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100" d="100"/>
          <a:sy n="100" d="100"/>
        </p:scale>
        <p:origin x="-156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Freeform 5"/>
          <p:cNvSpPr>
            <a:spLocks noEditPoints="1"/>
          </p:cNvSpPr>
          <p:nvPr/>
        </p:nvSpPr>
        <p:spPr bwMode="auto">
          <a:xfrm>
            <a:off x="831850" y="2231800"/>
            <a:ext cx="668338" cy="463550"/>
          </a:xfrm>
          <a:custGeom>
            <a:avLst/>
            <a:gdLst>
              <a:gd name="T0" fmla="*/ 1010584206 w 421"/>
              <a:gd name="T1" fmla="*/ 695563125 h 292"/>
              <a:gd name="T2" fmla="*/ 708165230 w 421"/>
              <a:gd name="T3" fmla="*/ 735885625 h 292"/>
              <a:gd name="T4" fmla="*/ 544354157 w 421"/>
              <a:gd name="T5" fmla="*/ 642640638 h 292"/>
              <a:gd name="T6" fmla="*/ 516633212 w 421"/>
              <a:gd name="T7" fmla="*/ 551915013 h 292"/>
              <a:gd name="T8" fmla="*/ 441028467 w 421"/>
              <a:gd name="T9" fmla="*/ 723285638 h 292"/>
              <a:gd name="T10" fmla="*/ 55443479 w 421"/>
              <a:gd name="T11" fmla="*/ 708164700 h 292"/>
              <a:gd name="T12" fmla="*/ 20161265 w 421"/>
              <a:gd name="T13" fmla="*/ 544353750 h 292"/>
              <a:gd name="T14" fmla="*/ 5040316 w 421"/>
              <a:gd name="T15" fmla="*/ 491431263 h 292"/>
              <a:gd name="T16" fmla="*/ 32762850 w 421"/>
              <a:gd name="T17" fmla="*/ 388104063 h 292"/>
              <a:gd name="T18" fmla="*/ 282257711 w 421"/>
              <a:gd name="T19" fmla="*/ 35282188 h 292"/>
              <a:gd name="T20" fmla="*/ 441028467 w 421"/>
              <a:gd name="T21" fmla="*/ 35282188 h 292"/>
              <a:gd name="T22" fmla="*/ 315020561 w 421"/>
              <a:gd name="T23" fmla="*/ 47883763 h 292"/>
              <a:gd name="T24" fmla="*/ 35282214 w 421"/>
              <a:gd name="T25" fmla="*/ 433466875 h 292"/>
              <a:gd name="T26" fmla="*/ 27722533 w 421"/>
              <a:gd name="T27" fmla="*/ 509071563 h 292"/>
              <a:gd name="T28" fmla="*/ 151209488 w 421"/>
              <a:gd name="T29" fmla="*/ 441028138 h 292"/>
              <a:gd name="T30" fmla="*/ 509071943 w 421"/>
              <a:gd name="T31" fmla="*/ 488910313 h 292"/>
              <a:gd name="T32" fmla="*/ 556955742 w 421"/>
              <a:gd name="T33" fmla="*/ 511592513 h 292"/>
              <a:gd name="T34" fmla="*/ 688003965 w 421"/>
              <a:gd name="T35" fmla="*/ 453628125 h 292"/>
              <a:gd name="T36" fmla="*/ 1010584206 w 421"/>
              <a:gd name="T37" fmla="*/ 496471575 h 292"/>
              <a:gd name="T38" fmla="*/ 1003022938 w 421"/>
              <a:gd name="T39" fmla="*/ 360383138 h 292"/>
              <a:gd name="T40" fmla="*/ 796369971 w 421"/>
              <a:gd name="T41" fmla="*/ 27722513 h 292"/>
              <a:gd name="T42" fmla="*/ 672883016 w 421"/>
              <a:gd name="T43" fmla="*/ 50403125 h 292"/>
              <a:gd name="T44" fmla="*/ 735886176 w 421"/>
              <a:gd name="T45" fmla="*/ 2520950 h 292"/>
              <a:gd name="T46" fmla="*/ 927418194 w 421"/>
              <a:gd name="T47" fmla="*/ 115927188 h 292"/>
              <a:gd name="T48" fmla="*/ 1058466417 w 421"/>
              <a:gd name="T49" fmla="*/ 496471575 h 292"/>
              <a:gd name="T50" fmla="*/ 199093286 w 421"/>
              <a:gd name="T51" fmla="*/ 703124388 h 292"/>
              <a:gd name="T52" fmla="*/ 158770756 w 421"/>
              <a:gd name="T53" fmla="*/ 703124388 h 292"/>
              <a:gd name="T54" fmla="*/ 584676687 w 421"/>
              <a:gd name="T55" fmla="*/ 511592513 h 292"/>
              <a:gd name="T56" fmla="*/ 824092504 w 421"/>
              <a:gd name="T57" fmla="*/ 708164700 h 292"/>
              <a:gd name="T58" fmla="*/ 970261676 w 421"/>
              <a:gd name="T59" fmla="*/ 531753763 h 292"/>
              <a:gd name="T60" fmla="*/ 307459293 w 421"/>
              <a:gd name="T61" fmla="*/ 488910313 h 292"/>
              <a:gd name="T62" fmla="*/ 68045063 w 421"/>
              <a:gd name="T63" fmla="*/ 511592513 h 292"/>
              <a:gd name="T64" fmla="*/ 178932021 w 421"/>
              <a:gd name="T65" fmla="*/ 690522813 h 292"/>
              <a:gd name="T66" fmla="*/ 481350998 w 421"/>
              <a:gd name="T67" fmla="*/ 604837500 h 292"/>
              <a:gd name="T68" fmla="*/ 420867202 w 421"/>
              <a:gd name="T69" fmla="*/ 509071563 h 292"/>
              <a:gd name="T70" fmla="*/ 672883016 w 421"/>
              <a:gd name="T71" fmla="*/ 463708750 h 292"/>
              <a:gd name="T72" fmla="*/ 922377878 w 421"/>
              <a:gd name="T73" fmla="*/ 126007813 h 292"/>
              <a:gd name="T74" fmla="*/ 751007124 w 421"/>
              <a:gd name="T75" fmla="*/ 12601575 h 292"/>
              <a:gd name="T76" fmla="*/ 400705937 w 421"/>
              <a:gd name="T77" fmla="*/ 483870000 h 292"/>
              <a:gd name="T78" fmla="*/ 486391314 w 421"/>
              <a:gd name="T79" fmla="*/ 519152188 h 292"/>
              <a:gd name="T80" fmla="*/ 493950995 w 421"/>
              <a:gd name="T81" fmla="*/ 599797188 h 292"/>
              <a:gd name="T82" fmla="*/ 496471946 w 421"/>
              <a:gd name="T83" fmla="*/ 564515000 h 292"/>
              <a:gd name="T84" fmla="*/ 453628464 w 421"/>
              <a:gd name="T85" fmla="*/ 473789375 h 292"/>
              <a:gd name="T86" fmla="*/ 75604744 w 421"/>
              <a:gd name="T87" fmla="*/ 332660625 h 292"/>
              <a:gd name="T88" fmla="*/ 60483795 w 421"/>
              <a:gd name="T89" fmla="*/ 352821875 h 292"/>
              <a:gd name="T90" fmla="*/ 83166012 w 421"/>
              <a:gd name="T91" fmla="*/ 473789375 h 292"/>
              <a:gd name="T92" fmla="*/ 982861673 w 421"/>
              <a:gd name="T93" fmla="*/ 488910313 h 292"/>
              <a:gd name="T94" fmla="*/ 995463257 w 421"/>
              <a:gd name="T95" fmla="*/ 491431263 h 292"/>
              <a:gd name="T96" fmla="*/ 551915425 w 421"/>
              <a:gd name="T97" fmla="*/ 675401875 h 292"/>
              <a:gd name="T98" fmla="*/ 448588148 w 421"/>
              <a:gd name="T99" fmla="*/ 461189388 h 292"/>
              <a:gd name="T100" fmla="*/ 967740724 w 421"/>
              <a:gd name="T101" fmla="*/ 710684063 h 292"/>
              <a:gd name="T102" fmla="*/ 977821357 w 421"/>
              <a:gd name="T103" fmla="*/ 483870000 h 292"/>
              <a:gd name="T104" fmla="*/ 63004747 w 421"/>
              <a:gd name="T105" fmla="*/ 682963138 h 292"/>
              <a:gd name="T106" fmla="*/ 604837952 w 421"/>
              <a:gd name="T107" fmla="*/ 473789375 h 292"/>
              <a:gd name="T108" fmla="*/ 35282214 w 421"/>
              <a:gd name="T109" fmla="*/ 690522813 h 292"/>
              <a:gd name="T110" fmla="*/ 597278272 w 421"/>
              <a:gd name="T111" fmla="*/ 488910313 h 292"/>
              <a:gd name="T112" fmla="*/ 982861673 w 421"/>
              <a:gd name="T113" fmla="*/ 473789375 h 292"/>
              <a:gd name="T114" fmla="*/ 1040826104 w 421"/>
              <a:gd name="T115" fmla="*/ 511592513 h 292"/>
              <a:gd name="T116" fmla="*/ 473789729 w 421"/>
              <a:gd name="T117" fmla="*/ 670361563 h 292"/>
              <a:gd name="T118" fmla="*/ 569555739 w 421"/>
              <a:gd name="T119" fmla="*/ 647680950 h 292"/>
              <a:gd name="T120" fmla="*/ 627520169 w 421"/>
              <a:gd name="T121" fmla="*/ 468749063 h 292"/>
              <a:gd name="T122" fmla="*/ 466230049 w 421"/>
              <a:gd name="T123" fmla="*/ 708164700 h 292"/>
              <a:gd name="T124" fmla="*/ 221773916 w 421"/>
              <a:gd name="T125" fmla="*/ 95765938 h 29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21" h="292">
                <a:moveTo>
                  <a:pt x="404" y="211"/>
                </a:moveTo>
                <a:lnTo>
                  <a:pt x="404" y="211"/>
                </a:lnTo>
                <a:lnTo>
                  <a:pt x="404" y="216"/>
                </a:lnTo>
                <a:lnTo>
                  <a:pt x="406" y="233"/>
                </a:lnTo>
                <a:lnTo>
                  <a:pt x="404" y="252"/>
                </a:lnTo>
                <a:lnTo>
                  <a:pt x="404" y="260"/>
                </a:lnTo>
                <a:lnTo>
                  <a:pt x="401" y="268"/>
                </a:lnTo>
                <a:lnTo>
                  <a:pt x="401" y="273"/>
                </a:lnTo>
                <a:lnTo>
                  <a:pt x="401" y="274"/>
                </a:lnTo>
                <a:lnTo>
                  <a:pt x="401" y="276"/>
                </a:lnTo>
                <a:lnTo>
                  <a:pt x="401" y="279"/>
                </a:lnTo>
                <a:lnTo>
                  <a:pt x="399" y="282"/>
                </a:lnTo>
                <a:lnTo>
                  <a:pt x="393" y="285"/>
                </a:lnTo>
                <a:lnTo>
                  <a:pt x="384" y="287"/>
                </a:lnTo>
                <a:lnTo>
                  <a:pt x="380" y="289"/>
                </a:lnTo>
                <a:lnTo>
                  <a:pt x="374" y="292"/>
                </a:lnTo>
                <a:lnTo>
                  <a:pt x="366" y="292"/>
                </a:lnTo>
                <a:lnTo>
                  <a:pt x="347" y="292"/>
                </a:lnTo>
                <a:lnTo>
                  <a:pt x="339" y="290"/>
                </a:lnTo>
                <a:lnTo>
                  <a:pt x="281" y="292"/>
                </a:lnTo>
                <a:lnTo>
                  <a:pt x="259" y="290"/>
                </a:lnTo>
                <a:lnTo>
                  <a:pt x="243" y="289"/>
                </a:lnTo>
                <a:lnTo>
                  <a:pt x="234" y="289"/>
                </a:lnTo>
                <a:lnTo>
                  <a:pt x="227" y="287"/>
                </a:lnTo>
                <a:lnTo>
                  <a:pt x="223" y="284"/>
                </a:lnTo>
                <a:lnTo>
                  <a:pt x="219" y="279"/>
                </a:lnTo>
                <a:lnTo>
                  <a:pt x="216" y="274"/>
                </a:lnTo>
                <a:lnTo>
                  <a:pt x="215" y="268"/>
                </a:lnTo>
                <a:lnTo>
                  <a:pt x="216" y="255"/>
                </a:lnTo>
                <a:lnTo>
                  <a:pt x="218" y="241"/>
                </a:lnTo>
                <a:lnTo>
                  <a:pt x="219" y="216"/>
                </a:lnTo>
                <a:lnTo>
                  <a:pt x="219" y="214"/>
                </a:lnTo>
                <a:lnTo>
                  <a:pt x="218" y="216"/>
                </a:lnTo>
                <a:lnTo>
                  <a:pt x="216" y="216"/>
                </a:lnTo>
                <a:lnTo>
                  <a:pt x="213" y="216"/>
                </a:lnTo>
                <a:lnTo>
                  <a:pt x="208" y="216"/>
                </a:lnTo>
                <a:lnTo>
                  <a:pt x="205" y="218"/>
                </a:lnTo>
                <a:lnTo>
                  <a:pt x="205" y="219"/>
                </a:lnTo>
                <a:lnTo>
                  <a:pt x="204" y="238"/>
                </a:lnTo>
                <a:lnTo>
                  <a:pt x="201" y="260"/>
                </a:lnTo>
                <a:lnTo>
                  <a:pt x="199" y="268"/>
                </a:lnTo>
                <a:lnTo>
                  <a:pt x="197" y="274"/>
                </a:lnTo>
                <a:lnTo>
                  <a:pt x="193" y="281"/>
                </a:lnTo>
                <a:lnTo>
                  <a:pt x="188" y="282"/>
                </a:lnTo>
                <a:lnTo>
                  <a:pt x="183" y="284"/>
                </a:lnTo>
                <a:lnTo>
                  <a:pt x="182" y="285"/>
                </a:lnTo>
                <a:lnTo>
                  <a:pt x="175" y="287"/>
                </a:lnTo>
                <a:lnTo>
                  <a:pt x="171" y="289"/>
                </a:lnTo>
                <a:lnTo>
                  <a:pt x="164" y="289"/>
                </a:lnTo>
                <a:lnTo>
                  <a:pt x="147" y="289"/>
                </a:lnTo>
                <a:lnTo>
                  <a:pt x="130" y="287"/>
                </a:lnTo>
                <a:lnTo>
                  <a:pt x="118" y="285"/>
                </a:lnTo>
                <a:lnTo>
                  <a:pt x="106" y="284"/>
                </a:lnTo>
                <a:lnTo>
                  <a:pt x="81" y="284"/>
                </a:lnTo>
                <a:lnTo>
                  <a:pt x="63" y="282"/>
                </a:lnTo>
                <a:lnTo>
                  <a:pt x="40" y="282"/>
                </a:lnTo>
                <a:lnTo>
                  <a:pt x="22" y="281"/>
                </a:lnTo>
                <a:lnTo>
                  <a:pt x="16" y="279"/>
                </a:lnTo>
                <a:lnTo>
                  <a:pt x="13" y="277"/>
                </a:lnTo>
                <a:lnTo>
                  <a:pt x="10" y="276"/>
                </a:lnTo>
                <a:lnTo>
                  <a:pt x="8" y="270"/>
                </a:lnTo>
                <a:lnTo>
                  <a:pt x="8" y="266"/>
                </a:lnTo>
                <a:lnTo>
                  <a:pt x="10" y="240"/>
                </a:lnTo>
                <a:lnTo>
                  <a:pt x="11" y="218"/>
                </a:lnTo>
                <a:lnTo>
                  <a:pt x="11" y="216"/>
                </a:lnTo>
                <a:lnTo>
                  <a:pt x="8" y="216"/>
                </a:lnTo>
                <a:lnTo>
                  <a:pt x="5" y="216"/>
                </a:lnTo>
                <a:lnTo>
                  <a:pt x="0" y="213"/>
                </a:lnTo>
                <a:lnTo>
                  <a:pt x="0" y="211"/>
                </a:lnTo>
                <a:lnTo>
                  <a:pt x="0" y="210"/>
                </a:lnTo>
                <a:lnTo>
                  <a:pt x="0" y="206"/>
                </a:lnTo>
                <a:lnTo>
                  <a:pt x="0" y="205"/>
                </a:lnTo>
                <a:lnTo>
                  <a:pt x="0" y="202"/>
                </a:lnTo>
                <a:lnTo>
                  <a:pt x="2" y="197"/>
                </a:lnTo>
                <a:lnTo>
                  <a:pt x="2" y="195"/>
                </a:lnTo>
                <a:lnTo>
                  <a:pt x="0" y="194"/>
                </a:lnTo>
                <a:lnTo>
                  <a:pt x="0" y="191"/>
                </a:lnTo>
                <a:lnTo>
                  <a:pt x="3" y="184"/>
                </a:lnTo>
                <a:lnTo>
                  <a:pt x="2" y="184"/>
                </a:lnTo>
                <a:lnTo>
                  <a:pt x="2" y="183"/>
                </a:lnTo>
                <a:lnTo>
                  <a:pt x="2" y="180"/>
                </a:lnTo>
                <a:lnTo>
                  <a:pt x="6" y="169"/>
                </a:lnTo>
                <a:lnTo>
                  <a:pt x="11" y="158"/>
                </a:lnTo>
                <a:lnTo>
                  <a:pt x="13" y="154"/>
                </a:lnTo>
                <a:lnTo>
                  <a:pt x="24" y="126"/>
                </a:lnTo>
                <a:lnTo>
                  <a:pt x="38" y="98"/>
                </a:lnTo>
                <a:lnTo>
                  <a:pt x="47" y="82"/>
                </a:lnTo>
                <a:lnTo>
                  <a:pt x="65" y="58"/>
                </a:lnTo>
                <a:lnTo>
                  <a:pt x="73" y="47"/>
                </a:lnTo>
                <a:lnTo>
                  <a:pt x="82" y="38"/>
                </a:lnTo>
                <a:lnTo>
                  <a:pt x="93" y="27"/>
                </a:lnTo>
                <a:lnTo>
                  <a:pt x="103" y="19"/>
                </a:lnTo>
                <a:lnTo>
                  <a:pt x="109" y="16"/>
                </a:lnTo>
                <a:lnTo>
                  <a:pt x="112" y="14"/>
                </a:lnTo>
                <a:lnTo>
                  <a:pt x="122" y="9"/>
                </a:lnTo>
                <a:lnTo>
                  <a:pt x="125" y="8"/>
                </a:lnTo>
                <a:lnTo>
                  <a:pt x="131" y="8"/>
                </a:lnTo>
                <a:lnTo>
                  <a:pt x="136" y="9"/>
                </a:lnTo>
                <a:lnTo>
                  <a:pt x="141" y="9"/>
                </a:lnTo>
                <a:lnTo>
                  <a:pt x="148" y="9"/>
                </a:lnTo>
                <a:lnTo>
                  <a:pt x="156" y="9"/>
                </a:lnTo>
                <a:lnTo>
                  <a:pt x="164" y="11"/>
                </a:lnTo>
                <a:lnTo>
                  <a:pt x="175" y="14"/>
                </a:lnTo>
                <a:lnTo>
                  <a:pt x="182" y="17"/>
                </a:lnTo>
                <a:lnTo>
                  <a:pt x="182" y="19"/>
                </a:lnTo>
                <a:lnTo>
                  <a:pt x="183" y="20"/>
                </a:lnTo>
                <a:lnTo>
                  <a:pt x="182" y="22"/>
                </a:lnTo>
                <a:lnTo>
                  <a:pt x="178" y="22"/>
                </a:lnTo>
                <a:lnTo>
                  <a:pt x="161" y="19"/>
                </a:lnTo>
                <a:lnTo>
                  <a:pt x="147" y="17"/>
                </a:lnTo>
                <a:lnTo>
                  <a:pt x="133" y="17"/>
                </a:lnTo>
                <a:lnTo>
                  <a:pt x="125" y="19"/>
                </a:lnTo>
                <a:lnTo>
                  <a:pt x="115" y="22"/>
                </a:lnTo>
                <a:lnTo>
                  <a:pt x="106" y="27"/>
                </a:lnTo>
                <a:lnTo>
                  <a:pt x="96" y="35"/>
                </a:lnTo>
                <a:lnTo>
                  <a:pt x="87" y="44"/>
                </a:lnTo>
                <a:lnTo>
                  <a:pt x="73" y="63"/>
                </a:lnTo>
                <a:lnTo>
                  <a:pt x="62" y="82"/>
                </a:lnTo>
                <a:lnTo>
                  <a:pt x="46" y="110"/>
                </a:lnTo>
                <a:lnTo>
                  <a:pt x="36" y="128"/>
                </a:lnTo>
                <a:lnTo>
                  <a:pt x="24" y="151"/>
                </a:lnTo>
                <a:lnTo>
                  <a:pt x="19" y="161"/>
                </a:lnTo>
                <a:lnTo>
                  <a:pt x="14" y="172"/>
                </a:lnTo>
                <a:lnTo>
                  <a:pt x="11" y="183"/>
                </a:lnTo>
                <a:lnTo>
                  <a:pt x="11" y="184"/>
                </a:lnTo>
                <a:lnTo>
                  <a:pt x="11" y="186"/>
                </a:lnTo>
                <a:lnTo>
                  <a:pt x="11" y="189"/>
                </a:lnTo>
                <a:lnTo>
                  <a:pt x="10" y="189"/>
                </a:lnTo>
                <a:lnTo>
                  <a:pt x="10" y="191"/>
                </a:lnTo>
                <a:lnTo>
                  <a:pt x="10" y="197"/>
                </a:lnTo>
                <a:lnTo>
                  <a:pt x="8" y="200"/>
                </a:lnTo>
                <a:lnTo>
                  <a:pt x="11" y="202"/>
                </a:lnTo>
                <a:lnTo>
                  <a:pt x="14" y="205"/>
                </a:lnTo>
                <a:lnTo>
                  <a:pt x="14" y="203"/>
                </a:lnTo>
                <a:lnTo>
                  <a:pt x="16" y="199"/>
                </a:lnTo>
                <a:lnTo>
                  <a:pt x="19" y="192"/>
                </a:lnTo>
                <a:lnTo>
                  <a:pt x="22" y="189"/>
                </a:lnTo>
                <a:lnTo>
                  <a:pt x="25" y="186"/>
                </a:lnTo>
                <a:lnTo>
                  <a:pt x="29" y="181"/>
                </a:lnTo>
                <a:lnTo>
                  <a:pt x="32" y="178"/>
                </a:lnTo>
                <a:lnTo>
                  <a:pt x="36" y="177"/>
                </a:lnTo>
                <a:lnTo>
                  <a:pt x="43" y="177"/>
                </a:lnTo>
                <a:lnTo>
                  <a:pt x="60" y="175"/>
                </a:lnTo>
                <a:lnTo>
                  <a:pt x="79" y="177"/>
                </a:lnTo>
                <a:lnTo>
                  <a:pt x="109" y="178"/>
                </a:lnTo>
                <a:lnTo>
                  <a:pt x="150" y="180"/>
                </a:lnTo>
                <a:lnTo>
                  <a:pt x="172" y="180"/>
                </a:lnTo>
                <a:lnTo>
                  <a:pt x="178" y="178"/>
                </a:lnTo>
                <a:lnTo>
                  <a:pt x="186" y="178"/>
                </a:lnTo>
                <a:lnTo>
                  <a:pt x="193" y="180"/>
                </a:lnTo>
                <a:lnTo>
                  <a:pt x="196" y="183"/>
                </a:lnTo>
                <a:lnTo>
                  <a:pt x="199" y="186"/>
                </a:lnTo>
                <a:lnTo>
                  <a:pt x="202" y="194"/>
                </a:lnTo>
                <a:lnTo>
                  <a:pt x="204" y="200"/>
                </a:lnTo>
                <a:lnTo>
                  <a:pt x="204" y="202"/>
                </a:lnTo>
                <a:lnTo>
                  <a:pt x="205" y="202"/>
                </a:lnTo>
                <a:lnTo>
                  <a:pt x="210" y="200"/>
                </a:lnTo>
                <a:lnTo>
                  <a:pt x="213" y="200"/>
                </a:lnTo>
                <a:lnTo>
                  <a:pt x="215" y="200"/>
                </a:lnTo>
                <a:lnTo>
                  <a:pt x="218" y="203"/>
                </a:lnTo>
                <a:lnTo>
                  <a:pt x="219" y="205"/>
                </a:lnTo>
                <a:lnTo>
                  <a:pt x="221" y="203"/>
                </a:lnTo>
                <a:lnTo>
                  <a:pt x="221" y="195"/>
                </a:lnTo>
                <a:lnTo>
                  <a:pt x="224" y="191"/>
                </a:lnTo>
                <a:lnTo>
                  <a:pt x="227" y="186"/>
                </a:lnTo>
                <a:lnTo>
                  <a:pt x="234" y="183"/>
                </a:lnTo>
                <a:lnTo>
                  <a:pt x="238" y="180"/>
                </a:lnTo>
                <a:lnTo>
                  <a:pt x="240" y="180"/>
                </a:lnTo>
                <a:lnTo>
                  <a:pt x="243" y="180"/>
                </a:lnTo>
                <a:lnTo>
                  <a:pt x="246" y="180"/>
                </a:lnTo>
                <a:lnTo>
                  <a:pt x="273" y="180"/>
                </a:lnTo>
                <a:lnTo>
                  <a:pt x="289" y="180"/>
                </a:lnTo>
                <a:lnTo>
                  <a:pt x="324" y="180"/>
                </a:lnTo>
                <a:lnTo>
                  <a:pt x="346" y="181"/>
                </a:lnTo>
                <a:lnTo>
                  <a:pt x="360" y="181"/>
                </a:lnTo>
                <a:lnTo>
                  <a:pt x="385" y="183"/>
                </a:lnTo>
                <a:lnTo>
                  <a:pt x="390" y="184"/>
                </a:lnTo>
                <a:lnTo>
                  <a:pt x="396" y="188"/>
                </a:lnTo>
                <a:lnTo>
                  <a:pt x="398" y="192"/>
                </a:lnTo>
                <a:lnTo>
                  <a:pt x="401" y="197"/>
                </a:lnTo>
                <a:lnTo>
                  <a:pt x="402" y="200"/>
                </a:lnTo>
                <a:lnTo>
                  <a:pt x="406" y="197"/>
                </a:lnTo>
                <a:lnTo>
                  <a:pt x="409" y="195"/>
                </a:lnTo>
                <a:lnTo>
                  <a:pt x="410" y="192"/>
                </a:lnTo>
                <a:lnTo>
                  <a:pt x="410" y="183"/>
                </a:lnTo>
                <a:lnTo>
                  <a:pt x="410" y="180"/>
                </a:lnTo>
                <a:lnTo>
                  <a:pt x="402" y="156"/>
                </a:lnTo>
                <a:lnTo>
                  <a:pt x="398" y="143"/>
                </a:lnTo>
                <a:lnTo>
                  <a:pt x="390" y="120"/>
                </a:lnTo>
                <a:lnTo>
                  <a:pt x="377" y="83"/>
                </a:lnTo>
                <a:lnTo>
                  <a:pt x="371" y="69"/>
                </a:lnTo>
                <a:lnTo>
                  <a:pt x="363" y="53"/>
                </a:lnTo>
                <a:lnTo>
                  <a:pt x="357" y="44"/>
                </a:lnTo>
                <a:lnTo>
                  <a:pt x="349" y="36"/>
                </a:lnTo>
                <a:lnTo>
                  <a:pt x="344" y="31"/>
                </a:lnTo>
                <a:lnTo>
                  <a:pt x="338" y="25"/>
                </a:lnTo>
                <a:lnTo>
                  <a:pt x="331" y="19"/>
                </a:lnTo>
                <a:lnTo>
                  <a:pt x="324" y="16"/>
                </a:lnTo>
                <a:lnTo>
                  <a:pt x="316" y="11"/>
                </a:lnTo>
                <a:lnTo>
                  <a:pt x="311" y="9"/>
                </a:lnTo>
                <a:lnTo>
                  <a:pt x="305" y="9"/>
                </a:lnTo>
                <a:lnTo>
                  <a:pt x="287" y="11"/>
                </a:lnTo>
                <a:lnTo>
                  <a:pt x="276" y="16"/>
                </a:lnTo>
                <a:lnTo>
                  <a:pt x="273" y="16"/>
                </a:lnTo>
                <a:lnTo>
                  <a:pt x="273" y="19"/>
                </a:lnTo>
                <a:lnTo>
                  <a:pt x="273" y="20"/>
                </a:lnTo>
                <a:lnTo>
                  <a:pt x="271" y="22"/>
                </a:lnTo>
                <a:lnTo>
                  <a:pt x="268" y="22"/>
                </a:lnTo>
                <a:lnTo>
                  <a:pt x="267" y="20"/>
                </a:lnTo>
                <a:lnTo>
                  <a:pt x="267" y="19"/>
                </a:lnTo>
                <a:lnTo>
                  <a:pt x="267" y="17"/>
                </a:lnTo>
                <a:lnTo>
                  <a:pt x="267" y="16"/>
                </a:lnTo>
                <a:lnTo>
                  <a:pt x="268" y="16"/>
                </a:lnTo>
                <a:lnTo>
                  <a:pt x="270" y="14"/>
                </a:lnTo>
                <a:lnTo>
                  <a:pt x="273" y="12"/>
                </a:lnTo>
                <a:lnTo>
                  <a:pt x="275" y="11"/>
                </a:lnTo>
                <a:lnTo>
                  <a:pt x="276" y="9"/>
                </a:lnTo>
                <a:lnTo>
                  <a:pt x="281" y="6"/>
                </a:lnTo>
                <a:lnTo>
                  <a:pt x="292" y="1"/>
                </a:lnTo>
                <a:lnTo>
                  <a:pt x="300" y="0"/>
                </a:lnTo>
                <a:lnTo>
                  <a:pt x="301" y="0"/>
                </a:lnTo>
                <a:lnTo>
                  <a:pt x="313" y="0"/>
                </a:lnTo>
                <a:lnTo>
                  <a:pt x="324" y="1"/>
                </a:lnTo>
                <a:lnTo>
                  <a:pt x="331" y="5"/>
                </a:lnTo>
                <a:lnTo>
                  <a:pt x="338" y="8"/>
                </a:lnTo>
                <a:lnTo>
                  <a:pt x="344" y="12"/>
                </a:lnTo>
                <a:lnTo>
                  <a:pt x="349" y="17"/>
                </a:lnTo>
                <a:lnTo>
                  <a:pt x="357" y="27"/>
                </a:lnTo>
                <a:lnTo>
                  <a:pt x="363" y="35"/>
                </a:lnTo>
                <a:lnTo>
                  <a:pt x="368" y="46"/>
                </a:lnTo>
                <a:lnTo>
                  <a:pt x="382" y="80"/>
                </a:lnTo>
                <a:lnTo>
                  <a:pt x="390" y="102"/>
                </a:lnTo>
                <a:lnTo>
                  <a:pt x="401" y="129"/>
                </a:lnTo>
                <a:lnTo>
                  <a:pt x="406" y="145"/>
                </a:lnTo>
                <a:lnTo>
                  <a:pt x="413" y="169"/>
                </a:lnTo>
                <a:lnTo>
                  <a:pt x="415" y="177"/>
                </a:lnTo>
                <a:lnTo>
                  <a:pt x="417" y="184"/>
                </a:lnTo>
                <a:lnTo>
                  <a:pt x="418" y="191"/>
                </a:lnTo>
                <a:lnTo>
                  <a:pt x="420" y="197"/>
                </a:lnTo>
                <a:lnTo>
                  <a:pt x="421" y="200"/>
                </a:lnTo>
                <a:lnTo>
                  <a:pt x="418" y="203"/>
                </a:lnTo>
                <a:lnTo>
                  <a:pt x="417" y="203"/>
                </a:lnTo>
                <a:lnTo>
                  <a:pt x="417" y="205"/>
                </a:lnTo>
                <a:lnTo>
                  <a:pt x="415" y="210"/>
                </a:lnTo>
                <a:lnTo>
                  <a:pt x="412" y="213"/>
                </a:lnTo>
                <a:lnTo>
                  <a:pt x="406" y="213"/>
                </a:lnTo>
                <a:lnTo>
                  <a:pt x="404" y="211"/>
                </a:lnTo>
                <a:close/>
                <a:moveTo>
                  <a:pt x="76" y="279"/>
                </a:moveTo>
                <a:lnTo>
                  <a:pt x="76" y="279"/>
                </a:lnTo>
                <a:lnTo>
                  <a:pt x="79" y="279"/>
                </a:lnTo>
                <a:lnTo>
                  <a:pt x="76" y="279"/>
                </a:lnTo>
                <a:lnTo>
                  <a:pt x="71" y="277"/>
                </a:lnTo>
                <a:lnTo>
                  <a:pt x="52" y="277"/>
                </a:lnTo>
                <a:lnTo>
                  <a:pt x="33" y="277"/>
                </a:lnTo>
                <a:lnTo>
                  <a:pt x="40" y="277"/>
                </a:lnTo>
                <a:lnTo>
                  <a:pt x="46" y="279"/>
                </a:lnTo>
                <a:lnTo>
                  <a:pt x="63" y="279"/>
                </a:lnTo>
                <a:lnTo>
                  <a:pt x="76" y="279"/>
                </a:lnTo>
                <a:close/>
                <a:moveTo>
                  <a:pt x="309" y="192"/>
                </a:moveTo>
                <a:lnTo>
                  <a:pt x="309" y="192"/>
                </a:lnTo>
                <a:lnTo>
                  <a:pt x="275" y="192"/>
                </a:lnTo>
                <a:lnTo>
                  <a:pt x="256" y="192"/>
                </a:lnTo>
                <a:lnTo>
                  <a:pt x="246" y="194"/>
                </a:lnTo>
                <a:lnTo>
                  <a:pt x="237" y="197"/>
                </a:lnTo>
                <a:lnTo>
                  <a:pt x="234" y="199"/>
                </a:lnTo>
                <a:lnTo>
                  <a:pt x="232" y="203"/>
                </a:lnTo>
                <a:lnTo>
                  <a:pt x="230" y="216"/>
                </a:lnTo>
                <a:lnTo>
                  <a:pt x="229" y="238"/>
                </a:lnTo>
                <a:lnTo>
                  <a:pt x="230" y="255"/>
                </a:lnTo>
                <a:lnTo>
                  <a:pt x="234" y="277"/>
                </a:lnTo>
                <a:lnTo>
                  <a:pt x="235" y="279"/>
                </a:lnTo>
                <a:lnTo>
                  <a:pt x="245" y="281"/>
                </a:lnTo>
                <a:lnTo>
                  <a:pt x="267" y="281"/>
                </a:lnTo>
                <a:lnTo>
                  <a:pt x="297" y="281"/>
                </a:lnTo>
                <a:lnTo>
                  <a:pt x="327" y="281"/>
                </a:lnTo>
                <a:lnTo>
                  <a:pt x="366" y="282"/>
                </a:lnTo>
                <a:lnTo>
                  <a:pt x="372" y="282"/>
                </a:lnTo>
                <a:lnTo>
                  <a:pt x="377" y="279"/>
                </a:lnTo>
                <a:lnTo>
                  <a:pt x="382" y="276"/>
                </a:lnTo>
                <a:lnTo>
                  <a:pt x="385" y="273"/>
                </a:lnTo>
                <a:lnTo>
                  <a:pt x="388" y="268"/>
                </a:lnTo>
                <a:lnTo>
                  <a:pt x="391" y="259"/>
                </a:lnTo>
                <a:lnTo>
                  <a:pt x="393" y="249"/>
                </a:lnTo>
                <a:lnTo>
                  <a:pt x="391" y="240"/>
                </a:lnTo>
                <a:lnTo>
                  <a:pt x="390" y="230"/>
                </a:lnTo>
                <a:lnTo>
                  <a:pt x="385" y="211"/>
                </a:lnTo>
                <a:lnTo>
                  <a:pt x="384" y="202"/>
                </a:lnTo>
                <a:lnTo>
                  <a:pt x="382" y="199"/>
                </a:lnTo>
                <a:lnTo>
                  <a:pt x="379" y="197"/>
                </a:lnTo>
                <a:lnTo>
                  <a:pt x="368" y="194"/>
                </a:lnTo>
                <a:lnTo>
                  <a:pt x="358" y="192"/>
                </a:lnTo>
                <a:lnTo>
                  <a:pt x="349" y="192"/>
                </a:lnTo>
                <a:lnTo>
                  <a:pt x="309" y="192"/>
                </a:lnTo>
                <a:close/>
                <a:moveTo>
                  <a:pt x="144" y="194"/>
                </a:moveTo>
                <a:lnTo>
                  <a:pt x="144" y="194"/>
                </a:lnTo>
                <a:lnTo>
                  <a:pt x="133" y="194"/>
                </a:lnTo>
                <a:lnTo>
                  <a:pt x="122" y="194"/>
                </a:lnTo>
                <a:lnTo>
                  <a:pt x="111" y="192"/>
                </a:lnTo>
                <a:lnTo>
                  <a:pt x="98" y="189"/>
                </a:lnTo>
                <a:lnTo>
                  <a:pt x="85" y="189"/>
                </a:lnTo>
                <a:lnTo>
                  <a:pt x="84" y="188"/>
                </a:lnTo>
                <a:lnTo>
                  <a:pt x="60" y="188"/>
                </a:lnTo>
                <a:lnTo>
                  <a:pt x="51" y="188"/>
                </a:lnTo>
                <a:lnTo>
                  <a:pt x="44" y="191"/>
                </a:lnTo>
                <a:lnTo>
                  <a:pt x="38" y="194"/>
                </a:lnTo>
                <a:lnTo>
                  <a:pt x="33" y="197"/>
                </a:lnTo>
                <a:lnTo>
                  <a:pt x="27" y="203"/>
                </a:lnTo>
                <a:lnTo>
                  <a:pt x="24" y="208"/>
                </a:lnTo>
                <a:lnTo>
                  <a:pt x="21" y="214"/>
                </a:lnTo>
                <a:lnTo>
                  <a:pt x="18" y="221"/>
                </a:lnTo>
                <a:lnTo>
                  <a:pt x="18" y="227"/>
                </a:lnTo>
                <a:lnTo>
                  <a:pt x="16" y="248"/>
                </a:lnTo>
                <a:lnTo>
                  <a:pt x="18" y="260"/>
                </a:lnTo>
                <a:lnTo>
                  <a:pt x="18" y="262"/>
                </a:lnTo>
                <a:lnTo>
                  <a:pt x="19" y="263"/>
                </a:lnTo>
                <a:lnTo>
                  <a:pt x="24" y="265"/>
                </a:lnTo>
                <a:lnTo>
                  <a:pt x="35" y="268"/>
                </a:lnTo>
                <a:lnTo>
                  <a:pt x="71" y="274"/>
                </a:lnTo>
                <a:lnTo>
                  <a:pt x="82" y="274"/>
                </a:lnTo>
                <a:lnTo>
                  <a:pt x="103" y="274"/>
                </a:lnTo>
                <a:lnTo>
                  <a:pt x="123" y="277"/>
                </a:lnTo>
                <a:lnTo>
                  <a:pt x="137" y="277"/>
                </a:lnTo>
                <a:lnTo>
                  <a:pt x="171" y="277"/>
                </a:lnTo>
                <a:lnTo>
                  <a:pt x="178" y="277"/>
                </a:lnTo>
                <a:lnTo>
                  <a:pt x="180" y="276"/>
                </a:lnTo>
                <a:lnTo>
                  <a:pt x="182" y="270"/>
                </a:lnTo>
                <a:lnTo>
                  <a:pt x="191" y="240"/>
                </a:lnTo>
                <a:lnTo>
                  <a:pt x="193" y="233"/>
                </a:lnTo>
                <a:lnTo>
                  <a:pt x="193" y="214"/>
                </a:lnTo>
                <a:lnTo>
                  <a:pt x="193" y="211"/>
                </a:lnTo>
                <a:lnTo>
                  <a:pt x="188" y="208"/>
                </a:lnTo>
                <a:lnTo>
                  <a:pt x="186" y="210"/>
                </a:lnTo>
                <a:lnTo>
                  <a:pt x="185" y="210"/>
                </a:lnTo>
                <a:lnTo>
                  <a:pt x="183" y="208"/>
                </a:lnTo>
                <a:lnTo>
                  <a:pt x="178" y="205"/>
                </a:lnTo>
                <a:lnTo>
                  <a:pt x="167" y="202"/>
                </a:lnTo>
                <a:lnTo>
                  <a:pt x="158" y="199"/>
                </a:lnTo>
                <a:lnTo>
                  <a:pt x="148" y="197"/>
                </a:lnTo>
                <a:lnTo>
                  <a:pt x="145" y="197"/>
                </a:lnTo>
                <a:lnTo>
                  <a:pt x="144" y="194"/>
                </a:lnTo>
                <a:close/>
                <a:moveTo>
                  <a:pt x="365" y="188"/>
                </a:moveTo>
                <a:lnTo>
                  <a:pt x="365" y="188"/>
                </a:lnTo>
                <a:lnTo>
                  <a:pt x="360" y="186"/>
                </a:lnTo>
                <a:lnTo>
                  <a:pt x="346" y="184"/>
                </a:lnTo>
                <a:lnTo>
                  <a:pt x="331" y="184"/>
                </a:lnTo>
                <a:lnTo>
                  <a:pt x="267" y="184"/>
                </a:lnTo>
                <a:lnTo>
                  <a:pt x="262" y="184"/>
                </a:lnTo>
                <a:lnTo>
                  <a:pt x="262" y="186"/>
                </a:lnTo>
                <a:lnTo>
                  <a:pt x="264" y="186"/>
                </a:lnTo>
                <a:lnTo>
                  <a:pt x="325" y="186"/>
                </a:lnTo>
                <a:lnTo>
                  <a:pt x="358" y="188"/>
                </a:lnTo>
                <a:lnTo>
                  <a:pt x="365" y="188"/>
                </a:lnTo>
                <a:close/>
                <a:moveTo>
                  <a:pt x="366" y="52"/>
                </a:moveTo>
                <a:lnTo>
                  <a:pt x="366" y="52"/>
                </a:lnTo>
                <a:lnTo>
                  <a:pt x="366" y="50"/>
                </a:lnTo>
                <a:lnTo>
                  <a:pt x="363" y="44"/>
                </a:lnTo>
                <a:lnTo>
                  <a:pt x="360" y="38"/>
                </a:lnTo>
                <a:lnTo>
                  <a:pt x="346" y="19"/>
                </a:lnTo>
                <a:lnTo>
                  <a:pt x="339" y="12"/>
                </a:lnTo>
                <a:lnTo>
                  <a:pt x="330" y="8"/>
                </a:lnTo>
                <a:lnTo>
                  <a:pt x="324" y="5"/>
                </a:lnTo>
                <a:lnTo>
                  <a:pt x="317" y="3"/>
                </a:lnTo>
                <a:lnTo>
                  <a:pt x="303" y="3"/>
                </a:lnTo>
                <a:lnTo>
                  <a:pt x="297" y="5"/>
                </a:lnTo>
                <a:lnTo>
                  <a:pt x="298" y="5"/>
                </a:lnTo>
                <a:lnTo>
                  <a:pt x="306" y="5"/>
                </a:lnTo>
                <a:lnTo>
                  <a:pt x="314" y="6"/>
                </a:lnTo>
                <a:lnTo>
                  <a:pt x="324" y="8"/>
                </a:lnTo>
                <a:lnTo>
                  <a:pt x="330" y="11"/>
                </a:lnTo>
                <a:lnTo>
                  <a:pt x="341" y="19"/>
                </a:lnTo>
                <a:lnTo>
                  <a:pt x="350" y="28"/>
                </a:lnTo>
                <a:lnTo>
                  <a:pt x="357" y="38"/>
                </a:lnTo>
                <a:lnTo>
                  <a:pt x="363" y="47"/>
                </a:lnTo>
                <a:lnTo>
                  <a:pt x="366" y="52"/>
                </a:lnTo>
                <a:close/>
                <a:moveTo>
                  <a:pt x="159" y="192"/>
                </a:moveTo>
                <a:lnTo>
                  <a:pt x="159" y="192"/>
                </a:lnTo>
                <a:lnTo>
                  <a:pt x="174" y="197"/>
                </a:lnTo>
                <a:lnTo>
                  <a:pt x="177" y="200"/>
                </a:lnTo>
                <a:lnTo>
                  <a:pt x="182" y="202"/>
                </a:lnTo>
                <a:lnTo>
                  <a:pt x="186" y="202"/>
                </a:lnTo>
                <a:lnTo>
                  <a:pt x="189" y="203"/>
                </a:lnTo>
                <a:lnTo>
                  <a:pt x="191" y="206"/>
                </a:lnTo>
                <a:lnTo>
                  <a:pt x="193" y="206"/>
                </a:lnTo>
                <a:lnTo>
                  <a:pt x="193" y="197"/>
                </a:lnTo>
                <a:lnTo>
                  <a:pt x="191" y="195"/>
                </a:lnTo>
                <a:lnTo>
                  <a:pt x="188" y="194"/>
                </a:lnTo>
                <a:lnTo>
                  <a:pt x="167" y="192"/>
                </a:lnTo>
                <a:lnTo>
                  <a:pt x="159" y="192"/>
                </a:lnTo>
                <a:close/>
                <a:moveTo>
                  <a:pt x="197" y="224"/>
                </a:moveTo>
                <a:lnTo>
                  <a:pt x="197" y="224"/>
                </a:lnTo>
                <a:lnTo>
                  <a:pt x="197" y="230"/>
                </a:lnTo>
                <a:lnTo>
                  <a:pt x="196" y="238"/>
                </a:lnTo>
                <a:lnTo>
                  <a:pt x="194" y="255"/>
                </a:lnTo>
                <a:lnTo>
                  <a:pt x="193" y="265"/>
                </a:lnTo>
                <a:lnTo>
                  <a:pt x="188" y="274"/>
                </a:lnTo>
                <a:lnTo>
                  <a:pt x="188" y="276"/>
                </a:lnTo>
                <a:lnTo>
                  <a:pt x="189" y="274"/>
                </a:lnTo>
                <a:lnTo>
                  <a:pt x="193" y="273"/>
                </a:lnTo>
                <a:lnTo>
                  <a:pt x="194" y="270"/>
                </a:lnTo>
                <a:lnTo>
                  <a:pt x="197" y="263"/>
                </a:lnTo>
                <a:lnTo>
                  <a:pt x="199" y="251"/>
                </a:lnTo>
                <a:lnTo>
                  <a:pt x="197" y="224"/>
                </a:lnTo>
                <a:close/>
                <a:moveTo>
                  <a:pt x="115" y="183"/>
                </a:moveTo>
                <a:lnTo>
                  <a:pt x="115" y="183"/>
                </a:lnTo>
                <a:lnTo>
                  <a:pt x="115" y="184"/>
                </a:lnTo>
                <a:lnTo>
                  <a:pt x="117" y="184"/>
                </a:lnTo>
                <a:lnTo>
                  <a:pt x="126" y="186"/>
                </a:lnTo>
                <a:lnTo>
                  <a:pt x="133" y="186"/>
                </a:lnTo>
                <a:lnTo>
                  <a:pt x="156" y="186"/>
                </a:lnTo>
                <a:lnTo>
                  <a:pt x="178" y="188"/>
                </a:lnTo>
                <a:lnTo>
                  <a:pt x="180" y="188"/>
                </a:lnTo>
                <a:lnTo>
                  <a:pt x="172" y="184"/>
                </a:lnTo>
                <a:lnTo>
                  <a:pt x="150" y="183"/>
                </a:lnTo>
                <a:lnTo>
                  <a:pt x="117" y="183"/>
                </a:lnTo>
                <a:lnTo>
                  <a:pt x="115" y="183"/>
                </a:lnTo>
                <a:close/>
                <a:moveTo>
                  <a:pt x="16" y="158"/>
                </a:moveTo>
                <a:lnTo>
                  <a:pt x="16" y="158"/>
                </a:lnTo>
                <a:lnTo>
                  <a:pt x="19" y="153"/>
                </a:lnTo>
                <a:lnTo>
                  <a:pt x="25" y="140"/>
                </a:lnTo>
                <a:lnTo>
                  <a:pt x="30" y="132"/>
                </a:lnTo>
                <a:lnTo>
                  <a:pt x="36" y="120"/>
                </a:lnTo>
                <a:lnTo>
                  <a:pt x="41" y="109"/>
                </a:lnTo>
                <a:lnTo>
                  <a:pt x="49" y="94"/>
                </a:lnTo>
                <a:lnTo>
                  <a:pt x="57" y="79"/>
                </a:lnTo>
                <a:lnTo>
                  <a:pt x="59" y="77"/>
                </a:lnTo>
                <a:lnTo>
                  <a:pt x="57" y="77"/>
                </a:lnTo>
                <a:lnTo>
                  <a:pt x="47" y="96"/>
                </a:lnTo>
                <a:lnTo>
                  <a:pt x="38" y="113"/>
                </a:lnTo>
                <a:lnTo>
                  <a:pt x="24" y="140"/>
                </a:lnTo>
                <a:lnTo>
                  <a:pt x="18" y="153"/>
                </a:lnTo>
                <a:lnTo>
                  <a:pt x="16" y="158"/>
                </a:lnTo>
                <a:close/>
                <a:moveTo>
                  <a:pt x="47" y="186"/>
                </a:moveTo>
                <a:lnTo>
                  <a:pt x="47" y="186"/>
                </a:lnTo>
                <a:lnTo>
                  <a:pt x="46" y="186"/>
                </a:lnTo>
                <a:lnTo>
                  <a:pt x="43" y="186"/>
                </a:lnTo>
                <a:lnTo>
                  <a:pt x="41" y="184"/>
                </a:lnTo>
                <a:lnTo>
                  <a:pt x="40" y="186"/>
                </a:lnTo>
                <a:lnTo>
                  <a:pt x="33" y="188"/>
                </a:lnTo>
                <a:lnTo>
                  <a:pt x="27" y="191"/>
                </a:lnTo>
                <a:lnTo>
                  <a:pt x="24" y="195"/>
                </a:lnTo>
                <a:lnTo>
                  <a:pt x="21" y="203"/>
                </a:lnTo>
                <a:lnTo>
                  <a:pt x="21" y="206"/>
                </a:lnTo>
                <a:lnTo>
                  <a:pt x="25" y="199"/>
                </a:lnTo>
                <a:lnTo>
                  <a:pt x="32" y="194"/>
                </a:lnTo>
                <a:lnTo>
                  <a:pt x="38" y="189"/>
                </a:lnTo>
                <a:lnTo>
                  <a:pt x="47" y="186"/>
                </a:lnTo>
                <a:close/>
                <a:moveTo>
                  <a:pt x="390" y="194"/>
                </a:moveTo>
                <a:lnTo>
                  <a:pt x="390" y="194"/>
                </a:lnTo>
                <a:lnTo>
                  <a:pt x="391" y="195"/>
                </a:lnTo>
                <a:lnTo>
                  <a:pt x="395" y="210"/>
                </a:lnTo>
                <a:lnTo>
                  <a:pt x="396" y="224"/>
                </a:lnTo>
                <a:lnTo>
                  <a:pt x="398" y="232"/>
                </a:lnTo>
                <a:lnTo>
                  <a:pt x="399" y="238"/>
                </a:lnTo>
                <a:lnTo>
                  <a:pt x="399" y="236"/>
                </a:lnTo>
                <a:lnTo>
                  <a:pt x="398" y="214"/>
                </a:lnTo>
                <a:lnTo>
                  <a:pt x="396" y="199"/>
                </a:lnTo>
                <a:lnTo>
                  <a:pt x="396" y="197"/>
                </a:lnTo>
                <a:lnTo>
                  <a:pt x="395" y="195"/>
                </a:lnTo>
                <a:lnTo>
                  <a:pt x="390" y="194"/>
                </a:lnTo>
                <a:close/>
                <a:moveTo>
                  <a:pt x="232" y="284"/>
                </a:moveTo>
                <a:lnTo>
                  <a:pt x="232" y="284"/>
                </a:lnTo>
                <a:lnTo>
                  <a:pt x="229" y="279"/>
                </a:lnTo>
                <a:lnTo>
                  <a:pt x="227" y="279"/>
                </a:lnTo>
                <a:lnTo>
                  <a:pt x="224" y="276"/>
                </a:lnTo>
                <a:lnTo>
                  <a:pt x="223" y="271"/>
                </a:lnTo>
                <a:lnTo>
                  <a:pt x="221" y="259"/>
                </a:lnTo>
                <a:lnTo>
                  <a:pt x="219" y="259"/>
                </a:lnTo>
                <a:lnTo>
                  <a:pt x="219" y="268"/>
                </a:lnTo>
                <a:lnTo>
                  <a:pt x="219" y="271"/>
                </a:lnTo>
                <a:lnTo>
                  <a:pt x="221" y="276"/>
                </a:lnTo>
                <a:lnTo>
                  <a:pt x="227" y="281"/>
                </a:lnTo>
                <a:lnTo>
                  <a:pt x="232" y="284"/>
                </a:lnTo>
                <a:close/>
                <a:moveTo>
                  <a:pt x="197" y="194"/>
                </a:moveTo>
                <a:lnTo>
                  <a:pt x="197" y="194"/>
                </a:lnTo>
                <a:lnTo>
                  <a:pt x="196" y="189"/>
                </a:lnTo>
                <a:lnTo>
                  <a:pt x="194" y="186"/>
                </a:lnTo>
                <a:lnTo>
                  <a:pt x="191" y="183"/>
                </a:lnTo>
                <a:lnTo>
                  <a:pt x="180" y="183"/>
                </a:lnTo>
                <a:lnTo>
                  <a:pt x="178" y="183"/>
                </a:lnTo>
                <a:lnTo>
                  <a:pt x="191" y="186"/>
                </a:lnTo>
                <a:lnTo>
                  <a:pt x="193" y="188"/>
                </a:lnTo>
                <a:lnTo>
                  <a:pt x="194" y="189"/>
                </a:lnTo>
                <a:lnTo>
                  <a:pt x="193" y="191"/>
                </a:lnTo>
                <a:lnTo>
                  <a:pt x="197" y="194"/>
                </a:lnTo>
                <a:close/>
                <a:moveTo>
                  <a:pt x="391" y="270"/>
                </a:moveTo>
                <a:lnTo>
                  <a:pt x="391" y="270"/>
                </a:lnTo>
                <a:lnTo>
                  <a:pt x="387" y="276"/>
                </a:lnTo>
                <a:lnTo>
                  <a:pt x="380" y="282"/>
                </a:lnTo>
                <a:lnTo>
                  <a:pt x="384" y="282"/>
                </a:lnTo>
                <a:lnTo>
                  <a:pt x="385" y="281"/>
                </a:lnTo>
                <a:lnTo>
                  <a:pt x="388" y="279"/>
                </a:lnTo>
                <a:lnTo>
                  <a:pt x="390" y="276"/>
                </a:lnTo>
                <a:lnTo>
                  <a:pt x="391" y="270"/>
                </a:lnTo>
                <a:close/>
                <a:moveTo>
                  <a:pt x="171" y="16"/>
                </a:moveTo>
                <a:lnTo>
                  <a:pt x="171" y="16"/>
                </a:lnTo>
                <a:lnTo>
                  <a:pt x="156" y="12"/>
                </a:lnTo>
                <a:lnTo>
                  <a:pt x="148" y="12"/>
                </a:lnTo>
                <a:lnTo>
                  <a:pt x="141" y="14"/>
                </a:lnTo>
                <a:lnTo>
                  <a:pt x="155" y="14"/>
                </a:lnTo>
                <a:lnTo>
                  <a:pt x="171" y="16"/>
                </a:lnTo>
                <a:close/>
                <a:moveTo>
                  <a:pt x="388" y="192"/>
                </a:moveTo>
                <a:lnTo>
                  <a:pt x="388" y="192"/>
                </a:lnTo>
                <a:lnTo>
                  <a:pt x="379" y="189"/>
                </a:lnTo>
                <a:lnTo>
                  <a:pt x="371" y="189"/>
                </a:lnTo>
                <a:lnTo>
                  <a:pt x="377" y="191"/>
                </a:lnTo>
                <a:lnTo>
                  <a:pt x="380" y="192"/>
                </a:lnTo>
                <a:lnTo>
                  <a:pt x="384" y="195"/>
                </a:lnTo>
                <a:lnTo>
                  <a:pt x="385" y="192"/>
                </a:lnTo>
                <a:lnTo>
                  <a:pt x="388" y="192"/>
                </a:lnTo>
                <a:close/>
                <a:moveTo>
                  <a:pt x="43" y="274"/>
                </a:moveTo>
                <a:lnTo>
                  <a:pt x="43" y="274"/>
                </a:lnTo>
                <a:lnTo>
                  <a:pt x="21" y="270"/>
                </a:lnTo>
                <a:lnTo>
                  <a:pt x="25" y="271"/>
                </a:lnTo>
                <a:lnTo>
                  <a:pt x="33" y="273"/>
                </a:lnTo>
                <a:lnTo>
                  <a:pt x="43" y="274"/>
                </a:lnTo>
                <a:close/>
                <a:moveTo>
                  <a:pt x="240" y="188"/>
                </a:moveTo>
                <a:lnTo>
                  <a:pt x="240" y="188"/>
                </a:lnTo>
                <a:lnTo>
                  <a:pt x="237" y="188"/>
                </a:lnTo>
                <a:lnTo>
                  <a:pt x="234" y="189"/>
                </a:lnTo>
                <a:lnTo>
                  <a:pt x="230" y="192"/>
                </a:lnTo>
                <a:lnTo>
                  <a:pt x="229" y="197"/>
                </a:lnTo>
                <a:lnTo>
                  <a:pt x="230" y="195"/>
                </a:lnTo>
                <a:lnTo>
                  <a:pt x="235" y="189"/>
                </a:lnTo>
                <a:lnTo>
                  <a:pt x="240" y="188"/>
                </a:lnTo>
                <a:close/>
                <a:moveTo>
                  <a:pt x="396" y="270"/>
                </a:moveTo>
                <a:lnTo>
                  <a:pt x="396" y="270"/>
                </a:lnTo>
                <a:lnTo>
                  <a:pt x="398" y="266"/>
                </a:lnTo>
                <a:lnTo>
                  <a:pt x="398" y="262"/>
                </a:lnTo>
                <a:lnTo>
                  <a:pt x="396" y="254"/>
                </a:lnTo>
                <a:lnTo>
                  <a:pt x="396" y="262"/>
                </a:lnTo>
                <a:lnTo>
                  <a:pt x="396" y="270"/>
                </a:lnTo>
                <a:close/>
                <a:moveTo>
                  <a:pt x="14" y="274"/>
                </a:moveTo>
                <a:lnTo>
                  <a:pt x="14" y="274"/>
                </a:lnTo>
                <a:lnTo>
                  <a:pt x="18" y="276"/>
                </a:lnTo>
                <a:lnTo>
                  <a:pt x="22" y="277"/>
                </a:lnTo>
                <a:lnTo>
                  <a:pt x="16" y="274"/>
                </a:lnTo>
                <a:lnTo>
                  <a:pt x="14" y="274"/>
                </a:lnTo>
                <a:close/>
                <a:moveTo>
                  <a:pt x="215" y="205"/>
                </a:moveTo>
                <a:lnTo>
                  <a:pt x="215" y="205"/>
                </a:lnTo>
                <a:lnTo>
                  <a:pt x="213" y="203"/>
                </a:lnTo>
                <a:lnTo>
                  <a:pt x="210" y="203"/>
                </a:lnTo>
                <a:lnTo>
                  <a:pt x="207" y="205"/>
                </a:lnTo>
                <a:lnTo>
                  <a:pt x="205" y="205"/>
                </a:lnTo>
                <a:lnTo>
                  <a:pt x="210" y="205"/>
                </a:lnTo>
                <a:lnTo>
                  <a:pt x="215" y="205"/>
                </a:lnTo>
                <a:close/>
                <a:moveTo>
                  <a:pt x="246" y="191"/>
                </a:moveTo>
                <a:lnTo>
                  <a:pt x="246" y="191"/>
                </a:lnTo>
                <a:lnTo>
                  <a:pt x="240" y="191"/>
                </a:lnTo>
                <a:lnTo>
                  <a:pt x="237" y="194"/>
                </a:lnTo>
                <a:lnTo>
                  <a:pt x="246" y="191"/>
                </a:lnTo>
                <a:close/>
                <a:moveTo>
                  <a:pt x="197" y="202"/>
                </a:moveTo>
                <a:lnTo>
                  <a:pt x="197" y="202"/>
                </a:lnTo>
                <a:lnTo>
                  <a:pt x="197" y="211"/>
                </a:lnTo>
                <a:lnTo>
                  <a:pt x="197" y="214"/>
                </a:lnTo>
                <a:lnTo>
                  <a:pt x="197" y="208"/>
                </a:lnTo>
                <a:lnTo>
                  <a:pt x="197" y="202"/>
                </a:lnTo>
                <a:close/>
                <a:moveTo>
                  <a:pt x="387" y="188"/>
                </a:moveTo>
                <a:lnTo>
                  <a:pt x="387" y="188"/>
                </a:lnTo>
                <a:lnTo>
                  <a:pt x="393" y="191"/>
                </a:lnTo>
                <a:lnTo>
                  <a:pt x="390" y="188"/>
                </a:lnTo>
                <a:lnTo>
                  <a:pt x="387" y="188"/>
                </a:lnTo>
                <a:close/>
                <a:moveTo>
                  <a:pt x="406" y="202"/>
                </a:moveTo>
                <a:lnTo>
                  <a:pt x="406" y="202"/>
                </a:lnTo>
                <a:lnTo>
                  <a:pt x="410" y="200"/>
                </a:lnTo>
                <a:lnTo>
                  <a:pt x="407" y="200"/>
                </a:lnTo>
                <a:lnTo>
                  <a:pt x="406" y="202"/>
                </a:lnTo>
                <a:close/>
                <a:moveTo>
                  <a:pt x="413" y="203"/>
                </a:moveTo>
                <a:lnTo>
                  <a:pt x="413" y="203"/>
                </a:lnTo>
                <a:lnTo>
                  <a:pt x="412" y="206"/>
                </a:lnTo>
                <a:lnTo>
                  <a:pt x="412" y="208"/>
                </a:lnTo>
                <a:lnTo>
                  <a:pt x="413" y="206"/>
                </a:lnTo>
                <a:lnTo>
                  <a:pt x="413" y="203"/>
                </a:lnTo>
                <a:close/>
                <a:moveTo>
                  <a:pt x="152" y="285"/>
                </a:moveTo>
                <a:lnTo>
                  <a:pt x="152" y="285"/>
                </a:lnTo>
                <a:lnTo>
                  <a:pt x="159" y="285"/>
                </a:lnTo>
                <a:lnTo>
                  <a:pt x="152" y="285"/>
                </a:lnTo>
                <a:close/>
                <a:moveTo>
                  <a:pt x="188" y="266"/>
                </a:moveTo>
                <a:lnTo>
                  <a:pt x="188" y="266"/>
                </a:lnTo>
                <a:lnTo>
                  <a:pt x="189" y="262"/>
                </a:lnTo>
                <a:lnTo>
                  <a:pt x="188" y="266"/>
                </a:lnTo>
                <a:close/>
                <a:moveTo>
                  <a:pt x="10" y="213"/>
                </a:moveTo>
                <a:lnTo>
                  <a:pt x="10" y="213"/>
                </a:lnTo>
                <a:lnTo>
                  <a:pt x="6" y="211"/>
                </a:lnTo>
                <a:lnTo>
                  <a:pt x="6" y="213"/>
                </a:lnTo>
                <a:lnTo>
                  <a:pt x="10" y="213"/>
                </a:lnTo>
                <a:close/>
                <a:moveTo>
                  <a:pt x="226" y="257"/>
                </a:moveTo>
                <a:lnTo>
                  <a:pt x="226" y="257"/>
                </a:lnTo>
                <a:lnTo>
                  <a:pt x="226" y="262"/>
                </a:lnTo>
                <a:lnTo>
                  <a:pt x="226" y="257"/>
                </a:lnTo>
                <a:close/>
                <a:moveTo>
                  <a:pt x="11" y="254"/>
                </a:moveTo>
                <a:lnTo>
                  <a:pt x="11" y="254"/>
                </a:lnTo>
                <a:lnTo>
                  <a:pt x="11" y="259"/>
                </a:lnTo>
                <a:lnTo>
                  <a:pt x="11" y="254"/>
                </a:lnTo>
                <a:close/>
                <a:moveTo>
                  <a:pt x="246" y="186"/>
                </a:moveTo>
                <a:lnTo>
                  <a:pt x="246" y="186"/>
                </a:lnTo>
                <a:lnTo>
                  <a:pt x="249" y="186"/>
                </a:lnTo>
                <a:lnTo>
                  <a:pt x="246" y="186"/>
                </a:lnTo>
                <a:close/>
                <a:moveTo>
                  <a:pt x="164" y="285"/>
                </a:moveTo>
                <a:lnTo>
                  <a:pt x="164" y="285"/>
                </a:lnTo>
                <a:lnTo>
                  <a:pt x="161" y="285"/>
                </a:lnTo>
                <a:lnTo>
                  <a:pt x="164" y="285"/>
                </a:lnTo>
                <a:close/>
                <a:moveTo>
                  <a:pt x="185" y="281"/>
                </a:moveTo>
                <a:lnTo>
                  <a:pt x="185" y="281"/>
                </a:lnTo>
                <a:lnTo>
                  <a:pt x="183" y="281"/>
                </a:lnTo>
                <a:lnTo>
                  <a:pt x="185" y="281"/>
                </a:lnTo>
                <a:close/>
                <a:moveTo>
                  <a:pt x="88" y="38"/>
                </a:moveTo>
                <a:lnTo>
                  <a:pt x="88" y="38"/>
                </a:lnTo>
                <a:lnTo>
                  <a:pt x="88" y="36"/>
                </a:lnTo>
                <a:lnTo>
                  <a:pt x="88" y="3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2" name="Freeform 6"/>
          <p:cNvSpPr>
            <a:spLocks noEditPoints="1"/>
          </p:cNvSpPr>
          <p:nvPr/>
        </p:nvSpPr>
        <p:spPr bwMode="auto">
          <a:xfrm>
            <a:off x="3294063" y="4357464"/>
            <a:ext cx="481012" cy="693737"/>
          </a:xfrm>
          <a:custGeom>
            <a:avLst/>
            <a:gdLst>
              <a:gd name="T0" fmla="*/ 370463377 w 303"/>
              <a:gd name="T1" fmla="*/ 20161235 h 437"/>
              <a:gd name="T2" fmla="*/ 582156282 w 303"/>
              <a:gd name="T3" fmla="*/ 47883728 h 437"/>
              <a:gd name="T4" fmla="*/ 612398126 w 303"/>
              <a:gd name="T5" fmla="*/ 453627798 h 437"/>
              <a:gd name="T6" fmla="*/ 763607344 w 303"/>
              <a:gd name="T7" fmla="*/ 1038303627 h 437"/>
              <a:gd name="T8" fmla="*/ 645159329 w 303"/>
              <a:gd name="T9" fmla="*/ 1005542413 h 437"/>
              <a:gd name="T10" fmla="*/ 365423070 w 303"/>
              <a:gd name="T11" fmla="*/ 488909960 h 437"/>
              <a:gd name="T12" fmla="*/ 287297514 w 303"/>
              <a:gd name="T13" fmla="*/ 1050905193 h 437"/>
              <a:gd name="T14" fmla="*/ 168851087 w 303"/>
              <a:gd name="T15" fmla="*/ 977819920 h 437"/>
              <a:gd name="T16" fmla="*/ 73085249 w 303"/>
              <a:gd name="T17" fmla="*/ 231854208 h 437"/>
              <a:gd name="T18" fmla="*/ 564514413 w 303"/>
              <a:gd name="T19" fmla="*/ 302418532 h 437"/>
              <a:gd name="T20" fmla="*/ 254536310 w 303"/>
              <a:gd name="T21" fmla="*/ 982860229 h 437"/>
              <a:gd name="T22" fmla="*/ 473788883 w 303"/>
              <a:gd name="T23" fmla="*/ 322579768 h 437"/>
              <a:gd name="T24" fmla="*/ 637599662 w 303"/>
              <a:gd name="T25" fmla="*/ 803930058 h 437"/>
              <a:gd name="T26" fmla="*/ 186491369 w 303"/>
              <a:gd name="T27" fmla="*/ 854333147 h 437"/>
              <a:gd name="T28" fmla="*/ 252015363 w 303"/>
              <a:gd name="T29" fmla="*/ 514111504 h 437"/>
              <a:gd name="T30" fmla="*/ 262095978 w 303"/>
              <a:gd name="T31" fmla="*/ 315020098 h 437"/>
              <a:gd name="T32" fmla="*/ 675401173 w 303"/>
              <a:gd name="T33" fmla="*/ 934978089 h 437"/>
              <a:gd name="T34" fmla="*/ 554433799 w 303"/>
              <a:gd name="T35" fmla="*/ 556954924 h 437"/>
              <a:gd name="T36" fmla="*/ 506551673 w 303"/>
              <a:gd name="T37" fmla="*/ 259576700 h 437"/>
              <a:gd name="T38" fmla="*/ 468748575 w 303"/>
              <a:gd name="T39" fmla="*/ 544353358 h 437"/>
              <a:gd name="T40" fmla="*/ 667841506 w 303"/>
              <a:gd name="T41" fmla="*/ 1013102082 h 437"/>
              <a:gd name="T42" fmla="*/ 136088296 w 303"/>
              <a:gd name="T43" fmla="*/ 294858862 h 437"/>
              <a:gd name="T44" fmla="*/ 355342456 w 303"/>
              <a:gd name="T45" fmla="*/ 315020098 h 437"/>
              <a:gd name="T46" fmla="*/ 204133238 w 303"/>
              <a:gd name="T47" fmla="*/ 123488361 h 437"/>
              <a:gd name="T48" fmla="*/ 131047989 w 303"/>
              <a:gd name="T49" fmla="*/ 108367434 h 437"/>
              <a:gd name="T50" fmla="*/ 350302148 w 303"/>
              <a:gd name="T51" fmla="*/ 40322471 h 437"/>
              <a:gd name="T52" fmla="*/ 337700586 w 303"/>
              <a:gd name="T53" fmla="*/ 42843419 h 437"/>
              <a:gd name="T54" fmla="*/ 441027679 w 303"/>
              <a:gd name="T55" fmla="*/ 151209266 h 437"/>
              <a:gd name="T56" fmla="*/ 451108294 w 303"/>
              <a:gd name="T57" fmla="*/ 204133303 h 437"/>
              <a:gd name="T58" fmla="*/ 365423070 w 303"/>
              <a:gd name="T59" fmla="*/ 249496083 h 437"/>
              <a:gd name="T60" fmla="*/ 521672595 w 303"/>
              <a:gd name="T61" fmla="*/ 166330193 h 437"/>
              <a:gd name="T62" fmla="*/ 335181227 w 303"/>
              <a:gd name="T63" fmla="*/ 35282162 h 437"/>
              <a:gd name="T64" fmla="*/ 32762791 w 303"/>
              <a:gd name="T65" fmla="*/ 88206199 h 437"/>
              <a:gd name="T66" fmla="*/ 83165864 w 303"/>
              <a:gd name="T67" fmla="*/ 118448052 h 437"/>
              <a:gd name="T68" fmla="*/ 398184274 w 303"/>
              <a:gd name="T69" fmla="*/ 166330193 h 437"/>
              <a:gd name="T70" fmla="*/ 272176592 w 303"/>
              <a:gd name="T71" fmla="*/ 524192122 h 437"/>
              <a:gd name="T72" fmla="*/ 743446115 w 303"/>
              <a:gd name="T73" fmla="*/ 1018142391 h 437"/>
              <a:gd name="T74" fmla="*/ 544353184 w 303"/>
              <a:gd name="T75" fmla="*/ 173891450 h 437"/>
              <a:gd name="T76" fmla="*/ 536793517 w 303"/>
              <a:gd name="T77" fmla="*/ 100806177 h 437"/>
              <a:gd name="T78" fmla="*/ 337700586 w 303"/>
              <a:gd name="T79" fmla="*/ 317539459 h 437"/>
              <a:gd name="T80" fmla="*/ 337700586 w 303"/>
              <a:gd name="T81" fmla="*/ 267136370 h 437"/>
              <a:gd name="T82" fmla="*/ 246975056 w 303"/>
              <a:gd name="T83" fmla="*/ 1050905193 h 437"/>
              <a:gd name="T84" fmla="*/ 80644916 w 303"/>
              <a:gd name="T85" fmla="*/ 372982856 h 437"/>
              <a:gd name="T86" fmla="*/ 509071033 w 303"/>
              <a:gd name="T87" fmla="*/ 70564324 h 437"/>
              <a:gd name="T88" fmla="*/ 138609243 w 303"/>
              <a:gd name="T89" fmla="*/ 1058464862 h 437"/>
              <a:gd name="T90" fmla="*/ 83165864 w 303"/>
              <a:gd name="T91" fmla="*/ 35282162 h 437"/>
              <a:gd name="T92" fmla="*/ 231854134 w 303"/>
              <a:gd name="T93" fmla="*/ 80644942 h 437"/>
              <a:gd name="T94" fmla="*/ 597277204 w 303"/>
              <a:gd name="T95" fmla="*/ 461189055 h 437"/>
              <a:gd name="T96" fmla="*/ 163810780 w 303"/>
              <a:gd name="T97" fmla="*/ 90725560 h 437"/>
              <a:gd name="T98" fmla="*/ 171370447 w 303"/>
              <a:gd name="T99" fmla="*/ 156249575 h 437"/>
              <a:gd name="T100" fmla="*/ 564514413 w 303"/>
              <a:gd name="T101" fmla="*/ 52924037 h 437"/>
              <a:gd name="T102" fmla="*/ 544353184 w 303"/>
              <a:gd name="T103" fmla="*/ 156249575 h 437"/>
              <a:gd name="T104" fmla="*/ 158770472 w 303"/>
              <a:gd name="T105" fmla="*/ 1078626098 h 437"/>
              <a:gd name="T106" fmla="*/ 214213852 w 303"/>
              <a:gd name="T107" fmla="*/ 315020098 h 437"/>
              <a:gd name="T108" fmla="*/ 604836871 w 303"/>
              <a:gd name="T109" fmla="*/ 413305327 h 437"/>
              <a:gd name="T110" fmla="*/ 617438433 w 303"/>
              <a:gd name="T111" fmla="*/ 743446352 h 437"/>
              <a:gd name="T112" fmla="*/ 40322458 w 303"/>
              <a:gd name="T113" fmla="*/ 60483706 h 437"/>
              <a:gd name="T114" fmla="*/ 637599662 w 303"/>
              <a:gd name="T115" fmla="*/ 1088706715 h 437"/>
              <a:gd name="T116" fmla="*/ 327619972 w 303"/>
              <a:gd name="T117" fmla="*/ 20161235 h 437"/>
              <a:gd name="T118" fmla="*/ 123488322 w 303"/>
              <a:gd name="T119" fmla="*/ 70564324 h 437"/>
              <a:gd name="T120" fmla="*/ 219254160 w 303"/>
              <a:gd name="T121" fmla="*/ 83165890 h 437"/>
              <a:gd name="T122" fmla="*/ 637599662 w 303"/>
              <a:gd name="T123" fmla="*/ 1081147046 h 437"/>
              <a:gd name="T124" fmla="*/ 327619972 w 303"/>
              <a:gd name="T125" fmla="*/ 131048031 h 4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03" h="437">
                <a:moveTo>
                  <a:pt x="35" y="10"/>
                </a:moveTo>
                <a:lnTo>
                  <a:pt x="35" y="10"/>
                </a:lnTo>
                <a:lnTo>
                  <a:pt x="38" y="11"/>
                </a:lnTo>
                <a:lnTo>
                  <a:pt x="41" y="13"/>
                </a:lnTo>
                <a:lnTo>
                  <a:pt x="43" y="14"/>
                </a:lnTo>
                <a:lnTo>
                  <a:pt x="44" y="17"/>
                </a:lnTo>
                <a:lnTo>
                  <a:pt x="52" y="21"/>
                </a:lnTo>
                <a:lnTo>
                  <a:pt x="60" y="21"/>
                </a:lnTo>
                <a:lnTo>
                  <a:pt x="81" y="19"/>
                </a:lnTo>
                <a:lnTo>
                  <a:pt x="84" y="19"/>
                </a:lnTo>
                <a:lnTo>
                  <a:pt x="85" y="19"/>
                </a:lnTo>
                <a:lnTo>
                  <a:pt x="87" y="17"/>
                </a:lnTo>
                <a:lnTo>
                  <a:pt x="90" y="16"/>
                </a:lnTo>
                <a:lnTo>
                  <a:pt x="92" y="17"/>
                </a:lnTo>
                <a:lnTo>
                  <a:pt x="93" y="17"/>
                </a:lnTo>
                <a:lnTo>
                  <a:pt x="96" y="17"/>
                </a:lnTo>
                <a:lnTo>
                  <a:pt x="103" y="16"/>
                </a:lnTo>
                <a:lnTo>
                  <a:pt x="106" y="14"/>
                </a:lnTo>
                <a:lnTo>
                  <a:pt x="111" y="11"/>
                </a:lnTo>
                <a:lnTo>
                  <a:pt x="115" y="8"/>
                </a:lnTo>
                <a:lnTo>
                  <a:pt x="120" y="5"/>
                </a:lnTo>
                <a:lnTo>
                  <a:pt x="125" y="3"/>
                </a:lnTo>
                <a:lnTo>
                  <a:pt x="128" y="2"/>
                </a:lnTo>
                <a:lnTo>
                  <a:pt x="134" y="0"/>
                </a:lnTo>
                <a:lnTo>
                  <a:pt x="141" y="3"/>
                </a:lnTo>
                <a:lnTo>
                  <a:pt x="147" y="8"/>
                </a:lnTo>
                <a:lnTo>
                  <a:pt x="150" y="13"/>
                </a:lnTo>
                <a:lnTo>
                  <a:pt x="152" y="16"/>
                </a:lnTo>
                <a:lnTo>
                  <a:pt x="152" y="24"/>
                </a:lnTo>
                <a:lnTo>
                  <a:pt x="150" y="32"/>
                </a:lnTo>
                <a:lnTo>
                  <a:pt x="147" y="38"/>
                </a:lnTo>
                <a:lnTo>
                  <a:pt x="145" y="43"/>
                </a:lnTo>
                <a:lnTo>
                  <a:pt x="141" y="47"/>
                </a:lnTo>
                <a:lnTo>
                  <a:pt x="141" y="49"/>
                </a:lnTo>
                <a:lnTo>
                  <a:pt x="142" y="51"/>
                </a:lnTo>
                <a:lnTo>
                  <a:pt x="142" y="52"/>
                </a:lnTo>
                <a:lnTo>
                  <a:pt x="141" y="54"/>
                </a:lnTo>
                <a:lnTo>
                  <a:pt x="139" y="55"/>
                </a:lnTo>
                <a:lnTo>
                  <a:pt x="139" y="62"/>
                </a:lnTo>
                <a:lnTo>
                  <a:pt x="141" y="62"/>
                </a:lnTo>
                <a:lnTo>
                  <a:pt x="150" y="57"/>
                </a:lnTo>
                <a:lnTo>
                  <a:pt x="158" y="54"/>
                </a:lnTo>
                <a:lnTo>
                  <a:pt x="174" y="46"/>
                </a:lnTo>
                <a:lnTo>
                  <a:pt x="177" y="43"/>
                </a:lnTo>
                <a:lnTo>
                  <a:pt x="196" y="30"/>
                </a:lnTo>
                <a:lnTo>
                  <a:pt x="208" y="21"/>
                </a:lnTo>
                <a:lnTo>
                  <a:pt x="215" y="16"/>
                </a:lnTo>
                <a:lnTo>
                  <a:pt x="218" y="16"/>
                </a:lnTo>
                <a:lnTo>
                  <a:pt x="223" y="16"/>
                </a:lnTo>
                <a:lnTo>
                  <a:pt x="224" y="17"/>
                </a:lnTo>
                <a:lnTo>
                  <a:pt x="227" y="17"/>
                </a:lnTo>
                <a:lnTo>
                  <a:pt x="231" y="19"/>
                </a:lnTo>
                <a:lnTo>
                  <a:pt x="231" y="21"/>
                </a:lnTo>
                <a:lnTo>
                  <a:pt x="234" y="22"/>
                </a:lnTo>
                <a:lnTo>
                  <a:pt x="237" y="25"/>
                </a:lnTo>
                <a:lnTo>
                  <a:pt x="238" y="28"/>
                </a:lnTo>
                <a:lnTo>
                  <a:pt x="238" y="35"/>
                </a:lnTo>
                <a:lnTo>
                  <a:pt x="240" y="41"/>
                </a:lnTo>
                <a:lnTo>
                  <a:pt x="238" y="46"/>
                </a:lnTo>
                <a:lnTo>
                  <a:pt x="238" y="49"/>
                </a:lnTo>
                <a:lnTo>
                  <a:pt x="235" y="55"/>
                </a:lnTo>
                <a:lnTo>
                  <a:pt x="234" y="60"/>
                </a:lnTo>
                <a:lnTo>
                  <a:pt x="232" y="63"/>
                </a:lnTo>
                <a:lnTo>
                  <a:pt x="223" y="69"/>
                </a:lnTo>
                <a:lnTo>
                  <a:pt x="213" y="76"/>
                </a:lnTo>
                <a:lnTo>
                  <a:pt x="213" y="77"/>
                </a:lnTo>
                <a:lnTo>
                  <a:pt x="215" y="82"/>
                </a:lnTo>
                <a:lnTo>
                  <a:pt x="220" y="88"/>
                </a:lnTo>
                <a:lnTo>
                  <a:pt x="221" y="93"/>
                </a:lnTo>
                <a:lnTo>
                  <a:pt x="227" y="112"/>
                </a:lnTo>
                <a:lnTo>
                  <a:pt x="234" y="129"/>
                </a:lnTo>
                <a:lnTo>
                  <a:pt x="238" y="140"/>
                </a:lnTo>
                <a:lnTo>
                  <a:pt x="242" y="150"/>
                </a:lnTo>
                <a:lnTo>
                  <a:pt x="245" y="159"/>
                </a:lnTo>
                <a:lnTo>
                  <a:pt x="246" y="169"/>
                </a:lnTo>
                <a:lnTo>
                  <a:pt x="245" y="174"/>
                </a:lnTo>
                <a:lnTo>
                  <a:pt x="243" y="180"/>
                </a:lnTo>
                <a:lnTo>
                  <a:pt x="240" y="186"/>
                </a:lnTo>
                <a:lnTo>
                  <a:pt x="232" y="197"/>
                </a:lnTo>
                <a:lnTo>
                  <a:pt x="229" y="205"/>
                </a:lnTo>
                <a:lnTo>
                  <a:pt x="226" y="219"/>
                </a:lnTo>
                <a:lnTo>
                  <a:pt x="226" y="224"/>
                </a:lnTo>
                <a:lnTo>
                  <a:pt x="227" y="235"/>
                </a:lnTo>
                <a:lnTo>
                  <a:pt x="231" y="248"/>
                </a:lnTo>
                <a:lnTo>
                  <a:pt x="237" y="267"/>
                </a:lnTo>
                <a:lnTo>
                  <a:pt x="242" y="278"/>
                </a:lnTo>
                <a:lnTo>
                  <a:pt x="248" y="297"/>
                </a:lnTo>
                <a:lnTo>
                  <a:pt x="256" y="314"/>
                </a:lnTo>
                <a:lnTo>
                  <a:pt x="262" y="328"/>
                </a:lnTo>
                <a:lnTo>
                  <a:pt x="268" y="344"/>
                </a:lnTo>
                <a:lnTo>
                  <a:pt x="276" y="368"/>
                </a:lnTo>
                <a:lnTo>
                  <a:pt x="279" y="379"/>
                </a:lnTo>
                <a:lnTo>
                  <a:pt x="281" y="383"/>
                </a:lnTo>
                <a:lnTo>
                  <a:pt x="283" y="390"/>
                </a:lnTo>
                <a:lnTo>
                  <a:pt x="284" y="393"/>
                </a:lnTo>
                <a:lnTo>
                  <a:pt x="286" y="394"/>
                </a:lnTo>
                <a:lnTo>
                  <a:pt x="289" y="394"/>
                </a:lnTo>
                <a:lnTo>
                  <a:pt x="292" y="394"/>
                </a:lnTo>
                <a:lnTo>
                  <a:pt x="295" y="398"/>
                </a:lnTo>
                <a:lnTo>
                  <a:pt x="298" y="401"/>
                </a:lnTo>
                <a:lnTo>
                  <a:pt x="302" y="405"/>
                </a:lnTo>
                <a:lnTo>
                  <a:pt x="303" y="412"/>
                </a:lnTo>
                <a:lnTo>
                  <a:pt x="303" y="413"/>
                </a:lnTo>
                <a:lnTo>
                  <a:pt x="302" y="415"/>
                </a:lnTo>
                <a:lnTo>
                  <a:pt x="297" y="418"/>
                </a:lnTo>
                <a:lnTo>
                  <a:pt x="294" y="421"/>
                </a:lnTo>
                <a:lnTo>
                  <a:pt x="278" y="428"/>
                </a:lnTo>
                <a:lnTo>
                  <a:pt x="272" y="431"/>
                </a:lnTo>
                <a:lnTo>
                  <a:pt x="268" y="432"/>
                </a:lnTo>
                <a:lnTo>
                  <a:pt x="268" y="434"/>
                </a:lnTo>
                <a:lnTo>
                  <a:pt x="268" y="435"/>
                </a:lnTo>
                <a:lnTo>
                  <a:pt x="265" y="437"/>
                </a:lnTo>
                <a:lnTo>
                  <a:pt x="264" y="437"/>
                </a:lnTo>
                <a:lnTo>
                  <a:pt x="264" y="435"/>
                </a:lnTo>
                <a:lnTo>
                  <a:pt x="261" y="437"/>
                </a:lnTo>
                <a:lnTo>
                  <a:pt x="253" y="437"/>
                </a:lnTo>
                <a:lnTo>
                  <a:pt x="251" y="435"/>
                </a:lnTo>
                <a:lnTo>
                  <a:pt x="249" y="434"/>
                </a:lnTo>
                <a:lnTo>
                  <a:pt x="249" y="429"/>
                </a:lnTo>
                <a:lnTo>
                  <a:pt x="249" y="420"/>
                </a:lnTo>
                <a:lnTo>
                  <a:pt x="249" y="417"/>
                </a:lnTo>
                <a:lnTo>
                  <a:pt x="251" y="412"/>
                </a:lnTo>
                <a:lnTo>
                  <a:pt x="253" y="407"/>
                </a:lnTo>
                <a:lnTo>
                  <a:pt x="254" y="404"/>
                </a:lnTo>
                <a:lnTo>
                  <a:pt x="256" y="402"/>
                </a:lnTo>
                <a:lnTo>
                  <a:pt x="257" y="401"/>
                </a:lnTo>
                <a:lnTo>
                  <a:pt x="256" y="399"/>
                </a:lnTo>
                <a:lnTo>
                  <a:pt x="253" y="393"/>
                </a:lnTo>
                <a:lnTo>
                  <a:pt x="249" y="383"/>
                </a:lnTo>
                <a:lnTo>
                  <a:pt x="248" y="377"/>
                </a:lnTo>
                <a:lnTo>
                  <a:pt x="243" y="368"/>
                </a:lnTo>
                <a:lnTo>
                  <a:pt x="240" y="358"/>
                </a:lnTo>
                <a:lnTo>
                  <a:pt x="235" y="349"/>
                </a:lnTo>
                <a:lnTo>
                  <a:pt x="232" y="338"/>
                </a:lnTo>
                <a:lnTo>
                  <a:pt x="227" y="325"/>
                </a:lnTo>
                <a:lnTo>
                  <a:pt x="223" y="312"/>
                </a:lnTo>
                <a:lnTo>
                  <a:pt x="216" y="297"/>
                </a:lnTo>
                <a:lnTo>
                  <a:pt x="212" y="287"/>
                </a:lnTo>
                <a:lnTo>
                  <a:pt x="208" y="276"/>
                </a:lnTo>
                <a:lnTo>
                  <a:pt x="201" y="254"/>
                </a:lnTo>
                <a:lnTo>
                  <a:pt x="194" y="241"/>
                </a:lnTo>
                <a:lnTo>
                  <a:pt x="193" y="237"/>
                </a:lnTo>
                <a:lnTo>
                  <a:pt x="190" y="230"/>
                </a:lnTo>
                <a:lnTo>
                  <a:pt x="186" y="226"/>
                </a:lnTo>
                <a:lnTo>
                  <a:pt x="182" y="222"/>
                </a:lnTo>
                <a:lnTo>
                  <a:pt x="179" y="219"/>
                </a:lnTo>
                <a:lnTo>
                  <a:pt x="174" y="216"/>
                </a:lnTo>
                <a:lnTo>
                  <a:pt x="169" y="215"/>
                </a:lnTo>
                <a:lnTo>
                  <a:pt x="163" y="210"/>
                </a:lnTo>
                <a:lnTo>
                  <a:pt x="158" y="207"/>
                </a:lnTo>
                <a:lnTo>
                  <a:pt x="155" y="204"/>
                </a:lnTo>
                <a:lnTo>
                  <a:pt x="149" y="200"/>
                </a:lnTo>
                <a:lnTo>
                  <a:pt x="145" y="194"/>
                </a:lnTo>
                <a:lnTo>
                  <a:pt x="141" y="186"/>
                </a:lnTo>
                <a:lnTo>
                  <a:pt x="137" y="180"/>
                </a:lnTo>
                <a:lnTo>
                  <a:pt x="136" y="178"/>
                </a:lnTo>
                <a:lnTo>
                  <a:pt x="136" y="180"/>
                </a:lnTo>
                <a:lnTo>
                  <a:pt x="133" y="186"/>
                </a:lnTo>
                <a:lnTo>
                  <a:pt x="128" y="193"/>
                </a:lnTo>
                <a:lnTo>
                  <a:pt x="111" y="210"/>
                </a:lnTo>
                <a:lnTo>
                  <a:pt x="106" y="216"/>
                </a:lnTo>
                <a:lnTo>
                  <a:pt x="103" y="222"/>
                </a:lnTo>
                <a:lnTo>
                  <a:pt x="98" y="235"/>
                </a:lnTo>
                <a:lnTo>
                  <a:pt x="96" y="248"/>
                </a:lnTo>
                <a:lnTo>
                  <a:pt x="95" y="278"/>
                </a:lnTo>
                <a:lnTo>
                  <a:pt x="96" y="298"/>
                </a:lnTo>
                <a:lnTo>
                  <a:pt x="98" y="319"/>
                </a:lnTo>
                <a:lnTo>
                  <a:pt x="100" y="334"/>
                </a:lnTo>
                <a:lnTo>
                  <a:pt x="101" y="358"/>
                </a:lnTo>
                <a:lnTo>
                  <a:pt x="103" y="375"/>
                </a:lnTo>
                <a:lnTo>
                  <a:pt x="104" y="393"/>
                </a:lnTo>
                <a:lnTo>
                  <a:pt x="106" y="407"/>
                </a:lnTo>
                <a:lnTo>
                  <a:pt x="106" y="409"/>
                </a:lnTo>
                <a:lnTo>
                  <a:pt x="106" y="410"/>
                </a:lnTo>
                <a:lnTo>
                  <a:pt x="109" y="413"/>
                </a:lnTo>
                <a:lnTo>
                  <a:pt x="114" y="417"/>
                </a:lnTo>
                <a:lnTo>
                  <a:pt x="119" y="420"/>
                </a:lnTo>
                <a:lnTo>
                  <a:pt x="120" y="423"/>
                </a:lnTo>
                <a:lnTo>
                  <a:pt x="120" y="426"/>
                </a:lnTo>
                <a:lnTo>
                  <a:pt x="119" y="429"/>
                </a:lnTo>
                <a:lnTo>
                  <a:pt x="117" y="431"/>
                </a:lnTo>
                <a:lnTo>
                  <a:pt x="109" y="434"/>
                </a:lnTo>
                <a:lnTo>
                  <a:pt x="100" y="435"/>
                </a:lnTo>
                <a:lnTo>
                  <a:pt x="81" y="434"/>
                </a:lnTo>
                <a:lnTo>
                  <a:pt x="70" y="432"/>
                </a:lnTo>
                <a:lnTo>
                  <a:pt x="68" y="432"/>
                </a:lnTo>
                <a:lnTo>
                  <a:pt x="67" y="432"/>
                </a:lnTo>
                <a:lnTo>
                  <a:pt x="65" y="432"/>
                </a:lnTo>
                <a:lnTo>
                  <a:pt x="63" y="431"/>
                </a:lnTo>
                <a:lnTo>
                  <a:pt x="59" y="431"/>
                </a:lnTo>
                <a:lnTo>
                  <a:pt x="55" y="428"/>
                </a:lnTo>
                <a:lnTo>
                  <a:pt x="54" y="424"/>
                </a:lnTo>
                <a:lnTo>
                  <a:pt x="52" y="421"/>
                </a:lnTo>
                <a:lnTo>
                  <a:pt x="52" y="417"/>
                </a:lnTo>
                <a:lnTo>
                  <a:pt x="55" y="413"/>
                </a:lnTo>
                <a:lnTo>
                  <a:pt x="62" y="409"/>
                </a:lnTo>
                <a:lnTo>
                  <a:pt x="63" y="407"/>
                </a:lnTo>
                <a:lnTo>
                  <a:pt x="65" y="405"/>
                </a:lnTo>
                <a:lnTo>
                  <a:pt x="67" y="405"/>
                </a:lnTo>
                <a:lnTo>
                  <a:pt x="67" y="404"/>
                </a:lnTo>
                <a:lnTo>
                  <a:pt x="67" y="388"/>
                </a:lnTo>
                <a:lnTo>
                  <a:pt x="68" y="380"/>
                </a:lnTo>
                <a:lnTo>
                  <a:pt x="68" y="369"/>
                </a:lnTo>
                <a:lnTo>
                  <a:pt x="70" y="349"/>
                </a:lnTo>
                <a:lnTo>
                  <a:pt x="70" y="347"/>
                </a:lnTo>
                <a:lnTo>
                  <a:pt x="70" y="282"/>
                </a:lnTo>
                <a:lnTo>
                  <a:pt x="70" y="270"/>
                </a:lnTo>
                <a:lnTo>
                  <a:pt x="68" y="256"/>
                </a:lnTo>
                <a:lnTo>
                  <a:pt x="67" y="243"/>
                </a:lnTo>
                <a:lnTo>
                  <a:pt x="67" y="237"/>
                </a:lnTo>
                <a:lnTo>
                  <a:pt x="65" y="226"/>
                </a:lnTo>
                <a:lnTo>
                  <a:pt x="63" y="219"/>
                </a:lnTo>
                <a:lnTo>
                  <a:pt x="62" y="215"/>
                </a:lnTo>
                <a:lnTo>
                  <a:pt x="57" y="213"/>
                </a:lnTo>
                <a:lnTo>
                  <a:pt x="52" y="211"/>
                </a:lnTo>
                <a:lnTo>
                  <a:pt x="44" y="208"/>
                </a:lnTo>
                <a:lnTo>
                  <a:pt x="40" y="204"/>
                </a:lnTo>
                <a:lnTo>
                  <a:pt x="33" y="196"/>
                </a:lnTo>
                <a:lnTo>
                  <a:pt x="30" y="188"/>
                </a:lnTo>
                <a:lnTo>
                  <a:pt x="29" y="175"/>
                </a:lnTo>
                <a:lnTo>
                  <a:pt x="29" y="155"/>
                </a:lnTo>
                <a:lnTo>
                  <a:pt x="29" y="137"/>
                </a:lnTo>
                <a:lnTo>
                  <a:pt x="29" y="104"/>
                </a:lnTo>
                <a:lnTo>
                  <a:pt x="29" y="98"/>
                </a:lnTo>
                <a:lnTo>
                  <a:pt x="29" y="92"/>
                </a:lnTo>
                <a:lnTo>
                  <a:pt x="27" y="68"/>
                </a:lnTo>
                <a:lnTo>
                  <a:pt x="27" y="54"/>
                </a:lnTo>
                <a:lnTo>
                  <a:pt x="25" y="52"/>
                </a:lnTo>
                <a:lnTo>
                  <a:pt x="18" y="46"/>
                </a:lnTo>
                <a:lnTo>
                  <a:pt x="5" y="38"/>
                </a:lnTo>
                <a:lnTo>
                  <a:pt x="2" y="36"/>
                </a:lnTo>
                <a:lnTo>
                  <a:pt x="0" y="35"/>
                </a:lnTo>
                <a:lnTo>
                  <a:pt x="0" y="32"/>
                </a:lnTo>
                <a:lnTo>
                  <a:pt x="0" y="25"/>
                </a:lnTo>
                <a:lnTo>
                  <a:pt x="2" y="21"/>
                </a:lnTo>
                <a:lnTo>
                  <a:pt x="5" y="14"/>
                </a:lnTo>
                <a:lnTo>
                  <a:pt x="7" y="11"/>
                </a:lnTo>
                <a:lnTo>
                  <a:pt x="8" y="10"/>
                </a:lnTo>
                <a:lnTo>
                  <a:pt x="11" y="8"/>
                </a:lnTo>
                <a:lnTo>
                  <a:pt x="14" y="6"/>
                </a:lnTo>
                <a:lnTo>
                  <a:pt x="19" y="5"/>
                </a:lnTo>
                <a:lnTo>
                  <a:pt x="24" y="3"/>
                </a:lnTo>
                <a:lnTo>
                  <a:pt x="30" y="5"/>
                </a:lnTo>
                <a:lnTo>
                  <a:pt x="33" y="6"/>
                </a:lnTo>
                <a:lnTo>
                  <a:pt x="35" y="8"/>
                </a:lnTo>
                <a:lnTo>
                  <a:pt x="35" y="10"/>
                </a:lnTo>
                <a:close/>
                <a:moveTo>
                  <a:pt x="224" y="118"/>
                </a:moveTo>
                <a:lnTo>
                  <a:pt x="224" y="118"/>
                </a:lnTo>
                <a:lnTo>
                  <a:pt x="224" y="120"/>
                </a:lnTo>
                <a:lnTo>
                  <a:pt x="227" y="125"/>
                </a:lnTo>
                <a:lnTo>
                  <a:pt x="232" y="137"/>
                </a:lnTo>
                <a:lnTo>
                  <a:pt x="232" y="139"/>
                </a:lnTo>
                <a:lnTo>
                  <a:pt x="232" y="137"/>
                </a:lnTo>
                <a:lnTo>
                  <a:pt x="226" y="120"/>
                </a:lnTo>
                <a:lnTo>
                  <a:pt x="224" y="118"/>
                </a:lnTo>
                <a:lnTo>
                  <a:pt x="224" y="117"/>
                </a:lnTo>
                <a:lnTo>
                  <a:pt x="224" y="115"/>
                </a:lnTo>
                <a:lnTo>
                  <a:pt x="223" y="115"/>
                </a:lnTo>
                <a:lnTo>
                  <a:pt x="224" y="117"/>
                </a:lnTo>
                <a:lnTo>
                  <a:pt x="224" y="118"/>
                </a:lnTo>
                <a:close/>
                <a:moveTo>
                  <a:pt x="101" y="383"/>
                </a:moveTo>
                <a:lnTo>
                  <a:pt x="101" y="383"/>
                </a:lnTo>
                <a:lnTo>
                  <a:pt x="101" y="382"/>
                </a:lnTo>
                <a:lnTo>
                  <a:pt x="101" y="383"/>
                </a:lnTo>
                <a:lnTo>
                  <a:pt x="101" y="385"/>
                </a:lnTo>
                <a:lnTo>
                  <a:pt x="101" y="383"/>
                </a:lnTo>
                <a:close/>
                <a:moveTo>
                  <a:pt x="101" y="390"/>
                </a:moveTo>
                <a:lnTo>
                  <a:pt x="101" y="390"/>
                </a:lnTo>
                <a:lnTo>
                  <a:pt x="101" y="391"/>
                </a:lnTo>
                <a:lnTo>
                  <a:pt x="101" y="390"/>
                </a:lnTo>
                <a:lnTo>
                  <a:pt x="101" y="385"/>
                </a:lnTo>
                <a:lnTo>
                  <a:pt x="101" y="388"/>
                </a:lnTo>
                <a:lnTo>
                  <a:pt x="101" y="390"/>
                </a:lnTo>
                <a:close/>
                <a:moveTo>
                  <a:pt x="235" y="33"/>
                </a:moveTo>
                <a:lnTo>
                  <a:pt x="235" y="33"/>
                </a:lnTo>
                <a:lnTo>
                  <a:pt x="235" y="36"/>
                </a:lnTo>
                <a:lnTo>
                  <a:pt x="237" y="41"/>
                </a:lnTo>
                <a:lnTo>
                  <a:pt x="237" y="36"/>
                </a:lnTo>
                <a:lnTo>
                  <a:pt x="235" y="36"/>
                </a:lnTo>
                <a:lnTo>
                  <a:pt x="235" y="33"/>
                </a:lnTo>
                <a:lnTo>
                  <a:pt x="235" y="28"/>
                </a:lnTo>
                <a:lnTo>
                  <a:pt x="235" y="33"/>
                </a:lnTo>
                <a:close/>
                <a:moveTo>
                  <a:pt x="223" y="200"/>
                </a:moveTo>
                <a:lnTo>
                  <a:pt x="223" y="200"/>
                </a:lnTo>
                <a:lnTo>
                  <a:pt x="224" y="197"/>
                </a:lnTo>
                <a:lnTo>
                  <a:pt x="223" y="200"/>
                </a:lnTo>
                <a:lnTo>
                  <a:pt x="221" y="205"/>
                </a:lnTo>
                <a:lnTo>
                  <a:pt x="223" y="205"/>
                </a:lnTo>
                <a:lnTo>
                  <a:pt x="223" y="200"/>
                </a:lnTo>
                <a:close/>
                <a:moveTo>
                  <a:pt x="190" y="126"/>
                </a:moveTo>
                <a:lnTo>
                  <a:pt x="190" y="126"/>
                </a:lnTo>
                <a:lnTo>
                  <a:pt x="188" y="128"/>
                </a:lnTo>
                <a:lnTo>
                  <a:pt x="182" y="133"/>
                </a:lnTo>
                <a:lnTo>
                  <a:pt x="174" y="136"/>
                </a:lnTo>
                <a:lnTo>
                  <a:pt x="156" y="140"/>
                </a:lnTo>
                <a:lnTo>
                  <a:pt x="155" y="140"/>
                </a:lnTo>
                <a:lnTo>
                  <a:pt x="160" y="142"/>
                </a:lnTo>
                <a:lnTo>
                  <a:pt x="163" y="142"/>
                </a:lnTo>
                <a:lnTo>
                  <a:pt x="169" y="140"/>
                </a:lnTo>
                <a:lnTo>
                  <a:pt x="180" y="134"/>
                </a:lnTo>
                <a:lnTo>
                  <a:pt x="190" y="128"/>
                </a:lnTo>
                <a:lnTo>
                  <a:pt x="190" y="126"/>
                </a:lnTo>
                <a:lnTo>
                  <a:pt x="191" y="126"/>
                </a:lnTo>
                <a:lnTo>
                  <a:pt x="190" y="126"/>
                </a:lnTo>
                <a:close/>
                <a:moveTo>
                  <a:pt x="272" y="361"/>
                </a:moveTo>
                <a:lnTo>
                  <a:pt x="272" y="361"/>
                </a:lnTo>
                <a:lnTo>
                  <a:pt x="272" y="363"/>
                </a:lnTo>
                <a:lnTo>
                  <a:pt x="272" y="361"/>
                </a:lnTo>
                <a:lnTo>
                  <a:pt x="270" y="360"/>
                </a:lnTo>
                <a:lnTo>
                  <a:pt x="264" y="342"/>
                </a:lnTo>
                <a:lnTo>
                  <a:pt x="259" y="330"/>
                </a:lnTo>
                <a:lnTo>
                  <a:pt x="251" y="312"/>
                </a:lnTo>
                <a:lnTo>
                  <a:pt x="248" y="305"/>
                </a:lnTo>
                <a:lnTo>
                  <a:pt x="248" y="306"/>
                </a:lnTo>
                <a:lnTo>
                  <a:pt x="253" y="319"/>
                </a:lnTo>
                <a:lnTo>
                  <a:pt x="259" y="334"/>
                </a:lnTo>
                <a:lnTo>
                  <a:pt x="270" y="361"/>
                </a:lnTo>
                <a:lnTo>
                  <a:pt x="272" y="361"/>
                </a:lnTo>
                <a:close/>
                <a:moveTo>
                  <a:pt x="33" y="55"/>
                </a:moveTo>
                <a:lnTo>
                  <a:pt x="33" y="55"/>
                </a:lnTo>
                <a:lnTo>
                  <a:pt x="32" y="63"/>
                </a:lnTo>
                <a:lnTo>
                  <a:pt x="33" y="82"/>
                </a:lnTo>
                <a:lnTo>
                  <a:pt x="33" y="112"/>
                </a:lnTo>
                <a:lnTo>
                  <a:pt x="35" y="133"/>
                </a:lnTo>
                <a:lnTo>
                  <a:pt x="35" y="156"/>
                </a:lnTo>
                <a:lnTo>
                  <a:pt x="35" y="177"/>
                </a:lnTo>
                <a:lnTo>
                  <a:pt x="37" y="189"/>
                </a:lnTo>
                <a:lnTo>
                  <a:pt x="38" y="194"/>
                </a:lnTo>
                <a:lnTo>
                  <a:pt x="41" y="199"/>
                </a:lnTo>
                <a:lnTo>
                  <a:pt x="51" y="204"/>
                </a:lnTo>
                <a:lnTo>
                  <a:pt x="57" y="207"/>
                </a:lnTo>
                <a:lnTo>
                  <a:pt x="63" y="211"/>
                </a:lnTo>
                <a:lnTo>
                  <a:pt x="67" y="218"/>
                </a:lnTo>
                <a:lnTo>
                  <a:pt x="68" y="224"/>
                </a:lnTo>
                <a:lnTo>
                  <a:pt x="73" y="245"/>
                </a:lnTo>
                <a:lnTo>
                  <a:pt x="76" y="267"/>
                </a:lnTo>
                <a:lnTo>
                  <a:pt x="76" y="293"/>
                </a:lnTo>
                <a:lnTo>
                  <a:pt x="74" y="339"/>
                </a:lnTo>
                <a:lnTo>
                  <a:pt x="73" y="368"/>
                </a:lnTo>
                <a:lnTo>
                  <a:pt x="73" y="374"/>
                </a:lnTo>
                <a:lnTo>
                  <a:pt x="71" y="394"/>
                </a:lnTo>
                <a:lnTo>
                  <a:pt x="71" y="401"/>
                </a:lnTo>
                <a:lnTo>
                  <a:pt x="73" y="404"/>
                </a:lnTo>
                <a:lnTo>
                  <a:pt x="74" y="405"/>
                </a:lnTo>
                <a:lnTo>
                  <a:pt x="81" y="407"/>
                </a:lnTo>
                <a:lnTo>
                  <a:pt x="85" y="409"/>
                </a:lnTo>
                <a:lnTo>
                  <a:pt x="89" y="407"/>
                </a:lnTo>
                <a:lnTo>
                  <a:pt x="95" y="407"/>
                </a:lnTo>
                <a:lnTo>
                  <a:pt x="98" y="404"/>
                </a:lnTo>
                <a:lnTo>
                  <a:pt x="98" y="402"/>
                </a:lnTo>
                <a:lnTo>
                  <a:pt x="96" y="399"/>
                </a:lnTo>
                <a:lnTo>
                  <a:pt x="96" y="388"/>
                </a:lnTo>
                <a:lnTo>
                  <a:pt x="96" y="387"/>
                </a:lnTo>
                <a:lnTo>
                  <a:pt x="93" y="368"/>
                </a:lnTo>
                <a:lnTo>
                  <a:pt x="93" y="355"/>
                </a:lnTo>
                <a:lnTo>
                  <a:pt x="92" y="331"/>
                </a:lnTo>
                <a:lnTo>
                  <a:pt x="92" y="305"/>
                </a:lnTo>
                <a:lnTo>
                  <a:pt x="92" y="270"/>
                </a:lnTo>
                <a:lnTo>
                  <a:pt x="92" y="235"/>
                </a:lnTo>
                <a:lnTo>
                  <a:pt x="93" y="224"/>
                </a:lnTo>
                <a:lnTo>
                  <a:pt x="95" y="211"/>
                </a:lnTo>
                <a:lnTo>
                  <a:pt x="96" y="208"/>
                </a:lnTo>
                <a:lnTo>
                  <a:pt x="100" y="204"/>
                </a:lnTo>
                <a:lnTo>
                  <a:pt x="106" y="200"/>
                </a:lnTo>
                <a:lnTo>
                  <a:pt x="111" y="197"/>
                </a:lnTo>
                <a:lnTo>
                  <a:pt x="117" y="194"/>
                </a:lnTo>
                <a:lnTo>
                  <a:pt x="122" y="189"/>
                </a:lnTo>
                <a:lnTo>
                  <a:pt x="128" y="181"/>
                </a:lnTo>
                <a:lnTo>
                  <a:pt x="130" y="178"/>
                </a:lnTo>
                <a:lnTo>
                  <a:pt x="130" y="167"/>
                </a:lnTo>
                <a:lnTo>
                  <a:pt x="130" y="74"/>
                </a:lnTo>
                <a:lnTo>
                  <a:pt x="130" y="73"/>
                </a:lnTo>
                <a:lnTo>
                  <a:pt x="128" y="71"/>
                </a:lnTo>
                <a:lnTo>
                  <a:pt x="128" y="69"/>
                </a:lnTo>
                <a:lnTo>
                  <a:pt x="128" y="68"/>
                </a:lnTo>
                <a:lnTo>
                  <a:pt x="130" y="66"/>
                </a:lnTo>
                <a:lnTo>
                  <a:pt x="131" y="55"/>
                </a:lnTo>
                <a:lnTo>
                  <a:pt x="122" y="60"/>
                </a:lnTo>
                <a:lnTo>
                  <a:pt x="112" y="62"/>
                </a:lnTo>
                <a:lnTo>
                  <a:pt x="111" y="66"/>
                </a:lnTo>
                <a:lnTo>
                  <a:pt x="112" y="69"/>
                </a:lnTo>
                <a:lnTo>
                  <a:pt x="111" y="88"/>
                </a:lnTo>
                <a:lnTo>
                  <a:pt x="112" y="103"/>
                </a:lnTo>
                <a:lnTo>
                  <a:pt x="112" y="110"/>
                </a:lnTo>
                <a:lnTo>
                  <a:pt x="111" y="117"/>
                </a:lnTo>
                <a:lnTo>
                  <a:pt x="109" y="122"/>
                </a:lnTo>
                <a:lnTo>
                  <a:pt x="104" y="125"/>
                </a:lnTo>
                <a:lnTo>
                  <a:pt x="103" y="126"/>
                </a:lnTo>
                <a:lnTo>
                  <a:pt x="93" y="129"/>
                </a:lnTo>
                <a:lnTo>
                  <a:pt x="89" y="129"/>
                </a:lnTo>
                <a:lnTo>
                  <a:pt x="84" y="129"/>
                </a:lnTo>
                <a:lnTo>
                  <a:pt x="71" y="131"/>
                </a:lnTo>
                <a:lnTo>
                  <a:pt x="59" y="129"/>
                </a:lnTo>
                <a:lnTo>
                  <a:pt x="51" y="128"/>
                </a:lnTo>
                <a:lnTo>
                  <a:pt x="48" y="125"/>
                </a:lnTo>
                <a:lnTo>
                  <a:pt x="46" y="122"/>
                </a:lnTo>
                <a:lnTo>
                  <a:pt x="44" y="114"/>
                </a:lnTo>
                <a:lnTo>
                  <a:pt x="44" y="103"/>
                </a:lnTo>
                <a:lnTo>
                  <a:pt x="43" y="81"/>
                </a:lnTo>
                <a:lnTo>
                  <a:pt x="43" y="62"/>
                </a:lnTo>
                <a:lnTo>
                  <a:pt x="43" y="60"/>
                </a:lnTo>
                <a:lnTo>
                  <a:pt x="38" y="57"/>
                </a:lnTo>
                <a:lnTo>
                  <a:pt x="33" y="55"/>
                </a:lnTo>
                <a:close/>
                <a:moveTo>
                  <a:pt x="253" y="325"/>
                </a:moveTo>
                <a:lnTo>
                  <a:pt x="253" y="325"/>
                </a:lnTo>
                <a:lnTo>
                  <a:pt x="256" y="336"/>
                </a:lnTo>
                <a:lnTo>
                  <a:pt x="261" y="347"/>
                </a:lnTo>
                <a:lnTo>
                  <a:pt x="264" y="357"/>
                </a:lnTo>
                <a:lnTo>
                  <a:pt x="264" y="358"/>
                </a:lnTo>
                <a:lnTo>
                  <a:pt x="268" y="371"/>
                </a:lnTo>
                <a:lnTo>
                  <a:pt x="272" y="380"/>
                </a:lnTo>
                <a:lnTo>
                  <a:pt x="275" y="388"/>
                </a:lnTo>
                <a:lnTo>
                  <a:pt x="276" y="390"/>
                </a:lnTo>
                <a:lnTo>
                  <a:pt x="278" y="391"/>
                </a:lnTo>
                <a:lnTo>
                  <a:pt x="278" y="393"/>
                </a:lnTo>
                <a:lnTo>
                  <a:pt x="276" y="394"/>
                </a:lnTo>
                <a:lnTo>
                  <a:pt x="273" y="394"/>
                </a:lnTo>
                <a:lnTo>
                  <a:pt x="272" y="391"/>
                </a:lnTo>
                <a:lnTo>
                  <a:pt x="273" y="390"/>
                </a:lnTo>
                <a:lnTo>
                  <a:pt x="273" y="388"/>
                </a:lnTo>
                <a:lnTo>
                  <a:pt x="268" y="380"/>
                </a:lnTo>
                <a:lnTo>
                  <a:pt x="265" y="368"/>
                </a:lnTo>
                <a:lnTo>
                  <a:pt x="261" y="355"/>
                </a:lnTo>
                <a:lnTo>
                  <a:pt x="256" y="344"/>
                </a:lnTo>
                <a:lnTo>
                  <a:pt x="251" y="330"/>
                </a:lnTo>
                <a:lnTo>
                  <a:pt x="246" y="314"/>
                </a:lnTo>
                <a:lnTo>
                  <a:pt x="243" y="301"/>
                </a:lnTo>
                <a:lnTo>
                  <a:pt x="238" y="287"/>
                </a:lnTo>
                <a:lnTo>
                  <a:pt x="237" y="282"/>
                </a:lnTo>
                <a:lnTo>
                  <a:pt x="232" y="267"/>
                </a:lnTo>
                <a:lnTo>
                  <a:pt x="224" y="243"/>
                </a:lnTo>
                <a:lnTo>
                  <a:pt x="221" y="234"/>
                </a:lnTo>
                <a:lnTo>
                  <a:pt x="220" y="227"/>
                </a:lnTo>
                <a:lnTo>
                  <a:pt x="220" y="221"/>
                </a:lnTo>
                <a:lnTo>
                  <a:pt x="218" y="216"/>
                </a:lnTo>
                <a:lnTo>
                  <a:pt x="218" y="213"/>
                </a:lnTo>
                <a:lnTo>
                  <a:pt x="220" y="207"/>
                </a:lnTo>
                <a:lnTo>
                  <a:pt x="220" y="200"/>
                </a:lnTo>
                <a:lnTo>
                  <a:pt x="221" y="196"/>
                </a:lnTo>
                <a:lnTo>
                  <a:pt x="224" y="193"/>
                </a:lnTo>
                <a:lnTo>
                  <a:pt x="227" y="189"/>
                </a:lnTo>
                <a:lnTo>
                  <a:pt x="231" y="185"/>
                </a:lnTo>
                <a:lnTo>
                  <a:pt x="235" y="177"/>
                </a:lnTo>
                <a:lnTo>
                  <a:pt x="237" y="170"/>
                </a:lnTo>
                <a:lnTo>
                  <a:pt x="237" y="161"/>
                </a:lnTo>
                <a:lnTo>
                  <a:pt x="235" y="153"/>
                </a:lnTo>
                <a:lnTo>
                  <a:pt x="231" y="142"/>
                </a:lnTo>
                <a:lnTo>
                  <a:pt x="226" y="131"/>
                </a:lnTo>
                <a:lnTo>
                  <a:pt x="223" y="122"/>
                </a:lnTo>
                <a:lnTo>
                  <a:pt x="218" y="109"/>
                </a:lnTo>
                <a:lnTo>
                  <a:pt x="215" y="96"/>
                </a:lnTo>
                <a:lnTo>
                  <a:pt x="210" y="85"/>
                </a:lnTo>
                <a:lnTo>
                  <a:pt x="210" y="82"/>
                </a:lnTo>
                <a:lnTo>
                  <a:pt x="207" y="79"/>
                </a:lnTo>
                <a:lnTo>
                  <a:pt x="197" y="85"/>
                </a:lnTo>
                <a:lnTo>
                  <a:pt x="196" y="85"/>
                </a:lnTo>
                <a:lnTo>
                  <a:pt x="196" y="92"/>
                </a:lnTo>
                <a:lnTo>
                  <a:pt x="197" y="96"/>
                </a:lnTo>
                <a:lnTo>
                  <a:pt x="201" y="103"/>
                </a:lnTo>
                <a:lnTo>
                  <a:pt x="202" y="106"/>
                </a:lnTo>
                <a:lnTo>
                  <a:pt x="202" y="110"/>
                </a:lnTo>
                <a:lnTo>
                  <a:pt x="201" y="118"/>
                </a:lnTo>
                <a:lnTo>
                  <a:pt x="197" y="123"/>
                </a:lnTo>
                <a:lnTo>
                  <a:pt x="194" y="126"/>
                </a:lnTo>
                <a:lnTo>
                  <a:pt x="183" y="136"/>
                </a:lnTo>
                <a:lnTo>
                  <a:pt x="171" y="142"/>
                </a:lnTo>
                <a:lnTo>
                  <a:pt x="163" y="145"/>
                </a:lnTo>
                <a:lnTo>
                  <a:pt x="156" y="144"/>
                </a:lnTo>
                <a:lnTo>
                  <a:pt x="152" y="142"/>
                </a:lnTo>
                <a:lnTo>
                  <a:pt x="150" y="140"/>
                </a:lnTo>
                <a:lnTo>
                  <a:pt x="145" y="140"/>
                </a:lnTo>
                <a:lnTo>
                  <a:pt x="142" y="137"/>
                </a:lnTo>
                <a:lnTo>
                  <a:pt x="141" y="137"/>
                </a:lnTo>
                <a:lnTo>
                  <a:pt x="139" y="156"/>
                </a:lnTo>
                <a:lnTo>
                  <a:pt x="139" y="167"/>
                </a:lnTo>
                <a:lnTo>
                  <a:pt x="139" y="169"/>
                </a:lnTo>
                <a:lnTo>
                  <a:pt x="141" y="175"/>
                </a:lnTo>
                <a:lnTo>
                  <a:pt x="150" y="191"/>
                </a:lnTo>
                <a:lnTo>
                  <a:pt x="153" y="196"/>
                </a:lnTo>
                <a:lnTo>
                  <a:pt x="156" y="202"/>
                </a:lnTo>
                <a:lnTo>
                  <a:pt x="160" y="204"/>
                </a:lnTo>
                <a:lnTo>
                  <a:pt x="174" y="210"/>
                </a:lnTo>
                <a:lnTo>
                  <a:pt x="182" y="215"/>
                </a:lnTo>
                <a:lnTo>
                  <a:pt x="186" y="216"/>
                </a:lnTo>
                <a:lnTo>
                  <a:pt x="190" y="218"/>
                </a:lnTo>
                <a:lnTo>
                  <a:pt x="193" y="221"/>
                </a:lnTo>
                <a:lnTo>
                  <a:pt x="196" y="224"/>
                </a:lnTo>
                <a:lnTo>
                  <a:pt x="201" y="232"/>
                </a:lnTo>
                <a:lnTo>
                  <a:pt x="204" y="238"/>
                </a:lnTo>
                <a:lnTo>
                  <a:pt x="205" y="246"/>
                </a:lnTo>
                <a:lnTo>
                  <a:pt x="212" y="264"/>
                </a:lnTo>
                <a:lnTo>
                  <a:pt x="215" y="275"/>
                </a:lnTo>
                <a:lnTo>
                  <a:pt x="220" y="287"/>
                </a:lnTo>
                <a:lnTo>
                  <a:pt x="223" y="298"/>
                </a:lnTo>
                <a:lnTo>
                  <a:pt x="226" y="308"/>
                </a:lnTo>
                <a:lnTo>
                  <a:pt x="232" y="320"/>
                </a:lnTo>
                <a:lnTo>
                  <a:pt x="238" y="336"/>
                </a:lnTo>
                <a:lnTo>
                  <a:pt x="243" y="352"/>
                </a:lnTo>
                <a:lnTo>
                  <a:pt x="249" y="366"/>
                </a:lnTo>
                <a:lnTo>
                  <a:pt x="251" y="369"/>
                </a:lnTo>
                <a:lnTo>
                  <a:pt x="254" y="372"/>
                </a:lnTo>
                <a:lnTo>
                  <a:pt x="256" y="379"/>
                </a:lnTo>
                <a:lnTo>
                  <a:pt x="257" y="383"/>
                </a:lnTo>
                <a:lnTo>
                  <a:pt x="262" y="391"/>
                </a:lnTo>
                <a:lnTo>
                  <a:pt x="262" y="393"/>
                </a:lnTo>
                <a:lnTo>
                  <a:pt x="264" y="396"/>
                </a:lnTo>
                <a:lnTo>
                  <a:pt x="264" y="399"/>
                </a:lnTo>
                <a:lnTo>
                  <a:pt x="265" y="402"/>
                </a:lnTo>
                <a:lnTo>
                  <a:pt x="265" y="404"/>
                </a:lnTo>
                <a:lnTo>
                  <a:pt x="279" y="399"/>
                </a:lnTo>
                <a:lnTo>
                  <a:pt x="281" y="398"/>
                </a:lnTo>
                <a:lnTo>
                  <a:pt x="279" y="396"/>
                </a:lnTo>
                <a:lnTo>
                  <a:pt x="279" y="394"/>
                </a:lnTo>
                <a:lnTo>
                  <a:pt x="278" y="390"/>
                </a:lnTo>
                <a:lnTo>
                  <a:pt x="276" y="382"/>
                </a:lnTo>
                <a:lnTo>
                  <a:pt x="273" y="374"/>
                </a:lnTo>
                <a:lnTo>
                  <a:pt x="267" y="360"/>
                </a:lnTo>
                <a:lnTo>
                  <a:pt x="259" y="342"/>
                </a:lnTo>
                <a:lnTo>
                  <a:pt x="253" y="325"/>
                </a:lnTo>
                <a:close/>
                <a:moveTo>
                  <a:pt x="104" y="62"/>
                </a:moveTo>
                <a:lnTo>
                  <a:pt x="104" y="62"/>
                </a:lnTo>
                <a:lnTo>
                  <a:pt x="100" y="62"/>
                </a:lnTo>
                <a:lnTo>
                  <a:pt x="95" y="63"/>
                </a:lnTo>
                <a:lnTo>
                  <a:pt x="81" y="65"/>
                </a:lnTo>
                <a:lnTo>
                  <a:pt x="62" y="65"/>
                </a:lnTo>
                <a:lnTo>
                  <a:pt x="59" y="65"/>
                </a:lnTo>
                <a:lnTo>
                  <a:pt x="54" y="65"/>
                </a:lnTo>
                <a:lnTo>
                  <a:pt x="52" y="66"/>
                </a:lnTo>
                <a:lnTo>
                  <a:pt x="52" y="84"/>
                </a:lnTo>
                <a:lnTo>
                  <a:pt x="52" y="110"/>
                </a:lnTo>
                <a:lnTo>
                  <a:pt x="54" y="117"/>
                </a:lnTo>
                <a:lnTo>
                  <a:pt x="55" y="120"/>
                </a:lnTo>
                <a:lnTo>
                  <a:pt x="57" y="120"/>
                </a:lnTo>
                <a:lnTo>
                  <a:pt x="65" y="122"/>
                </a:lnTo>
                <a:lnTo>
                  <a:pt x="71" y="122"/>
                </a:lnTo>
                <a:lnTo>
                  <a:pt x="82" y="122"/>
                </a:lnTo>
                <a:lnTo>
                  <a:pt x="84" y="122"/>
                </a:lnTo>
                <a:lnTo>
                  <a:pt x="85" y="122"/>
                </a:lnTo>
                <a:lnTo>
                  <a:pt x="95" y="122"/>
                </a:lnTo>
                <a:lnTo>
                  <a:pt x="98" y="122"/>
                </a:lnTo>
                <a:lnTo>
                  <a:pt x="100" y="122"/>
                </a:lnTo>
                <a:lnTo>
                  <a:pt x="103" y="117"/>
                </a:lnTo>
                <a:lnTo>
                  <a:pt x="106" y="110"/>
                </a:lnTo>
                <a:lnTo>
                  <a:pt x="106" y="106"/>
                </a:lnTo>
                <a:lnTo>
                  <a:pt x="108" y="101"/>
                </a:lnTo>
                <a:lnTo>
                  <a:pt x="106" y="87"/>
                </a:lnTo>
                <a:lnTo>
                  <a:pt x="104" y="74"/>
                </a:lnTo>
                <a:lnTo>
                  <a:pt x="104" y="62"/>
                </a:lnTo>
                <a:close/>
                <a:moveTo>
                  <a:pt x="191" y="88"/>
                </a:moveTo>
                <a:lnTo>
                  <a:pt x="191" y="88"/>
                </a:lnTo>
                <a:lnTo>
                  <a:pt x="190" y="88"/>
                </a:lnTo>
                <a:lnTo>
                  <a:pt x="167" y="99"/>
                </a:lnTo>
                <a:lnTo>
                  <a:pt x="156" y="104"/>
                </a:lnTo>
                <a:lnTo>
                  <a:pt x="144" y="107"/>
                </a:lnTo>
                <a:lnTo>
                  <a:pt x="141" y="109"/>
                </a:lnTo>
                <a:lnTo>
                  <a:pt x="141" y="125"/>
                </a:lnTo>
                <a:lnTo>
                  <a:pt x="144" y="131"/>
                </a:lnTo>
                <a:lnTo>
                  <a:pt x="150" y="137"/>
                </a:lnTo>
                <a:lnTo>
                  <a:pt x="152" y="139"/>
                </a:lnTo>
                <a:lnTo>
                  <a:pt x="166" y="134"/>
                </a:lnTo>
                <a:lnTo>
                  <a:pt x="177" y="131"/>
                </a:lnTo>
                <a:lnTo>
                  <a:pt x="185" y="126"/>
                </a:lnTo>
                <a:lnTo>
                  <a:pt x="190" y="123"/>
                </a:lnTo>
                <a:lnTo>
                  <a:pt x="194" y="120"/>
                </a:lnTo>
                <a:lnTo>
                  <a:pt x="196" y="115"/>
                </a:lnTo>
                <a:lnTo>
                  <a:pt x="197" y="114"/>
                </a:lnTo>
                <a:lnTo>
                  <a:pt x="196" y="106"/>
                </a:lnTo>
                <a:lnTo>
                  <a:pt x="193" y="96"/>
                </a:lnTo>
                <a:lnTo>
                  <a:pt x="191" y="93"/>
                </a:lnTo>
                <a:lnTo>
                  <a:pt x="191" y="88"/>
                </a:lnTo>
                <a:close/>
                <a:moveTo>
                  <a:pt x="103" y="32"/>
                </a:moveTo>
                <a:lnTo>
                  <a:pt x="103" y="32"/>
                </a:lnTo>
                <a:lnTo>
                  <a:pt x="100" y="33"/>
                </a:lnTo>
                <a:lnTo>
                  <a:pt x="98" y="35"/>
                </a:lnTo>
                <a:lnTo>
                  <a:pt x="87" y="49"/>
                </a:lnTo>
                <a:lnTo>
                  <a:pt x="84" y="54"/>
                </a:lnTo>
                <a:lnTo>
                  <a:pt x="82" y="55"/>
                </a:lnTo>
                <a:lnTo>
                  <a:pt x="81" y="55"/>
                </a:lnTo>
                <a:lnTo>
                  <a:pt x="79" y="54"/>
                </a:lnTo>
                <a:lnTo>
                  <a:pt x="79" y="52"/>
                </a:lnTo>
                <a:lnTo>
                  <a:pt x="81" y="49"/>
                </a:lnTo>
                <a:lnTo>
                  <a:pt x="85" y="38"/>
                </a:lnTo>
                <a:lnTo>
                  <a:pt x="85" y="36"/>
                </a:lnTo>
                <a:lnTo>
                  <a:pt x="84" y="36"/>
                </a:lnTo>
                <a:lnTo>
                  <a:pt x="82" y="38"/>
                </a:lnTo>
                <a:lnTo>
                  <a:pt x="79" y="43"/>
                </a:lnTo>
                <a:lnTo>
                  <a:pt x="71" y="52"/>
                </a:lnTo>
                <a:lnTo>
                  <a:pt x="70" y="54"/>
                </a:lnTo>
                <a:lnTo>
                  <a:pt x="67" y="54"/>
                </a:lnTo>
                <a:lnTo>
                  <a:pt x="67" y="52"/>
                </a:lnTo>
                <a:lnTo>
                  <a:pt x="67" y="49"/>
                </a:lnTo>
                <a:lnTo>
                  <a:pt x="71" y="38"/>
                </a:lnTo>
                <a:lnTo>
                  <a:pt x="73" y="36"/>
                </a:lnTo>
                <a:lnTo>
                  <a:pt x="70" y="36"/>
                </a:lnTo>
                <a:lnTo>
                  <a:pt x="68" y="38"/>
                </a:lnTo>
                <a:lnTo>
                  <a:pt x="59" y="49"/>
                </a:lnTo>
                <a:lnTo>
                  <a:pt x="55" y="52"/>
                </a:lnTo>
                <a:lnTo>
                  <a:pt x="54" y="52"/>
                </a:lnTo>
                <a:lnTo>
                  <a:pt x="52" y="49"/>
                </a:lnTo>
                <a:lnTo>
                  <a:pt x="54" y="47"/>
                </a:lnTo>
                <a:lnTo>
                  <a:pt x="59" y="38"/>
                </a:lnTo>
                <a:lnTo>
                  <a:pt x="59" y="36"/>
                </a:lnTo>
                <a:lnTo>
                  <a:pt x="57" y="36"/>
                </a:lnTo>
                <a:lnTo>
                  <a:pt x="52" y="43"/>
                </a:lnTo>
                <a:lnTo>
                  <a:pt x="46" y="49"/>
                </a:lnTo>
                <a:lnTo>
                  <a:pt x="43" y="51"/>
                </a:lnTo>
                <a:lnTo>
                  <a:pt x="55" y="55"/>
                </a:lnTo>
                <a:lnTo>
                  <a:pt x="57" y="55"/>
                </a:lnTo>
                <a:lnTo>
                  <a:pt x="59" y="57"/>
                </a:lnTo>
                <a:lnTo>
                  <a:pt x="68" y="57"/>
                </a:lnTo>
                <a:lnTo>
                  <a:pt x="95" y="58"/>
                </a:lnTo>
                <a:lnTo>
                  <a:pt x="101" y="58"/>
                </a:lnTo>
                <a:lnTo>
                  <a:pt x="108" y="57"/>
                </a:lnTo>
                <a:lnTo>
                  <a:pt x="108" y="55"/>
                </a:lnTo>
                <a:lnTo>
                  <a:pt x="109" y="54"/>
                </a:lnTo>
                <a:lnTo>
                  <a:pt x="111" y="52"/>
                </a:lnTo>
                <a:lnTo>
                  <a:pt x="112" y="52"/>
                </a:lnTo>
                <a:lnTo>
                  <a:pt x="114" y="54"/>
                </a:lnTo>
                <a:lnTo>
                  <a:pt x="130" y="49"/>
                </a:lnTo>
                <a:lnTo>
                  <a:pt x="131" y="49"/>
                </a:lnTo>
                <a:lnTo>
                  <a:pt x="139" y="41"/>
                </a:lnTo>
                <a:lnTo>
                  <a:pt x="142" y="36"/>
                </a:lnTo>
                <a:lnTo>
                  <a:pt x="144" y="33"/>
                </a:lnTo>
                <a:lnTo>
                  <a:pt x="144" y="27"/>
                </a:lnTo>
                <a:lnTo>
                  <a:pt x="142" y="21"/>
                </a:lnTo>
                <a:lnTo>
                  <a:pt x="139" y="16"/>
                </a:lnTo>
                <a:lnTo>
                  <a:pt x="137" y="14"/>
                </a:lnTo>
                <a:lnTo>
                  <a:pt x="134" y="25"/>
                </a:lnTo>
                <a:lnTo>
                  <a:pt x="130" y="35"/>
                </a:lnTo>
                <a:lnTo>
                  <a:pt x="131" y="32"/>
                </a:lnTo>
                <a:lnTo>
                  <a:pt x="133" y="30"/>
                </a:lnTo>
                <a:lnTo>
                  <a:pt x="134" y="28"/>
                </a:lnTo>
                <a:lnTo>
                  <a:pt x="137" y="27"/>
                </a:lnTo>
                <a:lnTo>
                  <a:pt x="139" y="28"/>
                </a:lnTo>
                <a:lnTo>
                  <a:pt x="141" y="30"/>
                </a:lnTo>
                <a:lnTo>
                  <a:pt x="142" y="33"/>
                </a:lnTo>
                <a:lnTo>
                  <a:pt x="142" y="36"/>
                </a:lnTo>
                <a:lnTo>
                  <a:pt x="139" y="38"/>
                </a:lnTo>
                <a:lnTo>
                  <a:pt x="137" y="36"/>
                </a:lnTo>
                <a:lnTo>
                  <a:pt x="136" y="35"/>
                </a:lnTo>
                <a:lnTo>
                  <a:pt x="136" y="33"/>
                </a:lnTo>
                <a:lnTo>
                  <a:pt x="134" y="33"/>
                </a:lnTo>
                <a:lnTo>
                  <a:pt x="130" y="40"/>
                </a:lnTo>
                <a:lnTo>
                  <a:pt x="125" y="44"/>
                </a:lnTo>
                <a:lnTo>
                  <a:pt x="123" y="46"/>
                </a:lnTo>
                <a:lnTo>
                  <a:pt x="122" y="46"/>
                </a:lnTo>
                <a:lnTo>
                  <a:pt x="122" y="44"/>
                </a:lnTo>
                <a:lnTo>
                  <a:pt x="122" y="43"/>
                </a:lnTo>
                <a:lnTo>
                  <a:pt x="122" y="41"/>
                </a:lnTo>
                <a:lnTo>
                  <a:pt x="133" y="21"/>
                </a:lnTo>
                <a:lnTo>
                  <a:pt x="134" y="17"/>
                </a:lnTo>
                <a:lnTo>
                  <a:pt x="133" y="19"/>
                </a:lnTo>
                <a:lnTo>
                  <a:pt x="126" y="28"/>
                </a:lnTo>
                <a:lnTo>
                  <a:pt x="114" y="46"/>
                </a:lnTo>
                <a:lnTo>
                  <a:pt x="109" y="51"/>
                </a:lnTo>
                <a:lnTo>
                  <a:pt x="108" y="52"/>
                </a:lnTo>
                <a:lnTo>
                  <a:pt x="106" y="52"/>
                </a:lnTo>
                <a:lnTo>
                  <a:pt x="106" y="51"/>
                </a:lnTo>
                <a:lnTo>
                  <a:pt x="108" y="46"/>
                </a:lnTo>
                <a:lnTo>
                  <a:pt x="114" y="33"/>
                </a:lnTo>
                <a:lnTo>
                  <a:pt x="122" y="17"/>
                </a:lnTo>
                <a:lnTo>
                  <a:pt x="123" y="16"/>
                </a:lnTo>
                <a:lnTo>
                  <a:pt x="122" y="17"/>
                </a:lnTo>
                <a:lnTo>
                  <a:pt x="108" y="35"/>
                </a:lnTo>
                <a:lnTo>
                  <a:pt x="96" y="52"/>
                </a:lnTo>
                <a:lnTo>
                  <a:pt x="95" y="54"/>
                </a:lnTo>
                <a:lnTo>
                  <a:pt x="92" y="55"/>
                </a:lnTo>
                <a:lnTo>
                  <a:pt x="92" y="52"/>
                </a:lnTo>
                <a:lnTo>
                  <a:pt x="92" y="51"/>
                </a:lnTo>
                <a:lnTo>
                  <a:pt x="101" y="33"/>
                </a:lnTo>
                <a:lnTo>
                  <a:pt x="103" y="32"/>
                </a:lnTo>
                <a:close/>
                <a:moveTo>
                  <a:pt x="175" y="60"/>
                </a:moveTo>
                <a:lnTo>
                  <a:pt x="175" y="60"/>
                </a:lnTo>
                <a:lnTo>
                  <a:pt x="172" y="76"/>
                </a:lnTo>
                <a:lnTo>
                  <a:pt x="171" y="87"/>
                </a:lnTo>
                <a:lnTo>
                  <a:pt x="171" y="88"/>
                </a:lnTo>
                <a:lnTo>
                  <a:pt x="167" y="90"/>
                </a:lnTo>
                <a:lnTo>
                  <a:pt x="166" y="90"/>
                </a:lnTo>
                <a:lnTo>
                  <a:pt x="166" y="88"/>
                </a:lnTo>
                <a:lnTo>
                  <a:pt x="166" y="87"/>
                </a:lnTo>
                <a:lnTo>
                  <a:pt x="166" y="77"/>
                </a:lnTo>
                <a:lnTo>
                  <a:pt x="164" y="76"/>
                </a:lnTo>
                <a:lnTo>
                  <a:pt x="163" y="95"/>
                </a:lnTo>
                <a:lnTo>
                  <a:pt x="179" y="85"/>
                </a:lnTo>
                <a:lnTo>
                  <a:pt x="193" y="76"/>
                </a:lnTo>
                <a:lnTo>
                  <a:pt x="193" y="73"/>
                </a:lnTo>
                <a:lnTo>
                  <a:pt x="191" y="69"/>
                </a:lnTo>
                <a:lnTo>
                  <a:pt x="188" y="51"/>
                </a:lnTo>
                <a:lnTo>
                  <a:pt x="186" y="66"/>
                </a:lnTo>
                <a:lnTo>
                  <a:pt x="183" y="77"/>
                </a:lnTo>
                <a:lnTo>
                  <a:pt x="183" y="81"/>
                </a:lnTo>
                <a:lnTo>
                  <a:pt x="182" y="81"/>
                </a:lnTo>
                <a:lnTo>
                  <a:pt x="179" y="81"/>
                </a:lnTo>
                <a:lnTo>
                  <a:pt x="179" y="77"/>
                </a:lnTo>
                <a:lnTo>
                  <a:pt x="175" y="66"/>
                </a:lnTo>
                <a:lnTo>
                  <a:pt x="175" y="60"/>
                </a:lnTo>
                <a:close/>
                <a:moveTo>
                  <a:pt x="155" y="76"/>
                </a:moveTo>
                <a:lnTo>
                  <a:pt x="155" y="76"/>
                </a:lnTo>
                <a:lnTo>
                  <a:pt x="155" y="77"/>
                </a:lnTo>
                <a:lnTo>
                  <a:pt x="152" y="90"/>
                </a:lnTo>
                <a:lnTo>
                  <a:pt x="150" y="95"/>
                </a:lnTo>
                <a:lnTo>
                  <a:pt x="149" y="96"/>
                </a:lnTo>
                <a:lnTo>
                  <a:pt x="147" y="95"/>
                </a:lnTo>
                <a:lnTo>
                  <a:pt x="147" y="90"/>
                </a:lnTo>
                <a:lnTo>
                  <a:pt x="145" y="74"/>
                </a:lnTo>
                <a:lnTo>
                  <a:pt x="141" y="90"/>
                </a:lnTo>
                <a:lnTo>
                  <a:pt x="141" y="92"/>
                </a:lnTo>
                <a:lnTo>
                  <a:pt x="141" y="103"/>
                </a:lnTo>
                <a:lnTo>
                  <a:pt x="142" y="103"/>
                </a:lnTo>
                <a:lnTo>
                  <a:pt x="144" y="101"/>
                </a:lnTo>
                <a:lnTo>
                  <a:pt x="145" y="99"/>
                </a:lnTo>
                <a:lnTo>
                  <a:pt x="155" y="98"/>
                </a:lnTo>
                <a:lnTo>
                  <a:pt x="156" y="96"/>
                </a:lnTo>
                <a:lnTo>
                  <a:pt x="155" y="76"/>
                </a:lnTo>
                <a:close/>
                <a:moveTo>
                  <a:pt x="207" y="66"/>
                </a:moveTo>
                <a:lnTo>
                  <a:pt x="207" y="66"/>
                </a:lnTo>
                <a:lnTo>
                  <a:pt x="207" y="65"/>
                </a:lnTo>
                <a:lnTo>
                  <a:pt x="208" y="54"/>
                </a:lnTo>
                <a:lnTo>
                  <a:pt x="210" y="36"/>
                </a:lnTo>
                <a:lnTo>
                  <a:pt x="210" y="33"/>
                </a:lnTo>
                <a:lnTo>
                  <a:pt x="212" y="32"/>
                </a:lnTo>
                <a:lnTo>
                  <a:pt x="213" y="33"/>
                </a:lnTo>
                <a:lnTo>
                  <a:pt x="215" y="35"/>
                </a:lnTo>
                <a:lnTo>
                  <a:pt x="216" y="44"/>
                </a:lnTo>
                <a:lnTo>
                  <a:pt x="216" y="46"/>
                </a:lnTo>
                <a:lnTo>
                  <a:pt x="218" y="46"/>
                </a:lnTo>
                <a:lnTo>
                  <a:pt x="218" y="28"/>
                </a:lnTo>
                <a:lnTo>
                  <a:pt x="213" y="30"/>
                </a:lnTo>
                <a:lnTo>
                  <a:pt x="202" y="36"/>
                </a:lnTo>
                <a:lnTo>
                  <a:pt x="201" y="36"/>
                </a:lnTo>
                <a:lnTo>
                  <a:pt x="202" y="40"/>
                </a:lnTo>
                <a:lnTo>
                  <a:pt x="204" y="47"/>
                </a:lnTo>
                <a:lnTo>
                  <a:pt x="207" y="65"/>
                </a:lnTo>
                <a:lnTo>
                  <a:pt x="207" y="66"/>
                </a:lnTo>
                <a:close/>
                <a:moveTo>
                  <a:pt x="182" y="76"/>
                </a:moveTo>
                <a:lnTo>
                  <a:pt x="182" y="76"/>
                </a:lnTo>
                <a:lnTo>
                  <a:pt x="183" y="62"/>
                </a:lnTo>
                <a:lnTo>
                  <a:pt x="185" y="46"/>
                </a:lnTo>
                <a:lnTo>
                  <a:pt x="177" y="52"/>
                </a:lnTo>
                <a:lnTo>
                  <a:pt x="177" y="54"/>
                </a:lnTo>
                <a:lnTo>
                  <a:pt x="179" y="63"/>
                </a:lnTo>
                <a:lnTo>
                  <a:pt x="180" y="74"/>
                </a:lnTo>
                <a:lnTo>
                  <a:pt x="182" y="76"/>
                </a:lnTo>
                <a:close/>
                <a:moveTo>
                  <a:pt x="201" y="43"/>
                </a:moveTo>
                <a:lnTo>
                  <a:pt x="201" y="43"/>
                </a:lnTo>
                <a:lnTo>
                  <a:pt x="199" y="43"/>
                </a:lnTo>
                <a:lnTo>
                  <a:pt x="196" y="74"/>
                </a:lnTo>
                <a:lnTo>
                  <a:pt x="197" y="74"/>
                </a:lnTo>
                <a:lnTo>
                  <a:pt x="204" y="68"/>
                </a:lnTo>
                <a:lnTo>
                  <a:pt x="205" y="66"/>
                </a:lnTo>
                <a:lnTo>
                  <a:pt x="204" y="58"/>
                </a:lnTo>
                <a:lnTo>
                  <a:pt x="201" y="44"/>
                </a:lnTo>
                <a:lnTo>
                  <a:pt x="201" y="43"/>
                </a:lnTo>
                <a:close/>
                <a:moveTo>
                  <a:pt x="112" y="43"/>
                </a:moveTo>
                <a:lnTo>
                  <a:pt x="112" y="43"/>
                </a:lnTo>
                <a:lnTo>
                  <a:pt x="112" y="44"/>
                </a:lnTo>
                <a:lnTo>
                  <a:pt x="115" y="38"/>
                </a:lnTo>
                <a:lnTo>
                  <a:pt x="133" y="14"/>
                </a:lnTo>
                <a:lnTo>
                  <a:pt x="134" y="13"/>
                </a:lnTo>
                <a:lnTo>
                  <a:pt x="136" y="11"/>
                </a:lnTo>
                <a:lnTo>
                  <a:pt x="134" y="10"/>
                </a:lnTo>
                <a:lnTo>
                  <a:pt x="133" y="10"/>
                </a:lnTo>
                <a:lnTo>
                  <a:pt x="128" y="13"/>
                </a:lnTo>
                <a:lnTo>
                  <a:pt x="126" y="13"/>
                </a:lnTo>
                <a:lnTo>
                  <a:pt x="125" y="17"/>
                </a:lnTo>
                <a:lnTo>
                  <a:pt x="122" y="25"/>
                </a:lnTo>
                <a:lnTo>
                  <a:pt x="112" y="43"/>
                </a:lnTo>
                <a:close/>
                <a:moveTo>
                  <a:pt x="14" y="24"/>
                </a:moveTo>
                <a:lnTo>
                  <a:pt x="14" y="24"/>
                </a:lnTo>
                <a:lnTo>
                  <a:pt x="13" y="24"/>
                </a:lnTo>
                <a:lnTo>
                  <a:pt x="8" y="30"/>
                </a:lnTo>
                <a:lnTo>
                  <a:pt x="8" y="32"/>
                </a:lnTo>
                <a:lnTo>
                  <a:pt x="10" y="35"/>
                </a:lnTo>
                <a:lnTo>
                  <a:pt x="18" y="43"/>
                </a:lnTo>
                <a:lnTo>
                  <a:pt x="19" y="44"/>
                </a:lnTo>
                <a:lnTo>
                  <a:pt x="25" y="46"/>
                </a:lnTo>
                <a:lnTo>
                  <a:pt x="21" y="40"/>
                </a:lnTo>
                <a:lnTo>
                  <a:pt x="18" y="33"/>
                </a:lnTo>
                <a:lnTo>
                  <a:pt x="16" y="35"/>
                </a:lnTo>
                <a:lnTo>
                  <a:pt x="13" y="35"/>
                </a:lnTo>
                <a:lnTo>
                  <a:pt x="13" y="33"/>
                </a:lnTo>
                <a:lnTo>
                  <a:pt x="13" y="32"/>
                </a:lnTo>
                <a:lnTo>
                  <a:pt x="14" y="27"/>
                </a:lnTo>
                <a:lnTo>
                  <a:pt x="14" y="24"/>
                </a:lnTo>
                <a:close/>
                <a:moveTo>
                  <a:pt x="194" y="68"/>
                </a:moveTo>
                <a:lnTo>
                  <a:pt x="194" y="68"/>
                </a:lnTo>
                <a:lnTo>
                  <a:pt x="197" y="38"/>
                </a:lnTo>
                <a:lnTo>
                  <a:pt x="190" y="43"/>
                </a:lnTo>
                <a:lnTo>
                  <a:pt x="194" y="68"/>
                </a:lnTo>
                <a:close/>
                <a:moveTo>
                  <a:pt x="35" y="49"/>
                </a:moveTo>
                <a:lnTo>
                  <a:pt x="35" y="49"/>
                </a:lnTo>
                <a:lnTo>
                  <a:pt x="40" y="51"/>
                </a:lnTo>
                <a:lnTo>
                  <a:pt x="40" y="49"/>
                </a:lnTo>
                <a:lnTo>
                  <a:pt x="40" y="46"/>
                </a:lnTo>
                <a:lnTo>
                  <a:pt x="46" y="35"/>
                </a:lnTo>
                <a:lnTo>
                  <a:pt x="46" y="33"/>
                </a:lnTo>
                <a:lnTo>
                  <a:pt x="44" y="33"/>
                </a:lnTo>
                <a:lnTo>
                  <a:pt x="40" y="38"/>
                </a:lnTo>
                <a:lnTo>
                  <a:pt x="33" y="43"/>
                </a:lnTo>
                <a:lnTo>
                  <a:pt x="32" y="44"/>
                </a:lnTo>
                <a:lnTo>
                  <a:pt x="30" y="44"/>
                </a:lnTo>
                <a:lnTo>
                  <a:pt x="32" y="46"/>
                </a:lnTo>
                <a:lnTo>
                  <a:pt x="33" y="46"/>
                </a:lnTo>
                <a:lnTo>
                  <a:pt x="33" y="47"/>
                </a:lnTo>
                <a:lnTo>
                  <a:pt x="35" y="49"/>
                </a:lnTo>
                <a:close/>
                <a:moveTo>
                  <a:pt x="188" y="221"/>
                </a:moveTo>
                <a:lnTo>
                  <a:pt x="188" y="221"/>
                </a:lnTo>
                <a:lnTo>
                  <a:pt x="190" y="224"/>
                </a:lnTo>
                <a:lnTo>
                  <a:pt x="196" y="235"/>
                </a:lnTo>
                <a:lnTo>
                  <a:pt x="197" y="237"/>
                </a:lnTo>
                <a:lnTo>
                  <a:pt x="201" y="243"/>
                </a:lnTo>
                <a:lnTo>
                  <a:pt x="204" y="251"/>
                </a:lnTo>
                <a:lnTo>
                  <a:pt x="205" y="257"/>
                </a:lnTo>
                <a:lnTo>
                  <a:pt x="210" y="270"/>
                </a:lnTo>
                <a:lnTo>
                  <a:pt x="215" y="281"/>
                </a:lnTo>
                <a:lnTo>
                  <a:pt x="213" y="275"/>
                </a:lnTo>
                <a:lnTo>
                  <a:pt x="208" y="264"/>
                </a:lnTo>
                <a:lnTo>
                  <a:pt x="202" y="240"/>
                </a:lnTo>
                <a:lnTo>
                  <a:pt x="199" y="235"/>
                </a:lnTo>
                <a:lnTo>
                  <a:pt x="196" y="229"/>
                </a:lnTo>
                <a:lnTo>
                  <a:pt x="193" y="224"/>
                </a:lnTo>
                <a:lnTo>
                  <a:pt x="190" y="221"/>
                </a:lnTo>
                <a:lnTo>
                  <a:pt x="188" y="221"/>
                </a:lnTo>
                <a:close/>
                <a:moveTo>
                  <a:pt x="160" y="92"/>
                </a:moveTo>
                <a:lnTo>
                  <a:pt x="160" y="92"/>
                </a:lnTo>
                <a:lnTo>
                  <a:pt x="164" y="62"/>
                </a:lnTo>
                <a:lnTo>
                  <a:pt x="158" y="66"/>
                </a:lnTo>
                <a:lnTo>
                  <a:pt x="160" y="92"/>
                </a:lnTo>
                <a:close/>
                <a:moveTo>
                  <a:pt x="85" y="432"/>
                </a:moveTo>
                <a:lnTo>
                  <a:pt x="85" y="432"/>
                </a:lnTo>
                <a:lnTo>
                  <a:pt x="89" y="420"/>
                </a:lnTo>
                <a:lnTo>
                  <a:pt x="87" y="421"/>
                </a:lnTo>
                <a:lnTo>
                  <a:pt x="82" y="428"/>
                </a:lnTo>
                <a:lnTo>
                  <a:pt x="79" y="429"/>
                </a:lnTo>
                <a:lnTo>
                  <a:pt x="78" y="429"/>
                </a:lnTo>
                <a:lnTo>
                  <a:pt x="76" y="428"/>
                </a:lnTo>
                <a:lnTo>
                  <a:pt x="78" y="426"/>
                </a:lnTo>
                <a:lnTo>
                  <a:pt x="79" y="421"/>
                </a:lnTo>
                <a:lnTo>
                  <a:pt x="79" y="418"/>
                </a:lnTo>
                <a:lnTo>
                  <a:pt x="70" y="429"/>
                </a:lnTo>
                <a:lnTo>
                  <a:pt x="85" y="432"/>
                </a:lnTo>
                <a:close/>
                <a:moveTo>
                  <a:pt x="95" y="238"/>
                </a:moveTo>
                <a:lnTo>
                  <a:pt x="95" y="238"/>
                </a:lnTo>
                <a:lnTo>
                  <a:pt x="98" y="226"/>
                </a:lnTo>
                <a:lnTo>
                  <a:pt x="100" y="221"/>
                </a:lnTo>
                <a:lnTo>
                  <a:pt x="103" y="215"/>
                </a:lnTo>
                <a:lnTo>
                  <a:pt x="108" y="208"/>
                </a:lnTo>
                <a:lnTo>
                  <a:pt x="109" y="208"/>
                </a:lnTo>
                <a:lnTo>
                  <a:pt x="108" y="208"/>
                </a:lnTo>
                <a:lnTo>
                  <a:pt x="101" y="210"/>
                </a:lnTo>
                <a:lnTo>
                  <a:pt x="100" y="211"/>
                </a:lnTo>
                <a:lnTo>
                  <a:pt x="98" y="213"/>
                </a:lnTo>
                <a:lnTo>
                  <a:pt x="96" y="218"/>
                </a:lnTo>
                <a:lnTo>
                  <a:pt x="95" y="232"/>
                </a:lnTo>
                <a:lnTo>
                  <a:pt x="95" y="238"/>
                </a:lnTo>
                <a:close/>
                <a:moveTo>
                  <a:pt x="100" y="421"/>
                </a:moveTo>
                <a:lnTo>
                  <a:pt x="100" y="421"/>
                </a:lnTo>
                <a:lnTo>
                  <a:pt x="100" y="420"/>
                </a:lnTo>
                <a:lnTo>
                  <a:pt x="90" y="432"/>
                </a:lnTo>
                <a:lnTo>
                  <a:pt x="95" y="432"/>
                </a:lnTo>
                <a:lnTo>
                  <a:pt x="101" y="431"/>
                </a:lnTo>
                <a:lnTo>
                  <a:pt x="108" y="429"/>
                </a:lnTo>
                <a:lnTo>
                  <a:pt x="112" y="428"/>
                </a:lnTo>
                <a:lnTo>
                  <a:pt x="111" y="426"/>
                </a:lnTo>
                <a:lnTo>
                  <a:pt x="108" y="426"/>
                </a:lnTo>
                <a:lnTo>
                  <a:pt x="106" y="428"/>
                </a:lnTo>
                <a:lnTo>
                  <a:pt x="103" y="429"/>
                </a:lnTo>
                <a:lnTo>
                  <a:pt x="101" y="429"/>
                </a:lnTo>
                <a:lnTo>
                  <a:pt x="100" y="429"/>
                </a:lnTo>
                <a:lnTo>
                  <a:pt x="98" y="428"/>
                </a:lnTo>
                <a:lnTo>
                  <a:pt x="98" y="426"/>
                </a:lnTo>
                <a:lnTo>
                  <a:pt x="100" y="421"/>
                </a:lnTo>
                <a:close/>
                <a:moveTo>
                  <a:pt x="295" y="405"/>
                </a:moveTo>
                <a:lnTo>
                  <a:pt x="295" y="405"/>
                </a:lnTo>
                <a:lnTo>
                  <a:pt x="295" y="404"/>
                </a:lnTo>
                <a:lnTo>
                  <a:pt x="292" y="402"/>
                </a:lnTo>
                <a:lnTo>
                  <a:pt x="287" y="401"/>
                </a:lnTo>
                <a:lnTo>
                  <a:pt x="286" y="399"/>
                </a:lnTo>
                <a:lnTo>
                  <a:pt x="286" y="398"/>
                </a:lnTo>
                <a:lnTo>
                  <a:pt x="284" y="398"/>
                </a:lnTo>
                <a:lnTo>
                  <a:pt x="284" y="399"/>
                </a:lnTo>
                <a:lnTo>
                  <a:pt x="284" y="401"/>
                </a:lnTo>
                <a:lnTo>
                  <a:pt x="283" y="401"/>
                </a:lnTo>
                <a:lnTo>
                  <a:pt x="279" y="402"/>
                </a:lnTo>
                <a:lnTo>
                  <a:pt x="284" y="405"/>
                </a:lnTo>
                <a:lnTo>
                  <a:pt x="287" y="412"/>
                </a:lnTo>
                <a:lnTo>
                  <a:pt x="287" y="409"/>
                </a:lnTo>
                <a:lnTo>
                  <a:pt x="289" y="407"/>
                </a:lnTo>
                <a:lnTo>
                  <a:pt x="291" y="404"/>
                </a:lnTo>
                <a:lnTo>
                  <a:pt x="294" y="404"/>
                </a:lnTo>
                <a:lnTo>
                  <a:pt x="295" y="405"/>
                </a:lnTo>
                <a:close/>
                <a:moveTo>
                  <a:pt x="226" y="57"/>
                </a:moveTo>
                <a:lnTo>
                  <a:pt x="226" y="57"/>
                </a:lnTo>
                <a:lnTo>
                  <a:pt x="223" y="62"/>
                </a:lnTo>
                <a:lnTo>
                  <a:pt x="216" y="68"/>
                </a:lnTo>
                <a:lnTo>
                  <a:pt x="216" y="69"/>
                </a:lnTo>
                <a:lnTo>
                  <a:pt x="226" y="62"/>
                </a:lnTo>
                <a:lnTo>
                  <a:pt x="232" y="52"/>
                </a:lnTo>
                <a:lnTo>
                  <a:pt x="234" y="52"/>
                </a:lnTo>
                <a:lnTo>
                  <a:pt x="234" y="51"/>
                </a:lnTo>
                <a:lnTo>
                  <a:pt x="234" y="43"/>
                </a:lnTo>
                <a:lnTo>
                  <a:pt x="231" y="47"/>
                </a:lnTo>
                <a:lnTo>
                  <a:pt x="231" y="51"/>
                </a:lnTo>
                <a:lnTo>
                  <a:pt x="229" y="55"/>
                </a:lnTo>
                <a:lnTo>
                  <a:pt x="227" y="57"/>
                </a:lnTo>
                <a:lnTo>
                  <a:pt x="226" y="57"/>
                </a:lnTo>
                <a:close/>
                <a:moveTo>
                  <a:pt x="226" y="47"/>
                </a:moveTo>
                <a:lnTo>
                  <a:pt x="226" y="47"/>
                </a:lnTo>
                <a:lnTo>
                  <a:pt x="227" y="44"/>
                </a:lnTo>
                <a:lnTo>
                  <a:pt x="227" y="35"/>
                </a:lnTo>
                <a:lnTo>
                  <a:pt x="227" y="33"/>
                </a:lnTo>
                <a:lnTo>
                  <a:pt x="229" y="32"/>
                </a:lnTo>
                <a:lnTo>
                  <a:pt x="226" y="28"/>
                </a:lnTo>
                <a:lnTo>
                  <a:pt x="223" y="28"/>
                </a:lnTo>
                <a:lnTo>
                  <a:pt x="226" y="47"/>
                </a:lnTo>
                <a:close/>
                <a:moveTo>
                  <a:pt x="169" y="84"/>
                </a:moveTo>
                <a:lnTo>
                  <a:pt x="169" y="84"/>
                </a:lnTo>
                <a:lnTo>
                  <a:pt x="172" y="57"/>
                </a:lnTo>
                <a:lnTo>
                  <a:pt x="172" y="55"/>
                </a:lnTo>
                <a:lnTo>
                  <a:pt x="167" y="60"/>
                </a:lnTo>
                <a:lnTo>
                  <a:pt x="169" y="84"/>
                </a:lnTo>
                <a:close/>
                <a:moveTo>
                  <a:pt x="213" y="40"/>
                </a:moveTo>
                <a:lnTo>
                  <a:pt x="213" y="40"/>
                </a:lnTo>
                <a:lnTo>
                  <a:pt x="212" y="40"/>
                </a:lnTo>
                <a:lnTo>
                  <a:pt x="212" y="51"/>
                </a:lnTo>
                <a:lnTo>
                  <a:pt x="210" y="62"/>
                </a:lnTo>
                <a:lnTo>
                  <a:pt x="212" y="63"/>
                </a:lnTo>
                <a:lnTo>
                  <a:pt x="216" y="58"/>
                </a:lnTo>
                <a:lnTo>
                  <a:pt x="216" y="57"/>
                </a:lnTo>
                <a:lnTo>
                  <a:pt x="215" y="46"/>
                </a:lnTo>
                <a:lnTo>
                  <a:pt x="213" y="40"/>
                </a:lnTo>
                <a:close/>
                <a:moveTo>
                  <a:pt x="149" y="69"/>
                </a:moveTo>
                <a:lnTo>
                  <a:pt x="149" y="69"/>
                </a:lnTo>
                <a:lnTo>
                  <a:pt x="149" y="90"/>
                </a:lnTo>
                <a:lnTo>
                  <a:pt x="153" y="68"/>
                </a:lnTo>
                <a:lnTo>
                  <a:pt x="149" y="69"/>
                </a:lnTo>
                <a:close/>
                <a:moveTo>
                  <a:pt x="29" y="44"/>
                </a:moveTo>
                <a:lnTo>
                  <a:pt x="29" y="44"/>
                </a:lnTo>
                <a:lnTo>
                  <a:pt x="30" y="40"/>
                </a:lnTo>
                <a:lnTo>
                  <a:pt x="33" y="32"/>
                </a:lnTo>
                <a:lnTo>
                  <a:pt x="35" y="28"/>
                </a:lnTo>
                <a:lnTo>
                  <a:pt x="37" y="27"/>
                </a:lnTo>
                <a:lnTo>
                  <a:pt x="35" y="27"/>
                </a:lnTo>
                <a:lnTo>
                  <a:pt x="24" y="38"/>
                </a:lnTo>
                <a:lnTo>
                  <a:pt x="29" y="44"/>
                </a:lnTo>
                <a:close/>
                <a:moveTo>
                  <a:pt x="134" y="126"/>
                </a:moveTo>
                <a:lnTo>
                  <a:pt x="134" y="126"/>
                </a:lnTo>
                <a:lnTo>
                  <a:pt x="134" y="129"/>
                </a:lnTo>
                <a:lnTo>
                  <a:pt x="134" y="136"/>
                </a:lnTo>
                <a:lnTo>
                  <a:pt x="136" y="158"/>
                </a:lnTo>
                <a:lnTo>
                  <a:pt x="136" y="159"/>
                </a:lnTo>
                <a:lnTo>
                  <a:pt x="136" y="158"/>
                </a:lnTo>
                <a:lnTo>
                  <a:pt x="137" y="152"/>
                </a:lnTo>
                <a:lnTo>
                  <a:pt x="137" y="133"/>
                </a:lnTo>
                <a:lnTo>
                  <a:pt x="136" y="129"/>
                </a:lnTo>
                <a:lnTo>
                  <a:pt x="134" y="126"/>
                </a:lnTo>
                <a:close/>
                <a:moveTo>
                  <a:pt x="134" y="106"/>
                </a:moveTo>
                <a:lnTo>
                  <a:pt x="134" y="106"/>
                </a:lnTo>
                <a:lnTo>
                  <a:pt x="136" y="104"/>
                </a:lnTo>
                <a:lnTo>
                  <a:pt x="137" y="104"/>
                </a:lnTo>
                <a:lnTo>
                  <a:pt x="137" y="101"/>
                </a:lnTo>
                <a:lnTo>
                  <a:pt x="136" y="101"/>
                </a:lnTo>
                <a:lnTo>
                  <a:pt x="134" y="99"/>
                </a:lnTo>
                <a:lnTo>
                  <a:pt x="136" y="95"/>
                </a:lnTo>
                <a:lnTo>
                  <a:pt x="136" y="74"/>
                </a:lnTo>
                <a:lnTo>
                  <a:pt x="134" y="74"/>
                </a:lnTo>
                <a:lnTo>
                  <a:pt x="134" y="76"/>
                </a:lnTo>
                <a:lnTo>
                  <a:pt x="134" y="98"/>
                </a:lnTo>
                <a:lnTo>
                  <a:pt x="134" y="104"/>
                </a:lnTo>
                <a:lnTo>
                  <a:pt x="134" y="106"/>
                </a:lnTo>
                <a:close/>
                <a:moveTo>
                  <a:pt x="19" y="28"/>
                </a:moveTo>
                <a:lnTo>
                  <a:pt x="19" y="28"/>
                </a:lnTo>
                <a:lnTo>
                  <a:pt x="27" y="21"/>
                </a:lnTo>
                <a:lnTo>
                  <a:pt x="25" y="17"/>
                </a:lnTo>
                <a:lnTo>
                  <a:pt x="24" y="17"/>
                </a:lnTo>
                <a:lnTo>
                  <a:pt x="19" y="25"/>
                </a:lnTo>
                <a:lnTo>
                  <a:pt x="18" y="27"/>
                </a:lnTo>
                <a:lnTo>
                  <a:pt x="19" y="28"/>
                </a:lnTo>
                <a:close/>
                <a:moveTo>
                  <a:pt x="137" y="8"/>
                </a:moveTo>
                <a:lnTo>
                  <a:pt x="137" y="8"/>
                </a:lnTo>
                <a:lnTo>
                  <a:pt x="139" y="11"/>
                </a:lnTo>
                <a:lnTo>
                  <a:pt x="142" y="16"/>
                </a:lnTo>
                <a:lnTo>
                  <a:pt x="147" y="24"/>
                </a:lnTo>
                <a:lnTo>
                  <a:pt x="147" y="21"/>
                </a:lnTo>
                <a:lnTo>
                  <a:pt x="145" y="14"/>
                </a:lnTo>
                <a:lnTo>
                  <a:pt x="144" y="11"/>
                </a:lnTo>
                <a:lnTo>
                  <a:pt x="141" y="10"/>
                </a:lnTo>
                <a:lnTo>
                  <a:pt x="137" y="8"/>
                </a:lnTo>
                <a:close/>
                <a:moveTo>
                  <a:pt x="276" y="420"/>
                </a:moveTo>
                <a:lnTo>
                  <a:pt x="276" y="420"/>
                </a:lnTo>
                <a:lnTo>
                  <a:pt x="278" y="404"/>
                </a:lnTo>
                <a:lnTo>
                  <a:pt x="272" y="409"/>
                </a:lnTo>
                <a:lnTo>
                  <a:pt x="275" y="415"/>
                </a:lnTo>
                <a:lnTo>
                  <a:pt x="276" y="420"/>
                </a:lnTo>
                <a:close/>
                <a:moveTo>
                  <a:pt x="90" y="428"/>
                </a:moveTo>
                <a:lnTo>
                  <a:pt x="90" y="428"/>
                </a:lnTo>
                <a:lnTo>
                  <a:pt x="98" y="417"/>
                </a:lnTo>
                <a:lnTo>
                  <a:pt x="95" y="415"/>
                </a:lnTo>
                <a:lnTo>
                  <a:pt x="92" y="415"/>
                </a:lnTo>
                <a:lnTo>
                  <a:pt x="92" y="421"/>
                </a:lnTo>
                <a:lnTo>
                  <a:pt x="90" y="428"/>
                </a:lnTo>
                <a:close/>
                <a:moveTo>
                  <a:pt x="286" y="417"/>
                </a:moveTo>
                <a:lnTo>
                  <a:pt x="286" y="417"/>
                </a:lnTo>
                <a:lnTo>
                  <a:pt x="281" y="407"/>
                </a:lnTo>
                <a:lnTo>
                  <a:pt x="279" y="420"/>
                </a:lnTo>
                <a:lnTo>
                  <a:pt x="286" y="417"/>
                </a:lnTo>
                <a:close/>
                <a:moveTo>
                  <a:pt x="196" y="81"/>
                </a:moveTo>
                <a:lnTo>
                  <a:pt x="196" y="81"/>
                </a:lnTo>
                <a:lnTo>
                  <a:pt x="207" y="74"/>
                </a:lnTo>
                <a:lnTo>
                  <a:pt x="205" y="73"/>
                </a:lnTo>
                <a:lnTo>
                  <a:pt x="205" y="71"/>
                </a:lnTo>
                <a:lnTo>
                  <a:pt x="194" y="79"/>
                </a:lnTo>
                <a:lnTo>
                  <a:pt x="196" y="81"/>
                </a:lnTo>
                <a:close/>
                <a:moveTo>
                  <a:pt x="32" y="142"/>
                </a:moveTo>
                <a:lnTo>
                  <a:pt x="32" y="142"/>
                </a:lnTo>
                <a:lnTo>
                  <a:pt x="32" y="156"/>
                </a:lnTo>
                <a:lnTo>
                  <a:pt x="32" y="177"/>
                </a:lnTo>
                <a:lnTo>
                  <a:pt x="32" y="186"/>
                </a:lnTo>
                <a:lnTo>
                  <a:pt x="33" y="188"/>
                </a:lnTo>
                <a:lnTo>
                  <a:pt x="33" y="186"/>
                </a:lnTo>
                <a:lnTo>
                  <a:pt x="32" y="177"/>
                </a:lnTo>
                <a:lnTo>
                  <a:pt x="32" y="148"/>
                </a:lnTo>
                <a:lnTo>
                  <a:pt x="32" y="142"/>
                </a:lnTo>
                <a:close/>
                <a:moveTo>
                  <a:pt x="95" y="35"/>
                </a:moveTo>
                <a:lnTo>
                  <a:pt x="95" y="35"/>
                </a:lnTo>
                <a:lnTo>
                  <a:pt x="90" y="35"/>
                </a:lnTo>
                <a:lnTo>
                  <a:pt x="89" y="36"/>
                </a:lnTo>
                <a:lnTo>
                  <a:pt x="84" y="49"/>
                </a:lnTo>
                <a:lnTo>
                  <a:pt x="95" y="35"/>
                </a:lnTo>
                <a:close/>
                <a:moveTo>
                  <a:pt x="85" y="410"/>
                </a:moveTo>
                <a:lnTo>
                  <a:pt x="85" y="410"/>
                </a:lnTo>
                <a:lnTo>
                  <a:pt x="90" y="412"/>
                </a:lnTo>
                <a:lnTo>
                  <a:pt x="96" y="412"/>
                </a:lnTo>
                <a:lnTo>
                  <a:pt x="100" y="410"/>
                </a:lnTo>
                <a:lnTo>
                  <a:pt x="101" y="407"/>
                </a:lnTo>
                <a:lnTo>
                  <a:pt x="103" y="402"/>
                </a:lnTo>
                <a:lnTo>
                  <a:pt x="101" y="404"/>
                </a:lnTo>
                <a:lnTo>
                  <a:pt x="100" y="407"/>
                </a:lnTo>
                <a:lnTo>
                  <a:pt x="96" y="409"/>
                </a:lnTo>
                <a:lnTo>
                  <a:pt x="89" y="410"/>
                </a:lnTo>
                <a:lnTo>
                  <a:pt x="85" y="410"/>
                </a:lnTo>
                <a:close/>
                <a:moveTo>
                  <a:pt x="196" y="33"/>
                </a:moveTo>
                <a:lnTo>
                  <a:pt x="196" y="33"/>
                </a:lnTo>
                <a:lnTo>
                  <a:pt x="197" y="32"/>
                </a:lnTo>
                <a:lnTo>
                  <a:pt x="202" y="28"/>
                </a:lnTo>
                <a:lnTo>
                  <a:pt x="213" y="22"/>
                </a:lnTo>
                <a:lnTo>
                  <a:pt x="215" y="22"/>
                </a:lnTo>
                <a:lnTo>
                  <a:pt x="218" y="19"/>
                </a:lnTo>
                <a:lnTo>
                  <a:pt x="216" y="19"/>
                </a:lnTo>
                <a:lnTo>
                  <a:pt x="210" y="22"/>
                </a:lnTo>
                <a:lnTo>
                  <a:pt x="197" y="32"/>
                </a:lnTo>
                <a:lnTo>
                  <a:pt x="196" y="33"/>
                </a:lnTo>
                <a:close/>
                <a:moveTo>
                  <a:pt x="101" y="426"/>
                </a:moveTo>
                <a:lnTo>
                  <a:pt x="101" y="426"/>
                </a:lnTo>
                <a:lnTo>
                  <a:pt x="104" y="423"/>
                </a:lnTo>
                <a:lnTo>
                  <a:pt x="108" y="421"/>
                </a:lnTo>
                <a:lnTo>
                  <a:pt x="111" y="421"/>
                </a:lnTo>
                <a:lnTo>
                  <a:pt x="115" y="421"/>
                </a:lnTo>
                <a:lnTo>
                  <a:pt x="112" y="420"/>
                </a:lnTo>
                <a:lnTo>
                  <a:pt x="103" y="418"/>
                </a:lnTo>
                <a:lnTo>
                  <a:pt x="103" y="417"/>
                </a:lnTo>
                <a:lnTo>
                  <a:pt x="103" y="421"/>
                </a:lnTo>
                <a:lnTo>
                  <a:pt x="101" y="426"/>
                </a:lnTo>
                <a:close/>
                <a:moveTo>
                  <a:pt x="59" y="424"/>
                </a:moveTo>
                <a:lnTo>
                  <a:pt x="59" y="424"/>
                </a:lnTo>
                <a:lnTo>
                  <a:pt x="63" y="413"/>
                </a:lnTo>
                <a:lnTo>
                  <a:pt x="62" y="413"/>
                </a:lnTo>
                <a:lnTo>
                  <a:pt x="59" y="415"/>
                </a:lnTo>
                <a:lnTo>
                  <a:pt x="57" y="418"/>
                </a:lnTo>
                <a:lnTo>
                  <a:pt x="55" y="420"/>
                </a:lnTo>
                <a:lnTo>
                  <a:pt x="59" y="424"/>
                </a:lnTo>
                <a:close/>
                <a:moveTo>
                  <a:pt x="221" y="36"/>
                </a:moveTo>
                <a:lnTo>
                  <a:pt x="221" y="36"/>
                </a:lnTo>
                <a:lnTo>
                  <a:pt x="220" y="54"/>
                </a:lnTo>
                <a:lnTo>
                  <a:pt x="223" y="52"/>
                </a:lnTo>
                <a:lnTo>
                  <a:pt x="224" y="49"/>
                </a:lnTo>
                <a:lnTo>
                  <a:pt x="223" y="43"/>
                </a:lnTo>
                <a:lnTo>
                  <a:pt x="221" y="36"/>
                </a:lnTo>
                <a:close/>
                <a:moveTo>
                  <a:pt x="43" y="46"/>
                </a:moveTo>
                <a:lnTo>
                  <a:pt x="43" y="46"/>
                </a:lnTo>
                <a:lnTo>
                  <a:pt x="49" y="41"/>
                </a:lnTo>
                <a:lnTo>
                  <a:pt x="54" y="35"/>
                </a:lnTo>
                <a:lnTo>
                  <a:pt x="49" y="35"/>
                </a:lnTo>
                <a:lnTo>
                  <a:pt x="43" y="46"/>
                </a:lnTo>
                <a:close/>
                <a:moveTo>
                  <a:pt x="35" y="14"/>
                </a:moveTo>
                <a:lnTo>
                  <a:pt x="35" y="14"/>
                </a:lnTo>
                <a:lnTo>
                  <a:pt x="29" y="11"/>
                </a:lnTo>
                <a:lnTo>
                  <a:pt x="22" y="10"/>
                </a:lnTo>
                <a:lnTo>
                  <a:pt x="24" y="10"/>
                </a:lnTo>
                <a:lnTo>
                  <a:pt x="25" y="11"/>
                </a:lnTo>
                <a:lnTo>
                  <a:pt x="25" y="13"/>
                </a:lnTo>
                <a:lnTo>
                  <a:pt x="25" y="14"/>
                </a:lnTo>
                <a:lnTo>
                  <a:pt x="27" y="16"/>
                </a:lnTo>
                <a:lnTo>
                  <a:pt x="30" y="14"/>
                </a:lnTo>
                <a:lnTo>
                  <a:pt x="32" y="16"/>
                </a:lnTo>
                <a:lnTo>
                  <a:pt x="33" y="14"/>
                </a:lnTo>
                <a:lnTo>
                  <a:pt x="35" y="14"/>
                </a:lnTo>
                <a:close/>
                <a:moveTo>
                  <a:pt x="13" y="14"/>
                </a:moveTo>
                <a:lnTo>
                  <a:pt x="13" y="14"/>
                </a:lnTo>
                <a:lnTo>
                  <a:pt x="10" y="16"/>
                </a:lnTo>
                <a:lnTo>
                  <a:pt x="8" y="17"/>
                </a:lnTo>
                <a:lnTo>
                  <a:pt x="8" y="21"/>
                </a:lnTo>
                <a:lnTo>
                  <a:pt x="7" y="25"/>
                </a:lnTo>
                <a:lnTo>
                  <a:pt x="8" y="25"/>
                </a:lnTo>
                <a:lnTo>
                  <a:pt x="13" y="19"/>
                </a:lnTo>
                <a:lnTo>
                  <a:pt x="13" y="14"/>
                </a:lnTo>
                <a:close/>
                <a:moveTo>
                  <a:pt x="101" y="207"/>
                </a:moveTo>
                <a:lnTo>
                  <a:pt x="101" y="207"/>
                </a:lnTo>
                <a:lnTo>
                  <a:pt x="106" y="205"/>
                </a:lnTo>
                <a:lnTo>
                  <a:pt x="111" y="204"/>
                </a:lnTo>
                <a:lnTo>
                  <a:pt x="115" y="200"/>
                </a:lnTo>
                <a:lnTo>
                  <a:pt x="117" y="197"/>
                </a:lnTo>
                <a:lnTo>
                  <a:pt x="114" y="199"/>
                </a:lnTo>
                <a:lnTo>
                  <a:pt x="108" y="202"/>
                </a:lnTo>
                <a:lnTo>
                  <a:pt x="101" y="207"/>
                </a:lnTo>
                <a:close/>
                <a:moveTo>
                  <a:pt x="101" y="24"/>
                </a:moveTo>
                <a:lnTo>
                  <a:pt x="101" y="24"/>
                </a:lnTo>
                <a:lnTo>
                  <a:pt x="93" y="27"/>
                </a:lnTo>
                <a:lnTo>
                  <a:pt x="92" y="32"/>
                </a:lnTo>
                <a:lnTo>
                  <a:pt x="96" y="30"/>
                </a:lnTo>
                <a:lnTo>
                  <a:pt x="98" y="30"/>
                </a:lnTo>
                <a:lnTo>
                  <a:pt x="101" y="24"/>
                </a:lnTo>
                <a:close/>
                <a:moveTo>
                  <a:pt x="70" y="49"/>
                </a:moveTo>
                <a:lnTo>
                  <a:pt x="70" y="49"/>
                </a:lnTo>
                <a:lnTo>
                  <a:pt x="79" y="36"/>
                </a:lnTo>
                <a:lnTo>
                  <a:pt x="76" y="36"/>
                </a:lnTo>
                <a:lnTo>
                  <a:pt x="74" y="38"/>
                </a:lnTo>
                <a:lnTo>
                  <a:pt x="70" y="47"/>
                </a:lnTo>
                <a:lnTo>
                  <a:pt x="70" y="49"/>
                </a:lnTo>
                <a:close/>
                <a:moveTo>
                  <a:pt x="268" y="410"/>
                </a:moveTo>
                <a:lnTo>
                  <a:pt x="268" y="410"/>
                </a:lnTo>
                <a:lnTo>
                  <a:pt x="264" y="412"/>
                </a:lnTo>
                <a:lnTo>
                  <a:pt x="265" y="418"/>
                </a:lnTo>
                <a:lnTo>
                  <a:pt x="265" y="424"/>
                </a:lnTo>
                <a:lnTo>
                  <a:pt x="267" y="424"/>
                </a:lnTo>
                <a:lnTo>
                  <a:pt x="267" y="423"/>
                </a:lnTo>
                <a:lnTo>
                  <a:pt x="268" y="415"/>
                </a:lnTo>
                <a:lnTo>
                  <a:pt x="268" y="410"/>
                </a:lnTo>
                <a:close/>
                <a:moveTo>
                  <a:pt x="70" y="426"/>
                </a:moveTo>
                <a:lnTo>
                  <a:pt x="70" y="426"/>
                </a:lnTo>
                <a:lnTo>
                  <a:pt x="78" y="415"/>
                </a:lnTo>
                <a:lnTo>
                  <a:pt x="74" y="413"/>
                </a:lnTo>
                <a:lnTo>
                  <a:pt x="70" y="426"/>
                </a:lnTo>
                <a:close/>
                <a:moveTo>
                  <a:pt x="237" y="183"/>
                </a:moveTo>
                <a:lnTo>
                  <a:pt x="237" y="183"/>
                </a:lnTo>
                <a:lnTo>
                  <a:pt x="237" y="185"/>
                </a:lnTo>
                <a:lnTo>
                  <a:pt x="231" y="193"/>
                </a:lnTo>
                <a:lnTo>
                  <a:pt x="227" y="200"/>
                </a:lnTo>
                <a:lnTo>
                  <a:pt x="224" y="208"/>
                </a:lnTo>
                <a:lnTo>
                  <a:pt x="224" y="213"/>
                </a:lnTo>
                <a:lnTo>
                  <a:pt x="226" y="207"/>
                </a:lnTo>
                <a:lnTo>
                  <a:pt x="231" y="196"/>
                </a:lnTo>
                <a:lnTo>
                  <a:pt x="237" y="185"/>
                </a:lnTo>
                <a:lnTo>
                  <a:pt x="237" y="183"/>
                </a:lnTo>
                <a:close/>
                <a:moveTo>
                  <a:pt x="48" y="120"/>
                </a:moveTo>
                <a:lnTo>
                  <a:pt x="48" y="120"/>
                </a:lnTo>
                <a:lnTo>
                  <a:pt x="49" y="123"/>
                </a:lnTo>
                <a:lnTo>
                  <a:pt x="52" y="125"/>
                </a:lnTo>
                <a:lnTo>
                  <a:pt x="60" y="126"/>
                </a:lnTo>
                <a:lnTo>
                  <a:pt x="67" y="128"/>
                </a:lnTo>
                <a:lnTo>
                  <a:pt x="67" y="126"/>
                </a:lnTo>
                <a:lnTo>
                  <a:pt x="60" y="125"/>
                </a:lnTo>
                <a:lnTo>
                  <a:pt x="57" y="125"/>
                </a:lnTo>
                <a:lnTo>
                  <a:pt x="52" y="123"/>
                </a:lnTo>
                <a:lnTo>
                  <a:pt x="49" y="120"/>
                </a:lnTo>
                <a:lnTo>
                  <a:pt x="48" y="120"/>
                </a:lnTo>
                <a:close/>
                <a:moveTo>
                  <a:pt x="62" y="36"/>
                </a:moveTo>
                <a:lnTo>
                  <a:pt x="62" y="36"/>
                </a:lnTo>
                <a:lnTo>
                  <a:pt x="57" y="47"/>
                </a:lnTo>
                <a:lnTo>
                  <a:pt x="65" y="36"/>
                </a:lnTo>
                <a:lnTo>
                  <a:pt x="62" y="36"/>
                </a:lnTo>
                <a:close/>
                <a:moveTo>
                  <a:pt x="78" y="33"/>
                </a:moveTo>
                <a:lnTo>
                  <a:pt x="78" y="33"/>
                </a:lnTo>
                <a:lnTo>
                  <a:pt x="81" y="33"/>
                </a:lnTo>
                <a:lnTo>
                  <a:pt x="82" y="33"/>
                </a:lnTo>
                <a:lnTo>
                  <a:pt x="85" y="28"/>
                </a:lnTo>
                <a:lnTo>
                  <a:pt x="79" y="30"/>
                </a:lnTo>
                <a:lnTo>
                  <a:pt x="78" y="33"/>
                </a:lnTo>
                <a:close/>
                <a:moveTo>
                  <a:pt x="270" y="413"/>
                </a:moveTo>
                <a:lnTo>
                  <a:pt x="270" y="413"/>
                </a:lnTo>
                <a:lnTo>
                  <a:pt x="270" y="424"/>
                </a:lnTo>
                <a:lnTo>
                  <a:pt x="275" y="423"/>
                </a:lnTo>
                <a:lnTo>
                  <a:pt x="272" y="413"/>
                </a:lnTo>
                <a:lnTo>
                  <a:pt x="270" y="413"/>
                </a:lnTo>
                <a:close/>
                <a:moveTo>
                  <a:pt x="81" y="424"/>
                </a:moveTo>
                <a:lnTo>
                  <a:pt x="81" y="424"/>
                </a:lnTo>
                <a:lnTo>
                  <a:pt x="87" y="415"/>
                </a:lnTo>
                <a:lnTo>
                  <a:pt x="82" y="415"/>
                </a:lnTo>
                <a:lnTo>
                  <a:pt x="81" y="424"/>
                </a:lnTo>
                <a:close/>
                <a:moveTo>
                  <a:pt x="54" y="60"/>
                </a:moveTo>
                <a:lnTo>
                  <a:pt x="54" y="60"/>
                </a:lnTo>
                <a:lnTo>
                  <a:pt x="54" y="62"/>
                </a:lnTo>
                <a:lnTo>
                  <a:pt x="55" y="62"/>
                </a:lnTo>
                <a:lnTo>
                  <a:pt x="62" y="63"/>
                </a:lnTo>
                <a:lnTo>
                  <a:pt x="78" y="62"/>
                </a:lnTo>
                <a:lnTo>
                  <a:pt x="81" y="62"/>
                </a:lnTo>
                <a:lnTo>
                  <a:pt x="68" y="62"/>
                </a:lnTo>
                <a:lnTo>
                  <a:pt x="54" y="60"/>
                </a:lnTo>
                <a:close/>
                <a:moveTo>
                  <a:pt x="63" y="33"/>
                </a:moveTo>
                <a:lnTo>
                  <a:pt x="63" y="33"/>
                </a:lnTo>
                <a:lnTo>
                  <a:pt x="68" y="33"/>
                </a:lnTo>
                <a:lnTo>
                  <a:pt x="71" y="30"/>
                </a:lnTo>
                <a:lnTo>
                  <a:pt x="65" y="30"/>
                </a:lnTo>
                <a:lnTo>
                  <a:pt x="63" y="33"/>
                </a:lnTo>
                <a:close/>
                <a:moveTo>
                  <a:pt x="270" y="405"/>
                </a:moveTo>
                <a:lnTo>
                  <a:pt x="270" y="405"/>
                </a:lnTo>
                <a:lnTo>
                  <a:pt x="265" y="407"/>
                </a:lnTo>
                <a:lnTo>
                  <a:pt x="264" y="407"/>
                </a:lnTo>
                <a:lnTo>
                  <a:pt x="262" y="405"/>
                </a:lnTo>
                <a:lnTo>
                  <a:pt x="262" y="404"/>
                </a:lnTo>
                <a:lnTo>
                  <a:pt x="261" y="404"/>
                </a:lnTo>
                <a:lnTo>
                  <a:pt x="259" y="405"/>
                </a:lnTo>
                <a:lnTo>
                  <a:pt x="259" y="407"/>
                </a:lnTo>
                <a:lnTo>
                  <a:pt x="262" y="409"/>
                </a:lnTo>
                <a:lnTo>
                  <a:pt x="264" y="409"/>
                </a:lnTo>
                <a:lnTo>
                  <a:pt x="267" y="409"/>
                </a:lnTo>
                <a:lnTo>
                  <a:pt x="270" y="405"/>
                </a:lnTo>
                <a:close/>
                <a:moveTo>
                  <a:pt x="216" y="24"/>
                </a:moveTo>
                <a:lnTo>
                  <a:pt x="216" y="24"/>
                </a:lnTo>
                <a:lnTo>
                  <a:pt x="227" y="22"/>
                </a:lnTo>
                <a:lnTo>
                  <a:pt x="224" y="21"/>
                </a:lnTo>
                <a:lnTo>
                  <a:pt x="223" y="21"/>
                </a:lnTo>
                <a:lnTo>
                  <a:pt x="220" y="21"/>
                </a:lnTo>
                <a:lnTo>
                  <a:pt x="216" y="24"/>
                </a:lnTo>
                <a:close/>
                <a:moveTo>
                  <a:pt x="175" y="90"/>
                </a:moveTo>
                <a:lnTo>
                  <a:pt x="175" y="90"/>
                </a:lnTo>
                <a:lnTo>
                  <a:pt x="175" y="92"/>
                </a:lnTo>
                <a:lnTo>
                  <a:pt x="191" y="84"/>
                </a:lnTo>
                <a:lnTo>
                  <a:pt x="190" y="82"/>
                </a:lnTo>
                <a:lnTo>
                  <a:pt x="175" y="90"/>
                </a:lnTo>
                <a:close/>
                <a:moveTo>
                  <a:pt x="51" y="32"/>
                </a:moveTo>
                <a:lnTo>
                  <a:pt x="51" y="32"/>
                </a:lnTo>
                <a:lnTo>
                  <a:pt x="55" y="33"/>
                </a:lnTo>
                <a:lnTo>
                  <a:pt x="57" y="33"/>
                </a:lnTo>
                <a:lnTo>
                  <a:pt x="59" y="30"/>
                </a:lnTo>
                <a:lnTo>
                  <a:pt x="52" y="28"/>
                </a:lnTo>
                <a:lnTo>
                  <a:pt x="51" y="32"/>
                </a:lnTo>
                <a:close/>
                <a:moveTo>
                  <a:pt x="33" y="40"/>
                </a:moveTo>
                <a:lnTo>
                  <a:pt x="33" y="40"/>
                </a:lnTo>
                <a:lnTo>
                  <a:pt x="41" y="32"/>
                </a:lnTo>
                <a:lnTo>
                  <a:pt x="38" y="30"/>
                </a:lnTo>
                <a:lnTo>
                  <a:pt x="33" y="40"/>
                </a:lnTo>
                <a:close/>
                <a:moveTo>
                  <a:pt x="210" y="66"/>
                </a:moveTo>
                <a:lnTo>
                  <a:pt x="210" y="66"/>
                </a:lnTo>
                <a:lnTo>
                  <a:pt x="213" y="68"/>
                </a:lnTo>
                <a:lnTo>
                  <a:pt x="220" y="62"/>
                </a:lnTo>
                <a:lnTo>
                  <a:pt x="216" y="62"/>
                </a:lnTo>
                <a:lnTo>
                  <a:pt x="210" y="66"/>
                </a:lnTo>
                <a:close/>
                <a:moveTo>
                  <a:pt x="49" y="65"/>
                </a:moveTo>
                <a:lnTo>
                  <a:pt x="49" y="65"/>
                </a:lnTo>
                <a:lnTo>
                  <a:pt x="49" y="76"/>
                </a:lnTo>
                <a:lnTo>
                  <a:pt x="49" y="90"/>
                </a:lnTo>
                <a:lnTo>
                  <a:pt x="49" y="87"/>
                </a:lnTo>
                <a:lnTo>
                  <a:pt x="51" y="66"/>
                </a:lnTo>
                <a:lnTo>
                  <a:pt x="49" y="65"/>
                </a:lnTo>
                <a:close/>
                <a:moveTo>
                  <a:pt x="101" y="40"/>
                </a:moveTo>
                <a:lnTo>
                  <a:pt x="101" y="40"/>
                </a:lnTo>
                <a:lnTo>
                  <a:pt x="111" y="25"/>
                </a:lnTo>
                <a:lnTo>
                  <a:pt x="109" y="27"/>
                </a:lnTo>
                <a:lnTo>
                  <a:pt x="108" y="28"/>
                </a:lnTo>
                <a:lnTo>
                  <a:pt x="101" y="38"/>
                </a:lnTo>
                <a:lnTo>
                  <a:pt x="101" y="40"/>
                </a:lnTo>
                <a:close/>
                <a:moveTo>
                  <a:pt x="134" y="174"/>
                </a:moveTo>
                <a:lnTo>
                  <a:pt x="134" y="174"/>
                </a:lnTo>
                <a:lnTo>
                  <a:pt x="131" y="181"/>
                </a:lnTo>
                <a:lnTo>
                  <a:pt x="128" y="188"/>
                </a:lnTo>
                <a:lnTo>
                  <a:pt x="131" y="185"/>
                </a:lnTo>
                <a:lnTo>
                  <a:pt x="134" y="175"/>
                </a:lnTo>
                <a:lnTo>
                  <a:pt x="134" y="174"/>
                </a:lnTo>
                <a:close/>
                <a:moveTo>
                  <a:pt x="70" y="418"/>
                </a:moveTo>
                <a:lnTo>
                  <a:pt x="70" y="418"/>
                </a:lnTo>
                <a:lnTo>
                  <a:pt x="63" y="428"/>
                </a:lnTo>
                <a:lnTo>
                  <a:pt x="65" y="428"/>
                </a:lnTo>
                <a:lnTo>
                  <a:pt x="70" y="418"/>
                </a:lnTo>
                <a:close/>
                <a:moveTo>
                  <a:pt x="21" y="35"/>
                </a:moveTo>
                <a:lnTo>
                  <a:pt x="21" y="35"/>
                </a:lnTo>
                <a:lnTo>
                  <a:pt x="27" y="25"/>
                </a:lnTo>
                <a:lnTo>
                  <a:pt x="19" y="32"/>
                </a:lnTo>
                <a:lnTo>
                  <a:pt x="21" y="35"/>
                </a:lnTo>
                <a:close/>
                <a:moveTo>
                  <a:pt x="137" y="120"/>
                </a:moveTo>
                <a:lnTo>
                  <a:pt x="137" y="120"/>
                </a:lnTo>
                <a:lnTo>
                  <a:pt x="137" y="110"/>
                </a:lnTo>
                <a:lnTo>
                  <a:pt x="134" y="110"/>
                </a:lnTo>
                <a:lnTo>
                  <a:pt x="134" y="112"/>
                </a:lnTo>
                <a:lnTo>
                  <a:pt x="136" y="114"/>
                </a:lnTo>
                <a:lnTo>
                  <a:pt x="136" y="115"/>
                </a:lnTo>
                <a:lnTo>
                  <a:pt x="136" y="118"/>
                </a:lnTo>
                <a:lnTo>
                  <a:pt x="137" y="120"/>
                </a:lnTo>
                <a:close/>
                <a:moveTo>
                  <a:pt x="134" y="55"/>
                </a:moveTo>
                <a:lnTo>
                  <a:pt x="134" y="55"/>
                </a:lnTo>
                <a:lnTo>
                  <a:pt x="134" y="60"/>
                </a:lnTo>
                <a:lnTo>
                  <a:pt x="136" y="60"/>
                </a:lnTo>
                <a:lnTo>
                  <a:pt x="136" y="57"/>
                </a:lnTo>
                <a:lnTo>
                  <a:pt x="136" y="55"/>
                </a:lnTo>
                <a:lnTo>
                  <a:pt x="137" y="52"/>
                </a:lnTo>
                <a:lnTo>
                  <a:pt x="136" y="54"/>
                </a:lnTo>
                <a:lnTo>
                  <a:pt x="134" y="55"/>
                </a:lnTo>
                <a:close/>
                <a:moveTo>
                  <a:pt x="85" y="125"/>
                </a:moveTo>
                <a:lnTo>
                  <a:pt x="85" y="125"/>
                </a:lnTo>
                <a:lnTo>
                  <a:pt x="84" y="128"/>
                </a:lnTo>
                <a:lnTo>
                  <a:pt x="95" y="125"/>
                </a:lnTo>
                <a:lnTo>
                  <a:pt x="85" y="125"/>
                </a:lnTo>
                <a:close/>
                <a:moveTo>
                  <a:pt x="141" y="73"/>
                </a:moveTo>
                <a:lnTo>
                  <a:pt x="141" y="73"/>
                </a:lnTo>
                <a:lnTo>
                  <a:pt x="141" y="71"/>
                </a:lnTo>
                <a:lnTo>
                  <a:pt x="141" y="73"/>
                </a:lnTo>
                <a:lnTo>
                  <a:pt x="141" y="79"/>
                </a:lnTo>
                <a:lnTo>
                  <a:pt x="142" y="73"/>
                </a:lnTo>
                <a:lnTo>
                  <a:pt x="141" y="73"/>
                </a:lnTo>
                <a:close/>
                <a:moveTo>
                  <a:pt x="41" y="202"/>
                </a:moveTo>
                <a:lnTo>
                  <a:pt x="41" y="202"/>
                </a:lnTo>
                <a:lnTo>
                  <a:pt x="48" y="207"/>
                </a:lnTo>
                <a:lnTo>
                  <a:pt x="54" y="208"/>
                </a:lnTo>
                <a:lnTo>
                  <a:pt x="41" y="202"/>
                </a:lnTo>
                <a:close/>
                <a:moveTo>
                  <a:pt x="240" y="164"/>
                </a:moveTo>
                <a:lnTo>
                  <a:pt x="240" y="164"/>
                </a:lnTo>
                <a:lnTo>
                  <a:pt x="240" y="169"/>
                </a:lnTo>
                <a:lnTo>
                  <a:pt x="238" y="174"/>
                </a:lnTo>
                <a:lnTo>
                  <a:pt x="238" y="177"/>
                </a:lnTo>
                <a:lnTo>
                  <a:pt x="240" y="174"/>
                </a:lnTo>
                <a:lnTo>
                  <a:pt x="240" y="170"/>
                </a:lnTo>
                <a:lnTo>
                  <a:pt x="240" y="164"/>
                </a:lnTo>
                <a:close/>
                <a:moveTo>
                  <a:pt x="150" y="62"/>
                </a:moveTo>
                <a:lnTo>
                  <a:pt x="150" y="62"/>
                </a:lnTo>
                <a:lnTo>
                  <a:pt x="145" y="63"/>
                </a:lnTo>
                <a:lnTo>
                  <a:pt x="139" y="65"/>
                </a:lnTo>
                <a:lnTo>
                  <a:pt x="141" y="66"/>
                </a:lnTo>
                <a:lnTo>
                  <a:pt x="145" y="63"/>
                </a:lnTo>
                <a:lnTo>
                  <a:pt x="150" y="62"/>
                </a:lnTo>
                <a:close/>
                <a:moveTo>
                  <a:pt x="95" y="24"/>
                </a:moveTo>
                <a:lnTo>
                  <a:pt x="95" y="24"/>
                </a:lnTo>
                <a:lnTo>
                  <a:pt x="96" y="24"/>
                </a:lnTo>
                <a:lnTo>
                  <a:pt x="104" y="21"/>
                </a:lnTo>
                <a:lnTo>
                  <a:pt x="106" y="19"/>
                </a:lnTo>
                <a:lnTo>
                  <a:pt x="108" y="17"/>
                </a:lnTo>
                <a:lnTo>
                  <a:pt x="106" y="17"/>
                </a:lnTo>
                <a:lnTo>
                  <a:pt x="101" y="21"/>
                </a:lnTo>
                <a:lnTo>
                  <a:pt x="95" y="24"/>
                </a:lnTo>
                <a:close/>
                <a:moveTo>
                  <a:pt x="32" y="22"/>
                </a:moveTo>
                <a:lnTo>
                  <a:pt x="32" y="22"/>
                </a:lnTo>
                <a:lnTo>
                  <a:pt x="27" y="30"/>
                </a:lnTo>
                <a:lnTo>
                  <a:pt x="33" y="25"/>
                </a:lnTo>
                <a:lnTo>
                  <a:pt x="33" y="24"/>
                </a:lnTo>
                <a:lnTo>
                  <a:pt x="32" y="22"/>
                </a:lnTo>
                <a:close/>
                <a:moveTo>
                  <a:pt x="238" y="278"/>
                </a:moveTo>
                <a:lnTo>
                  <a:pt x="238" y="278"/>
                </a:lnTo>
                <a:lnTo>
                  <a:pt x="242" y="287"/>
                </a:lnTo>
                <a:lnTo>
                  <a:pt x="245" y="295"/>
                </a:lnTo>
                <a:lnTo>
                  <a:pt x="238" y="278"/>
                </a:lnTo>
                <a:close/>
                <a:moveTo>
                  <a:pt x="243" y="164"/>
                </a:moveTo>
                <a:lnTo>
                  <a:pt x="243" y="164"/>
                </a:lnTo>
                <a:lnTo>
                  <a:pt x="242" y="156"/>
                </a:lnTo>
                <a:lnTo>
                  <a:pt x="238" y="150"/>
                </a:lnTo>
                <a:lnTo>
                  <a:pt x="243" y="164"/>
                </a:lnTo>
                <a:close/>
                <a:moveTo>
                  <a:pt x="43" y="28"/>
                </a:moveTo>
                <a:lnTo>
                  <a:pt x="43" y="28"/>
                </a:lnTo>
                <a:lnTo>
                  <a:pt x="44" y="27"/>
                </a:lnTo>
                <a:lnTo>
                  <a:pt x="40" y="25"/>
                </a:lnTo>
                <a:lnTo>
                  <a:pt x="40" y="27"/>
                </a:lnTo>
                <a:lnTo>
                  <a:pt x="43" y="28"/>
                </a:lnTo>
                <a:close/>
                <a:moveTo>
                  <a:pt x="5" y="24"/>
                </a:moveTo>
                <a:lnTo>
                  <a:pt x="5" y="24"/>
                </a:lnTo>
                <a:lnTo>
                  <a:pt x="3" y="27"/>
                </a:lnTo>
                <a:lnTo>
                  <a:pt x="3" y="30"/>
                </a:lnTo>
                <a:lnTo>
                  <a:pt x="3" y="28"/>
                </a:lnTo>
                <a:lnTo>
                  <a:pt x="3" y="27"/>
                </a:lnTo>
                <a:lnTo>
                  <a:pt x="5" y="24"/>
                </a:lnTo>
                <a:close/>
                <a:moveTo>
                  <a:pt x="16" y="24"/>
                </a:moveTo>
                <a:lnTo>
                  <a:pt x="16" y="24"/>
                </a:lnTo>
                <a:lnTo>
                  <a:pt x="21" y="17"/>
                </a:lnTo>
                <a:lnTo>
                  <a:pt x="19" y="17"/>
                </a:lnTo>
                <a:lnTo>
                  <a:pt x="18" y="21"/>
                </a:lnTo>
                <a:lnTo>
                  <a:pt x="16" y="21"/>
                </a:lnTo>
                <a:lnTo>
                  <a:pt x="16" y="22"/>
                </a:lnTo>
                <a:lnTo>
                  <a:pt x="16" y="24"/>
                </a:lnTo>
                <a:close/>
                <a:moveTo>
                  <a:pt x="259" y="413"/>
                </a:moveTo>
                <a:lnTo>
                  <a:pt x="259" y="413"/>
                </a:lnTo>
                <a:lnTo>
                  <a:pt x="259" y="421"/>
                </a:lnTo>
                <a:lnTo>
                  <a:pt x="261" y="415"/>
                </a:lnTo>
                <a:lnTo>
                  <a:pt x="259" y="413"/>
                </a:lnTo>
                <a:close/>
                <a:moveTo>
                  <a:pt x="111" y="22"/>
                </a:moveTo>
                <a:lnTo>
                  <a:pt x="111" y="22"/>
                </a:lnTo>
                <a:lnTo>
                  <a:pt x="115" y="17"/>
                </a:lnTo>
                <a:lnTo>
                  <a:pt x="112" y="19"/>
                </a:lnTo>
                <a:lnTo>
                  <a:pt x="111" y="21"/>
                </a:lnTo>
                <a:lnTo>
                  <a:pt x="111" y="22"/>
                </a:lnTo>
                <a:close/>
                <a:moveTo>
                  <a:pt x="81" y="27"/>
                </a:moveTo>
                <a:lnTo>
                  <a:pt x="81" y="27"/>
                </a:lnTo>
                <a:lnTo>
                  <a:pt x="84" y="27"/>
                </a:lnTo>
                <a:lnTo>
                  <a:pt x="85" y="25"/>
                </a:lnTo>
                <a:lnTo>
                  <a:pt x="89" y="25"/>
                </a:lnTo>
                <a:lnTo>
                  <a:pt x="81" y="25"/>
                </a:lnTo>
                <a:lnTo>
                  <a:pt x="81" y="27"/>
                </a:lnTo>
                <a:close/>
                <a:moveTo>
                  <a:pt x="262" y="420"/>
                </a:moveTo>
                <a:lnTo>
                  <a:pt x="262" y="420"/>
                </a:lnTo>
                <a:lnTo>
                  <a:pt x="261" y="424"/>
                </a:lnTo>
                <a:lnTo>
                  <a:pt x="264" y="424"/>
                </a:lnTo>
                <a:lnTo>
                  <a:pt x="262" y="420"/>
                </a:lnTo>
                <a:close/>
                <a:moveTo>
                  <a:pt x="253" y="432"/>
                </a:moveTo>
                <a:lnTo>
                  <a:pt x="253" y="432"/>
                </a:lnTo>
                <a:lnTo>
                  <a:pt x="254" y="434"/>
                </a:lnTo>
                <a:lnTo>
                  <a:pt x="257" y="434"/>
                </a:lnTo>
                <a:lnTo>
                  <a:pt x="256" y="432"/>
                </a:lnTo>
                <a:lnTo>
                  <a:pt x="254" y="432"/>
                </a:lnTo>
                <a:lnTo>
                  <a:pt x="253" y="432"/>
                </a:lnTo>
                <a:close/>
                <a:moveTo>
                  <a:pt x="141" y="129"/>
                </a:moveTo>
                <a:lnTo>
                  <a:pt x="141" y="129"/>
                </a:lnTo>
                <a:lnTo>
                  <a:pt x="142" y="134"/>
                </a:lnTo>
                <a:lnTo>
                  <a:pt x="145" y="136"/>
                </a:lnTo>
                <a:lnTo>
                  <a:pt x="141" y="129"/>
                </a:lnTo>
                <a:close/>
                <a:moveTo>
                  <a:pt x="73" y="33"/>
                </a:moveTo>
                <a:lnTo>
                  <a:pt x="73" y="33"/>
                </a:lnTo>
                <a:lnTo>
                  <a:pt x="76" y="30"/>
                </a:lnTo>
                <a:lnTo>
                  <a:pt x="71" y="33"/>
                </a:lnTo>
                <a:lnTo>
                  <a:pt x="73" y="33"/>
                </a:lnTo>
                <a:close/>
                <a:moveTo>
                  <a:pt x="292" y="409"/>
                </a:moveTo>
                <a:lnTo>
                  <a:pt x="292" y="409"/>
                </a:lnTo>
                <a:lnTo>
                  <a:pt x="291" y="413"/>
                </a:lnTo>
                <a:lnTo>
                  <a:pt x="294" y="410"/>
                </a:lnTo>
                <a:lnTo>
                  <a:pt x="292" y="409"/>
                </a:lnTo>
                <a:close/>
                <a:moveTo>
                  <a:pt x="136" y="65"/>
                </a:moveTo>
                <a:lnTo>
                  <a:pt x="136" y="65"/>
                </a:lnTo>
                <a:lnTo>
                  <a:pt x="134" y="65"/>
                </a:lnTo>
                <a:lnTo>
                  <a:pt x="134" y="68"/>
                </a:lnTo>
                <a:lnTo>
                  <a:pt x="136" y="65"/>
                </a:lnTo>
                <a:close/>
                <a:moveTo>
                  <a:pt x="130" y="8"/>
                </a:moveTo>
                <a:lnTo>
                  <a:pt x="130" y="8"/>
                </a:lnTo>
                <a:lnTo>
                  <a:pt x="134" y="6"/>
                </a:lnTo>
                <a:lnTo>
                  <a:pt x="128" y="6"/>
                </a:lnTo>
                <a:lnTo>
                  <a:pt x="130" y="8"/>
                </a:lnTo>
                <a:close/>
                <a:moveTo>
                  <a:pt x="257" y="390"/>
                </a:moveTo>
                <a:lnTo>
                  <a:pt x="257" y="390"/>
                </a:lnTo>
                <a:lnTo>
                  <a:pt x="261" y="396"/>
                </a:lnTo>
                <a:lnTo>
                  <a:pt x="259" y="393"/>
                </a:lnTo>
                <a:lnTo>
                  <a:pt x="257" y="390"/>
                </a:lnTo>
                <a:close/>
                <a:moveTo>
                  <a:pt x="18" y="13"/>
                </a:moveTo>
                <a:lnTo>
                  <a:pt x="18" y="13"/>
                </a:lnTo>
                <a:lnTo>
                  <a:pt x="16" y="13"/>
                </a:lnTo>
                <a:lnTo>
                  <a:pt x="16" y="11"/>
                </a:lnTo>
                <a:lnTo>
                  <a:pt x="16" y="13"/>
                </a:lnTo>
                <a:lnTo>
                  <a:pt x="16" y="14"/>
                </a:lnTo>
                <a:lnTo>
                  <a:pt x="18" y="13"/>
                </a:lnTo>
                <a:close/>
                <a:moveTo>
                  <a:pt x="295" y="417"/>
                </a:moveTo>
                <a:lnTo>
                  <a:pt x="295" y="417"/>
                </a:lnTo>
                <a:lnTo>
                  <a:pt x="298" y="413"/>
                </a:lnTo>
                <a:lnTo>
                  <a:pt x="300" y="412"/>
                </a:lnTo>
                <a:lnTo>
                  <a:pt x="295" y="417"/>
                </a:lnTo>
                <a:close/>
                <a:moveTo>
                  <a:pt x="108" y="22"/>
                </a:moveTo>
                <a:lnTo>
                  <a:pt x="108" y="22"/>
                </a:lnTo>
                <a:lnTo>
                  <a:pt x="104" y="27"/>
                </a:lnTo>
                <a:lnTo>
                  <a:pt x="106" y="25"/>
                </a:lnTo>
                <a:lnTo>
                  <a:pt x="108" y="22"/>
                </a:lnTo>
                <a:close/>
                <a:moveTo>
                  <a:pt x="48" y="32"/>
                </a:moveTo>
                <a:lnTo>
                  <a:pt x="48" y="32"/>
                </a:lnTo>
                <a:lnTo>
                  <a:pt x="49" y="28"/>
                </a:lnTo>
                <a:lnTo>
                  <a:pt x="48" y="28"/>
                </a:lnTo>
                <a:lnTo>
                  <a:pt x="46" y="30"/>
                </a:lnTo>
                <a:lnTo>
                  <a:pt x="48" y="32"/>
                </a:lnTo>
                <a:close/>
                <a:moveTo>
                  <a:pt x="261" y="429"/>
                </a:moveTo>
                <a:lnTo>
                  <a:pt x="261" y="429"/>
                </a:lnTo>
                <a:lnTo>
                  <a:pt x="262" y="429"/>
                </a:lnTo>
                <a:lnTo>
                  <a:pt x="264" y="429"/>
                </a:lnTo>
                <a:lnTo>
                  <a:pt x="264" y="428"/>
                </a:lnTo>
                <a:lnTo>
                  <a:pt x="261" y="428"/>
                </a:lnTo>
                <a:lnTo>
                  <a:pt x="261" y="429"/>
                </a:lnTo>
                <a:close/>
                <a:moveTo>
                  <a:pt x="41" y="22"/>
                </a:moveTo>
                <a:lnTo>
                  <a:pt x="41" y="22"/>
                </a:lnTo>
                <a:lnTo>
                  <a:pt x="46" y="25"/>
                </a:lnTo>
                <a:lnTo>
                  <a:pt x="41" y="22"/>
                </a:lnTo>
                <a:close/>
                <a:moveTo>
                  <a:pt x="139" y="5"/>
                </a:moveTo>
                <a:lnTo>
                  <a:pt x="139" y="5"/>
                </a:lnTo>
                <a:lnTo>
                  <a:pt x="136" y="3"/>
                </a:lnTo>
                <a:lnTo>
                  <a:pt x="134" y="3"/>
                </a:lnTo>
                <a:lnTo>
                  <a:pt x="139" y="5"/>
                </a:lnTo>
                <a:close/>
                <a:moveTo>
                  <a:pt x="273" y="426"/>
                </a:moveTo>
                <a:lnTo>
                  <a:pt x="273" y="426"/>
                </a:lnTo>
                <a:lnTo>
                  <a:pt x="270" y="426"/>
                </a:lnTo>
                <a:lnTo>
                  <a:pt x="272" y="428"/>
                </a:lnTo>
                <a:lnTo>
                  <a:pt x="273" y="426"/>
                </a:lnTo>
                <a:close/>
                <a:moveTo>
                  <a:pt x="89" y="30"/>
                </a:moveTo>
                <a:lnTo>
                  <a:pt x="89" y="30"/>
                </a:lnTo>
                <a:lnTo>
                  <a:pt x="87" y="33"/>
                </a:lnTo>
                <a:lnTo>
                  <a:pt x="89" y="32"/>
                </a:lnTo>
                <a:lnTo>
                  <a:pt x="89" y="30"/>
                </a:lnTo>
                <a:close/>
                <a:moveTo>
                  <a:pt x="95" y="353"/>
                </a:moveTo>
                <a:lnTo>
                  <a:pt x="95" y="353"/>
                </a:lnTo>
                <a:lnTo>
                  <a:pt x="95" y="357"/>
                </a:lnTo>
                <a:lnTo>
                  <a:pt x="96" y="358"/>
                </a:lnTo>
                <a:lnTo>
                  <a:pt x="95" y="353"/>
                </a:lnTo>
                <a:close/>
                <a:moveTo>
                  <a:pt x="221" y="58"/>
                </a:moveTo>
                <a:lnTo>
                  <a:pt x="221" y="58"/>
                </a:lnTo>
                <a:lnTo>
                  <a:pt x="220" y="58"/>
                </a:lnTo>
                <a:lnTo>
                  <a:pt x="220" y="60"/>
                </a:lnTo>
                <a:lnTo>
                  <a:pt x="221" y="58"/>
                </a:lnTo>
                <a:close/>
                <a:moveTo>
                  <a:pt x="73" y="24"/>
                </a:moveTo>
                <a:lnTo>
                  <a:pt x="73" y="24"/>
                </a:lnTo>
                <a:lnTo>
                  <a:pt x="78" y="24"/>
                </a:lnTo>
                <a:lnTo>
                  <a:pt x="78" y="22"/>
                </a:lnTo>
                <a:lnTo>
                  <a:pt x="73" y="24"/>
                </a:lnTo>
                <a:close/>
                <a:moveTo>
                  <a:pt x="114" y="14"/>
                </a:moveTo>
                <a:lnTo>
                  <a:pt x="114" y="14"/>
                </a:lnTo>
                <a:lnTo>
                  <a:pt x="112" y="16"/>
                </a:lnTo>
                <a:lnTo>
                  <a:pt x="114" y="14"/>
                </a:lnTo>
                <a:close/>
                <a:moveTo>
                  <a:pt x="253" y="429"/>
                </a:moveTo>
                <a:lnTo>
                  <a:pt x="253" y="429"/>
                </a:lnTo>
                <a:lnTo>
                  <a:pt x="253" y="428"/>
                </a:lnTo>
                <a:lnTo>
                  <a:pt x="253" y="429"/>
                </a:lnTo>
                <a:close/>
                <a:moveTo>
                  <a:pt x="256" y="423"/>
                </a:moveTo>
                <a:lnTo>
                  <a:pt x="256" y="423"/>
                </a:lnTo>
                <a:lnTo>
                  <a:pt x="256" y="424"/>
                </a:lnTo>
                <a:lnTo>
                  <a:pt x="256" y="423"/>
                </a:lnTo>
                <a:close/>
                <a:moveTo>
                  <a:pt x="182" y="43"/>
                </a:moveTo>
                <a:lnTo>
                  <a:pt x="182" y="43"/>
                </a:lnTo>
                <a:lnTo>
                  <a:pt x="182" y="44"/>
                </a:lnTo>
                <a:lnTo>
                  <a:pt x="183" y="43"/>
                </a:lnTo>
                <a:lnTo>
                  <a:pt x="182" y="43"/>
                </a:lnTo>
                <a:close/>
                <a:moveTo>
                  <a:pt x="106" y="415"/>
                </a:moveTo>
                <a:lnTo>
                  <a:pt x="106" y="415"/>
                </a:lnTo>
                <a:lnTo>
                  <a:pt x="104" y="415"/>
                </a:lnTo>
                <a:lnTo>
                  <a:pt x="106" y="415"/>
                </a:lnTo>
                <a:close/>
                <a:moveTo>
                  <a:pt x="71" y="24"/>
                </a:moveTo>
                <a:lnTo>
                  <a:pt x="71" y="24"/>
                </a:lnTo>
                <a:lnTo>
                  <a:pt x="70" y="24"/>
                </a:lnTo>
                <a:lnTo>
                  <a:pt x="71" y="24"/>
                </a:lnTo>
                <a:close/>
                <a:moveTo>
                  <a:pt x="128" y="54"/>
                </a:moveTo>
                <a:lnTo>
                  <a:pt x="128" y="54"/>
                </a:lnTo>
                <a:lnTo>
                  <a:pt x="130" y="54"/>
                </a:lnTo>
                <a:lnTo>
                  <a:pt x="130" y="52"/>
                </a:lnTo>
                <a:lnTo>
                  <a:pt x="128" y="54"/>
                </a:lnTo>
                <a:close/>
                <a:moveTo>
                  <a:pt x="100" y="377"/>
                </a:moveTo>
                <a:lnTo>
                  <a:pt x="100" y="37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3" name="Freeform 7"/>
          <p:cNvSpPr>
            <a:spLocks noEditPoints="1"/>
          </p:cNvSpPr>
          <p:nvPr/>
        </p:nvSpPr>
        <p:spPr bwMode="auto">
          <a:xfrm>
            <a:off x="3363914" y="4574950"/>
            <a:ext cx="119062" cy="88900"/>
          </a:xfrm>
          <a:custGeom>
            <a:avLst/>
            <a:gdLst>
              <a:gd name="T0" fmla="*/ 5040291 w 75"/>
              <a:gd name="T1" fmla="*/ 37803138 h 56"/>
              <a:gd name="T2" fmla="*/ 10080583 w 75"/>
              <a:gd name="T3" fmla="*/ 25201563 h 56"/>
              <a:gd name="T4" fmla="*/ 32762687 w 75"/>
              <a:gd name="T5" fmla="*/ 7561263 h 56"/>
              <a:gd name="T6" fmla="*/ 52923853 w 75"/>
              <a:gd name="T7" fmla="*/ 5040313 h 56"/>
              <a:gd name="T8" fmla="*/ 88205892 w 75"/>
              <a:gd name="T9" fmla="*/ 5040313 h 56"/>
              <a:gd name="T10" fmla="*/ 115926701 w 75"/>
              <a:gd name="T11" fmla="*/ 0 h 56"/>
              <a:gd name="T12" fmla="*/ 148689388 w 75"/>
              <a:gd name="T13" fmla="*/ 5040313 h 56"/>
              <a:gd name="T14" fmla="*/ 163810262 w 75"/>
              <a:gd name="T15" fmla="*/ 12601575 h 56"/>
              <a:gd name="T16" fmla="*/ 176410197 w 75"/>
              <a:gd name="T17" fmla="*/ 25201563 h 56"/>
              <a:gd name="T18" fmla="*/ 178931136 w 75"/>
              <a:gd name="T19" fmla="*/ 45362813 h 56"/>
              <a:gd name="T20" fmla="*/ 189011719 w 75"/>
              <a:gd name="T21" fmla="*/ 95765938 h 56"/>
              <a:gd name="T22" fmla="*/ 183971427 w 75"/>
              <a:gd name="T23" fmla="*/ 108367513 h 56"/>
              <a:gd name="T24" fmla="*/ 176410197 w 75"/>
              <a:gd name="T25" fmla="*/ 115927188 h 56"/>
              <a:gd name="T26" fmla="*/ 151208740 w 75"/>
              <a:gd name="T27" fmla="*/ 131048125 h 56"/>
              <a:gd name="T28" fmla="*/ 143649097 w 75"/>
              <a:gd name="T29" fmla="*/ 131048125 h 56"/>
              <a:gd name="T30" fmla="*/ 95765535 w 75"/>
              <a:gd name="T31" fmla="*/ 141128750 h 56"/>
              <a:gd name="T32" fmla="*/ 37802979 w 75"/>
              <a:gd name="T33" fmla="*/ 136088438 h 56"/>
              <a:gd name="T34" fmla="*/ 17641813 w 75"/>
              <a:gd name="T35" fmla="*/ 128528763 h 56"/>
              <a:gd name="T36" fmla="*/ 10080583 w 75"/>
              <a:gd name="T37" fmla="*/ 108367513 h 56"/>
              <a:gd name="T38" fmla="*/ 5040291 w 75"/>
              <a:gd name="T39" fmla="*/ 83165950 h 56"/>
              <a:gd name="T40" fmla="*/ 5040291 w 75"/>
              <a:gd name="T41" fmla="*/ 68045013 h 56"/>
              <a:gd name="T42" fmla="*/ 128528223 w 75"/>
              <a:gd name="T43" fmla="*/ 27722513 h 56"/>
              <a:gd name="T44" fmla="*/ 120966992 w 75"/>
              <a:gd name="T45" fmla="*/ 25201563 h 56"/>
              <a:gd name="T46" fmla="*/ 108367057 w 75"/>
              <a:gd name="T47" fmla="*/ 25201563 h 56"/>
              <a:gd name="T48" fmla="*/ 103326766 w 75"/>
              <a:gd name="T49" fmla="*/ 25201563 h 56"/>
              <a:gd name="T50" fmla="*/ 75604370 w 75"/>
              <a:gd name="T51" fmla="*/ 20161250 h 56"/>
              <a:gd name="T52" fmla="*/ 73085018 w 75"/>
              <a:gd name="T53" fmla="*/ 20161250 h 56"/>
              <a:gd name="T54" fmla="*/ 40322331 w 75"/>
              <a:gd name="T55" fmla="*/ 25201563 h 56"/>
              <a:gd name="T56" fmla="*/ 37802979 w 75"/>
              <a:gd name="T57" fmla="*/ 17641888 h 56"/>
              <a:gd name="T58" fmla="*/ 32762687 w 75"/>
              <a:gd name="T59" fmla="*/ 20161250 h 56"/>
              <a:gd name="T60" fmla="*/ 25201457 w 75"/>
              <a:gd name="T61" fmla="*/ 37803138 h 56"/>
              <a:gd name="T62" fmla="*/ 20161165 w 75"/>
              <a:gd name="T63" fmla="*/ 100806250 h 56"/>
              <a:gd name="T64" fmla="*/ 25201457 w 75"/>
              <a:gd name="T65" fmla="*/ 110886875 h 56"/>
              <a:gd name="T66" fmla="*/ 37802979 w 75"/>
              <a:gd name="T67" fmla="*/ 115927188 h 56"/>
              <a:gd name="T68" fmla="*/ 73085018 w 75"/>
              <a:gd name="T69" fmla="*/ 123488450 h 56"/>
              <a:gd name="T70" fmla="*/ 128528223 w 75"/>
              <a:gd name="T71" fmla="*/ 128528763 h 56"/>
              <a:gd name="T72" fmla="*/ 156249031 w 75"/>
              <a:gd name="T73" fmla="*/ 120967500 h 56"/>
              <a:gd name="T74" fmla="*/ 163810262 w 75"/>
              <a:gd name="T75" fmla="*/ 108367513 h 56"/>
              <a:gd name="T76" fmla="*/ 168850553 w 75"/>
              <a:gd name="T77" fmla="*/ 68045013 h 56"/>
              <a:gd name="T78" fmla="*/ 163810262 w 75"/>
              <a:gd name="T79" fmla="*/ 40322500 h 56"/>
              <a:gd name="T80" fmla="*/ 156249031 w 75"/>
              <a:gd name="T81" fmla="*/ 27722513 h 56"/>
              <a:gd name="T82" fmla="*/ 141128157 w 75"/>
              <a:gd name="T83" fmla="*/ 27722513 h 56"/>
              <a:gd name="T84" fmla="*/ 128528223 w 75"/>
              <a:gd name="T85" fmla="*/ 32762825 h 56"/>
              <a:gd name="T86" fmla="*/ 128528223 w 75"/>
              <a:gd name="T87" fmla="*/ 27722513 h 56"/>
              <a:gd name="T88" fmla="*/ 12601522 w 75"/>
              <a:gd name="T89" fmla="*/ 68045013 h 56"/>
              <a:gd name="T90" fmla="*/ 12601522 w 75"/>
              <a:gd name="T91" fmla="*/ 103327200 h 56"/>
              <a:gd name="T92" fmla="*/ 163810262 w 75"/>
              <a:gd name="T93" fmla="*/ 25201563 h 56"/>
              <a:gd name="T94" fmla="*/ 156249031 w 75"/>
              <a:gd name="T95" fmla="*/ 20161250 h 56"/>
              <a:gd name="T96" fmla="*/ 163810262 w 75"/>
              <a:gd name="T97" fmla="*/ 25201563 h 56"/>
              <a:gd name="T98" fmla="*/ 128528223 w 75"/>
              <a:gd name="T99" fmla="*/ 12601575 h 56"/>
              <a:gd name="T100" fmla="*/ 128528223 w 75"/>
              <a:gd name="T101" fmla="*/ 17641888 h 56"/>
              <a:gd name="T102" fmla="*/ 176410197 w 75"/>
              <a:gd name="T103" fmla="*/ 75604688 h 56"/>
              <a:gd name="T104" fmla="*/ 176410197 w 75"/>
              <a:gd name="T105" fmla="*/ 80645000 h 56"/>
              <a:gd name="T106" fmla="*/ 176410197 w 75"/>
              <a:gd name="T107" fmla="*/ 80645000 h 56"/>
              <a:gd name="T108" fmla="*/ 171369905 w 75"/>
              <a:gd name="T109" fmla="*/ 65524063 h 56"/>
              <a:gd name="T110" fmla="*/ 171369905 w 75"/>
              <a:gd name="T111" fmla="*/ 65524063 h 56"/>
              <a:gd name="T112" fmla="*/ 171369905 w 75"/>
              <a:gd name="T113" fmla="*/ 60483750 h 56"/>
              <a:gd name="T114" fmla="*/ 171369905 w 75"/>
              <a:gd name="T115" fmla="*/ 65524063 h 5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75" h="56">
                <a:moveTo>
                  <a:pt x="0" y="27"/>
                </a:moveTo>
                <a:lnTo>
                  <a:pt x="0" y="27"/>
                </a:lnTo>
                <a:lnTo>
                  <a:pt x="2" y="15"/>
                </a:lnTo>
                <a:lnTo>
                  <a:pt x="4" y="10"/>
                </a:lnTo>
                <a:lnTo>
                  <a:pt x="7" y="5"/>
                </a:lnTo>
                <a:lnTo>
                  <a:pt x="13" y="3"/>
                </a:lnTo>
                <a:lnTo>
                  <a:pt x="15" y="3"/>
                </a:lnTo>
                <a:lnTo>
                  <a:pt x="21" y="2"/>
                </a:lnTo>
                <a:lnTo>
                  <a:pt x="35" y="2"/>
                </a:lnTo>
                <a:lnTo>
                  <a:pt x="38" y="2"/>
                </a:lnTo>
                <a:lnTo>
                  <a:pt x="46" y="0"/>
                </a:lnTo>
                <a:lnTo>
                  <a:pt x="59" y="2"/>
                </a:lnTo>
                <a:lnTo>
                  <a:pt x="64" y="2"/>
                </a:lnTo>
                <a:lnTo>
                  <a:pt x="65" y="5"/>
                </a:lnTo>
                <a:lnTo>
                  <a:pt x="67" y="5"/>
                </a:lnTo>
                <a:lnTo>
                  <a:pt x="70" y="10"/>
                </a:lnTo>
                <a:lnTo>
                  <a:pt x="71" y="18"/>
                </a:lnTo>
                <a:lnTo>
                  <a:pt x="73" y="29"/>
                </a:lnTo>
                <a:lnTo>
                  <a:pt x="75" y="38"/>
                </a:lnTo>
                <a:lnTo>
                  <a:pt x="73" y="43"/>
                </a:lnTo>
                <a:lnTo>
                  <a:pt x="73" y="44"/>
                </a:lnTo>
                <a:lnTo>
                  <a:pt x="70" y="46"/>
                </a:lnTo>
                <a:lnTo>
                  <a:pt x="65" y="51"/>
                </a:lnTo>
                <a:lnTo>
                  <a:pt x="60" y="52"/>
                </a:lnTo>
                <a:lnTo>
                  <a:pt x="57" y="52"/>
                </a:lnTo>
                <a:lnTo>
                  <a:pt x="48" y="56"/>
                </a:lnTo>
                <a:lnTo>
                  <a:pt x="38" y="56"/>
                </a:lnTo>
                <a:lnTo>
                  <a:pt x="26" y="56"/>
                </a:lnTo>
                <a:lnTo>
                  <a:pt x="15" y="54"/>
                </a:lnTo>
                <a:lnTo>
                  <a:pt x="13" y="54"/>
                </a:lnTo>
                <a:lnTo>
                  <a:pt x="7" y="51"/>
                </a:lnTo>
                <a:lnTo>
                  <a:pt x="4" y="44"/>
                </a:lnTo>
                <a:lnTo>
                  <a:pt x="4" y="43"/>
                </a:lnTo>
                <a:lnTo>
                  <a:pt x="2" y="38"/>
                </a:lnTo>
                <a:lnTo>
                  <a:pt x="2" y="33"/>
                </a:lnTo>
                <a:lnTo>
                  <a:pt x="2" y="27"/>
                </a:lnTo>
                <a:lnTo>
                  <a:pt x="0" y="27"/>
                </a:lnTo>
                <a:close/>
                <a:moveTo>
                  <a:pt x="51" y="11"/>
                </a:moveTo>
                <a:lnTo>
                  <a:pt x="51" y="11"/>
                </a:lnTo>
                <a:lnTo>
                  <a:pt x="48" y="10"/>
                </a:lnTo>
                <a:lnTo>
                  <a:pt x="45" y="10"/>
                </a:lnTo>
                <a:lnTo>
                  <a:pt x="43" y="10"/>
                </a:lnTo>
                <a:lnTo>
                  <a:pt x="41" y="10"/>
                </a:lnTo>
                <a:lnTo>
                  <a:pt x="34" y="8"/>
                </a:lnTo>
                <a:lnTo>
                  <a:pt x="30" y="8"/>
                </a:lnTo>
                <a:lnTo>
                  <a:pt x="29" y="8"/>
                </a:lnTo>
                <a:lnTo>
                  <a:pt x="19" y="10"/>
                </a:lnTo>
                <a:lnTo>
                  <a:pt x="16" y="10"/>
                </a:lnTo>
                <a:lnTo>
                  <a:pt x="15" y="8"/>
                </a:lnTo>
                <a:lnTo>
                  <a:pt x="15" y="7"/>
                </a:lnTo>
                <a:lnTo>
                  <a:pt x="13" y="8"/>
                </a:lnTo>
                <a:lnTo>
                  <a:pt x="10" y="11"/>
                </a:lnTo>
                <a:lnTo>
                  <a:pt x="10" y="15"/>
                </a:lnTo>
                <a:lnTo>
                  <a:pt x="8" y="26"/>
                </a:lnTo>
                <a:lnTo>
                  <a:pt x="8" y="40"/>
                </a:lnTo>
                <a:lnTo>
                  <a:pt x="8" y="41"/>
                </a:lnTo>
                <a:lnTo>
                  <a:pt x="10" y="44"/>
                </a:lnTo>
                <a:lnTo>
                  <a:pt x="15" y="46"/>
                </a:lnTo>
                <a:lnTo>
                  <a:pt x="18" y="48"/>
                </a:lnTo>
                <a:lnTo>
                  <a:pt x="29" y="49"/>
                </a:lnTo>
                <a:lnTo>
                  <a:pt x="51" y="51"/>
                </a:lnTo>
                <a:lnTo>
                  <a:pt x="57" y="49"/>
                </a:lnTo>
                <a:lnTo>
                  <a:pt x="62" y="48"/>
                </a:lnTo>
                <a:lnTo>
                  <a:pt x="65" y="46"/>
                </a:lnTo>
                <a:lnTo>
                  <a:pt x="65" y="43"/>
                </a:lnTo>
                <a:lnTo>
                  <a:pt x="67" y="27"/>
                </a:lnTo>
                <a:lnTo>
                  <a:pt x="65" y="16"/>
                </a:lnTo>
                <a:lnTo>
                  <a:pt x="64" y="13"/>
                </a:lnTo>
                <a:lnTo>
                  <a:pt x="62" y="11"/>
                </a:lnTo>
                <a:lnTo>
                  <a:pt x="56" y="10"/>
                </a:lnTo>
                <a:lnTo>
                  <a:pt x="56" y="11"/>
                </a:lnTo>
                <a:lnTo>
                  <a:pt x="54" y="13"/>
                </a:lnTo>
                <a:lnTo>
                  <a:pt x="51" y="13"/>
                </a:lnTo>
                <a:lnTo>
                  <a:pt x="51" y="11"/>
                </a:lnTo>
                <a:close/>
                <a:moveTo>
                  <a:pt x="5" y="27"/>
                </a:moveTo>
                <a:lnTo>
                  <a:pt x="5" y="27"/>
                </a:lnTo>
                <a:lnTo>
                  <a:pt x="5" y="33"/>
                </a:lnTo>
                <a:lnTo>
                  <a:pt x="5" y="41"/>
                </a:lnTo>
                <a:lnTo>
                  <a:pt x="5" y="27"/>
                </a:lnTo>
                <a:close/>
                <a:moveTo>
                  <a:pt x="65" y="10"/>
                </a:moveTo>
                <a:lnTo>
                  <a:pt x="65" y="10"/>
                </a:lnTo>
                <a:lnTo>
                  <a:pt x="65" y="8"/>
                </a:lnTo>
                <a:lnTo>
                  <a:pt x="62" y="8"/>
                </a:lnTo>
                <a:lnTo>
                  <a:pt x="65" y="10"/>
                </a:lnTo>
                <a:close/>
                <a:moveTo>
                  <a:pt x="51" y="7"/>
                </a:moveTo>
                <a:lnTo>
                  <a:pt x="51" y="7"/>
                </a:lnTo>
                <a:lnTo>
                  <a:pt x="51" y="5"/>
                </a:lnTo>
                <a:lnTo>
                  <a:pt x="49" y="5"/>
                </a:lnTo>
                <a:lnTo>
                  <a:pt x="51" y="7"/>
                </a:lnTo>
                <a:close/>
                <a:moveTo>
                  <a:pt x="70" y="30"/>
                </a:moveTo>
                <a:lnTo>
                  <a:pt x="70" y="30"/>
                </a:lnTo>
                <a:lnTo>
                  <a:pt x="70" y="32"/>
                </a:lnTo>
                <a:lnTo>
                  <a:pt x="70" y="30"/>
                </a:lnTo>
                <a:close/>
                <a:moveTo>
                  <a:pt x="68" y="26"/>
                </a:moveTo>
                <a:lnTo>
                  <a:pt x="68" y="26"/>
                </a:lnTo>
                <a:lnTo>
                  <a:pt x="68" y="24"/>
                </a:lnTo>
                <a:lnTo>
                  <a:pt x="68" y="2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4" name="Freeform 8"/>
          <p:cNvSpPr>
            <a:spLocks noEditPoints="1"/>
          </p:cNvSpPr>
          <p:nvPr/>
        </p:nvSpPr>
        <p:spPr bwMode="auto">
          <a:xfrm>
            <a:off x="3541713" y="4568601"/>
            <a:ext cx="106362" cy="92075"/>
          </a:xfrm>
          <a:custGeom>
            <a:avLst/>
            <a:gdLst>
              <a:gd name="T0" fmla="*/ 60483466 w 67"/>
              <a:gd name="T1" fmla="*/ 27722513 h 58"/>
              <a:gd name="T2" fmla="*/ 68044693 w 67"/>
              <a:gd name="T3" fmla="*/ 22682200 h 58"/>
              <a:gd name="T4" fmla="*/ 80644621 w 67"/>
              <a:gd name="T5" fmla="*/ 17641888 h 58"/>
              <a:gd name="T6" fmla="*/ 113407292 w 67"/>
              <a:gd name="T7" fmla="*/ 10080625 h 58"/>
              <a:gd name="T8" fmla="*/ 120966931 w 67"/>
              <a:gd name="T9" fmla="*/ 2520950 h 58"/>
              <a:gd name="T10" fmla="*/ 131047509 w 67"/>
              <a:gd name="T11" fmla="*/ 2520950 h 58"/>
              <a:gd name="T12" fmla="*/ 143649025 w 67"/>
              <a:gd name="T13" fmla="*/ 15120938 h 58"/>
              <a:gd name="T14" fmla="*/ 156248953 w 67"/>
              <a:gd name="T15" fmla="*/ 27722513 h 58"/>
              <a:gd name="T16" fmla="*/ 161289242 w 67"/>
              <a:gd name="T17" fmla="*/ 35282188 h 58"/>
              <a:gd name="T18" fmla="*/ 163810180 w 67"/>
              <a:gd name="T19" fmla="*/ 47883763 h 58"/>
              <a:gd name="T20" fmla="*/ 163810180 w 67"/>
              <a:gd name="T21" fmla="*/ 70564375 h 58"/>
              <a:gd name="T22" fmla="*/ 163810180 w 67"/>
              <a:gd name="T23" fmla="*/ 83165950 h 58"/>
              <a:gd name="T24" fmla="*/ 161289242 w 67"/>
              <a:gd name="T25" fmla="*/ 83165950 h 58"/>
              <a:gd name="T26" fmla="*/ 148689314 w 67"/>
              <a:gd name="T27" fmla="*/ 103327200 h 58"/>
              <a:gd name="T28" fmla="*/ 131047509 w 67"/>
              <a:gd name="T29" fmla="*/ 118448138 h 58"/>
              <a:gd name="T30" fmla="*/ 113407292 w 67"/>
              <a:gd name="T31" fmla="*/ 126007813 h 58"/>
              <a:gd name="T32" fmla="*/ 88205848 w 67"/>
              <a:gd name="T33" fmla="*/ 138609388 h 58"/>
              <a:gd name="T34" fmla="*/ 65523754 w 67"/>
              <a:gd name="T35" fmla="*/ 146169063 h 58"/>
              <a:gd name="T36" fmla="*/ 45362599 w 67"/>
              <a:gd name="T37" fmla="*/ 141128750 h 58"/>
              <a:gd name="T38" fmla="*/ 27722382 w 67"/>
              <a:gd name="T39" fmla="*/ 133569075 h 58"/>
              <a:gd name="T40" fmla="*/ 12601516 w 67"/>
              <a:gd name="T41" fmla="*/ 110886875 h 58"/>
              <a:gd name="T42" fmla="*/ 10080578 w 67"/>
              <a:gd name="T43" fmla="*/ 103327200 h 58"/>
              <a:gd name="T44" fmla="*/ 0 w 67"/>
              <a:gd name="T45" fmla="*/ 78125638 h 58"/>
              <a:gd name="T46" fmla="*/ 0 w 67"/>
              <a:gd name="T47" fmla="*/ 65524063 h 58"/>
              <a:gd name="T48" fmla="*/ 5040289 w 67"/>
              <a:gd name="T49" fmla="*/ 57964388 h 58"/>
              <a:gd name="T50" fmla="*/ 17641805 w 67"/>
              <a:gd name="T51" fmla="*/ 47883763 h 58"/>
              <a:gd name="T52" fmla="*/ 37802960 w 67"/>
              <a:gd name="T53" fmla="*/ 37803138 h 58"/>
              <a:gd name="T54" fmla="*/ 52923826 w 67"/>
              <a:gd name="T55" fmla="*/ 30241875 h 58"/>
              <a:gd name="T56" fmla="*/ 57964115 w 67"/>
              <a:gd name="T57" fmla="*/ 27722513 h 58"/>
              <a:gd name="T58" fmla="*/ 60483466 w 67"/>
              <a:gd name="T59" fmla="*/ 27722513 h 58"/>
              <a:gd name="T60" fmla="*/ 128528158 w 67"/>
              <a:gd name="T61" fmla="*/ 17641888 h 58"/>
              <a:gd name="T62" fmla="*/ 100805776 w 67"/>
              <a:gd name="T63" fmla="*/ 27722513 h 58"/>
              <a:gd name="T64" fmla="*/ 88205848 w 67"/>
              <a:gd name="T65" fmla="*/ 30241875 h 58"/>
              <a:gd name="T66" fmla="*/ 73084981 w 67"/>
              <a:gd name="T67" fmla="*/ 37803138 h 58"/>
              <a:gd name="T68" fmla="*/ 32762671 w 67"/>
              <a:gd name="T69" fmla="*/ 63004700 h 58"/>
              <a:gd name="T70" fmla="*/ 17641805 w 67"/>
              <a:gd name="T71" fmla="*/ 70564375 h 58"/>
              <a:gd name="T72" fmla="*/ 12601516 w 67"/>
              <a:gd name="T73" fmla="*/ 70564375 h 58"/>
              <a:gd name="T74" fmla="*/ 17641805 w 67"/>
              <a:gd name="T75" fmla="*/ 75604688 h 58"/>
              <a:gd name="T76" fmla="*/ 20161155 w 67"/>
              <a:gd name="T77" fmla="*/ 93246575 h 58"/>
              <a:gd name="T78" fmla="*/ 27722382 w 67"/>
              <a:gd name="T79" fmla="*/ 113407825 h 58"/>
              <a:gd name="T80" fmla="*/ 37802960 w 67"/>
              <a:gd name="T81" fmla="*/ 126007813 h 58"/>
              <a:gd name="T82" fmla="*/ 52923826 w 67"/>
              <a:gd name="T83" fmla="*/ 133569075 h 58"/>
              <a:gd name="T84" fmla="*/ 60483466 w 67"/>
              <a:gd name="T85" fmla="*/ 131048125 h 58"/>
              <a:gd name="T86" fmla="*/ 93246137 w 67"/>
              <a:gd name="T87" fmla="*/ 120967500 h 58"/>
              <a:gd name="T88" fmla="*/ 108367003 w 67"/>
              <a:gd name="T89" fmla="*/ 118448138 h 58"/>
              <a:gd name="T90" fmla="*/ 123487869 w 67"/>
              <a:gd name="T91" fmla="*/ 105846563 h 58"/>
              <a:gd name="T92" fmla="*/ 141128087 w 67"/>
              <a:gd name="T93" fmla="*/ 90725625 h 58"/>
              <a:gd name="T94" fmla="*/ 151208664 w 67"/>
              <a:gd name="T95" fmla="*/ 83165950 h 58"/>
              <a:gd name="T96" fmla="*/ 156248953 w 67"/>
              <a:gd name="T97" fmla="*/ 78125638 h 58"/>
              <a:gd name="T98" fmla="*/ 156248953 w 67"/>
              <a:gd name="T99" fmla="*/ 70564375 h 58"/>
              <a:gd name="T100" fmla="*/ 156248953 w 67"/>
              <a:gd name="T101" fmla="*/ 63004700 h 58"/>
              <a:gd name="T102" fmla="*/ 151208664 w 67"/>
              <a:gd name="T103" fmla="*/ 55443438 h 58"/>
              <a:gd name="T104" fmla="*/ 148689314 w 67"/>
              <a:gd name="T105" fmla="*/ 42843450 h 58"/>
              <a:gd name="T106" fmla="*/ 136087798 w 67"/>
              <a:gd name="T107" fmla="*/ 22682200 h 58"/>
              <a:gd name="T108" fmla="*/ 131047509 w 67"/>
              <a:gd name="T109" fmla="*/ 17641888 h 58"/>
              <a:gd name="T110" fmla="*/ 128528158 w 67"/>
              <a:gd name="T111" fmla="*/ 17641888 h 58"/>
              <a:gd name="T112" fmla="*/ 52923826 w 67"/>
              <a:gd name="T113" fmla="*/ 42843450 h 58"/>
              <a:gd name="T114" fmla="*/ 52923826 w 67"/>
              <a:gd name="T115" fmla="*/ 42843450 h 58"/>
              <a:gd name="T116" fmla="*/ 25201444 w 67"/>
              <a:gd name="T117" fmla="*/ 57964388 h 58"/>
              <a:gd name="T118" fmla="*/ 52923826 w 67"/>
              <a:gd name="T119" fmla="*/ 42843450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7" h="58">
                <a:moveTo>
                  <a:pt x="24" y="11"/>
                </a:moveTo>
                <a:lnTo>
                  <a:pt x="24" y="11"/>
                </a:lnTo>
                <a:lnTo>
                  <a:pt x="27" y="9"/>
                </a:lnTo>
                <a:lnTo>
                  <a:pt x="32" y="7"/>
                </a:lnTo>
                <a:lnTo>
                  <a:pt x="45" y="4"/>
                </a:lnTo>
                <a:lnTo>
                  <a:pt x="48" y="1"/>
                </a:lnTo>
                <a:lnTo>
                  <a:pt x="49" y="0"/>
                </a:lnTo>
                <a:lnTo>
                  <a:pt x="52" y="1"/>
                </a:lnTo>
                <a:lnTo>
                  <a:pt x="57" y="6"/>
                </a:lnTo>
                <a:lnTo>
                  <a:pt x="62" y="11"/>
                </a:lnTo>
                <a:lnTo>
                  <a:pt x="64" y="14"/>
                </a:lnTo>
                <a:lnTo>
                  <a:pt x="65" y="19"/>
                </a:lnTo>
                <a:lnTo>
                  <a:pt x="67" y="23"/>
                </a:lnTo>
                <a:lnTo>
                  <a:pt x="65" y="28"/>
                </a:lnTo>
                <a:lnTo>
                  <a:pt x="65" y="33"/>
                </a:lnTo>
                <a:lnTo>
                  <a:pt x="64" y="33"/>
                </a:lnTo>
                <a:lnTo>
                  <a:pt x="59" y="41"/>
                </a:lnTo>
                <a:lnTo>
                  <a:pt x="52" y="47"/>
                </a:lnTo>
                <a:lnTo>
                  <a:pt x="45" y="50"/>
                </a:lnTo>
                <a:lnTo>
                  <a:pt x="35" y="55"/>
                </a:lnTo>
                <a:lnTo>
                  <a:pt x="30" y="56"/>
                </a:lnTo>
                <a:lnTo>
                  <a:pt x="26" y="58"/>
                </a:lnTo>
                <a:lnTo>
                  <a:pt x="18" y="56"/>
                </a:lnTo>
                <a:lnTo>
                  <a:pt x="11" y="53"/>
                </a:lnTo>
                <a:lnTo>
                  <a:pt x="8" y="48"/>
                </a:lnTo>
                <a:lnTo>
                  <a:pt x="5" y="44"/>
                </a:lnTo>
                <a:lnTo>
                  <a:pt x="4" y="41"/>
                </a:lnTo>
                <a:lnTo>
                  <a:pt x="0" y="31"/>
                </a:lnTo>
                <a:lnTo>
                  <a:pt x="0" y="26"/>
                </a:lnTo>
                <a:lnTo>
                  <a:pt x="2" y="23"/>
                </a:lnTo>
                <a:lnTo>
                  <a:pt x="4" y="22"/>
                </a:lnTo>
                <a:lnTo>
                  <a:pt x="7" y="19"/>
                </a:lnTo>
                <a:lnTo>
                  <a:pt x="15" y="15"/>
                </a:lnTo>
                <a:lnTo>
                  <a:pt x="21" y="12"/>
                </a:lnTo>
                <a:lnTo>
                  <a:pt x="23" y="11"/>
                </a:lnTo>
                <a:lnTo>
                  <a:pt x="24" y="11"/>
                </a:lnTo>
                <a:close/>
                <a:moveTo>
                  <a:pt x="51" y="7"/>
                </a:moveTo>
                <a:lnTo>
                  <a:pt x="51" y="7"/>
                </a:lnTo>
                <a:lnTo>
                  <a:pt x="46" y="9"/>
                </a:lnTo>
                <a:lnTo>
                  <a:pt x="40" y="11"/>
                </a:lnTo>
                <a:lnTo>
                  <a:pt x="35" y="12"/>
                </a:lnTo>
                <a:lnTo>
                  <a:pt x="29" y="15"/>
                </a:lnTo>
                <a:lnTo>
                  <a:pt x="13" y="25"/>
                </a:lnTo>
                <a:lnTo>
                  <a:pt x="7" y="28"/>
                </a:lnTo>
                <a:lnTo>
                  <a:pt x="5" y="28"/>
                </a:lnTo>
                <a:lnTo>
                  <a:pt x="7" y="30"/>
                </a:lnTo>
                <a:lnTo>
                  <a:pt x="8" y="37"/>
                </a:lnTo>
                <a:lnTo>
                  <a:pt x="11" y="45"/>
                </a:lnTo>
                <a:lnTo>
                  <a:pt x="15" y="50"/>
                </a:lnTo>
                <a:lnTo>
                  <a:pt x="18" y="53"/>
                </a:lnTo>
                <a:lnTo>
                  <a:pt x="21" y="53"/>
                </a:lnTo>
                <a:lnTo>
                  <a:pt x="24" y="52"/>
                </a:lnTo>
                <a:lnTo>
                  <a:pt x="37" y="48"/>
                </a:lnTo>
                <a:lnTo>
                  <a:pt x="43" y="47"/>
                </a:lnTo>
                <a:lnTo>
                  <a:pt x="49" y="42"/>
                </a:lnTo>
                <a:lnTo>
                  <a:pt x="56" y="36"/>
                </a:lnTo>
                <a:lnTo>
                  <a:pt x="60" y="33"/>
                </a:lnTo>
                <a:lnTo>
                  <a:pt x="62" y="31"/>
                </a:lnTo>
                <a:lnTo>
                  <a:pt x="62" y="28"/>
                </a:lnTo>
                <a:lnTo>
                  <a:pt x="62" y="25"/>
                </a:lnTo>
                <a:lnTo>
                  <a:pt x="60" y="22"/>
                </a:lnTo>
                <a:lnTo>
                  <a:pt x="59" y="17"/>
                </a:lnTo>
                <a:lnTo>
                  <a:pt x="57" y="12"/>
                </a:lnTo>
                <a:lnTo>
                  <a:pt x="54" y="9"/>
                </a:lnTo>
                <a:lnTo>
                  <a:pt x="52" y="7"/>
                </a:lnTo>
                <a:lnTo>
                  <a:pt x="51" y="7"/>
                </a:lnTo>
                <a:close/>
                <a:moveTo>
                  <a:pt x="21" y="17"/>
                </a:moveTo>
                <a:lnTo>
                  <a:pt x="21" y="17"/>
                </a:lnTo>
                <a:lnTo>
                  <a:pt x="15" y="19"/>
                </a:lnTo>
                <a:lnTo>
                  <a:pt x="10" y="23"/>
                </a:lnTo>
                <a:lnTo>
                  <a:pt x="21" y="1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5" name="Freeform 9"/>
          <p:cNvSpPr>
            <a:spLocks noEditPoints="1"/>
          </p:cNvSpPr>
          <p:nvPr/>
        </p:nvSpPr>
        <p:spPr bwMode="auto">
          <a:xfrm>
            <a:off x="3251200" y="2146075"/>
            <a:ext cx="579438" cy="679450"/>
          </a:xfrm>
          <a:custGeom>
            <a:avLst/>
            <a:gdLst>
              <a:gd name="T0" fmla="*/ 466230102 w 365"/>
              <a:gd name="T1" fmla="*/ 798890325 h 428"/>
              <a:gd name="T2" fmla="*/ 60483802 w 365"/>
              <a:gd name="T3" fmla="*/ 955140013 h 428"/>
              <a:gd name="T4" fmla="*/ 239415844 w 365"/>
              <a:gd name="T5" fmla="*/ 40322500 h 428"/>
              <a:gd name="T6" fmla="*/ 582157390 w 365"/>
              <a:gd name="T7" fmla="*/ 589716563 h 428"/>
              <a:gd name="T8" fmla="*/ 282257744 w 365"/>
              <a:gd name="T9" fmla="*/ 572076263 h 428"/>
              <a:gd name="T10" fmla="*/ 204133626 w 365"/>
              <a:gd name="T11" fmla="*/ 826611250 h 428"/>
              <a:gd name="T12" fmla="*/ 219254577 w 365"/>
              <a:gd name="T13" fmla="*/ 957659375 h 428"/>
              <a:gd name="T14" fmla="*/ 231854575 w 365"/>
              <a:gd name="T15" fmla="*/ 1033264063 h 428"/>
              <a:gd name="T16" fmla="*/ 425907568 w 365"/>
              <a:gd name="T17" fmla="*/ 783769388 h 428"/>
              <a:gd name="T18" fmla="*/ 451109152 w 365"/>
              <a:gd name="T19" fmla="*/ 688003450 h 428"/>
              <a:gd name="T20" fmla="*/ 564515487 w 365"/>
              <a:gd name="T21" fmla="*/ 564515000 h 428"/>
              <a:gd name="T22" fmla="*/ 561996122 w 365"/>
              <a:gd name="T23" fmla="*/ 496471575 h 428"/>
              <a:gd name="T24" fmla="*/ 549394537 w 365"/>
              <a:gd name="T25" fmla="*/ 438507188 h 428"/>
              <a:gd name="T26" fmla="*/ 577117073 w 365"/>
              <a:gd name="T27" fmla="*/ 350302513 h 428"/>
              <a:gd name="T28" fmla="*/ 624999289 w 365"/>
              <a:gd name="T29" fmla="*/ 234375325 h 428"/>
              <a:gd name="T30" fmla="*/ 564515487 w 365"/>
              <a:gd name="T31" fmla="*/ 163810950 h 428"/>
              <a:gd name="T32" fmla="*/ 433467249 w 365"/>
              <a:gd name="T33" fmla="*/ 481350638 h 428"/>
              <a:gd name="T34" fmla="*/ 65524119 w 365"/>
              <a:gd name="T35" fmla="*/ 1033264063 h 428"/>
              <a:gd name="T36" fmla="*/ 183972359 w 365"/>
              <a:gd name="T37" fmla="*/ 211693125 h 428"/>
              <a:gd name="T38" fmla="*/ 219254577 w 365"/>
              <a:gd name="T39" fmla="*/ 357862188 h 428"/>
              <a:gd name="T40" fmla="*/ 239415844 w 365"/>
              <a:gd name="T41" fmla="*/ 254536575 h 428"/>
              <a:gd name="T42" fmla="*/ 322580278 w 365"/>
              <a:gd name="T43" fmla="*/ 370463763 h 428"/>
              <a:gd name="T44" fmla="*/ 282257744 w 365"/>
              <a:gd name="T45" fmla="*/ 246975313 h 428"/>
              <a:gd name="T46" fmla="*/ 430947884 w 365"/>
              <a:gd name="T47" fmla="*/ 441028138 h 428"/>
              <a:gd name="T48" fmla="*/ 604838022 w 365"/>
              <a:gd name="T49" fmla="*/ 675401875 h 428"/>
              <a:gd name="T50" fmla="*/ 650200874 w 365"/>
              <a:gd name="T51" fmla="*/ 771167813 h 428"/>
              <a:gd name="T52" fmla="*/ 617439608 w 365"/>
              <a:gd name="T53" fmla="*/ 866933750 h 428"/>
              <a:gd name="T54" fmla="*/ 771168478 w 365"/>
              <a:gd name="T55" fmla="*/ 1033264063 h 428"/>
              <a:gd name="T56" fmla="*/ 781249112 w 365"/>
              <a:gd name="T57" fmla="*/ 970260950 h 428"/>
              <a:gd name="T58" fmla="*/ 589717071 w 365"/>
              <a:gd name="T59" fmla="*/ 919857825 h 428"/>
              <a:gd name="T60" fmla="*/ 481351053 w 365"/>
              <a:gd name="T61" fmla="*/ 55443438 h 428"/>
              <a:gd name="T62" fmla="*/ 461189785 w 365"/>
              <a:gd name="T63" fmla="*/ 40322500 h 428"/>
              <a:gd name="T64" fmla="*/ 433467249 w 365"/>
              <a:gd name="T65" fmla="*/ 52924075 h 428"/>
              <a:gd name="T66" fmla="*/ 342741546 w 365"/>
              <a:gd name="T67" fmla="*/ 564515000 h 428"/>
              <a:gd name="T68" fmla="*/ 824092599 w 365"/>
              <a:gd name="T69" fmla="*/ 937498125 h 428"/>
              <a:gd name="T70" fmla="*/ 350302815 w 365"/>
              <a:gd name="T71" fmla="*/ 143649700 h 428"/>
              <a:gd name="T72" fmla="*/ 330141547 w 365"/>
              <a:gd name="T73" fmla="*/ 120967500 h 428"/>
              <a:gd name="T74" fmla="*/ 650200874 w 365"/>
              <a:gd name="T75" fmla="*/ 287297813 h 428"/>
              <a:gd name="T76" fmla="*/ 322580278 w 365"/>
              <a:gd name="T77" fmla="*/ 93246575 h 428"/>
              <a:gd name="T78" fmla="*/ 574596121 w 365"/>
              <a:gd name="T79" fmla="*/ 730845313 h 428"/>
              <a:gd name="T80" fmla="*/ 292338377 w 365"/>
              <a:gd name="T81" fmla="*/ 1050905950 h 428"/>
              <a:gd name="T82" fmla="*/ 564515487 w 365"/>
              <a:gd name="T83" fmla="*/ 783769388 h 428"/>
              <a:gd name="T84" fmla="*/ 514112319 w 365"/>
              <a:gd name="T85" fmla="*/ 40322500 h 428"/>
              <a:gd name="T86" fmla="*/ 509072002 w 365"/>
              <a:gd name="T87" fmla="*/ 748487200 h 428"/>
              <a:gd name="T88" fmla="*/ 630039606 w 365"/>
              <a:gd name="T89" fmla="*/ 199093138 h 428"/>
              <a:gd name="T90" fmla="*/ 604838022 w 365"/>
              <a:gd name="T91" fmla="*/ 115927188 h 428"/>
              <a:gd name="T92" fmla="*/ 582157390 w 365"/>
              <a:gd name="T93" fmla="*/ 128528763 h 428"/>
              <a:gd name="T94" fmla="*/ 541834855 w 365"/>
              <a:gd name="T95" fmla="*/ 816530625 h 428"/>
              <a:gd name="T96" fmla="*/ 521673588 w 365"/>
              <a:gd name="T97" fmla="*/ 120967500 h 428"/>
              <a:gd name="T98" fmla="*/ 534273586 w 365"/>
              <a:gd name="T99" fmla="*/ 80645000 h 428"/>
              <a:gd name="T100" fmla="*/ 264617428 w 365"/>
              <a:gd name="T101" fmla="*/ 1043344688 h 428"/>
              <a:gd name="T102" fmla="*/ 604838022 w 365"/>
              <a:gd name="T103" fmla="*/ 83165950 h 428"/>
              <a:gd name="T104" fmla="*/ 501512320 w 365"/>
              <a:gd name="T105" fmla="*/ 803930638 h 428"/>
              <a:gd name="T106" fmla="*/ 211693308 w 365"/>
              <a:gd name="T107" fmla="*/ 425907200 h 428"/>
              <a:gd name="T108" fmla="*/ 350302815 w 365"/>
              <a:gd name="T109" fmla="*/ 584676250 h 428"/>
              <a:gd name="T110" fmla="*/ 519152635 w 365"/>
              <a:gd name="T111" fmla="*/ 156249688 h 428"/>
              <a:gd name="T112" fmla="*/ 526713905 w 365"/>
              <a:gd name="T113" fmla="*/ 267136563 h 428"/>
              <a:gd name="T114" fmla="*/ 617439608 w 365"/>
              <a:gd name="T115" fmla="*/ 420866888 h 428"/>
              <a:gd name="T116" fmla="*/ 171370773 w 365"/>
              <a:gd name="T117" fmla="*/ 226814063 h 428"/>
              <a:gd name="T118" fmla="*/ 342741546 w 365"/>
              <a:gd name="T119" fmla="*/ 982860938 h 428"/>
              <a:gd name="T120" fmla="*/ 630039606 w 365"/>
              <a:gd name="T121" fmla="*/ 103327200 h 428"/>
              <a:gd name="T122" fmla="*/ 385585033 w 365"/>
              <a:gd name="T123" fmla="*/ 534273125 h 428"/>
              <a:gd name="T124" fmla="*/ 204133626 w 365"/>
              <a:gd name="T125" fmla="*/ 831651563 h 42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65" h="428">
                <a:moveTo>
                  <a:pt x="359" y="407"/>
                </a:moveTo>
                <a:lnTo>
                  <a:pt x="359" y="407"/>
                </a:lnTo>
                <a:lnTo>
                  <a:pt x="357" y="409"/>
                </a:lnTo>
                <a:lnTo>
                  <a:pt x="357" y="410"/>
                </a:lnTo>
                <a:lnTo>
                  <a:pt x="355" y="412"/>
                </a:lnTo>
                <a:lnTo>
                  <a:pt x="352" y="414"/>
                </a:lnTo>
                <a:lnTo>
                  <a:pt x="351" y="414"/>
                </a:lnTo>
                <a:lnTo>
                  <a:pt x="349" y="414"/>
                </a:lnTo>
                <a:lnTo>
                  <a:pt x="344" y="414"/>
                </a:lnTo>
                <a:lnTo>
                  <a:pt x="340" y="415"/>
                </a:lnTo>
                <a:lnTo>
                  <a:pt x="330" y="417"/>
                </a:lnTo>
                <a:lnTo>
                  <a:pt x="305" y="418"/>
                </a:lnTo>
                <a:lnTo>
                  <a:pt x="292" y="421"/>
                </a:lnTo>
                <a:lnTo>
                  <a:pt x="284" y="421"/>
                </a:lnTo>
                <a:lnTo>
                  <a:pt x="280" y="421"/>
                </a:lnTo>
                <a:lnTo>
                  <a:pt x="267" y="423"/>
                </a:lnTo>
                <a:lnTo>
                  <a:pt x="256" y="423"/>
                </a:lnTo>
                <a:lnTo>
                  <a:pt x="253" y="421"/>
                </a:lnTo>
                <a:lnTo>
                  <a:pt x="250" y="418"/>
                </a:lnTo>
                <a:lnTo>
                  <a:pt x="247" y="415"/>
                </a:lnTo>
                <a:lnTo>
                  <a:pt x="240" y="410"/>
                </a:lnTo>
                <a:lnTo>
                  <a:pt x="237" y="407"/>
                </a:lnTo>
                <a:lnTo>
                  <a:pt x="229" y="393"/>
                </a:lnTo>
                <a:lnTo>
                  <a:pt x="228" y="390"/>
                </a:lnTo>
                <a:lnTo>
                  <a:pt x="220" y="376"/>
                </a:lnTo>
                <a:lnTo>
                  <a:pt x="212" y="360"/>
                </a:lnTo>
                <a:lnTo>
                  <a:pt x="204" y="347"/>
                </a:lnTo>
                <a:lnTo>
                  <a:pt x="196" y="333"/>
                </a:lnTo>
                <a:lnTo>
                  <a:pt x="190" y="322"/>
                </a:lnTo>
                <a:lnTo>
                  <a:pt x="187" y="317"/>
                </a:lnTo>
                <a:lnTo>
                  <a:pt x="187" y="316"/>
                </a:lnTo>
                <a:lnTo>
                  <a:pt x="185" y="317"/>
                </a:lnTo>
                <a:lnTo>
                  <a:pt x="174" y="336"/>
                </a:lnTo>
                <a:lnTo>
                  <a:pt x="164" y="350"/>
                </a:lnTo>
                <a:lnTo>
                  <a:pt x="153" y="369"/>
                </a:lnTo>
                <a:lnTo>
                  <a:pt x="139" y="390"/>
                </a:lnTo>
                <a:lnTo>
                  <a:pt x="131" y="402"/>
                </a:lnTo>
                <a:lnTo>
                  <a:pt x="127" y="409"/>
                </a:lnTo>
                <a:lnTo>
                  <a:pt x="125" y="410"/>
                </a:lnTo>
                <a:lnTo>
                  <a:pt x="123" y="410"/>
                </a:lnTo>
                <a:lnTo>
                  <a:pt x="122" y="410"/>
                </a:lnTo>
                <a:lnTo>
                  <a:pt x="120" y="414"/>
                </a:lnTo>
                <a:lnTo>
                  <a:pt x="116" y="420"/>
                </a:lnTo>
                <a:lnTo>
                  <a:pt x="112" y="425"/>
                </a:lnTo>
                <a:lnTo>
                  <a:pt x="109" y="426"/>
                </a:lnTo>
                <a:lnTo>
                  <a:pt x="106" y="428"/>
                </a:lnTo>
                <a:lnTo>
                  <a:pt x="98" y="426"/>
                </a:lnTo>
                <a:lnTo>
                  <a:pt x="82" y="421"/>
                </a:lnTo>
                <a:lnTo>
                  <a:pt x="64" y="418"/>
                </a:lnTo>
                <a:lnTo>
                  <a:pt x="62" y="420"/>
                </a:lnTo>
                <a:lnTo>
                  <a:pt x="60" y="420"/>
                </a:lnTo>
                <a:lnTo>
                  <a:pt x="35" y="415"/>
                </a:lnTo>
                <a:lnTo>
                  <a:pt x="32" y="415"/>
                </a:lnTo>
                <a:lnTo>
                  <a:pt x="15" y="415"/>
                </a:lnTo>
                <a:lnTo>
                  <a:pt x="8" y="415"/>
                </a:lnTo>
                <a:lnTo>
                  <a:pt x="7" y="415"/>
                </a:lnTo>
                <a:lnTo>
                  <a:pt x="5" y="414"/>
                </a:lnTo>
                <a:lnTo>
                  <a:pt x="4" y="412"/>
                </a:lnTo>
                <a:lnTo>
                  <a:pt x="2" y="412"/>
                </a:lnTo>
                <a:lnTo>
                  <a:pt x="0" y="410"/>
                </a:lnTo>
                <a:lnTo>
                  <a:pt x="0" y="409"/>
                </a:lnTo>
                <a:lnTo>
                  <a:pt x="7" y="401"/>
                </a:lnTo>
                <a:lnTo>
                  <a:pt x="8" y="401"/>
                </a:lnTo>
                <a:lnTo>
                  <a:pt x="10" y="398"/>
                </a:lnTo>
                <a:lnTo>
                  <a:pt x="11" y="395"/>
                </a:lnTo>
                <a:lnTo>
                  <a:pt x="24" y="379"/>
                </a:lnTo>
                <a:lnTo>
                  <a:pt x="27" y="376"/>
                </a:lnTo>
                <a:lnTo>
                  <a:pt x="54" y="343"/>
                </a:lnTo>
                <a:lnTo>
                  <a:pt x="81" y="311"/>
                </a:lnTo>
                <a:lnTo>
                  <a:pt x="100" y="284"/>
                </a:lnTo>
                <a:lnTo>
                  <a:pt x="116" y="260"/>
                </a:lnTo>
                <a:lnTo>
                  <a:pt x="122" y="249"/>
                </a:lnTo>
                <a:lnTo>
                  <a:pt x="122" y="248"/>
                </a:lnTo>
                <a:lnTo>
                  <a:pt x="119" y="242"/>
                </a:lnTo>
                <a:lnTo>
                  <a:pt x="109" y="227"/>
                </a:lnTo>
                <a:lnTo>
                  <a:pt x="101" y="213"/>
                </a:lnTo>
                <a:lnTo>
                  <a:pt x="97" y="205"/>
                </a:lnTo>
                <a:lnTo>
                  <a:pt x="87" y="185"/>
                </a:lnTo>
                <a:lnTo>
                  <a:pt x="81" y="172"/>
                </a:lnTo>
                <a:lnTo>
                  <a:pt x="76" y="158"/>
                </a:lnTo>
                <a:lnTo>
                  <a:pt x="71" y="147"/>
                </a:lnTo>
                <a:lnTo>
                  <a:pt x="70" y="134"/>
                </a:lnTo>
                <a:lnTo>
                  <a:pt x="67" y="117"/>
                </a:lnTo>
                <a:lnTo>
                  <a:pt x="65" y="98"/>
                </a:lnTo>
                <a:lnTo>
                  <a:pt x="64" y="87"/>
                </a:lnTo>
                <a:lnTo>
                  <a:pt x="65" y="76"/>
                </a:lnTo>
                <a:lnTo>
                  <a:pt x="67" y="63"/>
                </a:lnTo>
                <a:lnTo>
                  <a:pt x="67" y="59"/>
                </a:lnTo>
                <a:lnTo>
                  <a:pt x="67" y="57"/>
                </a:lnTo>
                <a:lnTo>
                  <a:pt x="67" y="55"/>
                </a:lnTo>
                <a:lnTo>
                  <a:pt x="68" y="54"/>
                </a:lnTo>
                <a:lnTo>
                  <a:pt x="68" y="52"/>
                </a:lnTo>
                <a:lnTo>
                  <a:pt x="73" y="43"/>
                </a:lnTo>
                <a:lnTo>
                  <a:pt x="75" y="35"/>
                </a:lnTo>
                <a:lnTo>
                  <a:pt x="79" y="29"/>
                </a:lnTo>
                <a:lnTo>
                  <a:pt x="86" y="22"/>
                </a:lnTo>
                <a:lnTo>
                  <a:pt x="90" y="18"/>
                </a:lnTo>
                <a:lnTo>
                  <a:pt x="92" y="16"/>
                </a:lnTo>
                <a:lnTo>
                  <a:pt x="94" y="16"/>
                </a:lnTo>
                <a:lnTo>
                  <a:pt x="95" y="16"/>
                </a:lnTo>
                <a:lnTo>
                  <a:pt x="103" y="13"/>
                </a:lnTo>
                <a:lnTo>
                  <a:pt x="105" y="11"/>
                </a:lnTo>
                <a:lnTo>
                  <a:pt x="116" y="7"/>
                </a:lnTo>
                <a:lnTo>
                  <a:pt x="127" y="3"/>
                </a:lnTo>
                <a:lnTo>
                  <a:pt x="141" y="2"/>
                </a:lnTo>
                <a:lnTo>
                  <a:pt x="157" y="0"/>
                </a:lnTo>
                <a:lnTo>
                  <a:pt x="168" y="0"/>
                </a:lnTo>
                <a:lnTo>
                  <a:pt x="179" y="2"/>
                </a:lnTo>
                <a:lnTo>
                  <a:pt x="204" y="5"/>
                </a:lnTo>
                <a:lnTo>
                  <a:pt x="223" y="10"/>
                </a:lnTo>
                <a:lnTo>
                  <a:pt x="229" y="13"/>
                </a:lnTo>
                <a:lnTo>
                  <a:pt x="235" y="16"/>
                </a:lnTo>
                <a:lnTo>
                  <a:pt x="243" y="22"/>
                </a:lnTo>
                <a:lnTo>
                  <a:pt x="251" y="32"/>
                </a:lnTo>
                <a:lnTo>
                  <a:pt x="256" y="44"/>
                </a:lnTo>
                <a:lnTo>
                  <a:pt x="258" y="46"/>
                </a:lnTo>
                <a:lnTo>
                  <a:pt x="259" y="49"/>
                </a:lnTo>
                <a:lnTo>
                  <a:pt x="261" y="55"/>
                </a:lnTo>
                <a:lnTo>
                  <a:pt x="265" y="70"/>
                </a:lnTo>
                <a:lnTo>
                  <a:pt x="265" y="73"/>
                </a:lnTo>
                <a:lnTo>
                  <a:pt x="269" y="73"/>
                </a:lnTo>
                <a:lnTo>
                  <a:pt x="269" y="74"/>
                </a:lnTo>
                <a:lnTo>
                  <a:pt x="269" y="76"/>
                </a:lnTo>
                <a:lnTo>
                  <a:pt x="267" y="78"/>
                </a:lnTo>
                <a:lnTo>
                  <a:pt x="267" y="114"/>
                </a:lnTo>
                <a:lnTo>
                  <a:pt x="265" y="130"/>
                </a:lnTo>
                <a:lnTo>
                  <a:pt x="262" y="141"/>
                </a:lnTo>
                <a:lnTo>
                  <a:pt x="261" y="150"/>
                </a:lnTo>
                <a:lnTo>
                  <a:pt x="254" y="166"/>
                </a:lnTo>
                <a:lnTo>
                  <a:pt x="248" y="185"/>
                </a:lnTo>
                <a:lnTo>
                  <a:pt x="239" y="205"/>
                </a:lnTo>
                <a:lnTo>
                  <a:pt x="229" y="229"/>
                </a:lnTo>
                <a:lnTo>
                  <a:pt x="229" y="231"/>
                </a:lnTo>
                <a:lnTo>
                  <a:pt x="231" y="234"/>
                </a:lnTo>
                <a:lnTo>
                  <a:pt x="232" y="238"/>
                </a:lnTo>
                <a:lnTo>
                  <a:pt x="235" y="245"/>
                </a:lnTo>
                <a:lnTo>
                  <a:pt x="237" y="246"/>
                </a:lnTo>
                <a:lnTo>
                  <a:pt x="245" y="259"/>
                </a:lnTo>
                <a:lnTo>
                  <a:pt x="254" y="270"/>
                </a:lnTo>
                <a:lnTo>
                  <a:pt x="273" y="294"/>
                </a:lnTo>
                <a:lnTo>
                  <a:pt x="283" y="305"/>
                </a:lnTo>
                <a:lnTo>
                  <a:pt x="292" y="314"/>
                </a:lnTo>
                <a:lnTo>
                  <a:pt x="292" y="317"/>
                </a:lnTo>
                <a:lnTo>
                  <a:pt x="292" y="319"/>
                </a:lnTo>
                <a:lnTo>
                  <a:pt x="294" y="322"/>
                </a:lnTo>
                <a:lnTo>
                  <a:pt x="313" y="344"/>
                </a:lnTo>
                <a:lnTo>
                  <a:pt x="318" y="350"/>
                </a:lnTo>
                <a:lnTo>
                  <a:pt x="333" y="372"/>
                </a:lnTo>
                <a:lnTo>
                  <a:pt x="349" y="391"/>
                </a:lnTo>
                <a:lnTo>
                  <a:pt x="352" y="395"/>
                </a:lnTo>
                <a:lnTo>
                  <a:pt x="360" y="404"/>
                </a:lnTo>
                <a:lnTo>
                  <a:pt x="365" y="410"/>
                </a:lnTo>
                <a:lnTo>
                  <a:pt x="365" y="414"/>
                </a:lnTo>
                <a:lnTo>
                  <a:pt x="363" y="412"/>
                </a:lnTo>
                <a:lnTo>
                  <a:pt x="360" y="410"/>
                </a:lnTo>
                <a:lnTo>
                  <a:pt x="359" y="407"/>
                </a:lnTo>
                <a:close/>
                <a:moveTo>
                  <a:pt x="114" y="229"/>
                </a:moveTo>
                <a:lnTo>
                  <a:pt x="114" y="229"/>
                </a:lnTo>
                <a:lnTo>
                  <a:pt x="116" y="231"/>
                </a:lnTo>
                <a:lnTo>
                  <a:pt x="117" y="235"/>
                </a:lnTo>
                <a:lnTo>
                  <a:pt x="119" y="235"/>
                </a:lnTo>
                <a:lnTo>
                  <a:pt x="116" y="231"/>
                </a:lnTo>
                <a:lnTo>
                  <a:pt x="114" y="229"/>
                </a:lnTo>
                <a:lnTo>
                  <a:pt x="112" y="227"/>
                </a:lnTo>
                <a:lnTo>
                  <a:pt x="112" y="226"/>
                </a:lnTo>
                <a:lnTo>
                  <a:pt x="112" y="227"/>
                </a:lnTo>
                <a:lnTo>
                  <a:pt x="114" y="229"/>
                </a:lnTo>
                <a:close/>
                <a:moveTo>
                  <a:pt x="109" y="221"/>
                </a:moveTo>
                <a:lnTo>
                  <a:pt x="109" y="221"/>
                </a:lnTo>
                <a:lnTo>
                  <a:pt x="109" y="223"/>
                </a:lnTo>
                <a:lnTo>
                  <a:pt x="109" y="221"/>
                </a:lnTo>
                <a:lnTo>
                  <a:pt x="108" y="219"/>
                </a:lnTo>
                <a:lnTo>
                  <a:pt x="108" y="218"/>
                </a:lnTo>
                <a:lnTo>
                  <a:pt x="108" y="219"/>
                </a:lnTo>
                <a:lnTo>
                  <a:pt x="109" y="221"/>
                </a:lnTo>
                <a:close/>
                <a:moveTo>
                  <a:pt x="81" y="328"/>
                </a:moveTo>
                <a:lnTo>
                  <a:pt x="81" y="328"/>
                </a:lnTo>
                <a:lnTo>
                  <a:pt x="84" y="325"/>
                </a:lnTo>
                <a:lnTo>
                  <a:pt x="94" y="313"/>
                </a:lnTo>
                <a:lnTo>
                  <a:pt x="112" y="286"/>
                </a:lnTo>
                <a:lnTo>
                  <a:pt x="127" y="267"/>
                </a:lnTo>
                <a:lnTo>
                  <a:pt x="127" y="265"/>
                </a:lnTo>
                <a:lnTo>
                  <a:pt x="127" y="267"/>
                </a:lnTo>
                <a:lnTo>
                  <a:pt x="117" y="279"/>
                </a:lnTo>
                <a:lnTo>
                  <a:pt x="116" y="281"/>
                </a:lnTo>
                <a:lnTo>
                  <a:pt x="109" y="290"/>
                </a:lnTo>
                <a:lnTo>
                  <a:pt x="101" y="302"/>
                </a:lnTo>
                <a:lnTo>
                  <a:pt x="95" y="309"/>
                </a:lnTo>
                <a:lnTo>
                  <a:pt x="84" y="325"/>
                </a:lnTo>
                <a:lnTo>
                  <a:pt x="82" y="325"/>
                </a:lnTo>
                <a:lnTo>
                  <a:pt x="81" y="328"/>
                </a:lnTo>
                <a:close/>
                <a:moveTo>
                  <a:pt x="38" y="410"/>
                </a:moveTo>
                <a:lnTo>
                  <a:pt x="38" y="410"/>
                </a:lnTo>
                <a:lnTo>
                  <a:pt x="38" y="409"/>
                </a:lnTo>
                <a:lnTo>
                  <a:pt x="40" y="407"/>
                </a:lnTo>
                <a:lnTo>
                  <a:pt x="41" y="407"/>
                </a:lnTo>
                <a:lnTo>
                  <a:pt x="43" y="407"/>
                </a:lnTo>
                <a:lnTo>
                  <a:pt x="49" y="404"/>
                </a:lnTo>
                <a:lnTo>
                  <a:pt x="57" y="398"/>
                </a:lnTo>
                <a:lnTo>
                  <a:pt x="71" y="384"/>
                </a:lnTo>
                <a:lnTo>
                  <a:pt x="86" y="369"/>
                </a:lnTo>
                <a:lnTo>
                  <a:pt x="89" y="365"/>
                </a:lnTo>
                <a:lnTo>
                  <a:pt x="97" y="352"/>
                </a:lnTo>
                <a:lnTo>
                  <a:pt x="100" y="347"/>
                </a:lnTo>
                <a:lnTo>
                  <a:pt x="101" y="346"/>
                </a:lnTo>
                <a:lnTo>
                  <a:pt x="103" y="346"/>
                </a:lnTo>
                <a:lnTo>
                  <a:pt x="105" y="347"/>
                </a:lnTo>
                <a:lnTo>
                  <a:pt x="105" y="350"/>
                </a:lnTo>
                <a:lnTo>
                  <a:pt x="103" y="352"/>
                </a:lnTo>
                <a:lnTo>
                  <a:pt x="90" y="368"/>
                </a:lnTo>
                <a:lnTo>
                  <a:pt x="75" y="385"/>
                </a:lnTo>
                <a:lnTo>
                  <a:pt x="59" y="401"/>
                </a:lnTo>
                <a:lnTo>
                  <a:pt x="52" y="406"/>
                </a:lnTo>
                <a:lnTo>
                  <a:pt x="45" y="410"/>
                </a:lnTo>
                <a:lnTo>
                  <a:pt x="45" y="412"/>
                </a:lnTo>
                <a:lnTo>
                  <a:pt x="62" y="412"/>
                </a:lnTo>
                <a:lnTo>
                  <a:pt x="60" y="410"/>
                </a:lnTo>
                <a:lnTo>
                  <a:pt x="59" y="409"/>
                </a:lnTo>
                <a:lnTo>
                  <a:pt x="59" y="407"/>
                </a:lnTo>
                <a:lnTo>
                  <a:pt x="60" y="406"/>
                </a:lnTo>
                <a:lnTo>
                  <a:pt x="65" y="404"/>
                </a:lnTo>
                <a:lnTo>
                  <a:pt x="76" y="393"/>
                </a:lnTo>
                <a:lnTo>
                  <a:pt x="82" y="387"/>
                </a:lnTo>
                <a:lnTo>
                  <a:pt x="87" y="380"/>
                </a:lnTo>
                <a:lnTo>
                  <a:pt x="92" y="372"/>
                </a:lnTo>
                <a:lnTo>
                  <a:pt x="94" y="372"/>
                </a:lnTo>
                <a:lnTo>
                  <a:pt x="95" y="371"/>
                </a:lnTo>
                <a:lnTo>
                  <a:pt x="97" y="372"/>
                </a:lnTo>
                <a:lnTo>
                  <a:pt x="97" y="374"/>
                </a:lnTo>
                <a:lnTo>
                  <a:pt x="97" y="376"/>
                </a:lnTo>
                <a:lnTo>
                  <a:pt x="95" y="377"/>
                </a:lnTo>
                <a:lnTo>
                  <a:pt x="81" y="393"/>
                </a:lnTo>
                <a:lnTo>
                  <a:pt x="75" y="401"/>
                </a:lnTo>
                <a:lnTo>
                  <a:pt x="67" y="407"/>
                </a:lnTo>
                <a:lnTo>
                  <a:pt x="65" y="407"/>
                </a:lnTo>
                <a:lnTo>
                  <a:pt x="64" y="412"/>
                </a:lnTo>
                <a:lnTo>
                  <a:pt x="73" y="412"/>
                </a:lnTo>
                <a:lnTo>
                  <a:pt x="78" y="410"/>
                </a:lnTo>
                <a:lnTo>
                  <a:pt x="79" y="409"/>
                </a:lnTo>
                <a:lnTo>
                  <a:pt x="90" y="399"/>
                </a:lnTo>
                <a:lnTo>
                  <a:pt x="100" y="388"/>
                </a:lnTo>
                <a:lnTo>
                  <a:pt x="116" y="361"/>
                </a:lnTo>
                <a:lnTo>
                  <a:pt x="131" y="335"/>
                </a:lnTo>
                <a:lnTo>
                  <a:pt x="136" y="325"/>
                </a:lnTo>
                <a:lnTo>
                  <a:pt x="141" y="314"/>
                </a:lnTo>
                <a:lnTo>
                  <a:pt x="141" y="313"/>
                </a:lnTo>
                <a:lnTo>
                  <a:pt x="142" y="313"/>
                </a:lnTo>
                <a:lnTo>
                  <a:pt x="144" y="313"/>
                </a:lnTo>
                <a:lnTo>
                  <a:pt x="146" y="314"/>
                </a:lnTo>
                <a:lnTo>
                  <a:pt x="146" y="316"/>
                </a:lnTo>
                <a:lnTo>
                  <a:pt x="146" y="317"/>
                </a:lnTo>
                <a:lnTo>
                  <a:pt x="133" y="339"/>
                </a:lnTo>
                <a:lnTo>
                  <a:pt x="123" y="355"/>
                </a:lnTo>
                <a:lnTo>
                  <a:pt x="106" y="382"/>
                </a:lnTo>
                <a:lnTo>
                  <a:pt x="95" y="398"/>
                </a:lnTo>
                <a:lnTo>
                  <a:pt x="82" y="410"/>
                </a:lnTo>
                <a:lnTo>
                  <a:pt x="82" y="412"/>
                </a:lnTo>
                <a:lnTo>
                  <a:pt x="90" y="412"/>
                </a:lnTo>
                <a:lnTo>
                  <a:pt x="92" y="410"/>
                </a:lnTo>
                <a:lnTo>
                  <a:pt x="92" y="409"/>
                </a:lnTo>
                <a:lnTo>
                  <a:pt x="94" y="409"/>
                </a:lnTo>
                <a:lnTo>
                  <a:pt x="95" y="409"/>
                </a:lnTo>
                <a:lnTo>
                  <a:pt x="100" y="406"/>
                </a:lnTo>
                <a:lnTo>
                  <a:pt x="105" y="401"/>
                </a:lnTo>
                <a:lnTo>
                  <a:pt x="117" y="382"/>
                </a:lnTo>
                <a:lnTo>
                  <a:pt x="125" y="372"/>
                </a:lnTo>
                <a:lnTo>
                  <a:pt x="136" y="354"/>
                </a:lnTo>
                <a:lnTo>
                  <a:pt x="146" y="338"/>
                </a:lnTo>
                <a:lnTo>
                  <a:pt x="147" y="335"/>
                </a:lnTo>
                <a:lnTo>
                  <a:pt x="149" y="335"/>
                </a:lnTo>
                <a:lnTo>
                  <a:pt x="150" y="336"/>
                </a:lnTo>
                <a:lnTo>
                  <a:pt x="150" y="338"/>
                </a:lnTo>
                <a:lnTo>
                  <a:pt x="150" y="339"/>
                </a:lnTo>
                <a:lnTo>
                  <a:pt x="149" y="343"/>
                </a:lnTo>
                <a:lnTo>
                  <a:pt x="120" y="384"/>
                </a:lnTo>
                <a:lnTo>
                  <a:pt x="108" y="399"/>
                </a:lnTo>
                <a:lnTo>
                  <a:pt x="101" y="407"/>
                </a:lnTo>
                <a:lnTo>
                  <a:pt x="98" y="410"/>
                </a:lnTo>
                <a:lnTo>
                  <a:pt x="98" y="412"/>
                </a:lnTo>
                <a:lnTo>
                  <a:pt x="108" y="410"/>
                </a:lnTo>
                <a:lnTo>
                  <a:pt x="108" y="409"/>
                </a:lnTo>
                <a:lnTo>
                  <a:pt x="109" y="407"/>
                </a:lnTo>
                <a:lnTo>
                  <a:pt x="120" y="393"/>
                </a:lnTo>
                <a:lnTo>
                  <a:pt x="135" y="372"/>
                </a:lnTo>
                <a:lnTo>
                  <a:pt x="172" y="319"/>
                </a:lnTo>
                <a:lnTo>
                  <a:pt x="176" y="313"/>
                </a:lnTo>
                <a:lnTo>
                  <a:pt x="177" y="311"/>
                </a:lnTo>
                <a:lnTo>
                  <a:pt x="169" y="313"/>
                </a:lnTo>
                <a:lnTo>
                  <a:pt x="169" y="311"/>
                </a:lnTo>
                <a:lnTo>
                  <a:pt x="171" y="311"/>
                </a:lnTo>
                <a:lnTo>
                  <a:pt x="174" y="311"/>
                </a:lnTo>
                <a:lnTo>
                  <a:pt x="177" y="309"/>
                </a:lnTo>
                <a:lnTo>
                  <a:pt x="179" y="309"/>
                </a:lnTo>
                <a:lnTo>
                  <a:pt x="180" y="306"/>
                </a:lnTo>
                <a:lnTo>
                  <a:pt x="180" y="305"/>
                </a:lnTo>
                <a:lnTo>
                  <a:pt x="180" y="302"/>
                </a:lnTo>
                <a:lnTo>
                  <a:pt x="183" y="300"/>
                </a:lnTo>
                <a:lnTo>
                  <a:pt x="188" y="292"/>
                </a:lnTo>
                <a:lnTo>
                  <a:pt x="193" y="284"/>
                </a:lnTo>
                <a:lnTo>
                  <a:pt x="183" y="287"/>
                </a:lnTo>
                <a:lnTo>
                  <a:pt x="176" y="287"/>
                </a:lnTo>
                <a:lnTo>
                  <a:pt x="174" y="287"/>
                </a:lnTo>
                <a:lnTo>
                  <a:pt x="172" y="286"/>
                </a:lnTo>
                <a:lnTo>
                  <a:pt x="174" y="284"/>
                </a:lnTo>
                <a:lnTo>
                  <a:pt x="176" y="284"/>
                </a:lnTo>
                <a:lnTo>
                  <a:pt x="176" y="286"/>
                </a:lnTo>
                <a:lnTo>
                  <a:pt x="177" y="286"/>
                </a:lnTo>
                <a:lnTo>
                  <a:pt x="183" y="286"/>
                </a:lnTo>
                <a:lnTo>
                  <a:pt x="188" y="284"/>
                </a:lnTo>
                <a:lnTo>
                  <a:pt x="193" y="283"/>
                </a:lnTo>
                <a:lnTo>
                  <a:pt x="193" y="279"/>
                </a:lnTo>
                <a:lnTo>
                  <a:pt x="194" y="278"/>
                </a:lnTo>
                <a:lnTo>
                  <a:pt x="196" y="278"/>
                </a:lnTo>
                <a:lnTo>
                  <a:pt x="204" y="262"/>
                </a:lnTo>
                <a:lnTo>
                  <a:pt x="204" y="260"/>
                </a:lnTo>
                <a:lnTo>
                  <a:pt x="204" y="262"/>
                </a:lnTo>
                <a:lnTo>
                  <a:pt x="194" y="267"/>
                </a:lnTo>
                <a:lnTo>
                  <a:pt x="183" y="272"/>
                </a:lnTo>
                <a:lnTo>
                  <a:pt x="180" y="273"/>
                </a:lnTo>
                <a:lnTo>
                  <a:pt x="179" y="273"/>
                </a:lnTo>
                <a:lnTo>
                  <a:pt x="177" y="272"/>
                </a:lnTo>
                <a:lnTo>
                  <a:pt x="179" y="270"/>
                </a:lnTo>
                <a:lnTo>
                  <a:pt x="180" y="270"/>
                </a:lnTo>
                <a:lnTo>
                  <a:pt x="183" y="270"/>
                </a:lnTo>
                <a:lnTo>
                  <a:pt x="193" y="267"/>
                </a:lnTo>
                <a:lnTo>
                  <a:pt x="201" y="262"/>
                </a:lnTo>
                <a:lnTo>
                  <a:pt x="204" y="259"/>
                </a:lnTo>
                <a:lnTo>
                  <a:pt x="207" y="254"/>
                </a:lnTo>
                <a:lnTo>
                  <a:pt x="209" y="253"/>
                </a:lnTo>
                <a:lnTo>
                  <a:pt x="212" y="246"/>
                </a:lnTo>
                <a:lnTo>
                  <a:pt x="204" y="251"/>
                </a:lnTo>
                <a:lnTo>
                  <a:pt x="194" y="254"/>
                </a:lnTo>
                <a:lnTo>
                  <a:pt x="187" y="256"/>
                </a:lnTo>
                <a:lnTo>
                  <a:pt x="185" y="254"/>
                </a:lnTo>
                <a:lnTo>
                  <a:pt x="183" y="254"/>
                </a:lnTo>
                <a:lnTo>
                  <a:pt x="183" y="253"/>
                </a:lnTo>
                <a:lnTo>
                  <a:pt x="185" y="251"/>
                </a:lnTo>
                <a:lnTo>
                  <a:pt x="187" y="251"/>
                </a:lnTo>
                <a:lnTo>
                  <a:pt x="188" y="253"/>
                </a:lnTo>
                <a:lnTo>
                  <a:pt x="190" y="253"/>
                </a:lnTo>
                <a:lnTo>
                  <a:pt x="193" y="253"/>
                </a:lnTo>
                <a:lnTo>
                  <a:pt x="204" y="248"/>
                </a:lnTo>
                <a:lnTo>
                  <a:pt x="209" y="246"/>
                </a:lnTo>
                <a:lnTo>
                  <a:pt x="212" y="243"/>
                </a:lnTo>
                <a:lnTo>
                  <a:pt x="215" y="240"/>
                </a:lnTo>
                <a:lnTo>
                  <a:pt x="215" y="238"/>
                </a:lnTo>
                <a:lnTo>
                  <a:pt x="217" y="237"/>
                </a:lnTo>
                <a:lnTo>
                  <a:pt x="218" y="235"/>
                </a:lnTo>
                <a:lnTo>
                  <a:pt x="220" y="234"/>
                </a:lnTo>
                <a:lnTo>
                  <a:pt x="223" y="226"/>
                </a:lnTo>
                <a:lnTo>
                  <a:pt x="224" y="224"/>
                </a:lnTo>
                <a:lnTo>
                  <a:pt x="220" y="226"/>
                </a:lnTo>
                <a:lnTo>
                  <a:pt x="206" y="231"/>
                </a:lnTo>
                <a:lnTo>
                  <a:pt x="199" y="232"/>
                </a:lnTo>
                <a:lnTo>
                  <a:pt x="193" y="234"/>
                </a:lnTo>
                <a:lnTo>
                  <a:pt x="190" y="232"/>
                </a:lnTo>
                <a:lnTo>
                  <a:pt x="191" y="231"/>
                </a:lnTo>
                <a:lnTo>
                  <a:pt x="193" y="229"/>
                </a:lnTo>
                <a:lnTo>
                  <a:pt x="194" y="229"/>
                </a:lnTo>
                <a:lnTo>
                  <a:pt x="194" y="231"/>
                </a:lnTo>
                <a:lnTo>
                  <a:pt x="199" y="231"/>
                </a:lnTo>
                <a:lnTo>
                  <a:pt x="217" y="224"/>
                </a:lnTo>
                <a:lnTo>
                  <a:pt x="224" y="219"/>
                </a:lnTo>
                <a:lnTo>
                  <a:pt x="228" y="218"/>
                </a:lnTo>
                <a:lnTo>
                  <a:pt x="228" y="215"/>
                </a:lnTo>
                <a:lnTo>
                  <a:pt x="229" y="210"/>
                </a:lnTo>
                <a:lnTo>
                  <a:pt x="231" y="208"/>
                </a:lnTo>
                <a:lnTo>
                  <a:pt x="229" y="208"/>
                </a:lnTo>
                <a:lnTo>
                  <a:pt x="223" y="213"/>
                </a:lnTo>
                <a:lnTo>
                  <a:pt x="212" y="218"/>
                </a:lnTo>
                <a:lnTo>
                  <a:pt x="207" y="218"/>
                </a:lnTo>
                <a:lnTo>
                  <a:pt x="206" y="218"/>
                </a:lnTo>
                <a:lnTo>
                  <a:pt x="206" y="216"/>
                </a:lnTo>
                <a:lnTo>
                  <a:pt x="207" y="215"/>
                </a:lnTo>
                <a:lnTo>
                  <a:pt x="209" y="215"/>
                </a:lnTo>
                <a:lnTo>
                  <a:pt x="212" y="215"/>
                </a:lnTo>
                <a:lnTo>
                  <a:pt x="221" y="212"/>
                </a:lnTo>
                <a:lnTo>
                  <a:pt x="231" y="205"/>
                </a:lnTo>
                <a:lnTo>
                  <a:pt x="232" y="204"/>
                </a:lnTo>
                <a:lnTo>
                  <a:pt x="237" y="191"/>
                </a:lnTo>
                <a:lnTo>
                  <a:pt x="234" y="193"/>
                </a:lnTo>
                <a:lnTo>
                  <a:pt x="223" y="197"/>
                </a:lnTo>
                <a:lnTo>
                  <a:pt x="217" y="201"/>
                </a:lnTo>
                <a:lnTo>
                  <a:pt x="209" y="202"/>
                </a:lnTo>
                <a:lnTo>
                  <a:pt x="207" y="202"/>
                </a:lnTo>
                <a:lnTo>
                  <a:pt x="207" y="199"/>
                </a:lnTo>
                <a:lnTo>
                  <a:pt x="209" y="199"/>
                </a:lnTo>
                <a:lnTo>
                  <a:pt x="212" y="201"/>
                </a:lnTo>
                <a:lnTo>
                  <a:pt x="213" y="199"/>
                </a:lnTo>
                <a:lnTo>
                  <a:pt x="220" y="197"/>
                </a:lnTo>
                <a:lnTo>
                  <a:pt x="229" y="193"/>
                </a:lnTo>
                <a:lnTo>
                  <a:pt x="237" y="188"/>
                </a:lnTo>
                <a:lnTo>
                  <a:pt x="239" y="185"/>
                </a:lnTo>
                <a:lnTo>
                  <a:pt x="240" y="180"/>
                </a:lnTo>
                <a:lnTo>
                  <a:pt x="242" y="174"/>
                </a:lnTo>
                <a:lnTo>
                  <a:pt x="240" y="175"/>
                </a:lnTo>
                <a:lnTo>
                  <a:pt x="232" y="178"/>
                </a:lnTo>
                <a:lnTo>
                  <a:pt x="224" y="182"/>
                </a:lnTo>
                <a:lnTo>
                  <a:pt x="217" y="185"/>
                </a:lnTo>
                <a:lnTo>
                  <a:pt x="213" y="186"/>
                </a:lnTo>
                <a:lnTo>
                  <a:pt x="212" y="186"/>
                </a:lnTo>
                <a:lnTo>
                  <a:pt x="210" y="185"/>
                </a:lnTo>
                <a:lnTo>
                  <a:pt x="212" y="183"/>
                </a:lnTo>
                <a:lnTo>
                  <a:pt x="212" y="182"/>
                </a:lnTo>
                <a:lnTo>
                  <a:pt x="213" y="182"/>
                </a:lnTo>
                <a:lnTo>
                  <a:pt x="217" y="183"/>
                </a:lnTo>
                <a:lnTo>
                  <a:pt x="218" y="182"/>
                </a:lnTo>
                <a:lnTo>
                  <a:pt x="221" y="182"/>
                </a:lnTo>
                <a:lnTo>
                  <a:pt x="235" y="175"/>
                </a:lnTo>
                <a:lnTo>
                  <a:pt x="242" y="169"/>
                </a:lnTo>
                <a:lnTo>
                  <a:pt x="242" y="167"/>
                </a:lnTo>
                <a:lnTo>
                  <a:pt x="243" y="163"/>
                </a:lnTo>
                <a:lnTo>
                  <a:pt x="243" y="161"/>
                </a:lnTo>
                <a:lnTo>
                  <a:pt x="239" y="164"/>
                </a:lnTo>
                <a:lnTo>
                  <a:pt x="229" y="169"/>
                </a:lnTo>
                <a:lnTo>
                  <a:pt x="218" y="174"/>
                </a:lnTo>
                <a:lnTo>
                  <a:pt x="217" y="174"/>
                </a:lnTo>
                <a:lnTo>
                  <a:pt x="215" y="175"/>
                </a:lnTo>
                <a:lnTo>
                  <a:pt x="213" y="174"/>
                </a:lnTo>
                <a:lnTo>
                  <a:pt x="215" y="172"/>
                </a:lnTo>
                <a:lnTo>
                  <a:pt x="217" y="171"/>
                </a:lnTo>
                <a:lnTo>
                  <a:pt x="221" y="171"/>
                </a:lnTo>
                <a:lnTo>
                  <a:pt x="235" y="164"/>
                </a:lnTo>
                <a:lnTo>
                  <a:pt x="243" y="160"/>
                </a:lnTo>
                <a:lnTo>
                  <a:pt x="245" y="156"/>
                </a:lnTo>
                <a:lnTo>
                  <a:pt x="247" y="150"/>
                </a:lnTo>
                <a:lnTo>
                  <a:pt x="247" y="147"/>
                </a:lnTo>
                <a:lnTo>
                  <a:pt x="245" y="148"/>
                </a:lnTo>
                <a:lnTo>
                  <a:pt x="235" y="153"/>
                </a:lnTo>
                <a:lnTo>
                  <a:pt x="228" y="156"/>
                </a:lnTo>
                <a:lnTo>
                  <a:pt x="220" y="156"/>
                </a:lnTo>
                <a:lnTo>
                  <a:pt x="217" y="156"/>
                </a:lnTo>
                <a:lnTo>
                  <a:pt x="217" y="155"/>
                </a:lnTo>
                <a:lnTo>
                  <a:pt x="217" y="153"/>
                </a:lnTo>
                <a:lnTo>
                  <a:pt x="220" y="153"/>
                </a:lnTo>
                <a:lnTo>
                  <a:pt x="223" y="155"/>
                </a:lnTo>
                <a:lnTo>
                  <a:pt x="226" y="153"/>
                </a:lnTo>
                <a:lnTo>
                  <a:pt x="234" y="152"/>
                </a:lnTo>
                <a:lnTo>
                  <a:pt x="240" y="148"/>
                </a:lnTo>
                <a:lnTo>
                  <a:pt x="247" y="144"/>
                </a:lnTo>
                <a:lnTo>
                  <a:pt x="248" y="142"/>
                </a:lnTo>
                <a:lnTo>
                  <a:pt x="251" y="131"/>
                </a:lnTo>
                <a:lnTo>
                  <a:pt x="247" y="133"/>
                </a:lnTo>
                <a:lnTo>
                  <a:pt x="232" y="137"/>
                </a:lnTo>
                <a:lnTo>
                  <a:pt x="231" y="139"/>
                </a:lnTo>
                <a:lnTo>
                  <a:pt x="229" y="139"/>
                </a:lnTo>
                <a:lnTo>
                  <a:pt x="228" y="137"/>
                </a:lnTo>
                <a:lnTo>
                  <a:pt x="228" y="136"/>
                </a:lnTo>
                <a:lnTo>
                  <a:pt x="229" y="134"/>
                </a:lnTo>
                <a:lnTo>
                  <a:pt x="232" y="136"/>
                </a:lnTo>
                <a:lnTo>
                  <a:pt x="237" y="134"/>
                </a:lnTo>
                <a:lnTo>
                  <a:pt x="247" y="130"/>
                </a:lnTo>
                <a:lnTo>
                  <a:pt x="248" y="128"/>
                </a:lnTo>
                <a:lnTo>
                  <a:pt x="251" y="126"/>
                </a:lnTo>
                <a:lnTo>
                  <a:pt x="253" y="125"/>
                </a:lnTo>
                <a:lnTo>
                  <a:pt x="253" y="119"/>
                </a:lnTo>
                <a:lnTo>
                  <a:pt x="254" y="115"/>
                </a:lnTo>
                <a:lnTo>
                  <a:pt x="253" y="115"/>
                </a:lnTo>
                <a:lnTo>
                  <a:pt x="247" y="115"/>
                </a:lnTo>
                <a:lnTo>
                  <a:pt x="245" y="117"/>
                </a:lnTo>
                <a:lnTo>
                  <a:pt x="243" y="117"/>
                </a:lnTo>
                <a:lnTo>
                  <a:pt x="243" y="114"/>
                </a:lnTo>
                <a:lnTo>
                  <a:pt x="245" y="114"/>
                </a:lnTo>
                <a:lnTo>
                  <a:pt x="247" y="114"/>
                </a:lnTo>
                <a:lnTo>
                  <a:pt x="254" y="112"/>
                </a:lnTo>
                <a:lnTo>
                  <a:pt x="254" y="98"/>
                </a:lnTo>
                <a:lnTo>
                  <a:pt x="251" y="98"/>
                </a:lnTo>
                <a:lnTo>
                  <a:pt x="251" y="100"/>
                </a:lnTo>
                <a:lnTo>
                  <a:pt x="250" y="109"/>
                </a:lnTo>
                <a:lnTo>
                  <a:pt x="248" y="112"/>
                </a:lnTo>
                <a:lnTo>
                  <a:pt x="247" y="112"/>
                </a:lnTo>
                <a:lnTo>
                  <a:pt x="245" y="111"/>
                </a:lnTo>
                <a:lnTo>
                  <a:pt x="245" y="109"/>
                </a:lnTo>
                <a:lnTo>
                  <a:pt x="247" y="98"/>
                </a:lnTo>
                <a:lnTo>
                  <a:pt x="247" y="96"/>
                </a:lnTo>
                <a:lnTo>
                  <a:pt x="247" y="95"/>
                </a:lnTo>
                <a:lnTo>
                  <a:pt x="248" y="93"/>
                </a:lnTo>
                <a:lnTo>
                  <a:pt x="250" y="87"/>
                </a:lnTo>
                <a:lnTo>
                  <a:pt x="250" y="84"/>
                </a:lnTo>
                <a:lnTo>
                  <a:pt x="242" y="85"/>
                </a:lnTo>
                <a:lnTo>
                  <a:pt x="242" y="87"/>
                </a:lnTo>
                <a:lnTo>
                  <a:pt x="242" y="95"/>
                </a:lnTo>
                <a:lnTo>
                  <a:pt x="240" y="101"/>
                </a:lnTo>
                <a:lnTo>
                  <a:pt x="239" y="107"/>
                </a:lnTo>
                <a:lnTo>
                  <a:pt x="237" y="109"/>
                </a:lnTo>
                <a:lnTo>
                  <a:pt x="235" y="109"/>
                </a:lnTo>
                <a:lnTo>
                  <a:pt x="234" y="107"/>
                </a:lnTo>
                <a:lnTo>
                  <a:pt x="234" y="104"/>
                </a:lnTo>
                <a:lnTo>
                  <a:pt x="235" y="101"/>
                </a:lnTo>
                <a:lnTo>
                  <a:pt x="237" y="95"/>
                </a:lnTo>
                <a:lnTo>
                  <a:pt x="239" y="89"/>
                </a:lnTo>
                <a:lnTo>
                  <a:pt x="239" y="85"/>
                </a:lnTo>
                <a:lnTo>
                  <a:pt x="237" y="87"/>
                </a:lnTo>
                <a:lnTo>
                  <a:pt x="235" y="85"/>
                </a:lnTo>
                <a:lnTo>
                  <a:pt x="235" y="84"/>
                </a:lnTo>
                <a:lnTo>
                  <a:pt x="235" y="82"/>
                </a:lnTo>
                <a:lnTo>
                  <a:pt x="237" y="82"/>
                </a:lnTo>
                <a:lnTo>
                  <a:pt x="239" y="82"/>
                </a:lnTo>
                <a:lnTo>
                  <a:pt x="239" y="74"/>
                </a:lnTo>
                <a:lnTo>
                  <a:pt x="235" y="74"/>
                </a:lnTo>
                <a:lnTo>
                  <a:pt x="235" y="79"/>
                </a:lnTo>
                <a:lnTo>
                  <a:pt x="234" y="85"/>
                </a:lnTo>
                <a:lnTo>
                  <a:pt x="232" y="85"/>
                </a:lnTo>
                <a:lnTo>
                  <a:pt x="231" y="87"/>
                </a:lnTo>
                <a:lnTo>
                  <a:pt x="229" y="85"/>
                </a:lnTo>
                <a:lnTo>
                  <a:pt x="228" y="84"/>
                </a:lnTo>
                <a:lnTo>
                  <a:pt x="229" y="82"/>
                </a:lnTo>
                <a:lnTo>
                  <a:pt x="231" y="78"/>
                </a:lnTo>
                <a:lnTo>
                  <a:pt x="231" y="65"/>
                </a:lnTo>
                <a:lnTo>
                  <a:pt x="231" y="63"/>
                </a:lnTo>
                <a:lnTo>
                  <a:pt x="228" y="65"/>
                </a:lnTo>
                <a:lnTo>
                  <a:pt x="224" y="65"/>
                </a:lnTo>
                <a:lnTo>
                  <a:pt x="223" y="66"/>
                </a:lnTo>
                <a:lnTo>
                  <a:pt x="221" y="65"/>
                </a:lnTo>
                <a:lnTo>
                  <a:pt x="223" y="62"/>
                </a:lnTo>
                <a:lnTo>
                  <a:pt x="224" y="62"/>
                </a:lnTo>
                <a:lnTo>
                  <a:pt x="226" y="62"/>
                </a:lnTo>
                <a:lnTo>
                  <a:pt x="231" y="62"/>
                </a:lnTo>
                <a:lnTo>
                  <a:pt x="229" y="54"/>
                </a:lnTo>
                <a:lnTo>
                  <a:pt x="223" y="55"/>
                </a:lnTo>
                <a:lnTo>
                  <a:pt x="218" y="57"/>
                </a:lnTo>
                <a:lnTo>
                  <a:pt x="218" y="59"/>
                </a:lnTo>
                <a:lnTo>
                  <a:pt x="220" y="66"/>
                </a:lnTo>
                <a:lnTo>
                  <a:pt x="220" y="74"/>
                </a:lnTo>
                <a:lnTo>
                  <a:pt x="221" y="84"/>
                </a:lnTo>
                <a:lnTo>
                  <a:pt x="221" y="89"/>
                </a:lnTo>
                <a:lnTo>
                  <a:pt x="218" y="90"/>
                </a:lnTo>
                <a:lnTo>
                  <a:pt x="217" y="90"/>
                </a:lnTo>
                <a:lnTo>
                  <a:pt x="215" y="89"/>
                </a:lnTo>
                <a:lnTo>
                  <a:pt x="215" y="90"/>
                </a:lnTo>
                <a:lnTo>
                  <a:pt x="213" y="100"/>
                </a:lnTo>
                <a:lnTo>
                  <a:pt x="212" y="103"/>
                </a:lnTo>
                <a:lnTo>
                  <a:pt x="209" y="112"/>
                </a:lnTo>
                <a:lnTo>
                  <a:pt x="204" y="128"/>
                </a:lnTo>
                <a:lnTo>
                  <a:pt x="202" y="133"/>
                </a:lnTo>
                <a:lnTo>
                  <a:pt x="199" y="142"/>
                </a:lnTo>
                <a:lnTo>
                  <a:pt x="194" y="152"/>
                </a:lnTo>
                <a:lnTo>
                  <a:pt x="187" y="167"/>
                </a:lnTo>
                <a:lnTo>
                  <a:pt x="183" y="172"/>
                </a:lnTo>
                <a:lnTo>
                  <a:pt x="180" y="177"/>
                </a:lnTo>
                <a:lnTo>
                  <a:pt x="179" y="178"/>
                </a:lnTo>
                <a:lnTo>
                  <a:pt x="174" y="186"/>
                </a:lnTo>
                <a:lnTo>
                  <a:pt x="174" y="188"/>
                </a:lnTo>
                <a:lnTo>
                  <a:pt x="174" y="190"/>
                </a:lnTo>
                <a:lnTo>
                  <a:pt x="172" y="191"/>
                </a:lnTo>
                <a:lnTo>
                  <a:pt x="171" y="193"/>
                </a:lnTo>
                <a:lnTo>
                  <a:pt x="164" y="208"/>
                </a:lnTo>
                <a:lnTo>
                  <a:pt x="153" y="229"/>
                </a:lnTo>
                <a:lnTo>
                  <a:pt x="141" y="248"/>
                </a:lnTo>
                <a:lnTo>
                  <a:pt x="133" y="262"/>
                </a:lnTo>
                <a:lnTo>
                  <a:pt x="103" y="305"/>
                </a:lnTo>
                <a:lnTo>
                  <a:pt x="68" y="349"/>
                </a:lnTo>
                <a:lnTo>
                  <a:pt x="51" y="369"/>
                </a:lnTo>
                <a:lnTo>
                  <a:pt x="49" y="371"/>
                </a:lnTo>
                <a:lnTo>
                  <a:pt x="35" y="387"/>
                </a:lnTo>
                <a:lnTo>
                  <a:pt x="27" y="398"/>
                </a:lnTo>
                <a:lnTo>
                  <a:pt x="24" y="402"/>
                </a:lnTo>
                <a:lnTo>
                  <a:pt x="24" y="404"/>
                </a:lnTo>
                <a:lnTo>
                  <a:pt x="27" y="406"/>
                </a:lnTo>
                <a:lnTo>
                  <a:pt x="34" y="402"/>
                </a:lnTo>
                <a:lnTo>
                  <a:pt x="41" y="396"/>
                </a:lnTo>
                <a:lnTo>
                  <a:pt x="51" y="388"/>
                </a:lnTo>
                <a:lnTo>
                  <a:pt x="60" y="379"/>
                </a:lnTo>
                <a:lnTo>
                  <a:pt x="92" y="339"/>
                </a:lnTo>
                <a:lnTo>
                  <a:pt x="101" y="327"/>
                </a:lnTo>
                <a:lnTo>
                  <a:pt x="103" y="325"/>
                </a:lnTo>
                <a:lnTo>
                  <a:pt x="105" y="325"/>
                </a:lnTo>
                <a:lnTo>
                  <a:pt x="106" y="325"/>
                </a:lnTo>
                <a:lnTo>
                  <a:pt x="106" y="328"/>
                </a:lnTo>
                <a:lnTo>
                  <a:pt x="106" y="330"/>
                </a:lnTo>
                <a:lnTo>
                  <a:pt x="101" y="333"/>
                </a:lnTo>
                <a:lnTo>
                  <a:pt x="87" y="350"/>
                </a:lnTo>
                <a:lnTo>
                  <a:pt x="67" y="377"/>
                </a:lnTo>
                <a:lnTo>
                  <a:pt x="56" y="388"/>
                </a:lnTo>
                <a:lnTo>
                  <a:pt x="43" y="399"/>
                </a:lnTo>
                <a:lnTo>
                  <a:pt x="35" y="406"/>
                </a:lnTo>
                <a:lnTo>
                  <a:pt x="26" y="409"/>
                </a:lnTo>
                <a:lnTo>
                  <a:pt x="26" y="410"/>
                </a:lnTo>
                <a:lnTo>
                  <a:pt x="38" y="410"/>
                </a:lnTo>
                <a:close/>
                <a:moveTo>
                  <a:pt x="135" y="145"/>
                </a:moveTo>
                <a:lnTo>
                  <a:pt x="135" y="145"/>
                </a:lnTo>
                <a:lnTo>
                  <a:pt x="136" y="145"/>
                </a:lnTo>
                <a:lnTo>
                  <a:pt x="135" y="145"/>
                </a:lnTo>
                <a:lnTo>
                  <a:pt x="131" y="136"/>
                </a:lnTo>
                <a:lnTo>
                  <a:pt x="128" y="128"/>
                </a:lnTo>
                <a:lnTo>
                  <a:pt x="123" y="114"/>
                </a:lnTo>
                <a:lnTo>
                  <a:pt x="119" y="101"/>
                </a:lnTo>
                <a:lnTo>
                  <a:pt x="116" y="90"/>
                </a:lnTo>
                <a:lnTo>
                  <a:pt x="114" y="76"/>
                </a:lnTo>
                <a:lnTo>
                  <a:pt x="114" y="62"/>
                </a:lnTo>
                <a:lnTo>
                  <a:pt x="117" y="49"/>
                </a:lnTo>
                <a:lnTo>
                  <a:pt x="120" y="37"/>
                </a:lnTo>
                <a:lnTo>
                  <a:pt x="125" y="25"/>
                </a:lnTo>
                <a:lnTo>
                  <a:pt x="135" y="16"/>
                </a:lnTo>
                <a:lnTo>
                  <a:pt x="136" y="14"/>
                </a:lnTo>
                <a:lnTo>
                  <a:pt x="136" y="13"/>
                </a:lnTo>
                <a:lnTo>
                  <a:pt x="138" y="11"/>
                </a:lnTo>
                <a:lnTo>
                  <a:pt x="141" y="11"/>
                </a:lnTo>
                <a:lnTo>
                  <a:pt x="142" y="10"/>
                </a:lnTo>
                <a:lnTo>
                  <a:pt x="141" y="10"/>
                </a:lnTo>
                <a:lnTo>
                  <a:pt x="138" y="11"/>
                </a:lnTo>
                <a:lnTo>
                  <a:pt x="135" y="10"/>
                </a:lnTo>
                <a:lnTo>
                  <a:pt x="133" y="10"/>
                </a:lnTo>
                <a:lnTo>
                  <a:pt x="125" y="10"/>
                </a:lnTo>
                <a:lnTo>
                  <a:pt x="117" y="13"/>
                </a:lnTo>
                <a:lnTo>
                  <a:pt x="109" y="16"/>
                </a:lnTo>
                <a:lnTo>
                  <a:pt x="100" y="21"/>
                </a:lnTo>
                <a:lnTo>
                  <a:pt x="94" y="27"/>
                </a:lnTo>
                <a:lnTo>
                  <a:pt x="86" y="37"/>
                </a:lnTo>
                <a:lnTo>
                  <a:pt x="79" y="48"/>
                </a:lnTo>
                <a:lnTo>
                  <a:pt x="78" y="55"/>
                </a:lnTo>
                <a:lnTo>
                  <a:pt x="76" y="63"/>
                </a:lnTo>
                <a:lnTo>
                  <a:pt x="75" y="71"/>
                </a:lnTo>
                <a:lnTo>
                  <a:pt x="73" y="84"/>
                </a:lnTo>
                <a:lnTo>
                  <a:pt x="73" y="95"/>
                </a:lnTo>
                <a:lnTo>
                  <a:pt x="75" y="112"/>
                </a:lnTo>
                <a:lnTo>
                  <a:pt x="78" y="126"/>
                </a:lnTo>
                <a:lnTo>
                  <a:pt x="82" y="142"/>
                </a:lnTo>
                <a:lnTo>
                  <a:pt x="95" y="182"/>
                </a:lnTo>
                <a:lnTo>
                  <a:pt x="105" y="202"/>
                </a:lnTo>
                <a:lnTo>
                  <a:pt x="109" y="210"/>
                </a:lnTo>
                <a:lnTo>
                  <a:pt x="120" y="226"/>
                </a:lnTo>
                <a:lnTo>
                  <a:pt x="122" y="227"/>
                </a:lnTo>
                <a:lnTo>
                  <a:pt x="120" y="229"/>
                </a:lnTo>
                <a:lnTo>
                  <a:pt x="120" y="231"/>
                </a:lnTo>
                <a:lnTo>
                  <a:pt x="125" y="235"/>
                </a:lnTo>
                <a:lnTo>
                  <a:pt x="127" y="238"/>
                </a:lnTo>
                <a:lnTo>
                  <a:pt x="128" y="242"/>
                </a:lnTo>
                <a:lnTo>
                  <a:pt x="130" y="238"/>
                </a:lnTo>
                <a:lnTo>
                  <a:pt x="123" y="229"/>
                </a:lnTo>
                <a:lnTo>
                  <a:pt x="122" y="224"/>
                </a:lnTo>
                <a:lnTo>
                  <a:pt x="106" y="194"/>
                </a:lnTo>
                <a:lnTo>
                  <a:pt x="94" y="166"/>
                </a:lnTo>
                <a:lnTo>
                  <a:pt x="86" y="148"/>
                </a:lnTo>
                <a:lnTo>
                  <a:pt x="79" y="131"/>
                </a:lnTo>
                <a:lnTo>
                  <a:pt x="78" y="126"/>
                </a:lnTo>
                <a:lnTo>
                  <a:pt x="78" y="125"/>
                </a:lnTo>
                <a:lnTo>
                  <a:pt x="79" y="125"/>
                </a:lnTo>
                <a:lnTo>
                  <a:pt x="81" y="123"/>
                </a:lnTo>
                <a:lnTo>
                  <a:pt x="82" y="123"/>
                </a:lnTo>
                <a:lnTo>
                  <a:pt x="82" y="125"/>
                </a:lnTo>
                <a:lnTo>
                  <a:pt x="84" y="126"/>
                </a:lnTo>
                <a:lnTo>
                  <a:pt x="84" y="131"/>
                </a:lnTo>
                <a:lnTo>
                  <a:pt x="86" y="139"/>
                </a:lnTo>
                <a:lnTo>
                  <a:pt x="87" y="142"/>
                </a:lnTo>
                <a:lnTo>
                  <a:pt x="98" y="172"/>
                </a:lnTo>
                <a:lnTo>
                  <a:pt x="109" y="194"/>
                </a:lnTo>
                <a:lnTo>
                  <a:pt x="111" y="194"/>
                </a:lnTo>
                <a:lnTo>
                  <a:pt x="112" y="194"/>
                </a:lnTo>
                <a:lnTo>
                  <a:pt x="114" y="191"/>
                </a:lnTo>
                <a:lnTo>
                  <a:pt x="116" y="191"/>
                </a:lnTo>
                <a:lnTo>
                  <a:pt x="116" y="190"/>
                </a:lnTo>
                <a:lnTo>
                  <a:pt x="101" y="163"/>
                </a:lnTo>
                <a:lnTo>
                  <a:pt x="98" y="153"/>
                </a:lnTo>
                <a:lnTo>
                  <a:pt x="90" y="139"/>
                </a:lnTo>
                <a:lnTo>
                  <a:pt x="92" y="136"/>
                </a:lnTo>
                <a:lnTo>
                  <a:pt x="94" y="136"/>
                </a:lnTo>
                <a:lnTo>
                  <a:pt x="95" y="136"/>
                </a:lnTo>
                <a:lnTo>
                  <a:pt x="97" y="137"/>
                </a:lnTo>
                <a:lnTo>
                  <a:pt x="98" y="147"/>
                </a:lnTo>
                <a:lnTo>
                  <a:pt x="100" y="153"/>
                </a:lnTo>
                <a:lnTo>
                  <a:pt x="105" y="164"/>
                </a:lnTo>
                <a:lnTo>
                  <a:pt x="106" y="167"/>
                </a:lnTo>
                <a:lnTo>
                  <a:pt x="109" y="169"/>
                </a:lnTo>
                <a:lnTo>
                  <a:pt x="114" y="164"/>
                </a:lnTo>
                <a:lnTo>
                  <a:pt x="117" y="160"/>
                </a:lnTo>
                <a:lnTo>
                  <a:pt x="112" y="148"/>
                </a:lnTo>
                <a:lnTo>
                  <a:pt x="111" y="148"/>
                </a:lnTo>
                <a:lnTo>
                  <a:pt x="111" y="147"/>
                </a:lnTo>
                <a:lnTo>
                  <a:pt x="111" y="145"/>
                </a:lnTo>
                <a:lnTo>
                  <a:pt x="105" y="130"/>
                </a:lnTo>
                <a:lnTo>
                  <a:pt x="98" y="109"/>
                </a:lnTo>
                <a:lnTo>
                  <a:pt x="95" y="101"/>
                </a:lnTo>
                <a:lnTo>
                  <a:pt x="92" y="93"/>
                </a:lnTo>
                <a:lnTo>
                  <a:pt x="90" y="93"/>
                </a:lnTo>
                <a:lnTo>
                  <a:pt x="92" y="90"/>
                </a:lnTo>
                <a:lnTo>
                  <a:pt x="95" y="90"/>
                </a:lnTo>
                <a:lnTo>
                  <a:pt x="97" y="92"/>
                </a:lnTo>
                <a:lnTo>
                  <a:pt x="98" y="98"/>
                </a:lnTo>
                <a:lnTo>
                  <a:pt x="103" y="114"/>
                </a:lnTo>
                <a:lnTo>
                  <a:pt x="112" y="142"/>
                </a:lnTo>
                <a:lnTo>
                  <a:pt x="114" y="144"/>
                </a:lnTo>
                <a:lnTo>
                  <a:pt x="114" y="142"/>
                </a:lnTo>
                <a:lnTo>
                  <a:pt x="117" y="139"/>
                </a:lnTo>
                <a:lnTo>
                  <a:pt x="119" y="139"/>
                </a:lnTo>
                <a:lnTo>
                  <a:pt x="119" y="141"/>
                </a:lnTo>
                <a:lnTo>
                  <a:pt x="117" y="141"/>
                </a:lnTo>
                <a:lnTo>
                  <a:pt x="114" y="144"/>
                </a:lnTo>
                <a:lnTo>
                  <a:pt x="114" y="145"/>
                </a:lnTo>
                <a:lnTo>
                  <a:pt x="119" y="156"/>
                </a:lnTo>
                <a:lnTo>
                  <a:pt x="120" y="156"/>
                </a:lnTo>
                <a:lnTo>
                  <a:pt x="123" y="152"/>
                </a:lnTo>
                <a:lnTo>
                  <a:pt x="123" y="150"/>
                </a:lnTo>
                <a:lnTo>
                  <a:pt x="120" y="139"/>
                </a:lnTo>
                <a:lnTo>
                  <a:pt x="122" y="137"/>
                </a:lnTo>
                <a:lnTo>
                  <a:pt x="123" y="136"/>
                </a:lnTo>
                <a:lnTo>
                  <a:pt x="125" y="137"/>
                </a:lnTo>
                <a:lnTo>
                  <a:pt x="125" y="139"/>
                </a:lnTo>
                <a:lnTo>
                  <a:pt x="125" y="144"/>
                </a:lnTo>
                <a:lnTo>
                  <a:pt x="127" y="147"/>
                </a:lnTo>
                <a:lnTo>
                  <a:pt x="128" y="147"/>
                </a:lnTo>
                <a:lnTo>
                  <a:pt x="130" y="148"/>
                </a:lnTo>
                <a:lnTo>
                  <a:pt x="128" y="150"/>
                </a:lnTo>
                <a:lnTo>
                  <a:pt x="127" y="150"/>
                </a:lnTo>
                <a:lnTo>
                  <a:pt x="127" y="152"/>
                </a:lnTo>
                <a:lnTo>
                  <a:pt x="130" y="158"/>
                </a:lnTo>
                <a:lnTo>
                  <a:pt x="133" y="164"/>
                </a:lnTo>
                <a:lnTo>
                  <a:pt x="133" y="166"/>
                </a:lnTo>
                <a:lnTo>
                  <a:pt x="135" y="164"/>
                </a:lnTo>
                <a:lnTo>
                  <a:pt x="136" y="163"/>
                </a:lnTo>
                <a:lnTo>
                  <a:pt x="138" y="166"/>
                </a:lnTo>
                <a:lnTo>
                  <a:pt x="136" y="167"/>
                </a:lnTo>
                <a:lnTo>
                  <a:pt x="135" y="169"/>
                </a:lnTo>
                <a:lnTo>
                  <a:pt x="141" y="178"/>
                </a:lnTo>
                <a:lnTo>
                  <a:pt x="146" y="172"/>
                </a:lnTo>
                <a:lnTo>
                  <a:pt x="147" y="172"/>
                </a:lnTo>
                <a:lnTo>
                  <a:pt x="149" y="174"/>
                </a:lnTo>
                <a:lnTo>
                  <a:pt x="147" y="174"/>
                </a:lnTo>
                <a:lnTo>
                  <a:pt x="144" y="177"/>
                </a:lnTo>
                <a:lnTo>
                  <a:pt x="142" y="180"/>
                </a:lnTo>
                <a:lnTo>
                  <a:pt x="149" y="190"/>
                </a:lnTo>
                <a:lnTo>
                  <a:pt x="152" y="186"/>
                </a:lnTo>
                <a:lnTo>
                  <a:pt x="153" y="183"/>
                </a:lnTo>
                <a:lnTo>
                  <a:pt x="153" y="182"/>
                </a:lnTo>
                <a:lnTo>
                  <a:pt x="153" y="180"/>
                </a:lnTo>
                <a:lnTo>
                  <a:pt x="146" y="169"/>
                </a:lnTo>
                <a:lnTo>
                  <a:pt x="138" y="155"/>
                </a:lnTo>
                <a:lnTo>
                  <a:pt x="130" y="144"/>
                </a:lnTo>
                <a:lnTo>
                  <a:pt x="123" y="131"/>
                </a:lnTo>
                <a:lnTo>
                  <a:pt x="112" y="106"/>
                </a:lnTo>
                <a:lnTo>
                  <a:pt x="111" y="103"/>
                </a:lnTo>
                <a:lnTo>
                  <a:pt x="111" y="101"/>
                </a:lnTo>
                <a:lnTo>
                  <a:pt x="111" y="100"/>
                </a:lnTo>
                <a:lnTo>
                  <a:pt x="112" y="98"/>
                </a:lnTo>
                <a:lnTo>
                  <a:pt x="114" y="98"/>
                </a:lnTo>
                <a:lnTo>
                  <a:pt x="116" y="100"/>
                </a:lnTo>
                <a:lnTo>
                  <a:pt x="117" y="101"/>
                </a:lnTo>
                <a:lnTo>
                  <a:pt x="117" y="107"/>
                </a:lnTo>
                <a:lnTo>
                  <a:pt x="122" y="120"/>
                </a:lnTo>
                <a:lnTo>
                  <a:pt x="128" y="133"/>
                </a:lnTo>
                <a:lnTo>
                  <a:pt x="135" y="144"/>
                </a:lnTo>
                <a:lnTo>
                  <a:pt x="135" y="145"/>
                </a:lnTo>
                <a:close/>
                <a:moveTo>
                  <a:pt x="201" y="71"/>
                </a:moveTo>
                <a:lnTo>
                  <a:pt x="201" y="71"/>
                </a:lnTo>
                <a:lnTo>
                  <a:pt x="199" y="70"/>
                </a:lnTo>
                <a:lnTo>
                  <a:pt x="182" y="65"/>
                </a:lnTo>
                <a:lnTo>
                  <a:pt x="180" y="63"/>
                </a:lnTo>
                <a:lnTo>
                  <a:pt x="177" y="63"/>
                </a:lnTo>
                <a:lnTo>
                  <a:pt x="176" y="63"/>
                </a:lnTo>
                <a:lnTo>
                  <a:pt x="158" y="62"/>
                </a:lnTo>
                <a:lnTo>
                  <a:pt x="152" y="62"/>
                </a:lnTo>
                <a:lnTo>
                  <a:pt x="146" y="63"/>
                </a:lnTo>
                <a:lnTo>
                  <a:pt x="136" y="68"/>
                </a:lnTo>
                <a:lnTo>
                  <a:pt x="127" y="74"/>
                </a:lnTo>
                <a:lnTo>
                  <a:pt x="123" y="78"/>
                </a:lnTo>
                <a:lnTo>
                  <a:pt x="122" y="79"/>
                </a:lnTo>
                <a:lnTo>
                  <a:pt x="122" y="81"/>
                </a:lnTo>
                <a:lnTo>
                  <a:pt x="123" y="93"/>
                </a:lnTo>
                <a:lnTo>
                  <a:pt x="128" y="111"/>
                </a:lnTo>
                <a:lnTo>
                  <a:pt x="136" y="130"/>
                </a:lnTo>
                <a:lnTo>
                  <a:pt x="138" y="133"/>
                </a:lnTo>
                <a:lnTo>
                  <a:pt x="152" y="150"/>
                </a:lnTo>
                <a:lnTo>
                  <a:pt x="153" y="153"/>
                </a:lnTo>
                <a:lnTo>
                  <a:pt x="153" y="155"/>
                </a:lnTo>
                <a:lnTo>
                  <a:pt x="161" y="166"/>
                </a:lnTo>
                <a:lnTo>
                  <a:pt x="169" y="177"/>
                </a:lnTo>
                <a:lnTo>
                  <a:pt x="171" y="175"/>
                </a:lnTo>
                <a:lnTo>
                  <a:pt x="179" y="161"/>
                </a:lnTo>
                <a:lnTo>
                  <a:pt x="180" y="158"/>
                </a:lnTo>
                <a:lnTo>
                  <a:pt x="182" y="156"/>
                </a:lnTo>
                <a:lnTo>
                  <a:pt x="182" y="155"/>
                </a:lnTo>
                <a:lnTo>
                  <a:pt x="187" y="144"/>
                </a:lnTo>
                <a:lnTo>
                  <a:pt x="198" y="119"/>
                </a:lnTo>
                <a:lnTo>
                  <a:pt x="201" y="107"/>
                </a:lnTo>
                <a:lnTo>
                  <a:pt x="201" y="106"/>
                </a:lnTo>
                <a:lnTo>
                  <a:pt x="201" y="104"/>
                </a:lnTo>
                <a:lnTo>
                  <a:pt x="206" y="89"/>
                </a:lnTo>
                <a:lnTo>
                  <a:pt x="207" y="79"/>
                </a:lnTo>
                <a:lnTo>
                  <a:pt x="207" y="78"/>
                </a:lnTo>
                <a:lnTo>
                  <a:pt x="206" y="76"/>
                </a:lnTo>
                <a:lnTo>
                  <a:pt x="202" y="76"/>
                </a:lnTo>
                <a:lnTo>
                  <a:pt x="198" y="74"/>
                </a:lnTo>
                <a:lnTo>
                  <a:pt x="190" y="74"/>
                </a:lnTo>
                <a:lnTo>
                  <a:pt x="188" y="74"/>
                </a:lnTo>
                <a:lnTo>
                  <a:pt x="187" y="73"/>
                </a:lnTo>
                <a:lnTo>
                  <a:pt x="185" y="70"/>
                </a:lnTo>
                <a:lnTo>
                  <a:pt x="187" y="68"/>
                </a:lnTo>
                <a:lnTo>
                  <a:pt x="190" y="68"/>
                </a:lnTo>
                <a:lnTo>
                  <a:pt x="193" y="70"/>
                </a:lnTo>
                <a:lnTo>
                  <a:pt x="201" y="71"/>
                </a:lnTo>
                <a:close/>
                <a:moveTo>
                  <a:pt x="340" y="391"/>
                </a:moveTo>
                <a:lnTo>
                  <a:pt x="340" y="391"/>
                </a:lnTo>
                <a:lnTo>
                  <a:pt x="335" y="385"/>
                </a:lnTo>
                <a:lnTo>
                  <a:pt x="321" y="374"/>
                </a:lnTo>
                <a:lnTo>
                  <a:pt x="311" y="363"/>
                </a:lnTo>
                <a:lnTo>
                  <a:pt x="302" y="352"/>
                </a:lnTo>
                <a:lnTo>
                  <a:pt x="283" y="328"/>
                </a:lnTo>
                <a:lnTo>
                  <a:pt x="273" y="314"/>
                </a:lnTo>
                <a:lnTo>
                  <a:pt x="258" y="294"/>
                </a:lnTo>
                <a:lnTo>
                  <a:pt x="240" y="268"/>
                </a:lnTo>
                <a:lnTo>
                  <a:pt x="235" y="262"/>
                </a:lnTo>
                <a:lnTo>
                  <a:pt x="235" y="264"/>
                </a:lnTo>
                <a:lnTo>
                  <a:pt x="237" y="267"/>
                </a:lnTo>
                <a:lnTo>
                  <a:pt x="245" y="279"/>
                </a:lnTo>
                <a:lnTo>
                  <a:pt x="247" y="279"/>
                </a:lnTo>
                <a:lnTo>
                  <a:pt x="245" y="281"/>
                </a:lnTo>
                <a:lnTo>
                  <a:pt x="243" y="281"/>
                </a:lnTo>
                <a:lnTo>
                  <a:pt x="243" y="279"/>
                </a:lnTo>
                <a:lnTo>
                  <a:pt x="234" y="265"/>
                </a:lnTo>
                <a:lnTo>
                  <a:pt x="234" y="264"/>
                </a:lnTo>
                <a:lnTo>
                  <a:pt x="232" y="267"/>
                </a:lnTo>
                <a:lnTo>
                  <a:pt x="231" y="268"/>
                </a:lnTo>
                <a:lnTo>
                  <a:pt x="232" y="270"/>
                </a:lnTo>
                <a:lnTo>
                  <a:pt x="235" y="275"/>
                </a:lnTo>
                <a:lnTo>
                  <a:pt x="235" y="276"/>
                </a:lnTo>
                <a:lnTo>
                  <a:pt x="235" y="275"/>
                </a:lnTo>
                <a:lnTo>
                  <a:pt x="239" y="273"/>
                </a:lnTo>
                <a:lnTo>
                  <a:pt x="240" y="275"/>
                </a:lnTo>
                <a:lnTo>
                  <a:pt x="239" y="278"/>
                </a:lnTo>
                <a:lnTo>
                  <a:pt x="237" y="279"/>
                </a:lnTo>
                <a:lnTo>
                  <a:pt x="242" y="286"/>
                </a:lnTo>
                <a:lnTo>
                  <a:pt x="243" y="286"/>
                </a:lnTo>
                <a:lnTo>
                  <a:pt x="245" y="287"/>
                </a:lnTo>
                <a:lnTo>
                  <a:pt x="245" y="289"/>
                </a:lnTo>
                <a:lnTo>
                  <a:pt x="245" y="290"/>
                </a:lnTo>
                <a:lnTo>
                  <a:pt x="251" y="298"/>
                </a:lnTo>
                <a:lnTo>
                  <a:pt x="253" y="300"/>
                </a:lnTo>
                <a:lnTo>
                  <a:pt x="254" y="300"/>
                </a:lnTo>
                <a:lnTo>
                  <a:pt x="254" y="302"/>
                </a:lnTo>
                <a:lnTo>
                  <a:pt x="254" y="303"/>
                </a:lnTo>
                <a:lnTo>
                  <a:pt x="256" y="305"/>
                </a:lnTo>
                <a:lnTo>
                  <a:pt x="258" y="306"/>
                </a:lnTo>
                <a:lnTo>
                  <a:pt x="258" y="308"/>
                </a:lnTo>
                <a:lnTo>
                  <a:pt x="258" y="309"/>
                </a:lnTo>
                <a:lnTo>
                  <a:pt x="256" y="309"/>
                </a:lnTo>
                <a:lnTo>
                  <a:pt x="254" y="309"/>
                </a:lnTo>
                <a:lnTo>
                  <a:pt x="253" y="309"/>
                </a:lnTo>
                <a:lnTo>
                  <a:pt x="251" y="306"/>
                </a:lnTo>
                <a:lnTo>
                  <a:pt x="247" y="314"/>
                </a:lnTo>
                <a:lnTo>
                  <a:pt x="256" y="327"/>
                </a:lnTo>
                <a:lnTo>
                  <a:pt x="258" y="322"/>
                </a:lnTo>
                <a:lnTo>
                  <a:pt x="261" y="319"/>
                </a:lnTo>
                <a:lnTo>
                  <a:pt x="261" y="317"/>
                </a:lnTo>
                <a:lnTo>
                  <a:pt x="262" y="317"/>
                </a:lnTo>
                <a:lnTo>
                  <a:pt x="264" y="319"/>
                </a:lnTo>
                <a:lnTo>
                  <a:pt x="262" y="320"/>
                </a:lnTo>
                <a:lnTo>
                  <a:pt x="261" y="322"/>
                </a:lnTo>
                <a:lnTo>
                  <a:pt x="258" y="328"/>
                </a:lnTo>
                <a:lnTo>
                  <a:pt x="256" y="328"/>
                </a:lnTo>
                <a:lnTo>
                  <a:pt x="261" y="335"/>
                </a:lnTo>
                <a:lnTo>
                  <a:pt x="262" y="336"/>
                </a:lnTo>
                <a:lnTo>
                  <a:pt x="259" y="339"/>
                </a:lnTo>
                <a:lnTo>
                  <a:pt x="258" y="339"/>
                </a:lnTo>
                <a:lnTo>
                  <a:pt x="258" y="338"/>
                </a:lnTo>
                <a:lnTo>
                  <a:pt x="254" y="333"/>
                </a:lnTo>
                <a:lnTo>
                  <a:pt x="254" y="331"/>
                </a:lnTo>
                <a:lnTo>
                  <a:pt x="251" y="336"/>
                </a:lnTo>
                <a:lnTo>
                  <a:pt x="250" y="339"/>
                </a:lnTo>
                <a:lnTo>
                  <a:pt x="250" y="341"/>
                </a:lnTo>
                <a:lnTo>
                  <a:pt x="254" y="347"/>
                </a:lnTo>
                <a:lnTo>
                  <a:pt x="254" y="349"/>
                </a:lnTo>
                <a:lnTo>
                  <a:pt x="254" y="350"/>
                </a:lnTo>
                <a:lnTo>
                  <a:pt x="253" y="352"/>
                </a:lnTo>
                <a:lnTo>
                  <a:pt x="251" y="352"/>
                </a:lnTo>
                <a:lnTo>
                  <a:pt x="250" y="350"/>
                </a:lnTo>
                <a:lnTo>
                  <a:pt x="247" y="346"/>
                </a:lnTo>
                <a:lnTo>
                  <a:pt x="245" y="344"/>
                </a:lnTo>
                <a:lnTo>
                  <a:pt x="245" y="343"/>
                </a:lnTo>
                <a:lnTo>
                  <a:pt x="243" y="341"/>
                </a:lnTo>
                <a:lnTo>
                  <a:pt x="237" y="330"/>
                </a:lnTo>
                <a:lnTo>
                  <a:pt x="235" y="328"/>
                </a:lnTo>
                <a:lnTo>
                  <a:pt x="235" y="331"/>
                </a:lnTo>
                <a:lnTo>
                  <a:pt x="234" y="333"/>
                </a:lnTo>
                <a:lnTo>
                  <a:pt x="235" y="335"/>
                </a:lnTo>
                <a:lnTo>
                  <a:pt x="234" y="336"/>
                </a:lnTo>
                <a:lnTo>
                  <a:pt x="232" y="338"/>
                </a:lnTo>
                <a:lnTo>
                  <a:pt x="231" y="336"/>
                </a:lnTo>
                <a:lnTo>
                  <a:pt x="231" y="335"/>
                </a:lnTo>
                <a:lnTo>
                  <a:pt x="231" y="333"/>
                </a:lnTo>
                <a:lnTo>
                  <a:pt x="232" y="331"/>
                </a:lnTo>
                <a:lnTo>
                  <a:pt x="234" y="327"/>
                </a:lnTo>
                <a:lnTo>
                  <a:pt x="226" y="313"/>
                </a:lnTo>
                <a:lnTo>
                  <a:pt x="221" y="319"/>
                </a:lnTo>
                <a:lnTo>
                  <a:pt x="221" y="320"/>
                </a:lnTo>
                <a:lnTo>
                  <a:pt x="221" y="322"/>
                </a:lnTo>
                <a:lnTo>
                  <a:pt x="224" y="328"/>
                </a:lnTo>
                <a:lnTo>
                  <a:pt x="232" y="343"/>
                </a:lnTo>
                <a:lnTo>
                  <a:pt x="242" y="354"/>
                </a:lnTo>
                <a:lnTo>
                  <a:pt x="242" y="357"/>
                </a:lnTo>
                <a:lnTo>
                  <a:pt x="243" y="358"/>
                </a:lnTo>
                <a:lnTo>
                  <a:pt x="247" y="363"/>
                </a:lnTo>
                <a:lnTo>
                  <a:pt x="264" y="385"/>
                </a:lnTo>
                <a:lnTo>
                  <a:pt x="275" y="396"/>
                </a:lnTo>
                <a:lnTo>
                  <a:pt x="281" y="401"/>
                </a:lnTo>
                <a:lnTo>
                  <a:pt x="288" y="406"/>
                </a:lnTo>
                <a:lnTo>
                  <a:pt x="289" y="407"/>
                </a:lnTo>
                <a:lnTo>
                  <a:pt x="291" y="407"/>
                </a:lnTo>
                <a:lnTo>
                  <a:pt x="291" y="409"/>
                </a:lnTo>
                <a:lnTo>
                  <a:pt x="291" y="410"/>
                </a:lnTo>
                <a:lnTo>
                  <a:pt x="306" y="410"/>
                </a:lnTo>
                <a:lnTo>
                  <a:pt x="305" y="409"/>
                </a:lnTo>
                <a:lnTo>
                  <a:pt x="297" y="401"/>
                </a:lnTo>
                <a:lnTo>
                  <a:pt x="289" y="395"/>
                </a:lnTo>
                <a:lnTo>
                  <a:pt x="288" y="391"/>
                </a:lnTo>
                <a:lnTo>
                  <a:pt x="288" y="390"/>
                </a:lnTo>
                <a:lnTo>
                  <a:pt x="289" y="388"/>
                </a:lnTo>
                <a:lnTo>
                  <a:pt x="291" y="388"/>
                </a:lnTo>
                <a:lnTo>
                  <a:pt x="292" y="391"/>
                </a:lnTo>
                <a:lnTo>
                  <a:pt x="292" y="393"/>
                </a:lnTo>
                <a:lnTo>
                  <a:pt x="292" y="395"/>
                </a:lnTo>
                <a:lnTo>
                  <a:pt x="295" y="398"/>
                </a:lnTo>
                <a:lnTo>
                  <a:pt x="303" y="404"/>
                </a:lnTo>
                <a:lnTo>
                  <a:pt x="311" y="409"/>
                </a:lnTo>
                <a:lnTo>
                  <a:pt x="311" y="410"/>
                </a:lnTo>
                <a:lnTo>
                  <a:pt x="318" y="409"/>
                </a:lnTo>
                <a:lnTo>
                  <a:pt x="316" y="407"/>
                </a:lnTo>
                <a:lnTo>
                  <a:pt x="310" y="402"/>
                </a:lnTo>
                <a:lnTo>
                  <a:pt x="299" y="395"/>
                </a:lnTo>
                <a:lnTo>
                  <a:pt x="295" y="393"/>
                </a:lnTo>
                <a:lnTo>
                  <a:pt x="294" y="393"/>
                </a:lnTo>
                <a:lnTo>
                  <a:pt x="294" y="390"/>
                </a:lnTo>
                <a:lnTo>
                  <a:pt x="297" y="388"/>
                </a:lnTo>
                <a:lnTo>
                  <a:pt x="297" y="390"/>
                </a:lnTo>
                <a:lnTo>
                  <a:pt x="302" y="393"/>
                </a:lnTo>
                <a:lnTo>
                  <a:pt x="313" y="402"/>
                </a:lnTo>
                <a:lnTo>
                  <a:pt x="319" y="407"/>
                </a:lnTo>
                <a:lnTo>
                  <a:pt x="322" y="409"/>
                </a:lnTo>
                <a:lnTo>
                  <a:pt x="333" y="407"/>
                </a:lnTo>
                <a:lnTo>
                  <a:pt x="335" y="406"/>
                </a:lnTo>
                <a:lnTo>
                  <a:pt x="332" y="404"/>
                </a:lnTo>
                <a:lnTo>
                  <a:pt x="316" y="393"/>
                </a:lnTo>
                <a:lnTo>
                  <a:pt x="313" y="390"/>
                </a:lnTo>
                <a:lnTo>
                  <a:pt x="310" y="385"/>
                </a:lnTo>
                <a:lnTo>
                  <a:pt x="308" y="384"/>
                </a:lnTo>
                <a:lnTo>
                  <a:pt x="310" y="382"/>
                </a:lnTo>
                <a:lnTo>
                  <a:pt x="313" y="382"/>
                </a:lnTo>
                <a:lnTo>
                  <a:pt x="313" y="384"/>
                </a:lnTo>
                <a:lnTo>
                  <a:pt x="313" y="385"/>
                </a:lnTo>
                <a:lnTo>
                  <a:pt x="314" y="387"/>
                </a:lnTo>
                <a:lnTo>
                  <a:pt x="318" y="391"/>
                </a:lnTo>
                <a:lnTo>
                  <a:pt x="325" y="396"/>
                </a:lnTo>
                <a:lnTo>
                  <a:pt x="333" y="402"/>
                </a:lnTo>
                <a:lnTo>
                  <a:pt x="336" y="404"/>
                </a:lnTo>
                <a:lnTo>
                  <a:pt x="338" y="404"/>
                </a:lnTo>
                <a:lnTo>
                  <a:pt x="340" y="404"/>
                </a:lnTo>
                <a:lnTo>
                  <a:pt x="341" y="406"/>
                </a:lnTo>
                <a:lnTo>
                  <a:pt x="347" y="406"/>
                </a:lnTo>
                <a:lnTo>
                  <a:pt x="347" y="404"/>
                </a:lnTo>
                <a:lnTo>
                  <a:pt x="344" y="398"/>
                </a:lnTo>
                <a:lnTo>
                  <a:pt x="341" y="395"/>
                </a:lnTo>
                <a:lnTo>
                  <a:pt x="332" y="388"/>
                </a:lnTo>
                <a:lnTo>
                  <a:pt x="327" y="385"/>
                </a:lnTo>
                <a:lnTo>
                  <a:pt x="322" y="385"/>
                </a:lnTo>
                <a:lnTo>
                  <a:pt x="321" y="384"/>
                </a:lnTo>
                <a:lnTo>
                  <a:pt x="321" y="382"/>
                </a:lnTo>
                <a:lnTo>
                  <a:pt x="324" y="382"/>
                </a:lnTo>
                <a:lnTo>
                  <a:pt x="325" y="384"/>
                </a:lnTo>
                <a:lnTo>
                  <a:pt x="336" y="390"/>
                </a:lnTo>
                <a:lnTo>
                  <a:pt x="340" y="391"/>
                </a:lnTo>
                <a:close/>
                <a:moveTo>
                  <a:pt x="206" y="324"/>
                </a:moveTo>
                <a:lnTo>
                  <a:pt x="206" y="324"/>
                </a:lnTo>
                <a:lnTo>
                  <a:pt x="213" y="335"/>
                </a:lnTo>
                <a:lnTo>
                  <a:pt x="229" y="355"/>
                </a:lnTo>
                <a:lnTo>
                  <a:pt x="234" y="361"/>
                </a:lnTo>
                <a:lnTo>
                  <a:pt x="235" y="363"/>
                </a:lnTo>
                <a:lnTo>
                  <a:pt x="235" y="365"/>
                </a:lnTo>
                <a:lnTo>
                  <a:pt x="234" y="365"/>
                </a:lnTo>
                <a:lnTo>
                  <a:pt x="234" y="366"/>
                </a:lnTo>
                <a:lnTo>
                  <a:pt x="243" y="377"/>
                </a:lnTo>
                <a:lnTo>
                  <a:pt x="258" y="395"/>
                </a:lnTo>
                <a:lnTo>
                  <a:pt x="272" y="410"/>
                </a:lnTo>
                <a:lnTo>
                  <a:pt x="275" y="414"/>
                </a:lnTo>
                <a:lnTo>
                  <a:pt x="276" y="412"/>
                </a:lnTo>
                <a:lnTo>
                  <a:pt x="280" y="412"/>
                </a:lnTo>
                <a:lnTo>
                  <a:pt x="281" y="412"/>
                </a:lnTo>
                <a:lnTo>
                  <a:pt x="283" y="409"/>
                </a:lnTo>
                <a:lnTo>
                  <a:pt x="286" y="407"/>
                </a:lnTo>
                <a:lnTo>
                  <a:pt x="284" y="407"/>
                </a:lnTo>
                <a:lnTo>
                  <a:pt x="278" y="401"/>
                </a:lnTo>
                <a:lnTo>
                  <a:pt x="265" y="390"/>
                </a:lnTo>
                <a:lnTo>
                  <a:pt x="250" y="371"/>
                </a:lnTo>
                <a:lnTo>
                  <a:pt x="240" y="360"/>
                </a:lnTo>
                <a:lnTo>
                  <a:pt x="240" y="358"/>
                </a:lnTo>
                <a:lnTo>
                  <a:pt x="237" y="358"/>
                </a:lnTo>
                <a:lnTo>
                  <a:pt x="237" y="357"/>
                </a:lnTo>
                <a:lnTo>
                  <a:pt x="235" y="354"/>
                </a:lnTo>
                <a:lnTo>
                  <a:pt x="232" y="349"/>
                </a:lnTo>
                <a:lnTo>
                  <a:pt x="228" y="343"/>
                </a:lnTo>
                <a:lnTo>
                  <a:pt x="207" y="320"/>
                </a:lnTo>
                <a:lnTo>
                  <a:pt x="207" y="324"/>
                </a:lnTo>
                <a:lnTo>
                  <a:pt x="206" y="324"/>
                </a:lnTo>
                <a:close/>
                <a:moveTo>
                  <a:pt x="188" y="55"/>
                </a:moveTo>
                <a:lnTo>
                  <a:pt x="188" y="55"/>
                </a:lnTo>
                <a:lnTo>
                  <a:pt x="188" y="54"/>
                </a:lnTo>
                <a:lnTo>
                  <a:pt x="190" y="35"/>
                </a:lnTo>
                <a:lnTo>
                  <a:pt x="191" y="27"/>
                </a:lnTo>
                <a:lnTo>
                  <a:pt x="190" y="25"/>
                </a:lnTo>
                <a:lnTo>
                  <a:pt x="190" y="24"/>
                </a:lnTo>
                <a:lnTo>
                  <a:pt x="191" y="22"/>
                </a:lnTo>
                <a:lnTo>
                  <a:pt x="193" y="22"/>
                </a:lnTo>
                <a:lnTo>
                  <a:pt x="194" y="24"/>
                </a:lnTo>
                <a:lnTo>
                  <a:pt x="194" y="25"/>
                </a:lnTo>
                <a:lnTo>
                  <a:pt x="193" y="27"/>
                </a:lnTo>
                <a:lnTo>
                  <a:pt x="193" y="33"/>
                </a:lnTo>
                <a:lnTo>
                  <a:pt x="191" y="49"/>
                </a:lnTo>
                <a:lnTo>
                  <a:pt x="190" y="55"/>
                </a:lnTo>
                <a:lnTo>
                  <a:pt x="199" y="59"/>
                </a:lnTo>
                <a:lnTo>
                  <a:pt x="199" y="37"/>
                </a:lnTo>
                <a:lnTo>
                  <a:pt x="199" y="35"/>
                </a:lnTo>
                <a:lnTo>
                  <a:pt x="198" y="33"/>
                </a:lnTo>
                <a:lnTo>
                  <a:pt x="198" y="32"/>
                </a:lnTo>
                <a:lnTo>
                  <a:pt x="199" y="29"/>
                </a:lnTo>
                <a:lnTo>
                  <a:pt x="198" y="27"/>
                </a:lnTo>
                <a:lnTo>
                  <a:pt x="190" y="19"/>
                </a:lnTo>
                <a:lnTo>
                  <a:pt x="187" y="18"/>
                </a:lnTo>
                <a:lnTo>
                  <a:pt x="179" y="14"/>
                </a:lnTo>
                <a:lnTo>
                  <a:pt x="176" y="14"/>
                </a:lnTo>
                <a:lnTo>
                  <a:pt x="176" y="18"/>
                </a:lnTo>
                <a:lnTo>
                  <a:pt x="176" y="21"/>
                </a:lnTo>
                <a:lnTo>
                  <a:pt x="171" y="38"/>
                </a:lnTo>
                <a:lnTo>
                  <a:pt x="171" y="48"/>
                </a:lnTo>
                <a:lnTo>
                  <a:pt x="171" y="54"/>
                </a:lnTo>
                <a:lnTo>
                  <a:pt x="179" y="54"/>
                </a:lnTo>
                <a:lnTo>
                  <a:pt x="180" y="48"/>
                </a:lnTo>
                <a:lnTo>
                  <a:pt x="182" y="27"/>
                </a:lnTo>
                <a:lnTo>
                  <a:pt x="182" y="24"/>
                </a:lnTo>
                <a:lnTo>
                  <a:pt x="180" y="22"/>
                </a:lnTo>
                <a:lnTo>
                  <a:pt x="179" y="21"/>
                </a:lnTo>
                <a:lnTo>
                  <a:pt x="182" y="18"/>
                </a:lnTo>
                <a:lnTo>
                  <a:pt x="183" y="16"/>
                </a:lnTo>
                <a:lnTo>
                  <a:pt x="183" y="18"/>
                </a:lnTo>
                <a:lnTo>
                  <a:pt x="185" y="21"/>
                </a:lnTo>
                <a:lnTo>
                  <a:pt x="183" y="43"/>
                </a:lnTo>
                <a:lnTo>
                  <a:pt x="182" y="52"/>
                </a:lnTo>
                <a:lnTo>
                  <a:pt x="182" y="54"/>
                </a:lnTo>
                <a:lnTo>
                  <a:pt x="188" y="55"/>
                </a:lnTo>
                <a:close/>
                <a:moveTo>
                  <a:pt x="273" y="415"/>
                </a:moveTo>
                <a:lnTo>
                  <a:pt x="273" y="415"/>
                </a:lnTo>
                <a:lnTo>
                  <a:pt x="269" y="410"/>
                </a:lnTo>
                <a:lnTo>
                  <a:pt x="254" y="396"/>
                </a:lnTo>
                <a:lnTo>
                  <a:pt x="243" y="382"/>
                </a:lnTo>
                <a:lnTo>
                  <a:pt x="232" y="368"/>
                </a:lnTo>
                <a:lnTo>
                  <a:pt x="231" y="366"/>
                </a:lnTo>
                <a:lnTo>
                  <a:pt x="229" y="363"/>
                </a:lnTo>
                <a:lnTo>
                  <a:pt x="224" y="357"/>
                </a:lnTo>
                <a:lnTo>
                  <a:pt x="221" y="350"/>
                </a:lnTo>
                <a:lnTo>
                  <a:pt x="209" y="335"/>
                </a:lnTo>
                <a:lnTo>
                  <a:pt x="196" y="319"/>
                </a:lnTo>
                <a:lnTo>
                  <a:pt x="194" y="319"/>
                </a:lnTo>
                <a:lnTo>
                  <a:pt x="198" y="322"/>
                </a:lnTo>
                <a:lnTo>
                  <a:pt x="206" y="333"/>
                </a:lnTo>
                <a:lnTo>
                  <a:pt x="217" y="349"/>
                </a:lnTo>
                <a:lnTo>
                  <a:pt x="232" y="374"/>
                </a:lnTo>
                <a:lnTo>
                  <a:pt x="243" y="391"/>
                </a:lnTo>
                <a:lnTo>
                  <a:pt x="250" y="404"/>
                </a:lnTo>
                <a:lnTo>
                  <a:pt x="256" y="414"/>
                </a:lnTo>
                <a:lnTo>
                  <a:pt x="258" y="415"/>
                </a:lnTo>
                <a:lnTo>
                  <a:pt x="265" y="415"/>
                </a:lnTo>
                <a:lnTo>
                  <a:pt x="273" y="415"/>
                </a:lnTo>
                <a:close/>
                <a:moveTo>
                  <a:pt x="166" y="54"/>
                </a:moveTo>
                <a:lnTo>
                  <a:pt x="166" y="54"/>
                </a:lnTo>
                <a:lnTo>
                  <a:pt x="168" y="48"/>
                </a:lnTo>
                <a:lnTo>
                  <a:pt x="169" y="35"/>
                </a:lnTo>
                <a:lnTo>
                  <a:pt x="172" y="21"/>
                </a:lnTo>
                <a:lnTo>
                  <a:pt x="174" y="14"/>
                </a:lnTo>
                <a:lnTo>
                  <a:pt x="168" y="13"/>
                </a:lnTo>
                <a:lnTo>
                  <a:pt x="166" y="14"/>
                </a:lnTo>
                <a:lnTo>
                  <a:pt x="164" y="18"/>
                </a:lnTo>
                <a:lnTo>
                  <a:pt x="161" y="22"/>
                </a:lnTo>
                <a:lnTo>
                  <a:pt x="160" y="38"/>
                </a:lnTo>
                <a:lnTo>
                  <a:pt x="160" y="49"/>
                </a:lnTo>
                <a:lnTo>
                  <a:pt x="160" y="55"/>
                </a:lnTo>
                <a:lnTo>
                  <a:pt x="166" y="54"/>
                </a:lnTo>
                <a:close/>
                <a:moveTo>
                  <a:pt x="163" y="13"/>
                </a:moveTo>
                <a:lnTo>
                  <a:pt x="163" y="13"/>
                </a:lnTo>
                <a:lnTo>
                  <a:pt x="160" y="13"/>
                </a:lnTo>
                <a:lnTo>
                  <a:pt x="158" y="13"/>
                </a:lnTo>
                <a:lnTo>
                  <a:pt x="157" y="13"/>
                </a:lnTo>
                <a:lnTo>
                  <a:pt x="155" y="14"/>
                </a:lnTo>
                <a:lnTo>
                  <a:pt x="153" y="16"/>
                </a:lnTo>
                <a:lnTo>
                  <a:pt x="152" y="18"/>
                </a:lnTo>
                <a:lnTo>
                  <a:pt x="150" y="30"/>
                </a:lnTo>
                <a:lnTo>
                  <a:pt x="149" y="48"/>
                </a:lnTo>
                <a:lnTo>
                  <a:pt x="149" y="55"/>
                </a:lnTo>
                <a:lnTo>
                  <a:pt x="152" y="57"/>
                </a:lnTo>
                <a:lnTo>
                  <a:pt x="155" y="55"/>
                </a:lnTo>
                <a:lnTo>
                  <a:pt x="157" y="49"/>
                </a:lnTo>
                <a:lnTo>
                  <a:pt x="160" y="24"/>
                </a:lnTo>
                <a:lnTo>
                  <a:pt x="160" y="19"/>
                </a:lnTo>
                <a:lnTo>
                  <a:pt x="163" y="14"/>
                </a:lnTo>
                <a:lnTo>
                  <a:pt x="163" y="13"/>
                </a:lnTo>
                <a:close/>
                <a:moveTo>
                  <a:pt x="131" y="237"/>
                </a:moveTo>
                <a:lnTo>
                  <a:pt x="131" y="237"/>
                </a:lnTo>
                <a:lnTo>
                  <a:pt x="131" y="235"/>
                </a:lnTo>
                <a:lnTo>
                  <a:pt x="135" y="231"/>
                </a:lnTo>
                <a:lnTo>
                  <a:pt x="136" y="229"/>
                </a:lnTo>
                <a:lnTo>
                  <a:pt x="136" y="226"/>
                </a:lnTo>
                <a:lnTo>
                  <a:pt x="136" y="224"/>
                </a:lnTo>
                <a:lnTo>
                  <a:pt x="131" y="218"/>
                </a:lnTo>
                <a:lnTo>
                  <a:pt x="131" y="219"/>
                </a:lnTo>
                <a:lnTo>
                  <a:pt x="128" y="221"/>
                </a:lnTo>
                <a:lnTo>
                  <a:pt x="127" y="221"/>
                </a:lnTo>
                <a:lnTo>
                  <a:pt x="127" y="219"/>
                </a:lnTo>
                <a:lnTo>
                  <a:pt x="125" y="219"/>
                </a:lnTo>
                <a:lnTo>
                  <a:pt x="127" y="218"/>
                </a:lnTo>
                <a:lnTo>
                  <a:pt x="128" y="218"/>
                </a:lnTo>
                <a:lnTo>
                  <a:pt x="130" y="216"/>
                </a:lnTo>
                <a:lnTo>
                  <a:pt x="125" y="208"/>
                </a:lnTo>
                <a:lnTo>
                  <a:pt x="123" y="208"/>
                </a:lnTo>
                <a:lnTo>
                  <a:pt x="122" y="210"/>
                </a:lnTo>
                <a:lnTo>
                  <a:pt x="122" y="208"/>
                </a:lnTo>
                <a:lnTo>
                  <a:pt x="120" y="207"/>
                </a:lnTo>
                <a:lnTo>
                  <a:pt x="122" y="207"/>
                </a:lnTo>
                <a:lnTo>
                  <a:pt x="123" y="205"/>
                </a:lnTo>
                <a:lnTo>
                  <a:pt x="117" y="193"/>
                </a:lnTo>
                <a:lnTo>
                  <a:pt x="114" y="196"/>
                </a:lnTo>
                <a:lnTo>
                  <a:pt x="111" y="199"/>
                </a:lnTo>
                <a:lnTo>
                  <a:pt x="112" y="201"/>
                </a:lnTo>
                <a:lnTo>
                  <a:pt x="116" y="208"/>
                </a:lnTo>
                <a:lnTo>
                  <a:pt x="130" y="232"/>
                </a:lnTo>
                <a:lnTo>
                  <a:pt x="131" y="237"/>
                </a:lnTo>
                <a:close/>
                <a:moveTo>
                  <a:pt x="253" y="284"/>
                </a:moveTo>
                <a:lnTo>
                  <a:pt x="253" y="284"/>
                </a:lnTo>
                <a:lnTo>
                  <a:pt x="254" y="286"/>
                </a:lnTo>
                <a:lnTo>
                  <a:pt x="265" y="302"/>
                </a:lnTo>
                <a:lnTo>
                  <a:pt x="289" y="331"/>
                </a:lnTo>
                <a:lnTo>
                  <a:pt x="310" y="357"/>
                </a:lnTo>
                <a:lnTo>
                  <a:pt x="314" y="361"/>
                </a:lnTo>
                <a:lnTo>
                  <a:pt x="329" y="377"/>
                </a:lnTo>
                <a:lnTo>
                  <a:pt x="333" y="380"/>
                </a:lnTo>
                <a:lnTo>
                  <a:pt x="327" y="372"/>
                </a:lnTo>
                <a:lnTo>
                  <a:pt x="310" y="350"/>
                </a:lnTo>
                <a:lnTo>
                  <a:pt x="300" y="339"/>
                </a:lnTo>
                <a:lnTo>
                  <a:pt x="295" y="335"/>
                </a:lnTo>
                <a:lnTo>
                  <a:pt x="288" y="324"/>
                </a:lnTo>
                <a:lnTo>
                  <a:pt x="269" y="303"/>
                </a:lnTo>
                <a:lnTo>
                  <a:pt x="254" y="284"/>
                </a:lnTo>
                <a:lnTo>
                  <a:pt x="253" y="284"/>
                </a:lnTo>
                <a:close/>
                <a:moveTo>
                  <a:pt x="204" y="338"/>
                </a:moveTo>
                <a:lnTo>
                  <a:pt x="204" y="338"/>
                </a:lnTo>
                <a:lnTo>
                  <a:pt x="206" y="341"/>
                </a:lnTo>
                <a:lnTo>
                  <a:pt x="217" y="358"/>
                </a:lnTo>
                <a:lnTo>
                  <a:pt x="221" y="366"/>
                </a:lnTo>
                <a:lnTo>
                  <a:pt x="221" y="368"/>
                </a:lnTo>
                <a:lnTo>
                  <a:pt x="223" y="369"/>
                </a:lnTo>
                <a:lnTo>
                  <a:pt x="228" y="379"/>
                </a:lnTo>
                <a:lnTo>
                  <a:pt x="232" y="388"/>
                </a:lnTo>
                <a:lnTo>
                  <a:pt x="248" y="412"/>
                </a:lnTo>
                <a:lnTo>
                  <a:pt x="251" y="414"/>
                </a:lnTo>
                <a:lnTo>
                  <a:pt x="250" y="412"/>
                </a:lnTo>
                <a:lnTo>
                  <a:pt x="247" y="404"/>
                </a:lnTo>
                <a:lnTo>
                  <a:pt x="240" y="395"/>
                </a:lnTo>
                <a:lnTo>
                  <a:pt x="229" y="374"/>
                </a:lnTo>
                <a:lnTo>
                  <a:pt x="220" y="358"/>
                </a:lnTo>
                <a:lnTo>
                  <a:pt x="207" y="341"/>
                </a:lnTo>
                <a:lnTo>
                  <a:pt x="204" y="338"/>
                </a:lnTo>
                <a:close/>
                <a:moveTo>
                  <a:pt x="150" y="14"/>
                </a:moveTo>
                <a:lnTo>
                  <a:pt x="150" y="14"/>
                </a:lnTo>
                <a:lnTo>
                  <a:pt x="147" y="18"/>
                </a:lnTo>
                <a:lnTo>
                  <a:pt x="144" y="22"/>
                </a:lnTo>
                <a:lnTo>
                  <a:pt x="141" y="29"/>
                </a:lnTo>
                <a:lnTo>
                  <a:pt x="139" y="40"/>
                </a:lnTo>
                <a:lnTo>
                  <a:pt x="139" y="48"/>
                </a:lnTo>
                <a:lnTo>
                  <a:pt x="139" y="57"/>
                </a:lnTo>
                <a:lnTo>
                  <a:pt x="139" y="60"/>
                </a:lnTo>
                <a:lnTo>
                  <a:pt x="144" y="59"/>
                </a:lnTo>
                <a:lnTo>
                  <a:pt x="146" y="55"/>
                </a:lnTo>
                <a:lnTo>
                  <a:pt x="146" y="49"/>
                </a:lnTo>
                <a:lnTo>
                  <a:pt x="147" y="29"/>
                </a:lnTo>
                <a:lnTo>
                  <a:pt x="150" y="18"/>
                </a:lnTo>
                <a:lnTo>
                  <a:pt x="150" y="14"/>
                </a:lnTo>
                <a:close/>
                <a:moveTo>
                  <a:pt x="112" y="410"/>
                </a:moveTo>
                <a:lnTo>
                  <a:pt x="112" y="410"/>
                </a:lnTo>
                <a:lnTo>
                  <a:pt x="117" y="409"/>
                </a:lnTo>
                <a:lnTo>
                  <a:pt x="120" y="406"/>
                </a:lnTo>
                <a:lnTo>
                  <a:pt x="123" y="401"/>
                </a:lnTo>
                <a:lnTo>
                  <a:pt x="127" y="395"/>
                </a:lnTo>
                <a:lnTo>
                  <a:pt x="136" y="382"/>
                </a:lnTo>
                <a:lnTo>
                  <a:pt x="152" y="355"/>
                </a:lnTo>
                <a:lnTo>
                  <a:pt x="172" y="325"/>
                </a:lnTo>
                <a:lnTo>
                  <a:pt x="177" y="317"/>
                </a:lnTo>
                <a:lnTo>
                  <a:pt x="177" y="316"/>
                </a:lnTo>
                <a:lnTo>
                  <a:pt x="136" y="377"/>
                </a:lnTo>
                <a:lnTo>
                  <a:pt x="136" y="379"/>
                </a:lnTo>
                <a:lnTo>
                  <a:pt x="136" y="380"/>
                </a:lnTo>
                <a:lnTo>
                  <a:pt x="120" y="401"/>
                </a:lnTo>
                <a:lnTo>
                  <a:pt x="114" y="409"/>
                </a:lnTo>
                <a:lnTo>
                  <a:pt x="112" y="410"/>
                </a:lnTo>
                <a:close/>
                <a:moveTo>
                  <a:pt x="142" y="18"/>
                </a:moveTo>
                <a:lnTo>
                  <a:pt x="142" y="18"/>
                </a:lnTo>
                <a:lnTo>
                  <a:pt x="139" y="19"/>
                </a:lnTo>
                <a:lnTo>
                  <a:pt x="136" y="22"/>
                </a:lnTo>
                <a:lnTo>
                  <a:pt x="133" y="40"/>
                </a:lnTo>
                <a:lnTo>
                  <a:pt x="131" y="48"/>
                </a:lnTo>
                <a:lnTo>
                  <a:pt x="131" y="55"/>
                </a:lnTo>
                <a:lnTo>
                  <a:pt x="131" y="62"/>
                </a:lnTo>
                <a:lnTo>
                  <a:pt x="131" y="63"/>
                </a:lnTo>
                <a:lnTo>
                  <a:pt x="135" y="62"/>
                </a:lnTo>
                <a:lnTo>
                  <a:pt x="136" y="60"/>
                </a:lnTo>
                <a:lnTo>
                  <a:pt x="136" y="51"/>
                </a:lnTo>
                <a:lnTo>
                  <a:pt x="138" y="32"/>
                </a:lnTo>
                <a:lnTo>
                  <a:pt x="139" y="25"/>
                </a:lnTo>
                <a:lnTo>
                  <a:pt x="142" y="18"/>
                </a:lnTo>
                <a:close/>
                <a:moveTo>
                  <a:pt x="87" y="308"/>
                </a:moveTo>
                <a:lnTo>
                  <a:pt x="87" y="308"/>
                </a:lnTo>
                <a:lnTo>
                  <a:pt x="84" y="309"/>
                </a:lnTo>
                <a:lnTo>
                  <a:pt x="57" y="344"/>
                </a:lnTo>
                <a:lnTo>
                  <a:pt x="30" y="377"/>
                </a:lnTo>
                <a:lnTo>
                  <a:pt x="21" y="387"/>
                </a:lnTo>
                <a:lnTo>
                  <a:pt x="21" y="388"/>
                </a:lnTo>
                <a:lnTo>
                  <a:pt x="37" y="372"/>
                </a:lnTo>
                <a:lnTo>
                  <a:pt x="59" y="346"/>
                </a:lnTo>
                <a:lnTo>
                  <a:pt x="70" y="333"/>
                </a:lnTo>
                <a:lnTo>
                  <a:pt x="75" y="327"/>
                </a:lnTo>
                <a:lnTo>
                  <a:pt x="86" y="309"/>
                </a:lnTo>
                <a:lnTo>
                  <a:pt x="87" y="308"/>
                </a:lnTo>
                <a:close/>
                <a:moveTo>
                  <a:pt x="243" y="314"/>
                </a:moveTo>
                <a:lnTo>
                  <a:pt x="243" y="314"/>
                </a:lnTo>
                <a:lnTo>
                  <a:pt x="234" y="302"/>
                </a:lnTo>
                <a:lnTo>
                  <a:pt x="228" y="311"/>
                </a:lnTo>
                <a:lnTo>
                  <a:pt x="235" y="324"/>
                </a:lnTo>
                <a:lnTo>
                  <a:pt x="243" y="314"/>
                </a:lnTo>
                <a:close/>
                <a:moveTo>
                  <a:pt x="261" y="112"/>
                </a:moveTo>
                <a:lnTo>
                  <a:pt x="261" y="112"/>
                </a:lnTo>
                <a:lnTo>
                  <a:pt x="258" y="114"/>
                </a:lnTo>
                <a:lnTo>
                  <a:pt x="254" y="131"/>
                </a:lnTo>
                <a:lnTo>
                  <a:pt x="253" y="134"/>
                </a:lnTo>
                <a:lnTo>
                  <a:pt x="254" y="134"/>
                </a:lnTo>
                <a:lnTo>
                  <a:pt x="256" y="134"/>
                </a:lnTo>
                <a:lnTo>
                  <a:pt x="258" y="134"/>
                </a:lnTo>
                <a:lnTo>
                  <a:pt x="258" y="136"/>
                </a:lnTo>
                <a:lnTo>
                  <a:pt x="258" y="137"/>
                </a:lnTo>
                <a:lnTo>
                  <a:pt x="258" y="139"/>
                </a:lnTo>
                <a:lnTo>
                  <a:pt x="247" y="174"/>
                </a:lnTo>
                <a:lnTo>
                  <a:pt x="245" y="178"/>
                </a:lnTo>
                <a:lnTo>
                  <a:pt x="250" y="171"/>
                </a:lnTo>
                <a:lnTo>
                  <a:pt x="254" y="158"/>
                </a:lnTo>
                <a:lnTo>
                  <a:pt x="258" y="147"/>
                </a:lnTo>
                <a:lnTo>
                  <a:pt x="259" y="136"/>
                </a:lnTo>
                <a:lnTo>
                  <a:pt x="261" y="117"/>
                </a:lnTo>
                <a:lnTo>
                  <a:pt x="261" y="112"/>
                </a:lnTo>
                <a:close/>
                <a:moveTo>
                  <a:pt x="245" y="317"/>
                </a:moveTo>
                <a:lnTo>
                  <a:pt x="245" y="317"/>
                </a:lnTo>
                <a:lnTo>
                  <a:pt x="237" y="327"/>
                </a:lnTo>
                <a:lnTo>
                  <a:pt x="247" y="338"/>
                </a:lnTo>
                <a:lnTo>
                  <a:pt x="253" y="331"/>
                </a:lnTo>
                <a:lnTo>
                  <a:pt x="253" y="330"/>
                </a:lnTo>
                <a:lnTo>
                  <a:pt x="245" y="317"/>
                </a:lnTo>
                <a:close/>
                <a:moveTo>
                  <a:pt x="120" y="68"/>
                </a:moveTo>
                <a:lnTo>
                  <a:pt x="120" y="68"/>
                </a:lnTo>
                <a:lnTo>
                  <a:pt x="122" y="68"/>
                </a:lnTo>
                <a:lnTo>
                  <a:pt x="127" y="66"/>
                </a:lnTo>
                <a:lnTo>
                  <a:pt x="127" y="65"/>
                </a:lnTo>
                <a:lnTo>
                  <a:pt x="127" y="62"/>
                </a:lnTo>
                <a:lnTo>
                  <a:pt x="128" y="49"/>
                </a:lnTo>
                <a:lnTo>
                  <a:pt x="130" y="37"/>
                </a:lnTo>
                <a:lnTo>
                  <a:pt x="131" y="29"/>
                </a:lnTo>
                <a:lnTo>
                  <a:pt x="128" y="37"/>
                </a:lnTo>
                <a:lnTo>
                  <a:pt x="125" y="48"/>
                </a:lnTo>
                <a:lnTo>
                  <a:pt x="122" y="60"/>
                </a:lnTo>
                <a:lnTo>
                  <a:pt x="120" y="68"/>
                </a:lnTo>
                <a:close/>
                <a:moveTo>
                  <a:pt x="245" y="313"/>
                </a:moveTo>
                <a:lnTo>
                  <a:pt x="245" y="313"/>
                </a:lnTo>
                <a:lnTo>
                  <a:pt x="250" y="305"/>
                </a:lnTo>
                <a:lnTo>
                  <a:pt x="250" y="303"/>
                </a:lnTo>
                <a:lnTo>
                  <a:pt x="243" y="294"/>
                </a:lnTo>
                <a:lnTo>
                  <a:pt x="243" y="292"/>
                </a:lnTo>
                <a:lnTo>
                  <a:pt x="237" y="300"/>
                </a:lnTo>
                <a:lnTo>
                  <a:pt x="245" y="313"/>
                </a:lnTo>
                <a:close/>
                <a:moveTo>
                  <a:pt x="120" y="183"/>
                </a:moveTo>
                <a:lnTo>
                  <a:pt x="120" y="183"/>
                </a:lnTo>
                <a:lnTo>
                  <a:pt x="125" y="177"/>
                </a:lnTo>
                <a:lnTo>
                  <a:pt x="125" y="175"/>
                </a:lnTo>
                <a:lnTo>
                  <a:pt x="119" y="163"/>
                </a:lnTo>
                <a:lnTo>
                  <a:pt x="119" y="161"/>
                </a:lnTo>
                <a:lnTo>
                  <a:pt x="116" y="164"/>
                </a:lnTo>
                <a:lnTo>
                  <a:pt x="112" y="167"/>
                </a:lnTo>
                <a:lnTo>
                  <a:pt x="114" y="167"/>
                </a:lnTo>
                <a:lnTo>
                  <a:pt x="116" y="169"/>
                </a:lnTo>
                <a:lnTo>
                  <a:pt x="117" y="171"/>
                </a:lnTo>
                <a:lnTo>
                  <a:pt x="117" y="172"/>
                </a:lnTo>
                <a:lnTo>
                  <a:pt x="119" y="182"/>
                </a:lnTo>
                <a:lnTo>
                  <a:pt x="120" y="183"/>
                </a:lnTo>
                <a:close/>
                <a:moveTo>
                  <a:pt x="94" y="303"/>
                </a:moveTo>
                <a:lnTo>
                  <a:pt x="94" y="303"/>
                </a:lnTo>
                <a:lnTo>
                  <a:pt x="111" y="279"/>
                </a:lnTo>
                <a:lnTo>
                  <a:pt x="127" y="256"/>
                </a:lnTo>
                <a:lnTo>
                  <a:pt x="125" y="253"/>
                </a:lnTo>
                <a:lnTo>
                  <a:pt x="125" y="254"/>
                </a:lnTo>
                <a:lnTo>
                  <a:pt x="109" y="278"/>
                </a:lnTo>
                <a:lnTo>
                  <a:pt x="106" y="283"/>
                </a:lnTo>
                <a:lnTo>
                  <a:pt x="94" y="302"/>
                </a:lnTo>
                <a:lnTo>
                  <a:pt x="94" y="303"/>
                </a:lnTo>
                <a:close/>
                <a:moveTo>
                  <a:pt x="228" y="290"/>
                </a:moveTo>
                <a:lnTo>
                  <a:pt x="228" y="290"/>
                </a:lnTo>
                <a:lnTo>
                  <a:pt x="221" y="300"/>
                </a:lnTo>
                <a:lnTo>
                  <a:pt x="226" y="309"/>
                </a:lnTo>
                <a:lnTo>
                  <a:pt x="234" y="300"/>
                </a:lnTo>
                <a:lnTo>
                  <a:pt x="228" y="290"/>
                </a:lnTo>
                <a:close/>
                <a:moveTo>
                  <a:pt x="127" y="178"/>
                </a:moveTo>
                <a:lnTo>
                  <a:pt x="127" y="178"/>
                </a:lnTo>
                <a:lnTo>
                  <a:pt x="122" y="185"/>
                </a:lnTo>
                <a:lnTo>
                  <a:pt x="130" y="197"/>
                </a:lnTo>
                <a:lnTo>
                  <a:pt x="133" y="190"/>
                </a:lnTo>
                <a:lnTo>
                  <a:pt x="127" y="178"/>
                </a:lnTo>
                <a:close/>
                <a:moveTo>
                  <a:pt x="235" y="298"/>
                </a:moveTo>
                <a:lnTo>
                  <a:pt x="235" y="298"/>
                </a:lnTo>
                <a:lnTo>
                  <a:pt x="240" y="289"/>
                </a:lnTo>
                <a:lnTo>
                  <a:pt x="235" y="281"/>
                </a:lnTo>
                <a:lnTo>
                  <a:pt x="229" y="289"/>
                </a:lnTo>
                <a:lnTo>
                  <a:pt x="235" y="298"/>
                </a:lnTo>
                <a:close/>
                <a:moveTo>
                  <a:pt x="21" y="407"/>
                </a:moveTo>
                <a:lnTo>
                  <a:pt x="21" y="407"/>
                </a:lnTo>
                <a:lnTo>
                  <a:pt x="19" y="406"/>
                </a:lnTo>
                <a:lnTo>
                  <a:pt x="18" y="404"/>
                </a:lnTo>
                <a:lnTo>
                  <a:pt x="19" y="402"/>
                </a:lnTo>
                <a:lnTo>
                  <a:pt x="21" y="401"/>
                </a:lnTo>
                <a:lnTo>
                  <a:pt x="24" y="398"/>
                </a:lnTo>
                <a:lnTo>
                  <a:pt x="30" y="388"/>
                </a:lnTo>
                <a:lnTo>
                  <a:pt x="34" y="385"/>
                </a:lnTo>
                <a:lnTo>
                  <a:pt x="13" y="402"/>
                </a:lnTo>
                <a:lnTo>
                  <a:pt x="13" y="406"/>
                </a:lnTo>
                <a:lnTo>
                  <a:pt x="11" y="407"/>
                </a:lnTo>
                <a:lnTo>
                  <a:pt x="16" y="409"/>
                </a:lnTo>
                <a:lnTo>
                  <a:pt x="21" y="409"/>
                </a:lnTo>
                <a:lnTo>
                  <a:pt x="21" y="407"/>
                </a:lnTo>
                <a:close/>
                <a:moveTo>
                  <a:pt x="116" y="417"/>
                </a:moveTo>
                <a:lnTo>
                  <a:pt x="116" y="417"/>
                </a:lnTo>
                <a:lnTo>
                  <a:pt x="114" y="417"/>
                </a:lnTo>
                <a:lnTo>
                  <a:pt x="106" y="418"/>
                </a:lnTo>
                <a:lnTo>
                  <a:pt x="105" y="418"/>
                </a:lnTo>
                <a:lnTo>
                  <a:pt x="105" y="420"/>
                </a:lnTo>
                <a:lnTo>
                  <a:pt x="103" y="421"/>
                </a:lnTo>
                <a:lnTo>
                  <a:pt x="98" y="421"/>
                </a:lnTo>
                <a:lnTo>
                  <a:pt x="90" y="418"/>
                </a:lnTo>
                <a:lnTo>
                  <a:pt x="89" y="418"/>
                </a:lnTo>
                <a:lnTo>
                  <a:pt x="79" y="418"/>
                </a:lnTo>
                <a:lnTo>
                  <a:pt x="78" y="418"/>
                </a:lnTo>
                <a:lnTo>
                  <a:pt x="81" y="420"/>
                </a:lnTo>
                <a:lnTo>
                  <a:pt x="97" y="423"/>
                </a:lnTo>
                <a:lnTo>
                  <a:pt x="105" y="425"/>
                </a:lnTo>
                <a:lnTo>
                  <a:pt x="108" y="425"/>
                </a:lnTo>
                <a:lnTo>
                  <a:pt x="111" y="421"/>
                </a:lnTo>
                <a:lnTo>
                  <a:pt x="116" y="417"/>
                </a:lnTo>
                <a:close/>
                <a:moveTo>
                  <a:pt x="128" y="174"/>
                </a:moveTo>
                <a:lnTo>
                  <a:pt x="128" y="174"/>
                </a:lnTo>
                <a:lnTo>
                  <a:pt x="131" y="169"/>
                </a:lnTo>
                <a:lnTo>
                  <a:pt x="131" y="167"/>
                </a:lnTo>
                <a:lnTo>
                  <a:pt x="125" y="153"/>
                </a:lnTo>
                <a:lnTo>
                  <a:pt x="120" y="158"/>
                </a:lnTo>
                <a:lnTo>
                  <a:pt x="128" y="174"/>
                </a:lnTo>
                <a:close/>
                <a:moveTo>
                  <a:pt x="224" y="41"/>
                </a:moveTo>
                <a:lnTo>
                  <a:pt x="224" y="41"/>
                </a:lnTo>
                <a:lnTo>
                  <a:pt x="220" y="32"/>
                </a:lnTo>
                <a:lnTo>
                  <a:pt x="217" y="33"/>
                </a:lnTo>
                <a:lnTo>
                  <a:pt x="212" y="35"/>
                </a:lnTo>
                <a:lnTo>
                  <a:pt x="215" y="44"/>
                </a:lnTo>
                <a:lnTo>
                  <a:pt x="224" y="41"/>
                </a:lnTo>
                <a:close/>
                <a:moveTo>
                  <a:pt x="213" y="309"/>
                </a:moveTo>
                <a:lnTo>
                  <a:pt x="213" y="309"/>
                </a:lnTo>
                <a:lnTo>
                  <a:pt x="220" y="319"/>
                </a:lnTo>
                <a:lnTo>
                  <a:pt x="224" y="311"/>
                </a:lnTo>
                <a:lnTo>
                  <a:pt x="220" y="303"/>
                </a:lnTo>
                <a:lnTo>
                  <a:pt x="213" y="309"/>
                </a:lnTo>
                <a:close/>
                <a:moveTo>
                  <a:pt x="223" y="281"/>
                </a:moveTo>
                <a:lnTo>
                  <a:pt x="223" y="281"/>
                </a:lnTo>
                <a:lnTo>
                  <a:pt x="215" y="290"/>
                </a:lnTo>
                <a:lnTo>
                  <a:pt x="220" y="298"/>
                </a:lnTo>
                <a:lnTo>
                  <a:pt x="226" y="289"/>
                </a:lnTo>
                <a:lnTo>
                  <a:pt x="223" y="281"/>
                </a:lnTo>
                <a:close/>
                <a:moveTo>
                  <a:pt x="217" y="54"/>
                </a:moveTo>
                <a:lnTo>
                  <a:pt x="217" y="54"/>
                </a:lnTo>
                <a:lnTo>
                  <a:pt x="221" y="54"/>
                </a:lnTo>
                <a:lnTo>
                  <a:pt x="228" y="52"/>
                </a:lnTo>
                <a:lnTo>
                  <a:pt x="229" y="51"/>
                </a:lnTo>
                <a:lnTo>
                  <a:pt x="226" y="43"/>
                </a:lnTo>
                <a:lnTo>
                  <a:pt x="217" y="46"/>
                </a:lnTo>
                <a:lnTo>
                  <a:pt x="217" y="54"/>
                </a:lnTo>
                <a:close/>
                <a:moveTo>
                  <a:pt x="228" y="287"/>
                </a:moveTo>
                <a:lnTo>
                  <a:pt x="228" y="287"/>
                </a:lnTo>
                <a:lnTo>
                  <a:pt x="234" y="278"/>
                </a:lnTo>
                <a:lnTo>
                  <a:pt x="229" y="272"/>
                </a:lnTo>
                <a:lnTo>
                  <a:pt x="224" y="279"/>
                </a:lnTo>
                <a:lnTo>
                  <a:pt x="228" y="287"/>
                </a:lnTo>
                <a:close/>
                <a:moveTo>
                  <a:pt x="196" y="13"/>
                </a:moveTo>
                <a:lnTo>
                  <a:pt x="196" y="13"/>
                </a:lnTo>
                <a:lnTo>
                  <a:pt x="196" y="14"/>
                </a:lnTo>
                <a:lnTo>
                  <a:pt x="199" y="18"/>
                </a:lnTo>
                <a:lnTo>
                  <a:pt x="204" y="24"/>
                </a:lnTo>
                <a:lnTo>
                  <a:pt x="206" y="25"/>
                </a:lnTo>
                <a:lnTo>
                  <a:pt x="209" y="25"/>
                </a:lnTo>
                <a:lnTo>
                  <a:pt x="210" y="24"/>
                </a:lnTo>
                <a:lnTo>
                  <a:pt x="213" y="24"/>
                </a:lnTo>
                <a:lnTo>
                  <a:pt x="213" y="22"/>
                </a:lnTo>
                <a:lnTo>
                  <a:pt x="207" y="18"/>
                </a:lnTo>
                <a:lnTo>
                  <a:pt x="204" y="16"/>
                </a:lnTo>
                <a:lnTo>
                  <a:pt x="199" y="16"/>
                </a:lnTo>
                <a:lnTo>
                  <a:pt x="198" y="14"/>
                </a:lnTo>
                <a:lnTo>
                  <a:pt x="196" y="13"/>
                </a:lnTo>
                <a:close/>
                <a:moveTo>
                  <a:pt x="221" y="279"/>
                </a:moveTo>
                <a:lnTo>
                  <a:pt x="221" y="279"/>
                </a:lnTo>
                <a:lnTo>
                  <a:pt x="217" y="273"/>
                </a:lnTo>
                <a:lnTo>
                  <a:pt x="212" y="281"/>
                </a:lnTo>
                <a:lnTo>
                  <a:pt x="210" y="283"/>
                </a:lnTo>
                <a:lnTo>
                  <a:pt x="212" y="286"/>
                </a:lnTo>
                <a:lnTo>
                  <a:pt x="213" y="289"/>
                </a:lnTo>
                <a:lnTo>
                  <a:pt x="221" y="279"/>
                </a:lnTo>
                <a:close/>
                <a:moveTo>
                  <a:pt x="242" y="71"/>
                </a:moveTo>
                <a:lnTo>
                  <a:pt x="242" y="71"/>
                </a:lnTo>
                <a:lnTo>
                  <a:pt x="250" y="70"/>
                </a:lnTo>
                <a:lnTo>
                  <a:pt x="247" y="59"/>
                </a:lnTo>
                <a:lnTo>
                  <a:pt x="240" y="60"/>
                </a:lnTo>
                <a:lnTo>
                  <a:pt x="242" y="71"/>
                </a:lnTo>
                <a:close/>
                <a:moveTo>
                  <a:pt x="207" y="316"/>
                </a:moveTo>
                <a:lnTo>
                  <a:pt x="207" y="316"/>
                </a:lnTo>
                <a:lnTo>
                  <a:pt x="210" y="311"/>
                </a:lnTo>
                <a:lnTo>
                  <a:pt x="210" y="309"/>
                </a:lnTo>
                <a:lnTo>
                  <a:pt x="209" y="306"/>
                </a:lnTo>
                <a:lnTo>
                  <a:pt x="207" y="305"/>
                </a:lnTo>
                <a:lnTo>
                  <a:pt x="206" y="309"/>
                </a:lnTo>
                <a:lnTo>
                  <a:pt x="204" y="309"/>
                </a:lnTo>
                <a:lnTo>
                  <a:pt x="202" y="309"/>
                </a:lnTo>
                <a:lnTo>
                  <a:pt x="201" y="309"/>
                </a:lnTo>
                <a:lnTo>
                  <a:pt x="202" y="306"/>
                </a:lnTo>
                <a:lnTo>
                  <a:pt x="206" y="302"/>
                </a:lnTo>
                <a:lnTo>
                  <a:pt x="202" y="297"/>
                </a:lnTo>
                <a:lnTo>
                  <a:pt x="198" y="306"/>
                </a:lnTo>
                <a:lnTo>
                  <a:pt x="207" y="316"/>
                </a:lnTo>
                <a:close/>
                <a:moveTo>
                  <a:pt x="136" y="207"/>
                </a:moveTo>
                <a:lnTo>
                  <a:pt x="136" y="207"/>
                </a:lnTo>
                <a:lnTo>
                  <a:pt x="141" y="201"/>
                </a:lnTo>
                <a:lnTo>
                  <a:pt x="135" y="191"/>
                </a:lnTo>
                <a:lnTo>
                  <a:pt x="130" y="199"/>
                </a:lnTo>
                <a:lnTo>
                  <a:pt x="136" y="207"/>
                </a:lnTo>
                <a:close/>
                <a:moveTo>
                  <a:pt x="135" y="188"/>
                </a:moveTo>
                <a:lnTo>
                  <a:pt x="135" y="188"/>
                </a:lnTo>
                <a:lnTo>
                  <a:pt x="139" y="182"/>
                </a:lnTo>
                <a:lnTo>
                  <a:pt x="131" y="171"/>
                </a:lnTo>
                <a:lnTo>
                  <a:pt x="130" y="175"/>
                </a:lnTo>
                <a:lnTo>
                  <a:pt x="128" y="177"/>
                </a:lnTo>
                <a:lnTo>
                  <a:pt x="133" y="185"/>
                </a:lnTo>
                <a:lnTo>
                  <a:pt x="135" y="188"/>
                </a:lnTo>
                <a:close/>
                <a:moveTo>
                  <a:pt x="224" y="260"/>
                </a:moveTo>
                <a:lnTo>
                  <a:pt x="224" y="260"/>
                </a:lnTo>
                <a:lnTo>
                  <a:pt x="224" y="262"/>
                </a:lnTo>
                <a:lnTo>
                  <a:pt x="218" y="270"/>
                </a:lnTo>
                <a:lnTo>
                  <a:pt x="223" y="276"/>
                </a:lnTo>
                <a:lnTo>
                  <a:pt x="229" y="268"/>
                </a:lnTo>
                <a:lnTo>
                  <a:pt x="224" y="260"/>
                </a:lnTo>
                <a:close/>
                <a:moveTo>
                  <a:pt x="147" y="193"/>
                </a:moveTo>
                <a:lnTo>
                  <a:pt x="147" y="193"/>
                </a:lnTo>
                <a:lnTo>
                  <a:pt x="141" y="183"/>
                </a:lnTo>
                <a:lnTo>
                  <a:pt x="136" y="190"/>
                </a:lnTo>
                <a:lnTo>
                  <a:pt x="142" y="199"/>
                </a:lnTo>
                <a:lnTo>
                  <a:pt x="147" y="193"/>
                </a:lnTo>
                <a:close/>
                <a:moveTo>
                  <a:pt x="242" y="74"/>
                </a:moveTo>
                <a:lnTo>
                  <a:pt x="242" y="74"/>
                </a:lnTo>
                <a:lnTo>
                  <a:pt x="242" y="82"/>
                </a:lnTo>
                <a:lnTo>
                  <a:pt x="248" y="81"/>
                </a:lnTo>
                <a:lnTo>
                  <a:pt x="250" y="79"/>
                </a:lnTo>
                <a:lnTo>
                  <a:pt x="250" y="71"/>
                </a:lnTo>
                <a:lnTo>
                  <a:pt x="242" y="74"/>
                </a:lnTo>
                <a:close/>
                <a:moveTo>
                  <a:pt x="142" y="156"/>
                </a:moveTo>
                <a:lnTo>
                  <a:pt x="142" y="156"/>
                </a:lnTo>
                <a:lnTo>
                  <a:pt x="141" y="156"/>
                </a:lnTo>
                <a:lnTo>
                  <a:pt x="142" y="158"/>
                </a:lnTo>
                <a:lnTo>
                  <a:pt x="146" y="163"/>
                </a:lnTo>
                <a:lnTo>
                  <a:pt x="152" y="174"/>
                </a:lnTo>
                <a:lnTo>
                  <a:pt x="161" y="186"/>
                </a:lnTo>
                <a:lnTo>
                  <a:pt x="163" y="186"/>
                </a:lnTo>
                <a:lnTo>
                  <a:pt x="164" y="185"/>
                </a:lnTo>
                <a:lnTo>
                  <a:pt x="164" y="183"/>
                </a:lnTo>
                <a:lnTo>
                  <a:pt x="158" y="177"/>
                </a:lnTo>
                <a:lnTo>
                  <a:pt x="152" y="169"/>
                </a:lnTo>
                <a:lnTo>
                  <a:pt x="142" y="156"/>
                </a:lnTo>
                <a:close/>
                <a:moveTo>
                  <a:pt x="212" y="308"/>
                </a:moveTo>
                <a:lnTo>
                  <a:pt x="212" y="308"/>
                </a:lnTo>
                <a:lnTo>
                  <a:pt x="218" y="300"/>
                </a:lnTo>
                <a:lnTo>
                  <a:pt x="213" y="294"/>
                </a:lnTo>
                <a:lnTo>
                  <a:pt x="209" y="302"/>
                </a:lnTo>
                <a:lnTo>
                  <a:pt x="212" y="308"/>
                </a:lnTo>
                <a:close/>
                <a:moveTo>
                  <a:pt x="150" y="191"/>
                </a:moveTo>
                <a:lnTo>
                  <a:pt x="150" y="191"/>
                </a:lnTo>
                <a:lnTo>
                  <a:pt x="155" y="197"/>
                </a:lnTo>
                <a:lnTo>
                  <a:pt x="160" y="191"/>
                </a:lnTo>
                <a:lnTo>
                  <a:pt x="158" y="190"/>
                </a:lnTo>
                <a:lnTo>
                  <a:pt x="157" y="185"/>
                </a:lnTo>
                <a:lnTo>
                  <a:pt x="152" y="188"/>
                </a:lnTo>
                <a:lnTo>
                  <a:pt x="150" y="191"/>
                </a:lnTo>
                <a:close/>
                <a:moveTo>
                  <a:pt x="240" y="46"/>
                </a:moveTo>
                <a:lnTo>
                  <a:pt x="240" y="46"/>
                </a:lnTo>
                <a:lnTo>
                  <a:pt x="240" y="44"/>
                </a:lnTo>
                <a:lnTo>
                  <a:pt x="242" y="43"/>
                </a:lnTo>
                <a:lnTo>
                  <a:pt x="243" y="43"/>
                </a:lnTo>
                <a:lnTo>
                  <a:pt x="245" y="44"/>
                </a:lnTo>
                <a:lnTo>
                  <a:pt x="247" y="43"/>
                </a:lnTo>
                <a:lnTo>
                  <a:pt x="242" y="37"/>
                </a:lnTo>
                <a:lnTo>
                  <a:pt x="235" y="38"/>
                </a:lnTo>
                <a:lnTo>
                  <a:pt x="239" y="48"/>
                </a:lnTo>
                <a:lnTo>
                  <a:pt x="240" y="46"/>
                </a:lnTo>
                <a:close/>
                <a:moveTo>
                  <a:pt x="135" y="134"/>
                </a:moveTo>
                <a:lnTo>
                  <a:pt x="135" y="134"/>
                </a:lnTo>
                <a:lnTo>
                  <a:pt x="136" y="141"/>
                </a:lnTo>
                <a:lnTo>
                  <a:pt x="142" y="152"/>
                </a:lnTo>
                <a:lnTo>
                  <a:pt x="149" y="161"/>
                </a:lnTo>
                <a:lnTo>
                  <a:pt x="153" y="166"/>
                </a:lnTo>
                <a:lnTo>
                  <a:pt x="135" y="134"/>
                </a:lnTo>
                <a:close/>
                <a:moveTo>
                  <a:pt x="144" y="201"/>
                </a:moveTo>
                <a:lnTo>
                  <a:pt x="144" y="201"/>
                </a:lnTo>
                <a:lnTo>
                  <a:pt x="149" y="207"/>
                </a:lnTo>
                <a:lnTo>
                  <a:pt x="153" y="201"/>
                </a:lnTo>
                <a:lnTo>
                  <a:pt x="149" y="194"/>
                </a:lnTo>
                <a:lnTo>
                  <a:pt x="144" y="201"/>
                </a:lnTo>
                <a:close/>
                <a:moveTo>
                  <a:pt x="139" y="212"/>
                </a:moveTo>
                <a:lnTo>
                  <a:pt x="139" y="212"/>
                </a:lnTo>
                <a:lnTo>
                  <a:pt x="142" y="212"/>
                </a:lnTo>
                <a:lnTo>
                  <a:pt x="144" y="213"/>
                </a:lnTo>
                <a:lnTo>
                  <a:pt x="147" y="208"/>
                </a:lnTo>
                <a:lnTo>
                  <a:pt x="142" y="202"/>
                </a:lnTo>
                <a:lnTo>
                  <a:pt x="138" y="210"/>
                </a:lnTo>
                <a:lnTo>
                  <a:pt x="139" y="212"/>
                </a:lnTo>
                <a:close/>
                <a:moveTo>
                  <a:pt x="253" y="82"/>
                </a:moveTo>
                <a:lnTo>
                  <a:pt x="253" y="82"/>
                </a:lnTo>
                <a:lnTo>
                  <a:pt x="251" y="95"/>
                </a:lnTo>
                <a:lnTo>
                  <a:pt x="256" y="95"/>
                </a:lnTo>
                <a:lnTo>
                  <a:pt x="256" y="81"/>
                </a:lnTo>
                <a:lnTo>
                  <a:pt x="253" y="82"/>
                </a:lnTo>
                <a:close/>
                <a:moveTo>
                  <a:pt x="228" y="41"/>
                </a:moveTo>
                <a:lnTo>
                  <a:pt x="228" y="41"/>
                </a:lnTo>
                <a:lnTo>
                  <a:pt x="231" y="51"/>
                </a:lnTo>
                <a:lnTo>
                  <a:pt x="235" y="49"/>
                </a:lnTo>
                <a:lnTo>
                  <a:pt x="234" y="40"/>
                </a:lnTo>
                <a:lnTo>
                  <a:pt x="228" y="41"/>
                </a:lnTo>
                <a:close/>
                <a:moveTo>
                  <a:pt x="212" y="292"/>
                </a:moveTo>
                <a:lnTo>
                  <a:pt x="212" y="292"/>
                </a:lnTo>
                <a:lnTo>
                  <a:pt x="210" y="289"/>
                </a:lnTo>
                <a:lnTo>
                  <a:pt x="209" y="286"/>
                </a:lnTo>
                <a:lnTo>
                  <a:pt x="204" y="294"/>
                </a:lnTo>
                <a:lnTo>
                  <a:pt x="204" y="295"/>
                </a:lnTo>
                <a:lnTo>
                  <a:pt x="207" y="298"/>
                </a:lnTo>
                <a:lnTo>
                  <a:pt x="212" y="292"/>
                </a:lnTo>
                <a:close/>
                <a:moveTo>
                  <a:pt x="232" y="37"/>
                </a:moveTo>
                <a:lnTo>
                  <a:pt x="232" y="37"/>
                </a:lnTo>
                <a:lnTo>
                  <a:pt x="231" y="33"/>
                </a:lnTo>
                <a:lnTo>
                  <a:pt x="228" y="30"/>
                </a:lnTo>
                <a:lnTo>
                  <a:pt x="226" y="30"/>
                </a:lnTo>
                <a:lnTo>
                  <a:pt x="223" y="30"/>
                </a:lnTo>
                <a:lnTo>
                  <a:pt x="228" y="40"/>
                </a:lnTo>
                <a:lnTo>
                  <a:pt x="232" y="37"/>
                </a:lnTo>
                <a:close/>
                <a:moveTo>
                  <a:pt x="286" y="317"/>
                </a:moveTo>
                <a:lnTo>
                  <a:pt x="286" y="317"/>
                </a:lnTo>
                <a:lnTo>
                  <a:pt x="284" y="314"/>
                </a:lnTo>
                <a:lnTo>
                  <a:pt x="267" y="292"/>
                </a:lnTo>
                <a:lnTo>
                  <a:pt x="259" y="284"/>
                </a:lnTo>
                <a:lnTo>
                  <a:pt x="259" y="283"/>
                </a:lnTo>
                <a:lnTo>
                  <a:pt x="265" y="294"/>
                </a:lnTo>
                <a:lnTo>
                  <a:pt x="275" y="305"/>
                </a:lnTo>
                <a:lnTo>
                  <a:pt x="283" y="314"/>
                </a:lnTo>
                <a:lnTo>
                  <a:pt x="286" y="317"/>
                </a:lnTo>
                <a:close/>
                <a:moveTo>
                  <a:pt x="215" y="324"/>
                </a:moveTo>
                <a:lnTo>
                  <a:pt x="215" y="324"/>
                </a:lnTo>
                <a:lnTo>
                  <a:pt x="217" y="320"/>
                </a:lnTo>
                <a:lnTo>
                  <a:pt x="212" y="313"/>
                </a:lnTo>
                <a:lnTo>
                  <a:pt x="209" y="317"/>
                </a:lnTo>
                <a:lnTo>
                  <a:pt x="215" y="324"/>
                </a:lnTo>
                <a:close/>
                <a:moveTo>
                  <a:pt x="239" y="49"/>
                </a:moveTo>
                <a:lnTo>
                  <a:pt x="239" y="49"/>
                </a:lnTo>
                <a:lnTo>
                  <a:pt x="240" y="59"/>
                </a:lnTo>
                <a:lnTo>
                  <a:pt x="247" y="55"/>
                </a:lnTo>
                <a:lnTo>
                  <a:pt x="245" y="52"/>
                </a:lnTo>
                <a:lnTo>
                  <a:pt x="242" y="48"/>
                </a:lnTo>
                <a:lnTo>
                  <a:pt x="239" y="49"/>
                </a:lnTo>
                <a:close/>
                <a:moveTo>
                  <a:pt x="258" y="96"/>
                </a:moveTo>
                <a:lnTo>
                  <a:pt x="258" y="96"/>
                </a:lnTo>
                <a:lnTo>
                  <a:pt x="258" y="111"/>
                </a:lnTo>
                <a:lnTo>
                  <a:pt x="261" y="111"/>
                </a:lnTo>
                <a:lnTo>
                  <a:pt x="261" y="107"/>
                </a:lnTo>
                <a:lnTo>
                  <a:pt x="261" y="96"/>
                </a:lnTo>
                <a:lnTo>
                  <a:pt x="258" y="96"/>
                </a:lnTo>
                <a:close/>
                <a:moveTo>
                  <a:pt x="218" y="14"/>
                </a:moveTo>
                <a:lnTo>
                  <a:pt x="218" y="14"/>
                </a:lnTo>
                <a:lnTo>
                  <a:pt x="226" y="18"/>
                </a:lnTo>
                <a:lnTo>
                  <a:pt x="228" y="18"/>
                </a:lnTo>
                <a:lnTo>
                  <a:pt x="229" y="16"/>
                </a:lnTo>
                <a:lnTo>
                  <a:pt x="217" y="11"/>
                </a:lnTo>
                <a:lnTo>
                  <a:pt x="204" y="8"/>
                </a:lnTo>
                <a:lnTo>
                  <a:pt x="204" y="10"/>
                </a:lnTo>
                <a:lnTo>
                  <a:pt x="213" y="13"/>
                </a:lnTo>
                <a:lnTo>
                  <a:pt x="215" y="13"/>
                </a:lnTo>
                <a:lnTo>
                  <a:pt x="217" y="13"/>
                </a:lnTo>
                <a:lnTo>
                  <a:pt x="218" y="14"/>
                </a:lnTo>
                <a:close/>
                <a:moveTo>
                  <a:pt x="239" y="60"/>
                </a:moveTo>
                <a:lnTo>
                  <a:pt x="239" y="60"/>
                </a:lnTo>
                <a:lnTo>
                  <a:pt x="237" y="51"/>
                </a:lnTo>
                <a:lnTo>
                  <a:pt x="232" y="52"/>
                </a:lnTo>
                <a:lnTo>
                  <a:pt x="234" y="62"/>
                </a:lnTo>
                <a:lnTo>
                  <a:pt x="239" y="60"/>
                </a:lnTo>
                <a:close/>
                <a:moveTo>
                  <a:pt x="202" y="35"/>
                </a:moveTo>
                <a:lnTo>
                  <a:pt x="202" y="35"/>
                </a:lnTo>
                <a:lnTo>
                  <a:pt x="202" y="55"/>
                </a:lnTo>
                <a:lnTo>
                  <a:pt x="204" y="51"/>
                </a:lnTo>
                <a:lnTo>
                  <a:pt x="207" y="48"/>
                </a:lnTo>
                <a:lnTo>
                  <a:pt x="206" y="41"/>
                </a:lnTo>
                <a:lnTo>
                  <a:pt x="202" y="35"/>
                </a:lnTo>
                <a:close/>
                <a:moveTo>
                  <a:pt x="209" y="281"/>
                </a:moveTo>
                <a:lnTo>
                  <a:pt x="209" y="281"/>
                </a:lnTo>
                <a:lnTo>
                  <a:pt x="215" y="270"/>
                </a:lnTo>
                <a:lnTo>
                  <a:pt x="213" y="265"/>
                </a:lnTo>
                <a:lnTo>
                  <a:pt x="209" y="276"/>
                </a:lnTo>
                <a:lnTo>
                  <a:pt x="209" y="278"/>
                </a:lnTo>
                <a:lnTo>
                  <a:pt x="209" y="281"/>
                </a:lnTo>
                <a:close/>
                <a:moveTo>
                  <a:pt x="239" y="73"/>
                </a:moveTo>
                <a:lnTo>
                  <a:pt x="239" y="73"/>
                </a:lnTo>
                <a:lnTo>
                  <a:pt x="239" y="62"/>
                </a:lnTo>
                <a:lnTo>
                  <a:pt x="234" y="63"/>
                </a:lnTo>
                <a:lnTo>
                  <a:pt x="235" y="73"/>
                </a:lnTo>
                <a:lnTo>
                  <a:pt x="239" y="73"/>
                </a:lnTo>
                <a:close/>
                <a:moveTo>
                  <a:pt x="228" y="253"/>
                </a:moveTo>
                <a:lnTo>
                  <a:pt x="228" y="253"/>
                </a:lnTo>
                <a:lnTo>
                  <a:pt x="224" y="245"/>
                </a:lnTo>
                <a:lnTo>
                  <a:pt x="223" y="243"/>
                </a:lnTo>
                <a:lnTo>
                  <a:pt x="220" y="251"/>
                </a:lnTo>
                <a:lnTo>
                  <a:pt x="221" y="251"/>
                </a:lnTo>
                <a:lnTo>
                  <a:pt x="223" y="251"/>
                </a:lnTo>
                <a:lnTo>
                  <a:pt x="223" y="253"/>
                </a:lnTo>
                <a:lnTo>
                  <a:pt x="224" y="257"/>
                </a:lnTo>
                <a:lnTo>
                  <a:pt x="228" y="253"/>
                </a:lnTo>
                <a:close/>
                <a:moveTo>
                  <a:pt x="131" y="213"/>
                </a:moveTo>
                <a:lnTo>
                  <a:pt x="131" y="213"/>
                </a:lnTo>
                <a:lnTo>
                  <a:pt x="135" y="210"/>
                </a:lnTo>
                <a:lnTo>
                  <a:pt x="128" y="202"/>
                </a:lnTo>
                <a:lnTo>
                  <a:pt x="127" y="204"/>
                </a:lnTo>
                <a:lnTo>
                  <a:pt x="127" y="205"/>
                </a:lnTo>
                <a:lnTo>
                  <a:pt x="131" y="212"/>
                </a:lnTo>
                <a:lnTo>
                  <a:pt x="131" y="213"/>
                </a:lnTo>
                <a:close/>
                <a:moveTo>
                  <a:pt x="210" y="27"/>
                </a:moveTo>
                <a:lnTo>
                  <a:pt x="210" y="27"/>
                </a:lnTo>
                <a:lnTo>
                  <a:pt x="212" y="30"/>
                </a:lnTo>
                <a:lnTo>
                  <a:pt x="212" y="32"/>
                </a:lnTo>
                <a:lnTo>
                  <a:pt x="213" y="32"/>
                </a:lnTo>
                <a:lnTo>
                  <a:pt x="217" y="30"/>
                </a:lnTo>
                <a:lnTo>
                  <a:pt x="220" y="30"/>
                </a:lnTo>
                <a:lnTo>
                  <a:pt x="215" y="25"/>
                </a:lnTo>
                <a:lnTo>
                  <a:pt x="210" y="27"/>
                </a:lnTo>
                <a:close/>
                <a:moveTo>
                  <a:pt x="231" y="267"/>
                </a:moveTo>
                <a:lnTo>
                  <a:pt x="231" y="267"/>
                </a:lnTo>
                <a:lnTo>
                  <a:pt x="232" y="264"/>
                </a:lnTo>
                <a:lnTo>
                  <a:pt x="232" y="260"/>
                </a:lnTo>
                <a:lnTo>
                  <a:pt x="229" y="256"/>
                </a:lnTo>
                <a:lnTo>
                  <a:pt x="228" y="254"/>
                </a:lnTo>
                <a:lnTo>
                  <a:pt x="226" y="259"/>
                </a:lnTo>
                <a:lnTo>
                  <a:pt x="231" y="267"/>
                </a:lnTo>
                <a:close/>
                <a:moveTo>
                  <a:pt x="218" y="267"/>
                </a:moveTo>
                <a:lnTo>
                  <a:pt x="218" y="267"/>
                </a:lnTo>
                <a:lnTo>
                  <a:pt x="223" y="259"/>
                </a:lnTo>
                <a:lnTo>
                  <a:pt x="221" y="257"/>
                </a:lnTo>
                <a:lnTo>
                  <a:pt x="218" y="254"/>
                </a:lnTo>
                <a:lnTo>
                  <a:pt x="217" y="260"/>
                </a:lnTo>
                <a:lnTo>
                  <a:pt x="217" y="262"/>
                </a:lnTo>
                <a:lnTo>
                  <a:pt x="217" y="264"/>
                </a:lnTo>
                <a:lnTo>
                  <a:pt x="218" y="267"/>
                </a:lnTo>
                <a:close/>
                <a:moveTo>
                  <a:pt x="105" y="414"/>
                </a:moveTo>
                <a:lnTo>
                  <a:pt x="105" y="414"/>
                </a:lnTo>
                <a:lnTo>
                  <a:pt x="103" y="414"/>
                </a:lnTo>
                <a:lnTo>
                  <a:pt x="92" y="414"/>
                </a:lnTo>
                <a:lnTo>
                  <a:pt x="79" y="414"/>
                </a:lnTo>
                <a:lnTo>
                  <a:pt x="78" y="415"/>
                </a:lnTo>
                <a:lnTo>
                  <a:pt x="82" y="415"/>
                </a:lnTo>
                <a:lnTo>
                  <a:pt x="90" y="415"/>
                </a:lnTo>
                <a:lnTo>
                  <a:pt x="101" y="415"/>
                </a:lnTo>
                <a:lnTo>
                  <a:pt x="103" y="415"/>
                </a:lnTo>
                <a:lnTo>
                  <a:pt x="105" y="414"/>
                </a:lnTo>
                <a:close/>
                <a:moveTo>
                  <a:pt x="261" y="93"/>
                </a:moveTo>
                <a:lnTo>
                  <a:pt x="261" y="93"/>
                </a:lnTo>
                <a:lnTo>
                  <a:pt x="261" y="79"/>
                </a:lnTo>
                <a:lnTo>
                  <a:pt x="259" y="81"/>
                </a:lnTo>
                <a:lnTo>
                  <a:pt x="258" y="82"/>
                </a:lnTo>
                <a:lnTo>
                  <a:pt x="258" y="93"/>
                </a:lnTo>
                <a:lnTo>
                  <a:pt x="258" y="95"/>
                </a:lnTo>
                <a:lnTo>
                  <a:pt x="261" y="93"/>
                </a:lnTo>
                <a:close/>
                <a:moveTo>
                  <a:pt x="231" y="25"/>
                </a:moveTo>
                <a:lnTo>
                  <a:pt x="231" y="25"/>
                </a:lnTo>
                <a:lnTo>
                  <a:pt x="226" y="22"/>
                </a:lnTo>
                <a:lnTo>
                  <a:pt x="224" y="22"/>
                </a:lnTo>
                <a:lnTo>
                  <a:pt x="221" y="22"/>
                </a:lnTo>
                <a:lnTo>
                  <a:pt x="218" y="24"/>
                </a:lnTo>
                <a:lnTo>
                  <a:pt x="221" y="29"/>
                </a:lnTo>
                <a:lnTo>
                  <a:pt x="223" y="29"/>
                </a:lnTo>
                <a:lnTo>
                  <a:pt x="224" y="29"/>
                </a:lnTo>
                <a:lnTo>
                  <a:pt x="224" y="27"/>
                </a:lnTo>
                <a:lnTo>
                  <a:pt x="224" y="25"/>
                </a:lnTo>
                <a:lnTo>
                  <a:pt x="228" y="24"/>
                </a:lnTo>
                <a:lnTo>
                  <a:pt x="229" y="25"/>
                </a:lnTo>
                <a:lnTo>
                  <a:pt x="231" y="25"/>
                </a:lnTo>
                <a:close/>
                <a:moveTo>
                  <a:pt x="109" y="172"/>
                </a:moveTo>
                <a:lnTo>
                  <a:pt x="109" y="172"/>
                </a:lnTo>
                <a:lnTo>
                  <a:pt x="117" y="188"/>
                </a:lnTo>
                <a:lnTo>
                  <a:pt x="119" y="186"/>
                </a:lnTo>
                <a:lnTo>
                  <a:pt x="111" y="171"/>
                </a:lnTo>
                <a:lnTo>
                  <a:pt x="109" y="172"/>
                </a:lnTo>
                <a:close/>
                <a:moveTo>
                  <a:pt x="119" y="190"/>
                </a:moveTo>
                <a:lnTo>
                  <a:pt x="119" y="190"/>
                </a:lnTo>
                <a:lnTo>
                  <a:pt x="125" y="202"/>
                </a:lnTo>
                <a:lnTo>
                  <a:pt x="128" y="201"/>
                </a:lnTo>
                <a:lnTo>
                  <a:pt x="120" y="188"/>
                </a:lnTo>
                <a:lnTo>
                  <a:pt x="119" y="190"/>
                </a:lnTo>
                <a:close/>
                <a:moveTo>
                  <a:pt x="240" y="33"/>
                </a:moveTo>
                <a:lnTo>
                  <a:pt x="240" y="33"/>
                </a:lnTo>
                <a:lnTo>
                  <a:pt x="235" y="29"/>
                </a:lnTo>
                <a:lnTo>
                  <a:pt x="234" y="27"/>
                </a:lnTo>
                <a:lnTo>
                  <a:pt x="231" y="27"/>
                </a:lnTo>
                <a:lnTo>
                  <a:pt x="231" y="29"/>
                </a:lnTo>
                <a:lnTo>
                  <a:pt x="235" y="37"/>
                </a:lnTo>
                <a:lnTo>
                  <a:pt x="240" y="33"/>
                </a:lnTo>
                <a:close/>
                <a:moveTo>
                  <a:pt x="256" y="79"/>
                </a:moveTo>
                <a:lnTo>
                  <a:pt x="256" y="79"/>
                </a:lnTo>
                <a:lnTo>
                  <a:pt x="254" y="68"/>
                </a:lnTo>
                <a:lnTo>
                  <a:pt x="251" y="70"/>
                </a:lnTo>
                <a:lnTo>
                  <a:pt x="253" y="81"/>
                </a:lnTo>
                <a:lnTo>
                  <a:pt x="256" y="79"/>
                </a:lnTo>
                <a:close/>
                <a:moveTo>
                  <a:pt x="251" y="68"/>
                </a:moveTo>
                <a:lnTo>
                  <a:pt x="251" y="68"/>
                </a:lnTo>
                <a:lnTo>
                  <a:pt x="254" y="66"/>
                </a:lnTo>
                <a:lnTo>
                  <a:pt x="254" y="65"/>
                </a:lnTo>
                <a:lnTo>
                  <a:pt x="253" y="57"/>
                </a:lnTo>
                <a:lnTo>
                  <a:pt x="251" y="55"/>
                </a:lnTo>
                <a:lnTo>
                  <a:pt x="250" y="57"/>
                </a:lnTo>
                <a:lnTo>
                  <a:pt x="251" y="68"/>
                </a:lnTo>
                <a:close/>
                <a:moveTo>
                  <a:pt x="71" y="120"/>
                </a:moveTo>
                <a:lnTo>
                  <a:pt x="71" y="120"/>
                </a:lnTo>
                <a:lnTo>
                  <a:pt x="71" y="128"/>
                </a:lnTo>
                <a:lnTo>
                  <a:pt x="75" y="139"/>
                </a:lnTo>
                <a:lnTo>
                  <a:pt x="79" y="150"/>
                </a:lnTo>
                <a:lnTo>
                  <a:pt x="79" y="152"/>
                </a:lnTo>
                <a:lnTo>
                  <a:pt x="75" y="136"/>
                </a:lnTo>
                <a:lnTo>
                  <a:pt x="71" y="120"/>
                </a:lnTo>
                <a:close/>
                <a:moveTo>
                  <a:pt x="193" y="305"/>
                </a:moveTo>
                <a:lnTo>
                  <a:pt x="193" y="305"/>
                </a:lnTo>
                <a:lnTo>
                  <a:pt x="193" y="306"/>
                </a:lnTo>
                <a:lnTo>
                  <a:pt x="191" y="308"/>
                </a:lnTo>
                <a:lnTo>
                  <a:pt x="190" y="309"/>
                </a:lnTo>
                <a:lnTo>
                  <a:pt x="191" y="311"/>
                </a:lnTo>
                <a:lnTo>
                  <a:pt x="198" y="319"/>
                </a:lnTo>
                <a:lnTo>
                  <a:pt x="199" y="319"/>
                </a:lnTo>
                <a:lnTo>
                  <a:pt x="193" y="305"/>
                </a:lnTo>
                <a:close/>
                <a:moveTo>
                  <a:pt x="190" y="152"/>
                </a:moveTo>
                <a:lnTo>
                  <a:pt x="190" y="152"/>
                </a:lnTo>
                <a:lnTo>
                  <a:pt x="180" y="172"/>
                </a:lnTo>
                <a:lnTo>
                  <a:pt x="183" y="169"/>
                </a:lnTo>
                <a:lnTo>
                  <a:pt x="188" y="158"/>
                </a:lnTo>
                <a:lnTo>
                  <a:pt x="191" y="153"/>
                </a:lnTo>
                <a:lnTo>
                  <a:pt x="190" y="152"/>
                </a:lnTo>
                <a:close/>
                <a:moveTo>
                  <a:pt x="226" y="338"/>
                </a:moveTo>
                <a:lnTo>
                  <a:pt x="226" y="338"/>
                </a:lnTo>
                <a:lnTo>
                  <a:pt x="226" y="336"/>
                </a:lnTo>
                <a:lnTo>
                  <a:pt x="218" y="324"/>
                </a:lnTo>
                <a:lnTo>
                  <a:pt x="217" y="328"/>
                </a:lnTo>
                <a:lnTo>
                  <a:pt x="226" y="338"/>
                </a:lnTo>
                <a:close/>
                <a:moveTo>
                  <a:pt x="52" y="360"/>
                </a:moveTo>
                <a:lnTo>
                  <a:pt x="52" y="360"/>
                </a:lnTo>
                <a:lnTo>
                  <a:pt x="45" y="369"/>
                </a:lnTo>
                <a:lnTo>
                  <a:pt x="37" y="379"/>
                </a:lnTo>
                <a:lnTo>
                  <a:pt x="43" y="372"/>
                </a:lnTo>
                <a:lnTo>
                  <a:pt x="48" y="368"/>
                </a:lnTo>
                <a:lnTo>
                  <a:pt x="52" y="361"/>
                </a:lnTo>
                <a:lnTo>
                  <a:pt x="52" y="360"/>
                </a:lnTo>
                <a:close/>
                <a:moveTo>
                  <a:pt x="202" y="292"/>
                </a:moveTo>
                <a:lnTo>
                  <a:pt x="202" y="292"/>
                </a:lnTo>
                <a:lnTo>
                  <a:pt x="207" y="284"/>
                </a:lnTo>
                <a:lnTo>
                  <a:pt x="206" y="281"/>
                </a:lnTo>
                <a:lnTo>
                  <a:pt x="201" y="289"/>
                </a:lnTo>
                <a:lnTo>
                  <a:pt x="201" y="290"/>
                </a:lnTo>
                <a:lnTo>
                  <a:pt x="202" y="292"/>
                </a:lnTo>
                <a:close/>
                <a:moveTo>
                  <a:pt x="247" y="48"/>
                </a:moveTo>
                <a:lnTo>
                  <a:pt x="247" y="48"/>
                </a:lnTo>
                <a:lnTo>
                  <a:pt x="248" y="55"/>
                </a:lnTo>
                <a:lnTo>
                  <a:pt x="251" y="54"/>
                </a:lnTo>
                <a:lnTo>
                  <a:pt x="248" y="46"/>
                </a:lnTo>
                <a:lnTo>
                  <a:pt x="247" y="48"/>
                </a:lnTo>
                <a:close/>
                <a:moveTo>
                  <a:pt x="84" y="169"/>
                </a:moveTo>
                <a:lnTo>
                  <a:pt x="84" y="169"/>
                </a:lnTo>
                <a:lnTo>
                  <a:pt x="90" y="185"/>
                </a:lnTo>
                <a:lnTo>
                  <a:pt x="98" y="199"/>
                </a:lnTo>
                <a:lnTo>
                  <a:pt x="94" y="188"/>
                </a:lnTo>
                <a:lnTo>
                  <a:pt x="84" y="169"/>
                </a:lnTo>
                <a:close/>
                <a:moveTo>
                  <a:pt x="237" y="21"/>
                </a:moveTo>
                <a:lnTo>
                  <a:pt x="237" y="21"/>
                </a:lnTo>
                <a:lnTo>
                  <a:pt x="232" y="18"/>
                </a:lnTo>
                <a:lnTo>
                  <a:pt x="232" y="19"/>
                </a:lnTo>
                <a:lnTo>
                  <a:pt x="229" y="21"/>
                </a:lnTo>
                <a:lnTo>
                  <a:pt x="234" y="24"/>
                </a:lnTo>
                <a:lnTo>
                  <a:pt x="237" y="21"/>
                </a:lnTo>
                <a:close/>
                <a:moveTo>
                  <a:pt x="243" y="30"/>
                </a:moveTo>
                <a:lnTo>
                  <a:pt x="243" y="30"/>
                </a:lnTo>
                <a:lnTo>
                  <a:pt x="245" y="30"/>
                </a:lnTo>
                <a:lnTo>
                  <a:pt x="240" y="24"/>
                </a:lnTo>
                <a:lnTo>
                  <a:pt x="237" y="25"/>
                </a:lnTo>
                <a:lnTo>
                  <a:pt x="243" y="30"/>
                </a:lnTo>
                <a:close/>
                <a:moveTo>
                  <a:pt x="136" y="212"/>
                </a:moveTo>
                <a:lnTo>
                  <a:pt x="136" y="212"/>
                </a:lnTo>
                <a:lnTo>
                  <a:pt x="133" y="215"/>
                </a:lnTo>
                <a:lnTo>
                  <a:pt x="133" y="216"/>
                </a:lnTo>
                <a:lnTo>
                  <a:pt x="136" y="221"/>
                </a:lnTo>
                <a:lnTo>
                  <a:pt x="138" y="216"/>
                </a:lnTo>
                <a:lnTo>
                  <a:pt x="138" y="215"/>
                </a:lnTo>
                <a:lnTo>
                  <a:pt x="136" y="212"/>
                </a:lnTo>
                <a:close/>
                <a:moveTo>
                  <a:pt x="347" y="409"/>
                </a:moveTo>
                <a:lnTo>
                  <a:pt x="347" y="409"/>
                </a:lnTo>
                <a:lnTo>
                  <a:pt x="336" y="409"/>
                </a:lnTo>
                <a:lnTo>
                  <a:pt x="325" y="410"/>
                </a:lnTo>
                <a:lnTo>
                  <a:pt x="327" y="410"/>
                </a:lnTo>
                <a:lnTo>
                  <a:pt x="333" y="410"/>
                </a:lnTo>
                <a:lnTo>
                  <a:pt x="341" y="410"/>
                </a:lnTo>
                <a:lnTo>
                  <a:pt x="347" y="409"/>
                </a:lnTo>
                <a:close/>
                <a:moveTo>
                  <a:pt x="139" y="232"/>
                </a:moveTo>
                <a:lnTo>
                  <a:pt x="139" y="232"/>
                </a:lnTo>
                <a:lnTo>
                  <a:pt x="135" y="240"/>
                </a:lnTo>
                <a:lnTo>
                  <a:pt x="135" y="242"/>
                </a:lnTo>
                <a:lnTo>
                  <a:pt x="136" y="242"/>
                </a:lnTo>
                <a:lnTo>
                  <a:pt x="139" y="235"/>
                </a:lnTo>
                <a:lnTo>
                  <a:pt x="141" y="232"/>
                </a:lnTo>
                <a:lnTo>
                  <a:pt x="139" y="232"/>
                </a:lnTo>
                <a:close/>
                <a:moveTo>
                  <a:pt x="198" y="309"/>
                </a:moveTo>
                <a:lnTo>
                  <a:pt x="198" y="309"/>
                </a:lnTo>
                <a:lnTo>
                  <a:pt x="204" y="320"/>
                </a:lnTo>
                <a:lnTo>
                  <a:pt x="206" y="317"/>
                </a:lnTo>
                <a:lnTo>
                  <a:pt x="198" y="309"/>
                </a:lnTo>
                <a:close/>
                <a:moveTo>
                  <a:pt x="199" y="63"/>
                </a:moveTo>
                <a:lnTo>
                  <a:pt x="199" y="63"/>
                </a:lnTo>
                <a:lnTo>
                  <a:pt x="199" y="62"/>
                </a:lnTo>
                <a:lnTo>
                  <a:pt x="198" y="60"/>
                </a:lnTo>
                <a:lnTo>
                  <a:pt x="191" y="59"/>
                </a:lnTo>
                <a:lnTo>
                  <a:pt x="191" y="60"/>
                </a:lnTo>
                <a:lnTo>
                  <a:pt x="199" y="63"/>
                </a:lnTo>
                <a:close/>
                <a:moveTo>
                  <a:pt x="163" y="346"/>
                </a:moveTo>
                <a:lnTo>
                  <a:pt x="163" y="346"/>
                </a:lnTo>
                <a:lnTo>
                  <a:pt x="150" y="365"/>
                </a:lnTo>
                <a:lnTo>
                  <a:pt x="157" y="355"/>
                </a:lnTo>
                <a:lnTo>
                  <a:pt x="163" y="346"/>
                </a:lnTo>
                <a:close/>
                <a:moveTo>
                  <a:pt x="239" y="257"/>
                </a:moveTo>
                <a:lnTo>
                  <a:pt x="239" y="257"/>
                </a:lnTo>
                <a:lnTo>
                  <a:pt x="237" y="259"/>
                </a:lnTo>
                <a:lnTo>
                  <a:pt x="239" y="262"/>
                </a:lnTo>
                <a:lnTo>
                  <a:pt x="242" y="265"/>
                </a:lnTo>
                <a:lnTo>
                  <a:pt x="247" y="272"/>
                </a:lnTo>
                <a:lnTo>
                  <a:pt x="248" y="272"/>
                </a:lnTo>
                <a:lnTo>
                  <a:pt x="239" y="257"/>
                </a:lnTo>
                <a:close/>
                <a:moveTo>
                  <a:pt x="206" y="62"/>
                </a:moveTo>
                <a:lnTo>
                  <a:pt x="206" y="62"/>
                </a:lnTo>
                <a:lnTo>
                  <a:pt x="206" y="54"/>
                </a:lnTo>
                <a:lnTo>
                  <a:pt x="202" y="60"/>
                </a:lnTo>
                <a:lnTo>
                  <a:pt x="206" y="62"/>
                </a:lnTo>
                <a:close/>
                <a:moveTo>
                  <a:pt x="213" y="18"/>
                </a:moveTo>
                <a:lnTo>
                  <a:pt x="213" y="18"/>
                </a:lnTo>
                <a:lnTo>
                  <a:pt x="217" y="22"/>
                </a:lnTo>
                <a:lnTo>
                  <a:pt x="221" y="21"/>
                </a:lnTo>
                <a:lnTo>
                  <a:pt x="213" y="18"/>
                </a:lnTo>
                <a:close/>
                <a:moveTo>
                  <a:pt x="259" y="78"/>
                </a:moveTo>
                <a:lnTo>
                  <a:pt x="259" y="78"/>
                </a:lnTo>
                <a:lnTo>
                  <a:pt x="261" y="78"/>
                </a:lnTo>
                <a:lnTo>
                  <a:pt x="261" y="76"/>
                </a:lnTo>
                <a:lnTo>
                  <a:pt x="259" y="70"/>
                </a:lnTo>
                <a:lnTo>
                  <a:pt x="259" y="66"/>
                </a:lnTo>
                <a:lnTo>
                  <a:pt x="258" y="66"/>
                </a:lnTo>
                <a:lnTo>
                  <a:pt x="259" y="78"/>
                </a:lnTo>
                <a:close/>
                <a:moveTo>
                  <a:pt x="253" y="52"/>
                </a:moveTo>
                <a:lnTo>
                  <a:pt x="253" y="52"/>
                </a:lnTo>
                <a:lnTo>
                  <a:pt x="254" y="51"/>
                </a:lnTo>
                <a:lnTo>
                  <a:pt x="256" y="51"/>
                </a:lnTo>
                <a:lnTo>
                  <a:pt x="254" y="49"/>
                </a:lnTo>
                <a:lnTo>
                  <a:pt x="253" y="44"/>
                </a:lnTo>
                <a:lnTo>
                  <a:pt x="251" y="44"/>
                </a:lnTo>
                <a:lnTo>
                  <a:pt x="253" y="52"/>
                </a:lnTo>
                <a:close/>
                <a:moveTo>
                  <a:pt x="251" y="145"/>
                </a:moveTo>
                <a:lnTo>
                  <a:pt x="251" y="145"/>
                </a:lnTo>
                <a:lnTo>
                  <a:pt x="250" y="147"/>
                </a:lnTo>
                <a:lnTo>
                  <a:pt x="248" y="155"/>
                </a:lnTo>
                <a:lnTo>
                  <a:pt x="250" y="156"/>
                </a:lnTo>
                <a:lnTo>
                  <a:pt x="251" y="145"/>
                </a:lnTo>
                <a:close/>
                <a:moveTo>
                  <a:pt x="212" y="95"/>
                </a:moveTo>
                <a:lnTo>
                  <a:pt x="212" y="95"/>
                </a:lnTo>
                <a:lnTo>
                  <a:pt x="204" y="115"/>
                </a:lnTo>
                <a:lnTo>
                  <a:pt x="209" y="106"/>
                </a:lnTo>
                <a:lnTo>
                  <a:pt x="212" y="95"/>
                </a:lnTo>
                <a:close/>
                <a:moveTo>
                  <a:pt x="182" y="59"/>
                </a:moveTo>
                <a:lnTo>
                  <a:pt x="182" y="59"/>
                </a:lnTo>
                <a:lnTo>
                  <a:pt x="187" y="60"/>
                </a:lnTo>
                <a:lnTo>
                  <a:pt x="188" y="57"/>
                </a:lnTo>
                <a:lnTo>
                  <a:pt x="182" y="57"/>
                </a:lnTo>
                <a:lnTo>
                  <a:pt x="182" y="59"/>
                </a:lnTo>
                <a:close/>
                <a:moveTo>
                  <a:pt x="199" y="292"/>
                </a:moveTo>
                <a:lnTo>
                  <a:pt x="199" y="292"/>
                </a:lnTo>
                <a:lnTo>
                  <a:pt x="198" y="297"/>
                </a:lnTo>
                <a:lnTo>
                  <a:pt x="198" y="298"/>
                </a:lnTo>
                <a:lnTo>
                  <a:pt x="198" y="300"/>
                </a:lnTo>
                <a:lnTo>
                  <a:pt x="201" y="294"/>
                </a:lnTo>
                <a:lnTo>
                  <a:pt x="199" y="292"/>
                </a:lnTo>
                <a:close/>
                <a:moveTo>
                  <a:pt x="354" y="406"/>
                </a:moveTo>
                <a:lnTo>
                  <a:pt x="354" y="406"/>
                </a:lnTo>
                <a:lnTo>
                  <a:pt x="349" y="401"/>
                </a:lnTo>
                <a:lnTo>
                  <a:pt x="351" y="406"/>
                </a:lnTo>
                <a:lnTo>
                  <a:pt x="354" y="406"/>
                </a:lnTo>
                <a:close/>
                <a:moveTo>
                  <a:pt x="209" y="70"/>
                </a:moveTo>
                <a:lnTo>
                  <a:pt x="209" y="70"/>
                </a:lnTo>
                <a:lnTo>
                  <a:pt x="202" y="65"/>
                </a:lnTo>
                <a:lnTo>
                  <a:pt x="201" y="65"/>
                </a:lnTo>
                <a:lnTo>
                  <a:pt x="209" y="70"/>
                </a:lnTo>
                <a:close/>
                <a:moveTo>
                  <a:pt x="125" y="246"/>
                </a:moveTo>
                <a:lnTo>
                  <a:pt x="125" y="246"/>
                </a:lnTo>
                <a:lnTo>
                  <a:pt x="125" y="245"/>
                </a:lnTo>
                <a:lnTo>
                  <a:pt x="123" y="240"/>
                </a:lnTo>
                <a:lnTo>
                  <a:pt x="120" y="240"/>
                </a:lnTo>
                <a:lnTo>
                  <a:pt x="125" y="246"/>
                </a:lnTo>
                <a:close/>
                <a:moveTo>
                  <a:pt x="245" y="169"/>
                </a:moveTo>
                <a:lnTo>
                  <a:pt x="245" y="169"/>
                </a:lnTo>
                <a:lnTo>
                  <a:pt x="247" y="169"/>
                </a:lnTo>
                <a:lnTo>
                  <a:pt x="248" y="160"/>
                </a:lnTo>
                <a:lnTo>
                  <a:pt x="247" y="161"/>
                </a:lnTo>
                <a:lnTo>
                  <a:pt x="245" y="167"/>
                </a:lnTo>
                <a:lnTo>
                  <a:pt x="245" y="169"/>
                </a:lnTo>
                <a:close/>
                <a:moveTo>
                  <a:pt x="256" y="59"/>
                </a:moveTo>
                <a:lnTo>
                  <a:pt x="256" y="59"/>
                </a:lnTo>
                <a:lnTo>
                  <a:pt x="258" y="57"/>
                </a:lnTo>
                <a:lnTo>
                  <a:pt x="256" y="54"/>
                </a:lnTo>
                <a:lnTo>
                  <a:pt x="254" y="55"/>
                </a:lnTo>
                <a:lnTo>
                  <a:pt x="256" y="59"/>
                </a:lnTo>
                <a:close/>
                <a:moveTo>
                  <a:pt x="272" y="418"/>
                </a:moveTo>
                <a:lnTo>
                  <a:pt x="272" y="418"/>
                </a:lnTo>
                <a:lnTo>
                  <a:pt x="261" y="418"/>
                </a:lnTo>
                <a:lnTo>
                  <a:pt x="267" y="420"/>
                </a:lnTo>
                <a:lnTo>
                  <a:pt x="272" y="418"/>
                </a:lnTo>
                <a:close/>
                <a:moveTo>
                  <a:pt x="149" y="221"/>
                </a:moveTo>
                <a:lnTo>
                  <a:pt x="149" y="221"/>
                </a:lnTo>
                <a:lnTo>
                  <a:pt x="150" y="218"/>
                </a:lnTo>
                <a:lnTo>
                  <a:pt x="152" y="216"/>
                </a:lnTo>
                <a:lnTo>
                  <a:pt x="152" y="215"/>
                </a:lnTo>
                <a:lnTo>
                  <a:pt x="149" y="221"/>
                </a:lnTo>
                <a:close/>
                <a:moveTo>
                  <a:pt x="75" y="54"/>
                </a:moveTo>
                <a:lnTo>
                  <a:pt x="75" y="54"/>
                </a:lnTo>
                <a:lnTo>
                  <a:pt x="79" y="44"/>
                </a:lnTo>
                <a:lnTo>
                  <a:pt x="76" y="49"/>
                </a:lnTo>
                <a:lnTo>
                  <a:pt x="75" y="54"/>
                </a:lnTo>
                <a:close/>
                <a:moveTo>
                  <a:pt x="131" y="243"/>
                </a:moveTo>
                <a:lnTo>
                  <a:pt x="131" y="243"/>
                </a:lnTo>
                <a:lnTo>
                  <a:pt x="130" y="245"/>
                </a:lnTo>
                <a:lnTo>
                  <a:pt x="131" y="246"/>
                </a:lnTo>
                <a:lnTo>
                  <a:pt x="133" y="245"/>
                </a:lnTo>
                <a:lnTo>
                  <a:pt x="131" y="243"/>
                </a:lnTo>
                <a:close/>
                <a:moveTo>
                  <a:pt x="114" y="414"/>
                </a:moveTo>
                <a:lnTo>
                  <a:pt x="114" y="414"/>
                </a:lnTo>
                <a:lnTo>
                  <a:pt x="109" y="414"/>
                </a:lnTo>
                <a:lnTo>
                  <a:pt x="108" y="415"/>
                </a:lnTo>
                <a:lnTo>
                  <a:pt x="114" y="414"/>
                </a:lnTo>
                <a:close/>
                <a:moveTo>
                  <a:pt x="68" y="90"/>
                </a:moveTo>
                <a:lnTo>
                  <a:pt x="68" y="90"/>
                </a:lnTo>
                <a:lnTo>
                  <a:pt x="68" y="84"/>
                </a:lnTo>
                <a:lnTo>
                  <a:pt x="68" y="79"/>
                </a:lnTo>
                <a:lnTo>
                  <a:pt x="68" y="90"/>
                </a:lnTo>
                <a:close/>
                <a:moveTo>
                  <a:pt x="193" y="10"/>
                </a:moveTo>
                <a:lnTo>
                  <a:pt x="193" y="10"/>
                </a:lnTo>
                <a:lnTo>
                  <a:pt x="187" y="8"/>
                </a:lnTo>
                <a:lnTo>
                  <a:pt x="190" y="10"/>
                </a:lnTo>
                <a:lnTo>
                  <a:pt x="193" y="10"/>
                </a:lnTo>
                <a:close/>
                <a:moveTo>
                  <a:pt x="177" y="57"/>
                </a:moveTo>
                <a:lnTo>
                  <a:pt x="177" y="57"/>
                </a:lnTo>
                <a:lnTo>
                  <a:pt x="172" y="57"/>
                </a:lnTo>
                <a:lnTo>
                  <a:pt x="177" y="57"/>
                </a:lnTo>
                <a:close/>
                <a:moveTo>
                  <a:pt x="234" y="260"/>
                </a:moveTo>
                <a:lnTo>
                  <a:pt x="234" y="260"/>
                </a:lnTo>
                <a:lnTo>
                  <a:pt x="232" y="259"/>
                </a:lnTo>
                <a:lnTo>
                  <a:pt x="232" y="257"/>
                </a:lnTo>
                <a:lnTo>
                  <a:pt x="231" y="256"/>
                </a:lnTo>
                <a:lnTo>
                  <a:pt x="229" y="253"/>
                </a:lnTo>
                <a:lnTo>
                  <a:pt x="229" y="254"/>
                </a:lnTo>
                <a:lnTo>
                  <a:pt x="234" y="260"/>
                </a:lnTo>
                <a:close/>
                <a:moveTo>
                  <a:pt x="160" y="201"/>
                </a:moveTo>
                <a:lnTo>
                  <a:pt x="160" y="201"/>
                </a:lnTo>
                <a:lnTo>
                  <a:pt x="163" y="197"/>
                </a:lnTo>
                <a:lnTo>
                  <a:pt x="163" y="196"/>
                </a:lnTo>
                <a:lnTo>
                  <a:pt x="160" y="201"/>
                </a:lnTo>
                <a:close/>
                <a:moveTo>
                  <a:pt x="248" y="33"/>
                </a:moveTo>
                <a:lnTo>
                  <a:pt x="248" y="33"/>
                </a:lnTo>
                <a:lnTo>
                  <a:pt x="247" y="33"/>
                </a:lnTo>
                <a:lnTo>
                  <a:pt x="250" y="37"/>
                </a:lnTo>
                <a:lnTo>
                  <a:pt x="248" y="33"/>
                </a:lnTo>
                <a:close/>
                <a:moveTo>
                  <a:pt x="135" y="390"/>
                </a:moveTo>
                <a:lnTo>
                  <a:pt x="135" y="390"/>
                </a:lnTo>
                <a:lnTo>
                  <a:pt x="136" y="390"/>
                </a:lnTo>
                <a:lnTo>
                  <a:pt x="139" y="385"/>
                </a:lnTo>
                <a:lnTo>
                  <a:pt x="139" y="384"/>
                </a:lnTo>
                <a:lnTo>
                  <a:pt x="135" y="390"/>
                </a:lnTo>
                <a:close/>
                <a:moveTo>
                  <a:pt x="256" y="420"/>
                </a:moveTo>
                <a:lnTo>
                  <a:pt x="256" y="420"/>
                </a:lnTo>
                <a:lnTo>
                  <a:pt x="254" y="418"/>
                </a:lnTo>
                <a:lnTo>
                  <a:pt x="253" y="417"/>
                </a:lnTo>
                <a:lnTo>
                  <a:pt x="256" y="420"/>
                </a:lnTo>
                <a:close/>
                <a:moveTo>
                  <a:pt x="75" y="336"/>
                </a:moveTo>
                <a:lnTo>
                  <a:pt x="75" y="336"/>
                </a:lnTo>
                <a:lnTo>
                  <a:pt x="70" y="341"/>
                </a:lnTo>
                <a:lnTo>
                  <a:pt x="71" y="341"/>
                </a:lnTo>
                <a:lnTo>
                  <a:pt x="75" y="336"/>
                </a:lnTo>
                <a:close/>
                <a:moveTo>
                  <a:pt x="346" y="395"/>
                </a:moveTo>
                <a:lnTo>
                  <a:pt x="346" y="395"/>
                </a:lnTo>
                <a:lnTo>
                  <a:pt x="347" y="395"/>
                </a:lnTo>
                <a:lnTo>
                  <a:pt x="346" y="393"/>
                </a:lnTo>
                <a:lnTo>
                  <a:pt x="344" y="391"/>
                </a:lnTo>
                <a:lnTo>
                  <a:pt x="343" y="390"/>
                </a:lnTo>
                <a:lnTo>
                  <a:pt x="346" y="395"/>
                </a:lnTo>
                <a:close/>
                <a:moveTo>
                  <a:pt x="217" y="79"/>
                </a:moveTo>
                <a:lnTo>
                  <a:pt x="217" y="79"/>
                </a:lnTo>
                <a:lnTo>
                  <a:pt x="217" y="81"/>
                </a:lnTo>
                <a:lnTo>
                  <a:pt x="217" y="82"/>
                </a:lnTo>
                <a:lnTo>
                  <a:pt x="217" y="79"/>
                </a:lnTo>
                <a:close/>
                <a:moveTo>
                  <a:pt x="130" y="251"/>
                </a:moveTo>
                <a:lnTo>
                  <a:pt x="130" y="251"/>
                </a:lnTo>
                <a:lnTo>
                  <a:pt x="130" y="249"/>
                </a:lnTo>
                <a:lnTo>
                  <a:pt x="128" y="248"/>
                </a:lnTo>
                <a:lnTo>
                  <a:pt x="128" y="249"/>
                </a:lnTo>
                <a:lnTo>
                  <a:pt x="130" y="251"/>
                </a:lnTo>
                <a:close/>
                <a:moveTo>
                  <a:pt x="250" y="41"/>
                </a:moveTo>
                <a:lnTo>
                  <a:pt x="250" y="41"/>
                </a:lnTo>
                <a:lnTo>
                  <a:pt x="248" y="38"/>
                </a:lnTo>
                <a:lnTo>
                  <a:pt x="250" y="41"/>
                </a:lnTo>
                <a:close/>
                <a:moveTo>
                  <a:pt x="168" y="188"/>
                </a:moveTo>
                <a:lnTo>
                  <a:pt x="168" y="188"/>
                </a:lnTo>
                <a:lnTo>
                  <a:pt x="166" y="191"/>
                </a:lnTo>
                <a:lnTo>
                  <a:pt x="168" y="190"/>
                </a:lnTo>
                <a:lnTo>
                  <a:pt x="168" y="188"/>
                </a:lnTo>
                <a:close/>
                <a:moveTo>
                  <a:pt x="144" y="226"/>
                </a:moveTo>
                <a:lnTo>
                  <a:pt x="144" y="226"/>
                </a:lnTo>
                <a:lnTo>
                  <a:pt x="144" y="227"/>
                </a:lnTo>
                <a:lnTo>
                  <a:pt x="144" y="226"/>
                </a:lnTo>
                <a:close/>
                <a:moveTo>
                  <a:pt x="177" y="7"/>
                </a:moveTo>
                <a:lnTo>
                  <a:pt x="177" y="7"/>
                </a:lnTo>
                <a:lnTo>
                  <a:pt x="174" y="5"/>
                </a:lnTo>
                <a:lnTo>
                  <a:pt x="174" y="7"/>
                </a:lnTo>
                <a:lnTo>
                  <a:pt x="177" y="7"/>
                </a:lnTo>
                <a:close/>
                <a:moveTo>
                  <a:pt x="251" y="141"/>
                </a:moveTo>
                <a:lnTo>
                  <a:pt x="251" y="141"/>
                </a:lnTo>
                <a:lnTo>
                  <a:pt x="253" y="141"/>
                </a:lnTo>
                <a:lnTo>
                  <a:pt x="253" y="139"/>
                </a:lnTo>
                <a:lnTo>
                  <a:pt x="251" y="141"/>
                </a:lnTo>
                <a:close/>
                <a:moveTo>
                  <a:pt x="256" y="62"/>
                </a:moveTo>
                <a:lnTo>
                  <a:pt x="256" y="62"/>
                </a:lnTo>
                <a:lnTo>
                  <a:pt x="258" y="63"/>
                </a:lnTo>
                <a:lnTo>
                  <a:pt x="256" y="62"/>
                </a:lnTo>
                <a:close/>
                <a:moveTo>
                  <a:pt x="204" y="117"/>
                </a:moveTo>
                <a:lnTo>
                  <a:pt x="204" y="117"/>
                </a:lnTo>
                <a:lnTo>
                  <a:pt x="204" y="119"/>
                </a:lnTo>
                <a:lnTo>
                  <a:pt x="204" y="117"/>
                </a:lnTo>
                <a:close/>
                <a:moveTo>
                  <a:pt x="153" y="212"/>
                </a:moveTo>
                <a:lnTo>
                  <a:pt x="153" y="212"/>
                </a:lnTo>
                <a:close/>
                <a:moveTo>
                  <a:pt x="217" y="73"/>
                </a:moveTo>
                <a:lnTo>
                  <a:pt x="217" y="73"/>
                </a:lnTo>
                <a:lnTo>
                  <a:pt x="217" y="74"/>
                </a:lnTo>
                <a:lnTo>
                  <a:pt x="217" y="73"/>
                </a:lnTo>
                <a:close/>
                <a:moveTo>
                  <a:pt x="235" y="254"/>
                </a:moveTo>
                <a:lnTo>
                  <a:pt x="235" y="254"/>
                </a:lnTo>
                <a:lnTo>
                  <a:pt x="235" y="253"/>
                </a:lnTo>
                <a:lnTo>
                  <a:pt x="234" y="254"/>
                </a:lnTo>
                <a:lnTo>
                  <a:pt x="235" y="254"/>
                </a:lnTo>
                <a:close/>
                <a:moveTo>
                  <a:pt x="76" y="335"/>
                </a:moveTo>
                <a:lnTo>
                  <a:pt x="76" y="335"/>
                </a:lnTo>
                <a:lnTo>
                  <a:pt x="75" y="336"/>
                </a:lnTo>
                <a:lnTo>
                  <a:pt x="76" y="335"/>
                </a:lnTo>
                <a:close/>
                <a:moveTo>
                  <a:pt x="76" y="333"/>
                </a:moveTo>
                <a:lnTo>
                  <a:pt x="76" y="333"/>
                </a:lnTo>
                <a:lnTo>
                  <a:pt x="76" y="335"/>
                </a:lnTo>
                <a:lnTo>
                  <a:pt x="76" y="333"/>
                </a:lnTo>
                <a:close/>
                <a:moveTo>
                  <a:pt x="78" y="331"/>
                </a:moveTo>
                <a:lnTo>
                  <a:pt x="78" y="331"/>
                </a:lnTo>
                <a:lnTo>
                  <a:pt x="78" y="333"/>
                </a:lnTo>
                <a:lnTo>
                  <a:pt x="78" y="331"/>
                </a:lnTo>
                <a:close/>
                <a:moveTo>
                  <a:pt x="78" y="331"/>
                </a:moveTo>
                <a:lnTo>
                  <a:pt x="78" y="331"/>
                </a:lnTo>
                <a:lnTo>
                  <a:pt x="79" y="331"/>
                </a:lnTo>
                <a:lnTo>
                  <a:pt x="79" y="330"/>
                </a:lnTo>
                <a:lnTo>
                  <a:pt x="78" y="331"/>
                </a:lnTo>
                <a:close/>
                <a:moveTo>
                  <a:pt x="81" y="330"/>
                </a:moveTo>
                <a:lnTo>
                  <a:pt x="81" y="330"/>
                </a:lnTo>
                <a:lnTo>
                  <a:pt x="79" y="330"/>
                </a:lnTo>
                <a:lnTo>
                  <a:pt x="81" y="330"/>
                </a:lnTo>
                <a:close/>
                <a:moveTo>
                  <a:pt x="347" y="395"/>
                </a:moveTo>
                <a:lnTo>
                  <a:pt x="347" y="395"/>
                </a:lnTo>
                <a:lnTo>
                  <a:pt x="347" y="396"/>
                </a:lnTo>
                <a:lnTo>
                  <a:pt x="347" y="395"/>
                </a:lnTo>
                <a:close/>
                <a:moveTo>
                  <a:pt x="207" y="13"/>
                </a:moveTo>
                <a:lnTo>
                  <a:pt x="207" y="13"/>
                </a:lnTo>
                <a:lnTo>
                  <a:pt x="209" y="13"/>
                </a:lnTo>
                <a:lnTo>
                  <a:pt x="207" y="1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6" name="Freeform 10"/>
          <p:cNvSpPr>
            <a:spLocks/>
          </p:cNvSpPr>
          <p:nvPr/>
        </p:nvSpPr>
        <p:spPr bwMode="auto">
          <a:xfrm>
            <a:off x="3657600" y="2665189"/>
            <a:ext cx="31750" cy="49212"/>
          </a:xfrm>
          <a:custGeom>
            <a:avLst/>
            <a:gdLst>
              <a:gd name="T0" fmla="*/ 50403125 w 20"/>
              <a:gd name="T1" fmla="*/ 7561186 h 31"/>
              <a:gd name="T2" fmla="*/ 50403125 w 20"/>
              <a:gd name="T3" fmla="*/ 7561186 h 31"/>
              <a:gd name="T4" fmla="*/ 47883763 w 20"/>
              <a:gd name="T5" fmla="*/ 7561186 h 31"/>
              <a:gd name="T6" fmla="*/ 47883763 w 20"/>
              <a:gd name="T7" fmla="*/ 7561186 h 31"/>
              <a:gd name="T8" fmla="*/ 40322500 w 20"/>
              <a:gd name="T9" fmla="*/ 20161045 h 31"/>
              <a:gd name="T10" fmla="*/ 40322500 w 20"/>
              <a:gd name="T11" fmla="*/ 20161045 h 31"/>
              <a:gd name="T12" fmla="*/ 15120938 w 20"/>
              <a:gd name="T13" fmla="*/ 63004060 h 31"/>
              <a:gd name="T14" fmla="*/ 15120938 w 20"/>
              <a:gd name="T15" fmla="*/ 63004060 h 31"/>
              <a:gd name="T16" fmla="*/ 7561263 w 20"/>
              <a:gd name="T17" fmla="*/ 75603919 h 31"/>
              <a:gd name="T18" fmla="*/ 7561263 w 20"/>
              <a:gd name="T19" fmla="*/ 75603919 h 31"/>
              <a:gd name="T20" fmla="*/ 7561263 w 20"/>
              <a:gd name="T21" fmla="*/ 78124844 h 31"/>
              <a:gd name="T22" fmla="*/ 7561263 w 20"/>
              <a:gd name="T23" fmla="*/ 78124844 h 31"/>
              <a:gd name="T24" fmla="*/ 5040313 w 20"/>
              <a:gd name="T25" fmla="*/ 78124844 h 31"/>
              <a:gd name="T26" fmla="*/ 0 w 20"/>
              <a:gd name="T27" fmla="*/ 75603919 h 31"/>
              <a:gd name="T28" fmla="*/ 0 w 20"/>
              <a:gd name="T29" fmla="*/ 75603919 h 31"/>
              <a:gd name="T30" fmla="*/ 0 w 20"/>
              <a:gd name="T31" fmla="*/ 70563658 h 31"/>
              <a:gd name="T32" fmla="*/ 5040313 w 20"/>
              <a:gd name="T33" fmla="*/ 70563658 h 31"/>
              <a:gd name="T34" fmla="*/ 5040313 w 20"/>
              <a:gd name="T35" fmla="*/ 70563658 h 31"/>
              <a:gd name="T36" fmla="*/ 7561263 w 20"/>
              <a:gd name="T37" fmla="*/ 63004060 h 31"/>
              <a:gd name="T38" fmla="*/ 15120938 w 20"/>
              <a:gd name="T39" fmla="*/ 55442874 h 31"/>
              <a:gd name="T40" fmla="*/ 15120938 w 20"/>
              <a:gd name="T41" fmla="*/ 55442874 h 31"/>
              <a:gd name="T42" fmla="*/ 35282188 w 20"/>
              <a:gd name="T43" fmla="*/ 20161045 h 31"/>
              <a:gd name="T44" fmla="*/ 35282188 w 20"/>
              <a:gd name="T45" fmla="*/ 20161045 h 31"/>
              <a:gd name="T46" fmla="*/ 40322500 w 20"/>
              <a:gd name="T47" fmla="*/ 2520924 h 31"/>
              <a:gd name="T48" fmla="*/ 40322500 w 20"/>
              <a:gd name="T49" fmla="*/ 2520924 h 31"/>
              <a:gd name="T50" fmla="*/ 42843450 w 20"/>
              <a:gd name="T51" fmla="*/ 0 h 31"/>
              <a:gd name="T52" fmla="*/ 47883763 w 20"/>
              <a:gd name="T53" fmla="*/ 0 h 31"/>
              <a:gd name="T54" fmla="*/ 47883763 w 20"/>
              <a:gd name="T55" fmla="*/ 0 h 31"/>
              <a:gd name="T56" fmla="*/ 47883763 w 20"/>
              <a:gd name="T57" fmla="*/ 2520924 h 31"/>
              <a:gd name="T58" fmla="*/ 50403125 w 20"/>
              <a:gd name="T59" fmla="*/ 7561186 h 31"/>
              <a:gd name="T60" fmla="*/ 50403125 w 20"/>
              <a:gd name="T61" fmla="*/ 7561186 h 3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0" h="31">
                <a:moveTo>
                  <a:pt x="20" y="3"/>
                </a:moveTo>
                <a:lnTo>
                  <a:pt x="20" y="3"/>
                </a:lnTo>
                <a:lnTo>
                  <a:pt x="19" y="3"/>
                </a:lnTo>
                <a:lnTo>
                  <a:pt x="16" y="8"/>
                </a:lnTo>
                <a:lnTo>
                  <a:pt x="6" y="25"/>
                </a:lnTo>
                <a:lnTo>
                  <a:pt x="3" y="30"/>
                </a:lnTo>
                <a:lnTo>
                  <a:pt x="3" y="31"/>
                </a:lnTo>
                <a:lnTo>
                  <a:pt x="2" y="31"/>
                </a:lnTo>
                <a:lnTo>
                  <a:pt x="0" y="30"/>
                </a:lnTo>
                <a:lnTo>
                  <a:pt x="0" y="28"/>
                </a:lnTo>
                <a:lnTo>
                  <a:pt x="2" y="28"/>
                </a:lnTo>
                <a:lnTo>
                  <a:pt x="3" y="25"/>
                </a:lnTo>
                <a:lnTo>
                  <a:pt x="6" y="22"/>
                </a:lnTo>
                <a:lnTo>
                  <a:pt x="14" y="8"/>
                </a:lnTo>
                <a:lnTo>
                  <a:pt x="16" y="1"/>
                </a:lnTo>
                <a:lnTo>
                  <a:pt x="17" y="0"/>
                </a:lnTo>
                <a:lnTo>
                  <a:pt x="19" y="0"/>
                </a:lnTo>
                <a:lnTo>
                  <a:pt x="19" y="1"/>
                </a:lnTo>
                <a:lnTo>
                  <a:pt x="20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7" name="Freeform 11"/>
          <p:cNvSpPr>
            <a:spLocks noEditPoints="1"/>
          </p:cNvSpPr>
          <p:nvPr/>
        </p:nvSpPr>
        <p:spPr bwMode="auto">
          <a:xfrm>
            <a:off x="5929313" y="2452464"/>
            <a:ext cx="542925" cy="350837"/>
          </a:xfrm>
          <a:custGeom>
            <a:avLst/>
            <a:gdLst>
              <a:gd name="T0" fmla="*/ 75604688 w 342"/>
              <a:gd name="T1" fmla="*/ 297378014 h 221"/>
              <a:gd name="T2" fmla="*/ 269657513 w 342"/>
              <a:gd name="T3" fmla="*/ 244455602 h 221"/>
              <a:gd name="T4" fmla="*/ 370463763 w 342"/>
              <a:gd name="T5" fmla="*/ 151209160 h 221"/>
              <a:gd name="T6" fmla="*/ 486390950 w 342"/>
              <a:gd name="T7" fmla="*/ 15120916 h 221"/>
              <a:gd name="T8" fmla="*/ 521673138 w 342"/>
              <a:gd name="T9" fmla="*/ 70564274 h 221"/>
              <a:gd name="T10" fmla="*/ 441028138 w 342"/>
              <a:gd name="T11" fmla="*/ 221773434 h 221"/>
              <a:gd name="T12" fmla="*/ 682963138 w 342"/>
              <a:gd name="T13" fmla="*/ 201612213 h 221"/>
              <a:gd name="T14" fmla="*/ 783769388 w 342"/>
              <a:gd name="T15" fmla="*/ 138609190 h 221"/>
              <a:gd name="T16" fmla="*/ 798890325 w 342"/>
              <a:gd name="T17" fmla="*/ 166330075 h 221"/>
              <a:gd name="T18" fmla="*/ 803930638 w 342"/>
              <a:gd name="T19" fmla="*/ 226813739 h 221"/>
              <a:gd name="T20" fmla="*/ 839212825 w 342"/>
              <a:gd name="T21" fmla="*/ 292337708 h 221"/>
              <a:gd name="T22" fmla="*/ 854333763 w 342"/>
              <a:gd name="T23" fmla="*/ 332660151 h 221"/>
              <a:gd name="T24" fmla="*/ 811490313 w 342"/>
              <a:gd name="T25" fmla="*/ 380543845 h 221"/>
              <a:gd name="T26" fmla="*/ 748487200 w 342"/>
              <a:gd name="T27" fmla="*/ 463708089 h 221"/>
              <a:gd name="T28" fmla="*/ 418345938 w 342"/>
              <a:gd name="T29" fmla="*/ 546873921 h 221"/>
              <a:gd name="T30" fmla="*/ 146169063 w 342"/>
              <a:gd name="T31" fmla="*/ 546873921 h 221"/>
              <a:gd name="T32" fmla="*/ 60483750 w 342"/>
              <a:gd name="T33" fmla="*/ 524191753 h 221"/>
              <a:gd name="T34" fmla="*/ 176410938 w 342"/>
              <a:gd name="T35" fmla="*/ 531753005 h 221"/>
              <a:gd name="T36" fmla="*/ 637600325 w 342"/>
              <a:gd name="T37" fmla="*/ 476309646 h 221"/>
              <a:gd name="T38" fmla="*/ 791329063 w 342"/>
              <a:gd name="T39" fmla="*/ 405745372 h 221"/>
              <a:gd name="T40" fmla="*/ 758567825 w 342"/>
              <a:gd name="T41" fmla="*/ 405745372 h 221"/>
              <a:gd name="T42" fmla="*/ 572076263 w 342"/>
              <a:gd name="T43" fmla="*/ 456148425 h 221"/>
              <a:gd name="T44" fmla="*/ 561995638 w 342"/>
              <a:gd name="T45" fmla="*/ 441027509 h 221"/>
              <a:gd name="T46" fmla="*/ 730845313 w 342"/>
              <a:gd name="T47" fmla="*/ 400705066 h 221"/>
              <a:gd name="T48" fmla="*/ 831651563 w 342"/>
              <a:gd name="T49" fmla="*/ 340221403 h 221"/>
              <a:gd name="T50" fmla="*/ 776208125 w 342"/>
              <a:gd name="T51" fmla="*/ 345261708 h 221"/>
              <a:gd name="T52" fmla="*/ 524192500 w 342"/>
              <a:gd name="T53" fmla="*/ 415825982 h 221"/>
              <a:gd name="T54" fmla="*/ 541834388 w 342"/>
              <a:gd name="T55" fmla="*/ 385584150 h 221"/>
              <a:gd name="T56" fmla="*/ 771167813 w 342"/>
              <a:gd name="T57" fmla="*/ 320060181 h 221"/>
              <a:gd name="T58" fmla="*/ 783769388 w 342"/>
              <a:gd name="T59" fmla="*/ 257055571 h 221"/>
              <a:gd name="T60" fmla="*/ 748487200 w 342"/>
              <a:gd name="T61" fmla="*/ 269657128 h 221"/>
              <a:gd name="T62" fmla="*/ 509071563 w 342"/>
              <a:gd name="T63" fmla="*/ 332660151 h 221"/>
              <a:gd name="T64" fmla="*/ 473789375 w 342"/>
              <a:gd name="T65" fmla="*/ 325100487 h 221"/>
              <a:gd name="T66" fmla="*/ 592237513 w 342"/>
              <a:gd name="T67" fmla="*/ 302418319 h 221"/>
              <a:gd name="T68" fmla="*/ 771167813 w 342"/>
              <a:gd name="T69" fmla="*/ 234374991 h 221"/>
              <a:gd name="T70" fmla="*/ 763608138 w 342"/>
              <a:gd name="T71" fmla="*/ 199092854 h 221"/>
              <a:gd name="T72" fmla="*/ 516632825 w 342"/>
              <a:gd name="T73" fmla="*/ 249495907 h 221"/>
              <a:gd name="T74" fmla="*/ 428426563 w 342"/>
              <a:gd name="T75" fmla="*/ 199092854 h 221"/>
              <a:gd name="T76" fmla="*/ 486390950 w 342"/>
              <a:gd name="T77" fmla="*/ 78125526 h 221"/>
              <a:gd name="T78" fmla="*/ 493950625 w 342"/>
              <a:gd name="T79" fmla="*/ 27722473 h 221"/>
              <a:gd name="T80" fmla="*/ 398184688 w 342"/>
              <a:gd name="T81" fmla="*/ 133568885 h 221"/>
              <a:gd name="T82" fmla="*/ 279738138 w 342"/>
              <a:gd name="T83" fmla="*/ 254536212 h 221"/>
              <a:gd name="T84" fmla="*/ 123488450 w 342"/>
              <a:gd name="T85" fmla="*/ 309979571 h 221"/>
              <a:gd name="T86" fmla="*/ 5040313 w 342"/>
              <a:gd name="T87" fmla="*/ 304939265 h 221"/>
              <a:gd name="T88" fmla="*/ 509071563 w 342"/>
              <a:gd name="T89" fmla="*/ 27722473 h 221"/>
              <a:gd name="T90" fmla="*/ 514111875 w 342"/>
              <a:gd name="T91" fmla="*/ 70564274 h 221"/>
              <a:gd name="T92" fmla="*/ 551915013 w 342"/>
              <a:gd name="T93" fmla="*/ 504030532 h 221"/>
              <a:gd name="T94" fmla="*/ 461189388 w 342"/>
              <a:gd name="T95" fmla="*/ 526712699 h 221"/>
              <a:gd name="T96" fmla="*/ 819051575 w 342"/>
              <a:gd name="T97" fmla="*/ 244455602 h 221"/>
              <a:gd name="T98" fmla="*/ 846772500 w 342"/>
              <a:gd name="T99" fmla="*/ 254536212 h 221"/>
              <a:gd name="T100" fmla="*/ 783769388 w 342"/>
              <a:gd name="T101" fmla="*/ 249495907 h 221"/>
              <a:gd name="T102" fmla="*/ 798890325 w 342"/>
              <a:gd name="T103" fmla="*/ 199092854 h 221"/>
              <a:gd name="T104" fmla="*/ 796369375 w 342"/>
              <a:gd name="T105" fmla="*/ 173891327 h 221"/>
              <a:gd name="T106" fmla="*/ 824091888 w 342"/>
              <a:gd name="T107" fmla="*/ 325100487 h 221"/>
              <a:gd name="T108" fmla="*/ 219254388 w 342"/>
              <a:gd name="T109" fmla="*/ 289818349 h 221"/>
              <a:gd name="T110" fmla="*/ 468749063 w 342"/>
              <a:gd name="T111" fmla="*/ 27722473 h 221"/>
              <a:gd name="T112" fmla="*/ 798890325 w 342"/>
              <a:gd name="T113" fmla="*/ 393143815 h 221"/>
              <a:gd name="T114" fmla="*/ 302418750 w 342"/>
              <a:gd name="T115" fmla="*/ 544352974 h 221"/>
              <a:gd name="T116" fmla="*/ 362902500 w 342"/>
              <a:gd name="T117" fmla="*/ 544352974 h 22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42" h="221">
                <a:moveTo>
                  <a:pt x="6" y="120"/>
                </a:moveTo>
                <a:lnTo>
                  <a:pt x="6" y="120"/>
                </a:lnTo>
                <a:lnTo>
                  <a:pt x="5" y="118"/>
                </a:lnTo>
                <a:lnTo>
                  <a:pt x="5" y="115"/>
                </a:lnTo>
                <a:lnTo>
                  <a:pt x="8" y="113"/>
                </a:lnTo>
                <a:lnTo>
                  <a:pt x="10" y="113"/>
                </a:lnTo>
                <a:lnTo>
                  <a:pt x="14" y="116"/>
                </a:lnTo>
                <a:lnTo>
                  <a:pt x="19" y="118"/>
                </a:lnTo>
                <a:lnTo>
                  <a:pt x="30" y="118"/>
                </a:lnTo>
                <a:lnTo>
                  <a:pt x="40" y="118"/>
                </a:lnTo>
                <a:lnTo>
                  <a:pt x="49" y="118"/>
                </a:lnTo>
                <a:lnTo>
                  <a:pt x="63" y="115"/>
                </a:lnTo>
                <a:lnTo>
                  <a:pt x="77" y="112"/>
                </a:lnTo>
                <a:lnTo>
                  <a:pt x="90" y="107"/>
                </a:lnTo>
                <a:lnTo>
                  <a:pt x="103" y="101"/>
                </a:lnTo>
                <a:lnTo>
                  <a:pt x="106" y="99"/>
                </a:lnTo>
                <a:lnTo>
                  <a:pt x="107" y="97"/>
                </a:lnTo>
                <a:lnTo>
                  <a:pt x="109" y="94"/>
                </a:lnTo>
                <a:lnTo>
                  <a:pt x="111" y="94"/>
                </a:lnTo>
                <a:lnTo>
                  <a:pt x="112" y="93"/>
                </a:lnTo>
                <a:lnTo>
                  <a:pt x="115" y="91"/>
                </a:lnTo>
                <a:lnTo>
                  <a:pt x="126" y="83"/>
                </a:lnTo>
                <a:lnTo>
                  <a:pt x="136" y="74"/>
                </a:lnTo>
                <a:lnTo>
                  <a:pt x="142" y="66"/>
                </a:lnTo>
                <a:lnTo>
                  <a:pt x="147" y="60"/>
                </a:lnTo>
                <a:lnTo>
                  <a:pt x="155" y="45"/>
                </a:lnTo>
                <a:lnTo>
                  <a:pt x="161" y="34"/>
                </a:lnTo>
                <a:lnTo>
                  <a:pt x="164" y="31"/>
                </a:lnTo>
                <a:lnTo>
                  <a:pt x="170" y="20"/>
                </a:lnTo>
                <a:lnTo>
                  <a:pt x="178" y="11"/>
                </a:lnTo>
                <a:lnTo>
                  <a:pt x="183" y="9"/>
                </a:lnTo>
                <a:lnTo>
                  <a:pt x="189" y="8"/>
                </a:lnTo>
                <a:lnTo>
                  <a:pt x="193" y="6"/>
                </a:lnTo>
                <a:lnTo>
                  <a:pt x="194" y="4"/>
                </a:lnTo>
                <a:lnTo>
                  <a:pt x="197" y="1"/>
                </a:lnTo>
                <a:lnTo>
                  <a:pt x="200" y="0"/>
                </a:lnTo>
                <a:lnTo>
                  <a:pt x="202" y="1"/>
                </a:lnTo>
                <a:lnTo>
                  <a:pt x="205" y="8"/>
                </a:lnTo>
                <a:lnTo>
                  <a:pt x="207" y="14"/>
                </a:lnTo>
                <a:lnTo>
                  <a:pt x="207" y="20"/>
                </a:lnTo>
                <a:lnTo>
                  <a:pt x="207" y="28"/>
                </a:lnTo>
                <a:lnTo>
                  <a:pt x="204" y="34"/>
                </a:lnTo>
                <a:lnTo>
                  <a:pt x="199" y="44"/>
                </a:lnTo>
                <a:lnTo>
                  <a:pt x="194" y="52"/>
                </a:lnTo>
                <a:lnTo>
                  <a:pt x="182" y="69"/>
                </a:lnTo>
                <a:lnTo>
                  <a:pt x="175" y="80"/>
                </a:lnTo>
                <a:lnTo>
                  <a:pt x="174" y="85"/>
                </a:lnTo>
                <a:lnTo>
                  <a:pt x="174" y="86"/>
                </a:lnTo>
                <a:lnTo>
                  <a:pt x="175" y="88"/>
                </a:lnTo>
                <a:lnTo>
                  <a:pt x="178" y="90"/>
                </a:lnTo>
                <a:lnTo>
                  <a:pt x="183" y="91"/>
                </a:lnTo>
                <a:lnTo>
                  <a:pt x="188" y="93"/>
                </a:lnTo>
                <a:lnTo>
                  <a:pt x="226" y="93"/>
                </a:lnTo>
                <a:lnTo>
                  <a:pt x="234" y="91"/>
                </a:lnTo>
                <a:lnTo>
                  <a:pt x="254" y="86"/>
                </a:lnTo>
                <a:lnTo>
                  <a:pt x="271" y="80"/>
                </a:lnTo>
                <a:lnTo>
                  <a:pt x="287" y="74"/>
                </a:lnTo>
                <a:lnTo>
                  <a:pt x="300" y="69"/>
                </a:lnTo>
                <a:lnTo>
                  <a:pt x="314" y="66"/>
                </a:lnTo>
                <a:lnTo>
                  <a:pt x="314" y="64"/>
                </a:lnTo>
                <a:lnTo>
                  <a:pt x="312" y="58"/>
                </a:lnTo>
                <a:lnTo>
                  <a:pt x="311" y="55"/>
                </a:lnTo>
                <a:lnTo>
                  <a:pt x="311" y="53"/>
                </a:lnTo>
                <a:lnTo>
                  <a:pt x="311" y="52"/>
                </a:lnTo>
                <a:lnTo>
                  <a:pt x="312" y="50"/>
                </a:lnTo>
                <a:lnTo>
                  <a:pt x="316" y="52"/>
                </a:lnTo>
                <a:lnTo>
                  <a:pt x="316" y="53"/>
                </a:lnTo>
                <a:lnTo>
                  <a:pt x="316" y="58"/>
                </a:lnTo>
                <a:lnTo>
                  <a:pt x="316" y="63"/>
                </a:lnTo>
                <a:lnTo>
                  <a:pt x="317" y="66"/>
                </a:lnTo>
                <a:lnTo>
                  <a:pt x="319" y="66"/>
                </a:lnTo>
                <a:lnTo>
                  <a:pt x="322" y="67"/>
                </a:lnTo>
                <a:lnTo>
                  <a:pt x="324" y="71"/>
                </a:lnTo>
                <a:lnTo>
                  <a:pt x="324" y="79"/>
                </a:lnTo>
                <a:lnTo>
                  <a:pt x="324" y="82"/>
                </a:lnTo>
                <a:lnTo>
                  <a:pt x="322" y="83"/>
                </a:lnTo>
                <a:lnTo>
                  <a:pt x="319" y="90"/>
                </a:lnTo>
                <a:lnTo>
                  <a:pt x="330" y="90"/>
                </a:lnTo>
                <a:lnTo>
                  <a:pt x="333" y="90"/>
                </a:lnTo>
                <a:lnTo>
                  <a:pt x="335" y="91"/>
                </a:lnTo>
                <a:lnTo>
                  <a:pt x="338" y="96"/>
                </a:lnTo>
                <a:lnTo>
                  <a:pt x="339" y="101"/>
                </a:lnTo>
                <a:lnTo>
                  <a:pt x="338" y="107"/>
                </a:lnTo>
                <a:lnTo>
                  <a:pt x="333" y="115"/>
                </a:lnTo>
                <a:lnTo>
                  <a:pt x="333" y="116"/>
                </a:lnTo>
                <a:lnTo>
                  <a:pt x="331" y="121"/>
                </a:lnTo>
                <a:lnTo>
                  <a:pt x="333" y="121"/>
                </a:lnTo>
                <a:lnTo>
                  <a:pt x="338" y="121"/>
                </a:lnTo>
                <a:lnTo>
                  <a:pt x="341" y="123"/>
                </a:lnTo>
                <a:lnTo>
                  <a:pt x="342" y="126"/>
                </a:lnTo>
                <a:lnTo>
                  <a:pt x="341" y="129"/>
                </a:lnTo>
                <a:lnTo>
                  <a:pt x="339" y="132"/>
                </a:lnTo>
                <a:lnTo>
                  <a:pt x="338" y="134"/>
                </a:lnTo>
                <a:lnTo>
                  <a:pt x="338" y="135"/>
                </a:lnTo>
                <a:lnTo>
                  <a:pt x="338" y="137"/>
                </a:lnTo>
                <a:lnTo>
                  <a:pt x="338" y="138"/>
                </a:lnTo>
                <a:lnTo>
                  <a:pt x="336" y="142"/>
                </a:lnTo>
                <a:lnTo>
                  <a:pt x="333" y="145"/>
                </a:lnTo>
                <a:lnTo>
                  <a:pt x="324" y="151"/>
                </a:lnTo>
                <a:lnTo>
                  <a:pt x="322" y="151"/>
                </a:lnTo>
                <a:lnTo>
                  <a:pt x="325" y="154"/>
                </a:lnTo>
                <a:lnTo>
                  <a:pt x="325" y="157"/>
                </a:lnTo>
                <a:lnTo>
                  <a:pt x="325" y="161"/>
                </a:lnTo>
                <a:lnTo>
                  <a:pt x="324" y="164"/>
                </a:lnTo>
                <a:lnTo>
                  <a:pt x="319" y="168"/>
                </a:lnTo>
                <a:lnTo>
                  <a:pt x="314" y="173"/>
                </a:lnTo>
                <a:lnTo>
                  <a:pt x="306" y="179"/>
                </a:lnTo>
                <a:lnTo>
                  <a:pt x="297" y="184"/>
                </a:lnTo>
                <a:lnTo>
                  <a:pt x="284" y="189"/>
                </a:lnTo>
                <a:lnTo>
                  <a:pt x="273" y="194"/>
                </a:lnTo>
                <a:lnTo>
                  <a:pt x="243" y="203"/>
                </a:lnTo>
                <a:lnTo>
                  <a:pt x="208" y="209"/>
                </a:lnTo>
                <a:lnTo>
                  <a:pt x="193" y="213"/>
                </a:lnTo>
                <a:lnTo>
                  <a:pt x="175" y="216"/>
                </a:lnTo>
                <a:lnTo>
                  <a:pt x="166" y="217"/>
                </a:lnTo>
                <a:lnTo>
                  <a:pt x="155" y="219"/>
                </a:lnTo>
                <a:lnTo>
                  <a:pt x="144" y="221"/>
                </a:lnTo>
                <a:lnTo>
                  <a:pt x="123" y="221"/>
                </a:lnTo>
                <a:lnTo>
                  <a:pt x="95" y="219"/>
                </a:lnTo>
                <a:lnTo>
                  <a:pt x="77" y="217"/>
                </a:lnTo>
                <a:lnTo>
                  <a:pt x="68" y="217"/>
                </a:lnTo>
                <a:lnTo>
                  <a:pt x="58" y="217"/>
                </a:lnTo>
                <a:lnTo>
                  <a:pt x="57" y="217"/>
                </a:lnTo>
                <a:lnTo>
                  <a:pt x="54" y="217"/>
                </a:lnTo>
                <a:lnTo>
                  <a:pt x="52" y="216"/>
                </a:lnTo>
                <a:lnTo>
                  <a:pt x="47" y="214"/>
                </a:lnTo>
                <a:lnTo>
                  <a:pt x="28" y="213"/>
                </a:lnTo>
                <a:lnTo>
                  <a:pt x="27" y="213"/>
                </a:lnTo>
                <a:lnTo>
                  <a:pt x="25" y="211"/>
                </a:lnTo>
                <a:lnTo>
                  <a:pt x="24" y="208"/>
                </a:lnTo>
                <a:lnTo>
                  <a:pt x="25" y="206"/>
                </a:lnTo>
                <a:lnTo>
                  <a:pt x="28" y="205"/>
                </a:lnTo>
                <a:lnTo>
                  <a:pt x="38" y="208"/>
                </a:lnTo>
                <a:lnTo>
                  <a:pt x="40" y="208"/>
                </a:lnTo>
                <a:lnTo>
                  <a:pt x="41" y="206"/>
                </a:lnTo>
                <a:lnTo>
                  <a:pt x="43" y="206"/>
                </a:lnTo>
                <a:lnTo>
                  <a:pt x="55" y="209"/>
                </a:lnTo>
                <a:lnTo>
                  <a:pt x="70" y="211"/>
                </a:lnTo>
                <a:lnTo>
                  <a:pt x="73" y="211"/>
                </a:lnTo>
                <a:lnTo>
                  <a:pt x="128" y="209"/>
                </a:lnTo>
                <a:lnTo>
                  <a:pt x="159" y="208"/>
                </a:lnTo>
                <a:lnTo>
                  <a:pt x="182" y="205"/>
                </a:lnTo>
                <a:lnTo>
                  <a:pt x="218" y="197"/>
                </a:lnTo>
                <a:lnTo>
                  <a:pt x="253" y="189"/>
                </a:lnTo>
                <a:lnTo>
                  <a:pt x="270" y="186"/>
                </a:lnTo>
                <a:lnTo>
                  <a:pt x="286" y="179"/>
                </a:lnTo>
                <a:lnTo>
                  <a:pt x="300" y="175"/>
                </a:lnTo>
                <a:lnTo>
                  <a:pt x="309" y="170"/>
                </a:lnTo>
                <a:lnTo>
                  <a:pt x="312" y="167"/>
                </a:lnTo>
                <a:lnTo>
                  <a:pt x="316" y="164"/>
                </a:lnTo>
                <a:lnTo>
                  <a:pt x="316" y="161"/>
                </a:lnTo>
                <a:lnTo>
                  <a:pt x="314" y="161"/>
                </a:lnTo>
                <a:lnTo>
                  <a:pt x="312" y="159"/>
                </a:lnTo>
                <a:lnTo>
                  <a:pt x="311" y="159"/>
                </a:lnTo>
                <a:lnTo>
                  <a:pt x="309" y="161"/>
                </a:lnTo>
                <a:lnTo>
                  <a:pt x="308" y="159"/>
                </a:lnTo>
                <a:lnTo>
                  <a:pt x="305" y="161"/>
                </a:lnTo>
                <a:lnTo>
                  <a:pt x="301" y="161"/>
                </a:lnTo>
                <a:lnTo>
                  <a:pt x="300" y="161"/>
                </a:lnTo>
                <a:lnTo>
                  <a:pt x="287" y="165"/>
                </a:lnTo>
                <a:lnTo>
                  <a:pt x="273" y="170"/>
                </a:lnTo>
                <a:lnTo>
                  <a:pt x="257" y="173"/>
                </a:lnTo>
                <a:lnTo>
                  <a:pt x="245" y="176"/>
                </a:lnTo>
                <a:lnTo>
                  <a:pt x="235" y="179"/>
                </a:lnTo>
                <a:lnTo>
                  <a:pt x="227" y="181"/>
                </a:lnTo>
                <a:lnTo>
                  <a:pt x="226" y="183"/>
                </a:lnTo>
                <a:lnTo>
                  <a:pt x="224" y="183"/>
                </a:lnTo>
                <a:lnTo>
                  <a:pt x="219" y="183"/>
                </a:lnTo>
                <a:lnTo>
                  <a:pt x="218" y="181"/>
                </a:lnTo>
                <a:lnTo>
                  <a:pt x="216" y="179"/>
                </a:lnTo>
                <a:lnTo>
                  <a:pt x="218" y="176"/>
                </a:lnTo>
                <a:lnTo>
                  <a:pt x="219" y="175"/>
                </a:lnTo>
                <a:lnTo>
                  <a:pt x="223" y="175"/>
                </a:lnTo>
                <a:lnTo>
                  <a:pt x="224" y="173"/>
                </a:lnTo>
                <a:lnTo>
                  <a:pt x="227" y="175"/>
                </a:lnTo>
                <a:lnTo>
                  <a:pt x="232" y="173"/>
                </a:lnTo>
                <a:lnTo>
                  <a:pt x="246" y="172"/>
                </a:lnTo>
                <a:lnTo>
                  <a:pt x="260" y="168"/>
                </a:lnTo>
                <a:lnTo>
                  <a:pt x="276" y="164"/>
                </a:lnTo>
                <a:lnTo>
                  <a:pt x="290" y="159"/>
                </a:lnTo>
                <a:lnTo>
                  <a:pt x="298" y="156"/>
                </a:lnTo>
                <a:lnTo>
                  <a:pt x="300" y="154"/>
                </a:lnTo>
                <a:lnTo>
                  <a:pt x="305" y="151"/>
                </a:lnTo>
                <a:lnTo>
                  <a:pt x="319" y="146"/>
                </a:lnTo>
                <a:lnTo>
                  <a:pt x="324" y="145"/>
                </a:lnTo>
                <a:lnTo>
                  <a:pt x="328" y="140"/>
                </a:lnTo>
                <a:lnTo>
                  <a:pt x="330" y="138"/>
                </a:lnTo>
                <a:lnTo>
                  <a:pt x="330" y="135"/>
                </a:lnTo>
                <a:lnTo>
                  <a:pt x="328" y="135"/>
                </a:lnTo>
                <a:lnTo>
                  <a:pt x="317" y="135"/>
                </a:lnTo>
                <a:lnTo>
                  <a:pt x="316" y="135"/>
                </a:lnTo>
                <a:lnTo>
                  <a:pt x="312" y="137"/>
                </a:lnTo>
                <a:lnTo>
                  <a:pt x="311" y="137"/>
                </a:lnTo>
                <a:lnTo>
                  <a:pt x="309" y="137"/>
                </a:lnTo>
                <a:lnTo>
                  <a:pt x="308" y="137"/>
                </a:lnTo>
                <a:lnTo>
                  <a:pt x="295" y="140"/>
                </a:lnTo>
                <a:lnTo>
                  <a:pt x="282" y="143"/>
                </a:lnTo>
                <a:lnTo>
                  <a:pt x="262" y="148"/>
                </a:lnTo>
                <a:lnTo>
                  <a:pt x="248" y="151"/>
                </a:lnTo>
                <a:lnTo>
                  <a:pt x="232" y="157"/>
                </a:lnTo>
                <a:lnTo>
                  <a:pt x="215" y="164"/>
                </a:lnTo>
                <a:lnTo>
                  <a:pt x="208" y="165"/>
                </a:lnTo>
                <a:lnTo>
                  <a:pt x="207" y="164"/>
                </a:lnTo>
                <a:lnTo>
                  <a:pt x="204" y="162"/>
                </a:lnTo>
                <a:lnTo>
                  <a:pt x="205" y="159"/>
                </a:lnTo>
                <a:lnTo>
                  <a:pt x="207" y="157"/>
                </a:lnTo>
                <a:lnTo>
                  <a:pt x="208" y="157"/>
                </a:lnTo>
                <a:lnTo>
                  <a:pt x="210" y="156"/>
                </a:lnTo>
                <a:lnTo>
                  <a:pt x="211" y="154"/>
                </a:lnTo>
                <a:lnTo>
                  <a:pt x="215" y="153"/>
                </a:lnTo>
                <a:lnTo>
                  <a:pt x="218" y="153"/>
                </a:lnTo>
                <a:lnTo>
                  <a:pt x="226" y="153"/>
                </a:lnTo>
                <a:lnTo>
                  <a:pt x="234" y="151"/>
                </a:lnTo>
                <a:lnTo>
                  <a:pt x="253" y="146"/>
                </a:lnTo>
                <a:lnTo>
                  <a:pt x="267" y="142"/>
                </a:lnTo>
                <a:lnTo>
                  <a:pt x="289" y="134"/>
                </a:lnTo>
                <a:lnTo>
                  <a:pt x="306" y="127"/>
                </a:lnTo>
                <a:lnTo>
                  <a:pt x="317" y="123"/>
                </a:lnTo>
                <a:lnTo>
                  <a:pt x="327" y="115"/>
                </a:lnTo>
                <a:lnTo>
                  <a:pt x="328" y="113"/>
                </a:lnTo>
                <a:lnTo>
                  <a:pt x="328" y="109"/>
                </a:lnTo>
                <a:lnTo>
                  <a:pt x="325" y="105"/>
                </a:lnTo>
                <a:lnTo>
                  <a:pt x="322" y="102"/>
                </a:lnTo>
                <a:lnTo>
                  <a:pt x="317" y="102"/>
                </a:lnTo>
                <a:lnTo>
                  <a:pt x="311" y="102"/>
                </a:lnTo>
                <a:lnTo>
                  <a:pt x="309" y="104"/>
                </a:lnTo>
                <a:lnTo>
                  <a:pt x="308" y="104"/>
                </a:lnTo>
                <a:lnTo>
                  <a:pt x="306" y="102"/>
                </a:lnTo>
                <a:lnTo>
                  <a:pt x="305" y="104"/>
                </a:lnTo>
                <a:lnTo>
                  <a:pt x="301" y="105"/>
                </a:lnTo>
                <a:lnTo>
                  <a:pt x="300" y="105"/>
                </a:lnTo>
                <a:lnTo>
                  <a:pt x="297" y="107"/>
                </a:lnTo>
                <a:lnTo>
                  <a:pt x="289" y="112"/>
                </a:lnTo>
                <a:lnTo>
                  <a:pt x="262" y="121"/>
                </a:lnTo>
                <a:lnTo>
                  <a:pt x="248" y="126"/>
                </a:lnTo>
                <a:lnTo>
                  <a:pt x="232" y="127"/>
                </a:lnTo>
                <a:lnTo>
                  <a:pt x="215" y="129"/>
                </a:lnTo>
                <a:lnTo>
                  <a:pt x="205" y="132"/>
                </a:lnTo>
                <a:lnTo>
                  <a:pt x="202" y="132"/>
                </a:lnTo>
                <a:lnTo>
                  <a:pt x="199" y="132"/>
                </a:lnTo>
                <a:lnTo>
                  <a:pt x="197" y="132"/>
                </a:lnTo>
                <a:lnTo>
                  <a:pt x="194" y="132"/>
                </a:lnTo>
                <a:lnTo>
                  <a:pt x="193" y="132"/>
                </a:lnTo>
                <a:lnTo>
                  <a:pt x="191" y="132"/>
                </a:lnTo>
                <a:lnTo>
                  <a:pt x="189" y="132"/>
                </a:lnTo>
                <a:lnTo>
                  <a:pt x="188" y="129"/>
                </a:lnTo>
                <a:lnTo>
                  <a:pt x="189" y="126"/>
                </a:lnTo>
                <a:lnTo>
                  <a:pt x="191" y="124"/>
                </a:lnTo>
                <a:lnTo>
                  <a:pt x="193" y="126"/>
                </a:lnTo>
                <a:lnTo>
                  <a:pt x="196" y="126"/>
                </a:lnTo>
                <a:lnTo>
                  <a:pt x="200" y="124"/>
                </a:lnTo>
                <a:lnTo>
                  <a:pt x="207" y="124"/>
                </a:lnTo>
                <a:lnTo>
                  <a:pt x="215" y="123"/>
                </a:lnTo>
                <a:lnTo>
                  <a:pt x="235" y="120"/>
                </a:lnTo>
                <a:lnTo>
                  <a:pt x="251" y="116"/>
                </a:lnTo>
                <a:lnTo>
                  <a:pt x="260" y="113"/>
                </a:lnTo>
                <a:lnTo>
                  <a:pt x="268" y="110"/>
                </a:lnTo>
                <a:lnTo>
                  <a:pt x="284" y="102"/>
                </a:lnTo>
                <a:lnTo>
                  <a:pt x="287" y="101"/>
                </a:lnTo>
                <a:lnTo>
                  <a:pt x="297" y="96"/>
                </a:lnTo>
                <a:lnTo>
                  <a:pt x="306" y="93"/>
                </a:lnTo>
                <a:lnTo>
                  <a:pt x="311" y="91"/>
                </a:lnTo>
                <a:lnTo>
                  <a:pt x="314" y="88"/>
                </a:lnTo>
                <a:lnTo>
                  <a:pt x="316" y="86"/>
                </a:lnTo>
                <a:lnTo>
                  <a:pt x="316" y="85"/>
                </a:lnTo>
                <a:lnTo>
                  <a:pt x="316" y="83"/>
                </a:lnTo>
                <a:lnTo>
                  <a:pt x="314" y="80"/>
                </a:lnTo>
                <a:lnTo>
                  <a:pt x="311" y="79"/>
                </a:lnTo>
                <a:lnTo>
                  <a:pt x="303" y="79"/>
                </a:lnTo>
                <a:lnTo>
                  <a:pt x="294" y="80"/>
                </a:lnTo>
                <a:lnTo>
                  <a:pt x="286" y="83"/>
                </a:lnTo>
                <a:lnTo>
                  <a:pt x="270" y="88"/>
                </a:lnTo>
                <a:lnTo>
                  <a:pt x="248" y="94"/>
                </a:lnTo>
                <a:lnTo>
                  <a:pt x="234" y="96"/>
                </a:lnTo>
                <a:lnTo>
                  <a:pt x="221" y="97"/>
                </a:lnTo>
                <a:lnTo>
                  <a:pt x="205" y="99"/>
                </a:lnTo>
                <a:lnTo>
                  <a:pt x="191" y="99"/>
                </a:lnTo>
                <a:lnTo>
                  <a:pt x="175" y="96"/>
                </a:lnTo>
                <a:lnTo>
                  <a:pt x="170" y="94"/>
                </a:lnTo>
                <a:lnTo>
                  <a:pt x="167" y="91"/>
                </a:lnTo>
                <a:lnTo>
                  <a:pt x="166" y="90"/>
                </a:lnTo>
                <a:lnTo>
                  <a:pt x="166" y="88"/>
                </a:lnTo>
                <a:lnTo>
                  <a:pt x="167" y="85"/>
                </a:lnTo>
                <a:lnTo>
                  <a:pt x="170" y="79"/>
                </a:lnTo>
                <a:lnTo>
                  <a:pt x="174" y="75"/>
                </a:lnTo>
                <a:lnTo>
                  <a:pt x="178" y="66"/>
                </a:lnTo>
                <a:lnTo>
                  <a:pt x="183" y="55"/>
                </a:lnTo>
                <a:lnTo>
                  <a:pt x="193" y="38"/>
                </a:lnTo>
                <a:lnTo>
                  <a:pt x="194" y="34"/>
                </a:lnTo>
                <a:lnTo>
                  <a:pt x="193" y="33"/>
                </a:lnTo>
                <a:lnTo>
                  <a:pt x="193" y="31"/>
                </a:lnTo>
                <a:lnTo>
                  <a:pt x="194" y="30"/>
                </a:lnTo>
                <a:lnTo>
                  <a:pt x="197" y="26"/>
                </a:lnTo>
                <a:lnTo>
                  <a:pt x="199" y="23"/>
                </a:lnTo>
                <a:lnTo>
                  <a:pt x="199" y="19"/>
                </a:lnTo>
                <a:lnTo>
                  <a:pt x="199" y="14"/>
                </a:lnTo>
                <a:lnTo>
                  <a:pt x="199" y="11"/>
                </a:lnTo>
                <a:lnTo>
                  <a:pt x="197" y="11"/>
                </a:lnTo>
                <a:lnTo>
                  <a:pt x="196" y="11"/>
                </a:lnTo>
                <a:lnTo>
                  <a:pt x="193" y="11"/>
                </a:lnTo>
                <a:lnTo>
                  <a:pt x="188" y="15"/>
                </a:lnTo>
                <a:lnTo>
                  <a:pt x="182" y="20"/>
                </a:lnTo>
                <a:lnTo>
                  <a:pt x="174" y="26"/>
                </a:lnTo>
                <a:lnTo>
                  <a:pt x="166" y="34"/>
                </a:lnTo>
                <a:lnTo>
                  <a:pt x="164" y="38"/>
                </a:lnTo>
                <a:lnTo>
                  <a:pt x="158" y="53"/>
                </a:lnTo>
                <a:lnTo>
                  <a:pt x="152" y="63"/>
                </a:lnTo>
                <a:lnTo>
                  <a:pt x="142" y="74"/>
                </a:lnTo>
                <a:lnTo>
                  <a:pt x="133" y="85"/>
                </a:lnTo>
                <a:lnTo>
                  <a:pt x="125" y="90"/>
                </a:lnTo>
                <a:lnTo>
                  <a:pt x="115" y="99"/>
                </a:lnTo>
                <a:lnTo>
                  <a:pt x="114" y="101"/>
                </a:lnTo>
                <a:lnTo>
                  <a:pt x="111" y="101"/>
                </a:lnTo>
                <a:lnTo>
                  <a:pt x="109" y="102"/>
                </a:lnTo>
                <a:lnTo>
                  <a:pt x="103" y="107"/>
                </a:lnTo>
                <a:lnTo>
                  <a:pt x="95" y="113"/>
                </a:lnTo>
                <a:lnTo>
                  <a:pt x="90" y="116"/>
                </a:lnTo>
                <a:lnTo>
                  <a:pt x="85" y="118"/>
                </a:lnTo>
                <a:lnTo>
                  <a:pt x="70" y="121"/>
                </a:lnTo>
                <a:lnTo>
                  <a:pt x="49" y="123"/>
                </a:lnTo>
                <a:lnTo>
                  <a:pt x="19" y="124"/>
                </a:lnTo>
                <a:lnTo>
                  <a:pt x="11" y="124"/>
                </a:lnTo>
                <a:lnTo>
                  <a:pt x="5" y="127"/>
                </a:lnTo>
                <a:lnTo>
                  <a:pt x="3" y="127"/>
                </a:lnTo>
                <a:lnTo>
                  <a:pt x="2" y="126"/>
                </a:lnTo>
                <a:lnTo>
                  <a:pt x="0" y="124"/>
                </a:lnTo>
                <a:lnTo>
                  <a:pt x="0" y="123"/>
                </a:lnTo>
                <a:lnTo>
                  <a:pt x="2" y="121"/>
                </a:lnTo>
                <a:lnTo>
                  <a:pt x="3" y="120"/>
                </a:lnTo>
                <a:lnTo>
                  <a:pt x="6" y="120"/>
                </a:lnTo>
                <a:close/>
                <a:moveTo>
                  <a:pt x="202" y="11"/>
                </a:moveTo>
                <a:lnTo>
                  <a:pt x="202" y="11"/>
                </a:lnTo>
                <a:lnTo>
                  <a:pt x="200" y="4"/>
                </a:lnTo>
                <a:lnTo>
                  <a:pt x="197" y="6"/>
                </a:lnTo>
                <a:lnTo>
                  <a:pt x="200" y="8"/>
                </a:lnTo>
                <a:lnTo>
                  <a:pt x="202" y="11"/>
                </a:lnTo>
                <a:lnTo>
                  <a:pt x="202" y="12"/>
                </a:lnTo>
                <a:lnTo>
                  <a:pt x="204" y="19"/>
                </a:lnTo>
                <a:lnTo>
                  <a:pt x="202" y="23"/>
                </a:lnTo>
                <a:lnTo>
                  <a:pt x="200" y="28"/>
                </a:lnTo>
                <a:lnTo>
                  <a:pt x="200" y="30"/>
                </a:lnTo>
                <a:lnTo>
                  <a:pt x="200" y="33"/>
                </a:lnTo>
                <a:lnTo>
                  <a:pt x="204" y="28"/>
                </a:lnTo>
                <a:lnTo>
                  <a:pt x="204" y="23"/>
                </a:lnTo>
                <a:lnTo>
                  <a:pt x="204" y="15"/>
                </a:lnTo>
                <a:lnTo>
                  <a:pt x="202" y="11"/>
                </a:lnTo>
                <a:close/>
                <a:moveTo>
                  <a:pt x="259" y="192"/>
                </a:moveTo>
                <a:lnTo>
                  <a:pt x="259" y="192"/>
                </a:lnTo>
                <a:lnTo>
                  <a:pt x="254" y="192"/>
                </a:lnTo>
                <a:lnTo>
                  <a:pt x="219" y="200"/>
                </a:lnTo>
                <a:lnTo>
                  <a:pt x="183" y="208"/>
                </a:lnTo>
                <a:lnTo>
                  <a:pt x="159" y="211"/>
                </a:lnTo>
                <a:lnTo>
                  <a:pt x="144" y="213"/>
                </a:lnTo>
                <a:lnTo>
                  <a:pt x="147" y="213"/>
                </a:lnTo>
                <a:lnTo>
                  <a:pt x="169" y="211"/>
                </a:lnTo>
                <a:lnTo>
                  <a:pt x="183" y="209"/>
                </a:lnTo>
                <a:lnTo>
                  <a:pt x="216" y="205"/>
                </a:lnTo>
                <a:lnTo>
                  <a:pt x="227" y="202"/>
                </a:lnTo>
                <a:lnTo>
                  <a:pt x="257" y="192"/>
                </a:lnTo>
                <a:lnTo>
                  <a:pt x="259" y="192"/>
                </a:lnTo>
                <a:close/>
                <a:moveTo>
                  <a:pt x="311" y="99"/>
                </a:moveTo>
                <a:lnTo>
                  <a:pt x="311" y="99"/>
                </a:lnTo>
                <a:lnTo>
                  <a:pt x="312" y="99"/>
                </a:lnTo>
                <a:lnTo>
                  <a:pt x="325" y="97"/>
                </a:lnTo>
                <a:lnTo>
                  <a:pt x="328" y="99"/>
                </a:lnTo>
                <a:lnTo>
                  <a:pt x="331" y="102"/>
                </a:lnTo>
                <a:lnTo>
                  <a:pt x="333" y="107"/>
                </a:lnTo>
                <a:lnTo>
                  <a:pt x="333" y="109"/>
                </a:lnTo>
                <a:lnTo>
                  <a:pt x="335" y="105"/>
                </a:lnTo>
                <a:lnTo>
                  <a:pt x="336" y="101"/>
                </a:lnTo>
                <a:lnTo>
                  <a:pt x="335" y="97"/>
                </a:lnTo>
                <a:lnTo>
                  <a:pt x="333" y="94"/>
                </a:lnTo>
                <a:lnTo>
                  <a:pt x="330" y="93"/>
                </a:lnTo>
                <a:lnTo>
                  <a:pt x="325" y="93"/>
                </a:lnTo>
                <a:lnTo>
                  <a:pt x="317" y="94"/>
                </a:lnTo>
                <a:lnTo>
                  <a:pt x="316" y="94"/>
                </a:lnTo>
                <a:lnTo>
                  <a:pt x="311" y="99"/>
                </a:lnTo>
                <a:close/>
                <a:moveTo>
                  <a:pt x="316" y="69"/>
                </a:moveTo>
                <a:lnTo>
                  <a:pt x="316" y="69"/>
                </a:lnTo>
                <a:lnTo>
                  <a:pt x="308" y="71"/>
                </a:lnTo>
                <a:lnTo>
                  <a:pt x="300" y="72"/>
                </a:lnTo>
                <a:lnTo>
                  <a:pt x="286" y="79"/>
                </a:lnTo>
                <a:lnTo>
                  <a:pt x="287" y="79"/>
                </a:lnTo>
                <a:lnTo>
                  <a:pt x="298" y="75"/>
                </a:lnTo>
                <a:lnTo>
                  <a:pt x="311" y="74"/>
                </a:lnTo>
                <a:lnTo>
                  <a:pt x="314" y="75"/>
                </a:lnTo>
                <a:lnTo>
                  <a:pt x="317" y="79"/>
                </a:lnTo>
                <a:lnTo>
                  <a:pt x="319" y="82"/>
                </a:lnTo>
                <a:lnTo>
                  <a:pt x="320" y="77"/>
                </a:lnTo>
                <a:lnTo>
                  <a:pt x="320" y="74"/>
                </a:lnTo>
                <a:lnTo>
                  <a:pt x="317" y="75"/>
                </a:lnTo>
                <a:lnTo>
                  <a:pt x="316" y="72"/>
                </a:lnTo>
                <a:lnTo>
                  <a:pt x="316" y="69"/>
                </a:lnTo>
                <a:close/>
                <a:moveTo>
                  <a:pt x="338" y="124"/>
                </a:moveTo>
                <a:lnTo>
                  <a:pt x="338" y="124"/>
                </a:lnTo>
                <a:lnTo>
                  <a:pt x="331" y="126"/>
                </a:lnTo>
                <a:lnTo>
                  <a:pt x="325" y="127"/>
                </a:lnTo>
                <a:lnTo>
                  <a:pt x="325" y="129"/>
                </a:lnTo>
                <a:lnTo>
                  <a:pt x="327" y="129"/>
                </a:lnTo>
                <a:lnTo>
                  <a:pt x="331" y="129"/>
                </a:lnTo>
                <a:lnTo>
                  <a:pt x="333" y="131"/>
                </a:lnTo>
                <a:lnTo>
                  <a:pt x="333" y="132"/>
                </a:lnTo>
                <a:lnTo>
                  <a:pt x="335" y="134"/>
                </a:lnTo>
                <a:lnTo>
                  <a:pt x="338" y="129"/>
                </a:lnTo>
                <a:lnTo>
                  <a:pt x="338" y="124"/>
                </a:lnTo>
                <a:close/>
                <a:moveTo>
                  <a:pt x="77" y="116"/>
                </a:moveTo>
                <a:lnTo>
                  <a:pt x="77" y="116"/>
                </a:lnTo>
                <a:lnTo>
                  <a:pt x="87" y="115"/>
                </a:lnTo>
                <a:lnTo>
                  <a:pt x="90" y="113"/>
                </a:lnTo>
                <a:lnTo>
                  <a:pt x="93" y="110"/>
                </a:lnTo>
                <a:lnTo>
                  <a:pt x="77" y="116"/>
                </a:lnTo>
                <a:close/>
                <a:moveTo>
                  <a:pt x="175" y="20"/>
                </a:moveTo>
                <a:lnTo>
                  <a:pt x="175" y="20"/>
                </a:lnTo>
                <a:lnTo>
                  <a:pt x="183" y="15"/>
                </a:lnTo>
                <a:lnTo>
                  <a:pt x="186" y="12"/>
                </a:lnTo>
                <a:lnTo>
                  <a:pt x="186" y="11"/>
                </a:lnTo>
                <a:lnTo>
                  <a:pt x="183" y="12"/>
                </a:lnTo>
                <a:lnTo>
                  <a:pt x="180" y="15"/>
                </a:lnTo>
                <a:lnTo>
                  <a:pt x="175" y="20"/>
                </a:lnTo>
                <a:close/>
                <a:moveTo>
                  <a:pt x="320" y="162"/>
                </a:moveTo>
                <a:lnTo>
                  <a:pt x="320" y="162"/>
                </a:lnTo>
                <a:lnTo>
                  <a:pt x="322" y="159"/>
                </a:lnTo>
                <a:lnTo>
                  <a:pt x="322" y="156"/>
                </a:lnTo>
                <a:lnTo>
                  <a:pt x="319" y="156"/>
                </a:lnTo>
                <a:lnTo>
                  <a:pt x="317" y="156"/>
                </a:lnTo>
                <a:lnTo>
                  <a:pt x="319" y="159"/>
                </a:lnTo>
                <a:lnTo>
                  <a:pt x="320" y="162"/>
                </a:lnTo>
                <a:close/>
                <a:moveTo>
                  <a:pt x="264" y="118"/>
                </a:moveTo>
                <a:lnTo>
                  <a:pt x="264" y="118"/>
                </a:lnTo>
                <a:lnTo>
                  <a:pt x="248" y="123"/>
                </a:lnTo>
                <a:lnTo>
                  <a:pt x="256" y="121"/>
                </a:lnTo>
                <a:lnTo>
                  <a:pt x="264" y="118"/>
                </a:lnTo>
                <a:close/>
                <a:moveTo>
                  <a:pt x="120" y="216"/>
                </a:moveTo>
                <a:lnTo>
                  <a:pt x="120" y="216"/>
                </a:lnTo>
                <a:lnTo>
                  <a:pt x="133" y="216"/>
                </a:lnTo>
                <a:lnTo>
                  <a:pt x="120" y="216"/>
                </a:lnTo>
                <a:close/>
                <a:moveTo>
                  <a:pt x="147" y="216"/>
                </a:moveTo>
                <a:lnTo>
                  <a:pt x="147" y="216"/>
                </a:lnTo>
                <a:lnTo>
                  <a:pt x="144" y="216"/>
                </a:lnTo>
                <a:lnTo>
                  <a:pt x="145" y="216"/>
                </a:lnTo>
                <a:lnTo>
                  <a:pt x="147" y="21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8" name="Freeform 12"/>
          <p:cNvSpPr>
            <a:spLocks noEditPoints="1"/>
          </p:cNvSpPr>
          <p:nvPr/>
        </p:nvSpPr>
        <p:spPr bwMode="auto">
          <a:xfrm>
            <a:off x="6257926" y="2168301"/>
            <a:ext cx="290513" cy="271463"/>
          </a:xfrm>
          <a:custGeom>
            <a:avLst/>
            <a:gdLst>
              <a:gd name="T0" fmla="*/ 85685460 w 183"/>
              <a:gd name="T1" fmla="*/ 395666054 h 171"/>
              <a:gd name="T2" fmla="*/ 78125772 w 183"/>
              <a:gd name="T3" fmla="*/ 370464445 h 171"/>
              <a:gd name="T4" fmla="*/ 70564496 w 183"/>
              <a:gd name="T5" fmla="*/ 322580594 h 171"/>
              <a:gd name="T6" fmla="*/ 47883845 w 183"/>
              <a:gd name="T7" fmla="*/ 362903168 h 171"/>
              <a:gd name="T8" fmla="*/ 63004808 w 183"/>
              <a:gd name="T9" fmla="*/ 320061227 h 171"/>
              <a:gd name="T10" fmla="*/ 2520954 w 183"/>
              <a:gd name="T11" fmla="*/ 292338663 h 171"/>
              <a:gd name="T12" fmla="*/ 68045130 w 183"/>
              <a:gd name="T13" fmla="*/ 196572550 h 171"/>
              <a:gd name="T14" fmla="*/ 78125772 w 183"/>
              <a:gd name="T15" fmla="*/ 52924172 h 171"/>
              <a:gd name="T16" fmla="*/ 294859582 w 183"/>
              <a:gd name="T17" fmla="*/ 0 h 171"/>
              <a:gd name="T18" fmla="*/ 456149860 w 183"/>
              <a:gd name="T19" fmla="*/ 10080644 h 171"/>
              <a:gd name="T20" fmla="*/ 433467621 w 183"/>
              <a:gd name="T21" fmla="*/ 20161287 h 171"/>
              <a:gd name="T22" fmla="*/ 229335407 w 183"/>
              <a:gd name="T23" fmla="*/ 17641920 h 171"/>
              <a:gd name="T24" fmla="*/ 95766102 w 183"/>
              <a:gd name="T25" fmla="*/ 75604827 h 171"/>
              <a:gd name="T26" fmla="*/ 178932195 w 183"/>
              <a:gd name="T27" fmla="*/ 171370941 h 171"/>
              <a:gd name="T28" fmla="*/ 219254765 w 183"/>
              <a:gd name="T29" fmla="*/ 93246747 h 171"/>
              <a:gd name="T30" fmla="*/ 441028897 w 183"/>
              <a:gd name="T31" fmla="*/ 93246747 h 171"/>
              <a:gd name="T32" fmla="*/ 453628906 w 183"/>
              <a:gd name="T33" fmla="*/ 103327390 h 171"/>
              <a:gd name="T34" fmla="*/ 413306336 w 183"/>
              <a:gd name="T35" fmla="*/ 108367712 h 171"/>
              <a:gd name="T36" fmla="*/ 194053159 w 183"/>
              <a:gd name="T37" fmla="*/ 123488677 h 171"/>
              <a:gd name="T38" fmla="*/ 201612847 w 183"/>
              <a:gd name="T39" fmla="*/ 178932217 h 171"/>
              <a:gd name="T40" fmla="*/ 262096701 w 183"/>
              <a:gd name="T41" fmla="*/ 252016089 h 171"/>
              <a:gd name="T42" fmla="*/ 277217665 w 183"/>
              <a:gd name="T43" fmla="*/ 292338663 h 171"/>
              <a:gd name="T44" fmla="*/ 214214444 w 183"/>
              <a:gd name="T45" fmla="*/ 370464445 h 171"/>
              <a:gd name="T46" fmla="*/ 209174123 w 183"/>
              <a:gd name="T47" fmla="*/ 423387030 h 171"/>
              <a:gd name="T48" fmla="*/ 199093480 w 183"/>
              <a:gd name="T49" fmla="*/ 320061227 h 171"/>
              <a:gd name="T50" fmla="*/ 181451562 w 183"/>
              <a:gd name="T51" fmla="*/ 398185421 h 171"/>
              <a:gd name="T52" fmla="*/ 166330599 w 183"/>
              <a:gd name="T53" fmla="*/ 378024134 h 171"/>
              <a:gd name="T54" fmla="*/ 138609626 w 183"/>
              <a:gd name="T55" fmla="*/ 357862847 h 171"/>
              <a:gd name="T56" fmla="*/ 118448341 w 183"/>
              <a:gd name="T57" fmla="*/ 425907984 h 171"/>
              <a:gd name="T58" fmla="*/ 131048351 w 183"/>
              <a:gd name="T59" fmla="*/ 357862847 h 171"/>
              <a:gd name="T60" fmla="*/ 173891874 w 183"/>
              <a:gd name="T61" fmla="*/ 211693515 h 171"/>
              <a:gd name="T62" fmla="*/ 95766102 w 183"/>
              <a:gd name="T63" fmla="*/ 219254791 h 171"/>
              <a:gd name="T64" fmla="*/ 70564496 w 183"/>
              <a:gd name="T65" fmla="*/ 226814480 h 171"/>
              <a:gd name="T66" fmla="*/ 68045130 w 183"/>
              <a:gd name="T67" fmla="*/ 252016089 h 171"/>
              <a:gd name="T68" fmla="*/ 234375728 w 183"/>
              <a:gd name="T69" fmla="*/ 252016089 h 171"/>
              <a:gd name="T70" fmla="*/ 209174123 w 183"/>
              <a:gd name="T71" fmla="*/ 302419307 h 171"/>
              <a:gd name="T72" fmla="*/ 115927387 w 183"/>
              <a:gd name="T73" fmla="*/ 254537044 h 171"/>
              <a:gd name="T74" fmla="*/ 30241927 w 183"/>
              <a:gd name="T75" fmla="*/ 292338663 h 171"/>
              <a:gd name="T76" fmla="*/ 63004808 w 183"/>
              <a:gd name="T77" fmla="*/ 292338663 h 171"/>
              <a:gd name="T78" fmla="*/ 68045130 w 183"/>
              <a:gd name="T79" fmla="*/ 279738653 h 171"/>
              <a:gd name="T80" fmla="*/ 194053159 w 183"/>
              <a:gd name="T81" fmla="*/ 272177376 h 171"/>
              <a:gd name="T82" fmla="*/ 186491883 w 183"/>
              <a:gd name="T83" fmla="*/ 292338663 h 171"/>
              <a:gd name="T84" fmla="*/ 186491883 w 183"/>
              <a:gd name="T85" fmla="*/ 199093504 h 171"/>
              <a:gd name="T86" fmla="*/ 254537013 w 183"/>
              <a:gd name="T87" fmla="*/ 259577366 h 171"/>
              <a:gd name="T88" fmla="*/ 186491883 w 183"/>
              <a:gd name="T89" fmla="*/ 189012861 h 171"/>
              <a:gd name="T90" fmla="*/ 83166093 w 183"/>
              <a:gd name="T91" fmla="*/ 199093504 h 171"/>
              <a:gd name="T92" fmla="*/ 27722560 w 183"/>
              <a:gd name="T93" fmla="*/ 259577366 h 171"/>
              <a:gd name="T94" fmla="*/ 68045130 w 183"/>
              <a:gd name="T95" fmla="*/ 211693515 h 171"/>
              <a:gd name="T96" fmla="*/ 90725781 w 183"/>
              <a:gd name="T97" fmla="*/ 294859618 h 171"/>
              <a:gd name="T98" fmla="*/ 143649947 w 183"/>
              <a:gd name="T99" fmla="*/ 309980583 h 171"/>
              <a:gd name="T100" fmla="*/ 151209635 w 183"/>
              <a:gd name="T101" fmla="*/ 302419307 h 171"/>
              <a:gd name="T102" fmla="*/ 131048351 w 183"/>
              <a:gd name="T103" fmla="*/ 309980583 h 171"/>
              <a:gd name="T104" fmla="*/ 110887066 w 183"/>
              <a:gd name="T105" fmla="*/ 307459629 h 171"/>
              <a:gd name="T106" fmla="*/ 236895095 w 183"/>
              <a:gd name="T107" fmla="*/ 95766114 h 171"/>
              <a:gd name="T108" fmla="*/ 236895095 w 183"/>
              <a:gd name="T109" fmla="*/ 95766114 h 171"/>
              <a:gd name="T110" fmla="*/ 20161285 w 183"/>
              <a:gd name="T111" fmla="*/ 299899940 h 171"/>
              <a:gd name="T112" fmla="*/ 246975738 w 183"/>
              <a:gd name="T113" fmla="*/ 294859618 h 171"/>
              <a:gd name="T114" fmla="*/ 194053159 w 183"/>
              <a:gd name="T115" fmla="*/ 282258020 h 171"/>
              <a:gd name="T116" fmla="*/ 90725781 w 183"/>
              <a:gd name="T117" fmla="*/ 282258020 h 17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83" h="171">
                <a:moveTo>
                  <a:pt x="52" y="127"/>
                </a:moveTo>
                <a:lnTo>
                  <a:pt x="52" y="127"/>
                </a:lnTo>
                <a:lnTo>
                  <a:pt x="42" y="127"/>
                </a:lnTo>
                <a:lnTo>
                  <a:pt x="41" y="130"/>
                </a:lnTo>
                <a:lnTo>
                  <a:pt x="38" y="142"/>
                </a:lnTo>
                <a:lnTo>
                  <a:pt x="36" y="149"/>
                </a:lnTo>
                <a:lnTo>
                  <a:pt x="34" y="157"/>
                </a:lnTo>
                <a:lnTo>
                  <a:pt x="33" y="158"/>
                </a:lnTo>
                <a:lnTo>
                  <a:pt x="31" y="158"/>
                </a:lnTo>
                <a:lnTo>
                  <a:pt x="30" y="158"/>
                </a:lnTo>
                <a:lnTo>
                  <a:pt x="28" y="157"/>
                </a:lnTo>
                <a:lnTo>
                  <a:pt x="28" y="155"/>
                </a:lnTo>
                <a:lnTo>
                  <a:pt x="28" y="152"/>
                </a:lnTo>
                <a:lnTo>
                  <a:pt x="31" y="147"/>
                </a:lnTo>
                <a:lnTo>
                  <a:pt x="34" y="141"/>
                </a:lnTo>
                <a:lnTo>
                  <a:pt x="38" y="128"/>
                </a:lnTo>
                <a:lnTo>
                  <a:pt x="38" y="127"/>
                </a:lnTo>
                <a:lnTo>
                  <a:pt x="31" y="127"/>
                </a:lnTo>
                <a:lnTo>
                  <a:pt x="30" y="127"/>
                </a:lnTo>
                <a:lnTo>
                  <a:pt x="28" y="128"/>
                </a:lnTo>
                <a:lnTo>
                  <a:pt x="23" y="134"/>
                </a:lnTo>
                <a:lnTo>
                  <a:pt x="23" y="138"/>
                </a:lnTo>
                <a:lnTo>
                  <a:pt x="23" y="139"/>
                </a:lnTo>
                <a:lnTo>
                  <a:pt x="23" y="141"/>
                </a:lnTo>
                <a:lnTo>
                  <a:pt x="22" y="142"/>
                </a:lnTo>
                <a:lnTo>
                  <a:pt x="20" y="144"/>
                </a:lnTo>
                <a:lnTo>
                  <a:pt x="19" y="144"/>
                </a:lnTo>
                <a:lnTo>
                  <a:pt x="17" y="144"/>
                </a:lnTo>
                <a:lnTo>
                  <a:pt x="16" y="142"/>
                </a:lnTo>
                <a:lnTo>
                  <a:pt x="16" y="139"/>
                </a:lnTo>
                <a:lnTo>
                  <a:pt x="17" y="138"/>
                </a:lnTo>
                <a:lnTo>
                  <a:pt x="19" y="136"/>
                </a:lnTo>
                <a:lnTo>
                  <a:pt x="22" y="131"/>
                </a:lnTo>
                <a:lnTo>
                  <a:pt x="25" y="127"/>
                </a:lnTo>
                <a:lnTo>
                  <a:pt x="19" y="127"/>
                </a:lnTo>
                <a:lnTo>
                  <a:pt x="12" y="125"/>
                </a:lnTo>
                <a:lnTo>
                  <a:pt x="8" y="123"/>
                </a:lnTo>
                <a:lnTo>
                  <a:pt x="3" y="119"/>
                </a:lnTo>
                <a:lnTo>
                  <a:pt x="1" y="116"/>
                </a:lnTo>
                <a:lnTo>
                  <a:pt x="1" y="112"/>
                </a:lnTo>
                <a:lnTo>
                  <a:pt x="0" y="109"/>
                </a:lnTo>
                <a:lnTo>
                  <a:pt x="1" y="106"/>
                </a:lnTo>
                <a:lnTo>
                  <a:pt x="3" y="101"/>
                </a:lnTo>
                <a:lnTo>
                  <a:pt x="6" y="97"/>
                </a:lnTo>
                <a:lnTo>
                  <a:pt x="16" y="86"/>
                </a:lnTo>
                <a:lnTo>
                  <a:pt x="27" y="78"/>
                </a:lnTo>
                <a:lnTo>
                  <a:pt x="28" y="76"/>
                </a:lnTo>
                <a:lnTo>
                  <a:pt x="30" y="56"/>
                </a:lnTo>
                <a:lnTo>
                  <a:pt x="28" y="49"/>
                </a:lnTo>
                <a:lnTo>
                  <a:pt x="28" y="40"/>
                </a:lnTo>
                <a:lnTo>
                  <a:pt x="28" y="30"/>
                </a:lnTo>
                <a:lnTo>
                  <a:pt x="31" y="21"/>
                </a:lnTo>
                <a:lnTo>
                  <a:pt x="34" y="13"/>
                </a:lnTo>
                <a:lnTo>
                  <a:pt x="39" y="7"/>
                </a:lnTo>
                <a:lnTo>
                  <a:pt x="46" y="4"/>
                </a:lnTo>
                <a:lnTo>
                  <a:pt x="52" y="2"/>
                </a:lnTo>
                <a:lnTo>
                  <a:pt x="61" y="0"/>
                </a:lnTo>
                <a:lnTo>
                  <a:pt x="83" y="0"/>
                </a:lnTo>
                <a:lnTo>
                  <a:pt x="117" y="0"/>
                </a:lnTo>
                <a:lnTo>
                  <a:pt x="146" y="0"/>
                </a:lnTo>
                <a:lnTo>
                  <a:pt x="161" y="0"/>
                </a:lnTo>
                <a:lnTo>
                  <a:pt x="175" y="0"/>
                </a:lnTo>
                <a:lnTo>
                  <a:pt x="176" y="0"/>
                </a:lnTo>
                <a:lnTo>
                  <a:pt x="180" y="0"/>
                </a:lnTo>
                <a:lnTo>
                  <a:pt x="181" y="4"/>
                </a:lnTo>
                <a:lnTo>
                  <a:pt x="181" y="5"/>
                </a:lnTo>
                <a:lnTo>
                  <a:pt x="181" y="8"/>
                </a:lnTo>
                <a:lnTo>
                  <a:pt x="178" y="10"/>
                </a:lnTo>
                <a:lnTo>
                  <a:pt x="176" y="8"/>
                </a:lnTo>
                <a:lnTo>
                  <a:pt x="175" y="8"/>
                </a:lnTo>
                <a:lnTo>
                  <a:pt x="173" y="7"/>
                </a:lnTo>
                <a:lnTo>
                  <a:pt x="172" y="8"/>
                </a:lnTo>
                <a:lnTo>
                  <a:pt x="170" y="11"/>
                </a:lnTo>
                <a:lnTo>
                  <a:pt x="169" y="10"/>
                </a:lnTo>
                <a:lnTo>
                  <a:pt x="165" y="10"/>
                </a:lnTo>
                <a:lnTo>
                  <a:pt x="156" y="8"/>
                </a:lnTo>
                <a:lnTo>
                  <a:pt x="107" y="7"/>
                </a:lnTo>
                <a:lnTo>
                  <a:pt x="91" y="7"/>
                </a:lnTo>
                <a:lnTo>
                  <a:pt x="60" y="5"/>
                </a:lnTo>
                <a:lnTo>
                  <a:pt x="55" y="7"/>
                </a:lnTo>
                <a:lnTo>
                  <a:pt x="49" y="8"/>
                </a:lnTo>
                <a:lnTo>
                  <a:pt x="44" y="15"/>
                </a:lnTo>
                <a:lnTo>
                  <a:pt x="39" y="23"/>
                </a:lnTo>
                <a:lnTo>
                  <a:pt x="38" y="30"/>
                </a:lnTo>
                <a:lnTo>
                  <a:pt x="36" y="49"/>
                </a:lnTo>
                <a:lnTo>
                  <a:pt x="36" y="68"/>
                </a:lnTo>
                <a:lnTo>
                  <a:pt x="36" y="75"/>
                </a:lnTo>
                <a:lnTo>
                  <a:pt x="53" y="71"/>
                </a:lnTo>
                <a:lnTo>
                  <a:pt x="61" y="70"/>
                </a:lnTo>
                <a:lnTo>
                  <a:pt x="71" y="70"/>
                </a:lnTo>
                <a:lnTo>
                  <a:pt x="71" y="68"/>
                </a:lnTo>
                <a:lnTo>
                  <a:pt x="71" y="57"/>
                </a:lnTo>
                <a:lnTo>
                  <a:pt x="71" y="51"/>
                </a:lnTo>
                <a:lnTo>
                  <a:pt x="72" y="45"/>
                </a:lnTo>
                <a:lnTo>
                  <a:pt x="77" y="41"/>
                </a:lnTo>
                <a:lnTo>
                  <a:pt x="80" y="40"/>
                </a:lnTo>
                <a:lnTo>
                  <a:pt x="87" y="37"/>
                </a:lnTo>
                <a:lnTo>
                  <a:pt x="93" y="35"/>
                </a:lnTo>
                <a:lnTo>
                  <a:pt x="117" y="34"/>
                </a:lnTo>
                <a:lnTo>
                  <a:pt x="140" y="35"/>
                </a:lnTo>
                <a:lnTo>
                  <a:pt x="158" y="37"/>
                </a:lnTo>
                <a:lnTo>
                  <a:pt x="172" y="37"/>
                </a:lnTo>
                <a:lnTo>
                  <a:pt x="175" y="37"/>
                </a:lnTo>
                <a:lnTo>
                  <a:pt x="176" y="35"/>
                </a:lnTo>
                <a:lnTo>
                  <a:pt x="178" y="35"/>
                </a:lnTo>
                <a:lnTo>
                  <a:pt x="181" y="35"/>
                </a:lnTo>
                <a:lnTo>
                  <a:pt x="183" y="37"/>
                </a:lnTo>
                <a:lnTo>
                  <a:pt x="183" y="40"/>
                </a:lnTo>
                <a:lnTo>
                  <a:pt x="181" y="41"/>
                </a:lnTo>
                <a:lnTo>
                  <a:pt x="180" y="41"/>
                </a:lnTo>
                <a:lnTo>
                  <a:pt x="178" y="41"/>
                </a:lnTo>
                <a:lnTo>
                  <a:pt x="172" y="40"/>
                </a:lnTo>
                <a:lnTo>
                  <a:pt x="170" y="41"/>
                </a:lnTo>
                <a:lnTo>
                  <a:pt x="170" y="43"/>
                </a:lnTo>
                <a:lnTo>
                  <a:pt x="169" y="45"/>
                </a:lnTo>
                <a:lnTo>
                  <a:pt x="165" y="45"/>
                </a:lnTo>
                <a:lnTo>
                  <a:pt x="164" y="43"/>
                </a:lnTo>
                <a:lnTo>
                  <a:pt x="162" y="43"/>
                </a:lnTo>
                <a:lnTo>
                  <a:pt x="145" y="41"/>
                </a:lnTo>
                <a:lnTo>
                  <a:pt x="101" y="41"/>
                </a:lnTo>
                <a:lnTo>
                  <a:pt x="87" y="43"/>
                </a:lnTo>
                <a:lnTo>
                  <a:pt x="82" y="45"/>
                </a:lnTo>
                <a:lnTo>
                  <a:pt x="77" y="49"/>
                </a:lnTo>
                <a:lnTo>
                  <a:pt x="77" y="52"/>
                </a:lnTo>
                <a:lnTo>
                  <a:pt x="77" y="56"/>
                </a:lnTo>
                <a:lnTo>
                  <a:pt x="77" y="62"/>
                </a:lnTo>
                <a:lnTo>
                  <a:pt x="79" y="65"/>
                </a:lnTo>
                <a:lnTo>
                  <a:pt x="80" y="67"/>
                </a:lnTo>
                <a:lnTo>
                  <a:pt x="80" y="70"/>
                </a:lnTo>
                <a:lnTo>
                  <a:pt x="80" y="71"/>
                </a:lnTo>
                <a:lnTo>
                  <a:pt x="79" y="73"/>
                </a:lnTo>
                <a:lnTo>
                  <a:pt x="80" y="75"/>
                </a:lnTo>
                <a:lnTo>
                  <a:pt x="88" y="79"/>
                </a:lnTo>
                <a:lnTo>
                  <a:pt x="96" y="86"/>
                </a:lnTo>
                <a:lnTo>
                  <a:pt x="101" y="92"/>
                </a:lnTo>
                <a:lnTo>
                  <a:pt x="104" y="100"/>
                </a:lnTo>
                <a:lnTo>
                  <a:pt x="104" y="106"/>
                </a:lnTo>
                <a:lnTo>
                  <a:pt x="105" y="105"/>
                </a:lnTo>
                <a:lnTo>
                  <a:pt x="107" y="106"/>
                </a:lnTo>
                <a:lnTo>
                  <a:pt x="110" y="108"/>
                </a:lnTo>
                <a:lnTo>
                  <a:pt x="112" y="109"/>
                </a:lnTo>
                <a:lnTo>
                  <a:pt x="112" y="112"/>
                </a:lnTo>
                <a:lnTo>
                  <a:pt x="110" y="116"/>
                </a:lnTo>
                <a:lnTo>
                  <a:pt x="107" y="117"/>
                </a:lnTo>
                <a:lnTo>
                  <a:pt x="104" y="119"/>
                </a:lnTo>
                <a:lnTo>
                  <a:pt x="96" y="123"/>
                </a:lnTo>
                <a:lnTo>
                  <a:pt x="87" y="125"/>
                </a:lnTo>
                <a:lnTo>
                  <a:pt x="83" y="127"/>
                </a:lnTo>
                <a:lnTo>
                  <a:pt x="83" y="130"/>
                </a:lnTo>
                <a:lnTo>
                  <a:pt x="85" y="147"/>
                </a:lnTo>
                <a:lnTo>
                  <a:pt x="87" y="155"/>
                </a:lnTo>
                <a:lnTo>
                  <a:pt x="88" y="160"/>
                </a:lnTo>
                <a:lnTo>
                  <a:pt x="91" y="166"/>
                </a:lnTo>
                <a:lnTo>
                  <a:pt x="91" y="168"/>
                </a:lnTo>
                <a:lnTo>
                  <a:pt x="88" y="171"/>
                </a:lnTo>
                <a:lnTo>
                  <a:pt x="85" y="169"/>
                </a:lnTo>
                <a:lnTo>
                  <a:pt x="83" y="168"/>
                </a:lnTo>
                <a:lnTo>
                  <a:pt x="83" y="164"/>
                </a:lnTo>
                <a:lnTo>
                  <a:pt x="83" y="157"/>
                </a:lnTo>
                <a:lnTo>
                  <a:pt x="82" y="149"/>
                </a:lnTo>
                <a:lnTo>
                  <a:pt x="80" y="133"/>
                </a:lnTo>
                <a:lnTo>
                  <a:pt x="80" y="128"/>
                </a:lnTo>
                <a:lnTo>
                  <a:pt x="79" y="127"/>
                </a:lnTo>
                <a:lnTo>
                  <a:pt x="71" y="127"/>
                </a:lnTo>
                <a:lnTo>
                  <a:pt x="71" y="128"/>
                </a:lnTo>
                <a:lnTo>
                  <a:pt x="71" y="147"/>
                </a:lnTo>
                <a:lnTo>
                  <a:pt x="71" y="152"/>
                </a:lnTo>
                <a:lnTo>
                  <a:pt x="72" y="158"/>
                </a:lnTo>
                <a:lnTo>
                  <a:pt x="72" y="160"/>
                </a:lnTo>
                <a:lnTo>
                  <a:pt x="71" y="161"/>
                </a:lnTo>
                <a:lnTo>
                  <a:pt x="69" y="161"/>
                </a:lnTo>
                <a:lnTo>
                  <a:pt x="66" y="161"/>
                </a:lnTo>
                <a:lnTo>
                  <a:pt x="66" y="160"/>
                </a:lnTo>
                <a:lnTo>
                  <a:pt x="64" y="158"/>
                </a:lnTo>
                <a:lnTo>
                  <a:pt x="66" y="150"/>
                </a:lnTo>
                <a:lnTo>
                  <a:pt x="66" y="147"/>
                </a:lnTo>
                <a:lnTo>
                  <a:pt x="66" y="128"/>
                </a:lnTo>
                <a:lnTo>
                  <a:pt x="66" y="127"/>
                </a:lnTo>
                <a:lnTo>
                  <a:pt x="55" y="127"/>
                </a:lnTo>
                <a:lnTo>
                  <a:pt x="55" y="130"/>
                </a:lnTo>
                <a:lnTo>
                  <a:pt x="55" y="142"/>
                </a:lnTo>
                <a:lnTo>
                  <a:pt x="53" y="152"/>
                </a:lnTo>
                <a:lnTo>
                  <a:pt x="53" y="160"/>
                </a:lnTo>
                <a:lnTo>
                  <a:pt x="53" y="166"/>
                </a:lnTo>
                <a:lnTo>
                  <a:pt x="52" y="169"/>
                </a:lnTo>
                <a:lnTo>
                  <a:pt x="49" y="169"/>
                </a:lnTo>
                <a:lnTo>
                  <a:pt x="47" y="169"/>
                </a:lnTo>
                <a:lnTo>
                  <a:pt x="46" y="168"/>
                </a:lnTo>
                <a:lnTo>
                  <a:pt x="46" y="166"/>
                </a:lnTo>
                <a:lnTo>
                  <a:pt x="46" y="164"/>
                </a:lnTo>
                <a:lnTo>
                  <a:pt x="49" y="157"/>
                </a:lnTo>
                <a:lnTo>
                  <a:pt x="50" y="150"/>
                </a:lnTo>
                <a:lnTo>
                  <a:pt x="52" y="142"/>
                </a:lnTo>
                <a:lnTo>
                  <a:pt x="52" y="128"/>
                </a:lnTo>
                <a:lnTo>
                  <a:pt x="52" y="127"/>
                </a:lnTo>
                <a:close/>
                <a:moveTo>
                  <a:pt x="93" y="100"/>
                </a:moveTo>
                <a:lnTo>
                  <a:pt x="93" y="100"/>
                </a:lnTo>
                <a:lnTo>
                  <a:pt x="85" y="90"/>
                </a:lnTo>
                <a:lnTo>
                  <a:pt x="74" y="84"/>
                </a:lnTo>
                <a:lnTo>
                  <a:pt x="72" y="86"/>
                </a:lnTo>
                <a:lnTo>
                  <a:pt x="69" y="84"/>
                </a:lnTo>
                <a:lnTo>
                  <a:pt x="68" y="84"/>
                </a:lnTo>
                <a:lnTo>
                  <a:pt x="64" y="84"/>
                </a:lnTo>
                <a:lnTo>
                  <a:pt x="63" y="82"/>
                </a:lnTo>
                <a:lnTo>
                  <a:pt x="53" y="82"/>
                </a:lnTo>
                <a:lnTo>
                  <a:pt x="38" y="87"/>
                </a:lnTo>
                <a:lnTo>
                  <a:pt x="36" y="87"/>
                </a:lnTo>
                <a:lnTo>
                  <a:pt x="36" y="89"/>
                </a:lnTo>
                <a:lnTo>
                  <a:pt x="34" y="89"/>
                </a:lnTo>
                <a:lnTo>
                  <a:pt x="33" y="90"/>
                </a:lnTo>
                <a:lnTo>
                  <a:pt x="28" y="90"/>
                </a:lnTo>
                <a:lnTo>
                  <a:pt x="25" y="90"/>
                </a:lnTo>
                <a:lnTo>
                  <a:pt x="22" y="93"/>
                </a:lnTo>
                <a:lnTo>
                  <a:pt x="19" y="97"/>
                </a:lnTo>
                <a:lnTo>
                  <a:pt x="16" y="103"/>
                </a:lnTo>
                <a:lnTo>
                  <a:pt x="17" y="101"/>
                </a:lnTo>
                <a:lnTo>
                  <a:pt x="27" y="100"/>
                </a:lnTo>
                <a:lnTo>
                  <a:pt x="36" y="97"/>
                </a:lnTo>
                <a:lnTo>
                  <a:pt x="46" y="97"/>
                </a:lnTo>
                <a:lnTo>
                  <a:pt x="64" y="97"/>
                </a:lnTo>
                <a:lnTo>
                  <a:pt x="83" y="101"/>
                </a:lnTo>
                <a:lnTo>
                  <a:pt x="88" y="103"/>
                </a:lnTo>
                <a:lnTo>
                  <a:pt x="90" y="100"/>
                </a:lnTo>
                <a:lnTo>
                  <a:pt x="93" y="100"/>
                </a:lnTo>
                <a:close/>
                <a:moveTo>
                  <a:pt x="75" y="122"/>
                </a:moveTo>
                <a:lnTo>
                  <a:pt x="75" y="122"/>
                </a:lnTo>
                <a:lnTo>
                  <a:pt x="77" y="119"/>
                </a:lnTo>
                <a:lnTo>
                  <a:pt x="79" y="117"/>
                </a:lnTo>
                <a:lnTo>
                  <a:pt x="82" y="119"/>
                </a:lnTo>
                <a:lnTo>
                  <a:pt x="83" y="119"/>
                </a:lnTo>
                <a:lnTo>
                  <a:pt x="83" y="120"/>
                </a:lnTo>
                <a:lnTo>
                  <a:pt x="91" y="117"/>
                </a:lnTo>
                <a:lnTo>
                  <a:pt x="98" y="112"/>
                </a:lnTo>
                <a:lnTo>
                  <a:pt x="93" y="111"/>
                </a:lnTo>
                <a:lnTo>
                  <a:pt x="79" y="105"/>
                </a:lnTo>
                <a:lnTo>
                  <a:pt x="71" y="103"/>
                </a:lnTo>
                <a:lnTo>
                  <a:pt x="63" y="101"/>
                </a:lnTo>
                <a:lnTo>
                  <a:pt x="46" y="101"/>
                </a:lnTo>
                <a:lnTo>
                  <a:pt x="36" y="103"/>
                </a:lnTo>
                <a:lnTo>
                  <a:pt x="25" y="105"/>
                </a:lnTo>
                <a:lnTo>
                  <a:pt x="17" y="108"/>
                </a:lnTo>
                <a:lnTo>
                  <a:pt x="14" y="109"/>
                </a:lnTo>
                <a:lnTo>
                  <a:pt x="12" y="112"/>
                </a:lnTo>
                <a:lnTo>
                  <a:pt x="12" y="116"/>
                </a:lnTo>
                <a:lnTo>
                  <a:pt x="14" y="119"/>
                </a:lnTo>
                <a:lnTo>
                  <a:pt x="16" y="119"/>
                </a:lnTo>
                <a:lnTo>
                  <a:pt x="27" y="120"/>
                </a:lnTo>
                <a:lnTo>
                  <a:pt x="28" y="120"/>
                </a:lnTo>
                <a:lnTo>
                  <a:pt x="27" y="117"/>
                </a:lnTo>
                <a:lnTo>
                  <a:pt x="25" y="116"/>
                </a:lnTo>
                <a:lnTo>
                  <a:pt x="22" y="116"/>
                </a:lnTo>
                <a:lnTo>
                  <a:pt x="20" y="114"/>
                </a:lnTo>
                <a:lnTo>
                  <a:pt x="22" y="111"/>
                </a:lnTo>
                <a:lnTo>
                  <a:pt x="23" y="111"/>
                </a:lnTo>
                <a:lnTo>
                  <a:pt x="27" y="111"/>
                </a:lnTo>
                <a:lnTo>
                  <a:pt x="28" y="109"/>
                </a:lnTo>
                <a:lnTo>
                  <a:pt x="34" y="108"/>
                </a:lnTo>
                <a:lnTo>
                  <a:pt x="38" y="108"/>
                </a:lnTo>
                <a:lnTo>
                  <a:pt x="47" y="106"/>
                </a:lnTo>
                <a:lnTo>
                  <a:pt x="61" y="105"/>
                </a:lnTo>
                <a:lnTo>
                  <a:pt x="77" y="108"/>
                </a:lnTo>
                <a:lnTo>
                  <a:pt x="85" y="109"/>
                </a:lnTo>
                <a:lnTo>
                  <a:pt x="88" y="109"/>
                </a:lnTo>
                <a:lnTo>
                  <a:pt x="90" y="111"/>
                </a:lnTo>
                <a:lnTo>
                  <a:pt x="88" y="114"/>
                </a:lnTo>
                <a:lnTo>
                  <a:pt x="85" y="116"/>
                </a:lnTo>
                <a:lnTo>
                  <a:pt x="74" y="116"/>
                </a:lnTo>
                <a:lnTo>
                  <a:pt x="71" y="117"/>
                </a:lnTo>
                <a:lnTo>
                  <a:pt x="71" y="119"/>
                </a:lnTo>
                <a:lnTo>
                  <a:pt x="71" y="120"/>
                </a:lnTo>
                <a:lnTo>
                  <a:pt x="71" y="123"/>
                </a:lnTo>
                <a:lnTo>
                  <a:pt x="75" y="122"/>
                </a:lnTo>
                <a:close/>
                <a:moveTo>
                  <a:pt x="74" y="79"/>
                </a:moveTo>
                <a:lnTo>
                  <a:pt x="74" y="79"/>
                </a:lnTo>
                <a:lnTo>
                  <a:pt x="75" y="79"/>
                </a:lnTo>
                <a:lnTo>
                  <a:pt x="80" y="81"/>
                </a:lnTo>
                <a:lnTo>
                  <a:pt x="85" y="84"/>
                </a:lnTo>
                <a:lnTo>
                  <a:pt x="93" y="92"/>
                </a:lnTo>
                <a:lnTo>
                  <a:pt x="98" y="97"/>
                </a:lnTo>
                <a:lnTo>
                  <a:pt x="99" y="101"/>
                </a:lnTo>
                <a:lnTo>
                  <a:pt x="101" y="103"/>
                </a:lnTo>
                <a:lnTo>
                  <a:pt x="98" y="95"/>
                </a:lnTo>
                <a:lnTo>
                  <a:pt x="93" y="87"/>
                </a:lnTo>
                <a:lnTo>
                  <a:pt x="90" y="84"/>
                </a:lnTo>
                <a:lnTo>
                  <a:pt x="83" y="79"/>
                </a:lnTo>
                <a:lnTo>
                  <a:pt x="75" y="76"/>
                </a:lnTo>
                <a:lnTo>
                  <a:pt x="74" y="75"/>
                </a:lnTo>
                <a:lnTo>
                  <a:pt x="74" y="79"/>
                </a:lnTo>
                <a:close/>
                <a:moveTo>
                  <a:pt x="38" y="82"/>
                </a:moveTo>
                <a:lnTo>
                  <a:pt x="38" y="82"/>
                </a:lnTo>
                <a:lnTo>
                  <a:pt x="47" y="79"/>
                </a:lnTo>
                <a:lnTo>
                  <a:pt x="58" y="78"/>
                </a:lnTo>
                <a:lnTo>
                  <a:pt x="52" y="76"/>
                </a:lnTo>
                <a:lnTo>
                  <a:pt x="42" y="76"/>
                </a:lnTo>
                <a:lnTo>
                  <a:pt x="33" y="79"/>
                </a:lnTo>
                <a:lnTo>
                  <a:pt x="31" y="81"/>
                </a:lnTo>
                <a:lnTo>
                  <a:pt x="31" y="84"/>
                </a:lnTo>
                <a:lnTo>
                  <a:pt x="33" y="82"/>
                </a:lnTo>
                <a:lnTo>
                  <a:pt x="34" y="82"/>
                </a:lnTo>
                <a:lnTo>
                  <a:pt x="38" y="82"/>
                </a:lnTo>
                <a:close/>
                <a:moveTo>
                  <a:pt x="11" y="103"/>
                </a:moveTo>
                <a:lnTo>
                  <a:pt x="11" y="103"/>
                </a:lnTo>
                <a:lnTo>
                  <a:pt x="11" y="105"/>
                </a:lnTo>
                <a:lnTo>
                  <a:pt x="12" y="100"/>
                </a:lnTo>
                <a:lnTo>
                  <a:pt x="17" y="93"/>
                </a:lnTo>
                <a:lnTo>
                  <a:pt x="23" y="89"/>
                </a:lnTo>
                <a:lnTo>
                  <a:pt x="25" y="87"/>
                </a:lnTo>
                <a:lnTo>
                  <a:pt x="25" y="86"/>
                </a:lnTo>
                <a:lnTo>
                  <a:pt x="27" y="84"/>
                </a:lnTo>
                <a:lnTo>
                  <a:pt x="27" y="82"/>
                </a:lnTo>
                <a:lnTo>
                  <a:pt x="20" y="86"/>
                </a:lnTo>
                <a:lnTo>
                  <a:pt x="16" y="92"/>
                </a:lnTo>
                <a:lnTo>
                  <a:pt x="12" y="97"/>
                </a:lnTo>
                <a:lnTo>
                  <a:pt x="11" y="103"/>
                </a:lnTo>
                <a:close/>
                <a:moveTo>
                  <a:pt x="41" y="117"/>
                </a:moveTo>
                <a:lnTo>
                  <a:pt x="41" y="117"/>
                </a:lnTo>
                <a:lnTo>
                  <a:pt x="36" y="117"/>
                </a:lnTo>
                <a:lnTo>
                  <a:pt x="33" y="117"/>
                </a:lnTo>
                <a:lnTo>
                  <a:pt x="31" y="119"/>
                </a:lnTo>
                <a:lnTo>
                  <a:pt x="31" y="122"/>
                </a:lnTo>
                <a:lnTo>
                  <a:pt x="39" y="122"/>
                </a:lnTo>
                <a:lnTo>
                  <a:pt x="41" y="120"/>
                </a:lnTo>
                <a:lnTo>
                  <a:pt x="41" y="117"/>
                </a:lnTo>
                <a:close/>
                <a:moveTo>
                  <a:pt x="57" y="123"/>
                </a:moveTo>
                <a:lnTo>
                  <a:pt x="57" y="123"/>
                </a:lnTo>
                <a:lnTo>
                  <a:pt x="66" y="123"/>
                </a:lnTo>
                <a:lnTo>
                  <a:pt x="66" y="120"/>
                </a:lnTo>
                <a:lnTo>
                  <a:pt x="64" y="117"/>
                </a:lnTo>
                <a:lnTo>
                  <a:pt x="60" y="117"/>
                </a:lnTo>
                <a:lnTo>
                  <a:pt x="60" y="119"/>
                </a:lnTo>
                <a:lnTo>
                  <a:pt x="60" y="120"/>
                </a:lnTo>
                <a:lnTo>
                  <a:pt x="58" y="120"/>
                </a:lnTo>
                <a:lnTo>
                  <a:pt x="57" y="122"/>
                </a:lnTo>
                <a:lnTo>
                  <a:pt x="57" y="123"/>
                </a:lnTo>
                <a:close/>
                <a:moveTo>
                  <a:pt x="44" y="122"/>
                </a:moveTo>
                <a:lnTo>
                  <a:pt x="44" y="122"/>
                </a:lnTo>
                <a:lnTo>
                  <a:pt x="44" y="123"/>
                </a:lnTo>
                <a:lnTo>
                  <a:pt x="52" y="123"/>
                </a:lnTo>
                <a:lnTo>
                  <a:pt x="52" y="120"/>
                </a:lnTo>
                <a:lnTo>
                  <a:pt x="53" y="117"/>
                </a:lnTo>
                <a:lnTo>
                  <a:pt x="49" y="117"/>
                </a:lnTo>
                <a:lnTo>
                  <a:pt x="47" y="119"/>
                </a:lnTo>
                <a:lnTo>
                  <a:pt x="46" y="120"/>
                </a:lnTo>
                <a:lnTo>
                  <a:pt x="44" y="122"/>
                </a:lnTo>
                <a:close/>
                <a:moveTo>
                  <a:pt x="58" y="75"/>
                </a:moveTo>
                <a:lnTo>
                  <a:pt x="58" y="75"/>
                </a:lnTo>
                <a:lnTo>
                  <a:pt x="71" y="78"/>
                </a:lnTo>
                <a:lnTo>
                  <a:pt x="71" y="75"/>
                </a:lnTo>
                <a:lnTo>
                  <a:pt x="64" y="73"/>
                </a:lnTo>
                <a:lnTo>
                  <a:pt x="58" y="75"/>
                </a:lnTo>
                <a:close/>
                <a:moveTo>
                  <a:pt x="94" y="38"/>
                </a:moveTo>
                <a:lnTo>
                  <a:pt x="94" y="38"/>
                </a:lnTo>
                <a:lnTo>
                  <a:pt x="135" y="38"/>
                </a:lnTo>
                <a:lnTo>
                  <a:pt x="134" y="38"/>
                </a:lnTo>
                <a:lnTo>
                  <a:pt x="104" y="38"/>
                </a:lnTo>
                <a:lnTo>
                  <a:pt x="94" y="38"/>
                </a:lnTo>
                <a:close/>
                <a:moveTo>
                  <a:pt x="9" y="111"/>
                </a:moveTo>
                <a:lnTo>
                  <a:pt x="9" y="111"/>
                </a:lnTo>
                <a:lnTo>
                  <a:pt x="6" y="114"/>
                </a:lnTo>
                <a:lnTo>
                  <a:pt x="4" y="116"/>
                </a:lnTo>
                <a:lnTo>
                  <a:pt x="6" y="116"/>
                </a:lnTo>
                <a:lnTo>
                  <a:pt x="8" y="119"/>
                </a:lnTo>
                <a:lnTo>
                  <a:pt x="9" y="119"/>
                </a:lnTo>
                <a:lnTo>
                  <a:pt x="8" y="117"/>
                </a:lnTo>
                <a:lnTo>
                  <a:pt x="8" y="116"/>
                </a:lnTo>
                <a:lnTo>
                  <a:pt x="9" y="111"/>
                </a:lnTo>
                <a:close/>
                <a:moveTo>
                  <a:pt x="101" y="114"/>
                </a:moveTo>
                <a:lnTo>
                  <a:pt x="101" y="114"/>
                </a:lnTo>
                <a:lnTo>
                  <a:pt x="102" y="116"/>
                </a:lnTo>
                <a:lnTo>
                  <a:pt x="98" y="117"/>
                </a:lnTo>
                <a:lnTo>
                  <a:pt x="104" y="114"/>
                </a:lnTo>
                <a:lnTo>
                  <a:pt x="101" y="114"/>
                </a:lnTo>
                <a:close/>
                <a:moveTo>
                  <a:pt x="77" y="112"/>
                </a:moveTo>
                <a:lnTo>
                  <a:pt x="77" y="112"/>
                </a:lnTo>
                <a:lnTo>
                  <a:pt x="71" y="112"/>
                </a:lnTo>
                <a:lnTo>
                  <a:pt x="68" y="112"/>
                </a:lnTo>
                <a:lnTo>
                  <a:pt x="77" y="112"/>
                </a:lnTo>
                <a:close/>
                <a:moveTo>
                  <a:pt x="4" y="109"/>
                </a:moveTo>
                <a:lnTo>
                  <a:pt x="4" y="109"/>
                </a:lnTo>
                <a:lnTo>
                  <a:pt x="6" y="103"/>
                </a:lnTo>
                <a:lnTo>
                  <a:pt x="4" y="109"/>
                </a:lnTo>
                <a:close/>
                <a:moveTo>
                  <a:pt x="39" y="112"/>
                </a:moveTo>
                <a:lnTo>
                  <a:pt x="39" y="112"/>
                </a:lnTo>
                <a:lnTo>
                  <a:pt x="38" y="112"/>
                </a:lnTo>
                <a:lnTo>
                  <a:pt x="36" y="112"/>
                </a:lnTo>
                <a:lnTo>
                  <a:pt x="39" y="112"/>
                </a:lnTo>
                <a:close/>
                <a:moveTo>
                  <a:pt x="33" y="75"/>
                </a:moveTo>
                <a:lnTo>
                  <a:pt x="33" y="75"/>
                </a:lnTo>
                <a:lnTo>
                  <a:pt x="33" y="73"/>
                </a:lnTo>
                <a:lnTo>
                  <a:pt x="33" y="7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9" name="Freeform 15"/>
          <p:cNvSpPr>
            <a:spLocks/>
          </p:cNvSpPr>
          <p:nvPr/>
        </p:nvSpPr>
        <p:spPr bwMode="auto">
          <a:xfrm>
            <a:off x="6359525" y="2458813"/>
            <a:ext cx="12700" cy="63500"/>
          </a:xfrm>
          <a:custGeom>
            <a:avLst/>
            <a:gdLst>
              <a:gd name="T0" fmla="*/ 10080625 w 8"/>
              <a:gd name="T1" fmla="*/ 100806250 h 40"/>
              <a:gd name="T2" fmla="*/ 10080625 w 8"/>
              <a:gd name="T3" fmla="*/ 100806250 h 40"/>
              <a:gd name="T4" fmla="*/ 0 w 8"/>
              <a:gd name="T5" fmla="*/ 95765938 h 40"/>
              <a:gd name="T6" fmla="*/ 0 w 8"/>
              <a:gd name="T7" fmla="*/ 88206263 h 40"/>
              <a:gd name="T8" fmla="*/ 0 w 8"/>
              <a:gd name="T9" fmla="*/ 88206263 h 40"/>
              <a:gd name="T10" fmla="*/ 5040313 w 8"/>
              <a:gd name="T11" fmla="*/ 73085325 h 40"/>
              <a:gd name="T12" fmla="*/ 5040313 w 8"/>
              <a:gd name="T13" fmla="*/ 52924075 h 40"/>
              <a:gd name="T14" fmla="*/ 5040313 w 8"/>
              <a:gd name="T15" fmla="*/ 52924075 h 40"/>
              <a:gd name="T16" fmla="*/ 5040313 w 8"/>
              <a:gd name="T17" fmla="*/ 25201563 h 40"/>
              <a:gd name="T18" fmla="*/ 5040313 w 8"/>
              <a:gd name="T19" fmla="*/ 25201563 h 40"/>
              <a:gd name="T20" fmla="*/ 5040313 w 8"/>
              <a:gd name="T21" fmla="*/ 12601575 h 40"/>
              <a:gd name="T22" fmla="*/ 5040313 w 8"/>
              <a:gd name="T23" fmla="*/ 12601575 h 40"/>
              <a:gd name="T24" fmla="*/ 0 w 8"/>
              <a:gd name="T25" fmla="*/ 10080625 h 40"/>
              <a:gd name="T26" fmla="*/ 0 w 8"/>
              <a:gd name="T27" fmla="*/ 10080625 h 40"/>
              <a:gd name="T28" fmla="*/ 5040313 w 8"/>
              <a:gd name="T29" fmla="*/ 5040313 h 40"/>
              <a:gd name="T30" fmla="*/ 5040313 w 8"/>
              <a:gd name="T31" fmla="*/ 5040313 h 40"/>
              <a:gd name="T32" fmla="*/ 10080625 w 8"/>
              <a:gd name="T33" fmla="*/ 0 h 40"/>
              <a:gd name="T34" fmla="*/ 12601575 w 8"/>
              <a:gd name="T35" fmla="*/ 0 h 40"/>
              <a:gd name="T36" fmla="*/ 12601575 w 8"/>
              <a:gd name="T37" fmla="*/ 0 h 40"/>
              <a:gd name="T38" fmla="*/ 17641888 w 8"/>
              <a:gd name="T39" fmla="*/ 5040313 h 40"/>
              <a:gd name="T40" fmla="*/ 20161250 w 8"/>
              <a:gd name="T41" fmla="*/ 10080625 h 40"/>
              <a:gd name="T42" fmla="*/ 20161250 w 8"/>
              <a:gd name="T43" fmla="*/ 10080625 h 40"/>
              <a:gd name="T44" fmla="*/ 17641888 w 8"/>
              <a:gd name="T45" fmla="*/ 12601575 h 40"/>
              <a:gd name="T46" fmla="*/ 17641888 w 8"/>
              <a:gd name="T47" fmla="*/ 12601575 h 40"/>
              <a:gd name="T48" fmla="*/ 17641888 w 8"/>
              <a:gd name="T49" fmla="*/ 17641888 h 40"/>
              <a:gd name="T50" fmla="*/ 12601575 w 8"/>
              <a:gd name="T51" fmla="*/ 25201563 h 40"/>
              <a:gd name="T52" fmla="*/ 12601575 w 8"/>
              <a:gd name="T53" fmla="*/ 25201563 h 40"/>
              <a:gd name="T54" fmla="*/ 12601575 w 8"/>
              <a:gd name="T55" fmla="*/ 47883763 h 40"/>
              <a:gd name="T56" fmla="*/ 12601575 w 8"/>
              <a:gd name="T57" fmla="*/ 47883763 h 40"/>
              <a:gd name="T58" fmla="*/ 12601575 w 8"/>
              <a:gd name="T59" fmla="*/ 55443438 h 40"/>
              <a:gd name="T60" fmla="*/ 12601575 w 8"/>
              <a:gd name="T61" fmla="*/ 55443438 h 40"/>
              <a:gd name="T62" fmla="*/ 12601575 w 8"/>
              <a:gd name="T63" fmla="*/ 73085325 h 40"/>
              <a:gd name="T64" fmla="*/ 17641888 w 8"/>
              <a:gd name="T65" fmla="*/ 88206263 h 40"/>
              <a:gd name="T66" fmla="*/ 17641888 w 8"/>
              <a:gd name="T67" fmla="*/ 88206263 h 40"/>
              <a:gd name="T68" fmla="*/ 17641888 w 8"/>
              <a:gd name="T69" fmla="*/ 95765938 h 40"/>
              <a:gd name="T70" fmla="*/ 10080625 w 8"/>
              <a:gd name="T71" fmla="*/ 100806250 h 40"/>
              <a:gd name="T72" fmla="*/ 10080625 w 8"/>
              <a:gd name="T73" fmla="*/ 100806250 h 4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" h="40">
                <a:moveTo>
                  <a:pt x="4" y="40"/>
                </a:moveTo>
                <a:lnTo>
                  <a:pt x="4" y="40"/>
                </a:lnTo>
                <a:lnTo>
                  <a:pt x="0" y="38"/>
                </a:lnTo>
                <a:lnTo>
                  <a:pt x="0" y="35"/>
                </a:lnTo>
                <a:lnTo>
                  <a:pt x="2" y="29"/>
                </a:lnTo>
                <a:lnTo>
                  <a:pt x="2" y="21"/>
                </a:lnTo>
                <a:lnTo>
                  <a:pt x="2" y="10"/>
                </a:lnTo>
                <a:lnTo>
                  <a:pt x="2" y="5"/>
                </a:lnTo>
                <a:lnTo>
                  <a:pt x="0" y="4"/>
                </a:lnTo>
                <a:lnTo>
                  <a:pt x="2" y="2"/>
                </a:lnTo>
                <a:lnTo>
                  <a:pt x="4" y="0"/>
                </a:lnTo>
                <a:lnTo>
                  <a:pt x="5" y="0"/>
                </a:lnTo>
                <a:lnTo>
                  <a:pt x="7" y="2"/>
                </a:lnTo>
                <a:lnTo>
                  <a:pt x="8" y="4"/>
                </a:lnTo>
                <a:lnTo>
                  <a:pt x="7" y="5"/>
                </a:lnTo>
                <a:lnTo>
                  <a:pt x="7" y="7"/>
                </a:lnTo>
                <a:lnTo>
                  <a:pt x="5" y="10"/>
                </a:lnTo>
                <a:lnTo>
                  <a:pt x="5" y="19"/>
                </a:lnTo>
                <a:lnTo>
                  <a:pt x="5" y="22"/>
                </a:lnTo>
                <a:lnTo>
                  <a:pt x="5" y="29"/>
                </a:lnTo>
                <a:lnTo>
                  <a:pt x="7" y="35"/>
                </a:lnTo>
                <a:lnTo>
                  <a:pt x="7" y="38"/>
                </a:lnTo>
                <a:lnTo>
                  <a:pt x="4" y="4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0" name="Freeform 16"/>
          <p:cNvSpPr>
            <a:spLocks/>
          </p:cNvSpPr>
          <p:nvPr/>
        </p:nvSpPr>
        <p:spPr bwMode="auto">
          <a:xfrm>
            <a:off x="6319838" y="2461988"/>
            <a:ext cx="15875" cy="57150"/>
          </a:xfrm>
          <a:custGeom>
            <a:avLst/>
            <a:gdLst>
              <a:gd name="T0" fmla="*/ 17641888 w 10"/>
              <a:gd name="T1" fmla="*/ 0 h 36"/>
              <a:gd name="T2" fmla="*/ 17641888 w 10"/>
              <a:gd name="T3" fmla="*/ 0 h 36"/>
              <a:gd name="T4" fmla="*/ 20161250 w 10"/>
              <a:gd name="T5" fmla="*/ 0 h 36"/>
              <a:gd name="T6" fmla="*/ 25201563 w 10"/>
              <a:gd name="T7" fmla="*/ 5040313 h 36"/>
              <a:gd name="T8" fmla="*/ 25201563 w 10"/>
              <a:gd name="T9" fmla="*/ 5040313 h 36"/>
              <a:gd name="T10" fmla="*/ 25201563 w 10"/>
              <a:gd name="T11" fmla="*/ 12601575 h 36"/>
              <a:gd name="T12" fmla="*/ 25201563 w 10"/>
              <a:gd name="T13" fmla="*/ 12601575 h 36"/>
              <a:gd name="T14" fmla="*/ 20161250 w 10"/>
              <a:gd name="T15" fmla="*/ 20161250 h 36"/>
              <a:gd name="T16" fmla="*/ 20161250 w 10"/>
              <a:gd name="T17" fmla="*/ 27722513 h 36"/>
              <a:gd name="T18" fmla="*/ 20161250 w 10"/>
              <a:gd name="T19" fmla="*/ 27722513 h 36"/>
              <a:gd name="T20" fmla="*/ 17641888 w 10"/>
              <a:gd name="T21" fmla="*/ 60483750 h 36"/>
              <a:gd name="T22" fmla="*/ 17641888 w 10"/>
              <a:gd name="T23" fmla="*/ 60483750 h 36"/>
              <a:gd name="T24" fmla="*/ 20161250 w 10"/>
              <a:gd name="T25" fmla="*/ 83165950 h 36"/>
              <a:gd name="T26" fmla="*/ 20161250 w 10"/>
              <a:gd name="T27" fmla="*/ 83165950 h 36"/>
              <a:gd name="T28" fmla="*/ 20161250 w 10"/>
              <a:gd name="T29" fmla="*/ 88206263 h 36"/>
              <a:gd name="T30" fmla="*/ 20161250 w 10"/>
              <a:gd name="T31" fmla="*/ 88206263 h 36"/>
              <a:gd name="T32" fmla="*/ 17641888 w 10"/>
              <a:gd name="T33" fmla="*/ 90725625 h 36"/>
              <a:gd name="T34" fmla="*/ 7561263 w 10"/>
              <a:gd name="T35" fmla="*/ 90725625 h 36"/>
              <a:gd name="T36" fmla="*/ 7561263 w 10"/>
              <a:gd name="T37" fmla="*/ 90725625 h 36"/>
              <a:gd name="T38" fmla="*/ 0 w 10"/>
              <a:gd name="T39" fmla="*/ 88206263 h 36"/>
              <a:gd name="T40" fmla="*/ 0 w 10"/>
              <a:gd name="T41" fmla="*/ 83165950 h 36"/>
              <a:gd name="T42" fmla="*/ 0 w 10"/>
              <a:gd name="T43" fmla="*/ 83165950 h 36"/>
              <a:gd name="T44" fmla="*/ 7561263 w 10"/>
              <a:gd name="T45" fmla="*/ 68045013 h 36"/>
              <a:gd name="T46" fmla="*/ 7561263 w 10"/>
              <a:gd name="T47" fmla="*/ 68045013 h 36"/>
              <a:gd name="T48" fmla="*/ 7561263 w 10"/>
              <a:gd name="T49" fmla="*/ 60483750 h 36"/>
              <a:gd name="T50" fmla="*/ 7561263 w 10"/>
              <a:gd name="T51" fmla="*/ 60483750 h 36"/>
              <a:gd name="T52" fmla="*/ 12601575 w 10"/>
              <a:gd name="T53" fmla="*/ 22682200 h 36"/>
              <a:gd name="T54" fmla="*/ 12601575 w 10"/>
              <a:gd name="T55" fmla="*/ 22682200 h 36"/>
              <a:gd name="T56" fmla="*/ 7561263 w 10"/>
              <a:gd name="T57" fmla="*/ 7561263 h 36"/>
              <a:gd name="T58" fmla="*/ 7561263 w 10"/>
              <a:gd name="T59" fmla="*/ 7561263 h 36"/>
              <a:gd name="T60" fmla="*/ 7561263 w 10"/>
              <a:gd name="T61" fmla="*/ 5040313 h 36"/>
              <a:gd name="T62" fmla="*/ 7561263 w 10"/>
              <a:gd name="T63" fmla="*/ 5040313 h 36"/>
              <a:gd name="T64" fmla="*/ 17641888 w 10"/>
              <a:gd name="T65" fmla="*/ 0 h 36"/>
              <a:gd name="T66" fmla="*/ 17641888 w 10"/>
              <a:gd name="T67" fmla="*/ 0 h 36"/>
              <a:gd name="T68" fmla="*/ 17641888 w 10"/>
              <a:gd name="T69" fmla="*/ 0 h 36"/>
              <a:gd name="T70" fmla="*/ 17641888 w 10"/>
              <a:gd name="T71" fmla="*/ 0 h 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" h="36">
                <a:moveTo>
                  <a:pt x="7" y="0"/>
                </a:moveTo>
                <a:lnTo>
                  <a:pt x="7" y="0"/>
                </a:lnTo>
                <a:lnTo>
                  <a:pt x="8" y="0"/>
                </a:lnTo>
                <a:lnTo>
                  <a:pt x="10" y="2"/>
                </a:lnTo>
                <a:lnTo>
                  <a:pt x="10" y="5"/>
                </a:lnTo>
                <a:lnTo>
                  <a:pt x="8" y="8"/>
                </a:lnTo>
                <a:lnTo>
                  <a:pt x="8" y="11"/>
                </a:lnTo>
                <a:lnTo>
                  <a:pt x="7" y="24"/>
                </a:lnTo>
                <a:lnTo>
                  <a:pt x="8" y="33"/>
                </a:lnTo>
                <a:lnTo>
                  <a:pt x="8" y="35"/>
                </a:lnTo>
                <a:lnTo>
                  <a:pt x="7" y="36"/>
                </a:lnTo>
                <a:lnTo>
                  <a:pt x="3" y="36"/>
                </a:lnTo>
                <a:lnTo>
                  <a:pt x="0" y="35"/>
                </a:lnTo>
                <a:lnTo>
                  <a:pt x="0" y="33"/>
                </a:lnTo>
                <a:lnTo>
                  <a:pt x="3" y="27"/>
                </a:lnTo>
                <a:lnTo>
                  <a:pt x="3" y="24"/>
                </a:lnTo>
                <a:lnTo>
                  <a:pt x="5" y="9"/>
                </a:lnTo>
                <a:lnTo>
                  <a:pt x="3" y="3"/>
                </a:lnTo>
                <a:lnTo>
                  <a:pt x="3" y="2"/>
                </a:lnTo>
                <a:lnTo>
                  <a:pt x="7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1" name="Freeform 17"/>
          <p:cNvSpPr>
            <a:spLocks/>
          </p:cNvSpPr>
          <p:nvPr/>
        </p:nvSpPr>
        <p:spPr bwMode="auto">
          <a:xfrm>
            <a:off x="6283325" y="2436589"/>
            <a:ext cx="23813" cy="57150"/>
          </a:xfrm>
          <a:custGeom>
            <a:avLst/>
            <a:gdLst>
              <a:gd name="T0" fmla="*/ 30242510 w 15"/>
              <a:gd name="T1" fmla="*/ 0 h 36"/>
              <a:gd name="T2" fmla="*/ 30242510 w 15"/>
              <a:gd name="T3" fmla="*/ 0 h 36"/>
              <a:gd name="T4" fmla="*/ 35282928 w 15"/>
              <a:gd name="T5" fmla="*/ 5040313 h 36"/>
              <a:gd name="T6" fmla="*/ 37803931 w 15"/>
              <a:gd name="T7" fmla="*/ 7561263 h 36"/>
              <a:gd name="T8" fmla="*/ 37803931 w 15"/>
              <a:gd name="T9" fmla="*/ 7561263 h 36"/>
              <a:gd name="T10" fmla="*/ 37803931 w 15"/>
              <a:gd name="T11" fmla="*/ 12601575 h 36"/>
              <a:gd name="T12" fmla="*/ 37803931 w 15"/>
              <a:gd name="T13" fmla="*/ 12601575 h 36"/>
              <a:gd name="T14" fmla="*/ 35282928 w 15"/>
              <a:gd name="T15" fmla="*/ 25201563 h 36"/>
              <a:gd name="T16" fmla="*/ 35282928 w 15"/>
              <a:gd name="T17" fmla="*/ 25201563 h 36"/>
              <a:gd name="T18" fmla="*/ 27723095 w 15"/>
              <a:gd name="T19" fmla="*/ 35282188 h 36"/>
              <a:gd name="T20" fmla="*/ 27723095 w 15"/>
              <a:gd name="T21" fmla="*/ 35282188 h 36"/>
              <a:gd name="T22" fmla="*/ 17642258 w 15"/>
              <a:gd name="T23" fmla="*/ 60483750 h 36"/>
              <a:gd name="T24" fmla="*/ 17642258 w 15"/>
              <a:gd name="T25" fmla="*/ 60483750 h 36"/>
              <a:gd name="T26" fmla="*/ 15121255 w 15"/>
              <a:gd name="T27" fmla="*/ 83165950 h 36"/>
              <a:gd name="T28" fmla="*/ 15121255 w 15"/>
              <a:gd name="T29" fmla="*/ 83165950 h 36"/>
              <a:gd name="T30" fmla="*/ 10080837 w 15"/>
              <a:gd name="T31" fmla="*/ 88206263 h 36"/>
              <a:gd name="T32" fmla="*/ 7561421 w 15"/>
              <a:gd name="T33" fmla="*/ 90725625 h 36"/>
              <a:gd name="T34" fmla="*/ 7561421 w 15"/>
              <a:gd name="T35" fmla="*/ 90725625 h 36"/>
              <a:gd name="T36" fmla="*/ 0 w 15"/>
              <a:gd name="T37" fmla="*/ 88206263 h 36"/>
              <a:gd name="T38" fmla="*/ 0 w 15"/>
              <a:gd name="T39" fmla="*/ 83165950 h 36"/>
              <a:gd name="T40" fmla="*/ 0 w 15"/>
              <a:gd name="T41" fmla="*/ 83165950 h 36"/>
              <a:gd name="T42" fmla="*/ 0 w 15"/>
              <a:gd name="T43" fmla="*/ 75604688 h 36"/>
              <a:gd name="T44" fmla="*/ 0 w 15"/>
              <a:gd name="T45" fmla="*/ 75604688 h 36"/>
              <a:gd name="T46" fmla="*/ 0 w 15"/>
              <a:gd name="T47" fmla="*/ 75604688 h 36"/>
              <a:gd name="T48" fmla="*/ 0 w 15"/>
              <a:gd name="T49" fmla="*/ 75604688 h 36"/>
              <a:gd name="T50" fmla="*/ 7561421 w 15"/>
              <a:gd name="T51" fmla="*/ 63004700 h 36"/>
              <a:gd name="T52" fmla="*/ 15121255 w 15"/>
              <a:gd name="T53" fmla="*/ 52924075 h 36"/>
              <a:gd name="T54" fmla="*/ 15121255 w 15"/>
              <a:gd name="T55" fmla="*/ 52924075 h 36"/>
              <a:gd name="T56" fmla="*/ 22682676 w 15"/>
              <a:gd name="T57" fmla="*/ 25201563 h 36"/>
              <a:gd name="T58" fmla="*/ 22682676 w 15"/>
              <a:gd name="T59" fmla="*/ 25201563 h 36"/>
              <a:gd name="T60" fmla="*/ 27723095 w 15"/>
              <a:gd name="T61" fmla="*/ 17641888 h 36"/>
              <a:gd name="T62" fmla="*/ 22682676 w 15"/>
              <a:gd name="T63" fmla="*/ 12601575 h 36"/>
              <a:gd name="T64" fmla="*/ 22682676 w 15"/>
              <a:gd name="T65" fmla="*/ 12601575 h 36"/>
              <a:gd name="T66" fmla="*/ 22682676 w 15"/>
              <a:gd name="T67" fmla="*/ 7561263 h 36"/>
              <a:gd name="T68" fmla="*/ 22682676 w 15"/>
              <a:gd name="T69" fmla="*/ 7561263 h 36"/>
              <a:gd name="T70" fmla="*/ 27723095 w 15"/>
              <a:gd name="T71" fmla="*/ 5040313 h 36"/>
              <a:gd name="T72" fmla="*/ 30242510 w 15"/>
              <a:gd name="T73" fmla="*/ 0 h 36"/>
              <a:gd name="T74" fmla="*/ 30242510 w 15"/>
              <a:gd name="T75" fmla="*/ 0 h 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" h="36">
                <a:moveTo>
                  <a:pt x="12" y="0"/>
                </a:moveTo>
                <a:lnTo>
                  <a:pt x="12" y="0"/>
                </a:lnTo>
                <a:lnTo>
                  <a:pt x="14" y="2"/>
                </a:lnTo>
                <a:lnTo>
                  <a:pt x="15" y="3"/>
                </a:lnTo>
                <a:lnTo>
                  <a:pt x="15" y="5"/>
                </a:lnTo>
                <a:lnTo>
                  <a:pt x="14" y="10"/>
                </a:lnTo>
                <a:lnTo>
                  <a:pt x="11" y="14"/>
                </a:lnTo>
                <a:lnTo>
                  <a:pt x="7" y="24"/>
                </a:lnTo>
                <a:lnTo>
                  <a:pt x="6" y="33"/>
                </a:lnTo>
                <a:lnTo>
                  <a:pt x="4" y="35"/>
                </a:lnTo>
                <a:lnTo>
                  <a:pt x="3" y="36"/>
                </a:lnTo>
                <a:lnTo>
                  <a:pt x="0" y="35"/>
                </a:lnTo>
                <a:lnTo>
                  <a:pt x="0" y="33"/>
                </a:lnTo>
                <a:lnTo>
                  <a:pt x="0" y="30"/>
                </a:lnTo>
                <a:lnTo>
                  <a:pt x="3" y="25"/>
                </a:lnTo>
                <a:lnTo>
                  <a:pt x="6" y="21"/>
                </a:lnTo>
                <a:lnTo>
                  <a:pt x="9" y="10"/>
                </a:lnTo>
                <a:lnTo>
                  <a:pt x="11" y="7"/>
                </a:lnTo>
                <a:lnTo>
                  <a:pt x="9" y="5"/>
                </a:lnTo>
                <a:lnTo>
                  <a:pt x="9" y="3"/>
                </a:lnTo>
                <a:lnTo>
                  <a:pt x="11" y="2"/>
                </a:lnTo>
                <a:lnTo>
                  <a:pt x="12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2" name="Freeform 19"/>
          <p:cNvSpPr>
            <a:spLocks/>
          </p:cNvSpPr>
          <p:nvPr/>
        </p:nvSpPr>
        <p:spPr bwMode="auto">
          <a:xfrm>
            <a:off x="6262688" y="2406426"/>
            <a:ext cx="25400" cy="42863"/>
          </a:xfrm>
          <a:custGeom>
            <a:avLst/>
            <a:gdLst>
              <a:gd name="T0" fmla="*/ 20161250 w 16"/>
              <a:gd name="T1" fmla="*/ 7561351 h 27"/>
              <a:gd name="T2" fmla="*/ 20161250 w 16"/>
              <a:gd name="T3" fmla="*/ 7561351 h 27"/>
              <a:gd name="T4" fmla="*/ 27722513 w 16"/>
              <a:gd name="T5" fmla="*/ 0 h 27"/>
              <a:gd name="T6" fmla="*/ 32762825 w 16"/>
              <a:gd name="T7" fmla="*/ 0 h 27"/>
              <a:gd name="T8" fmla="*/ 32762825 w 16"/>
              <a:gd name="T9" fmla="*/ 0 h 27"/>
              <a:gd name="T10" fmla="*/ 35282188 w 16"/>
              <a:gd name="T11" fmla="*/ 5040371 h 27"/>
              <a:gd name="T12" fmla="*/ 40322500 w 16"/>
              <a:gd name="T13" fmla="*/ 7561351 h 27"/>
              <a:gd name="T14" fmla="*/ 40322500 w 16"/>
              <a:gd name="T15" fmla="*/ 7561351 h 27"/>
              <a:gd name="T16" fmla="*/ 40322500 w 16"/>
              <a:gd name="T17" fmla="*/ 12601722 h 27"/>
              <a:gd name="T18" fmla="*/ 40322500 w 16"/>
              <a:gd name="T19" fmla="*/ 12601722 h 27"/>
              <a:gd name="T20" fmla="*/ 32762825 w 16"/>
              <a:gd name="T21" fmla="*/ 20161485 h 27"/>
              <a:gd name="T22" fmla="*/ 32762825 w 16"/>
              <a:gd name="T23" fmla="*/ 20161485 h 27"/>
              <a:gd name="T24" fmla="*/ 27722513 w 16"/>
              <a:gd name="T25" fmla="*/ 32763207 h 27"/>
              <a:gd name="T26" fmla="*/ 20161250 w 16"/>
              <a:gd name="T27" fmla="*/ 45363342 h 27"/>
              <a:gd name="T28" fmla="*/ 20161250 w 16"/>
              <a:gd name="T29" fmla="*/ 45363342 h 27"/>
              <a:gd name="T30" fmla="*/ 15120938 w 16"/>
              <a:gd name="T31" fmla="*/ 52924692 h 27"/>
              <a:gd name="T32" fmla="*/ 15120938 w 16"/>
              <a:gd name="T33" fmla="*/ 55444084 h 27"/>
              <a:gd name="T34" fmla="*/ 15120938 w 16"/>
              <a:gd name="T35" fmla="*/ 55444084 h 27"/>
              <a:gd name="T36" fmla="*/ 15120938 w 16"/>
              <a:gd name="T37" fmla="*/ 65524827 h 27"/>
              <a:gd name="T38" fmla="*/ 7561263 w 16"/>
              <a:gd name="T39" fmla="*/ 68045806 h 27"/>
              <a:gd name="T40" fmla="*/ 7561263 w 16"/>
              <a:gd name="T41" fmla="*/ 68045806 h 27"/>
              <a:gd name="T42" fmla="*/ 2520950 w 16"/>
              <a:gd name="T43" fmla="*/ 65524827 h 27"/>
              <a:gd name="T44" fmla="*/ 0 w 16"/>
              <a:gd name="T45" fmla="*/ 60484456 h 27"/>
              <a:gd name="T46" fmla="*/ 0 w 16"/>
              <a:gd name="T47" fmla="*/ 60484456 h 27"/>
              <a:gd name="T48" fmla="*/ 0 w 16"/>
              <a:gd name="T49" fmla="*/ 55444084 h 27"/>
              <a:gd name="T50" fmla="*/ 0 w 16"/>
              <a:gd name="T51" fmla="*/ 55444084 h 27"/>
              <a:gd name="T52" fmla="*/ 7561263 w 16"/>
              <a:gd name="T53" fmla="*/ 45363342 h 27"/>
              <a:gd name="T54" fmla="*/ 7561263 w 16"/>
              <a:gd name="T55" fmla="*/ 45363342 h 27"/>
              <a:gd name="T56" fmla="*/ 20161250 w 16"/>
              <a:gd name="T57" fmla="*/ 27722836 h 27"/>
              <a:gd name="T58" fmla="*/ 20161250 w 16"/>
              <a:gd name="T59" fmla="*/ 27722836 h 27"/>
              <a:gd name="T60" fmla="*/ 22682200 w 16"/>
              <a:gd name="T61" fmla="*/ 20161485 h 27"/>
              <a:gd name="T62" fmla="*/ 20161250 w 16"/>
              <a:gd name="T63" fmla="*/ 7561351 h 27"/>
              <a:gd name="T64" fmla="*/ 20161250 w 16"/>
              <a:gd name="T65" fmla="*/ 7561351 h 2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6" h="27">
                <a:moveTo>
                  <a:pt x="8" y="3"/>
                </a:moveTo>
                <a:lnTo>
                  <a:pt x="8" y="3"/>
                </a:lnTo>
                <a:lnTo>
                  <a:pt x="11" y="0"/>
                </a:lnTo>
                <a:lnTo>
                  <a:pt x="13" y="0"/>
                </a:lnTo>
                <a:lnTo>
                  <a:pt x="14" y="2"/>
                </a:lnTo>
                <a:lnTo>
                  <a:pt x="16" y="3"/>
                </a:lnTo>
                <a:lnTo>
                  <a:pt x="16" y="5"/>
                </a:lnTo>
                <a:lnTo>
                  <a:pt x="13" y="8"/>
                </a:lnTo>
                <a:lnTo>
                  <a:pt x="11" y="13"/>
                </a:lnTo>
                <a:lnTo>
                  <a:pt x="8" y="18"/>
                </a:lnTo>
                <a:lnTo>
                  <a:pt x="6" y="21"/>
                </a:lnTo>
                <a:lnTo>
                  <a:pt x="6" y="22"/>
                </a:lnTo>
                <a:lnTo>
                  <a:pt x="6" y="26"/>
                </a:lnTo>
                <a:lnTo>
                  <a:pt x="3" y="27"/>
                </a:lnTo>
                <a:lnTo>
                  <a:pt x="1" y="26"/>
                </a:lnTo>
                <a:lnTo>
                  <a:pt x="0" y="24"/>
                </a:lnTo>
                <a:lnTo>
                  <a:pt x="0" y="22"/>
                </a:lnTo>
                <a:lnTo>
                  <a:pt x="3" y="18"/>
                </a:lnTo>
                <a:lnTo>
                  <a:pt x="8" y="11"/>
                </a:lnTo>
                <a:lnTo>
                  <a:pt x="9" y="8"/>
                </a:lnTo>
                <a:lnTo>
                  <a:pt x="8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3" name="Freeform 20"/>
          <p:cNvSpPr>
            <a:spLocks/>
          </p:cNvSpPr>
          <p:nvPr/>
        </p:nvSpPr>
        <p:spPr bwMode="auto">
          <a:xfrm>
            <a:off x="6270626" y="2519139"/>
            <a:ext cx="17463" cy="52387"/>
          </a:xfrm>
          <a:custGeom>
            <a:avLst/>
            <a:gdLst>
              <a:gd name="T0" fmla="*/ 15121370 w 11"/>
              <a:gd name="T1" fmla="*/ 17641719 h 33"/>
              <a:gd name="T2" fmla="*/ 15121370 w 11"/>
              <a:gd name="T3" fmla="*/ 17641719 h 33"/>
              <a:gd name="T4" fmla="*/ 15121370 w 11"/>
              <a:gd name="T5" fmla="*/ 7561190 h 33"/>
              <a:gd name="T6" fmla="*/ 15121370 w 11"/>
              <a:gd name="T7" fmla="*/ 7561190 h 33"/>
              <a:gd name="T8" fmla="*/ 15121370 w 11"/>
              <a:gd name="T9" fmla="*/ 0 h 33"/>
              <a:gd name="T10" fmla="*/ 15121370 w 11"/>
              <a:gd name="T11" fmla="*/ 0 h 33"/>
              <a:gd name="T12" fmla="*/ 22682849 w 11"/>
              <a:gd name="T13" fmla="*/ 0 h 33"/>
              <a:gd name="T14" fmla="*/ 27723306 w 11"/>
              <a:gd name="T15" fmla="*/ 5040264 h 33"/>
              <a:gd name="T16" fmla="*/ 27723306 w 11"/>
              <a:gd name="T17" fmla="*/ 5040264 h 33"/>
              <a:gd name="T18" fmla="*/ 27723306 w 11"/>
              <a:gd name="T19" fmla="*/ 7561190 h 33"/>
              <a:gd name="T20" fmla="*/ 27723306 w 11"/>
              <a:gd name="T21" fmla="*/ 12601455 h 33"/>
              <a:gd name="T22" fmla="*/ 27723306 w 11"/>
              <a:gd name="T23" fmla="*/ 12601455 h 33"/>
              <a:gd name="T24" fmla="*/ 22682849 w 11"/>
              <a:gd name="T25" fmla="*/ 17641719 h 33"/>
              <a:gd name="T26" fmla="*/ 22682849 w 11"/>
              <a:gd name="T27" fmla="*/ 20161058 h 33"/>
              <a:gd name="T28" fmla="*/ 22682849 w 11"/>
              <a:gd name="T29" fmla="*/ 20161058 h 33"/>
              <a:gd name="T30" fmla="*/ 20161827 w 11"/>
              <a:gd name="T31" fmla="*/ 47883305 h 33"/>
              <a:gd name="T32" fmla="*/ 20161827 w 11"/>
              <a:gd name="T33" fmla="*/ 47883305 h 33"/>
              <a:gd name="T34" fmla="*/ 15121370 w 11"/>
              <a:gd name="T35" fmla="*/ 73084627 h 33"/>
              <a:gd name="T36" fmla="*/ 15121370 w 11"/>
              <a:gd name="T37" fmla="*/ 73084627 h 33"/>
              <a:gd name="T38" fmla="*/ 15121370 w 11"/>
              <a:gd name="T39" fmla="*/ 80644230 h 33"/>
              <a:gd name="T40" fmla="*/ 15121370 w 11"/>
              <a:gd name="T41" fmla="*/ 80644230 h 33"/>
              <a:gd name="T42" fmla="*/ 7561479 w 11"/>
              <a:gd name="T43" fmla="*/ 83165156 h 33"/>
              <a:gd name="T44" fmla="*/ 2521022 w 11"/>
              <a:gd name="T45" fmla="*/ 80644230 h 33"/>
              <a:gd name="T46" fmla="*/ 2521022 w 11"/>
              <a:gd name="T47" fmla="*/ 80644230 h 33"/>
              <a:gd name="T48" fmla="*/ 0 w 11"/>
              <a:gd name="T49" fmla="*/ 75603966 h 33"/>
              <a:gd name="T50" fmla="*/ 2521022 w 11"/>
              <a:gd name="T51" fmla="*/ 73084627 h 33"/>
              <a:gd name="T52" fmla="*/ 2521022 w 11"/>
              <a:gd name="T53" fmla="*/ 73084627 h 33"/>
              <a:gd name="T54" fmla="*/ 2521022 w 11"/>
              <a:gd name="T55" fmla="*/ 68044363 h 33"/>
              <a:gd name="T56" fmla="*/ 2521022 w 11"/>
              <a:gd name="T57" fmla="*/ 68044363 h 33"/>
              <a:gd name="T58" fmla="*/ 7561479 w 11"/>
              <a:gd name="T59" fmla="*/ 63004099 h 33"/>
              <a:gd name="T60" fmla="*/ 10080914 w 11"/>
              <a:gd name="T61" fmla="*/ 55442908 h 33"/>
              <a:gd name="T62" fmla="*/ 10080914 w 11"/>
              <a:gd name="T63" fmla="*/ 55442908 h 33"/>
              <a:gd name="T64" fmla="*/ 15121370 w 11"/>
              <a:gd name="T65" fmla="*/ 20161058 h 33"/>
              <a:gd name="T66" fmla="*/ 15121370 w 11"/>
              <a:gd name="T67" fmla="*/ 20161058 h 33"/>
              <a:gd name="T68" fmla="*/ 15121370 w 11"/>
              <a:gd name="T69" fmla="*/ 17641719 h 33"/>
              <a:gd name="T70" fmla="*/ 15121370 w 11"/>
              <a:gd name="T71" fmla="*/ 17641719 h 3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" h="33">
                <a:moveTo>
                  <a:pt x="6" y="7"/>
                </a:moveTo>
                <a:lnTo>
                  <a:pt x="6" y="7"/>
                </a:lnTo>
                <a:lnTo>
                  <a:pt x="6" y="3"/>
                </a:lnTo>
                <a:lnTo>
                  <a:pt x="6" y="0"/>
                </a:lnTo>
                <a:lnTo>
                  <a:pt x="9" y="0"/>
                </a:lnTo>
                <a:lnTo>
                  <a:pt x="11" y="2"/>
                </a:lnTo>
                <a:lnTo>
                  <a:pt x="11" y="3"/>
                </a:lnTo>
                <a:lnTo>
                  <a:pt x="11" y="5"/>
                </a:lnTo>
                <a:lnTo>
                  <a:pt x="9" y="7"/>
                </a:lnTo>
                <a:lnTo>
                  <a:pt x="9" y="8"/>
                </a:lnTo>
                <a:lnTo>
                  <a:pt x="8" y="19"/>
                </a:lnTo>
                <a:lnTo>
                  <a:pt x="6" y="29"/>
                </a:lnTo>
                <a:lnTo>
                  <a:pt x="6" y="32"/>
                </a:lnTo>
                <a:lnTo>
                  <a:pt x="3" y="33"/>
                </a:lnTo>
                <a:lnTo>
                  <a:pt x="1" y="32"/>
                </a:lnTo>
                <a:lnTo>
                  <a:pt x="0" y="30"/>
                </a:lnTo>
                <a:lnTo>
                  <a:pt x="1" y="29"/>
                </a:lnTo>
                <a:lnTo>
                  <a:pt x="1" y="27"/>
                </a:lnTo>
                <a:lnTo>
                  <a:pt x="3" y="25"/>
                </a:lnTo>
                <a:lnTo>
                  <a:pt x="4" y="22"/>
                </a:lnTo>
                <a:lnTo>
                  <a:pt x="6" y="8"/>
                </a:lnTo>
                <a:lnTo>
                  <a:pt x="6" y="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4" name="Freeform 22"/>
          <p:cNvSpPr>
            <a:spLocks/>
          </p:cNvSpPr>
          <p:nvPr/>
        </p:nvSpPr>
        <p:spPr bwMode="auto">
          <a:xfrm>
            <a:off x="6362701" y="2547714"/>
            <a:ext cx="9525" cy="23812"/>
          </a:xfrm>
          <a:custGeom>
            <a:avLst/>
            <a:gdLst>
              <a:gd name="T0" fmla="*/ 7561263 w 6"/>
              <a:gd name="T1" fmla="*/ 35281447 h 15"/>
              <a:gd name="T2" fmla="*/ 7561263 w 6"/>
              <a:gd name="T3" fmla="*/ 35281447 h 15"/>
              <a:gd name="T4" fmla="*/ 7561263 w 6"/>
              <a:gd name="T5" fmla="*/ 22681724 h 15"/>
              <a:gd name="T6" fmla="*/ 5040313 w 6"/>
              <a:gd name="T7" fmla="*/ 10080413 h 15"/>
              <a:gd name="T8" fmla="*/ 5040313 w 6"/>
              <a:gd name="T9" fmla="*/ 10080413 h 15"/>
              <a:gd name="T10" fmla="*/ 5040313 w 6"/>
              <a:gd name="T11" fmla="*/ 7561104 h 15"/>
              <a:gd name="T12" fmla="*/ 5040313 w 6"/>
              <a:gd name="T13" fmla="*/ 7561104 h 15"/>
              <a:gd name="T14" fmla="*/ 0 w 6"/>
              <a:gd name="T15" fmla="*/ 7561104 h 15"/>
              <a:gd name="T16" fmla="*/ 0 w 6"/>
              <a:gd name="T17" fmla="*/ 2520897 h 15"/>
              <a:gd name="T18" fmla="*/ 0 w 6"/>
              <a:gd name="T19" fmla="*/ 2520897 h 15"/>
              <a:gd name="T20" fmla="*/ 5040313 w 6"/>
              <a:gd name="T21" fmla="*/ 0 h 15"/>
              <a:gd name="T22" fmla="*/ 7561263 w 6"/>
              <a:gd name="T23" fmla="*/ 0 h 15"/>
              <a:gd name="T24" fmla="*/ 7561263 w 6"/>
              <a:gd name="T25" fmla="*/ 0 h 15"/>
              <a:gd name="T26" fmla="*/ 12601575 w 6"/>
              <a:gd name="T27" fmla="*/ 2520897 h 15"/>
              <a:gd name="T28" fmla="*/ 12601575 w 6"/>
              <a:gd name="T29" fmla="*/ 2520897 h 15"/>
              <a:gd name="T30" fmla="*/ 12601575 w 6"/>
              <a:gd name="T31" fmla="*/ 15120620 h 15"/>
              <a:gd name="T32" fmla="*/ 12601575 w 6"/>
              <a:gd name="T33" fmla="*/ 27721930 h 15"/>
              <a:gd name="T34" fmla="*/ 12601575 w 6"/>
              <a:gd name="T35" fmla="*/ 27721930 h 15"/>
              <a:gd name="T36" fmla="*/ 15120938 w 6"/>
              <a:gd name="T37" fmla="*/ 30241240 h 15"/>
              <a:gd name="T38" fmla="*/ 15120938 w 6"/>
              <a:gd name="T39" fmla="*/ 30241240 h 15"/>
              <a:gd name="T40" fmla="*/ 15120938 w 6"/>
              <a:gd name="T41" fmla="*/ 35281447 h 15"/>
              <a:gd name="T42" fmla="*/ 15120938 w 6"/>
              <a:gd name="T43" fmla="*/ 35281447 h 15"/>
              <a:gd name="T44" fmla="*/ 15120938 w 6"/>
              <a:gd name="T45" fmla="*/ 35281447 h 15"/>
              <a:gd name="T46" fmla="*/ 12601575 w 6"/>
              <a:gd name="T47" fmla="*/ 37802344 h 15"/>
              <a:gd name="T48" fmla="*/ 12601575 w 6"/>
              <a:gd name="T49" fmla="*/ 37802344 h 15"/>
              <a:gd name="T50" fmla="*/ 7561263 w 6"/>
              <a:gd name="T51" fmla="*/ 37802344 h 15"/>
              <a:gd name="T52" fmla="*/ 7561263 w 6"/>
              <a:gd name="T53" fmla="*/ 35281447 h 15"/>
              <a:gd name="T54" fmla="*/ 7561263 w 6"/>
              <a:gd name="T55" fmla="*/ 35281447 h 1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" h="15">
                <a:moveTo>
                  <a:pt x="3" y="14"/>
                </a:moveTo>
                <a:lnTo>
                  <a:pt x="3" y="14"/>
                </a:lnTo>
                <a:lnTo>
                  <a:pt x="3" y="9"/>
                </a:lnTo>
                <a:lnTo>
                  <a:pt x="2" y="4"/>
                </a:lnTo>
                <a:lnTo>
                  <a:pt x="2" y="3"/>
                </a:lnTo>
                <a:lnTo>
                  <a:pt x="0" y="3"/>
                </a:lnTo>
                <a:lnTo>
                  <a:pt x="0" y="1"/>
                </a:lnTo>
                <a:lnTo>
                  <a:pt x="2" y="0"/>
                </a:lnTo>
                <a:lnTo>
                  <a:pt x="3" y="0"/>
                </a:lnTo>
                <a:lnTo>
                  <a:pt x="5" y="1"/>
                </a:lnTo>
                <a:lnTo>
                  <a:pt x="5" y="6"/>
                </a:lnTo>
                <a:lnTo>
                  <a:pt x="5" y="11"/>
                </a:lnTo>
                <a:lnTo>
                  <a:pt x="6" y="12"/>
                </a:lnTo>
                <a:lnTo>
                  <a:pt x="6" y="14"/>
                </a:lnTo>
                <a:lnTo>
                  <a:pt x="5" y="15"/>
                </a:lnTo>
                <a:lnTo>
                  <a:pt x="3" y="15"/>
                </a:lnTo>
                <a:lnTo>
                  <a:pt x="3" y="1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5" name="Freeform 23"/>
          <p:cNvSpPr>
            <a:spLocks/>
          </p:cNvSpPr>
          <p:nvPr/>
        </p:nvSpPr>
        <p:spPr bwMode="auto">
          <a:xfrm>
            <a:off x="6319838" y="2549301"/>
            <a:ext cx="7937" cy="22225"/>
          </a:xfrm>
          <a:custGeom>
            <a:avLst/>
            <a:gdLst>
              <a:gd name="T0" fmla="*/ 0 w 5"/>
              <a:gd name="T1" fmla="*/ 5040313 h 14"/>
              <a:gd name="T2" fmla="*/ 0 w 5"/>
              <a:gd name="T3" fmla="*/ 5040313 h 14"/>
              <a:gd name="T4" fmla="*/ 5039995 w 5"/>
              <a:gd name="T5" fmla="*/ 0 h 14"/>
              <a:gd name="T6" fmla="*/ 5039995 w 5"/>
              <a:gd name="T7" fmla="*/ 0 h 14"/>
              <a:gd name="T8" fmla="*/ 5039995 w 5"/>
              <a:gd name="T9" fmla="*/ 0 h 14"/>
              <a:gd name="T10" fmla="*/ 12600781 w 5"/>
              <a:gd name="T11" fmla="*/ 0 h 14"/>
              <a:gd name="T12" fmla="*/ 12600781 w 5"/>
              <a:gd name="T13" fmla="*/ 0 h 14"/>
              <a:gd name="T14" fmla="*/ 12600781 w 5"/>
              <a:gd name="T15" fmla="*/ 12601575 h 14"/>
              <a:gd name="T16" fmla="*/ 12600781 w 5"/>
              <a:gd name="T17" fmla="*/ 12601575 h 14"/>
              <a:gd name="T18" fmla="*/ 12600781 w 5"/>
              <a:gd name="T19" fmla="*/ 20161250 h 14"/>
              <a:gd name="T20" fmla="*/ 12600781 w 5"/>
              <a:gd name="T21" fmla="*/ 20161250 h 14"/>
              <a:gd name="T22" fmla="*/ 12600781 w 5"/>
              <a:gd name="T23" fmla="*/ 32762825 h 14"/>
              <a:gd name="T24" fmla="*/ 12600781 w 5"/>
              <a:gd name="T25" fmla="*/ 32762825 h 14"/>
              <a:gd name="T26" fmla="*/ 12600781 w 5"/>
              <a:gd name="T27" fmla="*/ 35282188 h 14"/>
              <a:gd name="T28" fmla="*/ 12600781 w 5"/>
              <a:gd name="T29" fmla="*/ 35282188 h 14"/>
              <a:gd name="T30" fmla="*/ 12600781 w 5"/>
              <a:gd name="T31" fmla="*/ 35282188 h 14"/>
              <a:gd name="T32" fmla="*/ 7560786 w 5"/>
              <a:gd name="T33" fmla="*/ 35282188 h 14"/>
              <a:gd name="T34" fmla="*/ 5039995 w 5"/>
              <a:gd name="T35" fmla="*/ 35282188 h 14"/>
              <a:gd name="T36" fmla="*/ 5039995 w 5"/>
              <a:gd name="T37" fmla="*/ 35282188 h 14"/>
              <a:gd name="T38" fmla="*/ 5039995 w 5"/>
              <a:gd name="T39" fmla="*/ 32762825 h 14"/>
              <a:gd name="T40" fmla="*/ 5039995 w 5"/>
              <a:gd name="T41" fmla="*/ 32762825 h 14"/>
              <a:gd name="T42" fmla="*/ 7560786 w 5"/>
              <a:gd name="T43" fmla="*/ 20161250 h 14"/>
              <a:gd name="T44" fmla="*/ 5039995 w 5"/>
              <a:gd name="T45" fmla="*/ 7561263 h 14"/>
              <a:gd name="T46" fmla="*/ 5039995 w 5"/>
              <a:gd name="T47" fmla="*/ 7561263 h 14"/>
              <a:gd name="T48" fmla="*/ 0 w 5"/>
              <a:gd name="T49" fmla="*/ 5040313 h 14"/>
              <a:gd name="T50" fmla="*/ 0 w 5"/>
              <a:gd name="T51" fmla="*/ 5040313 h 1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" h="14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5" y="0"/>
                </a:lnTo>
                <a:lnTo>
                  <a:pt x="5" y="5"/>
                </a:lnTo>
                <a:lnTo>
                  <a:pt x="5" y="8"/>
                </a:lnTo>
                <a:lnTo>
                  <a:pt x="5" y="13"/>
                </a:lnTo>
                <a:lnTo>
                  <a:pt x="5" y="14"/>
                </a:lnTo>
                <a:lnTo>
                  <a:pt x="3" y="14"/>
                </a:lnTo>
                <a:lnTo>
                  <a:pt x="2" y="14"/>
                </a:lnTo>
                <a:lnTo>
                  <a:pt x="2" y="13"/>
                </a:lnTo>
                <a:lnTo>
                  <a:pt x="3" y="8"/>
                </a:lnTo>
                <a:lnTo>
                  <a:pt x="2" y="3"/>
                </a:lnTo>
                <a:lnTo>
                  <a:pt x="0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6" name="Freeform 24"/>
          <p:cNvSpPr>
            <a:spLocks noEditPoints="1"/>
          </p:cNvSpPr>
          <p:nvPr/>
        </p:nvSpPr>
        <p:spPr bwMode="auto">
          <a:xfrm>
            <a:off x="4057650" y="3628801"/>
            <a:ext cx="622300" cy="668338"/>
          </a:xfrm>
          <a:custGeom>
            <a:avLst/>
            <a:gdLst>
              <a:gd name="T0" fmla="*/ 189012513 w 392"/>
              <a:gd name="T1" fmla="*/ 88206328 h 421"/>
              <a:gd name="T2" fmla="*/ 688003450 w 392"/>
              <a:gd name="T3" fmla="*/ 70564428 h 421"/>
              <a:gd name="T4" fmla="*/ 970260950 w 392"/>
              <a:gd name="T5" fmla="*/ 372983404 h 421"/>
              <a:gd name="T6" fmla="*/ 912296563 w 392"/>
              <a:gd name="T7" fmla="*/ 962700408 h 421"/>
              <a:gd name="T8" fmla="*/ 798890325 w 392"/>
              <a:gd name="T9" fmla="*/ 1013103570 h 421"/>
              <a:gd name="T10" fmla="*/ 70564375 w 392"/>
              <a:gd name="T11" fmla="*/ 826611868 h 421"/>
              <a:gd name="T12" fmla="*/ 385584700 w 392"/>
              <a:gd name="T13" fmla="*/ 592237956 h 421"/>
              <a:gd name="T14" fmla="*/ 771167813 w 392"/>
              <a:gd name="T15" fmla="*/ 357862455 h 421"/>
              <a:gd name="T16" fmla="*/ 725805000 w 392"/>
              <a:gd name="T17" fmla="*/ 219254552 h 421"/>
              <a:gd name="T18" fmla="*/ 662801888 w 392"/>
              <a:gd name="T19" fmla="*/ 234375500 h 421"/>
              <a:gd name="T20" fmla="*/ 635079375 w 392"/>
              <a:gd name="T21" fmla="*/ 194052970 h 421"/>
              <a:gd name="T22" fmla="*/ 337700938 w 392"/>
              <a:gd name="T23" fmla="*/ 166330437 h 421"/>
              <a:gd name="T24" fmla="*/ 272176875 w 392"/>
              <a:gd name="T25" fmla="*/ 110886958 h 421"/>
              <a:gd name="T26" fmla="*/ 42843450 w 392"/>
              <a:gd name="T27" fmla="*/ 385584988 h 421"/>
              <a:gd name="T28" fmla="*/ 292338125 w 392"/>
              <a:gd name="T29" fmla="*/ 509071943 h 421"/>
              <a:gd name="T30" fmla="*/ 579635938 w 392"/>
              <a:gd name="T31" fmla="*/ 660281431 h 421"/>
              <a:gd name="T32" fmla="*/ 498990938 w 392"/>
              <a:gd name="T33" fmla="*/ 627520169 h 421"/>
              <a:gd name="T34" fmla="*/ 347781563 w 392"/>
              <a:gd name="T35" fmla="*/ 635079850 h 421"/>
              <a:gd name="T36" fmla="*/ 216733438 w 392"/>
              <a:gd name="T37" fmla="*/ 579636371 h 421"/>
              <a:gd name="T38" fmla="*/ 153730325 w 392"/>
              <a:gd name="T39" fmla="*/ 879535983 h 421"/>
              <a:gd name="T40" fmla="*/ 189012513 w 392"/>
              <a:gd name="T41" fmla="*/ 866934399 h 421"/>
              <a:gd name="T42" fmla="*/ 209173763 w 392"/>
              <a:gd name="T43" fmla="*/ 831652185 h 421"/>
              <a:gd name="T44" fmla="*/ 262096250 w 392"/>
              <a:gd name="T45" fmla="*/ 846773133 h 421"/>
              <a:gd name="T46" fmla="*/ 312499375 w 392"/>
              <a:gd name="T47" fmla="*/ 814011871 h 421"/>
              <a:gd name="T48" fmla="*/ 405745950 w 392"/>
              <a:gd name="T49" fmla="*/ 831652185 h 421"/>
              <a:gd name="T50" fmla="*/ 476310325 w 392"/>
              <a:gd name="T51" fmla="*/ 831652185 h 421"/>
              <a:gd name="T52" fmla="*/ 526713450 w 392"/>
              <a:gd name="T53" fmla="*/ 861894082 h 421"/>
              <a:gd name="T54" fmla="*/ 602318138 w 392"/>
              <a:gd name="T55" fmla="*/ 859374718 h 421"/>
              <a:gd name="T56" fmla="*/ 627519700 w 392"/>
              <a:gd name="T57" fmla="*/ 854334402 h 421"/>
              <a:gd name="T58" fmla="*/ 715724375 w 392"/>
              <a:gd name="T59" fmla="*/ 879535983 h 421"/>
              <a:gd name="T60" fmla="*/ 733366263 w 392"/>
              <a:gd name="T61" fmla="*/ 819052188 h 421"/>
              <a:gd name="T62" fmla="*/ 715724375 w 392"/>
              <a:gd name="T63" fmla="*/ 693044281 h 421"/>
              <a:gd name="T64" fmla="*/ 884575638 w 392"/>
              <a:gd name="T65" fmla="*/ 362902771 h 421"/>
              <a:gd name="T66" fmla="*/ 821570938 w 392"/>
              <a:gd name="T67" fmla="*/ 929939146 h 421"/>
              <a:gd name="T68" fmla="*/ 753527513 w 392"/>
              <a:gd name="T69" fmla="*/ 758568393 h 421"/>
              <a:gd name="T70" fmla="*/ 826611250 w 392"/>
              <a:gd name="T71" fmla="*/ 635079850 h 421"/>
              <a:gd name="T72" fmla="*/ 882054688 w 392"/>
              <a:gd name="T73" fmla="*/ 922377878 h 421"/>
              <a:gd name="T74" fmla="*/ 866933750 w 392"/>
              <a:gd name="T75" fmla="*/ 370464040 h 421"/>
              <a:gd name="T76" fmla="*/ 375504075 w 392"/>
              <a:gd name="T77" fmla="*/ 138609491 h 421"/>
              <a:gd name="T78" fmla="*/ 667842200 w 392"/>
              <a:gd name="T79" fmla="*/ 178932021 h 421"/>
              <a:gd name="T80" fmla="*/ 715724375 w 392"/>
              <a:gd name="T81" fmla="*/ 115927274 h 421"/>
              <a:gd name="T82" fmla="*/ 340221888 w 392"/>
              <a:gd name="T83" fmla="*/ 118448226 h 421"/>
              <a:gd name="T84" fmla="*/ 945059388 w 392"/>
              <a:gd name="T85" fmla="*/ 579636371 h 421"/>
              <a:gd name="T86" fmla="*/ 761087188 w 392"/>
              <a:gd name="T87" fmla="*/ 476310681 h 421"/>
              <a:gd name="T88" fmla="*/ 882054688 w 392"/>
              <a:gd name="T89" fmla="*/ 342741506 h 421"/>
              <a:gd name="T90" fmla="*/ 441028138 w 392"/>
              <a:gd name="T91" fmla="*/ 83166012 h 421"/>
              <a:gd name="T92" fmla="*/ 957659375 w 392"/>
              <a:gd name="T93" fmla="*/ 352822139 h 421"/>
              <a:gd name="T94" fmla="*/ 196572188 w 392"/>
              <a:gd name="T95" fmla="*/ 108367594 h 421"/>
              <a:gd name="T96" fmla="*/ 559474688 w 392"/>
              <a:gd name="T97" fmla="*/ 982861673 h 421"/>
              <a:gd name="T98" fmla="*/ 297378438 w 392"/>
              <a:gd name="T99" fmla="*/ 922377878 h 421"/>
              <a:gd name="T100" fmla="*/ 745966250 w 392"/>
              <a:gd name="T101" fmla="*/ 1040826104 h 421"/>
              <a:gd name="T102" fmla="*/ 488910313 w 392"/>
              <a:gd name="T103" fmla="*/ 158770756 h 421"/>
              <a:gd name="T104" fmla="*/ 733366263 w 392"/>
              <a:gd name="T105" fmla="*/ 675402380 h 421"/>
              <a:gd name="T106" fmla="*/ 388104063 w 392"/>
              <a:gd name="T107" fmla="*/ 955140727 h 421"/>
              <a:gd name="T108" fmla="*/ 302418750 w 392"/>
              <a:gd name="T109" fmla="*/ 647681435 h 421"/>
              <a:gd name="T110" fmla="*/ 367942813 w 392"/>
              <a:gd name="T111" fmla="*/ 35282214 h 421"/>
              <a:gd name="T112" fmla="*/ 65524063 w 392"/>
              <a:gd name="T113" fmla="*/ 516633212 h 421"/>
              <a:gd name="T114" fmla="*/ 786288750 w 392"/>
              <a:gd name="T115" fmla="*/ 1010584206 h 421"/>
              <a:gd name="T116" fmla="*/ 330141263 w 392"/>
              <a:gd name="T117" fmla="*/ 524192892 h 421"/>
              <a:gd name="T118" fmla="*/ 317539688 w 392"/>
              <a:gd name="T119" fmla="*/ 604837952 h 421"/>
              <a:gd name="T120" fmla="*/ 345262200 w 392"/>
              <a:gd name="T121" fmla="*/ 514112260 h 421"/>
              <a:gd name="T122" fmla="*/ 22682200 w 392"/>
              <a:gd name="T123" fmla="*/ 476310681 h 421"/>
              <a:gd name="T124" fmla="*/ 695563125 w 392"/>
              <a:gd name="T125" fmla="*/ 277217395 h 42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92" h="421">
                <a:moveTo>
                  <a:pt x="31" y="221"/>
                </a:moveTo>
                <a:lnTo>
                  <a:pt x="31" y="221"/>
                </a:lnTo>
                <a:lnTo>
                  <a:pt x="20" y="213"/>
                </a:lnTo>
                <a:lnTo>
                  <a:pt x="15" y="210"/>
                </a:lnTo>
                <a:lnTo>
                  <a:pt x="9" y="207"/>
                </a:lnTo>
                <a:lnTo>
                  <a:pt x="4" y="200"/>
                </a:lnTo>
                <a:lnTo>
                  <a:pt x="1" y="199"/>
                </a:lnTo>
                <a:lnTo>
                  <a:pt x="0" y="197"/>
                </a:lnTo>
                <a:lnTo>
                  <a:pt x="0" y="196"/>
                </a:lnTo>
                <a:lnTo>
                  <a:pt x="0" y="191"/>
                </a:lnTo>
                <a:lnTo>
                  <a:pt x="0" y="189"/>
                </a:lnTo>
                <a:lnTo>
                  <a:pt x="1" y="178"/>
                </a:lnTo>
                <a:lnTo>
                  <a:pt x="1" y="167"/>
                </a:lnTo>
                <a:lnTo>
                  <a:pt x="4" y="153"/>
                </a:lnTo>
                <a:lnTo>
                  <a:pt x="9" y="140"/>
                </a:lnTo>
                <a:lnTo>
                  <a:pt x="14" y="128"/>
                </a:lnTo>
                <a:lnTo>
                  <a:pt x="22" y="115"/>
                </a:lnTo>
                <a:lnTo>
                  <a:pt x="28" y="104"/>
                </a:lnTo>
                <a:lnTo>
                  <a:pt x="30" y="103"/>
                </a:lnTo>
                <a:lnTo>
                  <a:pt x="44" y="76"/>
                </a:lnTo>
                <a:lnTo>
                  <a:pt x="55" y="58"/>
                </a:lnTo>
                <a:lnTo>
                  <a:pt x="67" y="43"/>
                </a:lnTo>
                <a:lnTo>
                  <a:pt x="75" y="35"/>
                </a:lnTo>
                <a:lnTo>
                  <a:pt x="86" y="30"/>
                </a:lnTo>
                <a:lnTo>
                  <a:pt x="91" y="28"/>
                </a:lnTo>
                <a:lnTo>
                  <a:pt x="96" y="28"/>
                </a:lnTo>
                <a:lnTo>
                  <a:pt x="115" y="30"/>
                </a:lnTo>
                <a:lnTo>
                  <a:pt x="132" y="32"/>
                </a:lnTo>
                <a:lnTo>
                  <a:pt x="132" y="30"/>
                </a:lnTo>
                <a:lnTo>
                  <a:pt x="137" y="19"/>
                </a:lnTo>
                <a:lnTo>
                  <a:pt x="142" y="11"/>
                </a:lnTo>
                <a:lnTo>
                  <a:pt x="145" y="6"/>
                </a:lnTo>
                <a:lnTo>
                  <a:pt x="149" y="3"/>
                </a:lnTo>
                <a:lnTo>
                  <a:pt x="154" y="0"/>
                </a:lnTo>
                <a:lnTo>
                  <a:pt x="161" y="0"/>
                </a:lnTo>
                <a:lnTo>
                  <a:pt x="170" y="3"/>
                </a:lnTo>
                <a:lnTo>
                  <a:pt x="175" y="5"/>
                </a:lnTo>
                <a:lnTo>
                  <a:pt x="183" y="5"/>
                </a:lnTo>
                <a:lnTo>
                  <a:pt x="202" y="10"/>
                </a:lnTo>
                <a:lnTo>
                  <a:pt x="216" y="13"/>
                </a:lnTo>
                <a:lnTo>
                  <a:pt x="230" y="17"/>
                </a:lnTo>
                <a:lnTo>
                  <a:pt x="260" y="27"/>
                </a:lnTo>
                <a:lnTo>
                  <a:pt x="266" y="27"/>
                </a:lnTo>
                <a:lnTo>
                  <a:pt x="273" y="28"/>
                </a:lnTo>
                <a:lnTo>
                  <a:pt x="279" y="28"/>
                </a:lnTo>
                <a:lnTo>
                  <a:pt x="284" y="30"/>
                </a:lnTo>
                <a:lnTo>
                  <a:pt x="285" y="33"/>
                </a:lnTo>
                <a:lnTo>
                  <a:pt x="290" y="39"/>
                </a:lnTo>
                <a:lnTo>
                  <a:pt x="293" y="52"/>
                </a:lnTo>
                <a:lnTo>
                  <a:pt x="293" y="65"/>
                </a:lnTo>
                <a:lnTo>
                  <a:pt x="291" y="71"/>
                </a:lnTo>
                <a:lnTo>
                  <a:pt x="291" y="76"/>
                </a:lnTo>
                <a:lnTo>
                  <a:pt x="299" y="77"/>
                </a:lnTo>
                <a:lnTo>
                  <a:pt x="309" y="77"/>
                </a:lnTo>
                <a:lnTo>
                  <a:pt x="318" y="79"/>
                </a:lnTo>
                <a:lnTo>
                  <a:pt x="326" y="82"/>
                </a:lnTo>
                <a:lnTo>
                  <a:pt x="336" y="85"/>
                </a:lnTo>
                <a:lnTo>
                  <a:pt x="344" y="90"/>
                </a:lnTo>
                <a:lnTo>
                  <a:pt x="350" y="93"/>
                </a:lnTo>
                <a:lnTo>
                  <a:pt x="358" y="96"/>
                </a:lnTo>
                <a:lnTo>
                  <a:pt x="366" y="103"/>
                </a:lnTo>
                <a:lnTo>
                  <a:pt x="370" y="107"/>
                </a:lnTo>
                <a:lnTo>
                  <a:pt x="375" y="112"/>
                </a:lnTo>
                <a:lnTo>
                  <a:pt x="378" y="118"/>
                </a:lnTo>
                <a:lnTo>
                  <a:pt x="380" y="122"/>
                </a:lnTo>
                <a:lnTo>
                  <a:pt x="383" y="136"/>
                </a:lnTo>
                <a:lnTo>
                  <a:pt x="385" y="148"/>
                </a:lnTo>
                <a:lnTo>
                  <a:pt x="386" y="163"/>
                </a:lnTo>
                <a:lnTo>
                  <a:pt x="388" y="191"/>
                </a:lnTo>
                <a:lnTo>
                  <a:pt x="388" y="221"/>
                </a:lnTo>
                <a:lnTo>
                  <a:pt x="388" y="301"/>
                </a:lnTo>
                <a:lnTo>
                  <a:pt x="389" y="322"/>
                </a:lnTo>
                <a:lnTo>
                  <a:pt x="389" y="341"/>
                </a:lnTo>
                <a:lnTo>
                  <a:pt x="391" y="346"/>
                </a:lnTo>
                <a:lnTo>
                  <a:pt x="391" y="349"/>
                </a:lnTo>
                <a:lnTo>
                  <a:pt x="391" y="355"/>
                </a:lnTo>
                <a:lnTo>
                  <a:pt x="392" y="363"/>
                </a:lnTo>
                <a:lnTo>
                  <a:pt x="392" y="375"/>
                </a:lnTo>
                <a:lnTo>
                  <a:pt x="391" y="377"/>
                </a:lnTo>
                <a:lnTo>
                  <a:pt x="389" y="380"/>
                </a:lnTo>
                <a:lnTo>
                  <a:pt x="388" y="382"/>
                </a:lnTo>
                <a:lnTo>
                  <a:pt x="386" y="387"/>
                </a:lnTo>
                <a:lnTo>
                  <a:pt x="385" y="390"/>
                </a:lnTo>
                <a:lnTo>
                  <a:pt x="380" y="391"/>
                </a:lnTo>
                <a:lnTo>
                  <a:pt x="373" y="390"/>
                </a:lnTo>
                <a:lnTo>
                  <a:pt x="366" y="387"/>
                </a:lnTo>
                <a:lnTo>
                  <a:pt x="364" y="385"/>
                </a:lnTo>
                <a:lnTo>
                  <a:pt x="362" y="382"/>
                </a:lnTo>
                <a:lnTo>
                  <a:pt x="361" y="375"/>
                </a:lnTo>
                <a:lnTo>
                  <a:pt x="359" y="372"/>
                </a:lnTo>
                <a:lnTo>
                  <a:pt x="356" y="371"/>
                </a:lnTo>
                <a:lnTo>
                  <a:pt x="355" y="371"/>
                </a:lnTo>
                <a:lnTo>
                  <a:pt x="353" y="371"/>
                </a:lnTo>
                <a:lnTo>
                  <a:pt x="353" y="375"/>
                </a:lnTo>
                <a:lnTo>
                  <a:pt x="350" y="388"/>
                </a:lnTo>
                <a:lnTo>
                  <a:pt x="350" y="391"/>
                </a:lnTo>
                <a:lnTo>
                  <a:pt x="348" y="394"/>
                </a:lnTo>
                <a:lnTo>
                  <a:pt x="345" y="396"/>
                </a:lnTo>
                <a:lnTo>
                  <a:pt x="340" y="396"/>
                </a:lnTo>
                <a:lnTo>
                  <a:pt x="337" y="393"/>
                </a:lnTo>
                <a:lnTo>
                  <a:pt x="334" y="388"/>
                </a:lnTo>
                <a:lnTo>
                  <a:pt x="332" y="387"/>
                </a:lnTo>
                <a:lnTo>
                  <a:pt x="331" y="385"/>
                </a:lnTo>
                <a:lnTo>
                  <a:pt x="328" y="383"/>
                </a:lnTo>
                <a:lnTo>
                  <a:pt x="325" y="385"/>
                </a:lnTo>
                <a:lnTo>
                  <a:pt x="321" y="385"/>
                </a:lnTo>
                <a:lnTo>
                  <a:pt x="320" y="387"/>
                </a:lnTo>
                <a:lnTo>
                  <a:pt x="318" y="390"/>
                </a:lnTo>
                <a:lnTo>
                  <a:pt x="318" y="393"/>
                </a:lnTo>
                <a:lnTo>
                  <a:pt x="317" y="402"/>
                </a:lnTo>
                <a:lnTo>
                  <a:pt x="315" y="413"/>
                </a:lnTo>
                <a:lnTo>
                  <a:pt x="315" y="416"/>
                </a:lnTo>
                <a:lnTo>
                  <a:pt x="312" y="420"/>
                </a:lnTo>
                <a:lnTo>
                  <a:pt x="306" y="421"/>
                </a:lnTo>
                <a:lnTo>
                  <a:pt x="288" y="420"/>
                </a:lnTo>
                <a:lnTo>
                  <a:pt x="269" y="415"/>
                </a:lnTo>
                <a:lnTo>
                  <a:pt x="258" y="412"/>
                </a:lnTo>
                <a:lnTo>
                  <a:pt x="227" y="404"/>
                </a:lnTo>
                <a:lnTo>
                  <a:pt x="190" y="394"/>
                </a:lnTo>
                <a:lnTo>
                  <a:pt x="167" y="388"/>
                </a:lnTo>
                <a:lnTo>
                  <a:pt x="143" y="383"/>
                </a:lnTo>
                <a:lnTo>
                  <a:pt x="115" y="377"/>
                </a:lnTo>
                <a:lnTo>
                  <a:pt x="90" y="372"/>
                </a:lnTo>
                <a:lnTo>
                  <a:pt x="60" y="364"/>
                </a:lnTo>
                <a:lnTo>
                  <a:pt x="49" y="361"/>
                </a:lnTo>
                <a:lnTo>
                  <a:pt x="39" y="353"/>
                </a:lnTo>
                <a:lnTo>
                  <a:pt x="36" y="349"/>
                </a:lnTo>
                <a:lnTo>
                  <a:pt x="33" y="342"/>
                </a:lnTo>
                <a:lnTo>
                  <a:pt x="31" y="338"/>
                </a:lnTo>
                <a:lnTo>
                  <a:pt x="30" y="333"/>
                </a:lnTo>
                <a:lnTo>
                  <a:pt x="28" y="328"/>
                </a:lnTo>
                <a:lnTo>
                  <a:pt x="26" y="325"/>
                </a:lnTo>
                <a:lnTo>
                  <a:pt x="26" y="322"/>
                </a:lnTo>
                <a:lnTo>
                  <a:pt x="26" y="314"/>
                </a:lnTo>
                <a:lnTo>
                  <a:pt x="28" y="311"/>
                </a:lnTo>
                <a:lnTo>
                  <a:pt x="28" y="279"/>
                </a:lnTo>
                <a:lnTo>
                  <a:pt x="30" y="257"/>
                </a:lnTo>
                <a:lnTo>
                  <a:pt x="31" y="238"/>
                </a:lnTo>
                <a:lnTo>
                  <a:pt x="31" y="235"/>
                </a:lnTo>
                <a:lnTo>
                  <a:pt x="30" y="230"/>
                </a:lnTo>
                <a:lnTo>
                  <a:pt x="30" y="229"/>
                </a:lnTo>
                <a:lnTo>
                  <a:pt x="30" y="227"/>
                </a:lnTo>
                <a:lnTo>
                  <a:pt x="31" y="226"/>
                </a:lnTo>
                <a:lnTo>
                  <a:pt x="31" y="224"/>
                </a:lnTo>
                <a:lnTo>
                  <a:pt x="31" y="221"/>
                </a:lnTo>
                <a:close/>
                <a:moveTo>
                  <a:pt x="138" y="230"/>
                </a:moveTo>
                <a:lnTo>
                  <a:pt x="138" y="230"/>
                </a:lnTo>
                <a:lnTo>
                  <a:pt x="142" y="229"/>
                </a:lnTo>
                <a:lnTo>
                  <a:pt x="143" y="229"/>
                </a:lnTo>
                <a:lnTo>
                  <a:pt x="145" y="232"/>
                </a:lnTo>
                <a:lnTo>
                  <a:pt x="148" y="232"/>
                </a:lnTo>
                <a:lnTo>
                  <a:pt x="153" y="235"/>
                </a:lnTo>
                <a:lnTo>
                  <a:pt x="178" y="240"/>
                </a:lnTo>
                <a:lnTo>
                  <a:pt x="195" y="243"/>
                </a:lnTo>
                <a:lnTo>
                  <a:pt x="222" y="249"/>
                </a:lnTo>
                <a:lnTo>
                  <a:pt x="250" y="254"/>
                </a:lnTo>
                <a:lnTo>
                  <a:pt x="266" y="257"/>
                </a:lnTo>
                <a:lnTo>
                  <a:pt x="271" y="257"/>
                </a:lnTo>
                <a:lnTo>
                  <a:pt x="276" y="257"/>
                </a:lnTo>
                <a:lnTo>
                  <a:pt x="280" y="254"/>
                </a:lnTo>
                <a:lnTo>
                  <a:pt x="284" y="251"/>
                </a:lnTo>
                <a:lnTo>
                  <a:pt x="285" y="249"/>
                </a:lnTo>
                <a:lnTo>
                  <a:pt x="285" y="248"/>
                </a:lnTo>
                <a:lnTo>
                  <a:pt x="287" y="245"/>
                </a:lnTo>
                <a:lnTo>
                  <a:pt x="288" y="235"/>
                </a:lnTo>
                <a:lnTo>
                  <a:pt x="288" y="226"/>
                </a:lnTo>
                <a:lnTo>
                  <a:pt x="290" y="210"/>
                </a:lnTo>
                <a:lnTo>
                  <a:pt x="291" y="194"/>
                </a:lnTo>
                <a:lnTo>
                  <a:pt x="291" y="183"/>
                </a:lnTo>
                <a:lnTo>
                  <a:pt x="291" y="175"/>
                </a:lnTo>
                <a:lnTo>
                  <a:pt x="295" y="166"/>
                </a:lnTo>
                <a:lnTo>
                  <a:pt x="299" y="153"/>
                </a:lnTo>
                <a:lnTo>
                  <a:pt x="306" y="142"/>
                </a:lnTo>
                <a:lnTo>
                  <a:pt x="310" y="134"/>
                </a:lnTo>
                <a:lnTo>
                  <a:pt x="314" y="129"/>
                </a:lnTo>
                <a:lnTo>
                  <a:pt x="320" y="125"/>
                </a:lnTo>
                <a:lnTo>
                  <a:pt x="325" y="122"/>
                </a:lnTo>
                <a:lnTo>
                  <a:pt x="329" y="118"/>
                </a:lnTo>
                <a:lnTo>
                  <a:pt x="337" y="117"/>
                </a:lnTo>
                <a:lnTo>
                  <a:pt x="344" y="115"/>
                </a:lnTo>
                <a:lnTo>
                  <a:pt x="350" y="117"/>
                </a:lnTo>
                <a:lnTo>
                  <a:pt x="358" y="117"/>
                </a:lnTo>
                <a:lnTo>
                  <a:pt x="364" y="120"/>
                </a:lnTo>
                <a:lnTo>
                  <a:pt x="366" y="120"/>
                </a:lnTo>
                <a:lnTo>
                  <a:pt x="364" y="118"/>
                </a:lnTo>
                <a:lnTo>
                  <a:pt x="358" y="112"/>
                </a:lnTo>
                <a:lnTo>
                  <a:pt x="351" y="107"/>
                </a:lnTo>
                <a:lnTo>
                  <a:pt x="344" y="104"/>
                </a:lnTo>
                <a:lnTo>
                  <a:pt x="329" y="96"/>
                </a:lnTo>
                <a:lnTo>
                  <a:pt x="317" y="92"/>
                </a:lnTo>
                <a:lnTo>
                  <a:pt x="298" y="85"/>
                </a:lnTo>
                <a:lnTo>
                  <a:pt x="293" y="85"/>
                </a:lnTo>
                <a:lnTo>
                  <a:pt x="290" y="85"/>
                </a:lnTo>
                <a:lnTo>
                  <a:pt x="288" y="87"/>
                </a:lnTo>
                <a:lnTo>
                  <a:pt x="287" y="88"/>
                </a:lnTo>
                <a:lnTo>
                  <a:pt x="287" y="96"/>
                </a:lnTo>
                <a:lnTo>
                  <a:pt x="287" y="106"/>
                </a:lnTo>
                <a:lnTo>
                  <a:pt x="287" y="107"/>
                </a:lnTo>
                <a:lnTo>
                  <a:pt x="285" y="109"/>
                </a:lnTo>
                <a:lnTo>
                  <a:pt x="284" y="109"/>
                </a:lnTo>
                <a:lnTo>
                  <a:pt x="282" y="110"/>
                </a:lnTo>
                <a:lnTo>
                  <a:pt x="280" y="114"/>
                </a:lnTo>
                <a:lnTo>
                  <a:pt x="276" y="117"/>
                </a:lnTo>
                <a:lnTo>
                  <a:pt x="274" y="117"/>
                </a:lnTo>
                <a:lnTo>
                  <a:pt x="273" y="115"/>
                </a:lnTo>
                <a:lnTo>
                  <a:pt x="271" y="114"/>
                </a:lnTo>
                <a:lnTo>
                  <a:pt x="271" y="112"/>
                </a:lnTo>
                <a:lnTo>
                  <a:pt x="271" y="110"/>
                </a:lnTo>
                <a:lnTo>
                  <a:pt x="274" y="106"/>
                </a:lnTo>
                <a:lnTo>
                  <a:pt x="276" y="101"/>
                </a:lnTo>
                <a:lnTo>
                  <a:pt x="276" y="98"/>
                </a:lnTo>
                <a:lnTo>
                  <a:pt x="276" y="96"/>
                </a:lnTo>
                <a:lnTo>
                  <a:pt x="271" y="93"/>
                </a:lnTo>
                <a:lnTo>
                  <a:pt x="268" y="92"/>
                </a:lnTo>
                <a:lnTo>
                  <a:pt x="265" y="92"/>
                </a:lnTo>
                <a:lnTo>
                  <a:pt x="263" y="93"/>
                </a:lnTo>
                <a:lnTo>
                  <a:pt x="263" y="96"/>
                </a:lnTo>
                <a:lnTo>
                  <a:pt x="263" y="99"/>
                </a:lnTo>
                <a:lnTo>
                  <a:pt x="263" y="103"/>
                </a:lnTo>
                <a:lnTo>
                  <a:pt x="261" y="104"/>
                </a:lnTo>
                <a:lnTo>
                  <a:pt x="258" y="104"/>
                </a:lnTo>
                <a:lnTo>
                  <a:pt x="257" y="104"/>
                </a:lnTo>
                <a:lnTo>
                  <a:pt x="255" y="103"/>
                </a:lnTo>
                <a:lnTo>
                  <a:pt x="254" y="101"/>
                </a:lnTo>
                <a:lnTo>
                  <a:pt x="250" y="104"/>
                </a:lnTo>
                <a:lnTo>
                  <a:pt x="247" y="103"/>
                </a:lnTo>
                <a:lnTo>
                  <a:pt x="244" y="101"/>
                </a:lnTo>
                <a:lnTo>
                  <a:pt x="244" y="98"/>
                </a:lnTo>
                <a:lnTo>
                  <a:pt x="246" y="96"/>
                </a:lnTo>
                <a:lnTo>
                  <a:pt x="247" y="95"/>
                </a:lnTo>
                <a:lnTo>
                  <a:pt x="249" y="93"/>
                </a:lnTo>
                <a:lnTo>
                  <a:pt x="250" y="90"/>
                </a:lnTo>
                <a:lnTo>
                  <a:pt x="252" y="88"/>
                </a:lnTo>
                <a:lnTo>
                  <a:pt x="255" y="87"/>
                </a:lnTo>
                <a:lnTo>
                  <a:pt x="255" y="85"/>
                </a:lnTo>
                <a:lnTo>
                  <a:pt x="255" y="84"/>
                </a:lnTo>
                <a:lnTo>
                  <a:pt x="255" y="80"/>
                </a:lnTo>
                <a:lnTo>
                  <a:pt x="257" y="77"/>
                </a:lnTo>
                <a:lnTo>
                  <a:pt x="252" y="77"/>
                </a:lnTo>
                <a:lnTo>
                  <a:pt x="233" y="76"/>
                </a:lnTo>
                <a:lnTo>
                  <a:pt x="219" y="74"/>
                </a:lnTo>
                <a:lnTo>
                  <a:pt x="205" y="71"/>
                </a:lnTo>
                <a:lnTo>
                  <a:pt x="189" y="68"/>
                </a:lnTo>
                <a:lnTo>
                  <a:pt x="176" y="63"/>
                </a:lnTo>
                <a:lnTo>
                  <a:pt x="162" y="57"/>
                </a:lnTo>
                <a:lnTo>
                  <a:pt x="157" y="55"/>
                </a:lnTo>
                <a:lnTo>
                  <a:pt x="157" y="57"/>
                </a:lnTo>
                <a:lnTo>
                  <a:pt x="156" y="65"/>
                </a:lnTo>
                <a:lnTo>
                  <a:pt x="154" y="68"/>
                </a:lnTo>
                <a:lnTo>
                  <a:pt x="153" y="69"/>
                </a:lnTo>
                <a:lnTo>
                  <a:pt x="153" y="73"/>
                </a:lnTo>
                <a:lnTo>
                  <a:pt x="151" y="74"/>
                </a:lnTo>
                <a:lnTo>
                  <a:pt x="151" y="76"/>
                </a:lnTo>
                <a:lnTo>
                  <a:pt x="149" y="79"/>
                </a:lnTo>
                <a:lnTo>
                  <a:pt x="148" y="80"/>
                </a:lnTo>
                <a:lnTo>
                  <a:pt x="146" y="80"/>
                </a:lnTo>
                <a:lnTo>
                  <a:pt x="145" y="80"/>
                </a:lnTo>
                <a:lnTo>
                  <a:pt x="143" y="79"/>
                </a:lnTo>
                <a:lnTo>
                  <a:pt x="138" y="69"/>
                </a:lnTo>
                <a:lnTo>
                  <a:pt x="134" y="66"/>
                </a:lnTo>
                <a:lnTo>
                  <a:pt x="132" y="66"/>
                </a:lnTo>
                <a:lnTo>
                  <a:pt x="129" y="66"/>
                </a:lnTo>
                <a:lnTo>
                  <a:pt x="127" y="65"/>
                </a:lnTo>
                <a:lnTo>
                  <a:pt x="126" y="63"/>
                </a:lnTo>
                <a:lnTo>
                  <a:pt x="121" y="63"/>
                </a:lnTo>
                <a:lnTo>
                  <a:pt x="116" y="65"/>
                </a:lnTo>
                <a:lnTo>
                  <a:pt x="118" y="68"/>
                </a:lnTo>
                <a:lnTo>
                  <a:pt x="116" y="71"/>
                </a:lnTo>
                <a:lnTo>
                  <a:pt x="112" y="71"/>
                </a:lnTo>
                <a:lnTo>
                  <a:pt x="110" y="73"/>
                </a:lnTo>
                <a:lnTo>
                  <a:pt x="107" y="71"/>
                </a:lnTo>
                <a:lnTo>
                  <a:pt x="107" y="69"/>
                </a:lnTo>
                <a:lnTo>
                  <a:pt x="110" y="62"/>
                </a:lnTo>
                <a:lnTo>
                  <a:pt x="116" y="58"/>
                </a:lnTo>
                <a:lnTo>
                  <a:pt x="123" y="55"/>
                </a:lnTo>
                <a:lnTo>
                  <a:pt x="126" y="55"/>
                </a:lnTo>
                <a:lnTo>
                  <a:pt x="127" y="52"/>
                </a:lnTo>
                <a:lnTo>
                  <a:pt x="129" y="46"/>
                </a:lnTo>
                <a:lnTo>
                  <a:pt x="127" y="46"/>
                </a:lnTo>
                <a:lnTo>
                  <a:pt x="123" y="44"/>
                </a:lnTo>
                <a:lnTo>
                  <a:pt x="108" y="44"/>
                </a:lnTo>
                <a:lnTo>
                  <a:pt x="93" y="44"/>
                </a:lnTo>
                <a:lnTo>
                  <a:pt x="86" y="44"/>
                </a:lnTo>
                <a:lnTo>
                  <a:pt x="80" y="47"/>
                </a:lnTo>
                <a:lnTo>
                  <a:pt x="75" y="49"/>
                </a:lnTo>
                <a:lnTo>
                  <a:pt x="67" y="57"/>
                </a:lnTo>
                <a:lnTo>
                  <a:pt x="66" y="58"/>
                </a:lnTo>
                <a:lnTo>
                  <a:pt x="64" y="62"/>
                </a:lnTo>
                <a:lnTo>
                  <a:pt x="64" y="63"/>
                </a:lnTo>
                <a:lnTo>
                  <a:pt x="63" y="63"/>
                </a:lnTo>
                <a:lnTo>
                  <a:pt x="61" y="65"/>
                </a:lnTo>
                <a:lnTo>
                  <a:pt x="56" y="71"/>
                </a:lnTo>
                <a:lnTo>
                  <a:pt x="45" y="87"/>
                </a:lnTo>
                <a:lnTo>
                  <a:pt x="42" y="92"/>
                </a:lnTo>
                <a:lnTo>
                  <a:pt x="37" y="103"/>
                </a:lnTo>
                <a:lnTo>
                  <a:pt x="37" y="104"/>
                </a:lnTo>
                <a:lnTo>
                  <a:pt x="37" y="106"/>
                </a:lnTo>
                <a:lnTo>
                  <a:pt x="37" y="107"/>
                </a:lnTo>
                <a:lnTo>
                  <a:pt x="33" y="117"/>
                </a:lnTo>
                <a:lnTo>
                  <a:pt x="26" y="129"/>
                </a:lnTo>
                <a:lnTo>
                  <a:pt x="22" y="142"/>
                </a:lnTo>
                <a:lnTo>
                  <a:pt x="17" y="153"/>
                </a:lnTo>
                <a:lnTo>
                  <a:pt x="15" y="163"/>
                </a:lnTo>
                <a:lnTo>
                  <a:pt x="14" y="170"/>
                </a:lnTo>
                <a:lnTo>
                  <a:pt x="14" y="175"/>
                </a:lnTo>
                <a:lnTo>
                  <a:pt x="14" y="180"/>
                </a:lnTo>
                <a:lnTo>
                  <a:pt x="14" y="181"/>
                </a:lnTo>
                <a:lnTo>
                  <a:pt x="14" y="183"/>
                </a:lnTo>
                <a:lnTo>
                  <a:pt x="12" y="186"/>
                </a:lnTo>
                <a:lnTo>
                  <a:pt x="14" y="194"/>
                </a:lnTo>
                <a:lnTo>
                  <a:pt x="15" y="196"/>
                </a:lnTo>
                <a:lnTo>
                  <a:pt x="17" y="197"/>
                </a:lnTo>
                <a:lnTo>
                  <a:pt x="47" y="208"/>
                </a:lnTo>
                <a:lnTo>
                  <a:pt x="60" y="211"/>
                </a:lnTo>
                <a:lnTo>
                  <a:pt x="77" y="216"/>
                </a:lnTo>
                <a:lnTo>
                  <a:pt x="108" y="224"/>
                </a:lnTo>
                <a:lnTo>
                  <a:pt x="112" y="224"/>
                </a:lnTo>
                <a:lnTo>
                  <a:pt x="112" y="219"/>
                </a:lnTo>
                <a:lnTo>
                  <a:pt x="113" y="213"/>
                </a:lnTo>
                <a:lnTo>
                  <a:pt x="115" y="208"/>
                </a:lnTo>
                <a:lnTo>
                  <a:pt x="115" y="205"/>
                </a:lnTo>
                <a:lnTo>
                  <a:pt x="115" y="204"/>
                </a:lnTo>
                <a:lnTo>
                  <a:pt x="116" y="202"/>
                </a:lnTo>
                <a:lnTo>
                  <a:pt x="118" y="200"/>
                </a:lnTo>
                <a:lnTo>
                  <a:pt x="120" y="199"/>
                </a:lnTo>
                <a:lnTo>
                  <a:pt x="124" y="196"/>
                </a:lnTo>
                <a:lnTo>
                  <a:pt x="129" y="194"/>
                </a:lnTo>
                <a:lnTo>
                  <a:pt x="131" y="194"/>
                </a:lnTo>
                <a:lnTo>
                  <a:pt x="140" y="197"/>
                </a:lnTo>
                <a:lnTo>
                  <a:pt x="143" y="200"/>
                </a:lnTo>
                <a:lnTo>
                  <a:pt x="145" y="204"/>
                </a:lnTo>
                <a:lnTo>
                  <a:pt x="145" y="205"/>
                </a:lnTo>
                <a:lnTo>
                  <a:pt x="145" y="207"/>
                </a:lnTo>
                <a:lnTo>
                  <a:pt x="143" y="208"/>
                </a:lnTo>
                <a:lnTo>
                  <a:pt x="143" y="213"/>
                </a:lnTo>
                <a:lnTo>
                  <a:pt x="143" y="218"/>
                </a:lnTo>
                <a:lnTo>
                  <a:pt x="143" y="221"/>
                </a:lnTo>
                <a:lnTo>
                  <a:pt x="142" y="224"/>
                </a:lnTo>
                <a:lnTo>
                  <a:pt x="140" y="227"/>
                </a:lnTo>
                <a:lnTo>
                  <a:pt x="138" y="230"/>
                </a:lnTo>
                <a:close/>
                <a:moveTo>
                  <a:pt x="279" y="267"/>
                </a:moveTo>
                <a:lnTo>
                  <a:pt x="279" y="267"/>
                </a:lnTo>
                <a:lnTo>
                  <a:pt x="277" y="267"/>
                </a:lnTo>
                <a:lnTo>
                  <a:pt x="263" y="267"/>
                </a:lnTo>
                <a:lnTo>
                  <a:pt x="249" y="265"/>
                </a:lnTo>
                <a:lnTo>
                  <a:pt x="230" y="262"/>
                </a:lnTo>
                <a:lnTo>
                  <a:pt x="214" y="260"/>
                </a:lnTo>
                <a:lnTo>
                  <a:pt x="190" y="257"/>
                </a:lnTo>
                <a:lnTo>
                  <a:pt x="178" y="256"/>
                </a:lnTo>
                <a:lnTo>
                  <a:pt x="165" y="251"/>
                </a:lnTo>
                <a:lnTo>
                  <a:pt x="164" y="251"/>
                </a:lnTo>
                <a:lnTo>
                  <a:pt x="159" y="252"/>
                </a:lnTo>
                <a:lnTo>
                  <a:pt x="157" y="251"/>
                </a:lnTo>
                <a:lnTo>
                  <a:pt x="156" y="248"/>
                </a:lnTo>
                <a:lnTo>
                  <a:pt x="156" y="245"/>
                </a:lnTo>
                <a:lnTo>
                  <a:pt x="159" y="243"/>
                </a:lnTo>
                <a:lnTo>
                  <a:pt x="162" y="245"/>
                </a:lnTo>
                <a:lnTo>
                  <a:pt x="164" y="246"/>
                </a:lnTo>
                <a:lnTo>
                  <a:pt x="172" y="249"/>
                </a:lnTo>
                <a:lnTo>
                  <a:pt x="181" y="251"/>
                </a:lnTo>
                <a:lnTo>
                  <a:pt x="195" y="254"/>
                </a:lnTo>
                <a:lnTo>
                  <a:pt x="216" y="257"/>
                </a:lnTo>
                <a:lnTo>
                  <a:pt x="222" y="257"/>
                </a:lnTo>
                <a:lnTo>
                  <a:pt x="219" y="256"/>
                </a:lnTo>
                <a:lnTo>
                  <a:pt x="198" y="249"/>
                </a:lnTo>
                <a:lnTo>
                  <a:pt x="184" y="246"/>
                </a:lnTo>
                <a:lnTo>
                  <a:pt x="172" y="243"/>
                </a:lnTo>
                <a:lnTo>
                  <a:pt x="161" y="241"/>
                </a:lnTo>
                <a:lnTo>
                  <a:pt x="149" y="238"/>
                </a:lnTo>
                <a:lnTo>
                  <a:pt x="146" y="238"/>
                </a:lnTo>
                <a:lnTo>
                  <a:pt x="142" y="238"/>
                </a:lnTo>
                <a:lnTo>
                  <a:pt x="140" y="238"/>
                </a:lnTo>
                <a:lnTo>
                  <a:pt x="137" y="237"/>
                </a:lnTo>
                <a:lnTo>
                  <a:pt x="135" y="245"/>
                </a:lnTo>
                <a:lnTo>
                  <a:pt x="138" y="245"/>
                </a:lnTo>
                <a:lnTo>
                  <a:pt x="140" y="243"/>
                </a:lnTo>
                <a:lnTo>
                  <a:pt x="142" y="241"/>
                </a:lnTo>
                <a:lnTo>
                  <a:pt x="145" y="240"/>
                </a:lnTo>
                <a:lnTo>
                  <a:pt x="148" y="240"/>
                </a:lnTo>
                <a:lnTo>
                  <a:pt x="151" y="240"/>
                </a:lnTo>
                <a:lnTo>
                  <a:pt x="153" y="241"/>
                </a:lnTo>
                <a:lnTo>
                  <a:pt x="153" y="245"/>
                </a:lnTo>
                <a:lnTo>
                  <a:pt x="149" y="248"/>
                </a:lnTo>
                <a:lnTo>
                  <a:pt x="145" y="251"/>
                </a:lnTo>
                <a:lnTo>
                  <a:pt x="138" y="252"/>
                </a:lnTo>
                <a:lnTo>
                  <a:pt x="135" y="254"/>
                </a:lnTo>
                <a:lnTo>
                  <a:pt x="135" y="263"/>
                </a:lnTo>
                <a:lnTo>
                  <a:pt x="134" y="268"/>
                </a:lnTo>
                <a:lnTo>
                  <a:pt x="131" y="271"/>
                </a:lnTo>
                <a:lnTo>
                  <a:pt x="127" y="273"/>
                </a:lnTo>
                <a:lnTo>
                  <a:pt x="124" y="273"/>
                </a:lnTo>
                <a:lnTo>
                  <a:pt x="121" y="273"/>
                </a:lnTo>
                <a:lnTo>
                  <a:pt x="116" y="273"/>
                </a:lnTo>
                <a:lnTo>
                  <a:pt x="113" y="271"/>
                </a:lnTo>
                <a:lnTo>
                  <a:pt x="108" y="268"/>
                </a:lnTo>
                <a:lnTo>
                  <a:pt x="107" y="265"/>
                </a:lnTo>
                <a:lnTo>
                  <a:pt x="107" y="262"/>
                </a:lnTo>
                <a:lnTo>
                  <a:pt x="108" y="251"/>
                </a:lnTo>
                <a:lnTo>
                  <a:pt x="102" y="246"/>
                </a:lnTo>
                <a:lnTo>
                  <a:pt x="99" y="243"/>
                </a:lnTo>
                <a:lnTo>
                  <a:pt x="97" y="238"/>
                </a:lnTo>
                <a:lnTo>
                  <a:pt x="97" y="237"/>
                </a:lnTo>
                <a:lnTo>
                  <a:pt x="99" y="234"/>
                </a:lnTo>
                <a:lnTo>
                  <a:pt x="101" y="232"/>
                </a:lnTo>
                <a:lnTo>
                  <a:pt x="86" y="229"/>
                </a:lnTo>
                <a:lnTo>
                  <a:pt x="86" y="230"/>
                </a:lnTo>
                <a:lnTo>
                  <a:pt x="88" y="234"/>
                </a:lnTo>
                <a:lnTo>
                  <a:pt x="86" y="235"/>
                </a:lnTo>
                <a:lnTo>
                  <a:pt x="83" y="237"/>
                </a:lnTo>
                <a:lnTo>
                  <a:pt x="82" y="237"/>
                </a:lnTo>
                <a:lnTo>
                  <a:pt x="80" y="237"/>
                </a:lnTo>
                <a:lnTo>
                  <a:pt x="56" y="227"/>
                </a:lnTo>
                <a:lnTo>
                  <a:pt x="53" y="226"/>
                </a:lnTo>
                <a:lnTo>
                  <a:pt x="49" y="226"/>
                </a:lnTo>
                <a:lnTo>
                  <a:pt x="47" y="226"/>
                </a:lnTo>
                <a:lnTo>
                  <a:pt x="44" y="224"/>
                </a:lnTo>
                <a:lnTo>
                  <a:pt x="42" y="222"/>
                </a:lnTo>
                <a:lnTo>
                  <a:pt x="41" y="224"/>
                </a:lnTo>
                <a:lnTo>
                  <a:pt x="39" y="238"/>
                </a:lnTo>
                <a:lnTo>
                  <a:pt x="39" y="279"/>
                </a:lnTo>
                <a:lnTo>
                  <a:pt x="37" y="306"/>
                </a:lnTo>
                <a:lnTo>
                  <a:pt x="37" y="328"/>
                </a:lnTo>
                <a:lnTo>
                  <a:pt x="37" y="334"/>
                </a:lnTo>
                <a:lnTo>
                  <a:pt x="39" y="338"/>
                </a:lnTo>
                <a:lnTo>
                  <a:pt x="44" y="342"/>
                </a:lnTo>
                <a:lnTo>
                  <a:pt x="47" y="346"/>
                </a:lnTo>
                <a:lnTo>
                  <a:pt x="55" y="347"/>
                </a:lnTo>
                <a:lnTo>
                  <a:pt x="61" y="349"/>
                </a:lnTo>
                <a:lnTo>
                  <a:pt x="69" y="350"/>
                </a:lnTo>
                <a:lnTo>
                  <a:pt x="67" y="347"/>
                </a:lnTo>
                <a:lnTo>
                  <a:pt x="63" y="338"/>
                </a:lnTo>
                <a:lnTo>
                  <a:pt x="61" y="333"/>
                </a:lnTo>
                <a:lnTo>
                  <a:pt x="56" y="320"/>
                </a:lnTo>
                <a:lnTo>
                  <a:pt x="56" y="312"/>
                </a:lnTo>
                <a:lnTo>
                  <a:pt x="56" y="304"/>
                </a:lnTo>
                <a:lnTo>
                  <a:pt x="55" y="300"/>
                </a:lnTo>
                <a:lnTo>
                  <a:pt x="53" y="295"/>
                </a:lnTo>
                <a:lnTo>
                  <a:pt x="53" y="292"/>
                </a:lnTo>
                <a:lnTo>
                  <a:pt x="56" y="290"/>
                </a:lnTo>
                <a:lnTo>
                  <a:pt x="58" y="289"/>
                </a:lnTo>
                <a:lnTo>
                  <a:pt x="61" y="290"/>
                </a:lnTo>
                <a:lnTo>
                  <a:pt x="63" y="292"/>
                </a:lnTo>
                <a:lnTo>
                  <a:pt x="63" y="295"/>
                </a:lnTo>
                <a:lnTo>
                  <a:pt x="61" y="301"/>
                </a:lnTo>
                <a:lnTo>
                  <a:pt x="61" y="317"/>
                </a:lnTo>
                <a:lnTo>
                  <a:pt x="63" y="325"/>
                </a:lnTo>
                <a:lnTo>
                  <a:pt x="64" y="331"/>
                </a:lnTo>
                <a:lnTo>
                  <a:pt x="72" y="341"/>
                </a:lnTo>
                <a:lnTo>
                  <a:pt x="75" y="344"/>
                </a:lnTo>
                <a:lnTo>
                  <a:pt x="77" y="346"/>
                </a:lnTo>
                <a:lnTo>
                  <a:pt x="77" y="350"/>
                </a:lnTo>
                <a:lnTo>
                  <a:pt x="75" y="352"/>
                </a:lnTo>
                <a:lnTo>
                  <a:pt x="86" y="353"/>
                </a:lnTo>
                <a:lnTo>
                  <a:pt x="82" y="339"/>
                </a:lnTo>
                <a:lnTo>
                  <a:pt x="77" y="322"/>
                </a:lnTo>
                <a:lnTo>
                  <a:pt x="74" y="311"/>
                </a:lnTo>
                <a:lnTo>
                  <a:pt x="74" y="301"/>
                </a:lnTo>
                <a:lnTo>
                  <a:pt x="72" y="292"/>
                </a:lnTo>
                <a:lnTo>
                  <a:pt x="72" y="289"/>
                </a:lnTo>
                <a:lnTo>
                  <a:pt x="74" y="287"/>
                </a:lnTo>
                <a:lnTo>
                  <a:pt x="75" y="287"/>
                </a:lnTo>
                <a:lnTo>
                  <a:pt x="78" y="287"/>
                </a:lnTo>
                <a:lnTo>
                  <a:pt x="80" y="289"/>
                </a:lnTo>
                <a:lnTo>
                  <a:pt x="80" y="290"/>
                </a:lnTo>
                <a:lnTo>
                  <a:pt x="80" y="292"/>
                </a:lnTo>
                <a:lnTo>
                  <a:pt x="80" y="293"/>
                </a:lnTo>
                <a:lnTo>
                  <a:pt x="78" y="295"/>
                </a:lnTo>
                <a:lnTo>
                  <a:pt x="78" y="298"/>
                </a:lnTo>
                <a:lnTo>
                  <a:pt x="77" y="301"/>
                </a:lnTo>
                <a:lnTo>
                  <a:pt x="78" y="316"/>
                </a:lnTo>
                <a:lnTo>
                  <a:pt x="83" y="330"/>
                </a:lnTo>
                <a:lnTo>
                  <a:pt x="88" y="341"/>
                </a:lnTo>
                <a:lnTo>
                  <a:pt x="94" y="349"/>
                </a:lnTo>
                <a:lnTo>
                  <a:pt x="96" y="352"/>
                </a:lnTo>
                <a:lnTo>
                  <a:pt x="99" y="355"/>
                </a:lnTo>
                <a:lnTo>
                  <a:pt x="99" y="357"/>
                </a:lnTo>
                <a:lnTo>
                  <a:pt x="115" y="360"/>
                </a:lnTo>
                <a:lnTo>
                  <a:pt x="113" y="358"/>
                </a:lnTo>
                <a:lnTo>
                  <a:pt x="102" y="341"/>
                </a:lnTo>
                <a:lnTo>
                  <a:pt x="97" y="331"/>
                </a:lnTo>
                <a:lnTo>
                  <a:pt x="94" y="320"/>
                </a:lnTo>
                <a:lnTo>
                  <a:pt x="93" y="309"/>
                </a:lnTo>
                <a:lnTo>
                  <a:pt x="93" y="308"/>
                </a:lnTo>
                <a:lnTo>
                  <a:pt x="94" y="306"/>
                </a:lnTo>
                <a:lnTo>
                  <a:pt x="97" y="304"/>
                </a:lnTo>
                <a:lnTo>
                  <a:pt x="101" y="306"/>
                </a:lnTo>
                <a:lnTo>
                  <a:pt x="102" y="309"/>
                </a:lnTo>
                <a:lnTo>
                  <a:pt x="101" y="311"/>
                </a:lnTo>
                <a:lnTo>
                  <a:pt x="99" y="314"/>
                </a:lnTo>
                <a:lnTo>
                  <a:pt x="99" y="319"/>
                </a:lnTo>
                <a:lnTo>
                  <a:pt x="101" y="323"/>
                </a:lnTo>
                <a:lnTo>
                  <a:pt x="104" y="336"/>
                </a:lnTo>
                <a:lnTo>
                  <a:pt x="110" y="346"/>
                </a:lnTo>
                <a:lnTo>
                  <a:pt x="115" y="352"/>
                </a:lnTo>
                <a:lnTo>
                  <a:pt x="121" y="357"/>
                </a:lnTo>
                <a:lnTo>
                  <a:pt x="124" y="358"/>
                </a:lnTo>
                <a:lnTo>
                  <a:pt x="127" y="360"/>
                </a:lnTo>
                <a:lnTo>
                  <a:pt x="129" y="363"/>
                </a:lnTo>
                <a:lnTo>
                  <a:pt x="129" y="364"/>
                </a:lnTo>
                <a:lnTo>
                  <a:pt x="143" y="369"/>
                </a:lnTo>
                <a:lnTo>
                  <a:pt x="143" y="366"/>
                </a:lnTo>
                <a:lnTo>
                  <a:pt x="132" y="349"/>
                </a:lnTo>
                <a:lnTo>
                  <a:pt x="124" y="334"/>
                </a:lnTo>
                <a:lnTo>
                  <a:pt x="121" y="325"/>
                </a:lnTo>
                <a:lnTo>
                  <a:pt x="118" y="316"/>
                </a:lnTo>
                <a:lnTo>
                  <a:pt x="118" y="314"/>
                </a:lnTo>
                <a:lnTo>
                  <a:pt x="121" y="311"/>
                </a:lnTo>
                <a:lnTo>
                  <a:pt x="123" y="311"/>
                </a:lnTo>
                <a:lnTo>
                  <a:pt x="126" y="312"/>
                </a:lnTo>
                <a:lnTo>
                  <a:pt x="127" y="314"/>
                </a:lnTo>
                <a:lnTo>
                  <a:pt x="127" y="316"/>
                </a:lnTo>
                <a:lnTo>
                  <a:pt x="126" y="317"/>
                </a:lnTo>
                <a:lnTo>
                  <a:pt x="124" y="320"/>
                </a:lnTo>
                <a:lnTo>
                  <a:pt x="124" y="323"/>
                </a:lnTo>
                <a:lnTo>
                  <a:pt x="127" y="333"/>
                </a:lnTo>
                <a:lnTo>
                  <a:pt x="132" y="341"/>
                </a:lnTo>
                <a:lnTo>
                  <a:pt x="142" y="357"/>
                </a:lnTo>
                <a:lnTo>
                  <a:pt x="151" y="366"/>
                </a:lnTo>
                <a:lnTo>
                  <a:pt x="156" y="369"/>
                </a:lnTo>
                <a:lnTo>
                  <a:pt x="157" y="371"/>
                </a:lnTo>
                <a:lnTo>
                  <a:pt x="159" y="372"/>
                </a:lnTo>
                <a:lnTo>
                  <a:pt x="172" y="375"/>
                </a:lnTo>
                <a:lnTo>
                  <a:pt x="173" y="375"/>
                </a:lnTo>
                <a:lnTo>
                  <a:pt x="170" y="371"/>
                </a:lnTo>
                <a:lnTo>
                  <a:pt x="161" y="355"/>
                </a:lnTo>
                <a:lnTo>
                  <a:pt x="157" y="347"/>
                </a:lnTo>
                <a:lnTo>
                  <a:pt x="154" y="338"/>
                </a:lnTo>
                <a:lnTo>
                  <a:pt x="153" y="331"/>
                </a:lnTo>
                <a:lnTo>
                  <a:pt x="153" y="330"/>
                </a:lnTo>
                <a:lnTo>
                  <a:pt x="153" y="328"/>
                </a:lnTo>
                <a:lnTo>
                  <a:pt x="154" y="327"/>
                </a:lnTo>
                <a:lnTo>
                  <a:pt x="157" y="327"/>
                </a:lnTo>
                <a:lnTo>
                  <a:pt x="159" y="328"/>
                </a:lnTo>
                <a:lnTo>
                  <a:pt x="161" y="328"/>
                </a:lnTo>
                <a:lnTo>
                  <a:pt x="161" y="330"/>
                </a:lnTo>
                <a:lnTo>
                  <a:pt x="161" y="331"/>
                </a:lnTo>
                <a:lnTo>
                  <a:pt x="159" y="334"/>
                </a:lnTo>
                <a:lnTo>
                  <a:pt x="159" y="338"/>
                </a:lnTo>
                <a:lnTo>
                  <a:pt x="161" y="346"/>
                </a:lnTo>
                <a:lnTo>
                  <a:pt x="165" y="355"/>
                </a:lnTo>
                <a:lnTo>
                  <a:pt x="172" y="364"/>
                </a:lnTo>
                <a:lnTo>
                  <a:pt x="176" y="371"/>
                </a:lnTo>
                <a:lnTo>
                  <a:pt x="181" y="375"/>
                </a:lnTo>
                <a:lnTo>
                  <a:pt x="186" y="377"/>
                </a:lnTo>
                <a:lnTo>
                  <a:pt x="203" y="380"/>
                </a:lnTo>
                <a:lnTo>
                  <a:pt x="205" y="380"/>
                </a:lnTo>
                <a:lnTo>
                  <a:pt x="198" y="369"/>
                </a:lnTo>
                <a:lnTo>
                  <a:pt x="190" y="357"/>
                </a:lnTo>
                <a:lnTo>
                  <a:pt x="186" y="347"/>
                </a:lnTo>
                <a:lnTo>
                  <a:pt x="183" y="338"/>
                </a:lnTo>
                <a:lnTo>
                  <a:pt x="181" y="330"/>
                </a:lnTo>
                <a:lnTo>
                  <a:pt x="181" y="328"/>
                </a:lnTo>
                <a:lnTo>
                  <a:pt x="183" y="325"/>
                </a:lnTo>
                <a:lnTo>
                  <a:pt x="186" y="325"/>
                </a:lnTo>
                <a:lnTo>
                  <a:pt x="187" y="327"/>
                </a:lnTo>
                <a:lnTo>
                  <a:pt x="189" y="330"/>
                </a:lnTo>
                <a:lnTo>
                  <a:pt x="189" y="331"/>
                </a:lnTo>
                <a:lnTo>
                  <a:pt x="187" y="334"/>
                </a:lnTo>
                <a:lnTo>
                  <a:pt x="187" y="338"/>
                </a:lnTo>
                <a:lnTo>
                  <a:pt x="194" y="352"/>
                </a:lnTo>
                <a:lnTo>
                  <a:pt x="200" y="364"/>
                </a:lnTo>
                <a:lnTo>
                  <a:pt x="205" y="372"/>
                </a:lnTo>
                <a:lnTo>
                  <a:pt x="211" y="380"/>
                </a:lnTo>
                <a:lnTo>
                  <a:pt x="216" y="383"/>
                </a:lnTo>
                <a:lnTo>
                  <a:pt x="220" y="385"/>
                </a:lnTo>
                <a:lnTo>
                  <a:pt x="224" y="387"/>
                </a:lnTo>
                <a:lnTo>
                  <a:pt x="233" y="390"/>
                </a:lnTo>
                <a:lnTo>
                  <a:pt x="235" y="390"/>
                </a:lnTo>
                <a:lnTo>
                  <a:pt x="232" y="387"/>
                </a:lnTo>
                <a:lnTo>
                  <a:pt x="220" y="369"/>
                </a:lnTo>
                <a:lnTo>
                  <a:pt x="211" y="352"/>
                </a:lnTo>
                <a:lnTo>
                  <a:pt x="203" y="341"/>
                </a:lnTo>
                <a:lnTo>
                  <a:pt x="203" y="338"/>
                </a:lnTo>
                <a:lnTo>
                  <a:pt x="205" y="336"/>
                </a:lnTo>
                <a:lnTo>
                  <a:pt x="208" y="336"/>
                </a:lnTo>
                <a:lnTo>
                  <a:pt x="209" y="338"/>
                </a:lnTo>
                <a:lnTo>
                  <a:pt x="211" y="339"/>
                </a:lnTo>
                <a:lnTo>
                  <a:pt x="209" y="342"/>
                </a:lnTo>
                <a:lnTo>
                  <a:pt x="211" y="344"/>
                </a:lnTo>
                <a:lnTo>
                  <a:pt x="211" y="346"/>
                </a:lnTo>
                <a:lnTo>
                  <a:pt x="216" y="352"/>
                </a:lnTo>
                <a:lnTo>
                  <a:pt x="227" y="371"/>
                </a:lnTo>
                <a:lnTo>
                  <a:pt x="239" y="390"/>
                </a:lnTo>
                <a:lnTo>
                  <a:pt x="243" y="391"/>
                </a:lnTo>
                <a:lnTo>
                  <a:pt x="244" y="393"/>
                </a:lnTo>
                <a:lnTo>
                  <a:pt x="257" y="396"/>
                </a:lnTo>
                <a:lnTo>
                  <a:pt x="263" y="398"/>
                </a:lnTo>
                <a:lnTo>
                  <a:pt x="266" y="399"/>
                </a:lnTo>
                <a:lnTo>
                  <a:pt x="261" y="391"/>
                </a:lnTo>
                <a:lnTo>
                  <a:pt x="258" y="385"/>
                </a:lnTo>
                <a:lnTo>
                  <a:pt x="244" y="366"/>
                </a:lnTo>
                <a:lnTo>
                  <a:pt x="236" y="355"/>
                </a:lnTo>
                <a:lnTo>
                  <a:pt x="233" y="350"/>
                </a:lnTo>
                <a:lnTo>
                  <a:pt x="230" y="344"/>
                </a:lnTo>
                <a:lnTo>
                  <a:pt x="230" y="341"/>
                </a:lnTo>
                <a:lnTo>
                  <a:pt x="232" y="339"/>
                </a:lnTo>
                <a:lnTo>
                  <a:pt x="235" y="338"/>
                </a:lnTo>
                <a:lnTo>
                  <a:pt x="236" y="339"/>
                </a:lnTo>
                <a:lnTo>
                  <a:pt x="239" y="341"/>
                </a:lnTo>
                <a:lnTo>
                  <a:pt x="239" y="344"/>
                </a:lnTo>
                <a:lnTo>
                  <a:pt x="238" y="349"/>
                </a:lnTo>
                <a:lnTo>
                  <a:pt x="239" y="352"/>
                </a:lnTo>
                <a:lnTo>
                  <a:pt x="247" y="363"/>
                </a:lnTo>
                <a:lnTo>
                  <a:pt x="263" y="383"/>
                </a:lnTo>
                <a:lnTo>
                  <a:pt x="271" y="391"/>
                </a:lnTo>
                <a:lnTo>
                  <a:pt x="273" y="393"/>
                </a:lnTo>
                <a:lnTo>
                  <a:pt x="276" y="396"/>
                </a:lnTo>
                <a:lnTo>
                  <a:pt x="274" y="399"/>
                </a:lnTo>
                <a:lnTo>
                  <a:pt x="273" y="401"/>
                </a:lnTo>
                <a:lnTo>
                  <a:pt x="280" y="404"/>
                </a:lnTo>
                <a:lnTo>
                  <a:pt x="284" y="404"/>
                </a:lnTo>
                <a:lnTo>
                  <a:pt x="288" y="405"/>
                </a:lnTo>
                <a:lnTo>
                  <a:pt x="290" y="405"/>
                </a:lnTo>
                <a:lnTo>
                  <a:pt x="288" y="399"/>
                </a:lnTo>
                <a:lnTo>
                  <a:pt x="287" y="393"/>
                </a:lnTo>
                <a:lnTo>
                  <a:pt x="279" y="382"/>
                </a:lnTo>
                <a:lnTo>
                  <a:pt x="266" y="363"/>
                </a:lnTo>
                <a:lnTo>
                  <a:pt x="260" y="353"/>
                </a:lnTo>
                <a:lnTo>
                  <a:pt x="254" y="346"/>
                </a:lnTo>
                <a:lnTo>
                  <a:pt x="249" y="339"/>
                </a:lnTo>
                <a:lnTo>
                  <a:pt x="247" y="339"/>
                </a:lnTo>
                <a:lnTo>
                  <a:pt x="249" y="336"/>
                </a:lnTo>
                <a:lnTo>
                  <a:pt x="250" y="333"/>
                </a:lnTo>
                <a:lnTo>
                  <a:pt x="254" y="333"/>
                </a:lnTo>
                <a:lnTo>
                  <a:pt x="255" y="334"/>
                </a:lnTo>
                <a:lnTo>
                  <a:pt x="257" y="336"/>
                </a:lnTo>
                <a:lnTo>
                  <a:pt x="260" y="344"/>
                </a:lnTo>
                <a:lnTo>
                  <a:pt x="265" y="352"/>
                </a:lnTo>
                <a:lnTo>
                  <a:pt x="274" y="366"/>
                </a:lnTo>
                <a:lnTo>
                  <a:pt x="288" y="388"/>
                </a:lnTo>
                <a:lnTo>
                  <a:pt x="298" y="402"/>
                </a:lnTo>
                <a:lnTo>
                  <a:pt x="293" y="374"/>
                </a:lnTo>
                <a:lnTo>
                  <a:pt x="291" y="374"/>
                </a:lnTo>
                <a:lnTo>
                  <a:pt x="290" y="374"/>
                </a:lnTo>
                <a:lnTo>
                  <a:pt x="288" y="372"/>
                </a:lnTo>
                <a:lnTo>
                  <a:pt x="287" y="371"/>
                </a:lnTo>
                <a:lnTo>
                  <a:pt x="287" y="369"/>
                </a:lnTo>
                <a:lnTo>
                  <a:pt x="287" y="368"/>
                </a:lnTo>
                <a:lnTo>
                  <a:pt x="287" y="357"/>
                </a:lnTo>
                <a:lnTo>
                  <a:pt x="284" y="349"/>
                </a:lnTo>
                <a:lnTo>
                  <a:pt x="280" y="344"/>
                </a:lnTo>
                <a:lnTo>
                  <a:pt x="269" y="325"/>
                </a:lnTo>
                <a:lnTo>
                  <a:pt x="261" y="317"/>
                </a:lnTo>
                <a:lnTo>
                  <a:pt x="261" y="316"/>
                </a:lnTo>
                <a:lnTo>
                  <a:pt x="261" y="312"/>
                </a:lnTo>
                <a:lnTo>
                  <a:pt x="261" y="311"/>
                </a:lnTo>
                <a:lnTo>
                  <a:pt x="263" y="309"/>
                </a:lnTo>
                <a:lnTo>
                  <a:pt x="266" y="309"/>
                </a:lnTo>
                <a:lnTo>
                  <a:pt x="268" y="311"/>
                </a:lnTo>
                <a:lnTo>
                  <a:pt x="269" y="312"/>
                </a:lnTo>
                <a:lnTo>
                  <a:pt x="271" y="319"/>
                </a:lnTo>
                <a:lnTo>
                  <a:pt x="274" y="325"/>
                </a:lnTo>
                <a:lnTo>
                  <a:pt x="276" y="328"/>
                </a:lnTo>
                <a:lnTo>
                  <a:pt x="284" y="341"/>
                </a:lnTo>
                <a:lnTo>
                  <a:pt x="290" y="355"/>
                </a:lnTo>
                <a:lnTo>
                  <a:pt x="291" y="358"/>
                </a:lnTo>
                <a:lnTo>
                  <a:pt x="291" y="336"/>
                </a:lnTo>
                <a:lnTo>
                  <a:pt x="290" y="334"/>
                </a:lnTo>
                <a:lnTo>
                  <a:pt x="288" y="331"/>
                </a:lnTo>
                <a:lnTo>
                  <a:pt x="290" y="328"/>
                </a:lnTo>
                <a:lnTo>
                  <a:pt x="291" y="325"/>
                </a:lnTo>
                <a:lnTo>
                  <a:pt x="290" y="322"/>
                </a:lnTo>
                <a:lnTo>
                  <a:pt x="287" y="312"/>
                </a:lnTo>
                <a:lnTo>
                  <a:pt x="282" y="303"/>
                </a:lnTo>
                <a:lnTo>
                  <a:pt x="279" y="300"/>
                </a:lnTo>
                <a:lnTo>
                  <a:pt x="274" y="295"/>
                </a:lnTo>
                <a:lnTo>
                  <a:pt x="273" y="292"/>
                </a:lnTo>
                <a:lnTo>
                  <a:pt x="273" y="290"/>
                </a:lnTo>
                <a:lnTo>
                  <a:pt x="274" y="289"/>
                </a:lnTo>
                <a:lnTo>
                  <a:pt x="277" y="289"/>
                </a:lnTo>
                <a:lnTo>
                  <a:pt x="279" y="289"/>
                </a:lnTo>
                <a:lnTo>
                  <a:pt x="280" y="290"/>
                </a:lnTo>
                <a:lnTo>
                  <a:pt x="280" y="292"/>
                </a:lnTo>
                <a:lnTo>
                  <a:pt x="280" y="295"/>
                </a:lnTo>
                <a:lnTo>
                  <a:pt x="282" y="298"/>
                </a:lnTo>
                <a:lnTo>
                  <a:pt x="287" y="304"/>
                </a:lnTo>
                <a:lnTo>
                  <a:pt x="291" y="311"/>
                </a:lnTo>
                <a:lnTo>
                  <a:pt x="291" y="289"/>
                </a:lnTo>
                <a:lnTo>
                  <a:pt x="290" y="289"/>
                </a:lnTo>
                <a:lnTo>
                  <a:pt x="288" y="286"/>
                </a:lnTo>
                <a:lnTo>
                  <a:pt x="287" y="284"/>
                </a:lnTo>
                <a:lnTo>
                  <a:pt x="284" y="275"/>
                </a:lnTo>
                <a:lnTo>
                  <a:pt x="282" y="273"/>
                </a:lnTo>
                <a:lnTo>
                  <a:pt x="282" y="271"/>
                </a:lnTo>
                <a:lnTo>
                  <a:pt x="280" y="270"/>
                </a:lnTo>
                <a:lnTo>
                  <a:pt x="279" y="267"/>
                </a:lnTo>
                <a:close/>
                <a:moveTo>
                  <a:pt x="373" y="380"/>
                </a:moveTo>
                <a:lnTo>
                  <a:pt x="373" y="380"/>
                </a:lnTo>
                <a:lnTo>
                  <a:pt x="373" y="377"/>
                </a:lnTo>
                <a:lnTo>
                  <a:pt x="373" y="364"/>
                </a:lnTo>
                <a:lnTo>
                  <a:pt x="373" y="349"/>
                </a:lnTo>
                <a:lnTo>
                  <a:pt x="370" y="325"/>
                </a:lnTo>
                <a:lnTo>
                  <a:pt x="367" y="304"/>
                </a:lnTo>
                <a:lnTo>
                  <a:pt x="366" y="281"/>
                </a:lnTo>
                <a:lnTo>
                  <a:pt x="364" y="232"/>
                </a:lnTo>
                <a:lnTo>
                  <a:pt x="364" y="207"/>
                </a:lnTo>
                <a:lnTo>
                  <a:pt x="361" y="181"/>
                </a:lnTo>
                <a:lnTo>
                  <a:pt x="359" y="167"/>
                </a:lnTo>
                <a:lnTo>
                  <a:pt x="356" y="155"/>
                </a:lnTo>
                <a:lnTo>
                  <a:pt x="355" y="148"/>
                </a:lnTo>
                <a:lnTo>
                  <a:pt x="351" y="144"/>
                </a:lnTo>
                <a:lnTo>
                  <a:pt x="348" y="140"/>
                </a:lnTo>
                <a:lnTo>
                  <a:pt x="345" y="140"/>
                </a:lnTo>
                <a:lnTo>
                  <a:pt x="337" y="139"/>
                </a:lnTo>
                <a:lnTo>
                  <a:pt x="331" y="140"/>
                </a:lnTo>
                <a:lnTo>
                  <a:pt x="325" y="147"/>
                </a:lnTo>
                <a:lnTo>
                  <a:pt x="320" y="153"/>
                </a:lnTo>
                <a:lnTo>
                  <a:pt x="317" y="159"/>
                </a:lnTo>
                <a:lnTo>
                  <a:pt x="317" y="167"/>
                </a:lnTo>
                <a:lnTo>
                  <a:pt x="317" y="180"/>
                </a:lnTo>
                <a:lnTo>
                  <a:pt x="320" y="180"/>
                </a:lnTo>
                <a:lnTo>
                  <a:pt x="321" y="181"/>
                </a:lnTo>
                <a:lnTo>
                  <a:pt x="323" y="183"/>
                </a:lnTo>
                <a:lnTo>
                  <a:pt x="323" y="186"/>
                </a:lnTo>
                <a:lnTo>
                  <a:pt x="321" y="191"/>
                </a:lnTo>
                <a:lnTo>
                  <a:pt x="321" y="197"/>
                </a:lnTo>
                <a:lnTo>
                  <a:pt x="321" y="230"/>
                </a:lnTo>
                <a:lnTo>
                  <a:pt x="321" y="254"/>
                </a:lnTo>
                <a:lnTo>
                  <a:pt x="321" y="333"/>
                </a:lnTo>
                <a:lnTo>
                  <a:pt x="321" y="347"/>
                </a:lnTo>
                <a:lnTo>
                  <a:pt x="323" y="361"/>
                </a:lnTo>
                <a:lnTo>
                  <a:pt x="325" y="363"/>
                </a:lnTo>
                <a:lnTo>
                  <a:pt x="326" y="366"/>
                </a:lnTo>
                <a:lnTo>
                  <a:pt x="326" y="369"/>
                </a:lnTo>
                <a:lnTo>
                  <a:pt x="325" y="371"/>
                </a:lnTo>
                <a:lnTo>
                  <a:pt x="321" y="371"/>
                </a:lnTo>
                <a:lnTo>
                  <a:pt x="318" y="369"/>
                </a:lnTo>
                <a:lnTo>
                  <a:pt x="318" y="366"/>
                </a:lnTo>
                <a:lnTo>
                  <a:pt x="318" y="361"/>
                </a:lnTo>
                <a:lnTo>
                  <a:pt x="318" y="358"/>
                </a:lnTo>
                <a:lnTo>
                  <a:pt x="317" y="338"/>
                </a:lnTo>
                <a:lnTo>
                  <a:pt x="317" y="260"/>
                </a:lnTo>
                <a:lnTo>
                  <a:pt x="317" y="240"/>
                </a:lnTo>
                <a:lnTo>
                  <a:pt x="317" y="219"/>
                </a:lnTo>
                <a:lnTo>
                  <a:pt x="317" y="207"/>
                </a:lnTo>
                <a:lnTo>
                  <a:pt x="317" y="211"/>
                </a:lnTo>
                <a:lnTo>
                  <a:pt x="317" y="224"/>
                </a:lnTo>
                <a:lnTo>
                  <a:pt x="315" y="237"/>
                </a:lnTo>
                <a:lnTo>
                  <a:pt x="314" y="243"/>
                </a:lnTo>
                <a:lnTo>
                  <a:pt x="310" y="249"/>
                </a:lnTo>
                <a:lnTo>
                  <a:pt x="306" y="256"/>
                </a:lnTo>
                <a:lnTo>
                  <a:pt x="301" y="260"/>
                </a:lnTo>
                <a:lnTo>
                  <a:pt x="299" y="268"/>
                </a:lnTo>
                <a:lnTo>
                  <a:pt x="299" y="287"/>
                </a:lnTo>
                <a:lnTo>
                  <a:pt x="299" y="301"/>
                </a:lnTo>
                <a:lnTo>
                  <a:pt x="301" y="316"/>
                </a:lnTo>
                <a:lnTo>
                  <a:pt x="306" y="342"/>
                </a:lnTo>
                <a:lnTo>
                  <a:pt x="314" y="372"/>
                </a:lnTo>
                <a:lnTo>
                  <a:pt x="315" y="379"/>
                </a:lnTo>
                <a:lnTo>
                  <a:pt x="321" y="377"/>
                </a:lnTo>
                <a:lnTo>
                  <a:pt x="326" y="377"/>
                </a:lnTo>
                <a:lnTo>
                  <a:pt x="332" y="379"/>
                </a:lnTo>
                <a:lnTo>
                  <a:pt x="336" y="382"/>
                </a:lnTo>
                <a:lnTo>
                  <a:pt x="340" y="387"/>
                </a:lnTo>
                <a:lnTo>
                  <a:pt x="344" y="382"/>
                </a:lnTo>
                <a:lnTo>
                  <a:pt x="342" y="382"/>
                </a:lnTo>
                <a:lnTo>
                  <a:pt x="339" y="382"/>
                </a:lnTo>
                <a:lnTo>
                  <a:pt x="336" y="380"/>
                </a:lnTo>
                <a:lnTo>
                  <a:pt x="336" y="379"/>
                </a:lnTo>
                <a:lnTo>
                  <a:pt x="336" y="375"/>
                </a:lnTo>
                <a:lnTo>
                  <a:pt x="336" y="369"/>
                </a:lnTo>
                <a:lnTo>
                  <a:pt x="334" y="357"/>
                </a:lnTo>
                <a:lnTo>
                  <a:pt x="334" y="334"/>
                </a:lnTo>
                <a:lnTo>
                  <a:pt x="331" y="312"/>
                </a:lnTo>
                <a:lnTo>
                  <a:pt x="329" y="293"/>
                </a:lnTo>
                <a:lnTo>
                  <a:pt x="328" y="252"/>
                </a:lnTo>
                <a:lnTo>
                  <a:pt x="326" y="243"/>
                </a:lnTo>
                <a:lnTo>
                  <a:pt x="323" y="232"/>
                </a:lnTo>
                <a:lnTo>
                  <a:pt x="323" y="230"/>
                </a:lnTo>
                <a:lnTo>
                  <a:pt x="325" y="229"/>
                </a:lnTo>
                <a:lnTo>
                  <a:pt x="328" y="227"/>
                </a:lnTo>
                <a:lnTo>
                  <a:pt x="331" y="229"/>
                </a:lnTo>
                <a:lnTo>
                  <a:pt x="332" y="230"/>
                </a:lnTo>
                <a:lnTo>
                  <a:pt x="332" y="234"/>
                </a:lnTo>
                <a:lnTo>
                  <a:pt x="331" y="237"/>
                </a:lnTo>
                <a:lnTo>
                  <a:pt x="332" y="251"/>
                </a:lnTo>
                <a:lnTo>
                  <a:pt x="334" y="281"/>
                </a:lnTo>
                <a:lnTo>
                  <a:pt x="334" y="300"/>
                </a:lnTo>
                <a:lnTo>
                  <a:pt x="337" y="319"/>
                </a:lnTo>
                <a:lnTo>
                  <a:pt x="339" y="334"/>
                </a:lnTo>
                <a:lnTo>
                  <a:pt x="339" y="352"/>
                </a:lnTo>
                <a:lnTo>
                  <a:pt x="340" y="363"/>
                </a:lnTo>
                <a:lnTo>
                  <a:pt x="340" y="369"/>
                </a:lnTo>
                <a:lnTo>
                  <a:pt x="344" y="374"/>
                </a:lnTo>
                <a:lnTo>
                  <a:pt x="344" y="375"/>
                </a:lnTo>
                <a:lnTo>
                  <a:pt x="347" y="371"/>
                </a:lnTo>
                <a:lnTo>
                  <a:pt x="348" y="368"/>
                </a:lnTo>
                <a:lnTo>
                  <a:pt x="350" y="366"/>
                </a:lnTo>
                <a:lnTo>
                  <a:pt x="350" y="363"/>
                </a:lnTo>
                <a:lnTo>
                  <a:pt x="351" y="361"/>
                </a:lnTo>
                <a:lnTo>
                  <a:pt x="351" y="360"/>
                </a:lnTo>
                <a:lnTo>
                  <a:pt x="351" y="357"/>
                </a:lnTo>
                <a:lnTo>
                  <a:pt x="351" y="352"/>
                </a:lnTo>
                <a:lnTo>
                  <a:pt x="350" y="334"/>
                </a:lnTo>
                <a:lnTo>
                  <a:pt x="348" y="319"/>
                </a:lnTo>
                <a:lnTo>
                  <a:pt x="345" y="290"/>
                </a:lnTo>
                <a:lnTo>
                  <a:pt x="344" y="267"/>
                </a:lnTo>
                <a:lnTo>
                  <a:pt x="340" y="245"/>
                </a:lnTo>
                <a:lnTo>
                  <a:pt x="339" y="219"/>
                </a:lnTo>
                <a:lnTo>
                  <a:pt x="337" y="188"/>
                </a:lnTo>
                <a:lnTo>
                  <a:pt x="337" y="159"/>
                </a:lnTo>
                <a:lnTo>
                  <a:pt x="337" y="153"/>
                </a:lnTo>
                <a:lnTo>
                  <a:pt x="336" y="147"/>
                </a:lnTo>
                <a:lnTo>
                  <a:pt x="336" y="145"/>
                </a:lnTo>
                <a:lnTo>
                  <a:pt x="337" y="144"/>
                </a:lnTo>
                <a:lnTo>
                  <a:pt x="340" y="142"/>
                </a:lnTo>
                <a:lnTo>
                  <a:pt x="342" y="144"/>
                </a:lnTo>
                <a:lnTo>
                  <a:pt x="344" y="145"/>
                </a:lnTo>
                <a:lnTo>
                  <a:pt x="344" y="147"/>
                </a:lnTo>
                <a:lnTo>
                  <a:pt x="342" y="153"/>
                </a:lnTo>
                <a:lnTo>
                  <a:pt x="342" y="161"/>
                </a:lnTo>
                <a:lnTo>
                  <a:pt x="342" y="177"/>
                </a:lnTo>
                <a:lnTo>
                  <a:pt x="342" y="197"/>
                </a:lnTo>
                <a:lnTo>
                  <a:pt x="344" y="221"/>
                </a:lnTo>
                <a:lnTo>
                  <a:pt x="345" y="245"/>
                </a:lnTo>
                <a:lnTo>
                  <a:pt x="347" y="265"/>
                </a:lnTo>
                <a:lnTo>
                  <a:pt x="350" y="297"/>
                </a:lnTo>
                <a:lnTo>
                  <a:pt x="353" y="320"/>
                </a:lnTo>
                <a:lnTo>
                  <a:pt x="355" y="336"/>
                </a:lnTo>
                <a:lnTo>
                  <a:pt x="356" y="352"/>
                </a:lnTo>
                <a:lnTo>
                  <a:pt x="358" y="357"/>
                </a:lnTo>
                <a:lnTo>
                  <a:pt x="359" y="361"/>
                </a:lnTo>
                <a:lnTo>
                  <a:pt x="359" y="366"/>
                </a:lnTo>
                <a:lnTo>
                  <a:pt x="362" y="369"/>
                </a:lnTo>
                <a:lnTo>
                  <a:pt x="364" y="371"/>
                </a:lnTo>
                <a:lnTo>
                  <a:pt x="372" y="379"/>
                </a:lnTo>
                <a:lnTo>
                  <a:pt x="373" y="380"/>
                </a:lnTo>
                <a:close/>
                <a:moveTo>
                  <a:pt x="146" y="63"/>
                </a:moveTo>
                <a:lnTo>
                  <a:pt x="146" y="63"/>
                </a:lnTo>
                <a:lnTo>
                  <a:pt x="149" y="55"/>
                </a:lnTo>
                <a:lnTo>
                  <a:pt x="151" y="54"/>
                </a:lnTo>
                <a:lnTo>
                  <a:pt x="153" y="49"/>
                </a:lnTo>
                <a:lnTo>
                  <a:pt x="154" y="46"/>
                </a:lnTo>
                <a:lnTo>
                  <a:pt x="154" y="38"/>
                </a:lnTo>
                <a:lnTo>
                  <a:pt x="156" y="32"/>
                </a:lnTo>
                <a:lnTo>
                  <a:pt x="161" y="25"/>
                </a:lnTo>
                <a:lnTo>
                  <a:pt x="162" y="22"/>
                </a:lnTo>
                <a:lnTo>
                  <a:pt x="165" y="22"/>
                </a:lnTo>
                <a:lnTo>
                  <a:pt x="181" y="24"/>
                </a:lnTo>
                <a:lnTo>
                  <a:pt x="190" y="25"/>
                </a:lnTo>
                <a:lnTo>
                  <a:pt x="197" y="27"/>
                </a:lnTo>
                <a:lnTo>
                  <a:pt x="202" y="27"/>
                </a:lnTo>
                <a:lnTo>
                  <a:pt x="213" y="30"/>
                </a:lnTo>
                <a:lnTo>
                  <a:pt x="228" y="35"/>
                </a:lnTo>
                <a:lnTo>
                  <a:pt x="244" y="38"/>
                </a:lnTo>
                <a:lnTo>
                  <a:pt x="250" y="41"/>
                </a:lnTo>
                <a:lnTo>
                  <a:pt x="257" y="44"/>
                </a:lnTo>
                <a:lnTo>
                  <a:pt x="260" y="52"/>
                </a:lnTo>
                <a:lnTo>
                  <a:pt x="263" y="60"/>
                </a:lnTo>
                <a:lnTo>
                  <a:pt x="265" y="71"/>
                </a:lnTo>
                <a:lnTo>
                  <a:pt x="265" y="74"/>
                </a:lnTo>
                <a:lnTo>
                  <a:pt x="265" y="77"/>
                </a:lnTo>
                <a:lnTo>
                  <a:pt x="266" y="80"/>
                </a:lnTo>
                <a:lnTo>
                  <a:pt x="266" y="84"/>
                </a:lnTo>
                <a:lnTo>
                  <a:pt x="271" y="85"/>
                </a:lnTo>
                <a:lnTo>
                  <a:pt x="274" y="87"/>
                </a:lnTo>
                <a:lnTo>
                  <a:pt x="279" y="88"/>
                </a:lnTo>
                <a:lnTo>
                  <a:pt x="280" y="93"/>
                </a:lnTo>
                <a:lnTo>
                  <a:pt x="282" y="95"/>
                </a:lnTo>
                <a:lnTo>
                  <a:pt x="284" y="90"/>
                </a:lnTo>
                <a:lnTo>
                  <a:pt x="280" y="88"/>
                </a:lnTo>
                <a:lnTo>
                  <a:pt x="279" y="85"/>
                </a:lnTo>
                <a:lnTo>
                  <a:pt x="282" y="85"/>
                </a:lnTo>
                <a:lnTo>
                  <a:pt x="285" y="84"/>
                </a:lnTo>
                <a:lnTo>
                  <a:pt x="285" y="82"/>
                </a:lnTo>
                <a:lnTo>
                  <a:pt x="287" y="79"/>
                </a:lnTo>
                <a:lnTo>
                  <a:pt x="287" y="77"/>
                </a:lnTo>
                <a:lnTo>
                  <a:pt x="285" y="69"/>
                </a:lnTo>
                <a:lnTo>
                  <a:pt x="285" y="66"/>
                </a:lnTo>
                <a:lnTo>
                  <a:pt x="284" y="65"/>
                </a:lnTo>
                <a:lnTo>
                  <a:pt x="285" y="49"/>
                </a:lnTo>
                <a:lnTo>
                  <a:pt x="284" y="46"/>
                </a:lnTo>
                <a:lnTo>
                  <a:pt x="282" y="43"/>
                </a:lnTo>
                <a:lnTo>
                  <a:pt x="277" y="39"/>
                </a:lnTo>
                <a:lnTo>
                  <a:pt x="266" y="33"/>
                </a:lnTo>
                <a:lnTo>
                  <a:pt x="258" y="32"/>
                </a:lnTo>
                <a:lnTo>
                  <a:pt x="238" y="25"/>
                </a:lnTo>
                <a:lnTo>
                  <a:pt x="220" y="19"/>
                </a:lnTo>
                <a:lnTo>
                  <a:pt x="203" y="16"/>
                </a:lnTo>
                <a:lnTo>
                  <a:pt x="190" y="14"/>
                </a:lnTo>
                <a:lnTo>
                  <a:pt x="176" y="10"/>
                </a:lnTo>
                <a:lnTo>
                  <a:pt x="172" y="10"/>
                </a:lnTo>
                <a:lnTo>
                  <a:pt x="165" y="10"/>
                </a:lnTo>
                <a:lnTo>
                  <a:pt x="161" y="10"/>
                </a:lnTo>
                <a:lnTo>
                  <a:pt x="156" y="11"/>
                </a:lnTo>
                <a:lnTo>
                  <a:pt x="153" y="14"/>
                </a:lnTo>
                <a:lnTo>
                  <a:pt x="149" y="17"/>
                </a:lnTo>
                <a:lnTo>
                  <a:pt x="143" y="27"/>
                </a:lnTo>
                <a:lnTo>
                  <a:pt x="142" y="30"/>
                </a:lnTo>
                <a:lnTo>
                  <a:pt x="137" y="36"/>
                </a:lnTo>
                <a:lnTo>
                  <a:pt x="137" y="38"/>
                </a:lnTo>
                <a:lnTo>
                  <a:pt x="135" y="47"/>
                </a:lnTo>
                <a:lnTo>
                  <a:pt x="134" y="51"/>
                </a:lnTo>
                <a:lnTo>
                  <a:pt x="135" y="57"/>
                </a:lnTo>
                <a:lnTo>
                  <a:pt x="142" y="58"/>
                </a:lnTo>
                <a:lnTo>
                  <a:pt x="146" y="63"/>
                </a:lnTo>
                <a:close/>
                <a:moveTo>
                  <a:pt x="364" y="161"/>
                </a:moveTo>
                <a:lnTo>
                  <a:pt x="364" y="161"/>
                </a:lnTo>
                <a:lnTo>
                  <a:pt x="366" y="178"/>
                </a:lnTo>
                <a:lnTo>
                  <a:pt x="367" y="196"/>
                </a:lnTo>
                <a:lnTo>
                  <a:pt x="369" y="213"/>
                </a:lnTo>
                <a:lnTo>
                  <a:pt x="369" y="249"/>
                </a:lnTo>
                <a:lnTo>
                  <a:pt x="372" y="301"/>
                </a:lnTo>
                <a:lnTo>
                  <a:pt x="375" y="328"/>
                </a:lnTo>
                <a:lnTo>
                  <a:pt x="378" y="347"/>
                </a:lnTo>
                <a:lnTo>
                  <a:pt x="378" y="360"/>
                </a:lnTo>
                <a:lnTo>
                  <a:pt x="380" y="364"/>
                </a:lnTo>
                <a:lnTo>
                  <a:pt x="380" y="363"/>
                </a:lnTo>
                <a:lnTo>
                  <a:pt x="380" y="301"/>
                </a:lnTo>
                <a:lnTo>
                  <a:pt x="380" y="290"/>
                </a:lnTo>
                <a:lnTo>
                  <a:pt x="377" y="263"/>
                </a:lnTo>
                <a:lnTo>
                  <a:pt x="375" y="230"/>
                </a:lnTo>
                <a:lnTo>
                  <a:pt x="372" y="196"/>
                </a:lnTo>
                <a:lnTo>
                  <a:pt x="370" y="177"/>
                </a:lnTo>
                <a:lnTo>
                  <a:pt x="369" y="156"/>
                </a:lnTo>
                <a:lnTo>
                  <a:pt x="367" y="145"/>
                </a:lnTo>
                <a:lnTo>
                  <a:pt x="362" y="133"/>
                </a:lnTo>
                <a:lnTo>
                  <a:pt x="359" y="131"/>
                </a:lnTo>
                <a:lnTo>
                  <a:pt x="355" y="128"/>
                </a:lnTo>
                <a:lnTo>
                  <a:pt x="350" y="126"/>
                </a:lnTo>
                <a:lnTo>
                  <a:pt x="344" y="126"/>
                </a:lnTo>
                <a:lnTo>
                  <a:pt x="337" y="128"/>
                </a:lnTo>
                <a:lnTo>
                  <a:pt x="331" y="129"/>
                </a:lnTo>
                <a:lnTo>
                  <a:pt x="323" y="133"/>
                </a:lnTo>
                <a:lnTo>
                  <a:pt x="317" y="139"/>
                </a:lnTo>
                <a:lnTo>
                  <a:pt x="310" y="147"/>
                </a:lnTo>
                <a:lnTo>
                  <a:pt x="304" y="156"/>
                </a:lnTo>
                <a:lnTo>
                  <a:pt x="304" y="158"/>
                </a:lnTo>
                <a:lnTo>
                  <a:pt x="301" y="164"/>
                </a:lnTo>
                <a:lnTo>
                  <a:pt x="299" y="170"/>
                </a:lnTo>
                <a:lnTo>
                  <a:pt x="299" y="185"/>
                </a:lnTo>
                <a:lnTo>
                  <a:pt x="302" y="186"/>
                </a:lnTo>
                <a:lnTo>
                  <a:pt x="302" y="189"/>
                </a:lnTo>
                <a:lnTo>
                  <a:pt x="301" y="194"/>
                </a:lnTo>
                <a:lnTo>
                  <a:pt x="299" y="200"/>
                </a:lnTo>
                <a:lnTo>
                  <a:pt x="299" y="213"/>
                </a:lnTo>
                <a:lnTo>
                  <a:pt x="299" y="227"/>
                </a:lnTo>
                <a:lnTo>
                  <a:pt x="298" y="252"/>
                </a:lnTo>
                <a:lnTo>
                  <a:pt x="298" y="254"/>
                </a:lnTo>
                <a:lnTo>
                  <a:pt x="299" y="254"/>
                </a:lnTo>
                <a:lnTo>
                  <a:pt x="302" y="249"/>
                </a:lnTo>
                <a:lnTo>
                  <a:pt x="306" y="243"/>
                </a:lnTo>
                <a:lnTo>
                  <a:pt x="309" y="234"/>
                </a:lnTo>
                <a:lnTo>
                  <a:pt x="310" y="224"/>
                </a:lnTo>
                <a:lnTo>
                  <a:pt x="310" y="202"/>
                </a:lnTo>
                <a:lnTo>
                  <a:pt x="310" y="185"/>
                </a:lnTo>
                <a:lnTo>
                  <a:pt x="310" y="172"/>
                </a:lnTo>
                <a:lnTo>
                  <a:pt x="312" y="159"/>
                </a:lnTo>
                <a:lnTo>
                  <a:pt x="317" y="148"/>
                </a:lnTo>
                <a:lnTo>
                  <a:pt x="320" y="144"/>
                </a:lnTo>
                <a:lnTo>
                  <a:pt x="325" y="139"/>
                </a:lnTo>
                <a:lnTo>
                  <a:pt x="332" y="136"/>
                </a:lnTo>
                <a:lnTo>
                  <a:pt x="342" y="133"/>
                </a:lnTo>
                <a:lnTo>
                  <a:pt x="345" y="134"/>
                </a:lnTo>
                <a:lnTo>
                  <a:pt x="350" y="136"/>
                </a:lnTo>
                <a:lnTo>
                  <a:pt x="353" y="137"/>
                </a:lnTo>
                <a:lnTo>
                  <a:pt x="359" y="142"/>
                </a:lnTo>
                <a:lnTo>
                  <a:pt x="362" y="147"/>
                </a:lnTo>
                <a:lnTo>
                  <a:pt x="367" y="155"/>
                </a:lnTo>
                <a:lnTo>
                  <a:pt x="367" y="156"/>
                </a:lnTo>
                <a:lnTo>
                  <a:pt x="367" y="158"/>
                </a:lnTo>
                <a:lnTo>
                  <a:pt x="366" y="161"/>
                </a:lnTo>
                <a:lnTo>
                  <a:pt x="364" y="161"/>
                </a:lnTo>
                <a:close/>
                <a:moveTo>
                  <a:pt x="258" y="69"/>
                </a:moveTo>
                <a:lnTo>
                  <a:pt x="258" y="69"/>
                </a:lnTo>
                <a:lnTo>
                  <a:pt x="258" y="63"/>
                </a:lnTo>
                <a:lnTo>
                  <a:pt x="257" y="57"/>
                </a:lnTo>
                <a:lnTo>
                  <a:pt x="255" y="52"/>
                </a:lnTo>
                <a:lnTo>
                  <a:pt x="252" y="49"/>
                </a:lnTo>
                <a:lnTo>
                  <a:pt x="247" y="44"/>
                </a:lnTo>
                <a:lnTo>
                  <a:pt x="241" y="43"/>
                </a:lnTo>
                <a:lnTo>
                  <a:pt x="230" y="39"/>
                </a:lnTo>
                <a:lnTo>
                  <a:pt x="211" y="36"/>
                </a:lnTo>
                <a:lnTo>
                  <a:pt x="198" y="33"/>
                </a:lnTo>
                <a:lnTo>
                  <a:pt x="194" y="32"/>
                </a:lnTo>
                <a:lnTo>
                  <a:pt x="189" y="32"/>
                </a:lnTo>
                <a:lnTo>
                  <a:pt x="175" y="33"/>
                </a:lnTo>
                <a:lnTo>
                  <a:pt x="167" y="36"/>
                </a:lnTo>
                <a:lnTo>
                  <a:pt x="162" y="41"/>
                </a:lnTo>
                <a:lnTo>
                  <a:pt x="161" y="41"/>
                </a:lnTo>
                <a:lnTo>
                  <a:pt x="168" y="44"/>
                </a:lnTo>
                <a:lnTo>
                  <a:pt x="175" y="49"/>
                </a:lnTo>
                <a:lnTo>
                  <a:pt x="186" y="55"/>
                </a:lnTo>
                <a:lnTo>
                  <a:pt x="190" y="58"/>
                </a:lnTo>
                <a:lnTo>
                  <a:pt x="195" y="60"/>
                </a:lnTo>
                <a:lnTo>
                  <a:pt x="206" y="60"/>
                </a:lnTo>
                <a:lnTo>
                  <a:pt x="238" y="65"/>
                </a:lnTo>
                <a:lnTo>
                  <a:pt x="247" y="66"/>
                </a:lnTo>
                <a:lnTo>
                  <a:pt x="257" y="69"/>
                </a:lnTo>
                <a:lnTo>
                  <a:pt x="258" y="69"/>
                </a:lnTo>
                <a:close/>
                <a:moveTo>
                  <a:pt x="383" y="238"/>
                </a:moveTo>
                <a:lnTo>
                  <a:pt x="383" y="238"/>
                </a:lnTo>
                <a:lnTo>
                  <a:pt x="383" y="191"/>
                </a:lnTo>
                <a:lnTo>
                  <a:pt x="383" y="167"/>
                </a:lnTo>
                <a:lnTo>
                  <a:pt x="381" y="150"/>
                </a:lnTo>
                <a:lnTo>
                  <a:pt x="380" y="140"/>
                </a:lnTo>
                <a:lnTo>
                  <a:pt x="378" y="136"/>
                </a:lnTo>
                <a:lnTo>
                  <a:pt x="378" y="134"/>
                </a:lnTo>
                <a:lnTo>
                  <a:pt x="377" y="134"/>
                </a:lnTo>
                <a:lnTo>
                  <a:pt x="377" y="140"/>
                </a:lnTo>
                <a:lnTo>
                  <a:pt x="377" y="147"/>
                </a:lnTo>
                <a:lnTo>
                  <a:pt x="377" y="150"/>
                </a:lnTo>
                <a:lnTo>
                  <a:pt x="377" y="151"/>
                </a:lnTo>
                <a:lnTo>
                  <a:pt x="377" y="159"/>
                </a:lnTo>
                <a:lnTo>
                  <a:pt x="378" y="167"/>
                </a:lnTo>
                <a:lnTo>
                  <a:pt x="378" y="172"/>
                </a:lnTo>
                <a:lnTo>
                  <a:pt x="378" y="189"/>
                </a:lnTo>
                <a:lnTo>
                  <a:pt x="380" y="205"/>
                </a:lnTo>
                <a:lnTo>
                  <a:pt x="381" y="229"/>
                </a:lnTo>
                <a:lnTo>
                  <a:pt x="383" y="238"/>
                </a:lnTo>
                <a:close/>
                <a:moveTo>
                  <a:pt x="66" y="51"/>
                </a:moveTo>
                <a:lnTo>
                  <a:pt x="66" y="51"/>
                </a:lnTo>
                <a:lnTo>
                  <a:pt x="69" y="49"/>
                </a:lnTo>
                <a:lnTo>
                  <a:pt x="74" y="46"/>
                </a:lnTo>
                <a:lnTo>
                  <a:pt x="78" y="43"/>
                </a:lnTo>
                <a:lnTo>
                  <a:pt x="85" y="41"/>
                </a:lnTo>
                <a:lnTo>
                  <a:pt x="93" y="39"/>
                </a:lnTo>
                <a:lnTo>
                  <a:pt x="115" y="39"/>
                </a:lnTo>
                <a:lnTo>
                  <a:pt x="129" y="41"/>
                </a:lnTo>
                <a:lnTo>
                  <a:pt x="131" y="41"/>
                </a:lnTo>
                <a:lnTo>
                  <a:pt x="131" y="36"/>
                </a:lnTo>
                <a:lnTo>
                  <a:pt x="129" y="36"/>
                </a:lnTo>
                <a:lnTo>
                  <a:pt x="118" y="35"/>
                </a:lnTo>
                <a:lnTo>
                  <a:pt x="97" y="33"/>
                </a:lnTo>
                <a:lnTo>
                  <a:pt x="90" y="33"/>
                </a:lnTo>
                <a:lnTo>
                  <a:pt x="83" y="35"/>
                </a:lnTo>
                <a:lnTo>
                  <a:pt x="78" y="38"/>
                </a:lnTo>
                <a:lnTo>
                  <a:pt x="74" y="43"/>
                </a:lnTo>
                <a:lnTo>
                  <a:pt x="66" y="51"/>
                </a:lnTo>
                <a:close/>
                <a:moveTo>
                  <a:pt x="187" y="387"/>
                </a:moveTo>
                <a:lnTo>
                  <a:pt x="187" y="387"/>
                </a:lnTo>
                <a:lnTo>
                  <a:pt x="214" y="394"/>
                </a:lnTo>
                <a:lnTo>
                  <a:pt x="241" y="401"/>
                </a:lnTo>
                <a:lnTo>
                  <a:pt x="238" y="398"/>
                </a:lnTo>
                <a:lnTo>
                  <a:pt x="235" y="394"/>
                </a:lnTo>
                <a:lnTo>
                  <a:pt x="222" y="390"/>
                </a:lnTo>
                <a:lnTo>
                  <a:pt x="219" y="388"/>
                </a:lnTo>
                <a:lnTo>
                  <a:pt x="217" y="390"/>
                </a:lnTo>
                <a:lnTo>
                  <a:pt x="214" y="391"/>
                </a:lnTo>
                <a:lnTo>
                  <a:pt x="211" y="390"/>
                </a:lnTo>
                <a:lnTo>
                  <a:pt x="209" y="388"/>
                </a:lnTo>
                <a:lnTo>
                  <a:pt x="206" y="387"/>
                </a:lnTo>
                <a:lnTo>
                  <a:pt x="195" y="383"/>
                </a:lnTo>
                <a:lnTo>
                  <a:pt x="190" y="383"/>
                </a:lnTo>
                <a:lnTo>
                  <a:pt x="187" y="387"/>
                </a:lnTo>
                <a:close/>
                <a:moveTo>
                  <a:pt x="67" y="355"/>
                </a:moveTo>
                <a:lnTo>
                  <a:pt x="67" y="355"/>
                </a:lnTo>
                <a:lnTo>
                  <a:pt x="75" y="358"/>
                </a:lnTo>
                <a:lnTo>
                  <a:pt x="97" y="366"/>
                </a:lnTo>
                <a:lnTo>
                  <a:pt x="121" y="371"/>
                </a:lnTo>
                <a:lnTo>
                  <a:pt x="143" y="375"/>
                </a:lnTo>
                <a:lnTo>
                  <a:pt x="151" y="377"/>
                </a:lnTo>
                <a:lnTo>
                  <a:pt x="148" y="374"/>
                </a:lnTo>
                <a:lnTo>
                  <a:pt x="145" y="374"/>
                </a:lnTo>
                <a:lnTo>
                  <a:pt x="140" y="372"/>
                </a:lnTo>
                <a:lnTo>
                  <a:pt x="118" y="366"/>
                </a:lnTo>
                <a:lnTo>
                  <a:pt x="88" y="358"/>
                </a:lnTo>
                <a:lnTo>
                  <a:pt x="74" y="355"/>
                </a:lnTo>
                <a:lnTo>
                  <a:pt x="67" y="355"/>
                </a:lnTo>
                <a:close/>
                <a:moveTo>
                  <a:pt x="307" y="398"/>
                </a:moveTo>
                <a:lnTo>
                  <a:pt x="307" y="398"/>
                </a:lnTo>
                <a:lnTo>
                  <a:pt x="309" y="396"/>
                </a:lnTo>
                <a:lnTo>
                  <a:pt x="309" y="390"/>
                </a:lnTo>
                <a:lnTo>
                  <a:pt x="312" y="385"/>
                </a:lnTo>
                <a:lnTo>
                  <a:pt x="312" y="382"/>
                </a:lnTo>
                <a:lnTo>
                  <a:pt x="306" y="360"/>
                </a:lnTo>
                <a:lnTo>
                  <a:pt x="299" y="336"/>
                </a:lnTo>
                <a:lnTo>
                  <a:pt x="299" y="334"/>
                </a:lnTo>
                <a:lnTo>
                  <a:pt x="299" y="346"/>
                </a:lnTo>
                <a:lnTo>
                  <a:pt x="302" y="366"/>
                </a:lnTo>
                <a:lnTo>
                  <a:pt x="306" y="391"/>
                </a:lnTo>
                <a:lnTo>
                  <a:pt x="307" y="398"/>
                </a:lnTo>
                <a:close/>
                <a:moveTo>
                  <a:pt x="299" y="415"/>
                </a:moveTo>
                <a:lnTo>
                  <a:pt x="299" y="415"/>
                </a:lnTo>
                <a:lnTo>
                  <a:pt x="298" y="413"/>
                </a:lnTo>
                <a:lnTo>
                  <a:pt x="296" y="413"/>
                </a:lnTo>
                <a:lnTo>
                  <a:pt x="293" y="412"/>
                </a:lnTo>
                <a:lnTo>
                  <a:pt x="285" y="409"/>
                </a:lnTo>
                <a:lnTo>
                  <a:pt x="282" y="409"/>
                </a:lnTo>
                <a:lnTo>
                  <a:pt x="274" y="407"/>
                </a:lnTo>
                <a:lnTo>
                  <a:pt x="263" y="402"/>
                </a:lnTo>
                <a:lnTo>
                  <a:pt x="250" y="399"/>
                </a:lnTo>
                <a:lnTo>
                  <a:pt x="249" y="402"/>
                </a:lnTo>
                <a:lnTo>
                  <a:pt x="269" y="410"/>
                </a:lnTo>
                <a:lnTo>
                  <a:pt x="271" y="410"/>
                </a:lnTo>
                <a:lnTo>
                  <a:pt x="285" y="413"/>
                </a:lnTo>
                <a:lnTo>
                  <a:pt x="291" y="413"/>
                </a:lnTo>
                <a:lnTo>
                  <a:pt x="299" y="415"/>
                </a:lnTo>
                <a:close/>
                <a:moveTo>
                  <a:pt x="254" y="73"/>
                </a:moveTo>
                <a:lnTo>
                  <a:pt x="254" y="73"/>
                </a:lnTo>
                <a:lnTo>
                  <a:pt x="246" y="71"/>
                </a:lnTo>
                <a:lnTo>
                  <a:pt x="228" y="68"/>
                </a:lnTo>
                <a:lnTo>
                  <a:pt x="205" y="65"/>
                </a:lnTo>
                <a:lnTo>
                  <a:pt x="194" y="63"/>
                </a:lnTo>
                <a:lnTo>
                  <a:pt x="197" y="65"/>
                </a:lnTo>
                <a:lnTo>
                  <a:pt x="202" y="66"/>
                </a:lnTo>
                <a:lnTo>
                  <a:pt x="216" y="69"/>
                </a:lnTo>
                <a:lnTo>
                  <a:pt x="230" y="71"/>
                </a:lnTo>
                <a:lnTo>
                  <a:pt x="246" y="73"/>
                </a:lnTo>
                <a:lnTo>
                  <a:pt x="254" y="73"/>
                </a:lnTo>
                <a:close/>
                <a:moveTo>
                  <a:pt x="37" y="344"/>
                </a:moveTo>
                <a:lnTo>
                  <a:pt x="37" y="344"/>
                </a:lnTo>
                <a:lnTo>
                  <a:pt x="39" y="346"/>
                </a:lnTo>
                <a:lnTo>
                  <a:pt x="44" y="352"/>
                </a:lnTo>
                <a:lnTo>
                  <a:pt x="49" y="355"/>
                </a:lnTo>
                <a:lnTo>
                  <a:pt x="55" y="360"/>
                </a:lnTo>
                <a:lnTo>
                  <a:pt x="63" y="361"/>
                </a:lnTo>
                <a:lnTo>
                  <a:pt x="83" y="366"/>
                </a:lnTo>
                <a:lnTo>
                  <a:pt x="85" y="366"/>
                </a:lnTo>
                <a:lnTo>
                  <a:pt x="83" y="366"/>
                </a:lnTo>
                <a:lnTo>
                  <a:pt x="61" y="357"/>
                </a:lnTo>
                <a:lnTo>
                  <a:pt x="49" y="352"/>
                </a:lnTo>
                <a:lnTo>
                  <a:pt x="39" y="344"/>
                </a:lnTo>
                <a:lnTo>
                  <a:pt x="37" y="344"/>
                </a:lnTo>
                <a:close/>
                <a:moveTo>
                  <a:pt x="291" y="268"/>
                </a:moveTo>
                <a:lnTo>
                  <a:pt x="291" y="268"/>
                </a:lnTo>
                <a:lnTo>
                  <a:pt x="285" y="271"/>
                </a:lnTo>
                <a:lnTo>
                  <a:pt x="285" y="275"/>
                </a:lnTo>
                <a:lnTo>
                  <a:pt x="287" y="279"/>
                </a:lnTo>
                <a:lnTo>
                  <a:pt x="290" y="284"/>
                </a:lnTo>
                <a:lnTo>
                  <a:pt x="291" y="286"/>
                </a:lnTo>
                <a:lnTo>
                  <a:pt x="291" y="268"/>
                </a:lnTo>
                <a:close/>
                <a:moveTo>
                  <a:pt x="161" y="51"/>
                </a:moveTo>
                <a:lnTo>
                  <a:pt x="161" y="51"/>
                </a:lnTo>
                <a:lnTo>
                  <a:pt x="175" y="57"/>
                </a:lnTo>
                <a:lnTo>
                  <a:pt x="184" y="60"/>
                </a:lnTo>
                <a:lnTo>
                  <a:pt x="172" y="52"/>
                </a:lnTo>
                <a:lnTo>
                  <a:pt x="168" y="51"/>
                </a:lnTo>
                <a:lnTo>
                  <a:pt x="164" y="51"/>
                </a:lnTo>
                <a:lnTo>
                  <a:pt x="162" y="51"/>
                </a:lnTo>
                <a:lnTo>
                  <a:pt x="161" y="51"/>
                </a:lnTo>
                <a:close/>
                <a:moveTo>
                  <a:pt x="154" y="379"/>
                </a:moveTo>
                <a:lnTo>
                  <a:pt x="154" y="379"/>
                </a:lnTo>
                <a:lnTo>
                  <a:pt x="181" y="385"/>
                </a:lnTo>
                <a:lnTo>
                  <a:pt x="178" y="382"/>
                </a:lnTo>
                <a:lnTo>
                  <a:pt x="175" y="380"/>
                </a:lnTo>
                <a:lnTo>
                  <a:pt x="159" y="377"/>
                </a:lnTo>
                <a:lnTo>
                  <a:pt x="157" y="377"/>
                </a:lnTo>
                <a:lnTo>
                  <a:pt x="154" y="379"/>
                </a:lnTo>
                <a:close/>
                <a:moveTo>
                  <a:pt x="64" y="218"/>
                </a:moveTo>
                <a:lnTo>
                  <a:pt x="64" y="218"/>
                </a:lnTo>
                <a:lnTo>
                  <a:pt x="50" y="215"/>
                </a:lnTo>
                <a:lnTo>
                  <a:pt x="34" y="208"/>
                </a:lnTo>
                <a:lnTo>
                  <a:pt x="36" y="213"/>
                </a:lnTo>
                <a:lnTo>
                  <a:pt x="64" y="218"/>
                </a:lnTo>
                <a:close/>
                <a:moveTo>
                  <a:pt x="179" y="27"/>
                </a:moveTo>
                <a:lnTo>
                  <a:pt x="179" y="27"/>
                </a:lnTo>
                <a:lnTo>
                  <a:pt x="167" y="27"/>
                </a:lnTo>
                <a:lnTo>
                  <a:pt x="164" y="28"/>
                </a:lnTo>
                <a:lnTo>
                  <a:pt x="162" y="32"/>
                </a:lnTo>
                <a:lnTo>
                  <a:pt x="161" y="35"/>
                </a:lnTo>
                <a:lnTo>
                  <a:pt x="170" y="30"/>
                </a:lnTo>
                <a:lnTo>
                  <a:pt x="179" y="27"/>
                </a:lnTo>
                <a:close/>
                <a:moveTo>
                  <a:pt x="131" y="254"/>
                </a:moveTo>
                <a:lnTo>
                  <a:pt x="131" y="254"/>
                </a:lnTo>
                <a:lnTo>
                  <a:pt x="123" y="254"/>
                </a:lnTo>
                <a:lnTo>
                  <a:pt x="113" y="252"/>
                </a:lnTo>
                <a:lnTo>
                  <a:pt x="116" y="254"/>
                </a:lnTo>
                <a:lnTo>
                  <a:pt x="120" y="257"/>
                </a:lnTo>
                <a:lnTo>
                  <a:pt x="123" y="257"/>
                </a:lnTo>
                <a:lnTo>
                  <a:pt x="124" y="259"/>
                </a:lnTo>
                <a:lnTo>
                  <a:pt x="127" y="257"/>
                </a:lnTo>
                <a:lnTo>
                  <a:pt x="131" y="259"/>
                </a:lnTo>
                <a:lnTo>
                  <a:pt x="131" y="254"/>
                </a:lnTo>
                <a:close/>
                <a:moveTo>
                  <a:pt x="351" y="103"/>
                </a:moveTo>
                <a:lnTo>
                  <a:pt x="351" y="103"/>
                </a:lnTo>
                <a:lnTo>
                  <a:pt x="347" y="98"/>
                </a:lnTo>
                <a:lnTo>
                  <a:pt x="340" y="93"/>
                </a:lnTo>
                <a:lnTo>
                  <a:pt x="334" y="92"/>
                </a:lnTo>
                <a:lnTo>
                  <a:pt x="328" y="90"/>
                </a:lnTo>
                <a:lnTo>
                  <a:pt x="340" y="96"/>
                </a:lnTo>
                <a:lnTo>
                  <a:pt x="351" y="103"/>
                </a:lnTo>
                <a:close/>
                <a:moveTo>
                  <a:pt x="302" y="401"/>
                </a:moveTo>
                <a:lnTo>
                  <a:pt x="302" y="401"/>
                </a:lnTo>
                <a:lnTo>
                  <a:pt x="299" y="379"/>
                </a:lnTo>
                <a:lnTo>
                  <a:pt x="296" y="355"/>
                </a:lnTo>
                <a:lnTo>
                  <a:pt x="296" y="364"/>
                </a:lnTo>
                <a:lnTo>
                  <a:pt x="299" y="379"/>
                </a:lnTo>
                <a:lnTo>
                  <a:pt x="301" y="393"/>
                </a:lnTo>
                <a:lnTo>
                  <a:pt x="302" y="401"/>
                </a:lnTo>
                <a:close/>
                <a:moveTo>
                  <a:pt x="138" y="27"/>
                </a:moveTo>
                <a:lnTo>
                  <a:pt x="138" y="27"/>
                </a:lnTo>
                <a:lnTo>
                  <a:pt x="140" y="25"/>
                </a:lnTo>
                <a:lnTo>
                  <a:pt x="146" y="14"/>
                </a:lnTo>
                <a:lnTo>
                  <a:pt x="151" y="8"/>
                </a:lnTo>
                <a:lnTo>
                  <a:pt x="154" y="6"/>
                </a:lnTo>
                <a:lnTo>
                  <a:pt x="159" y="5"/>
                </a:lnTo>
                <a:lnTo>
                  <a:pt x="156" y="5"/>
                </a:lnTo>
                <a:lnTo>
                  <a:pt x="154" y="6"/>
                </a:lnTo>
                <a:lnTo>
                  <a:pt x="148" y="10"/>
                </a:lnTo>
                <a:lnTo>
                  <a:pt x="143" y="17"/>
                </a:lnTo>
                <a:lnTo>
                  <a:pt x="138" y="27"/>
                </a:lnTo>
                <a:close/>
                <a:moveTo>
                  <a:pt x="261" y="90"/>
                </a:moveTo>
                <a:lnTo>
                  <a:pt x="261" y="90"/>
                </a:lnTo>
                <a:lnTo>
                  <a:pt x="255" y="92"/>
                </a:lnTo>
                <a:lnTo>
                  <a:pt x="252" y="96"/>
                </a:lnTo>
                <a:lnTo>
                  <a:pt x="254" y="101"/>
                </a:lnTo>
                <a:lnTo>
                  <a:pt x="261" y="90"/>
                </a:lnTo>
                <a:close/>
                <a:moveTo>
                  <a:pt x="19" y="202"/>
                </a:moveTo>
                <a:lnTo>
                  <a:pt x="19" y="202"/>
                </a:lnTo>
                <a:lnTo>
                  <a:pt x="17" y="204"/>
                </a:lnTo>
                <a:lnTo>
                  <a:pt x="20" y="207"/>
                </a:lnTo>
                <a:lnTo>
                  <a:pt x="23" y="208"/>
                </a:lnTo>
                <a:lnTo>
                  <a:pt x="25" y="210"/>
                </a:lnTo>
                <a:lnTo>
                  <a:pt x="26" y="205"/>
                </a:lnTo>
                <a:lnTo>
                  <a:pt x="19" y="202"/>
                </a:lnTo>
                <a:close/>
                <a:moveTo>
                  <a:pt x="359" y="103"/>
                </a:moveTo>
                <a:lnTo>
                  <a:pt x="359" y="103"/>
                </a:lnTo>
                <a:lnTo>
                  <a:pt x="359" y="104"/>
                </a:lnTo>
                <a:lnTo>
                  <a:pt x="367" y="112"/>
                </a:lnTo>
                <a:lnTo>
                  <a:pt x="369" y="115"/>
                </a:lnTo>
                <a:lnTo>
                  <a:pt x="372" y="118"/>
                </a:lnTo>
                <a:lnTo>
                  <a:pt x="370" y="114"/>
                </a:lnTo>
                <a:lnTo>
                  <a:pt x="367" y="109"/>
                </a:lnTo>
                <a:lnTo>
                  <a:pt x="359" y="103"/>
                </a:lnTo>
                <a:close/>
                <a:moveTo>
                  <a:pt x="9" y="155"/>
                </a:moveTo>
                <a:lnTo>
                  <a:pt x="9" y="155"/>
                </a:lnTo>
                <a:lnTo>
                  <a:pt x="11" y="150"/>
                </a:lnTo>
                <a:lnTo>
                  <a:pt x="17" y="134"/>
                </a:lnTo>
                <a:lnTo>
                  <a:pt x="17" y="133"/>
                </a:lnTo>
                <a:lnTo>
                  <a:pt x="12" y="144"/>
                </a:lnTo>
                <a:lnTo>
                  <a:pt x="9" y="155"/>
                </a:lnTo>
                <a:close/>
                <a:moveTo>
                  <a:pt x="310" y="412"/>
                </a:moveTo>
                <a:lnTo>
                  <a:pt x="310" y="412"/>
                </a:lnTo>
                <a:lnTo>
                  <a:pt x="312" y="407"/>
                </a:lnTo>
                <a:lnTo>
                  <a:pt x="312" y="401"/>
                </a:lnTo>
                <a:lnTo>
                  <a:pt x="310" y="402"/>
                </a:lnTo>
                <a:lnTo>
                  <a:pt x="309" y="405"/>
                </a:lnTo>
                <a:lnTo>
                  <a:pt x="310" y="409"/>
                </a:lnTo>
                <a:lnTo>
                  <a:pt x="310" y="412"/>
                </a:lnTo>
                <a:close/>
                <a:moveTo>
                  <a:pt x="135" y="215"/>
                </a:moveTo>
                <a:lnTo>
                  <a:pt x="135" y="215"/>
                </a:lnTo>
                <a:lnTo>
                  <a:pt x="132" y="224"/>
                </a:lnTo>
                <a:lnTo>
                  <a:pt x="132" y="229"/>
                </a:lnTo>
                <a:lnTo>
                  <a:pt x="134" y="229"/>
                </a:lnTo>
                <a:lnTo>
                  <a:pt x="134" y="227"/>
                </a:lnTo>
                <a:lnTo>
                  <a:pt x="135" y="215"/>
                </a:lnTo>
                <a:close/>
                <a:moveTo>
                  <a:pt x="110" y="240"/>
                </a:moveTo>
                <a:lnTo>
                  <a:pt x="110" y="240"/>
                </a:lnTo>
                <a:lnTo>
                  <a:pt x="110" y="237"/>
                </a:lnTo>
                <a:lnTo>
                  <a:pt x="110" y="235"/>
                </a:lnTo>
                <a:lnTo>
                  <a:pt x="105" y="235"/>
                </a:lnTo>
                <a:lnTo>
                  <a:pt x="107" y="238"/>
                </a:lnTo>
                <a:lnTo>
                  <a:pt x="110" y="240"/>
                </a:lnTo>
                <a:close/>
                <a:moveTo>
                  <a:pt x="131" y="208"/>
                </a:moveTo>
                <a:lnTo>
                  <a:pt x="131" y="208"/>
                </a:lnTo>
                <a:lnTo>
                  <a:pt x="129" y="208"/>
                </a:lnTo>
                <a:lnTo>
                  <a:pt x="126" y="211"/>
                </a:lnTo>
                <a:lnTo>
                  <a:pt x="124" y="215"/>
                </a:lnTo>
                <a:lnTo>
                  <a:pt x="127" y="213"/>
                </a:lnTo>
                <a:lnTo>
                  <a:pt x="131" y="208"/>
                </a:lnTo>
                <a:close/>
                <a:moveTo>
                  <a:pt x="118" y="268"/>
                </a:moveTo>
                <a:lnTo>
                  <a:pt x="118" y="268"/>
                </a:lnTo>
                <a:lnTo>
                  <a:pt x="120" y="268"/>
                </a:lnTo>
                <a:lnTo>
                  <a:pt x="124" y="270"/>
                </a:lnTo>
                <a:lnTo>
                  <a:pt x="126" y="268"/>
                </a:lnTo>
                <a:lnTo>
                  <a:pt x="129" y="267"/>
                </a:lnTo>
                <a:lnTo>
                  <a:pt x="127" y="267"/>
                </a:lnTo>
                <a:lnTo>
                  <a:pt x="124" y="268"/>
                </a:lnTo>
                <a:lnTo>
                  <a:pt x="121" y="268"/>
                </a:lnTo>
                <a:lnTo>
                  <a:pt x="120" y="268"/>
                </a:lnTo>
                <a:lnTo>
                  <a:pt x="118" y="268"/>
                </a:lnTo>
                <a:close/>
                <a:moveTo>
                  <a:pt x="126" y="240"/>
                </a:moveTo>
                <a:lnTo>
                  <a:pt x="126" y="240"/>
                </a:lnTo>
                <a:lnTo>
                  <a:pt x="131" y="243"/>
                </a:lnTo>
                <a:lnTo>
                  <a:pt x="131" y="240"/>
                </a:lnTo>
                <a:lnTo>
                  <a:pt x="127" y="238"/>
                </a:lnTo>
                <a:lnTo>
                  <a:pt x="126" y="240"/>
                </a:lnTo>
                <a:close/>
                <a:moveTo>
                  <a:pt x="116" y="218"/>
                </a:moveTo>
                <a:lnTo>
                  <a:pt x="116" y="218"/>
                </a:lnTo>
                <a:lnTo>
                  <a:pt x="118" y="218"/>
                </a:lnTo>
                <a:lnTo>
                  <a:pt x="121" y="210"/>
                </a:lnTo>
                <a:lnTo>
                  <a:pt x="120" y="210"/>
                </a:lnTo>
                <a:lnTo>
                  <a:pt x="118" y="216"/>
                </a:lnTo>
                <a:lnTo>
                  <a:pt x="116" y="218"/>
                </a:lnTo>
                <a:close/>
                <a:moveTo>
                  <a:pt x="124" y="248"/>
                </a:moveTo>
                <a:lnTo>
                  <a:pt x="124" y="248"/>
                </a:lnTo>
                <a:lnTo>
                  <a:pt x="120" y="248"/>
                </a:lnTo>
                <a:lnTo>
                  <a:pt x="116" y="248"/>
                </a:lnTo>
                <a:lnTo>
                  <a:pt x="115" y="246"/>
                </a:lnTo>
                <a:lnTo>
                  <a:pt x="113" y="248"/>
                </a:lnTo>
                <a:lnTo>
                  <a:pt x="120" y="248"/>
                </a:lnTo>
                <a:lnTo>
                  <a:pt x="124" y="248"/>
                </a:lnTo>
                <a:close/>
                <a:moveTo>
                  <a:pt x="137" y="204"/>
                </a:moveTo>
                <a:lnTo>
                  <a:pt x="137" y="204"/>
                </a:lnTo>
                <a:lnTo>
                  <a:pt x="137" y="202"/>
                </a:lnTo>
                <a:lnTo>
                  <a:pt x="135" y="200"/>
                </a:lnTo>
                <a:lnTo>
                  <a:pt x="132" y="199"/>
                </a:lnTo>
                <a:lnTo>
                  <a:pt x="127" y="199"/>
                </a:lnTo>
                <a:lnTo>
                  <a:pt x="132" y="200"/>
                </a:lnTo>
                <a:lnTo>
                  <a:pt x="137" y="204"/>
                </a:lnTo>
                <a:close/>
                <a:moveTo>
                  <a:pt x="277" y="33"/>
                </a:moveTo>
                <a:lnTo>
                  <a:pt x="277" y="33"/>
                </a:lnTo>
                <a:lnTo>
                  <a:pt x="284" y="38"/>
                </a:lnTo>
                <a:lnTo>
                  <a:pt x="280" y="35"/>
                </a:lnTo>
                <a:lnTo>
                  <a:pt x="277" y="33"/>
                </a:lnTo>
                <a:close/>
                <a:moveTo>
                  <a:pt x="33" y="317"/>
                </a:moveTo>
                <a:lnTo>
                  <a:pt x="33" y="317"/>
                </a:lnTo>
                <a:lnTo>
                  <a:pt x="33" y="311"/>
                </a:lnTo>
                <a:lnTo>
                  <a:pt x="33" y="314"/>
                </a:lnTo>
                <a:lnTo>
                  <a:pt x="33" y="317"/>
                </a:lnTo>
                <a:close/>
                <a:moveTo>
                  <a:pt x="118" y="260"/>
                </a:moveTo>
                <a:lnTo>
                  <a:pt x="118" y="260"/>
                </a:lnTo>
                <a:lnTo>
                  <a:pt x="116" y="262"/>
                </a:lnTo>
                <a:lnTo>
                  <a:pt x="115" y="262"/>
                </a:lnTo>
                <a:lnTo>
                  <a:pt x="116" y="263"/>
                </a:lnTo>
                <a:lnTo>
                  <a:pt x="118" y="260"/>
                </a:lnTo>
                <a:close/>
                <a:moveTo>
                  <a:pt x="12" y="204"/>
                </a:moveTo>
                <a:lnTo>
                  <a:pt x="12" y="204"/>
                </a:lnTo>
                <a:lnTo>
                  <a:pt x="12" y="200"/>
                </a:lnTo>
                <a:lnTo>
                  <a:pt x="9" y="200"/>
                </a:lnTo>
                <a:lnTo>
                  <a:pt x="12" y="204"/>
                </a:lnTo>
                <a:close/>
                <a:moveTo>
                  <a:pt x="9" y="189"/>
                </a:moveTo>
                <a:lnTo>
                  <a:pt x="9" y="189"/>
                </a:lnTo>
                <a:lnTo>
                  <a:pt x="7" y="191"/>
                </a:lnTo>
                <a:lnTo>
                  <a:pt x="7" y="192"/>
                </a:lnTo>
                <a:lnTo>
                  <a:pt x="9" y="192"/>
                </a:lnTo>
                <a:lnTo>
                  <a:pt x="9" y="189"/>
                </a:lnTo>
                <a:close/>
                <a:moveTo>
                  <a:pt x="105" y="243"/>
                </a:moveTo>
                <a:lnTo>
                  <a:pt x="105" y="243"/>
                </a:lnTo>
                <a:lnTo>
                  <a:pt x="110" y="246"/>
                </a:lnTo>
                <a:lnTo>
                  <a:pt x="108" y="243"/>
                </a:lnTo>
                <a:lnTo>
                  <a:pt x="105" y="243"/>
                </a:lnTo>
                <a:close/>
                <a:moveTo>
                  <a:pt x="345" y="388"/>
                </a:moveTo>
                <a:lnTo>
                  <a:pt x="345" y="388"/>
                </a:lnTo>
                <a:lnTo>
                  <a:pt x="344" y="391"/>
                </a:lnTo>
                <a:lnTo>
                  <a:pt x="345" y="391"/>
                </a:lnTo>
                <a:lnTo>
                  <a:pt x="345" y="388"/>
                </a:lnTo>
                <a:close/>
                <a:moveTo>
                  <a:pt x="370" y="383"/>
                </a:moveTo>
                <a:lnTo>
                  <a:pt x="370" y="383"/>
                </a:lnTo>
                <a:lnTo>
                  <a:pt x="367" y="382"/>
                </a:lnTo>
                <a:lnTo>
                  <a:pt x="370" y="383"/>
                </a:lnTo>
                <a:close/>
                <a:moveTo>
                  <a:pt x="279" y="109"/>
                </a:moveTo>
                <a:lnTo>
                  <a:pt x="279" y="109"/>
                </a:lnTo>
                <a:lnTo>
                  <a:pt x="276" y="110"/>
                </a:lnTo>
                <a:lnTo>
                  <a:pt x="277" y="110"/>
                </a:lnTo>
                <a:lnTo>
                  <a:pt x="279" y="109"/>
                </a:lnTo>
                <a:close/>
                <a:moveTo>
                  <a:pt x="290" y="249"/>
                </a:moveTo>
                <a:lnTo>
                  <a:pt x="290" y="249"/>
                </a:lnTo>
                <a:lnTo>
                  <a:pt x="291" y="249"/>
                </a:lnTo>
                <a:lnTo>
                  <a:pt x="291" y="248"/>
                </a:lnTo>
                <a:lnTo>
                  <a:pt x="290" y="24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7" name="Freeform 25"/>
          <p:cNvSpPr>
            <a:spLocks noEditPoints="1"/>
          </p:cNvSpPr>
          <p:nvPr/>
        </p:nvSpPr>
        <p:spPr bwMode="auto">
          <a:xfrm>
            <a:off x="4248150" y="3789139"/>
            <a:ext cx="147638" cy="117475"/>
          </a:xfrm>
          <a:custGeom>
            <a:avLst/>
            <a:gdLst>
              <a:gd name="T0" fmla="*/ 131048569 w 93"/>
              <a:gd name="T1" fmla="*/ 151209375 h 74"/>
              <a:gd name="T2" fmla="*/ 131048569 w 93"/>
              <a:gd name="T3" fmla="*/ 171370625 h 74"/>
              <a:gd name="T4" fmla="*/ 126008239 w 93"/>
              <a:gd name="T5" fmla="*/ 183972200 h 74"/>
              <a:gd name="T6" fmla="*/ 105846921 w 93"/>
              <a:gd name="T7" fmla="*/ 183972200 h 74"/>
              <a:gd name="T8" fmla="*/ 65524284 w 93"/>
              <a:gd name="T9" fmla="*/ 173891575 h 74"/>
              <a:gd name="T10" fmla="*/ 55443625 w 93"/>
              <a:gd name="T11" fmla="*/ 158770638 h 74"/>
              <a:gd name="T12" fmla="*/ 70564614 w 93"/>
              <a:gd name="T13" fmla="*/ 103327200 h 74"/>
              <a:gd name="T14" fmla="*/ 17641947 w 93"/>
              <a:gd name="T15" fmla="*/ 90725625 h 74"/>
              <a:gd name="T16" fmla="*/ 2520959 w 93"/>
              <a:gd name="T17" fmla="*/ 88206263 h 74"/>
              <a:gd name="T18" fmla="*/ 2520959 w 93"/>
              <a:gd name="T19" fmla="*/ 68045013 h 74"/>
              <a:gd name="T20" fmla="*/ 22682277 w 93"/>
              <a:gd name="T21" fmla="*/ 35282188 h 74"/>
              <a:gd name="T22" fmla="*/ 85685603 w 93"/>
              <a:gd name="T23" fmla="*/ 47883763 h 74"/>
              <a:gd name="T24" fmla="*/ 85685603 w 93"/>
              <a:gd name="T25" fmla="*/ 40322500 h 74"/>
              <a:gd name="T26" fmla="*/ 93246891 w 93"/>
              <a:gd name="T27" fmla="*/ 32762825 h 74"/>
              <a:gd name="T28" fmla="*/ 113408209 w 93"/>
              <a:gd name="T29" fmla="*/ 0 h 74"/>
              <a:gd name="T30" fmla="*/ 153730846 w 93"/>
              <a:gd name="T31" fmla="*/ 0 h 74"/>
              <a:gd name="T32" fmla="*/ 173892164 w 93"/>
              <a:gd name="T33" fmla="*/ 7561263 h 74"/>
              <a:gd name="T34" fmla="*/ 173892164 w 93"/>
              <a:gd name="T35" fmla="*/ 32762825 h 74"/>
              <a:gd name="T36" fmla="*/ 158771175 w 93"/>
              <a:gd name="T37" fmla="*/ 70564375 h 74"/>
              <a:gd name="T38" fmla="*/ 194053482 w 93"/>
              <a:gd name="T39" fmla="*/ 80645000 h 74"/>
              <a:gd name="T40" fmla="*/ 224295460 w 93"/>
              <a:gd name="T41" fmla="*/ 90725625 h 74"/>
              <a:gd name="T42" fmla="*/ 229335789 w 93"/>
              <a:gd name="T43" fmla="*/ 110886875 h 74"/>
              <a:gd name="T44" fmla="*/ 214214800 w 93"/>
              <a:gd name="T45" fmla="*/ 138609388 h 74"/>
              <a:gd name="T46" fmla="*/ 196572853 w 93"/>
              <a:gd name="T47" fmla="*/ 146169063 h 74"/>
              <a:gd name="T48" fmla="*/ 141129228 w 93"/>
              <a:gd name="T49" fmla="*/ 126007813 h 74"/>
              <a:gd name="T50" fmla="*/ 98287220 w 93"/>
              <a:gd name="T51" fmla="*/ 163810950 h 74"/>
              <a:gd name="T52" fmla="*/ 85685603 w 93"/>
              <a:gd name="T53" fmla="*/ 166330313 h 74"/>
              <a:gd name="T54" fmla="*/ 85685603 w 93"/>
              <a:gd name="T55" fmla="*/ 156249688 h 74"/>
              <a:gd name="T56" fmla="*/ 93246891 w 93"/>
              <a:gd name="T57" fmla="*/ 118448138 h 74"/>
              <a:gd name="T58" fmla="*/ 83166232 w 93"/>
              <a:gd name="T59" fmla="*/ 166330313 h 74"/>
              <a:gd name="T60" fmla="*/ 98287220 w 93"/>
              <a:gd name="T61" fmla="*/ 163810950 h 74"/>
              <a:gd name="T62" fmla="*/ 42843595 w 93"/>
              <a:gd name="T63" fmla="*/ 47883763 h 74"/>
              <a:gd name="T64" fmla="*/ 27722606 w 93"/>
              <a:gd name="T65" fmla="*/ 47883763 h 74"/>
              <a:gd name="T66" fmla="*/ 22682277 w 93"/>
              <a:gd name="T67" fmla="*/ 60483750 h 74"/>
              <a:gd name="T68" fmla="*/ 30241977 w 93"/>
              <a:gd name="T69" fmla="*/ 47883763 h 74"/>
              <a:gd name="T70" fmla="*/ 45362966 w 93"/>
              <a:gd name="T71" fmla="*/ 52924075 h 74"/>
              <a:gd name="T72" fmla="*/ 70564614 w 93"/>
              <a:gd name="T73" fmla="*/ 163810950 h 74"/>
              <a:gd name="T74" fmla="*/ 73085573 w 93"/>
              <a:gd name="T75" fmla="*/ 123488450 h 74"/>
              <a:gd name="T76" fmla="*/ 65524284 w 93"/>
              <a:gd name="T77" fmla="*/ 158770638 h 74"/>
              <a:gd name="T78" fmla="*/ 70564614 w 93"/>
              <a:gd name="T79" fmla="*/ 163810950 h 74"/>
              <a:gd name="T80" fmla="*/ 113408209 w 93"/>
              <a:gd name="T81" fmla="*/ 22682200 h 74"/>
              <a:gd name="T82" fmla="*/ 105846921 w 93"/>
              <a:gd name="T83" fmla="*/ 35282188 h 74"/>
              <a:gd name="T84" fmla="*/ 206653512 w 93"/>
              <a:gd name="T85" fmla="*/ 126007813 h 74"/>
              <a:gd name="T86" fmla="*/ 189013153 w 93"/>
              <a:gd name="T87" fmla="*/ 131048125 h 74"/>
              <a:gd name="T88" fmla="*/ 201613183 w 93"/>
              <a:gd name="T89" fmla="*/ 136088438 h 74"/>
              <a:gd name="T90" fmla="*/ 138609857 w 93"/>
              <a:gd name="T91" fmla="*/ 22682200 h 74"/>
              <a:gd name="T92" fmla="*/ 131048569 w 93"/>
              <a:gd name="T93" fmla="*/ 40322500 h 74"/>
              <a:gd name="T94" fmla="*/ 138609857 w 93"/>
              <a:gd name="T95" fmla="*/ 22682200 h 74"/>
              <a:gd name="T96" fmla="*/ 173892164 w 93"/>
              <a:gd name="T97" fmla="*/ 108367513 h 74"/>
              <a:gd name="T98" fmla="*/ 161290546 w 93"/>
              <a:gd name="T99" fmla="*/ 103327200 h 74"/>
              <a:gd name="T100" fmla="*/ 216734172 w 93"/>
              <a:gd name="T101" fmla="*/ 108367513 h 74"/>
              <a:gd name="T102" fmla="*/ 22682277 w 93"/>
              <a:gd name="T103" fmla="*/ 80645000 h 74"/>
              <a:gd name="T104" fmla="*/ 22682277 w 93"/>
              <a:gd name="T105" fmla="*/ 75604688 h 74"/>
              <a:gd name="T106" fmla="*/ 126008239 w 93"/>
              <a:gd name="T107" fmla="*/ 55443438 h 74"/>
              <a:gd name="T108" fmla="*/ 126008239 w 93"/>
              <a:gd name="T109" fmla="*/ 52924075 h 74"/>
              <a:gd name="T110" fmla="*/ 126008239 w 93"/>
              <a:gd name="T111" fmla="*/ 55443438 h 7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93" h="74">
                <a:moveTo>
                  <a:pt x="55" y="49"/>
                </a:moveTo>
                <a:lnTo>
                  <a:pt x="55" y="49"/>
                </a:lnTo>
                <a:lnTo>
                  <a:pt x="52" y="60"/>
                </a:lnTo>
                <a:lnTo>
                  <a:pt x="52" y="65"/>
                </a:lnTo>
                <a:lnTo>
                  <a:pt x="52" y="68"/>
                </a:lnTo>
                <a:lnTo>
                  <a:pt x="52" y="71"/>
                </a:lnTo>
                <a:lnTo>
                  <a:pt x="50" y="73"/>
                </a:lnTo>
                <a:lnTo>
                  <a:pt x="48" y="74"/>
                </a:lnTo>
                <a:lnTo>
                  <a:pt x="45" y="74"/>
                </a:lnTo>
                <a:lnTo>
                  <a:pt x="42" y="73"/>
                </a:lnTo>
                <a:lnTo>
                  <a:pt x="34" y="73"/>
                </a:lnTo>
                <a:lnTo>
                  <a:pt x="26" y="69"/>
                </a:lnTo>
                <a:lnTo>
                  <a:pt x="25" y="69"/>
                </a:lnTo>
                <a:lnTo>
                  <a:pt x="22" y="66"/>
                </a:lnTo>
                <a:lnTo>
                  <a:pt x="22" y="63"/>
                </a:lnTo>
                <a:lnTo>
                  <a:pt x="26" y="46"/>
                </a:lnTo>
                <a:lnTo>
                  <a:pt x="28" y="41"/>
                </a:lnTo>
                <a:lnTo>
                  <a:pt x="23" y="39"/>
                </a:lnTo>
                <a:lnTo>
                  <a:pt x="7" y="36"/>
                </a:lnTo>
                <a:lnTo>
                  <a:pt x="4" y="36"/>
                </a:lnTo>
                <a:lnTo>
                  <a:pt x="1" y="35"/>
                </a:lnTo>
                <a:lnTo>
                  <a:pt x="0" y="32"/>
                </a:lnTo>
                <a:lnTo>
                  <a:pt x="1" y="27"/>
                </a:lnTo>
                <a:lnTo>
                  <a:pt x="6" y="16"/>
                </a:lnTo>
                <a:lnTo>
                  <a:pt x="9" y="14"/>
                </a:lnTo>
                <a:lnTo>
                  <a:pt x="12" y="13"/>
                </a:lnTo>
                <a:lnTo>
                  <a:pt x="17" y="14"/>
                </a:lnTo>
                <a:lnTo>
                  <a:pt x="34" y="19"/>
                </a:lnTo>
                <a:lnTo>
                  <a:pt x="34" y="17"/>
                </a:lnTo>
                <a:lnTo>
                  <a:pt x="34" y="16"/>
                </a:lnTo>
                <a:lnTo>
                  <a:pt x="36" y="14"/>
                </a:lnTo>
                <a:lnTo>
                  <a:pt x="37" y="13"/>
                </a:lnTo>
                <a:lnTo>
                  <a:pt x="39" y="6"/>
                </a:lnTo>
                <a:lnTo>
                  <a:pt x="42" y="2"/>
                </a:lnTo>
                <a:lnTo>
                  <a:pt x="45" y="0"/>
                </a:lnTo>
                <a:lnTo>
                  <a:pt x="55" y="0"/>
                </a:lnTo>
                <a:lnTo>
                  <a:pt x="61" y="0"/>
                </a:lnTo>
                <a:lnTo>
                  <a:pt x="66" y="2"/>
                </a:lnTo>
                <a:lnTo>
                  <a:pt x="69" y="3"/>
                </a:lnTo>
                <a:lnTo>
                  <a:pt x="70" y="5"/>
                </a:lnTo>
                <a:lnTo>
                  <a:pt x="70" y="9"/>
                </a:lnTo>
                <a:lnTo>
                  <a:pt x="69" y="13"/>
                </a:lnTo>
                <a:lnTo>
                  <a:pt x="64" y="22"/>
                </a:lnTo>
                <a:lnTo>
                  <a:pt x="63" y="28"/>
                </a:lnTo>
                <a:lnTo>
                  <a:pt x="67" y="30"/>
                </a:lnTo>
                <a:lnTo>
                  <a:pt x="77" y="32"/>
                </a:lnTo>
                <a:lnTo>
                  <a:pt x="88" y="36"/>
                </a:lnTo>
                <a:lnTo>
                  <a:pt x="89" y="36"/>
                </a:lnTo>
                <a:lnTo>
                  <a:pt x="93" y="39"/>
                </a:lnTo>
                <a:lnTo>
                  <a:pt x="91" y="44"/>
                </a:lnTo>
                <a:lnTo>
                  <a:pt x="89" y="47"/>
                </a:lnTo>
                <a:lnTo>
                  <a:pt x="85" y="55"/>
                </a:lnTo>
                <a:lnTo>
                  <a:pt x="83" y="57"/>
                </a:lnTo>
                <a:lnTo>
                  <a:pt x="82" y="58"/>
                </a:lnTo>
                <a:lnTo>
                  <a:pt x="78" y="58"/>
                </a:lnTo>
                <a:lnTo>
                  <a:pt x="70" y="57"/>
                </a:lnTo>
                <a:lnTo>
                  <a:pt x="56" y="50"/>
                </a:lnTo>
                <a:lnTo>
                  <a:pt x="55" y="49"/>
                </a:lnTo>
                <a:close/>
                <a:moveTo>
                  <a:pt x="39" y="65"/>
                </a:moveTo>
                <a:lnTo>
                  <a:pt x="39" y="65"/>
                </a:lnTo>
                <a:lnTo>
                  <a:pt x="37" y="66"/>
                </a:lnTo>
                <a:lnTo>
                  <a:pt x="34" y="66"/>
                </a:lnTo>
                <a:lnTo>
                  <a:pt x="34" y="63"/>
                </a:lnTo>
                <a:lnTo>
                  <a:pt x="34" y="62"/>
                </a:lnTo>
                <a:lnTo>
                  <a:pt x="37" y="47"/>
                </a:lnTo>
                <a:lnTo>
                  <a:pt x="37" y="46"/>
                </a:lnTo>
                <a:lnTo>
                  <a:pt x="34" y="57"/>
                </a:lnTo>
                <a:lnTo>
                  <a:pt x="33" y="66"/>
                </a:lnTo>
                <a:lnTo>
                  <a:pt x="39" y="68"/>
                </a:lnTo>
                <a:lnTo>
                  <a:pt x="39" y="65"/>
                </a:lnTo>
                <a:close/>
                <a:moveTo>
                  <a:pt x="22" y="21"/>
                </a:moveTo>
                <a:lnTo>
                  <a:pt x="22" y="21"/>
                </a:lnTo>
                <a:lnTo>
                  <a:pt x="17" y="19"/>
                </a:lnTo>
                <a:lnTo>
                  <a:pt x="12" y="17"/>
                </a:lnTo>
                <a:lnTo>
                  <a:pt x="11" y="19"/>
                </a:lnTo>
                <a:lnTo>
                  <a:pt x="6" y="27"/>
                </a:lnTo>
                <a:lnTo>
                  <a:pt x="7" y="25"/>
                </a:lnTo>
                <a:lnTo>
                  <a:pt x="9" y="24"/>
                </a:lnTo>
                <a:lnTo>
                  <a:pt x="11" y="21"/>
                </a:lnTo>
                <a:lnTo>
                  <a:pt x="12" y="19"/>
                </a:lnTo>
                <a:lnTo>
                  <a:pt x="14" y="19"/>
                </a:lnTo>
                <a:lnTo>
                  <a:pt x="18" y="21"/>
                </a:lnTo>
                <a:lnTo>
                  <a:pt x="20" y="21"/>
                </a:lnTo>
                <a:lnTo>
                  <a:pt x="22" y="21"/>
                </a:lnTo>
                <a:close/>
                <a:moveTo>
                  <a:pt x="28" y="65"/>
                </a:moveTo>
                <a:lnTo>
                  <a:pt x="28" y="65"/>
                </a:lnTo>
                <a:lnTo>
                  <a:pt x="31" y="49"/>
                </a:lnTo>
                <a:lnTo>
                  <a:pt x="29" y="49"/>
                </a:lnTo>
                <a:lnTo>
                  <a:pt x="26" y="60"/>
                </a:lnTo>
                <a:lnTo>
                  <a:pt x="26" y="63"/>
                </a:lnTo>
                <a:lnTo>
                  <a:pt x="26" y="65"/>
                </a:lnTo>
                <a:lnTo>
                  <a:pt x="28" y="65"/>
                </a:lnTo>
                <a:close/>
                <a:moveTo>
                  <a:pt x="44" y="16"/>
                </a:moveTo>
                <a:lnTo>
                  <a:pt x="44" y="16"/>
                </a:lnTo>
                <a:lnTo>
                  <a:pt x="45" y="13"/>
                </a:lnTo>
                <a:lnTo>
                  <a:pt x="45" y="9"/>
                </a:lnTo>
                <a:lnTo>
                  <a:pt x="44" y="8"/>
                </a:lnTo>
                <a:lnTo>
                  <a:pt x="42" y="13"/>
                </a:lnTo>
                <a:lnTo>
                  <a:pt x="42" y="14"/>
                </a:lnTo>
                <a:lnTo>
                  <a:pt x="44" y="16"/>
                </a:lnTo>
                <a:close/>
                <a:moveTo>
                  <a:pt x="82" y="50"/>
                </a:moveTo>
                <a:lnTo>
                  <a:pt x="82" y="50"/>
                </a:lnTo>
                <a:lnTo>
                  <a:pt x="78" y="50"/>
                </a:lnTo>
                <a:lnTo>
                  <a:pt x="77" y="50"/>
                </a:lnTo>
                <a:lnTo>
                  <a:pt x="75" y="52"/>
                </a:lnTo>
                <a:lnTo>
                  <a:pt x="78" y="54"/>
                </a:lnTo>
                <a:lnTo>
                  <a:pt x="80" y="54"/>
                </a:lnTo>
                <a:lnTo>
                  <a:pt x="82" y="50"/>
                </a:lnTo>
                <a:close/>
                <a:moveTo>
                  <a:pt x="55" y="9"/>
                </a:moveTo>
                <a:lnTo>
                  <a:pt x="55" y="9"/>
                </a:lnTo>
                <a:lnTo>
                  <a:pt x="52" y="16"/>
                </a:lnTo>
                <a:lnTo>
                  <a:pt x="55" y="11"/>
                </a:lnTo>
                <a:lnTo>
                  <a:pt x="55" y="9"/>
                </a:lnTo>
                <a:close/>
                <a:moveTo>
                  <a:pt x="64" y="41"/>
                </a:moveTo>
                <a:lnTo>
                  <a:pt x="64" y="41"/>
                </a:lnTo>
                <a:lnTo>
                  <a:pt x="69" y="43"/>
                </a:lnTo>
                <a:lnTo>
                  <a:pt x="67" y="39"/>
                </a:lnTo>
                <a:lnTo>
                  <a:pt x="64" y="41"/>
                </a:lnTo>
                <a:close/>
                <a:moveTo>
                  <a:pt x="85" y="39"/>
                </a:moveTo>
                <a:lnTo>
                  <a:pt x="85" y="39"/>
                </a:lnTo>
                <a:lnTo>
                  <a:pt x="86" y="43"/>
                </a:lnTo>
                <a:lnTo>
                  <a:pt x="88" y="41"/>
                </a:lnTo>
                <a:lnTo>
                  <a:pt x="85" y="39"/>
                </a:lnTo>
                <a:close/>
                <a:moveTo>
                  <a:pt x="9" y="32"/>
                </a:moveTo>
                <a:lnTo>
                  <a:pt x="9" y="32"/>
                </a:lnTo>
                <a:lnTo>
                  <a:pt x="9" y="30"/>
                </a:lnTo>
                <a:lnTo>
                  <a:pt x="9" y="32"/>
                </a:lnTo>
                <a:close/>
                <a:moveTo>
                  <a:pt x="50" y="22"/>
                </a:moveTo>
                <a:lnTo>
                  <a:pt x="50" y="22"/>
                </a:lnTo>
                <a:lnTo>
                  <a:pt x="50" y="21"/>
                </a:lnTo>
                <a:lnTo>
                  <a:pt x="50" y="2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8" name="Freeform 27"/>
          <p:cNvSpPr>
            <a:spLocks/>
          </p:cNvSpPr>
          <p:nvPr/>
        </p:nvSpPr>
        <p:spPr bwMode="auto">
          <a:xfrm>
            <a:off x="4387850" y="3914550"/>
            <a:ext cx="100013" cy="82550"/>
          </a:xfrm>
          <a:custGeom>
            <a:avLst/>
            <a:gdLst>
              <a:gd name="T0" fmla="*/ 68045353 w 63"/>
              <a:gd name="T1" fmla="*/ 131048125 h 52"/>
              <a:gd name="T2" fmla="*/ 68045353 w 63"/>
              <a:gd name="T3" fmla="*/ 131048125 h 52"/>
              <a:gd name="T4" fmla="*/ 30242026 w 63"/>
              <a:gd name="T5" fmla="*/ 126007813 h 52"/>
              <a:gd name="T6" fmla="*/ 30242026 w 63"/>
              <a:gd name="T7" fmla="*/ 126007813 h 52"/>
              <a:gd name="T8" fmla="*/ 12601638 w 63"/>
              <a:gd name="T9" fmla="*/ 131048125 h 52"/>
              <a:gd name="T10" fmla="*/ 12601638 w 63"/>
              <a:gd name="T11" fmla="*/ 131048125 h 52"/>
              <a:gd name="T12" fmla="*/ 2520963 w 63"/>
              <a:gd name="T13" fmla="*/ 126007813 h 52"/>
              <a:gd name="T14" fmla="*/ 0 w 63"/>
              <a:gd name="T15" fmla="*/ 123488450 h 52"/>
              <a:gd name="T16" fmla="*/ 0 w 63"/>
              <a:gd name="T17" fmla="*/ 118448138 h 52"/>
              <a:gd name="T18" fmla="*/ 0 w 63"/>
              <a:gd name="T19" fmla="*/ 115927188 h 52"/>
              <a:gd name="T20" fmla="*/ 0 w 63"/>
              <a:gd name="T21" fmla="*/ 115927188 h 52"/>
              <a:gd name="T22" fmla="*/ 2520963 w 63"/>
              <a:gd name="T23" fmla="*/ 105846563 h 52"/>
              <a:gd name="T24" fmla="*/ 12601638 w 63"/>
              <a:gd name="T25" fmla="*/ 105846563 h 52"/>
              <a:gd name="T26" fmla="*/ 12601638 w 63"/>
              <a:gd name="T27" fmla="*/ 105846563 h 52"/>
              <a:gd name="T28" fmla="*/ 15121013 w 63"/>
              <a:gd name="T29" fmla="*/ 105846563 h 52"/>
              <a:gd name="T30" fmla="*/ 15121013 w 63"/>
              <a:gd name="T31" fmla="*/ 105846563 h 52"/>
              <a:gd name="T32" fmla="*/ 22682313 w 63"/>
              <a:gd name="T33" fmla="*/ 110886875 h 52"/>
              <a:gd name="T34" fmla="*/ 22682313 w 63"/>
              <a:gd name="T35" fmla="*/ 110886875 h 52"/>
              <a:gd name="T36" fmla="*/ 55443715 w 63"/>
              <a:gd name="T37" fmla="*/ 118448138 h 52"/>
              <a:gd name="T38" fmla="*/ 90726079 w 63"/>
              <a:gd name="T39" fmla="*/ 118448138 h 52"/>
              <a:gd name="T40" fmla="*/ 90726079 w 63"/>
              <a:gd name="T41" fmla="*/ 118448138 h 52"/>
              <a:gd name="T42" fmla="*/ 105847092 w 63"/>
              <a:gd name="T43" fmla="*/ 110886875 h 52"/>
              <a:gd name="T44" fmla="*/ 123489067 w 63"/>
              <a:gd name="T45" fmla="*/ 103327200 h 52"/>
              <a:gd name="T46" fmla="*/ 133569743 w 63"/>
              <a:gd name="T47" fmla="*/ 88206263 h 52"/>
              <a:gd name="T48" fmla="*/ 138610080 w 63"/>
              <a:gd name="T49" fmla="*/ 68045013 h 52"/>
              <a:gd name="T50" fmla="*/ 138610080 w 63"/>
              <a:gd name="T51" fmla="*/ 68045013 h 52"/>
              <a:gd name="T52" fmla="*/ 143650418 w 63"/>
              <a:gd name="T53" fmla="*/ 47883763 h 52"/>
              <a:gd name="T54" fmla="*/ 138610080 w 63"/>
              <a:gd name="T55" fmla="*/ 30241875 h 52"/>
              <a:gd name="T56" fmla="*/ 138610080 w 63"/>
              <a:gd name="T57" fmla="*/ 30241875 h 52"/>
              <a:gd name="T58" fmla="*/ 138610080 w 63"/>
              <a:gd name="T59" fmla="*/ 22682200 h 52"/>
              <a:gd name="T60" fmla="*/ 133569743 w 63"/>
              <a:gd name="T61" fmla="*/ 20161250 h 52"/>
              <a:gd name="T62" fmla="*/ 133569743 w 63"/>
              <a:gd name="T63" fmla="*/ 20161250 h 52"/>
              <a:gd name="T64" fmla="*/ 131048780 w 63"/>
              <a:gd name="T65" fmla="*/ 12601575 h 52"/>
              <a:gd name="T66" fmla="*/ 133569743 w 63"/>
              <a:gd name="T67" fmla="*/ 2520950 h 52"/>
              <a:gd name="T68" fmla="*/ 133569743 w 63"/>
              <a:gd name="T69" fmla="*/ 2520950 h 52"/>
              <a:gd name="T70" fmla="*/ 146169793 w 63"/>
              <a:gd name="T71" fmla="*/ 0 h 52"/>
              <a:gd name="T72" fmla="*/ 153731094 w 63"/>
              <a:gd name="T73" fmla="*/ 2520950 h 52"/>
              <a:gd name="T74" fmla="*/ 153731094 w 63"/>
              <a:gd name="T75" fmla="*/ 2520950 h 52"/>
              <a:gd name="T76" fmla="*/ 158771431 w 63"/>
              <a:gd name="T77" fmla="*/ 12601575 h 52"/>
              <a:gd name="T78" fmla="*/ 158771431 w 63"/>
              <a:gd name="T79" fmla="*/ 20161250 h 52"/>
              <a:gd name="T80" fmla="*/ 158771431 w 63"/>
              <a:gd name="T81" fmla="*/ 20161250 h 52"/>
              <a:gd name="T82" fmla="*/ 158771431 w 63"/>
              <a:gd name="T83" fmla="*/ 35282188 h 52"/>
              <a:gd name="T84" fmla="*/ 153731094 w 63"/>
              <a:gd name="T85" fmla="*/ 50403125 h 52"/>
              <a:gd name="T86" fmla="*/ 153731094 w 63"/>
              <a:gd name="T87" fmla="*/ 50403125 h 52"/>
              <a:gd name="T88" fmla="*/ 146169793 w 63"/>
              <a:gd name="T89" fmla="*/ 78125638 h 52"/>
              <a:gd name="T90" fmla="*/ 146169793 w 63"/>
              <a:gd name="T91" fmla="*/ 78125638 h 52"/>
              <a:gd name="T92" fmla="*/ 143650418 w 63"/>
              <a:gd name="T93" fmla="*/ 90725625 h 52"/>
              <a:gd name="T94" fmla="*/ 133569743 w 63"/>
              <a:gd name="T95" fmla="*/ 103327200 h 52"/>
              <a:gd name="T96" fmla="*/ 118448730 w 63"/>
              <a:gd name="T97" fmla="*/ 118448138 h 52"/>
              <a:gd name="T98" fmla="*/ 98287379 w 63"/>
              <a:gd name="T99" fmla="*/ 126007813 h 52"/>
              <a:gd name="T100" fmla="*/ 75605065 w 63"/>
              <a:gd name="T101" fmla="*/ 131048125 h 52"/>
              <a:gd name="T102" fmla="*/ 75605065 w 63"/>
              <a:gd name="T103" fmla="*/ 131048125 h 52"/>
              <a:gd name="T104" fmla="*/ 68045353 w 63"/>
              <a:gd name="T105" fmla="*/ 131048125 h 52"/>
              <a:gd name="T106" fmla="*/ 68045353 w 63"/>
              <a:gd name="T107" fmla="*/ 131048125 h 52"/>
              <a:gd name="T108" fmla="*/ 68045353 w 63"/>
              <a:gd name="T109" fmla="*/ 131048125 h 52"/>
              <a:gd name="T110" fmla="*/ 68045353 w 63"/>
              <a:gd name="T111" fmla="*/ 131048125 h 5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3" h="52">
                <a:moveTo>
                  <a:pt x="27" y="52"/>
                </a:moveTo>
                <a:lnTo>
                  <a:pt x="27" y="52"/>
                </a:lnTo>
                <a:lnTo>
                  <a:pt x="12" y="50"/>
                </a:lnTo>
                <a:lnTo>
                  <a:pt x="5" y="52"/>
                </a:lnTo>
                <a:lnTo>
                  <a:pt x="1" y="50"/>
                </a:lnTo>
                <a:lnTo>
                  <a:pt x="0" y="49"/>
                </a:lnTo>
                <a:lnTo>
                  <a:pt x="0" y="47"/>
                </a:lnTo>
                <a:lnTo>
                  <a:pt x="0" y="46"/>
                </a:lnTo>
                <a:lnTo>
                  <a:pt x="1" y="42"/>
                </a:lnTo>
                <a:lnTo>
                  <a:pt x="5" y="42"/>
                </a:lnTo>
                <a:lnTo>
                  <a:pt x="6" y="42"/>
                </a:lnTo>
                <a:lnTo>
                  <a:pt x="9" y="44"/>
                </a:lnTo>
                <a:lnTo>
                  <a:pt x="22" y="47"/>
                </a:lnTo>
                <a:lnTo>
                  <a:pt x="36" y="47"/>
                </a:lnTo>
                <a:lnTo>
                  <a:pt x="42" y="44"/>
                </a:lnTo>
                <a:lnTo>
                  <a:pt x="49" y="41"/>
                </a:lnTo>
                <a:lnTo>
                  <a:pt x="53" y="35"/>
                </a:lnTo>
                <a:lnTo>
                  <a:pt x="55" y="27"/>
                </a:lnTo>
                <a:lnTo>
                  <a:pt x="57" y="19"/>
                </a:lnTo>
                <a:lnTo>
                  <a:pt x="55" y="12"/>
                </a:lnTo>
                <a:lnTo>
                  <a:pt x="55" y="9"/>
                </a:lnTo>
                <a:lnTo>
                  <a:pt x="53" y="8"/>
                </a:lnTo>
                <a:lnTo>
                  <a:pt x="52" y="5"/>
                </a:lnTo>
                <a:lnTo>
                  <a:pt x="53" y="1"/>
                </a:lnTo>
                <a:lnTo>
                  <a:pt x="58" y="0"/>
                </a:lnTo>
                <a:lnTo>
                  <a:pt x="61" y="1"/>
                </a:lnTo>
                <a:lnTo>
                  <a:pt x="63" y="5"/>
                </a:lnTo>
                <a:lnTo>
                  <a:pt x="63" y="8"/>
                </a:lnTo>
                <a:lnTo>
                  <a:pt x="63" y="14"/>
                </a:lnTo>
                <a:lnTo>
                  <a:pt x="61" y="20"/>
                </a:lnTo>
                <a:lnTo>
                  <a:pt x="58" y="31"/>
                </a:lnTo>
                <a:lnTo>
                  <a:pt x="57" y="36"/>
                </a:lnTo>
                <a:lnTo>
                  <a:pt x="53" y="41"/>
                </a:lnTo>
                <a:lnTo>
                  <a:pt x="47" y="47"/>
                </a:lnTo>
                <a:lnTo>
                  <a:pt x="39" y="50"/>
                </a:lnTo>
                <a:lnTo>
                  <a:pt x="30" y="52"/>
                </a:lnTo>
                <a:lnTo>
                  <a:pt x="27" y="5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9" name="Freeform 29"/>
          <p:cNvSpPr>
            <a:spLocks/>
          </p:cNvSpPr>
          <p:nvPr/>
        </p:nvSpPr>
        <p:spPr bwMode="auto">
          <a:xfrm>
            <a:off x="4465638" y="3981226"/>
            <a:ext cx="31750" cy="28575"/>
          </a:xfrm>
          <a:custGeom>
            <a:avLst/>
            <a:gdLst>
              <a:gd name="T0" fmla="*/ 10080625 w 20"/>
              <a:gd name="T1" fmla="*/ 32762825 h 18"/>
              <a:gd name="T2" fmla="*/ 10080625 w 20"/>
              <a:gd name="T3" fmla="*/ 32762825 h 18"/>
              <a:gd name="T4" fmla="*/ 22682200 w 20"/>
              <a:gd name="T5" fmla="*/ 32762825 h 18"/>
              <a:gd name="T6" fmla="*/ 30241875 w 20"/>
              <a:gd name="T7" fmla="*/ 25201563 h 18"/>
              <a:gd name="T8" fmla="*/ 30241875 w 20"/>
              <a:gd name="T9" fmla="*/ 25201563 h 18"/>
              <a:gd name="T10" fmla="*/ 35282188 w 20"/>
              <a:gd name="T11" fmla="*/ 12601575 h 18"/>
              <a:gd name="T12" fmla="*/ 35282188 w 20"/>
              <a:gd name="T13" fmla="*/ 12601575 h 18"/>
              <a:gd name="T14" fmla="*/ 35282188 w 20"/>
              <a:gd name="T15" fmla="*/ 10080625 h 18"/>
              <a:gd name="T16" fmla="*/ 35282188 w 20"/>
              <a:gd name="T17" fmla="*/ 10080625 h 18"/>
              <a:gd name="T18" fmla="*/ 40322500 w 20"/>
              <a:gd name="T19" fmla="*/ 5040313 h 18"/>
              <a:gd name="T20" fmla="*/ 42843450 w 20"/>
              <a:gd name="T21" fmla="*/ 0 h 18"/>
              <a:gd name="T22" fmla="*/ 42843450 w 20"/>
              <a:gd name="T23" fmla="*/ 0 h 18"/>
              <a:gd name="T24" fmla="*/ 47883763 w 20"/>
              <a:gd name="T25" fmla="*/ 0 h 18"/>
              <a:gd name="T26" fmla="*/ 50403125 w 20"/>
              <a:gd name="T27" fmla="*/ 5040313 h 18"/>
              <a:gd name="T28" fmla="*/ 50403125 w 20"/>
              <a:gd name="T29" fmla="*/ 5040313 h 18"/>
              <a:gd name="T30" fmla="*/ 50403125 w 20"/>
              <a:gd name="T31" fmla="*/ 10080625 h 18"/>
              <a:gd name="T32" fmla="*/ 50403125 w 20"/>
              <a:gd name="T33" fmla="*/ 12601575 h 18"/>
              <a:gd name="T34" fmla="*/ 50403125 w 20"/>
              <a:gd name="T35" fmla="*/ 12601575 h 18"/>
              <a:gd name="T36" fmla="*/ 35282188 w 20"/>
              <a:gd name="T37" fmla="*/ 37803138 h 18"/>
              <a:gd name="T38" fmla="*/ 35282188 w 20"/>
              <a:gd name="T39" fmla="*/ 37803138 h 18"/>
              <a:gd name="T40" fmla="*/ 22682200 w 20"/>
              <a:gd name="T41" fmla="*/ 45362813 h 18"/>
              <a:gd name="T42" fmla="*/ 15120938 w 20"/>
              <a:gd name="T43" fmla="*/ 45362813 h 18"/>
              <a:gd name="T44" fmla="*/ 15120938 w 20"/>
              <a:gd name="T45" fmla="*/ 45362813 h 18"/>
              <a:gd name="T46" fmla="*/ 7561263 w 20"/>
              <a:gd name="T47" fmla="*/ 40322500 h 18"/>
              <a:gd name="T48" fmla="*/ 7561263 w 20"/>
              <a:gd name="T49" fmla="*/ 40322500 h 18"/>
              <a:gd name="T50" fmla="*/ 2520950 w 20"/>
              <a:gd name="T51" fmla="*/ 40322500 h 18"/>
              <a:gd name="T52" fmla="*/ 0 w 20"/>
              <a:gd name="T53" fmla="*/ 37803138 h 18"/>
              <a:gd name="T54" fmla="*/ 0 w 20"/>
              <a:gd name="T55" fmla="*/ 37803138 h 18"/>
              <a:gd name="T56" fmla="*/ 0 w 20"/>
              <a:gd name="T57" fmla="*/ 37803138 h 18"/>
              <a:gd name="T58" fmla="*/ 0 w 20"/>
              <a:gd name="T59" fmla="*/ 37803138 h 18"/>
              <a:gd name="T60" fmla="*/ 0 w 20"/>
              <a:gd name="T61" fmla="*/ 32762825 h 18"/>
              <a:gd name="T62" fmla="*/ 2520950 w 20"/>
              <a:gd name="T63" fmla="*/ 30241875 h 18"/>
              <a:gd name="T64" fmla="*/ 2520950 w 20"/>
              <a:gd name="T65" fmla="*/ 30241875 h 18"/>
              <a:gd name="T66" fmla="*/ 7561263 w 20"/>
              <a:gd name="T67" fmla="*/ 25201563 h 18"/>
              <a:gd name="T68" fmla="*/ 10080625 w 20"/>
              <a:gd name="T69" fmla="*/ 30241875 h 18"/>
              <a:gd name="T70" fmla="*/ 10080625 w 20"/>
              <a:gd name="T71" fmla="*/ 30241875 h 18"/>
              <a:gd name="T72" fmla="*/ 15120938 w 20"/>
              <a:gd name="T73" fmla="*/ 30241875 h 18"/>
              <a:gd name="T74" fmla="*/ 10080625 w 20"/>
              <a:gd name="T75" fmla="*/ 32762825 h 18"/>
              <a:gd name="T76" fmla="*/ 10080625 w 20"/>
              <a:gd name="T77" fmla="*/ 32762825 h 1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0" h="18">
                <a:moveTo>
                  <a:pt x="4" y="13"/>
                </a:moveTo>
                <a:lnTo>
                  <a:pt x="4" y="13"/>
                </a:lnTo>
                <a:lnTo>
                  <a:pt x="9" y="13"/>
                </a:lnTo>
                <a:lnTo>
                  <a:pt x="12" y="10"/>
                </a:lnTo>
                <a:lnTo>
                  <a:pt x="14" y="5"/>
                </a:lnTo>
                <a:lnTo>
                  <a:pt x="14" y="4"/>
                </a:lnTo>
                <a:lnTo>
                  <a:pt x="16" y="2"/>
                </a:lnTo>
                <a:lnTo>
                  <a:pt x="17" y="0"/>
                </a:lnTo>
                <a:lnTo>
                  <a:pt x="19" y="0"/>
                </a:lnTo>
                <a:lnTo>
                  <a:pt x="20" y="2"/>
                </a:lnTo>
                <a:lnTo>
                  <a:pt x="20" y="4"/>
                </a:lnTo>
                <a:lnTo>
                  <a:pt x="20" y="5"/>
                </a:lnTo>
                <a:lnTo>
                  <a:pt x="14" y="15"/>
                </a:lnTo>
                <a:lnTo>
                  <a:pt x="9" y="18"/>
                </a:lnTo>
                <a:lnTo>
                  <a:pt x="6" y="18"/>
                </a:lnTo>
                <a:lnTo>
                  <a:pt x="3" y="16"/>
                </a:lnTo>
                <a:lnTo>
                  <a:pt x="1" y="16"/>
                </a:lnTo>
                <a:lnTo>
                  <a:pt x="0" y="15"/>
                </a:lnTo>
                <a:lnTo>
                  <a:pt x="0" y="13"/>
                </a:lnTo>
                <a:lnTo>
                  <a:pt x="1" y="12"/>
                </a:lnTo>
                <a:lnTo>
                  <a:pt x="3" y="10"/>
                </a:lnTo>
                <a:lnTo>
                  <a:pt x="4" y="12"/>
                </a:lnTo>
                <a:lnTo>
                  <a:pt x="6" y="12"/>
                </a:lnTo>
                <a:lnTo>
                  <a:pt x="4" y="1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0" name="Freeform 31"/>
          <p:cNvSpPr>
            <a:spLocks noEditPoints="1"/>
          </p:cNvSpPr>
          <p:nvPr/>
        </p:nvSpPr>
        <p:spPr bwMode="auto">
          <a:xfrm>
            <a:off x="4016375" y="2223864"/>
            <a:ext cx="700088" cy="401637"/>
          </a:xfrm>
          <a:custGeom>
            <a:avLst/>
            <a:gdLst>
              <a:gd name="T0" fmla="*/ 156249799 w 441"/>
              <a:gd name="T1" fmla="*/ 579635216 h 253"/>
              <a:gd name="T2" fmla="*/ 95766006 w 441"/>
              <a:gd name="T3" fmla="*/ 428426029 h 253"/>
              <a:gd name="T4" fmla="*/ 95766006 w 441"/>
              <a:gd name="T5" fmla="*/ 355342383 h 253"/>
              <a:gd name="T6" fmla="*/ 88206325 w 441"/>
              <a:gd name="T7" fmla="*/ 221773474 h 253"/>
              <a:gd name="T8" fmla="*/ 375504343 w 441"/>
              <a:gd name="T9" fmla="*/ 27722478 h 253"/>
              <a:gd name="T10" fmla="*/ 851813421 w 441"/>
              <a:gd name="T11" fmla="*/ 83165846 h 253"/>
              <a:gd name="T12" fmla="*/ 488910662 w 441"/>
              <a:gd name="T13" fmla="*/ 110886737 h 253"/>
              <a:gd name="T14" fmla="*/ 667842677 w 441"/>
              <a:gd name="T15" fmla="*/ 88206153 h 253"/>
              <a:gd name="T16" fmla="*/ 811490892 w 441"/>
              <a:gd name="T17" fmla="*/ 110886737 h 253"/>
              <a:gd name="T18" fmla="*/ 1023184168 w 441"/>
              <a:gd name="T19" fmla="*/ 315019933 h 253"/>
              <a:gd name="T20" fmla="*/ 680442673 w 441"/>
              <a:gd name="T21" fmla="*/ 604836747 h 253"/>
              <a:gd name="T22" fmla="*/ 481350981 w 441"/>
              <a:gd name="T23" fmla="*/ 607357694 h 253"/>
              <a:gd name="T24" fmla="*/ 315020550 w 441"/>
              <a:gd name="T25" fmla="*/ 211692861 h 253"/>
              <a:gd name="T26" fmla="*/ 211693276 w 441"/>
              <a:gd name="T27" fmla="*/ 504030623 h 253"/>
              <a:gd name="T28" fmla="*/ 509071926 w 441"/>
              <a:gd name="T29" fmla="*/ 579635216 h 253"/>
              <a:gd name="T30" fmla="*/ 1093748594 w 441"/>
              <a:gd name="T31" fmla="*/ 448587254 h 253"/>
              <a:gd name="T32" fmla="*/ 826611840 w 441"/>
              <a:gd name="T33" fmla="*/ 400705139 h 253"/>
              <a:gd name="T34" fmla="*/ 330141498 w 441"/>
              <a:gd name="T35" fmla="*/ 357861742 h 253"/>
              <a:gd name="T36" fmla="*/ 819052160 w 441"/>
              <a:gd name="T37" fmla="*/ 186491330 h 253"/>
              <a:gd name="T38" fmla="*/ 783769947 w 441"/>
              <a:gd name="T39" fmla="*/ 317539292 h 253"/>
              <a:gd name="T40" fmla="*/ 715724886 w 441"/>
              <a:gd name="T41" fmla="*/ 385584220 h 253"/>
              <a:gd name="T42" fmla="*/ 589716984 w 441"/>
              <a:gd name="T43" fmla="*/ 446067895 h 253"/>
              <a:gd name="T44" fmla="*/ 446068769 w 441"/>
              <a:gd name="T45" fmla="*/ 405745445 h 253"/>
              <a:gd name="T46" fmla="*/ 370464027 w 441"/>
              <a:gd name="T47" fmla="*/ 357861742 h 253"/>
              <a:gd name="T48" fmla="*/ 274698021 w 441"/>
              <a:gd name="T49" fmla="*/ 317539292 h 253"/>
              <a:gd name="T50" fmla="*/ 723286154 w 441"/>
              <a:gd name="T51" fmla="*/ 15120919 h 253"/>
              <a:gd name="T52" fmla="*/ 330141498 w 441"/>
              <a:gd name="T53" fmla="*/ 241934699 h 253"/>
              <a:gd name="T54" fmla="*/ 178932015 w 441"/>
              <a:gd name="T55" fmla="*/ 307458680 h 253"/>
              <a:gd name="T56" fmla="*/ 226814224 w 441"/>
              <a:gd name="T57" fmla="*/ 146168881 h 253"/>
              <a:gd name="T58" fmla="*/ 680442673 w 441"/>
              <a:gd name="T59" fmla="*/ 279737789 h 253"/>
              <a:gd name="T60" fmla="*/ 521673510 w 441"/>
              <a:gd name="T61" fmla="*/ 383063273 h 253"/>
              <a:gd name="T62" fmla="*/ 327620546 w 441"/>
              <a:gd name="T63" fmla="*/ 214213808 h 253"/>
              <a:gd name="T64" fmla="*/ 771168363 w 441"/>
              <a:gd name="T65" fmla="*/ 226813780 h 253"/>
              <a:gd name="T66" fmla="*/ 199093280 w 441"/>
              <a:gd name="T67" fmla="*/ 536793407 h 253"/>
              <a:gd name="T68" fmla="*/ 506552562 w 441"/>
              <a:gd name="T69" fmla="*/ 63004622 h 253"/>
              <a:gd name="T70" fmla="*/ 191532012 w 441"/>
              <a:gd name="T71" fmla="*/ 158770440 h 253"/>
              <a:gd name="T72" fmla="*/ 1038305117 w 441"/>
              <a:gd name="T73" fmla="*/ 393143886 h 253"/>
              <a:gd name="T74" fmla="*/ 458668765 w 441"/>
              <a:gd name="T75" fmla="*/ 325100545 h 253"/>
              <a:gd name="T76" fmla="*/ 529233190 w 441"/>
              <a:gd name="T77" fmla="*/ 317539292 h 253"/>
              <a:gd name="T78" fmla="*/ 728326470 w 441"/>
              <a:gd name="T79" fmla="*/ 128528602 h 253"/>
              <a:gd name="T80" fmla="*/ 279738337 w 441"/>
              <a:gd name="T81" fmla="*/ 564514297 h 253"/>
              <a:gd name="T82" fmla="*/ 347781811 w 441"/>
              <a:gd name="T83" fmla="*/ 234375033 h 253"/>
              <a:gd name="T84" fmla="*/ 83166009 w 441"/>
              <a:gd name="T85" fmla="*/ 458667867 h 253"/>
              <a:gd name="T86" fmla="*/ 252015805 w 441"/>
              <a:gd name="T87" fmla="*/ 551914325 h 253"/>
              <a:gd name="T88" fmla="*/ 136088535 w 441"/>
              <a:gd name="T89" fmla="*/ 309979627 h 253"/>
              <a:gd name="T90" fmla="*/ 604837932 w 441"/>
              <a:gd name="T91" fmla="*/ 186491330 h 253"/>
              <a:gd name="T92" fmla="*/ 753528051 w 441"/>
              <a:gd name="T93" fmla="*/ 186491330 h 253"/>
              <a:gd name="T94" fmla="*/ 488910662 w 441"/>
              <a:gd name="T95" fmla="*/ 171370412 h 253"/>
              <a:gd name="T96" fmla="*/ 569555719 w 441"/>
              <a:gd name="T97" fmla="*/ 241934699 h 253"/>
              <a:gd name="T98" fmla="*/ 521673510 w 441"/>
              <a:gd name="T99" fmla="*/ 350302076 h 253"/>
              <a:gd name="T100" fmla="*/ 423386552 w 441"/>
              <a:gd name="T101" fmla="*/ 171370412 h 253"/>
              <a:gd name="T102" fmla="*/ 282257702 w 441"/>
              <a:gd name="T103" fmla="*/ 206652555 h 253"/>
              <a:gd name="T104" fmla="*/ 612399200 w 441"/>
              <a:gd name="T105" fmla="*/ 239415339 h 253"/>
              <a:gd name="T106" fmla="*/ 536794458 w 441"/>
              <a:gd name="T107" fmla="*/ 234375033 h 253"/>
              <a:gd name="T108" fmla="*/ 413305920 w 441"/>
              <a:gd name="T109" fmla="*/ 309979627 h 253"/>
              <a:gd name="T110" fmla="*/ 385584975 w 441"/>
              <a:gd name="T111" fmla="*/ 191531637 h 253"/>
              <a:gd name="T112" fmla="*/ 645160461 w 441"/>
              <a:gd name="T113" fmla="*/ 249495952 h 253"/>
              <a:gd name="T114" fmla="*/ 113407906 w 441"/>
              <a:gd name="T115" fmla="*/ 438506642 h 253"/>
              <a:gd name="T116" fmla="*/ 163811067 w 441"/>
              <a:gd name="T117" fmla="*/ 297378067 h 253"/>
              <a:gd name="T118" fmla="*/ 529233190 w 441"/>
              <a:gd name="T119" fmla="*/ 178931665 h 253"/>
              <a:gd name="T120" fmla="*/ 410786556 w 441"/>
              <a:gd name="T121" fmla="*/ 183971971 h 253"/>
              <a:gd name="T122" fmla="*/ 526713826 w 441"/>
              <a:gd name="T123" fmla="*/ 199092890 h 253"/>
              <a:gd name="T124" fmla="*/ 204133596 w 441"/>
              <a:gd name="T125" fmla="*/ 156249493 h 25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41" h="253">
                <a:moveTo>
                  <a:pt x="152" y="240"/>
                </a:moveTo>
                <a:lnTo>
                  <a:pt x="152" y="240"/>
                </a:lnTo>
                <a:lnTo>
                  <a:pt x="144" y="238"/>
                </a:lnTo>
                <a:lnTo>
                  <a:pt x="136" y="238"/>
                </a:lnTo>
                <a:lnTo>
                  <a:pt x="128" y="240"/>
                </a:lnTo>
                <a:lnTo>
                  <a:pt x="120" y="241"/>
                </a:lnTo>
                <a:lnTo>
                  <a:pt x="116" y="241"/>
                </a:lnTo>
                <a:lnTo>
                  <a:pt x="114" y="243"/>
                </a:lnTo>
                <a:lnTo>
                  <a:pt x="112" y="243"/>
                </a:lnTo>
                <a:lnTo>
                  <a:pt x="112" y="241"/>
                </a:lnTo>
                <a:lnTo>
                  <a:pt x="111" y="240"/>
                </a:lnTo>
                <a:lnTo>
                  <a:pt x="112" y="238"/>
                </a:lnTo>
                <a:lnTo>
                  <a:pt x="119" y="232"/>
                </a:lnTo>
                <a:lnTo>
                  <a:pt x="120" y="230"/>
                </a:lnTo>
                <a:lnTo>
                  <a:pt x="117" y="230"/>
                </a:lnTo>
                <a:lnTo>
                  <a:pt x="106" y="226"/>
                </a:lnTo>
                <a:lnTo>
                  <a:pt x="103" y="226"/>
                </a:lnTo>
                <a:lnTo>
                  <a:pt x="98" y="229"/>
                </a:lnTo>
                <a:lnTo>
                  <a:pt x="93" y="232"/>
                </a:lnTo>
                <a:lnTo>
                  <a:pt x="92" y="234"/>
                </a:lnTo>
                <a:lnTo>
                  <a:pt x="90" y="232"/>
                </a:lnTo>
                <a:lnTo>
                  <a:pt x="90" y="230"/>
                </a:lnTo>
                <a:lnTo>
                  <a:pt x="90" y="229"/>
                </a:lnTo>
                <a:lnTo>
                  <a:pt x="95" y="223"/>
                </a:lnTo>
                <a:lnTo>
                  <a:pt x="93" y="221"/>
                </a:lnTo>
                <a:lnTo>
                  <a:pt x="86" y="216"/>
                </a:lnTo>
                <a:lnTo>
                  <a:pt x="84" y="216"/>
                </a:lnTo>
                <a:lnTo>
                  <a:pt x="79" y="218"/>
                </a:lnTo>
                <a:lnTo>
                  <a:pt x="76" y="221"/>
                </a:lnTo>
                <a:lnTo>
                  <a:pt x="70" y="229"/>
                </a:lnTo>
                <a:lnTo>
                  <a:pt x="67" y="232"/>
                </a:lnTo>
                <a:lnTo>
                  <a:pt x="65" y="234"/>
                </a:lnTo>
                <a:lnTo>
                  <a:pt x="63" y="234"/>
                </a:lnTo>
                <a:lnTo>
                  <a:pt x="62" y="234"/>
                </a:lnTo>
                <a:lnTo>
                  <a:pt x="62" y="232"/>
                </a:lnTo>
                <a:lnTo>
                  <a:pt x="62" y="230"/>
                </a:lnTo>
                <a:lnTo>
                  <a:pt x="65" y="216"/>
                </a:lnTo>
                <a:lnTo>
                  <a:pt x="68" y="211"/>
                </a:lnTo>
                <a:lnTo>
                  <a:pt x="71" y="207"/>
                </a:lnTo>
                <a:lnTo>
                  <a:pt x="73" y="207"/>
                </a:lnTo>
                <a:lnTo>
                  <a:pt x="67" y="200"/>
                </a:lnTo>
                <a:lnTo>
                  <a:pt x="63" y="202"/>
                </a:lnTo>
                <a:lnTo>
                  <a:pt x="56" y="205"/>
                </a:lnTo>
                <a:lnTo>
                  <a:pt x="51" y="208"/>
                </a:lnTo>
                <a:lnTo>
                  <a:pt x="48" y="211"/>
                </a:lnTo>
                <a:lnTo>
                  <a:pt x="46" y="213"/>
                </a:lnTo>
                <a:lnTo>
                  <a:pt x="43" y="213"/>
                </a:lnTo>
                <a:lnTo>
                  <a:pt x="43" y="211"/>
                </a:lnTo>
                <a:lnTo>
                  <a:pt x="43" y="210"/>
                </a:lnTo>
                <a:lnTo>
                  <a:pt x="48" y="200"/>
                </a:lnTo>
                <a:lnTo>
                  <a:pt x="52" y="196"/>
                </a:lnTo>
                <a:lnTo>
                  <a:pt x="57" y="193"/>
                </a:lnTo>
                <a:lnTo>
                  <a:pt x="59" y="193"/>
                </a:lnTo>
                <a:lnTo>
                  <a:pt x="57" y="191"/>
                </a:lnTo>
                <a:lnTo>
                  <a:pt x="51" y="185"/>
                </a:lnTo>
                <a:lnTo>
                  <a:pt x="49" y="183"/>
                </a:lnTo>
                <a:lnTo>
                  <a:pt x="41" y="185"/>
                </a:lnTo>
                <a:lnTo>
                  <a:pt x="35" y="188"/>
                </a:lnTo>
                <a:lnTo>
                  <a:pt x="30" y="191"/>
                </a:lnTo>
                <a:lnTo>
                  <a:pt x="26" y="197"/>
                </a:lnTo>
                <a:lnTo>
                  <a:pt x="22" y="199"/>
                </a:lnTo>
                <a:lnTo>
                  <a:pt x="21" y="199"/>
                </a:lnTo>
                <a:lnTo>
                  <a:pt x="19" y="196"/>
                </a:lnTo>
                <a:lnTo>
                  <a:pt x="22" y="189"/>
                </a:lnTo>
                <a:lnTo>
                  <a:pt x="27" y="183"/>
                </a:lnTo>
                <a:lnTo>
                  <a:pt x="32" y="178"/>
                </a:lnTo>
                <a:lnTo>
                  <a:pt x="38" y="175"/>
                </a:lnTo>
                <a:lnTo>
                  <a:pt x="41" y="174"/>
                </a:lnTo>
                <a:lnTo>
                  <a:pt x="40" y="172"/>
                </a:lnTo>
                <a:lnTo>
                  <a:pt x="38" y="170"/>
                </a:lnTo>
                <a:lnTo>
                  <a:pt x="37" y="169"/>
                </a:lnTo>
                <a:lnTo>
                  <a:pt x="35" y="169"/>
                </a:lnTo>
                <a:lnTo>
                  <a:pt x="26" y="169"/>
                </a:lnTo>
                <a:lnTo>
                  <a:pt x="21" y="170"/>
                </a:lnTo>
                <a:lnTo>
                  <a:pt x="10" y="178"/>
                </a:lnTo>
                <a:lnTo>
                  <a:pt x="8" y="178"/>
                </a:lnTo>
                <a:lnTo>
                  <a:pt x="7" y="178"/>
                </a:lnTo>
                <a:lnTo>
                  <a:pt x="5" y="177"/>
                </a:lnTo>
                <a:lnTo>
                  <a:pt x="7" y="175"/>
                </a:lnTo>
                <a:lnTo>
                  <a:pt x="10" y="170"/>
                </a:lnTo>
                <a:lnTo>
                  <a:pt x="15" y="166"/>
                </a:lnTo>
                <a:lnTo>
                  <a:pt x="21" y="163"/>
                </a:lnTo>
                <a:lnTo>
                  <a:pt x="27" y="161"/>
                </a:lnTo>
                <a:lnTo>
                  <a:pt x="32" y="159"/>
                </a:lnTo>
                <a:lnTo>
                  <a:pt x="30" y="158"/>
                </a:lnTo>
                <a:lnTo>
                  <a:pt x="29" y="155"/>
                </a:lnTo>
                <a:lnTo>
                  <a:pt x="30" y="153"/>
                </a:lnTo>
                <a:lnTo>
                  <a:pt x="33" y="152"/>
                </a:lnTo>
                <a:lnTo>
                  <a:pt x="33" y="150"/>
                </a:lnTo>
                <a:lnTo>
                  <a:pt x="32" y="150"/>
                </a:lnTo>
                <a:lnTo>
                  <a:pt x="27" y="150"/>
                </a:lnTo>
                <a:lnTo>
                  <a:pt x="24" y="148"/>
                </a:lnTo>
                <a:lnTo>
                  <a:pt x="15" y="142"/>
                </a:lnTo>
                <a:lnTo>
                  <a:pt x="11" y="139"/>
                </a:lnTo>
                <a:lnTo>
                  <a:pt x="5" y="134"/>
                </a:lnTo>
                <a:lnTo>
                  <a:pt x="2" y="128"/>
                </a:lnTo>
                <a:lnTo>
                  <a:pt x="0" y="128"/>
                </a:lnTo>
                <a:lnTo>
                  <a:pt x="0" y="125"/>
                </a:lnTo>
                <a:lnTo>
                  <a:pt x="2" y="125"/>
                </a:lnTo>
                <a:lnTo>
                  <a:pt x="4" y="125"/>
                </a:lnTo>
                <a:lnTo>
                  <a:pt x="8" y="129"/>
                </a:lnTo>
                <a:lnTo>
                  <a:pt x="15" y="136"/>
                </a:lnTo>
                <a:lnTo>
                  <a:pt x="16" y="137"/>
                </a:lnTo>
                <a:lnTo>
                  <a:pt x="21" y="141"/>
                </a:lnTo>
                <a:lnTo>
                  <a:pt x="27" y="142"/>
                </a:lnTo>
                <a:lnTo>
                  <a:pt x="33" y="142"/>
                </a:lnTo>
                <a:lnTo>
                  <a:pt x="38" y="141"/>
                </a:lnTo>
                <a:lnTo>
                  <a:pt x="43" y="134"/>
                </a:lnTo>
                <a:lnTo>
                  <a:pt x="45" y="133"/>
                </a:lnTo>
                <a:lnTo>
                  <a:pt x="37" y="129"/>
                </a:lnTo>
                <a:lnTo>
                  <a:pt x="29" y="125"/>
                </a:lnTo>
                <a:lnTo>
                  <a:pt x="21" y="120"/>
                </a:lnTo>
                <a:lnTo>
                  <a:pt x="16" y="115"/>
                </a:lnTo>
                <a:lnTo>
                  <a:pt x="13" y="112"/>
                </a:lnTo>
                <a:lnTo>
                  <a:pt x="13" y="111"/>
                </a:lnTo>
                <a:lnTo>
                  <a:pt x="11" y="109"/>
                </a:lnTo>
                <a:lnTo>
                  <a:pt x="13" y="109"/>
                </a:lnTo>
                <a:lnTo>
                  <a:pt x="15" y="109"/>
                </a:lnTo>
                <a:lnTo>
                  <a:pt x="18" y="112"/>
                </a:lnTo>
                <a:lnTo>
                  <a:pt x="19" y="114"/>
                </a:lnTo>
                <a:lnTo>
                  <a:pt x="19" y="112"/>
                </a:lnTo>
                <a:lnTo>
                  <a:pt x="19" y="111"/>
                </a:lnTo>
                <a:lnTo>
                  <a:pt x="21" y="111"/>
                </a:lnTo>
                <a:lnTo>
                  <a:pt x="24" y="111"/>
                </a:lnTo>
                <a:lnTo>
                  <a:pt x="37" y="117"/>
                </a:lnTo>
                <a:lnTo>
                  <a:pt x="46" y="118"/>
                </a:lnTo>
                <a:lnTo>
                  <a:pt x="56" y="120"/>
                </a:lnTo>
                <a:lnTo>
                  <a:pt x="59" y="118"/>
                </a:lnTo>
                <a:lnTo>
                  <a:pt x="60" y="115"/>
                </a:lnTo>
                <a:lnTo>
                  <a:pt x="59" y="115"/>
                </a:lnTo>
                <a:lnTo>
                  <a:pt x="48" y="107"/>
                </a:lnTo>
                <a:lnTo>
                  <a:pt x="45" y="106"/>
                </a:lnTo>
                <a:lnTo>
                  <a:pt x="40" y="103"/>
                </a:lnTo>
                <a:lnTo>
                  <a:pt x="38" y="101"/>
                </a:lnTo>
                <a:lnTo>
                  <a:pt x="38" y="98"/>
                </a:lnTo>
                <a:lnTo>
                  <a:pt x="33" y="93"/>
                </a:lnTo>
                <a:lnTo>
                  <a:pt x="32" y="90"/>
                </a:lnTo>
                <a:lnTo>
                  <a:pt x="32" y="88"/>
                </a:lnTo>
                <a:lnTo>
                  <a:pt x="33" y="87"/>
                </a:lnTo>
                <a:lnTo>
                  <a:pt x="35" y="88"/>
                </a:lnTo>
                <a:lnTo>
                  <a:pt x="38" y="92"/>
                </a:lnTo>
                <a:lnTo>
                  <a:pt x="45" y="99"/>
                </a:lnTo>
                <a:lnTo>
                  <a:pt x="48" y="103"/>
                </a:lnTo>
                <a:lnTo>
                  <a:pt x="52" y="104"/>
                </a:lnTo>
                <a:lnTo>
                  <a:pt x="57" y="106"/>
                </a:lnTo>
                <a:lnTo>
                  <a:pt x="62" y="107"/>
                </a:lnTo>
                <a:lnTo>
                  <a:pt x="68" y="107"/>
                </a:lnTo>
                <a:lnTo>
                  <a:pt x="70" y="106"/>
                </a:lnTo>
                <a:lnTo>
                  <a:pt x="76" y="98"/>
                </a:lnTo>
                <a:lnTo>
                  <a:pt x="70" y="92"/>
                </a:lnTo>
                <a:lnTo>
                  <a:pt x="63" y="85"/>
                </a:lnTo>
                <a:lnTo>
                  <a:pt x="62" y="87"/>
                </a:lnTo>
                <a:lnTo>
                  <a:pt x="60" y="87"/>
                </a:lnTo>
                <a:lnTo>
                  <a:pt x="59" y="87"/>
                </a:lnTo>
                <a:lnTo>
                  <a:pt x="57" y="85"/>
                </a:lnTo>
                <a:lnTo>
                  <a:pt x="57" y="82"/>
                </a:lnTo>
                <a:lnTo>
                  <a:pt x="59" y="79"/>
                </a:lnTo>
                <a:lnTo>
                  <a:pt x="57" y="76"/>
                </a:lnTo>
                <a:lnTo>
                  <a:pt x="56" y="77"/>
                </a:lnTo>
                <a:lnTo>
                  <a:pt x="45" y="85"/>
                </a:lnTo>
                <a:lnTo>
                  <a:pt x="41" y="88"/>
                </a:lnTo>
                <a:lnTo>
                  <a:pt x="40" y="88"/>
                </a:lnTo>
                <a:lnTo>
                  <a:pt x="38" y="88"/>
                </a:lnTo>
                <a:lnTo>
                  <a:pt x="38" y="87"/>
                </a:lnTo>
                <a:lnTo>
                  <a:pt x="40" y="85"/>
                </a:lnTo>
                <a:lnTo>
                  <a:pt x="45" y="79"/>
                </a:lnTo>
                <a:lnTo>
                  <a:pt x="78" y="52"/>
                </a:lnTo>
                <a:lnTo>
                  <a:pt x="78" y="51"/>
                </a:lnTo>
                <a:lnTo>
                  <a:pt x="79" y="49"/>
                </a:lnTo>
                <a:lnTo>
                  <a:pt x="82" y="49"/>
                </a:lnTo>
                <a:lnTo>
                  <a:pt x="84" y="47"/>
                </a:lnTo>
                <a:lnTo>
                  <a:pt x="92" y="43"/>
                </a:lnTo>
                <a:lnTo>
                  <a:pt x="108" y="32"/>
                </a:lnTo>
                <a:lnTo>
                  <a:pt x="122" y="24"/>
                </a:lnTo>
                <a:lnTo>
                  <a:pt x="134" y="17"/>
                </a:lnTo>
                <a:lnTo>
                  <a:pt x="149" y="11"/>
                </a:lnTo>
                <a:lnTo>
                  <a:pt x="161" y="8"/>
                </a:lnTo>
                <a:lnTo>
                  <a:pt x="175" y="5"/>
                </a:lnTo>
                <a:lnTo>
                  <a:pt x="190" y="2"/>
                </a:lnTo>
                <a:lnTo>
                  <a:pt x="198" y="2"/>
                </a:lnTo>
                <a:lnTo>
                  <a:pt x="209" y="2"/>
                </a:lnTo>
                <a:lnTo>
                  <a:pt x="224" y="0"/>
                </a:lnTo>
                <a:lnTo>
                  <a:pt x="239" y="0"/>
                </a:lnTo>
                <a:lnTo>
                  <a:pt x="254" y="0"/>
                </a:lnTo>
                <a:lnTo>
                  <a:pt x="265" y="0"/>
                </a:lnTo>
                <a:lnTo>
                  <a:pt x="276" y="0"/>
                </a:lnTo>
                <a:lnTo>
                  <a:pt x="291" y="3"/>
                </a:lnTo>
                <a:lnTo>
                  <a:pt x="310" y="6"/>
                </a:lnTo>
                <a:lnTo>
                  <a:pt x="325" y="13"/>
                </a:lnTo>
                <a:lnTo>
                  <a:pt x="344" y="21"/>
                </a:lnTo>
                <a:lnTo>
                  <a:pt x="362" y="29"/>
                </a:lnTo>
                <a:lnTo>
                  <a:pt x="370" y="35"/>
                </a:lnTo>
                <a:lnTo>
                  <a:pt x="377" y="41"/>
                </a:lnTo>
                <a:lnTo>
                  <a:pt x="399" y="65"/>
                </a:lnTo>
                <a:lnTo>
                  <a:pt x="409" y="77"/>
                </a:lnTo>
                <a:lnTo>
                  <a:pt x="412" y="82"/>
                </a:lnTo>
                <a:lnTo>
                  <a:pt x="412" y="84"/>
                </a:lnTo>
                <a:lnTo>
                  <a:pt x="411" y="85"/>
                </a:lnTo>
                <a:lnTo>
                  <a:pt x="409" y="84"/>
                </a:lnTo>
                <a:lnTo>
                  <a:pt x="403" y="77"/>
                </a:lnTo>
                <a:lnTo>
                  <a:pt x="396" y="73"/>
                </a:lnTo>
                <a:lnTo>
                  <a:pt x="390" y="68"/>
                </a:lnTo>
                <a:lnTo>
                  <a:pt x="370" y="49"/>
                </a:lnTo>
                <a:lnTo>
                  <a:pt x="358" y="40"/>
                </a:lnTo>
                <a:lnTo>
                  <a:pt x="347" y="33"/>
                </a:lnTo>
                <a:lnTo>
                  <a:pt x="346" y="32"/>
                </a:lnTo>
                <a:lnTo>
                  <a:pt x="346" y="33"/>
                </a:lnTo>
                <a:lnTo>
                  <a:pt x="344" y="35"/>
                </a:lnTo>
                <a:lnTo>
                  <a:pt x="341" y="35"/>
                </a:lnTo>
                <a:lnTo>
                  <a:pt x="338" y="33"/>
                </a:lnTo>
                <a:lnTo>
                  <a:pt x="330" y="29"/>
                </a:lnTo>
                <a:lnTo>
                  <a:pt x="316" y="24"/>
                </a:lnTo>
                <a:lnTo>
                  <a:pt x="305" y="21"/>
                </a:lnTo>
                <a:lnTo>
                  <a:pt x="295" y="17"/>
                </a:lnTo>
                <a:lnTo>
                  <a:pt x="276" y="13"/>
                </a:lnTo>
                <a:lnTo>
                  <a:pt x="259" y="10"/>
                </a:lnTo>
                <a:lnTo>
                  <a:pt x="242" y="8"/>
                </a:lnTo>
                <a:lnTo>
                  <a:pt x="216" y="8"/>
                </a:lnTo>
                <a:lnTo>
                  <a:pt x="210" y="8"/>
                </a:lnTo>
                <a:lnTo>
                  <a:pt x="202" y="10"/>
                </a:lnTo>
                <a:lnTo>
                  <a:pt x="201" y="10"/>
                </a:lnTo>
                <a:lnTo>
                  <a:pt x="199" y="10"/>
                </a:lnTo>
                <a:lnTo>
                  <a:pt x="198" y="10"/>
                </a:lnTo>
                <a:lnTo>
                  <a:pt x="180" y="13"/>
                </a:lnTo>
                <a:lnTo>
                  <a:pt x="166" y="16"/>
                </a:lnTo>
                <a:lnTo>
                  <a:pt x="150" y="21"/>
                </a:lnTo>
                <a:lnTo>
                  <a:pt x="149" y="22"/>
                </a:lnTo>
                <a:lnTo>
                  <a:pt x="155" y="30"/>
                </a:lnTo>
                <a:lnTo>
                  <a:pt x="160" y="36"/>
                </a:lnTo>
                <a:lnTo>
                  <a:pt x="166" y="43"/>
                </a:lnTo>
                <a:lnTo>
                  <a:pt x="172" y="46"/>
                </a:lnTo>
                <a:lnTo>
                  <a:pt x="179" y="46"/>
                </a:lnTo>
                <a:lnTo>
                  <a:pt x="180" y="46"/>
                </a:lnTo>
                <a:lnTo>
                  <a:pt x="179" y="43"/>
                </a:lnTo>
                <a:lnTo>
                  <a:pt x="172" y="27"/>
                </a:lnTo>
                <a:lnTo>
                  <a:pt x="171" y="24"/>
                </a:lnTo>
                <a:lnTo>
                  <a:pt x="171" y="22"/>
                </a:lnTo>
                <a:lnTo>
                  <a:pt x="171" y="21"/>
                </a:lnTo>
                <a:lnTo>
                  <a:pt x="172" y="21"/>
                </a:lnTo>
                <a:lnTo>
                  <a:pt x="174" y="21"/>
                </a:lnTo>
                <a:lnTo>
                  <a:pt x="174" y="22"/>
                </a:lnTo>
                <a:lnTo>
                  <a:pt x="180" y="32"/>
                </a:lnTo>
                <a:lnTo>
                  <a:pt x="188" y="41"/>
                </a:lnTo>
                <a:lnTo>
                  <a:pt x="191" y="43"/>
                </a:lnTo>
                <a:lnTo>
                  <a:pt x="194" y="44"/>
                </a:lnTo>
                <a:lnTo>
                  <a:pt x="199" y="44"/>
                </a:lnTo>
                <a:lnTo>
                  <a:pt x="205" y="43"/>
                </a:lnTo>
                <a:lnTo>
                  <a:pt x="204" y="41"/>
                </a:lnTo>
                <a:lnTo>
                  <a:pt x="194" y="19"/>
                </a:lnTo>
                <a:lnTo>
                  <a:pt x="193" y="16"/>
                </a:lnTo>
                <a:lnTo>
                  <a:pt x="194" y="13"/>
                </a:lnTo>
                <a:lnTo>
                  <a:pt x="196" y="13"/>
                </a:lnTo>
                <a:lnTo>
                  <a:pt x="198" y="14"/>
                </a:lnTo>
                <a:lnTo>
                  <a:pt x="210" y="30"/>
                </a:lnTo>
                <a:lnTo>
                  <a:pt x="213" y="35"/>
                </a:lnTo>
                <a:lnTo>
                  <a:pt x="218" y="38"/>
                </a:lnTo>
                <a:lnTo>
                  <a:pt x="228" y="41"/>
                </a:lnTo>
                <a:lnTo>
                  <a:pt x="237" y="43"/>
                </a:lnTo>
                <a:lnTo>
                  <a:pt x="237" y="41"/>
                </a:lnTo>
                <a:lnTo>
                  <a:pt x="232" y="32"/>
                </a:lnTo>
                <a:lnTo>
                  <a:pt x="231" y="22"/>
                </a:lnTo>
                <a:lnTo>
                  <a:pt x="229" y="17"/>
                </a:lnTo>
                <a:lnTo>
                  <a:pt x="228" y="13"/>
                </a:lnTo>
                <a:lnTo>
                  <a:pt x="229" y="11"/>
                </a:lnTo>
                <a:lnTo>
                  <a:pt x="231" y="11"/>
                </a:lnTo>
                <a:lnTo>
                  <a:pt x="232" y="13"/>
                </a:lnTo>
                <a:lnTo>
                  <a:pt x="234" y="21"/>
                </a:lnTo>
                <a:lnTo>
                  <a:pt x="237" y="27"/>
                </a:lnTo>
                <a:lnTo>
                  <a:pt x="246" y="38"/>
                </a:lnTo>
                <a:lnTo>
                  <a:pt x="253" y="41"/>
                </a:lnTo>
                <a:lnTo>
                  <a:pt x="259" y="44"/>
                </a:lnTo>
                <a:lnTo>
                  <a:pt x="261" y="44"/>
                </a:lnTo>
                <a:lnTo>
                  <a:pt x="259" y="43"/>
                </a:lnTo>
                <a:lnTo>
                  <a:pt x="253" y="25"/>
                </a:lnTo>
                <a:lnTo>
                  <a:pt x="253" y="24"/>
                </a:lnTo>
                <a:lnTo>
                  <a:pt x="254" y="22"/>
                </a:lnTo>
                <a:lnTo>
                  <a:pt x="256" y="22"/>
                </a:lnTo>
                <a:lnTo>
                  <a:pt x="258" y="24"/>
                </a:lnTo>
                <a:lnTo>
                  <a:pt x="265" y="35"/>
                </a:lnTo>
                <a:lnTo>
                  <a:pt x="269" y="41"/>
                </a:lnTo>
                <a:lnTo>
                  <a:pt x="275" y="46"/>
                </a:lnTo>
                <a:lnTo>
                  <a:pt x="280" y="47"/>
                </a:lnTo>
                <a:lnTo>
                  <a:pt x="280" y="46"/>
                </a:lnTo>
                <a:lnTo>
                  <a:pt x="276" y="38"/>
                </a:lnTo>
                <a:lnTo>
                  <a:pt x="275" y="29"/>
                </a:lnTo>
                <a:lnTo>
                  <a:pt x="276" y="27"/>
                </a:lnTo>
                <a:lnTo>
                  <a:pt x="278" y="27"/>
                </a:lnTo>
                <a:lnTo>
                  <a:pt x="281" y="30"/>
                </a:lnTo>
                <a:lnTo>
                  <a:pt x="284" y="38"/>
                </a:lnTo>
                <a:lnTo>
                  <a:pt x="287" y="43"/>
                </a:lnTo>
                <a:lnTo>
                  <a:pt x="292" y="46"/>
                </a:lnTo>
                <a:lnTo>
                  <a:pt x="297" y="49"/>
                </a:lnTo>
                <a:lnTo>
                  <a:pt x="299" y="52"/>
                </a:lnTo>
                <a:lnTo>
                  <a:pt x="299" y="55"/>
                </a:lnTo>
                <a:lnTo>
                  <a:pt x="305" y="57"/>
                </a:lnTo>
                <a:lnTo>
                  <a:pt x="303" y="55"/>
                </a:lnTo>
                <a:lnTo>
                  <a:pt x="302" y="47"/>
                </a:lnTo>
                <a:lnTo>
                  <a:pt x="299" y="38"/>
                </a:lnTo>
                <a:lnTo>
                  <a:pt x="300" y="35"/>
                </a:lnTo>
                <a:lnTo>
                  <a:pt x="302" y="36"/>
                </a:lnTo>
                <a:lnTo>
                  <a:pt x="303" y="38"/>
                </a:lnTo>
                <a:lnTo>
                  <a:pt x="308" y="46"/>
                </a:lnTo>
                <a:lnTo>
                  <a:pt x="311" y="54"/>
                </a:lnTo>
                <a:lnTo>
                  <a:pt x="317" y="60"/>
                </a:lnTo>
                <a:lnTo>
                  <a:pt x="319" y="60"/>
                </a:lnTo>
                <a:lnTo>
                  <a:pt x="321" y="62"/>
                </a:lnTo>
                <a:lnTo>
                  <a:pt x="322" y="63"/>
                </a:lnTo>
                <a:lnTo>
                  <a:pt x="327" y="65"/>
                </a:lnTo>
                <a:lnTo>
                  <a:pt x="327" y="63"/>
                </a:lnTo>
                <a:lnTo>
                  <a:pt x="322" y="46"/>
                </a:lnTo>
                <a:lnTo>
                  <a:pt x="322" y="44"/>
                </a:lnTo>
                <a:lnTo>
                  <a:pt x="322" y="43"/>
                </a:lnTo>
                <a:lnTo>
                  <a:pt x="324" y="43"/>
                </a:lnTo>
                <a:lnTo>
                  <a:pt x="325" y="44"/>
                </a:lnTo>
                <a:lnTo>
                  <a:pt x="327" y="49"/>
                </a:lnTo>
                <a:lnTo>
                  <a:pt x="335" y="60"/>
                </a:lnTo>
                <a:lnTo>
                  <a:pt x="343" y="70"/>
                </a:lnTo>
                <a:lnTo>
                  <a:pt x="346" y="73"/>
                </a:lnTo>
                <a:lnTo>
                  <a:pt x="346" y="71"/>
                </a:lnTo>
                <a:lnTo>
                  <a:pt x="343" y="60"/>
                </a:lnTo>
                <a:lnTo>
                  <a:pt x="343" y="58"/>
                </a:lnTo>
                <a:lnTo>
                  <a:pt x="343" y="55"/>
                </a:lnTo>
                <a:lnTo>
                  <a:pt x="346" y="57"/>
                </a:lnTo>
                <a:lnTo>
                  <a:pt x="347" y="57"/>
                </a:lnTo>
                <a:lnTo>
                  <a:pt x="351" y="65"/>
                </a:lnTo>
                <a:lnTo>
                  <a:pt x="352" y="66"/>
                </a:lnTo>
                <a:lnTo>
                  <a:pt x="362" y="79"/>
                </a:lnTo>
                <a:lnTo>
                  <a:pt x="371" y="90"/>
                </a:lnTo>
                <a:lnTo>
                  <a:pt x="376" y="95"/>
                </a:lnTo>
                <a:lnTo>
                  <a:pt x="374" y="88"/>
                </a:lnTo>
                <a:lnTo>
                  <a:pt x="373" y="85"/>
                </a:lnTo>
                <a:lnTo>
                  <a:pt x="373" y="84"/>
                </a:lnTo>
                <a:lnTo>
                  <a:pt x="374" y="82"/>
                </a:lnTo>
                <a:lnTo>
                  <a:pt x="376" y="82"/>
                </a:lnTo>
                <a:lnTo>
                  <a:pt x="379" y="87"/>
                </a:lnTo>
                <a:lnTo>
                  <a:pt x="385" y="96"/>
                </a:lnTo>
                <a:lnTo>
                  <a:pt x="388" y="101"/>
                </a:lnTo>
                <a:lnTo>
                  <a:pt x="390" y="104"/>
                </a:lnTo>
                <a:lnTo>
                  <a:pt x="399" y="114"/>
                </a:lnTo>
                <a:lnTo>
                  <a:pt x="407" y="117"/>
                </a:lnTo>
                <a:lnTo>
                  <a:pt x="409" y="118"/>
                </a:lnTo>
                <a:lnTo>
                  <a:pt x="411" y="120"/>
                </a:lnTo>
                <a:lnTo>
                  <a:pt x="409" y="123"/>
                </a:lnTo>
                <a:lnTo>
                  <a:pt x="407" y="125"/>
                </a:lnTo>
                <a:lnTo>
                  <a:pt x="406" y="125"/>
                </a:lnTo>
                <a:lnTo>
                  <a:pt x="404" y="123"/>
                </a:lnTo>
                <a:lnTo>
                  <a:pt x="403" y="123"/>
                </a:lnTo>
                <a:lnTo>
                  <a:pt x="403" y="122"/>
                </a:lnTo>
                <a:lnTo>
                  <a:pt x="403" y="120"/>
                </a:lnTo>
                <a:lnTo>
                  <a:pt x="398" y="115"/>
                </a:lnTo>
                <a:lnTo>
                  <a:pt x="403" y="123"/>
                </a:lnTo>
                <a:lnTo>
                  <a:pt x="404" y="125"/>
                </a:lnTo>
                <a:lnTo>
                  <a:pt x="412" y="134"/>
                </a:lnTo>
                <a:lnTo>
                  <a:pt x="420" y="144"/>
                </a:lnTo>
                <a:lnTo>
                  <a:pt x="426" y="155"/>
                </a:lnTo>
                <a:lnTo>
                  <a:pt x="431" y="161"/>
                </a:lnTo>
                <a:lnTo>
                  <a:pt x="433" y="163"/>
                </a:lnTo>
                <a:lnTo>
                  <a:pt x="434" y="163"/>
                </a:lnTo>
                <a:lnTo>
                  <a:pt x="434" y="166"/>
                </a:lnTo>
                <a:lnTo>
                  <a:pt x="436" y="167"/>
                </a:lnTo>
                <a:lnTo>
                  <a:pt x="439" y="174"/>
                </a:lnTo>
                <a:lnTo>
                  <a:pt x="441" y="177"/>
                </a:lnTo>
                <a:lnTo>
                  <a:pt x="441" y="182"/>
                </a:lnTo>
                <a:lnTo>
                  <a:pt x="439" y="186"/>
                </a:lnTo>
                <a:lnTo>
                  <a:pt x="437" y="189"/>
                </a:lnTo>
                <a:lnTo>
                  <a:pt x="434" y="194"/>
                </a:lnTo>
                <a:lnTo>
                  <a:pt x="431" y="196"/>
                </a:lnTo>
                <a:lnTo>
                  <a:pt x="426" y="197"/>
                </a:lnTo>
                <a:lnTo>
                  <a:pt x="414" y="196"/>
                </a:lnTo>
                <a:lnTo>
                  <a:pt x="403" y="196"/>
                </a:lnTo>
                <a:lnTo>
                  <a:pt x="393" y="197"/>
                </a:lnTo>
                <a:lnTo>
                  <a:pt x="385" y="199"/>
                </a:lnTo>
                <a:lnTo>
                  <a:pt x="373" y="205"/>
                </a:lnTo>
                <a:lnTo>
                  <a:pt x="362" y="211"/>
                </a:lnTo>
                <a:lnTo>
                  <a:pt x="347" y="219"/>
                </a:lnTo>
                <a:lnTo>
                  <a:pt x="332" y="226"/>
                </a:lnTo>
                <a:lnTo>
                  <a:pt x="314" y="232"/>
                </a:lnTo>
                <a:lnTo>
                  <a:pt x="295" y="237"/>
                </a:lnTo>
                <a:lnTo>
                  <a:pt x="283" y="238"/>
                </a:lnTo>
                <a:lnTo>
                  <a:pt x="270" y="240"/>
                </a:lnTo>
                <a:lnTo>
                  <a:pt x="269" y="241"/>
                </a:lnTo>
                <a:lnTo>
                  <a:pt x="269" y="243"/>
                </a:lnTo>
                <a:lnTo>
                  <a:pt x="270" y="246"/>
                </a:lnTo>
                <a:lnTo>
                  <a:pt x="267" y="248"/>
                </a:lnTo>
                <a:lnTo>
                  <a:pt x="256" y="251"/>
                </a:lnTo>
                <a:lnTo>
                  <a:pt x="254" y="251"/>
                </a:lnTo>
                <a:lnTo>
                  <a:pt x="253" y="251"/>
                </a:lnTo>
                <a:lnTo>
                  <a:pt x="253" y="249"/>
                </a:lnTo>
                <a:lnTo>
                  <a:pt x="253" y="248"/>
                </a:lnTo>
                <a:lnTo>
                  <a:pt x="258" y="243"/>
                </a:lnTo>
                <a:lnTo>
                  <a:pt x="258" y="241"/>
                </a:lnTo>
                <a:lnTo>
                  <a:pt x="256" y="241"/>
                </a:lnTo>
                <a:lnTo>
                  <a:pt x="242" y="243"/>
                </a:lnTo>
                <a:lnTo>
                  <a:pt x="239" y="243"/>
                </a:lnTo>
                <a:lnTo>
                  <a:pt x="237" y="245"/>
                </a:lnTo>
                <a:lnTo>
                  <a:pt x="223" y="251"/>
                </a:lnTo>
                <a:lnTo>
                  <a:pt x="221" y="253"/>
                </a:lnTo>
                <a:lnTo>
                  <a:pt x="220" y="251"/>
                </a:lnTo>
                <a:lnTo>
                  <a:pt x="220" y="249"/>
                </a:lnTo>
                <a:lnTo>
                  <a:pt x="220" y="248"/>
                </a:lnTo>
                <a:lnTo>
                  <a:pt x="223" y="245"/>
                </a:lnTo>
                <a:lnTo>
                  <a:pt x="223" y="243"/>
                </a:lnTo>
                <a:lnTo>
                  <a:pt x="209" y="241"/>
                </a:lnTo>
                <a:lnTo>
                  <a:pt x="210" y="243"/>
                </a:lnTo>
                <a:lnTo>
                  <a:pt x="210" y="245"/>
                </a:lnTo>
                <a:lnTo>
                  <a:pt x="210" y="246"/>
                </a:lnTo>
                <a:lnTo>
                  <a:pt x="209" y="248"/>
                </a:lnTo>
                <a:lnTo>
                  <a:pt x="207" y="249"/>
                </a:lnTo>
                <a:lnTo>
                  <a:pt x="198" y="249"/>
                </a:lnTo>
                <a:lnTo>
                  <a:pt x="190" y="251"/>
                </a:lnTo>
                <a:lnTo>
                  <a:pt x="188" y="251"/>
                </a:lnTo>
                <a:lnTo>
                  <a:pt x="185" y="251"/>
                </a:lnTo>
                <a:lnTo>
                  <a:pt x="187" y="248"/>
                </a:lnTo>
                <a:lnTo>
                  <a:pt x="191" y="243"/>
                </a:lnTo>
                <a:lnTo>
                  <a:pt x="191" y="241"/>
                </a:lnTo>
                <a:lnTo>
                  <a:pt x="180" y="240"/>
                </a:lnTo>
                <a:lnTo>
                  <a:pt x="179" y="240"/>
                </a:lnTo>
                <a:lnTo>
                  <a:pt x="175" y="240"/>
                </a:lnTo>
                <a:lnTo>
                  <a:pt x="169" y="240"/>
                </a:lnTo>
                <a:lnTo>
                  <a:pt x="163" y="241"/>
                </a:lnTo>
                <a:lnTo>
                  <a:pt x="160" y="243"/>
                </a:lnTo>
                <a:lnTo>
                  <a:pt x="153" y="245"/>
                </a:lnTo>
                <a:lnTo>
                  <a:pt x="152" y="246"/>
                </a:lnTo>
                <a:lnTo>
                  <a:pt x="150" y="245"/>
                </a:lnTo>
                <a:lnTo>
                  <a:pt x="149" y="243"/>
                </a:lnTo>
                <a:lnTo>
                  <a:pt x="150" y="240"/>
                </a:lnTo>
                <a:lnTo>
                  <a:pt x="152" y="240"/>
                </a:lnTo>
                <a:close/>
                <a:moveTo>
                  <a:pt x="60" y="182"/>
                </a:moveTo>
                <a:lnTo>
                  <a:pt x="60" y="182"/>
                </a:lnTo>
                <a:lnTo>
                  <a:pt x="59" y="180"/>
                </a:lnTo>
                <a:lnTo>
                  <a:pt x="59" y="182"/>
                </a:lnTo>
                <a:lnTo>
                  <a:pt x="60" y="182"/>
                </a:lnTo>
                <a:lnTo>
                  <a:pt x="63" y="185"/>
                </a:lnTo>
                <a:lnTo>
                  <a:pt x="60" y="182"/>
                </a:lnTo>
                <a:close/>
                <a:moveTo>
                  <a:pt x="125" y="84"/>
                </a:moveTo>
                <a:lnTo>
                  <a:pt x="125" y="84"/>
                </a:lnTo>
                <a:lnTo>
                  <a:pt x="122" y="85"/>
                </a:lnTo>
                <a:lnTo>
                  <a:pt x="119" y="87"/>
                </a:lnTo>
                <a:lnTo>
                  <a:pt x="116" y="88"/>
                </a:lnTo>
                <a:lnTo>
                  <a:pt x="114" y="92"/>
                </a:lnTo>
                <a:lnTo>
                  <a:pt x="116" y="92"/>
                </a:lnTo>
                <a:lnTo>
                  <a:pt x="125" y="85"/>
                </a:lnTo>
                <a:lnTo>
                  <a:pt x="125" y="84"/>
                </a:lnTo>
                <a:lnTo>
                  <a:pt x="127" y="84"/>
                </a:lnTo>
                <a:lnTo>
                  <a:pt x="130" y="82"/>
                </a:lnTo>
                <a:lnTo>
                  <a:pt x="131" y="81"/>
                </a:lnTo>
                <a:lnTo>
                  <a:pt x="130" y="79"/>
                </a:lnTo>
                <a:lnTo>
                  <a:pt x="125" y="82"/>
                </a:lnTo>
                <a:lnTo>
                  <a:pt x="125" y="84"/>
                </a:lnTo>
                <a:close/>
                <a:moveTo>
                  <a:pt x="95" y="120"/>
                </a:moveTo>
                <a:lnTo>
                  <a:pt x="95" y="120"/>
                </a:lnTo>
                <a:lnTo>
                  <a:pt x="95" y="122"/>
                </a:lnTo>
                <a:lnTo>
                  <a:pt x="78" y="137"/>
                </a:lnTo>
                <a:lnTo>
                  <a:pt x="73" y="145"/>
                </a:lnTo>
                <a:lnTo>
                  <a:pt x="68" y="153"/>
                </a:lnTo>
                <a:lnTo>
                  <a:pt x="67" y="155"/>
                </a:lnTo>
                <a:lnTo>
                  <a:pt x="65" y="156"/>
                </a:lnTo>
                <a:lnTo>
                  <a:pt x="62" y="155"/>
                </a:lnTo>
                <a:lnTo>
                  <a:pt x="62" y="153"/>
                </a:lnTo>
                <a:lnTo>
                  <a:pt x="62" y="152"/>
                </a:lnTo>
                <a:lnTo>
                  <a:pt x="63" y="150"/>
                </a:lnTo>
                <a:lnTo>
                  <a:pt x="67" y="147"/>
                </a:lnTo>
                <a:lnTo>
                  <a:pt x="70" y="144"/>
                </a:lnTo>
                <a:lnTo>
                  <a:pt x="76" y="136"/>
                </a:lnTo>
                <a:lnTo>
                  <a:pt x="82" y="128"/>
                </a:lnTo>
                <a:lnTo>
                  <a:pt x="95" y="115"/>
                </a:lnTo>
                <a:lnTo>
                  <a:pt x="97" y="115"/>
                </a:lnTo>
                <a:lnTo>
                  <a:pt x="97" y="111"/>
                </a:lnTo>
                <a:lnTo>
                  <a:pt x="97" y="109"/>
                </a:lnTo>
                <a:lnTo>
                  <a:pt x="95" y="111"/>
                </a:lnTo>
                <a:lnTo>
                  <a:pt x="75" y="131"/>
                </a:lnTo>
                <a:lnTo>
                  <a:pt x="59" y="148"/>
                </a:lnTo>
                <a:lnTo>
                  <a:pt x="54" y="155"/>
                </a:lnTo>
                <a:lnTo>
                  <a:pt x="49" y="163"/>
                </a:lnTo>
                <a:lnTo>
                  <a:pt x="56" y="170"/>
                </a:lnTo>
                <a:lnTo>
                  <a:pt x="57" y="170"/>
                </a:lnTo>
                <a:lnTo>
                  <a:pt x="59" y="172"/>
                </a:lnTo>
                <a:lnTo>
                  <a:pt x="59" y="174"/>
                </a:lnTo>
                <a:lnTo>
                  <a:pt x="59" y="175"/>
                </a:lnTo>
                <a:lnTo>
                  <a:pt x="70" y="186"/>
                </a:lnTo>
                <a:lnTo>
                  <a:pt x="71" y="188"/>
                </a:lnTo>
                <a:lnTo>
                  <a:pt x="73" y="189"/>
                </a:lnTo>
                <a:lnTo>
                  <a:pt x="75" y="191"/>
                </a:lnTo>
                <a:lnTo>
                  <a:pt x="76" y="193"/>
                </a:lnTo>
                <a:lnTo>
                  <a:pt x="84" y="200"/>
                </a:lnTo>
                <a:lnTo>
                  <a:pt x="87" y="200"/>
                </a:lnTo>
                <a:lnTo>
                  <a:pt x="89" y="200"/>
                </a:lnTo>
                <a:lnTo>
                  <a:pt x="90" y="200"/>
                </a:lnTo>
                <a:lnTo>
                  <a:pt x="92" y="200"/>
                </a:lnTo>
                <a:lnTo>
                  <a:pt x="92" y="204"/>
                </a:lnTo>
                <a:lnTo>
                  <a:pt x="92" y="205"/>
                </a:lnTo>
                <a:lnTo>
                  <a:pt x="100" y="210"/>
                </a:lnTo>
                <a:lnTo>
                  <a:pt x="108" y="213"/>
                </a:lnTo>
                <a:lnTo>
                  <a:pt x="109" y="211"/>
                </a:lnTo>
                <a:lnTo>
                  <a:pt x="112" y="213"/>
                </a:lnTo>
                <a:lnTo>
                  <a:pt x="112" y="215"/>
                </a:lnTo>
                <a:lnTo>
                  <a:pt x="114" y="216"/>
                </a:lnTo>
                <a:lnTo>
                  <a:pt x="116" y="218"/>
                </a:lnTo>
                <a:lnTo>
                  <a:pt x="119" y="218"/>
                </a:lnTo>
                <a:lnTo>
                  <a:pt x="120" y="218"/>
                </a:lnTo>
                <a:lnTo>
                  <a:pt x="122" y="219"/>
                </a:lnTo>
                <a:lnTo>
                  <a:pt x="123" y="219"/>
                </a:lnTo>
                <a:lnTo>
                  <a:pt x="128" y="221"/>
                </a:lnTo>
                <a:lnTo>
                  <a:pt x="131" y="221"/>
                </a:lnTo>
                <a:lnTo>
                  <a:pt x="133" y="221"/>
                </a:lnTo>
                <a:lnTo>
                  <a:pt x="134" y="223"/>
                </a:lnTo>
                <a:lnTo>
                  <a:pt x="136" y="224"/>
                </a:lnTo>
                <a:lnTo>
                  <a:pt x="144" y="226"/>
                </a:lnTo>
                <a:lnTo>
                  <a:pt x="160" y="230"/>
                </a:lnTo>
                <a:lnTo>
                  <a:pt x="164" y="227"/>
                </a:lnTo>
                <a:lnTo>
                  <a:pt x="166" y="227"/>
                </a:lnTo>
                <a:lnTo>
                  <a:pt x="168" y="229"/>
                </a:lnTo>
                <a:lnTo>
                  <a:pt x="169" y="230"/>
                </a:lnTo>
                <a:lnTo>
                  <a:pt x="169" y="232"/>
                </a:lnTo>
                <a:lnTo>
                  <a:pt x="179" y="234"/>
                </a:lnTo>
                <a:lnTo>
                  <a:pt x="198" y="234"/>
                </a:lnTo>
                <a:lnTo>
                  <a:pt x="199" y="234"/>
                </a:lnTo>
                <a:lnTo>
                  <a:pt x="201" y="232"/>
                </a:lnTo>
                <a:lnTo>
                  <a:pt x="202" y="230"/>
                </a:lnTo>
                <a:lnTo>
                  <a:pt x="205" y="230"/>
                </a:lnTo>
                <a:lnTo>
                  <a:pt x="207" y="232"/>
                </a:lnTo>
                <a:lnTo>
                  <a:pt x="207" y="234"/>
                </a:lnTo>
                <a:lnTo>
                  <a:pt x="209" y="234"/>
                </a:lnTo>
                <a:lnTo>
                  <a:pt x="226" y="232"/>
                </a:lnTo>
                <a:lnTo>
                  <a:pt x="242" y="232"/>
                </a:lnTo>
                <a:lnTo>
                  <a:pt x="254" y="230"/>
                </a:lnTo>
                <a:lnTo>
                  <a:pt x="281" y="227"/>
                </a:lnTo>
                <a:lnTo>
                  <a:pt x="300" y="223"/>
                </a:lnTo>
                <a:lnTo>
                  <a:pt x="332" y="213"/>
                </a:lnTo>
                <a:lnTo>
                  <a:pt x="340" y="211"/>
                </a:lnTo>
                <a:lnTo>
                  <a:pt x="346" y="208"/>
                </a:lnTo>
                <a:lnTo>
                  <a:pt x="363" y="197"/>
                </a:lnTo>
                <a:lnTo>
                  <a:pt x="379" y="189"/>
                </a:lnTo>
                <a:lnTo>
                  <a:pt x="382" y="188"/>
                </a:lnTo>
                <a:lnTo>
                  <a:pt x="387" y="186"/>
                </a:lnTo>
                <a:lnTo>
                  <a:pt x="392" y="185"/>
                </a:lnTo>
                <a:lnTo>
                  <a:pt x="398" y="183"/>
                </a:lnTo>
                <a:lnTo>
                  <a:pt x="403" y="183"/>
                </a:lnTo>
                <a:lnTo>
                  <a:pt x="406" y="183"/>
                </a:lnTo>
                <a:lnTo>
                  <a:pt x="411" y="183"/>
                </a:lnTo>
                <a:lnTo>
                  <a:pt x="417" y="182"/>
                </a:lnTo>
                <a:lnTo>
                  <a:pt x="418" y="183"/>
                </a:lnTo>
                <a:lnTo>
                  <a:pt x="420" y="185"/>
                </a:lnTo>
                <a:lnTo>
                  <a:pt x="420" y="186"/>
                </a:lnTo>
                <a:lnTo>
                  <a:pt x="420" y="188"/>
                </a:lnTo>
                <a:lnTo>
                  <a:pt x="418" y="189"/>
                </a:lnTo>
                <a:lnTo>
                  <a:pt x="415" y="189"/>
                </a:lnTo>
                <a:lnTo>
                  <a:pt x="412" y="188"/>
                </a:lnTo>
                <a:lnTo>
                  <a:pt x="415" y="189"/>
                </a:lnTo>
                <a:lnTo>
                  <a:pt x="417" y="189"/>
                </a:lnTo>
                <a:lnTo>
                  <a:pt x="422" y="188"/>
                </a:lnTo>
                <a:lnTo>
                  <a:pt x="428" y="186"/>
                </a:lnTo>
                <a:lnTo>
                  <a:pt x="433" y="183"/>
                </a:lnTo>
                <a:lnTo>
                  <a:pt x="434" y="182"/>
                </a:lnTo>
                <a:lnTo>
                  <a:pt x="434" y="178"/>
                </a:lnTo>
                <a:lnTo>
                  <a:pt x="433" y="177"/>
                </a:lnTo>
                <a:lnTo>
                  <a:pt x="429" y="178"/>
                </a:lnTo>
                <a:lnTo>
                  <a:pt x="426" y="182"/>
                </a:lnTo>
                <a:lnTo>
                  <a:pt x="423" y="182"/>
                </a:lnTo>
                <a:lnTo>
                  <a:pt x="415" y="180"/>
                </a:lnTo>
                <a:lnTo>
                  <a:pt x="412" y="180"/>
                </a:lnTo>
                <a:lnTo>
                  <a:pt x="403" y="178"/>
                </a:lnTo>
                <a:lnTo>
                  <a:pt x="401" y="177"/>
                </a:lnTo>
                <a:lnTo>
                  <a:pt x="398" y="174"/>
                </a:lnTo>
                <a:lnTo>
                  <a:pt x="398" y="172"/>
                </a:lnTo>
                <a:lnTo>
                  <a:pt x="399" y="170"/>
                </a:lnTo>
                <a:lnTo>
                  <a:pt x="401" y="169"/>
                </a:lnTo>
                <a:lnTo>
                  <a:pt x="406" y="163"/>
                </a:lnTo>
                <a:lnTo>
                  <a:pt x="406" y="159"/>
                </a:lnTo>
                <a:lnTo>
                  <a:pt x="406" y="155"/>
                </a:lnTo>
                <a:lnTo>
                  <a:pt x="404" y="150"/>
                </a:lnTo>
                <a:lnTo>
                  <a:pt x="404" y="147"/>
                </a:lnTo>
                <a:lnTo>
                  <a:pt x="406" y="145"/>
                </a:lnTo>
                <a:lnTo>
                  <a:pt x="407" y="145"/>
                </a:lnTo>
                <a:lnTo>
                  <a:pt x="409" y="145"/>
                </a:lnTo>
                <a:lnTo>
                  <a:pt x="399" y="131"/>
                </a:lnTo>
                <a:lnTo>
                  <a:pt x="392" y="123"/>
                </a:lnTo>
                <a:lnTo>
                  <a:pt x="385" y="117"/>
                </a:lnTo>
                <a:lnTo>
                  <a:pt x="373" y="106"/>
                </a:lnTo>
                <a:lnTo>
                  <a:pt x="360" y="95"/>
                </a:lnTo>
                <a:lnTo>
                  <a:pt x="358" y="93"/>
                </a:lnTo>
                <a:lnTo>
                  <a:pt x="358" y="95"/>
                </a:lnTo>
                <a:lnTo>
                  <a:pt x="355" y="103"/>
                </a:lnTo>
                <a:lnTo>
                  <a:pt x="352" y="112"/>
                </a:lnTo>
                <a:lnTo>
                  <a:pt x="349" y="122"/>
                </a:lnTo>
                <a:lnTo>
                  <a:pt x="346" y="133"/>
                </a:lnTo>
                <a:lnTo>
                  <a:pt x="340" y="144"/>
                </a:lnTo>
                <a:lnTo>
                  <a:pt x="332" y="156"/>
                </a:lnTo>
                <a:lnTo>
                  <a:pt x="328" y="159"/>
                </a:lnTo>
                <a:lnTo>
                  <a:pt x="322" y="169"/>
                </a:lnTo>
                <a:lnTo>
                  <a:pt x="314" y="177"/>
                </a:lnTo>
                <a:lnTo>
                  <a:pt x="305" y="185"/>
                </a:lnTo>
                <a:lnTo>
                  <a:pt x="286" y="197"/>
                </a:lnTo>
                <a:lnTo>
                  <a:pt x="280" y="202"/>
                </a:lnTo>
                <a:lnTo>
                  <a:pt x="273" y="204"/>
                </a:lnTo>
                <a:lnTo>
                  <a:pt x="258" y="207"/>
                </a:lnTo>
                <a:lnTo>
                  <a:pt x="243" y="210"/>
                </a:lnTo>
                <a:lnTo>
                  <a:pt x="235" y="210"/>
                </a:lnTo>
                <a:lnTo>
                  <a:pt x="223" y="210"/>
                </a:lnTo>
                <a:lnTo>
                  <a:pt x="210" y="210"/>
                </a:lnTo>
                <a:lnTo>
                  <a:pt x="180" y="204"/>
                </a:lnTo>
                <a:lnTo>
                  <a:pt x="168" y="200"/>
                </a:lnTo>
                <a:lnTo>
                  <a:pt x="155" y="196"/>
                </a:lnTo>
                <a:lnTo>
                  <a:pt x="146" y="189"/>
                </a:lnTo>
                <a:lnTo>
                  <a:pt x="136" y="183"/>
                </a:lnTo>
                <a:lnTo>
                  <a:pt x="125" y="174"/>
                </a:lnTo>
                <a:lnTo>
                  <a:pt x="117" y="166"/>
                </a:lnTo>
                <a:lnTo>
                  <a:pt x="109" y="158"/>
                </a:lnTo>
                <a:lnTo>
                  <a:pt x="103" y="150"/>
                </a:lnTo>
                <a:lnTo>
                  <a:pt x="100" y="144"/>
                </a:lnTo>
                <a:lnTo>
                  <a:pt x="97" y="133"/>
                </a:lnTo>
                <a:lnTo>
                  <a:pt x="97" y="126"/>
                </a:lnTo>
                <a:lnTo>
                  <a:pt x="97" y="122"/>
                </a:lnTo>
                <a:lnTo>
                  <a:pt x="95" y="120"/>
                </a:lnTo>
                <a:close/>
                <a:moveTo>
                  <a:pt x="144" y="136"/>
                </a:moveTo>
                <a:lnTo>
                  <a:pt x="144" y="136"/>
                </a:lnTo>
                <a:lnTo>
                  <a:pt x="142" y="137"/>
                </a:lnTo>
                <a:lnTo>
                  <a:pt x="130" y="145"/>
                </a:lnTo>
                <a:lnTo>
                  <a:pt x="128" y="147"/>
                </a:lnTo>
                <a:lnTo>
                  <a:pt x="128" y="148"/>
                </a:lnTo>
                <a:lnTo>
                  <a:pt x="127" y="148"/>
                </a:lnTo>
                <a:lnTo>
                  <a:pt x="125" y="148"/>
                </a:lnTo>
                <a:lnTo>
                  <a:pt x="123" y="145"/>
                </a:lnTo>
                <a:lnTo>
                  <a:pt x="125" y="145"/>
                </a:lnTo>
                <a:lnTo>
                  <a:pt x="125" y="144"/>
                </a:lnTo>
                <a:lnTo>
                  <a:pt x="127" y="144"/>
                </a:lnTo>
                <a:lnTo>
                  <a:pt x="130" y="144"/>
                </a:lnTo>
                <a:lnTo>
                  <a:pt x="131" y="142"/>
                </a:lnTo>
                <a:lnTo>
                  <a:pt x="142" y="134"/>
                </a:lnTo>
                <a:lnTo>
                  <a:pt x="142" y="133"/>
                </a:lnTo>
                <a:lnTo>
                  <a:pt x="139" y="125"/>
                </a:lnTo>
                <a:lnTo>
                  <a:pt x="112" y="141"/>
                </a:lnTo>
                <a:lnTo>
                  <a:pt x="112" y="142"/>
                </a:lnTo>
                <a:lnTo>
                  <a:pt x="119" y="153"/>
                </a:lnTo>
                <a:lnTo>
                  <a:pt x="122" y="161"/>
                </a:lnTo>
                <a:lnTo>
                  <a:pt x="127" y="166"/>
                </a:lnTo>
                <a:lnTo>
                  <a:pt x="131" y="170"/>
                </a:lnTo>
                <a:lnTo>
                  <a:pt x="142" y="178"/>
                </a:lnTo>
                <a:lnTo>
                  <a:pt x="153" y="185"/>
                </a:lnTo>
                <a:lnTo>
                  <a:pt x="164" y="191"/>
                </a:lnTo>
                <a:lnTo>
                  <a:pt x="174" y="194"/>
                </a:lnTo>
                <a:lnTo>
                  <a:pt x="185" y="197"/>
                </a:lnTo>
                <a:lnTo>
                  <a:pt x="196" y="199"/>
                </a:lnTo>
                <a:lnTo>
                  <a:pt x="207" y="199"/>
                </a:lnTo>
                <a:lnTo>
                  <a:pt x="237" y="199"/>
                </a:lnTo>
                <a:lnTo>
                  <a:pt x="250" y="197"/>
                </a:lnTo>
                <a:lnTo>
                  <a:pt x="262" y="193"/>
                </a:lnTo>
                <a:lnTo>
                  <a:pt x="286" y="183"/>
                </a:lnTo>
                <a:lnTo>
                  <a:pt x="299" y="178"/>
                </a:lnTo>
                <a:lnTo>
                  <a:pt x="310" y="170"/>
                </a:lnTo>
                <a:lnTo>
                  <a:pt x="319" y="163"/>
                </a:lnTo>
                <a:lnTo>
                  <a:pt x="327" y="153"/>
                </a:lnTo>
                <a:lnTo>
                  <a:pt x="333" y="144"/>
                </a:lnTo>
                <a:lnTo>
                  <a:pt x="340" y="134"/>
                </a:lnTo>
                <a:lnTo>
                  <a:pt x="341" y="128"/>
                </a:lnTo>
                <a:lnTo>
                  <a:pt x="340" y="125"/>
                </a:lnTo>
                <a:lnTo>
                  <a:pt x="340" y="122"/>
                </a:lnTo>
                <a:lnTo>
                  <a:pt x="344" y="115"/>
                </a:lnTo>
                <a:lnTo>
                  <a:pt x="346" y="114"/>
                </a:lnTo>
                <a:lnTo>
                  <a:pt x="346" y="103"/>
                </a:lnTo>
                <a:lnTo>
                  <a:pt x="347" y="87"/>
                </a:lnTo>
                <a:lnTo>
                  <a:pt x="346" y="84"/>
                </a:lnTo>
                <a:lnTo>
                  <a:pt x="330" y="76"/>
                </a:lnTo>
                <a:lnTo>
                  <a:pt x="325" y="74"/>
                </a:lnTo>
                <a:lnTo>
                  <a:pt x="324" y="79"/>
                </a:lnTo>
                <a:lnTo>
                  <a:pt x="327" y="81"/>
                </a:lnTo>
                <a:lnTo>
                  <a:pt x="336" y="82"/>
                </a:lnTo>
                <a:lnTo>
                  <a:pt x="338" y="82"/>
                </a:lnTo>
                <a:lnTo>
                  <a:pt x="340" y="84"/>
                </a:lnTo>
                <a:lnTo>
                  <a:pt x="340" y="87"/>
                </a:lnTo>
                <a:lnTo>
                  <a:pt x="338" y="87"/>
                </a:lnTo>
                <a:lnTo>
                  <a:pt x="336" y="87"/>
                </a:lnTo>
                <a:lnTo>
                  <a:pt x="325" y="82"/>
                </a:lnTo>
                <a:lnTo>
                  <a:pt x="324" y="82"/>
                </a:lnTo>
                <a:lnTo>
                  <a:pt x="324" y="93"/>
                </a:lnTo>
                <a:lnTo>
                  <a:pt x="324" y="95"/>
                </a:lnTo>
                <a:lnTo>
                  <a:pt x="338" y="98"/>
                </a:lnTo>
                <a:lnTo>
                  <a:pt x="343" y="99"/>
                </a:lnTo>
                <a:lnTo>
                  <a:pt x="344" y="99"/>
                </a:lnTo>
                <a:lnTo>
                  <a:pt x="344" y="101"/>
                </a:lnTo>
                <a:lnTo>
                  <a:pt x="344" y="104"/>
                </a:lnTo>
                <a:lnTo>
                  <a:pt x="341" y="104"/>
                </a:lnTo>
                <a:lnTo>
                  <a:pt x="340" y="104"/>
                </a:lnTo>
                <a:lnTo>
                  <a:pt x="327" y="98"/>
                </a:lnTo>
                <a:lnTo>
                  <a:pt x="322" y="96"/>
                </a:lnTo>
                <a:lnTo>
                  <a:pt x="317" y="109"/>
                </a:lnTo>
                <a:lnTo>
                  <a:pt x="319" y="109"/>
                </a:lnTo>
                <a:lnTo>
                  <a:pt x="324" y="111"/>
                </a:lnTo>
                <a:lnTo>
                  <a:pt x="325" y="111"/>
                </a:lnTo>
                <a:lnTo>
                  <a:pt x="327" y="112"/>
                </a:lnTo>
                <a:lnTo>
                  <a:pt x="327" y="114"/>
                </a:lnTo>
                <a:lnTo>
                  <a:pt x="327" y="115"/>
                </a:lnTo>
                <a:lnTo>
                  <a:pt x="325" y="117"/>
                </a:lnTo>
                <a:lnTo>
                  <a:pt x="324" y="117"/>
                </a:lnTo>
                <a:lnTo>
                  <a:pt x="322" y="115"/>
                </a:lnTo>
                <a:lnTo>
                  <a:pt x="316" y="112"/>
                </a:lnTo>
                <a:lnTo>
                  <a:pt x="311" y="120"/>
                </a:lnTo>
                <a:lnTo>
                  <a:pt x="310" y="122"/>
                </a:lnTo>
                <a:lnTo>
                  <a:pt x="308" y="123"/>
                </a:lnTo>
                <a:lnTo>
                  <a:pt x="311" y="126"/>
                </a:lnTo>
                <a:lnTo>
                  <a:pt x="319" y="129"/>
                </a:lnTo>
                <a:lnTo>
                  <a:pt x="321" y="131"/>
                </a:lnTo>
                <a:lnTo>
                  <a:pt x="322" y="131"/>
                </a:lnTo>
                <a:lnTo>
                  <a:pt x="324" y="133"/>
                </a:lnTo>
                <a:lnTo>
                  <a:pt x="324" y="134"/>
                </a:lnTo>
                <a:lnTo>
                  <a:pt x="322" y="136"/>
                </a:lnTo>
                <a:lnTo>
                  <a:pt x="321" y="136"/>
                </a:lnTo>
                <a:lnTo>
                  <a:pt x="319" y="136"/>
                </a:lnTo>
                <a:lnTo>
                  <a:pt x="316" y="134"/>
                </a:lnTo>
                <a:lnTo>
                  <a:pt x="311" y="129"/>
                </a:lnTo>
                <a:lnTo>
                  <a:pt x="306" y="126"/>
                </a:lnTo>
                <a:lnTo>
                  <a:pt x="294" y="137"/>
                </a:lnTo>
                <a:lnTo>
                  <a:pt x="297" y="141"/>
                </a:lnTo>
                <a:lnTo>
                  <a:pt x="303" y="145"/>
                </a:lnTo>
                <a:lnTo>
                  <a:pt x="310" y="148"/>
                </a:lnTo>
                <a:lnTo>
                  <a:pt x="311" y="148"/>
                </a:lnTo>
                <a:lnTo>
                  <a:pt x="311" y="150"/>
                </a:lnTo>
                <a:lnTo>
                  <a:pt x="311" y="153"/>
                </a:lnTo>
                <a:lnTo>
                  <a:pt x="310" y="153"/>
                </a:lnTo>
                <a:lnTo>
                  <a:pt x="308" y="155"/>
                </a:lnTo>
                <a:lnTo>
                  <a:pt x="306" y="153"/>
                </a:lnTo>
                <a:lnTo>
                  <a:pt x="305" y="152"/>
                </a:lnTo>
                <a:lnTo>
                  <a:pt x="297" y="144"/>
                </a:lnTo>
                <a:lnTo>
                  <a:pt x="292" y="139"/>
                </a:lnTo>
                <a:lnTo>
                  <a:pt x="287" y="144"/>
                </a:lnTo>
                <a:lnTo>
                  <a:pt x="286" y="145"/>
                </a:lnTo>
                <a:lnTo>
                  <a:pt x="284" y="145"/>
                </a:lnTo>
                <a:lnTo>
                  <a:pt x="283" y="142"/>
                </a:lnTo>
                <a:lnTo>
                  <a:pt x="283" y="139"/>
                </a:lnTo>
                <a:lnTo>
                  <a:pt x="284" y="139"/>
                </a:lnTo>
                <a:lnTo>
                  <a:pt x="289" y="137"/>
                </a:lnTo>
                <a:lnTo>
                  <a:pt x="281" y="129"/>
                </a:lnTo>
                <a:lnTo>
                  <a:pt x="276" y="133"/>
                </a:lnTo>
                <a:lnTo>
                  <a:pt x="272" y="136"/>
                </a:lnTo>
                <a:lnTo>
                  <a:pt x="272" y="137"/>
                </a:lnTo>
                <a:lnTo>
                  <a:pt x="283" y="152"/>
                </a:lnTo>
                <a:lnTo>
                  <a:pt x="284" y="153"/>
                </a:lnTo>
                <a:lnTo>
                  <a:pt x="284" y="155"/>
                </a:lnTo>
                <a:lnTo>
                  <a:pt x="284" y="156"/>
                </a:lnTo>
                <a:lnTo>
                  <a:pt x="281" y="158"/>
                </a:lnTo>
                <a:lnTo>
                  <a:pt x="280" y="156"/>
                </a:lnTo>
                <a:lnTo>
                  <a:pt x="278" y="155"/>
                </a:lnTo>
                <a:lnTo>
                  <a:pt x="278" y="150"/>
                </a:lnTo>
                <a:lnTo>
                  <a:pt x="275" y="145"/>
                </a:lnTo>
                <a:lnTo>
                  <a:pt x="269" y="137"/>
                </a:lnTo>
                <a:lnTo>
                  <a:pt x="259" y="144"/>
                </a:lnTo>
                <a:lnTo>
                  <a:pt x="264" y="156"/>
                </a:lnTo>
                <a:lnTo>
                  <a:pt x="269" y="167"/>
                </a:lnTo>
                <a:lnTo>
                  <a:pt x="272" y="172"/>
                </a:lnTo>
                <a:lnTo>
                  <a:pt x="272" y="174"/>
                </a:lnTo>
                <a:lnTo>
                  <a:pt x="270" y="175"/>
                </a:lnTo>
                <a:lnTo>
                  <a:pt x="269" y="177"/>
                </a:lnTo>
                <a:lnTo>
                  <a:pt x="267" y="177"/>
                </a:lnTo>
                <a:lnTo>
                  <a:pt x="265" y="175"/>
                </a:lnTo>
                <a:lnTo>
                  <a:pt x="265" y="174"/>
                </a:lnTo>
                <a:lnTo>
                  <a:pt x="264" y="169"/>
                </a:lnTo>
                <a:lnTo>
                  <a:pt x="262" y="163"/>
                </a:lnTo>
                <a:lnTo>
                  <a:pt x="256" y="166"/>
                </a:lnTo>
                <a:lnTo>
                  <a:pt x="250" y="166"/>
                </a:lnTo>
                <a:lnTo>
                  <a:pt x="251" y="172"/>
                </a:lnTo>
                <a:lnTo>
                  <a:pt x="251" y="175"/>
                </a:lnTo>
                <a:lnTo>
                  <a:pt x="248" y="177"/>
                </a:lnTo>
                <a:lnTo>
                  <a:pt x="246" y="175"/>
                </a:lnTo>
                <a:lnTo>
                  <a:pt x="245" y="174"/>
                </a:lnTo>
                <a:lnTo>
                  <a:pt x="246" y="166"/>
                </a:lnTo>
                <a:lnTo>
                  <a:pt x="237" y="166"/>
                </a:lnTo>
                <a:lnTo>
                  <a:pt x="239" y="185"/>
                </a:lnTo>
                <a:lnTo>
                  <a:pt x="240" y="193"/>
                </a:lnTo>
                <a:lnTo>
                  <a:pt x="240" y="196"/>
                </a:lnTo>
                <a:lnTo>
                  <a:pt x="239" y="197"/>
                </a:lnTo>
                <a:lnTo>
                  <a:pt x="235" y="196"/>
                </a:lnTo>
                <a:lnTo>
                  <a:pt x="234" y="194"/>
                </a:lnTo>
                <a:lnTo>
                  <a:pt x="234" y="193"/>
                </a:lnTo>
                <a:lnTo>
                  <a:pt x="234" y="183"/>
                </a:lnTo>
                <a:lnTo>
                  <a:pt x="234" y="177"/>
                </a:lnTo>
                <a:lnTo>
                  <a:pt x="234" y="169"/>
                </a:lnTo>
                <a:lnTo>
                  <a:pt x="234" y="166"/>
                </a:lnTo>
                <a:lnTo>
                  <a:pt x="223" y="166"/>
                </a:lnTo>
                <a:lnTo>
                  <a:pt x="223" y="174"/>
                </a:lnTo>
                <a:lnTo>
                  <a:pt x="224" y="188"/>
                </a:lnTo>
                <a:lnTo>
                  <a:pt x="224" y="189"/>
                </a:lnTo>
                <a:lnTo>
                  <a:pt x="223" y="191"/>
                </a:lnTo>
                <a:lnTo>
                  <a:pt x="220" y="191"/>
                </a:lnTo>
                <a:lnTo>
                  <a:pt x="218" y="189"/>
                </a:lnTo>
                <a:lnTo>
                  <a:pt x="218" y="188"/>
                </a:lnTo>
                <a:lnTo>
                  <a:pt x="220" y="172"/>
                </a:lnTo>
                <a:lnTo>
                  <a:pt x="220" y="166"/>
                </a:lnTo>
                <a:lnTo>
                  <a:pt x="209" y="166"/>
                </a:lnTo>
                <a:lnTo>
                  <a:pt x="209" y="172"/>
                </a:lnTo>
                <a:lnTo>
                  <a:pt x="209" y="175"/>
                </a:lnTo>
                <a:lnTo>
                  <a:pt x="207" y="177"/>
                </a:lnTo>
                <a:lnTo>
                  <a:pt x="205" y="177"/>
                </a:lnTo>
                <a:lnTo>
                  <a:pt x="204" y="177"/>
                </a:lnTo>
                <a:lnTo>
                  <a:pt x="204" y="175"/>
                </a:lnTo>
                <a:lnTo>
                  <a:pt x="202" y="174"/>
                </a:lnTo>
                <a:lnTo>
                  <a:pt x="204" y="172"/>
                </a:lnTo>
                <a:lnTo>
                  <a:pt x="204" y="169"/>
                </a:lnTo>
                <a:lnTo>
                  <a:pt x="205" y="166"/>
                </a:lnTo>
                <a:lnTo>
                  <a:pt x="193" y="164"/>
                </a:lnTo>
                <a:lnTo>
                  <a:pt x="191" y="166"/>
                </a:lnTo>
                <a:lnTo>
                  <a:pt x="190" y="175"/>
                </a:lnTo>
                <a:lnTo>
                  <a:pt x="188" y="186"/>
                </a:lnTo>
                <a:lnTo>
                  <a:pt x="188" y="188"/>
                </a:lnTo>
                <a:lnTo>
                  <a:pt x="187" y="189"/>
                </a:lnTo>
                <a:lnTo>
                  <a:pt x="185" y="189"/>
                </a:lnTo>
                <a:lnTo>
                  <a:pt x="183" y="188"/>
                </a:lnTo>
                <a:lnTo>
                  <a:pt x="182" y="186"/>
                </a:lnTo>
                <a:lnTo>
                  <a:pt x="182" y="185"/>
                </a:lnTo>
                <a:lnTo>
                  <a:pt x="187" y="174"/>
                </a:lnTo>
                <a:lnTo>
                  <a:pt x="188" y="164"/>
                </a:lnTo>
                <a:lnTo>
                  <a:pt x="177" y="161"/>
                </a:lnTo>
                <a:lnTo>
                  <a:pt x="175" y="167"/>
                </a:lnTo>
                <a:lnTo>
                  <a:pt x="174" y="174"/>
                </a:lnTo>
                <a:lnTo>
                  <a:pt x="174" y="175"/>
                </a:lnTo>
                <a:lnTo>
                  <a:pt x="172" y="177"/>
                </a:lnTo>
                <a:lnTo>
                  <a:pt x="171" y="177"/>
                </a:lnTo>
                <a:lnTo>
                  <a:pt x="169" y="177"/>
                </a:lnTo>
                <a:lnTo>
                  <a:pt x="168" y="175"/>
                </a:lnTo>
                <a:lnTo>
                  <a:pt x="168" y="174"/>
                </a:lnTo>
                <a:lnTo>
                  <a:pt x="168" y="172"/>
                </a:lnTo>
                <a:lnTo>
                  <a:pt x="172" y="164"/>
                </a:lnTo>
                <a:lnTo>
                  <a:pt x="174" y="159"/>
                </a:lnTo>
                <a:lnTo>
                  <a:pt x="169" y="156"/>
                </a:lnTo>
                <a:lnTo>
                  <a:pt x="166" y="152"/>
                </a:lnTo>
                <a:lnTo>
                  <a:pt x="164" y="155"/>
                </a:lnTo>
                <a:lnTo>
                  <a:pt x="160" y="166"/>
                </a:lnTo>
                <a:lnTo>
                  <a:pt x="158" y="167"/>
                </a:lnTo>
                <a:lnTo>
                  <a:pt x="157" y="169"/>
                </a:lnTo>
                <a:lnTo>
                  <a:pt x="155" y="169"/>
                </a:lnTo>
                <a:lnTo>
                  <a:pt x="153" y="167"/>
                </a:lnTo>
                <a:lnTo>
                  <a:pt x="153" y="166"/>
                </a:lnTo>
                <a:lnTo>
                  <a:pt x="153" y="163"/>
                </a:lnTo>
                <a:lnTo>
                  <a:pt x="157" y="159"/>
                </a:lnTo>
                <a:lnTo>
                  <a:pt x="161" y="153"/>
                </a:lnTo>
                <a:lnTo>
                  <a:pt x="163" y="150"/>
                </a:lnTo>
                <a:lnTo>
                  <a:pt x="158" y="144"/>
                </a:lnTo>
                <a:lnTo>
                  <a:pt x="149" y="152"/>
                </a:lnTo>
                <a:lnTo>
                  <a:pt x="142" y="161"/>
                </a:lnTo>
                <a:lnTo>
                  <a:pt x="141" y="161"/>
                </a:lnTo>
                <a:lnTo>
                  <a:pt x="139" y="161"/>
                </a:lnTo>
                <a:lnTo>
                  <a:pt x="138" y="161"/>
                </a:lnTo>
                <a:lnTo>
                  <a:pt x="138" y="159"/>
                </a:lnTo>
                <a:lnTo>
                  <a:pt x="138" y="158"/>
                </a:lnTo>
                <a:lnTo>
                  <a:pt x="139" y="156"/>
                </a:lnTo>
                <a:lnTo>
                  <a:pt x="146" y="152"/>
                </a:lnTo>
                <a:lnTo>
                  <a:pt x="152" y="145"/>
                </a:lnTo>
                <a:lnTo>
                  <a:pt x="153" y="145"/>
                </a:lnTo>
                <a:lnTo>
                  <a:pt x="150" y="144"/>
                </a:lnTo>
                <a:lnTo>
                  <a:pt x="147" y="142"/>
                </a:lnTo>
                <a:lnTo>
                  <a:pt x="146" y="139"/>
                </a:lnTo>
                <a:lnTo>
                  <a:pt x="144" y="136"/>
                </a:lnTo>
                <a:close/>
                <a:moveTo>
                  <a:pt x="174" y="88"/>
                </a:moveTo>
                <a:lnTo>
                  <a:pt x="174" y="88"/>
                </a:lnTo>
                <a:lnTo>
                  <a:pt x="174" y="95"/>
                </a:lnTo>
                <a:lnTo>
                  <a:pt x="174" y="98"/>
                </a:lnTo>
                <a:lnTo>
                  <a:pt x="177" y="103"/>
                </a:lnTo>
                <a:lnTo>
                  <a:pt x="180" y="104"/>
                </a:lnTo>
                <a:lnTo>
                  <a:pt x="183" y="104"/>
                </a:lnTo>
                <a:lnTo>
                  <a:pt x="187" y="106"/>
                </a:lnTo>
                <a:lnTo>
                  <a:pt x="190" y="106"/>
                </a:lnTo>
                <a:lnTo>
                  <a:pt x="193" y="104"/>
                </a:lnTo>
                <a:lnTo>
                  <a:pt x="198" y="99"/>
                </a:lnTo>
                <a:lnTo>
                  <a:pt x="199" y="95"/>
                </a:lnTo>
                <a:lnTo>
                  <a:pt x="199" y="90"/>
                </a:lnTo>
                <a:lnTo>
                  <a:pt x="199" y="87"/>
                </a:lnTo>
                <a:lnTo>
                  <a:pt x="196" y="84"/>
                </a:lnTo>
                <a:lnTo>
                  <a:pt x="191" y="82"/>
                </a:lnTo>
                <a:lnTo>
                  <a:pt x="187" y="81"/>
                </a:lnTo>
                <a:lnTo>
                  <a:pt x="185" y="81"/>
                </a:lnTo>
                <a:lnTo>
                  <a:pt x="179" y="85"/>
                </a:lnTo>
                <a:lnTo>
                  <a:pt x="177" y="87"/>
                </a:lnTo>
                <a:lnTo>
                  <a:pt x="174" y="88"/>
                </a:lnTo>
                <a:close/>
                <a:moveTo>
                  <a:pt x="144" y="24"/>
                </a:moveTo>
                <a:lnTo>
                  <a:pt x="144" y="24"/>
                </a:lnTo>
                <a:lnTo>
                  <a:pt x="125" y="35"/>
                </a:lnTo>
                <a:lnTo>
                  <a:pt x="134" y="46"/>
                </a:lnTo>
                <a:lnTo>
                  <a:pt x="141" y="51"/>
                </a:lnTo>
                <a:lnTo>
                  <a:pt x="149" y="54"/>
                </a:lnTo>
                <a:lnTo>
                  <a:pt x="152" y="54"/>
                </a:lnTo>
                <a:lnTo>
                  <a:pt x="153" y="54"/>
                </a:lnTo>
                <a:lnTo>
                  <a:pt x="157" y="52"/>
                </a:lnTo>
                <a:lnTo>
                  <a:pt x="153" y="46"/>
                </a:lnTo>
                <a:lnTo>
                  <a:pt x="149" y="40"/>
                </a:lnTo>
                <a:lnTo>
                  <a:pt x="147" y="32"/>
                </a:lnTo>
                <a:lnTo>
                  <a:pt x="144" y="24"/>
                </a:lnTo>
                <a:close/>
                <a:moveTo>
                  <a:pt x="134" y="111"/>
                </a:moveTo>
                <a:lnTo>
                  <a:pt x="134" y="111"/>
                </a:lnTo>
                <a:lnTo>
                  <a:pt x="133" y="112"/>
                </a:lnTo>
                <a:lnTo>
                  <a:pt x="114" y="123"/>
                </a:lnTo>
                <a:lnTo>
                  <a:pt x="109" y="126"/>
                </a:lnTo>
                <a:lnTo>
                  <a:pt x="108" y="126"/>
                </a:lnTo>
                <a:lnTo>
                  <a:pt x="106" y="126"/>
                </a:lnTo>
                <a:lnTo>
                  <a:pt x="109" y="136"/>
                </a:lnTo>
                <a:lnTo>
                  <a:pt x="111" y="134"/>
                </a:lnTo>
                <a:lnTo>
                  <a:pt x="112" y="136"/>
                </a:lnTo>
                <a:lnTo>
                  <a:pt x="116" y="134"/>
                </a:lnTo>
                <a:lnTo>
                  <a:pt x="119" y="133"/>
                </a:lnTo>
                <a:lnTo>
                  <a:pt x="127" y="128"/>
                </a:lnTo>
                <a:lnTo>
                  <a:pt x="138" y="122"/>
                </a:lnTo>
                <a:lnTo>
                  <a:pt x="139" y="122"/>
                </a:lnTo>
                <a:lnTo>
                  <a:pt x="138" y="112"/>
                </a:lnTo>
                <a:lnTo>
                  <a:pt x="136" y="112"/>
                </a:lnTo>
                <a:lnTo>
                  <a:pt x="134" y="111"/>
                </a:lnTo>
                <a:close/>
                <a:moveTo>
                  <a:pt x="310" y="174"/>
                </a:moveTo>
                <a:lnTo>
                  <a:pt x="310" y="174"/>
                </a:lnTo>
                <a:lnTo>
                  <a:pt x="310" y="175"/>
                </a:lnTo>
                <a:lnTo>
                  <a:pt x="299" y="182"/>
                </a:lnTo>
                <a:lnTo>
                  <a:pt x="287" y="186"/>
                </a:lnTo>
                <a:lnTo>
                  <a:pt x="270" y="194"/>
                </a:lnTo>
                <a:lnTo>
                  <a:pt x="254" y="199"/>
                </a:lnTo>
                <a:lnTo>
                  <a:pt x="239" y="202"/>
                </a:lnTo>
                <a:lnTo>
                  <a:pt x="223" y="202"/>
                </a:lnTo>
                <a:lnTo>
                  <a:pt x="205" y="204"/>
                </a:lnTo>
                <a:lnTo>
                  <a:pt x="193" y="202"/>
                </a:lnTo>
                <a:lnTo>
                  <a:pt x="191" y="202"/>
                </a:lnTo>
                <a:lnTo>
                  <a:pt x="204" y="204"/>
                </a:lnTo>
                <a:lnTo>
                  <a:pt x="216" y="205"/>
                </a:lnTo>
                <a:lnTo>
                  <a:pt x="229" y="207"/>
                </a:lnTo>
                <a:lnTo>
                  <a:pt x="235" y="207"/>
                </a:lnTo>
                <a:lnTo>
                  <a:pt x="243" y="205"/>
                </a:lnTo>
                <a:lnTo>
                  <a:pt x="246" y="204"/>
                </a:lnTo>
                <a:lnTo>
                  <a:pt x="258" y="202"/>
                </a:lnTo>
                <a:lnTo>
                  <a:pt x="269" y="199"/>
                </a:lnTo>
                <a:lnTo>
                  <a:pt x="286" y="191"/>
                </a:lnTo>
                <a:lnTo>
                  <a:pt x="302" y="182"/>
                </a:lnTo>
                <a:lnTo>
                  <a:pt x="310" y="174"/>
                </a:lnTo>
                <a:close/>
                <a:moveTo>
                  <a:pt x="287" y="6"/>
                </a:moveTo>
                <a:lnTo>
                  <a:pt x="287" y="6"/>
                </a:lnTo>
                <a:lnTo>
                  <a:pt x="289" y="6"/>
                </a:lnTo>
                <a:lnTo>
                  <a:pt x="316" y="14"/>
                </a:lnTo>
                <a:lnTo>
                  <a:pt x="330" y="21"/>
                </a:lnTo>
                <a:lnTo>
                  <a:pt x="343" y="27"/>
                </a:lnTo>
                <a:lnTo>
                  <a:pt x="357" y="35"/>
                </a:lnTo>
                <a:lnTo>
                  <a:pt x="370" y="44"/>
                </a:lnTo>
                <a:lnTo>
                  <a:pt x="385" y="58"/>
                </a:lnTo>
                <a:lnTo>
                  <a:pt x="401" y="73"/>
                </a:lnTo>
                <a:lnTo>
                  <a:pt x="403" y="73"/>
                </a:lnTo>
                <a:lnTo>
                  <a:pt x="401" y="71"/>
                </a:lnTo>
                <a:lnTo>
                  <a:pt x="398" y="66"/>
                </a:lnTo>
                <a:lnTo>
                  <a:pt x="376" y="44"/>
                </a:lnTo>
                <a:lnTo>
                  <a:pt x="366" y="36"/>
                </a:lnTo>
                <a:lnTo>
                  <a:pt x="357" y="30"/>
                </a:lnTo>
                <a:lnTo>
                  <a:pt x="338" y="22"/>
                </a:lnTo>
                <a:lnTo>
                  <a:pt x="319" y="13"/>
                </a:lnTo>
                <a:lnTo>
                  <a:pt x="308" y="10"/>
                </a:lnTo>
                <a:lnTo>
                  <a:pt x="299" y="8"/>
                </a:lnTo>
                <a:lnTo>
                  <a:pt x="287" y="6"/>
                </a:lnTo>
                <a:close/>
                <a:moveTo>
                  <a:pt x="131" y="101"/>
                </a:moveTo>
                <a:lnTo>
                  <a:pt x="131" y="101"/>
                </a:lnTo>
                <a:lnTo>
                  <a:pt x="130" y="103"/>
                </a:lnTo>
                <a:lnTo>
                  <a:pt x="120" y="109"/>
                </a:lnTo>
                <a:lnTo>
                  <a:pt x="111" y="117"/>
                </a:lnTo>
                <a:lnTo>
                  <a:pt x="109" y="117"/>
                </a:lnTo>
                <a:lnTo>
                  <a:pt x="108" y="117"/>
                </a:lnTo>
                <a:lnTo>
                  <a:pt x="106" y="117"/>
                </a:lnTo>
                <a:lnTo>
                  <a:pt x="106" y="114"/>
                </a:lnTo>
                <a:lnTo>
                  <a:pt x="106" y="112"/>
                </a:lnTo>
                <a:lnTo>
                  <a:pt x="108" y="112"/>
                </a:lnTo>
                <a:lnTo>
                  <a:pt x="111" y="111"/>
                </a:lnTo>
                <a:lnTo>
                  <a:pt x="116" y="109"/>
                </a:lnTo>
                <a:lnTo>
                  <a:pt x="120" y="106"/>
                </a:lnTo>
                <a:lnTo>
                  <a:pt x="131" y="98"/>
                </a:lnTo>
                <a:lnTo>
                  <a:pt x="131" y="96"/>
                </a:lnTo>
                <a:lnTo>
                  <a:pt x="131" y="92"/>
                </a:lnTo>
                <a:lnTo>
                  <a:pt x="130" y="93"/>
                </a:lnTo>
                <a:lnTo>
                  <a:pt x="116" y="103"/>
                </a:lnTo>
                <a:lnTo>
                  <a:pt x="104" y="114"/>
                </a:lnTo>
                <a:lnTo>
                  <a:pt x="103" y="115"/>
                </a:lnTo>
                <a:lnTo>
                  <a:pt x="104" y="120"/>
                </a:lnTo>
                <a:lnTo>
                  <a:pt x="104" y="122"/>
                </a:lnTo>
                <a:lnTo>
                  <a:pt x="106" y="122"/>
                </a:lnTo>
                <a:lnTo>
                  <a:pt x="108" y="122"/>
                </a:lnTo>
                <a:lnTo>
                  <a:pt x="109" y="122"/>
                </a:lnTo>
                <a:lnTo>
                  <a:pt x="112" y="120"/>
                </a:lnTo>
                <a:lnTo>
                  <a:pt x="133" y="107"/>
                </a:lnTo>
                <a:lnTo>
                  <a:pt x="134" y="107"/>
                </a:lnTo>
                <a:lnTo>
                  <a:pt x="131" y="101"/>
                </a:lnTo>
                <a:close/>
                <a:moveTo>
                  <a:pt x="68" y="79"/>
                </a:moveTo>
                <a:lnTo>
                  <a:pt x="68" y="79"/>
                </a:lnTo>
                <a:lnTo>
                  <a:pt x="70" y="81"/>
                </a:lnTo>
                <a:lnTo>
                  <a:pt x="79" y="87"/>
                </a:lnTo>
                <a:lnTo>
                  <a:pt x="87" y="88"/>
                </a:lnTo>
                <a:lnTo>
                  <a:pt x="89" y="88"/>
                </a:lnTo>
                <a:lnTo>
                  <a:pt x="95" y="84"/>
                </a:lnTo>
                <a:lnTo>
                  <a:pt x="81" y="66"/>
                </a:lnTo>
                <a:lnTo>
                  <a:pt x="68" y="79"/>
                </a:lnTo>
                <a:close/>
                <a:moveTo>
                  <a:pt x="95" y="103"/>
                </a:moveTo>
                <a:lnTo>
                  <a:pt x="95" y="103"/>
                </a:lnTo>
                <a:lnTo>
                  <a:pt x="93" y="104"/>
                </a:lnTo>
                <a:lnTo>
                  <a:pt x="92" y="106"/>
                </a:lnTo>
                <a:lnTo>
                  <a:pt x="90" y="106"/>
                </a:lnTo>
                <a:lnTo>
                  <a:pt x="78" y="117"/>
                </a:lnTo>
                <a:lnTo>
                  <a:pt x="78" y="118"/>
                </a:lnTo>
                <a:lnTo>
                  <a:pt x="76" y="120"/>
                </a:lnTo>
                <a:lnTo>
                  <a:pt x="76" y="122"/>
                </a:lnTo>
                <a:lnTo>
                  <a:pt x="75" y="122"/>
                </a:lnTo>
                <a:lnTo>
                  <a:pt x="73" y="122"/>
                </a:lnTo>
                <a:lnTo>
                  <a:pt x="71" y="122"/>
                </a:lnTo>
                <a:lnTo>
                  <a:pt x="63" y="131"/>
                </a:lnTo>
                <a:lnTo>
                  <a:pt x="59" y="134"/>
                </a:lnTo>
                <a:lnTo>
                  <a:pt x="48" y="152"/>
                </a:lnTo>
                <a:lnTo>
                  <a:pt x="46" y="153"/>
                </a:lnTo>
                <a:lnTo>
                  <a:pt x="45" y="153"/>
                </a:lnTo>
                <a:lnTo>
                  <a:pt x="45" y="155"/>
                </a:lnTo>
                <a:lnTo>
                  <a:pt x="46" y="156"/>
                </a:lnTo>
                <a:lnTo>
                  <a:pt x="48" y="155"/>
                </a:lnTo>
                <a:lnTo>
                  <a:pt x="51" y="153"/>
                </a:lnTo>
                <a:lnTo>
                  <a:pt x="60" y="142"/>
                </a:lnTo>
                <a:lnTo>
                  <a:pt x="79" y="122"/>
                </a:lnTo>
                <a:lnTo>
                  <a:pt x="87" y="112"/>
                </a:lnTo>
                <a:lnTo>
                  <a:pt x="97" y="104"/>
                </a:lnTo>
                <a:lnTo>
                  <a:pt x="95" y="103"/>
                </a:lnTo>
                <a:close/>
                <a:moveTo>
                  <a:pt x="425" y="174"/>
                </a:moveTo>
                <a:lnTo>
                  <a:pt x="425" y="174"/>
                </a:lnTo>
                <a:lnTo>
                  <a:pt x="423" y="170"/>
                </a:lnTo>
                <a:lnTo>
                  <a:pt x="420" y="166"/>
                </a:lnTo>
                <a:lnTo>
                  <a:pt x="414" y="161"/>
                </a:lnTo>
                <a:lnTo>
                  <a:pt x="412" y="159"/>
                </a:lnTo>
                <a:lnTo>
                  <a:pt x="411" y="161"/>
                </a:lnTo>
                <a:lnTo>
                  <a:pt x="409" y="161"/>
                </a:lnTo>
                <a:lnTo>
                  <a:pt x="406" y="167"/>
                </a:lnTo>
                <a:lnTo>
                  <a:pt x="401" y="172"/>
                </a:lnTo>
                <a:lnTo>
                  <a:pt x="403" y="174"/>
                </a:lnTo>
                <a:lnTo>
                  <a:pt x="406" y="175"/>
                </a:lnTo>
                <a:lnTo>
                  <a:pt x="411" y="177"/>
                </a:lnTo>
                <a:lnTo>
                  <a:pt x="417" y="177"/>
                </a:lnTo>
                <a:lnTo>
                  <a:pt x="422" y="177"/>
                </a:lnTo>
                <a:lnTo>
                  <a:pt x="423" y="177"/>
                </a:lnTo>
                <a:lnTo>
                  <a:pt x="425" y="174"/>
                </a:lnTo>
                <a:close/>
                <a:moveTo>
                  <a:pt x="112" y="73"/>
                </a:moveTo>
                <a:lnTo>
                  <a:pt x="112" y="73"/>
                </a:lnTo>
                <a:lnTo>
                  <a:pt x="111" y="71"/>
                </a:lnTo>
                <a:lnTo>
                  <a:pt x="104" y="63"/>
                </a:lnTo>
                <a:lnTo>
                  <a:pt x="101" y="57"/>
                </a:lnTo>
                <a:lnTo>
                  <a:pt x="100" y="51"/>
                </a:lnTo>
                <a:lnTo>
                  <a:pt x="90" y="58"/>
                </a:lnTo>
                <a:lnTo>
                  <a:pt x="95" y="65"/>
                </a:lnTo>
                <a:lnTo>
                  <a:pt x="100" y="70"/>
                </a:lnTo>
                <a:lnTo>
                  <a:pt x="108" y="74"/>
                </a:lnTo>
                <a:lnTo>
                  <a:pt x="109" y="74"/>
                </a:lnTo>
                <a:lnTo>
                  <a:pt x="112" y="73"/>
                </a:lnTo>
                <a:close/>
                <a:moveTo>
                  <a:pt x="131" y="63"/>
                </a:moveTo>
                <a:lnTo>
                  <a:pt x="131" y="63"/>
                </a:lnTo>
                <a:lnTo>
                  <a:pt x="130" y="62"/>
                </a:lnTo>
                <a:lnTo>
                  <a:pt x="123" y="55"/>
                </a:lnTo>
                <a:lnTo>
                  <a:pt x="117" y="49"/>
                </a:lnTo>
                <a:lnTo>
                  <a:pt x="114" y="44"/>
                </a:lnTo>
                <a:lnTo>
                  <a:pt x="106" y="47"/>
                </a:lnTo>
                <a:lnTo>
                  <a:pt x="108" y="51"/>
                </a:lnTo>
                <a:lnTo>
                  <a:pt x="114" y="57"/>
                </a:lnTo>
                <a:lnTo>
                  <a:pt x="120" y="62"/>
                </a:lnTo>
                <a:lnTo>
                  <a:pt x="125" y="65"/>
                </a:lnTo>
                <a:lnTo>
                  <a:pt x="127" y="65"/>
                </a:lnTo>
                <a:lnTo>
                  <a:pt x="131" y="63"/>
                </a:lnTo>
                <a:close/>
                <a:moveTo>
                  <a:pt x="284" y="128"/>
                </a:moveTo>
                <a:lnTo>
                  <a:pt x="284" y="128"/>
                </a:lnTo>
                <a:lnTo>
                  <a:pt x="292" y="136"/>
                </a:lnTo>
                <a:lnTo>
                  <a:pt x="299" y="129"/>
                </a:lnTo>
                <a:lnTo>
                  <a:pt x="303" y="125"/>
                </a:lnTo>
                <a:lnTo>
                  <a:pt x="297" y="122"/>
                </a:lnTo>
                <a:lnTo>
                  <a:pt x="291" y="120"/>
                </a:lnTo>
                <a:lnTo>
                  <a:pt x="284" y="128"/>
                </a:lnTo>
                <a:close/>
                <a:moveTo>
                  <a:pt x="276" y="112"/>
                </a:moveTo>
                <a:lnTo>
                  <a:pt x="276" y="112"/>
                </a:lnTo>
                <a:lnTo>
                  <a:pt x="278" y="112"/>
                </a:lnTo>
                <a:lnTo>
                  <a:pt x="280" y="111"/>
                </a:lnTo>
                <a:lnTo>
                  <a:pt x="281" y="107"/>
                </a:lnTo>
                <a:lnTo>
                  <a:pt x="283" y="104"/>
                </a:lnTo>
                <a:lnTo>
                  <a:pt x="283" y="101"/>
                </a:lnTo>
                <a:lnTo>
                  <a:pt x="281" y="99"/>
                </a:lnTo>
                <a:lnTo>
                  <a:pt x="276" y="98"/>
                </a:lnTo>
                <a:lnTo>
                  <a:pt x="273" y="96"/>
                </a:lnTo>
                <a:lnTo>
                  <a:pt x="272" y="99"/>
                </a:lnTo>
                <a:lnTo>
                  <a:pt x="270" y="103"/>
                </a:lnTo>
                <a:lnTo>
                  <a:pt x="269" y="106"/>
                </a:lnTo>
                <a:lnTo>
                  <a:pt x="269" y="107"/>
                </a:lnTo>
                <a:lnTo>
                  <a:pt x="270" y="111"/>
                </a:lnTo>
                <a:lnTo>
                  <a:pt x="273" y="112"/>
                </a:lnTo>
                <a:lnTo>
                  <a:pt x="276" y="112"/>
                </a:lnTo>
                <a:close/>
                <a:moveTo>
                  <a:pt x="306" y="87"/>
                </a:moveTo>
                <a:lnTo>
                  <a:pt x="306" y="87"/>
                </a:lnTo>
                <a:lnTo>
                  <a:pt x="316" y="90"/>
                </a:lnTo>
                <a:lnTo>
                  <a:pt x="319" y="85"/>
                </a:lnTo>
                <a:lnTo>
                  <a:pt x="321" y="79"/>
                </a:lnTo>
                <a:lnTo>
                  <a:pt x="313" y="76"/>
                </a:lnTo>
                <a:lnTo>
                  <a:pt x="306" y="74"/>
                </a:lnTo>
                <a:lnTo>
                  <a:pt x="306" y="87"/>
                </a:lnTo>
                <a:close/>
                <a:moveTo>
                  <a:pt x="300" y="106"/>
                </a:moveTo>
                <a:lnTo>
                  <a:pt x="300" y="106"/>
                </a:lnTo>
                <a:lnTo>
                  <a:pt x="294" y="117"/>
                </a:lnTo>
                <a:lnTo>
                  <a:pt x="305" y="122"/>
                </a:lnTo>
                <a:lnTo>
                  <a:pt x="305" y="120"/>
                </a:lnTo>
                <a:lnTo>
                  <a:pt x="305" y="118"/>
                </a:lnTo>
                <a:lnTo>
                  <a:pt x="306" y="115"/>
                </a:lnTo>
                <a:lnTo>
                  <a:pt x="310" y="111"/>
                </a:lnTo>
                <a:lnTo>
                  <a:pt x="310" y="109"/>
                </a:lnTo>
                <a:lnTo>
                  <a:pt x="305" y="106"/>
                </a:lnTo>
                <a:lnTo>
                  <a:pt x="302" y="106"/>
                </a:lnTo>
                <a:lnTo>
                  <a:pt x="300" y="106"/>
                </a:lnTo>
                <a:close/>
                <a:moveTo>
                  <a:pt x="246" y="5"/>
                </a:moveTo>
                <a:lnTo>
                  <a:pt x="246" y="5"/>
                </a:lnTo>
                <a:lnTo>
                  <a:pt x="250" y="5"/>
                </a:lnTo>
                <a:lnTo>
                  <a:pt x="265" y="8"/>
                </a:lnTo>
                <a:lnTo>
                  <a:pt x="283" y="11"/>
                </a:lnTo>
                <a:lnTo>
                  <a:pt x="302" y="16"/>
                </a:lnTo>
                <a:lnTo>
                  <a:pt x="308" y="17"/>
                </a:lnTo>
                <a:lnTo>
                  <a:pt x="325" y="22"/>
                </a:lnTo>
                <a:lnTo>
                  <a:pt x="328" y="24"/>
                </a:lnTo>
                <a:lnTo>
                  <a:pt x="310" y="16"/>
                </a:lnTo>
                <a:lnTo>
                  <a:pt x="289" y="10"/>
                </a:lnTo>
                <a:lnTo>
                  <a:pt x="267" y="6"/>
                </a:lnTo>
                <a:lnTo>
                  <a:pt x="246" y="5"/>
                </a:lnTo>
                <a:close/>
                <a:moveTo>
                  <a:pt x="196" y="150"/>
                </a:moveTo>
                <a:lnTo>
                  <a:pt x="196" y="150"/>
                </a:lnTo>
                <a:lnTo>
                  <a:pt x="193" y="161"/>
                </a:lnTo>
                <a:lnTo>
                  <a:pt x="205" y="163"/>
                </a:lnTo>
                <a:lnTo>
                  <a:pt x="207" y="152"/>
                </a:lnTo>
                <a:lnTo>
                  <a:pt x="196" y="150"/>
                </a:lnTo>
                <a:close/>
                <a:moveTo>
                  <a:pt x="183" y="145"/>
                </a:moveTo>
                <a:lnTo>
                  <a:pt x="183" y="145"/>
                </a:lnTo>
                <a:lnTo>
                  <a:pt x="179" y="158"/>
                </a:lnTo>
                <a:lnTo>
                  <a:pt x="190" y="161"/>
                </a:lnTo>
                <a:lnTo>
                  <a:pt x="193" y="150"/>
                </a:lnTo>
                <a:lnTo>
                  <a:pt x="183" y="145"/>
                </a:lnTo>
                <a:close/>
                <a:moveTo>
                  <a:pt x="250" y="161"/>
                </a:moveTo>
                <a:lnTo>
                  <a:pt x="250" y="161"/>
                </a:lnTo>
                <a:lnTo>
                  <a:pt x="254" y="159"/>
                </a:lnTo>
                <a:lnTo>
                  <a:pt x="261" y="156"/>
                </a:lnTo>
                <a:lnTo>
                  <a:pt x="256" y="145"/>
                </a:lnTo>
                <a:lnTo>
                  <a:pt x="246" y="150"/>
                </a:lnTo>
                <a:lnTo>
                  <a:pt x="250" y="161"/>
                </a:lnTo>
                <a:close/>
                <a:moveTo>
                  <a:pt x="149" y="29"/>
                </a:moveTo>
                <a:lnTo>
                  <a:pt x="149" y="29"/>
                </a:lnTo>
                <a:lnTo>
                  <a:pt x="150" y="30"/>
                </a:lnTo>
                <a:lnTo>
                  <a:pt x="153" y="40"/>
                </a:lnTo>
                <a:lnTo>
                  <a:pt x="160" y="49"/>
                </a:lnTo>
                <a:lnTo>
                  <a:pt x="160" y="51"/>
                </a:lnTo>
                <a:lnTo>
                  <a:pt x="161" y="51"/>
                </a:lnTo>
                <a:lnTo>
                  <a:pt x="166" y="49"/>
                </a:lnTo>
                <a:lnTo>
                  <a:pt x="169" y="49"/>
                </a:lnTo>
                <a:lnTo>
                  <a:pt x="158" y="40"/>
                </a:lnTo>
                <a:lnTo>
                  <a:pt x="149" y="29"/>
                </a:lnTo>
                <a:close/>
                <a:moveTo>
                  <a:pt x="220" y="152"/>
                </a:moveTo>
                <a:lnTo>
                  <a:pt x="220" y="152"/>
                </a:lnTo>
                <a:lnTo>
                  <a:pt x="210" y="152"/>
                </a:lnTo>
                <a:lnTo>
                  <a:pt x="209" y="163"/>
                </a:lnTo>
                <a:lnTo>
                  <a:pt x="220" y="163"/>
                </a:lnTo>
                <a:lnTo>
                  <a:pt x="220" y="152"/>
                </a:lnTo>
                <a:close/>
                <a:moveTo>
                  <a:pt x="223" y="152"/>
                </a:moveTo>
                <a:lnTo>
                  <a:pt x="223" y="152"/>
                </a:lnTo>
                <a:lnTo>
                  <a:pt x="223" y="163"/>
                </a:lnTo>
                <a:lnTo>
                  <a:pt x="234" y="163"/>
                </a:lnTo>
                <a:lnTo>
                  <a:pt x="232" y="152"/>
                </a:lnTo>
                <a:lnTo>
                  <a:pt x="223" y="152"/>
                </a:lnTo>
                <a:close/>
                <a:moveTo>
                  <a:pt x="130" y="85"/>
                </a:moveTo>
                <a:lnTo>
                  <a:pt x="130" y="85"/>
                </a:lnTo>
                <a:lnTo>
                  <a:pt x="130" y="87"/>
                </a:lnTo>
                <a:lnTo>
                  <a:pt x="116" y="95"/>
                </a:lnTo>
                <a:lnTo>
                  <a:pt x="103" y="104"/>
                </a:lnTo>
                <a:lnTo>
                  <a:pt x="103" y="106"/>
                </a:lnTo>
                <a:lnTo>
                  <a:pt x="103" y="107"/>
                </a:lnTo>
                <a:lnTo>
                  <a:pt x="103" y="109"/>
                </a:lnTo>
                <a:lnTo>
                  <a:pt x="116" y="99"/>
                </a:lnTo>
                <a:lnTo>
                  <a:pt x="130" y="88"/>
                </a:lnTo>
                <a:lnTo>
                  <a:pt x="130" y="87"/>
                </a:lnTo>
                <a:lnTo>
                  <a:pt x="130" y="85"/>
                </a:lnTo>
                <a:close/>
                <a:moveTo>
                  <a:pt x="158" y="126"/>
                </a:moveTo>
                <a:lnTo>
                  <a:pt x="158" y="126"/>
                </a:lnTo>
                <a:lnTo>
                  <a:pt x="149" y="133"/>
                </a:lnTo>
                <a:lnTo>
                  <a:pt x="150" y="136"/>
                </a:lnTo>
                <a:lnTo>
                  <a:pt x="153" y="134"/>
                </a:lnTo>
                <a:lnTo>
                  <a:pt x="155" y="134"/>
                </a:lnTo>
                <a:lnTo>
                  <a:pt x="157" y="136"/>
                </a:lnTo>
                <a:lnTo>
                  <a:pt x="157" y="137"/>
                </a:lnTo>
                <a:lnTo>
                  <a:pt x="160" y="139"/>
                </a:lnTo>
                <a:lnTo>
                  <a:pt x="164" y="134"/>
                </a:lnTo>
                <a:lnTo>
                  <a:pt x="158" y="126"/>
                </a:lnTo>
                <a:close/>
                <a:moveTo>
                  <a:pt x="237" y="163"/>
                </a:moveTo>
                <a:lnTo>
                  <a:pt x="237" y="163"/>
                </a:lnTo>
                <a:lnTo>
                  <a:pt x="242" y="163"/>
                </a:lnTo>
                <a:lnTo>
                  <a:pt x="246" y="163"/>
                </a:lnTo>
                <a:lnTo>
                  <a:pt x="243" y="152"/>
                </a:lnTo>
                <a:lnTo>
                  <a:pt x="235" y="152"/>
                </a:lnTo>
                <a:lnTo>
                  <a:pt x="237" y="163"/>
                </a:lnTo>
                <a:close/>
                <a:moveTo>
                  <a:pt x="306" y="90"/>
                </a:moveTo>
                <a:lnTo>
                  <a:pt x="306" y="90"/>
                </a:lnTo>
                <a:lnTo>
                  <a:pt x="305" y="95"/>
                </a:lnTo>
                <a:lnTo>
                  <a:pt x="303" y="101"/>
                </a:lnTo>
                <a:lnTo>
                  <a:pt x="302" y="101"/>
                </a:lnTo>
                <a:lnTo>
                  <a:pt x="303" y="103"/>
                </a:lnTo>
                <a:lnTo>
                  <a:pt x="308" y="104"/>
                </a:lnTo>
                <a:lnTo>
                  <a:pt x="314" y="93"/>
                </a:lnTo>
                <a:lnTo>
                  <a:pt x="306" y="90"/>
                </a:lnTo>
                <a:close/>
                <a:moveTo>
                  <a:pt x="152" y="112"/>
                </a:moveTo>
                <a:lnTo>
                  <a:pt x="152" y="112"/>
                </a:lnTo>
                <a:lnTo>
                  <a:pt x="149" y="104"/>
                </a:lnTo>
                <a:lnTo>
                  <a:pt x="141" y="107"/>
                </a:lnTo>
                <a:lnTo>
                  <a:pt x="141" y="114"/>
                </a:lnTo>
                <a:lnTo>
                  <a:pt x="142" y="120"/>
                </a:lnTo>
                <a:lnTo>
                  <a:pt x="152" y="112"/>
                </a:lnTo>
                <a:close/>
                <a:moveTo>
                  <a:pt x="175" y="141"/>
                </a:moveTo>
                <a:lnTo>
                  <a:pt x="175" y="141"/>
                </a:lnTo>
                <a:lnTo>
                  <a:pt x="168" y="150"/>
                </a:lnTo>
                <a:lnTo>
                  <a:pt x="171" y="153"/>
                </a:lnTo>
                <a:lnTo>
                  <a:pt x="175" y="156"/>
                </a:lnTo>
                <a:lnTo>
                  <a:pt x="180" y="144"/>
                </a:lnTo>
                <a:lnTo>
                  <a:pt x="175" y="141"/>
                </a:lnTo>
                <a:close/>
                <a:moveTo>
                  <a:pt x="153" y="117"/>
                </a:moveTo>
                <a:lnTo>
                  <a:pt x="153" y="117"/>
                </a:lnTo>
                <a:lnTo>
                  <a:pt x="142" y="122"/>
                </a:lnTo>
                <a:lnTo>
                  <a:pt x="147" y="131"/>
                </a:lnTo>
                <a:lnTo>
                  <a:pt x="157" y="123"/>
                </a:lnTo>
                <a:lnTo>
                  <a:pt x="153" y="117"/>
                </a:lnTo>
                <a:close/>
                <a:moveTo>
                  <a:pt x="84" y="63"/>
                </a:moveTo>
                <a:lnTo>
                  <a:pt x="84" y="63"/>
                </a:lnTo>
                <a:lnTo>
                  <a:pt x="89" y="70"/>
                </a:lnTo>
                <a:lnTo>
                  <a:pt x="90" y="71"/>
                </a:lnTo>
                <a:lnTo>
                  <a:pt x="100" y="77"/>
                </a:lnTo>
                <a:lnTo>
                  <a:pt x="103" y="79"/>
                </a:lnTo>
                <a:lnTo>
                  <a:pt x="104" y="77"/>
                </a:lnTo>
                <a:lnTo>
                  <a:pt x="95" y="70"/>
                </a:lnTo>
                <a:lnTo>
                  <a:pt x="87" y="62"/>
                </a:lnTo>
                <a:lnTo>
                  <a:pt x="84" y="63"/>
                </a:lnTo>
                <a:close/>
                <a:moveTo>
                  <a:pt x="79" y="213"/>
                </a:moveTo>
                <a:lnTo>
                  <a:pt x="79" y="213"/>
                </a:lnTo>
                <a:lnTo>
                  <a:pt x="75" y="208"/>
                </a:lnTo>
                <a:lnTo>
                  <a:pt x="71" y="213"/>
                </a:lnTo>
                <a:lnTo>
                  <a:pt x="68" y="218"/>
                </a:lnTo>
                <a:lnTo>
                  <a:pt x="67" y="226"/>
                </a:lnTo>
                <a:lnTo>
                  <a:pt x="67" y="227"/>
                </a:lnTo>
                <a:lnTo>
                  <a:pt x="79" y="213"/>
                </a:lnTo>
                <a:close/>
                <a:moveTo>
                  <a:pt x="116" y="30"/>
                </a:moveTo>
                <a:lnTo>
                  <a:pt x="116" y="30"/>
                </a:lnTo>
                <a:lnTo>
                  <a:pt x="100" y="40"/>
                </a:lnTo>
                <a:lnTo>
                  <a:pt x="101" y="44"/>
                </a:lnTo>
                <a:lnTo>
                  <a:pt x="109" y="40"/>
                </a:lnTo>
                <a:lnTo>
                  <a:pt x="117" y="35"/>
                </a:lnTo>
                <a:lnTo>
                  <a:pt x="116" y="30"/>
                </a:lnTo>
                <a:close/>
                <a:moveTo>
                  <a:pt x="146" y="57"/>
                </a:moveTo>
                <a:lnTo>
                  <a:pt x="146" y="57"/>
                </a:lnTo>
                <a:lnTo>
                  <a:pt x="142" y="55"/>
                </a:lnTo>
                <a:lnTo>
                  <a:pt x="136" y="51"/>
                </a:lnTo>
                <a:lnTo>
                  <a:pt x="130" y="46"/>
                </a:lnTo>
                <a:lnTo>
                  <a:pt x="125" y="40"/>
                </a:lnTo>
                <a:lnTo>
                  <a:pt x="123" y="41"/>
                </a:lnTo>
                <a:lnTo>
                  <a:pt x="125" y="44"/>
                </a:lnTo>
                <a:lnTo>
                  <a:pt x="131" y="52"/>
                </a:lnTo>
                <a:lnTo>
                  <a:pt x="139" y="58"/>
                </a:lnTo>
                <a:lnTo>
                  <a:pt x="141" y="58"/>
                </a:lnTo>
                <a:lnTo>
                  <a:pt x="146" y="57"/>
                </a:lnTo>
                <a:close/>
                <a:moveTo>
                  <a:pt x="297" y="230"/>
                </a:moveTo>
                <a:lnTo>
                  <a:pt x="297" y="230"/>
                </a:lnTo>
                <a:lnTo>
                  <a:pt x="295" y="230"/>
                </a:lnTo>
                <a:lnTo>
                  <a:pt x="287" y="232"/>
                </a:lnTo>
                <a:lnTo>
                  <a:pt x="267" y="235"/>
                </a:lnTo>
                <a:lnTo>
                  <a:pt x="246" y="237"/>
                </a:lnTo>
                <a:lnTo>
                  <a:pt x="239" y="238"/>
                </a:lnTo>
                <a:lnTo>
                  <a:pt x="262" y="237"/>
                </a:lnTo>
                <a:lnTo>
                  <a:pt x="265" y="235"/>
                </a:lnTo>
                <a:lnTo>
                  <a:pt x="267" y="235"/>
                </a:lnTo>
                <a:lnTo>
                  <a:pt x="269" y="235"/>
                </a:lnTo>
                <a:lnTo>
                  <a:pt x="270" y="237"/>
                </a:lnTo>
                <a:lnTo>
                  <a:pt x="289" y="232"/>
                </a:lnTo>
                <a:lnTo>
                  <a:pt x="297" y="230"/>
                </a:lnTo>
                <a:close/>
                <a:moveTo>
                  <a:pt x="216" y="43"/>
                </a:moveTo>
                <a:lnTo>
                  <a:pt x="216" y="43"/>
                </a:lnTo>
                <a:lnTo>
                  <a:pt x="215" y="41"/>
                </a:lnTo>
                <a:lnTo>
                  <a:pt x="210" y="36"/>
                </a:lnTo>
                <a:lnTo>
                  <a:pt x="202" y="25"/>
                </a:lnTo>
                <a:lnTo>
                  <a:pt x="201" y="25"/>
                </a:lnTo>
                <a:lnTo>
                  <a:pt x="204" y="33"/>
                </a:lnTo>
                <a:lnTo>
                  <a:pt x="209" y="41"/>
                </a:lnTo>
                <a:lnTo>
                  <a:pt x="209" y="43"/>
                </a:lnTo>
                <a:lnTo>
                  <a:pt x="216" y="43"/>
                </a:lnTo>
                <a:close/>
                <a:moveTo>
                  <a:pt x="168" y="136"/>
                </a:moveTo>
                <a:lnTo>
                  <a:pt x="168" y="136"/>
                </a:lnTo>
                <a:lnTo>
                  <a:pt x="161" y="141"/>
                </a:lnTo>
                <a:lnTo>
                  <a:pt x="166" y="147"/>
                </a:lnTo>
                <a:lnTo>
                  <a:pt x="172" y="139"/>
                </a:lnTo>
                <a:lnTo>
                  <a:pt x="168" y="136"/>
                </a:lnTo>
                <a:close/>
                <a:moveTo>
                  <a:pt x="134" y="25"/>
                </a:moveTo>
                <a:lnTo>
                  <a:pt x="134" y="25"/>
                </a:lnTo>
                <a:lnTo>
                  <a:pt x="133" y="22"/>
                </a:lnTo>
                <a:lnTo>
                  <a:pt x="120" y="29"/>
                </a:lnTo>
                <a:lnTo>
                  <a:pt x="122" y="32"/>
                </a:lnTo>
                <a:lnTo>
                  <a:pt x="134" y="25"/>
                </a:lnTo>
                <a:close/>
                <a:moveTo>
                  <a:pt x="314" y="227"/>
                </a:moveTo>
                <a:lnTo>
                  <a:pt x="314" y="227"/>
                </a:lnTo>
                <a:lnTo>
                  <a:pt x="332" y="221"/>
                </a:lnTo>
                <a:lnTo>
                  <a:pt x="346" y="216"/>
                </a:lnTo>
                <a:lnTo>
                  <a:pt x="358" y="208"/>
                </a:lnTo>
                <a:lnTo>
                  <a:pt x="352" y="211"/>
                </a:lnTo>
                <a:lnTo>
                  <a:pt x="340" y="218"/>
                </a:lnTo>
                <a:lnTo>
                  <a:pt x="327" y="223"/>
                </a:lnTo>
                <a:lnTo>
                  <a:pt x="316" y="227"/>
                </a:lnTo>
                <a:lnTo>
                  <a:pt x="314" y="227"/>
                </a:lnTo>
                <a:close/>
                <a:moveTo>
                  <a:pt x="117" y="70"/>
                </a:moveTo>
                <a:lnTo>
                  <a:pt x="117" y="70"/>
                </a:lnTo>
                <a:lnTo>
                  <a:pt x="119" y="68"/>
                </a:lnTo>
                <a:lnTo>
                  <a:pt x="122" y="66"/>
                </a:lnTo>
                <a:lnTo>
                  <a:pt x="117" y="63"/>
                </a:lnTo>
                <a:lnTo>
                  <a:pt x="112" y="60"/>
                </a:lnTo>
                <a:lnTo>
                  <a:pt x="108" y="57"/>
                </a:lnTo>
                <a:lnTo>
                  <a:pt x="111" y="63"/>
                </a:lnTo>
                <a:lnTo>
                  <a:pt x="117" y="70"/>
                </a:lnTo>
                <a:close/>
                <a:moveTo>
                  <a:pt x="76" y="63"/>
                </a:moveTo>
                <a:lnTo>
                  <a:pt x="76" y="63"/>
                </a:lnTo>
                <a:lnTo>
                  <a:pt x="62" y="73"/>
                </a:lnTo>
                <a:lnTo>
                  <a:pt x="65" y="76"/>
                </a:lnTo>
                <a:lnTo>
                  <a:pt x="78" y="65"/>
                </a:lnTo>
                <a:lnTo>
                  <a:pt x="76" y="63"/>
                </a:lnTo>
                <a:close/>
                <a:moveTo>
                  <a:pt x="146" y="92"/>
                </a:moveTo>
                <a:lnTo>
                  <a:pt x="146" y="92"/>
                </a:lnTo>
                <a:lnTo>
                  <a:pt x="142" y="93"/>
                </a:lnTo>
                <a:lnTo>
                  <a:pt x="141" y="95"/>
                </a:lnTo>
                <a:lnTo>
                  <a:pt x="141" y="103"/>
                </a:lnTo>
                <a:lnTo>
                  <a:pt x="141" y="104"/>
                </a:lnTo>
                <a:lnTo>
                  <a:pt x="147" y="99"/>
                </a:lnTo>
                <a:lnTo>
                  <a:pt x="146" y="92"/>
                </a:lnTo>
                <a:close/>
                <a:moveTo>
                  <a:pt x="97" y="43"/>
                </a:moveTo>
                <a:lnTo>
                  <a:pt x="97" y="43"/>
                </a:lnTo>
                <a:lnTo>
                  <a:pt x="84" y="51"/>
                </a:lnTo>
                <a:lnTo>
                  <a:pt x="86" y="54"/>
                </a:lnTo>
                <a:lnTo>
                  <a:pt x="98" y="46"/>
                </a:lnTo>
                <a:lnTo>
                  <a:pt x="97" y="43"/>
                </a:lnTo>
                <a:close/>
                <a:moveTo>
                  <a:pt x="187" y="6"/>
                </a:moveTo>
                <a:lnTo>
                  <a:pt x="187" y="6"/>
                </a:lnTo>
                <a:lnTo>
                  <a:pt x="166" y="10"/>
                </a:lnTo>
                <a:lnTo>
                  <a:pt x="147" y="16"/>
                </a:lnTo>
                <a:lnTo>
                  <a:pt x="166" y="11"/>
                </a:lnTo>
                <a:lnTo>
                  <a:pt x="187" y="6"/>
                </a:lnTo>
                <a:close/>
                <a:moveTo>
                  <a:pt x="237" y="30"/>
                </a:moveTo>
                <a:lnTo>
                  <a:pt x="237" y="30"/>
                </a:lnTo>
                <a:lnTo>
                  <a:pt x="239" y="36"/>
                </a:lnTo>
                <a:lnTo>
                  <a:pt x="240" y="43"/>
                </a:lnTo>
                <a:lnTo>
                  <a:pt x="242" y="43"/>
                </a:lnTo>
                <a:lnTo>
                  <a:pt x="248" y="43"/>
                </a:lnTo>
                <a:lnTo>
                  <a:pt x="242" y="36"/>
                </a:lnTo>
                <a:lnTo>
                  <a:pt x="237" y="30"/>
                </a:lnTo>
                <a:close/>
                <a:moveTo>
                  <a:pt x="422" y="163"/>
                </a:moveTo>
                <a:lnTo>
                  <a:pt x="422" y="163"/>
                </a:lnTo>
                <a:lnTo>
                  <a:pt x="417" y="156"/>
                </a:lnTo>
                <a:lnTo>
                  <a:pt x="411" y="148"/>
                </a:lnTo>
                <a:lnTo>
                  <a:pt x="411" y="155"/>
                </a:lnTo>
                <a:lnTo>
                  <a:pt x="412" y="155"/>
                </a:lnTo>
                <a:lnTo>
                  <a:pt x="412" y="156"/>
                </a:lnTo>
                <a:lnTo>
                  <a:pt x="414" y="156"/>
                </a:lnTo>
                <a:lnTo>
                  <a:pt x="417" y="159"/>
                </a:lnTo>
                <a:lnTo>
                  <a:pt x="422" y="163"/>
                </a:lnTo>
                <a:close/>
                <a:moveTo>
                  <a:pt x="116" y="159"/>
                </a:moveTo>
                <a:lnTo>
                  <a:pt x="116" y="159"/>
                </a:lnTo>
                <a:lnTo>
                  <a:pt x="111" y="153"/>
                </a:lnTo>
                <a:lnTo>
                  <a:pt x="103" y="137"/>
                </a:lnTo>
                <a:lnTo>
                  <a:pt x="101" y="137"/>
                </a:lnTo>
                <a:lnTo>
                  <a:pt x="104" y="145"/>
                </a:lnTo>
                <a:lnTo>
                  <a:pt x="108" y="152"/>
                </a:lnTo>
                <a:lnTo>
                  <a:pt x="116" y="159"/>
                </a:lnTo>
                <a:close/>
                <a:moveTo>
                  <a:pt x="422" y="193"/>
                </a:moveTo>
                <a:lnTo>
                  <a:pt x="422" y="193"/>
                </a:lnTo>
                <a:lnTo>
                  <a:pt x="428" y="193"/>
                </a:lnTo>
                <a:lnTo>
                  <a:pt x="429" y="193"/>
                </a:lnTo>
                <a:lnTo>
                  <a:pt x="433" y="189"/>
                </a:lnTo>
                <a:lnTo>
                  <a:pt x="434" y="188"/>
                </a:lnTo>
                <a:lnTo>
                  <a:pt x="436" y="185"/>
                </a:lnTo>
                <a:lnTo>
                  <a:pt x="429" y="189"/>
                </a:lnTo>
                <a:lnTo>
                  <a:pt x="422" y="191"/>
                </a:lnTo>
                <a:lnTo>
                  <a:pt x="422" y="193"/>
                </a:lnTo>
                <a:close/>
                <a:moveTo>
                  <a:pt x="196" y="54"/>
                </a:moveTo>
                <a:lnTo>
                  <a:pt x="196" y="54"/>
                </a:lnTo>
                <a:lnTo>
                  <a:pt x="182" y="57"/>
                </a:lnTo>
                <a:lnTo>
                  <a:pt x="169" y="62"/>
                </a:lnTo>
                <a:lnTo>
                  <a:pt x="171" y="62"/>
                </a:lnTo>
                <a:lnTo>
                  <a:pt x="194" y="54"/>
                </a:lnTo>
                <a:lnTo>
                  <a:pt x="196" y="54"/>
                </a:lnTo>
                <a:close/>
                <a:moveTo>
                  <a:pt x="179" y="52"/>
                </a:moveTo>
                <a:lnTo>
                  <a:pt x="179" y="52"/>
                </a:lnTo>
                <a:lnTo>
                  <a:pt x="175" y="52"/>
                </a:lnTo>
                <a:lnTo>
                  <a:pt x="171" y="52"/>
                </a:lnTo>
                <a:lnTo>
                  <a:pt x="164" y="54"/>
                </a:lnTo>
                <a:lnTo>
                  <a:pt x="168" y="57"/>
                </a:lnTo>
                <a:lnTo>
                  <a:pt x="179" y="52"/>
                </a:lnTo>
                <a:close/>
                <a:moveTo>
                  <a:pt x="180" y="129"/>
                </a:moveTo>
                <a:lnTo>
                  <a:pt x="180" y="129"/>
                </a:lnTo>
                <a:lnTo>
                  <a:pt x="182" y="129"/>
                </a:lnTo>
                <a:lnTo>
                  <a:pt x="183" y="128"/>
                </a:lnTo>
                <a:lnTo>
                  <a:pt x="183" y="126"/>
                </a:lnTo>
                <a:lnTo>
                  <a:pt x="183" y="123"/>
                </a:lnTo>
                <a:lnTo>
                  <a:pt x="185" y="123"/>
                </a:lnTo>
                <a:lnTo>
                  <a:pt x="187" y="122"/>
                </a:lnTo>
                <a:lnTo>
                  <a:pt x="188" y="122"/>
                </a:lnTo>
                <a:lnTo>
                  <a:pt x="190" y="122"/>
                </a:lnTo>
                <a:lnTo>
                  <a:pt x="179" y="118"/>
                </a:lnTo>
                <a:lnTo>
                  <a:pt x="180" y="122"/>
                </a:lnTo>
                <a:lnTo>
                  <a:pt x="182" y="125"/>
                </a:lnTo>
                <a:lnTo>
                  <a:pt x="182" y="126"/>
                </a:lnTo>
                <a:lnTo>
                  <a:pt x="179" y="128"/>
                </a:lnTo>
                <a:lnTo>
                  <a:pt x="180" y="129"/>
                </a:lnTo>
                <a:close/>
                <a:moveTo>
                  <a:pt x="190" y="248"/>
                </a:moveTo>
                <a:lnTo>
                  <a:pt x="190" y="248"/>
                </a:lnTo>
                <a:lnTo>
                  <a:pt x="205" y="241"/>
                </a:lnTo>
                <a:lnTo>
                  <a:pt x="198" y="241"/>
                </a:lnTo>
                <a:lnTo>
                  <a:pt x="196" y="241"/>
                </a:lnTo>
                <a:lnTo>
                  <a:pt x="193" y="246"/>
                </a:lnTo>
                <a:lnTo>
                  <a:pt x="190" y="248"/>
                </a:lnTo>
                <a:close/>
                <a:moveTo>
                  <a:pt x="133" y="234"/>
                </a:moveTo>
                <a:lnTo>
                  <a:pt x="133" y="234"/>
                </a:lnTo>
                <a:lnTo>
                  <a:pt x="125" y="232"/>
                </a:lnTo>
                <a:lnTo>
                  <a:pt x="123" y="232"/>
                </a:lnTo>
                <a:lnTo>
                  <a:pt x="117" y="238"/>
                </a:lnTo>
                <a:lnTo>
                  <a:pt x="133" y="234"/>
                </a:lnTo>
                <a:close/>
                <a:moveTo>
                  <a:pt x="306" y="71"/>
                </a:moveTo>
                <a:lnTo>
                  <a:pt x="306" y="71"/>
                </a:lnTo>
                <a:lnTo>
                  <a:pt x="314" y="74"/>
                </a:lnTo>
                <a:lnTo>
                  <a:pt x="314" y="70"/>
                </a:lnTo>
                <a:lnTo>
                  <a:pt x="306" y="66"/>
                </a:lnTo>
                <a:lnTo>
                  <a:pt x="306" y="71"/>
                </a:lnTo>
                <a:close/>
                <a:moveTo>
                  <a:pt x="218" y="126"/>
                </a:moveTo>
                <a:lnTo>
                  <a:pt x="218" y="126"/>
                </a:lnTo>
                <a:lnTo>
                  <a:pt x="210" y="126"/>
                </a:lnTo>
                <a:lnTo>
                  <a:pt x="207" y="128"/>
                </a:lnTo>
                <a:lnTo>
                  <a:pt x="207" y="129"/>
                </a:lnTo>
                <a:lnTo>
                  <a:pt x="209" y="129"/>
                </a:lnTo>
                <a:lnTo>
                  <a:pt x="212" y="129"/>
                </a:lnTo>
                <a:lnTo>
                  <a:pt x="216" y="131"/>
                </a:lnTo>
                <a:lnTo>
                  <a:pt x="218" y="126"/>
                </a:lnTo>
                <a:close/>
                <a:moveTo>
                  <a:pt x="265" y="79"/>
                </a:moveTo>
                <a:lnTo>
                  <a:pt x="265" y="79"/>
                </a:lnTo>
                <a:lnTo>
                  <a:pt x="269" y="74"/>
                </a:lnTo>
                <a:lnTo>
                  <a:pt x="262" y="74"/>
                </a:lnTo>
                <a:lnTo>
                  <a:pt x="261" y="74"/>
                </a:lnTo>
                <a:lnTo>
                  <a:pt x="258" y="79"/>
                </a:lnTo>
                <a:lnTo>
                  <a:pt x="265" y="79"/>
                </a:lnTo>
                <a:close/>
                <a:moveTo>
                  <a:pt x="144" y="77"/>
                </a:moveTo>
                <a:lnTo>
                  <a:pt x="144" y="77"/>
                </a:lnTo>
                <a:lnTo>
                  <a:pt x="133" y="84"/>
                </a:lnTo>
                <a:lnTo>
                  <a:pt x="133" y="87"/>
                </a:lnTo>
                <a:lnTo>
                  <a:pt x="136" y="84"/>
                </a:lnTo>
                <a:lnTo>
                  <a:pt x="138" y="82"/>
                </a:lnTo>
                <a:lnTo>
                  <a:pt x="139" y="82"/>
                </a:lnTo>
                <a:lnTo>
                  <a:pt x="141" y="82"/>
                </a:lnTo>
                <a:lnTo>
                  <a:pt x="144" y="81"/>
                </a:lnTo>
                <a:lnTo>
                  <a:pt x="144" y="77"/>
                </a:lnTo>
                <a:close/>
                <a:moveTo>
                  <a:pt x="347" y="65"/>
                </a:moveTo>
                <a:lnTo>
                  <a:pt x="347" y="65"/>
                </a:lnTo>
                <a:lnTo>
                  <a:pt x="352" y="76"/>
                </a:lnTo>
                <a:lnTo>
                  <a:pt x="352" y="77"/>
                </a:lnTo>
                <a:lnTo>
                  <a:pt x="355" y="79"/>
                </a:lnTo>
                <a:lnTo>
                  <a:pt x="358" y="82"/>
                </a:lnTo>
                <a:lnTo>
                  <a:pt x="347" y="65"/>
                </a:lnTo>
                <a:close/>
                <a:moveTo>
                  <a:pt x="289" y="51"/>
                </a:moveTo>
                <a:lnTo>
                  <a:pt x="289" y="51"/>
                </a:lnTo>
                <a:lnTo>
                  <a:pt x="284" y="43"/>
                </a:lnTo>
                <a:lnTo>
                  <a:pt x="280" y="35"/>
                </a:lnTo>
                <a:lnTo>
                  <a:pt x="280" y="38"/>
                </a:lnTo>
                <a:lnTo>
                  <a:pt x="284" y="47"/>
                </a:lnTo>
                <a:lnTo>
                  <a:pt x="284" y="49"/>
                </a:lnTo>
                <a:lnTo>
                  <a:pt x="289" y="51"/>
                </a:lnTo>
                <a:close/>
                <a:moveTo>
                  <a:pt x="379" y="196"/>
                </a:moveTo>
                <a:lnTo>
                  <a:pt x="379" y="196"/>
                </a:lnTo>
                <a:lnTo>
                  <a:pt x="381" y="196"/>
                </a:lnTo>
                <a:lnTo>
                  <a:pt x="390" y="193"/>
                </a:lnTo>
                <a:lnTo>
                  <a:pt x="399" y="189"/>
                </a:lnTo>
                <a:lnTo>
                  <a:pt x="398" y="188"/>
                </a:lnTo>
                <a:lnTo>
                  <a:pt x="396" y="188"/>
                </a:lnTo>
                <a:lnTo>
                  <a:pt x="384" y="193"/>
                </a:lnTo>
                <a:lnTo>
                  <a:pt x="379" y="196"/>
                </a:lnTo>
                <a:close/>
                <a:moveTo>
                  <a:pt x="281" y="74"/>
                </a:moveTo>
                <a:lnTo>
                  <a:pt x="281" y="74"/>
                </a:lnTo>
                <a:lnTo>
                  <a:pt x="276" y="74"/>
                </a:lnTo>
                <a:lnTo>
                  <a:pt x="270" y="79"/>
                </a:lnTo>
                <a:lnTo>
                  <a:pt x="278" y="79"/>
                </a:lnTo>
                <a:lnTo>
                  <a:pt x="281" y="74"/>
                </a:lnTo>
                <a:close/>
                <a:moveTo>
                  <a:pt x="111" y="224"/>
                </a:moveTo>
                <a:lnTo>
                  <a:pt x="111" y="224"/>
                </a:lnTo>
                <a:lnTo>
                  <a:pt x="112" y="224"/>
                </a:lnTo>
                <a:lnTo>
                  <a:pt x="123" y="227"/>
                </a:lnTo>
                <a:lnTo>
                  <a:pt x="127" y="226"/>
                </a:lnTo>
                <a:lnTo>
                  <a:pt x="123" y="224"/>
                </a:lnTo>
                <a:lnTo>
                  <a:pt x="119" y="224"/>
                </a:lnTo>
                <a:lnTo>
                  <a:pt x="116" y="224"/>
                </a:lnTo>
                <a:lnTo>
                  <a:pt x="111" y="224"/>
                </a:lnTo>
                <a:close/>
                <a:moveTo>
                  <a:pt x="235" y="57"/>
                </a:moveTo>
                <a:lnTo>
                  <a:pt x="235" y="57"/>
                </a:lnTo>
                <a:lnTo>
                  <a:pt x="223" y="57"/>
                </a:lnTo>
                <a:lnTo>
                  <a:pt x="223" y="58"/>
                </a:lnTo>
                <a:lnTo>
                  <a:pt x="224" y="60"/>
                </a:lnTo>
                <a:lnTo>
                  <a:pt x="237" y="58"/>
                </a:lnTo>
                <a:lnTo>
                  <a:pt x="235" y="57"/>
                </a:lnTo>
                <a:close/>
                <a:moveTo>
                  <a:pt x="228" y="129"/>
                </a:moveTo>
                <a:lnTo>
                  <a:pt x="228" y="129"/>
                </a:lnTo>
                <a:lnTo>
                  <a:pt x="231" y="129"/>
                </a:lnTo>
                <a:lnTo>
                  <a:pt x="229" y="125"/>
                </a:lnTo>
                <a:lnTo>
                  <a:pt x="223" y="125"/>
                </a:lnTo>
                <a:lnTo>
                  <a:pt x="221" y="126"/>
                </a:lnTo>
                <a:lnTo>
                  <a:pt x="221" y="128"/>
                </a:lnTo>
                <a:lnTo>
                  <a:pt x="223" y="128"/>
                </a:lnTo>
                <a:lnTo>
                  <a:pt x="226" y="128"/>
                </a:lnTo>
                <a:lnTo>
                  <a:pt x="228" y="129"/>
                </a:lnTo>
                <a:close/>
                <a:moveTo>
                  <a:pt x="95" y="95"/>
                </a:moveTo>
                <a:lnTo>
                  <a:pt x="95" y="95"/>
                </a:lnTo>
                <a:lnTo>
                  <a:pt x="89" y="93"/>
                </a:lnTo>
                <a:lnTo>
                  <a:pt x="87" y="93"/>
                </a:lnTo>
                <a:lnTo>
                  <a:pt x="84" y="96"/>
                </a:lnTo>
                <a:lnTo>
                  <a:pt x="89" y="98"/>
                </a:lnTo>
                <a:lnTo>
                  <a:pt x="90" y="98"/>
                </a:lnTo>
                <a:lnTo>
                  <a:pt x="92" y="98"/>
                </a:lnTo>
                <a:lnTo>
                  <a:pt x="95" y="95"/>
                </a:lnTo>
                <a:close/>
                <a:moveTo>
                  <a:pt x="75" y="106"/>
                </a:moveTo>
                <a:lnTo>
                  <a:pt x="75" y="106"/>
                </a:lnTo>
                <a:lnTo>
                  <a:pt x="78" y="106"/>
                </a:lnTo>
                <a:lnTo>
                  <a:pt x="82" y="104"/>
                </a:lnTo>
                <a:lnTo>
                  <a:pt x="84" y="104"/>
                </a:lnTo>
                <a:lnTo>
                  <a:pt x="86" y="103"/>
                </a:lnTo>
                <a:lnTo>
                  <a:pt x="79" y="101"/>
                </a:lnTo>
                <a:lnTo>
                  <a:pt x="75" y="106"/>
                </a:lnTo>
                <a:close/>
                <a:moveTo>
                  <a:pt x="133" y="96"/>
                </a:moveTo>
                <a:lnTo>
                  <a:pt x="133" y="96"/>
                </a:lnTo>
                <a:lnTo>
                  <a:pt x="138" y="93"/>
                </a:lnTo>
                <a:lnTo>
                  <a:pt x="138" y="88"/>
                </a:lnTo>
                <a:lnTo>
                  <a:pt x="133" y="90"/>
                </a:lnTo>
                <a:lnTo>
                  <a:pt x="133" y="92"/>
                </a:lnTo>
                <a:lnTo>
                  <a:pt x="133" y="96"/>
                </a:lnTo>
                <a:close/>
                <a:moveTo>
                  <a:pt x="130" y="71"/>
                </a:moveTo>
                <a:lnTo>
                  <a:pt x="130" y="71"/>
                </a:lnTo>
                <a:lnTo>
                  <a:pt x="127" y="70"/>
                </a:lnTo>
                <a:lnTo>
                  <a:pt x="125" y="70"/>
                </a:lnTo>
                <a:lnTo>
                  <a:pt x="119" y="73"/>
                </a:lnTo>
                <a:lnTo>
                  <a:pt x="120" y="74"/>
                </a:lnTo>
                <a:lnTo>
                  <a:pt x="122" y="74"/>
                </a:lnTo>
                <a:lnTo>
                  <a:pt x="123" y="74"/>
                </a:lnTo>
                <a:lnTo>
                  <a:pt x="125" y="74"/>
                </a:lnTo>
                <a:lnTo>
                  <a:pt x="125" y="73"/>
                </a:lnTo>
                <a:lnTo>
                  <a:pt x="130" y="71"/>
                </a:lnTo>
                <a:close/>
                <a:moveTo>
                  <a:pt x="328" y="57"/>
                </a:moveTo>
                <a:lnTo>
                  <a:pt x="328" y="57"/>
                </a:lnTo>
                <a:lnTo>
                  <a:pt x="332" y="66"/>
                </a:lnTo>
                <a:lnTo>
                  <a:pt x="332" y="68"/>
                </a:lnTo>
                <a:lnTo>
                  <a:pt x="338" y="70"/>
                </a:lnTo>
                <a:lnTo>
                  <a:pt x="328" y="57"/>
                </a:lnTo>
                <a:close/>
                <a:moveTo>
                  <a:pt x="321" y="71"/>
                </a:moveTo>
                <a:lnTo>
                  <a:pt x="321" y="71"/>
                </a:lnTo>
                <a:lnTo>
                  <a:pt x="314" y="70"/>
                </a:lnTo>
                <a:lnTo>
                  <a:pt x="316" y="74"/>
                </a:lnTo>
                <a:lnTo>
                  <a:pt x="321" y="77"/>
                </a:lnTo>
                <a:lnTo>
                  <a:pt x="321" y="71"/>
                </a:lnTo>
                <a:close/>
                <a:moveTo>
                  <a:pt x="27" y="189"/>
                </a:moveTo>
                <a:lnTo>
                  <a:pt x="27" y="189"/>
                </a:lnTo>
                <a:lnTo>
                  <a:pt x="30" y="186"/>
                </a:lnTo>
                <a:lnTo>
                  <a:pt x="37" y="182"/>
                </a:lnTo>
                <a:lnTo>
                  <a:pt x="43" y="178"/>
                </a:lnTo>
                <a:lnTo>
                  <a:pt x="45" y="178"/>
                </a:lnTo>
                <a:lnTo>
                  <a:pt x="43" y="177"/>
                </a:lnTo>
                <a:lnTo>
                  <a:pt x="33" y="182"/>
                </a:lnTo>
                <a:lnTo>
                  <a:pt x="30" y="185"/>
                </a:lnTo>
                <a:lnTo>
                  <a:pt x="27" y="189"/>
                </a:lnTo>
                <a:close/>
                <a:moveTo>
                  <a:pt x="168" y="104"/>
                </a:moveTo>
                <a:lnTo>
                  <a:pt x="168" y="104"/>
                </a:lnTo>
                <a:lnTo>
                  <a:pt x="164" y="96"/>
                </a:lnTo>
                <a:lnTo>
                  <a:pt x="160" y="88"/>
                </a:lnTo>
                <a:lnTo>
                  <a:pt x="160" y="90"/>
                </a:lnTo>
                <a:lnTo>
                  <a:pt x="164" y="99"/>
                </a:lnTo>
                <a:lnTo>
                  <a:pt x="166" y="103"/>
                </a:lnTo>
                <a:lnTo>
                  <a:pt x="168" y="104"/>
                </a:lnTo>
                <a:close/>
                <a:moveTo>
                  <a:pt x="112" y="93"/>
                </a:moveTo>
                <a:lnTo>
                  <a:pt x="112" y="93"/>
                </a:lnTo>
                <a:lnTo>
                  <a:pt x="111" y="92"/>
                </a:lnTo>
                <a:lnTo>
                  <a:pt x="109" y="92"/>
                </a:lnTo>
                <a:lnTo>
                  <a:pt x="103" y="96"/>
                </a:lnTo>
                <a:lnTo>
                  <a:pt x="104" y="99"/>
                </a:lnTo>
                <a:lnTo>
                  <a:pt x="112" y="93"/>
                </a:lnTo>
                <a:close/>
                <a:moveTo>
                  <a:pt x="163" y="63"/>
                </a:moveTo>
                <a:lnTo>
                  <a:pt x="163" y="63"/>
                </a:lnTo>
                <a:lnTo>
                  <a:pt x="160" y="65"/>
                </a:lnTo>
                <a:lnTo>
                  <a:pt x="157" y="66"/>
                </a:lnTo>
                <a:lnTo>
                  <a:pt x="150" y="68"/>
                </a:lnTo>
                <a:lnTo>
                  <a:pt x="149" y="70"/>
                </a:lnTo>
                <a:lnTo>
                  <a:pt x="149" y="71"/>
                </a:lnTo>
                <a:lnTo>
                  <a:pt x="157" y="68"/>
                </a:lnTo>
                <a:lnTo>
                  <a:pt x="163" y="63"/>
                </a:lnTo>
                <a:close/>
                <a:moveTo>
                  <a:pt x="134" y="99"/>
                </a:moveTo>
                <a:lnTo>
                  <a:pt x="134" y="99"/>
                </a:lnTo>
                <a:lnTo>
                  <a:pt x="138" y="106"/>
                </a:lnTo>
                <a:lnTo>
                  <a:pt x="138" y="104"/>
                </a:lnTo>
                <a:lnTo>
                  <a:pt x="138" y="98"/>
                </a:lnTo>
                <a:lnTo>
                  <a:pt x="138" y="96"/>
                </a:lnTo>
                <a:lnTo>
                  <a:pt x="134" y="99"/>
                </a:lnTo>
                <a:close/>
                <a:moveTo>
                  <a:pt x="101" y="218"/>
                </a:moveTo>
                <a:lnTo>
                  <a:pt x="101" y="218"/>
                </a:lnTo>
                <a:lnTo>
                  <a:pt x="95" y="215"/>
                </a:lnTo>
                <a:lnTo>
                  <a:pt x="92" y="216"/>
                </a:lnTo>
                <a:lnTo>
                  <a:pt x="98" y="219"/>
                </a:lnTo>
                <a:lnTo>
                  <a:pt x="100" y="219"/>
                </a:lnTo>
                <a:lnTo>
                  <a:pt x="101" y="218"/>
                </a:lnTo>
                <a:close/>
                <a:moveTo>
                  <a:pt x="235" y="88"/>
                </a:moveTo>
                <a:lnTo>
                  <a:pt x="235" y="88"/>
                </a:lnTo>
                <a:lnTo>
                  <a:pt x="237" y="81"/>
                </a:lnTo>
                <a:lnTo>
                  <a:pt x="234" y="79"/>
                </a:lnTo>
                <a:lnTo>
                  <a:pt x="234" y="84"/>
                </a:lnTo>
                <a:lnTo>
                  <a:pt x="235" y="88"/>
                </a:lnTo>
                <a:close/>
                <a:moveTo>
                  <a:pt x="134" y="79"/>
                </a:moveTo>
                <a:lnTo>
                  <a:pt x="134" y="79"/>
                </a:lnTo>
                <a:lnTo>
                  <a:pt x="144" y="74"/>
                </a:lnTo>
                <a:lnTo>
                  <a:pt x="144" y="73"/>
                </a:lnTo>
                <a:lnTo>
                  <a:pt x="146" y="71"/>
                </a:lnTo>
                <a:lnTo>
                  <a:pt x="133" y="77"/>
                </a:lnTo>
                <a:lnTo>
                  <a:pt x="134" y="79"/>
                </a:lnTo>
                <a:close/>
                <a:moveTo>
                  <a:pt x="190" y="46"/>
                </a:moveTo>
                <a:lnTo>
                  <a:pt x="190" y="46"/>
                </a:lnTo>
                <a:lnTo>
                  <a:pt x="180" y="38"/>
                </a:lnTo>
                <a:lnTo>
                  <a:pt x="185" y="46"/>
                </a:lnTo>
                <a:lnTo>
                  <a:pt x="190" y="46"/>
                </a:lnTo>
                <a:close/>
                <a:moveTo>
                  <a:pt x="235" y="123"/>
                </a:moveTo>
                <a:lnTo>
                  <a:pt x="235" y="123"/>
                </a:lnTo>
                <a:lnTo>
                  <a:pt x="237" y="129"/>
                </a:lnTo>
                <a:lnTo>
                  <a:pt x="240" y="126"/>
                </a:lnTo>
                <a:lnTo>
                  <a:pt x="237" y="122"/>
                </a:lnTo>
                <a:lnTo>
                  <a:pt x="235" y="123"/>
                </a:lnTo>
                <a:close/>
                <a:moveTo>
                  <a:pt x="194" y="118"/>
                </a:moveTo>
                <a:lnTo>
                  <a:pt x="194" y="118"/>
                </a:lnTo>
                <a:lnTo>
                  <a:pt x="190" y="117"/>
                </a:lnTo>
                <a:lnTo>
                  <a:pt x="185" y="115"/>
                </a:lnTo>
                <a:lnTo>
                  <a:pt x="179" y="114"/>
                </a:lnTo>
                <a:lnTo>
                  <a:pt x="187" y="117"/>
                </a:lnTo>
                <a:lnTo>
                  <a:pt x="194" y="118"/>
                </a:lnTo>
                <a:close/>
                <a:moveTo>
                  <a:pt x="240" y="114"/>
                </a:moveTo>
                <a:lnTo>
                  <a:pt x="240" y="114"/>
                </a:lnTo>
                <a:lnTo>
                  <a:pt x="239" y="115"/>
                </a:lnTo>
                <a:lnTo>
                  <a:pt x="243" y="125"/>
                </a:lnTo>
                <a:lnTo>
                  <a:pt x="240" y="114"/>
                </a:lnTo>
                <a:close/>
                <a:moveTo>
                  <a:pt x="54" y="123"/>
                </a:moveTo>
                <a:lnTo>
                  <a:pt x="54" y="123"/>
                </a:lnTo>
                <a:lnTo>
                  <a:pt x="43" y="122"/>
                </a:lnTo>
                <a:lnTo>
                  <a:pt x="43" y="125"/>
                </a:lnTo>
                <a:lnTo>
                  <a:pt x="48" y="125"/>
                </a:lnTo>
                <a:lnTo>
                  <a:pt x="52" y="125"/>
                </a:lnTo>
                <a:lnTo>
                  <a:pt x="54" y="123"/>
                </a:lnTo>
                <a:close/>
                <a:moveTo>
                  <a:pt x="161" y="85"/>
                </a:moveTo>
                <a:lnTo>
                  <a:pt x="161" y="85"/>
                </a:lnTo>
                <a:lnTo>
                  <a:pt x="161" y="84"/>
                </a:lnTo>
                <a:lnTo>
                  <a:pt x="161" y="81"/>
                </a:lnTo>
                <a:lnTo>
                  <a:pt x="161" y="79"/>
                </a:lnTo>
                <a:lnTo>
                  <a:pt x="163" y="79"/>
                </a:lnTo>
                <a:lnTo>
                  <a:pt x="164" y="81"/>
                </a:lnTo>
                <a:lnTo>
                  <a:pt x="164" y="82"/>
                </a:lnTo>
                <a:lnTo>
                  <a:pt x="166" y="81"/>
                </a:lnTo>
                <a:lnTo>
                  <a:pt x="164" y="79"/>
                </a:lnTo>
                <a:lnTo>
                  <a:pt x="163" y="76"/>
                </a:lnTo>
                <a:lnTo>
                  <a:pt x="163" y="77"/>
                </a:lnTo>
                <a:lnTo>
                  <a:pt x="160" y="79"/>
                </a:lnTo>
                <a:lnTo>
                  <a:pt x="158" y="82"/>
                </a:lnTo>
                <a:lnTo>
                  <a:pt x="160" y="84"/>
                </a:lnTo>
                <a:lnTo>
                  <a:pt x="161" y="85"/>
                </a:lnTo>
                <a:close/>
                <a:moveTo>
                  <a:pt x="286" y="76"/>
                </a:moveTo>
                <a:lnTo>
                  <a:pt x="286" y="76"/>
                </a:lnTo>
                <a:lnTo>
                  <a:pt x="281" y="81"/>
                </a:lnTo>
                <a:lnTo>
                  <a:pt x="286" y="82"/>
                </a:lnTo>
                <a:lnTo>
                  <a:pt x="286" y="81"/>
                </a:lnTo>
                <a:lnTo>
                  <a:pt x="287" y="79"/>
                </a:lnTo>
                <a:lnTo>
                  <a:pt x="286" y="76"/>
                </a:lnTo>
                <a:close/>
                <a:moveTo>
                  <a:pt x="240" y="74"/>
                </a:moveTo>
                <a:lnTo>
                  <a:pt x="240" y="74"/>
                </a:lnTo>
                <a:lnTo>
                  <a:pt x="240" y="73"/>
                </a:lnTo>
                <a:lnTo>
                  <a:pt x="242" y="70"/>
                </a:lnTo>
                <a:lnTo>
                  <a:pt x="242" y="68"/>
                </a:lnTo>
                <a:lnTo>
                  <a:pt x="240" y="68"/>
                </a:lnTo>
                <a:lnTo>
                  <a:pt x="239" y="66"/>
                </a:lnTo>
                <a:lnTo>
                  <a:pt x="240" y="74"/>
                </a:lnTo>
                <a:close/>
                <a:moveTo>
                  <a:pt x="146" y="60"/>
                </a:moveTo>
                <a:lnTo>
                  <a:pt x="146" y="60"/>
                </a:lnTo>
                <a:lnTo>
                  <a:pt x="150" y="62"/>
                </a:lnTo>
                <a:lnTo>
                  <a:pt x="153" y="60"/>
                </a:lnTo>
                <a:lnTo>
                  <a:pt x="157" y="58"/>
                </a:lnTo>
                <a:lnTo>
                  <a:pt x="152" y="58"/>
                </a:lnTo>
                <a:lnTo>
                  <a:pt x="146" y="60"/>
                </a:lnTo>
                <a:close/>
                <a:moveTo>
                  <a:pt x="127" y="52"/>
                </a:moveTo>
                <a:lnTo>
                  <a:pt x="127" y="52"/>
                </a:lnTo>
                <a:lnTo>
                  <a:pt x="120" y="43"/>
                </a:lnTo>
                <a:lnTo>
                  <a:pt x="119" y="43"/>
                </a:lnTo>
                <a:lnTo>
                  <a:pt x="122" y="47"/>
                </a:lnTo>
                <a:lnTo>
                  <a:pt x="127" y="52"/>
                </a:lnTo>
                <a:close/>
                <a:moveTo>
                  <a:pt x="193" y="107"/>
                </a:moveTo>
                <a:lnTo>
                  <a:pt x="193" y="107"/>
                </a:lnTo>
                <a:lnTo>
                  <a:pt x="199" y="107"/>
                </a:lnTo>
                <a:lnTo>
                  <a:pt x="199" y="106"/>
                </a:lnTo>
                <a:lnTo>
                  <a:pt x="201" y="101"/>
                </a:lnTo>
                <a:lnTo>
                  <a:pt x="198" y="104"/>
                </a:lnTo>
                <a:lnTo>
                  <a:pt x="193" y="107"/>
                </a:lnTo>
                <a:close/>
                <a:moveTo>
                  <a:pt x="220" y="122"/>
                </a:moveTo>
                <a:lnTo>
                  <a:pt x="220" y="122"/>
                </a:lnTo>
                <a:lnTo>
                  <a:pt x="218" y="122"/>
                </a:lnTo>
                <a:lnTo>
                  <a:pt x="213" y="122"/>
                </a:lnTo>
                <a:lnTo>
                  <a:pt x="212" y="122"/>
                </a:lnTo>
                <a:lnTo>
                  <a:pt x="210" y="123"/>
                </a:lnTo>
                <a:lnTo>
                  <a:pt x="220" y="123"/>
                </a:lnTo>
                <a:lnTo>
                  <a:pt x="220" y="122"/>
                </a:lnTo>
                <a:close/>
                <a:moveTo>
                  <a:pt x="299" y="82"/>
                </a:moveTo>
                <a:lnTo>
                  <a:pt x="299" y="82"/>
                </a:lnTo>
                <a:lnTo>
                  <a:pt x="299" y="71"/>
                </a:lnTo>
                <a:lnTo>
                  <a:pt x="299" y="68"/>
                </a:lnTo>
                <a:lnTo>
                  <a:pt x="297" y="66"/>
                </a:lnTo>
                <a:lnTo>
                  <a:pt x="297" y="70"/>
                </a:lnTo>
                <a:lnTo>
                  <a:pt x="299" y="74"/>
                </a:lnTo>
                <a:lnTo>
                  <a:pt x="297" y="79"/>
                </a:lnTo>
                <a:lnTo>
                  <a:pt x="299" y="82"/>
                </a:lnTo>
                <a:close/>
                <a:moveTo>
                  <a:pt x="86" y="210"/>
                </a:moveTo>
                <a:lnTo>
                  <a:pt x="86" y="210"/>
                </a:lnTo>
                <a:lnTo>
                  <a:pt x="81" y="207"/>
                </a:lnTo>
                <a:lnTo>
                  <a:pt x="79" y="207"/>
                </a:lnTo>
                <a:lnTo>
                  <a:pt x="78" y="207"/>
                </a:lnTo>
                <a:lnTo>
                  <a:pt x="81" y="210"/>
                </a:lnTo>
                <a:lnTo>
                  <a:pt x="82" y="211"/>
                </a:lnTo>
                <a:lnTo>
                  <a:pt x="86" y="210"/>
                </a:lnTo>
                <a:close/>
                <a:moveTo>
                  <a:pt x="51" y="204"/>
                </a:moveTo>
                <a:lnTo>
                  <a:pt x="51" y="204"/>
                </a:lnTo>
                <a:lnTo>
                  <a:pt x="56" y="199"/>
                </a:lnTo>
                <a:lnTo>
                  <a:pt x="62" y="196"/>
                </a:lnTo>
                <a:lnTo>
                  <a:pt x="59" y="196"/>
                </a:lnTo>
                <a:lnTo>
                  <a:pt x="56" y="197"/>
                </a:lnTo>
                <a:lnTo>
                  <a:pt x="52" y="200"/>
                </a:lnTo>
                <a:lnTo>
                  <a:pt x="51" y="204"/>
                </a:lnTo>
                <a:close/>
                <a:moveTo>
                  <a:pt x="68" y="65"/>
                </a:moveTo>
                <a:lnTo>
                  <a:pt x="68" y="65"/>
                </a:lnTo>
                <a:lnTo>
                  <a:pt x="79" y="57"/>
                </a:lnTo>
                <a:lnTo>
                  <a:pt x="79" y="55"/>
                </a:lnTo>
                <a:lnTo>
                  <a:pt x="68" y="65"/>
                </a:lnTo>
                <a:close/>
                <a:moveTo>
                  <a:pt x="130" y="229"/>
                </a:moveTo>
                <a:lnTo>
                  <a:pt x="130" y="229"/>
                </a:lnTo>
                <a:lnTo>
                  <a:pt x="136" y="230"/>
                </a:lnTo>
                <a:lnTo>
                  <a:pt x="139" y="230"/>
                </a:lnTo>
                <a:lnTo>
                  <a:pt x="133" y="229"/>
                </a:lnTo>
                <a:lnTo>
                  <a:pt x="130" y="229"/>
                </a:lnTo>
                <a:close/>
                <a:moveTo>
                  <a:pt x="98" y="85"/>
                </a:moveTo>
                <a:lnTo>
                  <a:pt x="98" y="85"/>
                </a:lnTo>
                <a:lnTo>
                  <a:pt x="93" y="88"/>
                </a:lnTo>
                <a:lnTo>
                  <a:pt x="97" y="88"/>
                </a:lnTo>
                <a:lnTo>
                  <a:pt x="101" y="87"/>
                </a:lnTo>
                <a:lnTo>
                  <a:pt x="98" y="85"/>
                </a:lnTo>
                <a:close/>
                <a:moveTo>
                  <a:pt x="198" y="66"/>
                </a:moveTo>
                <a:lnTo>
                  <a:pt x="198" y="66"/>
                </a:lnTo>
                <a:lnTo>
                  <a:pt x="194" y="68"/>
                </a:lnTo>
                <a:lnTo>
                  <a:pt x="191" y="70"/>
                </a:lnTo>
                <a:lnTo>
                  <a:pt x="196" y="70"/>
                </a:lnTo>
                <a:lnTo>
                  <a:pt x="198" y="66"/>
                </a:lnTo>
                <a:close/>
                <a:moveTo>
                  <a:pt x="174" y="106"/>
                </a:moveTo>
                <a:lnTo>
                  <a:pt x="174" y="106"/>
                </a:lnTo>
                <a:lnTo>
                  <a:pt x="175" y="109"/>
                </a:lnTo>
                <a:lnTo>
                  <a:pt x="177" y="111"/>
                </a:lnTo>
                <a:lnTo>
                  <a:pt x="179" y="111"/>
                </a:lnTo>
                <a:lnTo>
                  <a:pt x="179" y="107"/>
                </a:lnTo>
                <a:lnTo>
                  <a:pt x="174" y="106"/>
                </a:lnTo>
                <a:close/>
                <a:moveTo>
                  <a:pt x="278" y="63"/>
                </a:moveTo>
                <a:lnTo>
                  <a:pt x="278" y="63"/>
                </a:lnTo>
                <a:lnTo>
                  <a:pt x="281" y="65"/>
                </a:lnTo>
                <a:lnTo>
                  <a:pt x="283" y="65"/>
                </a:lnTo>
                <a:lnTo>
                  <a:pt x="284" y="62"/>
                </a:lnTo>
                <a:lnTo>
                  <a:pt x="278" y="62"/>
                </a:lnTo>
                <a:lnTo>
                  <a:pt x="278" y="63"/>
                </a:lnTo>
                <a:close/>
                <a:moveTo>
                  <a:pt x="194" y="74"/>
                </a:moveTo>
                <a:lnTo>
                  <a:pt x="194" y="74"/>
                </a:lnTo>
                <a:lnTo>
                  <a:pt x="193" y="73"/>
                </a:lnTo>
                <a:lnTo>
                  <a:pt x="191" y="73"/>
                </a:lnTo>
                <a:lnTo>
                  <a:pt x="187" y="73"/>
                </a:lnTo>
                <a:lnTo>
                  <a:pt x="185" y="74"/>
                </a:lnTo>
                <a:lnTo>
                  <a:pt x="183" y="74"/>
                </a:lnTo>
                <a:lnTo>
                  <a:pt x="188" y="74"/>
                </a:lnTo>
                <a:lnTo>
                  <a:pt x="194" y="74"/>
                </a:lnTo>
                <a:close/>
                <a:moveTo>
                  <a:pt x="250" y="137"/>
                </a:moveTo>
                <a:lnTo>
                  <a:pt x="250" y="137"/>
                </a:lnTo>
                <a:lnTo>
                  <a:pt x="246" y="137"/>
                </a:lnTo>
                <a:lnTo>
                  <a:pt x="245" y="137"/>
                </a:lnTo>
                <a:lnTo>
                  <a:pt x="245" y="136"/>
                </a:lnTo>
                <a:lnTo>
                  <a:pt x="242" y="137"/>
                </a:lnTo>
                <a:lnTo>
                  <a:pt x="243" y="139"/>
                </a:lnTo>
                <a:lnTo>
                  <a:pt x="246" y="139"/>
                </a:lnTo>
                <a:lnTo>
                  <a:pt x="250" y="137"/>
                </a:lnTo>
                <a:close/>
                <a:moveTo>
                  <a:pt x="226" y="93"/>
                </a:moveTo>
                <a:lnTo>
                  <a:pt x="226" y="93"/>
                </a:lnTo>
                <a:lnTo>
                  <a:pt x="226" y="96"/>
                </a:lnTo>
                <a:lnTo>
                  <a:pt x="224" y="98"/>
                </a:lnTo>
                <a:lnTo>
                  <a:pt x="226" y="101"/>
                </a:lnTo>
                <a:lnTo>
                  <a:pt x="228" y="98"/>
                </a:lnTo>
                <a:lnTo>
                  <a:pt x="226" y="93"/>
                </a:lnTo>
                <a:close/>
                <a:moveTo>
                  <a:pt x="287" y="95"/>
                </a:moveTo>
                <a:lnTo>
                  <a:pt x="287" y="95"/>
                </a:lnTo>
                <a:lnTo>
                  <a:pt x="289" y="96"/>
                </a:lnTo>
                <a:lnTo>
                  <a:pt x="291" y="93"/>
                </a:lnTo>
                <a:lnTo>
                  <a:pt x="287" y="92"/>
                </a:lnTo>
                <a:lnTo>
                  <a:pt x="287" y="95"/>
                </a:lnTo>
                <a:close/>
                <a:moveTo>
                  <a:pt x="213" y="141"/>
                </a:moveTo>
                <a:lnTo>
                  <a:pt x="213" y="141"/>
                </a:lnTo>
                <a:lnTo>
                  <a:pt x="220" y="141"/>
                </a:lnTo>
                <a:lnTo>
                  <a:pt x="220" y="139"/>
                </a:lnTo>
                <a:lnTo>
                  <a:pt x="216" y="139"/>
                </a:lnTo>
                <a:lnTo>
                  <a:pt x="215" y="139"/>
                </a:lnTo>
                <a:lnTo>
                  <a:pt x="213" y="141"/>
                </a:lnTo>
                <a:close/>
                <a:moveTo>
                  <a:pt x="265" y="44"/>
                </a:moveTo>
                <a:lnTo>
                  <a:pt x="265" y="44"/>
                </a:lnTo>
                <a:lnTo>
                  <a:pt x="261" y="35"/>
                </a:lnTo>
                <a:lnTo>
                  <a:pt x="261" y="36"/>
                </a:lnTo>
                <a:lnTo>
                  <a:pt x="264" y="44"/>
                </a:lnTo>
                <a:lnTo>
                  <a:pt x="265" y="44"/>
                </a:lnTo>
                <a:close/>
                <a:moveTo>
                  <a:pt x="237" y="101"/>
                </a:moveTo>
                <a:lnTo>
                  <a:pt x="237" y="101"/>
                </a:lnTo>
                <a:lnTo>
                  <a:pt x="240" y="98"/>
                </a:lnTo>
                <a:lnTo>
                  <a:pt x="240" y="95"/>
                </a:lnTo>
                <a:lnTo>
                  <a:pt x="237" y="98"/>
                </a:lnTo>
                <a:lnTo>
                  <a:pt x="237" y="101"/>
                </a:lnTo>
                <a:close/>
                <a:moveTo>
                  <a:pt x="306" y="52"/>
                </a:moveTo>
                <a:lnTo>
                  <a:pt x="306" y="52"/>
                </a:lnTo>
                <a:lnTo>
                  <a:pt x="308" y="55"/>
                </a:lnTo>
                <a:lnTo>
                  <a:pt x="310" y="58"/>
                </a:lnTo>
                <a:lnTo>
                  <a:pt x="311" y="58"/>
                </a:lnTo>
                <a:lnTo>
                  <a:pt x="306" y="52"/>
                </a:lnTo>
                <a:close/>
                <a:moveTo>
                  <a:pt x="207" y="137"/>
                </a:moveTo>
                <a:lnTo>
                  <a:pt x="207" y="137"/>
                </a:lnTo>
                <a:lnTo>
                  <a:pt x="201" y="136"/>
                </a:lnTo>
                <a:lnTo>
                  <a:pt x="199" y="136"/>
                </a:lnTo>
                <a:lnTo>
                  <a:pt x="207" y="139"/>
                </a:lnTo>
                <a:lnTo>
                  <a:pt x="207" y="137"/>
                </a:lnTo>
                <a:close/>
                <a:moveTo>
                  <a:pt x="108" y="85"/>
                </a:moveTo>
                <a:lnTo>
                  <a:pt x="108" y="85"/>
                </a:lnTo>
                <a:lnTo>
                  <a:pt x="103" y="84"/>
                </a:lnTo>
                <a:lnTo>
                  <a:pt x="101" y="84"/>
                </a:lnTo>
                <a:lnTo>
                  <a:pt x="106" y="87"/>
                </a:lnTo>
                <a:lnTo>
                  <a:pt x="108" y="85"/>
                </a:lnTo>
                <a:close/>
                <a:moveTo>
                  <a:pt x="144" y="84"/>
                </a:moveTo>
                <a:lnTo>
                  <a:pt x="144" y="84"/>
                </a:lnTo>
                <a:lnTo>
                  <a:pt x="142" y="85"/>
                </a:lnTo>
                <a:lnTo>
                  <a:pt x="142" y="90"/>
                </a:lnTo>
                <a:lnTo>
                  <a:pt x="144" y="87"/>
                </a:lnTo>
                <a:lnTo>
                  <a:pt x="144" y="84"/>
                </a:lnTo>
                <a:close/>
                <a:moveTo>
                  <a:pt x="210" y="87"/>
                </a:moveTo>
                <a:lnTo>
                  <a:pt x="210" y="87"/>
                </a:lnTo>
                <a:lnTo>
                  <a:pt x="212" y="90"/>
                </a:lnTo>
                <a:lnTo>
                  <a:pt x="213" y="87"/>
                </a:lnTo>
                <a:lnTo>
                  <a:pt x="213" y="85"/>
                </a:lnTo>
                <a:lnTo>
                  <a:pt x="210" y="87"/>
                </a:lnTo>
                <a:close/>
                <a:moveTo>
                  <a:pt x="221" y="70"/>
                </a:moveTo>
                <a:lnTo>
                  <a:pt x="221" y="70"/>
                </a:lnTo>
                <a:lnTo>
                  <a:pt x="218" y="74"/>
                </a:lnTo>
                <a:lnTo>
                  <a:pt x="220" y="76"/>
                </a:lnTo>
                <a:lnTo>
                  <a:pt x="221" y="74"/>
                </a:lnTo>
                <a:lnTo>
                  <a:pt x="221" y="70"/>
                </a:lnTo>
                <a:close/>
                <a:moveTo>
                  <a:pt x="177" y="134"/>
                </a:moveTo>
                <a:lnTo>
                  <a:pt x="177" y="134"/>
                </a:lnTo>
                <a:lnTo>
                  <a:pt x="177" y="133"/>
                </a:lnTo>
                <a:lnTo>
                  <a:pt x="174" y="131"/>
                </a:lnTo>
                <a:lnTo>
                  <a:pt x="172" y="131"/>
                </a:lnTo>
                <a:lnTo>
                  <a:pt x="177" y="134"/>
                </a:lnTo>
                <a:close/>
                <a:moveTo>
                  <a:pt x="174" y="65"/>
                </a:moveTo>
                <a:lnTo>
                  <a:pt x="174" y="65"/>
                </a:lnTo>
                <a:lnTo>
                  <a:pt x="172" y="65"/>
                </a:lnTo>
                <a:lnTo>
                  <a:pt x="171" y="66"/>
                </a:lnTo>
                <a:lnTo>
                  <a:pt x="169" y="68"/>
                </a:lnTo>
                <a:lnTo>
                  <a:pt x="168" y="68"/>
                </a:lnTo>
                <a:lnTo>
                  <a:pt x="166" y="68"/>
                </a:lnTo>
                <a:lnTo>
                  <a:pt x="168" y="70"/>
                </a:lnTo>
                <a:lnTo>
                  <a:pt x="174" y="65"/>
                </a:lnTo>
                <a:close/>
                <a:moveTo>
                  <a:pt x="292" y="79"/>
                </a:moveTo>
                <a:lnTo>
                  <a:pt x="292" y="79"/>
                </a:lnTo>
                <a:lnTo>
                  <a:pt x="292" y="76"/>
                </a:lnTo>
                <a:lnTo>
                  <a:pt x="289" y="74"/>
                </a:lnTo>
                <a:lnTo>
                  <a:pt x="292" y="79"/>
                </a:lnTo>
                <a:close/>
                <a:moveTo>
                  <a:pt x="103" y="221"/>
                </a:moveTo>
                <a:lnTo>
                  <a:pt x="103" y="221"/>
                </a:lnTo>
                <a:lnTo>
                  <a:pt x="104" y="221"/>
                </a:lnTo>
                <a:lnTo>
                  <a:pt x="108" y="219"/>
                </a:lnTo>
                <a:lnTo>
                  <a:pt x="104" y="219"/>
                </a:lnTo>
                <a:lnTo>
                  <a:pt x="103" y="221"/>
                </a:lnTo>
                <a:close/>
                <a:moveTo>
                  <a:pt x="245" y="109"/>
                </a:moveTo>
                <a:lnTo>
                  <a:pt x="245" y="109"/>
                </a:lnTo>
                <a:lnTo>
                  <a:pt x="243" y="103"/>
                </a:lnTo>
                <a:lnTo>
                  <a:pt x="242" y="106"/>
                </a:lnTo>
                <a:lnTo>
                  <a:pt x="243" y="109"/>
                </a:lnTo>
                <a:lnTo>
                  <a:pt x="245" y="109"/>
                </a:lnTo>
                <a:close/>
                <a:moveTo>
                  <a:pt x="213" y="66"/>
                </a:moveTo>
                <a:lnTo>
                  <a:pt x="213" y="66"/>
                </a:lnTo>
                <a:lnTo>
                  <a:pt x="212" y="68"/>
                </a:lnTo>
                <a:lnTo>
                  <a:pt x="213" y="70"/>
                </a:lnTo>
                <a:lnTo>
                  <a:pt x="215" y="66"/>
                </a:lnTo>
                <a:lnTo>
                  <a:pt x="213" y="66"/>
                </a:lnTo>
                <a:close/>
                <a:moveTo>
                  <a:pt x="26" y="145"/>
                </a:moveTo>
                <a:lnTo>
                  <a:pt x="26" y="145"/>
                </a:lnTo>
                <a:lnTo>
                  <a:pt x="29" y="147"/>
                </a:lnTo>
                <a:lnTo>
                  <a:pt x="33" y="147"/>
                </a:lnTo>
                <a:lnTo>
                  <a:pt x="26" y="145"/>
                </a:lnTo>
                <a:close/>
                <a:moveTo>
                  <a:pt x="196" y="49"/>
                </a:moveTo>
                <a:lnTo>
                  <a:pt x="196" y="49"/>
                </a:lnTo>
                <a:lnTo>
                  <a:pt x="193" y="47"/>
                </a:lnTo>
                <a:lnTo>
                  <a:pt x="191" y="49"/>
                </a:lnTo>
                <a:lnTo>
                  <a:pt x="190" y="49"/>
                </a:lnTo>
                <a:lnTo>
                  <a:pt x="191" y="51"/>
                </a:lnTo>
                <a:lnTo>
                  <a:pt x="196" y="49"/>
                </a:lnTo>
                <a:close/>
                <a:moveTo>
                  <a:pt x="112" y="82"/>
                </a:moveTo>
                <a:lnTo>
                  <a:pt x="112" y="82"/>
                </a:lnTo>
                <a:lnTo>
                  <a:pt x="108" y="79"/>
                </a:lnTo>
                <a:lnTo>
                  <a:pt x="106" y="81"/>
                </a:lnTo>
                <a:lnTo>
                  <a:pt x="112" y="82"/>
                </a:lnTo>
                <a:close/>
                <a:moveTo>
                  <a:pt x="251" y="71"/>
                </a:moveTo>
                <a:lnTo>
                  <a:pt x="251" y="71"/>
                </a:lnTo>
                <a:lnTo>
                  <a:pt x="253" y="71"/>
                </a:lnTo>
                <a:lnTo>
                  <a:pt x="254" y="70"/>
                </a:lnTo>
                <a:lnTo>
                  <a:pt x="253" y="68"/>
                </a:lnTo>
                <a:lnTo>
                  <a:pt x="251" y="71"/>
                </a:lnTo>
                <a:close/>
                <a:moveTo>
                  <a:pt x="46" y="164"/>
                </a:moveTo>
                <a:lnTo>
                  <a:pt x="46" y="164"/>
                </a:lnTo>
                <a:lnTo>
                  <a:pt x="51" y="172"/>
                </a:lnTo>
                <a:lnTo>
                  <a:pt x="52" y="172"/>
                </a:lnTo>
                <a:lnTo>
                  <a:pt x="46" y="164"/>
                </a:lnTo>
                <a:close/>
                <a:moveTo>
                  <a:pt x="213" y="103"/>
                </a:moveTo>
                <a:lnTo>
                  <a:pt x="213" y="103"/>
                </a:lnTo>
                <a:lnTo>
                  <a:pt x="212" y="106"/>
                </a:lnTo>
                <a:lnTo>
                  <a:pt x="212" y="109"/>
                </a:lnTo>
                <a:lnTo>
                  <a:pt x="213" y="104"/>
                </a:lnTo>
                <a:lnTo>
                  <a:pt x="213" y="103"/>
                </a:lnTo>
                <a:close/>
                <a:moveTo>
                  <a:pt x="278" y="88"/>
                </a:moveTo>
                <a:lnTo>
                  <a:pt x="278" y="88"/>
                </a:lnTo>
                <a:lnTo>
                  <a:pt x="273" y="88"/>
                </a:lnTo>
                <a:lnTo>
                  <a:pt x="272" y="90"/>
                </a:lnTo>
                <a:lnTo>
                  <a:pt x="275" y="90"/>
                </a:lnTo>
                <a:lnTo>
                  <a:pt x="278" y="90"/>
                </a:lnTo>
                <a:lnTo>
                  <a:pt x="278" y="88"/>
                </a:lnTo>
                <a:close/>
                <a:moveTo>
                  <a:pt x="205" y="66"/>
                </a:moveTo>
                <a:lnTo>
                  <a:pt x="205" y="66"/>
                </a:lnTo>
                <a:lnTo>
                  <a:pt x="202" y="66"/>
                </a:lnTo>
                <a:lnTo>
                  <a:pt x="201" y="70"/>
                </a:lnTo>
                <a:lnTo>
                  <a:pt x="205" y="66"/>
                </a:lnTo>
                <a:close/>
                <a:moveTo>
                  <a:pt x="243" y="95"/>
                </a:moveTo>
                <a:lnTo>
                  <a:pt x="243" y="95"/>
                </a:lnTo>
                <a:lnTo>
                  <a:pt x="245" y="92"/>
                </a:lnTo>
                <a:lnTo>
                  <a:pt x="245" y="88"/>
                </a:lnTo>
                <a:lnTo>
                  <a:pt x="243" y="92"/>
                </a:lnTo>
                <a:lnTo>
                  <a:pt x="243" y="95"/>
                </a:lnTo>
                <a:close/>
                <a:moveTo>
                  <a:pt x="253" y="65"/>
                </a:moveTo>
                <a:lnTo>
                  <a:pt x="253" y="65"/>
                </a:lnTo>
                <a:lnTo>
                  <a:pt x="256" y="65"/>
                </a:lnTo>
                <a:lnTo>
                  <a:pt x="258" y="65"/>
                </a:lnTo>
                <a:lnTo>
                  <a:pt x="254" y="63"/>
                </a:lnTo>
                <a:lnTo>
                  <a:pt x="253" y="65"/>
                </a:lnTo>
                <a:close/>
                <a:moveTo>
                  <a:pt x="223" y="141"/>
                </a:moveTo>
                <a:lnTo>
                  <a:pt x="223" y="141"/>
                </a:lnTo>
                <a:lnTo>
                  <a:pt x="228" y="141"/>
                </a:lnTo>
                <a:lnTo>
                  <a:pt x="223" y="141"/>
                </a:lnTo>
                <a:close/>
                <a:moveTo>
                  <a:pt x="254" y="142"/>
                </a:moveTo>
                <a:lnTo>
                  <a:pt x="254" y="142"/>
                </a:lnTo>
                <a:lnTo>
                  <a:pt x="253" y="141"/>
                </a:lnTo>
                <a:lnTo>
                  <a:pt x="251" y="141"/>
                </a:lnTo>
                <a:lnTo>
                  <a:pt x="250" y="142"/>
                </a:lnTo>
                <a:lnTo>
                  <a:pt x="250" y="144"/>
                </a:lnTo>
                <a:lnTo>
                  <a:pt x="254" y="142"/>
                </a:lnTo>
                <a:close/>
                <a:moveTo>
                  <a:pt x="270" y="84"/>
                </a:moveTo>
                <a:lnTo>
                  <a:pt x="270" y="84"/>
                </a:lnTo>
                <a:lnTo>
                  <a:pt x="265" y="84"/>
                </a:lnTo>
                <a:lnTo>
                  <a:pt x="265" y="85"/>
                </a:lnTo>
                <a:lnTo>
                  <a:pt x="270" y="84"/>
                </a:lnTo>
                <a:close/>
                <a:moveTo>
                  <a:pt x="267" y="122"/>
                </a:moveTo>
                <a:lnTo>
                  <a:pt x="267" y="122"/>
                </a:lnTo>
                <a:lnTo>
                  <a:pt x="264" y="122"/>
                </a:lnTo>
                <a:lnTo>
                  <a:pt x="264" y="123"/>
                </a:lnTo>
                <a:lnTo>
                  <a:pt x="265" y="123"/>
                </a:lnTo>
                <a:lnTo>
                  <a:pt x="267" y="122"/>
                </a:lnTo>
                <a:close/>
                <a:moveTo>
                  <a:pt x="216" y="92"/>
                </a:moveTo>
                <a:lnTo>
                  <a:pt x="216" y="92"/>
                </a:lnTo>
                <a:lnTo>
                  <a:pt x="215" y="90"/>
                </a:lnTo>
                <a:lnTo>
                  <a:pt x="213" y="92"/>
                </a:lnTo>
                <a:lnTo>
                  <a:pt x="213" y="93"/>
                </a:lnTo>
                <a:lnTo>
                  <a:pt x="216" y="92"/>
                </a:lnTo>
                <a:close/>
                <a:moveTo>
                  <a:pt x="82" y="95"/>
                </a:moveTo>
                <a:lnTo>
                  <a:pt x="82" y="95"/>
                </a:lnTo>
                <a:lnTo>
                  <a:pt x="84" y="93"/>
                </a:lnTo>
                <a:lnTo>
                  <a:pt x="78" y="92"/>
                </a:lnTo>
                <a:lnTo>
                  <a:pt x="82" y="95"/>
                </a:lnTo>
                <a:close/>
                <a:moveTo>
                  <a:pt x="136" y="68"/>
                </a:moveTo>
                <a:lnTo>
                  <a:pt x="136" y="68"/>
                </a:lnTo>
                <a:lnTo>
                  <a:pt x="136" y="66"/>
                </a:lnTo>
                <a:lnTo>
                  <a:pt x="134" y="65"/>
                </a:lnTo>
                <a:lnTo>
                  <a:pt x="131" y="66"/>
                </a:lnTo>
                <a:lnTo>
                  <a:pt x="136" y="68"/>
                </a:lnTo>
                <a:close/>
                <a:moveTo>
                  <a:pt x="127" y="77"/>
                </a:moveTo>
                <a:lnTo>
                  <a:pt x="127" y="77"/>
                </a:lnTo>
                <a:lnTo>
                  <a:pt x="134" y="73"/>
                </a:lnTo>
                <a:lnTo>
                  <a:pt x="127" y="77"/>
                </a:lnTo>
                <a:close/>
                <a:moveTo>
                  <a:pt x="262" y="66"/>
                </a:moveTo>
                <a:lnTo>
                  <a:pt x="262" y="66"/>
                </a:lnTo>
                <a:lnTo>
                  <a:pt x="265" y="66"/>
                </a:lnTo>
                <a:lnTo>
                  <a:pt x="267" y="65"/>
                </a:lnTo>
                <a:lnTo>
                  <a:pt x="264" y="65"/>
                </a:lnTo>
                <a:lnTo>
                  <a:pt x="262" y="66"/>
                </a:lnTo>
                <a:close/>
                <a:moveTo>
                  <a:pt x="379" y="93"/>
                </a:moveTo>
                <a:lnTo>
                  <a:pt x="379" y="93"/>
                </a:lnTo>
                <a:lnTo>
                  <a:pt x="379" y="95"/>
                </a:lnTo>
                <a:lnTo>
                  <a:pt x="381" y="96"/>
                </a:lnTo>
                <a:lnTo>
                  <a:pt x="382" y="98"/>
                </a:lnTo>
                <a:lnTo>
                  <a:pt x="379" y="93"/>
                </a:lnTo>
                <a:close/>
                <a:moveTo>
                  <a:pt x="194" y="142"/>
                </a:moveTo>
                <a:lnTo>
                  <a:pt x="194" y="142"/>
                </a:lnTo>
                <a:lnTo>
                  <a:pt x="194" y="141"/>
                </a:lnTo>
                <a:lnTo>
                  <a:pt x="188" y="139"/>
                </a:lnTo>
                <a:lnTo>
                  <a:pt x="194" y="142"/>
                </a:lnTo>
                <a:close/>
                <a:moveTo>
                  <a:pt x="171" y="129"/>
                </a:moveTo>
                <a:lnTo>
                  <a:pt x="171" y="129"/>
                </a:lnTo>
                <a:lnTo>
                  <a:pt x="171" y="128"/>
                </a:lnTo>
                <a:lnTo>
                  <a:pt x="164" y="123"/>
                </a:lnTo>
                <a:lnTo>
                  <a:pt x="171" y="129"/>
                </a:lnTo>
                <a:close/>
                <a:moveTo>
                  <a:pt x="116" y="77"/>
                </a:moveTo>
                <a:lnTo>
                  <a:pt x="116" y="77"/>
                </a:lnTo>
                <a:lnTo>
                  <a:pt x="114" y="76"/>
                </a:lnTo>
                <a:lnTo>
                  <a:pt x="112" y="77"/>
                </a:lnTo>
                <a:lnTo>
                  <a:pt x="116" y="77"/>
                </a:lnTo>
                <a:close/>
                <a:moveTo>
                  <a:pt x="256" y="139"/>
                </a:moveTo>
                <a:lnTo>
                  <a:pt x="256" y="139"/>
                </a:lnTo>
                <a:lnTo>
                  <a:pt x="258" y="141"/>
                </a:lnTo>
                <a:lnTo>
                  <a:pt x="262" y="137"/>
                </a:lnTo>
                <a:lnTo>
                  <a:pt x="256" y="139"/>
                </a:lnTo>
                <a:close/>
                <a:moveTo>
                  <a:pt x="199" y="133"/>
                </a:moveTo>
                <a:lnTo>
                  <a:pt x="199" y="133"/>
                </a:lnTo>
                <a:lnTo>
                  <a:pt x="207" y="133"/>
                </a:lnTo>
                <a:lnTo>
                  <a:pt x="205" y="133"/>
                </a:lnTo>
                <a:lnTo>
                  <a:pt x="199" y="133"/>
                </a:lnTo>
                <a:close/>
                <a:moveTo>
                  <a:pt x="187" y="111"/>
                </a:moveTo>
                <a:lnTo>
                  <a:pt x="187" y="111"/>
                </a:lnTo>
                <a:lnTo>
                  <a:pt x="190" y="112"/>
                </a:lnTo>
                <a:lnTo>
                  <a:pt x="193" y="112"/>
                </a:lnTo>
                <a:lnTo>
                  <a:pt x="187" y="111"/>
                </a:lnTo>
                <a:close/>
                <a:moveTo>
                  <a:pt x="191" y="131"/>
                </a:moveTo>
                <a:lnTo>
                  <a:pt x="191" y="131"/>
                </a:lnTo>
                <a:lnTo>
                  <a:pt x="193" y="133"/>
                </a:lnTo>
                <a:lnTo>
                  <a:pt x="196" y="133"/>
                </a:lnTo>
                <a:lnTo>
                  <a:pt x="196" y="131"/>
                </a:lnTo>
                <a:lnTo>
                  <a:pt x="191" y="131"/>
                </a:lnTo>
                <a:close/>
                <a:moveTo>
                  <a:pt x="354" y="90"/>
                </a:moveTo>
                <a:lnTo>
                  <a:pt x="354" y="90"/>
                </a:lnTo>
                <a:lnTo>
                  <a:pt x="354" y="95"/>
                </a:lnTo>
                <a:lnTo>
                  <a:pt x="355" y="92"/>
                </a:lnTo>
                <a:lnTo>
                  <a:pt x="354" y="90"/>
                </a:lnTo>
                <a:close/>
                <a:moveTo>
                  <a:pt x="157" y="73"/>
                </a:moveTo>
                <a:lnTo>
                  <a:pt x="157" y="73"/>
                </a:lnTo>
                <a:lnTo>
                  <a:pt x="155" y="73"/>
                </a:lnTo>
                <a:lnTo>
                  <a:pt x="153" y="73"/>
                </a:lnTo>
                <a:lnTo>
                  <a:pt x="153" y="76"/>
                </a:lnTo>
                <a:lnTo>
                  <a:pt x="155" y="74"/>
                </a:lnTo>
                <a:lnTo>
                  <a:pt x="157" y="73"/>
                </a:lnTo>
                <a:close/>
                <a:moveTo>
                  <a:pt x="272" y="62"/>
                </a:moveTo>
                <a:lnTo>
                  <a:pt x="272" y="62"/>
                </a:lnTo>
                <a:lnTo>
                  <a:pt x="272" y="60"/>
                </a:lnTo>
                <a:lnTo>
                  <a:pt x="264" y="62"/>
                </a:lnTo>
                <a:lnTo>
                  <a:pt x="270" y="62"/>
                </a:lnTo>
                <a:lnTo>
                  <a:pt x="272" y="62"/>
                </a:lnTo>
                <a:close/>
                <a:moveTo>
                  <a:pt x="157" y="109"/>
                </a:moveTo>
                <a:lnTo>
                  <a:pt x="157" y="109"/>
                </a:lnTo>
                <a:lnTo>
                  <a:pt x="158" y="107"/>
                </a:lnTo>
                <a:lnTo>
                  <a:pt x="158" y="106"/>
                </a:lnTo>
                <a:lnTo>
                  <a:pt x="155" y="106"/>
                </a:lnTo>
                <a:lnTo>
                  <a:pt x="157" y="109"/>
                </a:lnTo>
                <a:close/>
                <a:moveTo>
                  <a:pt x="68" y="114"/>
                </a:moveTo>
                <a:lnTo>
                  <a:pt x="68" y="114"/>
                </a:lnTo>
                <a:lnTo>
                  <a:pt x="67" y="114"/>
                </a:lnTo>
                <a:lnTo>
                  <a:pt x="71" y="115"/>
                </a:lnTo>
                <a:lnTo>
                  <a:pt x="73" y="114"/>
                </a:lnTo>
                <a:lnTo>
                  <a:pt x="68" y="114"/>
                </a:lnTo>
                <a:close/>
                <a:moveTo>
                  <a:pt x="295" y="92"/>
                </a:moveTo>
                <a:lnTo>
                  <a:pt x="295" y="92"/>
                </a:lnTo>
                <a:lnTo>
                  <a:pt x="297" y="90"/>
                </a:lnTo>
                <a:lnTo>
                  <a:pt x="295" y="88"/>
                </a:lnTo>
                <a:lnTo>
                  <a:pt x="295" y="90"/>
                </a:lnTo>
                <a:lnTo>
                  <a:pt x="295" y="92"/>
                </a:lnTo>
                <a:close/>
                <a:moveTo>
                  <a:pt x="172" y="79"/>
                </a:moveTo>
                <a:lnTo>
                  <a:pt x="172" y="79"/>
                </a:lnTo>
                <a:lnTo>
                  <a:pt x="174" y="77"/>
                </a:lnTo>
                <a:lnTo>
                  <a:pt x="177" y="76"/>
                </a:lnTo>
                <a:lnTo>
                  <a:pt x="175" y="76"/>
                </a:lnTo>
                <a:lnTo>
                  <a:pt x="172" y="79"/>
                </a:lnTo>
                <a:close/>
                <a:moveTo>
                  <a:pt x="168" y="90"/>
                </a:moveTo>
                <a:lnTo>
                  <a:pt x="168" y="90"/>
                </a:lnTo>
                <a:lnTo>
                  <a:pt x="169" y="87"/>
                </a:lnTo>
                <a:lnTo>
                  <a:pt x="168" y="88"/>
                </a:lnTo>
                <a:lnTo>
                  <a:pt x="168" y="90"/>
                </a:lnTo>
                <a:close/>
                <a:moveTo>
                  <a:pt x="254" y="106"/>
                </a:moveTo>
                <a:lnTo>
                  <a:pt x="254" y="106"/>
                </a:lnTo>
                <a:lnTo>
                  <a:pt x="256" y="99"/>
                </a:lnTo>
                <a:lnTo>
                  <a:pt x="256" y="103"/>
                </a:lnTo>
                <a:lnTo>
                  <a:pt x="254" y="106"/>
                </a:lnTo>
                <a:close/>
                <a:moveTo>
                  <a:pt x="258" y="92"/>
                </a:moveTo>
                <a:lnTo>
                  <a:pt x="258" y="92"/>
                </a:lnTo>
                <a:lnTo>
                  <a:pt x="256" y="92"/>
                </a:lnTo>
                <a:lnTo>
                  <a:pt x="254" y="95"/>
                </a:lnTo>
                <a:lnTo>
                  <a:pt x="258" y="92"/>
                </a:lnTo>
                <a:close/>
                <a:moveTo>
                  <a:pt x="210" y="76"/>
                </a:moveTo>
                <a:lnTo>
                  <a:pt x="210" y="76"/>
                </a:lnTo>
                <a:lnTo>
                  <a:pt x="212" y="76"/>
                </a:lnTo>
                <a:lnTo>
                  <a:pt x="213" y="74"/>
                </a:lnTo>
                <a:lnTo>
                  <a:pt x="210" y="76"/>
                </a:lnTo>
                <a:close/>
                <a:moveTo>
                  <a:pt x="261" y="245"/>
                </a:moveTo>
                <a:lnTo>
                  <a:pt x="261" y="245"/>
                </a:lnTo>
                <a:lnTo>
                  <a:pt x="265" y="241"/>
                </a:lnTo>
                <a:lnTo>
                  <a:pt x="262" y="241"/>
                </a:lnTo>
                <a:lnTo>
                  <a:pt x="261" y="245"/>
                </a:lnTo>
                <a:close/>
                <a:moveTo>
                  <a:pt x="265" y="71"/>
                </a:moveTo>
                <a:lnTo>
                  <a:pt x="265" y="71"/>
                </a:lnTo>
                <a:lnTo>
                  <a:pt x="269" y="71"/>
                </a:lnTo>
                <a:lnTo>
                  <a:pt x="270" y="71"/>
                </a:lnTo>
                <a:lnTo>
                  <a:pt x="267" y="70"/>
                </a:lnTo>
                <a:lnTo>
                  <a:pt x="265" y="71"/>
                </a:lnTo>
                <a:close/>
                <a:moveTo>
                  <a:pt x="43" y="128"/>
                </a:moveTo>
                <a:lnTo>
                  <a:pt x="43" y="128"/>
                </a:lnTo>
                <a:lnTo>
                  <a:pt x="48" y="129"/>
                </a:lnTo>
                <a:lnTo>
                  <a:pt x="43" y="128"/>
                </a:lnTo>
                <a:close/>
                <a:moveTo>
                  <a:pt x="270" y="66"/>
                </a:moveTo>
                <a:lnTo>
                  <a:pt x="270" y="66"/>
                </a:lnTo>
                <a:lnTo>
                  <a:pt x="272" y="66"/>
                </a:lnTo>
                <a:lnTo>
                  <a:pt x="273" y="66"/>
                </a:lnTo>
                <a:lnTo>
                  <a:pt x="272" y="66"/>
                </a:lnTo>
                <a:lnTo>
                  <a:pt x="270" y="66"/>
                </a:lnTo>
                <a:close/>
                <a:moveTo>
                  <a:pt x="235" y="137"/>
                </a:moveTo>
                <a:lnTo>
                  <a:pt x="235" y="137"/>
                </a:lnTo>
                <a:lnTo>
                  <a:pt x="239" y="139"/>
                </a:lnTo>
                <a:lnTo>
                  <a:pt x="237" y="137"/>
                </a:lnTo>
                <a:lnTo>
                  <a:pt x="235" y="137"/>
                </a:lnTo>
                <a:close/>
                <a:moveTo>
                  <a:pt x="45" y="174"/>
                </a:moveTo>
                <a:lnTo>
                  <a:pt x="45" y="174"/>
                </a:lnTo>
                <a:lnTo>
                  <a:pt x="45" y="172"/>
                </a:lnTo>
                <a:lnTo>
                  <a:pt x="43" y="170"/>
                </a:lnTo>
                <a:lnTo>
                  <a:pt x="41" y="169"/>
                </a:lnTo>
                <a:lnTo>
                  <a:pt x="45" y="174"/>
                </a:lnTo>
                <a:close/>
                <a:moveTo>
                  <a:pt x="256" y="126"/>
                </a:moveTo>
                <a:lnTo>
                  <a:pt x="256" y="126"/>
                </a:lnTo>
                <a:lnTo>
                  <a:pt x="254" y="123"/>
                </a:lnTo>
                <a:lnTo>
                  <a:pt x="253" y="123"/>
                </a:lnTo>
                <a:lnTo>
                  <a:pt x="256" y="126"/>
                </a:lnTo>
                <a:close/>
                <a:moveTo>
                  <a:pt x="218" y="60"/>
                </a:moveTo>
                <a:lnTo>
                  <a:pt x="218" y="60"/>
                </a:lnTo>
                <a:lnTo>
                  <a:pt x="220" y="58"/>
                </a:lnTo>
                <a:lnTo>
                  <a:pt x="216" y="58"/>
                </a:lnTo>
                <a:lnTo>
                  <a:pt x="216" y="60"/>
                </a:lnTo>
                <a:lnTo>
                  <a:pt x="218" y="60"/>
                </a:lnTo>
                <a:close/>
                <a:moveTo>
                  <a:pt x="163" y="117"/>
                </a:moveTo>
                <a:lnTo>
                  <a:pt x="163" y="117"/>
                </a:lnTo>
                <a:lnTo>
                  <a:pt x="161" y="114"/>
                </a:lnTo>
                <a:lnTo>
                  <a:pt x="163" y="117"/>
                </a:lnTo>
                <a:close/>
                <a:moveTo>
                  <a:pt x="276" y="68"/>
                </a:moveTo>
                <a:lnTo>
                  <a:pt x="276" y="68"/>
                </a:lnTo>
                <a:lnTo>
                  <a:pt x="278" y="68"/>
                </a:lnTo>
                <a:lnTo>
                  <a:pt x="278" y="66"/>
                </a:lnTo>
                <a:lnTo>
                  <a:pt x="276" y="66"/>
                </a:lnTo>
                <a:lnTo>
                  <a:pt x="276" y="68"/>
                </a:lnTo>
                <a:close/>
                <a:moveTo>
                  <a:pt x="198" y="81"/>
                </a:moveTo>
                <a:lnTo>
                  <a:pt x="198" y="81"/>
                </a:lnTo>
                <a:lnTo>
                  <a:pt x="199" y="82"/>
                </a:lnTo>
                <a:lnTo>
                  <a:pt x="199" y="81"/>
                </a:lnTo>
                <a:lnTo>
                  <a:pt x="198" y="81"/>
                </a:lnTo>
                <a:close/>
                <a:moveTo>
                  <a:pt x="138" y="63"/>
                </a:moveTo>
                <a:lnTo>
                  <a:pt x="138" y="63"/>
                </a:lnTo>
                <a:lnTo>
                  <a:pt x="141" y="66"/>
                </a:lnTo>
                <a:lnTo>
                  <a:pt x="141" y="65"/>
                </a:lnTo>
                <a:lnTo>
                  <a:pt x="139" y="65"/>
                </a:lnTo>
                <a:lnTo>
                  <a:pt x="138" y="63"/>
                </a:lnTo>
                <a:close/>
                <a:moveTo>
                  <a:pt x="62" y="118"/>
                </a:moveTo>
                <a:lnTo>
                  <a:pt x="62" y="118"/>
                </a:lnTo>
                <a:lnTo>
                  <a:pt x="65" y="118"/>
                </a:lnTo>
                <a:lnTo>
                  <a:pt x="63" y="117"/>
                </a:lnTo>
                <a:lnTo>
                  <a:pt x="62" y="118"/>
                </a:lnTo>
                <a:close/>
                <a:moveTo>
                  <a:pt x="201" y="144"/>
                </a:moveTo>
                <a:lnTo>
                  <a:pt x="201" y="144"/>
                </a:lnTo>
                <a:lnTo>
                  <a:pt x="199" y="142"/>
                </a:lnTo>
                <a:lnTo>
                  <a:pt x="198" y="142"/>
                </a:lnTo>
                <a:lnTo>
                  <a:pt x="201" y="144"/>
                </a:lnTo>
                <a:close/>
                <a:moveTo>
                  <a:pt x="294" y="71"/>
                </a:moveTo>
                <a:lnTo>
                  <a:pt x="294" y="71"/>
                </a:lnTo>
                <a:lnTo>
                  <a:pt x="294" y="70"/>
                </a:lnTo>
                <a:lnTo>
                  <a:pt x="292" y="68"/>
                </a:lnTo>
                <a:lnTo>
                  <a:pt x="292" y="70"/>
                </a:lnTo>
                <a:lnTo>
                  <a:pt x="294" y="71"/>
                </a:lnTo>
                <a:close/>
                <a:moveTo>
                  <a:pt x="253" y="134"/>
                </a:moveTo>
                <a:lnTo>
                  <a:pt x="253" y="134"/>
                </a:lnTo>
                <a:lnTo>
                  <a:pt x="254" y="134"/>
                </a:lnTo>
                <a:lnTo>
                  <a:pt x="256" y="134"/>
                </a:lnTo>
                <a:lnTo>
                  <a:pt x="253" y="134"/>
                </a:lnTo>
                <a:close/>
                <a:moveTo>
                  <a:pt x="76" y="204"/>
                </a:moveTo>
                <a:lnTo>
                  <a:pt x="76" y="204"/>
                </a:lnTo>
                <a:lnTo>
                  <a:pt x="73" y="202"/>
                </a:lnTo>
                <a:lnTo>
                  <a:pt x="76" y="204"/>
                </a:lnTo>
                <a:close/>
                <a:moveTo>
                  <a:pt x="216" y="77"/>
                </a:moveTo>
                <a:lnTo>
                  <a:pt x="216" y="77"/>
                </a:lnTo>
                <a:lnTo>
                  <a:pt x="215" y="79"/>
                </a:lnTo>
                <a:lnTo>
                  <a:pt x="216" y="77"/>
                </a:lnTo>
                <a:close/>
                <a:moveTo>
                  <a:pt x="242" y="129"/>
                </a:moveTo>
                <a:lnTo>
                  <a:pt x="242" y="129"/>
                </a:lnTo>
                <a:lnTo>
                  <a:pt x="240" y="131"/>
                </a:lnTo>
                <a:lnTo>
                  <a:pt x="242" y="133"/>
                </a:lnTo>
                <a:lnTo>
                  <a:pt x="242" y="129"/>
                </a:lnTo>
                <a:close/>
                <a:moveTo>
                  <a:pt x="210" y="71"/>
                </a:moveTo>
                <a:lnTo>
                  <a:pt x="210" y="71"/>
                </a:lnTo>
                <a:lnTo>
                  <a:pt x="209" y="71"/>
                </a:lnTo>
                <a:lnTo>
                  <a:pt x="207" y="73"/>
                </a:lnTo>
                <a:lnTo>
                  <a:pt x="210" y="71"/>
                </a:lnTo>
                <a:close/>
                <a:moveTo>
                  <a:pt x="60" y="123"/>
                </a:moveTo>
                <a:lnTo>
                  <a:pt x="60" y="123"/>
                </a:lnTo>
                <a:lnTo>
                  <a:pt x="59" y="123"/>
                </a:lnTo>
                <a:lnTo>
                  <a:pt x="60" y="123"/>
                </a:lnTo>
                <a:close/>
                <a:moveTo>
                  <a:pt x="98" y="226"/>
                </a:moveTo>
                <a:lnTo>
                  <a:pt x="98" y="226"/>
                </a:lnTo>
                <a:lnTo>
                  <a:pt x="100" y="224"/>
                </a:lnTo>
                <a:lnTo>
                  <a:pt x="98" y="226"/>
                </a:lnTo>
                <a:close/>
                <a:moveTo>
                  <a:pt x="229" y="54"/>
                </a:moveTo>
                <a:lnTo>
                  <a:pt x="229" y="54"/>
                </a:lnTo>
                <a:lnTo>
                  <a:pt x="232" y="54"/>
                </a:lnTo>
                <a:lnTo>
                  <a:pt x="229" y="54"/>
                </a:lnTo>
                <a:close/>
                <a:moveTo>
                  <a:pt x="65" y="186"/>
                </a:moveTo>
                <a:lnTo>
                  <a:pt x="65" y="186"/>
                </a:lnTo>
                <a:lnTo>
                  <a:pt x="67" y="188"/>
                </a:lnTo>
                <a:lnTo>
                  <a:pt x="65" y="186"/>
                </a:lnTo>
                <a:close/>
                <a:moveTo>
                  <a:pt x="215" y="114"/>
                </a:moveTo>
                <a:lnTo>
                  <a:pt x="215" y="114"/>
                </a:lnTo>
                <a:lnTo>
                  <a:pt x="216" y="114"/>
                </a:lnTo>
                <a:lnTo>
                  <a:pt x="216" y="112"/>
                </a:lnTo>
                <a:lnTo>
                  <a:pt x="215" y="114"/>
                </a:lnTo>
                <a:close/>
                <a:moveTo>
                  <a:pt x="57" y="178"/>
                </a:moveTo>
                <a:lnTo>
                  <a:pt x="57" y="178"/>
                </a:lnTo>
                <a:lnTo>
                  <a:pt x="59" y="180"/>
                </a:lnTo>
                <a:lnTo>
                  <a:pt x="57" y="178"/>
                </a:lnTo>
                <a:close/>
                <a:moveTo>
                  <a:pt x="157" y="240"/>
                </a:moveTo>
                <a:lnTo>
                  <a:pt x="157" y="240"/>
                </a:lnTo>
                <a:lnTo>
                  <a:pt x="155" y="240"/>
                </a:lnTo>
                <a:lnTo>
                  <a:pt x="157" y="240"/>
                </a:lnTo>
                <a:close/>
                <a:moveTo>
                  <a:pt x="163" y="73"/>
                </a:moveTo>
                <a:lnTo>
                  <a:pt x="163" y="73"/>
                </a:lnTo>
                <a:lnTo>
                  <a:pt x="163" y="71"/>
                </a:lnTo>
                <a:lnTo>
                  <a:pt x="161" y="73"/>
                </a:lnTo>
                <a:lnTo>
                  <a:pt x="163" y="73"/>
                </a:lnTo>
                <a:close/>
                <a:moveTo>
                  <a:pt x="210" y="134"/>
                </a:moveTo>
                <a:lnTo>
                  <a:pt x="210" y="134"/>
                </a:lnTo>
                <a:lnTo>
                  <a:pt x="213" y="134"/>
                </a:lnTo>
                <a:lnTo>
                  <a:pt x="210" y="134"/>
                </a:lnTo>
                <a:close/>
                <a:moveTo>
                  <a:pt x="248" y="125"/>
                </a:moveTo>
                <a:lnTo>
                  <a:pt x="248" y="125"/>
                </a:lnTo>
                <a:lnTo>
                  <a:pt x="248" y="126"/>
                </a:lnTo>
                <a:lnTo>
                  <a:pt x="248" y="128"/>
                </a:lnTo>
                <a:lnTo>
                  <a:pt x="248" y="125"/>
                </a:lnTo>
                <a:close/>
                <a:moveTo>
                  <a:pt x="246" y="71"/>
                </a:moveTo>
                <a:lnTo>
                  <a:pt x="246" y="71"/>
                </a:lnTo>
                <a:lnTo>
                  <a:pt x="246" y="70"/>
                </a:lnTo>
                <a:lnTo>
                  <a:pt x="246" y="68"/>
                </a:lnTo>
                <a:lnTo>
                  <a:pt x="246" y="71"/>
                </a:lnTo>
                <a:close/>
                <a:moveTo>
                  <a:pt x="157" y="142"/>
                </a:moveTo>
                <a:lnTo>
                  <a:pt x="157" y="142"/>
                </a:lnTo>
                <a:lnTo>
                  <a:pt x="155" y="142"/>
                </a:lnTo>
                <a:lnTo>
                  <a:pt x="155" y="144"/>
                </a:lnTo>
                <a:lnTo>
                  <a:pt x="157" y="142"/>
                </a:lnTo>
                <a:close/>
                <a:moveTo>
                  <a:pt x="221" y="109"/>
                </a:moveTo>
                <a:lnTo>
                  <a:pt x="221" y="109"/>
                </a:lnTo>
                <a:lnTo>
                  <a:pt x="220" y="111"/>
                </a:lnTo>
                <a:lnTo>
                  <a:pt x="221" y="109"/>
                </a:lnTo>
                <a:close/>
                <a:moveTo>
                  <a:pt x="223" y="122"/>
                </a:moveTo>
                <a:lnTo>
                  <a:pt x="223" y="122"/>
                </a:lnTo>
                <a:lnTo>
                  <a:pt x="224" y="122"/>
                </a:lnTo>
                <a:lnTo>
                  <a:pt x="223" y="122"/>
                </a:lnTo>
                <a:close/>
                <a:moveTo>
                  <a:pt x="242" y="77"/>
                </a:moveTo>
                <a:lnTo>
                  <a:pt x="242" y="77"/>
                </a:lnTo>
                <a:lnTo>
                  <a:pt x="243" y="77"/>
                </a:lnTo>
                <a:lnTo>
                  <a:pt x="243" y="76"/>
                </a:lnTo>
                <a:lnTo>
                  <a:pt x="242" y="77"/>
                </a:lnTo>
                <a:close/>
                <a:moveTo>
                  <a:pt x="209" y="79"/>
                </a:moveTo>
                <a:lnTo>
                  <a:pt x="209" y="79"/>
                </a:lnTo>
                <a:lnTo>
                  <a:pt x="207" y="79"/>
                </a:lnTo>
                <a:lnTo>
                  <a:pt x="209" y="81"/>
                </a:lnTo>
                <a:lnTo>
                  <a:pt x="209" y="79"/>
                </a:lnTo>
                <a:close/>
                <a:moveTo>
                  <a:pt x="235" y="74"/>
                </a:moveTo>
                <a:lnTo>
                  <a:pt x="235" y="74"/>
                </a:lnTo>
                <a:lnTo>
                  <a:pt x="237" y="74"/>
                </a:lnTo>
                <a:lnTo>
                  <a:pt x="235" y="73"/>
                </a:lnTo>
                <a:lnTo>
                  <a:pt x="235" y="74"/>
                </a:lnTo>
                <a:close/>
                <a:moveTo>
                  <a:pt x="261" y="71"/>
                </a:moveTo>
                <a:lnTo>
                  <a:pt x="261" y="71"/>
                </a:lnTo>
                <a:lnTo>
                  <a:pt x="261" y="70"/>
                </a:lnTo>
                <a:lnTo>
                  <a:pt x="261" y="71"/>
                </a:lnTo>
                <a:close/>
                <a:moveTo>
                  <a:pt x="226" y="70"/>
                </a:moveTo>
                <a:lnTo>
                  <a:pt x="226" y="70"/>
                </a:lnTo>
                <a:lnTo>
                  <a:pt x="228" y="70"/>
                </a:lnTo>
                <a:lnTo>
                  <a:pt x="226" y="70"/>
                </a:lnTo>
                <a:close/>
                <a:moveTo>
                  <a:pt x="190" y="134"/>
                </a:moveTo>
                <a:lnTo>
                  <a:pt x="190" y="134"/>
                </a:lnTo>
                <a:lnTo>
                  <a:pt x="190" y="136"/>
                </a:lnTo>
                <a:lnTo>
                  <a:pt x="191" y="136"/>
                </a:lnTo>
                <a:lnTo>
                  <a:pt x="190" y="134"/>
                </a:lnTo>
                <a:close/>
                <a:moveTo>
                  <a:pt x="183" y="70"/>
                </a:moveTo>
                <a:lnTo>
                  <a:pt x="183" y="70"/>
                </a:lnTo>
                <a:lnTo>
                  <a:pt x="185" y="70"/>
                </a:lnTo>
                <a:lnTo>
                  <a:pt x="183" y="70"/>
                </a:lnTo>
                <a:close/>
                <a:moveTo>
                  <a:pt x="256" y="57"/>
                </a:moveTo>
                <a:lnTo>
                  <a:pt x="256" y="57"/>
                </a:lnTo>
                <a:lnTo>
                  <a:pt x="254" y="57"/>
                </a:lnTo>
                <a:lnTo>
                  <a:pt x="256" y="57"/>
                </a:lnTo>
                <a:close/>
                <a:moveTo>
                  <a:pt x="81" y="62"/>
                </a:moveTo>
                <a:lnTo>
                  <a:pt x="81" y="62"/>
                </a:lnTo>
                <a:lnTo>
                  <a:pt x="79" y="62"/>
                </a:lnTo>
                <a:lnTo>
                  <a:pt x="81" y="62"/>
                </a:lnTo>
                <a:close/>
                <a:moveTo>
                  <a:pt x="207" y="104"/>
                </a:moveTo>
                <a:lnTo>
                  <a:pt x="207" y="10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1" name="Freeform 32"/>
          <p:cNvSpPr>
            <a:spLocks/>
          </p:cNvSpPr>
          <p:nvPr/>
        </p:nvSpPr>
        <p:spPr bwMode="auto">
          <a:xfrm>
            <a:off x="4152900" y="2606451"/>
            <a:ext cx="273050" cy="58738"/>
          </a:xfrm>
          <a:custGeom>
            <a:avLst/>
            <a:gdLst>
              <a:gd name="T0" fmla="*/ 408265313 w 172"/>
              <a:gd name="T1" fmla="*/ 88207013 h 37"/>
              <a:gd name="T2" fmla="*/ 367942813 w 172"/>
              <a:gd name="T3" fmla="*/ 88207013 h 37"/>
              <a:gd name="T4" fmla="*/ 357862188 w 172"/>
              <a:gd name="T5" fmla="*/ 88207013 h 37"/>
              <a:gd name="T6" fmla="*/ 299899388 w 172"/>
              <a:gd name="T7" fmla="*/ 85686042 h 37"/>
              <a:gd name="T8" fmla="*/ 269657513 w 172"/>
              <a:gd name="T9" fmla="*/ 85686042 h 37"/>
              <a:gd name="T10" fmla="*/ 236894688 w 172"/>
              <a:gd name="T11" fmla="*/ 80645686 h 37"/>
              <a:gd name="T12" fmla="*/ 201612500 w 172"/>
              <a:gd name="T13" fmla="*/ 75605331 h 37"/>
              <a:gd name="T14" fmla="*/ 158770638 w 172"/>
              <a:gd name="T15" fmla="*/ 73085947 h 37"/>
              <a:gd name="T16" fmla="*/ 103327200 w 172"/>
              <a:gd name="T17" fmla="*/ 52924526 h 37"/>
              <a:gd name="T18" fmla="*/ 55443438 w 172"/>
              <a:gd name="T19" fmla="*/ 32763104 h 37"/>
              <a:gd name="T20" fmla="*/ 17641888 w 172"/>
              <a:gd name="T21" fmla="*/ 20161422 h 37"/>
              <a:gd name="T22" fmla="*/ 2520950 w 172"/>
              <a:gd name="T23" fmla="*/ 17642038 h 37"/>
              <a:gd name="T24" fmla="*/ 0 w 172"/>
              <a:gd name="T25" fmla="*/ 12601682 h 37"/>
              <a:gd name="T26" fmla="*/ 0 w 172"/>
              <a:gd name="T27" fmla="*/ 10080711 h 37"/>
              <a:gd name="T28" fmla="*/ 0 w 172"/>
              <a:gd name="T29" fmla="*/ 5040355 h 37"/>
              <a:gd name="T30" fmla="*/ 7561263 w 172"/>
              <a:gd name="T31" fmla="*/ 0 h 37"/>
              <a:gd name="T32" fmla="*/ 10080625 w 172"/>
              <a:gd name="T33" fmla="*/ 0 h 37"/>
              <a:gd name="T34" fmla="*/ 17641888 w 172"/>
              <a:gd name="T35" fmla="*/ 10080711 h 37"/>
              <a:gd name="T36" fmla="*/ 22682200 w 172"/>
              <a:gd name="T37" fmla="*/ 12601682 h 37"/>
              <a:gd name="T38" fmla="*/ 78125638 w 172"/>
              <a:gd name="T39" fmla="*/ 32763104 h 37"/>
              <a:gd name="T40" fmla="*/ 151209375 w 172"/>
              <a:gd name="T41" fmla="*/ 60484265 h 37"/>
              <a:gd name="T42" fmla="*/ 196572188 w 172"/>
              <a:gd name="T43" fmla="*/ 68045592 h 37"/>
              <a:gd name="T44" fmla="*/ 229335013 w 172"/>
              <a:gd name="T45" fmla="*/ 73085947 h 37"/>
              <a:gd name="T46" fmla="*/ 257055938 w 172"/>
              <a:gd name="T47" fmla="*/ 73085947 h 37"/>
              <a:gd name="T48" fmla="*/ 327620313 w 172"/>
              <a:gd name="T49" fmla="*/ 75605331 h 37"/>
              <a:gd name="T50" fmla="*/ 360383138 w 172"/>
              <a:gd name="T51" fmla="*/ 75605331 h 37"/>
              <a:gd name="T52" fmla="*/ 388104063 w 172"/>
              <a:gd name="T53" fmla="*/ 75605331 h 37"/>
              <a:gd name="T54" fmla="*/ 420866888 w 172"/>
              <a:gd name="T55" fmla="*/ 73085947 h 37"/>
              <a:gd name="T56" fmla="*/ 423386250 w 172"/>
              <a:gd name="T57" fmla="*/ 73085947 h 37"/>
              <a:gd name="T58" fmla="*/ 433466875 w 172"/>
              <a:gd name="T59" fmla="*/ 75605331 h 37"/>
              <a:gd name="T60" fmla="*/ 433466875 w 172"/>
              <a:gd name="T61" fmla="*/ 80645686 h 37"/>
              <a:gd name="T62" fmla="*/ 423386250 w 172"/>
              <a:gd name="T63" fmla="*/ 93247369 h 37"/>
              <a:gd name="T64" fmla="*/ 408265313 w 172"/>
              <a:gd name="T65" fmla="*/ 88207013 h 37"/>
              <a:gd name="T66" fmla="*/ 408265313 w 172"/>
              <a:gd name="T67" fmla="*/ 88207013 h 3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2" h="37">
                <a:moveTo>
                  <a:pt x="162" y="35"/>
                </a:moveTo>
                <a:lnTo>
                  <a:pt x="162" y="35"/>
                </a:lnTo>
                <a:lnTo>
                  <a:pt x="146" y="35"/>
                </a:lnTo>
                <a:lnTo>
                  <a:pt x="142" y="35"/>
                </a:lnTo>
                <a:lnTo>
                  <a:pt x="119" y="34"/>
                </a:lnTo>
                <a:lnTo>
                  <a:pt x="107" y="34"/>
                </a:lnTo>
                <a:lnTo>
                  <a:pt x="94" y="32"/>
                </a:lnTo>
                <a:lnTo>
                  <a:pt x="80" y="30"/>
                </a:lnTo>
                <a:lnTo>
                  <a:pt x="63" y="29"/>
                </a:lnTo>
                <a:lnTo>
                  <a:pt x="52" y="26"/>
                </a:lnTo>
                <a:lnTo>
                  <a:pt x="41" y="21"/>
                </a:lnTo>
                <a:lnTo>
                  <a:pt x="22" y="13"/>
                </a:lnTo>
                <a:lnTo>
                  <a:pt x="7" y="8"/>
                </a:lnTo>
                <a:lnTo>
                  <a:pt x="1" y="7"/>
                </a:lnTo>
                <a:lnTo>
                  <a:pt x="0" y="5"/>
                </a:lnTo>
                <a:lnTo>
                  <a:pt x="0" y="4"/>
                </a:lnTo>
                <a:lnTo>
                  <a:pt x="0" y="2"/>
                </a:ln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7" y="4"/>
                </a:lnTo>
                <a:lnTo>
                  <a:pt x="9" y="5"/>
                </a:lnTo>
                <a:lnTo>
                  <a:pt x="31" y="13"/>
                </a:lnTo>
                <a:lnTo>
                  <a:pt x="45" y="19"/>
                </a:lnTo>
                <a:lnTo>
                  <a:pt x="60" y="24"/>
                </a:lnTo>
                <a:lnTo>
                  <a:pt x="78" y="27"/>
                </a:lnTo>
                <a:lnTo>
                  <a:pt x="91" y="29"/>
                </a:lnTo>
                <a:lnTo>
                  <a:pt x="102" y="29"/>
                </a:lnTo>
                <a:lnTo>
                  <a:pt x="130" y="30"/>
                </a:lnTo>
                <a:lnTo>
                  <a:pt x="143" y="30"/>
                </a:lnTo>
                <a:lnTo>
                  <a:pt x="154" y="30"/>
                </a:lnTo>
                <a:lnTo>
                  <a:pt x="167" y="29"/>
                </a:lnTo>
                <a:lnTo>
                  <a:pt x="168" y="29"/>
                </a:lnTo>
                <a:lnTo>
                  <a:pt x="172" y="30"/>
                </a:lnTo>
                <a:lnTo>
                  <a:pt x="172" y="32"/>
                </a:lnTo>
                <a:lnTo>
                  <a:pt x="172" y="35"/>
                </a:lnTo>
                <a:lnTo>
                  <a:pt x="168" y="37"/>
                </a:lnTo>
                <a:lnTo>
                  <a:pt x="162" y="3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2" name="Freeform 33"/>
          <p:cNvSpPr>
            <a:spLocks noEditPoints="1"/>
          </p:cNvSpPr>
          <p:nvPr/>
        </p:nvSpPr>
        <p:spPr bwMode="auto">
          <a:xfrm>
            <a:off x="2535238" y="1412650"/>
            <a:ext cx="481012" cy="501650"/>
          </a:xfrm>
          <a:custGeom>
            <a:avLst/>
            <a:gdLst>
              <a:gd name="T0" fmla="*/ 587196590 w 303"/>
              <a:gd name="T1" fmla="*/ 52924075 h 316"/>
              <a:gd name="T2" fmla="*/ 743446115 w 303"/>
              <a:gd name="T3" fmla="*/ 262096250 h 316"/>
              <a:gd name="T4" fmla="*/ 756046089 w 303"/>
              <a:gd name="T5" fmla="*/ 466229700 h 316"/>
              <a:gd name="T6" fmla="*/ 579635335 w 303"/>
              <a:gd name="T7" fmla="*/ 720764688 h 316"/>
              <a:gd name="T8" fmla="*/ 322579665 w 303"/>
              <a:gd name="T9" fmla="*/ 791329063 h 316"/>
              <a:gd name="T10" fmla="*/ 178931702 w 303"/>
              <a:gd name="T11" fmla="*/ 738406575 h 316"/>
              <a:gd name="T12" fmla="*/ 55443380 w 303"/>
              <a:gd name="T13" fmla="*/ 612398763 h 316"/>
              <a:gd name="T14" fmla="*/ 0 w 303"/>
              <a:gd name="T15" fmla="*/ 418345938 h 316"/>
              <a:gd name="T16" fmla="*/ 50403073 w 303"/>
              <a:gd name="T17" fmla="*/ 178931888 h 316"/>
              <a:gd name="T18" fmla="*/ 214213852 w 303"/>
              <a:gd name="T19" fmla="*/ 27722513 h 316"/>
              <a:gd name="T20" fmla="*/ 378023045 w 303"/>
              <a:gd name="T21" fmla="*/ 0 h 316"/>
              <a:gd name="T22" fmla="*/ 22682176 w 303"/>
              <a:gd name="T23" fmla="*/ 446068450 h 316"/>
              <a:gd name="T24" fmla="*/ 322579665 w 303"/>
              <a:gd name="T25" fmla="*/ 771167813 h 316"/>
              <a:gd name="T26" fmla="*/ 317539357 w 303"/>
              <a:gd name="T27" fmla="*/ 776208125 h 316"/>
              <a:gd name="T28" fmla="*/ 619957793 w 303"/>
              <a:gd name="T29" fmla="*/ 675401875 h 316"/>
              <a:gd name="T30" fmla="*/ 372982737 w 303"/>
              <a:gd name="T31" fmla="*/ 783769388 h 316"/>
              <a:gd name="T32" fmla="*/ 229334774 w 303"/>
              <a:gd name="T33" fmla="*/ 756046875 h 316"/>
              <a:gd name="T34" fmla="*/ 413305195 w 303"/>
              <a:gd name="T35" fmla="*/ 783769388 h 316"/>
              <a:gd name="T36" fmla="*/ 675401173 w 303"/>
              <a:gd name="T37" fmla="*/ 624998750 h 316"/>
              <a:gd name="T38" fmla="*/ 83165864 w 303"/>
              <a:gd name="T39" fmla="*/ 178931888 h 316"/>
              <a:gd name="T40" fmla="*/ 194052623 w 303"/>
              <a:gd name="T41" fmla="*/ 88206263 h 316"/>
              <a:gd name="T42" fmla="*/ 350302148 w 303"/>
              <a:gd name="T43" fmla="*/ 40322500 h 316"/>
              <a:gd name="T44" fmla="*/ 294858769 w 303"/>
              <a:gd name="T45" fmla="*/ 55443438 h 316"/>
              <a:gd name="T46" fmla="*/ 98286785 w 303"/>
              <a:gd name="T47" fmla="*/ 178931888 h 316"/>
              <a:gd name="T48" fmla="*/ 27722484 w 303"/>
              <a:gd name="T49" fmla="*/ 357862188 h 316"/>
              <a:gd name="T50" fmla="*/ 78125556 w 303"/>
              <a:gd name="T51" fmla="*/ 597277825 h 316"/>
              <a:gd name="T52" fmla="*/ 236894441 w 303"/>
              <a:gd name="T53" fmla="*/ 743446888 h 316"/>
              <a:gd name="T54" fmla="*/ 468748575 w 303"/>
              <a:gd name="T55" fmla="*/ 756046875 h 316"/>
              <a:gd name="T56" fmla="*/ 680441480 w 303"/>
              <a:gd name="T57" fmla="*/ 577116575 h 316"/>
              <a:gd name="T58" fmla="*/ 723284886 w 303"/>
              <a:gd name="T59" fmla="*/ 307459063 h 316"/>
              <a:gd name="T60" fmla="*/ 614917486 w 303"/>
              <a:gd name="T61" fmla="*/ 115927188 h 316"/>
              <a:gd name="T62" fmla="*/ 425906757 w 303"/>
              <a:gd name="T63" fmla="*/ 25201563 h 316"/>
              <a:gd name="T64" fmla="*/ 191531676 w 303"/>
              <a:gd name="T65" fmla="*/ 70564375 h 316"/>
              <a:gd name="T66" fmla="*/ 751005782 w 303"/>
              <a:gd name="T67" fmla="*/ 357862188 h 316"/>
              <a:gd name="T68" fmla="*/ 703123657 w 303"/>
              <a:gd name="T69" fmla="*/ 178931888 h 316"/>
              <a:gd name="T70" fmla="*/ 539312877 w 303"/>
              <a:gd name="T71" fmla="*/ 35282188 h 316"/>
              <a:gd name="T72" fmla="*/ 549393491 w 303"/>
              <a:gd name="T73" fmla="*/ 47883763 h 316"/>
              <a:gd name="T74" fmla="*/ 690522095 w 303"/>
              <a:gd name="T75" fmla="*/ 194052825 h 316"/>
              <a:gd name="T76" fmla="*/ 751005782 w 303"/>
              <a:gd name="T77" fmla="*/ 357862188 h 316"/>
              <a:gd name="T78" fmla="*/ 594756257 w 303"/>
              <a:gd name="T79" fmla="*/ 688003450 h 316"/>
              <a:gd name="T80" fmla="*/ 735884860 w 303"/>
              <a:gd name="T81" fmla="*/ 488910313 h 316"/>
              <a:gd name="T82" fmla="*/ 723284886 w 303"/>
              <a:gd name="T83" fmla="*/ 277217188 h 316"/>
              <a:gd name="T84" fmla="*/ 738405807 w 303"/>
              <a:gd name="T85" fmla="*/ 362902500 h 316"/>
              <a:gd name="T86" fmla="*/ 660280251 w 303"/>
              <a:gd name="T87" fmla="*/ 617439075 h 316"/>
              <a:gd name="T88" fmla="*/ 481350137 w 303"/>
              <a:gd name="T89" fmla="*/ 756046875 h 316"/>
              <a:gd name="T90" fmla="*/ 143649551 w 303"/>
              <a:gd name="T91" fmla="*/ 80645000 h 316"/>
              <a:gd name="T92" fmla="*/ 20161229 w 303"/>
              <a:gd name="T93" fmla="*/ 269657513 h 316"/>
              <a:gd name="T94" fmla="*/ 57964327 w 303"/>
              <a:gd name="T95" fmla="*/ 194052825 h 316"/>
              <a:gd name="T96" fmla="*/ 229334774 w 303"/>
              <a:gd name="T97" fmla="*/ 32762825 h 316"/>
              <a:gd name="T98" fmla="*/ 126007682 w 303"/>
              <a:gd name="T99" fmla="*/ 675401875 h 316"/>
              <a:gd name="T100" fmla="*/ 30241844 w 303"/>
              <a:gd name="T101" fmla="*/ 504031250 h 316"/>
              <a:gd name="T102" fmla="*/ 12601562 w 303"/>
              <a:gd name="T103" fmla="*/ 370463763 h 316"/>
              <a:gd name="T104" fmla="*/ 40322458 w 303"/>
              <a:gd name="T105" fmla="*/ 556955325 h 316"/>
              <a:gd name="T106" fmla="*/ 186491369 w 303"/>
              <a:gd name="T107" fmla="*/ 730845313 h 316"/>
              <a:gd name="T108" fmla="*/ 163810780 w 303"/>
              <a:gd name="T109" fmla="*/ 83165950 h 316"/>
              <a:gd name="T110" fmla="*/ 317539357 w 303"/>
              <a:gd name="T111" fmla="*/ 15120938 h 316"/>
              <a:gd name="T112" fmla="*/ 181451061 w 303"/>
              <a:gd name="T113" fmla="*/ 68045013 h 316"/>
              <a:gd name="T114" fmla="*/ 425906757 w 303"/>
              <a:gd name="T115" fmla="*/ 12601575 h 316"/>
              <a:gd name="T116" fmla="*/ 388103659 w 303"/>
              <a:gd name="T117" fmla="*/ 7561263 h 316"/>
              <a:gd name="T118" fmla="*/ 428426117 w 303"/>
              <a:gd name="T119" fmla="*/ 12601575 h 3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03" h="316">
                <a:moveTo>
                  <a:pt x="150" y="0"/>
                </a:moveTo>
                <a:lnTo>
                  <a:pt x="150" y="0"/>
                </a:lnTo>
                <a:lnTo>
                  <a:pt x="169" y="2"/>
                </a:lnTo>
                <a:lnTo>
                  <a:pt x="188" y="5"/>
                </a:lnTo>
                <a:lnTo>
                  <a:pt x="210" y="10"/>
                </a:lnTo>
                <a:lnTo>
                  <a:pt x="221" y="14"/>
                </a:lnTo>
                <a:lnTo>
                  <a:pt x="233" y="21"/>
                </a:lnTo>
                <a:lnTo>
                  <a:pt x="252" y="33"/>
                </a:lnTo>
                <a:lnTo>
                  <a:pt x="263" y="43"/>
                </a:lnTo>
                <a:lnTo>
                  <a:pt x="271" y="54"/>
                </a:lnTo>
                <a:lnTo>
                  <a:pt x="282" y="69"/>
                </a:lnTo>
                <a:lnTo>
                  <a:pt x="290" y="87"/>
                </a:lnTo>
                <a:lnTo>
                  <a:pt x="295" y="104"/>
                </a:lnTo>
                <a:lnTo>
                  <a:pt x="300" y="128"/>
                </a:lnTo>
                <a:lnTo>
                  <a:pt x="303" y="148"/>
                </a:lnTo>
                <a:lnTo>
                  <a:pt x="301" y="161"/>
                </a:lnTo>
                <a:lnTo>
                  <a:pt x="300" y="172"/>
                </a:lnTo>
                <a:lnTo>
                  <a:pt x="300" y="185"/>
                </a:lnTo>
                <a:lnTo>
                  <a:pt x="296" y="200"/>
                </a:lnTo>
                <a:lnTo>
                  <a:pt x="290" y="215"/>
                </a:lnTo>
                <a:lnTo>
                  <a:pt x="282" y="232"/>
                </a:lnTo>
                <a:lnTo>
                  <a:pt x="273" y="248"/>
                </a:lnTo>
                <a:lnTo>
                  <a:pt x="260" y="260"/>
                </a:lnTo>
                <a:lnTo>
                  <a:pt x="246" y="273"/>
                </a:lnTo>
                <a:lnTo>
                  <a:pt x="230" y="286"/>
                </a:lnTo>
                <a:lnTo>
                  <a:pt x="214" y="297"/>
                </a:lnTo>
                <a:lnTo>
                  <a:pt x="194" y="306"/>
                </a:lnTo>
                <a:lnTo>
                  <a:pt x="173" y="312"/>
                </a:lnTo>
                <a:lnTo>
                  <a:pt x="159" y="316"/>
                </a:lnTo>
                <a:lnTo>
                  <a:pt x="143" y="316"/>
                </a:lnTo>
                <a:lnTo>
                  <a:pt x="128" y="314"/>
                </a:lnTo>
                <a:lnTo>
                  <a:pt x="117" y="312"/>
                </a:lnTo>
                <a:lnTo>
                  <a:pt x="106" y="308"/>
                </a:lnTo>
                <a:lnTo>
                  <a:pt x="91" y="303"/>
                </a:lnTo>
                <a:lnTo>
                  <a:pt x="90" y="303"/>
                </a:lnTo>
                <a:lnTo>
                  <a:pt x="87" y="303"/>
                </a:lnTo>
                <a:lnTo>
                  <a:pt x="71" y="293"/>
                </a:lnTo>
                <a:lnTo>
                  <a:pt x="57" y="282"/>
                </a:lnTo>
                <a:lnTo>
                  <a:pt x="53" y="281"/>
                </a:lnTo>
                <a:lnTo>
                  <a:pt x="44" y="271"/>
                </a:lnTo>
                <a:lnTo>
                  <a:pt x="36" y="263"/>
                </a:lnTo>
                <a:lnTo>
                  <a:pt x="30" y="254"/>
                </a:lnTo>
                <a:lnTo>
                  <a:pt x="22" y="243"/>
                </a:lnTo>
                <a:lnTo>
                  <a:pt x="14" y="226"/>
                </a:lnTo>
                <a:lnTo>
                  <a:pt x="8" y="213"/>
                </a:lnTo>
                <a:lnTo>
                  <a:pt x="5" y="199"/>
                </a:lnTo>
                <a:lnTo>
                  <a:pt x="1" y="180"/>
                </a:lnTo>
                <a:lnTo>
                  <a:pt x="0" y="166"/>
                </a:lnTo>
                <a:lnTo>
                  <a:pt x="0" y="153"/>
                </a:lnTo>
                <a:lnTo>
                  <a:pt x="1" y="123"/>
                </a:lnTo>
                <a:lnTo>
                  <a:pt x="6" y="103"/>
                </a:lnTo>
                <a:lnTo>
                  <a:pt x="11" y="88"/>
                </a:lnTo>
                <a:lnTo>
                  <a:pt x="14" y="79"/>
                </a:lnTo>
                <a:lnTo>
                  <a:pt x="20" y="71"/>
                </a:lnTo>
                <a:lnTo>
                  <a:pt x="33" y="52"/>
                </a:lnTo>
                <a:lnTo>
                  <a:pt x="49" y="33"/>
                </a:lnTo>
                <a:lnTo>
                  <a:pt x="58" y="25"/>
                </a:lnTo>
                <a:lnTo>
                  <a:pt x="68" y="19"/>
                </a:lnTo>
                <a:lnTo>
                  <a:pt x="76" y="14"/>
                </a:lnTo>
                <a:lnTo>
                  <a:pt x="85" y="11"/>
                </a:lnTo>
                <a:lnTo>
                  <a:pt x="99" y="6"/>
                </a:lnTo>
                <a:lnTo>
                  <a:pt x="115" y="3"/>
                </a:lnTo>
                <a:lnTo>
                  <a:pt x="121" y="2"/>
                </a:lnTo>
                <a:lnTo>
                  <a:pt x="131" y="0"/>
                </a:lnTo>
                <a:lnTo>
                  <a:pt x="142" y="0"/>
                </a:lnTo>
                <a:lnTo>
                  <a:pt x="150" y="0"/>
                </a:lnTo>
                <a:close/>
                <a:moveTo>
                  <a:pt x="9" y="178"/>
                </a:moveTo>
                <a:lnTo>
                  <a:pt x="9" y="178"/>
                </a:lnTo>
                <a:lnTo>
                  <a:pt x="9" y="180"/>
                </a:lnTo>
                <a:lnTo>
                  <a:pt x="9" y="178"/>
                </a:lnTo>
                <a:lnTo>
                  <a:pt x="9" y="177"/>
                </a:lnTo>
                <a:lnTo>
                  <a:pt x="9" y="178"/>
                </a:lnTo>
                <a:close/>
                <a:moveTo>
                  <a:pt x="126" y="308"/>
                </a:moveTo>
                <a:lnTo>
                  <a:pt x="126" y="308"/>
                </a:lnTo>
                <a:lnTo>
                  <a:pt x="128" y="308"/>
                </a:lnTo>
                <a:lnTo>
                  <a:pt x="128" y="306"/>
                </a:lnTo>
                <a:lnTo>
                  <a:pt x="126" y="308"/>
                </a:lnTo>
                <a:lnTo>
                  <a:pt x="124" y="306"/>
                </a:lnTo>
                <a:lnTo>
                  <a:pt x="107" y="301"/>
                </a:lnTo>
                <a:lnTo>
                  <a:pt x="117" y="304"/>
                </a:lnTo>
                <a:lnTo>
                  <a:pt x="126" y="308"/>
                </a:lnTo>
                <a:close/>
                <a:moveTo>
                  <a:pt x="279" y="230"/>
                </a:moveTo>
                <a:lnTo>
                  <a:pt x="279" y="230"/>
                </a:lnTo>
                <a:lnTo>
                  <a:pt x="277" y="232"/>
                </a:lnTo>
                <a:lnTo>
                  <a:pt x="266" y="246"/>
                </a:lnTo>
                <a:lnTo>
                  <a:pt x="257" y="259"/>
                </a:lnTo>
                <a:lnTo>
                  <a:pt x="246" y="268"/>
                </a:lnTo>
                <a:lnTo>
                  <a:pt x="230" y="282"/>
                </a:lnTo>
                <a:lnTo>
                  <a:pt x="211" y="293"/>
                </a:lnTo>
                <a:lnTo>
                  <a:pt x="210" y="295"/>
                </a:lnTo>
                <a:lnTo>
                  <a:pt x="194" y="301"/>
                </a:lnTo>
                <a:lnTo>
                  <a:pt x="178" y="308"/>
                </a:lnTo>
                <a:lnTo>
                  <a:pt x="164" y="311"/>
                </a:lnTo>
                <a:lnTo>
                  <a:pt x="148" y="311"/>
                </a:lnTo>
                <a:lnTo>
                  <a:pt x="135" y="311"/>
                </a:lnTo>
                <a:lnTo>
                  <a:pt x="118" y="308"/>
                </a:lnTo>
                <a:lnTo>
                  <a:pt x="106" y="304"/>
                </a:lnTo>
                <a:lnTo>
                  <a:pt x="93" y="300"/>
                </a:lnTo>
                <a:lnTo>
                  <a:pt x="91" y="300"/>
                </a:lnTo>
                <a:lnTo>
                  <a:pt x="93" y="300"/>
                </a:lnTo>
                <a:lnTo>
                  <a:pt x="106" y="306"/>
                </a:lnTo>
                <a:lnTo>
                  <a:pt x="117" y="309"/>
                </a:lnTo>
                <a:lnTo>
                  <a:pt x="129" y="311"/>
                </a:lnTo>
                <a:lnTo>
                  <a:pt x="151" y="312"/>
                </a:lnTo>
                <a:lnTo>
                  <a:pt x="164" y="311"/>
                </a:lnTo>
                <a:lnTo>
                  <a:pt x="181" y="308"/>
                </a:lnTo>
                <a:lnTo>
                  <a:pt x="197" y="301"/>
                </a:lnTo>
                <a:lnTo>
                  <a:pt x="213" y="293"/>
                </a:lnTo>
                <a:lnTo>
                  <a:pt x="229" y="284"/>
                </a:lnTo>
                <a:lnTo>
                  <a:pt x="243" y="273"/>
                </a:lnTo>
                <a:lnTo>
                  <a:pt x="255" y="262"/>
                </a:lnTo>
                <a:lnTo>
                  <a:pt x="268" y="248"/>
                </a:lnTo>
                <a:lnTo>
                  <a:pt x="279" y="232"/>
                </a:lnTo>
                <a:lnTo>
                  <a:pt x="279" y="230"/>
                </a:lnTo>
                <a:lnTo>
                  <a:pt x="279" y="229"/>
                </a:lnTo>
                <a:lnTo>
                  <a:pt x="279" y="230"/>
                </a:lnTo>
                <a:close/>
                <a:moveTo>
                  <a:pt x="33" y="71"/>
                </a:moveTo>
                <a:lnTo>
                  <a:pt x="33" y="71"/>
                </a:lnTo>
                <a:lnTo>
                  <a:pt x="35" y="71"/>
                </a:lnTo>
                <a:lnTo>
                  <a:pt x="41" y="65"/>
                </a:lnTo>
                <a:lnTo>
                  <a:pt x="49" y="55"/>
                </a:lnTo>
                <a:lnTo>
                  <a:pt x="58" y="47"/>
                </a:lnTo>
                <a:lnTo>
                  <a:pt x="77" y="35"/>
                </a:lnTo>
                <a:lnTo>
                  <a:pt x="88" y="28"/>
                </a:lnTo>
                <a:lnTo>
                  <a:pt x="99" y="24"/>
                </a:lnTo>
                <a:lnTo>
                  <a:pt x="110" y="21"/>
                </a:lnTo>
                <a:lnTo>
                  <a:pt x="121" y="17"/>
                </a:lnTo>
                <a:lnTo>
                  <a:pt x="135" y="16"/>
                </a:lnTo>
                <a:lnTo>
                  <a:pt x="139" y="16"/>
                </a:lnTo>
                <a:lnTo>
                  <a:pt x="139" y="17"/>
                </a:lnTo>
                <a:lnTo>
                  <a:pt x="139" y="21"/>
                </a:lnTo>
                <a:lnTo>
                  <a:pt x="135" y="21"/>
                </a:lnTo>
                <a:lnTo>
                  <a:pt x="126" y="21"/>
                </a:lnTo>
                <a:lnTo>
                  <a:pt x="117" y="22"/>
                </a:lnTo>
                <a:lnTo>
                  <a:pt x="106" y="24"/>
                </a:lnTo>
                <a:lnTo>
                  <a:pt x="94" y="28"/>
                </a:lnTo>
                <a:lnTo>
                  <a:pt x="85" y="33"/>
                </a:lnTo>
                <a:lnTo>
                  <a:pt x="69" y="44"/>
                </a:lnTo>
                <a:lnTo>
                  <a:pt x="52" y="57"/>
                </a:lnTo>
                <a:lnTo>
                  <a:pt x="39" y="71"/>
                </a:lnTo>
                <a:lnTo>
                  <a:pt x="31" y="80"/>
                </a:lnTo>
                <a:lnTo>
                  <a:pt x="25" y="93"/>
                </a:lnTo>
                <a:lnTo>
                  <a:pt x="20" y="104"/>
                </a:lnTo>
                <a:lnTo>
                  <a:pt x="16" y="117"/>
                </a:lnTo>
                <a:lnTo>
                  <a:pt x="12" y="129"/>
                </a:lnTo>
                <a:lnTo>
                  <a:pt x="11" y="142"/>
                </a:lnTo>
                <a:lnTo>
                  <a:pt x="11" y="155"/>
                </a:lnTo>
                <a:lnTo>
                  <a:pt x="11" y="167"/>
                </a:lnTo>
                <a:lnTo>
                  <a:pt x="16" y="191"/>
                </a:lnTo>
                <a:lnTo>
                  <a:pt x="19" y="210"/>
                </a:lnTo>
                <a:lnTo>
                  <a:pt x="27" y="227"/>
                </a:lnTo>
                <a:lnTo>
                  <a:pt x="31" y="237"/>
                </a:lnTo>
                <a:lnTo>
                  <a:pt x="36" y="245"/>
                </a:lnTo>
                <a:lnTo>
                  <a:pt x="46" y="259"/>
                </a:lnTo>
                <a:lnTo>
                  <a:pt x="57" y="270"/>
                </a:lnTo>
                <a:lnTo>
                  <a:pt x="66" y="278"/>
                </a:lnTo>
                <a:lnTo>
                  <a:pt x="82" y="289"/>
                </a:lnTo>
                <a:lnTo>
                  <a:pt x="94" y="295"/>
                </a:lnTo>
                <a:lnTo>
                  <a:pt x="107" y="300"/>
                </a:lnTo>
                <a:lnTo>
                  <a:pt x="123" y="303"/>
                </a:lnTo>
                <a:lnTo>
                  <a:pt x="139" y="304"/>
                </a:lnTo>
                <a:lnTo>
                  <a:pt x="151" y="306"/>
                </a:lnTo>
                <a:lnTo>
                  <a:pt x="164" y="304"/>
                </a:lnTo>
                <a:lnTo>
                  <a:pt x="175" y="303"/>
                </a:lnTo>
                <a:lnTo>
                  <a:pt x="186" y="300"/>
                </a:lnTo>
                <a:lnTo>
                  <a:pt x="203" y="290"/>
                </a:lnTo>
                <a:lnTo>
                  <a:pt x="216" y="282"/>
                </a:lnTo>
                <a:lnTo>
                  <a:pt x="229" y="273"/>
                </a:lnTo>
                <a:lnTo>
                  <a:pt x="244" y="260"/>
                </a:lnTo>
                <a:lnTo>
                  <a:pt x="257" y="246"/>
                </a:lnTo>
                <a:lnTo>
                  <a:pt x="270" y="229"/>
                </a:lnTo>
                <a:lnTo>
                  <a:pt x="279" y="211"/>
                </a:lnTo>
                <a:lnTo>
                  <a:pt x="282" y="200"/>
                </a:lnTo>
                <a:lnTo>
                  <a:pt x="285" y="189"/>
                </a:lnTo>
                <a:lnTo>
                  <a:pt x="289" y="167"/>
                </a:lnTo>
                <a:lnTo>
                  <a:pt x="290" y="144"/>
                </a:lnTo>
                <a:lnTo>
                  <a:pt x="289" y="133"/>
                </a:lnTo>
                <a:lnTo>
                  <a:pt x="287" y="122"/>
                </a:lnTo>
                <a:lnTo>
                  <a:pt x="281" y="104"/>
                </a:lnTo>
                <a:lnTo>
                  <a:pt x="276" y="92"/>
                </a:lnTo>
                <a:lnTo>
                  <a:pt x="268" y="76"/>
                </a:lnTo>
                <a:lnTo>
                  <a:pt x="259" y="62"/>
                </a:lnTo>
                <a:lnTo>
                  <a:pt x="252" y="54"/>
                </a:lnTo>
                <a:lnTo>
                  <a:pt x="244" y="46"/>
                </a:lnTo>
                <a:lnTo>
                  <a:pt x="233" y="35"/>
                </a:lnTo>
                <a:lnTo>
                  <a:pt x="221" y="25"/>
                </a:lnTo>
                <a:lnTo>
                  <a:pt x="206" y="19"/>
                </a:lnTo>
                <a:lnTo>
                  <a:pt x="197" y="14"/>
                </a:lnTo>
                <a:lnTo>
                  <a:pt x="188" y="13"/>
                </a:lnTo>
                <a:lnTo>
                  <a:pt x="169" y="10"/>
                </a:lnTo>
                <a:lnTo>
                  <a:pt x="139" y="10"/>
                </a:lnTo>
                <a:lnTo>
                  <a:pt x="129" y="10"/>
                </a:lnTo>
                <a:lnTo>
                  <a:pt x="120" y="10"/>
                </a:lnTo>
                <a:lnTo>
                  <a:pt x="102" y="16"/>
                </a:lnTo>
                <a:lnTo>
                  <a:pt x="88" y="21"/>
                </a:lnTo>
                <a:lnTo>
                  <a:pt x="76" y="28"/>
                </a:lnTo>
                <a:lnTo>
                  <a:pt x="66" y="35"/>
                </a:lnTo>
                <a:lnTo>
                  <a:pt x="58" y="43"/>
                </a:lnTo>
                <a:lnTo>
                  <a:pt x="46" y="55"/>
                </a:lnTo>
                <a:lnTo>
                  <a:pt x="36" y="68"/>
                </a:lnTo>
                <a:lnTo>
                  <a:pt x="33" y="71"/>
                </a:lnTo>
                <a:close/>
                <a:moveTo>
                  <a:pt x="298" y="142"/>
                </a:moveTo>
                <a:lnTo>
                  <a:pt x="298" y="142"/>
                </a:lnTo>
                <a:lnTo>
                  <a:pt x="296" y="128"/>
                </a:lnTo>
                <a:lnTo>
                  <a:pt x="293" y="107"/>
                </a:lnTo>
                <a:lnTo>
                  <a:pt x="290" y="98"/>
                </a:lnTo>
                <a:lnTo>
                  <a:pt x="287" y="88"/>
                </a:lnTo>
                <a:lnTo>
                  <a:pt x="279" y="71"/>
                </a:lnTo>
                <a:lnTo>
                  <a:pt x="270" y="55"/>
                </a:lnTo>
                <a:lnTo>
                  <a:pt x="260" y="44"/>
                </a:lnTo>
                <a:lnTo>
                  <a:pt x="249" y="35"/>
                </a:lnTo>
                <a:lnTo>
                  <a:pt x="238" y="27"/>
                </a:lnTo>
                <a:lnTo>
                  <a:pt x="227" y="21"/>
                </a:lnTo>
                <a:lnTo>
                  <a:pt x="214" y="14"/>
                </a:lnTo>
                <a:lnTo>
                  <a:pt x="203" y="11"/>
                </a:lnTo>
                <a:lnTo>
                  <a:pt x="194" y="8"/>
                </a:lnTo>
                <a:lnTo>
                  <a:pt x="191" y="8"/>
                </a:lnTo>
                <a:lnTo>
                  <a:pt x="205" y="13"/>
                </a:lnTo>
                <a:lnTo>
                  <a:pt x="218" y="19"/>
                </a:lnTo>
                <a:lnTo>
                  <a:pt x="219" y="21"/>
                </a:lnTo>
                <a:lnTo>
                  <a:pt x="230" y="27"/>
                </a:lnTo>
                <a:lnTo>
                  <a:pt x="238" y="35"/>
                </a:lnTo>
                <a:lnTo>
                  <a:pt x="249" y="44"/>
                </a:lnTo>
                <a:lnTo>
                  <a:pt x="259" y="54"/>
                </a:lnTo>
                <a:lnTo>
                  <a:pt x="268" y="65"/>
                </a:lnTo>
                <a:lnTo>
                  <a:pt x="274" y="77"/>
                </a:lnTo>
                <a:lnTo>
                  <a:pt x="281" y="88"/>
                </a:lnTo>
                <a:lnTo>
                  <a:pt x="292" y="115"/>
                </a:lnTo>
                <a:lnTo>
                  <a:pt x="295" y="125"/>
                </a:lnTo>
                <a:lnTo>
                  <a:pt x="296" y="134"/>
                </a:lnTo>
                <a:lnTo>
                  <a:pt x="298" y="142"/>
                </a:lnTo>
                <a:close/>
                <a:moveTo>
                  <a:pt x="191" y="300"/>
                </a:moveTo>
                <a:lnTo>
                  <a:pt x="191" y="300"/>
                </a:lnTo>
                <a:lnTo>
                  <a:pt x="192" y="300"/>
                </a:lnTo>
                <a:lnTo>
                  <a:pt x="202" y="295"/>
                </a:lnTo>
                <a:lnTo>
                  <a:pt x="211" y="290"/>
                </a:lnTo>
                <a:lnTo>
                  <a:pt x="225" y="282"/>
                </a:lnTo>
                <a:lnTo>
                  <a:pt x="236" y="273"/>
                </a:lnTo>
                <a:lnTo>
                  <a:pt x="246" y="265"/>
                </a:lnTo>
                <a:lnTo>
                  <a:pt x="257" y="252"/>
                </a:lnTo>
                <a:lnTo>
                  <a:pt x="268" y="241"/>
                </a:lnTo>
                <a:lnTo>
                  <a:pt x="276" y="229"/>
                </a:lnTo>
                <a:lnTo>
                  <a:pt x="284" y="216"/>
                </a:lnTo>
                <a:lnTo>
                  <a:pt x="292" y="194"/>
                </a:lnTo>
                <a:lnTo>
                  <a:pt x="295" y="185"/>
                </a:lnTo>
                <a:lnTo>
                  <a:pt x="296" y="174"/>
                </a:lnTo>
                <a:lnTo>
                  <a:pt x="298" y="161"/>
                </a:lnTo>
                <a:lnTo>
                  <a:pt x="296" y="148"/>
                </a:lnTo>
                <a:lnTo>
                  <a:pt x="293" y="133"/>
                </a:lnTo>
                <a:lnTo>
                  <a:pt x="290" y="122"/>
                </a:lnTo>
                <a:lnTo>
                  <a:pt x="287" y="110"/>
                </a:lnTo>
                <a:lnTo>
                  <a:pt x="285" y="109"/>
                </a:lnTo>
                <a:lnTo>
                  <a:pt x="285" y="110"/>
                </a:lnTo>
                <a:lnTo>
                  <a:pt x="289" y="117"/>
                </a:lnTo>
                <a:lnTo>
                  <a:pt x="292" y="129"/>
                </a:lnTo>
                <a:lnTo>
                  <a:pt x="293" y="144"/>
                </a:lnTo>
                <a:lnTo>
                  <a:pt x="292" y="161"/>
                </a:lnTo>
                <a:lnTo>
                  <a:pt x="290" y="178"/>
                </a:lnTo>
                <a:lnTo>
                  <a:pt x="285" y="202"/>
                </a:lnTo>
                <a:lnTo>
                  <a:pt x="281" y="216"/>
                </a:lnTo>
                <a:lnTo>
                  <a:pt x="273" y="230"/>
                </a:lnTo>
                <a:lnTo>
                  <a:pt x="262" y="245"/>
                </a:lnTo>
                <a:lnTo>
                  <a:pt x="247" y="260"/>
                </a:lnTo>
                <a:lnTo>
                  <a:pt x="233" y="273"/>
                </a:lnTo>
                <a:lnTo>
                  <a:pt x="222" y="281"/>
                </a:lnTo>
                <a:lnTo>
                  <a:pt x="213" y="287"/>
                </a:lnTo>
                <a:lnTo>
                  <a:pt x="192" y="300"/>
                </a:lnTo>
                <a:lnTo>
                  <a:pt x="191" y="300"/>
                </a:lnTo>
                <a:close/>
                <a:moveTo>
                  <a:pt x="91" y="13"/>
                </a:moveTo>
                <a:lnTo>
                  <a:pt x="91" y="13"/>
                </a:lnTo>
                <a:lnTo>
                  <a:pt x="91" y="11"/>
                </a:lnTo>
                <a:lnTo>
                  <a:pt x="91" y="13"/>
                </a:lnTo>
                <a:lnTo>
                  <a:pt x="82" y="16"/>
                </a:lnTo>
                <a:lnTo>
                  <a:pt x="68" y="22"/>
                </a:lnTo>
                <a:lnTo>
                  <a:pt x="57" y="32"/>
                </a:lnTo>
                <a:lnTo>
                  <a:pt x="42" y="46"/>
                </a:lnTo>
                <a:lnTo>
                  <a:pt x="31" y="58"/>
                </a:lnTo>
                <a:lnTo>
                  <a:pt x="22" y="73"/>
                </a:lnTo>
                <a:lnTo>
                  <a:pt x="17" y="80"/>
                </a:lnTo>
                <a:lnTo>
                  <a:pt x="14" y="90"/>
                </a:lnTo>
                <a:lnTo>
                  <a:pt x="8" y="107"/>
                </a:lnTo>
                <a:lnTo>
                  <a:pt x="5" y="126"/>
                </a:lnTo>
                <a:lnTo>
                  <a:pt x="5" y="128"/>
                </a:lnTo>
                <a:lnTo>
                  <a:pt x="5" y="129"/>
                </a:lnTo>
                <a:lnTo>
                  <a:pt x="12" y="104"/>
                </a:lnTo>
                <a:lnTo>
                  <a:pt x="17" y="92"/>
                </a:lnTo>
                <a:lnTo>
                  <a:pt x="23" y="77"/>
                </a:lnTo>
                <a:lnTo>
                  <a:pt x="31" y="65"/>
                </a:lnTo>
                <a:lnTo>
                  <a:pt x="41" y="54"/>
                </a:lnTo>
                <a:lnTo>
                  <a:pt x="49" y="44"/>
                </a:lnTo>
                <a:lnTo>
                  <a:pt x="57" y="35"/>
                </a:lnTo>
                <a:lnTo>
                  <a:pt x="74" y="22"/>
                </a:lnTo>
                <a:lnTo>
                  <a:pt x="91" y="13"/>
                </a:lnTo>
                <a:close/>
                <a:moveTo>
                  <a:pt x="79" y="292"/>
                </a:moveTo>
                <a:lnTo>
                  <a:pt x="79" y="292"/>
                </a:lnTo>
                <a:lnTo>
                  <a:pt x="77" y="290"/>
                </a:lnTo>
                <a:lnTo>
                  <a:pt x="68" y="284"/>
                </a:lnTo>
                <a:lnTo>
                  <a:pt x="50" y="268"/>
                </a:lnTo>
                <a:lnTo>
                  <a:pt x="41" y="257"/>
                </a:lnTo>
                <a:lnTo>
                  <a:pt x="28" y="238"/>
                </a:lnTo>
                <a:lnTo>
                  <a:pt x="22" y="229"/>
                </a:lnTo>
                <a:lnTo>
                  <a:pt x="19" y="218"/>
                </a:lnTo>
                <a:lnTo>
                  <a:pt x="12" y="200"/>
                </a:lnTo>
                <a:lnTo>
                  <a:pt x="9" y="189"/>
                </a:lnTo>
                <a:lnTo>
                  <a:pt x="6" y="174"/>
                </a:lnTo>
                <a:lnTo>
                  <a:pt x="5" y="159"/>
                </a:lnTo>
                <a:lnTo>
                  <a:pt x="6" y="140"/>
                </a:lnTo>
                <a:lnTo>
                  <a:pt x="6" y="139"/>
                </a:lnTo>
                <a:lnTo>
                  <a:pt x="5" y="147"/>
                </a:lnTo>
                <a:lnTo>
                  <a:pt x="3" y="166"/>
                </a:lnTo>
                <a:lnTo>
                  <a:pt x="5" y="178"/>
                </a:lnTo>
                <a:lnTo>
                  <a:pt x="6" y="191"/>
                </a:lnTo>
                <a:lnTo>
                  <a:pt x="9" y="205"/>
                </a:lnTo>
                <a:lnTo>
                  <a:pt x="14" y="218"/>
                </a:lnTo>
                <a:lnTo>
                  <a:pt x="16" y="221"/>
                </a:lnTo>
                <a:lnTo>
                  <a:pt x="22" y="233"/>
                </a:lnTo>
                <a:lnTo>
                  <a:pt x="27" y="245"/>
                </a:lnTo>
                <a:lnTo>
                  <a:pt x="38" y="259"/>
                </a:lnTo>
                <a:lnTo>
                  <a:pt x="55" y="275"/>
                </a:lnTo>
                <a:lnTo>
                  <a:pt x="74" y="290"/>
                </a:lnTo>
                <a:lnTo>
                  <a:pt x="79" y="292"/>
                </a:lnTo>
                <a:close/>
                <a:moveTo>
                  <a:pt x="52" y="44"/>
                </a:moveTo>
                <a:lnTo>
                  <a:pt x="52" y="44"/>
                </a:lnTo>
                <a:lnTo>
                  <a:pt x="53" y="43"/>
                </a:lnTo>
                <a:lnTo>
                  <a:pt x="65" y="33"/>
                </a:lnTo>
                <a:lnTo>
                  <a:pt x="72" y="27"/>
                </a:lnTo>
                <a:lnTo>
                  <a:pt x="82" y="21"/>
                </a:lnTo>
                <a:lnTo>
                  <a:pt x="91" y="16"/>
                </a:lnTo>
                <a:lnTo>
                  <a:pt x="102" y="13"/>
                </a:lnTo>
                <a:lnTo>
                  <a:pt x="112" y="10"/>
                </a:lnTo>
                <a:lnTo>
                  <a:pt x="123" y="6"/>
                </a:lnTo>
                <a:lnTo>
                  <a:pt x="126" y="6"/>
                </a:lnTo>
                <a:lnTo>
                  <a:pt x="123" y="6"/>
                </a:lnTo>
                <a:lnTo>
                  <a:pt x="117" y="6"/>
                </a:lnTo>
                <a:lnTo>
                  <a:pt x="110" y="8"/>
                </a:lnTo>
                <a:lnTo>
                  <a:pt x="94" y="14"/>
                </a:lnTo>
                <a:lnTo>
                  <a:pt x="83" y="19"/>
                </a:lnTo>
                <a:lnTo>
                  <a:pt x="72" y="27"/>
                </a:lnTo>
                <a:lnTo>
                  <a:pt x="63" y="33"/>
                </a:lnTo>
                <a:lnTo>
                  <a:pt x="53" y="43"/>
                </a:lnTo>
                <a:lnTo>
                  <a:pt x="52" y="44"/>
                </a:lnTo>
                <a:close/>
                <a:moveTo>
                  <a:pt x="169" y="5"/>
                </a:moveTo>
                <a:lnTo>
                  <a:pt x="169" y="5"/>
                </a:lnTo>
                <a:lnTo>
                  <a:pt x="158" y="3"/>
                </a:lnTo>
                <a:lnTo>
                  <a:pt x="169" y="5"/>
                </a:lnTo>
                <a:close/>
                <a:moveTo>
                  <a:pt x="154" y="3"/>
                </a:moveTo>
                <a:lnTo>
                  <a:pt x="154" y="3"/>
                </a:lnTo>
                <a:lnTo>
                  <a:pt x="156" y="3"/>
                </a:lnTo>
                <a:lnTo>
                  <a:pt x="154" y="3"/>
                </a:lnTo>
                <a:close/>
                <a:moveTo>
                  <a:pt x="170" y="5"/>
                </a:moveTo>
                <a:lnTo>
                  <a:pt x="170" y="5"/>
                </a:lnTo>
                <a:lnTo>
                  <a:pt x="172" y="5"/>
                </a:lnTo>
                <a:lnTo>
                  <a:pt x="170" y="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3" name="Freeform 34"/>
          <p:cNvSpPr>
            <a:spLocks noEditPoints="1"/>
          </p:cNvSpPr>
          <p:nvPr/>
        </p:nvSpPr>
        <p:spPr bwMode="auto">
          <a:xfrm>
            <a:off x="2908301" y="1868264"/>
            <a:ext cx="157163" cy="204787"/>
          </a:xfrm>
          <a:custGeom>
            <a:avLst/>
            <a:gdLst>
              <a:gd name="T0" fmla="*/ 249497056 w 99"/>
              <a:gd name="T1" fmla="*/ 259576254 h 129"/>
              <a:gd name="T2" fmla="*/ 27722601 w 99"/>
              <a:gd name="T3" fmla="*/ 325100156 h 129"/>
              <a:gd name="T4" fmla="*/ 88206543 w 99"/>
              <a:gd name="T5" fmla="*/ 186491107 h 129"/>
              <a:gd name="T6" fmla="*/ 78125886 w 99"/>
              <a:gd name="T7" fmla="*/ 83165747 h 129"/>
              <a:gd name="T8" fmla="*/ 30241971 w 99"/>
              <a:gd name="T9" fmla="*/ 115926904 h 129"/>
              <a:gd name="T10" fmla="*/ 7561287 w 99"/>
              <a:gd name="T11" fmla="*/ 47883646 h 129"/>
              <a:gd name="T12" fmla="*/ 219255085 w 99"/>
              <a:gd name="T13" fmla="*/ 68044846 h 129"/>
              <a:gd name="T14" fmla="*/ 194053442 w 99"/>
              <a:gd name="T15" fmla="*/ 194052351 h 129"/>
              <a:gd name="T16" fmla="*/ 83166215 w 99"/>
              <a:gd name="T17" fmla="*/ 211692608 h 129"/>
              <a:gd name="T18" fmla="*/ 123488843 w 99"/>
              <a:gd name="T19" fmla="*/ 191531407 h 129"/>
              <a:gd name="T20" fmla="*/ 201613141 w 99"/>
              <a:gd name="T21" fmla="*/ 80644803 h 129"/>
              <a:gd name="T22" fmla="*/ 83166215 w 99"/>
              <a:gd name="T23" fmla="*/ 269656854 h 129"/>
              <a:gd name="T24" fmla="*/ 95766242 w 99"/>
              <a:gd name="T25" fmla="*/ 246974709 h 129"/>
              <a:gd name="T26" fmla="*/ 186492156 w 99"/>
              <a:gd name="T27" fmla="*/ 183971751 h 129"/>
              <a:gd name="T28" fmla="*/ 186492156 w 99"/>
              <a:gd name="T29" fmla="*/ 176410507 h 129"/>
              <a:gd name="T30" fmla="*/ 138609828 w 99"/>
              <a:gd name="T31" fmla="*/ 156249306 h 129"/>
              <a:gd name="T32" fmla="*/ 110887228 w 99"/>
              <a:gd name="T33" fmla="*/ 221773209 h 129"/>
              <a:gd name="T34" fmla="*/ 98287200 w 99"/>
              <a:gd name="T35" fmla="*/ 269656854 h 129"/>
              <a:gd name="T36" fmla="*/ 151209856 w 99"/>
              <a:gd name="T37" fmla="*/ 27722445 h 129"/>
              <a:gd name="T38" fmla="*/ 151209856 w 99"/>
              <a:gd name="T39" fmla="*/ 206652308 h 129"/>
              <a:gd name="T40" fmla="*/ 158771143 w 99"/>
              <a:gd name="T41" fmla="*/ 20161201 h 129"/>
              <a:gd name="T42" fmla="*/ 131048542 w 99"/>
              <a:gd name="T43" fmla="*/ 231853809 h 129"/>
              <a:gd name="T44" fmla="*/ 15120986 w 99"/>
              <a:gd name="T45" fmla="*/ 80644803 h 129"/>
              <a:gd name="T46" fmla="*/ 47883915 w 99"/>
              <a:gd name="T47" fmla="*/ 32762745 h 129"/>
              <a:gd name="T48" fmla="*/ 47883915 w 99"/>
              <a:gd name="T49" fmla="*/ 262095610 h 129"/>
              <a:gd name="T50" fmla="*/ 163811471 w 99"/>
              <a:gd name="T51" fmla="*/ 136088105 h 129"/>
              <a:gd name="T52" fmla="*/ 178932457 w 99"/>
              <a:gd name="T53" fmla="*/ 52923946 h 129"/>
              <a:gd name="T54" fmla="*/ 115927556 w 99"/>
              <a:gd name="T55" fmla="*/ 241934409 h 129"/>
              <a:gd name="T56" fmla="*/ 186492156 w 99"/>
              <a:gd name="T57" fmla="*/ 269656854 h 129"/>
              <a:gd name="T58" fmla="*/ 55443614 w 99"/>
              <a:gd name="T59" fmla="*/ 302418012 h 129"/>
              <a:gd name="T60" fmla="*/ 166330842 w 99"/>
              <a:gd name="T61" fmla="*/ 289818055 h 129"/>
              <a:gd name="T62" fmla="*/ 88206543 w 99"/>
              <a:gd name="T63" fmla="*/ 40322402 h 129"/>
              <a:gd name="T64" fmla="*/ 234376071 w 99"/>
              <a:gd name="T65" fmla="*/ 294858355 h 129"/>
              <a:gd name="T66" fmla="*/ 60483942 w 99"/>
              <a:gd name="T67" fmla="*/ 294858355 h 129"/>
              <a:gd name="T68" fmla="*/ 153730814 w 99"/>
              <a:gd name="T69" fmla="*/ 60483602 h 129"/>
              <a:gd name="T70" fmla="*/ 68045229 w 99"/>
              <a:gd name="T71" fmla="*/ 88206047 h 129"/>
              <a:gd name="T72" fmla="*/ 163811471 w 99"/>
              <a:gd name="T73" fmla="*/ 191531407 h 129"/>
              <a:gd name="T74" fmla="*/ 201613141 w 99"/>
              <a:gd name="T75" fmla="*/ 294858355 h 129"/>
              <a:gd name="T76" fmla="*/ 166330842 w 99"/>
              <a:gd name="T77" fmla="*/ 279737455 h 129"/>
              <a:gd name="T78" fmla="*/ 68045229 w 99"/>
              <a:gd name="T79" fmla="*/ 309979256 h 129"/>
              <a:gd name="T80" fmla="*/ 138609828 w 99"/>
              <a:gd name="T81" fmla="*/ 60483602 h 129"/>
              <a:gd name="T82" fmla="*/ 146169528 w 99"/>
              <a:gd name="T83" fmla="*/ 191531407 h 129"/>
              <a:gd name="T84" fmla="*/ 201613141 w 99"/>
              <a:gd name="T85" fmla="*/ 123488148 h 129"/>
              <a:gd name="T86" fmla="*/ 40322628 w 99"/>
              <a:gd name="T87" fmla="*/ 297377711 h 129"/>
              <a:gd name="T88" fmla="*/ 131048542 w 99"/>
              <a:gd name="T89" fmla="*/ 214213552 h 129"/>
              <a:gd name="T90" fmla="*/ 153730814 w 99"/>
              <a:gd name="T91" fmla="*/ 47883646 h 129"/>
              <a:gd name="T92" fmla="*/ 50403285 w 99"/>
              <a:gd name="T93" fmla="*/ 52923946 h 129"/>
              <a:gd name="T94" fmla="*/ 146169528 w 99"/>
              <a:gd name="T95" fmla="*/ 75604503 h 129"/>
              <a:gd name="T96" fmla="*/ 95766242 w 99"/>
              <a:gd name="T97" fmla="*/ 287297111 h 129"/>
              <a:gd name="T98" fmla="*/ 173892128 w 99"/>
              <a:gd name="T99" fmla="*/ 88206047 h 129"/>
              <a:gd name="T100" fmla="*/ 63004900 w 99"/>
              <a:gd name="T101" fmla="*/ 68044846 h 129"/>
              <a:gd name="T102" fmla="*/ 194053442 w 99"/>
              <a:gd name="T103" fmla="*/ 138609049 h 129"/>
              <a:gd name="T104" fmla="*/ 136088870 w 99"/>
              <a:gd name="T105" fmla="*/ 294858355 h 129"/>
              <a:gd name="T106" fmla="*/ 158771143 w 99"/>
              <a:gd name="T107" fmla="*/ 123488148 h 129"/>
              <a:gd name="T108" fmla="*/ 12601615 w 99"/>
              <a:gd name="T109" fmla="*/ 55443302 h 129"/>
              <a:gd name="T110" fmla="*/ 110887228 w 99"/>
              <a:gd name="T111" fmla="*/ 259576254 h 129"/>
              <a:gd name="T112" fmla="*/ 83166215 w 99"/>
              <a:gd name="T113" fmla="*/ 55443302 h 129"/>
              <a:gd name="T114" fmla="*/ 60483942 w 99"/>
              <a:gd name="T115" fmla="*/ 103326948 h 129"/>
              <a:gd name="T116" fmla="*/ 98287200 w 99"/>
              <a:gd name="T117" fmla="*/ 40322402 h 129"/>
              <a:gd name="T118" fmla="*/ 131048542 w 99"/>
              <a:gd name="T119" fmla="*/ 315019556 h 1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9" h="129">
                <a:moveTo>
                  <a:pt x="57" y="100"/>
                </a:moveTo>
                <a:lnTo>
                  <a:pt x="57" y="100"/>
                </a:lnTo>
                <a:lnTo>
                  <a:pt x="65" y="98"/>
                </a:lnTo>
                <a:lnTo>
                  <a:pt x="76" y="96"/>
                </a:lnTo>
                <a:lnTo>
                  <a:pt x="80" y="96"/>
                </a:lnTo>
                <a:lnTo>
                  <a:pt x="95" y="96"/>
                </a:lnTo>
                <a:lnTo>
                  <a:pt x="96" y="96"/>
                </a:lnTo>
                <a:lnTo>
                  <a:pt x="98" y="96"/>
                </a:lnTo>
                <a:lnTo>
                  <a:pt x="98" y="100"/>
                </a:lnTo>
                <a:lnTo>
                  <a:pt x="99" y="100"/>
                </a:lnTo>
                <a:lnTo>
                  <a:pt x="99" y="103"/>
                </a:lnTo>
                <a:lnTo>
                  <a:pt x="99" y="118"/>
                </a:lnTo>
                <a:lnTo>
                  <a:pt x="99" y="122"/>
                </a:lnTo>
                <a:lnTo>
                  <a:pt x="98" y="126"/>
                </a:lnTo>
                <a:lnTo>
                  <a:pt x="98" y="128"/>
                </a:lnTo>
                <a:lnTo>
                  <a:pt x="95" y="128"/>
                </a:lnTo>
                <a:lnTo>
                  <a:pt x="65" y="128"/>
                </a:lnTo>
                <a:lnTo>
                  <a:pt x="33" y="129"/>
                </a:lnTo>
                <a:lnTo>
                  <a:pt x="28" y="129"/>
                </a:lnTo>
                <a:lnTo>
                  <a:pt x="17" y="129"/>
                </a:lnTo>
                <a:lnTo>
                  <a:pt x="12" y="129"/>
                </a:lnTo>
                <a:lnTo>
                  <a:pt x="11" y="129"/>
                </a:lnTo>
                <a:lnTo>
                  <a:pt x="9" y="128"/>
                </a:lnTo>
                <a:lnTo>
                  <a:pt x="9" y="125"/>
                </a:lnTo>
                <a:lnTo>
                  <a:pt x="11" y="123"/>
                </a:lnTo>
                <a:lnTo>
                  <a:pt x="12" y="122"/>
                </a:lnTo>
                <a:lnTo>
                  <a:pt x="12" y="120"/>
                </a:lnTo>
                <a:lnTo>
                  <a:pt x="14" y="109"/>
                </a:lnTo>
                <a:lnTo>
                  <a:pt x="17" y="100"/>
                </a:lnTo>
                <a:lnTo>
                  <a:pt x="22" y="90"/>
                </a:lnTo>
                <a:lnTo>
                  <a:pt x="30" y="79"/>
                </a:lnTo>
                <a:lnTo>
                  <a:pt x="35" y="74"/>
                </a:lnTo>
                <a:lnTo>
                  <a:pt x="42" y="68"/>
                </a:lnTo>
                <a:lnTo>
                  <a:pt x="49" y="63"/>
                </a:lnTo>
                <a:lnTo>
                  <a:pt x="52" y="62"/>
                </a:lnTo>
                <a:lnTo>
                  <a:pt x="55" y="57"/>
                </a:lnTo>
                <a:lnTo>
                  <a:pt x="57" y="52"/>
                </a:lnTo>
                <a:lnTo>
                  <a:pt x="57" y="38"/>
                </a:lnTo>
                <a:lnTo>
                  <a:pt x="54" y="32"/>
                </a:lnTo>
                <a:lnTo>
                  <a:pt x="50" y="30"/>
                </a:lnTo>
                <a:lnTo>
                  <a:pt x="47" y="29"/>
                </a:lnTo>
                <a:lnTo>
                  <a:pt x="39" y="30"/>
                </a:lnTo>
                <a:lnTo>
                  <a:pt x="31" y="33"/>
                </a:lnTo>
                <a:lnTo>
                  <a:pt x="31" y="35"/>
                </a:lnTo>
                <a:lnTo>
                  <a:pt x="30" y="38"/>
                </a:lnTo>
                <a:lnTo>
                  <a:pt x="31" y="40"/>
                </a:lnTo>
                <a:lnTo>
                  <a:pt x="31" y="43"/>
                </a:lnTo>
                <a:lnTo>
                  <a:pt x="28" y="44"/>
                </a:lnTo>
                <a:lnTo>
                  <a:pt x="27" y="44"/>
                </a:lnTo>
                <a:lnTo>
                  <a:pt x="25" y="44"/>
                </a:lnTo>
                <a:lnTo>
                  <a:pt x="24" y="44"/>
                </a:lnTo>
                <a:lnTo>
                  <a:pt x="16" y="44"/>
                </a:lnTo>
                <a:lnTo>
                  <a:pt x="12" y="46"/>
                </a:lnTo>
                <a:lnTo>
                  <a:pt x="11" y="46"/>
                </a:lnTo>
                <a:lnTo>
                  <a:pt x="9" y="46"/>
                </a:lnTo>
                <a:lnTo>
                  <a:pt x="6" y="46"/>
                </a:lnTo>
                <a:lnTo>
                  <a:pt x="3" y="44"/>
                </a:lnTo>
                <a:lnTo>
                  <a:pt x="1" y="44"/>
                </a:lnTo>
                <a:lnTo>
                  <a:pt x="1" y="41"/>
                </a:lnTo>
                <a:lnTo>
                  <a:pt x="0" y="33"/>
                </a:lnTo>
                <a:lnTo>
                  <a:pt x="0" y="25"/>
                </a:lnTo>
                <a:lnTo>
                  <a:pt x="0" y="22"/>
                </a:lnTo>
                <a:lnTo>
                  <a:pt x="3" y="19"/>
                </a:lnTo>
                <a:lnTo>
                  <a:pt x="12" y="10"/>
                </a:lnTo>
                <a:lnTo>
                  <a:pt x="22" y="5"/>
                </a:lnTo>
                <a:lnTo>
                  <a:pt x="31" y="2"/>
                </a:lnTo>
                <a:lnTo>
                  <a:pt x="41" y="0"/>
                </a:lnTo>
                <a:lnTo>
                  <a:pt x="50" y="0"/>
                </a:lnTo>
                <a:lnTo>
                  <a:pt x="57" y="2"/>
                </a:lnTo>
                <a:lnTo>
                  <a:pt x="65" y="5"/>
                </a:lnTo>
                <a:lnTo>
                  <a:pt x="69" y="8"/>
                </a:lnTo>
                <a:lnTo>
                  <a:pt x="76" y="11"/>
                </a:lnTo>
                <a:lnTo>
                  <a:pt x="82" y="17"/>
                </a:lnTo>
                <a:lnTo>
                  <a:pt x="85" y="22"/>
                </a:lnTo>
                <a:lnTo>
                  <a:pt x="87" y="27"/>
                </a:lnTo>
                <a:lnTo>
                  <a:pt x="88" y="33"/>
                </a:lnTo>
                <a:lnTo>
                  <a:pt x="88" y="40"/>
                </a:lnTo>
                <a:lnTo>
                  <a:pt x="87" y="52"/>
                </a:lnTo>
                <a:lnTo>
                  <a:pt x="87" y="54"/>
                </a:lnTo>
                <a:lnTo>
                  <a:pt x="88" y="55"/>
                </a:lnTo>
                <a:lnTo>
                  <a:pt x="87" y="57"/>
                </a:lnTo>
                <a:lnTo>
                  <a:pt x="83" y="68"/>
                </a:lnTo>
                <a:lnTo>
                  <a:pt x="82" y="73"/>
                </a:lnTo>
                <a:lnTo>
                  <a:pt x="77" y="77"/>
                </a:lnTo>
                <a:lnTo>
                  <a:pt x="76" y="79"/>
                </a:lnTo>
                <a:lnTo>
                  <a:pt x="74" y="82"/>
                </a:lnTo>
                <a:lnTo>
                  <a:pt x="69" y="88"/>
                </a:lnTo>
                <a:lnTo>
                  <a:pt x="58" y="96"/>
                </a:lnTo>
                <a:lnTo>
                  <a:pt x="57" y="98"/>
                </a:lnTo>
                <a:lnTo>
                  <a:pt x="57" y="100"/>
                </a:lnTo>
                <a:close/>
                <a:moveTo>
                  <a:pt x="42" y="73"/>
                </a:moveTo>
                <a:lnTo>
                  <a:pt x="42" y="73"/>
                </a:lnTo>
                <a:lnTo>
                  <a:pt x="41" y="74"/>
                </a:lnTo>
                <a:lnTo>
                  <a:pt x="36" y="77"/>
                </a:lnTo>
                <a:lnTo>
                  <a:pt x="33" y="82"/>
                </a:lnTo>
                <a:lnTo>
                  <a:pt x="33" y="84"/>
                </a:lnTo>
                <a:lnTo>
                  <a:pt x="36" y="81"/>
                </a:lnTo>
                <a:lnTo>
                  <a:pt x="42" y="74"/>
                </a:lnTo>
                <a:lnTo>
                  <a:pt x="42" y="73"/>
                </a:lnTo>
                <a:lnTo>
                  <a:pt x="44" y="73"/>
                </a:lnTo>
                <a:lnTo>
                  <a:pt x="42" y="73"/>
                </a:lnTo>
                <a:close/>
                <a:moveTo>
                  <a:pt x="54" y="73"/>
                </a:moveTo>
                <a:lnTo>
                  <a:pt x="54" y="73"/>
                </a:lnTo>
                <a:lnTo>
                  <a:pt x="49" y="76"/>
                </a:lnTo>
                <a:lnTo>
                  <a:pt x="49" y="77"/>
                </a:lnTo>
                <a:lnTo>
                  <a:pt x="50" y="82"/>
                </a:lnTo>
                <a:lnTo>
                  <a:pt x="54" y="81"/>
                </a:lnTo>
                <a:lnTo>
                  <a:pt x="54" y="79"/>
                </a:lnTo>
                <a:lnTo>
                  <a:pt x="54" y="73"/>
                </a:lnTo>
                <a:close/>
                <a:moveTo>
                  <a:pt x="77" y="25"/>
                </a:moveTo>
                <a:lnTo>
                  <a:pt x="77" y="25"/>
                </a:lnTo>
                <a:lnTo>
                  <a:pt x="76" y="29"/>
                </a:lnTo>
                <a:lnTo>
                  <a:pt x="77" y="33"/>
                </a:lnTo>
                <a:lnTo>
                  <a:pt x="80" y="32"/>
                </a:lnTo>
                <a:lnTo>
                  <a:pt x="77" y="25"/>
                </a:lnTo>
                <a:close/>
                <a:moveTo>
                  <a:pt x="33" y="103"/>
                </a:moveTo>
                <a:lnTo>
                  <a:pt x="33" y="103"/>
                </a:lnTo>
                <a:lnTo>
                  <a:pt x="31" y="103"/>
                </a:lnTo>
                <a:lnTo>
                  <a:pt x="31" y="104"/>
                </a:lnTo>
                <a:lnTo>
                  <a:pt x="33" y="114"/>
                </a:lnTo>
                <a:lnTo>
                  <a:pt x="33" y="115"/>
                </a:lnTo>
                <a:lnTo>
                  <a:pt x="33" y="111"/>
                </a:lnTo>
                <a:lnTo>
                  <a:pt x="33" y="109"/>
                </a:lnTo>
                <a:lnTo>
                  <a:pt x="33" y="107"/>
                </a:lnTo>
                <a:lnTo>
                  <a:pt x="33" y="103"/>
                </a:lnTo>
                <a:close/>
                <a:moveTo>
                  <a:pt x="96" y="118"/>
                </a:moveTo>
                <a:lnTo>
                  <a:pt x="96" y="118"/>
                </a:lnTo>
                <a:lnTo>
                  <a:pt x="95" y="122"/>
                </a:lnTo>
                <a:lnTo>
                  <a:pt x="91" y="123"/>
                </a:lnTo>
                <a:lnTo>
                  <a:pt x="90" y="123"/>
                </a:lnTo>
                <a:lnTo>
                  <a:pt x="82" y="123"/>
                </a:lnTo>
                <a:lnTo>
                  <a:pt x="80" y="123"/>
                </a:lnTo>
                <a:lnTo>
                  <a:pt x="96" y="123"/>
                </a:lnTo>
                <a:lnTo>
                  <a:pt x="96" y="118"/>
                </a:lnTo>
                <a:close/>
                <a:moveTo>
                  <a:pt x="38" y="98"/>
                </a:moveTo>
                <a:lnTo>
                  <a:pt x="38" y="98"/>
                </a:lnTo>
                <a:lnTo>
                  <a:pt x="39" y="95"/>
                </a:lnTo>
                <a:lnTo>
                  <a:pt x="39" y="92"/>
                </a:lnTo>
                <a:lnTo>
                  <a:pt x="39" y="90"/>
                </a:lnTo>
                <a:lnTo>
                  <a:pt x="39" y="88"/>
                </a:lnTo>
                <a:lnTo>
                  <a:pt x="36" y="92"/>
                </a:lnTo>
                <a:lnTo>
                  <a:pt x="38" y="98"/>
                </a:lnTo>
                <a:close/>
                <a:moveTo>
                  <a:pt x="74" y="70"/>
                </a:moveTo>
                <a:lnTo>
                  <a:pt x="74" y="70"/>
                </a:lnTo>
                <a:lnTo>
                  <a:pt x="74" y="73"/>
                </a:lnTo>
                <a:lnTo>
                  <a:pt x="72" y="74"/>
                </a:lnTo>
                <a:lnTo>
                  <a:pt x="72" y="76"/>
                </a:lnTo>
                <a:lnTo>
                  <a:pt x="71" y="76"/>
                </a:lnTo>
                <a:lnTo>
                  <a:pt x="68" y="79"/>
                </a:lnTo>
                <a:lnTo>
                  <a:pt x="68" y="81"/>
                </a:lnTo>
                <a:lnTo>
                  <a:pt x="71" y="79"/>
                </a:lnTo>
                <a:lnTo>
                  <a:pt x="72" y="76"/>
                </a:lnTo>
                <a:lnTo>
                  <a:pt x="76" y="71"/>
                </a:lnTo>
                <a:lnTo>
                  <a:pt x="74" y="70"/>
                </a:lnTo>
                <a:close/>
                <a:moveTo>
                  <a:pt x="46" y="71"/>
                </a:moveTo>
                <a:lnTo>
                  <a:pt x="46" y="71"/>
                </a:lnTo>
                <a:lnTo>
                  <a:pt x="55" y="65"/>
                </a:lnTo>
                <a:lnTo>
                  <a:pt x="58" y="62"/>
                </a:lnTo>
                <a:lnTo>
                  <a:pt x="61" y="54"/>
                </a:lnTo>
                <a:lnTo>
                  <a:pt x="61" y="52"/>
                </a:lnTo>
                <a:lnTo>
                  <a:pt x="60" y="54"/>
                </a:lnTo>
                <a:lnTo>
                  <a:pt x="58" y="58"/>
                </a:lnTo>
                <a:lnTo>
                  <a:pt x="55" y="62"/>
                </a:lnTo>
                <a:lnTo>
                  <a:pt x="49" y="68"/>
                </a:lnTo>
                <a:lnTo>
                  <a:pt x="46" y="71"/>
                </a:lnTo>
                <a:close/>
                <a:moveTo>
                  <a:pt x="90" y="120"/>
                </a:moveTo>
                <a:lnTo>
                  <a:pt x="90" y="120"/>
                </a:lnTo>
                <a:lnTo>
                  <a:pt x="90" y="114"/>
                </a:lnTo>
                <a:lnTo>
                  <a:pt x="85" y="115"/>
                </a:lnTo>
                <a:lnTo>
                  <a:pt x="85" y="117"/>
                </a:lnTo>
                <a:lnTo>
                  <a:pt x="85" y="120"/>
                </a:lnTo>
                <a:lnTo>
                  <a:pt x="90" y="120"/>
                </a:lnTo>
                <a:close/>
                <a:moveTo>
                  <a:pt x="44" y="90"/>
                </a:moveTo>
                <a:lnTo>
                  <a:pt x="44" y="90"/>
                </a:lnTo>
                <a:lnTo>
                  <a:pt x="44" y="88"/>
                </a:lnTo>
                <a:lnTo>
                  <a:pt x="46" y="87"/>
                </a:lnTo>
                <a:lnTo>
                  <a:pt x="46" y="85"/>
                </a:lnTo>
                <a:lnTo>
                  <a:pt x="46" y="82"/>
                </a:lnTo>
                <a:lnTo>
                  <a:pt x="44" y="81"/>
                </a:lnTo>
                <a:lnTo>
                  <a:pt x="42" y="84"/>
                </a:lnTo>
                <a:lnTo>
                  <a:pt x="42" y="85"/>
                </a:lnTo>
                <a:lnTo>
                  <a:pt x="44" y="90"/>
                </a:lnTo>
                <a:close/>
                <a:moveTo>
                  <a:pt x="41" y="100"/>
                </a:moveTo>
                <a:lnTo>
                  <a:pt x="41" y="100"/>
                </a:lnTo>
                <a:lnTo>
                  <a:pt x="39" y="103"/>
                </a:lnTo>
                <a:lnTo>
                  <a:pt x="39" y="107"/>
                </a:lnTo>
                <a:lnTo>
                  <a:pt x="41" y="112"/>
                </a:lnTo>
                <a:lnTo>
                  <a:pt x="41" y="100"/>
                </a:lnTo>
                <a:close/>
                <a:moveTo>
                  <a:pt x="52" y="11"/>
                </a:moveTo>
                <a:lnTo>
                  <a:pt x="52" y="11"/>
                </a:lnTo>
                <a:lnTo>
                  <a:pt x="50" y="14"/>
                </a:lnTo>
                <a:lnTo>
                  <a:pt x="54" y="14"/>
                </a:lnTo>
                <a:lnTo>
                  <a:pt x="57" y="13"/>
                </a:lnTo>
                <a:lnTo>
                  <a:pt x="60" y="11"/>
                </a:lnTo>
                <a:lnTo>
                  <a:pt x="57" y="11"/>
                </a:lnTo>
                <a:lnTo>
                  <a:pt x="55" y="13"/>
                </a:lnTo>
                <a:lnTo>
                  <a:pt x="52" y="11"/>
                </a:lnTo>
                <a:close/>
                <a:moveTo>
                  <a:pt x="60" y="79"/>
                </a:moveTo>
                <a:lnTo>
                  <a:pt x="60" y="79"/>
                </a:lnTo>
                <a:lnTo>
                  <a:pt x="57" y="81"/>
                </a:lnTo>
                <a:lnTo>
                  <a:pt x="57" y="85"/>
                </a:lnTo>
                <a:lnTo>
                  <a:pt x="60" y="82"/>
                </a:lnTo>
                <a:lnTo>
                  <a:pt x="60" y="81"/>
                </a:lnTo>
                <a:lnTo>
                  <a:pt x="60" y="79"/>
                </a:lnTo>
                <a:close/>
                <a:moveTo>
                  <a:pt x="50" y="106"/>
                </a:moveTo>
                <a:lnTo>
                  <a:pt x="50" y="106"/>
                </a:lnTo>
                <a:lnTo>
                  <a:pt x="52" y="109"/>
                </a:lnTo>
                <a:lnTo>
                  <a:pt x="55" y="107"/>
                </a:lnTo>
                <a:lnTo>
                  <a:pt x="55" y="106"/>
                </a:lnTo>
                <a:lnTo>
                  <a:pt x="50" y="106"/>
                </a:lnTo>
                <a:close/>
                <a:moveTo>
                  <a:pt x="52" y="6"/>
                </a:moveTo>
                <a:lnTo>
                  <a:pt x="52" y="6"/>
                </a:lnTo>
                <a:lnTo>
                  <a:pt x="66" y="10"/>
                </a:lnTo>
                <a:lnTo>
                  <a:pt x="63" y="8"/>
                </a:lnTo>
                <a:lnTo>
                  <a:pt x="58" y="6"/>
                </a:lnTo>
                <a:lnTo>
                  <a:pt x="54" y="6"/>
                </a:lnTo>
                <a:lnTo>
                  <a:pt x="52" y="6"/>
                </a:lnTo>
                <a:close/>
                <a:moveTo>
                  <a:pt x="50" y="87"/>
                </a:moveTo>
                <a:lnTo>
                  <a:pt x="50" y="87"/>
                </a:lnTo>
                <a:lnTo>
                  <a:pt x="49" y="88"/>
                </a:lnTo>
                <a:lnTo>
                  <a:pt x="49" y="95"/>
                </a:lnTo>
                <a:lnTo>
                  <a:pt x="50" y="95"/>
                </a:lnTo>
                <a:lnTo>
                  <a:pt x="52" y="92"/>
                </a:lnTo>
                <a:lnTo>
                  <a:pt x="50" y="87"/>
                </a:lnTo>
                <a:close/>
                <a:moveTo>
                  <a:pt x="60" y="73"/>
                </a:moveTo>
                <a:lnTo>
                  <a:pt x="60" y="73"/>
                </a:lnTo>
                <a:lnTo>
                  <a:pt x="63" y="71"/>
                </a:lnTo>
                <a:lnTo>
                  <a:pt x="63" y="70"/>
                </a:lnTo>
                <a:lnTo>
                  <a:pt x="60" y="70"/>
                </a:lnTo>
                <a:lnTo>
                  <a:pt x="58" y="68"/>
                </a:lnTo>
                <a:lnTo>
                  <a:pt x="60" y="73"/>
                </a:lnTo>
                <a:close/>
                <a:moveTo>
                  <a:pt x="6" y="32"/>
                </a:moveTo>
                <a:lnTo>
                  <a:pt x="6" y="32"/>
                </a:lnTo>
                <a:lnTo>
                  <a:pt x="8" y="30"/>
                </a:lnTo>
                <a:lnTo>
                  <a:pt x="9" y="24"/>
                </a:lnTo>
                <a:lnTo>
                  <a:pt x="11" y="19"/>
                </a:lnTo>
                <a:lnTo>
                  <a:pt x="12" y="19"/>
                </a:lnTo>
                <a:lnTo>
                  <a:pt x="8" y="24"/>
                </a:lnTo>
                <a:lnTo>
                  <a:pt x="6" y="32"/>
                </a:lnTo>
                <a:close/>
                <a:moveTo>
                  <a:pt x="25" y="10"/>
                </a:moveTo>
                <a:lnTo>
                  <a:pt x="25" y="10"/>
                </a:lnTo>
                <a:lnTo>
                  <a:pt x="25" y="8"/>
                </a:lnTo>
                <a:lnTo>
                  <a:pt x="17" y="13"/>
                </a:lnTo>
                <a:lnTo>
                  <a:pt x="12" y="17"/>
                </a:lnTo>
                <a:lnTo>
                  <a:pt x="19" y="13"/>
                </a:lnTo>
                <a:lnTo>
                  <a:pt x="25" y="10"/>
                </a:lnTo>
                <a:close/>
                <a:moveTo>
                  <a:pt x="44" y="118"/>
                </a:moveTo>
                <a:lnTo>
                  <a:pt x="44" y="118"/>
                </a:lnTo>
                <a:lnTo>
                  <a:pt x="50" y="118"/>
                </a:lnTo>
                <a:lnTo>
                  <a:pt x="50" y="117"/>
                </a:lnTo>
                <a:lnTo>
                  <a:pt x="49" y="117"/>
                </a:lnTo>
                <a:lnTo>
                  <a:pt x="46" y="117"/>
                </a:lnTo>
                <a:lnTo>
                  <a:pt x="44" y="117"/>
                </a:lnTo>
                <a:lnTo>
                  <a:pt x="44" y="118"/>
                </a:lnTo>
                <a:close/>
                <a:moveTo>
                  <a:pt x="20" y="98"/>
                </a:moveTo>
                <a:lnTo>
                  <a:pt x="20" y="98"/>
                </a:lnTo>
                <a:lnTo>
                  <a:pt x="19" y="104"/>
                </a:lnTo>
                <a:lnTo>
                  <a:pt x="17" y="111"/>
                </a:lnTo>
                <a:lnTo>
                  <a:pt x="17" y="109"/>
                </a:lnTo>
                <a:lnTo>
                  <a:pt x="19" y="106"/>
                </a:lnTo>
                <a:lnTo>
                  <a:pt x="20" y="98"/>
                </a:lnTo>
                <a:close/>
                <a:moveTo>
                  <a:pt x="65" y="54"/>
                </a:moveTo>
                <a:lnTo>
                  <a:pt x="65" y="54"/>
                </a:lnTo>
                <a:lnTo>
                  <a:pt x="65" y="55"/>
                </a:lnTo>
                <a:lnTo>
                  <a:pt x="66" y="55"/>
                </a:lnTo>
                <a:lnTo>
                  <a:pt x="66" y="57"/>
                </a:lnTo>
                <a:lnTo>
                  <a:pt x="68" y="54"/>
                </a:lnTo>
                <a:lnTo>
                  <a:pt x="65" y="54"/>
                </a:lnTo>
                <a:close/>
                <a:moveTo>
                  <a:pt x="63" y="30"/>
                </a:moveTo>
                <a:lnTo>
                  <a:pt x="63" y="30"/>
                </a:lnTo>
                <a:lnTo>
                  <a:pt x="66" y="32"/>
                </a:lnTo>
                <a:lnTo>
                  <a:pt x="68" y="30"/>
                </a:lnTo>
                <a:lnTo>
                  <a:pt x="66" y="29"/>
                </a:lnTo>
                <a:lnTo>
                  <a:pt x="63" y="30"/>
                </a:lnTo>
                <a:close/>
                <a:moveTo>
                  <a:pt x="72" y="22"/>
                </a:moveTo>
                <a:lnTo>
                  <a:pt x="72" y="22"/>
                </a:lnTo>
                <a:lnTo>
                  <a:pt x="76" y="22"/>
                </a:lnTo>
                <a:lnTo>
                  <a:pt x="72" y="19"/>
                </a:lnTo>
                <a:lnTo>
                  <a:pt x="71" y="19"/>
                </a:lnTo>
                <a:lnTo>
                  <a:pt x="71" y="21"/>
                </a:lnTo>
                <a:lnTo>
                  <a:pt x="72" y="22"/>
                </a:lnTo>
                <a:close/>
                <a:moveTo>
                  <a:pt x="83" y="111"/>
                </a:moveTo>
                <a:lnTo>
                  <a:pt x="83" y="111"/>
                </a:lnTo>
                <a:lnTo>
                  <a:pt x="83" y="107"/>
                </a:lnTo>
                <a:lnTo>
                  <a:pt x="80" y="107"/>
                </a:lnTo>
                <a:lnTo>
                  <a:pt x="82" y="111"/>
                </a:lnTo>
                <a:lnTo>
                  <a:pt x="83" y="111"/>
                </a:lnTo>
                <a:close/>
                <a:moveTo>
                  <a:pt x="46" y="92"/>
                </a:moveTo>
                <a:lnTo>
                  <a:pt x="46" y="92"/>
                </a:lnTo>
                <a:lnTo>
                  <a:pt x="44" y="93"/>
                </a:lnTo>
                <a:lnTo>
                  <a:pt x="44" y="95"/>
                </a:lnTo>
                <a:lnTo>
                  <a:pt x="46" y="96"/>
                </a:lnTo>
                <a:lnTo>
                  <a:pt x="47" y="96"/>
                </a:lnTo>
                <a:lnTo>
                  <a:pt x="46" y="92"/>
                </a:lnTo>
                <a:close/>
                <a:moveTo>
                  <a:pt x="80" y="41"/>
                </a:moveTo>
                <a:lnTo>
                  <a:pt x="80" y="41"/>
                </a:lnTo>
                <a:lnTo>
                  <a:pt x="80" y="40"/>
                </a:lnTo>
                <a:lnTo>
                  <a:pt x="79" y="40"/>
                </a:lnTo>
                <a:lnTo>
                  <a:pt x="77" y="40"/>
                </a:lnTo>
                <a:lnTo>
                  <a:pt x="79" y="43"/>
                </a:lnTo>
                <a:lnTo>
                  <a:pt x="80" y="41"/>
                </a:lnTo>
                <a:close/>
                <a:moveTo>
                  <a:pt x="74" y="111"/>
                </a:moveTo>
                <a:lnTo>
                  <a:pt x="74" y="111"/>
                </a:lnTo>
                <a:lnTo>
                  <a:pt x="74" y="107"/>
                </a:lnTo>
                <a:lnTo>
                  <a:pt x="72" y="107"/>
                </a:lnTo>
                <a:lnTo>
                  <a:pt x="72" y="111"/>
                </a:lnTo>
                <a:lnTo>
                  <a:pt x="74" y="111"/>
                </a:lnTo>
                <a:close/>
                <a:moveTo>
                  <a:pt x="28" y="111"/>
                </a:moveTo>
                <a:lnTo>
                  <a:pt x="28" y="111"/>
                </a:lnTo>
                <a:lnTo>
                  <a:pt x="28" y="117"/>
                </a:lnTo>
                <a:lnTo>
                  <a:pt x="30" y="117"/>
                </a:lnTo>
                <a:lnTo>
                  <a:pt x="28" y="111"/>
                </a:lnTo>
                <a:close/>
                <a:moveTo>
                  <a:pt x="24" y="123"/>
                </a:moveTo>
                <a:lnTo>
                  <a:pt x="24" y="123"/>
                </a:lnTo>
                <a:lnTo>
                  <a:pt x="22" y="120"/>
                </a:lnTo>
                <a:lnTo>
                  <a:pt x="19" y="123"/>
                </a:lnTo>
                <a:lnTo>
                  <a:pt x="24" y="123"/>
                </a:lnTo>
                <a:close/>
                <a:moveTo>
                  <a:pt x="96" y="103"/>
                </a:moveTo>
                <a:lnTo>
                  <a:pt x="96" y="103"/>
                </a:lnTo>
                <a:lnTo>
                  <a:pt x="95" y="104"/>
                </a:lnTo>
                <a:lnTo>
                  <a:pt x="93" y="106"/>
                </a:lnTo>
                <a:lnTo>
                  <a:pt x="95" y="106"/>
                </a:lnTo>
                <a:lnTo>
                  <a:pt x="96" y="106"/>
                </a:lnTo>
                <a:lnTo>
                  <a:pt x="96" y="103"/>
                </a:lnTo>
                <a:close/>
                <a:moveTo>
                  <a:pt x="71" y="115"/>
                </a:moveTo>
                <a:lnTo>
                  <a:pt x="71" y="115"/>
                </a:lnTo>
                <a:lnTo>
                  <a:pt x="66" y="115"/>
                </a:lnTo>
                <a:lnTo>
                  <a:pt x="66" y="117"/>
                </a:lnTo>
                <a:lnTo>
                  <a:pt x="71" y="117"/>
                </a:lnTo>
                <a:lnTo>
                  <a:pt x="71" y="115"/>
                </a:lnTo>
                <a:close/>
                <a:moveTo>
                  <a:pt x="87" y="111"/>
                </a:moveTo>
                <a:lnTo>
                  <a:pt x="87" y="111"/>
                </a:lnTo>
                <a:lnTo>
                  <a:pt x="88" y="111"/>
                </a:lnTo>
                <a:lnTo>
                  <a:pt x="88" y="109"/>
                </a:lnTo>
                <a:lnTo>
                  <a:pt x="87" y="107"/>
                </a:lnTo>
                <a:lnTo>
                  <a:pt x="87" y="111"/>
                </a:lnTo>
                <a:close/>
                <a:moveTo>
                  <a:pt x="35" y="16"/>
                </a:moveTo>
                <a:lnTo>
                  <a:pt x="35" y="16"/>
                </a:lnTo>
                <a:lnTo>
                  <a:pt x="33" y="17"/>
                </a:lnTo>
                <a:lnTo>
                  <a:pt x="30" y="19"/>
                </a:lnTo>
                <a:lnTo>
                  <a:pt x="31" y="19"/>
                </a:lnTo>
                <a:lnTo>
                  <a:pt x="33" y="19"/>
                </a:lnTo>
                <a:lnTo>
                  <a:pt x="35" y="16"/>
                </a:lnTo>
                <a:close/>
                <a:moveTo>
                  <a:pt x="93" y="112"/>
                </a:moveTo>
                <a:lnTo>
                  <a:pt x="93" y="112"/>
                </a:lnTo>
                <a:lnTo>
                  <a:pt x="93" y="114"/>
                </a:lnTo>
                <a:lnTo>
                  <a:pt x="93" y="117"/>
                </a:lnTo>
                <a:lnTo>
                  <a:pt x="93" y="118"/>
                </a:lnTo>
                <a:lnTo>
                  <a:pt x="93" y="115"/>
                </a:lnTo>
                <a:lnTo>
                  <a:pt x="93" y="112"/>
                </a:lnTo>
                <a:close/>
                <a:moveTo>
                  <a:pt x="24" y="117"/>
                </a:moveTo>
                <a:lnTo>
                  <a:pt x="24" y="117"/>
                </a:lnTo>
                <a:lnTo>
                  <a:pt x="25" y="115"/>
                </a:lnTo>
                <a:lnTo>
                  <a:pt x="25" y="112"/>
                </a:lnTo>
                <a:lnTo>
                  <a:pt x="25" y="111"/>
                </a:lnTo>
                <a:lnTo>
                  <a:pt x="24" y="114"/>
                </a:lnTo>
                <a:lnTo>
                  <a:pt x="24" y="117"/>
                </a:lnTo>
                <a:close/>
                <a:moveTo>
                  <a:pt x="68" y="41"/>
                </a:moveTo>
                <a:lnTo>
                  <a:pt x="68" y="41"/>
                </a:lnTo>
                <a:lnTo>
                  <a:pt x="66" y="40"/>
                </a:lnTo>
                <a:lnTo>
                  <a:pt x="66" y="38"/>
                </a:lnTo>
                <a:lnTo>
                  <a:pt x="66" y="43"/>
                </a:lnTo>
                <a:lnTo>
                  <a:pt x="68" y="41"/>
                </a:lnTo>
                <a:close/>
                <a:moveTo>
                  <a:pt x="57" y="25"/>
                </a:moveTo>
                <a:lnTo>
                  <a:pt x="57" y="25"/>
                </a:lnTo>
                <a:lnTo>
                  <a:pt x="58" y="27"/>
                </a:lnTo>
                <a:lnTo>
                  <a:pt x="60" y="25"/>
                </a:lnTo>
                <a:lnTo>
                  <a:pt x="61" y="24"/>
                </a:lnTo>
                <a:lnTo>
                  <a:pt x="57" y="25"/>
                </a:lnTo>
                <a:close/>
                <a:moveTo>
                  <a:pt x="54" y="19"/>
                </a:moveTo>
                <a:lnTo>
                  <a:pt x="54" y="19"/>
                </a:lnTo>
                <a:lnTo>
                  <a:pt x="52" y="21"/>
                </a:lnTo>
                <a:lnTo>
                  <a:pt x="50" y="22"/>
                </a:lnTo>
                <a:lnTo>
                  <a:pt x="49" y="22"/>
                </a:lnTo>
                <a:lnTo>
                  <a:pt x="52" y="24"/>
                </a:lnTo>
                <a:lnTo>
                  <a:pt x="55" y="19"/>
                </a:lnTo>
                <a:lnTo>
                  <a:pt x="54" y="19"/>
                </a:lnTo>
                <a:close/>
                <a:moveTo>
                  <a:pt x="28" y="41"/>
                </a:moveTo>
                <a:lnTo>
                  <a:pt x="28" y="41"/>
                </a:lnTo>
                <a:lnTo>
                  <a:pt x="27" y="35"/>
                </a:lnTo>
                <a:lnTo>
                  <a:pt x="27" y="38"/>
                </a:lnTo>
                <a:lnTo>
                  <a:pt x="27" y="41"/>
                </a:lnTo>
                <a:lnTo>
                  <a:pt x="28" y="41"/>
                </a:lnTo>
                <a:close/>
                <a:moveTo>
                  <a:pt x="25" y="17"/>
                </a:moveTo>
                <a:lnTo>
                  <a:pt x="25" y="17"/>
                </a:lnTo>
                <a:lnTo>
                  <a:pt x="25" y="16"/>
                </a:lnTo>
                <a:lnTo>
                  <a:pt x="22" y="17"/>
                </a:lnTo>
                <a:lnTo>
                  <a:pt x="24" y="19"/>
                </a:lnTo>
                <a:lnTo>
                  <a:pt x="25" y="17"/>
                </a:lnTo>
                <a:close/>
                <a:moveTo>
                  <a:pt x="61" y="76"/>
                </a:moveTo>
                <a:lnTo>
                  <a:pt x="61" y="76"/>
                </a:lnTo>
                <a:lnTo>
                  <a:pt x="63" y="77"/>
                </a:lnTo>
                <a:lnTo>
                  <a:pt x="65" y="76"/>
                </a:lnTo>
                <a:lnTo>
                  <a:pt x="63" y="74"/>
                </a:lnTo>
                <a:lnTo>
                  <a:pt x="61" y="76"/>
                </a:lnTo>
                <a:close/>
                <a:moveTo>
                  <a:pt x="6" y="40"/>
                </a:moveTo>
                <a:lnTo>
                  <a:pt x="6" y="40"/>
                </a:lnTo>
                <a:lnTo>
                  <a:pt x="8" y="40"/>
                </a:lnTo>
                <a:lnTo>
                  <a:pt x="9" y="38"/>
                </a:lnTo>
                <a:lnTo>
                  <a:pt x="8" y="36"/>
                </a:lnTo>
                <a:lnTo>
                  <a:pt x="6" y="36"/>
                </a:lnTo>
                <a:lnTo>
                  <a:pt x="6" y="40"/>
                </a:lnTo>
                <a:close/>
                <a:moveTo>
                  <a:pt x="77" y="117"/>
                </a:moveTo>
                <a:lnTo>
                  <a:pt x="77" y="117"/>
                </a:lnTo>
                <a:lnTo>
                  <a:pt x="80" y="117"/>
                </a:lnTo>
                <a:lnTo>
                  <a:pt x="80" y="115"/>
                </a:lnTo>
                <a:lnTo>
                  <a:pt x="77" y="115"/>
                </a:lnTo>
                <a:lnTo>
                  <a:pt x="77" y="117"/>
                </a:lnTo>
                <a:close/>
                <a:moveTo>
                  <a:pt x="83" y="103"/>
                </a:moveTo>
                <a:lnTo>
                  <a:pt x="83" y="103"/>
                </a:lnTo>
                <a:lnTo>
                  <a:pt x="79" y="103"/>
                </a:lnTo>
                <a:lnTo>
                  <a:pt x="83" y="104"/>
                </a:lnTo>
                <a:lnTo>
                  <a:pt x="83" y="103"/>
                </a:lnTo>
                <a:close/>
                <a:moveTo>
                  <a:pt x="66" y="109"/>
                </a:moveTo>
                <a:lnTo>
                  <a:pt x="66" y="109"/>
                </a:lnTo>
                <a:lnTo>
                  <a:pt x="66" y="111"/>
                </a:lnTo>
                <a:lnTo>
                  <a:pt x="69" y="111"/>
                </a:lnTo>
                <a:lnTo>
                  <a:pt x="69" y="109"/>
                </a:lnTo>
                <a:lnTo>
                  <a:pt x="66" y="109"/>
                </a:lnTo>
                <a:close/>
                <a:moveTo>
                  <a:pt x="66" y="24"/>
                </a:moveTo>
                <a:lnTo>
                  <a:pt x="66" y="24"/>
                </a:lnTo>
                <a:lnTo>
                  <a:pt x="68" y="25"/>
                </a:lnTo>
                <a:lnTo>
                  <a:pt x="69" y="24"/>
                </a:lnTo>
                <a:lnTo>
                  <a:pt x="68" y="22"/>
                </a:lnTo>
                <a:lnTo>
                  <a:pt x="66" y="24"/>
                </a:lnTo>
                <a:close/>
                <a:moveTo>
                  <a:pt x="27" y="122"/>
                </a:moveTo>
                <a:lnTo>
                  <a:pt x="27" y="122"/>
                </a:lnTo>
                <a:lnTo>
                  <a:pt x="27" y="123"/>
                </a:lnTo>
                <a:lnTo>
                  <a:pt x="30" y="123"/>
                </a:lnTo>
                <a:lnTo>
                  <a:pt x="28" y="122"/>
                </a:lnTo>
                <a:lnTo>
                  <a:pt x="27" y="122"/>
                </a:lnTo>
                <a:close/>
                <a:moveTo>
                  <a:pt x="72" y="30"/>
                </a:moveTo>
                <a:lnTo>
                  <a:pt x="72" y="30"/>
                </a:lnTo>
                <a:lnTo>
                  <a:pt x="72" y="32"/>
                </a:lnTo>
                <a:lnTo>
                  <a:pt x="72" y="35"/>
                </a:lnTo>
                <a:lnTo>
                  <a:pt x="74" y="33"/>
                </a:lnTo>
                <a:lnTo>
                  <a:pt x="72" y="30"/>
                </a:lnTo>
                <a:close/>
                <a:moveTo>
                  <a:pt x="55" y="24"/>
                </a:moveTo>
                <a:lnTo>
                  <a:pt x="55" y="24"/>
                </a:lnTo>
                <a:lnTo>
                  <a:pt x="60" y="21"/>
                </a:lnTo>
                <a:lnTo>
                  <a:pt x="58" y="21"/>
                </a:lnTo>
                <a:lnTo>
                  <a:pt x="55" y="24"/>
                </a:lnTo>
                <a:close/>
                <a:moveTo>
                  <a:pt x="42" y="13"/>
                </a:moveTo>
                <a:lnTo>
                  <a:pt x="42" y="13"/>
                </a:lnTo>
                <a:lnTo>
                  <a:pt x="44" y="13"/>
                </a:lnTo>
                <a:lnTo>
                  <a:pt x="47" y="11"/>
                </a:lnTo>
                <a:lnTo>
                  <a:pt x="44" y="11"/>
                </a:lnTo>
                <a:lnTo>
                  <a:pt x="42" y="13"/>
                </a:lnTo>
                <a:close/>
                <a:moveTo>
                  <a:pt x="58" y="76"/>
                </a:moveTo>
                <a:lnTo>
                  <a:pt x="58" y="76"/>
                </a:lnTo>
                <a:lnTo>
                  <a:pt x="57" y="73"/>
                </a:lnTo>
                <a:lnTo>
                  <a:pt x="57" y="76"/>
                </a:lnTo>
                <a:lnTo>
                  <a:pt x="57" y="77"/>
                </a:lnTo>
                <a:lnTo>
                  <a:pt x="58" y="76"/>
                </a:lnTo>
                <a:close/>
                <a:moveTo>
                  <a:pt x="68" y="70"/>
                </a:moveTo>
                <a:lnTo>
                  <a:pt x="68" y="70"/>
                </a:lnTo>
                <a:lnTo>
                  <a:pt x="66" y="71"/>
                </a:lnTo>
                <a:lnTo>
                  <a:pt x="66" y="73"/>
                </a:lnTo>
                <a:lnTo>
                  <a:pt x="69" y="71"/>
                </a:lnTo>
                <a:lnTo>
                  <a:pt x="68" y="70"/>
                </a:lnTo>
                <a:close/>
                <a:moveTo>
                  <a:pt x="80" y="49"/>
                </a:moveTo>
                <a:lnTo>
                  <a:pt x="80" y="49"/>
                </a:lnTo>
                <a:lnTo>
                  <a:pt x="79" y="51"/>
                </a:lnTo>
                <a:lnTo>
                  <a:pt x="80" y="52"/>
                </a:lnTo>
                <a:lnTo>
                  <a:pt x="80" y="49"/>
                </a:lnTo>
                <a:close/>
                <a:moveTo>
                  <a:pt x="41" y="81"/>
                </a:moveTo>
                <a:lnTo>
                  <a:pt x="41" y="81"/>
                </a:lnTo>
                <a:lnTo>
                  <a:pt x="44" y="77"/>
                </a:lnTo>
                <a:lnTo>
                  <a:pt x="41" y="79"/>
                </a:lnTo>
                <a:lnTo>
                  <a:pt x="41" y="81"/>
                </a:lnTo>
                <a:close/>
                <a:moveTo>
                  <a:pt x="16" y="118"/>
                </a:moveTo>
                <a:lnTo>
                  <a:pt x="16" y="118"/>
                </a:lnTo>
                <a:lnTo>
                  <a:pt x="16" y="120"/>
                </a:lnTo>
                <a:lnTo>
                  <a:pt x="16" y="123"/>
                </a:lnTo>
                <a:lnTo>
                  <a:pt x="17" y="120"/>
                </a:lnTo>
                <a:lnTo>
                  <a:pt x="16" y="118"/>
                </a:lnTo>
                <a:close/>
                <a:moveTo>
                  <a:pt x="52" y="85"/>
                </a:moveTo>
                <a:lnTo>
                  <a:pt x="52" y="85"/>
                </a:lnTo>
                <a:lnTo>
                  <a:pt x="54" y="88"/>
                </a:lnTo>
                <a:lnTo>
                  <a:pt x="54" y="84"/>
                </a:lnTo>
                <a:lnTo>
                  <a:pt x="52" y="85"/>
                </a:lnTo>
                <a:close/>
                <a:moveTo>
                  <a:pt x="60" y="46"/>
                </a:moveTo>
                <a:lnTo>
                  <a:pt x="60" y="46"/>
                </a:lnTo>
                <a:lnTo>
                  <a:pt x="60" y="43"/>
                </a:lnTo>
                <a:lnTo>
                  <a:pt x="60" y="40"/>
                </a:lnTo>
                <a:lnTo>
                  <a:pt x="60" y="46"/>
                </a:lnTo>
                <a:close/>
                <a:moveTo>
                  <a:pt x="77" y="100"/>
                </a:moveTo>
                <a:lnTo>
                  <a:pt x="77" y="100"/>
                </a:lnTo>
                <a:lnTo>
                  <a:pt x="85" y="98"/>
                </a:lnTo>
                <a:lnTo>
                  <a:pt x="77" y="100"/>
                </a:lnTo>
                <a:close/>
                <a:moveTo>
                  <a:pt x="60" y="17"/>
                </a:moveTo>
                <a:lnTo>
                  <a:pt x="60" y="17"/>
                </a:lnTo>
                <a:lnTo>
                  <a:pt x="61" y="19"/>
                </a:lnTo>
                <a:lnTo>
                  <a:pt x="63" y="19"/>
                </a:lnTo>
                <a:lnTo>
                  <a:pt x="60" y="17"/>
                </a:lnTo>
                <a:close/>
                <a:moveTo>
                  <a:pt x="57" y="117"/>
                </a:moveTo>
                <a:lnTo>
                  <a:pt x="57" y="117"/>
                </a:lnTo>
                <a:lnTo>
                  <a:pt x="60" y="117"/>
                </a:lnTo>
                <a:lnTo>
                  <a:pt x="60" y="115"/>
                </a:lnTo>
                <a:lnTo>
                  <a:pt x="58" y="115"/>
                </a:lnTo>
                <a:lnTo>
                  <a:pt x="57" y="117"/>
                </a:lnTo>
                <a:close/>
                <a:moveTo>
                  <a:pt x="20" y="22"/>
                </a:moveTo>
                <a:lnTo>
                  <a:pt x="20" y="22"/>
                </a:lnTo>
                <a:lnTo>
                  <a:pt x="22" y="21"/>
                </a:lnTo>
                <a:lnTo>
                  <a:pt x="20" y="21"/>
                </a:lnTo>
                <a:lnTo>
                  <a:pt x="19" y="21"/>
                </a:lnTo>
                <a:lnTo>
                  <a:pt x="20" y="22"/>
                </a:lnTo>
                <a:close/>
                <a:moveTo>
                  <a:pt x="63" y="13"/>
                </a:moveTo>
                <a:lnTo>
                  <a:pt x="63" y="13"/>
                </a:lnTo>
                <a:lnTo>
                  <a:pt x="66" y="14"/>
                </a:lnTo>
                <a:lnTo>
                  <a:pt x="65" y="13"/>
                </a:lnTo>
                <a:lnTo>
                  <a:pt x="63" y="13"/>
                </a:lnTo>
                <a:close/>
                <a:moveTo>
                  <a:pt x="58" y="30"/>
                </a:moveTo>
                <a:lnTo>
                  <a:pt x="58" y="30"/>
                </a:lnTo>
                <a:lnTo>
                  <a:pt x="54" y="29"/>
                </a:lnTo>
                <a:lnTo>
                  <a:pt x="58" y="30"/>
                </a:lnTo>
                <a:close/>
                <a:moveTo>
                  <a:pt x="20" y="32"/>
                </a:moveTo>
                <a:lnTo>
                  <a:pt x="20" y="32"/>
                </a:lnTo>
                <a:lnTo>
                  <a:pt x="20" y="30"/>
                </a:lnTo>
                <a:lnTo>
                  <a:pt x="17" y="32"/>
                </a:lnTo>
                <a:lnTo>
                  <a:pt x="19" y="32"/>
                </a:lnTo>
                <a:lnTo>
                  <a:pt x="20" y="32"/>
                </a:lnTo>
                <a:close/>
                <a:moveTo>
                  <a:pt x="36" y="111"/>
                </a:moveTo>
                <a:lnTo>
                  <a:pt x="36" y="111"/>
                </a:lnTo>
                <a:lnTo>
                  <a:pt x="36" y="112"/>
                </a:lnTo>
                <a:lnTo>
                  <a:pt x="36" y="114"/>
                </a:lnTo>
                <a:lnTo>
                  <a:pt x="38" y="114"/>
                </a:lnTo>
                <a:lnTo>
                  <a:pt x="36" y="111"/>
                </a:lnTo>
                <a:close/>
                <a:moveTo>
                  <a:pt x="63" y="109"/>
                </a:moveTo>
                <a:lnTo>
                  <a:pt x="63" y="109"/>
                </a:lnTo>
                <a:lnTo>
                  <a:pt x="61" y="111"/>
                </a:lnTo>
                <a:lnTo>
                  <a:pt x="63" y="111"/>
                </a:lnTo>
                <a:lnTo>
                  <a:pt x="63" y="109"/>
                </a:lnTo>
                <a:close/>
                <a:moveTo>
                  <a:pt x="69" y="35"/>
                </a:moveTo>
                <a:lnTo>
                  <a:pt x="69" y="35"/>
                </a:lnTo>
                <a:lnTo>
                  <a:pt x="69" y="33"/>
                </a:lnTo>
                <a:lnTo>
                  <a:pt x="68" y="33"/>
                </a:lnTo>
                <a:lnTo>
                  <a:pt x="68" y="35"/>
                </a:lnTo>
                <a:lnTo>
                  <a:pt x="69" y="35"/>
                </a:lnTo>
                <a:close/>
                <a:moveTo>
                  <a:pt x="39" y="82"/>
                </a:moveTo>
                <a:lnTo>
                  <a:pt x="39" y="82"/>
                </a:lnTo>
                <a:lnTo>
                  <a:pt x="38" y="82"/>
                </a:lnTo>
                <a:lnTo>
                  <a:pt x="36" y="85"/>
                </a:lnTo>
                <a:lnTo>
                  <a:pt x="38" y="85"/>
                </a:lnTo>
                <a:lnTo>
                  <a:pt x="38" y="84"/>
                </a:lnTo>
                <a:lnTo>
                  <a:pt x="39" y="82"/>
                </a:lnTo>
                <a:close/>
                <a:moveTo>
                  <a:pt x="25" y="25"/>
                </a:moveTo>
                <a:lnTo>
                  <a:pt x="25" y="25"/>
                </a:lnTo>
                <a:lnTo>
                  <a:pt x="25" y="27"/>
                </a:lnTo>
                <a:lnTo>
                  <a:pt x="27" y="25"/>
                </a:lnTo>
                <a:lnTo>
                  <a:pt x="28" y="25"/>
                </a:lnTo>
                <a:lnTo>
                  <a:pt x="28" y="24"/>
                </a:lnTo>
                <a:lnTo>
                  <a:pt x="25" y="25"/>
                </a:lnTo>
                <a:close/>
                <a:moveTo>
                  <a:pt x="72" y="38"/>
                </a:moveTo>
                <a:lnTo>
                  <a:pt x="72" y="38"/>
                </a:lnTo>
                <a:lnTo>
                  <a:pt x="74" y="38"/>
                </a:lnTo>
                <a:lnTo>
                  <a:pt x="74" y="36"/>
                </a:lnTo>
                <a:lnTo>
                  <a:pt x="72" y="36"/>
                </a:lnTo>
                <a:lnTo>
                  <a:pt x="72" y="38"/>
                </a:lnTo>
                <a:close/>
                <a:moveTo>
                  <a:pt x="77" y="55"/>
                </a:moveTo>
                <a:lnTo>
                  <a:pt x="77" y="55"/>
                </a:lnTo>
                <a:lnTo>
                  <a:pt x="76" y="54"/>
                </a:lnTo>
                <a:lnTo>
                  <a:pt x="76" y="55"/>
                </a:lnTo>
                <a:lnTo>
                  <a:pt x="77" y="55"/>
                </a:lnTo>
                <a:close/>
                <a:moveTo>
                  <a:pt x="63" y="106"/>
                </a:moveTo>
                <a:lnTo>
                  <a:pt x="63" y="106"/>
                </a:lnTo>
                <a:lnTo>
                  <a:pt x="60" y="106"/>
                </a:lnTo>
                <a:lnTo>
                  <a:pt x="61" y="107"/>
                </a:lnTo>
                <a:lnTo>
                  <a:pt x="63" y="106"/>
                </a:lnTo>
                <a:close/>
                <a:moveTo>
                  <a:pt x="54" y="118"/>
                </a:moveTo>
                <a:lnTo>
                  <a:pt x="54" y="118"/>
                </a:lnTo>
                <a:lnTo>
                  <a:pt x="55" y="117"/>
                </a:lnTo>
                <a:lnTo>
                  <a:pt x="54" y="117"/>
                </a:lnTo>
                <a:lnTo>
                  <a:pt x="54" y="118"/>
                </a:lnTo>
                <a:close/>
                <a:moveTo>
                  <a:pt x="17" y="126"/>
                </a:moveTo>
                <a:lnTo>
                  <a:pt x="17" y="126"/>
                </a:lnTo>
                <a:lnTo>
                  <a:pt x="16" y="125"/>
                </a:lnTo>
                <a:lnTo>
                  <a:pt x="16" y="126"/>
                </a:lnTo>
                <a:lnTo>
                  <a:pt x="17" y="126"/>
                </a:lnTo>
                <a:close/>
                <a:moveTo>
                  <a:pt x="71" y="27"/>
                </a:moveTo>
                <a:lnTo>
                  <a:pt x="71" y="27"/>
                </a:lnTo>
                <a:lnTo>
                  <a:pt x="69" y="27"/>
                </a:lnTo>
                <a:lnTo>
                  <a:pt x="71" y="29"/>
                </a:lnTo>
                <a:lnTo>
                  <a:pt x="71" y="27"/>
                </a:lnTo>
                <a:close/>
                <a:moveTo>
                  <a:pt x="63" y="49"/>
                </a:moveTo>
                <a:lnTo>
                  <a:pt x="63" y="49"/>
                </a:lnTo>
                <a:lnTo>
                  <a:pt x="63" y="46"/>
                </a:lnTo>
                <a:lnTo>
                  <a:pt x="63" y="49"/>
                </a:lnTo>
                <a:close/>
                <a:moveTo>
                  <a:pt x="79" y="111"/>
                </a:moveTo>
                <a:lnTo>
                  <a:pt x="79" y="111"/>
                </a:lnTo>
                <a:lnTo>
                  <a:pt x="77" y="109"/>
                </a:lnTo>
                <a:lnTo>
                  <a:pt x="77" y="111"/>
                </a:lnTo>
                <a:lnTo>
                  <a:pt x="79" y="111"/>
                </a:lnTo>
                <a:close/>
                <a:moveTo>
                  <a:pt x="5" y="22"/>
                </a:moveTo>
                <a:lnTo>
                  <a:pt x="5" y="22"/>
                </a:lnTo>
                <a:lnTo>
                  <a:pt x="3" y="25"/>
                </a:lnTo>
                <a:lnTo>
                  <a:pt x="5" y="22"/>
                </a:lnTo>
                <a:close/>
                <a:moveTo>
                  <a:pt x="47" y="112"/>
                </a:moveTo>
                <a:lnTo>
                  <a:pt x="47" y="112"/>
                </a:lnTo>
                <a:lnTo>
                  <a:pt x="46" y="111"/>
                </a:lnTo>
                <a:lnTo>
                  <a:pt x="46" y="112"/>
                </a:lnTo>
                <a:lnTo>
                  <a:pt x="47" y="112"/>
                </a:lnTo>
                <a:close/>
                <a:moveTo>
                  <a:pt x="49" y="84"/>
                </a:moveTo>
                <a:lnTo>
                  <a:pt x="49" y="84"/>
                </a:lnTo>
                <a:lnTo>
                  <a:pt x="47" y="82"/>
                </a:lnTo>
                <a:lnTo>
                  <a:pt x="49" y="84"/>
                </a:lnTo>
                <a:close/>
                <a:moveTo>
                  <a:pt x="44" y="103"/>
                </a:moveTo>
                <a:lnTo>
                  <a:pt x="44" y="103"/>
                </a:lnTo>
                <a:lnTo>
                  <a:pt x="44" y="104"/>
                </a:lnTo>
                <a:lnTo>
                  <a:pt x="44" y="103"/>
                </a:lnTo>
                <a:close/>
                <a:moveTo>
                  <a:pt x="68" y="47"/>
                </a:moveTo>
                <a:lnTo>
                  <a:pt x="68" y="47"/>
                </a:lnTo>
                <a:lnTo>
                  <a:pt x="66" y="47"/>
                </a:lnTo>
                <a:lnTo>
                  <a:pt x="68" y="47"/>
                </a:lnTo>
                <a:close/>
                <a:moveTo>
                  <a:pt x="35" y="22"/>
                </a:moveTo>
                <a:lnTo>
                  <a:pt x="35" y="22"/>
                </a:lnTo>
                <a:lnTo>
                  <a:pt x="33" y="22"/>
                </a:lnTo>
                <a:lnTo>
                  <a:pt x="35" y="22"/>
                </a:lnTo>
                <a:close/>
                <a:moveTo>
                  <a:pt x="61" y="36"/>
                </a:moveTo>
                <a:lnTo>
                  <a:pt x="61" y="36"/>
                </a:lnTo>
                <a:lnTo>
                  <a:pt x="61" y="35"/>
                </a:lnTo>
                <a:lnTo>
                  <a:pt x="61" y="36"/>
                </a:lnTo>
                <a:close/>
                <a:moveTo>
                  <a:pt x="71" y="68"/>
                </a:moveTo>
                <a:lnTo>
                  <a:pt x="71" y="68"/>
                </a:lnTo>
                <a:lnTo>
                  <a:pt x="71" y="66"/>
                </a:lnTo>
                <a:lnTo>
                  <a:pt x="71" y="68"/>
                </a:lnTo>
                <a:close/>
                <a:moveTo>
                  <a:pt x="24" y="41"/>
                </a:moveTo>
                <a:lnTo>
                  <a:pt x="24" y="41"/>
                </a:lnTo>
                <a:lnTo>
                  <a:pt x="24" y="40"/>
                </a:lnTo>
                <a:lnTo>
                  <a:pt x="24" y="41"/>
                </a:lnTo>
                <a:close/>
                <a:moveTo>
                  <a:pt x="63" y="38"/>
                </a:moveTo>
                <a:lnTo>
                  <a:pt x="63" y="38"/>
                </a:lnTo>
                <a:lnTo>
                  <a:pt x="61" y="38"/>
                </a:lnTo>
                <a:lnTo>
                  <a:pt x="63" y="40"/>
                </a:lnTo>
                <a:lnTo>
                  <a:pt x="63" y="38"/>
                </a:lnTo>
                <a:close/>
                <a:moveTo>
                  <a:pt x="39" y="16"/>
                </a:moveTo>
                <a:lnTo>
                  <a:pt x="39" y="16"/>
                </a:lnTo>
                <a:close/>
                <a:moveTo>
                  <a:pt x="63" y="27"/>
                </a:moveTo>
                <a:lnTo>
                  <a:pt x="63" y="27"/>
                </a:lnTo>
                <a:lnTo>
                  <a:pt x="65" y="27"/>
                </a:lnTo>
                <a:lnTo>
                  <a:pt x="65" y="25"/>
                </a:lnTo>
                <a:lnTo>
                  <a:pt x="63" y="27"/>
                </a:lnTo>
                <a:close/>
                <a:moveTo>
                  <a:pt x="52" y="125"/>
                </a:moveTo>
                <a:lnTo>
                  <a:pt x="52" y="125"/>
                </a:lnTo>
                <a:close/>
                <a:moveTo>
                  <a:pt x="87" y="104"/>
                </a:moveTo>
                <a:lnTo>
                  <a:pt x="87" y="10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4" name="Freeform 35"/>
          <p:cNvSpPr>
            <a:spLocks noEditPoints="1"/>
          </p:cNvSpPr>
          <p:nvPr/>
        </p:nvSpPr>
        <p:spPr bwMode="auto">
          <a:xfrm>
            <a:off x="2632076" y="1499964"/>
            <a:ext cx="276225" cy="295275"/>
          </a:xfrm>
          <a:custGeom>
            <a:avLst/>
            <a:gdLst>
              <a:gd name="T0" fmla="*/ 423386250 w 174"/>
              <a:gd name="T1" fmla="*/ 307459063 h 186"/>
              <a:gd name="T2" fmla="*/ 362902500 w 174"/>
              <a:gd name="T3" fmla="*/ 390625013 h 186"/>
              <a:gd name="T4" fmla="*/ 299899388 w 174"/>
              <a:gd name="T5" fmla="*/ 446068450 h 186"/>
              <a:gd name="T6" fmla="*/ 206652813 w 174"/>
              <a:gd name="T7" fmla="*/ 468749063 h 186"/>
              <a:gd name="T8" fmla="*/ 113407825 w 174"/>
              <a:gd name="T9" fmla="*/ 446068450 h 186"/>
              <a:gd name="T10" fmla="*/ 45362813 w 174"/>
              <a:gd name="T11" fmla="*/ 385584700 h 186"/>
              <a:gd name="T12" fmla="*/ 0 w 174"/>
              <a:gd name="T13" fmla="*/ 259576888 h 186"/>
              <a:gd name="T14" fmla="*/ 5040313 w 174"/>
              <a:gd name="T15" fmla="*/ 186491563 h 186"/>
              <a:gd name="T16" fmla="*/ 60483750 w 174"/>
              <a:gd name="T17" fmla="*/ 75604688 h 186"/>
              <a:gd name="T18" fmla="*/ 183972200 w 174"/>
              <a:gd name="T19" fmla="*/ 5040313 h 186"/>
              <a:gd name="T20" fmla="*/ 274697825 w 174"/>
              <a:gd name="T21" fmla="*/ 7561263 h 186"/>
              <a:gd name="T22" fmla="*/ 355342825 w 174"/>
              <a:gd name="T23" fmla="*/ 40322500 h 186"/>
              <a:gd name="T24" fmla="*/ 418345938 w 174"/>
              <a:gd name="T25" fmla="*/ 120967500 h 186"/>
              <a:gd name="T26" fmla="*/ 438507188 w 174"/>
              <a:gd name="T27" fmla="*/ 186491563 h 186"/>
              <a:gd name="T28" fmla="*/ 302418750 w 174"/>
              <a:gd name="T29" fmla="*/ 27722513 h 186"/>
              <a:gd name="T30" fmla="*/ 299899388 w 174"/>
              <a:gd name="T31" fmla="*/ 25201563 h 186"/>
              <a:gd name="T32" fmla="*/ 259576888 w 174"/>
              <a:gd name="T33" fmla="*/ 17641888 h 186"/>
              <a:gd name="T34" fmla="*/ 299899388 w 174"/>
              <a:gd name="T35" fmla="*/ 27722513 h 186"/>
              <a:gd name="T36" fmla="*/ 282257500 w 174"/>
              <a:gd name="T37" fmla="*/ 425907200 h 186"/>
              <a:gd name="T38" fmla="*/ 350302513 w 174"/>
              <a:gd name="T39" fmla="*/ 390625013 h 186"/>
              <a:gd name="T40" fmla="*/ 418345938 w 174"/>
              <a:gd name="T41" fmla="*/ 262096250 h 186"/>
              <a:gd name="T42" fmla="*/ 405745950 w 174"/>
              <a:gd name="T43" fmla="*/ 151209375 h 186"/>
              <a:gd name="T44" fmla="*/ 362902500 w 174"/>
              <a:gd name="T45" fmla="*/ 75604688 h 186"/>
              <a:gd name="T46" fmla="*/ 259576888 w 174"/>
              <a:gd name="T47" fmla="*/ 27722513 h 186"/>
              <a:gd name="T48" fmla="*/ 158770638 w 174"/>
              <a:gd name="T49" fmla="*/ 35282188 h 186"/>
              <a:gd name="T50" fmla="*/ 83165950 w 174"/>
              <a:gd name="T51" fmla="*/ 100806250 h 186"/>
              <a:gd name="T52" fmla="*/ 32762825 w 174"/>
              <a:gd name="T53" fmla="*/ 219254388 h 186"/>
              <a:gd name="T54" fmla="*/ 37803138 w 174"/>
              <a:gd name="T55" fmla="*/ 317539688 h 186"/>
              <a:gd name="T56" fmla="*/ 73085325 w 174"/>
              <a:gd name="T57" fmla="*/ 370463763 h 186"/>
              <a:gd name="T58" fmla="*/ 143649700 w 174"/>
              <a:gd name="T59" fmla="*/ 420866888 h 186"/>
              <a:gd name="T60" fmla="*/ 156249688 w 174"/>
              <a:gd name="T61" fmla="*/ 25201563 h 186"/>
              <a:gd name="T62" fmla="*/ 108367513 w 174"/>
              <a:gd name="T63" fmla="*/ 52924075 h 186"/>
              <a:gd name="T64" fmla="*/ 17641888 w 174"/>
              <a:gd name="T65" fmla="*/ 183972200 h 186"/>
              <a:gd name="T66" fmla="*/ 17641888 w 174"/>
              <a:gd name="T67" fmla="*/ 259576888 h 186"/>
              <a:gd name="T68" fmla="*/ 20161250 w 174"/>
              <a:gd name="T69" fmla="*/ 279738138 h 186"/>
              <a:gd name="T70" fmla="*/ 37803138 w 174"/>
              <a:gd name="T71" fmla="*/ 176410938 h 186"/>
              <a:gd name="T72" fmla="*/ 108367513 w 174"/>
              <a:gd name="T73" fmla="*/ 60483750 h 186"/>
              <a:gd name="T74" fmla="*/ 156249688 w 174"/>
              <a:gd name="T75" fmla="*/ 25201563 h 186"/>
              <a:gd name="T76" fmla="*/ 20161250 w 174"/>
              <a:gd name="T77" fmla="*/ 317539688 h 186"/>
              <a:gd name="T78" fmla="*/ 68045013 w 174"/>
              <a:gd name="T79" fmla="*/ 405745950 h 186"/>
              <a:gd name="T80" fmla="*/ 158770638 w 174"/>
              <a:gd name="T81" fmla="*/ 453628125 h 186"/>
              <a:gd name="T82" fmla="*/ 244455950 w 174"/>
              <a:gd name="T83" fmla="*/ 458668438 h 186"/>
              <a:gd name="T84" fmla="*/ 294859075 w 174"/>
              <a:gd name="T85" fmla="*/ 438507188 h 186"/>
              <a:gd name="T86" fmla="*/ 163810950 w 174"/>
              <a:gd name="T87" fmla="*/ 441028138 h 186"/>
              <a:gd name="T88" fmla="*/ 75604688 w 174"/>
              <a:gd name="T89" fmla="*/ 398184688 h 186"/>
              <a:gd name="T90" fmla="*/ 32762825 w 174"/>
              <a:gd name="T91" fmla="*/ 337700938 h 186"/>
              <a:gd name="T92" fmla="*/ 65524063 w 174"/>
              <a:gd name="T93" fmla="*/ 375504075 h 186"/>
              <a:gd name="T94" fmla="*/ 151209375 w 174"/>
              <a:gd name="T95" fmla="*/ 433466875 h 186"/>
              <a:gd name="T96" fmla="*/ 196572188 w 174"/>
              <a:gd name="T97" fmla="*/ 12601575 h 186"/>
              <a:gd name="T98" fmla="*/ 239415638 w 174"/>
              <a:gd name="T99" fmla="*/ 12601575 h 186"/>
              <a:gd name="T100" fmla="*/ 398184688 w 174"/>
              <a:gd name="T101" fmla="*/ 95765938 h 186"/>
              <a:gd name="T102" fmla="*/ 365423450 w 174"/>
              <a:gd name="T103" fmla="*/ 60483750 h 186"/>
              <a:gd name="T104" fmla="*/ 355342825 w 174"/>
              <a:gd name="T105" fmla="*/ 52924075 h 186"/>
              <a:gd name="T106" fmla="*/ 398184688 w 174"/>
              <a:gd name="T107" fmla="*/ 95765938 h 186"/>
              <a:gd name="T108" fmla="*/ 433466875 w 174"/>
              <a:gd name="T109" fmla="*/ 183972200 h 1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74" h="186">
                <a:moveTo>
                  <a:pt x="174" y="81"/>
                </a:moveTo>
                <a:lnTo>
                  <a:pt x="174" y="81"/>
                </a:lnTo>
                <a:lnTo>
                  <a:pt x="172" y="101"/>
                </a:lnTo>
                <a:lnTo>
                  <a:pt x="171" y="111"/>
                </a:lnTo>
                <a:lnTo>
                  <a:pt x="168" y="122"/>
                </a:lnTo>
                <a:lnTo>
                  <a:pt x="163" y="133"/>
                </a:lnTo>
                <a:lnTo>
                  <a:pt x="155" y="142"/>
                </a:lnTo>
                <a:lnTo>
                  <a:pt x="150" y="149"/>
                </a:lnTo>
                <a:lnTo>
                  <a:pt x="144" y="155"/>
                </a:lnTo>
                <a:lnTo>
                  <a:pt x="141" y="158"/>
                </a:lnTo>
                <a:lnTo>
                  <a:pt x="133" y="166"/>
                </a:lnTo>
                <a:lnTo>
                  <a:pt x="127" y="171"/>
                </a:lnTo>
                <a:lnTo>
                  <a:pt x="119" y="177"/>
                </a:lnTo>
                <a:lnTo>
                  <a:pt x="111" y="180"/>
                </a:lnTo>
                <a:lnTo>
                  <a:pt x="101" y="183"/>
                </a:lnTo>
                <a:lnTo>
                  <a:pt x="92" y="186"/>
                </a:lnTo>
                <a:lnTo>
                  <a:pt x="82" y="186"/>
                </a:lnTo>
                <a:lnTo>
                  <a:pt x="73" y="185"/>
                </a:lnTo>
                <a:lnTo>
                  <a:pt x="62" y="183"/>
                </a:lnTo>
                <a:lnTo>
                  <a:pt x="54" y="180"/>
                </a:lnTo>
                <a:lnTo>
                  <a:pt x="45" y="177"/>
                </a:lnTo>
                <a:lnTo>
                  <a:pt x="37" y="172"/>
                </a:lnTo>
                <a:lnTo>
                  <a:pt x="30" y="166"/>
                </a:lnTo>
                <a:lnTo>
                  <a:pt x="26" y="161"/>
                </a:lnTo>
                <a:lnTo>
                  <a:pt x="18" y="153"/>
                </a:lnTo>
                <a:lnTo>
                  <a:pt x="13" y="144"/>
                </a:lnTo>
                <a:lnTo>
                  <a:pt x="5" y="126"/>
                </a:lnTo>
                <a:lnTo>
                  <a:pt x="2" y="115"/>
                </a:lnTo>
                <a:lnTo>
                  <a:pt x="0" y="103"/>
                </a:lnTo>
                <a:lnTo>
                  <a:pt x="0" y="92"/>
                </a:lnTo>
                <a:lnTo>
                  <a:pt x="0" y="84"/>
                </a:lnTo>
                <a:lnTo>
                  <a:pt x="2" y="74"/>
                </a:lnTo>
                <a:lnTo>
                  <a:pt x="4" y="65"/>
                </a:lnTo>
                <a:lnTo>
                  <a:pt x="7" y="57"/>
                </a:lnTo>
                <a:lnTo>
                  <a:pt x="11" y="48"/>
                </a:lnTo>
                <a:lnTo>
                  <a:pt x="16" y="40"/>
                </a:lnTo>
                <a:lnTo>
                  <a:pt x="24" y="30"/>
                </a:lnTo>
                <a:lnTo>
                  <a:pt x="33" y="21"/>
                </a:lnTo>
                <a:lnTo>
                  <a:pt x="48" y="11"/>
                </a:lnTo>
                <a:lnTo>
                  <a:pt x="62" y="5"/>
                </a:lnTo>
                <a:lnTo>
                  <a:pt x="73" y="2"/>
                </a:lnTo>
                <a:lnTo>
                  <a:pt x="82" y="0"/>
                </a:lnTo>
                <a:lnTo>
                  <a:pt x="97" y="2"/>
                </a:lnTo>
                <a:lnTo>
                  <a:pt x="109" y="3"/>
                </a:lnTo>
                <a:lnTo>
                  <a:pt x="120" y="7"/>
                </a:lnTo>
                <a:lnTo>
                  <a:pt x="127" y="8"/>
                </a:lnTo>
                <a:lnTo>
                  <a:pt x="141" y="16"/>
                </a:lnTo>
                <a:lnTo>
                  <a:pt x="152" y="25"/>
                </a:lnTo>
                <a:lnTo>
                  <a:pt x="155" y="30"/>
                </a:lnTo>
                <a:lnTo>
                  <a:pt x="161" y="38"/>
                </a:lnTo>
                <a:lnTo>
                  <a:pt x="166" y="48"/>
                </a:lnTo>
                <a:lnTo>
                  <a:pt x="168" y="49"/>
                </a:lnTo>
                <a:lnTo>
                  <a:pt x="171" y="55"/>
                </a:lnTo>
                <a:lnTo>
                  <a:pt x="172" y="62"/>
                </a:lnTo>
                <a:lnTo>
                  <a:pt x="174" y="74"/>
                </a:lnTo>
                <a:lnTo>
                  <a:pt x="174" y="81"/>
                </a:lnTo>
                <a:close/>
                <a:moveTo>
                  <a:pt x="119" y="11"/>
                </a:moveTo>
                <a:lnTo>
                  <a:pt x="119" y="11"/>
                </a:lnTo>
                <a:lnTo>
                  <a:pt x="120" y="11"/>
                </a:lnTo>
                <a:lnTo>
                  <a:pt x="119" y="11"/>
                </a:lnTo>
                <a:lnTo>
                  <a:pt x="119" y="10"/>
                </a:lnTo>
                <a:lnTo>
                  <a:pt x="109" y="7"/>
                </a:lnTo>
                <a:lnTo>
                  <a:pt x="104" y="5"/>
                </a:lnTo>
                <a:lnTo>
                  <a:pt x="103" y="7"/>
                </a:lnTo>
                <a:lnTo>
                  <a:pt x="104" y="7"/>
                </a:lnTo>
                <a:lnTo>
                  <a:pt x="119" y="10"/>
                </a:lnTo>
                <a:lnTo>
                  <a:pt x="119" y="11"/>
                </a:lnTo>
                <a:close/>
                <a:moveTo>
                  <a:pt x="89" y="172"/>
                </a:moveTo>
                <a:lnTo>
                  <a:pt x="89" y="172"/>
                </a:lnTo>
                <a:lnTo>
                  <a:pt x="101" y="172"/>
                </a:lnTo>
                <a:lnTo>
                  <a:pt x="112" y="169"/>
                </a:lnTo>
                <a:lnTo>
                  <a:pt x="122" y="166"/>
                </a:lnTo>
                <a:lnTo>
                  <a:pt x="130" y="161"/>
                </a:lnTo>
                <a:lnTo>
                  <a:pt x="136" y="156"/>
                </a:lnTo>
                <a:lnTo>
                  <a:pt x="139" y="155"/>
                </a:lnTo>
                <a:lnTo>
                  <a:pt x="155" y="131"/>
                </a:lnTo>
                <a:lnTo>
                  <a:pt x="160" y="123"/>
                </a:lnTo>
                <a:lnTo>
                  <a:pt x="164" y="114"/>
                </a:lnTo>
                <a:lnTo>
                  <a:pt x="166" y="104"/>
                </a:lnTo>
                <a:lnTo>
                  <a:pt x="168" y="95"/>
                </a:lnTo>
                <a:lnTo>
                  <a:pt x="168" y="84"/>
                </a:lnTo>
                <a:lnTo>
                  <a:pt x="166" y="73"/>
                </a:lnTo>
                <a:lnTo>
                  <a:pt x="161" y="60"/>
                </a:lnTo>
                <a:lnTo>
                  <a:pt x="155" y="46"/>
                </a:lnTo>
                <a:lnTo>
                  <a:pt x="145" y="33"/>
                </a:lnTo>
                <a:lnTo>
                  <a:pt x="144" y="30"/>
                </a:lnTo>
                <a:lnTo>
                  <a:pt x="133" y="24"/>
                </a:lnTo>
                <a:lnTo>
                  <a:pt x="119" y="16"/>
                </a:lnTo>
                <a:lnTo>
                  <a:pt x="111" y="13"/>
                </a:lnTo>
                <a:lnTo>
                  <a:pt x="103" y="11"/>
                </a:lnTo>
                <a:lnTo>
                  <a:pt x="81" y="11"/>
                </a:lnTo>
                <a:lnTo>
                  <a:pt x="70" y="11"/>
                </a:lnTo>
                <a:lnTo>
                  <a:pt x="63" y="14"/>
                </a:lnTo>
                <a:lnTo>
                  <a:pt x="54" y="19"/>
                </a:lnTo>
                <a:lnTo>
                  <a:pt x="43" y="29"/>
                </a:lnTo>
                <a:lnTo>
                  <a:pt x="33" y="40"/>
                </a:lnTo>
                <a:lnTo>
                  <a:pt x="26" y="52"/>
                </a:lnTo>
                <a:lnTo>
                  <a:pt x="19" y="65"/>
                </a:lnTo>
                <a:lnTo>
                  <a:pt x="15" y="76"/>
                </a:lnTo>
                <a:lnTo>
                  <a:pt x="13" y="87"/>
                </a:lnTo>
                <a:lnTo>
                  <a:pt x="11" y="96"/>
                </a:lnTo>
                <a:lnTo>
                  <a:pt x="11" y="111"/>
                </a:lnTo>
                <a:lnTo>
                  <a:pt x="15" y="125"/>
                </a:lnTo>
                <a:lnTo>
                  <a:pt x="15" y="126"/>
                </a:lnTo>
                <a:lnTo>
                  <a:pt x="19" y="133"/>
                </a:lnTo>
                <a:lnTo>
                  <a:pt x="22" y="139"/>
                </a:lnTo>
                <a:lnTo>
                  <a:pt x="29" y="147"/>
                </a:lnTo>
                <a:lnTo>
                  <a:pt x="38" y="155"/>
                </a:lnTo>
                <a:lnTo>
                  <a:pt x="43" y="160"/>
                </a:lnTo>
                <a:lnTo>
                  <a:pt x="49" y="163"/>
                </a:lnTo>
                <a:lnTo>
                  <a:pt x="57" y="167"/>
                </a:lnTo>
                <a:lnTo>
                  <a:pt x="65" y="169"/>
                </a:lnTo>
                <a:lnTo>
                  <a:pt x="73" y="171"/>
                </a:lnTo>
                <a:lnTo>
                  <a:pt x="89" y="172"/>
                </a:lnTo>
                <a:close/>
                <a:moveTo>
                  <a:pt x="62" y="10"/>
                </a:moveTo>
                <a:lnTo>
                  <a:pt x="62" y="10"/>
                </a:lnTo>
                <a:lnTo>
                  <a:pt x="57" y="13"/>
                </a:lnTo>
                <a:lnTo>
                  <a:pt x="43" y="21"/>
                </a:lnTo>
                <a:lnTo>
                  <a:pt x="32" y="30"/>
                </a:lnTo>
                <a:lnTo>
                  <a:pt x="24" y="40"/>
                </a:lnTo>
                <a:lnTo>
                  <a:pt x="18" y="51"/>
                </a:lnTo>
                <a:lnTo>
                  <a:pt x="11" y="62"/>
                </a:lnTo>
                <a:lnTo>
                  <a:pt x="7" y="73"/>
                </a:lnTo>
                <a:lnTo>
                  <a:pt x="7" y="81"/>
                </a:lnTo>
                <a:lnTo>
                  <a:pt x="7" y="93"/>
                </a:lnTo>
                <a:lnTo>
                  <a:pt x="7" y="103"/>
                </a:lnTo>
                <a:lnTo>
                  <a:pt x="8" y="111"/>
                </a:lnTo>
                <a:lnTo>
                  <a:pt x="8" y="112"/>
                </a:lnTo>
                <a:lnTo>
                  <a:pt x="8" y="111"/>
                </a:lnTo>
                <a:lnTo>
                  <a:pt x="8" y="101"/>
                </a:lnTo>
                <a:lnTo>
                  <a:pt x="10" y="90"/>
                </a:lnTo>
                <a:lnTo>
                  <a:pt x="11" y="79"/>
                </a:lnTo>
                <a:lnTo>
                  <a:pt x="15" y="70"/>
                </a:lnTo>
                <a:lnTo>
                  <a:pt x="19" y="59"/>
                </a:lnTo>
                <a:lnTo>
                  <a:pt x="26" y="48"/>
                </a:lnTo>
                <a:lnTo>
                  <a:pt x="33" y="35"/>
                </a:lnTo>
                <a:lnTo>
                  <a:pt x="43" y="24"/>
                </a:lnTo>
                <a:lnTo>
                  <a:pt x="52" y="18"/>
                </a:lnTo>
                <a:lnTo>
                  <a:pt x="62" y="11"/>
                </a:lnTo>
                <a:lnTo>
                  <a:pt x="62" y="10"/>
                </a:lnTo>
                <a:close/>
                <a:moveTo>
                  <a:pt x="7" y="120"/>
                </a:moveTo>
                <a:lnTo>
                  <a:pt x="7" y="120"/>
                </a:lnTo>
                <a:lnTo>
                  <a:pt x="8" y="126"/>
                </a:lnTo>
                <a:lnTo>
                  <a:pt x="16" y="142"/>
                </a:lnTo>
                <a:lnTo>
                  <a:pt x="21" y="152"/>
                </a:lnTo>
                <a:lnTo>
                  <a:pt x="27" y="161"/>
                </a:lnTo>
                <a:lnTo>
                  <a:pt x="30" y="164"/>
                </a:lnTo>
                <a:lnTo>
                  <a:pt x="40" y="171"/>
                </a:lnTo>
                <a:lnTo>
                  <a:pt x="49" y="175"/>
                </a:lnTo>
                <a:lnTo>
                  <a:pt x="63" y="180"/>
                </a:lnTo>
                <a:lnTo>
                  <a:pt x="74" y="183"/>
                </a:lnTo>
                <a:lnTo>
                  <a:pt x="86" y="183"/>
                </a:lnTo>
                <a:lnTo>
                  <a:pt x="97" y="182"/>
                </a:lnTo>
                <a:lnTo>
                  <a:pt x="108" y="178"/>
                </a:lnTo>
                <a:lnTo>
                  <a:pt x="119" y="174"/>
                </a:lnTo>
                <a:lnTo>
                  <a:pt x="117" y="174"/>
                </a:lnTo>
                <a:lnTo>
                  <a:pt x="106" y="177"/>
                </a:lnTo>
                <a:lnTo>
                  <a:pt x="93" y="178"/>
                </a:lnTo>
                <a:lnTo>
                  <a:pt x="79" y="177"/>
                </a:lnTo>
                <a:lnTo>
                  <a:pt x="65" y="175"/>
                </a:lnTo>
                <a:lnTo>
                  <a:pt x="54" y="174"/>
                </a:lnTo>
                <a:lnTo>
                  <a:pt x="46" y="169"/>
                </a:lnTo>
                <a:lnTo>
                  <a:pt x="38" y="164"/>
                </a:lnTo>
                <a:lnTo>
                  <a:pt x="30" y="158"/>
                </a:lnTo>
                <a:lnTo>
                  <a:pt x="21" y="149"/>
                </a:lnTo>
                <a:lnTo>
                  <a:pt x="18" y="142"/>
                </a:lnTo>
                <a:lnTo>
                  <a:pt x="15" y="136"/>
                </a:lnTo>
                <a:lnTo>
                  <a:pt x="13" y="134"/>
                </a:lnTo>
                <a:lnTo>
                  <a:pt x="8" y="123"/>
                </a:lnTo>
                <a:lnTo>
                  <a:pt x="7" y="120"/>
                </a:lnTo>
                <a:close/>
                <a:moveTo>
                  <a:pt x="26" y="149"/>
                </a:moveTo>
                <a:lnTo>
                  <a:pt x="26" y="149"/>
                </a:lnTo>
                <a:lnTo>
                  <a:pt x="32" y="156"/>
                </a:lnTo>
                <a:lnTo>
                  <a:pt x="40" y="163"/>
                </a:lnTo>
                <a:lnTo>
                  <a:pt x="49" y="167"/>
                </a:lnTo>
                <a:lnTo>
                  <a:pt x="60" y="172"/>
                </a:lnTo>
                <a:lnTo>
                  <a:pt x="51" y="167"/>
                </a:lnTo>
                <a:lnTo>
                  <a:pt x="41" y="163"/>
                </a:lnTo>
                <a:lnTo>
                  <a:pt x="26" y="149"/>
                </a:lnTo>
                <a:close/>
                <a:moveTo>
                  <a:pt x="78" y="5"/>
                </a:moveTo>
                <a:lnTo>
                  <a:pt x="78" y="5"/>
                </a:lnTo>
                <a:lnTo>
                  <a:pt x="97" y="5"/>
                </a:lnTo>
                <a:lnTo>
                  <a:pt x="95" y="5"/>
                </a:lnTo>
                <a:lnTo>
                  <a:pt x="79" y="5"/>
                </a:lnTo>
                <a:lnTo>
                  <a:pt x="78" y="5"/>
                </a:lnTo>
                <a:close/>
                <a:moveTo>
                  <a:pt x="158" y="38"/>
                </a:moveTo>
                <a:lnTo>
                  <a:pt x="158" y="38"/>
                </a:lnTo>
                <a:lnTo>
                  <a:pt x="157" y="37"/>
                </a:lnTo>
                <a:lnTo>
                  <a:pt x="145" y="24"/>
                </a:lnTo>
                <a:lnTo>
                  <a:pt x="142" y="21"/>
                </a:lnTo>
                <a:lnTo>
                  <a:pt x="141" y="21"/>
                </a:lnTo>
                <a:lnTo>
                  <a:pt x="149" y="29"/>
                </a:lnTo>
                <a:lnTo>
                  <a:pt x="155" y="37"/>
                </a:lnTo>
                <a:lnTo>
                  <a:pt x="158" y="38"/>
                </a:lnTo>
                <a:close/>
                <a:moveTo>
                  <a:pt x="172" y="74"/>
                </a:moveTo>
                <a:lnTo>
                  <a:pt x="172" y="74"/>
                </a:lnTo>
                <a:lnTo>
                  <a:pt x="172" y="73"/>
                </a:lnTo>
                <a:lnTo>
                  <a:pt x="172" y="7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5" name="Freeform 36"/>
          <p:cNvSpPr>
            <a:spLocks noEditPoints="1"/>
          </p:cNvSpPr>
          <p:nvPr/>
        </p:nvSpPr>
        <p:spPr bwMode="auto">
          <a:xfrm>
            <a:off x="4979989" y="5111526"/>
            <a:ext cx="636587" cy="663575"/>
          </a:xfrm>
          <a:custGeom>
            <a:avLst/>
            <a:gdLst>
              <a:gd name="T0" fmla="*/ 47883725 w 401"/>
              <a:gd name="T1" fmla="*/ 670361563 h 418"/>
              <a:gd name="T2" fmla="*/ 647680441 w 401"/>
              <a:gd name="T3" fmla="*/ 219254388 h 418"/>
              <a:gd name="T4" fmla="*/ 241934810 w 401"/>
              <a:gd name="T5" fmla="*/ 448587813 h 418"/>
              <a:gd name="T6" fmla="*/ 75604628 w 401"/>
              <a:gd name="T7" fmla="*/ 274697825 h 418"/>
              <a:gd name="T8" fmla="*/ 214213907 w 401"/>
              <a:gd name="T9" fmla="*/ 254536575 h 418"/>
              <a:gd name="T10" fmla="*/ 851812143 w 401"/>
              <a:gd name="T11" fmla="*/ 584676250 h 418"/>
              <a:gd name="T12" fmla="*/ 831650909 w 401"/>
              <a:gd name="T13" fmla="*/ 163810950 h 418"/>
              <a:gd name="T14" fmla="*/ 743446304 w 401"/>
              <a:gd name="T15" fmla="*/ 577116575 h 418"/>
              <a:gd name="T16" fmla="*/ 534272705 w 401"/>
              <a:gd name="T17" fmla="*/ 675401875 h 418"/>
              <a:gd name="T18" fmla="*/ 536793653 w 401"/>
              <a:gd name="T19" fmla="*/ 226814063 h 418"/>
              <a:gd name="T20" fmla="*/ 582156430 w 401"/>
              <a:gd name="T21" fmla="*/ 861893438 h 418"/>
              <a:gd name="T22" fmla="*/ 514111471 w 401"/>
              <a:gd name="T23" fmla="*/ 481350638 h 418"/>
              <a:gd name="T24" fmla="*/ 912295846 w 401"/>
              <a:gd name="T25" fmla="*/ 209173763 h 418"/>
              <a:gd name="T26" fmla="*/ 846771835 w 401"/>
              <a:gd name="T27" fmla="*/ 239415638 h 418"/>
              <a:gd name="T28" fmla="*/ 592237047 w 401"/>
              <a:gd name="T29" fmla="*/ 897175625 h 418"/>
              <a:gd name="T30" fmla="*/ 299899152 w 401"/>
              <a:gd name="T31" fmla="*/ 579635938 h 418"/>
              <a:gd name="T32" fmla="*/ 176410799 w 401"/>
              <a:gd name="T33" fmla="*/ 206652813 h 418"/>
              <a:gd name="T34" fmla="*/ 100806171 w 401"/>
              <a:gd name="T35" fmla="*/ 221773750 h 418"/>
              <a:gd name="T36" fmla="*/ 473789003 w 401"/>
              <a:gd name="T37" fmla="*/ 914817513 h 418"/>
              <a:gd name="T38" fmla="*/ 451108408 w 401"/>
              <a:gd name="T39" fmla="*/ 123488450 h 418"/>
              <a:gd name="T40" fmla="*/ 143649587 w 401"/>
              <a:gd name="T41" fmla="*/ 718245325 h 418"/>
              <a:gd name="T42" fmla="*/ 871973378 w 401"/>
              <a:gd name="T43" fmla="*/ 751006563 h 418"/>
              <a:gd name="T44" fmla="*/ 826610601 w 401"/>
              <a:gd name="T45" fmla="*/ 652721263 h 418"/>
              <a:gd name="T46" fmla="*/ 514111471 w 401"/>
              <a:gd name="T47" fmla="*/ 365423450 h 418"/>
              <a:gd name="T48" fmla="*/ 501511494 w 401"/>
              <a:gd name="T49" fmla="*/ 997981875 h 418"/>
              <a:gd name="T50" fmla="*/ 564514557 w 401"/>
              <a:gd name="T51" fmla="*/ 897175625 h 418"/>
              <a:gd name="T52" fmla="*/ 496471185 w 401"/>
              <a:gd name="T53" fmla="*/ 78125638 h 418"/>
              <a:gd name="T54" fmla="*/ 582156430 w 401"/>
              <a:gd name="T55" fmla="*/ 703124388 h 418"/>
              <a:gd name="T56" fmla="*/ 453627769 w 401"/>
              <a:gd name="T57" fmla="*/ 841732188 h 418"/>
              <a:gd name="T58" fmla="*/ 549393631 w 401"/>
              <a:gd name="T59" fmla="*/ 284778450 h 418"/>
              <a:gd name="T60" fmla="*/ 768647846 w 401"/>
              <a:gd name="T61" fmla="*/ 269657513 h 418"/>
              <a:gd name="T62" fmla="*/ 524192088 w 401"/>
              <a:gd name="T63" fmla="*/ 385584700 h 418"/>
              <a:gd name="T64" fmla="*/ 887094303 w 401"/>
              <a:gd name="T65" fmla="*/ 126007813 h 418"/>
              <a:gd name="T66" fmla="*/ 584675791 w 401"/>
              <a:gd name="T67" fmla="*/ 849293450 h 418"/>
              <a:gd name="T68" fmla="*/ 561995196 w 401"/>
              <a:gd name="T69" fmla="*/ 163810950 h 418"/>
              <a:gd name="T70" fmla="*/ 219254215 w 401"/>
              <a:gd name="T71" fmla="*/ 325100950 h 418"/>
              <a:gd name="T72" fmla="*/ 496471185 w 401"/>
              <a:gd name="T73" fmla="*/ 398184688 h 418"/>
              <a:gd name="T74" fmla="*/ 637599824 w 401"/>
              <a:gd name="T75" fmla="*/ 594756875 h 418"/>
              <a:gd name="T76" fmla="*/ 569554865 w 401"/>
              <a:gd name="T77" fmla="*/ 811490313 h 418"/>
              <a:gd name="T78" fmla="*/ 246975119 w 401"/>
              <a:gd name="T79" fmla="*/ 710684063 h 418"/>
              <a:gd name="T80" fmla="*/ 75604628 w 401"/>
              <a:gd name="T81" fmla="*/ 680442188 h 418"/>
              <a:gd name="T82" fmla="*/ 592237047 w 401"/>
              <a:gd name="T83" fmla="*/ 831651563 h 418"/>
              <a:gd name="T84" fmla="*/ 259576684 w 401"/>
              <a:gd name="T85" fmla="*/ 647680950 h 418"/>
              <a:gd name="T86" fmla="*/ 224294524 w 401"/>
              <a:gd name="T87" fmla="*/ 718245325 h 418"/>
              <a:gd name="T88" fmla="*/ 252015427 w 401"/>
              <a:gd name="T89" fmla="*/ 730845313 h 418"/>
              <a:gd name="T90" fmla="*/ 315020078 w 401"/>
              <a:gd name="T91" fmla="*/ 294859075 h 418"/>
              <a:gd name="T92" fmla="*/ 743446304 w 401"/>
              <a:gd name="T93" fmla="*/ 304939700 h 418"/>
              <a:gd name="T94" fmla="*/ 481350259 w 401"/>
              <a:gd name="T95" fmla="*/ 504031250 h 418"/>
              <a:gd name="T96" fmla="*/ 582156430 w 401"/>
              <a:gd name="T97" fmla="*/ 284778450 h 418"/>
              <a:gd name="T98" fmla="*/ 589716099 w 401"/>
              <a:gd name="T99" fmla="*/ 143649700 h 418"/>
              <a:gd name="T100" fmla="*/ 632559516 w 401"/>
              <a:gd name="T101" fmla="*/ 483870000 h 418"/>
              <a:gd name="T102" fmla="*/ 624998259 w 401"/>
              <a:gd name="T103" fmla="*/ 68045013 h 418"/>
              <a:gd name="T104" fmla="*/ 347781289 w 401"/>
              <a:gd name="T105" fmla="*/ 501511888 h 418"/>
              <a:gd name="T106" fmla="*/ 647680441 w 401"/>
              <a:gd name="T107" fmla="*/ 803930638 h 418"/>
              <a:gd name="T108" fmla="*/ 355342546 w 401"/>
              <a:gd name="T109" fmla="*/ 587197200 h 418"/>
              <a:gd name="T110" fmla="*/ 776207515 w 401"/>
              <a:gd name="T111" fmla="*/ 688003450 h 418"/>
              <a:gd name="T112" fmla="*/ 95765862 w 401"/>
              <a:gd name="T113" fmla="*/ 730845313 h 418"/>
              <a:gd name="T114" fmla="*/ 234375141 w 401"/>
              <a:gd name="T115" fmla="*/ 408265313 h 418"/>
              <a:gd name="T116" fmla="*/ 393144066 w 401"/>
              <a:gd name="T117" fmla="*/ 642640638 h 418"/>
              <a:gd name="T118" fmla="*/ 254536375 w 401"/>
              <a:gd name="T119" fmla="*/ 690522813 h 418"/>
              <a:gd name="T120" fmla="*/ 743446304 w 401"/>
              <a:gd name="T121" fmla="*/ 357862188 h 418"/>
              <a:gd name="T122" fmla="*/ 735885047 w 401"/>
              <a:gd name="T123" fmla="*/ 297378438 h 418"/>
              <a:gd name="T124" fmla="*/ 556954888 w 401"/>
              <a:gd name="T125" fmla="*/ 612398763 h 41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1" h="418">
                <a:moveTo>
                  <a:pt x="401" y="263"/>
                </a:moveTo>
                <a:lnTo>
                  <a:pt x="401" y="263"/>
                </a:lnTo>
                <a:lnTo>
                  <a:pt x="399" y="265"/>
                </a:lnTo>
                <a:lnTo>
                  <a:pt x="391" y="284"/>
                </a:lnTo>
                <a:lnTo>
                  <a:pt x="388" y="290"/>
                </a:lnTo>
                <a:lnTo>
                  <a:pt x="388" y="293"/>
                </a:lnTo>
                <a:lnTo>
                  <a:pt x="388" y="295"/>
                </a:lnTo>
                <a:lnTo>
                  <a:pt x="382" y="307"/>
                </a:lnTo>
                <a:lnTo>
                  <a:pt x="380" y="312"/>
                </a:lnTo>
                <a:lnTo>
                  <a:pt x="379" y="314"/>
                </a:lnTo>
                <a:lnTo>
                  <a:pt x="377" y="314"/>
                </a:lnTo>
                <a:lnTo>
                  <a:pt x="369" y="330"/>
                </a:lnTo>
                <a:lnTo>
                  <a:pt x="368" y="331"/>
                </a:lnTo>
                <a:lnTo>
                  <a:pt x="369" y="331"/>
                </a:lnTo>
                <a:lnTo>
                  <a:pt x="369" y="333"/>
                </a:lnTo>
                <a:lnTo>
                  <a:pt x="369" y="334"/>
                </a:lnTo>
                <a:lnTo>
                  <a:pt x="365" y="341"/>
                </a:lnTo>
                <a:lnTo>
                  <a:pt x="363" y="344"/>
                </a:lnTo>
                <a:lnTo>
                  <a:pt x="362" y="345"/>
                </a:lnTo>
                <a:lnTo>
                  <a:pt x="360" y="345"/>
                </a:lnTo>
                <a:lnTo>
                  <a:pt x="360" y="344"/>
                </a:lnTo>
                <a:lnTo>
                  <a:pt x="360" y="342"/>
                </a:lnTo>
                <a:lnTo>
                  <a:pt x="358" y="342"/>
                </a:lnTo>
                <a:lnTo>
                  <a:pt x="355" y="344"/>
                </a:lnTo>
                <a:lnTo>
                  <a:pt x="354" y="344"/>
                </a:lnTo>
                <a:lnTo>
                  <a:pt x="352" y="342"/>
                </a:lnTo>
                <a:lnTo>
                  <a:pt x="346" y="336"/>
                </a:lnTo>
                <a:lnTo>
                  <a:pt x="344" y="334"/>
                </a:lnTo>
                <a:lnTo>
                  <a:pt x="335" y="328"/>
                </a:lnTo>
                <a:lnTo>
                  <a:pt x="327" y="320"/>
                </a:lnTo>
                <a:lnTo>
                  <a:pt x="311" y="307"/>
                </a:lnTo>
                <a:lnTo>
                  <a:pt x="308" y="306"/>
                </a:lnTo>
                <a:lnTo>
                  <a:pt x="291" y="295"/>
                </a:lnTo>
                <a:lnTo>
                  <a:pt x="283" y="290"/>
                </a:lnTo>
                <a:lnTo>
                  <a:pt x="275" y="284"/>
                </a:lnTo>
                <a:lnTo>
                  <a:pt x="273" y="284"/>
                </a:lnTo>
                <a:lnTo>
                  <a:pt x="272" y="281"/>
                </a:lnTo>
                <a:lnTo>
                  <a:pt x="265" y="276"/>
                </a:lnTo>
                <a:lnTo>
                  <a:pt x="259" y="271"/>
                </a:lnTo>
                <a:lnTo>
                  <a:pt x="259" y="273"/>
                </a:lnTo>
                <a:lnTo>
                  <a:pt x="261" y="287"/>
                </a:lnTo>
                <a:lnTo>
                  <a:pt x="261" y="314"/>
                </a:lnTo>
                <a:lnTo>
                  <a:pt x="261" y="364"/>
                </a:lnTo>
                <a:lnTo>
                  <a:pt x="261" y="382"/>
                </a:lnTo>
                <a:lnTo>
                  <a:pt x="261" y="386"/>
                </a:lnTo>
                <a:lnTo>
                  <a:pt x="261" y="407"/>
                </a:lnTo>
                <a:lnTo>
                  <a:pt x="259" y="410"/>
                </a:lnTo>
                <a:lnTo>
                  <a:pt x="259" y="413"/>
                </a:lnTo>
                <a:lnTo>
                  <a:pt x="256" y="413"/>
                </a:lnTo>
                <a:lnTo>
                  <a:pt x="250" y="412"/>
                </a:lnTo>
                <a:lnTo>
                  <a:pt x="243" y="412"/>
                </a:lnTo>
                <a:lnTo>
                  <a:pt x="234" y="413"/>
                </a:lnTo>
                <a:lnTo>
                  <a:pt x="224" y="415"/>
                </a:lnTo>
                <a:lnTo>
                  <a:pt x="202" y="415"/>
                </a:lnTo>
                <a:lnTo>
                  <a:pt x="183" y="416"/>
                </a:lnTo>
                <a:lnTo>
                  <a:pt x="180" y="418"/>
                </a:lnTo>
                <a:lnTo>
                  <a:pt x="177" y="416"/>
                </a:lnTo>
                <a:lnTo>
                  <a:pt x="174" y="415"/>
                </a:lnTo>
                <a:lnTo>
                  <a:pt x="172" y="412"/>
                </a:lnTo>
                <a:lnTo>
                  <a:pt x="171" y="407"/>
                </a:lnTo>
                <a:lnTo>
                  <a:pt x="171" y="399"/>
                </a:lnTo>
                <a:lnTo>
                  <a:pt x="167" y="397"/>
                </a:lnTo>
                <a:lnTo>
                  <a:pt x="167" y="394"/>
                </a:lnTo>
                <a:lnTo>
                  <a:pt x="171" y="388"/>
                </a:lnTo>
                <a:lnTo>
                  <a:pt x="171" y="383"/>
                </a:lnTo>
                <a:lnTo>
                  <a:pt x="169" y="371"/>
                </a:lnTo>
                <a:lnTo>
                  <a:pt x="167" y="352"/>
                </a:lnTo>
                <a:lnTo>
                  <a:pt x="167" y="317"/>
                </a:lnTo>
                <a:lnTo>
                  <a:pt x="167" y="284"/>
                </a:lnTo>
                <a:lnTo>
                  <a:pt x="167" y="282"/>
                </a:lnTo>
                <a:lnTo>
                  <a:pt x="163" y="285"/>
                </a:lnTo>
                <a:lnTo>
                  <a:pt x="160" y="289"/>
                </a:lnTo>
                <a:lnTo>
                  <a:pt x="153" y="292"/>
                </a:lnTo>
                <a:lnTo>
                  <a:pt x="145" y="300"/>
                </a:lnTo>
                <a:lnTo>
                  <a:pt x="141" y="303"/>
                </a:lnTo>
                <a:lnTo>
                  <a:pt x="122" y="319"/>
                </a:lnTo>
                <a:lnTo>
                  <a:pt x="101" y="334"/>
                </a:lnTo>
                <a:lnTo>
                  <a:pt x="89" y="345"/>
                </a:lnTo>
                <a:lnTo>
                  <a:pt x="85" y="348"/>
                </a:lnTo>
                <a:lnTo>
                  <a:pt x="82" y="352"/>
                </a:lnTo>
                <a:lnTo>
                  <a:pt x="81" y="353"/>
                </a:lnTo>
                <a:lnTo>
                  <a:pt x="79" y="353"/>
                </a:lnTo>
                <a:lnTo>
                  <a:pt x="78" y="352"/>
                </a:lnTo>
                <a:lnTo>
                  <a:pt x="78" y="350"/>
                </a:lnTo>
                <a:lnTo>
                  <a:pt x="76" y="350"/>
                </a:lnTo>
                <a:lnTo>
                  <a:pt x="74" y="348"/>
                </a:lnTo>
                <a:lnTo>
                  <a:pt x="74" y="347"/>
                </a:lnTo>
                <a:lnTo>
                  <a:pt x="73" y="345"/>
                </a:lnTo>
                <a:lnTo>
                  <a:pt x="70" y="344"/>
                </a:lnTo>
                <a:lnTo>
                  <a:pt x="65" y="339"/>
                </a:lnTo>
                <a:lnTo>
                  <a:pt x="54" y="325"/>
                </a:lnTo>
                <a:lnTo>
                  <a:pt x="46" y="314"/>
                </a:lnTo>
                <a:lnTo>
                  <a:pt x="38" y="304"/>
                </a:lnTo>
                <a:lnTo>
                  <a:pt x="33" y="298"/>
                </a:lnTo>
                <a:lnTo>
                  <a:pt x="27" y="292"/>
                </a:lnTo>
                <a:lnTo>
                  <a:pt x="14" y="281"/>
                </a:lnTo>
                <a:lnTo>
                  <a:pt x="13" y="278"/>
                </a:lnTo>
                <a:lnTo>
                  <a:pt x="11" y="274"/>
                </a:lnTo>
                <a:lnTo>
                  <a:pt x="11" y="273"/>
                </a:lnTo>
                <a:lnTo>
                  <a:pt x="11" y="270"/>
                </a:lnTo>
                <a:lnTo>
                  <a:pt x="14" y="268"/>
                </a:lnTo>
                <a:lnTo>
                  <a:pt x="19" y="266"/>
                </a:lnTo>
                <a:lnTo>
                  <a:pt x="32" y="260"/>
                </a:lnTo>
                <a:lnTo>
                  <a:pt x="44" y="252"/>
                </a:lnTo>
                <a:lnTo>
                  <a:pt x="73" y="235"/>
                </a:lnTo>
                <a:lnTo>
                  <a:pt x="85" y="227"/>
                </a:lnTo>
                <a:lnTo>
                  <a:pt x="104" y="216"/>
                </a:lnTo>
                <a:lnTo>
                  <a:pt x="120" y="207"/>
                </a:lnTo>
                <a:lnTo>
                  <a:pt x="120" y="205"/>
                </a:lnTo>
                <a:lnTo>
                  <a:pt x="101" y="191"/>
                </a:lnTo>
                <a:lnTo>
                  <a:pt x="89" y="181"/>
                </a:lnTo>
                <a:lnTo>
                  <a:pt x="85" y="180"/>
                </a:lnTo>
                <a:lnTo>
                  <a:pt x="78" y="175"/>
                </a:lnTo>
                <a:lnTo>
                  <a:pt x="67" y="169"/>
                </a:lnTo>
                <a:lnTo>
                  <a:pt x="51" y="158"/>
                </a:lnTo>
                <a:lnTo>
                  <a:pt x="29" y="143"/>
                </a:lnTo>
                <a:lnTo>
                  <a:pt x="18" y="136"/>
                </a:lnTo>
                <a:lnTo>
                  <a:pt x="14" y="134"/>
                </a:lnTo>
                <a:lnTo>
                  <a:pt x="5" y="131"/>
                </a:lnTo>
                <a:lnTo>
                  <a:pt x="2" y="128"/>
                </a:lnTo>
                <a:lnTo>
                  <a:pt x="0" y="126"/>
                </a:lnTo>
                <a:lnTo>
                  <a:pt x="0" y="124"/>
                </a:lnTo>
                <a:lnTo>
                  <a:pt x="3" y="121"/>
                </a:lnTo>
                <a:lnTo>
                  <a:pt x="5" y="120"/>
                </a:lnTo>
                <a:lnTo>
                  <a:pt x="5" y="118"/>
                </a:lnTo>
                <a:lnTo>
                  <a:pt x="7" y="117"/>
                </a:lnTo>
                <a:lnTo>
                  <a:pt x="8" y="117"/>
                </a:lnTo>
                <a:lnTo>
                  <a:pt x="11" y="112"/>
                </a:lnTo>
                <a:lnTo>
                  <a:pt x="21" y="99"/>
                </a:lnTo>
                <a:lnTo>
                  <a:pt x="22" y="98"/>
                </a:lnTo>
                <a:lnTo>
                  <a:pt x="21" y="95"/>
                </a:lnTo>
                <a:lnTo>
                  <a:pt x="21" y="93"/>
                </a:lnTo>
                <a:lnTo>
                  <a:pt x="24" y="93"/>
                </a:lnTo>
                <a:lnTo>
                  <a:pt x="22" y="96"/>
                </a:lnTo>
                <a:lnTo>
                  <a:pt x="24" y="96"/>
                </a:lnTo>
                <a:lnTo>
                  <a:pt x="25" y="95"/>
                </a:lnTo>
                <a:lnTo>
                  <a:pt x="27" y="91"/>
                </a:lnTo>
                <a:lnTo>
                  <a:pt x="27" y="90"/>
                </a:lnTo>
                <a:lnTo>
                  <a:pt x="33" y="82"/>
                </a:lnTo>
                <a:lnTo>
                  <a:pt x="35" y="79"/>
                </a:lnTo>
                <a:lnTo>
                  <a:pt x="49" y="61"/>
                </a:lnTo>
                <a:lnTo>
                  <a:pt x="54" y="55"/>
                </a:lnTo>
                <a:lnTo>
                  <a:pt x="59" y="52"/>
                </a:lnTo>
                <a:lnTo>
                  <a:pt x="60" y="50"/>
                </a:lnTo>
                <a:lnTo>
                  <a:pt x="62" y="50"/>
                </a:lnTo>
                <a:lnTo>
                  <a:pt x="65" y="50"/>
                </a:lnTo>
                <a:lnTo>
                  <a:pt x="68" y="52"/>
                </a:lnTo>
                <a:lnTo>
                  <a:pt x="82" y="58"/>
                </a:lnTo>
                <a:lnTo>
                  <a:pt x="93" y="66"/>
                </a:lnTo>
                <a:lnTo>
                  <a:pt x="106" y="74"/>
                </a:lnTo>
                <a:lnTo>
                  <a:pt x="119" y="83"/>
                </a:lnTo>
                <a:lnTo>
                  <a:pt x="130" y="93"/>
                </a:lnTo>
                <a:lnTo>
                  <a:pt x="134" y="96"/>
                </a:lnTo>
                <a:lnTo>
                  <a:pt x="149" y="107"/>
                </a:lnTo>
                <a:lnTo>
                  <a:pt x="153" y="110"/>
                </a:lnTo>
                <a:lnTo>
                  <a:pt x="161" y="120"/>
                </a:lnTo>
                <a:lnTo>
                  <a:pt x="163" y="121"/>
                </a:lnTo>
                <a:lnTo>
                  <a:pt x="164" y="107"/>
                </a:lnTo>
                <a:lnTo>
                  <a:pt x="163" y="107"/>
                </a:lnTo>
                <a:lnTo>
                  <a:pt x="161" y="106"/>
                </a:lnTo>
                <a:lnTo>
                  <a:pt x="161" y="104"/>
                </a:lnTo>
                <a:lnTo>
                  <a:pt x="161" y="55"/>
                </a:lnTo>
                <a:lnTo>
                  <a:pt x="163" y="39"/>
                </a:lnTo>
                <a:lnTo>
                  <a:pt x="163" y="20"/>
                </a:lnTo>
                <a:lnTo>
                  <a:pt x="163" y="14"/>
                </a:lnTo>
                <a:lnTo>
                  <a:pt x="161" y="12"/>
                </a:lnTo>
                <a:lnTo>
                  <a:pt x="163" y="12"/>
                </a:lnTo>
                <a:lnTo>
                  <a:pt x="163" y="9"/>
                </a:lnTo>
                <a:lnTo>
                  <a:pt x="163" y="8"/>
                </a:lnTo>
                <a:lnTo>
                  <a:pt x="163" y="5"/>
                </a:lnTo>
                <a:lnTo>
                  <a:pt x="163" y="3"/>
                </a:lnTo>
                <a:lnTo>
                  <a:pt x="163" y="0"/>
                </a:lnTo>
                <a:lnTo>
                  <a:pt x="166" y="0"/>
                </a:lnTo>
                <a:lnTo>
                  <a:pt x="167" y="1"/>
                </a:lnTo>
                <a:lnTo>
                  <a:pt x="169" y="3"/>
                </a:lnTo>
                <a:lnTo>
                  <a:pt x="167" y="5"/>
                </a:lnTo>
                <a:lnTo>
                  <a:pt x="171" y="6"/>
                </a:lnTo>
                <a:lnTo>
                  <a:pt x="174" y="8"/>
                </a:lnTo>
                <a:lnTo>
                  <a:pt x="180" y="8"/>
                </a:lnTo>
                <a:lnTo>
                  <a:pt x="185" y="8"/>
                </a:lnTo>
                <a:lnTo>
                  <a:pt x="215" y="8"/>
                </a:lnTo>
                <a:lnTo>
                  <a:pt x="229" y="8"/>
                </a:lnTo>
                <a:lnTo>
                  <a:pt x="237" y="6"/>
                </a:lnTo>
                <a:lnTo>
                  <a:pt x="242" y="8"/>
                </a:lnTo>
                <a:lnTo>
                  <a:pt x="245" y="8"/>
                </a:lnTo>
                <a:lnTo>
                  <a:pt x="248" y="6"/>
                </a:lnTo>
                <a:lnTo>
                  <a:pt x="250" y="8"/>
                </a:lnTo>
                <a:lnTo>
                  <a:pt x="253" y="6"/>
                </a:lnTo>
                <a:lnTo>
                  <a:pt x="256" y="8"/>
                </a:lnTo>
                <a:lnTo>
                  <a:pt x="256" y="5"/>
                </a:lnTo>
                <a:lnTo>
                  <a:pt x="256" y="3"/>
                </a:lnTo>
                <a:lnTo>
                  <a:pt x="257" y="1"/>
                </a:lnTo>
                <a:lnTo>
                  <a:pt x="261" y="1"/>
                </a:lnTo>
                <a:lnTo>
                  <a:pt x="262" y="6"/>
                </a:lnTo>
                <a:lnTo>
                  <a:pt x="264" y="14"/>
                </a:lnTo>
                <a:lnTo>
                  <a:pt x="262" y="35"/>
                </a:lnTo>
                <a:lnTo>
                  <a:pt x="262" y="46"/>
                </a:lnTo>
                <a:lnTo>
                  <a:pt x="261" y="61"/>
                </a:lnTo>
                <a:lnTo>
                  <a:pt x="259" y="76"/>
                </a:lnTo>
                <a:lnTo>
                  <a:pt x="257" y="87"/>
                </a:lnTo>
                <a:lnTo>
                  <a:pt x="257" y="107"/>
                </a:lnTo>
                <a:lnTo>
                  <a:pt x="257" y="110"/>
                </a:lnTo>
                <a:lnTo>
                  <a:pt x="267" y="104"/>
                </a:lnTo>
                <a:lnTo>
                  <a:pt x="276" y="98"/>
                </a:lnTo>
                <a:lnTo>
                  <a:pt x="297" y="83"/>
                </a:lnTo>
                <a:lnTo>
                  <a:pt x="298" y="82"/>
                </a:lnTo>
                <a:lnTo>
                  <a:pt x="311" y="71"/>
                </a:lnTo>
                <a:lnTo>
                  <a:pt x="324" y="60"/>
                </a:lnTo>
                <a:lnTo>
                  <a:pt x="335" y="50"/>
                </a:lnTo>
                <a:lnTo>
                  <a:pt x="338" y="47"/>
                </a:lnTo>
                <a:lnTo>
                  <a:pt x="344" y="42"/>
                </a:lnTo>
                <a:lnTo>
                  <a:pt x="349" y="39"/>
                </a:lnTo>
                <a:lnTo>
                  <a:pt x="352" y="39"/>
                </a:lnTo>
                <a:lnTo>
                  <a:pt x="355" y="39"/>
                </a:lnTo>
                <a:lnTo>
                  <a:pt x="357" y="41"/>
                </a:lnTo>
                <a:lnTo>
                  <a:pt x="358" y="42"/>
                </a:lnTo>
                <a:lnTo>
                  <a:pt x="360" y="41"/>
                </a:lnTo>
                <a:lnTo>
                  <a:pt x="362" y="41"/>
                </a:lnTo>
                <a:lnTo>
                  <a:pt x="365" y="42"/>
                </a:lnTo>
                <a:lnTo>
                  <a:pt x="365" y="46"/>
                </a:lnTo>
                <a:lnTo>
                  <a:pt x="363" y="47"/>
                </a:lnTo>
                <a:lnTo>
                  <a:pt x="369" y="60"/>
                </a:lnTo>
                <a:lnTo>
                  <a:pt x="374" y="69"/>
                </a:lnTo>
                <a:lnTo>
                  <a:pt x="379" y="76"/>
                </a:lnTo>
                <a:lnTo>
                  <a:pt x="387" y="93"/>
                </a:lnTo>
                <a:lnTo>
                  <a:pt x="398" y="112"/>
                </a:lnTo>
                <a:lnTo>
                  <a:pt x="398" y="115"/>
                </a:lnTo>
                <a:lnTo>
                  <a:pt x="398" y="117"/>
                </a:lnTo>
                <a:lnTo>
                  <a:pt x="396" y="118"/>
                </a:lnTo>
                <a:lnTo>
                  <a:pt x="396" y="121"/>
                </a:lnTo>
                <a:lnTo>
                  <a:pt x="395" y="123"/>
                </a:lnTo>
                <a:lnTo>
                  <a:pt x="385" y="128"/>
                </a:lnTo>
                <a:lnTo>
                  <a:pt x="373" y="134"/>
                </a:lnTo>
                <a:lnTo>
                  <a:pt x="343" y="151"/>
                </a:lnTo>
                <a:lnTo>
                  <a:pt x="330" y="159"/>
                </a:lnTo>
                <a:lnTo>
                  <a:pt x="328" y="161"/>
                </a:lnTo>
                <a:lnTo>
                  <a:pt x="309" y="173"/>
                </a:lnTo>
                <a:lnTo>
                  <a:pt x="300" y="181"/>
                </a:lnTo>
                <a:lnTo>
                  <a:pt x="291" y="186"/>
                </a:lnTo>
                <a:lnTo>
                  <a:pt x="291" y="188"/>
                </a:lnTo>
                <a:lnTo>
                  <a:pt x="306" y="202"/>
                </a:lnTo>
                <a:lnTo>
                  <a:pt x="308" y="203"/>
                </a:lnTo>
                <a:lnTo>
                  <a:pt x="311" y="205"/>
                </a:lnTo>
                <a:lnTo>
                  <a:pt x="317" y="208"/>
                </a:lnTo>
                <a:lnTo>
                  <a:pt x="324" y="211"/>
                </a:lnTo>
                <a:lnTo>
                  <a:pt x="325" y="213"/>
                </a:lnTo>
                <a:lnTo>
                  <a:pt x="327" y="214"/>
                </a:lnTo>
                <a:lnTo>
                  <a:pt x="333" y="218"/>
                </a:lnTo>
                <a:lnTo>
                  <a:pt x="355" y="232"/>
                </a:lnTo>
                <a:lnTo>
                  <a:pt x="369" y="241"/>
                </a:lnTo>
                <a:lnTo>
                  <a:pt x="377" y="248"/>
                </a:lnTo>
                <a:lnTo>
                  <a:pt x="382" y="251"/>
                </a:lnTo>
                <a:lnTo>
                  <a:pt x="387" y="254"/>
                </a:lnTo>
                <a:lnTo>
                  <a:pt x="390" y="255"/>
                </a:lnTo>
                <a:lnTo>
                  <a:pt x="393" y="257"/>
                </a:lnTo>
                <a:lnTo>
                  <a:pt x="395" y="259"/>
                </a:lnTo>
                <a:lnTo>
                  <a:pt x="399" y="262"/>
                </a:lnTo>
                <a:lnTo>
                  <a:pt x="401" y="262"/>
                </a:lnTo>
                <a:lnTo>
                  <a:pt x="401" y="263"/>
                </a:lnTo>
                <a:close/>
                <a:moveTo>
                  <a:pt x="68" y="337"/>
                </a:moveTo>
                <a:lnTo>
                  <a:pt x="68" y="337"/>
                </a:lnTo>
                <a:lnTo>
                  <a:pt x="70" y="339"/>
                </a:lnTo>
                <a:lnTo>
                  <a:pt x="68" y="337"/>
                </a:lnTo>
                <a:close/>
                <a:moveTo>
                  <a:pt x="108" y="222"/>
                </a:moveTo>
                <a:lnTo>
                  <a:pt x="108" y="222"/>
                </a:lnTo>
                <a:lnTo>
                  <a:pt x="106" y="224"/>
                </a:lnTo>
                <a:lnTo>
                  <a:pt x="108" y="222"/>
                </a:lnTo>
                <a:lnTo>
                  <a:pt x="109" y="222"/>
                </a:lnTo>
                <a:lnTo>
                  <a:pt x="108" y="222"/>
                </a:lnTo>
                <a:close/>
                <a:moveTo>
                  <a:pt x="55" y="255"/>
                </a:moveTo>
                <a:lnTo>
                  <a:pt x="55" y="255"/>
                </a:lnTo>
                <a:lnTo>
                  <a:pt x="60" y="252"/>
                </a:lnTo>
                <a:lnTo>
                  <a:pt x="60" y="251"/>
                </a:lnTo>
                <a:lnTo>
                  <a:pt x="55" y="254"/>
                </a:lnTo>
                <a:lnTo>
                  <a:pt x="55" y="255"/>
                </a:lnTo>
                <a:lnTo>
                  <a:pt x="54" y="255"/>
                </a:lnTo>
                <a:lnTo>
                  <a:pt x="55" y="255"/>
                </a:lnTo>
                <a:close/>
                <a:moveTo>
                  <a:pt x="115" y="98"/>
                </a:moveTo>
                <a:lnTo>
                  <a:pt x="115" y="98"/>
                </a:lnTo>
                <a:lnTo>
                  <a:pt x="114" y="98"/>
                </a:lnTo>
                <a:lnTo>
                  <a:pt x="109" y="95"/>
                </a:lnTo>
                <a:lnTo>
                  <a:pt x="112" y="96"/>
                </a:lnTo>
                <a:lnTo>
                  <a:pt x="115" y="98"/>
                </a:lnTo>
                <a:lnTo>
                  <a:pt x="115" y="99"/>
                </a:lnTo>
                <a:lnTo>
                  <a:pt x="115" y="101"/>
                </a:lnTo>
                <a:lnTo>
                  <a:pt x="120" y="104"/>
                </a:lnTo>
                <a:lnTo>
                  <a:pt x="120" y="102"/>
                </a:lnTo>
                <a:lnTo>
                  <a:pt x="115" y="98"/>
                </a:lnTo>
                <a:close/>
                <a:moveTo>
                  <a:pt x="92" y="177"/>
                </a:moveTo>
                <a:lnTo>
                  <a:pt x="92" y="177"/>
                </a:lnTo>
                <a:lnTo>
                  <a:pt x="96" y="178"/>
                </a:lnTo>
                <a:lnTo>
                  <a:pt x="96" y="177"/>
                </a:lnTo>
                <a:lnTo>
                  <a:pt x="93" y="177"/>
                </a:lnTo>
                <a:lnTo>
                  <a:pt x="92" y="177"/>
                </a:lnTo>
                <a:lnTo>
                  <a:pt x="92" y="175"/>
                </a:lnTo>
                <a:lnTo>
                  <a:pt x="90" y="173"/>
                </a:lnTo>
                <a:lnTo>
                  <a:pt x="85" y="170"/>
                </a:lnTo>
                <a:lnTo>
                  <a:pt x="84" y="170"/>
                </a:lnTo>
                <a:lnTo>
                  <a:pt x="82" y="169"/>
                </a:lnTo>
                <a:lnTo>
                  <a:pt x="74" y="166"/>
                </a:lnTo>
                <a:lnTo>
                  <a:pt x="74" y="164"/>
                </a:lnTo>
                <a:lnTo>
                  <a:pt x="74" y="166"/>
                </a:lnTo>
                <a:lnTo>
                  <a:pt x="92" y="175"/>
                </a:lnTo>
                <a:lnTo>
                  <a:pt x="92" y="177"/>
                </a:lnTo>
                <a:close/>
                <a:moveTo>
                  <a:pt x="212" y="412"/>
                </a:moveTo>
                <a:lnTo>
                  <a:pt x="212" y="412"/>
                </a:lnTo>
                <a:lnTo>
                  <a:pt x="210" y="412"/>
                </a:lnTo>
                <a:lnTo>
                  <a:pt x="210" y="408"/>
                </a:lnTo>
                <a:lnTo>
                  <a:pt x="210" y="407"/>
                </a:lnTo>
                <a:lnTo>
                  <a:pt x="212" y="407"/>
                </a:lnTo>
                <a:lnTo>
                  <a:pt x="215" y="407"/>
                </a:lnTo>
                <a:lnTo>
                  <a:pt x="224" y="408"/>
                </a:lnTo>
                <a:lnTo>
                  <a:pt x="235" y="408"/>
                </a:lnTo>
                <a:lnTo>
                  <a:pt x="245" y="408"/>
                </a:lnTo>
                <a:lnTo>
                  <a:pt x="254" y="407"/>
                </a:lnTo>
                <a:lnTo>
                  <a:pt x="256" y="405"/>
                </a:lnTo>
                <a:lnTo>
                  <a:pt x="256" y="402"/>
                </a:lnTo>
                <a:lnTo>
                  <a:pt x="254" y="401"/>
                </a:lnTo>
                <a:lnTo>
                  <a:pt x="253" y="399"/>
                </a:lnTo>
                <a:lnTo>
                  <a:pt x="248" y="399"/>
                </a:lnTo>
                <a:lnTo>
                  <a:pt x="250" y="401"/>
                </a:lnTo>
                <a:lnTo>
                  <a:pt x="248" y="402"/>
                </a:lnTo>
                <a:lnTo>
                  <a:pt x="248" y="404"/>
                </a:lnTo>
                <a:lnTo>
                  <a:pt x="246" y="405"/>
                </a:lnTo>
                <a:lnTo>
                  <a:pt x="245" y="405"/>
                </a:lnTo>
                <a:lnTo>
                  <a:pt x="235" y="405"/>
                </a:lnTo>
                <a:lnTo>
                  <a:pt x="224" y="404"/>
                </a:lnTo>
                <a:lnTo>
                  <a:pt x="218" y="404"/>
                </a:lnTo>
                <a:lnTo>
                  <a:pt x="212" y="405"/>
                </a:lnTo>
                <a:lnTo>
                  <a:pt x="193" y="408"/>
                </a:lnTo>
                <a:lnTo>
                  <a:pt x="186" y="410"/>
                </a:lnTo>
                <a:lnTo>
                  <a:pt x="185" y="410"/>
                </a:lnTo>
                <a:lnTo>
                  <a:pt x="183" y="408"/>
                </a:lnTo>
                <a:lnTo>
                  <a:pt x="183" y="407"/>
                </a:lnTo>
                <a:lnTo>
                  <a:pt x="183" y="405"/>
                </a:lnTo>
                <a:lnTo>
                  <a:pt x="185" y="404"/>
                </a:lnTo>
                <a:lnTo>
                  <a:pt x="179" y="405"/>
                </a:lnTo>
                <a:lnTo>
                  <a:pt x="174" y="405"/>
                </a:lnTo>
                <a:lnTo>
                  <a:pt x="174" y="412"/>
                </a:lnTo>
                <a:lnTo>
                  <a:pt x="175" y="413"/>
                </a:lnTo>
                <a:lnTo>
                  <a:pt x="177" y="413"/>
                </a:lnTo>
                <a:lnTo>
                  <a:pt x="183" y="415"/>
                </a:lnTo>
                <a:lnTo>
                  <a:pt x="191" y="413"/>
                </a:lnTo>
                <a:lnTo>
                  <a:pt x="210" y="412"/>
                </a:lnTo>
                <a:lnTo>
                  <a:pt x="212" y="412"/>
                </a:lnTo>
                <a:close/>
                <a:moveTo>
                  <a:pt x="90" y="251"/>
                </a:moveTo>
                <a:lnTo>
                  <a:pt x="90" y="251"/>
                </a:lnTo>
                <a:lnTo>
                  <a:pt x="90" y="249"/>
                </a:lnTo>
                <a:lnTo>
                  <a:pt x="90" y="243"/>
                </a:lnTo>
                <a:lnTo>
                  <a:pt x="90" y="241"/>
                </a:lnTo>
                <a:lnTo>
                  <a:pt x="92" y="240"/>
                </a:lnTo>
                <a:lnTo>
                  <a:pt x="93" y="241"/>
                </a:lnTo>
                <a:lnTo>
                  <a:pt x="96" y="243"/>
                </a:lnTo>
                <a:lnTo>
                  <a:pt x="96" y="244"/>
                </a:lnTo>
                <a:lnTo>
                  <a:pt x="101" y="240"/>
                </a:lnTo>
                <a:lnTo>
                  <a:pt x="104" y="236"/>
                </a:lnTo>
                <a:lnTo>
                  <a:pt x="104" y="235"/>
                </a:lnTo>
                <a:lnTo>
                  <a:pt x="104" y="233"/>
                </a:lnTo>
                <a:lnTo>
                  <a:pt x="93" y="238"/>
                </a:lnTo>
                <a:lnTo>
                  <a:pt x="84" y="244"/>
                </a:lnTo>
                <a:lnTo>
                  <a:pt x="82" y="246"/>
                </a:lnTo>
                <a:lnTo>
                  <a:pt x="81" y="248"/>
                </a:lnTo>
                <a:lnTo>
                  <a:pt x="81" y="251"/>
                </a:lnTo>
                <a:lnTo>
                  <a:pt x="84" y="255"/>
                </a:lnTo>
                <a:lnTo>
                  <a:pt x="84" y="257"/>
                </a:lnTo>
                <a:lnTo>
                  <a:pt x="87" y="255"/>
                </a:lnTo>
                <a:lnTo>
                  <a:pt x="85" y="252"/>
                </a:lnTo>
                <a:lnTo>
                  <a:pt x="84" y="251"/>
                </a:lnTo>
                <a:lnTo>
                  <a:pt x="85" y="249"/>
                </a:lnTo>
                <a:lnTo>
                  <a:pt x="87" y="249"/>
                </a:lnTo>
                <a:lnTo>
                  <a:pt x="89" y="249"/>
                </a:lnTo>
                <a:lnTo>
                  <a:pt x="90" y="251"/>
                </a:lnTo>
                <a:close/>
                <a:moveTo>
                  <a:pt x="32" y="106"/>
                </a:moveTo>
                <a:lnTo>
                  <a:pt x="32" y="106"/>
                </a:lnTo>
                <a:lnTo>
                  <a:pt x="30" y="107"/>
                </a:lnTo>
                <a:lnTo>
                  <a:pt x="29" y="107"/>
                </a:lnTo>
                <a:lnTo>
                  <a:pt x="29" y="104"/>
                </a:lnTo>
                <a:lnTo>
                  <a:pt x="29" y="102"/>
                </a:lnTo>
                <a:lnTo>
                  <a:pt x="32" y="98"/>
                </a:lnTo>
                <a:lnTo>
                  <a:pt x="33" y="93"/>
                </a:lnTo>
                <a:lnTo>
                  <a:pt x="29" y="99"/>
                </a:lnTo>
                <a:lnTo>
                  <a:pt x="24" y="106"/>
                </a:lnTo>
                <a:lnTo>
                  <a:pt x="22" y="106"/>
                </a:lnTo>
                <a:lnTo>
                  <a:pt x="22" y="109"/>
                </a:lnTo>
                <a:lnTo>
                  <a:pt x="24" y="110"/>
                </a:lnTo>
                <a:lnTo>
                  <a:pt x="25" y="110"/>
                </a:lnTo>
                <a:lnTo>
                  <a:pt x="25" y="112"/>
                </a:lnTo>
                <a:lnTo>
                  <a:pt x="25" y="113"/>
                </a:lnTo>
                <a:lnTo>
                  <a:pt x="30" y="121"/>
                </a:lnTo>
                <a:lnTo>
                  <a:pt x="30" y="123"/>
                </a:lnTo>
                <a:lnTo>
                  <a:pt x="30" y="118"/>
                </a:lnTo>
                <a:lnTo>
                  <a:pt x="30" y="113"/>
                </a:lnTo>
                <a:lnTo>
                  <a:pt x="30" y="110"/>
                </a:lnTo>
                <a:lnTo>
                  <a:pt x="29" y="110"/>
                </a:lnTo>
                <a:lnTo>
                  <a:pt x="30" y="109"/>
                </a:lnTo>
                <a:lnTo>
                  <a:pt x="32" y="109"/>
                </a:lnTo>
                <a:lnTo>
                  <a:pt x="32" y="106"/>
                </a:lnTo>
                <a:close/>
                <a:moveTo>
                  <a:pt x="259" y="6"/>
                </a:moveTo>
                <a:lnTo>
                  <a:pt x="259" y="6"/>
                </a:lnTo>
                <a:lnTo>
                  <a:pt x="257" y="9"/>
                </a:lnTo>
                <a:lnTo>
                  <a:pt x="257" y="11"/>
                </a:lnTo>
                <a:lnTo>
                  <a:pt x="257" y="14"/>
                </a:lnTo>
                <a:lnTo>
                  <a:pt x="257" y="19"/>
                </a:lnTo>
                <a:lnTo>
                  <a:pt x="256" y="31"/>
                </a:lnTo>
                <a:lnTo>
                  <a:pt x="256" y="39"/>
                </a:lnTo>
                <a:lnTo>
                  <a:pt x="256" y="60"/>
                </a:lnTo>
                <a:lnTo>
                  <a:pt x="257" y="61"/>
                </a:lnTo>
                <a:lnTo>
                  <a:pt x="257" y="60"/>
                </a:lnTo>
                <a:lnTo>
                  <a:pt x="259" y="47"/>
                </a:lnTo>
                <a:lnTo>
                  <a:pt x="261" y="16"/>
                </a:lnTo>
                <a:lnTo>
                  <a:pt x="259" y="8"/>
                </a:lnTo>
                <a:lnTo>
                  <a:pt x="259" y="6"/>
                </a:lnTo>
                <a:close/>
                <a:moveTo>
                  <a:pt x="169" y="128"/>
                </a:moveTo>
                <a:lnTo>
                  <a:pt x="169" y="128"/>
                </a:lnTo>
                <a:lnTo>
                  <a:pt x="169" y="124"/>
                </a:lnTo>
                <a:lnTo>
                  <a:pt x="169" y="106"/>
                </a:lnTo>
                <a:lnTo>
                  <a:pt x="169" y="90"/>
                </a:lnTo>
                <a:lnTo>
                  <a:pt x="167" y="65"/>
                </a:lnTo>
                <a:lnTo>
                  <a:pt x="167" y="63"/>
                </a:lnTo>
                <a:lnTo>
                  <a:pt x="167" y="65"/>
                </a:lnTo>
                <a:lnTo>
                  <a:pt x="167" y="76"/>
                </a:lnTo>
                <a:lnTo>
                  <a:pt x="167" y="87"/>
                </a:lnTo>
                <a:lnTo>
                  <a:pt x="167" y="102"/>
                </a:lnTo>
                <a:lnTo>
                  <a:pt x="166" y="118"/>
                </a:lnTo>
                <a:lnTo>
                  <a:pt x="166" y="123"/>
                </a:lnTo>
                <a:lnTo>
                  <a:pt x="167" y="124"/>
                </a:lnTo>
                <a:lnTo>
                  <a:pt x="169" y="128"/>
                </a:lnTo>
                <a:close/>
                <a:moveTo>
                  <a:pt x="343" y="79"/>
                </a:moveTo>
                <a:lnTo>
                  <a:pt x="343" y="79"/>
                </a:lnTo>
                <a:lnTo>
                  <a:pt x="343" y="77"/>
                </a:lnTo>
                <a:lnTo>
                  <a:pt x="344" y="76"/>
                </a:lnTo>
                <a:lnTo>
                  <a:pt x="344" y="74"/>
                </a:lnTo>
                <a:lnTo>
                  <a:pt x="343" y="71"/>
                </a:lnTo>
                <a:lnTo>
                  <a:pt x="343" y="69"/>
                </a:lnTo>
                <a:lnTo>
                  <a:pt x="341" y="68"/>
                </a:lnTo>
                <a:lnTo>
                  <a:pt x="341" y="66"/>
                </a:lnTo>
                <a:lnTo>
                  <a:pt x="341" y="65"/>
                </a:lnTo>
                <a:lnTo>
                  <a:pt x="339" y="63"/>
                </a:lnTo>
                <a:lnTo>
                  <a:pt x="333" y="68"/>
                </a:lnTo>
                <a:lnTo>
                  <a:pt x="335" y="71"/>
                </a:lnTo>
                <a:lnTo>
                  <a:pt x="333" y="72"/>
                </a:lnTo>
                <a:lnTo>
                  <a:pt x="336" y="79"/>
                </a:lnTo>
                <a:lnTo>
                  <a:pt x="339" y="77"/>
                </a:lnTo>
                <a:lnTo>
                  <a:pt x="343" y="79"/>
                </a:lnTo>
                <a:close/>
                <a:moveTo>
                  <a:pt x="297" y="172"/>
                </a:moveTo>
                <a:lnTo>
                  <a:pt x="297" y="172"/>
                </a:lnTo>
                <a:lnTo>
                  <a:pt x="298" y="172"/>
                </a:lnTo>
                <a:lnTo>
                  <a:pt x="300" y="170"/>
                </a:lnTo>
                <a:lnTo>
                  <a:pt x="306" y="167"/>
                </a:lnTo>
                <a:lnTo>
                  <a:pt x="313" y="162"/>
                </a:lnTo>
                <a:lnTo>
                  <a:pt x="325" y="151"/>
                </a:lnTo>
                <a:lnTo>
                  <a:pt x="344" y="137"/>
                </a:lnTo>
                <a:lnTo>
                  <a:pt x="321" y="153"/>
                </a:lnTo>
                <a:lnTo>
                  <a:pt x="297" y="172"/>
                </a:lnTo>
                <a:close/>
                <a:moveTo>
                  <a:pt x="358" y="139"/>
                </a:moveTo>
                <a:lnTo>
                  <a:pt x="358" y="139"/>
                </a:lnTo>
                <a:lnTo>
                  <a:pt x="358" y="140"/>
                </a:lnTo>
                <a:lnTo>
                  <a:pt x="358" y="139"/>
                </a:lnTo>
                <a:lnTo>
                  <a:pt x="379" y="128"/>
                </a:lnTo>
                <a:lnTo>
                  <a:pt x="388" y="120"/>
                </a:lnTo>
                <a:lnTo>
                  <a:pt x="390" y="118"/>
                </a:lnTo>
                <a:lnTo>
                  <a:pt x="388" y="120"/>
                </a:lnTo>
                <a:lnTo>
                  <a:pt x="379" y="123"/>
                </a:lnTo>
                <a:lnTo>
                  <a:pt x="369" y="129"/>
                </a:lnTo>
                <a:lnTo>
                  <a:pt x="366" y="132"/>
                </a:lnTo>
                <a:lnTo>
                  <a:pt x="358" y="139"/>
                </a:lnTo>
                <a:close/>
                <a:moveTo>
                  <a:pt x="40" y="107"/>
                </a:moveTo>
                <a:lnTo>
                  <a:pt x="40" y="107"/>
                </a:lnTo>
                <a:lnTo>
                  <a:pt x="41" y="106"/>
                </a:lnTo>
                <a:lnTo>
                  <a:pt x="43" y="107"/>
                </a:lnTo>
                <a:lnTo>
                  <a:pt x="46" y="109"/>
                </a:lnTo>
                <a:lnTo>
                  <a:pt x="48" y="110"/>
                </a:lnTo>
                <a:lnTo>
                  <a:pt x="48" y="93"/>
                </a:lnTo>
                <a:lnTo>
                  <a:pt x="43" y="96"/>
                </a:lnTo>
                <a:lnTo>
                  <a:pt x="41" y="98"/>
                </a:lnTo>
                <a:lnTo>
                  <a:pt x="40" y="98"/>
                </a:lnTo>
                <a:lnTo>
                  <a:pt x="40" y="107"/>
                </a:lnTo>
                <a:close/>
                <a:moveTo>
                  <a:pt x="234" y="389"/>
                </a:moveTo>
                <a:lnTo>
                  <a:pt x="234" y="389"/>
                </a:lnTo>
                <a:lnTo>
                  <a:pt x="240" y="396"/>
                </a:lnTo>
                <a:lnTo>
                  <a:pt x="242" y="396"/>
                </a:lnTo>
                <a:lnTo>
                  <a:pt x="245" y="396"/>
                </a:lnTo>
                <a:lnTo>
                  <a:pt x="245" y="394"/>
                </a:lnTo>
                <a:lnTo>
                  <a:pt x="245" y="389"/>
                </a:lnTo>
                <a:lnTo>
                  <a:pt x="245" y="386"/>
                </a:lnTo>
                <a:lnTo>
                  <a:pt x="243" y="386"/>
                </a:lnTo>
                <a:lnTo>
                  <a:pt x="242" y="386"/>
                </a:lnTo>
                <a:lnTo>
                  <a:pt x="240" y="386"/>
                </a:lnTo>
                <a:lnTo>
                  <a:pt x="238" y="385"/>
                </a:lnTo>
                <a:lnTo>
                  <a:pt x="238" y="383"/>
                </a:lnTo>
                <a:lnTo>
                  <a:pt x="237" y="383"/>
                </a:lnTo>
                <a:lnTo>
                  <a:pt x="234" y="389"/>
                </a:lnTo>
                <a:close/>
                <a:moveTo>
                  <a:pt x="330" y="120"/>
                </a:moveTo>
                <a:lnTo>
                  <a:pt x="330" y="120"/>
                </a:lnTo>
                <a:lnTo>
                  <a:pt x="338" y="117"/>
                </a:lnTo>
                <a:lnTo>
                  <a:pt x="339" y="115"/>
                </a:lnTo>
                <a:lnTo>
                  <a:pt x="333" y="107"/>
                </a:lnTo>
                <a:lnTo>
                  <a:pt x="327" y="110"/>
                </a:lnTo>
                <a:lnTo>
                  <a:pt x="330" y="120"/>
                </a:lnTo>
                <a:close/>
                <a:moveTo>
                  <a:pt x="85" y="101"/>
                </a:moveTo>
                <a:lnTo>
                  <a:pt x="85" y="101"/>
                </a:lnTo>
                <a:lnTo>
                  <a:pt x="92" y="95"/>
                </a:lnTo>
                <a:lnTo>
                  <a:pt x="92" y="88"/>
                </a:lnTo>
                <a:lnTo>
                  <a:pt x="92" y="87"/>
                </a:lnTo>
                <a:lnTo>
                  <a:pt x="89" y="83"/>
                </a:lnTo>
                <a:lnTo>
                  <a:pt x="85" y="87"/>
                </a:lnTo>
                <a:lnTo>
                  <a:pt x="85" y="90"/>
                </a:lnTo>
                <a:lnTo>
                  <a:pt x="85" y="99"/>
                </a:lnTo>
                <a:lnTo>
                  <a:pt x="85" y="101"/>
                </a:lnTo>
                <a:close/>
                <a:moveTo>
                  <a:pt x="171" y="278"/>
                </a:moveTo>
                <a:lnTo>
                  <a:pt x="171" y="278"/>
                </a:lnTo>
                <a:lnTo>
                  <a:pt x="171" y="282"/>
                </a:lnTo>
                <a:lnTo>
                  <a:pt x="171" y="289"/>
                </a:lnTo>
                <a:lnTo>
                  <a:pt x="171" y="293"/>
                </a:lnTo>
                <a:lnTo>
                  <a:pt x="171" y="300"/>
                </a:lnTo>
                <a:lnTo>
                  <a:pt x="171" y="306"/>
                </a:lnTo>
                <a:lnTo>
                  <a:pt x="171" y="311"/>
                </a:lnTo>
                <a:lnTo>
                  <a:pt x="172" y="317"/>
                </a:lnTo>
                <a:lnTo>
                  <a:pt x="172" y="322"/>
                </a:lnTo>
                <a:lnTo>
                  <a:pt x="172" y="328"/>
                </a:lnTo>
                <a:lnTo>
                  <a:pt x="172" y="312"/>
                </a:lnTo>
                <a:lnTo>
                  <a:pt x="172" y="311"/>
                </a:lnTo>
                <a:lnTo>
                  <a:pt x="172" y="307"/>
                </a:lnTo>
                <a:lnTo>
                  <a:pt x="172" y="306"/>
                </a:lnTo>
                <a:lnTo>
                  <a:pt x="174" y="281"/>
                </a:lnTo>
                <a:lnTo>
                  <a:pt x="174" y="279"/>
                </a:lnTo>
                <a:lnTo>
                  <a:pt x="172" y="279"/>
                </a:lnTo>
                <a:lnTo>
                  <a:pt x="171" y="278"/>
                </a:lnTo>
                <a:close/>
                <a:moveTo>
                  <a:pt x="19" y="131"/>
                </a:moveTo>
                <a:lnTo>
                  <a:pt x="19" y="131"/>
                </a:lnTo>
                <a:lnTo>
                  <a:pt x="21" y="129"/>
                </a:lnTo>
                <a:lnTo>
                  <a:pt x="21" y="121"/>
                </a:lnTo>
                <a:lnTo>
                  <a:pt x="21" y="118"/>
                </a:lnTo>
                <a:lnTo>
                  <a:pt x="19" y="115"/>
                </a:lnTo>
                <a:lnTo>
                  <a:pt x="18" y="113"/>
                </a:lnTo>
                <a:lnTo>
                  <a:pt x="13" y="118"/>
                </a:lnTo>
                <a:lnTo>
                  <a:pt x="13" y="120"/>
                </a:lnTo>
                <a:lnTo>
                  <a:pt x="13" y="123"/>
                </a:lnTo>
                <a:lnTo>
                  <a:pt x="16" y="128"/>
                </a:lnTo>
                <a:lnTo>
                  <a:pt x="19" y="131"/>
                </a:lnTo>
                <a:close/>
                <a:moveTo>
                  <a:pt x="126" y="301"/>
                </a:moveTo>
                <a:lnTo>
                  <a:pt x="126" y="301"/>
                </a:lnTo>
                <a:lnTo>
                  <a:pt x="126" y="303"/>
                </a:lnTo>
                <a:lnTo>
                  <a:pt x="108" y="317"/>
                </a:lnTo>
                <a:lnTo>
                  <a:pt x="101" y="322"/>
                </a:lnTo>
                <a:lnTo>
                  <a:pt x="96" y="326"/>
                </a:lnTo>
                <a:lnTo>
                  <a:pt x="95" y="328"/>
                </a:lnTo>
                <a:lnTo>
                  <a:pt x="92" y="330"/>
                </a:lnTo>
                <a:lnTo>
                  <a:pt x="89" y="331"/>
                </a:lnTo>
                <a:lnTo>
                  <a:pt x="87" y="333"/>
                </a:lnTo>
                <a:lnTo>
                  <a:pt x="89" y="333"/>
                </a:lnTo>
                <a:lnTo>
                  <a:pt x="96" y="328"/>
                </a:lnTo>
                <a:lnTo>
                  <a:pt x="123" y="307"/>
                </a:lnTo>
                <a:lnTo>
                  <a:pt x="126" y="301"/>
                </a:lnTo>
                <a:close/>
                <a:moveTo>
                  <a:pt x="350" y="246"/>
                </a:moveTo>
                <a:lnTo>
                  <a:pt x="350" y="246"/>
                </a:lnTo>
                <a:lnTo>
                  <a:pt x="355" y="249"/>
                </a:lnTo>
                <a:lnTo>
                  <a:pt x="357" y="249"/>
                </a:lnTo>
                <a:lnTo>
                  <a:pt x="358" y="249"/>
                </a:lnTo>
                <a:lnTo>
                  <a:pt x="360" y="249"/>
                </a:lnTo>
                <a:lnTo>
                  <a:pt x="362" y="249"/>
                </a:lnTo>
                <a:lnTo>
                  <a:pt x="362" y="252"/>
                </a:lnTo>
                <a:lnTo>
                  <a:pt x="362" y="254"/>
                </a:lnTo>
                <a:lnTo>
                  <a:pt x="363" y="255"/>
                </a:lnTo>
                <a:lnTo>
                  <a:pt x="366" y="257"/>
                </a:lnTo>
                <a:lnTo>
                  <a:pt x="366" y="254"/>
                </a:lnTo>
                <a:lnTo>
                  <a:pt x="369" y="252"/>
                </a:lnTo>
                <a:lnTo>
                  <a:pt x="355" y="243"/>
                </a:lnTo>
                <a:lnTo>
                  <a:pt x="354" y="244"/>
                </a:lnTo>
                <a:lnTo>
                  <a:pt x="350" y="246"/>
                </a:lnTo>
                <a:close/>
                <a:moveTo>
                  <a:pt x="250" y="118"/>
                </a:moveTo>
                <a:lnTo>
                  <a:pt x="250" y="118"/>
                </a:lnTo>
                <a:lnTo>
                  <a:pt x="251" y="115"/>
                </a:lnTo>
                <a:lnTo>
                  <a:pt x="253" y="113"/>
                </a:lnTo>
                <a:lnTo>
                  <a:pt x="253" y="72"/>
                </a:lnTo>
                <a:lnTo>
                  <a:pt x="253" y="71"/>
                </a:lnTo>
                <a:lnTo>
                  <a:pt x="251" y="72"/>
                </a:lnTo>
                <a:lnTo>
                  <a:pt x="251" y="77"/>
                </a:lnTo>
                <a:lnTo>
                  <a:pt x="250" y="88"/>
                </a:lnTo>
                <a:lnTo>
                  <a:pt x="250" y="99"/>
                </a:lnTo>
                <a:lnTo>
                  <a:pt x="250" y="115"/>
                </a:lnTo>
                <a:lnTo>
                  <a:pt x="250" y="118"/>
                </a:lnTo>
                <a:close/>
                <a:moveTo>
                  <a:pt x="51" y="121"/>
                </a:moveTo>
                <a:lnTo>
                  <a:pt x="51" y="121"/>
                </a:lnTo>
                <a:lnTo>
                  <a:pt x="51" y="124"/>
                </a:lnTo>
                <a:lnTo>
                  <a:pt x="59" y="140"/>
                </a:lnTo>
                <a:lnTo>
                  <a:pt x="60" y="142"/>
                </a:lnTo>
                <a:lnTo>
                  <a:pt x="60" y="140"/>
                </a:lnTo>
                <a:lnTo>
                  <a:pt x="62" y="139"/>
                </a:lnTo>
                <a:lnTo>
                  <a:pt x="65" y="140"/>
                </a:lnTo>
                <a:lnTo>
                  <a:pt x="67" y="142"/>
                </a:lnTo>
                <a:lnTo>
                  <a:pt x="51" y="121"/>
                </a:lnTo>
                <a:close/>
                <a:moveTo>
                  <a:pt x="338" y="232"/>
                </a:moveTo>
                <a:lnTo>
                  <a:pt x="338" y="232"/>
                </a:lnTo>
                <a:lnTo>
                  <a:pt x="336" y="230"/>
                </a:lnTo>
                <a:lnTo>
                  <a:pt x="321" y="219"/>
                </a:lnTo>
                <a:lnTo>
                  <a:pt x="316" y="216"/>
                </a:lnTo>
                <a:lnTo>
                  <a:pt x="316" y="219"/>
                </a:lnTo>
                <a:lnTo>
                  <a:pt x="321" y="222"/>
                </a:lnTo>
                <a:lnTo>
                  <a:pt x="324" y="225"/>
                </a:lnTo>
                <a:lnTo>
                  <a:pt x="327" y="227"/>
                </a:lnTo>
                <a:lnTo>
                  <a:pt x="335" y="232"/>
                </a:lnTo>
                <a:lnTo>
                  <a:pt x="336" y="233"/>
                </a:lnTo>
                <a:lnTo>
                  <a:pt x="338" y="232"/>
                </a:lnTo>
                <a:close/>
                <a:moveTo>
                  <a:pt x="63" y="154"/>
                </a:moveTo>
                <a:lnTo>
                  <a:pt x="63" y="154"/>
                </a:lnTo>
                <a:lnTo>
                  <a:pt x="62" y="151"/>
                </a:lnTo>
                <a:lnTo>
                  <a:pt x="60" y="148"/>
                </a:lnTo>
                <a:lnTo>
                  <a:pt x="59" y="147"/>
                </a:lnTo>
                <a:lnTo>
                  <a:pt x="54" y="143"/>
                </a:lnTo>
                <a:lnTo>
                  <a:pt x="46" y="137"/>
                </a:lnTo>
                <a:lnTo>
                  <a:pt x="44" y="140"/>
                </a:lnTo>
                <a:lnTo>
                  <a:pt x="54" y="148"/>
                </a:lnTo>
                <a:lnTo>
                  <a:pt x="63" y="154"/>
                </a:lnTo>
                <a:close/>
                <a:moveTo>
                  <a:pt x="363" y="72"/>
                </a:moveTo>
                <a:lnTo>
                  <a:pt x="363" y="72"/>
                </a:lnTo>
                <a:lnTo>
                  <a:pt x="369" y="87"/>
                </a:lnTo>
                <a:lnTo>
                  <a:pt x="377" y="99"/>
                </a:lnTo>
                <a:lnTo>
                  <a:pt x="379" y="98"/>
                </a:lnTo>
                <a:lnTo>
                  <a:pt x="373" y="83"/>
                </a:lnTo>
                <a:lnTo>
                  <a:pt x="365" y="72"/>
                </a:lnTo>
                <a:lnTo>
                  <a:pt x="363" y="72"/>
                </a:lnTo>
                <a:close/>
                <a:moveTo>
                  <a:pt x="232" y="147"/>
                </a:moveTo>
                <a:lnTo>
                  <a:pt x="232" y="147"/>
                </a:lnTo>
                <a:lnTo>
                  <a:pt x="231" y="140"/>
                </a:lnTo>
                <a:lnTo>
                  <a:pt x="231" y="139"/>
                </a:lnTo>
                <a:lnTo>
                  <a:pt x="227" y="137"/>
                </a:lnTo>
                <a:lnTo>
                  <a:pt x="227" y="140"/>
                </a:lnTo>
                <a:lnTo>
                  <a:pt x="227" y="142"/>
                </a:lnTo>
                <a:lnTo>
                  <a:pt x="226" y="143"/>
                </a:lnTo>
                <a:lnTo>
                  <a:pt x="224" y="142"/>
                </a:lnTo>
                <a:lnTo>
                  <a:pt x="224" y="140"/>
                </a:lnTo>
                <a:lnTo>
                  <a:pt x="223" y="139"/>
                </a:lnTo>
                <a:lnTo>
                  <a:pt x="220" y="143"/>
                </a:lnTo>
                <a:lnTo>
                  <a:pt x="223" y="147"/>
                </a:lnTo>
                <a:lnTo>
                  <a:pt x="224" y="148"/>
                </a:lnTo>
                <a:lnTo>
                  <a:pt x="227" y="147"/>
                </a:lnTo>
                <a:lnTo>
                  <a:pt x="231" y="147"/>
                </a:lnTo>
                <a:lnTo>
                  <a:pt x="232" y="147"/>
                </a:lnTo>
                <a:close/>
                <a:moveTo>
                  <a:pt x="78" y="74"/>
                </a:moveTo>
                <a:lnTo>
                  <a:pt x="78" y="74"/>
                </a:lnTo>
                <a:lnTo>
                  <a:pt x="74" y="80"/>
                </a:lnTo>
                <a:lnTo>
                  <a:pt x="74" y="82"/>
                </a:lnTo>
                <a:lnTo>
                  <a:pt x="76" y="88"/>
                </a:lnTo>
                <a:lnTo>
                  <a:pt x="76" y="90"/>
                </a:lnTo>
                <a:lnTo>
                  <a:pt x="79" y="87"/>
                </a:lnTo>
                <a:lnTo>
                  <a:pt x="81" y="83"/>
                </a:lnTo>
                <a:lnTo>
                  <a:pt x="82" y="79"/>
                </a:lnTo>
                <a:lnTo>
                  <a:pt x="81" y="79"/>
                </a:lnTo>
                <a:lnTo>
                  <a:pt x="78" y="74"/>
                </a:lnTo>
                <a:close/>
                <a:moveTo>
                  <a:pt x="199" y="371"/>
                </a:moveTo>
                <a:lnTo>
                  <a:pt x="199" y="371"/>
                </a:lnTo>
                <a:lnTo>
                  <a:pt x="202" y="374"/>
                </a:lnTo>
                <a:lnTo>
                  <a:pt x="204" y="375"/>
                </a:lnTo>
                <a:lnTo>
                  <a:pt x="205" y="375"/>
                </a:lnTo>
                <a:lnTo>
                  <a:pt x="205" y="377"/>
                </a:lnTo>
                <a:lnTo>
                  <a:pt x="207" y="378"/>
                </a:lnTo>
                <a:lnTo>
                  <a:pt x="210" y="375"/>
                </a:lnTo>
                <a:lnTo>
                  <a:pt x="207" y="369"/>
                </a:lnTo>
                <a:lnTo>
                  <a:pt x="205" y="367"/>
                </a:lnTo>
                <a:lnTo>
                  <a:pt x="204" y="364"/>
                </a:lnTo>
                <a:lnTo>
                  <a:pt x="199" y="371"/>
                </a:lnTo>
                <a:close/>
                <a:moveTo>
                  <a:pt x="357" y="65"/>
                </a:moveTo>
                <a:lnTo>
                  <a:pt x="357" y="65"/>
                </a:lnTo>
                <a:lnTo>
                  <a:pt x="352" y="71"/>
                </a:lnTo>
                <a:lnTo>
                  <a:pt x="357" y="79"/>
                </a:lnTo>
                <a:lnTo>
                  <a:pt x="362" y="76"/>
                </a:lnTo>
                <a:lnTo>
                  <a:pt x="357" y="65"/>
                </a:lnTo>
                <a:close/>
                <a:moveTo>
                  <a:pt x="235" y="374"/>
                </a:moveTo>
                <a:lnTo>
                  <a:pt x="235" y="374"/>
                </a:lnTo>
                <a:lnTo>
                  <a:pt x="226" y="363"/>
                </a:lnTo>
                <a:lnTo>
                  <a:pt x="224" y="364"/>
                </a:lnTo>
                <a:lnTo>
                  <a:pt x="224" y="366"/>
                </a:lnTo>
                <a:lnTo>
                  <a:pt x="227" y="374"/>
                </a:lnTo>
                <a:lnTo>
                  <a:pt x="227" y="375"/>
                </a:lnTo>
                <a:lnTo>
                  <a:pt x="234" y="378"/>
                </a:lnTo>
                <a:lnTo>
                  <a:pt x="235" y="374"/>
                </a:lnTo>
                <a:close/>
                <a:moveTo>
                  <a:pt x="212" y="46"/>
                </a:moveTo>
                <a:lnTo>
                  <a:pt x="212" y="46"/>
                </a:lnTo>
                <a:lnTo>
                  <a:pt x="205" y="47"/>
                </a:lnTo>
                <a:lnTo>
                  <a:pt x="204" y="47"/>
                </a:lnTo>
                <a:lnTo>
                  <a:pt x="202" y="49"/>
                </a:lnTo>
                <a:lnTo>
                  <a:pt x="202" y="50"/>
                </a:lnTo>
                <a:lnTo>
                  <a:pt x="204" y="57"/>
                </a:lnTo>
                <a:lnTo>
                  <a:pt x="208" y="54"/>
                </a:lnTo>
                <a:lnTo>
                  <a:pt x="210" y="52"/>
                </a:lnTo>
                <a:lnTo>
                  <a:pt x="210" y="50"/>
                </a:lnTo>
                <a:lnTo>
                  <a:pt x="212" y="49"/>
                </a:lnTo>
                <a:lnTo>
                  <a:pt x="212" y="47"/>
                </a:lnTo>
                <a:lnTo>
                  <a:pt x="212" y="46"/>
                </a:lnTo>
                <a:close/>
                <a:moveTo>
                  <a:pt x="355" y="328"/>
                </a:moveTo>
                <a:lnTo>
                  <a:pt x="355" y="328"/>
                </a:lnTo>
                <a:lnTo>
                  <a:pt x="339" y="314"/>
                </a:lnTo>
                <a:lnTo>
                  <a:pt x="338" y="315"/>
                </a:lnTo>
                <a:lnTo>
                  <a:pt x="344" y="323"/>
                </a:lnTo>
                <a:lnTo>
                  <a:pt x="354" y="330"/>
                </a:lnTo>
                <a:lnTo>
                  <a:pt x="355" y="328"/>
                </a:lnTo>
                <a:close/>
                <a:moveTo>
                  <a:pt x="188" y="303"/>
                </a:moveTo>
                <a:lnTo>
                  <a:pt x="188" y="303"/>
                </a:lnTo>
                <a:lnTo>
                  <a:pt x="193" y="307"/>
                </a:lnTo>
                <a:lnTo>
                  <a:pt x="199" y="304"/>
                </a:lnTo>
                <a:lnTo>
                  <a:pt x="194" y="296"/>
                </a:lnTo>
                <a:lnTo>
                  <a:pt x="188" y="303"/>
                </a:lnTo>
                <a:close/>
                <a:moveTo>
                  <a:pt x="212" y="319"/>
                </a:moveTo>
                <a:lnTo>
                  <a:pt x="212" y="319"/>
                </a:lnTo>
                <a:lnTo>
                  <a:pt x="215" y="314"/>
                </a:lnTo>
                <a:lnTo>
                  <a:pt x="216" y="311"/>
                </a:lnTo>
                <a:lnTo>
                  <a:pt x="216" y="307"/>
                </a:lnTo>
                <a:lnTo>
                  <a:pt x="216" y="304"/>
                </a:lnTo>
                <a:lnTo>
                  <a:pt x="207" y="312"/>
                </a:lnTo>
                <a:lnTo>
                  <a:pt x="212" y="319"/>
                </a:lnTo>
                <a:close/>
                <a:moveTo>
                  <a:pt x="339" y="57"/>
                </a:moveTo>
                <a:lnTo>
                  <a:pt x="339" y="57"/>
                </a:lnTo>
                <a:lnTo>
                  <a:pt x="330" y="65"/>
                </a:lnTo>
                <a:lnTo>
                  <a:pt x="317" y="76"/>
                </a:lnTo>
                <a:lnTo>
                  <a:pt x="317" y="77"/>
                </a:lnTo>
                <a:lnTo>
                  <a:pt x="327" y="69"/>
                </a:lnTo>
                <a:lnTo>
                  <a:pt x="328" y="68"/>
                </a:lnTo>
                <a:lnTo>
                  <a:pt x="330" y="68"/>
                </a:lnTo>
                <a:lnTo>
                  <a:pt x="336" y="61"/>
                </a:lnTo>
                <a:lnTo>
                  <a:pt x="338" y="60"/>
                </a:lnTo>
                <a:lnTo>
                  <a:pt x="339" y="57"/>
                </a:lnTo>
                <a:close/>
                <a:moveTo>
                  <a:pt x="73" y="142"/>
                </a:moveTo>
                <a:lnTo>
                  <a:pt x="73" y="142"/>
                </a:lnTo>
                <a:lnTo>
                  <a:pt x="71" y="140"/>
                </a:lnTo>
                <a:lnTo>
                  <a:pt x="63" y="126"/>
                </a:lnTo>
                <a:lnTo>
                  <a:pt x="62" y="123"/>
                </a:lnTo>
                <a:lnTo>
                  <a:pt x="59" y="123"/>
                </a:lnTo>
                <a:lnTo>
                  <a:pt x="60" y="124"/>
                </a:lnTo>
                <a:lnTo>
                  <a:pt x="62" y="126"/>
                </a:lnTo>
                <a:lnTo>
                  <a:pt x="60" y="129"/>
                </a:lnTo>
                <a:lnTo>
                  <a:pt x="71" y="142"/>
                </a:lnTo>
                <a:lnTo>
                  <a:pt x="73" y="142"/>
                </a:lnTo>
                <a:close/>
                <a:moveTo>
                  <a:pt x="232" y="158"/>
                </a:moveTo>
                <a:lnTo>
                  <a:pt x="232" y="158"/>
                </a:lnTo>
                <a:lnTo>
                  <a:pt x="231" y="158"/>
                </a:lnTo>
                <a:lnTo>
                  <a:pt x="221" y="166"/>
                </a:lnTo>
                <a:lnTo>
                  <a:pt x="220" y="167"/>
                </a:lnTo>
                <a:lnTo>
                  <a:pt x="220" y="169"/>
                </a:lnTo>
                <a:lnTo>
                  <a:pt x="220" y="170"/>
                </a:lnTo>
                <a:lnTo>
                  <a:pt x="224" y="167"/>
                </a:lnTo>
                <a:lnTo>
                  <a:pt x="232" y="161"/>
                </a:lnTo>
                <a:lnTo>
                  <a:pt x="232" y="159"/>
                </a:lnTo>
                <a:lnTo>
                  <a:pt x="232" y="158"/>
                </a:lnTo>
                <a:close/>
                <a:moveTo>
                  <a:pt x="284" y="197"/>
                </a:moveTo>
                <a:lnTo>
                  <a:pt x="284" y="197"/>
                </a:lnTo>
                <a:lnTo>
                  <a:pt x="284" y="199"/>
                </a:lnTo>
                <a:lnTo>
                  <a:pt x="289" y="208"/>
                </a:lnTo>
                <a:lnTo>
                  <a:pt x="291" y="211"/>
                </a:lnTo>
                <a:lnTo>
                  <a:pt x="291" y="213"/>
                </a:lnTo>
                <a:lnTo>
                  <a:pt x="292" y="214"/>
                </a:lnTo>
                <a:lnTo>
                  <a:pt x="297" y="211"/>
                </a:lnTo>
                <a:lnTo>
                  <a:pt x="295" y="210"/>
                </a:lnTo>
                <a:lnTo>
                  <a:pt x="294" y="210"/>
                </a:lnTo>
                <a:lnTo>
                  <a:pt x="294" y="208"/>
                </a:lnTo>
                <a:lnTo>
                  <a:pt x="294" y="207"/>
                </a:lnTo>
                <a:lnTo>
                  <a:pt x="284" y="197"/>
                </a:lnTo>
                <a:close/>
                <a:moveTo>
                  <a:pt x="253" y="396"/>
                </a:moveTo>
                <a:lnTo>
                  <a:pt x="253" y="396"/>
                </a:lnTo>
                <a:lnTo>
                  <a:pt x="256" y="396"/>
                </a:lnTo>
                <a:lnTo>
                  <a:pt x="256" y="366"/>
                </a:lnTo>
                <a:lnTo>
                  <a:pt x="254" y="366"/>
                </a:lnTo>
                <a:lnTo>
                  <a:pt x="254" y="367"/>
                </a:lnTo>
                <a:lnTo>
                  <a:pt x="254" y="380"/>
                </a:lnTo>
                <a:lnTo>
                  <a:pt x="253" y="385"/>
                </a:lnTo>
                <a:lnTo>
                  <a:pt x="254" y="388"/>
                </a:lnTo>
                <a:lnTo>
                  <a:pt x="254" y="389"/>
                </a:lnTo>
                <a:lnTo>
                  <a:pt x="253" y="391"/>
                </a:lnTo>
                <a:lnTo>
                  <a:pt x="253" y="396"/>
                </a:lnTo>
                <a:close/>
                <a:moveTo>
                  <a:pt x="216" y="366"/>
                </a:moveTo>
                <a:lnTo>
                  <a:pt x="216" y="366"/>
                </a:lnTo>
                <a:lnTo>
                  <a:pt x="220" y="361"/>
                </a:lnTo>
                <a:lnTo>
                  <a:pt x="216" y="353"/>
                </a:lnTo>
                <a:lnTo>
                  <a:pt x="216" y="352"/>
                </a:lnTo>
                <a:lnTo>
                  <a:pt x="215" y="355"/>
                </a:lnTo>
                <a:lnTo>
                  <a:pt x="213" y="355"/>
                </a:lnTo>
                <a:lnTo>
                  <a:pt x="212" y="356"/>
                </a:lnTo>
                <a:lnTo>
                  <a:pt x="216" y="366"/>
                </a:lnTo>
                <a:close/>
                <a:moveTo>
                  <a:pt x="85" y="140"/>
                </a:moveTo>
                <a:lnTo>
                  <a:pt x="85" y="140"/>
                </a:lnTo>
                <a:lnTo>
                  <a:pt x="84" y="137"/>
                </a:lnTo>
                <a:lnTo>
                  <a:pt x="79" y="136"/>
                </a:lnTo>
                <a:lnTo>
                  <a:pt x="78" y="137"/>
                </a:lnTo>
                <a:lnTo>
                  <a:pt x="79" y="143"/>
                </a:lnTo>
                <a:lnTo>
                  <a:pt x="79" y="145"/>
                </a:lnTo>
                <a:lnTo>
                  <a:pt x="82" y="147"/>
                </a:lnTo>
                <a:lnTo>
                  <a:pt x="85" y="140"/>
                </a:lnTo>
                <a:close/>
                <a:moveTo>
                  <a:pt x="306" y="219"/>
                </a:moveTo>
                <a:lnTo>
                  <a:pt x="306" y="219"/>
                </a:lnTo>
                <a:lnTo>
                  <a:pt x="298" y="213"/>
                </a:lnTo>
                <a:lnTo>
                  <a:pt x="295" y="218"/>
                </a:lnTo>
                <a:lnTo>
                  <a:pt x="303" y="222"/>
                </a:lnTo>
                <a:lnTo>
                  <a:pt x="306" y="219"/>
                </a:lnTo>
                <a:close/>
                <a:moveTo>
                  <a:pt x="278" y="107"/>
                </a:moveTo>
                <a:lnTo>
                  <a:pt x="278" y="107"/>
                </a:lnTo>
                <a:lnTo>
                  <a:pt x="295" y="93"/>
                </a:lnTo>
                <a:lnTo>
                  <a:pt x="295" y="91"/>
                </a:lnTo>
                <a:lnTo>
                  <a:pt x="295" y="90"/>
                </a:lnTo>
                <a:lnTo>
                  <a:pt x="297" y="90"/>
                </a:lnTo>
                <a:lnTo>
                  <a:pt x="298" y="90"/>
                </a:lnTo>
                <a:lnTo>
                  <a:pt x="309" y="80"/>
                </a:lnTo>
                <a:lnTo>
                  <a:pt x="309" y="79"/>
                </a:lnTo>
                <a:lnTo>
                  <a:pt x="300" y="87"/>
                </a:lnTo>
                <a:lnTo>
                  <a:pt x="286" y="98"/>
                </a:lnTo>
                <a:lnTo>
                  <a:pt x="284" y="99"/>
                </a:lnTo>
                <a:lnTo>
                  <a:pt x="278" y="106"/>
                </a:lnTo>
                <a:lnTo>
                  <a:pt x="278" y="107"/>
                </a:lnTo>
                <a:close/>
                <a:moveTo>
                  <a:pt x="284" y="230"/>
                </a:moveTo>
                <a:lnTo>
                  <a:pt x="284" y="230"/>
                </a:lnTo>
                <a:lnTo>
                  <a:pt x="287" y="230"/>
                </a:lnTo>
                <a:lnTo>
                  <a:pt x="291" y="232"/>
                </a:lnTo>
                <a:lnTo>
                  <a:pt x="292" y="232"/>
                </a:lnTo>
                <a:lnTo>
                  <a:pt x="295" y="229"/>
                </a:lnTo>
                <a:lnTo>
                  <a:pt x="291" y="222"/>
                </a:lnTo>
                <a:lnTo>
                  <a:pt x="284" y="230"/>
                </a:lnTo>
                <a:close/>
                <a:moveTo>
                  <a:pt x="95" y="319"/>
                </a:moveTo>
                <a:lnTo>
                  <a:pt x="95" y="319"/>
                </a:lnTo>
                <a:lnTo>
                  <a:pt x="93" y="317"/>
                </a:lnTo>
                <a:lnTo>
                  <a:pt x="93" y="315"/>
                </a:lnTo>
                <a:lnTo>
                  <a:pt x="93" y="314"/>
                </a:lnTo>
                <a:lnTo>
                  <a:pt x="93" y="312"/>
                </a:lnTo>
                <a:lnTo>
                  <a:pt x="89" y="314"/>
                </a:lnTo>
                <a:lnTo>
                  <a:pt x="87" y="315"/>
                </a:lnTo>
                <a:lnTo>
                  <a:pt x="87" y="320"/>
                </a:lnTo>
                <a:lnTo>
                  <a:pt x="90" y="322"/>
                </a:lnTo>
                <a:lnTo>
                  <a:pt x="92" y="323"/>
                </a:lnTo>
                <a:lnTo>
                  <a:pt x="95" y="319"/>
                </a:lnTo>
                <a:close/>
                <a:moveTo>
                  <a:pt x="317" y="93"/>
                </a:moveTo>
                <a:lnTo>
                  <a:pt x="317" y="93"/>
                </a:lnTo>
                <a:lnTo>
                  <a:pt x="306" y="99"/>
                </a:lnTo>
                <a:lnTo>
                  <a:pt x="309" y="104"/>
                </a:lnTo>
                <a:lnTo>
                  <a:pt x="319" y="98"/>
                </a:lnTo>
                <a:lnTo>
                  <a:pt x="317" y="93"/>
                </a:lnTo>
                <a:close/>
                <a:moveTo>
                  <a:pt x="243" y="39"/>
                </a:moveTo>
                <a:lnTo>
                  <a:pt x="243" y="39"/>
                </a:lnTo>
                <a:lnTo>
                  <a:pt x="243" y="30"/>
                </a:lnTo>
                <a:lnTo>
                  <a:pt x="237" y="33"/>
                </a:lnTo>
                <a:lnTo>
                  <a:pt x="237" y="35"/>
                </a:lnTo>
                <a:lnTo>
                  <a:pt x="237" y="39"/>
                </a:lnTo>
                <a:lnTo>
                  <a:pt x="243" y="39"/>
                </a:lnTo>
                <a:close/>
                <a:moveTo>
                  <a:pt x="366" y="115"/>
                </a:moveTo>
                <a:lnTo>
                  <a:pt x="366" y="115"/>
                </a:lnTo>
                <a:lnTo>
                  <a:pt x="368" y="120"/>
                </a:lnTo>
                <a:lnTo>
                  <a:pt x="377" y="113"/>
                </a:lnTo>
                <a:lnTo>
                  <a:pt x="374" y="109"/>
                </a:lnTo>
                <a:lnTo>
                  <a:pt x="366" y="115"/>
                </a:lnTo>
                <a:close/>
                <a:moveTo>
                  <a:pt x="51" y="289"/>
                </a:moveTo>
                <a:lnTo>
                  <a:pt x="51" y="289"/>
                </a:lnTo>
                <a:lnTo>
                  <a:pt x="49" y="290"/>
                </a:lnTo>
                <a:lnTo>
                  <a:pt x="51" y="296"/>
                </a:lnTo>
                <a:lnTo>
                  <a:pt x="52" y="298"/>
                </a:lnTo>
                <a:lnTo>
                  <a:pt x="60" y="309"/>
                </a:lnTo>
                <a:lnTo>
                  <a:pt x="62" y="309"/>
                </a:lnTo>
                <a:lnTo>
                  <a:pt x="59" y="304"/>
                </a:lnTo>
                <a:lnTo>
                  <a:pt x="57" y="303"/>
                </a:lnTo>
                <a:lnTo>
                  <a:pt x="55" y="300"/>
                </a:lnTo>
                <a:lnTo>
                  <a:pt x="51" y="289"/>
                </a:lnTo>
                <a:close/>
                <a:moveTo>
                  <a:pt x="202" y="331"/>
                </a:moveTo>
                <a:lnTo>
                  <a:pt x="202" y="331"/>
                </a:lnTo>
                <a:lnTo>
                  <a:pt x="204" y="330"/>
                </a:lnTo>
                <a:lnTo>
                  <a:pt x="204" y="328"/>
                </a:lnTo>
                <a:lnTo>
                  <a:pt x="204" y="323"/>
                </a:lnTo>
                <a:lnTo>
                  <a:pt x="204" y="322"/>
                </a:lnTo>
                <a:lnTo>
                  <a:pt x="201" y="319"/>
                </a:lnTo>
                <a:lnTo>
                  <a:pt x="196" y="322"/>
                </a:lnTo>
                <a:lnTo>
                  <a:pt x="202" y="331"/>
                </a:lnTo>
                <a:close/>
                <a:moveTo>
                  <a:pt x="357" y="284"/>
                </a:moveTo>
                <a:lnTo>
                  <a:pt x="357" y="284"/>
                </a:lnTo>
                <a:lnTo>
                  <a:pt x="352" y="290"/>
                </a:lnTo>
                <a:lnTo>
                  <a:pt x="355" y="295"/>
                </a:lnTo>
                <a:lnTo>
                  <a:pt x="358" y="292"/>
                </a:lnTo>
                <a:lnTo>
                  <a:pt x="360" y="290"/>
                </a:lnTo>
                <a:lnTo>
                  <a:pt x="360" y="287"/>
                </a:lnTo>
                <a:lnTo>
                  <a:pt x="360" y="285"/>
                </a:lnTo>
                <a:lnTo>
                  <a:pt x="358" y="284"/>
                </a:lnTo>
                <a:lnTo>
                  <a:pt x="357" y="284"/>
                </a:lnTo>
                <a:close/>
                <a:moveTo>
                  <a:pt x="193" y="322"/>
                </a:moveTo>
                <a:lnTo>
                  <a:pt x="193" y="322"/>
                </a:lnTo>
                <a:lnTo>
                  <a:pt x="188" y="314"/>
                </a:lnTo>
                <a:lnTo>
                  <a:pt x="186" y="314"/>
                </a:lnTo>
                <a:lnTo>
                  <a:pt x="186" y="323"/>
                </a:lnTo>
                <a:lnTo>
                  <a:pt x="186" y="325"/>
                </a:lnTo>
                <a:lnTo>
                  <a:pt x="188" y="326"/>
                </a:lnTo>
                <a:lnTo>
                  <a:pt x="193" y="322"/>
                </a:lnTo>
                <a:close/>
                <a:moveTo>
                  <a:pt x="316" y="136"/>
                </a:moveTo>
                <a:lnTo>
                  <a:pt x="316" y="136"/>
                </a:lnTo>
                <a:lnTo>
                  <a:pt x="327" y="131"/>
                </a:lnTo>
                <a:lnTo>
                  <a:pt x="324" y="128"/>
                </a:lnTo>
                <a:lnTo>
                  <a:pt x="314" y="132"/>
                </a:lnTo>
                <a:lnTo>
                  <a:pt x="316" y="136"/>
                </a:lnTo>
                <a:close/>
                <a:moveTo>
                  <a:pt x="179" y="347"/>
                </a:moveTo>
                <a:lnTo>
                  <a:pt x="179" y="347"/>
                </a:lnTo>
                <a:lnTo>
                  <a:pt x="180" y="366"/>
                </a:lnTo>
                <a:lnTo>
                  <a:pt x="180" y="364"/>
                </a:lnTo>
                <a:lnTo>
                  <a:pt x="183" y="361"/>
                </a:lnTo>
                <a:lnTo>
                  <a:pt x="182" y="348"/>
                </a:lnTo>
                <a:lnTo>
                  <a:pt x="182" y="345"/>
                </a:lnTo>
                <a:lnTo>
                  <a:pt x="179" y="347"/>
                </a:lnTo>
                <a:close/>
                <a:moveTo>
                  <a:pt x="210" y="333"/>
                </a:moveTo>
                <a:lnTo>
                  <a:pt x="210" y="333"/>
                </a:lnTo>
                <a:lnTo>
                  <a:pt x="208" y="336"/>
                </a:lnTo>
                <a:lnTo>
                  <a:pt x="208" y="341"/>
                </a:lnTo>
                <a:lnTo>
                  <a:pt x="210" y="342"/>
                </a:lnTo>
                <a:lnTo>
                  <a:pt x="212" y="347"/>
                </a:lnTo>
                <a:lnTo>
                  <a:pt x="213" y="348"/>
                </a:lnTo>
                <a:lnTo>
                  <a:pt x="215" y="347"/>
                </a:lnTo>
                <a:lnTo>
                  <a:pt x="210" y="333"/>
                </a:lnTo>
                <a:close/>
                <a:moveTo>
                  <a:pt x="360" y="99"/>
                </a:moveTo>
                <a:lnTo>
                  <a:pt x="360" y="99"/>
                </a:lnTo>
                <a:lnTo>
                  <a:pt x="362" y="106"/>
                </a:lnTo>
                <a:lnTo>
                  <a:pt x="369" y="102"/>
                </a:lnTo>
                <a:lnTo>
                  <a:pt x="365" y="96"/>
                </a:lnTo>
                <a:lnTo>
                  <a:pt x="360" y="99"/>
                </a:lnTo>
                <a:close/>
                <a:moveTo>
                  <a:pt x="202" y="266"/>
                </a:moveTo>
                <a:lnTo>
                  <a:pt x="202" y="266"/>
                </a:lnTo>
                <a:lnTo>
                  <a:pt x="207" y="274"/>
                </a:lnTo>
                <a:lnTo>
                  <a:pt x="208" y="271"/>
                </a:lnTo>
                <a:lnTo>
                  <a:pt x="210" y="268"/>
                </a:lnTo>
                <a:lnTo>
                  <a:pt x="212" y="268"/>
                </a:lnTo>
                <a:lnTo>
                  <a:pt x="207" y="263"/>
                </a:lnTo>
                <a:lnTo>
                  <a:pt x="202" y="266"/>
                </a:lnTo>
                <a:close/>
                <a:moveTo>
                  <a:pt x="291" y="110"/>
                </a:moveTo>
                <a:lnTo>
                  <a:pt x="291" y="110"/>
                </a:lnTo>
                <a:lnTo>
                  <a:pt x="294" y="113"/>
                </a:lnTo>
                <a:lnTo>
                  <a:pt x="302" y="109"/>
                </a:lnTo>
                <a:lnTo>
                  <a:pt x="300" y="104"/>
                </a:lnTo>
                <a:lnTo>
                  <a:pt x="291" y="110"/>
                </a:lnTo>
                <a:close/>
                <a:moveTo>
                  <a:pt x="164" y="255"/>
                </a:moveTo>
                <a:lnTo>
                  <a:pt x="164" y="255"/>
                </a:lnTo>
                <a:lnTo>
                  <a:pt x="163" y="257"/>
                </a:lnTo>
                <a:lnTo>
                  <a:pt x="161" y="263"/>
                </a:lnTo>
                <a:lnTo>
                  <a:pt x="161" y="265"/>
                </a:lnTo>
                <a:lnTo>
                  <a:pt x="163" y="268"/>
                </a:lnTo>
                <a:lnTo>
                  <a:pt x="166" y="266"/>
                </a:lnTo>
                <a:lnTo>
                  <a:pt x="167" y="265"/>
                </a:lnTo>
                <a:lnTo>
                  <a:pt x="167" y="263"/>
                </a:lnTo>
                <a:lnTo>
                  <a:pt x="169" y="262"/>
                </a:lnTo>
                <a:lnTo>
                  <a:pt x="164" y="255"/>
                </a:lnTo>
                <a:close/>
                <a:moveTo>
                  <a:pt x="256" y="363"/>
                </a:moveTo>
                <a:lnTo>
                  <a:pt x="256" y="363"/>
                </a:lnTo>
                <a:lnTo>
                  <a:pt x="254" y="337"/>
                </a:lnTo>
                <a:lnTo>
                  <a:pt x="254" y="339"/>
                </a:lnTo>
                <a:lnTo>
                  <a:pt x="253" y="353"/>
                </a:lnTo>
                <a:lnTo>
                  <a:pt x="253" y="356"/>
                </a:lnTo>
                <a:lnTo>
                  <a:pt x="251" y="356"/>
                </a:lnTo>
                <a:lnTo>
                  <a:pt x="251" y="358"/>
                </a:lnTo>
                <a:lnTo>
                  <a:pt x="253" y="361"/>
                </a:lnTo>
                <a:lnTo>
                  <a:pt x="256" y="363"/>
                </a:lnTo>
                <a:close/>
                <a:moveTo>
                  <a:pt x="371" y="296"/>
                </a:moveTo>
                <a:lnTo>
                  <a:pt x="371" y="296"/>
                </a:lnTo>
                <a:lnTo>
                  <a:pt x="369" y="295"/>
                </a:lnTo>
                <a:lnTo>
                  <a:pt x="368" y="292"/>
                </a:lnTo>
                <a:lnTo>
                  <a:pt x="366" y="298"/>
                </a:lnTo>
                <a:lnTo>
                  <a:pt x="365" y="306"/>
                </a:lnTo>
                <a:lnTo>
                  <a:pt x="369" y="303"/>
                </a:lnTo>
                <a:lnTo>
                  <a:pt x="371" y="296"/>
                </a:lnTo>
                <a:close/>
                <a:moveTo>
                  <a:pt x="109" y="109"/>
                </a:moveTo>
                <a:lnTo>
                  <a:pt x="109" y="109"/>
                </a:lnTo>
                <a:lnTo>
                  <a:pt x="109" y="110"/>
                </a:lnTo>
                <a:lnTo>
                  <a:pt x="109" y="115"/>
                </a:lnTo>
                <a:lnTo>
                  <a:pt x="109" y="117"/>
                </a:lnTo>
                <a:lnTo>
                  <a:pt x="112" y="121"/>
                </a:lnTo>
                <a:lnTo>
                  <a:pt x="115" y="118"/>
                </a:lnTo>
                <a:lnTo>
                  <a:pt x="114" y="117"/>
                </a:lnTo>
                <a:lnTo>
                  <a:pt x="114" y="113"/>
                </a:lnTo>
                <a:lnTo>
                  <a:pt x="114" y="112"/>
                </a:lnTo>
                <a:lnTo>
                  <a:pt x="112" y="110"/>
                </a:lnTo>
                <a:lnTo>
                  <a:pt x="109" y="109"/>
                </a:lnTo>
                <a:close/>
                <a:moveTo>
                  <a:pt x="152" y="263"/>
                </a:moveTo>
                <a:lnTo>
                  <a:pt x="152" y="263"/>
                </a:lnTo>
                <a:lnTo>
                  <a:pt x="147" y="268"/>
                </a:lnTo>
                <a:lnTo>
                  <a:pt x="142" y="278"/>
                </a:lnTo>
                <a:lnTo>
                  <a:pt x="142" y="279"/>
                </a:lnTo>
                <a:lnTo>
                  <a:pt x="153" y="266"/>
                </a:lnTo>
                <a:lnTo>
                  <a:pt x="152" y="263"/>
                </a:lnTo>
                <a:close/>
                <a:moveTo>
                  <a:pt x="208" y="58"/>
                </a:moveTo>
                <a:lnTo>
                  <a:pt x="208" y="58"/>
                </a:lnTo>
                <a:lnTo>
                  <a:pt x="207" y="60"/>
                </a:lnTo>
                <a:lnTo>
                  <a:pt x="205" y="63"/>
                </a:lnTo>
                <a:lnTo>
                  <a:pt x="204" y="63"/>
                </a:lnTo>
                <a:lnTo>
                  <a:pt x="204" y="66"/>
                </a:lnTo>
                <a:lnTo>
                  <a:pt x="212" y="63"/>
                </a:lnTo>
                <a:lnTo>
                  <a:pt x="212" y="57"/>
                </a:lnTo>
                <a:lnTo>
                  <a:pt x="208" y="58"/>
                </a:lnTo>
                <a:close/>
                <a:moveTo>
                  <a:pt x="374" y="293"/>
                </a:moveTo>
                <a:lnTo>
                  <a:pt x="374" y="293"/>
                </a:lnTo>
                <a:lnTo>
                  <a:pt x="380" y="281"/>
                </a:lnTo>
                <a:lnTo>
                  <a:pt x="379" y="278"/>
                </a:lnTo>
                <a:lnTo>
                  <a:pt x="373" y="285"/>
                </a:lnTo>
                <a:lnTo>
                  <a:pt x="373" y="287"/>
                </a:lnTo>
                <a:lnTo>
                  <a:pt x="374" y="293"/>
                </a:lnTo>
                <a:close/>
                <a:moveTo>
                  <a:pt x="218" y="389"/>
                </a:moveTo>
                <a:lnTo>
                  <a:pt x="218" y="389"/>
                </a:lnTo>
                <a:lnTo>
                  <a:pt x="220" y="391"/>
                </a:lnTo>
                <a:lnTo>
                  <a:pt x="220" y="394"/>
                </a:lnTo>
                <a:lnTo>
                  <a:pt x="220" y="396"/>
                </a:lnTo>
                <a:lnTo>
                  <a:pt x="218" y="396"/>
                </a:lnTo>
                <a:lnTo>
                  <a:pt x="216" y="396"/>
                </a:lnTo>
                <a:lnTo>
                  <a:pt x="215" y="394"/>
                </a:lnTo>
                <a:lnTo>
                  <a:pt x="213" y="394"/>
                </a:lnTo>
                <a:lnTo>
                  <a:pt x="212" y="393"/>
                </a:lnTo>
                <a:lnTo>
                  <a:pt x="207" y="396"/>
                </a:lnTo>
                <a:lnTo>
                  <a:pt x="208" y="397"/>
                </a:lnTo>
                <a:lnTo>
                  <a:pt x="220" y="397"/>
                </a:lnTo>
                <a:lnTo>
                  <a:pt x="221" y="391"/>
                </a:lnTo>
                <a:lnTo>
                  <a:pt x="218" y="389"/>
                </a:lnTo>
                <a:close/>
                <a:moveTo>
                  <a:pt x="41" y="292"/>
                </a:moveTo>
                <a:lnTo>
                  <a:pt x="41" y="292"/>
                </a:lnTo>
                <a:lnTo>
                  <a:pt x="41" y="301"/>
                </a:lnTo>
                <a:lnTo>
                  <a:pt x="43" y="301"/>
                </a:lnTo>
                <a:lnTo>
                  <a:pt x="48" y="307"/>
                </a:lnTo>
                <a:lnTo>
                  <a:pt x="49" y="309"/>
                </a:lnTo>
                <a:lnTo>
                  <a:pt x="43" y="295"/>
                </a:lnTo>
                <a:lnTo>
                  <a:pt x="41" y="292"/>
                </a:lnTo>
                <a:close/>
                <a:moveTo>
                  <a:pt x="276" y="249"/>
                </a:moveTo>
                <a:lnTo>
                  <a:pt x="276" y="249"/>
                </a:lnTo>
                <a:lnTo>
                  <a:pt x="273" y="252"/>
                </a:lnTo>
                <a:lnTo>
                  <a:pt x="273" y="254"/>
                </a:lnTo>
                <a:lnTo>
                  <a:pt x="275" y="262"/>
                </a:lnTo>
                <a:lnTo>
                  <a:pt x="279" y="255"/>
                </a:lnTo>
                <a:lnTo>
                  <a:pt x="276" y="249"/>
                </a:lnTo>
                <a:close/>
                <a:moveTo>
                  <a:pt x="207" y="85"/>
                </a:moveTo>
                <a:lnTo>
                  <a:pt x="207" y="85"/>
                </a:lnTo>
                <a:lnTo>
                  <a:pt x="207" y="93"/>
                </a:lnTo>
                <a:lnTo>
                  <a:pt x="213" y="90"/>
                </a:lnTo>
                <a:lnTo>
                  <a:pt x="213" y="83"/>
                </a:lnTo>
                <a:lnTo>
                  <a:pt x="207" y="85"/>
                </a:lnTo>
                <a:close/>
                <a:moveTo>
                  <a:pt x="190" y="224"/>
                </a:moveTo>
                <a:lnTo>
                  <a:pt x="190" y="224"/>
                </a:lnTo>
                <a:lnTo>
                  <a:pt x="186" y="225"/>
                </a:lnTo>
                <a:lnTo>
                  <a:pt x="186" y="227"/>
                </a:lnTo>
                <a:lnTo>
                  <a:pt x="186" y="229"/>
                </a:lnTo>
                <a:lnTo>
                  <a:pt x="188" y="230"/>
                </a:lnTo>
                <a:lnTo>
                  <a:pt x="190" y="233"/>
                </a:lnTo>
                <a:lnTo>
                  <a:pt x="190" y="236"/>
                </a:lnTo>
                <a:lnTo>
                  <a:pt x="194" y="233"/>
                </a:lnTo>
                <a:lnTo>
                  <a:pt x="190" y="224"/>
                </a:lnTo>
                <a:close/>
                <a:moveTo>
                  <a:pt x="22" y="121"/>
                </a:moveTo>
                <a:lnTo>
                  <a:pt x="22" y="121"/>
                </a:lnTo>
                <a:lnTo>
                  <a:pt x="22" y="129"/>
                </a:lnTo>
                <a:lnTo>
                  <a:pt x="22" y="132"/>
                </a:lnTo>
                <a:lnTo>
                  <a:pt x="25" y="134"/>
                </a:lnTo>
                <a:lnTo>
                  <a:pt x="30" y="136"/>
                </a:lnTo>
                <a:lnTo>
                  <a:pt x="22" y="121"/>
                </a:lnTo>
                <a:close/>
                <a:moveTo>
                  <a:pt x="205" y="95"/>
                </a:moveTo>
                <a:lnTo>
                  <a:pt x="205" y="95"/>
                </a:lnTo>
                <a:lnTo>
                  <a:pt x="204" y="87"/>
                </a:lnTo>
                <a:lnTo>
                  <a:pt x="199" y="88"/>
                </a:lnTo>
                <a:lnTo>
                  <a:pt x="199" y="96"/>
                </a:lnTo>
                <a:lnTo>
                  <a:pt x="205" y="95"/>
                </a:lnTo>
                <a:close/>
                <a:moveTo>
                  <a:pt x="147" y="154"/>
                </a:moveTo>
                <a:lnTo>
                  <a:pt x="147" y="154"/>
                </a:lnTo>
                <a:lnTo>
                  <a:pt x="149" y="156"/>
                </a:lnTo>
                <a:lnTo>
                  <a:pt x="149" y="158"/>
                </a:lnTo>
                <a:lnTo>
                  <a:pt x="149" y="159"/>
                </a:lnTo>
                <a:lnTo>
                  <a:pt x="156" y="151"/>
                </a:lnTo>
                <a:lnTo>
                  <a:pt x="152" y="148"/>
                </a:lnTo>
                <a:lnTo>
                  <a:pt x="147" y="154"/>
                </a:lnTo>
                <a:close/>
                <a:moveTo>
                  <a:pt x="190" y="341"/>
                </a:moveTo>
                <a:lnTo>
                  <a:pt x="190" y="341"/>
                </a:lnTo>
                <a:lnTo>
                  <a:pt x="188" y="342"/>
                </a:lnTo>
                <a:lnTo>
                  <a:pt x="186" y="344"/>
                </a:lnTo>
                <a:lnTo>
                  <a:pt x="186" y="347"/>
                </a:lnTo>
                <a:lnTo>
                  <a:pt x="188" y="347"/>
                </a:lnTo>
                <a:lnTo>
                  <a:pt x="191" y="350"/>
                </a:lnTo>
                <a:lnTo>
                  <a:pt x="194" y="347"/>
                </a:lnTo>
                <a:lnTo>
                  <a:pt x="190" y="341"/>
                </a:lnTo>
                <a:close/>
                <a:moveTo>
                  <a:pt x="377" y="273"/>
                </a:moveTo>
                <a:lnTo>
                  <a:pt x="377" y="273"/>
                </a:lnTo>
                <a:lnTo>
                  <a:pt x="374" y="268"/>
                </a:lnTo>
                <a:lnTo>
                  <a:pt x="371" y="268"/>
                </a:lnTo>
                <a:lnTo>
                  <a:pt x="369" y="270"/>
                </a:lnTo>
                <a:lnTo>
                  <a:pt x="369" y="271"/>
                </a:lnTo>
                <a:lnTo>
                  <a:pt x="371" y="274"/>
                </a:lnTo>
                <a:lnTo>
                  <a:pt x="371" y="276"/>
                </a:lnTo>
                <a:lnTo>
                  <a:pt x="371" y="278"/>
                </a:lnTo>
                <a:lnTo>
                  <a:pt x="377" y="273"/>
                </a:lnTo>
                <a:close/>
                <a:moveTo>
                  <a:pt x="177" y="251"/>
                </a:moveTo>
                <a:lnTo>
                  <a:pt x="177" y="251"/>
                </a:lnTo>
                <a:lnTo>
                  <a:pt x="175" y="259"/>
                </a:lnTo>
                <a:lnTo>
                  <a:pt x="177" y="260"/>
                </a:lnTo>
                <a:lnTo>
                  <a:pt x="180" y="259"/>
                </a:lnTo>
                <a:lnTo>
                  <a:pt x="182" y="259"/>
                </a:lnTo>
                <a:lnTo>
                  <a:pt x="182" y="257"/>
                </a:lnTo>
                <a:lnTo>
                  <a:pt x="183" y="254"/>
                </a:lnTo>
                <a:lnTo>
                  <a:pt x="185" y="254"/>
                </a:lnTo>
                <a:lnTo>
                  <a:pt x="183" y="252"/>
                </a:lnTo>
                <a:lnTo>
                  <a:pt x="182" y="254"/>
                </a:lnTo>
                <a:lnTo>
                  <a:pt x="180" y="254"/>
                </a:lnTo>
                <a:lnTo>
                  <a:pt x="179" y="254"/>
                </a:lnTo>
                <a:lnTo>
                  <a:pt x="177" y="251"/>
                </a:lnTo>
                <a:close/>
                <a:moveTo>
                  <a:pt x="311" y="123"/>
                </a:moveTo>
                <a:lnTo>
                  <a:pt x="311" y="123"/>
                </a:lnTo>
                <a:lnTo>
                  <a:pt x="313" y="128"/>
                </a:lnTo>
                <a:lnTo>
                  <a:pt x="321" y="123"/>
                </a:lnTo>
                <a:lnTo>
                  <a:pt x="317" y="118"/>
                </a:lnTo>
                <a:lnTo>
                  <a:pt x="311" y="123"/>
                </a:lnTo>
                <a:close/>
                <a:moveTo>
                  <a:pt x="229" y="254"/>
                </a:moveTo>
                <a:lnTo>
                  <a:pt x="229" y="254"/>
                </a:lnTo>
                <a:lnTo>
                  <a:pt x="226" y="259"/>
                </a:lnTo>
                <a:lnTo>
                  <a:pt x="229" y="265"/>
                </a:lnTo>
                <a:lnTo>
                  <a:pt x="234" y="262"/>
                </a:lnTo>
                <a:lnTo>
                  <a:pt x="229" y="254"/>
                </a:lnTo>
                <a:close/>
                <a:moveTo>
                  <a:pt x="313" y="222"/>
                </a:moveTo>
                <a:lnTo>
                  <a:pt x="313" y="222"/>
                </a:lnTo>
                <a:lnTo>
                  <a:pt x="309" y="225"/>
                </a:lnTo>
                <a:lnTo>
                  <a:pt x="309" y="227"/>
                </a:lnTo>
                <a:lnTo>
                  <a:pt x="316" y="232"/>
                </a:lnTo>
                <a:lnTo>
                  <a:pt x="319" y="229"/>
                </a:lnTo>
                <a:lnTo>
                  <a:pt x="313" y="222"/>
                </a:lnTo>
                <a:close/>
                <a:moveTo>
                  <a:pt x="139" y="183"/>
                </a:moveTo>
                <a:lnTo>
                  <a:pt x="139" y="183"/>
                </a:lnTo>
                <a:lnTo>
                  <a:pt x="149" y="172"/>
                </a:lnTo>
                <a:lnTo>
                  <a:pt x="147" y="169"/>
                </a:lnTo>
                <a:lnTo>
                  <a:pt x="144" y="172"/>
                </a:lnTo>
                <a:lnTo>
                  <a:pt x="139" y="180"/>
                </a:lnTo>
                <a:lnTo>
                  <a:pt x="138" y="181"/>
                </a:lnTo>
                <a:lnTo>
                  <a:pt x="139" y="183"/>
                </a:lnTo>
                <a:close/>
                <a:moveTo>
                  <a:pt x="223" y="382"/>
                </a:moveTo>
                <a:lnTo>
                  <a:pt x="223" y="382"/>
                </a:lnTo>
                <a:lnTo>
                  <a:pt x="215" y="375"/>
                </a:lnTo>
                <a:lnTo>
                  <a:pt x="213" y="377"/>
                </a:lnTo>
                <a:lnTo>
                  <a:pt x="216" y="385"/>
                </a:lnTo>
                <a:lnTo>
                  <a:pt x="218" y="385"/>
                </a:lnTo>
                <a:lnTo>
                  <a:pt x="223" y="382"/>
                </a:lnTo>
                <a:close/>
                <a:moveTo>
                  <a:pt x="224" y="344"/>
                </a:moveTo>
                <a:lnTo>
                  <a:pt x="224" y="344"/>
                </a:lnTo>
                <a:lnTo>
                  <a:pt x="227" y="350"/>
                </a:lnTo>
                <a:lnTo>
                  <a:pt x="229" y="350"/>
                </a:lnTo>
                <a:lnTo>
                  <a:pt x="232" y="347"/>
                </a:lnTo>
                <a:lnTo>
                  <a:pt x="232" y="345"/>
                </a:lnTo>
                <a:lnTo>
                  <a:pt x="231" y="342"/>
                </a:lnTo>
                <a:lnTo>
                  <a:pt x="229" y="341"/>
                </a:lnTo>
                <a:lnTo>
                  <a:pt x="224" y="344"/>
                </a:lnTo>
                <a:close/>
                <a:moveTo>
                  <a:pt x="324" y="252"/>
                </a:moveTo>
                <a:lnTo>
                  <a:pt x="324" y="252"/>
                </a:lnTo>
                <a:lnTo>
                  <a:pt x="332" y="257"/>
                </a:lnTo>
                <a:lnTo>
                  <a:pt x="335" y="254"/>
                </a:lnTo>
                <a:lnTo>
                  <a:pt x="327" y="248"/>
                </a:lnTo>
                <a:lnTo>
                  <a:pt x="325" y="251"/>
                </a:lnTo>
                <a:lnTo>
                  <a:pt x="324" y="252"/>
                </a:lnTo>
                <a:close/>
                <a:moveTo>
                  <a:pt x="341" y="112"/>
                </a:moveTo>
                <a:lnTo>
                  <a:pt x="341" y="112"/>
                </a:lnTo>
                <a:lnTo>
                  <a:pt x="343" y="109"/>
                </a:lnTo>
                <a:lnTo>
                  <a:pt x="343" y="106"/>
                </a:lnTo>
                <a:lnTo>
                  <a:pt x="339" y="102"/>
                </a:lnTo>
                <a:lnTo>
                  <a:pt x="335" y="106"/>
                </a:lnTo>
                <a:lnTo>
                  <a:pt x="341" y="112"/>
                </a:lnTo>
                <a:close/>
                <a:moveTo>
                  <a:pt x="324" y="230"/>
                </a:moveTo>
                <a:lnTo>
                  <a:pt x="324" y="230"/>
                </a:lnTo>
                <a:lnTo>
                  <a:pt x="321" y="235"/>
                </a:lnTo>
                <a:lnTo>
                  <a:pt x="328" y="238"/>
                </a:lnTo>
                <a:lnTo>
                  <a:pt x="332" y="236"/>
                </a:lnTo>
                <a:lnTo>
                  <a:pt x="324" y="230"/>
                </a:lnTo>
                <a:close/>
                <a:moveTo>
                  <a:pt x="242" y="314"/>
                </a:moveTo>
                <a:lnTo>
                  <a:pt x="242" y="314"/>
                </a:lnTo>
                <a:lnTo>
                  <a:pt x="242" y="315"/>
                </a:lnTo>
                <a:lnTo>
                  <a:pt x="240" y="319"/>
                </a:lnTo>
                <a:lnTo>
                  <a:pt x="240" y="326"/>
                </a:lnTo>
                <a:lnTo>
                  <a:pt x="240" y="328"/>
                </a:lnTo>
                <a:lnTo>
                  <a:pt x="243" y="325"/>
                </a:lnTo>
                <a:lnTo>
                  <a:pt x="243" y="323"/>
                </a:lnTo>
                <a:lnTo>
                  <a:pt x="243" y="314"/>
                </a:lnTo>
                <a:lnTo>
                  <a:pt x="242" y="314"/>
                </a:lnTo>
                <a:close/>
                <a:moveTo>
                  <a:pt x="350" y="57"/>
                </a:moveTo>
                <a:lnTo>
                  <a:pt x="350" y="57"/>
                </a:lnTo>
                <a:lnTo>
                  <a:pt x="350" y="58"/>
                </a:lnTo>
                <a:lnTo>
                  <a:pt x="350" y="60"/>
                </a:lnTo>
                <a:lnTo>
                  <a:pt x="349" y="61"/>
                </a:lnTo>
                <a:lnTo>
                  <a:pt x="346" y="63"/>
                </a:lnTo>
                <a:lnTo>
                  <a:pt x="347" y="65"/>
                </a:lnTo>
                <a:lnTo>
                  <a:pt x="355" y="60"/>
                </a:lnTo>
                <a:lnTo>
                  <a:pt x="354" y="54"/>
                </a:lnTo>
                <a:lnTo>
                  <a:pt x="350" y="57"/>
                </a:lnTo>
                <a:close/>
                <a:moveTo>
                  <a:pt x="253" y="273"/>
                </a:moveTo>
                <a:lnTo>
                  <a:pt x="253" y="273"/>
                </a:lnTo>
                <a:lnTo>
                  <a:pt x="250" y="276"/>
                </a:lnTo>
                <a:lnTo>
                  <a:pt x="250" y="279"/>
                </a:lnTo>
                <a:lnTo>
                  <a:pt x="250" y="284"/>
                </a:lnTo>
                <a:lnTo>
                  <a:pt x="253" y="287"/>
                </a:lnTo>
                <a:lnTo>
                  <a:pt x="253" y="289"/>
                </a:lnTo>
                <a:lnTo>
                  <a:pt x="253" y="273"/>
                </a:lnTo>
                <a:close/>
                <a:moveTo>
                  <a:pt x="37" y="115"/>
                </a:moveTo>
                <a:lnTo>
                  <a:pt x="37" y="115"/>
                </a:lnTo>
                <a:lnTo>
                  <a:pt x="37" y="99"/>
                </a:lnTo>
                <a:lnTo>
                  <a:pt x="35" y="102"/>
                </a:lnTo>
                <a:lnTo>
                  <a:pt x="35" y="104"/>
                </a:lnTo>
                <a:lnTo>
                  <a:pt x="33" y="110"/>
                </a:lnTo>
                <a:lnTo>
                  <a:pt x="37" y="115"/>
                </a:lnTo>
                <a:close/>
                <a:moveTo>
                  <a:pt x="199" y="38"/>
                </a:moveTo>
                <a:lnTo>
                  <a:pt x="199" y="38"/>
                </a:lnTo>
                <a:lnTo>
                  <a:pt x="205" y="33"/>
                </a:lnTo>
                <a:lnTo>
                  <a:pt x="202" y="31"/>
                </a:lnTo>
                <a:lnTo>
                  <a:pt x="194" y="36"/>
                </a:lnTo>
                <a:lnTo>
                  <a:pt x="191" y="36"/>
                </a:lnTo>
                <a:lnTo>
                  <a:pt x="191" y="39"/>
                </a:lnTo>
                <a:lnTo>
                  <a:pt x="194" y="39"/>
                </a:lnTo>
                <a:lnTo>
                  <a:pt x="196" y="39"/>
                </a:lnTo>
                <a:lnTo>
                  <a:pt x="197" y="38"/>
                </a:lnTo>
                <a:lnTo>
                  <a:pt x="199" y="38"/>
                </a:lnTo>
                <a:close/>
                <a:moveTo>
                  <a:pt x="235" y="199"/>
                </a:moveTo>
                <a:lnTo>
                  <a:pt x="235" y="199"/>
                </a:lnTo>
                <a:lnTo>
                  <a:pt x="238" y="203"/>
                </a:lnTo>
                <a:lnTo>
                  <a:pt x="243" y="200"/>
                </a:lnTo>
                <a:lnTo>
                  <a:pt x="243" y="199"/>
                </a:lnTo>
                <a:lnTo>
                  <a:pt x="240" y="195"/>
                </a:lnTo>
                <a:lnTo>
                  <a:pt x="237" y="195"/>
                </a:lnTo>
                <a:lnTo>
                  <a:pt x="235" y="199"/>
                </a:lnTo>
                <a:close/>
                <a:moveTo>
                  <a:pt x="205" y="77"/>
                </a:moveTo>
                <a:lnTo>
                  <a:pt x="205" y="77"/>
                </a:lnTo>
                <a:lnTo>
                  <a:pt x="207" y="83"/>
                </a:lnTo>
                <a:lnTo>
                  <a:pt x="213" y="80"/>
                </a:lnTo>
                <a:lnTo>
                  <a:pt x="213" y="77"/>
                </a:lnTo>
                <a:lnTo>
                  <a:pt x="213" y="76"/>
                </a:lnTo>
                <a:lnTo>
                  <a:pt x="212" y="76"/>
                </a:lnTo>
                <a:lnTo>
                  <a:pt x="205" y="77"/>
                </a:lnTo>
                <a:close/>
                <a:moveTo>
                  <a:pt x="352" y="276"/>
                </a:moveTo>
                <a:lnTo>
                  <a:pt x="352" y="276"/>
                </a:lnTo>
                <a:lnTo>
                  <a:pt x="355" y="273"/>
                </a:lnTo>
                <a:lnTo>
                  <a:pt x="352" y="268"/>
                </a:lnTo>
                <a:lnTo>
                  <a:pt x="350" y="268"/>
                </a:lnTo>
                <a:lnTo>
                  <a:pt x="349" y="268"/>
                </a:lnTo>
                <a:lnTo>
                  <a:pt x="346" y="271"/>
                </a:lnTo>
                <a:lnTo>
                  <a:pt x="352" y="276"/>
                </a:lnTo>
                <a:close/>
                <a:moveTo>
                  <a:pt x="166" y="167"/>
                </a:moveTo>
                <a:lnTo>
                  <a:pt x="166" y="167"/>
                </a:lnTo>
                <a:lnTo>
                  <a:pt x="163" y="170"/>
                </a:lnTo>
                <a:lnTo>
                  <a:pt x="161" y="173"/>
                </a:lnTo>
                <a:lnTo>
                  <a:pt x="164" y="177"/>
                </a:lnTo>
                <a:lnTo>
                  <a:pt x="169" y="170"/>
                </a:lnTo>
                <a:lnTo>
                  <a:pt x="166" y="167"/>
                </a:lnTo>
                <a:close/>
                <a:moveTo>
                  <a:pt x="201" y="281"/>
                </a:moveTo>
                <a:lnTo>
                  <a:pt x="201" y="281"/>
                </a:lnTo>
                <a:lnTo>
                  <a:pt x="205" y="278"/>
                </a:lnTo>
                <a:lnTo>
                  <a:pt x="201" y="268"/>
                </a:lnTo>
                <a:lnTo>
                  <a:pt x="197" y="271"/>
                </a:lnTo>
                <a:lnTo>
                  <a:pt x="201" y="281"/>
                </a:lnTo>
                <a:close/>
                <a:moveTo>
                  <a:pt x="199" y="199"/>
                </a:moveTo>
                <a:lnTo>
                  <a:pt x="199" y="199"/>
                </a:lnTo>
                <a:lnTo>
                  <a:pt x="207" y="191"/>
                </a:lnTo>
                <a:lnTo>
                  <a:pt x="205" y="189"/>
                </a:lnTo>
                <a:lnTo>
                  <a:pt x="204" y="191"/>
                </a:lnTo>
                <a:lnTo>
                  <a:pt x="202" y="189"/>
                </a:lnTo>
                <a:lnTo>
                  <a:pt x="197" y="197"/>
                </a:lnTo>
                <a:lnTo>
                  <a:pt x="199" y="199"/>
                </a:lnTo>
                <a:close/>
                <a:moveTo>
                  <a:pt x="205" y="68"/>
                </a:moveTo>
                <a:lnTo>
                  <a:pt x="205" y="68"/>
                </a:lnTo>
                <a:lnTo>
                  <a:pt x="205" y="71"/>
                </a:lnTo>
                <a:lnTo>
                  <a:pt x="205" y="72"/>
                </a:lnTo>
                <a:lnTo>
                  <a:pt x="207" y="74"/>
                </a:lnTo>
                <a:lnTo>
                  <a:pt x="210" y="72"/>
                </a:lnTo>
                <a:lnTo>
                  <a:pt x="212" y="69"/>
                </a:lnTo>
                <a:lnTo>
                  <a:pt x="213" y="68"/>
                </a:lnTo>
                <a:lnTo>
                  <a:pt x="212" y="66"/>
                </a:lnTo>
                <a:lnTo>
                  <a:pt x="205" y="68"/>
                </a:lnTo>
                <a:close/>
                <a:moveTo>
                  <a:pt x="199" y="333"/>
                </a:moveTo>
                <a:lnTo>
                  <a:pt x="199" y="333"/>
                </a:lnTo>
                <a:lnTo>
                  <a:pt x="194" y="325"/>
                </a:lnTo>
                <a:lnTo>
                  <a:pt x="191" y="328"/>
                </a:lnTo>
                <a:lnTo>
                  <a:pt x="196" y="334"/>
                </a:lnTo>
                <a:lnTo>
                  <a:pt x="199" y="333"/>
                </a:lnTo>
                <a:close/>
                <a:moveTo>
                  <a:pt x="201" y="106"/>
                </a:moveTo>
                <a:lnTo>
                  <a:pt x="201" y="106"/>
                </a:lnTo>
                <a:lnTo>
                  <a:pt x="204" y="106"/>
                </a:lnTo>
                <a:lnTo>
                  <a:pt x="205" y="104"/>
                </a:lnTo>
                <a:lnTo>
                  <a:pt x="205" y="101"/>
                </a:lnTo>
                <a:lnTo>
                  <a:pt x="205" y="98"/>
                </a:lnTo>
                <a:lnTo>
                  <a:pt x="199" y="99"/>
                </a:lnTo>
                <a:lnTo>
                  <a:pt x="201" y="106"/>
                </a:lnTo>
                <a:close/>
                <a:moveTo>
                  <a:pt x="111" y="156"/>
                </a:moveTo>
                <a:lnTo>
                  <a:pt x="111" y="156"/>
                </a:lnTo>
                <a:lnTo>
                  <a:pt x="108" y="153"/>
                </a:lnTo>
                <a:lnTo>
                  <a:pt x="101" y="161"/>
                </a:lnTo>
                <a:lnTo>
                  <a:pt x="106" y="162"/>
                </a:lnTo>
                <a:lnTo>
                  <a:pt x="111" y="156"/>
                </a:lnTo>
                <a:close/>
                <a:moveTo>
                  <a:pt x="147" y="260"/>
                </a:moveTo>
                <a:lnTo>
                  <a:pt x="147" y="260"/>
                </a:lnTo>
                <a:lnTo>
                  <a:pt x="139" y="263"/>
                </a:lnTo>
                <a:lnTo>
                  <a:pt x="139" y="265"/>
                </a:lnTo>
                <a:lnTo>
                  <a:pt x="136" y="271"/>
                </a:lnTo>
                <a:lnTo>
                  <a:pt x="136" y="273"/>
                </a:lnTo>
                <a:lnTo>
                  <a:pt x="138" y="271"/>
                </a:lnTo>
                <a:lnTo>
                  <a:pt x="141" y="268"/>
                </a:lnTo>
                <a:lnTo>
                  <a:pt x="141" y="265"/>
                </a:lnTo>
                <a:lnTo>
                  <a:pt x="142" y="262"/>
                </a:lnTo>
                <a:lnTo>
                  <a:pt x="145" y="262"/>
                </a:lnTo>
                <a:lnTo>
                  <a:pt x="147" y="263"/>
                </a:lnTo>
                <a:lnTo>
                  <a:pt x="149" y="262"/>
                </a:lnTo>
                <a:lnTo>
                  <a:pt x="147" y="260"/>
                </a:lnTo>
                <a:close/>
                <a:moveTo>
                  <a:pt x="276" y="278"/>
                </a:moveTo>
                <a:lnTo>
                  <a:pt x="276" y="278"/>
                </a:lnTo>
                <a:lnTo>
                  <a:pt x="275" y="276"/>
                </a:lnTo>
                <a:lnTo>
                  <a:pt x="270" y="273"/>
                </a:lnTo>
                <a:lnTo>
                  <a:pt x="264" y="268"/>
                </a:lnTo>
                <a:lnTo>
                  <a:pt x="262" y="266"/>
                </a:lnTo>
                <a:lnTo>
                  <a:pt x="262" y="265"/>
                </a:lnTo>
                <a:lnTo>
                  <a:pt x="262" y="263"/>
                </a:lnTo>
                <a:lnTo>
                  <a:pt x="259" y="265"/>
                </a:lnTo>
                <a:lnTo>
                  <a:pt x="259" y="266"/>
                </a:lnTo>
                <a:lnTo>
                  <a:pt x="261" y="268"/>
                </a:lnTo>
                <a:lnTo>
                  <a:pt x="264" y="271"/>
                </a:lnTo>
                <a:lnTo>
                  <a:pt x="268" y="274"/>
                </a:lnTo>
                <a:lnTo>
                  <a:pt x="275" y="278"/>
                </a:lnTo>
                <a:lnTo>
                  <a:pt x="276" y="278"/>
                </a:lnTo>
                <a:close/>
                <a:moveTo>
                  <a:pt x="68" y="262"/>
                </a:moveTo>
                <a:lnTo>
                  <a:pt x="68" y="262"/>
                </a:lnTo>
                <a:lnTo>
                  <a:pt x="60" y="273"/>
                </a:lnTo>
                <a:lnTo>
                  <a:pt x="62" y="273"/>
                </a:lnTo>
                <a:lnTo>
                  <a:pt x="67" y="270"/>
                </a:lnTo>
                <a:lnTo>
                  <a:pt x="68" y="268"/>
                </a:lnTo>
                <a:lnTo>
                  <a:pt x="70" y="266"/>
                </a:lnTo>
                <a:lnTo>
                  <a:pt x="70" y="265"/>
                </a:lnTo>
                <a:lnTo>
                  <a:pt x="68" y="262"/>
                </a:lnTo>
                <a:close/>
                <a:moveTo>
                  <a:pt x="82" y="337"/>
                </a:moveTo>
                <a:lnTo>
                  <a:pt x="82" y="337"/>
                </a:lnTo>
                <a:lnTo>
                  <a:pt x="81" y="337"/>
                </a:lnTo>
                <a:lnTo>
                  <a:pt x="79" y="337"/>
                </a:lnTo>
                <a:lnTo>
                  <a:pt x="73" y="334"/>
                </a:lnTo>
                <a:lnTo>
                  <a:pt x="71" y="337"/>
                </a:lnTo>
                <a:lnTo>
                  <a:pt x="76" y="342"/>
                </a:lnTo>
                <a:lnTo>
                  <a:pt x="82" y="337"/>
                </a:lnTo>
                <a:close/>
                <a:moveTo>
                  <a:pt x="366" y="320"/>
                </a:moveTo>
                <a:lnTo>
                  <a:pt x="366" y="320"/>
                </a:lnTo>
                <a:lnTo>
                  <a:pt x="371" y="312"/>
                </a:lnTo>
                <a:lnTo>
                  <a:pt x="376" y="304"/>
                </a:lnTo>
                <a:lnTo>
                  <a:pt x="373" y="306"/>
                </a:lnTo>
                <a:lnTo>
                  <a:pt x="369" y="309"/>
                </a:lnTo>
                <a:lnTo>
                  <a:pt x="366" y="319"/>
                </a:lnTo>
                <a:lnTo>
                  <a:pt x="366" y="320"/>
                </a:lnTo>
                <a:close/>
                <a:moveTo>
                  <a:pt x="216" y="281"/>
                </a:moveTo>
                <a:lnTo>
                  <a:pt x="216" y="281"/>
                </a:lnTo>
                <a:lnTo>
                  <a:pt x="218" y="289"/>
                </a:lnTo>
                <a:lnTo>
                  <a:pt x="223" y="284"/>
                </a:lnTo>
                <a:lnTo>
                  <a:pt x="220" y="279"/>
                </a:lnTo>
                <a:lnTo>
                  <a:pt x="216" y="281"/>
                </a:lnTo>
                <a:close/>
                <a:moveTo>
                  <a:pt x="223" y="90"/>
                </a:moveTo>
                <a:lnTo>
                  <a:pt x="223" y="90"/>
                </a:lnTo>
                <a:lnTo>
                  <a:pt x="221" y="91"/>
                </a:lnTo>
                <a:lnTo>
                  <a:pt x="220" y="93"/>
                </a:lnTo>
                <a:lnTo>
                  <a:pt x="220" y="98"/>
                </a:lnTo>
                <a:lnTo>
                  <a:pt x="221" y="101"/>
                </a:lnTo>
                <a:lnTo>
                  <a:pt x="224" y="99"/>
                </a:lnTo>
                <a:lnTo>
                  <a:pt x="224" y="95"/>
                </a:lnTo>
                <a:lnTo>
                  <a:pt x="223" y="90"/>
                </a:lnTo>
                <a:close/>
                <a:moveTo>
                  <a:pt x="365" y="90"/>
                </a:moveTo>
                <a:lnTo>
                  <a:pt x="365" y="90"/>
                </a:lnTo>
                <a:lnTo>
                  <a:pt x="368" y="88"/>
                </a:lnTo>
                <a:lnTo>
                  <a:pt x="363" y="80"/>
                </a:lnTo>
                <a:lnTo>
                  <a:pt x="360" y="83"/>
                </a:lnTo>
                <a:lnTo>
                  <a:pt x="362" y="83"/>
                </a:lnTo>
                <a:lnTo>
                  <a:pt x="362" y="85"/>
                </a:lnTo>
                <a:lnTo>
                  <a:pt x="362" y="87"/>
                </a:lnTo>
                <a:lnTo>
                  <a:pt x="365" y="90"/>
                </a:lnTo>
                <a:close/>
                <a:moveTo>
                  <a:pt x="335" y="287"/>
                </a:moveTo>
                <a:lnTo>
                  <a:pt x="335" y="287"/>
                </a:lnTo>
                <a:lnTo>
                  <a:pt x="338" y="290"/>
                </a:lnTo>
                <a:lnTo>
                  <a:pt x="343" y="285"/>
                </a:lnTo>
                <a:lnTo>
                  <a:pt x="341" y="282"/>
                </a:lnTo>
                <a:lnTo>
                  <a:pt x="338" y="281"/>
                </a:lnTo>
                <a:lnTo>
                  <a:pt x="335" y="287"/>
                </a:lnTo>
                <a:close/>
                <a:moveTo>
                  <a:pt x="215" y="137"/>
                </a:moveTo>
                <a:lnTo>
                  <a:pt x="215" y="137"/>
                </a:lnTo>
                <a:lnTo>
                  <a:pt x="210" y="128"/>
                </a:lnTo>
                <a:lnTo>
                  <a:pt x="202" y="129"/>
                </a:lnTo>
                <a:lnTo>
                  <a:pt x="204" y="129"/>
                </a:lnTo>
                <a:lnTo>
                  <a:pt x="207" y="131"/>
                </a:lnTo>
                <a:lnTo>
                  <a:pt x="208" y="132"/>
                </a:lnTo>
                <a:lnTo>
                  <a:pt x="213" y="136"/>
                </a:lnTo>
                <a:lnTo>
                  <a:pt x="213" y="137"/>
                </a:lnTo>
                <a:lnTo>
                  <a:pt x="215" y="137"/>
                </a:lnTo>
                <a:close/>
                <a:moveTo>
                  <a:pt x="215" y="252"/>
                </a:moveTo>
                <a:lnTo>
                  <a:pt x="215" y="252"/>
                </a:lnTo>
                <a:lnTo>
                  <a:pt x="213" y="248"/>
                </a:lnTo>
                <a:lnTo>
                  <a:pt x="212" y="244"/>
                </a:lnTo>
                <a:lnTo>
                  <a:pt x="210" y="241"/>
                </a:lnTo>
                <a:lnTo>
                  <a:pt x="208" y="244"/>
                </a:lnTo>
                <a:lnTo>
                  <a:pt x="208" y="246"/>
                </a:lnTo>
                <a:lnTo>
                  <a:pt x="212" y="252"/>
                </a:lnTo>
                <a:lnTo>
                  <a:pt x="212" y="254"/>
                </a:lnTo>
                <a:lnTo>
                  <a:pt x="215" y="252"/>
                </a:lnTo>
                <a:close/>
                <a:moveTo>
                  <a:pt x="254" y="169"/>
                </a:moveTo>
                <a:lnTo>
                  <a:pt x="254" y="169"/>
                </a:lnTo>
                <a:lnTo>
                  <a:pt x="251" y="170"/>
                </a:lnTo>
                <a:lnTo>
                  <a:pt x="251" y="172"/>
                </a:lnTo>
                <a:lnTo>
                  <a:pt x="251" y="173"/>
                </a:lnTo>
                <a:lnTo>
                  <a:pt x="254" y="177"/>
                </a:lnTo>
                <a:lnTo>
                  <a:pt x="257" y="173"/>
                </a:lnTo>
                <a:lnTo>
                  <a:pt x="254" y="169"/>
                </a:lnTo>
                <a:close/>
                <a:moveTo>
                  <a:pt x="40" y="134"/>
                </a:moveTo>
                <a:lnTo>
                  <a:pt x="40" y="134"/>
                </a:lnTo>
                <a:lnTo>
                  <a:pt x="41" y="134"/>
                </a:lnTo>
                <a:lnTo>
                  <a:pt x="38" y="128"/>
                </a:lnTo>
                <a:lnTo>
                  <a:pt x="37" y="126"/>
                </a:lnTo>
                <a:lnTo>
                  <a:pt x="37" y="123"/>
                </a:lnTo>
                <a:lnTo>
                  <a:pt x="33" y="120"/>
                </a:lnTo>
                <a:lnTo>
                  <a:pt x="33" y="118"/>
                </a:lnTo>
                <a:lnTo>
                  <a:pt x="33" y="124"/>
                </a:lnTo>
                <a:lnTo>
                  <a:pt x="33" y="126"/>
                </a:lnTo>
                <a:lnTo>
                  <a:pt x="40" y="134"/>
                </a:lnTo>
                <a:close/>
                <a:moveTo>
                  <a:pt x="227" y="151"/>
                </a:moveTo>
                <a:lnTo>
                  <a:pt x="227" y="151"/>
                </a:lnTo>
                <a:lnTo>
                  <a:pt x="226" y="150"/>
                </a:lnTo>
                <a:lnTo>
                  <a:pt x="223" y="151"/>
                </a:lnTo>
                <a:lnTo>
                  <a:pt x="221" y="153"/>
                </a:lnTo>
                <a:lnTo>
                  <a:pt x="218" y="151"/>
                </a:lnTo>
                <a:lnTo>
                  <a:pt x="216" y="151"/>
                </a:lnTo>
                <a:lnTo>
                  <a:pt x="218" y="153"/>
                </a:lnTo>
                <a:lnTo>
                  <a:pt x="216" y="154"/>
                </a:lnTo>
                <a:lnTo>
                  <a:pt x="215" y="154"/>
                </a:lnTo>
                <a:lnTo>
                  <a:pt x="213" y="153"/>
                </a:lnTo>
                <a:lnTo>
                  <a:pt x="212" y="153"/>
                </a:lnTo>
                <a:lnTo>
                  <a:pt x="215" y="158"/>
                </a:lnTo>
                <a:lnTo>
                  <a:pt x="216" y="156"/>
                </a:lnTo>
                <a:lnTo>
                  <a:pt x="216" y="154"/>
                </a:lnTo>
                <a:lnTo>
                  <a:pt x="220" y="154"/>
                </a:lnTo>
                <a:lnTo>
                  <a:pt x="227" y="151"/>
                </a:lnTo>
                <a:close/>
                <a:moveTo>
                  <a:pt x="300" y="238"/>
                </a:moveTo>
                <a:lnTo>
                  <a:pt x="300" y="238"/>
                </a:lnTo>
                <a:lnTo>
                  <a:pt x="305" y="240"/>
                </a:lnTo>
                <a:lnTo>
                  <a:pt x="308" y="236"/>
                </a:lnTo>
                <a:lnTo>
                  <a:pt x="306" y="235"/>
                </a:lnTo>
                <a:lnTo>
                  <a:pt x="303" y="232"/>
                </a:lnTo>
                <a:lnTo>
                  <a:pt x="300" y="238"/>
                </a:lnTo>
                <a:close/>
                <a:moveTo>
                  <a:pt x="33" y="292"/>
                </a:moveTo>
                <a:lnTo>
                  <a:pt x="33" y="292"/>
                </a:lnTo>
                <a:lnTo>
                  <a:pt x="29" y="279"/>
                </a:lnTo>
                <a:lnTo>
                  <a:pt x="25" y="282"/>
                </a:lnTo>
                <a:lnTo>
                  <a:pt x="33" y="292"/>
                </a:lnTo>
                <a:close/>
                <a:moveTo>
                  <a:pt x="199" y="385"/>
                </a:moveTo>
                <a:lnTo>
                  <a:pt x="199" y="385"/>
                </a:lnTo>
                <a:lnTo>
                  <a:pt x="199" y="382"/>
                </a:lnTo>
                <a:lnTo>
                  <a:pt x="194" y="377"/>
                </a:lnTo>
                <a:lnTo>
                  <a:pt x="191" y="380"/>
                </a:lnTo>
                <a:lnTo>
                  <a:pt x="197" y="386"/>
                </a:lnTo>
                <a:lnTo>
                  <a:pt x="199" y="385"/>
                </a:lnTo>
                <a:close/>
                <a:moveTo>
                  <a:pt x="57" y="102"/>
                </a:moveTo>
                <a:lnTo>
                  <a:pt x="57" y="102"/>
                </a:lnTo>
                <a:lnTo>
                  <a:pt x="60" y="98"/>
                </a:lnTo>
                <a:lnTo>
                  <a:pt x="60" y="96"/>
                </a:lnTo>
                <a:lnTo>
                  <a:pt x="59" y="88"/>
                </a:lnTo>
                <a:lnTo>
                  <a:pt x="59" y="87"/>
                </a:lnTo>
                <a:lnTo>
                  <a:pt x="57" y="90"/>
                </a:lnTo>
                <a:lnTo>
                  <a:pt x="57" y="101"/>
                </a:lnTo>
                <a:lnTo>
                  <a:pt x="57" y="102"/>
                </a:lnTo>
                <a:close/>
                <a:moveTo>
                  <a:pt x="199" y="360"/>
                </a:moveTo>
                <a:lnTo>
                  <a:pt x="199" y="360"/>
                </a:lnTo>
                <a:lnTo>
                  <a:pt x="193" y="355"/>
                </a:lnTo>
                <a:lnTo>
                  <a:pt x="190" y="358"/>
                </a:lnTo>
                <a:lnTo>
                  <a:pt x="194" y="363"/>
                </a:lnTo>
                <a:lnTo>
                  <a:pt x="199" y="360"/>
                </a:lnTo>
                <a:close/>
                <a:moveTo>
                  <a:pt x="207" y="292"/>
                </a:moveTo>
                <a:lnTo>
                  <a:pt x="207" y="292"/>
                </a:lnTo>
                <a:lnTo>
                  <a:pt x="207" y="301"/>
                </a:lnTo>
                <a:lnTo>
                  <a:pt x="213" y="298"/>
                </a:lnTo>
                <a:lnTo>
                  <a:pt x="213" y="296"/>
                </a:lnTo>
                <a:lnTo>
                  <a:pt x="207" y="292"/>
                </a:lnTo>
                <a:close/>
                <a:moveTo>
                  <a:pt x="336" y="95"/>
                </a:moveTo>
                <a:lnTo>
                  <a:pt x="336" y="95"/>
                </a:lnTo>
                <a:lnTo>
                  <a:pt x="335" y="90"/>
                </a:lnTo>
                <a:lnTo>
                  <a:pt x="328" y="95"/>
                </a:lnTo>
                <a:lnTo>
                  <a:pt x="332" y="98"/>
                </a:lnTo>
                <a:lnTo>
                  <a:pt x="336" y="95"/>
                </a:lnTo>
                <a:close/>
                <a:moveTo>
                  <a:pt x="70" y="282"/>
                </a:moveTo>
                <a:lnTo>
                  <a:pt x="70" y="282"/>
                </a:lnTo>
                <a:lnTo>
                  <a:pt x="73" y="278"/>
                </a:lnTo>
                <a:lnTo>
                  <a:pt x="74" y="276"/>
                </a:lnTo>
                <a:lnTo>
                  <a:pt x="73" y="273"/>
                </a:lnTo>
                <a:lnTo>
                  <a:pt x="68" y="274"/>
                </a:lnTo>
                <a:lnTo>
                  <a:pt x="68" y="276"/>
                </a:lnTo>
                <a:lnTo>
                  <a:pt x="67" y="279"/>
                </a:lnTo>
                <a:lnTo>
                  <a:pt x="70" y="282"/>
                </a:lnTo>
                <a:close/>
                <a:moveTo>
                  <a:pt x="76" y="115"/>
                </a:moveTo>
                <a:lnTo>
                  <a:pt x="76" y="115"/>
                </a:lnTo>
                <a:lnTo>
                  <a:pt x="79" y="121"/>
                </a:lnTo>
                <a:lnTo>
                  <a:pt x="82" y="117"/>
                </a:lnTo>
                <a:lnTo>
                  <a:pt x="79" y="112"/>
                </a:lnTo>
                <a:lnTo>
                  <a:pt x="76" y="115"/>
                </a:lnTo>
                <a:close/>
                <a:moveTo>
                  <a:pt x="328" y="246"/>
                </a:moveTo>
                <a:lnTo>
                  <a:pt x="328" y="246"/>
                </a:lnTo>
                <a:lnTo>
                  <a:pt x="336" y="252"/>
                </a:lnTo>
                <a:lnTo>
                  <a:pt x="338" y="251"/>
                </a:lnTo>
                <a:lnTo>
                  <a:pt x="336" y="248"/>
                </a:lnTo>
                <a:lnTo>
                  <a:pt x="332" y="244"/>
                </a:lnTo>
                <a:lnTo>
                  <a:pt x="328" y="246"/>
                </a:lnTo>
                <a:close/>
                <a:moveTo>
                  <a:pt x="109" y="249"/>
                </a:moveTo>
                <a:lnTo>
                  <a:pt x="109" y="249"/>
                </a:lnTo>
                <a:lnTo>
                  <a:pt x="111" y="249"/>
                </a:lnTo>
                <a:lnTo>
                  <a:pt x="114" y="246"/>
                </a:lnTo>
                <a:lnTo>
                  <a:pt x="115" y="244"/>
                </a:lnTo>
                <a:lnTo>
                  <a:pt x="115" y="243"/>
                </a:lnTo>
                <a:lnTo>
                  <a:pt x="115" y="241"/>
                </a:lnTo>
                <a:lnTo>
                  <a:pt x="115" y="240"/>
                </a:lnTo>
                <a:lnTo>
                  <a:pt x="112" y="241"/>
                </a:lnTo>
                <a:lnTo>
                  <a:pt x="111" y="241"/>
                </a:lnTo>
                <a:lnTo>
                  <a:pt x="109" y="249"/>
                </a:lnTo>
                <a:close/>
                <a:moveTo>
                  <a:pt x="357" y="271"/>
                </a:moveTo>
                <a:lnTo>
                  <a:pt x="357" y="271"/>
                </a:lnTo>
                <a:lnTo>
                  <a:pt x="358" y="270"/>
                </a:lnTo>
                <a:lnTo>
                  <a:pt x="357" y="263"/>
                </a:lnTo>
                <a:lnTo>
                  <a:pt x="357" y="259"/>
                </a:lnTo>
                <a:lnTo>
                  <a:pt x="352" y="265"/>
                </a:lnTo>
                <a:lnTo>
                  <a:pt x="357" y="271"/>
                </a:lnTo>
                <a:close/>
                <a:moveTo>
                  <a:pt x="231" y="252"/>
                </a:moveTo>
                <a:lnTo>
                  <a:pt x="231" y="252"/>
                </a:lnTo>
                <a:lnTo>
                  <a:pt x="235" y="260"/>
                </a:lnTo>
                <a:lnTo>
                  <a:pt x="238" y="259"/>
                </a:lnTo>
                <a:lnTo>
                  <a:pt x="231" y="251"/>
                </a:lnTo>
                <a:lnTo>
                  <a:pt x="231" y="252"/>
                </a:lnTo>
                <a:close/>
                <a:moveTo>
                  <a:pt x="101" y="110"/>
                </a:moveTo>
                <a:lnTo>
                  <a:pt x="101" y="110"/>
                </a:lnTo>
                <a:lnTo>
                  <a:pt x="95" y="104"/>
                </a:lnTo>
                <a:lnTo>
                  <a:pt x="96" y="115"/>
                </a:lnTo>
                <a:lnTo>
                  <a:pt x="101" y="110"/>
                </a:lnTo>
                <a:close/>
                <a:moveTo>
                  <a:pt x="89" y="121"/>
                </a:moveTo>
                <a:lnTo>
                  <a:pt x="89" y="121"/>
                </a:lnTo>
                <a:lnTo>
                  <a:pt x="85" y="118"/>
                </a:lnTo>
                <a:lnTo>
                  <a:pt x="81" y="124"/>
                </a:lnTo>
                <a:lnTo>
                  <a:pt x="84" y="128"/>
                </a:lnTo>
                <a:lnTo>
                  <a:pt x="84" y="126"/>
                </a:lnTo>
                <a:lnTo>
                  <a:pt x="84" y="124"/>
                </a:lnTo>
                <a:lnTo>
                  <a:pt x="85" y="124"/>
                </a:lnTo>
                <a:lnTo>
                  <a:pt x="87" y="124"/>
                </a:lnTo>
                <a:lnTo>
                  <a:pt x="89" y="121"/>
                </a:lnTo>
                <a:close/>
                <a:moveTo>
                  <a:pt x="232" y="293"/>
                </a:moveTo>
                <a:lnTo>
                  <a:pt x="232" y="293"/>
                </a:lnTo>
                <a:lnTo>
                  <a:pt x="229" y="290"/>
                </a:lnTo>
                <a:lnTo>
                  <a:pt x="226" y="292"/>
                </a:lnTo>
                <a:lnTo>
                  <a:pt x="224" y="293"/>
                </a:lnTo>
                <a:lnTo>
                  <a:pt x="224" y="296"/>
                </a:lnTo>
                <a:lnTo>
                  <a:pt x="227" y="298"/>
                </a:lnTo>
                <a:lnTo>
                  <a:pt x="232" y="293"/>
                </a:lnTo>
                <a:close/>
                <a:moveTo>
                  <a:pt x="100" y="96"/>
                </a:moveTo>
                <a:lnTo>
                  <a:pt x="100" y="96"/>
                </a:lnTo>
                <a:lnTo>
                  <a:pt x="98" y="98"/>
                </a:lnTo>
                <a:lnTo>
                  <a:pt x="98" y="99"/>
                </a:lnTo>
                <a:lnTo>
                  <a:pt x="103" y="107"/>
                </a:lnTo>
                <a:lnTo>
                  <a:pt x="106" y="104"/>
                </a:lnTo>
                <a:lnTo>
                  <a:pt x="100" y="96"/>
                </a:lnTo>
                <a:close/>
                <a:moveTo>
                  <a:pt x="298" y="276"/>
                </a:moveTo>
                <a:lnTo>
                  <a:pt x="298" y="276"/>
                </a:lnTo>
                <a:lnTo>
                  <a:pt x="302" y="271"/>
                </a:lnTo>
                <a:lnTo>
                  <a:pt x="298" y="268"/>
                </a:lnTo>
                <a:lnTo>
                  <a:pt x="297" y="270"/>
                </a:lnTo>
                <a:lnTo>
                  <a:pt x="297" y="271"/>
                </a:lnTo>
                <a:lnTo>
                  <a:pt x="295" y="273"/>
                </a:lnTo>
                <a:lnTo>
                  <a:pt x="294" y="274"/>
                </a:lnTo>
                <a:lnTo>
                  <a:pt x="298" y="276"/>
                </a:lnTo>
                <a:close/>
                <a:moveTo>
                  <a:pt x="182" y="57"/>
                </a:moveTo>
                <a:lnTo>
                  <a:pt x="182" y="57"/>
                </a:lnTo>
                <a:lnTo>
                  <a:pt x="179" y="61"/>
                </a:lnTo>
                <a:lnTo>
                  <a:pt x="179" y="68"/>
                </a:lnTo>
                <a:lnTo>
                  <a:pt x="182" y="66"/>
                </a:lnTo>
                <a:lnTo>
                  <a:pt x="183" y="63"/>
                </a:lnTo>
                <a:lnTo>
                  <a:pt x="183" y="60"/>
                </a:lnTo>
                <a:lnTo>
                  <a:pt x="182" y="57"/>
                </a:lnTo>
                <a:close/>
                <a:moveTo>
                  <a:pt x="232" y="355"/>
                </a:moveTo>
                <a:lnTo>
                  <a:pt x="232" y="355"/>
                </a:lnTo>
                <a:lnTo>
                  <a:pt x="238" y="367"/>
                </a:lnTo>
                <a:lnTo>
                  <a:pt x="238" y="366"/>
                </a:lnTo>
                <a:lnTo>
                  <a:pt x="238" y="364"/>
                </a:lnTo>
                <a:lnTo>
                  <a:pt x="237" y="358"/>
                </a:lnTo>
                <a:lnTo>
                  <a:pt x="235" y="356"/>
                </a:lnTo>
                <a:lnTo>
                  <a:pt x="232" y="355"/>
                </a:lnTo>
                <a:close/>
                <a:moveTo>
                  <a:pt x="346" y="246"/>
                </a:moveTo>
                <a:lnTo>
                  <a:pt x="346" y="246"/>
                </a:lnTo>
                <a:lnTo>
                  <a:pt x="336" y="240"/>
                </a:lnTo>
                <a:lnTo>
                  <a:pt x="333" y="241"/>
                </a:lnTo>
                <a:lnTo>
                  <a:pt x="336" y="244"/>
                </a:lnTo>
                <a:lnTo>
                  <a:pt x="338" y="244"/>
                </a:lnTo>
                <a:lnTo>
                  <a:pt x="339" y="244"/>
                </a:lnTo>
                <a:lnTo>
                  <a:pt x="344" y="246"/>
                </a:lnTo>
                <a:lnTo>
                  <a:pt x="346" y="246"/>
                </a:lnTo>
                <a:close/>
                <a:moveTo>
                  <a:pt x="100" y="158"/>
                </a:moveTo>
                <a:lnTo>
                  <a:pt x="100" y="158"/>
                </a:lnTo>
                <a:lnTo>
                  <a:pt x="104" y="150"/>
                </a:lnTo>
                <a:lnTo>
                  <a:pt x="103" y="148"/>
                </a:lnTo>
                <a:lnTo>
                  <a:pt x="96" y="158"/>
                </a:lnTo>
                <a:lnTo>
                  <a:pt x="100" y="158"/>
                </a:lnTo>
                <a:close/>
                <a:moveTo>
                  <a:pt x="180" y="28"/>
                </a:moveTo>
                <a:lnTo>
                  <a:pt x="180" y="28"/>
                </a:lnTo>
                <a:lnTo>
                  <a:pt x="175" y="36"/>
                </a:lnTo>
                <a:lnTo>
                  <a:pt x="186" y="28"/>
                </a:lnTo>
                <a:lnTo>
                  <a:pt x="180" y="28"/>
                </a:lnTo>
                <a:close/>
                <a:moveTo>
                  <a:pt x="374" y="101"/>
                </a:moveTo>
                <a:lnTo>
                  <a:pt x="374" y="101"/>
                </a:lnTo>
                <a:lnTo>
                  <a:pt x="369" y="91"/>
                </a:lnTo>
                <a:lnTo>
                  <a:pt x="366" y="95"/>
                </a:lnTo>
                <a:lnTo>
                  <a:pt x="371" y="101"/>
                </a:lnTo>
                <a:lnTo>
                  <a:pt x="374" y="101"/>
                </a:lnTo>
                <a:close/>
                <a:moveTo>
                  <a:pt x="193" y="287"/>
                </a:moveTo>
                <a:lnTo>
                  <a:pt x="193" y="287"/>
                </a:lnTo>
                <a:lnTo>
                  <a:pt x="194" y="292"/>
                </a:lnTo>
                <a:lnTo>
                  <a:pt x="199" y="289"/>
                </a:lnTo>
                <a:lnTo>
                  <a:pt x="197" y="285"/>
                </a:lnTo>
                <a:lnTo>
                  <a:pt x="193" y="287"/>
                </a:lnTo>
                <a:close/>
                <a:moveTo>
                  <a:pt x="201" y="315"/>
                </a:moveTo>
                <a:lnTo>
                  <a:pt x="201" y="315"/>
                </a:lnTo>
                <a:lnTo>
                  <a:pt x="202" y="312"/>
                </a:lnTo>
                <a:lnTo>
                  <a:pt x="202" y="309"/>
                </a:lnTo>
                <a:lnTo>
                  <a:pt x="201" y="307"/>
                </a:lnTo>
                <a:lnTo>
                  <a:pt x="196" y="311"/>
                </a:lnTo>
                <a:lnTo>
                  <a:pt x="201" y="315"/>
                </a:lnTo>
                <a:close/>
                <a:moveTo>
                  <a:pt x="268" y="136"/>
                </a:moveTo>
                <a:lnTo>
                  <a:pt x="268" y="136"/>
                </a:lnTo>
                <a:lnTo>
                  <a:pt x="267" y="137"/>
                </a:lnTo>
                <a:lnTo>
                  <a:pt x="264" y="139"/>
                </a:lnTo>
                <a:lnTo>
                  <a:pt x="264" y="140"/>
                </a:lnTo>
                <a:lnTo>
                  <a:pt x="262" y="140"/>
                </a:lnTo>
                <a:lnTo>
                  <a:pt x="264" y="142"/>
                </a:lnTo>
                <a:lnTo>
                  <a:pt x="267" y="140"/>
                </a:lnTo>
                <a:lnTo>
                  <a:pt x="270" y="139"/>
                </a:lnTo>
                <a:lnTo>
                  <a:pt x="268" y="136"/>
                </a:lnTo>
                <a:close/>
                <a:moveTo>
                  <a:pt x="213" y="177"/>
                </a:moveTo>
                <a:lnTo>
                  <a:pt x="213" y="177"/>
                </a:lnTo>
                <a:lnTo>
                  <a:pt x="208" y="180"/>
                </a:lnTo>
                <a:lnTo>
                  <a:pt x="212" y="188"/>
                </a:lnTo>
                <a:lnTo>
                  <a:pt x="213" y="186"/>
                </a:lnTo>
                <a:lnTo>
                  <a:pt x="213" y="177"/>
                </a:lnTo>
                <a:close/>
                <a:moveTo>
                  <a:pt x="167" y="151"/>
                </a:moveTo>
                <a:lnTo>
                  <a:pt x="167" y="151"/>
                </a:lnTo>
                <a:lnTo>
                  <a:pt x="171" y="148"/>
                </a:lnTo>
                <a:lnTo>
                  <a:pt x="167" y="143"/>
                </a:lnTo>
                <a:lnTo>
                  <a:pt x="164" y="147"/>
                </a:lnTo>
                <a:lnTo>
                  <a:pt x="166" y="148"/>
                </a:lnTo>
                <a:lnTo>
                  <a:pt x="167" y="151"/>
                </a:lnTo>
                <a:close/>
                <a:moveTo>
                  <a:pt x="229" y="311"/>
                </a:moveTo>
                <a:lnTo>
                  <a:pt x="229" y="311"/>
                </a:lnTo>
                <a:lnTo>
                  <a:pt x="231" y="309"/>
                </a:lnTo>
                <a:lnTo>
                  <a:pt x="231" y="306"/>
                </a:lnTo>
                <a:lnTo>
                  <a:pt x="231" y="304"/>
                </a:lnTo>
                <a:lnTo>
                  <a:pt x="227" y="303"/>
                </a:lnTo>
                <a:lnTo>
                  <a:pt x="224" y="306"/>
                </a:lnTo>
                <a:lnTo>
                  <a:pt x="229" y="311"/>
                </a:lnTo>
                <a:close/>
                <a:moveTo>
                  <a:pt x="18" y="271"/>
                </a:moveTo>
                <a:lnTo>
                  <a:pt x="18" y="271"/>
                </a:lnTo>
                <a:lnTo>
                  <a:pt x="19" y="271"/>
                </a:lnTo>
                <a:lnTo>
                  <a:pt x="21" y="273"/>
                </a:lnTo>
                <a:lnTo>
                  <a:pt x="21" y="276"/>
                </a:lnTo>
                <a:lnTo>
                  <a:pt x="24" y="274"/>
                </a:lnTo>
                <a:lnTo>
                  <a:pt x="24" y="273"/>
                </a:lnTo>
                <a:lnTo>
                  <a:pt x="24" y="271"/>
                </a:lnTo>
                <a:lnTo>
                  <a:pt x="25" y="268"/>
                </a:lnTo>
                <a:lnTo>
                  <a:pt x="25" y="266"/>
                </a:lnTo>
                <a:lnTo>
                  <a:pt x="18" y="271"/>
                </a:lnTo>
                <a:close/>
                <a:moveTo>
                  <a:pt x="73" y="298"/>
                </a:moveTo>
                <a:lnTo>
                  <a:pt x="73" y="298"/>
                </a:lnTo>
                <a:lnTo>
                  <a:pt x="76" y="292"/>
                </a:lnTo>
                <a:lnTo>
                  <a:pt x="73" y="289"/>
                </a:lnTo>
                <a:lnTo>
                  <a:pt x="71" y="290"/>
                </a:lnTo>
                <a:lnTo>
                  <a:pt x="71" y="295"/>
                </a:lnTo>
                <a:lnTo>
                  <a:pt x="71" y="296"/>
                </a:lnTo>
                <a:lnTo>
                  <a:pt x="73" y="298"/>
                </a:lnTo>
                <a:close/>
                <a:moveTo>
                  <a:pt x="144" y="140"/>
                </a:moveTo>
                <a:lnTo>
                  <a:pt x="144" y="140"/>
                </a:lnTo>
                <a:lnTo>
                  <a:pt x="142" y="142"/>
                </a:lnTo>
                <a:lnTo>
                  <a:pt x="141" y="142"/>
                </a:lnTo>
                <a:lnTo>
                  <a:pt x="139" y="142"/>
                </a:lnTo>
                <a:lnTo>
                  <a:pt x="139" y="143"/>
                </a:lnTo>
                <a:lnTo>
                  <a:pt x="142" y="148"/>
                </a:lnTo>
                <a:lnTo>
                  <a:pt x="147" y="143"/>
                </a:lnTo>
                <a:lnTo>
                  <a:pt x="144" y="140"/>
                </a:lnTo>
                <a:close/>
                <a:moveTo>
                  <a:pt x="128" y="219"/>
                </a:moveTo>
                <a:lnTo>
                  <a:pt x="128" y="219"/>
                </a:lnTo>
                <a:lnTo>
                  <a:pt x="122" y="224"/>
                </a:lnTo>
                <a:lnTo>
                  <a:pt x="122" y="225"/>
                </a:lnTo>
                <a:lnTo>
                  <a:pt x="122" y="227"/>
                </a:lnTo>
                <a:lnTo>
                  <a:pt x="120" y="229"/>
                </a:lnTo>
                <a:lnTo>
                  <a:pt x="119" y="229"/>
                </a:lnTo>
                <a:lnTo>
                  <a:pt x="119" y="230"/>
                </a:lnTo>
                <a:lnTo>
                  <a:pt x="125" y="225"/>
                </a:lnTo>
                <a:lnTo>
                  <a:pt x="126" y="225"/>
                </a:lnTo>
                <a:lnTo>
                  <a:pt x="128" y="219"/>
                </a:lnTo>
                <a:close/>
                <a:moveTo>
                  <a:pt x="245" y="99"/>
                </a:moveTo>
                <a:lnTo>
                  <a:pt x="245" y="99"/>
                </a:lnTo>
                <a:lnTo>
                  <a:pt x="243" y="102"/>
                </a:lnTo>
                <a:lnTo>
                  <a:pt x="243" y="110"/>
                </a:lnTo>
                <a:lnTo>
                  <a:pt x="243" y="112"/>
                </a:lnTo>
                <a:lnTo>
                  <a:pt x="246" y="112"/>
                </a:lnTo>
                <a:lnTo>
                  <a:pt x="245" y="99"/>
                </a:lnTo>
                <a:close/>
                <a:moveTo>
                  <a:pt x="44" y="126"/>
                </a:moveTo>
                <a:lnTo>
                  <a:pt x="44" y="126"/>
                </a:lnTo>
                <a:lnTo>
                  <a:pt x="46" y="126"/>
                </a:lnTo>
                <a:lnTo>
                  <a:pt x="44" y="124"/>
                </a:lnTo>
                <a:lnTo>
                  <a:pt x="40" y="110"/>
                </a:lnTo>
                <a:lnTo>
                  <a:pt x="40" y="112"/>
                </a:lnTo>
                <a:lnTo>
                  <a:pt x="40" y="117"/>
                </a:lnTo>
                <a:lnTo>
                  <a:pt x="40" y="120"/>
                </a:lnTo>
                <a:lnTo>
                  <a:pt x="44" y="124"/>
                </a:lnTo>
                <a:lnTo>
                  <a:pt x="44" y="126"/>
                </a:lnTo>
                <a:close/>
                <a:moveTo>
                  <a:pt x="136" y="197"/>
                </a:moveTo>
                <a:lnTo>
                  <a:pt x="136" y="197"/>
                </a:lnTo>
                <a:lnTo>
                  <a:pt x="138" y="195"/>
                </a:lnTo>
                <a:lnTo>
                  <a:pt x="139" y="192"/>
                </a:lnTo>
                <a:lnTo>
                  <a:pt x="130" y="188"/>
                </a:lnTo>
                <a:lnTo>
                  <a:pt x="136" y="197"/>
                </a:lnTo>
                <a:close/>
                <a:moveTo>
                  <a:pt x="108" y="296"/>
                </a:moveTo>
                <a:lnTo>
                  <a:pt x="108" y="296"/>
                </a:lnTo>
                <a:lnTo>
                  <a:pt x="100" y="303"/>
                </a:lnTo>
                <a:lnTo>
                  <a:pt x="101" y="304"/>
                </a:lnTo>
                <a:lnTo>
                  <a:pt x="106" y="301"/>
                </a:lnTo>
                <a:lnTo>
                  <a:pt x="109" y="298"/>
                </a:lnTo>
                <a:lnTo>
                  <a:pt x="108" y="296"/>
                </a:lnTo>
                <a:close/>
                <a:moveTo>
                  <a:pt x="387" y="266"/>
                </a:moveTo>
                <a:lnTo>
                  <a:pt x="387" y="266"/>
                </a:lnTo>
                <a:lnTo>
                  <a:pt x="385" y="266"/>
                </a:lnTo>
                <a:lnTo>
                  <a:pt x="384" y="265"/>
                </a:lnTo>
                <a:lnTo>
                  <a:pt x="379" y="260"/>
                </a:lnTo>
                <a:lnTo>
                  <a:pt x="377" y="260"/>
                </a:lnTo>
                <a:lnTo>
                  <a:pt x="376" y="262"/>
                </a:lnTo>
                <a:lnTo>
                  <a:pt x="376" y="263"/>
                </a:lnTo>
                <a:lnTo>
                  <a:pt x="377" y="263"/>
                </a:lnTo>
                <a:lnTo>
                  <a:pt x="380" y="263"/>
                </a:lnTo>
                <a:lnTo>
                  <a:pt x="382" y="265"/>
                </a:lnTo>
                <a:lnTo>
                  <a:pt x="385" y="270"/>
                </a:lnTo>
                <a:lnTo>
                  <a:pt x="385" y="271"/>
                </a:lnTo>
                <a:lnTo>
                  <a:pt x="387" y="266"/>
                </a:lnTo>
                <a:close/>
                <a:moveTo>
                  <a:pt x="352" y="279"/>
                </a:moveTo>
                <a:lnTo>
                  <a:pt x="352" y="279"/>
                </a:lnTo>
                <a:lnTo>
                  <a:pt x="350" y="282"/>
                </a:lnTo>
                <a:lnTo>
                  <a:pt x="347" y="285"/>
                </a:lnTo>
                <a:lnTo>
                  <a:pt x="350" y="289"/>
                </a:lnTo>
                <a:lnTo>
                  <a:pt x="355" y="282"/>
                </a:lnTo>
                <a:lnTo>
                  <a:pt x="352" y="279"/>
                </a:lnTo>
                <a:close/>
                <a:moveTo>
                  <a:pt x="325" y="113"/>
                </a:moveTo>
                <a:lnTo>
                  <a:pt x="325" y="113"/>
                </a:lnTo>
                <a:lnTo>
                  <a:pt x="319" y="117"/>
                </a:lnTo>
                <a:lnTo>
                  <a:pt x="322" y="121"/>
                </a:lnTo>
                <a:lnTo>
                  <a:pt x="327" y="118"/>
                </a:lnTo>
                <a:lnTo>
                  <a:pt x="325" y="113"/>
                </a:lnTo>
                <a:close/>
                <a:moveTo>
                  <a:pt x="82" y="259"/>
                </a:moveTo>
                <a:lnTo>
                  <a:pt x="82" y="259"/>
                </a:lnTo>
                <a:lnTo>
                  <a:pt x="79" y="252"/>
                </a:lnTo>
                <a:lnTo>
                  <a:pt x="76" y="259"/>
                </a:lnTo>
                <a:lnTo>
                  <a:pt x="78" y="262"/>
                </a:lnTo>
                <a:lnTo>
                  <a:pt x="82" y="259"/>
                </a:lnTo>
                <a:close/>
                <a:moveTo>
                  <a:pt x="380" y="91"/>
                </a:moveTo>
                <a:lnTo>
                  <a:pt x="380" y="91"/>
                </a:lnTo>
                <a:lnTo>
                  <a:pt x="380" y="93"/>
                </a:lnTo>
                <a:lnTo>
                  <a:pt x="382" y="96"/>
                </a:lnTo>
                <a:lnTo>
                  <a:pt x="384" y="98"/>
                </a:lnTo>
                <a:lnTo>
                  <a:pt x="384" y="101"/>
                </a:lnTo>
                <a:lnTo>
                  <a:pt x="385" y="106"/>
                </a:lnTo>
                <a:lnTo>
                  <a:pt x="387" y="102"/>
                </a:lnTo>
                <a:lnTo>
                  <a:pt x="387" y="101"/>
                </a:lnTo>
                <a:lnTo>
                  <a:pt x="384" y="95"/>
                </a:lnTo>
                <a:lnTo>
                  <a:pt x="380" y="91"/>
                </a:lnTo>
                <a:close/>
                <a:moveTo>
                  <a:pt x="59" y="110"/>
                </a:moveTo>
                <a:lnTo>
                  <a:pt x="59" y="110"/>
                </a:lnTo>
                <a:lnTo>
                  <a:pt x="63" y="118"/>
                </a:lnTo>
                <a:lnTo>
                  <a:pt x="65" y="113"/>
                </a:lnTo>
                <a:lnTo>
                  <a:pt x="63" y="113"/>
                </a:lnTo>
                <a:lnTo>
                  <a:pt x="63" y="112"/>
                </a:lnTo>
                <a:lnTo>
                  <a:pt x="62" y="109"/>
                </a:lnTo>
                <a:lnTo>
                  <a:pt x="59" y="110"/>
                </a:lnTo>
                <a:close/>
                <a:moveTo>
                  <a:pt x="101" y="145"/>
                </a:moveTo>
                <a:lnTo>
                  <a:pt x="101" y="145"/>
                </a:lnTo>
                <a:lnTo>
                  <a:pt x="98" y="142"/>
                </a:lnTo>
                <a:lnTo>
                  <a:pt x="95" y="143"/>
                </a:lnTo>
                <a:lnTo>
                  <a:pt x="96" y="147"/>
                </a:lnTo>
                <a:lnTo>
                  <a:pt x="96" y="150"/>
                </a:lnTo>
                <a:lnTo>
                  <a:pt x="98" y="148"/>
                </a:lnTo>
                <a:lnTo>
                  <a:pt x="101" y="145"/>
                </a:lnTo>
                <a:close/>
                <a:moveTo>
                  <a:pt x="218" y="55"/>
                </a:moveTo>
                <a:lnTo>
                  <a:pt x="218" y="55"/>
                </a:lnTo>
                <a:lnTo>
                  <a:pt x="218" y="57"/>
                </a:lnTo>
                <a:lnTo>
                  <a:pt x="218" y="61"/>
                </a:lnTo>
                <a:lnTo>
                  <a:pt x="223" y="61"/>
                </a:lnTo>
                <a:lnTo>
                  <a:pt x="223" y="60"/>
                </a:lnTo>
                <a:lnTo>
                  <a:pt x="223" y="55"/>
                </a:lnTo>
                <a:lnTo>
                  <a:pt x="218" y="55"/>
                </a:lnTo>
                <a:close/>
                <a:moveTo>
                  <a:pt x="67" y="88"/>
                </a:moveTo>
                <a:lnTo>
                  <a:pt x="67" y="88"/>
                </a:lnTo>
                <a:lnTo>
                  <a:pt x="68" y="85"/>
                </a:lnTo>
                <a:lnTo>
                  <a:pt x="70" y="82"/>
                </a:lnTo>
                <a:lnTo>
                  <a:pt x="70" y="77"/>
                </a:lnTo>
                <a:lnTo>
                  <a:pt x="70" y="76"/>
                </a:lnTo>
                <a:lnTo>
                  <a:pt x="67" y="77"/>
                </a:lnTo>
                <a:lnTo>
                  <a:pt x="67" y="79"/>
                </a:lnTo>
                <a:lnTo>
                  <a:pt x="67" y="87"/>
                </a:lnTo>
                <a:lnTo>
                  <a:pt x="67" y="88"/>
                </a:lnTo>
                <a:close/>
                <a:moveTo>
                  <a:pt x="41" y="143"/>
                </a:moveTo>
                <a:lnTo>
                  <a:pt x="41" y="143"/>
                </a:lnTo>
                <a:lnTo>
                  <a:pt x="40" y="142"/>
                </a:lnTo>
                <a:lnTo>
                  <a:pt x="38" y="140"/>
                </a:lnTo>
                <a:lnTo>
                  <a:pt x="37" y="139"/>
                </a:lnTo>
                <a:lnTo>
                  <a:pt x="37" y="137"/>
                </a:lnTo>
                <a:lnTo>
                  <a:pt x="37" y="136"/>
                </a:lnTo>
                <a:lnTo>
                  <a:pt x="33" y="132"/>
                </a:lnTo>
                <a:lnTo>
                  <a:pt x="33" y="134"/>
                </a:lnTo>
                <a:lnTo>
                  <a:pt x="32" y="134"/>
                </a:lnTo>
                <a:lnTo>
                  <a:pt x="33" y="137"/>
                </a:lnTo>
                <a:lnTo>
                  <a:pt x="35" y="139"/>
                </a:lnTo>
                <a:lnTo>
                  <a:pt x="40" y="142"/>
                </a:lnTo>
                <a:lnTo>
                  <a:pt x="41" y="143"/>
                </a:lnTo>
                <a:close/>
                <a:moveTo>
                  <a:pt x="267" y="166"/>
                </a:moveTo>
                <a:lnTo>
                  <a:pt x="267" y="166"/>
                </a:lnTo>
                <a:lnTo>
                  <a:pt x="265" y="162"/>
                </a:lnTo>
                <a:lnTo>
                  <a:pt x="259" y="166"/>
                </a:lnTo>
                <a:lnTo>
                  <a:pt x="262" y="170"/>
                </a:lnTo>
                <a:lnTo>
                  <a:pt x="267" y="166"/>
                </a:lnTo>
                <a:close/>
                <a:moveTo>
                  <a:pt x="231" y="268"/>
                </a:moveTo>
                <a:lnTo>
                  <a:pt x="231" y="268"/>
                </a:lnTo>
                <a:lnTo>
                  <a:pt x="232" y="271"/>
                </a:lnTo>
                <a:lnTo>
                  <a:pt x="232" y="273"/>
                </a:lnTo>
                <a:lnTo>
                  <a:pt x="232" y="274"/>
                </a:lnTo>
                <a:lnTo>
                  <a:pt x="237" y="268"/>
                </a:lnTo>
                <a:lnTo>
                  <a:pt x="235" y="265"/>
                </a:lnTo>
                <a:lnTo>
                  <a:pt x="231" y="268"/>
                </a:lnTo>
                <a:close/>
                <a:moveTo>
                  <a:pt x="150" y="290"/>
                </a:moveTo>
                <a:lnTo>
                  <a:pt x="150" y="290"/>
                </a:lnTo>
                <a:lnTo>
                  <a:pt x="149" y="290"/>
                </a:lnTo>
                <a:lnTo>
                  <a:pt x="141" y="295"/>
                </a:lnTo>
                <a:lnTo>
                  <a:pt x="141" y="296"/>
                </a:lnTo>
                <a:lnTo>
                  <a:pt x="138" y="301"/>
                </a:lnTo>
                <a:lnTo>
                  <a:pt x="136" y="301"/>
                </a:lnTo>
                <a:lnTo>
                  <a:pt x="150" y="290"/>
                </a:lnTo>
                <a:close/>
                <a:moveTo>
                  <a:pt x="180" y="36"/>
                </a:moveTo>
                <a:lnTo>
                  <a:pt x="180" y="36"/>
                </a:lnTo>
                <a:lnTo>
                  <a:pt x="175" y="41"/>
                </a:lnTo>
                <a:lnTo>
                  <a:pt x="175" y="44"/>
                </a:lnTo>
                <a:lnTo>
                  <a:pt x="175" y="47"/>
                </a:lnTo>
                <a:lnTo>
                  <a:pt x="179" y="42"/>
                </a:lnTo>
                <a:lnTo>
                  <a:pt x="180" y="39"/>
                </a:lnTo>
                <a:lnTo>
                  <a:pt x="180" y="36"/>
                </a:lnTo>
                <a:close/>
                <a:moveTo>
                  <a:pt x="314" y="282"/>
                </a:moveTo>
                <a:lnTo>
                  <a:pt x="314" y="282"/>
                </a:lnTo>
                <a:lnTo>
                  <a:pt x="308" y="279"/>
                </a:lnTo>
                <a:lnTo>
                  <a:pt x="305" y="281"/>
                </a:lnTo>
                <a:lnTo>
                  <a:pt x="311" y="285"/>
                </a:lnTo>
                <a:lnTo>
                  <a:pt x="314" y="282"/>
                </a:lnTo>
                <a:close/>
                <a:moveTo>
                  <a:pt x="172" y="249"/>
                </a:moveTo>
                <a:lnTo>
                  <a:pt x="172" y="249"/>
                </a:lnTo>
                <a:lnTo>
                  <a:pt x="166" y="252"/>
                </a:lnTo>
                <a:lnTo>
                  <a:pt x="171" y="259"/>
                </a:lnTo>
                <a:lnTo>
                  <a:pt x="172" y="249"/>
                </a:lnTo>
                <a:close/>
                <a:moveTo>
                  <a:pt x="164" y="142"/>
                </a:moveTo>
                <a:lnTo>
                  <a:pt x="164" y="142"/>
                </a:lnTo>
                <a:lnTo>
                  <a:pt x="160" y="137"/>
                </a:lnTo>
                <a:lnTo>
                  <a:pt x="158" y="140"/>
                </a:lnTo>
                <a:lnTo>
                  <a:pt x="161" y="145"/>
                </a:lnTo>
                <a:lnTo>
                  <a:pt x="164" y="142"/>
                </a:lnTo>
                <a:close/>
                <a:moveTo>
                  <a:pt x="205" y="17"/>
                </a:moveTo>
                <a:lnTo>
                  <a:pt x="205" y="17"/>
                </a:lnTo>
                <a:lnTo>
                  <a:pt x="202" y="17"/>
                </a:lnTo>
                <a:lnTo>
                  <a:pt x="190" y="17"/>
                </a:lnTo>
                <a:lnTo>
                  <a:pt x="188" y="17"/>
                </a:lnTo>
                <a:lnTo>
                  <a:pt x="188" y="19"/>
                </a:lnTo>
                <a:lnTo>
                  <a:pt x="197" y="19"/>
                </a:lnTo>
                <a:lnTo>
                  <a:pt x="199" y="19"/>
                </a:lnTo>
                <a:lnTo>
                  <a:pt x="205" y="17"/>
                </a:lnTo>
                <a:close/>
                <a:moveTo>
                  <a:pt x="349" y="233"/>
                </a:moveTo>
                <a:lnTo>
                  <a:pt x="349" y="233"/>
                </a:lnTo>
                <a:lnTo>
                  <a:pt x="350" y="233"/>
                </a:lnTo>
                <a:lnTo>
                  <a:pt x="368" y="244"/>
                </a:lnTo>
                <a:lnTo>
                  <a:pt x="358" y="236"/>
                </a:lnTo>
                <a:lnTo>
                  <a:pt x="350" y="232"/>
                </a:lnTo>
                <a:lnTo>
                  <a:pt x="349" y="233"/>
                </a:lnTo>
                <a:close/>
                <a:moveTo>
                  <a:pt x="317" y="248"/>
                </a:moveTo>
                <a:lnTo>
                  <a:pt x="317" y="248"/>
                </a:lnTo>
                <a:lnTo>
                  <a:pt x="321" y="244"/>
                </a:lnTo>
                <a:lnTo>
                  <a:pt x="316" y="241"/>
                </a:lnTo>
                <a:lnTo>
                  <a:pt x="314" y="241"/>
                </a:lnTo>
                <a:lnTo>
                  <a:pt x="314" y="243"/>
                </a:lnTo>
                <a:lnTo>
                  <a:pt x="316" y="246"/>
                </a:lnTo>
                <a:lnTo>
                  <a:pt x="317" y="248"/>
                </a:lnTo>
                <a:close/>
                <a:moveTo>
                  <a:pt x="40" y="276"/>
                </a:moveTo>
                <a:lnTo>
                  <a:pt x="40" y="276"/>
                </a:lnTo>
                <a:lnTo>
                  <a:pt x="41" y="270"/>
                </a:lnTo>
                <a:lnTo>
                  <a:pt x="33" y="276"/>
                </a:lnTo>
                <a:lnTo>
                  <a:pt x="35" y="279"/>
                </a:lnTo>
                <a:lnTo>
                  <a:pt x="37" y="276"/>
                </a:lnTo>
                <a:lnTo>
                  <a:pt x="40" y="276"/>
                </a:lnTo>
                <a:close/>
                <a:moveTo>
                  <a:pt x="40" y="88"/>
                </a:moveTo>
                <a:lnTo>
                  <a:pt x="40" y="88"/>
                </a:lnTo>
                <a:lnTo>
                  <a:pt x="41" y="88"/>
                </a:lnTo>
                <a:lnTo>
                  <a:pt x="46" y="82"/>
                </a:lnTo>
                <a:lnTo>
                  <a:pt x="48" y="80"/>
                </a:lnTo>
                <a:lnTo>
                  <a:pt x="48" y="77"/>
                </a:lnTo>
                <a:lnTo>
                  <a:pt x="40" y="87"/>
                </a:lnTo>
                <a:lnTo>
                  <a:pt x="40" y="88"/>
                </a:lnTo>
                <a:close/>
                <a:moveTo>
                  <a:pt x="150" y="278"/>
                </a:moveTo>
                <a:lnTo>
                  <a:pt x="150" y="278"/>
                </a:lnTo>
                <a:lnTo>
                  <a:pt x="147" y="279"/>
                </a:lnTo>
                <a:lnTo>
                  <a:pt x="144" y="281"/>
                </a:lnTo>
                <a:lnTo>
                  <a:pt x="142" y="284"/>
                </a:lnTo>
                <a:lnTo>
                  <a:pt x="144" y="285"/>
                </a:lnTo>
                <a:lnTo>
                  <a:pt x="145" y="285"/>
                </a:lnTo>
                <a:lnTo>
                  <a:pt x="149" y="282"/>
                </a:lnTo>
                <a:lnTo>
                  <a:pt x="150" y="278"/>
                </a:lnTo>
                <a:close/>
                <a:moveTo>
                  <a:pt x="191" y="312"/>
                </a:moveTo>
                <a:lnTo>
                  <a:pt x="191" y="312"/>
                </a:lnTo>
                <a:lnTo>
                  <a:pt x="196" y="320"/>
                </a:lnTo>
                <a:lnTo>
                  <a:pt x="197" y="317"/>
                </a:lnTo>
                <a:lnTo>
                  <a:pt x="193" y="312"/>
                </a:lnTo>
                <a:lnTo>
                  <a:pt x="193" y="311"/>
                </a:lnTo>
                <a:lnTo>
                  <a:pt x="191" y="312"/>
                </a:lnTo>
                <a:close/>
                <a:moveTo>
                  <a:pt x="167" y="39"/>
                </a:moveTo>
                <a:lnTo>
                  <a:pt x="167" y="39"/>
                </a:lnTo>
                <a:lnTo>
                  <a:pt x="167" y="14"/>
                </a:lnTo>
                <a:lnTo>
                  <a:pt x="166" y="19"/>
                </a:lnTo>
                <a:lnTo>
                  <a:pt x="167" y="38"/>
                </a:lnTo>
                <a:lnTo>
                  <a:pt x="167" y="39"/>
                </a:lnTo>
                <a:close/>
                <a:moveTo>
                  <a:pt x="185" y="389"/>
                </a:moveTo>
                <a:lnTo>
                  <a:pt x="185" y="389"/>
                </a:lnTo>
                <a:lnTo>
                  <a:pt x="180" y="396"/>
                </a:lnTo>
                <a:lnTo>
                  <a:pt x="183" y="396"/>
                </a:lnTo>
                <a:lnTo>
                  <a:pt x="188" y="393"/>
                </a:lnTo>
                <a:lnTo>
                  <a:pt x="185" y="389"/>
                </a:lnTo>
                <a:close/>
                <a:moveTo>
                  <a:pt x="265" y="129"/>
                </a:moveTo>
                <a:lnTo>
                  <a:pt x="265" y="129"/>
                </a:lnTo>
                <a:lnTo>
                  <a:pt x="265" y="128"/>
                </a:lnTo>
                <a:lnTo>
                  <a:pt x="257" y="134"/>
                </a:lnTo>
                <a:lnTo>
                  <a:pt x="259" y="136"/>
                </a:lnTo>
                <a:lnTo>
                  <a:pt x="265" y="129"/>
                </a:lnTo>
                <a:close/>
                <a:moveTo>
                  <a:pt x="108" y="309"/>
                </a:moveTo>
                <a:lnTo>
                  <a:pt x="108" y="309"/>
                </a:lnTo>
                <a:lnTo>
                  <a:pt x="111" y="306"/>
                </a:lnTo>
                <a:lnTo>
                  <a:pt x="114" y="304"/>
                </a:lnTo>
                <a:lnTo>
                  <a:pt x="112" y="301"/>
                </a:lnTo>
                <a:lnTo>
                  <a:pt x="109" y="303"/>
                </a:lnTo>
                <a:lnTo>
                  <a:pt x="106" y="307"/>
                </a:lnTo>
                <a:lnTo>
                  <a:pt x="108" y="309"/>
                </a:lnTo>
                <a:close/>
                <a:moveTo>
                  <a:pt x="136" y="113"/>
                </a:moveTo>
                <a:lnTo>
                  <a:pt x="136" y="113"/>
                </a:lnTo>
                <a:lnTo>
                  <a:pt x="133" y="110"/>
                </a:lnTo>
                <a:lnTo>
                  <a:pt x="131" y="109"/>
                </a:lnTo>
                <a:lnTo>
                  <a:pt x="123" y="104"/>
                </a:lnTo>
                <a:lnTo>
                  <a:pt x="123" y="102"/>
                </a:lnTo>
                <a:lnTo>
                  <a:pt x="122" y="104"/>
                </a:lnTo>
                <a:lnTo>
                  <a:pt x="122" y="106"/>
                </a:lnTo>
                <a:lnTo>
                  <a:pt x="125" y="109"/>
                </a:lnTo>
                <a:lnTo>
                  <a:pt x="128" y="107"/>
                </a:lnTo>
                <a:lnTo>
                  <a:pt x="130" y="109"/>
                </a:lnTo>
                <a:lnTo>
                  <a:pt x="136" y="113"/>
                </a:lnTo>
                <a:close/>
                <a:moveTo>
                  <a:pt x="365" y="112"/>
                </a:moveTo>
                <a:lnTo>
                  <a:pt x="365" y="112"/>
                </a:lnTo>
                <a:lnTo>
                  <a:pt x="371" y="107"/>
                </a:lnTo>
                <a:lnTo>
                  <a:pt x="371" y="106"/>
                </a:lnTo>
                <a:lnTo>
                  <a:pt x="363" y="109"/>
                </a:lnTo>
                <a:lnTo>
                  <a:pt x="365" y="112"/>
                </a:lnTo>
                <a:close/>
                <a:moveTo>
                  <a:pt x="242" y="350"/>
                </a:moveTo>
                <a:lnTo>
                  <a:pt x="242" y="350"/>
                </a:lnTo>
                <a:lnTo>
                  <a:pt x="243" y="348"/>
                </a:lnTo>
                <a:lnTo>
                  <a:pt x="243" y="345"/>
                </a:lnTo>
                <a:lnTo>
                  <a:pt x="243" y="342"/>
                </a:lnTo>
                <a:lnTo>
                  <a:pt x="246" y="342"/>
                </a:lnTo>
                <a:lnTo>
                  <a:pt x="242" y="337"/>
                </a:lnTo>
                <a:lnTo>
                  <a:pt x="242" y="342"/>
                </a:lnTo>
                <a:lnTo>
                  <a:pt x="242" y="348"/>
                </a:lnTo>
                <a:lnTo>
                  <a:pt x="242" y="350"/>
                </a:lnTo>
                <a:close/>
                <a:moveTo>
                  <a:pt x="197" y="71"/>
                </a:moveTo>
                <a:lnTo>
                  <a:pt x="197" y="71"/>
                </a:lnTo>
                <a:lnTo>
                  <a:pt x="199" y="77"/>
                </a:lnTo>
                <a:lnTo>
                  <a:pt x="201" y="76"/>
                </a:lnTo>
                <a:lnTo>
                  <a:pt x="202" y="74"/>
                </a:lnTo>
                <a:lnTo>
                  <a:pt x="202" y="72"/>
                </a:lnTo>
                <a:lnTo>
                  <a:pt x="202" y="69"/>
                </a:lnTo>
                <a:lnTo>
                  <a:pt x="197" y="71"/>
                </a:lnTo>
                <a:close/>
                <a:moveTo>
                  <a:pt x="126" y="271"/>
                </a:moveTo>
                <a:lnTo>
                  <a:pt x="126" y="271"/>
                </a:lnTo>
                <a:lnTo>
                  <a:pt x="123" y="268"/>
                </a:lnTo>
                <a:lnTo>
                  <a:pt x="120" y="271"/>
                </a:lnTo>
                <a:lnTo>
                  <a:pt x="120" y="273"/>
                </a:lnTo>
                <a:lnTo>
                  <a:pt x="120" y="274"/>
                </a:lnTo>
                <a:lnTo>
                  <a:pt x="123" y="274"/>
                </a:lnTo>
                <a:lnTo>
                  <a:pt x="126" y="271"/>
                </a:lnTo>
                <a:close/>
                <a:moveTo>
                  <a:pt x="347" y="126"/>
                </a:moveTo>
                <a:lnTo>
                  <a:pt x="347" y="126"/>
                </a:lnTo>
                <a:lnTo>
                  <a:pt x="336" y="134"/>
                </a:lnTo>
                <a:lnTo>
                  <a:pt x="336" y="136"/>
                </a:lnTo>
                <a:lnTo>
                  <a:pt x="349" y="128"/>
                </a:lnTo>
                <a:lnTo>
                  <a:pt x="347" y="126"/>
                </a:lnTo>
                <a:close/>
                <a:moveTo>
                  <a:pt x="95" y="132"/>
                </a:moveTo>
                <a:lnTo>
                  <a:pt x="95" y="132"/>
                </a:lnTo>
                <a:lnTo>
                  <a:pt x="98" y="136"/>
                </a:lnTo>
                <a:lnTo>
                  <a:pt x="101" y="134"/>
                </a:lnTo>
                <a:lnTo>
                  <a:pt x="100" y="131"/>
                </a:lnTo>
                <a:lnTo>
                  <a:pt x="96" y="129"/>
                </a:lnTo>
                <a:lnTo>
                  <a:pt x="95" y="132"/>
                </a:lnTo>
                <a:close/>
                <a:moveTo>
                  <a:pt x="191" y="366"/>
                </a:moveTo>
                <a:lnTo>
                  <a:pt x="191" y="366"/>
                </a:lnTo>
                <a:lnTo>
                  <a:pt x="188" y="360"/>
                </a:lnTo>
                <a:lnTo>
                  <a:pt x="188" y="361"/>
                </a:lnTo>
                <a:lnTo>
                  <a:pt x="188" y="363"/>
                </a:lnTo>
                <a:lnTo>
                  <a:pt x="186" y="364"/>
                </a:lnTo>
                <a:lnTo>
                  <a:pt x="185" y="364"/>
                </a:lnTo>
                <a:lnTo>
                  <a:pt x="188" y="367"/>
                </a:lnTo>
                <a:lnTo>
                  <a:pt x="191" y="366"/>
                </a:lnTo>
                <a:close/>
                <a:moveTo>
                  <a:pt x="191" y="266"/>
                </a:moveTo>
                <a:lnTo>
                  <a:pt x="191" y="266"/>
                </a:lnTo>
                <a:lnTo>
                  <a:pt x="186" y="268"/>
                </a:lnTo>
                <a:lnTo>
                  <a:pt x="185" y="270"/>
                </a:lnTo>
                <a:lnTo>
                  <a:pt x="190" y="273"/>
                </a:lnTo>
                <a:lnTo>
                  <a:pt x="191" y="271"/>
                </a:lnTo>
                <a:lnTo>
                  <a:pt x="191" y="270"/>
                </a:lnTo>
                <a:lnTo>
                  <a:pt x="191" y="266"/>
                </a:lnTo>
                <a:close/>
                <a:moveTo>
                  <a:pt x="344" y="287"/>
                </a:moveTo>
                <a:lnTo>
                  <a:pt x="344" y="287"/>
                </a:lnTo>
                <a:lnTo>
                  <a:pt x="341" y="292"/>
                </a:lnTo>
                <a:lnTo>
                  <a:pt x="346" y="293"/>
                </a:lnTo>
                <a:lnTo>
                  <a:pt x="347" y="290"/>
                </a:lnTo>
                <a:lnTo>
                  <a:pt x="344" y="287"/>
                </a:lnTo>
                <a:close/>
                <a:moveTo>
                  <a:pt x="152" y="202"/>
                </a:moveTo>
                <a:lnTo>
                  <a:pt x="152" y="202"/>
                </a:lnTo>
                <a:lnTo>
                  <a:pt x="150" y="205"/>
                </a:lnTo>
                <a:lnTo>
                  <a:pt x="150" y="208"/>
                </a:lnTo>
                <a:lnTo>
                  <a:pt x="150" y="210"/>
                </a:lnTo>
                <a:lnTo>
                  <a:pt x="152" y="211"/>
                </a:lnTo>
                <a:lnTo>
                  <a:pt x="153" y="208"/>
                </a:lnTo>
                <a:lnTo>
                  <a:pt x="152" y="202"/>
                </a:lnTo>
                <a:close/>
                <a:moveTo>
                  <a:pt x="134" y="243"/>
                </a:moveTo>
                <a:lnTo>
                  <a:pt x="134" y="243"/>
                </a:lnTo>
                <a:lnTo>
                  <a:pt x="138" y="241"/>
                </a:lnTo>
                <a:lnTo>
                  <a:pt x="139" y="238"/>
                </a:lnTo>
                <a:lnTo>
                  <a:pt x="139" y="236"/>
                </a:lnTo>
                <a:lnTo>
                  <a:pt x="138" y="233"/>
                </a:lnTo>
                <a:lnTo>
                  <a:pt x="136" y="238"/>
                </a:lnTo>
                <a:lnTo>
                  <a:pt x="134" y="243"/>
                </a:lnTo>
                <a:close/>
                <a:moveTo>
                  <a:pt x="385" y="284"/>
                </a:moveTo>
                <a:lnTo>
                  <a:pt x="385" y="284"/>
                </a:lnTo>
                <a:lnTo>
                  <a:pt x="376" y="300"/>
                </a:lnTo>
                <a:lnTo>
                  <a:pt x="379" y="300"/>
                </a:lnTo>
                <a:lnTo>
                  <a:pt x="385" y="284"/>
                </a:lnTo>
                <a:close/>
                <a:moveTo>
                  <a:pt x="253" y="306"/>
                </a:moveTo>
                <a:lnTo>
                  <a:pt x="253" y="306"/>
                </a:lnTo>
                <a:lnTo>
                  <a:pt x="253" y="290"/>
                </a:lnTo>
                <a:lnTo>
                  <a:pt x="251" y="290"/>
                </a:lnTo>
                <a:lnTo>
                  <a:pt x="251" y="292"/>
                </a:lnTo>
                <a:lnTo>
                  <a:pt x="251" y="301"/>
                </a:lnTo>
                <a:lnTo>
                  <a:pt x="251" y="303"/>
                </a:lnTo>
                <a:lnTo>
                  <a:pt x="253" y="306"/>
                </a:lnTo>
                <a:close/>
                <a:moveTo>
                  <a:pt x="303" y="113"/>
                </a:moveTo>
                <a:lnTo>
                  <a:pt x="303" y="113"/>
                </a:lnTo>
                <a:lnTo>
                  <a:pt x="297" y="120"/>
                </a:lnTo>
                <a:lnTo>
                  <a:pt x="298" y="121"/>
                </a:lnTo>
                <a:lnTo>
                  <a:pt x="305" y="117"/>
                </a:lnTo>
                <a:lnTo>
                  <a:pt x="303" y="113"/>
                </a:lnTo>
                <a:close/>
                <a:moveTo>
                  <a:pt x="302" y="255"/>
                </a:moveTo>
                <a:lnTo>
                  <a:pt x="302" y="255"/>
                </a:lnTo>
                <a:lnTo>
                  <a:pt x="305" y="259"/>
                </a:lnTo>
                <a:lnTo>
                  <a:pt x="309" y="255"/>
                </a:lnTo>
                <a:lnTo>
                  <a:pt x="305" y="252"/>
                </a:lnTo>
                <a:lnTo>
                  <a:pt x="302" y="255"/>
                </a:lnTo>
                <a:close/>
                <a:moveTo>
                  <a:pt x="352" y="309"/>
                </a:moveTo>
                <a:lnTo>
                  <a:pt x="352" y="309"/>
                </a:lnTo>
                <a:lnTo>
                  <a:pt x="354" y="307"/>
                </a:lnTo>
                <a:lnTo>
                  <a:pt x="354" y="306"/>
                </a:lnTo>
                <a:lnTo>
                  <a:pt x="355" y="304"/>
                </a:lnTo>
                <a:lnTo>
                  <a:pt x="352" y="303"/>
                </a:lnTo>
                <a:lnTo>
                  <a:pt x="349" y="306"/>
                </a:lnTo>
                <a:lnTo>
                  <a:pt x="352" y="309"/>
                </a:lnTo>
                <a:close/>
                <a:moveTo>
                  <a:pt x="196" y="345"/>
                </a:moveTo>
                <a:lnTo>
                  <a:pt x="196" y="345"/>
                </a:lnTo>
                <a:lnTo>
                  <a:pt x="199" y="342"/>
                </a:lnTo>
                <a:lnTo>
                  <a:pt x="196" y="337"/>
                </a:lnTo>
                <a:lnTo>
                  <a:pt x="193" y="339"/>
                </a:lnTo>
                <a:lnTo>
                  <a:pt x="196" y="345"/>
                </a:lnTo>
                <a:close/>
                <a:moveTo>
                  <a:pt x="108" y="181"/>
                </a:moveTo>
                <a:lnTo>
                  <a:pt x="108" y="181"/>
                </a:lnTo>
                <a:lnTo>
                  <a:pt x="109" y="177"/>
                </a:lnTo>
                <a:lnTo>
                  <a:pt x="106" y="175"/>
                </a:lnTo>
                <a:lnTo>
                  <a:pt x="103" y="178"/>
                </a:lnTo>
                <a:lnTo>
                  <a:pt x="108" y="181"/>
                </a:lnTo>
                <a:close/>
                <a:moveTo>
                  <a:pt x="183" y="91"/>
                </a:moveTo>
                <a:lnTo>
                  <a:pt x="183" y="91"/>
                </a:lnTo>
                <a:lnTo>
                  <a:pt x="182" y="93"/>
                </a:lnTo>
                <a:lnTo>
                  <a:pt x="180" y="95"/>
                </a:lnTo>
                <a:lnTo>
                  <a:pt x="180" y="98"/>
                </a:lnTo>
                <a:lnTo>
                  <a:pt x="180" y="101"/>
                </a:lnTo>
                <a:lnTo>
                  <a:pt x="182" y="101"/>
                </a:lnTo>
                <a:lnTo>
                  <a:pt x="183" y="101"/>
                </a:lnTo>
                <a:lnTo>
                  <a:pt x="183" y="99"/>
                </a:lnTo>
                <a:lnTo>
                  <a:pt x="183" y="93"/>
                </a:lnTo>
                <a:lnTo>
                  <a:pt x="183" y="91"/>
                </a:lnTo>
                <a:close/>
                <a:moveTo>
                  <a:pt x="52" y="112"/>
                </a:moveTo>
                <a:lnTo>
                  <a:pt x="52" y="112"/>
                </a:lnTo>
                <a:lnTo>
                  <a:pt x="54" y="109"/>
                </a:lnTo>
                <a:lnTo>
                  <a:pt x="51" y="102"/>
                </a:lnTo>
                <a:lnTo>
                  <a:pt x="51" y="112"/>
                </a:lnTo>
                <a:lnTo>
                  <a:pt x="52" y="112"/>
                </a:lnTo>
                <a:close/>
                <a:moveTo>
                  <a:pt x="336" y="295"/>
                </a:moveTo>
                <a:lnTo>
                  <a:pt x="336" y="295"/>
                </a:lnTo>
                <a:lnTo>
                  <a:pt x="341" y="300"/>
                </a:lnTo>
                <a:lnTo>
                  <a:pt x="343" y="296"/>
                </a:lnTo>
                <a:lnTo>
                  <a:pt x="338" y="293"/>
                </a:lnTo>
                <a:lnTo>
                  <a:pt x="336" y="295"/>
                </a:lnTo>
                <a:close/>
                <a:moveTo>
                  <a:pt x="179" y="58"/>
                </a:moveTo>
                <a:lnTo>
                  <a:pt x="179" y="58"/>
                </a:lnTo>
                <a:lnTo>
                  <a:pt x="182" y="55"/>
                </a:lnTo>
                <a:lnTo>
                  <a:pt x="182" y="50"/>
                </a:lnTo>
                <a:lnTo>
                  <a:pt x="179" y="49"/>
                </a:lnTo>
                <a:lnTo>
                  <a:pt x="179" y="58"/>
                </a:lnTo>
                <a:close/>
                <a:moveTo>
                  <a:pt x="213" y="331"/>
                </a:moveTo>
                <a:lnTo>
                  <a:pt x="213" y="331"/>
                </a:lnTo>
                <a:lnTo>
                  <a:pt x="218" y="344"/>
                </a:lnTo>
                <a:lnTo>
                  <a:pt x="218" y="341"/>
                </a:lnTo>
                <a:lnTo>
                  <a:pt x="218" y="337"/>
                </a:lnTo>
                <a:lnTo>
                  <a:pt x="215" y="333"/>
                </a:lnTo>
                <a:lnTo>
                  <a:pt x="213" y="331"/>
                </a:lnTo>
                <a:close/>
                <a:moveTo>
                  <a:pt x="109" y="289"/>
                </a:moveTo>
                <a:lnTo>
                  <a:pt x="109" y="289"/>
                </a:lnTo>
                <a:lnTo>
                  <a:pt x="112" y="285"/>
                </a:lnTo>
                <a:lnTo>
                  <a:pt x="109" y="281"/>
                </a:lnTo>
                <a:lnTo>
                  <a:pt x="106" y="284"/>
                </a:lnTo>
                <a:lnTo>
                  <a:pt x="109" y="289"/>
                </a:lnTo>
                <a:close/>
                <a:moveTo>
                  <a:pt x="306" y="132"/>
                </a:moveTo>
                <a:lnTo>
                  <a:pt x="306" y="132"/>
                </a:lnTo>
                <a:lnTo>
                  <a:pt x="309" y="129"/>
                </a:lnTo>
                <a:lnTo>
                  <a:pt x="308" y="124"/>
                </a:lnTo>
                <a:lnTo>
                  <a:pt x="305" y="129"/>
                </a:lnTo>
                <a:lnTo>
                  <a:pt x="306" y="132"/>
                </a:lnTo>
                <a:close/>
                <a:moveTo>
                  <a:pt x="199" y="347"/>
                </a:moveTo>
                <a:lnTo>
                  <a:pt x="199" y="347"/>
                </a:lnTo>
                <a:lnTo>
                  <a:pt x="201" y="352"/>
                </a:lnTo>
                <a:lnTo>
                  <a:pt x="201" y="350"/>
                </a:lnTo>
                <a:lnTo>
                  <a:pt x="202" y="348"/>
                </a:lnTo>
                <a:lnTo>
                  <a:pt x="204" y="348"/>
                </a:lnTo>
                <a:lnTo>
                  <a:pt x="205" y="348"/>
                </a:lnTo>
                <a:lnTo>
                  <a:pt x="205" y="347"/>
                </a:lnTo>
                <a:lnTo>
                  <a:pt x="202" y="344"/>
                </a:lnTo>
                <a:lnTo>
                  <a:pt x="199" y="347"/>
                </a:lnTo>
                <a:close/>
                <a:moveTo>
                  <a:pt x="251" y="378"/>
                </a:moveTo>
                <a:lnTo>
                  <a:pt x="251" y="378"/>
                </a:lnTo>
                <a:lnTo>
                  <a:pt x="250" y="364"/>
                </a:lnTo>
                <a:lnTo>
                  <a:pt x="248" y="377"/>
                </a:lnTo>
                <a:lnTo>
                  <a:pt x="251" y="378"/>
                </a:lnTo>
                <a:close/>
                <a:moveTo>
                  <a:pt x="325" y="96"/>
                </a:moveTo>
                <a:lnTo>
                  <a:pt x="325" y="96"/>
                </a:lnTo>
                <a:lnTo>
                  <a:pt x="322" y="99"/>
                </a:lnTo>
                <a:lnTo>
                  <a:pt x="324" y="104"/>
                </a:lnTo>
                <a:lnTo>
                  <a:pt x="328" y="101"/>
                </a:lnTo>
                <a:lnTo>
                  <a:pt x="325" y="96"/>
                </a:lnTo>
                <a:close/>
                <a:moveTo>
                  <a:pt x="149" y="251"/>
                </a:moveTo>
                <a:lnTo>
                  <a:pt x="149" y="251"/>
                </a:lnTo>
                <a:lnTo>
                  <a:pt x="144" y="254"/>
                </a:lnTo>
                <a:lnTo>
                  <a:pt x="147" y="257"/>
                </a:lnTo>
                <a:lnTo>
                  <a:pt x="150" y="255"/>
                </a:lnTo>
                <a:lnTo>
                  <a:pt x="149" y="251"/>
                </a:lnTo>
                <a:close/>
                <a:moveTo>
                  <a:pt x="235" y="145"/>
                </a:moveTo>
                <a:lnTo>
                  <a:pt x="235" y="145"/>
                </a:lnTo>
                <a:lnTo>
                  <a:pt x="238" y="145"/>
                </a:lnTo>
                <a:lnTo>
                  <a:pt x="238" y="140"/>
                </a:lnTo>
                <a:lnTo>
                  <a:pt x="237" y="137"/>
                </a:lnTo>
                <a:lnTo>
                  <a:pt x="235" y="142"/>
                </a:lnTo>
                <a:lnTo>
                  <a:pt x="235" y="145"/>
                </a:lnTo>
                <a:close/>
                <a:moveTo>
                  <a:pt x="215" y="113"/>
                </a:moveTo>
                <a:lnTo>
                  <a:pt x="215" y="113"/>
                </a:lnTo>
                <a:lnTo>
                  <a:pt x="215" y="115"/>
                </a:lnTo>
                <a:lnTo>
                  <a:pt x="212" y="117"/>
                </a:lnTo>
                <a:lnTo>
                  <a:pt x="212" y="118"/>
                </a:lnTo>
                <a:lnTo>
                  <a:pt x="212" y="121"/>
                </a:lnTo>
                <a:lnTo>
                  <a:pt x="213" y="121"/>
                </a:lnTo>
                <a:lnTo>
                  <a:pt x="215" y="123"/>
                </a:lnTo>
                <a:lnTo>
                  <a:pt x="215" y="113"/>
                </a:lnTo>
                <a:close/>
                <a:moveTo>
                  <a:pt x="169" y="188"/>
                </a:moveTo>
                <a:lnTo>
                  <a:pt x="169" y="188"/>
                </a:lnTo>
                <a:lnTo>
                  <a:pt x="164" y="189"/>
                </a:lnTo>
                <a:lnTo>
                  <a:pt x="166" y="192"/>
                </a:lnTo>
                <a:lnTo>
                  <a:pt x="167" y="195"/>
                </a:lnTo>
                <a:lnTo>
                  <a:pt x="171" y="192"/>
                </a:lnTo>
                <a:lnTo>
                  <a:pt x="171" y="191"/>
                </a:lnTo>
                <a:lnTo>
                  <a:pt x="169" y="188"/>
                </a:lnTo>
                <a:close/>
                <a:moveTo>
                  <a:pt x="207" y="107"/>
                </a:moveTo>
                <a:lnTo>
                  <a:pt x="207" y="107"/>
                </a:lnTo>
                <a:lnTo>
                  <a:pt x="201" y="113"/>
                </a:lnTo>
                <a:lnTo>
                  <a:pt x="202" y="113"/>
                </a:lnTo>
                <a:lnTo>
                  <a:pt x="207" y="112"/>
                </a:lnTo>
                <a:lnTo>
                  <a:pt x="207" y="107"/>
                </a:lnTo>
                <a:close/>
                <a:moveTo>
                  <a:pt x="55" y="77"/>
                </a:moveTo>
                <a:lnTo>
                  <a:pt x="55" y="77"/>
                </a:lnTo>
                <a:lnTo>
                  <a:pt x="54" y="77"/>
                </a:lnTo>
                <a:lnTo>
                  <a:pt x="51" y="82"/>
                </a:lnTo>
                <a:lnTo>
                  <a:pt x="51" y="83"/>
                </a:lnTo>
                <a:lnTo>
                  <a:pt x="51" y="87"/>
                </a:lnTo>
                <a:lnTo>
                  <a:pt x="54" y="83"/>
                </a:lnTo>
                <a:lnTo>
                  <a:pt x="55" y="82"/>
                </a:lnTo>
                <a:lnTo>
                  <a:pt x="55" y="77"/>
                </a:lnTo>
                <a:close/>
                <a:moveTo>
                  <a:pt x="314" y="87"/>
                </a:moveTo>
                <a:lnTo>
                  <a:pt x="314" y="87"/>
                </a:lnTo>
                <a:lnTo>
                  <a:pt x="311" y="88"/>
                </a:lnTo>
                <a:lnTo>
                  <a:pt x="308" y="91"/>
                </a:lnTo>
                <a:lnTo>
                  <a:pt x="303" y="95"/>
                </a:lnTo>
                <a:lnTo>
                  <a:pt x="303" y="96"/>
                </a:lnTo>
                <a:lnTo>
                  <a:pt x="316" y="88"/>
                </a:lnTo>
                <a:lnTo>
                  <a:pt x="314" y="87"/>
                </a:lnTo>
                <a:close/>
                <a:moveTo>
                  <a:pt x="201" y="292"/>
                </a:moveTo>
                <a:lnTo>
                  <a:pt x="201" y="292"/>
                </a:lnTo>
                <a:lnTo>
                  <a:pt x="196" y="295"/>
                </a:lnTo>
                <a:lnTo>
                  <a:pt x="201" y="303"/>
                </a:lnTo>
                <a:lnTo>
                  <a:pt x="202" y="303"/>
                </a:lnTo>
                <a:lnTo>
                  <a:pt x="201" y="292"/>
                </a:lnTo>
                <a:close/>
                <a:moveTo>
                  <a:pt x="231" y="314"/>
                </a:moveTo>
                <a:lnTo>
                  <a:pt x="231" y="314"/>
                </a:lnTo>
                <a:lnTo>
                  <a:pt x="235" y="319"/>
                </a:lnTo>
                <a:lnTo>
                  <a:pt x="235" y="317"/>
                </a:lnTo>
                <a:lnTo>
                  <a:pt x="235" y="312"/>
                </a:lnTo>
                <a:lnTo>
                  <a:pt x="232" y="312"/>
                </a:lnTo>
                <a:lnTo>
                  <a:pt x="231" y="314"/>
                </a:lnTo>
                <a:close/>
                <a:moveTo>
                  <a:pt x="57" y="281"/>
                </a:moveTo>
                <a:lnTo>
                  <a:pt x="57" y="281"/>
                </a:lnTo>
                <a:lnTo>
                  <a:pt x="55" y="281"/>
                </a:lnTo>
                <a:lnTo>
                  <a:pt x="57" y="285"/>
                </a:lnTo>
                <a:lnTo>
                  <a:pt x="60" y="289"/>
                </a:lnTo>
                <a:lnTo>
                  <a:pt x="60" y="285"/>
                </a:lnTo>
                <a:lnTo>
                  <a:pt x="60" y="284"/>
                </a:lnTo>
                <a:lnTo>
                  <a:pt x="57" y="281"/>
                </a:lnTo>
                <a:close/>
                <a:moveTo>
                  <a:pt x="196" y="350"/>
                </a:moveTo>
                <a:lnTo>
                  <a:pt x="196" y="350"/>
                </a:lnTo>
                <a:lnTo>
                  <a:pt x="194" y="352"/>
                </a:lnTo>
                <a:lnTo>
                  <a:pt x="201" y="358"/>
                </a:lnTo>
                <a:lnTo>
                  <a:pt x="202" y="358"/>
                </a:lnTo>
                <a:lnTo>
                  <a:pt x="196" y="350"/>
                </a:lnTo>
                <a:close/>
                <a:moveTo>
                  <a:pt x="346" y="77"/>
                </a:moveTo>
                <a:lnTo>
                  <a:pt x="346" y="77"/>
                </a:lnTo>
                <a:lnTo>
                  <a:pt x="341" y="85"/>
                </a:lnTo>
                <a:lnTo>
                  <a:pt x="347" y="82"/>
                </a:lnTo>
                <a:lnTo>
                  <a:pt x="346" y="77"/>
                </a:lnTo>
                <a:close/>
                <a:moveTo>
                  <a:pt x="287" y="266"/>
                </a:moveTo>
                <a:lnTo>
                  <a:pt x="287" y="266"/>
                </a:lnTo>
                <a:lnTo>
                  <a:pt x="284" y="262"/>
                </a:lnTo>
                <a:lnTo>
                  <a:pt x="281" y="265"/>
                </a:lnTo>
                <a:lnTo>
                  <a:pt x="286" y="270"/>
                </a:lnTo>
                <a:lnTo>
                  <a:pt x="287" y="266"/>
                </a:lnTo>
                <a:close/>
                <a:moveTo>
                  <a:pt x="152" y="173"/>
                </a:moveTo>
                <a:lnTo>
                  <a:pt x="152" y="173"/>
                </a:lnTo>
                <a:lnTo>
                  <a:pt x="142" y="184"/>
                </a:lnTo>
                <a:lnTo>
                  <a:pt x="144" y="186"/>
                </a:lnTo>
                <a:lnTo>
                  <a:pt x="152" y="173"/>
                </a:lnTo>
                <a:close/>
                <a:moveTo>
                  <a:pt x="245" y="134"/>
                </a:moveTo>
                <a:lnTo>
                  <a:pt x="245" y="134"/>
                </a:lnTo>
                <a:lnTo>
                  <a:pt x="243" y="132"/>
                </a:lnTo>
                <a:lnTo>
                  <a:pt x="243" y="131"/>
                </a:lnTo>
                <a:lnTo>
                  <a:pt x="245" y="129"/>
                </a:lnTo>
                <a:lnTo>
                  <a:pt x="245" y="128"/>
                </a:lnTo>
                <a:lnTo>
                  <a:pt x="245" y="123"/>
                </a:lnTo>
                <a:lnTo>
                  <a:pt x="245" y="120"/>
                </a:lnTo>
                <a:lnTo>
                  <a:pt x="243" y="121"/>
                </a:lnTo>
                <a:lnTo>
                  <a:pt x="243" y="123"/>
                </a:lnTo>
                <a:lnTo>
                  <a:pt x="243" y="124"/>
                </a:lnTo>
                <a:lnTo>
                  <a:pt x="245" y="124"/>
                </a:lnTo>
                <a:lnTo>
                  <a:pt x="245" y="128"/>
                </a:lnTo>
                <a:lnTo>
                  <a:pt x="243" y="128"/>
                </a:lnTo>
                <a:lnTo>
                  <a:pt x="243" y="129"/>
                </a:lnTo>
                <a:lnTo>
                  <a:pt x="243" y="131"/>
                </a:lnTo>
                <a:lnTo>
                  <a:pt x="243" y="134"/>
                </a:lnTo>
                <a:lnTo>
                  <a:pt x="245" y="134"/>
                </a:lnTo>
                <a:close/>
                <a:moveTo>
                  <a:pt x="308" y="151"/>
                </a:moveTo>
                <a:lnTo>
                  <a:pt x="308" y="151"/>
                </a:lnTo>
                <a:lnTo>
                  <a:pt x="305" y="154"/>
                </a:lnTo>
                <a:lnTo>
                  <a:pt x="303" y="154"/>
                </a:lnTo>
                <a:lnTo>
                  <a:pt x="297" y="159"/>
                </a:lnTo>
                <a:lnTo>
                  <a:pt x="298" y="161"/>
                </a:lnTo>
                <a:lnTo>
                  <a:pt x="308" y="154"/>
                </a:lnTo>
                <a:lnTo>
                  <a:pt x="308" y="151"/>
                </a:lnTo>
                <a:close/>
                <a:moveTo>
                  <a:pt x="174" y="382"/>
                </a:moveTo>
                <a:lnTo>
                  <a:pt x="174" y="382"/>
                </a:lnTo>
                <a:lnTo>
                  <a:pt x="174" y="389"/>
                </a:lnTo>
                <a:lnTo>
                  <a:pt x="174" y="397"/>
                </a:lnTo>
                <a:lnTo>
                  <a:pt x="175" y="397"/>
                </a:lnTo>
                <a:lnTo>
                  <a:pt x="175" y="396"/>
                </a:lnTo>
                <a:lnTo>
                  <a:pt x="175" y="385"/>
                </a:lnTo>
                <a:lnTo>
                  <a:pt x="174" y="382"/>
                </a:lnTo>
                <a:close/>
                <a:moveTo>
                  <a:pt x="231" y="96"/>
                </a:moveTo>
                <a:lnTo>
                  <a:pt x="231" y="96"/>
                </a:lnTo>
                <a:lnTo>
                  <a:pt x="231" y="87"/>
                </a:lnTo>
                <a:lnTo>
                  <a:pt x="227" y="87"/>
                </a:lnTo>
                <a:lnTo>
                  <a:pt x="229" y="98"/>
                </a:lnTo>
                <a:lnTo>
                  <a:pt x="231" y="98"/>
                </a:lnTo>
                <a:lnTo>
                  <a:pt x="231" y="96"/>
                </a:lnTo>
                <a:close/>
                <a:moveTo>
                  <a:pt x="243" y="17"/>
                </a:moveTo>
                <a:lnTo>
                  <a:pt x="243" y="17"/>
                </a:lnTo>
                <a:lnTo>
                  <a:pt x="237" y="20"/>
                </a:lnTo>
                <a:lnTo>
                  <a:pt x="243" y="22"/>
                </a:lnTo>
                <a:lnTo>
                  <a:pt x="243" y="17"/>
                </a:lnTo>
                <a:close/>
                <a:moveTo>
                  <a:pt x="59" y="296"/>
                </a:moveTo>
                <a:lnTo>
                  <a:pt x="59" y="296"/>
                </a:lnTo>
                <a:lnTo>
                  <a:pt x="60" y="301"/>
                </a:lnTo>
                <a:lnTo>
                  <a:pt x="63" y="306"/>
                </a:lnTo>
                <a:lnTo>
                  <a:pt x="62" y="296"/>
                </a:lnTo>
                <a:lnTo>
                  <a:pt x="60" y="296"/>
                </a:lnTo>
                <a:lnTo>
                  <a:pt x="59" y="296"/>
                </a:lnTo>
                <a:close/>
                <a:moveTo>
                  <a:pt x="216" y="262"/>
                </a:moveTo>
                <a:lnTo>
                  <a:pt x="216" y="262"/>
                </a:lnTo>
                <a:lnTo>
                  <a:pt x="218" y="260"/>
                </a:lnTo>
                <a:lnTo>
                  <a:pt x="216" y="255"/>
                </a:lnTo>
                <a:lnTo>
                  <a:pt x="213" y="257"/>
                </a:lnTo>
                <a:lnTo>
                  <a:pt x="213" y="260"/>
                </a:lnTo>
                <a:lnTo>
                  <a:pt x="216" y="262"/>
                </a:lnTo>
                <a:close/>
                <a:moveTo>
                  <a:pt x="321" y="101"/>
                </a:moveTo>
                <a:lnTo>
                  <a:pt x="321" y="101"/>
                </a:lnTo>
                <a:lnTo>
                  <a:pt x="313" y="107"/>
                </a:lnTo>
                <a:lnTo>
                  <a:pt x="322" y="104"/>
                </a:lnTo>
                <a:lnTo>
                  <a:pt x="321" y="101"/>
                </a:lnTo>
                <a:close/>
                <a:moveTo>
                  <a:pt x="265" y="218"/>
                </a:moveTo>
                <a:lnTo>
                  <a:pt x="265" y="218"/>
                </a:lnTo>
                <a:lnTo>
                  <a:pt x="262" y="221"/>
                </a:lnTo>
                <a:lnTo>
                  <a:pt x="262" y="222"/>
                </a:lnTo>
                <a:lnTo>
                  <a:pt x="264" y="225"/>
                </a:lnTo>
                <a:lnTo>
                  <a:pt x="267" y="221"/>
                </a:lnTo>
                <a:lnTo>
                  <a:pt x="265" y="218"/>
                </a:lnTo>
                <a:close/>
                <a:moveTo>
                  <a:pt x="194" y="263"/>
                </a:moveTo>
                <a:lnTo>
                  <a:pt x="194" y="263"/>
                </a:lnTo>
                <a:lnTo>
                  <a:pt x="196" y="262"/>
                </a:lnTo>
                <a:lnTo>
                  <a:pt x="196" y="260"/>
                </a:lnTo>
                <a:lnTo>
                  <a:pt x="191" y="254"/>
                </a:lnTo>
                <a:lnTo>
                  <a:pt x="194" y="263"/>
                </a:lnTo>
                <a:close/>
                <a:moveTo>
                  <a:pt x="346" y="298"/>
                </a:moveTo>
                <a:lnTo>
                  <a:pt x="346" y="298"/>
                </a:lnTo>
                <a:lnTo>
                  <a:pt x="343" y="301"/>
                </a:lnTo>
                <a:lnTo>
                  <a:pt x="346" y="304"/>
                </a:lnTo>
                <a:lnTo>
                  <a:pt x="349" y="300"/>
                </a:lnTo>
                <a:lnTo>
                  <a:pt x="346" y="298"/>
                </a:lnTo>
                <a:close/>
                <a:moveTo>
                  <a:pt x="224" y="393"/>
                </a:moveTo>
                <a:lnTo>
                  <a:pt x="224" y="393"/>
                </a:lnTo>
                <a:lnTo>
                  <a:pt x="224" y="397"/>
                </a:lnTo>
                <a:lnTo>
                  <a:pt x="227" y="397"/>
                </a:lnTo>
                <a:lnTo>
                  <a:pt x="231" y="394"/>
                </a:lnTo>
                <a:lnTo>
                  <a:pt x="224" y="393"/>
                </a:lnTo>
                <a:close/>
                <a:moveTo>
                  <a:pt x="96" y="266"/>
                </a:moveTo>
                <a:lnTo>
                  <a:pt x="96" y="266"/>
                </a:lnTo>
                <a:lnTo>
                  <a:pt x="100" y="271"/>
                </a:lnTo>
                <a:lnTo>
                  <a:pt x="101" y="270"/>
                </a:lnTo>
                <a:lnTo>
                  <a:pt x="101" y="266"/>
                </a:lnTo>
                <a:lnTo>
                  <a:pt x="100" y="265"/>
                </a:lnTo>
                <a:lnTo>
                  <a:pt x="96" y="266"/>
                </a:lnTo>
                <a:close/>
                <a:moveTo>
                  <a:pt x="175" y="30"/>
                </a:moveTo>
                <a:lnTo>
                  <a:pt x="175" y="30"/>
                </a:lnTo>
                <a:lnTo>
                  <a:pt x="182" y="22"/>
                </a:lnTo>
                <a:lnTo>
                  <a:pt x="180" y="22"/>
                </a:lnTo>
                <a:lnTo>
                  <a:pt x="179" y="24"/>
                </a:lnTo>
                <a:lnTo>
                  <a:pt x="175" y="24"/>
                </a:lnTo>
                <a:lnTo>
                  <a:pt x="175" y="30"/>
                </a:lnTo>
                <a:close/>
                <a:moveTo>
                  <a:pt x="134" y="120"/>
                </a:moveTo>
                <a:lnTo>
                  <a:pt x="134" y="120"/>
                </a:lnTo>
                <a:lnTo>
                  <a:pt x="126" y="113"/>
                </a:lnTo>
                <a:lnTo>
                  <a:pt x="126" y="115"/>
                </a:lnTo>
                <a:lnTo>
                  <a:pt x="131" y="123"/>
                </a:lnTo>
                <a:lnTo>
                  <a:pt x="134" y="120"/>
                </a:lnTo>
                <a:close/>
                <a:moveTo>
                  <a:pt x="164" y="181"/>
                </a:moveTo>
                <a:lnTo>
                  <a:pt x="164" y="181"/>
                </a:lnTo>
                <a:lnTo>
                  <a:pt x="163" y="184"/>
                </a:lnTo>
                <a:lnTo>
                  <a:pt x="163" y="188"/>
                </a:lnTo>
                <a:lnTo>
                  <a:pt x="169" y="184"/>
                </a:lnTo>
                <a:lnTo>
                  <a:pt x="164" y="181"/>
                </a:lnTo>
                <a:close/>
                <a:moveTo>
                  <a:pt x="188" y="298"/>
                </a:moveTo>
                <a:lnTo>
                  <a:pt x="188" y="298"/>
                </a:lnTo>
                <a:lnTo>
                  <a:pt x="193" y="293"/>
                </a:lnTo>
                <a:lnTo>
                  <a:pt x="190" y="289"/>
                </a:lnTo>
                <a:lnTo>
                  <a:pt x="188" y="298"/>
                </a:lnTo>
                <a:close/>
                <a:moveTo>
                  <a:pt x="183" y="76"/>
                </a:moveTo>
                <a:lnTo>
                  <a:pt x="183" y="76"/>
                </a:lnTo>
                <a:lnTo>
                  <a:pt x="180" y="79"/>
                </a:lnTo>
                <a:lnTo>
                  <a:pt x="180" y="85"/>
                </a:lnTo>
                <a:lnTo>
                  <a:pt x="183" y="82"/>
                </a:lnTo>
                <a:lnTo>
                  <a:pt x="183" y="80"/>
                </a:lnTo>
                <a:lnTo>
                  <a:pt x="183" y="76"/>
                </a:lnTo>
                <a:close/>
                <a:moveTo>
                  <a:pt x="311" y="252"/>
                </a:moveTo>
                <a:lnTo>
                  <a:pt x="311" y="252"/>
                </a:lnTo>
                <a:lnTo>
                  <a:pt x="313" y="252"/>
                </a:lnTo>
                <a:lnTo>
                  <a:pt x="313" y="251"/>
                </a:lnTo>
                <a:lnTo>
                  <a:pt x="311" y="249"/>
                </a:lnTo>
                <a:lnTo>
                  <a:pt x="309" y="246"/>
                </a:lnTo>
                <a:lnTo>
                  <a:pt x="306" y="249"/>
                </a:lnTo>
                <a:lnTo>
                  <a:pt x="311" y="252"/>
                </a:lnTo>
                <a:close/>
                <a:moveTo>
                  <a:pt x="119" y="115"/>
                </a:moveTo>
                <a:lnTo>
                  <a:pt x="119" y="115"/>
                </a:lnTo>
                <a:lnTo>
                  <a:pt x="120" y="113"/>
                </a:lnTo>
                <a:lnTo>
                  <a:pt x="120" y="112"/>
                </a:lnTo>
                <a:lnTo>
                  <a:pt x="120" y="110"/>
                </a:lnTo>
                <a:lnTo>
                  <a:pt x="119" y="109"/>
                </a:lnTo>
                <a:lnTo>
                  <a:pt x="115" y="107"/>
                </a:lnTo>
                <a:lnTo>
                  <a:pt x="117" y="113"/>
                </a:lnTo>
                <a:lnTo>
                  <a:pt x="119" y="115"/>
                </a:lnTo>
                <a:close/>
                <a:moveTo>
                  <a:pt x="237" y="244"/>
                </a:moveTo>
                <a:lnTo>
                  <a:pt x="237" y="244"/>
                </a:lnTo>
                <a:lnTo>
                  <a:pt x="240" y="251"/>
                </a:lnTo>
                <a:lnTo>
                  <a:pt x="242" y="246"/>
                </a:lnTo>
                <a:lnTo>
                  <a:pt x="240" y="244"/>
                </a:lnTo>
                <a:lnTo>
                  <a:pt x="238" y="241"/>
                </a:lnTo>
                <a:lnTo>
                  <a:pt x="237" y="244"/>
                </a:lnTo>
                <a:close/>
                <a:moveTo>
                  <a:pt x="300" y="229"/>
                </a:moveTo>
                <a:lnTo>
                  <a:pt x="300" y="229"/>
                </a:lnTo>
                <a:lnTo>
                  <a:pt x="294" y="233"/>
                </a:lnTo>
                <a:lnTo>
                  <a:pt x="297" y="235"/>
                </a:lnTo>
                <a:lnTo>
                  <a:pt x="302" y="230"/>
                </a:lnTo>
                <a:lnTo>
                  <a:pt x="300" y="229"/>
                </a:lnTo>
                <a:close/>
                <a:moveTo>
                  <a:pt x="179" y="115"/>
                </a:moveTo>
                <a:lnTo>
                  <a:pt x="179" y="115"/>
                </a:lnTo>
                <a:lnTo>
                  <a:pt x="177" y="117"/>
                </a:lnTo>
                <a:lnTo>
                  <a:pt x="177" y="118"/>
                </a:lnTo>
                <a:lnTo>
                  <a:pt x="177" y="120"/>
                </a:lnTo>
                <a:lnTo>
                  <a:pt x="177" y="121"/>
                </a:lnTo>
                <a:lnTo>
                  <a:pt x="180" y="124"/>
                </a:lnTo>
                <a:lnTo>
                  <a:pt x="179" y="115"/>
                </a:lnTo>
                <a:close/>
                <a:moveTo>
                  <a:pt x="358" y="319"/>
                </a:moveTo>
                <a:lnTo>
                  <a:pt x="358" y="319"/>
                </a:lnTo>
                <a:lnTo>
                  <a:pt x="355" y="317"/>
                </a:lnTo>
                <a:lnTo>
                  <a:pt x="352" y="319"/>
                </a:lnTo>
                <a:lnTo>
                  <a:pt x="357" y="323"/>
                </a:lnTo>
                <a:lnTo>
                  <a:pt x="358" y="319"/>
                </a:lnTo>
                <a:close/>
                <a:moveTo>
                  <a:pt x="216" y="238"/>
                </a:moveTo>
                <a:lnTo>
                  <a:pt x="216" y="238"/>
                </a:lnTo>
                <a:lnTo>
                  <a:pt x="216" y="244"/>
                </a:lnTo>
                <a:lnTo>
                  <a:pt x="220" y="249"/>
                </a:lnTo>
                <a:lnTo>
                  <a:pt x="221" y="248"/>
                </a:lnTo>
                <a:lnTo>
                  <a:pt x="216" y="238"/>
                </a:lnTo>
                <a:close/>
                <a:moveTo>
                  <a:pt x="328" y="259"/>
                </a:moveTo>
                <a:lnTo>
                  <a:pt x="328" y="259"/>
                </a:lnTo>
                <a:lnTo>
                  <a:pt x="321" y="254"/>
                </a:lnTo>
                <a:lnTo>
                  <a:pt x="319" y="255"/>
                </a:lnTo>
                <a:lnTo>
                  <a:pt x="319" y="257"/>
                </a:lnTo>
                <a:lnTo>
                  <a:pt x="319" y="259"/>
                </a:lnTo>
                <a:lnTo>
                  <a:pt x="321" y="260"/>
                </a:lnTo>
                <a:lnTo>
                  <a:pt x="322" y="257"/>
                </a:lnTo>
                <a:lnTo>
                  <a:pt x="324" y="257"/>
                </a:lnTo>
                <a:lnTo>
                  <a:pt x="325" y="259"/>
                </a:lnTo>
                <a:lnTo>
                  <a:pt x="327" y="259"/>
                </a:lnTo>
                <a:lnTo>
                  <a:pt x="328" y="259"/>
                </a:lnTo>
                <a:close/>
                <a:moveTo>
                  <a:pt x="242" y="173"/>
                </a:moveTo>
                <a:lnTo>
                  <a:pt x="242" y="173"/>
                </a:lnTo>
                <a:lnTo>
                  <a:pt x="237" y="181"/>
                </a:lnTo>
                <a:lnTo>
                  <a:pt x="238" y="184"/>
                </a:lnTo>
                <a:lnTo>
                  <a:pt x="243" y="173"/>
                </a:lnTo>
                <a:lnTo>
                  <a:pt x="242" y="173"/>
                </a:lnTo>
                <a:close/>
                <a:moveTo>
                  <a:pt x="133" y="167"/>
                </a:moveTo>
                <a:lnTo>
                  <a:pt x="133" y="167"/>
                </a:lnTo>
                <a:lnTo>
                  <a:pt x="131" y="166"/>
                </a:lnTo>
                <a:lnTo>
                  <a:pt x="126" y="170"/>
                </a:lnTo>
                <a:lnTo>
                  <a:pt x="130" y="173"/>
                </a:lnTo>
                <a:lnTo>
                  <a:pt x="133" y="167"/>
                </a:lnTo>
                <a:close/>
                <a:moveTo>
                  <a:pt x="235" y="369"/>
                </a:moveTo>
                <a:lnTo>
                  <a:pt x="235" y="369"/>
                </a:lnTo>
                <a:lnTo>
                  <a:pt x="229" y="358"/>
                </a:lnTo>
                <a:lnTo>
                  <a:pt x="227" y="361"/>
                </a:lnTo>
                <a:lnTo>
                  <a:pt x="235" y="369"/>
                </a:lnTo>
                <a:close/>
                <a:moveTo>
                  <a:pt x="215" y="301"/>
                </a:moveTo>
                <a:lnTo>
                  <a:pt x="215" y="301"/>
                </a:lnTo>
                <a:lnTo>
                  <a:pt x="207" y="304"/>
                </a:lnTo>
                <a:lnTo>
                  <a:pt x="207" y="306"/>
                </a:lnTo>
                <a:lnTo>
                  <a:pt x="207" y="309"/>
                </a:lnTo>
                <a:lnTo>
                  <a:pt x="215" y="301"/>
                </a:lnTo>
                <a:close/>
                <a:moveTo>
                  <a:pt x="141" y="115"/>
                </a:moveTo>
                <a:lnTo>
                  <a:pt x="141" y="115"/>
                </a:lnTo>
                <a:lnTo>
                  <a:pt x="144" y="120"/>
                </a:lnTo>
                <a:lnTo>
                  <a:pt x="147" y="123"/>
                </a:lnTo>
                <a:lnTo>
                  <a:pt x="149" y="121"/>
                </a:lnTo>
                <a:lnTo>
                  <a:pt x="147" y="120"/>
                </a:lnTo>
                <a:lnTo>
                  <a:pt x="147" y="118"/>
                </a:lnTo>
                <a:lnTo>
                  <a:pt x="141" y="115"/>
                </a:lnTo>
                <a:close/>
                <a:moveTo>
                  <a:pt x="234" y="224"/>
                </a:moveTo>
                <a:lnTo>
                  <a:pt x="234" y="224"/>
                </a:lnTo>
                <a:lnTo>
                  <a:pt x="235" y="227"/>
                </a:lnTo>
                <a:lnTo>
                  <a:pt x="237" y="227"/>
                </a:lnTo>
                <a:lnTo>
                  <a:pt x="240" y="230"/>
                </a:lnTo>
                <a:lnTo>
                  <a:pt x="242" y="229"/>
                </a:lnTo>
                <a:lnTo>
                  <a:pt x="237" y="222"/>
                </a:lnTo>
                <a:lnTo>
                  <a:pt x="234" y="224"/>
                </a:lnTo>
                <a:close/>
                <a:moveTo>
                  <a:pt x="279" y="128"/>
                </a:moveTo>
                <a:lnTo>
                  <a:pt x="279" y="128"/>
                </a:lnTo>
                <a:lnTo>
                  <a:pt x="273" y="132"/>
                </a:lnTo>
                <a:lnTo>
                  <a:pt x="275" y="134"/>
                </a:lnTo>
                <a:lnTo>
                  <a:pt x="279" y="131"/>
                </a:lnTo>
                <a:lnTo>
                  <a:pt x="279" y="129"/>
                </a:lnTo>
                <a:lnTo>
                  <a:pt x="279" y="128"/>
                </a:lnTo>
                <a:close/>
                <a:moveTo>
                  <a:pt x="90" y="110"/>
                </a:moveTo>
                <a:lnTo>
                  <a:pt x="90" y="110"/>
                </a:lnTo>
                <a:lnTo>
                  <a:pt x="92" y="113"/>
                </a:lnTo>
                <a:lnTo>
                  <a:pt x="93" y="117"/>
                </a:lnTo>
                <a:lnTo>
                  <a:pt x="93" y="106"/>
                </a:lnTo>
                <a:lnTo>
                  <a:pt x="90" y="110"/>
                </a:lnTo>
                <a:close/>
                <a:moveTo>
                  <a:pt x="283" y="252"/>
                </a:moveTo>
                <a:lnTo>
                  <a:pt x="283" y="252"/>
                </a:lnTo>
                <a:lnTo>
                  <a:pt x="284" y="251"/>
                </a:lnTo>
                <a:lnTo>
                  <a:pt x="284" y="249"/>
                </a:lnTo>
                <a:lnTo>
                  <a:pt x="281" y="244"/>
                </a:lnTo>
                <a:lnTo>
                  <a:pt x="279" y="248"/>
                </a:lnTo>
                <a:lnTo>
                  <a:pt x="283" y="252"/>
                </a:lnTo>
                <a:close/>
                <a:moveTo>
                  <a:pt x="298" y="254"/>
                </a:moveTo>
                <a:lnTo>
                  <a:pt x="298" y="254"/>
                </a:lnTo>
                <a:lnTo>
                  <a:pt x="303" y="251"/>
                </a:lnTo>
                <a:lnTo>
                  <a:pt x="300" y="248"/>
                </a:lnTo>
                <a:lnTo>
                  <a:pt x="295" y="252"/>
                </a:lnTo>
                <a:lnTo>
                  <a:pt x="298" y="254"/>
                </a:lnTo>
                <a:close/>
                <a:moveTo>
                  <a:pt x="294" y="249"/>
                </a:moveTo>
                <a:lnTo>
                  <a:pt x="294" y="249"/>
                </a:lnTo>
                <a:lnTo>
                  <a:pt x="297" y="246"/>
                </a:lnTo>
                <a:lnTo>
                  <a:pt x="294" y="243"/>
                </a:lnTo>
                <a:lnTo>
                  <a:pt x="291" y="246"/>
                </a:lnTo>
                <a:lnTo>
                  <a:pt x="294" y="249"/>
                </a:lnTo>
                <a:close/>
                <a:moveTo>
                  <a:pt x="67" y="259"/>
                </a:moveTo>
                <a:lnTo>
                  <a:pt x="67" y="259"/>
                </a:lnTo>
                <a:lnTo>
                  <a:pt x="65" y="259"/>
                </a:lnTo>
                <a:lnTo>
                  <a:pt x="62" y="260"/>
                </a:lnTo>
                <a:lnTo>
                  <a:pt x="62" y="262"/>
                </a:lnTo>
                <a:lnTo>
                  <a:pt x="59" y="268"/>
                </a:lnTo>
                <a:lnTo>
                  <a:pt x="59" y="270"/>
                </a:lnTo>
                <a:lnTo>
                  <a:pt x="67" y="259"/>
                </a:lnTo>
                <a:close/>
                <a:moveTo>
                  <a:pt x="215" y="107"/>
                </a:moveTo>
                <a:lnTo>
                  <a:pt x="215" y="107"/>
                </a:lnTo>
                <a:lnTo>
                  <a:pt x="210" y="107"/>
                </a:lnTo>
                <a:lnTo>
                  <a:pt x="210" y="112"/>
                </a:lnTo>
                <a:lnTo>
                  <a:pt x="215" y="110"/>
                </a:lnTo>
                <a:lnTo>
                  <a:pt x="215" y="107"/>
                </a:lnTo>
                <a:close/>
                <a:moveTo>
                  <a:pt x="254" y="218"/>
                </a:moveTo>
                <a:lnTo>
                  <a:pt x="254" y="218"/>
                </a:lnTo>
                <a:lnTo>
                  <a:pt x="251" y="214"/>
                </a:lnTo>
                <a:lnTo>
                  <a:pt x="250" y="210"/>
                </a:lnTo>
                <a:lnTo>
                  <a:pt x="248" y="214"/>
                </a:lnTo>
                <a:lnTo>
                  <a:pt x="251" y="218"/>
                </a:lnTo>
                <a:lnTo>
                  <a:pt x="253" y="219"/>
                </a:lnTo>
                <a:lnTo>
                  <a:pt x="254" y="218"/>
                </a:lnTo>
                <a:close/>
                <a:moveTo>
                  <a:pt x="256" y="244"/>
                </a:moveTo>
                <a:lnTo>
                  <a:pt x="256" y="244"/>
                </a:lnTo>
                <a:lnTo>
                  <a:pt x="254" y="243"/>
                </a:lnTo>
                <a:lnTo>
                  <a:pt x="250" y="249"/>
                </a:lnTo>
                <a:lnTo>
                  <a:pt x="251" y="251"/>
                </a:lnTo>
                <a:lnTo>
                  <a:pt x="256" y="244"/>
                </a:lnTo>
                <a:close/>
                <a:moveTo>
                  <a:pt x="199" y="150"/>
                </a:moveTo>
                <a:lnTo>
                  <a:pt x="199" y="150"/>
                </a:lnTo>
                <a:lnTo>
                  <a:pt x="202" y="150"/>
                </a:lnTo>
                <a:lnTo>
                  <a:pt x="204" y="150"/>
                </a:lnTo>
                <a:lnTo>
                  <a:pt x="205" y="148"/>
                </a:lnTo>
                <a:lnTo>
                  <a:pt x="204" y="145"/>
                </a:lnTo>
                <a:lnTo>
                  <a:pt x="199" y="150"/>
                </a:lnTo>
                <a:close/>
                <a:moveTo>
                  <a:pt x="226" y="331"/>
                </a:moveTo>
                <a:lnTo>
                  <a:pt x="226" y="331"/>
                </a:lnTo>
                <a:lnTo>
                  <a:pt x="227" y="330"/>
                </a:lnTo>
                <a:lnTo>
                  <a:pt x="226" y="326"/>
                </a:lnTo>
                <a:lnTo>
                  <a:pt x="221" y="323"/>
                </a:lnTo>
                <a:lnTo>
                  <a:pt x="221" y="326"/>
                </a:lnTo>
                <a:lnTo>
                  <a:pt x="226" y="331"/>
                </a:lnTo>
                <a:close/>
                <a:moveTo>
                  <a:pt x="346" y="252"/>
                </a:moveTo>
                <a:lnTo>
                  <a:pt x="346" y="252"/>
                </a:lnTo>
                <a:lnTo>
                  <a:pt x="344" y="254"/>
                </a:lnTo>
                <a:lnTo>
                  <a:pt x="347" y="257"/>
                </a:lnTo>
                <a:lnTo>
                  <a:pt x="350" y="254"/>
                </a:lnTo>
                <a:lnTo>
                  <a:pt x="346" y="252"/>
                </a:lnTo>
                <a:close/>
                <a:moveTo>
                  <a:pt x="76" y="126"/>
                </a:moveTo>
                <a:lnTo>
                  <a:pt x="76" y="126"/>
                </a:lnTo>
                <a:lnTo>
                  <a:pt x="78" y="124"/>
                </a:lnTo>
                <a:lnTo>
                  <a:pt x="73" y="118"/>
                </a:lnTo>
                <a:lnTo>
                  <a:pt x="73" y="120"/>
                </a:lnTo>
                <a:lnTo>
                  <a:pt x="73" y="123"/>
                </a:lnTo>
                <a:lnTo>
                  <a:pt x="74" y="124"/>
                </a:lnTo>
                <a:lnTo>
                  <a:pt x="76" y="126"/>
                </a:lnTo>
                <a:close/>
                <a:moveTo>
                  <a:pt x="109" y="183"/>
                </a:moveTo>
                <a:lnTo>
                  <a:pt x="109" y="183"/>
                </a:lnTo>
                <a:lnTo>
                  <a:pt x="115" y="188"/>
                </a:lnTo>
                <a:lnTo>
                  <a:pt x="120" y="191"/>
                </a:lnTo>
                <a:lnTo>
                  <a:pt x="114" y="183"/>
                </a:lnTo>
                <a:lnTo>
                  <a:pt x="112" y="184"/>
                </a:lnTo>
                <a:lnTo>
                  <a:pt x="109" y="183"/>
                </a:lnTo>
                <a:close/>
                <a:moveTo>
                  <a:pt x="166" y="230"/>
                </a:moveTo>
                <a:lnTo>
                  <a:pt x="166" y="230"/>
                </a:lnTo>
                <a:lnTo>
                  <a:pt x="164" y="227"/>
                </a:lnTo>
                <a:lnTo>
                  <a:pt x="163" y="224"/>
                </a:lnTo>
                <a:lnTo>
                  <a:pt x="161" y="222"/>
                </a:lnTo>
                <a:lnTo>
                  <a:pt x="161" y="229"/>
                </a:lnTo>
                <a:lnTo>
                  <a:pt x="163" y="230"/>
                </a:lnTo>
                <a:lnTo>
                  <a:pt x="166" y="230"/>
                </a:lnTo>
                <a:close/>
                <a:moveTo>
                  <a:pt x="182" y="110"/>
                </a:moveTo>
                <a:lnTo>
                  <a:pt x="182" y="110"/>
                </a:lnTo>
                <a:lnTo>
                  <a:pt x="182" y="117"/>
                </a:lnTo>
                <a:lnTo>
                  <a:pt x="183" y="123"/>
                </a:lnTo>
                <a:lnTo>
                  <a:pt x="183" y="110"/>
                </a:lnTo>
                <a:lnTo>
                  <a:pt x="182" y="110"/>
                </a:lnTo>
                <a:close/>
                <a:moveTo>
                  <a:pt x="242" y="57"/>
                </a:moveTo>
                <a:lnTo>
                  <a:pt x="242" y="57"/>
                </a:lnTo>
                <a:lnTo>
                  <a:pt x="245" y="55"/>
                </a:lnTo>
                <a:lnTo>
                  <a:pt x="245" y="49"/>
                </a:lnTo>
                <a:lnTo>
                  <a:pt x="242" y="50"/>
                </a:lnTo>
                <a:lnTo>
                  <a:pt x="242" y="52"/>
                </a:lnTo>
                <a:lnTo>
                  <a:pt x="242" y="57"/>
                </a:lnTo>
                <a:close/>
                <a:moveTo>
                  <a:pt x="134" y="154"/>
                </a:moveTo>
                <a:lnTo>
                  <a:pt x="134" y="154"/>
                </a:lnTo>
                <a:lnTo>
                  <a:pt x="139" y="151"/>
                </a:lnTo>
                <a:lnTo>
                  <a:pt x="134" y="148"/>
                </a:lnTo>
                <a:lnTo>
                  <a:pt x="133" y="153"/>
                </a:lnTo>
                <a:lnTo>
                  <a:pt x="134" y="154"/>
                </a:lnTo>
                <a:close/>
                <a:moveTo>
                  <a:pt x="325" y="241"/>
                </a:moveTo>
                <a:lnTo>
                  <a:pt x="325" y="241"/>
                </a:lnTo>
                <a:lnTo>
                  <a:pt x="319" y="236"/>
                </a:lnTo>
                <a:lnTo>
                  <a:pt x="317" y="238"/>
                </a:lnTo>
                <a:lnTo>
                  <a:pt x="324" y="243"/>
                </a:lnTo>
                <a:lnTo>
                  <a:pt x="325" y="241"/>
                </a:lnTo>
                <a:close/>
                <a:moveTo>
                  <a:pt x="223" y="120"/>
                </a:moveTo>
                <a:lnTo>
                  <a:pt x="223" y="120"/>
                </a:lnTo>
                <a:lnTo>
                  <a:pt x="224" y="118"/>
                </a:lnTo>
                <a:lnTo>
                  <a:pt x="224" y="112"/>
                </a:lnTo>
                <a:lnTo>
                  <a:pt x="224" y="110"/>
                </a:lnTo>
                <a:lnTo>
                  <a:pt x="221" y="112"/>
                </a:lnTo>
                <a:lnTo>
                  <a:pt x="223" y="120"/>
                </a:lnTo>
                <a:close/>
                <a:moveTo>
                  <a:pt x="253" y="257"/>
                </a:moveTo>
                <a:lnTo>
                  <a:pt x="253" y="257"/>
                </a:lnTo>
                <a:lnTo>
                  <a:pt x="257" y="260"/>
                </a:lnTo>
                <a:lnTo>
                  <a:pt x="259" y="257"/>
                </a:lnTo>
                <a:lnTo>
                  <a:pt x="257" y="255"/>
                </a:lnTo>
                <a:lnTo>
                  <a:pt x="256" y="254"/>
                </a:lnTo>
                <a:lnTo>
                  <a:pt x="254" y="255"/>
                </a:lnTo>
                <a:lnTo>
                  <a:pt x="253" y="257"/>
                </a:lnTo>
                <a:close/>
                <a:moveTo>
                  <a:pt x="197" y="227"/>
                </a:moveTo>
                <a:lnTo>
                  <a:pt x="197" y="227"/>
                </a:lnTo>
                <a:lnTo>
                  <a:pt x="194" y="216"/>
                </a:lnTo>
                <a:lnTo>
                  <a:pt x="193" y="219"/>
                </a:lnTo>
                <a:lnTo>
                  <a:pt x="197" y="227"/>
                </a:lnTo>
                <a:close/>
                <a:moveTo>
                  <a:pt x="166" y="240"/>
                </a:moveTo>
                <a:lnTo>
                  <a:pt x="166" y="240"/>
                </a:lnTo>
                <a:lnTo>
                  <a:pt x="161" y="241"/>
                </a:lnTo>
                <a:lnTo>
                  <a:pt x="161" y="244"/>
                </a:lnTo>
                <a:lnTo>
                  <a:pt x="163" y="248"/>
                </a:lnTo>
                <a:lnTo>
                  <a:pt x="166" y="240"/>
                </a:lnTo>
                <a:close/>
                <a:moveTo>
                  <a:pt x="313" y="263"/>
                </a:moveTo>
                <a:lnTo>
                  <a:pt x="313" y="263"/>
                </a:lnTo>
                <a:lnTo>
                  <a:pt x="319" y="266"/>
                </a:lnTo>
                <a:lnTo>
                  <a:pt x="316" y="260"/>
                </a:lnTo>
                <a:lnTo>
                  <a:pt x="313" y="263"/>
                </a:lnTo>
                <a:close/>
                <a:moveTo>
                  <a:pt x="196" y="90"/>
                </a:moveTo>
                <a:lnTo>
                  <a:pt x="196" y="90"/>
                </a:lnTo>
                <a:lnTo>
                  <a:pt x="194" y="91"/>
                </a:lnTo>
                <a:lnTo>
                  <a:pt x="194" y="95"/>
                </a:lnTo>
                <a:lnTo>
                  <a:pt x="194" y="96"/>
                </a:lnTo>
                <a:lnTo>
                  <a:pt x="194" y="99"/>
                </a:lnTo>
                <a:lnTo>
                  <a:pt x="196" y="98"/>
                </a:lnTo>
                <a:lnTo>
                  <a:pt x="196" y="90"/>
                </a:lnTo>
                <a:close/>
                <a:moveTo>
                  <a:pt x="197" y="396"/>
                </a:moveTo>
                <a:lnTo>
                  <a:pt x="197" y="396"/>
                </a:lnTo>
                <a:lnTo>
                  <a:pt x="201" y="397"/>
                </a:lnTo>
                <a:lnTo>
                  <a:pt x="204" y="394"/>
                </a:lnTo>
                <a:lnTo>
                  <a:pt x="202" y="391"/>
                </a:lnTo>
                <a:lnTo>
                  <a:pt x="201" y="393"/>
                </a:lnTo>
                <a:lnTo>
                  <a:pt x="201" y="394"/>
                </a:lnTo>
                <a:lnTo>
                  <a:pt x="199" y="396"/>
                </a:lnTo>
                <a:lnTo>
                  <a:pt x="197" y="396"/>
                </a:lnTo>
                <a:close/>
                <a:moveTo>
                  <a:pt x="305" y="273"/>
                </a:moveTo>
                <a:lnTo>
                  <a:pt x="305" y="273"/>
                </a:lnTo>
                <a:lnTo>
                  <a:pt x="300" y="278"/>
                </a:lnTo>
                <a:lnTo>
                  <a:pt x="303" y="279"/>
                </a:lnTo>
                <a:lnTo>
                  <a:pt x="306" y="276"/>
                </a:lnTo>
                <a:lnTo>
                  <a:pt x="305" y="273"/>
                </a:lnTo>
                <a:close/>
                <a:moveTo>
                  <a:pt x="158" y="202"/>
                </a:moveTo>
                <a:lnTo>
                  <a:pt x="158" y="202"/>
                </a:lnTo>
                <a:lnTo>
                  <a:pt x="166" y="210"/>
                </a:lnTo>
                <a:lnTo>
                  <a:pt x="167" y="211"/>
                </a:lnTo>
                <a:lnTo>
                  <a:pt x="164" y="205"/>
                </a:lnTo>
                <a:lnTo>
                  <a:pt x="158" y="202"/>
                </a:lnTo>
                <a:close/>
                <a:moveTo>
                  <a:pt x="126" y="210"/>
                </a:moveTo>
                <a:lnTo>
                  <a:pt x="126" y="210"/>
                </a:lnTo>
                <a:lnTo>
                  <a:pt x="114" y="219"/>
                </a:lnTo>
                <a:lnTo>
                  <a:pt x="128" y="210"/>
                </a:lnTo>
                <a:lnTo>
                  <a:pt x="126" y="210"/>
                </a:lnTo>
                <a:close/>
                <a:moveTo>
                  <a:pt x="355" y="91"/>
                </a:moveTo>
                <a:lnTo>
                  <a:pt x="355" y="91"/>
                </a:lnTo>
                <a:lnTo>
                  <a:pt x="357" y="95"/>
                </a:lnTo>
                <a:lnTo>
                  <a:pt x="362" y="91"/>
                </a:lnTo>
                <a:lnTo>
                  <a:pt x="360" y="88"/>
                </a:lnTo>
                <a:lnTo>
                  <a:pt x="355" y="91"/>
                </a:lnTo>
                <a:close/>
                <a:moveTo>
                  <a:pt x="112" y="134"/>
                </a:moveTo>
                <a:lnTo>
                  <a:pt x="112" y="134"/>
                </a:lnTo>
                <a:lnTo>
                  <a:pt x="115" y="139"/>
                </a:lnTo>
                <a:lnTo>
                  <a:pt x="119" y="137"/>
                </a:lnTo>
                <a:lnTo>
                  <a:pt x="112" y="132"/>
                </a:lnTo>
                <a:lnTo>
                  <a:pt x="112" y="134"/>
                </a:lnTo>
                <a:close/>
                <a:moveTo>
                  <a:pt x="60" y="317"/>
                </a:moveTo>
                <a:lnTo>
                  <a:pt x="60" y="317"/>
                </a:lnTo>
                <a:lnTo>
                  <a:pt x="65" y="323"/>
                </a:lnTo>
                <a:lnTo>
                  <a:pt x="67" y="323"/>
                </a:lnTo>
                <a:lnTo>
                  <a:pt x="67" y="320"/>
                </a:lnTo>
                <a:lnTo>
                  <a:pt x="60" y="317"/>
                </a:lnTo>
                <a:close/>
                <a:moveTo>
                  <a:pt x="259" y="232"/>
                </a:moveTo>
                <a:lnTo>
                  <a:pt x="259" y="232"/>
                </a:lnTo>
                <a:lnTo>
                  <a:pt x="256" y="227"/>
                </a:lnTo>
                <a:lnTo>
                  <a:pt x="254" y="229"/>
                </a:lnTo>
                <a:lnTo>
                  <a:pt x="256" y="233"/>
                </a:lnTo>
                <a:lnTo>
                  <a:pt x="259" y="232"/>
                </a:lnTo>
                <a:close/>
                <a:moveTo>
                  <a:pt x="291" y="255"/>
                </a:moveTo>
                <a:lnTo>
                  <a:pt x="291" y="255"/>
                </a:lnTo>
                <a:lnTo>
                  <a:pt x="292" y="260"/>
                </a:lnTo>
                <a:lnTo>
                  <a:pt x="295" y="257"/>
                </a:lnTo>
                <a:lnTo>
                  <a:pt x="294" y="254"/>
                </a:lnTo>
                <a:lnTo>
                  <a:pt x="291" y="255"/>
                </a:lnTo>
                <a:close/>
                <a:moveTo>
                  <a:pt x="289" y="244"/>
                </a:moveTo>
                <a:lnTo>
                  <a:pt x="289" y="244"/>
                </a:lnTo>
                <a:lnTo>
                  <a:pt x="292" y="241"/>
                </a:lnTo>
                <a:lnTo>
                  <a:pt x="289" y="238"/>
                </a:lnTo>
                <a:lnTo>
                  <a:pt x="286" y="241"/>
                </a:lnTo>
                <a:lnTo>
                  <a:pt x="289" y="244"/>
                </a:lnTo>
                <a:close/>
                <a:moveTo>
                  <a:pt x="257" y="207"/>
                </a:moveTo>
                <a:lnTo>
                  <a:pt x="257" y="207"/>
                </a:lnTo>
                <a:lnTo>
                  <a:pt x="261" y="210"/>
                </a:lnTo>
                <a:lnTo>
                  <a:pt x="265" y="205"/>
                </a:lnTo>
                <a:lnTo>
                  <a:pt x="264" y="203"/>
                </a:lnTo>
                <a:lnTo>
                  <a:pt x="257" y="207"/>
                </a:lnTo>
                <a:close/>
                <a:moveTo>
                  <a:pt x="191" y="279"/>
                </a:moveTo>
                <a:lnTo>
                  <a:pt x="191" y="279"/>
                </a:lnTo>
                <a:lnTo>
                  <a:pt x="191" y="284"/>
                </a:lnTo>
                <a:lnTo>
                  <a:pt x="196" y="282"/>
                </a:lnTo>
                <a:lnTo>
                  <a:pt x="191" y="279"/>
                </a:lnTo>
                <a:close/>
                <a:moveTo>
                  <a:pt x="343" y="276"/>
                </a:moveTo>
                <a:lnTo>
                  <a:pt x="343" y="276"/>
                </a:lnTo>
                <a:lnTo>
                  <a:pt x="347" y="281"/>
                </a:lnTo>
                <a:lnTo>
                  <a:pt x="350" y="278"/>
                </a:lnTo>
                <a:lnTo>
                  <a:pt x="344" y="274"/>
                </a:lnTo>
                <a:lnTo>
                  <a:pt x="343" y="276"/>
                </a:lnTo>
                <a:close/>
                <a:moveTo>
                  <a:pt x="194" y="161"/>
                </a:moveTo>
                <a:lnTo>
                  <a:pt x="194" y="161"/>
                </a:lnTo>
                <a:lnTo>
                  <a:pt x="190" y="166"/>
                </a:lnTo>
                <a:lnTo>
                  <a:pt x="191" y="167"/>
                </a:lnTo>
                <a:lnTo>
                  <a:pt x="197" y="162"/>
                </a:lnTo>
                <a:lnTo>
                  <a:pt x="194" y="161"/>
                </a:lnTo>
                <a:close/>
                <a:moveTo>
                  <a:pt x="231" y="172"/>
                </a:moveTo>
                <a:lnTo>
                  <a:pt x="231" y="172"/>
                </a:lnTo>
                <a:lnTo>
                  <a:pt x="226" y="173"/>
                </a:lnTo>
                <a:lnTo>
                  <a:pt x="224" y="177"/>
                </a:lnTo>
                <a:lnTo>
                  <a:pt x="223" y="178"/>
                </a:lnTo>
                <a:lnTo>
                  <a:pt x="224" y="178"/>
                </a:lnTo>
                <a:lnTo>
                  <a:pt x="231" y="173"/>
                </a:lnTo>
                <a:lnTo>
                  <a:pt x="231" y="172"/>
                </a:lnTo>
                <a:close/>
                <a:moveTo>
                  <a:pt x="208" y="284"/>
                </a:moveTo>
                <a:lnTo>
                  <a:pt x="208" y="284"/>
                </a:lnTo>
                <a:lnTo>
                  <a:pt x="208" y="289"/>
                </a:lnTo>
                <a:lnTo>
                  <a:pt x="213" y="293"/>
                </a:lnTo>
                <a:lnTo>
                  <a:pt x="213" y="292"/>
                </a:lnTo>
                <a:lnTo>
                  <a:pt x="208" y="284"/>
                </a:lnTo>
                <a:close/>
                <a:moveTo>
                  <a:pt x="305" y="134"/>
                </a:moveTo>
                <a:lnTo>
                  <a:pt x="305" y="134"/>
                </a:lnTo>
                <a:lnTo>
                  <a:pt x="302" y="131"/>
                </a:lnTo>
                <a:lnTo>
                  <a:pt x="298" y="132"/>
                </a:lnTo>
                <a:lnTo>
                  <a:pt x="300" y="136"/>
                </a:lnTo>
                <a:lnTo>
                  <a:pt x="305" y="134"/>
                </a:lnTo>
                <a:close/>
                <a:moveTo>
                  <a:pt x="292" y="284"/>
                </a:moveTo>
                <a:lnTo>
                  <a:pt x="292" y="284"/>
                </a:lnTo>
                <a:lnTo>
                  <a:pt x="286" y="278"/>
                </a:lnTo>
                <a:lnTo>
                  <a:pt x="284" y="279"/>
                </a:lnTo>
                <a:lnTo>
                  <a:pt x="287" y="282"/>
                </a:lnTo>
                <a:lnTo>
                  <a:pt x="292" y="284"/>
                </a:lnTo>
                <a:close/>
                <a:moveTo>
                  <a:pt x="223" y="350"/>
                </a:moveTo>
                <a:lnTo>
                  <a:pt x="223" y="350"/>
                </a:lnTo>
                <a:lnTo>
                  <a:pt x="223" y="355"/>
                </a:lnTo>
                <a:lnTo>
                  <a:pt x="224" y="356"/>
                </a:lnTo>
                <a:lnTo>
                  <a:pt x="226" y="353"/>
                </a:lnTo>
                <a:lnTo>
                  <a:pt x="224" y="352"/>
                </a:lnTo>
                <a:lnTo>
                  <a:pt x="223" y="350"/>
                </a:lnTo>
                <a:close/>
                <a:moveTo>
                  <a:pt x="92" y="124"/>
                </a:moveTo>
                <a:lnTo>
                  <a:pt x="92" y="124"/>
                </a:lnTo>
                <a:lnTo>
                  <a:pt x="89" y="126"/>
                </a:lnTo>
                <a:lnTo>
                  <a:pt x="92" y="129"/>
                </a:lnTo>
                <a:lnTo>
                  <a:pt x="93" y="128"/>
                </a:lnTo>
                <a:lnTo>
                  <a:pt x="92" y="124"/>
                </a:lnTo>
                <a:close/>
                <a:moveTo>
                  <a:pt x="336" y="147"/>
                </a:moveTo>
                <a:lnTo>
                  <a:pt x="336" y="147"/>
                </a:lnTo>
                <a:lnTo>
                  <a:pt x="343" y="142"/>
                </a:lnTo>
                <a:lnTo>
                  <a:pt x="354" y="132"/>
                </a:lnTo>
                <a:lnTo>
                  <a:pt x="336" y="147"/>
                </a:lnTo>
                <a:close/>
                <a:moveTo>
                  <a:pt x="380" y="102"/>
                </a:moveTo>
                <a:lnTo>
                  <a:pt x="380" y="102"/>
                </a:lnTo>
                <a:lnTo>
                  <a:pt x="379" y="104"/>
                </a:lnTo>
                <a:lnTo>
                  <a:pt x="382" y="110"/>
                </a:lnTo>
                <a:lnTo>
                  <a:pt x="384" y="109"/>
                </a:lnTo>
                <a:lnTo>
                  <a:pt x="380" y="102"/>
                </a:lnTo>
                <a:close/>
                <a:moveTo>
                  <a:pt x="104" y="252"/>
                </a:moveTo>
                <a:lnTo>
                  <a:pt x="104" y="252"/>
                </a:lnTo>
                <a:lnTo>
                  <a:pt x="103" y="248"/>
                </a:lnTo>
                <a:lnTo>
                  <a:pt x="101" y="249"/>
                </a:lnTo>
                <a:lnTo>
                  <a:pt x="100" y="251"/>
                </a:lnTo>
                <a:lnTo>
                  <a:pt x="101" y="254"/>
                </a:lnTo>
                <a:lnTo>
                  <a:pt x="104" y="252"/>
                </a:lnTo>
                <a:close/>
                <a:moveTo>
                  <a:pt x="89" y="107"/>
                </a:moveTo>
                <a:lnTo>
                  <a:pt x="89" y="107"/>
                </a:lnTo>
                <a:lnTo>
                  <a:pt x="92" y="101"/>
                </a:lnTo>
                <a:lnTo>
                  <a:pt x="92" y="99"/>
                </a:lnTo>
                <a:lnTo>
                  <a:pt x="87" y="106"/>
                </a:lnTo>
                <a:lnTo>
                  <a:pt x="89" y="107"/>
                </a:lnTo>
                <a:close/>
                <a:moveTo>
                  <a:pt x="265" y="260"/>
                </a:moveTo>
                <a:lnTo>
                  <a:pt x="265" y="260"/>
                </a:lnTo>
                <a:lnTo>
                  <a:pt x="264" y="262"/>
                </a:lnTo>
                <a:lnTo>
                  <a:pt x="270" y="266"/>
                </a:lnTo>
                <a:lnTo>
                  <a:pt x="270" y="265"/>
                </a:lnTo>
                <a:lnTo>
                  <a:pt x="270" y="263"/>
                </a:lnTo>
                <a:lnTo>
                  <a:pt x="265" y="260"/>
                </a:lnTo>
                <a:close/>
                <a:moveTo>
                  <a:pt x="193" y="55"/>
                </a:moveTo>
                <a:lnTo>
                  <a:pt x="193" y="55"/>
                </a:lnTo>
                <a:lnTo>
                  <a:pt x="194" y="54"/>
                </a:lnTo>
                <a:lnTo>
                  <a:pt x="194" y="52"/>
                </a:lnTo>
                <a:lnTo>
                  <a:pt x="194" y="49"/>
                </a:lnTo>
                <a:lnTo>
                  <a:pt x="193" y="49"/>
                </a:lnTo>
                <a:lnTo>
                  <a:pt x="193" y="55"/>
                </a:lnTo>
                <a:close/>
                <a:moveTo>
                  <a:pt x="242" y="260"/>
                </a:moveTo>
                <a:lnTo>
                  <a:pt x="242" y="260"/>
                </a:lnTo>
                <a:lnTo>
                  <a:pt x="237" y="263"/>
                </a:lnTo>
                <a:lnTo>
                  <a:pt x="238" y="266"/>
                </a:lnTo>
                <a:lnTo>
                  <a:pt x="243" y="262"/>
                </a:lnTo>
                <a:lnTo>
                  <a:pt x="242" y="260"/>
                </a:lnTo>
                <a:close/>
                <a:moveTo>
                  <a:pt x="68" y="90"/>
                </a:moveTo>
                <a:lnTo>
                  <a:pt x="68" y="90"/>
                </a:lnTo>
                <a:lnTo>
                  <a:pt x="67" y="93"/>
                </a:lnTo>
                <a:lnTo>
                  <a:pt x="67" y="95"/>
                </a:lnTo>
                <a:lnTo>
                  <a:pt x="67" y="99"/>
                </a:lnTo>
                <a:lnTo>
                  <a:pt x="68" y="98"/>
                </a:lnTo>
                <a:lnTo>
                  <a:pt x="68" y="96"/>
                </a:lnTo>
                <a:lnTo>
                  <a:pt x="68" y="91"/>
                </a:lnTo>
                <a:lnTo>
                  <a:pt x="68" y="90"/>
                </a:lnTo>
                <a:close/>
                <a:moveTo>
                  <a:pt x="201" y="221"/>
                </a:moveTo>
                <a:lnTo>
                  <a:pt x="201" y="221"/>
                </a:lnTo>
                <a:lnTo>
                  <a:pt x="202" y="218"/>
                </a:lnTo>
                <a:lnTo>
                  <a:pt x="204" y="216"/>
                </a:lnTo>
                <a:lnTo>
                  <a:pt x="201" y="213"/>
                </a:lnTo>
                <a:lnTo>
                  <a:pt x="199" y="213"/>
                </a:lnTo>
                <a:lnTo>
                  <a:pt x="199" y="214"/>
                </a:lnTo>
                <a:lnTo>
                  <a:pt x="201" y="221"/>
                </a:lnTo>
                <a:close/>
                <a:moveTo>
                  <a:pt x="171" y="173"/>
                </a:moveTo>
                <a:lnTo>
                  <a:pt x="171" y="173"/>
                </a:lnTo>
                <a:lnTo>
                  <a:pt x="166" y="178"/>
                </a:lnTo>
                <a:lnTo>
                  <a:pt x="167" y="180"/>
                </a:lnTo>
                <a:lnTo>
                  <a:pt x="169" y="178"/>
                </a:lnTo>
                <a:lnTo>
                  <a:pt x="171" y="178"/>
                </a:lnTo>
                <a:lnTo>
                  <a:pt x="172" y="175"/>
                </a:lnTo>
                <a:lnTo>
                  <a:pt x="171" y="173"/>
                </a:lnTo>
                <a:close/>
                <a:moveTo>
                  <a:pt x="354" y="79"/>
                </a:moveTo>
                <a:lnTo>
                  <a:pt x="354" y="79"/>
                </a:lnTo>
                <a:lnTo>
                  <a:pt x="349" y="74"/>
                </a:lnTo>
                <a:lnTo>
                  <a:pt x="349" y="76"/>
                </a:lnTo>
                <a:lnTo>
                  <a:pt x="350" y="79"/>
                </a:lnTo>
                <a:lnTo>
                  <a:pt x="350" y="80"/>
                </a:lnTo>
                <a:lnTo>
                  <a:pt x="354" y="79"/>
                </a:lnTo>
                <a:close/>
                <a:moveTo>
                  <a:pt x="161" y="154"/>
                </a:moveTo>
                <a:lnTo>
                  <a:pt x="161" y="154"/>
                </a:lnTo>
                <a:lnTo>
                  <a:pt x="160" y="153"/>
                </a:lnTo>
                <a:lnTo>
                  <a:pt x="152" y="161"/>
                </a:lnTo>
                <a:lnTo>
                  <a:pt x="153" y="161"/>
                </a:lnTo>
                <a:lnTo>
                  <a:pt x="158" y="158"/>
                </a:lnTo>
                <a:lnTo>
                  <a:pt x="158" y="156"/>
                </a:lnTo>
                <a:lnTo>
                  <a:pt x="160" y="156"/>
                </a:lnTo>
                <a:lnTo>
                  <a:pt x="161" y="154"/>
                </a:lnTo>
                <a:close/>
                <a:moveTo>
                  <a:pt x="125" y="290"/>
                </a:moveTo>
                <a:lnTo>
                  <a:pt x="125" y="290"/>
                </a:lnTo>
                <a:lnTo>
                  <a:pt x="122" y="287"/>
                </a:lnTo>
                <a:lnTo>
                  <a:pt x="119" y="289"/>
                </a:lnTo>
                <a:lnTo>
                  <a:pt x="122" y="292"/>
                </a:lnTo>
                <a:lnTo>
                  <a:pt x="125" y="290"/>
                </a:lnTo>
                <a:close/>
                <a:moveTo>
                  <a:pt x="197" y="31"/>
                </a:moveTo>
                <a:lnTo>
                  <a:pt x="197" y="31"/>
                </a:lnTo>
                <a:lnTo>
                  <a:pt x="194" y="28"/>
                </a:lnTo>
                <a:lnTo>
                  <a:pt x="190" y="35"/>
                </a:lnTo>
                <a:lnTo>
                  <a:pt x="197" y="31"/>
                </a:lnTo>
                <a:close/>
                <a:moveTo>
                  <a:pt x="202" y="36"/>
                </a:moveTo>
                <a:lnTo>
                  <a:pt x="202" y="36"/>
                </a:lnTo>
                <a:lnTo>
                  <a:pt x="204" y="36"/>
                </a:lnTo>
                <a:lnTo>
                  <a:pt x="213" y="33"/>
                </a:lnTo>
                <a:lnTo>
                  <a:pt x="207" y="33"/>
                </a:lnTo>
                <a:lnTo>
                  <a:pt x="202" y="36"/>
                </a:lnTo>
                <a:close/>
                <a:moveTo>
                  <a:pt x="226" y="47"/>
                </a:moveTo>
                <a:lnTo>
                  <a:pt x="226" y="47"/>
                </a:lnTo>
                <a:lnTo>
                  <a:pt x="232" y="44"/>
                </a:lnTo>
                <a:lnTo>
                  <a:pt x="234" y="42"/>
                </a:lnTo>
                <a:lnTo>
                  <a:pt x="226" y="44"/>
                </a:lnTo>
                <a:lnTo>
                  <a:pt x="226" y="47"/>
                </a:lnTo>
                <a:close/>
                <a:moveTo>
                  <a:pt x="103" y="120"/>
                </a:moveTo>
                <a:lnTo>
                  <a:pt x="103" y="120"/>
                </a:lnTo>
                <a:lnTo>
                  <a:pt x="106" y="123"/>
                </a:lnTo>
                <a:lnTo>
                  <a:pt x="106" y="120"/>
                </a:lnTo>
                <a:lnTo>
                  <a:pt x="106" y="118"/>
                </a:lnTo>
                <a:lnTo>
                  <a:pt x="104" y="117"/>
                </a:lnTo>
                <a:lnTo>
                  <a:pt x="103" y="120"/>
                </a:lnTo>
                <a:close/>
                <a:moveTo>
                  <a:pt x="166" y="214"/>
                </a:moveTo>
                <a:lnTo>
                  <a:pt x="166" y="214"/>
                </a:lnTo>
                <a:lnTo>
                  <a:pt x="163" y="218"/>
                </a:lnTo>
                <a:lnTo>
                  <a:pt x="164" y="221"/>
                </a:lnTo>
                <a:lnTo>
                  <a:pt x="167" y="218"/>
                </a:lnTo>
                <a:lnTo>
                  <a:pt x="166" y="214"/>
                </a:lnTo>
                <a:close/>
                <a:moveTo>
                  <a:pt x="199" y="142"/>
                </a:moveTo>
                <a:lnTo>
                  <a:pt x="199" y="142"/>
                </a:lnTo>
                <a:lnTo>
                  <a:pt x="194" y="139"/>
                </a:lnTo>
                <a:lnTo>
                  <a:pt x="193" y="140"/>
                </a:lnTo>
                <a:lnTo>
                  <a:pt x="194" y="143"/>
                </a:lnTo>
                <a:lnTo>
                  <a:pt x="196" y="142"/>
                </a:lnTo>
                <a:lnTo>
                  <a:pt x="197" y="143"/>
                </a:lnTo>
                <a:lnTo>
                  <a:pt x="199" y="142"/>
                </a:lnTo>
                <a:close/>
                <a:moveTo>
                  <a:pt x="344" y="309"/>
                </a:moveTo>
                <a:lnTo>
                  <a:pt x="344" y="309"/>
                </a:lnTo>
                <a:lnTo>
                  <a:pt x="349" y="314"/>
                </a:lnTo>
                <a:lnTo>
                  <a:pt x="350" y="312"/>
                </a:lnTo>
                <a:lnTo>
                  <a:pt x="346" y="307"/>
                </a:lnTo>
                <a:lnTo>
                  <a:pt x="344" y="309"/>
                </a:lnTo>
                <a:close/>
                <a:moveTo>
                  <a:pt x="89" y="151"/>
                </a:moveTo>
                <a:lnTo>
                  <a:pt x="89" y="151"/>
                </a:lnTo>
                <a:lnTo>
                  <a:pt x="92" y="154"/>
                </a:lnTo>
                <a:lnTo>
                  <a:pt x="95" y="151"/>
                </a:lnTo>
                <a:lnTo>
                  <a:pt x="92" y="151"/>
                </a:lnTo>
                <a:lnTo>
                  <a:pt x="90" y="148"/>
                </a:lnTo>
                <a:lnTo>
                  <a:pt x="89" y="151"/>
                </a:lnTo>
                <a:close/>
                <a:moveTo>
                  <a:pt x="71" y="85"/>
                </a:moveTo>
                <a:lnTo>
                  <a:pt x="71" y="85"/>
                </a:lnTo>
                <a:lnTo>
                  <a:pt x="71" y="95"/>
                </a:lnTo>
                <a:lnTo>
                  <a:pt x="73" y="91"/>
                </a:lnTo>
                <a:lnTo>
                  <a:pt x="73" y="90"/>
                </a:lnTo>
                <a:lnTo>
                  <a:pt x="71" y="85"/>
                </a:lnTo>
                <a:close/>
                <a:moveTo>
                  <a:pt x="44" y="289"/>
                </a:moveTo>
                <a:lnTo>
                  <a:pt x="44" y="289"/>
                </a:lnTo>
                <a:lnTo>
                  <a:pt x="46" y="287"/>
                </a:lnTo>
                <a:lnTo>
                  <a:pt x="46" y="285"/>
                </a:lnTo>
                <a:lnTo>
                  <a:pt x="46" y="281"/>
                </a:lnTo>
                <a:lnTo>
                  <a:pt x="43" y="282"/>
                </a:lnTo>
                <a:lnTo>
                  <a:pt x="43" y="284"/>
                </a:lnTo>
                <a:lnTo>
                  <a:pt x="44" y="289"/>
                </a:lnTo>
                <a:close/>
                <a:moveTo>
                  <a:pt x="63" y="93"/>
                </a:moveTo>
                <a:lnTo>
                  <a:pt x="63" y="93"/>
                </a:lnTo>
                <a:lnTo>
                  <a:pt x="63" y="80"/>
                </a:lnTo>
                <a:lnTo>
                  <a:pt x="62" y="82"/>
                </a:lnTo>
                <a:lnTo>
                  <a:pt x="62" y="83"/>
                </a:lnTo>
                <a:lnTo>
                  <a:pt x="63" y="93"/>
                </a:lnTo>
                <a:close/>
                <a:moveTo>
                  <a:pt x="40" y="124"/>
                </a:moveTo>
                <a:lnTo>
                  <a:pt x="40" y="124"/>
                </a:lnTo>
                <a:lnTo>
                  <a:pt x="40" y="126"/>
                </a:lnTo>
                <a:lnTo>
                  <a:pt x="41" y="129"/>
                </a:lnTo>
                <a:lnTo>
                  <a:pt x="43" y="131"/>
                </a:lnTo>
                <a:lnTo>
                  <a:pt x="44" y="132"/>
                </a:lnTo>
                <a:lnTo>
                  <a:pt x="48" y="134"/>
                </a:lnTo>
                <a:lnTo>
                  <a:pt x="48" y="132"/>
                </a:lnTo>
                <a:lnTo>
                  <a:pt x="46" y="132"/>
                </a:lnTo>
                <a:lnTo>
                  <a:pt x="44" y="129"/>
                </a:lnTo>
                <a:lnTo>
                  <a:pt x="40" y="124"/>
                </a:lnTo>
                <a:close/>
                <a:moveTo>
                  <a:pt x="227" y="20"/>
                </a:moveTo>
                <a:lnTo>
                  <a:pt x="227" y="20"/>
                </a:lnTo>
                <a:lnTo>
                  <a:pt x="229" y="20"/>
                </a:lnTo>
                <a:lnTo>
                  <a:pt x="240" y="16"/>
                </a:lnTo>
                <a:lnTo>
                  <a:pt x="240" y="14"/>
                </a:lnTo>
                <a:lnTo>
                  <a:pt x="235" y="16"/>
                </a:lnTo>
                <a:lnTo>
                  <a:pt x="235" y="17"/>
                </a:lnTo>
                <a:lnTo>
                  <a:pt x="234" y="17"/>
                </a:lnTo>
                <a:lnTo>
                  <a:pt x="227" y="20"/>
                </a:lnTo>
                <a:close/>
                <a:moveTo>
                  <a:pt x="242" y="66"/>
                </a:moveTo>
                <a:lnTo>
                  <a:pt x="242" y="66"/>
                </a:lnTo>
                <a:lnTo>
                  <a:pt x="243" y="65"/>
                </a:lnTo>
                <a:lnTo>
                  <a:pt x="245" y="60"/>
                </a:lnTo>
                <a:lnTo>
                  <a:pt x="242" y="61"/>
                </a:lnTo>
                <a:lnTo>
                  <a:pt x="242" y="63"/>
                </a:lnTo>
                <a:lnTo>
                  <a:pt x="242" y="66"/>
                </a:lnTo>
                <a:close/>
                <a:moveTo>
                  <a:pt x="141" y="129"/>
                </a:moveTo>
                <a:lnTo>
                  <a:pt x="141" y="129"/>
                </a:lnTo>
                <a:lnTo>
                  <a:pt x="142" y="128"/>
                </a:lnTo>
                <a:lnTo>
                  <a:pt x="138" y="123"/>
                </a:lnTo>
                <a:lnTo>
                  <a:pt x="136" y="126"/>
                </a:lnTo>
                <a:lnTo>
                  <a:pt x="141" y="129"/>
                </a:lnTo>
                <a:close/>
                <a:moveTo>
                  <a:pt x="96" y="274"/>
                </a:moveTo>
                <a:lnTo>
                  <a:pt x="96" y="274"/>
                </a:lnTo>
                <a:lnTo>
                  <a:pt x="95" y="270"/>
                </a:lnTo>
                <a:lnTo>
                  <a:pt x="93" y="270"/>
                </a:lnTo>
                <a:lnTo>
                  <a:pt x="93" y="274"/>
                </a:lnTo>
                <a:lnTo>
                  <a:pt x="93" y="276"/>
                </a:lnTo>
                <a:lnTo>
                  <a:pt x="96" y="274"/>
                </a:lnTo>
                <a:close/>
                <a:moveTo>
                  <a:pt x="231" y="279"/>
                </a:moveTo>
                <a:lnTo>
                  <a:pt x="231" y="279"/>
                </a:lnTo>
                <a:lnTo>
                  <a:pt x="227" y="284"/>
                </a:lnTo>
                <a:lnTo>
                  <a:pt x="229" y="285"/>
                </a:lnTo>
                <a:lnTo>
                  <a:pt x="231" y="285"/>
                </a:lnTo>
                <a:lnTo>
                  <a:pt x="232" y="284"/>
                </a:lnTo>
                <a:lnTo>
                  <a:pt x="231" y="279"/>
                </a:lnTo>
                <a:close/>
                <a:moveTo>
                  <a:pt x="344" y="270"/>
                </a:moveTo>
                <a:lnTo>
                  <a:pt x="344" y="270"/>
                </a:lnTo>
                <a:lnTo>
                  <a:pt x="346" y="266"/>
                </a:lnTo>
                <a:lnTo>
                  <a:pt x="343" y="265"/>
                </a:lnTo>
                <a:lnTo>
                  <a:pt x="339" y="268"/>
                </a:lnTo>
                <a:lnTo>
                  <a:pt x="344" y="270"/>
                </a:lnTo>
                <a:close/>
                <a:moveTo>
                  <a:pt x="115" y="145"/>
                </a:moveTo>
                <a:lnTo>
                  <a:pt x="115" y="145"/>
                </a:lnTo>
                <a:lnTo>
                  <a:pt x="112" y="148"/>
                </a:lnTo>
                <a:lnTo>
                  <a:pt x="114" y="150"/>
                </a:lnTo>
                <a:lnTo>
                  <a:pt x="117" y="147"/>
                </a:lnTo>
                <a:lnTo>
                  <a:pt x="115" y="145"/>
                </a:lnTo>
                <a:close/>
                <a:moveTo>
                  <a:pt x="82" y="69"/>
                </a:moveTo>
                <a:lnTo>
                  <a:pt x="82" y="69"/>
                </a:lnTo>
                <a:lnTo>
                  <a:pt x="81" y="68"/>
                </a:lnTo>
                <a:lnTo>
                  <a:pt x="76" y="63"/>
                </a:lnTo>
                <a:lnTo>
                  <a:pt x="74" y="65"/>
                </a:lnTo>
                <a:lnTo>
                  <a:pt x="82" y="69"/>
                </a:lnTo>
                <a:close/>
                <a:moveTo>
                  <a:pt x="238" y="221"/>
                </a:moveTo>
                <a:lnTo>
                  <a:pt x="238" y="221"/>
                </a:lnTo>
                <a:lnTo>
                  <a:pt x="242" y="224"/>
                </a:lnTo>
                <a:lnTo>
                  <a:pt x="242" y="218"/>
                </a:lnTo>
                <a:lnTo>
                  <a:pt x="238" y="221"/>
                </a:lnTo>
                <a:close/>
                <a:moveTo>
                  <a:pt x="234" y="85"/>
                </a:moveTo>
                <a:lnTo>
                  <a:pt x="234" y="85"/>
                </a:lnTo>
                <a:lnTo>
                  <a:pt x="234" y="88"/>
                </a:lnTo>
                <a:lnTo>
                  <a:pt x="235" y="88"/>
                </a:lnTo>
                <a:lnTo>
                  <a:pt x="235" y="91"/>
                </a:lnTo>
                <a:lnTo>
                  <a:pt x="235" y="95"/>
                </a:lnTo>
                <a:lnTo>
                  <a:pt x="237" y="95"/>
                </a:lnTo>
                <a:lnTo>
                  <a:pt x="235" y="83"/>
                </a:lnTo>
                <a:lnTo>
                  <a:pt x="234" y="85"/>
                </a:lnTo>
                <a:close/>
                <a:moveTo>
                  <a:pt x="193" y="80"/>
                </a:moveTo>
                <a:lnTo>
                  <a:pt x="193" y="80"/>
                </a:lnTo>
                <a:lnTo>
                  <a:pt x="194" y="79"/>
                </a:lnTo>
                <a:lnTo>
                  <a:pt x="196" y="77"/>
                </a:lnTo>
                <a:lnTo>
                  <a:pt x="196" y="76"/>
                </a:lnTo>
                <a:lnTo>
                  <a:pt x="194" y="72"/>
                </a:lnTo>
                <a:lnTo>
                  <a:pt x="193" y="74"/>
                </a:lnTo>
                <a:lnTo>
                  <a:pt x="193" y="76"/>
                </a:lnTo>
                <a:lnTo>
                  <a:pt x="193" y="80"/>
                </a:lnTo>
                <a:close/>
                <a:moveTo>
                  <a:pt x="131" y="248"/>
                </a:moveTo>
                <a:lnTo>
                  <a:pt x="131" y="248"/>
                </a:lnTo>
                <a:lnTo>
                  <a:pt x="130" y="249"/>
                </a:lnTo>
                <a:lnTo>
                  <a:pt x="126" y="255"/>
                </a:lnTo>
                <a:lnTo>
                  <a:pt x="128" y="257"/>
                </a:lnTo>
                <a:lnTo>
                  <a:pt x="130" y="254"/>
                </a:lnTo>
                <a:lnTo>
                  <a:pt x="131" y="251"/>
                </a:lnTo>
                <a:lnTo>
                  <a:pt x="131" y="248"/>
                </a:lnTo>
                <a:close/>
                <a:moveTo>
                  <a:pt x="275" y="236"/>
                </a:moveTo>
                <a:lnTo>
                  <a:pt x="275" y="236"/>
                </a:lnTo>
                <a:lnTo>
                  <a:pt x="278" y="233"/>
                </a:lnTo>
                <a:lnTo>
                  <a:pt x="276" y="232"/>
                </a:lnTo>
                <a:lnTo>
                  <a:pt x="273" y="233"/>
                </a:lnTo>
                <a:lnTo>
                  <a:pt x="275" y="236"/>
                </a:lnTo>
                <a:close/>
                <a:moveTo>
                  <a:pt x="234" y="178"/>
                </a:moveTo>
                <a:lnTo>
                  <a:pt x="234" y="178"/>
                </a:lnTo>
                <a:lnTo>
                  <a:pt x="231" y="183"/>
                </a:lnTo>
                <a:lnTo>
                  <a:pt x="227" y="189"/>
                </a:lnTo>
                <a:lnTo>
                  <a:pt x="227" y="191"/>
                </a:lnTo>
                <a:lnTo>
                  <a:pt x="229" y="189"/>
                </a:lnTo>
                <a:lnTo>
                  <a:pt x="232" y="184"/>
                </a:lnTo>
                <a:lnTo>
                  <a:pt x="234" y="178"/>
                </a:lnTo>
                <a:close/>
                <a:moveTo>
                  <a:pt x="234" y="203"/>
                </a:moveTo>
                <a:lnTo>
                  <a:pt x="234" y="203"/>
                </a:lnTo>
                <a:lnTo>
                  <a:pt x="231" y="211"/>
                </a:lnTo>
                <a:lnTo>
                  <a:pt x="235" y="207"/>
                </a:lnTo>
                <a:lnTo>
                  <a:pt x="234" y="203"/>
                </a:lnTo>
                <a:close/>
                <a:moveTo>
                  <a:pt x="257" y="293"/>
                </a:moveTo>
                <a:lnTo>
                  <a:pt x="257" y="293"/>
                </a:lnTo>
                <a:lnTo>
                  <a:pt x="256" y="301"/>
                </a:lnTo>
                <a:lnTo>
                  <a:pt x="256" y="304"/>
                </a:lnTo>
                <a:lnTo>
                  <a:pt x="257" y="306"/>
                </a:lnTo>
                <a:lnTo>
                  <a:pt x="257" y="293"/>
                </a:lnTo>
                <a:close/>
                <a:moveTo>
                  <a:pt x="234" y="295"/>
                </a:moveTo>
                <a:lnTo>
                  <a:pt x="234" y="295"/>
                </a:lnTo>
                <a:lnTo>
                  <a:pt x="229" y="300"/>
                </a:lnTo>
                <a:lnTo>
                  <a:pt x="232" y="303"/>
                </a:lnTo>
                <a:lnTo>
                  <a:pt x="234" y="300"/>
                </a:lnTo>
                <a:lnTo>
                  <a:pt x="234" y="295"/>
                </a:lnTo>
                <a:close/>
                <a:moveTo>
                  <a:pt x="161" y="273"/>
                </a:moveTo>
                <a:lnTo>
                  <a:pt x="161" y="273"/>
                </a:lnTo>
                <a:lnTo>
                  <a:pt x="160" y="273"/>
                </a:lnTo>
                <a:lnTo>
                  <a:pt x="156" y="274"/>
                </a:lnTo>
                <a:lnTo>
                  <a:pt x="155" y="276"/>
                </a:lnTo>
                <a:lnTo>
                  <a:pt x="155" y="278"/>
                </a:lnTo>
                <a:lnTo>
                  <a:pt x="161" y="273"/>
                </a:lnTo>
                <a:close/>
                <a:moveTo>
                  <a:pt x="57" y="317"/>
                </a:moveTo>
                <a:lnTo>
                  <a:pt x="57" y="317"/>
                </a:lnTo>
                <a:lnTo>
                  <a:pt x="52" y="309"/>
                </a:lnTo>
                <a:lnTo>
                  <a:pt x="52" y="311"/>
                </a:lnTo>
                <a:lnTo>
                  <a:pt x="51" y="311"/>
                </a:lnTo>
                <a:lnTo>
                  <a:pt x="57" y="317"/>
                </a:lnTo>
                <a:close/>
                <a:moveTo>
                  <a:pt x="253" y="240"/>
                </a:moveTo>
                <a:lnTo>
                  <a:pt x="253" y="240"/>
                </a:lnTo>
                <a:lnTo>
                  <a:pt x="246" y="243"/>
                </a:lnTo>
                <a:lnTo>
                  <a:pt x="248" y="246"/>
                </a:lnTo>
                <a:lnTo>
                  <a:pt x="253" y="240"/>
                </a:lnTo>
                <a:close/>
                <a:moveTo>
                  <a:pt x="180" y="317"/>
                </a:moveTo>
                <a:lnTo>
                  <a:pt x="180" y="317"/>
                </a:lnTo>
                <a:lnTo>
                  <a:pt x="179" y="336"/>
                </a:lnTo>
                <a:lnTo>
                  <a:pt x="180" y="334"/>
                </a:lnTo>
                <a:lnTo>
                  <a:pt x="180" y="330"/>
                </a:lnTo>
                <a:lnTo>
                  <a:pt x="180" y="317"/>
                </a:lnTo>
                <a:close/>
                <a:moveTo>
                  <a:pt x="223" y="82"/>
                </a:moveTo>
                <a:lnTo>
                  <a:pt x="223" y="82"/>
                </a:lnTo>
                <a:lnTo>
                  <a:pt x="220" y="82"/>
                </a:lnTo>
                <a:lnTo>
                  <a:pt x="220" y="88"/>
                </a:lnTo>
                <a:lnTo>
                  <a:pt x="223" y="85"/>
                </a:lnTo>
                <a:lnTo>
                  <a:pt x="223" y="83"/>
                </a:lnTo>
                <a:lnTo>
                  <a:pt x="223" y="82"/>
                </a:lnTo>
                <a:close/>
                <a:moveTo>
                  <a:pt x="354" y="296"/>
                </a:moveTo>
                <a:lnTo>
                  <a:pt x="354" y="296"/>
                </a:lnTo>
                <a:lnTo>
                  <a:pt x="350" y="293"/>
                </a:lnTo>
                <a:lnTo>
                  <a:pt x="347" y="295"/>
                </a:lnTo>
                <a:lnTo>
                  <a:pt x="352" y="298"/>
                </a:lnTo>
                <a:lnTo>
                  <a:pt x="354" y="296"/>
                </a:lnTo>
                <a:close/>
                <a:moveTo>
                  <a:pt x="248" y="22"/>
                </a:moveTo>
                <a:lnTo>
                  <a:pt x="248" y="22"/>
                </a:lnTo>
                <a:lnTo>
                  <a:pt x="248" y="19"/>
                </a:lnTo>
                <a:lnTo>
                  <a:pt x="248" y="17"/>
                </a:lnTo>
                <a:lnTo>
                  <a:pt x="250" y="16"/>
                </a:lnTo>
                <a:lnTo>
                  <a:pt x="251" y="16"/>
                </a:lnTo>
                <a:lnTo>
                  <a:pt x="251" y="14"/>
                </a:lnTo>
                <a:lnTo>
                  <a:pt x="250" y="12"/>
                </a:lnTo>
                <a:lnTo>
                  <a:pt x="246" y="16"/>
                </a:lnTo>
                <a:lnTo>
                  <a:pt x="246" y="22"/>
                </a:lnTo>
                <a:lnTo>
                  <a:pt x="248" y="22"/>
                </a:lnTo>
                <a:close/>
                <a:moveTo>
                  <a:pt x="68" y="158"/>
                </a:moveTo>
                <a:lnTo>
                  <a:pt x="68" y="158"/>
                </a:lnTo>
                <a:lnTo>
                  <a:pt x="76" y="161"/>
                </a:lnTo>
                <a:lnTo>
                  <a:pt x="70" y="154"/>
                </a:lnTo>
                <a:lnTo>
                  <a:pt x="68" y="158"/>
                </a:lnTo>
                <a:close/>
                <a:moveTo>
                  <a:pt x="71" y="109"/>
                </a:moveTo>
                <a:lnTo>
                  <a:pt x="71" y="109"/>
                </a:lnTo>
                <a:lnTo>
                  <a:pt x="74" y="113"/>
                </a:lnTo>
                <a:lnTo>
                  <a:pt x="76" y="110"/>
                </a:lnTo>
                <a:lnTo>
                  <a:pt x="73" y="107"/>
                </a:lnTo>
                <a:lnTo>
                  <a:pt x="71" y="109"/>
                </a:lnTo>
                <a:close/>
                <a:moveTo>
                  <a:pt x="199" y="169"/>
                </a:moveTo>
                <a:lnTo>
                  <a:pt x="199" y="169"/>
                </a:lnTo>
                <a:lnTo>
                  <a:pt x="196" y="173"/>
                </a:lnTo>
                <a:lnTo>
                  <a:pt x="202" y="173"/>
                </a:lnTo>
                <a:lnTo>
                  <a:pt x="199" y="169"/>
                </a:lnTo>
                <a:close/>
                <a:moveTo>
                  <a:pt x="207" y="169"/>
                </a:moveTo>
                <a:lnTo>
                  <a:pt x="207" y="169"/>
                </a:lnTo>
                <a:lnTo>
                  <a:pt x="204" y="166"/>
                </a:lnTo>
                <a:lnTo>
                  <a:pt x="202" y="167"/>
                </a:lnTo>
                <a:lnTo>
                  <a:pt x="204" y="172"/>
                </a:lnTo>
                <a:lnTo>
                  <a:pt x="207" y="169"/>
                </a:lnTo>
                <a:close/>
                <a:moveTo>
                  <a:pt x="289" y="259"/>
                </a:moveTo>
                <a:lnTo>
                  <a:pt x="289" y="259"/>
                </a:lnTo>
                <a:lnTo>
                  <a:pt x="286" y="260"/>
                </a:lnTo>
                <a:lnTo>
                  <a:pt x="289" y="265"/>
                </a:lnTo>
                <a:lnTo>
                  <a:pt x="291" y="263"/>
                </a:lnTo>
                <a:lnTo>
                  <a:pt x="289" y="259"/>
                </a:lnTo>
                <a:close/>
                <a:moveTo>
                  <a:pt x="180" y="284"/>
                </a:moveTo>
                <a:lnTo>
                  <a:pt x="180" y="284"/>
                </a:lnTo>
                <a:lnTo>
                  <a:pt x="180" y="279"/>
                </a:lnTo>
                <a:lnTo>
                  <a:pt x="182" y="270"/>
                </a:lnTo>
                <a:lnTo>
                  <a:pt x="182" y="268"/>
                </a:lnTo>
                <a:lnTo>
                  <a:pt x="180" y="268"/>
                </a:lnTo>
                <a:lnTo>
                  <a:pt x="180" y="284"/>
                </a:lnTo>
                <a:close/>
                <a:moveTo>
                  <a:pt x="349" y="96"/>
                </a:moveTo>
                <a:lnTo>
                  <a:pt x="349" y="96"/>
                </a:lnTo>
                <a:lnTo>
                  <a:pt x="349" y="98"/>
                </a:lnTo>
                <a:lnTo>
                  <a:pt x="354" y="96"/>
                </a:lnTo>
                <a:lnTo>
                  <a:pt x="354" y="93"/>
                </a:lnTo>
                <a:lnTo>
                  <a:pt x="349" y="96"/>
                </a:lnTo>
                <a:close/>
                <a:moveTo>
                  <a:pt x="100" y="298"/>
                </a:moveTo>
                <a:lnTo>
                  <a:pt x="100" y="298"/>
                </a:lnTo>
                <a:lnTo>
                  <a:pt x="104" y="293"/>
                </a:lnTo>
                <a:lnTo>
                  <a:pt x="103" y="292"/>
                </a:lnTo>
                <a:lnTo>
                  <a:pt x="100" y="298"/>
                </a:lnTo>
                <a:close/>
                <a:moveTo>
                  <a:pt x="268" y="150"/>
                </a:moveTo>
                <a:lnTo>
                  <a:pt x="268" y="150"/>
                </a:lnTo>
                <a:lnTo>
                  <a:pt x="272" y="153"/>
                </a:lnTo>
                <a:lnTo>
                  <a:pt x="273" y="150"/>
                </a:lnTo>
                <a:lnTo>
                  <a:pt x="275" y="148"/>
                </a:lnTo>
                <a:lnTo>
                  <a:pt x="268" y="150"/>
                </a:lnTo>
                <a:close/>
                <a:moveTo>
                  <a:pt x="226" y="58"/>
                </a:moveTo>
                <a:lnTo>
                  <a:pt x="226" y="58"/>
                </a:lnTo>
                <a:lnTo>
                  <a:pt x="229" y="57"/>
                </a:lnTo>
                <a:lnTo>
                  <a:pt x="229" y="55"/>
                </a:lnTo>
                <a:lnTo>
                  <a:pt x="229" y="52"/>
                </a:lnTo>
                <a:lnTo>
                  <a:pt x="226" y="54"/>
                </a:lnTo>
                <a:lnTo>
                  <a:pt x="226" y="58"/>
                </a:lnTo>
                <a:close/>
                <a:moveTo>
                  <a:pt x="133" y="177"/>
                </a:moveTo>
                <a:lnTo>
                  <a:pt x="133" y="177"/>
                </a:lnTo>
                <a:lnTo>
                  <a:pt x="138" y="170"/>
                </a:lnTo>
                <a:lnTo>
                  <a:pt x="136" y="170"/>
                </a:lnTo>
                <a:lnTo>
                  <a:pt x="131" y="175"/>
                </a:lnTo>
                <a:lnTo>
                  <a:pt x="133" y="177"/>
                </a:lnTo>
                <a:close/>
                <a:moveTo>
                  <a:pt x="218" y="50"/>
                </a:moveTo>
                <a:lnTo>
                  <a:pt x="218" y="50"/>
                </a:lnTo>
                <a:lnTo>
                  <a:pt x="223" y="49"/>
                </a:lnTo>
                <a:lnTo>
                  <a:pt x="223" y="44"/>
                </a:lnTo>
                <a:lnTo>
                  <a:pt x="218" y="47"/>
                </a:lnTo>
                <a:lnTo>
                  <a:pt x="218" y="49"/>
                </a:lnTo>
                <a:lnTo>
                  <a:pt x="218" y="50"/>
                </a:lnTo>
                <a:close/>
                <a:moveTo>
                  <a:pt x="275" y="181"/>
                </a:moveTo>
                <a:lnTo>
                  <a:pt x="275" y="181"/>
                </a:lnTo>
                <a:lnTo>
                  <a:pt x="276" y="183"/>
                </a:lnTo>
                <a:lnTo>
                  <a:pt x="281" y="180"/>
                </a:lnTo>
                <a:lnTo>
                  <a:pt x="279" y="178"/>
                </a:lnTo>
                <a:lnTo>
                  <a:pt x="275" y="181"/>
                </a:lnTo>
                <a:close/>
                <a:moveTo>
                  <a:pt x="357" y="102"/>
                </a:moveTo>
                <a:lnTo>
                  <a:pt x="357" y="102"/>
                </a:lnTo>
                <a:lnTo>
                  <a:pt x="355" y="104"/>
                </a:lnTo>
                <a:lnTo>
                  <a:pt x="357" y="107"/>
                </a:lnTo>
                <a:lnTo>
                  <a:pt x="360" y="107"/>
                </a:lnTo>
                <a:lnTo>
                  <a:pt x="357" y="102"/>
                </a:lnTo>
                <a:close/>
                <a:moveTo>
                  <a:pt x="220" y="112"/>
                </a:moveTo>
                <a:lnTo>
                  <a:pt x="220" y="112"/>
                </a:lnTo>
                <a:lnTo>
                  <a:pt x="218" y="112"/>
                </a:lnTo>
                <a:lnTo>
                  <a:pt x="218" y="113"/>
                </a:lnTo>
                <a:lnTo>
                  <a:pt x="218" y="120"/>
                </a:lnTo>
                <a:lnTo>
                  <a:pt x="218" y="121"/>
                </a:lnTo>
                <a:lnTo>
                  <a:pt x="220" y="121"/>
                </a:lnTo>
                <a:lnTo>
                  <a:pt x="220" y="112"/>
                </a:lnTo>
                <a:close/>
                <a:moveTo>
                  <a:pt x="355" y="255"/>
                </a:moveTo>
                <a:lnTo>
                  <a:pt x="355" y="255"/>
                </a:lnTo>
                <a:lnTo>
                  <a:pt x="349" y="260"/>
                </a:lnTo>
                <a:lnTo>
                  <a:pt x="350" y="262"/>
                </a:lnTo>
                <a:lnTo>
                  <a:pt x="355" y="255"/>
                </a:lnTo>
                <a:close/>
                <a:moveTo>
                  <a:pt x="201" y="363"/>
                </a:moveTo>
                <a:lnTo>
                  <a:pt x="201" y="363"/>
                </a:lnTo>
                <a:lnTo>
                  <a:pt x="197" y="364"/>
                </a:lnTo>
                <a:lnTo>
                  <a:pt x="196" y="366"/>
                </a:lnTo>
                <a:lnTo>
                  <a:pt x="197" y="367"/>
                </a:lnTo>
                <a:lnTo>
                  <a:pt x="202" y="363"/>
                </a:lnTo>
                <a:lnTo>
                  <a:pt x="201" y="363"/>
                </a:lnTo>
                <a:close/>
                <a:moveTo>
                  <a:pt x="153" y="188"/>
                </a:moveTo>
                <a:lnTo>
                  <a:pt x="153" y="188"/>
                </a:lnTo>
                <a:lnTo>
                  <a:pt x="152" y="189"/>
                </a:lnTo>
                <a:lnTo>
                  <a:pt x="150" y="191"/>
                </a:lnTo>
                <a:lnTo>
                  <a:pt x="158" y="194"/>
                </a:lnTo>
                <a:lnTo>
                  <a:pt x="156" y="192"/>
                </a:lnTo>
                <a:lnTo>
                  <a:pt x="155" y="191"/>
                </a:lnTo>
                <a:lnTo>
                  <a:pt x="153" y="188"/>
                </a:lnTo>
                <a:close/>
                <a:moveTo>
                  <a:pt x="197" y="58"/>
                </a:moveTo>
                <a:lnTo>
                  <a:pt x="197" y="58"/>
                </a:lnTo>
                <a:lnTo>
                  <a:pt x="201" y="58"/>
                </a:lnTo>
                <a:lnTo>
                  <a:pt x="199" y="52"/>
                </a:lnTo>
                <a:lnTo>
                  <a:pt x="197" y="55"/>
                </a:lnTo>
                <a:lnTo>
                  <a:pt x="197" y="58"/>
                </a:lnTo>
                <a:close/>
                <a:moveTo>
                  <a:pt x="333" y="293"/>
                </a:moveTo>
                <a:lnTo>
                  <a:pt x="333" y="293"/>
                </a:lnTo>
                <a:lnTo>
                  <a:pt x="336" y="292"/>
                </a:lnTo>
                <a:lnTo>
                  <a:pt x="332" y="289"/>
                </a:lnTo>
                <a:lnTo>
                  <a:pt x="330" y="292"/>
                </a:lnTo>
                <a:lnTo>
                  <a:pt x="333" y="293"/>
                </a:lnTo>
                <a:close/>
                <a:moveTo>
                  <a:pt x="324" y="265"/>
                </a:moveTo>
                <a:lnTo>
                  <a:pt x="324" y="265"/>
                </a:lnTo>
                <a:lnTo>
                  <a:pt x="322" y="266"/>
                </a:lnTo>
                <a:lnTo>
                  <a:pt x="322" y="268"/>
                </a:lnTo>
                <a:lnTo>
                  <a:pt x="324" y="270"/>
                </a:lnTo>
                <a:lnTo>
                  <a:pt x="327" y="268"/>
                </a:lnTo>
                <a:lnTo>
                  <a:pt x="324" y="265"/>
                </a:lnTo>
                <a:close/>
                <a:moveTo>
                  <a:pt x="238" y="211"/>
                </a:moveTo>
                <a:lnTo>
                  <a:pt x="238" y="211"/>
                </a:lnTo>
                <a:lnTo>
                  <a:pt x="232" y="214"/>
                </a:lnTo>
                <a:lnTo>
                  <a:pt x="234" y="216"/>
                </a:lnTo>
                <a:lnTo>
                  <a:pt x="240" y="213"/>
                </a:lnTo>
                <a:lnTo>
                  <a:pt x="238" y="211"/>
                </a:lnTo>
                <a:close/>
                <a:moveTo>
                  <a:pt x="204" y="298"/>
                </a:moveTo>
                <a:lnTo>
                  <a:pt x="204" y="298"/>
                </a:lnTo>
                <a:lnTo>
                  <a:pt x="205" y="290"/>
                </a:lnTo>
                <a:lnTo>
                  <a:pt x="204" y="289"/>
                </a:lnTo>
                <a:lnTo>
                  <a:pt x="202" y="290"/>
                </a:lnTo>
                <a:lnTo>
                  <a:pt x="204" y="298"/>
                </a:lnTo>
                <a:close/>
                <a:moveTo>
                  <a:pt x="186" y="386"/>
                </a:moveTo>
                <a:lnTo>
                  <a:pt x="186" y="386"/>
                </a:lnTo>
                <a:lnTo>
                  <a:pt x="191" y="391"/>
                </a:lnTo>
                <a:lnTo>
                  <a:pt x="193" y="389"/>
                </a:lnTo>
                <a:lnTo>
                  <a:pt x="188" y="385"/>
                </a:lnTo>
                <a:lnTo>
                  <a:pt x="186" y="386"/>
                </a:lnTo>
                <a:close/>
                <a:moveTo>
                  <a:pt x="313" y="300"/>
                </a:moveTo>
                <a:lnTo>
                  <a:pt x="313" y="300"/>
                </a:lnTo>
                <a:lnTo>
                  <a:pt x="314" y="300"/>
                </a:lnTo>
                <a:lnTo>
                  <a:pt x="316" y="300"/>
                </a:lnTo>
                <a:lnTo>
                  <a:pt x="317" y="301"/>
                </a:lnTo>
                <a:lnTo>
                  <a:pt x="319" y="301"/>
                </a:lnTo>
                <a:lnTo>
                  <a:pt x="317" y="300"/>
                </a:lnTo>
                <a:lnTo>
                  <a:pt x="311" y="295"/>
                </a:lnTo>
                <a:lnTo>
                  <a:pt x="309" y="295"/>
                </a:lnTo>
                <a:lnTo>
                  <a:pt x="313" y="300"/>
                </a:lnTo>
                <a:close/>
                <a:moveTo>
                  <a:pt x="92" y="120"/>
                </a:moveTo>
                <a:lnTo>
                  <a:pt x="92" y="120"/>
                </a:lnTo>
                <a:lnTo>
                  <a:pt x="92" y="118"/>
                </a:lnTo>
                <a:lnTo>
                  <a:pt x="90" y="113"/>
                </a:lnTo>
                <a:lnTo>
                  <a:pt x="89" y="112"/>
                </a:lnTo>
                <a:lnTo>
                  <a:pt x="87" y="115"/>
                </a:lnTo>
                <a:lnTo>
                  <a:pt x="92" y="120"/>
                </a:lnTo>
                <a:close/>
                <a:moveTo>
                  <a:pt x="215" y="192"/>
                </a:moveTo>
                <a:lnTo>
                  <a:pt x="215" y="192"/>
                </a:lnTo>
                <a:lnTo>
                  <a:pt x="216" y="195"/>
                </a:lnTo>
                <a:lnTo>
                  <a:pt x="216" y="197"/>
                </a:lnTo>
                <a:lnTo>
                  <a:pt x="215" y="197"/>
                </a:lnTo>
                <a:lnTo>
                  <a:pt x="215" y="199"/>
                </a:lnTo>
                <a:lnTo>
                  <a:pt x="215" y="200"/>
                </a:lnTo>
                <a:lnTo>
                  <a:pt x="218" y="195"/>
                </a:lnTo>
                <a:lnTo>
                  <a:pt x="216" y="191"/>
                </a:lnTo>
                <a:lnTo>
                  <a:pt x="215" y="192"/>
                </a:lnTo>
                <a:close/>
                <a:moveTo>
                  <a:pt x="197" y="106"/>
                </a:moveTo>
                <a:lnTo>
                  <a:pt x="197" y="106"/>
                </a:lnTo>
                <a:lnTo>
                  <a:pt x="196" y="101"/>
                </a:lnTo>
                <a:lnTo>
                  <a:pt x="194" y="102"/>
                </a:lnTo>
                <a:lnTo>
                  <a:pt x="194" y="107"/>
                </a:lnTo>
                <a:lnTo>
                  <a:pt x="197" y="106"/>
                </a:lnTo>
                <a:close/>
                <a:moveTo>
                  <a:pt x="325" y="79"/>
                </a:moveTo>
                <a:lnTo>
                  <a:pt x="325" y="79"/>
                </a:lnTo>
                <a:lnTo>
                  <a:pt x="328" y="79"/>
                </a:lnTo>
                <a:lnTo>
                  <a:pt x="330" y="82"/>
                </a:lnTo>
                <a:lnTo>
                  <a:pt x="332" y="82"/>
                </a:lnTo>
                <a:lnTo>
                  <a:pt x="328" y="76"/>
                </a:lnTo>
                <a:lnTo>
                  <a:pt x="325" y="79"/>
                </a:lnTo>
                <a:close/>
                <a:moveTo>
                  <a:pt x="308" y="106"/>
                </a:moveTo>
                <a:lnTo>
                  <a:pt x="308" y="106"/>
                </a:lnTo>
                <a:lnTo>
                  <a:pt x="305" y="101"/>
                </a:lnTo>
                <a:lnTo>
                  <a:pt x="303" y="102"/>
                </a:lnTo>
                <a:lnTo>
                  <a:pt x="305" y="107"/>
                </a:lnTo>
                <a:lnTo>
                  <a:pt x="308" y="106"/>
                </a:lnTo>
                <a:close/>
                <a:moveTo>
                  <a:pt x="286" y="129"/>
                </a:moveTo>
                <a:lnTo>
                  <a:pt x="286" y="129"/>
                </a:lnTo>
                <a:lnTo>
                  <a:pt x="286" y="131"/>
                </a:lnTo>
                <a:lnTo>
                  <a:pt x="292" y="126"/>
                </a:lnTo>
                <a:lnTo>
                  <a:pt x="292" y="124"/>
                </a:lnTo>
                <a:lnTo>
                  <a:pt x="286" y="129"/>
                </a:lnTo>
                <a:close/>
                <a:moveTo>
                  <a:pt x="256" y="192"/>
                </a:moveTo>
                <a:lnTo>
                  <a:pt x="256" y="192"/>
                </a:lnTo>
                <a:lnTo>
                  <a:pt x="254" y="194"/>
                </a:lnTo>
                <a:lnTo>
                  <a:pt x="253" y="197"/>
                </a:lnTo>
                <a:lnTo>
                  <a:pt x="257" y="194"/>
                </a:lnTo>
                <a:lnTo>
                  <a:pt x="256" y="192"/>
                </a:lnTo>
                <a:close/>
                <a:moveTo>
                  <a:pt x="149" y="240"/>
                </a:moveTo>
                <a:lnTo>
                  <a:pt x="149" y="240"/>
                </a:lnTo>
                <a:lnTo>
                  <a:pt x="149" y="241"/>
                </a:lnTo>
                <a:lnTo>
                  <a:pt x="147" y="241"/>
                </a:lnTo>
                <a:lnTo>
                  <a:pt x="147" y="243"/>
                </a:lnTo>
                <a:lnTo>
                  <a:pt x="149" y="246"/>
                </a:lnTo>
                <a:lnTo>
                  <a:pt x="150" y="246"/>
                </a:lnTo>
                <a:lnTo>
                  <a:pt x="150" y="241"/>
                </a:lnTo>
                <a:lnTo>
                  <a:pt x="149" y="240"/>
                </a:lnTo>
                <a:close/>
                <a:moveTo>
                  <a:pt x="262" y="186"/>
                </a:moveTo>
                <a:lnTo>
                  <a:pt x="262" y="186"/>
                </a:lnTo>
                <a:lnTo>
                  <a:pt x="265" y="189"/>
                </a:lnTo>
                <a:lnTo>
                  <a:pt x="267" y="188"/>
                </a:lnTo>
                <a:lnTo>
                  <a:pt x="265" y="184"/>
                </a:lnTo>
                <a:lnTo>
                  <a:pt x="262" y="186"/>
                </a:lnTo>
                <a:close/>
                <a:moveTo>
                  <a:pt x="81" y="96"/>
                </a:moveTo>
                <a:lnTo>
                  <a:pt x="81" y="96"/>
                </a:lnTo>
                <a:lnTo>
                  <a:pt x="79" y="98"/>
                </a:lnTo>
                <a:lnTo>
                  <a:pt x="79" y="99"/>
                </a:lnTo>
                <a:lnTo>
                  <a:pt x="81" y="102"/>
                </a:lnTo>
                <a:lnTo>
                  <a:pt x="81" y="104"/>
                </a:lnTo>
                <a:lnTo>
                  <a:pt x="82" y="99"/>
                </a:lnTo>
                <a:lnTo>
                  <a:pt x="81" y="96"/>
                </a:lnTo>
                <a:close/>
                <a:moveTo>
                  <a:pt x="208" y="360"/>
                </a:moveTo>
                <a:lnTo>
                  <a:pt x="208" y="360"/>
                </a:lnTo>
                <a:lnTo>
                  <a:pt x="212" y="366"/>
                </a:lnTo>
                <a:lnTo>
                  <a:pt x="215" y="367"/>
                </a:lnTo>
                <a:lnTo>
                  <a:pt x="208" y="360"/>
                </a:lnTo>
                <a:close/>
                <a:moveTo>
                  <a:pt x="104" y="85"/>
                </a:moveTo>
                <a:lnTo>
                  <a:pt x="104" y="85"/>
                </a:lnTo>
                <a:lnTo>
                  <a:pt x="93" y="77"/>
                </a:lnTo>
                <a:lnTo>
                  <a:pt x="95" y="79"/>
                </a:lnTo>
                <a:lnTo>
                  <a:pt x="104" y="85"/>
                </a:lnTo>
                <a:close/>
                <a:moveTo>
                  <a:pt x="104" y="129"/>
                </a:moveTo>
                <a:lnTo>
                  <a:pt x="104" y="129"/>
                </a:lnTo>
                <a:lnTo>
                  <a:pt x="100" y="124"/>
                </a:lnTo>
                <a:lnTo>
                  <a:pt x="98" y="126"/>
                </a:lnTo>
                <a:lnTo>
                  <a:pt x="104" y="131"/>
                </a:lnTo>
                <a:lnTo>
                  <a:pt x="104" y="129"/>
                </a:lnTo>
                <a:close/>
                <a:moveTo>
                  <a:pt x="175" y="99"/>
                </a:moveTo>
                <a:lnTo>
                  <a:pt x="175" y="99"/>
                </a:lnTo>
                <a:lnTo>
                  <a:pt x="175" y="110"/>
                </a:lnTo>
                <a:lnTo>
                  <a:pt x="175" y="109"/>
                </a:lnTo>
                <a:lnTo>
                  <a:pt x="177" y="107"/>
                </a:lnTo>
                <a:lnTo>
                  <a:pt x="175" y="99"/>
                </a:lnTo>
                <a:close/>
                <a:moveTo>
                  <a:pt x="343" y="260"/>
                </a:moveTo>
                <a:lnTo>
                  <a:pt x="343" y="260"/>
                </a:lnTo>
                <a:lnTo>
                  <a:pt x="339" y="257"/>
                </a:lnTo>
                <a:lnTo>
                  <a:pt x="338" y="259"/>
                </a:lnTo>
                <a:lnTo>
                  <a:pt x="338" y="260"/>
                </a:lnTo>
                <a:lnTo>
                  <a:pt x="339" y="262"/>
                </a:lnTo>
                <a:lnTo>
                  <a:pt x="341" y="262"/>
                </a:lnTo>
                <a:lnTo>
                  <a:pt x="343" y="260"/>
                </a:lnTo>
                <a:close/>
                <a:moveTo>
                  <a:pt x="44" y="271"/>
                </a:moveTo>
                <a:lnTo>
                  <a:pt x="44" y="271"/>
                </a:lnTo>
                <a:lnTo>
                  <a:pt x="43" y="276"/>
                </a:lnTo>
                <a:lnTo>
                  <a:pt x="41" y="279"/>
                </a:lnTo>
                <a:lnTo>
                  <a:pt x="44" y="276"/>
                </a:lnTo>
                <a:lnTo>
                  <a:pt x="44" y="271"/>
                </a:lnTo>
                <a:close/>
                <a:moveTo>
                  <a:pt x="201" y="246"/>
                </a:moveTo>
                <a:lnTo>
                  <a:pt x="201" y="246"/>
                </a:lnTo>
                <a:lnTo>
                  <a:pt x="197" y="249"/>
                </a:lnTo>
                <a:lnTo>
                  <a:pt x="201" y="251"/>
                </a:lnTo>
                <a:lnTo>
                  <a:pt x="202" y="249"/>
                </a:lnTo>
                <a:lnTo>
                  <a:pt x="201" y="246"/>
                </a:lnTo>
                <a:close/>
                <a:moveTo>
                  <a:pt x="316" y="289"/>
                </a:moveTo>
                <a:lnTo>
                  <a:pt x="316" y="289"/>
                </a:lnTo>
                <a:lnTo>
                  <a:pt x="324" y="293"/>
                </a:lnTo>
                <a:lnTo>
                  <a:pt x="321" y="290"/>
                </a:lnTo>
                <a:lnTo>
                  <a:pt x="317" y="287"/>
                </a:lnTo>
                <a:lnTo>
                  <a:pt x="316" y="289"/>
                </a:lnTo>
                <a:close/>
                <a:moveTo>
                  <a:pt x="332" y="87"/>
                </a:moveTo>
                <a:lnTo>
                  <a:pt x="332" y="87"/>
                </a:lnTo>
                <a:lnTo>
                  <a:pt x="325" y="88"/>
                </a:lnTo>
                <a:lnTo>
                  <a:pt x="327" y="91"/>
                </a:lnTo>
                <a:lnTo>
                  <a:pt x="332" y="87"/>
                </a:lnTo>
                <a:close/>
                <a:moveTo>
                  <a:pt x="333" y="284"/>
                </a:moveTo>
                <a:lnTo>
                  <a:pt x="333" y="284"/>
                </a:lnTo>
                <a:lnTo>
                  <a:pt x="336" y="281"/>
                </a:lnTo>
                <a:lnTo>
                  <a:pt x="330" y="278"/>
                </a:lnTo>
                <a:lnTo>
                  <a:pt x="328" y="278"/>
                </a:lnTo>
                <a:lnTo>
                  <a:pt x="332" y="279"/>
                </a:lnTo>
                <a:lnTo>
                  <a:pt x="333" y="281"/>
                </a:lnTo>
                <a:lnTo>
                  <a:pt x="333" y="284"/>
                </a:lnTo>
                <a:close/>
                <a:moveTo>
                  <a:pt x="306" y="112"/>
                </a:moveTo>
                <a:lnTo>
                  <a:pt x="306" y="112"/>
                </a:lnTo>
                <a:lnTo>
                  <a:pt x="308" y="115"/>
                </a:lnTo>
                <a:lnTo>
                  <a:pt x="313" y="112"/>
                </a:lnTo>
                <a:lnTo>
                  <a:pt x="311" y="110"/>
                </a:lnTo>
                <a:lnTo>
                  <a:pt x="306" y="112"/>
                </a:lnTo>
                <a:close/>
                <a:moveTo>
                  <a:pt x="208" y="153"/>
                </a:moveTo>
                <a:lnTo>
                  <a:pt x="208" y="153"/>
                </a:lnTo>
                <a:lnTo>
                  <a:pt x="205" y="153"/>
                </a:lnTo>
                <a:lnTo>
                  <a:pt x="202" y="154"/>
                </a:lnTo>
                <a:lnTo>
                  <a:pt x="205" y="158"/>
                </a:lnTo>
                <a:lnTo>
                  <a:pt x="208" y="153"/>
                </a:lnTo>
                <a:close/>
                <a:moveTo>
                  <a:pt x="237" y="278"/>
                </a:moveTo>
                <a:lnTo>
                  <a:pt x="237" y="278"/>
                </a:lnTo>
                <a:lnTo>
                  <a:pt x="238" y="274"/>
                </a:lnTo>
                <a:lnTo>
                  <a:pt x="238" y="271"/>
                </a:lnTo>
                <a:lnTo>
                  <a:pt x="235" y="276"/>
                </a:lnTo>
                <a:lnTo>
                  <a:pt x="237" y="278"/>
                </a:lnTo>
                <a:close/>
                <a:moveTo>
                  <a:pt x="153" y="232"/>
                </a:moveTo>
                <a:lnTo>
                  <a:pt x="153" y="232"/>
                </a:lnTo>
                <a:lnTo>
                  <a:pt x="155" y="232"/>
                </a:lnTo>
                <a:lnTo>
                  <a:pt x="155" y="229"/>
                </a:lnTo>
                <a:lnTo>
                  <a:pt x="155" y="227"/>
                </a:lnTo>
                <a:lnTo>
                  <a:pt x="153" y="225"/>
                </a:lnTo>
                <a:lnTo>
                  <a:pt x="152" y="229"/>
                </a:lnTo>
                <a:lnTo>
                  <a:pt x="153" y="232"/>
                </a:lnTo>
                <a:close/>
                <a:moveTo>
                  <a:pt x="313" y="259"/>
                </a:moveTo>
                <a:lnTo>
                  <a:pt x="313" y="259"/>
                </a:lnTo>
                <a:lnTo>
                  <a:pt x="311" y="257"/>
                </a:lnTo>
                <a:lnTo>
                  <a:pt x="309" y="259"/>
                </a:lnTo>
                <a:lnTo>
                  <a:pt x="308" y="260"/>
                </a:lnTo>
                <a:lnTo>
                  <a:pt x="309" y="262"/>
                </a:lnTo>
                <a:lnTo>
                  <a:pt x="313" y="259"/>
                </a:lnTo>
                <a:close/>
                <a:moveTo>
                  <a:pt x="134" y="137"/>
                </a:moveTo>
                <a:lnTo>
                  <a:pt x="134" y="137"/>
                </a:lnTo>
                <a:lnTo>
                  <a:pt x="136" y="136"/>
                </a:lnTo>
                <a:lnTo>
                  <a:pt x="133" y="131"/>
                </a:lnTo>
                <a:lnTo>
                  <a:pt x="131" y="132"/>
                </a:lnTo>
                <a:lnTo>
                  <a:pt x="134" y="137"/>
                </a:lnTo>
                <a:close/>
                <a:moveTo>
                  <a:pt x="188" y="331"/>
                </a:moveTo>
                <a:lnTo>
                  <a:pt x="188" y="331"/>
                </a:lnTo>
                <a:lnTo>
                  <a:pt x="191" y="337"/>
                </a:lnTo>
                <a:lnTo>
                  <a:pt x="193" y="336"/>
                </a:lnTo>
                <a:lnTo>
                  <a:pt x="188" y="331"/>
                </a:lnTo>
                <a:close/>
                <a:moveTo>
                  <a:pt x="210" y="322"/>
                </a:moveTo>
                <a:lnTo>
                  <a:pt x="210" y="322"/>
                </a:lnTo>
                <a:lnTo>
                  <a:pt x="207" y="317"/>
                </a:lnTo>
                <a:lnTo>
                  <a:pt x="207" y="322"/>
                </a:lnTo>
                <a:lnTo>
                  <a:pt x="208" y="323"/>
                </a:lnTo>
                <a:lnTo>
                  <a:pt x="210" y="322"/>
                </a:lnTo>
                <a:close/>
                <a:moveTo>
                  <a:pt x="117" y="128"/>
                </a:moveTo>
                <a:lnTo>
                  <a:pt x="117" y="128"/>
                </a:lnTo>
                <a:lnTo>
                  <a:pt x="120" y="134"/>
                </a:lnTo>
                <a:lnTo>
                  <a:pt x="119" y="129"/>
                </a:lnTo>
                <a:lnTo>
                  <a:pt x="117" y="124"/>
                </a:lnTo>
                <a:lnTo>
                  <a:pt x="117" y="128"/>
                </a:lnTo>
                <a:close/>
                <a:moveTo>
                  <a:pt x="144" y="166"/>
                </a:moveTo>
                <a:lnTo>
                  <a:pt x="144" y="166"/>
                </a:lnTo>
                <a:lnTo>
                  <a:pt x="141" y="162"/>
                </a:lnTo>
                <a:lnTo>
                  <a:pt x="139" y="166"/>
                </a:lnTo>
                <a:lnTo>
                  <a:pt x="141" y="169"/>
                </a:lnTo>
                <a:lnTo>
                  <a:pt x="144" y="166"/>
                </a:lnTo>
                <a:close/>
                <a:moveTo>
                  <a:pt x="84" y="69"/>
                </a:moveTo>
                <a:lnTo>
                  <a:pt x="84" y="69"/>
                </a:lnTo>
                <a:lnTo>
                  <a:pt x="84" y="71"/>
                </a:lnTo>
                <a:lnTo>
                  <a:pt x="85" y="72"/>
                </a:lnTo>
                <a:lnTo>
                  <a:pt x="90" y="76"/>
                </a:lnTo>
                <a:lnTo>
                  <a:pt x="90" y="74"/>
                </a:lnTo>
                <a:lnTo>
                  <a:pt x="84" y="69"/>
                </a:lnTo>
                <a:close/>
                <a:moveTo>
                  <a:pt x="67" y="306"/>
                </a:moveTo>
                <a:lnTo>
                  <a:pt x="67" y="306"/>
                </a:lnTo>
                <a:lnTo>
                  <a:pt x="68" y="312"/>
                </a:lnTo>
                <a:lnTo>
                  <a:pt x="68" y="314"/>
                </a:lnTo>
                <a:lnTo>
                  <a:pt x="70" y="314"/>
                </a:lnTo>
                <a:lnTo>
                  <a:pt x="70" y="312"/>
                </a:lnTo>
                <a:lnTo>
                  <a:pt x="70" y="309"/>
                </a:lnTo>
                <a:lnTo>
                  <a:pt x="68" y="309"/>
                </a:lnTo>
                <a:lnTo>
                  <a:pt x="67" y="306"/>
                </a:lnTo>
                <a:close/>
                <a:moveTo>
                  <a:pt x="302" y="143"/>
                </a:moveTo>
                <a:lnTo>
                  <a:pt x="302" y="143"/>
                </a:lnTo>
                <a:lnTo>
                  <a:pt x="308" y="140"/>
                </a:lnTo>
                <a:lnTo>
                  <a:pt x="308" y="139"/>
                </a:lnTo>
                <a:lnTo>
                  <a:pt x="302" y="143"/>
                </a:lnTo>
                <a:close/>
                <a:moveTo>
                  <a:pt x="188" y="380"/>
                </a:moveTo>
                <a:lnTo>
                  <a:pt x="188" y="380"/>
                </a:lnTo>
                <a:lnTo>
                  <a:pt x="188" y="378"/>
                </a:lnTo>
                <a:lnTo>
                  <a:pt x="183" y="374"/>
                </a:lnTo>
                <a:lnTo>
                  <a:pt x="182" y="374"/>
                </a:lnTo>
                <a:lnTo>
                  <a:pt x="188" y="380"/>
                </a:lnTo>
                <a:close/>
                <a:moveTo>
                  <a:pt x="291" y="290"/>
                </a:moveTo>
                <a:lnTo>
                  <a:pt x="291" y="290"/>
                </a:lnTo>
                <a:lnTo>
                  <a:pt x="291" y="289"/>
                </a:lnTo>
                <a:lnTo>
                  <a:pt x="286" y="284"/>
                </a:lnTo>
                <a:lnTo>
                  <a:pt x="283" y="284"/>
                </a:lnTo>
                <a:lnTo>
                  <a:pt x="284" y="285"/>
                </a:lnTo>
                <a:lnTo>
                  <a:pt x="291" y="290"/>
                </a:lnTo>
                <a:close/>
                <a:moveTo>
                  <a:pt x="57" y="257"/>
                </a:moveTo>
                <a:lnTo>
                  <a:pt x="57" y="257"/>
                </a:lnTo>
                <a:lnTo>
                  <a:pt x="49" y="263"/>
                </a:lnTo>
                <a:lnTo>
                  <a:pt x="51" y="263"/>
                </a:lnTo>
                <a:lnTo>
                  <a:pt x="52" y="262"/>
                </a:lnTo>
                <a:lnTo>
                  <a:pt x="54" y="262"/>
                </a:lnTo>
                <a:lnTo>
                  <a:pt x="57" y="257"/>
                </a:lnTo>
                <a:close/>
                <a:moveTo>
                  <a:pt x="387" y="276"/>
                </a:moveTo>
                <a:lnTo>
                  <a:pt x="387" y="276"/>
                </a:lnTo>
                <a:lnTo>
                  <a:pt x="393" y="268"/>
                </a:lnTo>
                <a:lnTo>
                  <a:pt x="391" y="266"/>
                </a:lnTo>
                <a:lnTo>
                  <a:pt x="387" y="274"/>
                </a:lnTo>
                <a:lnTo>
                  <a:pt x="387" y="276"/>
                </a:lnTo>
                <a:close/>
                <a:moveTo>
                  <a:pt x="210" y="156"/>
                </a:moveTo>
                <a:lnTo>
                  <a:pt x="210" y="156"/>
                </a:lnTo>
                <a:lnTo>
                  <a:pt x="207" y="159"/>
                </a:lnTo>
                <a:lnTo>
                  <a:pt x="208" y="161"/>
                </a:lnTo>
                <a:lnTo>
                  <a:pt x="212" y="159"/>
                </a:lnTo>
                <a:lnTo>
                  <a:pt x="210" y="156"/>
                </a:lnTo>
                <a:close/>
                <a:moveTo>
                  <a:pt x="344" y="54"/>
                </a:moveTo>
                <a:lnTo>
                  <a:pt x="344" y="54"/>
                </a:lnTo>
                <a:lnTo>
                  <a:pt x="347" y="55"/>
                </a:lnTo>
                <a:lnTo>
                  <a:pt x="352" y="52"/>
                </a:lnTo>
                <a:lnTo>
                  <a:pt x="352" y="50"/>
                </a:lnTo>
                <a:lnTo>
                  <a:pt x="344" y="54"/>
                </a:lnTo>
                <a:close/>
                <a:moveTo>
                  <a:pt x="223" y="255"/>
                </a:moveTo>
                <a:lnTo>
                  <a:pt x="223" y="255"/>
                </a:lnTo>
                <a:lnTo>
                  <a:pt x="224" y="252"/>
                </a:lnTo>
                <a:lnTo>
                  <a:pt x="223" y="249"/>
                </a:lnTo>
                <a:lnTo>
                  <a:pt x="221" y="252"/>
                </a:lnTo>
                <a:lnTo>
                  <a:pt x="223" y="255"/>
                </a:lnTo>
                <a:close/>
                <a:moveTo>
                  <a:pt x="169" y="246"/>
                </a:moveTo>
                <a:lnTo>
                  <a:pt x="169" y="246"/>
                </a:lnTo>
                <a:lnTo>
                  <a:pt x="169" y="243"/>
                </a:lnTo>
                <a:lnTo>
                  <a:pt x="167" y="241"/>
                </a:lnTo>
                <a:lnTo>
                  <a:pt x="166" y="248"/>
                </a:lnTo>
                <a:lnTo>
                  <a:pt x="169" y="246"/>
                </a:lnTo>
                <a:close/>
                <a:moveTo>
                  <a:pt x="193" y="181"/>
                </a:moveTo>
                <a:lnTo>
                  <a:pt x="193" y="181"/>
                </a:lnTo>
                <a:lnTo>
                  <a:pt x="196" y="180"/>
                </a:lnTo>
                <a:lnTo>
                  <a:pt x="193" y="177"/>
                </a:lnTo>
                <a:lnTo>
                  <a:pt x="191" y="180"/>
                </a:lnTo>
                <a:lnTo>
                  <a:pt x="193" y="181"/>
                </a:lnTo>
                <a:close/>
                <a:moveTo>
                  <a:pt x="223" y="342"/>
                </a:moveTo>
                <a:lnTo>
                  <a:pt x="223" y="342"/>
                </a:lnTo>
                <a:lnTo>
                  <a:pt x="227" y="337"/>
                </a:lnTo>
                <a:lnTo>
                  <a:pt x="226" y="336"/>
                </a:lnTo>
                <a:lnTo>
                  <a:pt x="223" y="341"/>
                </a:lnTo>
                <a:lnTo>
                  <a:pt x="223" y="342"/>
                </a:lnTo>
                <a:close/>
                <a:moveTo>
                  <a:pt x="193" y="374"/>
                </a:moveTo>
                <a:lnTo>
                  <a:pt x="193" y="374"/>
                </a:lnTo>
                <a:lnTo>
                  <a:pt x="194" y="371"/>
                </a:lnTo>
                <a:lnTo>
                  <a:pt x="193" y="367"/>
                </a:lnTo>
                <a:lnTo>
                  <a:pt x="190" y="371"/>
                </a:lnTo>
                <a:lnTo>
                  <a:pt x="193" y="374"/>
                </a:lnTo>
                <a:close/>
                <a:moveTo>
                  <a:pt x="276" y="123"/>
                </a:moveTo>
                <a:lnTo>
                  <a:pt x="276" y="123"/>
                </a:lnTo>
                <a:lnTo>
                  <a:pt x="272" y="129"/>
                </a:lnTo>
                <a:lnTo>
                  <a:pt x="278" y="124"/>
                </a:lnTo>
                <a:lnTo>
                  <a:pt x="276" y="123"/>
                </a:lnTo>
                <a:close/>
                <a:moveTo>
                  <a:pt x="360" y="300"/>
                </a:moveTo>
                <a:lnTo>
                  <a:pt x="360" y="300"/>
                </a:lnTo>
                <a:lnTo>
                  <a:pt x="362" y="296"/>
                </a:lnTo>
                <a:lnTo>
                  <a:pt x="360" y="293"/>
                </a:lnTo>
                <a:lnTo>
                  <a:pt x="357" y="296"/>
                </a:lnTo>
                <a:lnTo>
                  <a:pt x="360" y="300"/>
                </a:lnTo>
                <a:close/>
                <a:moveTo>
                  <a:pt x="131" y="225"/>
                </a:moveTo>
                <a:lnTo>
                  <a:pt x="131" y="225"/>
                </a:lnTo>
                <a:lnTo>
                  <a:pt x="128" y="227"/>
                </a:lnTo>
                <a:lnTo>
                  <a:pt x="128" y="230"/>
                </a:lnTo>
                <a:lnTo>
                  <a:pt x="131" y="229"/>
                </a:lnTo>
                <a:lnTo>
                  <a:pt x="131" y="225"/>
                </a:lnTo>
                <a:close/>
                <a:moveTo>
                  <a:pt x="227" y="77"/>
                </a:moveTo>
                <a:lnTo>
                  <a:pt x="227" y="77"/>
                </a:lnTo>
                <a:lnTo>
                  <a:pt x="229" y="77"/>
                </a:lnTo>
                <a:lnTo>
                  <a:pt x="229" y="72"/>
                </a:lnTo>
                <a:lnTo>
                  <a:pt x="226" y="74"/>
                </a:lnTo>
                <a:lnTo>
                  <a:pt x="227" y="77"/>
                </a:lnTo>
                <a:close/>
                <a:moveTo>
                  <a:pt x="279" y="240"/>
                </a:moveTo>
                <a:lnTo>
                  <a:pt x="279" y="240"/>
                </a:lnTo>
                <a:lnTo>
                  <a:pt x="276" y="241"/>
                </a:lnTo>
                <a:lnTo>
                  <a:pt x="278" y="244"/>
                </a:lnTo>
                <a:lnTo>
                  <a:pt x="281" y="241"/>
                </a:lnTo>
                <a:lnTo>
                  <a:pt x="279" y="240"/>
                </a:lnTo>
                <a:close/>
                <a:moveTo>
                  <a:pt x="119" y="241"/>
                </a:moveTo>
                <a:lnTo>
                  <a:pt x="119" y="241"/>
                </a:lnTo>
                <a:lnTo>
                  <a:pt x="123" y="238"/>
                </a:lnTo>
                <a:lnTo>
                  <a:pt x="122" y="236"/>
                </a:lnTo>
                <a:lnTo>
                  <a:pt x="119" y="238"/>
                </a:lnTo>
                <a:lnTo>
                  <a:pt x="119" y="241"/>
                </a:lnTo>
                <a:close/>
                <a:moveTo>
                  <a:pt x="188" y="134"/>
                </a:moveTo>
                <a:lnTo>
                  <a:pt x="188" y="134"/>
                </a:lnTo>
                <a:lnTo>
                  <a:pt x="186" y="136"/>
                </a:lnTo>
                <a:lnTo>
                  <a:pt x="188" y="139"/>
                </a:lnTo>
                <a:lnTo>
                  <a:pt x="191" y="136"/>
                </a:lnTo>
                <a:lnTo>
                  <a:pt x="188" y="134"/>
                </a:lnTo>
                <a:close/>
                <a:moveTo>
                  <a:pt x="180" y="199"/>
                </a:moveTo>
                <a:lnTo>
                  <a:pt x="180" y="199"/>
                </a:lnTo>
                <a:lnTo>
                  <a:pt x="180" y="200"/>
                </a:lnTo>
                <a:lnTo>
                  <a:pt x="182" y="202"/>
                </a:lnTo>
                <a:lnTo>
                  <a:pt x="183" y="200"/>
                </a:lnTo>
                <a:lnTo>
                  <a:pt x="182" y="197"/>
                </a:lnTo>
                <a:lnTo>
                  <a:pt x="180" y="197"/>
                </a:lnTo>
                <a:lnTo>
                  <a:pt x="180" y="199"/>
                </a:lnTo>
                <a:close/>
                <a:moveTo>
                  <a:pt x="73" y="134"/>
                </a:moveTo>
                <a:lnTo>
                  <a:pt x="73" y="134"/>
                </a:lnTo>
                <a:lnTo>
                  <a:pt x="73" y="132"/>
                </a:lnTo>
                <a:lnTo>
                  <a:pt x="71" y="131"/>
                </a:lnTo>
                <a:lnTo>
                  <a:pt x="68" y="128"/>
                </a:lnTo>
                <a:lnTo>
                  <a:pt x="68" y="129"/>
                </a:lnTo>
                <a:lnTo>
                  <a:pt x="73" y="134"/>
                </a:lnTo>
                <a:close/>
                <a:moveTo>
                  <a:pt x="172" y="199"/>
                </a:moveTo>
                <a:lnTo>
                  <a:pt x="172" y="199"/>
                </a:lnTo>
                <a:lnTo>
                  <a:pt x="171" y="195"/>
                </a:lnTo>
                <a:lnTo>
                  <a:pt x="169" y="197"/>
                </a:lnTo>
                <a:lnTo>
                  <a:pt x="171" y="200"/>
                </a:lnTo>
                <a:lnTo>
                  <a:pt x="172" y="199"/>
                </a:lnTo>
                <a:close/>
                <a:moveTo>
                  <a:pt x="204" y="254"/>
                </a:moveTo>
                <a:lnTo>
                  <a:pt x="204" y="254"/>
                </a:lnTo>
                <a:lnTo>
                  <a:pt x="207" y="255"/>
                </a:lnTo>
                <a:lnTo>
                  <a:pt x="208" y="255"/>
                </a:lnTo>
                <a:lnTo>
                  <a:pt x="208" y="254"/>
                </a:lnTo>
                <a:lnTo>
                  <a:pt x="205" y="254"/>
                </a:lnTo>
                <a:lnTo>
                  <a:pt x="204" y="252"/>
                </a:lnTo>
                <a:lnTo>
                  <a:pt x="204" y="254"/>
                </a:lnTo>
                <a:close/>
                <a:moveTo>
                  <a:pt x="160" y="161"/>
                </a:moveTo>
                <a:lnTo>
                  <a:pt x="160" y="161"/>
                </a:lnTo>
                <a:lnTo>
                  <a:pt x="160" y="159"/>
                </a:lnTo>
                <a:lnTo>
                  <a:pt x="153" y="164"/>
                </a:lnTo>
                <a:lnTo>
                  <a:pt x="155" y="166"/>
                </a:lnTo>
                <a:lnTo>
                  <a:pt x="160" y="161"/>
                </a:lnTo>
                <a:close/>
                <a:moveTo>
                  <a:pt x="232" y="337"/>
                </a:moveTo>
                <a:lnTo>
                  <a:pt x="232" y="337"/>
                </a:lnTo>
                <a:lnTo>
                  <a:pt x="234" y="339"/>
                </a:lnTo>
                <a:lnTo>
                  <a:pt x="235" y="342"/>
                </a:lnTo>
                <a:lnTo>
                  <a:pt x="235" y="341"/>
                </a:lnTo>
                <a:lnTo>
                  <a:pt x="235" y="336"/>
                </a:lnTo>
                <a:lnTo>
                  <a:pt x="232" y="337"/>
                </a:lnTo>
                <a:close/>
                <a:moveTo>
                  <a:pt x="273" y="249"/>
                </a:moveTo>
                <a:lnTo>
                  <a:pt x="273" y="249"/>
                </a:lnTo>
                <a:lnTo>
                  <a:pt x="276" y="246"/>
                </a:lnTo>
                <a:lnTo>
                  <a:pt x="273" y="243"/>
                </a:lnTo>
                <a:lnTo>
                  <a:pt x="273" y="244"/>
                </a:lnTo>
                <a:lnTo>
                  <a:pt x="273" y="249"/>
                </a:lnTo>
                <a:close/>
                <a:moveTo>
                  <a:pt x="223" y="39"/>
                </a:moveTo>
                <a:lnTo>
                  <a:pt x="223" y="39"/>
                </a:lnTo>
                <a:lnTo>
                  <a:pt x="216" y="41"/>
                </a:lnTo>
                <a:lnTo>
                  <a:pt x="216" y="42"/>
                </a:lnTo>
                <a:lnTo>
                  <a:pt x="220" y="42"/>
                </a:lnTo>
                <a:lnTo>
                  <a:pt x="221" y="41"/>
                </a:lnTo>
                <a:lnTo>
                  <a:pt x="223" y="39"/>
                </a:lnTo>
                <a:close/>
                <a:moveTo>
                  <a:pt x="133" y="208"/>
                </a:moveTo>
                <a:lnTo>
                  <a:pt x="133" y="208"/>
                </a:lnTo>
                <a:lnTo>
                  <a:pt x="138" y="205"/>
                </a:lnTo>
                <a:lnTo>
                  <a:pt x="136" y="203"/>
                </a:lnTo>
                <a:lnTo>
                  <a:pt x="133" y="205"/>
                </a:lnTo>
                <a:lnTo>
                  <a:pt x="131" y="207"/>
                </a:lnTo>
                <a:lnTo>
                  <a:pt x="133" y="208"/>
                </a:lnTo>
                <a:close/>
                <a:moveTo>
                  <a:pt x="338" y="270"/>
                </a:moveTo>
                <a:lnTo>
                  <a:pt x="338" y="270"/>
                </a:lnTo>
                <a:lnTo>
                  <a:pt x="336" y="271"/>
                </a:lnTo>
                <a:lnTo>
                  <a:pt x="341" y="274"/>
                </a:lnTo>
                <a:lnTo>
                  <a:pt x="341" y="273"/>
                </a:lnTo>
                <a:lnTo>
                  <a:pt x="341" y="271"/>
                </a:lnTo>
                <a:lnTo>
                  <a:pt x="338" y="270"/>
                </a:lnTo>
                <a:close/>
                <a:moveTo>
                  <a:pt x="322" y="90"/>
                </a:moveTo>
                <a:lnTo>
                  <a:pt x="322" y="90"/>
                </a:lnTo>
                <a:lnTo>
                  <a:pt x="321" y="91"/>
                </a:lnTo>
                <a:lnTo>
                  <a:pt x="322" y="95"/>
                </a:lnTo>
                <a:lnTo>
                  <a:pt x="324" y="93"/>
                </a:lnTo>
                <a:lnTo>
                  <a:pt x="322" y="91"/>
                </a:lnTo>
                <a:lnTo>
                  <a:pt x="322" y="90"/>
                </a:lnTo>
                <a:close/>
                <a:moveTo>
                  <a:pt x="60" y="312"/>
                </a:moveTo>
                <a:lnTo>
                  <a:pt x="60" y="312"/>
                </a:lnTo>
                <a:lnTo>
                  <a:pt x="55" y="307"/>
                </a:lnTo>
                <a:lnTo>
                  <a:pt x="59" y="314"/>
                </a:lnTo>
                <a:lnTo>
                  <a:pt x="60" y="312"/>
                </a:lnTo>
                <a:close/>
                <a:moveTo>
                  <a:pt x="365" y="276"/>
                </a:moveTo>
                <a:lnTo>
                  <a:pt x="365" y="276"/>
                </a:lnTo>
                <a:lnTo>
                  <a:pt x="362" y="278"/>
                </a:lnTo>
                <a:lnTo>
                  <a:pt x="365" y="282"/>
                </a:lnTo>
                <a:lnTo>
                  <a:pt x="365" y="279"/>
                </a:lnTo>
                <a:lnTo>
                  <a:pt x="365" y="276"/>
                </a:lnTo>
                <a:close/>
                <a:moveTo>
                  <a:pt x="85" y="112"/>
                </a:moveTo>
                <a:lnTo>
                  <a:pt x="85" y="112"/>
                </a:lnTo>
                <a:lnTo>
                  <a:pt x="87" y="110"/>
                </a:lnTo>
                <a:lnTo>
                  <a:pt x="87" y="109"/>
                </a:lnTo>
                <a:lnTo>
                  <a:pt x="85" y="106"/>
                </a:lnTo>
                <a:lnTo>
                  <a:pt x="84" y="107"/>
                </a:lnTo>
                <a:lnTo>
                  <a:pt x="85" y="112"/>
                </a:lnTo>
                <a:close/>
                <a:moveTo>
                  <a:pt x="338" y="88"/>
                </a:moveTo>
                <a:lnTo>
                  <a:pt x="338" y="88"/>
                </a:lnTo>
                <a:lnTo>
                  <a:pt x="339" y="91"/>
                </a:lnTo>
                <a:lnTo>
                  <a:pt x="341" y="90"/>
                </a:lnTo>
                <a:lnTo>
                  <a:pt x="338" y="87"/>
                </a:lnTo>
                <a:lnTo>
                  <a:pt x="338" y="88"/>
                </a:lnTo>
                <a:close/>
                <a:moveTo>
                  <a:pt x="182" y="184"/>
                </a:moveTo>
                <a:lnTo>
                  <a:pt x="182" y="184"/>
                </a:lnTo>
                <a:lnTo>
                  <a:pt x="179" y="188"/>
                </a:lnTo>
                <a:lnTo>
                  <a:pt x="180" y="189"/>
                </a:lnTo>
                <a:lnTo>
                  <a:pt x="182" y="186"/>
                </a:lnTo>
                <a:lnTo>
                  <a:pt x="182" y="184"/>
                </a:lnTo>
                <a:close/>
                <a:moveTo>
                  <a:pt x="71" y="99"/>
                </a:moveTo>
                <a:lnTo>
                  <a:pt x="71" y="99"/>
                </a:lnTo>
                <a:lnTo>
                  <a:pt x="73" y="101"/>
                </a:lnTo>
                <a:lnTo>
                  <a:pt x="74" y="99"/>
                </a:lnTo>
                <a:lnTo>
                  <a:pt x="76" y="98"/>
                </a:lnTo>
                <a:lnTo>
                  <a:pt x="74" y="96"/>
                </a:lnTo>
                <a:lnTo>
                  <a:pt x="71" y="99"/>
                </a:lnTo>
                <a:close/>
                <a:moveTo>
                  <a:pt x="84" y="238"/>
                </a:moveTo>
                <a:lnTo>
                  <a:pt x="84" y="238"/>
                </a:lnTo>
                <a:lnTo>
                  <a:pt x="79" y="241"/>
                </a:lnTo>
                <a:lnTo>
                  <a:pt x="82" y="241"/>
                </a:lnTo>
                <a:lnTo>
                  <a:pt x="85" y="240"/>
                </a:lnTo>
                <a:lnTo>
                  <a:pt x="84" y="238"/>
                </a:lnTo>
                <a:close/>
                <a:moveTo>
                  <a:pt x="306" y="210"/>
                </a:moveTo>
                <a:lnTo>
                  <a:pt x="306" y="210"/>
                </a:lnTo>
                <a:lnTo>
                  <a:pt x="311" y="214"/>
                </a:lnTo>
                <a:lnTo>
                  <a:pt x="313" y="216"/>
                </a:lnTo>
                <a:lnTo>
                  <a:pt x="314" y="216"/>
                </a:lnTo>
                <a:lnTo>
                  <a:pt x="314" y="214"/>
                </a:lnTo>
                <a:lnTo>
                  <a:pt x="306" y="210"/>
                </a:lnTo>
                <a:close/>
                <a:moveTo>
                  <a:pt x="234" y="76"/>
                </a:moveTo>
                <a:lnTo>
                  <a:pt x="234" y="76"/>
                </a:lnTo>
                <a:lnTo>
                  <a:pt x="235" y="76"/>
                </a:lnTo>
                <a:lnTo>
                  <a:pt x="235" y="71"/>
                </a:lnTo>
                <a:lnTo>
                  <a:pt x="234" y="72"/>
                </a:lnTo>
                <a:lnTo>
                  <a:pt x="234" y="76"/>
                </a:lnTo>
                <a:close/>
                <a:moveTo>
                  <a:pt x="73" y="257"/>
                </a:moveTo>
                <a:lnTo>
                  <a:pt x="73" y="257"/>
                </a:lnTo>
                <a:lnTo>
                  <a:pt x="76" y="249"/>
                </a:lnTo>
                <a:lnTo>
                  <a:pt x="71" y="255"/>
                </a:lnTo>
                <a:lnTo>
                  <a:pt x="73" y="257"/>
                </a:lnTo>
                <a:close/>
                <a:moveTo>
                  <a:pt x="136" y="251"/>
                </a:moveTo>
                <a:lnTo>
                  <a:pt x="136" y="251"/>
                </a:lnTo>
                <a:lnTo>
                  <a:pt x="134" y="252"/>
                </a:lnTo>
                <a:lnTo>
                  <a:pt x="134" y="255"/>
                </a:lnTo>
                <a:lnTo>
                  <a:pt x="138" y="254"/>
                </a:lnTo>
                <a:lnTo>
                  <a:pt x="138" y="252"/>
                </a:lnTo>
                <a:lnTo>
                  <a:pt x="136" y="251"/>
                </a:lnTo>
                <a:close/>
                <a:moveTo>
                  <a:pt x="205" y="388"/>
                </a:moveTo>
                <a:lnTo>
                  <a:pt x="205" y="388"/>
                </a:lnTo>
                <a:lnTo>
                  <a:pt x="204" y="388"/>
                </a:lnTo>
                <a:lnTo>
                  <a:pt x="207" y="393"/>
                </a:lnTo>
                <a:lnTo>
                  <a:pt x="208" y="391"/>
                </a:lnTo>
                <a:lnTo>
                  <a:pt x="205" y="388"/>
                </a:lnTo>
                <a:close/>
                <a:moveTo>
                  <a:pt x="223" y="68"/>
                </a:moveTo>
                <a:lnTo>
                  <a:pt x="223" y="68"/>
                </a:lnTo>
                <a:lnTo>
                  <a:pt x="223" y="65"/>
                </a:lnTo>
                <a:lnTo>
                  <a:pt x="220" y="68"/>
                </a:lnTo>
                <a:lnTo>
                  <a:pt x="218" y="69"/>
                </a:lnTo>
                <a:lnTo>
                  <a:pt x="223" y="68"/>
                </a:lnTo>
                <a:close/>
                <a:moveTo>
                  <a:pt x="333" y="139"/>
                </a:moveTo>
                <a:lnTo>
                  <a:pt x="333" y="139"/>
                </a:lnTo>
                <a:lnTo>
                  <a:pt x="332" y="137"/>
                </a:lnTo>
                <a:lnTo>
                  <a:pt x="332" y="139"/>
                </a:lnTo>
                <a:lnTo>
                  <a:pt x="322" y="145"/>
                </a:lnTo>
                <a:lnTo>
                  <a:pt x="333" y="139"/>
                </a:lnTo>
                <a:close/>
                <a:moveTo>
                  <a:pt x="284" y="139"/>
                </a:moveTo>
                <a:lnTo>
                  <a:pt x="284" y="139"/>
                </a:lnTo>
                <a:lnTo>
                  <a:pt x="281" y="140"/>
                </a:lnTo>
                <a:lnTo>
                  <a:pt x="281" y="142"/>
                </a:lnTo>
                <a:lnTo>
                  <a:pt x="283" y="142"/>
                </a:lnTo>
                <a:lnTo>
                  <a:pt x="284" y="140"/>
                </a:lnTo>
                <a:lnTo>
                  <a:pt x="284" y="139"/>
                </a:lnTo>
                <a:close/>
                <a:moveTo>
                  <a:pt x="123" y="254"/>
                </a:moveTo>
                <a:lnTo>
                  <a:pt x="123" y="254"/>
                </a:lnTo>
                <a:lnTo>
                  <a:pt x="122" y="254"/>
                </a:lnTo>
                <a:lnTo>
                  <a:pt x="122" y="262"/>
                </a:lnTo>
                <a:lnTo>
                  <a:pt x="123" y="257"/>
                </a:lnTo>
                <a:lnTo>
                  <a:pt x="123" y="254"/>
                </a:lnTo>
                <a:close/>
                <a:moveTo>
                  <a:pt x="259" y="156"/>
                </a:moveTo>
                <a:lnTo>
                  <a:pt x="259" y="156"/>
                </a:lnTo>
                <a:lnTo>
                  <a:pt x="256" y="158"/>
                </a:lnTo>
                <a:lnTo>
                  <a:pt x="257" y="159"/>
                </a:lnTo>
                <a:lnTo>
                  <a:pt x="261" y="158"/>
                </a:lnTo>
                <a:lnTo>
                  <a:pt x="259" y="156"/>
                </a:lnTo>
                <a:close/>
                <a:moveTo>
                  <a:pt x="51" y="77"/>
                </a:moveTo>
                <a:lnTo>
                  <a:pt x="51" y="77"/>
                </a:lnTo>
                <a:lnTo>
                  <a:pt x="55" y="71"/>
                </a:lnTo>
                <a:lnTo>
                  <a:pt x="54" y="69"/>
                </a:lnTo>
                <a:lnTo>
                  <a:pt x="52" y="72"/>
                </a:lnTo>
                <a:lnTo>
                  <a:pt x="51" y="74"/>
                </a:lnTo>
                <a:lnTo>
                  <a:pt x="51" y="77"/>
                </a:lnTo>
                <a:close/>
                <a:moveTo>
                  <a:pt x="183" y="203"/>
                </a:moveTo>
                <a:lnTo>
                  <a:pt x="183" y="203"/>
                </a:lnTo>
                <a:lnTo>
                  <a:pt x="186" y="207"/>
                </a:lnTo>
                <a:lnTo>
                  <a:pt x="188" y="205"/>
                </a:lnTo>
                <a:lnTo>
                  <a:pt x="186" y="202"/>
                </a:lnTo>
                <a:lnTo>
                  <a:pt x="183" y="203"/>
                </a:lnTo>
                <a:close/>
                <a:moveTo>
                  <a:pt x="191" y="375"/>
                </a:moveTo>
                <a:lnTo>
                  <a:pt x="191" y="375"/>
                </a:lnTo>
                <a:lnTo>
                  <a:pt x="188" y="372"/>
                </a:lnTo>
                <a:lnTo>
                  <a:pt x="186" y="372"/>
                </a:lnTo>
                <a:lnTo>
                  <a:pt x="190" y="377"/>
                </a:lnTo>
                <a:lnTo>
                  <a:pt x="191" y="375"/>
                </a:lnTo>
                <a:close/>
                <a:moveTo>
                  <a:pt x="248" y="262"/>
                </a:moveTo>
                <a:lnTo>
                  <a:pt x="248" y="262"/>
                </a:lnTo>
                <a:lnTo>
                  <a:pt x="251" y="265"/>
                </a:lnTo>
                <a:lnTo>
                  <a:pt x="253" y="265"/>
                </a:lnTo>
                <a:lnTo>
                  <a:pt x="250" y="260"/>
                </a:lnTo>
                <a:lnTo>
                  <a:pt x="248" y="262"/>
                </a:lnTo>
                <a:close/>
                <a:moveTo>
                  <a:pt x="223" y="205"/>
                </a:moveTo>
                <a:lnTo>
                  <a:pt x="223" y="205"/>
                </a:lnTo>
                <a:lnTo>
                  <a:pt x="227" y="200"/>
                </a:lnTo>
                <a:lnTo>
                  <a:pt x="224" y="200"/>
                </a:lnTo>
                <a:lnTo>
                  <a:pt x="223" y="202"/>
                </a:lnTo>
                <a:lnTo>
                  <a:pt x="221" y="202"/>
                </a:lnTo>
                <a:lnTo>
                  <a:pt x="223" y="205"/>
                </a:lnTo>
                <a:close/>
                <a:moveTo>
                  <a:pt x="204" y="284"/>
                </a:moveTo>
                <a:lnTo>
                  <a:pt x="204" y="284"/>
                </a:lnTo>
                <a:lnTo>
                  <a:pt x="205" y="282"/>
                </a:lnTo>
                <a:lnTo>
                  <a:pt x="205" y="281"/>
                </a:lnTo>
                <a:lnTo>
                  <a:pt x="202" y="282"/>
                </a:lnTo>
                <a:lnTo>
                  <a:pt x="204" y="284"/>
                </a:lnTo>
                <a:close/>
                <a:moveTo>
                  <a:pt x="63" y="249"/>
                </a:moveTo>
                <a:lnTo>
                  <a:pt x="63" y="249"/>
                </a:lnTo>
                <a:lnTo>
                  <a:pt x="65" y="249"/>
                </a:lnTo>
                <a:lnTo>
                  <a:pt x="70" y="244"/>
                </a:lnTo>
                <a:lnTo>
                  <a:pt x="63" y="249"/>
                </a:lnTo>
                <a:close/>
                <a:moveTo>
                  <a:pt x="191" y="394"/>
                </a:moveTo>
                <a:lnTo>
                  <a:pt x="191" y="394"/>
                </a:lnTo>
                <a:lnTo>
                  <a:pt x="186" y="397"/>
                </a:lnTo>
                <a:lnTo>
                  <a:pt x="193" y="397"/>
                </a:lnTo>
                <a:lnTo>
                  <a:pt x="191" y="394"/>
                </a:lnTo>
                <a:close/>
                <a:moveTo>
                  <a:pt x="306" y="244"/>
                </a:moveTo>
                <a:lnTo>
                  <a:pt x="306" y="244"/>
                </a:lnTo>
                <a:lnTo>
                  <a:pt x="305" y="244"/>
                </a:lnTo>
                <a:lnTo>
                  <a:pt x="302" y="246"/>
                </a:lnTo>
                <a:lnTo>
                  <a:pt x="305" y="248"/>
                </a:lnTo>
                <a:lnTo>
                  <a:pt x="306" y="244"/>
                </a:lnTo>
                <a:close/>
                <a:moveTo>
                  <a:pt x="205" y="41"/>
                </a:moveTo>
                <a:lnTo>
                  <a:pt x="205" y="41"/>
                </a:lnTo>
                <a:lnTo>
                  <a:pt x="201" y="42"/>
                </a:lnTo>
                <a:lnTo>
                  <a:pt x="201" y="44"/>
                </a:lnTo>
                <a:lnTo>
                  <a:pt x="204" y="44"/>
                </a:lnTo>
                <a:lnTo>
                  <a:pt x="205" y="41"/>
                </a:lnTo>
                <a:close/>
                <a:moveTo>
                  <a:pt x="328" y="306"/>
                </a:moveTo>
                <a:lnTo>
                  <a:pt x="328" y="306"/>
                </a:lnTo>
                <a:lnTo>
                  <a:pt x="333" y="311"/>
                </a:lnTo>
                <a:lnTo>
                  <a:pt x="335" y="309"/>
                </a:lnTo>
                <a:lnTo>
                  <a:pt x="332" y="307"/>
                </a:lnTo>
                <a:lnTo>
                  <a:pt x="328" y="306"/>
                </a:lnTo>
                <a:close/>
                <a:moveTo>
                  <a:pt x="134" y="219"/>
                </a:moveTo>
                <a:lnTo>
                  <a:pt x="134" y="219"/>
                </a:lnTo>
                <a:lnTo>
                  <a:pt x="136" y="216"/>
                </a:lnTo>
                <a:lnTo>
                  <a:pt x="138" y="213"/>
                </a:lnTo>
                <a:lnTo>
                  <a:pt x="134" y="214"/>
                </a:lnTo>
                <a:lnTo>
                  <a:pt x="134" y="219"/>
                </a:lnTo>
                <a:close/>
                <a:moveTo>
                  <a:pt x="190" y="159"/>
                </a:moveTo>
                <a:lnTo>
                  <a:pt x="190" y="159"/>
                </a:lnTo>
                <a:lnTo>
                  <a:pt x="186" y="162"/>
                </a:lnTo>
                <a:lnTo>
                  <a:pt x="188" y="164"/>
                </a:lnTo>
                <a:lnTo>
                  <a:pt x="191" y="159"/>
                </a:lnTo>
                <a:lnTo>
                  <a:pt x="190" y="159"/>
                </a:lnTo>
                <a:close/>
                <a:moveTo>
                  <a:pt x="90" y="134"/>
                </a:moveTo>
                <a:lnTo>
                  <a:pt x="90" y="134"/>
                </a:lnTo>
                <a:lnTo>
                  <a:pt x="90" y="132"/>
                </a:lnTo>
                <a:lnTo>
                  <a:pt x="87" y="129"/>
                </a:lnTo>
                <a:lnTo>
                  <a:pt x="85" y="131"/>
                </a:lnTo>
                <a:lnTo>
                  <a:pt x="87" y="132"/>
                </a:lnTo>
                <a:lnTo>
                  <a:pt x="90" y="134"/>
                </a:lnTo>
                <a:close/>
                <a:moveTo>
                  <a:pt x="174" y="232"/>
                </a:moveTo>
                <a:lnTo>
                  <a:pt x="174" y="232"/>
                </a:lnTo>
                <a:lnTo>
                  <a:pt x="172" y="235"/>
                </a:lnTo>
                <a:lnTo>
                  <a:pt x="174" y="238"/>
                </a:lnTo>
                <a:lnTo>
                  <a:pt x="175" y="235"/>
                </a:lnTo>
                <a:lnTo>
                  <a:pt x="174" y="232"/>
                </a:lnTo>
                <a:close/>
                <a:moveTo>
                  <a:pt x="313" y="137"/>
                </a:moveTo>
                <a:lnTo>
                  <a:pt x="313" y="137"/>
                </a:lnTo>
                <a:lnTo>
                  <a:pt x="311" y="134"/>
                </a:lnTo>
                <a:lnTo>
                  <a:pt x="309" y="136"/>
                </a:lnTo>
                <a:lnTo>
                  <a:pt x="311" y="139"/>
                </a:lnTo>
                <a:lnTo>
                  <a:pt x="313" y="137"/>
                </a:lnTo>
                <a:close/>
                <a:moveTo>
                  <a:pt x="243" y="80"/>
                </a:moveTo>
                <a:lnTo>
                  <a:pt x="243" y="80"/>
                </a:lnTo>
                <a:lnTo>
                  <a:pt x="242" y="80"/>
                </a:lnTo>
                <a:lnTo>
                  <a:pt x="242" y="82"/>
                </a:lnTo>
                <a:lnTo>
                  <a:pt x="242" y="88"/>
                </a:lnTo>
                <a:lnTo>
                  <a:pt x="243" y="83"/>
                </a:lnTo>
                <a:lnTo>
                  <a:pt x="243" y="80"/>
                </a:lnTo>
                <a:close/>
                <a:moveTo>
                  <a:pt x="221" y="79"/>
                </a:moveTo>
                <a:lnTo>
                  <a:pt x="221" y="79"/>
                </a:lnTo>
                <a:lnTo>
                  <a:pt x="221" y="76"/>
                </a:lnTo>
                <a:lnTo>
                  <a:pt x="220" y="76"/>
                </a:lnTo>
                <a:lnTo>
                  <a:pt x="220" y="79"/>
                </a:lnTo>
                <a:lnTo>
                  <a:pt x="221" y="79"/>
                </a:lnTo>
                <a:close/>
                <a:moveTo>
                  <a:pt x="355" y="98"/>
                </a:moveTo>
                <a:lnTo>
                  <a:pt x="355" y="98"/>
                </a:lnTo>
                <a:lnTo>
                  <a:pt x="352" y="99"/>
                </a:lnTo>
                <a:lnTo>
                  <a:pt x="354" y="102"/>
                </a:lnTo>
                <a:lnTo>
                  <a:pt x="354" y="101"/>
                </a:lnTo>
                <a:lnTo>
                  <a:pt x="355" y="99"/>
                </a:lnTo>
                <a:lnTo>
                  <a:pt x="355" y="98"/>
                </a:lnTo>
                <a:close/>
                <a:moveTo>
                  <a:pt x="182" y="236"/>
                </a:moveTo>
                <a:lnTo>
                  <a:pt x="182" y="236"/>
                </a:lnTo>
                <a:lnTo>
                  <a:pt x="180" y="238"/>
                </a:lnTo>
                <a:lnTo>
                  <a:pt x="182" y="241"/>
                </a:lnTo>
                <a:lnTo>
                  <a:pt x="185" y="240"/>
                </a:lnTo>
                <a:lnTo>
                  <a:pt x="182" y="236"/>
                </a:lnTo>
                <a:close/>
                <a:moveTo>
                  <a:pt x="218" y="136"/>
                </a:moveTo>
                <a:lnTo>
                  <a:pt x="218" y="136"/>
                </a:lnTo>
                <a:lnTo>
                  <a:pt x="223" y="134"/>
                </a:lnTo>
                <a:lnTo>
                  <a:pt x="218" y="131"/>
                </a:lnTo>
                <a:lnTo>
                  <a:pt x="218" y="136"/>
                </a:lnTo>
                <a:close/>
                <a:moveTo>
                  <a:pt x="281" y="274"/>
                </a:moveTo>
                <a:lnTo>
                  <a:pt x="281" y="274"/>
                </a:lnTo>
                <a:lnTo>
                  <a:pt x="275" y="271"/>
                </a:lnTo>
                <a:lnTo>
                  <a:pt x="281" y="276"/>
                </a:lnTo>
                <a:lnTo>
                  <a:pt x="281" y="274"/>
                </a:lnTo>
                <a:close/>
                <a:moveTo>
                  <a:pt x="190" y="265"/>
                </a:moveTo>
                <a:lnTo>
                  <a:pt x="190" y="265"/>
                </a:lnTo>
                <a:lnTo>
                  <a:pt x="188" y="262"/>
                </a:lnTo>
                <a:lnTo>
                  <a:pt x="186" y="260"/>
                </a:lnTo>
                <a:lnTo>
                  <a:pt x="186" y="265"/>
                </a:lnTo>
                <a:lnTo>
                  <a:pt x="190" y="265"/>
                </a:lnTo>
                <a:close/>
                <a:moveTo>
                  <a:pt x="287" y="166"/>
                </a:moveTo>
                <a:lnTo>
                  <a:pt x="287" y="166"/>
                </a:lnTo>
                <a:lnTo>
                  <a:pt x="294" y="162"/>
                </a:lnTo>
                <a:lnTo>
                  <a:pt x="292" y="162"/>
                </a:lnTo>
                <a:lnTo>
                  <a:pt x="287" y="164"/>
                </a:lnTo>
                <a:lnTo>
                  <a:pt x="287" y="166"/>
                </a:lnTo>
                <a:close/>
                <a:moveTo>
                  <a:pt x="232" y="38"/>
                </a:moveTo>
                <a:lnTo>
                  <a:pt x="232" y="38"/>
                </a:lnTo>
                <a:lnTo>
                  <a:pt x="227" y="41"/>
                </a:lnTo>
                <a:lnTo>
                  <a:pt x="234" y="39"/>
                </a:lnTo>
                <a:lnTo>
                  <a:pt x="232" y="38"/>
                </a:lnTo>
                <a:close/>
                <a:moveTo>
                  <a:pt x="328" y="129"/>
                </a:moveTo>
                <a:lnTo>
                  <a:pt x="328" y="129"/>
                </a:lnTo>
                <a:lnTo>
                  <a:pt x="330" y="128"/>
                </a:lnTo>
                <a:lnTo>
                  <a:pt x="328" y="124"/>
                </a:lnTo>
                <a:lnTo>
                  <a:pt x="327" y="126"/>
                </a:lnTo>
                <a:lnTo>
                  <a:pt x="328" y="129"/>
                </a:lnTo>
                <a:close/>
                <a:moveTo>
                  <a:pt x="180" y="378"/>
                </a:moveTo>
                <a:lnTo>
                  <a:pt x="180" y="378"/>
                </a:lnTo>
                <a:lnTo>
                  <a:pt x="185" y="385"/>
                </a:lnTo>
                <a:lnTo>
                  <a:pt x="185" y="383"/>
                </a:lnTo>
                <a:lnTo>
                  <a:pt x="180" y="378"/>
                </a:lnTo>
                <a:close/>
                <a:moveTo>
                  <a:pt x="210" y="207"/>
                </a:moveTo>
                <a:lnTo>
                  <a:pt x="210" y="207"/>
                </a:lnTo>
                <a:lnTo>
                  <a:pt x="205" y="210"/>
                </a:lnTo>
                <a:lnTo>
                  <a:pt x="207" y="213"/>
                </a:lnTo>
                <a:lnTo>
                  <a:pt x="210" y="207"/>
                </a:lnTo>
                <a:close/>
                <a:moveTo>
                  <a:pt x="243" y="137"/>
                </a:moveTo>
                <a:lnTo>
                  <a:pt x="243" y="137"/>
                </a:lnTo>
                <a:lnTo>
                  <a:pt x="243" y="145"/>
                </a:lnTo>
                <a:lnTo>
                  <a:pt x="246" y="143"/>
                </a:lnTo>
                <a:lnTo>
                  <a:pt x="245" y="142"/>
                </a:lnTo>
                <a:lnTo>
                  <a:pt x="243" y="142"/>
                </a:lnTo>
                <a:lnTo>
                  <a:pt x="243" y="140"/>
                </a:lnTo>
                <a:lnTo>
                  <a:pt x="243" y="139"/>
                </a:lnTo>
                <a:lnTo>
                  <a:pt x="243" y="137"/>
                </a:lnTo>
                <a:close/>
                <a:moveTo>
                  <a:pt x="144" y="230"/>
                </a:moveTo>
                <a:lnTo>
                  <a:pt x="144" y="230"/>
                </a:lnTo>
                <a:lnTo>
                  <a:pt x="145" y="225"/>
                </a:lnTo>
                <a:lnTo>
                  <a:pt x="142" y="229"/>
                </a:lnTo>
                <a:lnTo>
                  <a:pt x="144" y="230"/>
                </a:lnTo>
                <a:close/>
                <a:moveTo>
                  <a:pt x="177" y="184"/>
                </a:moveTo>
                <a:lnTo>
                  <a:pt x="177" y="184"/>
                </a:lnTo>
                <a:lnTo>
                  <a:pt x="179" y="181"/>
                </a:lnTo>
                <a:lnTo>
                  <a:pt x="175" y="183"/>
                </a:lnTo>
                <a:lnTo>
                  <a:pt x="177" y="184"/>
                </a:lnTo>
                <a:close/>
                <a:moveTo>
                  <a:pt x="201" y="156"/>
                </a:moveTo>
                <a:lnTo>
                  <a:pt x="201" y="156"/>
                </a:lnTo>
                <a:lnTo>
                  <a:pt x="197" y="158"/>
                </a:lnTo>
                <a:lnTo>
                  <a:pt x="199" y="159"/>
                </a:lnTo>
                <a:lnTo>
                  <a:pt x="199" y="161"/>
                </a:lnTo>
                <a:lnTo>
                  <a:pt x="202" y="159"/>
                </a:lnTo>
                <a:lnTo>
                  <a:pt x="201" y="156"/>
                </a:lnTo>
                <a:close/>
                <a:moveTo>
                  <a:pt x="126" y="139"/>
                </a:moveTo>
                <a:lnTo>
                  <a:pt x="126" y="139"/>
                </a:lnTo>
                <a:lnTo>
                  <a:pt x="130" y="142"/>
                </a:lnTo>
                <a:lnTo>
                  <a:pt x="131" y="142"/>
                </a:lnTo>
                <a:lnTo>
                  <a:pt x="128" y="137"/>
                </a:lnTo>
                <a:lnTo>
                  <a:pt x="126" y="139"/>
                </a:lnTo>
                <a:close/>
                <a:moveTo>
                  <a:pt x="84" y="273"/>
                </a:moveTo>
                <a:lnTo>
                  <a:pt x="84" y="273"/>
                </a:lnTo>
                <a:lnTo>
                  <a:pt x="82" y="270"/>
                </a:lnTo>
                <a:lnTo>
                  <a:pt x="79" y="274"/>
                </a:lnTo>
                <a:lnTo>
                  <a:pt x="84" y="273"/>
                </a:lnTo>
                <a:close/>
                <a:moveTo>
                  <a:pt x="70" y="69"/>
                </a:moveTo>
                <a:lnTo>
                  <a:pt x="70" y="69"/>
                </a:lnTo>
                <a:lnTo>
                  <a:pt x="70" y="66"/>
                </a:lnTo>
                <a:lnTo>
                  <a:pt x="67" y="68"/>
                </a:lnTo>
                <a:lnTo>
                  <a:pt x="65" y="69"/>
                </a:lnTo>
                <a:lnTo>
                  <a:pt x="67" y="71"/>
                </a:lnTo>
                <a:lnTo>
                  <a:pt x="70" y="69"/>
                </a:lnTo>
                <a:close/>
                <a:moveTo>
                  <a:pt x="227" y="317"/>
                </a:moveTo>
                <a:lnTo>
                  <a:pt x="227" y="317"/>
                </a:lnTo>
                <a:lnTo>
                  <a:pt x="229" y="325"/>
                </a:lnTo>
                <a:lnTo>
                  <a:pt x="231" y="325"/>
                </a:lnTo>
                <a:lnTo>
                  <a:pt x="231" y="323"/>
                </a:lnTo>
                <a:lnTo>
                  <a:pt x="227" y="317"/>
                </a:lnTo>
                <a:close/>
                <a:moveTo>
                  <a:pt x="179" y="12"/>
                </a:moveTo>
                <a:lnTo>
                  <a:pt x="179" y="12"/>
                </a:lnTo>
                <a:lnTo>
                  <a:pt x="183" y="12"/>
                </a:lnTo>
                <a:lnTo>
                  <a:pt x="185" y="12"/>
                </a:lnTo>
                <a:lnTo>
                  <a:pt x="188" y="12"/>
                </a:lnTo>
                <a:lnTo>
                  <a:pt x="183" y="12"/>
                </a:lnTo>
                <a:lnTo>
                  <a:pt x="179" y="12"/>
                </a:lnTo>
                <a:close/>
                <a:moveTo>
                  <a:pt x="115" y="271"/>
                </a:moveTo>
                <a:lnTo>
                  <a:pt x="115" y="271"/>
                </a:lnTo>
                <a:lnTo>
                  <a:pt x="114" y="268"/>
                </a:lnTo>
                <a:lnTo>
                  <a:pt x="111" y="270"/>
                </a:lnTo>
                <a:lnTo>
                  <a:pt x="115" y="271"/>
                </a:lnTo>
                <a:close/>
                <a:moveTo>
                  <a:pt x="76" y="102"/>
                </a:moveTo>
                <a:lnTo>
                  <a:pt x="76" y="102"/>
                </a:lnTo>
                <a:lnTo>
                  <a:pt x="79" y="107"/>
                </a:lnTo>
                <a:lnTo>
                  <a:pt x="81" y="107"/>
                </a:lnTo>
                <a:lnTo>
                  <a:pt x="76" y="101"/>
                </a:lnTo>
                <a:lnTo>
                  <a:pt x="76" y="102"/>
                </a:lnTo>
                <a:close/>
                <a:moveTo>
                  <a:pt x="284" y="257"/>
                </a:moveTo>
                <a:lnTo>
                  <a:pt x="284" y="257"/>
                </a:lnTo>
                <a:lnTo>
                  <a:pt x="287" y="255"/>
                </a:lnTo>
                <a:lnTo>
                  <a:pt x="286" y="252"/>
                </a:lnTo>
                <a:lnTo>
                  <a:pt x="284" y="255"/>
                </a:lnTo>
                <a:lnTo>
                  <a:pt x="284" y="257"/>
                </a:lnTo>
                <a:close/>
                <a:moveTo>
                  <a:pt x="289" y="249"/>
                </a:moveTo>
                <a:lnTo>
                  <a:pt x="289" y="249"/>
                </a:lnTo>
                <a:lnTo>
                  <a:pt x="287" y="251"/>
                </a:lnTo>
                <a:lnTo>
                  <a:pt x="289" y="254"/>
                </a:lnTo>
                <a:lnTo>
                  <a:pt x="292" y="251"/>
                </a:lnTo>
                <a:lnTo>
                  <a:pt x="289" y="249"/>
                </a:lnTo>
                <a:close/>
                <a:moveTo>
                  <a:pt x="278" y="263"/>
                </a:moveTo>
                <a:lnTo>
                  <a:pt x="278" y="263"/>
                </a:lnTo>
                <a:lnTo>
                  <a:pt x="283" y="260"/>
                </a:lnTo>
                <a:lnTo>
                  <a:pt x="281" y="259"/>
                </a:lnTo>
                <a:lnTo>
                  <a:pt x="278" y="263"/>
                </a:lnTo>
                <a:close/>
                <a:moveTo>
                  <a:pt x="71" y="71"/>
                </a:moveTo>
                <a:lnTo>
                  <a:pt x="71" y="71"/>
                </a:lnTo>
                <a:lnTo>
                  <a:pt x="74" y="69"/>
                </a:lnTo>
                <a:lnTo>
                  <a:pt x="71" y="66"/>
                </a:lnTo>
                <a:lnTo>
                  <a:pt x="71" y="71"/>
                </a:lnTo>
                <a:close/>
                <a:moveTo>
                  <a:pt x="346" y="124"/>
                </a:moveTo>
                <a:lnTo>
                  <a:pt x="346" y="124"/>
                </a:lnTo>
                <a:lnTo>
                  <a:pt x="338" y="128"/>
                </a:lnTo>
                <a:lnTo>
                  <a:pt x="339" y="129"/>
                </a:lnTo>
                <a:lnTo>
                  <a:pt x="346" y="124"/>
                </a:lnTo>
                <a:close/>
                <a:moveTo>
                  <a:pt x="202" y="337"/>
                </a:moveTo>
                <a:lnTo>
                  <a:pt x="202" y="337"/>
                </a:lnTo>
                <a:lnTo>
                  <a:pt x="201" y="334"/>
                </a:lnTo>
                <a:lnTo>
                  <a:pt x="199" y="336"/>
                </a:lnTo>
                <a:lnTo>
                  <a:pt x="202" y="339"/>
                </a:lnTo>
                <a:lnTo>
                  <a:pt x="202" y="337"/>
                </a:lnTo>
                <a:close/>
                <a:moveTo>
                  <a:pt x="155" y="248"/>
                </a:moveTo>
                <a:lnTo>
                  <a:pt x="155" y="248"/>
                </a:lnTo>
                <a:lnTo>
                  <a:pt x="155" y="252"/>
                </a:lnTo>
                <a:lnTo>
                  <a:pt x="156" y="252"/>
                </a:lnTo>
                <a:lnTo>
                  <a:pt x="158" y="251"/>
                </a:lnTo>
                <a:lnTo>
                  <a:pt x="155" y="248"/>
                </a:lnTo>
                <a:close/>
                <a:moveTo>
                  <a:pt x="179" y="391"/>
                </a:moveTo>
                <a:lnTo>
                  <a:pt x="179" y="391"/>
                </a:lnTo>
                <a:lnTo>
                  <a:pt x="180" y="391"/>
                </a:lnTo>
                <a:lnTo>
                  <a:pt x="182" y="388"/>
                </a:lnTo>
                <a:lnTo>
                  <a:pt x="179" y="386"/>
                </a:lnTo>
                <a:lnTo>
                  <a:pt x="179" y="391"/>
                </a:lnTo>
                <a:close/>
                <a:moveTo>
                  <a:pt x="112" y="167"/>
                </a:moveTo>
                <a:lnTo>
                  <a:pt x="112" y="167"/>
                </a:lnTo>
                <a:lnTo>
                  <a:pt x="114" y="169"/>
                </a:lnTo>
                <a:lnTo>
                  <a:pt x="117" y="164"/>
                </a:lnTo>
                <a:lnTo>
                  <a:pt x="115" y="162"/>
                </a:lnTo>
                <a:lnTo>
                  <a:pt x="112" y="167"/>
                </a:lnTo>
                <a:close/>
                <a:moveTo>
                  <a:pt x="87" y="336"/>
                </a:moveTo>
                <a:lnTo>
                  <a:pt x="87" y="336"/>
                </a:lnTo>
                <a:lnTo>
                  <a:pt x="84" y="334"/>
                </a:lnTo>
                <a:lnTo>
                  <a:pt x="82" y="333"/>
                </a:lnTo>
                <a:lnTo>
                  <a:pt x="82" y="331"/>
                </a:lnTo>
                <a:lnTo>
                  <a:pt x="82" y="333"/>
                </a:lnTo>
                <a:lnTo>
                  <a:pt x="82" y="334"/>
                </a:lnTo>
                <a:lnTo>
                  <a:pt x="85" y="336"/>
                </a:lnTo>
                <a:lnTo>
                  <a:pt x="87" y="336"/>
                </a:lnTo>
                <a:close/>
                <a:moveTo>
                  <a:pt x="98" y="263"/>
                </a:moveTo>
                <a:lnTo>
                  <a:pt x="98" y="263"/>
                </a:lnTo>
                <a:lnTo>
                  <a:pt x="96" y="260"/>
                </a:lnTo>
                <a:lnTo>
                  <a:pt x="93" y="262"/>
                </a:lnTo>
                <a:lnTo>
                  <a:pt x="95" y="265"/>
                </a:lnTo>
                <a:lnTo>
                  <a:pt x="98" y="263"/>
                </a:lnTo>
                <a:close/>
                <a:moveTo>
                  <a:pt x="250" y="233"/>
                </a:moveTo>
                <a:lnTo>
                  <a:pt x="250" y="233"/>
                </a:lnTo>
                <a:lnTo>
                  <a:pt x="253" y="236"/>
                </a:lnTo>
                <a:lnTo>
                  <a:pt x="254" y="235"/>
                </a:lnTo>
                <a:lnTo>
                  <a:pt x="251" y="232"/>
                </a:lnTo>
                <a:lnTo>
                  <a:pt x="250" y="233"/>
                </a:lnTo>
                <a:close/>
                <a:moveTo>
                  <a:pt x="302" y="284"/>
                </a:moveTo>
                <a:lnTo>
                  <a:pt x="302" y="284"/>
                </a:lnTo>
                <a:lnTo>
                  <a:pt x="305" y="285"/>
                </a:lnTo>
                <a:lnTo>
                  <a:pt x="308" y="289"/>
                </a:lnTo>
                <a:lnTo>
                  <a:pt x="309" y="289"/>
                </a:lnTo>
                <a:lnTo>
                  <a:pt x="309" y="287"/>
                </a:lnTo>
                <a:lnTo>
                  <a:pt x="303" y="284"/>
                </a:lnTo>
                <a:lnTo>
                  <a:pt x="302" y="284"/>
                </a:lnTo>
                <a:close/>
                <a:moveTo>
                  <a:pt x="115" y="260"/>
                </a:moveTo>
                <a:lnTo>
                  <a:pt x="115" y="260"/>
                </a:lnTo>
                <a:lnTo>
                  <a:pt x="114" y="263"/>
                </a:lnTo>
                <a:lnTo>
                  <a:pt x="115" y="265"/>
                </a:lnTo>
                <a:lnTo>
                  <a:pt x="115" y="263"/>
                </a:lnTo>
                <a:lnTo>
                  <a:pt x="115" y="262"/>
                </a:lnTo>
                <a:lnTo>
                  <a:pt x="115" y="260"/>
                </a:lnTo>
                <a:close/>
                <a:moveTo>
                  <a:pt x="197" y="241"/>
                </a:moveTo>
                <a:lnTo>
                  <a:pt x="197" y="241"/>
                </a:lnTo>
                <a:lnTo>
                  <a:pt x="196" y="243"/>
                </a:lnTo>
                <a:lnTo>
                  <a:pt x="194" y="244"/>
                </a:lnTo>
                <a:lnTo>
                  <a:pt x="199" y="243"/>
                </a:lnTo>
                <a:lnTo>
                  <a:pt x="197" y="241"/>
                </a:lnTo>
                <a:close/>
                <a:moveTo>
                  <a:pt x="100" y="139"/>
                </a:moveTo>
                <a:lnTo>
                  <a:pt x="100" y="139"/>
                </a:lnTo>
                <a:lnTo>
                  <a:pt x="103" y="140"/>
                </a:lnTo>
                <a:lnTo>
                  <a:pt x="104" y="140"/>
                </a:lnTo>
                <a:lnTo>
                  <a:pt x="103" y="136"/>
                </a:lnTo>
                <a:lnTo>
                  <a:pt x="100" y="139"/>
                </a:lnTo>
                <a:close/>
                <a:moveTo>
                  <a:pt x="117" y="151"/>
                </a:moveTo>
                <a:lnTo>
                  <a:pt x="117" y="151"/>
                </a:lnTo>
                <a:lnTo>
                  <a:pt x="117" y="153"/>
                </a:lnTo>
                <a:lnTo>
                  <a:pt x="120" y="150"/>
                </a:lnTo>
                <a:lnTo>
                  <a:pt x="120" y="148"/>
                </a:lnTo>
                <a:lnTo>
                  <a:pt x="117" y="151"/>
                </a:lnTo>
                <a:close/>
                <a:moveTo>
                  <a:pt x="100" y="118"/>
                </a:moveTo>
                <a:lnTo>
                  <a:pt x="100" y="118"/>
                </a:lnTo>
                <a:lnTo>
                  <a:pt x="103" y="113"/>
                </a:lnTo>
                <a:lnTo>
                  <a:pt x="98" y="117"/>
                </a:lnTo>
                <a:lnTo>
                  <a:pt x="100" y="118"/>
                </a:lnTo>
                <a:close/>
                <a:moveTo>
                  <a:pt x="234" y="333"/>
                </a:moveTo>
                <a:lnTo>
                  <a:pt x="234" y="333"/>
                </a:lnTo>
                <a:lnTo>
                  <a:pt x="232" y="331"/>
                </a:lnTo>
                <a:lnTo>
                  <a:pt x="231" y="330"/>
                </a:lnTo>
                <a:lnTo>
                  <a:pt x="232" y="334"/>
                </a:lnTo>
                <a:lnTo>
                  <a:pt x="234" y="333"/>
                </a:lnTo>
                <a:close/>
                <a:moveTo>
                  <a:pt x="267" y="151"/>
                </a:moveTo>
                <a:lnTo>
                  <a:pt x="267" y="151"/>
                </a:lnTo>
                <a:lnTo>
                  <a:pt x="265" y="151"/>
                </a:lnTo>
                <a:lnTo>
                  <a:pt x="267" y="154"/>
                </a:lnTo>
                <a:lnTo>
                  <a:pt x="268" y="154"/>
                </a:lnTo>
                <a:lnTo>
                  <a:pt x="267" y="151"/>
                </a:lnTo>
                <a:close/>
                <a:moveTo>
                  <a:pt x="68" y="148"/>
                </a:moveTo>
                <a:lnTo>
                  <a:pt x="68" y="148"/>
                </a:lnTo>
                <a:lnTo>
                  <a:pt x="73" y="153"/>
                </a:lnTo>
                <a:lnTo>
                  <a:pt x="79" y="158"/>
                </a:lnTo>
                <a:lnTo>
                  <a:pt x="68" y="148"/>
                </a:lnTo>
                <a:close/>
                <a:moveTo>
                  <a:pt x="276" y="202"/>
                </a:moveTo>
                <a:lnTo>
                  <a:pt x="276" y="202"/>
                </a:lnTo>
                <a:lnTo>
                  <a:pt x="278" y="203"/>
                </a:lnTo>
                <a:lnTo>
                  <a:pt x="279" y="203"/>
                </a:lnTo>
                <a:lnTo>
                  <a:pt x="278" y="200"/>
                </a:lnTo>
                <a:lnTo>
                  <a:pt x="276" y="202"/>
                </a:lnTo>
                <a:close/>
                <a:moveTo>
                  <a:pt x="141" y="290"/>
                </a:moveTo>
                <a:lnTo>
                  <a:pt x="141" y="290"/>
                </a:lnTo>
                <a:lnTo>
                  <a:pt x="138" y="293"/>
                </a:lnTo>
                <a:lnTo>
                  <a:pt x="134" y="296"/>
                </a:lnTo>
                <a:lnTo>
                  <a:pt x="138" y="293"/>
                </a:lnTo>
                <a:lnTo>
                  <a:pt x="141" y="290"/>
                </a:lnTo>
                <a:close/>
                <a:moveTo>
                  <a:pt x="292" y="139"/>
                </a:moveTo>
                <a:lnTo>
                  <a:pt x="292" y="139"/>
                </a:lnTo>
                <a:lnTo>
                  <a:pt x="294" y="139"/>
                </a:lnTo>
                <a:lnTo>
                  <a:pt x="297" y="137"/>
                </a:lnTo>
                <a:lnTo>
                  <a:pt x="295" y="136"/>
                </a:lnTo>
                <a:lnTo>
                  <a:pt x="292" y="139"/>
                </a:lnTo>
                <a:close/>
                <a:moveTo>
                  <a:pt x="366" y="263"/>
                </a:moveTo>
                <a:lnTo>
                  <a:pt x="366" y="263"/>
                </a:lnTo>
                <a:lnTo>
                  <a:pt x="362" y="262"/>
                </a:lnTo>
                <a:lnTo>
                  <a:pt x="363" y="265"/>
                </a:lnTo>
                <a:lnTo>
                  <a:pt x="366" y="263"/>
                </a:lnTo>
                <a:close/>
                <a:moveTo>
                  <a:pt x="264" y="213"/>
                </a:moveTo>
                <a:lnTo>
                  <a:pt x="264" y="213"/>
                </a:lnTo>
                <a:lnTo>
                  <a:pt x="265" y="213"/>
                </a:lnTo>
                <a:lnTo>
                  <a:pt x="268" y="211"/>
                </a:lnTo>
                <a:lnTo>
                  <a:pt x="267" y="210"/>
                </a:lnTo>
                <a:lnTo>
                  <a:pt x="264" y="213"/>
                </a:lnTo>
                <a:close/>
                <a:moveTo>
                  <a:pt x="194" y="265"/>
                </a:moveTo>
                <a:lnTo>
                  <a:pt x="194" y="265"/>
                </a:lnTo>
                <a:lnTo>
                  <a:pt x="196" y="268"/>
                </a:lnTo>
                <a:lnTo>
                  <a:pt x="199" y="266"/>
                </a:lnTo>
                <a:lnTo>
                  <a:pt x="196" y="265"/>
                </a:lnTo>
                <a:lnTo>
                  <a:pt x="194" y="265"/>
                </a:lnTo>
                <a:close/>
                <a:moveTo>
                  <a:pt x="138" y="106"/>
                </a:moveTo>
                <a:lnTo>
                  <a:pt x="138" y="106"/>
                </a:lnTo>
                <a:lnTo>
                  <a:pt x="138" y="104"/>
                </a:lnTo>
                <a:lnTo>
                  <a:pt x="136" y="102"/>
                </a:lnTo>
                <a:lnTo>
                  <a:pt x="130" y="96"/>
                </a:lnTo>
                <a:lnTo>
                  <a:pt x="128" y="96"/>
                </a:lnTo>
                <a:lnTo>
                  <a:pt x="138" y="106"/>
                </a:lnTo>
                <a:close/>
                <a:moveTo>
                  <a:pt x="291" y="199"/>
                </a:moveTo>
                <a:lnTo>
                  <a:pt x="291" y="199"/>
                </a:lnTo>
                <a:lnTo>
                  <a:pt x="287" y="195"/>
                </a:lnTo>
                <a:lnTo>
                  <a:pt x="284" y="192"/>
                </a:lnTo>
                <a:lnTo>
                  <a:pt x="283" y="192"/>
                </a:lnTo>
                <a:lnTo>
                  <a:pt x="291" y="199"/>
                </a:lnTo>
                <a:close/>
                <a:moveTo>
                  <a:pt x="226" y="322"/>
                </a:moveTo>
                <a:lnTo>
                  <a:pt x="226" y="322"/>
                </a:lnTo>
                <a:lnTo>
                  <a:pt x="224" y="317"/>
                </a:lnTo>
                <a:lnTo>
                  <a:pt x="223" y="319"/>
                </a:lnTo>
                <a:lnTo>
                  <a:pt x="223" y="320"/>
                </a:lnTo>
                <a:lnTo>
                  <a:pt x="226" y="322"/>
                </a:lnTo>
                <a:close/>
                <a:moveTo>
                  <a:pt x="114" y="161"/>
                </a:moveTo>
                <a:lnTo>
                  <a:pt x="114" y="161"/>
                </a:lnTo>
                <a:lnTo>
                  <a:pt x="109" y="164"/>
                </a:lnTo>
                <a:lnTo>
                  <a:pt x="111" y="166"/>
                </a:lnTo>
                <a:lnTo>
                  <a:pt x="114" y="161"/>
                </a:lnTo>
                <a:close/>
                <a:moveTo>
                  <a:pt x="85" y="296"/>
                </a:moveTo>
                <a:lnTo>
                  <a:pt x="85" y="296"/>
                </a:lnTo>
                <a:lnTo>
                  <a:pt x="87" y="295"/>
                </a:lnTo>
                <a:lnTo>
                  <a:pt x="85" y="293"/>
                </a:lnTo>
                <a:lnTo>
                  <a:pt x="84" y="295"/>
                </a:lnTo>
                <a:lnTo>
                  <a:pt x="85" y="296"/>
                </a:lnTo>
                <a:close/>
                <a:moveTo>
                  <a:pt x="226" y="69"/>
                </a:moveTo>
                <a:lnTo>
                  <a:pt x="226" y="69"/>
                </a:lnTo>
                <a:lnTo>
                  <a:pt x="226" y="71"/>
                </a:lnTo>
                <a:lnTo>
                  <a:pt x="229" y="69"/>
                </a:lnTo>
                <a:lnTo>
                  <a:pt x="229" y="68"/>
                </a:lnTo>
                <a:lnTo>
                  <a:pt x="226" y="69"/>
                </a:lnTo>
                <a:close/>
                <a:moveTo>
                  <a:pt x="62" y="102"/>
                </a:moveTo>
                <a:lnTo>
                  <a:pt x="62" y="102"/>
                </a:lnTo>
                <a:lnTo>
                  <a:pt x="59" y="109"/>
                </a:lnTo>
                <a:lnTo>
                  <a:pt x="62" y="106"/>
                </a:lnTo>
                <a:lnTo>
                  <a:pt x="62" y="104"/>
                </a:lnTo>
                <a:lnTo>
                  <a:pt x="62" y="102"/>
                </a:lnTo>
                <a:close/>
                <a:moveTo>
                  <a:pt x="171" y="225"/>
                </a:moveTo>
                <a:lnTo>
                  <a:pt x="171" y="225"/>
                </a:lnTo>
                <a:lnTo>
                  <a:pt x="167" y="227"/>
                </a:lnTo>
                <a:lnTo>
                  <a:pt x="169" y="229"/>
                </a:lnTo>
                <a:lnTo>
                  <a:pt x="171" y="227"/>
                </a:lnTo>
                <a:lnTo>
                  <a:pt x="171" y="225"/>
                </a:lnTo>
                <a:close/>
                <a:moveTo>
                  <a:pt x="229" y="61"/>
                </a:moveTo>
                <a:lnTo>
                  <a:pt x="229" y="61"/>
                </a:lnTo>
                <a:lnTo>
                  <a:pt x="226" y="63"/>
                </a:lnTo>
                <a:lnTo>
                  <a:pt x="226" y="66"/>
                </a:lnTo>
                <a:lnTo>
                  <a:pt x="229" y="65"/>
                </a:lnTo>
                <a:lnTo>
                  <a:pt x="229" y="61"/>
                </a:lnTo>
                <a:close/>
                <a:moveTo>
                  <a:pt x="172" y="162"/>
                </a:moveTo>
                <a:lnTo>
                  <a:pt x="172" y="162"/>
                </a:lnTo>
                <a:lnTo>
                  <a:pt x="171" y="164"/>
                </a:lnTo>
                <a:lnTo>
                  <a:pt x="174" y="167"/>
                </a:lnTo>
                <a:lnTo>
                  <a:pt x="175" y="166"/>
                </a:lnTo>
                <a:lnTo>
                  <a:pt x="172" y="162"/>
                </a:lnTo>
                <a:close/>
                <a:moveTo>
                  <a:pt x="183" y="221"/>
                </a:moveTo>
                <a:lnTo>
                  <a:pt x="183" y="221"/>
                </a:lnTo>
                <a:lnTo>
                  <a:pt x="185" y="222"/>
                </a:lnTo>
                <a:lnTo>
                  <a:pt x="185" y="224"/>
                </a:lnTo>
                <a:lnTo>
                  <a:pt x="186" y="221"/>
                </a:lnTo>
                <a:lnTo>
                  <a:pt x="186" y="219"/>
                </a:lnTo>
                <a:lnTo>
                  <a:pt x="183" y="221"/>
                </a:lnTo>
                <a:close/>
                <a:moveTo>
                  <a:pt x="205" y="184"/>
                </a:moveTo>
                <a:lnTo>
                  <a:pt x="205" y="184"/>
                </a:lnTo>
                <a:lnTo>
                  <a:pt x="208" y="189"/>
                </a:lnTo>
                <a:lnTo>
                  <a:pt x="210" y="189"/>
                </a:lnTo>
                <a:lnTo>
                  <a:pt x="207" y="183"/>
                </a:lnTo>
                <a:lnTo>
                  <a:pt x="205" y="184"/>
                </a:lnTo>
                <a:close/>
                <a:moveTo>
                  <a:pt x="201" y="136"/>
                </a:moveTo>
                <a:lnTo>
                  <a:pt x="201" y="136"/>
                </a:lnTo>
                <a:lnTo>
                  <a:pt x="201" y="137"/>
                </a:lnTo>
                <a:lnTo>
                  <a:pt x="201" y="139"/>
                </a:lnTo>
                <a:lnTo>
                  <a:pt x="204" y="140"/>
                </a:lnTo>
                <a:lnTo>
                  <a:pt x="201" y="136"/>
                </a:lnTo>
                <a:close/>
                <a:moveTo>
                  <a:pt x="179" y="148"/>
                </a:moveTo>
                <a:lnTo>
                  <a:pt x="179" y="148"/>
                </a:lnTo>
                <a:lnTo>
                  <a:pt x="183" y="143"/>
                </a:lnTo>
                <a:lnTo>
                  <a:pt x="183" y="142"/>
                </a:lnTo>
                <a:lnTo>
                  <a:pt x="179" y="148"/>
                </a:lnTo>
                <a:close/>
                <a:moveTo>
                  <a:pt x="311" y="276"/>
                </a:moveTo>
                <a:lnTo>
                  <a:pt x="311" y="276"/>
                </a:lnTo>
                <a:lnTo>
                  <a:pt x="313" y="279"/>
                </a:lnTo>
                <a:lnTo>
                  <a:pt x="316" y="281"/>
                </a:lnTo>
                <a:lnTo>
                  <a:pt x="316" y="279"/>
                </a:lnTo>
                <a:lnTo>
                  <a:pt x="313" y="276"/>
                </a:lnTo>
                <a:lnTo>
                  <a:pt x="311" y="276"/>
                </a:lnTo>
                <a:close/>
                <a:moveTo>
                  <a:pt x="74" y="331"/>
                </a:moveTo>
                <a:lnTo>
                  <a:pt x="74" y="331"/>
                </a:lnTo>
                <a:lnTo>
                  <a:pt x="71" y="325"/>
                </a:lnTo>
                <a:lnTo>
                  <a:pt x="71" y="328"/>
                </a:lnTo>
                <a:lnTo>
                  <a:pt x="74" y="331"/>
                </a:lnTo>
                <a:close/>
                <a:moveTo>
                  <a:pt x="253" y="208"/>
                </a:moveTo>
                <a:lnTo>
                  <a:pt x="253" y="208"/>
                </a:lnTo>
                <a:lnTo>
                  <a:pt x="251" y="210"/>
                </a:lnTo>
                <a:lnTo>
                  <a:pt x="256" y="216"/>
                </a:lnTo>
                <a:lnTo>
                  <a:pt x="256" y="214"/>
                </a:lnTo>
                <a:lnTo>
                  <a:pt x="253" y="208"/>
                </a:lnTo>
                <a:close/>
                <a:moveTo>
                  <a:pt x="196" y="85"/>
                </a:moveTo>
                <a:lnTo>
                  <a:pt x="196" y="85"/>
                </a:lnTo>
                <a:lnTo>
                  <a:pt x="196" y="83"/>
                </a:lnTo>
                <a:lnTo>
                  <a:pt x="193" y="83"/>
                </a:lnTo>
                <a:lnTo>
                  <a:pt x="193" y="87"/>
                </a:lnTo>
                <a:lnTo>
                  <a:pt x="196" y="85"/>
                </a:lnTo>
                <a:close/>
                <a:moveTo>
                  <a:pt x="76" y="282"/>
                </a:moveTo>
                <a:lnTo>
                  <a:pt x="76" y="282"/>
                </a:lnTo>
                <a:lnTo>
                  <a:pt x="73" y="284"/>
                </a:lnTo>
                <a:lnTo>
                  <a:pt x="73" y="285"/>
                </a:lnTo>
                <a:lnTo>
                  <a:pt x="76" y="284"/>
                </a:lnTo>
                <a:lnTo>
                  <a:pt x="76" y="282"/>
                </a:lnTo>
                <a:close/>
                <a:moveTo>
                  <a:pt x="223" y="367"/>
                </a:moveTo>
                <a:lnTo>
                  <a:pt x="223" y="367"/>
                </a:lnTo>
                <a:lnTo>
                  <a:pt x="220" y="371"/>
                </a:lnTo>
                <a:lnTo>
                  <a:pt x="223" y="372"/>
                </a:lnTo>
                <a:lnTo>
                  <a:pt x="224" y="372"/>
                </a:lnTo>
                <a:lnTo>
                  <a:pt x="223" y="367"/>
                </a:lnTo>
                <a:close/>
                <a:moveTo>
                  <a:pt x="76" y="72"/>
                </a:moveTo>
                <a:lnTo>
                  <a:pt x="76" y="72"/>
                </a:lnTo>
                <a:lnTo>
                  <a:pt x="74" y="72"/>
                </a:lnTo>
                <a:lnTo>
                  <a:pt x="71" y="74"/>
                </a:lnTo>
                <a:lnTo>
                  <a:pt x="73" y="77"/>
                </a:lnTo>
                <a:lnTo>
                  <a:pt x="76" y="72"/>
                </a:lnTo>
                <a:close/>
                <a:moveTo>
                  <a:pt x="98" y="282"/>
                </a:moveTo>
                <a:lnTo>
                  <a:pt x="98" y="282"/>
                </a:lnTo>
                <a:lnTo>
                  <a:pt x="100" y="279"/>
                </a:lnTo>
                <a:lnTo>
                  <a:pt x="100" y="278"/>
                </a:lnTo>
                <a:lnTo>
                  <a:pt x="98" y="278"/>
                </a:lnTo>
                <a:lnTo>
                  <a:pt x="96" y="281"/>
                </a:lnTo>
                <a:lnTo>
                  <a:pt x="98" y="282"/>
                </a:lnTo>
                <a:close/>
                <a:moveTo>
                  <a:pt x="190" y="181"/>
                </a:moveTo>
                <a:lnTo>
                  <a:pt x="190" y="181"/>
                </a:lnTo>
                <a:lnTo>
                  <a:pt x="188" y="184"/>
                </a:lnTo>
                <a:lnTo>
                  <a:pt x="188" y="186"/>
                </a:lnTo>
                <a:lnTo>
                  <a:pt x="191" y="183"/>
                </a:lnTo>
                <a:lnTo>
                  <a:pt x="190" y="181"/>
                </a:lnTo>
                <a:close/>
                <a:moveTo>
                  <a:pt x="204" y="120"/>
                </a:moveTo>
                <a:lnTo>
                  <a:pt x="204" y="120"/>
                </a:lnTo>
                <a:lnTo>
                  <a:pt x="202" y="118"/>
                </a:lnTo>
                <a:lnTo>
                  <a:pt x="201" y="118"/>
                </a:lnTo>
                <a:lnTo>
                  <a:pt x="201" y="121"/>
                </a:lnTo>
                <a:lnTo>
                  <a:pt x="204" y="120"/>
                </a:lnTo>
                <a:close/>
                <a:moveTo>
                  <a:pt x="95" y="172"/>
                </a:moveTo>
                <a:lnTo>
                  <a:pt x="95" y="172"/>
                </a:lnTo>
                <a:lnTo>
                  <a:pt x="95" y="173"/>
                </a:lnTo>
                <a:lnTo>
                  <a:pt x="98" y="170"/>
                </a:lnTo>
                <a:lnTo>
                  <a:pt x="96" y="169"/>
                </a:lnTo>
                <a:lnTo>
                  <a:pt x="95" y="172"/>
                </a:lnTo>
                <a:close/>
                <a:moveTo>
                  <a:pt x="321" y="83"/>
                </a:moveTo>
                <a:lnTo>
                  <a:pt x="321" y="83"/>
                </a:lnTo>
                <a:lnTo>
                  <a:pt x="324" y="82"/>
                </a:lnTo>
                <a:lnTo>
                  <a:pt x="324" y="79"/>
                </a:lnTo>
                <a:lnTo>
                  <a:pt x="321" y="82"/>
                </a:lnTo>
                <a:lnTo>
                  <a:pt x="321" y="83"/>
                </a:lnTo>
                <a:close/>
                <a:moveTo>
                  <a:pt x="223" y="289"/>
                </a:moveTo>
                <a:lnTo>
                  <a:pt x="223" y="289"/>
                </a:lnTo>
                <a:lnTo>
                  <a:pt x="218" y="292"/>
                </a:lnTo>
                <a:lnTo>
                  <a:pt x="220" y="293"/>
                </a:lnTo>
                <a:lnTo>
                  <a:pt x="220" y="292"/>
                </a:lnTo>
                <a:lnTo>
                  <a:pt x="223" y="290"/>
                </a:lnTo>
                <a:lnTo>
                  <a:pt x="223" y="289"/>
                </a:lnTo>
                <a:close/>
                <a:moveTo>
                  <a:pt x="229" y="378"/>
                </a:moveTo>
                <a:lnTo>
                  <a:pt x="229" y="378"/>
                </a:lnTo>
                <a:lnTo>
                  <a:pt x="231" y="383"/>
                </a:lnTo>
                <a:lnTo>
                  <a:pt x="232" y="380"/>
                </a:lnTo>
                <a:lnTo>
                  <a:pt x="229" y="378"/>
                </a:lnTo>
                <a:close/>
                <a:moveTo>
                  <a:pt x="235" y="68"/>
                </a:moveTo>
                <a:lnTo>
                  <a:pt x="235" y="68"/>
                </a:lnTo>
                <a:lnTo>
                  <a:pt x="235" y="65"/>
                </a:lnTo>
                <a:lnTo>
                  <a:pt x="232" y="66"/>
                </a:lnTo>
                <a:lnTo>
                  <a:pt x="234" y="69"/>
                </a:lnTo>
                <a:lnTo>
                  <a:pt x="235" y="68"/>
                </a:lnTo>
                <a:close/>
                <a:moveTo>
                  <a:pt x="298" y="99"/>
                </a:moveTo>
                <a:lnTo>
                  <a:pt x="298" y="99"/>
                </a:lnTo>
                <a:lnTo>
                  <a:pt x="291" y="104"/>
                </a:lnTo>
                <a:lnTo>
                  <a:pt x="291" y="106"/>
                </a:lnTo>
                <a:lnTo>
                  <a:pt x="291" y="104"/>
                </a:lnTo>
                <a:lnTo>
                  <a:pt x="295" y="102"/>
                </a:lnTo>
                <a:lnTo>
                  <a:pt x="298" y="101"/>
                </a:lnTo>
                <a:lnTo>
                  <a:pt x="298" y="99"/>
                </a:lnTo>
                <a:close/>
                <a:moveTo>
                  <a:pt x="218" y="211"/>
                </a:moveTo>
                <a:lnTo>
                  <a:pt x="218" y="211"/>
                </a:lnTo>
                <a:lnTo>
                  <a:pt x="218" y="213"/>
                </a:lnTo>
                <a:lnTo>
                  <a:pt x="218" y="216"/>
                </a:lnTo>
                <a:lnTo>
                  <a:pt x="220" y="214"/>
                </a:lnTo>
                <a:lnTo>
                  <a:pt x="218" y="211"/>
                </a:lnTo>
                <a:close/>
                <a:moveTo>
                  <a:pt x="70" y="317"/>
                </a:moveTo>
                <a:lnTo>
                  <a:pt x="70" y="317"/>
                </a:lnTo>
                <a:lnTo>
                  <a:pt x="71" y="320"/>
                </a:lnTo>
                <a:lnTo>
                  <a:pt x="73" y="322"/>
                </a:lnTo>
                <a:lnTo>
                  <a:pt x="73" y="319"/>
                </a:lnTo>
                <a:lnTo>
                  <a:pt x="71" y="319"/>
                </a:lnTo>
                <a:lnTo>
                  <a:pt x="70" y="317"/>
                </a:lnTo>
                <a:close/>
                <a:moveTo>
                  <a:pt x="391" y="115"/>
                </a:moveTo>
                <a:lnTo>
                  <a:pt x="391" y="115"/>
                </a:lnTo>
                <a:lnTo>
                  <a:pt x="393" y="115"/>
                </a:lnTo>
                <a:lnTo>
                  <a:pt x="391" y="110"/>
                </a:lnTo>
                <a:lnTo>
                  <a:pt x="390" y="113"/>
                </a:lnTo>
                <a:lnTo>
                  <a:pt x="391" y="115"/>
                </a:lnTo>
                <a:close/>
                <a:moveTo>
                  <a:pt x="270" y="145"/>
                </a:moveTo>
                <a:lnTo>
                  <a:pt x="270" y="145"/>
                </a:lnTo>
                <a:lnTo>
                  <a:pt x="270" y="147"/>
                </a:lnTo>
                <a:lnTo>
                  <a:pt x="275" y="145"/>
                </a:lnTo>
                <a:lnTo>
                  <a:pt x="273" y="143"/>
                </a:lnTo>
                <a:lnTo>
                  <a:pt x="270" y="145"/>
                </a:lnTo>
                <a:close/>
                <a:moveTo>
                  <a:pt x="250" y="238"/>
                </a:moveTo>
                <a:lnTo>
                  <a:pt x="250" y="238"/>
                </a:lnTo>
                <a:lnTo>
                  <a:pt x="248" y="235"/>
                </a:lnTo>
                <a:lnTo>
                  <a:pt x="246" y="236"/>
                </a:lnTo>
                <a:lnTo>
                  <a:pt x="248" y="238"/>
                </a:lnTo>
                <a:lnTo>
                  <a:pt x="250" y="238"/>
                </a:lnTo>
                <a:close/>
                <a:moveTo>
                  <a:pt x="84" y="164"/>
                </a:moveTo>
                <a:lnTo>
                  <a:pt x="84" y="164"/>
                </a:lnTo>
                <a:lnTo>
                  <a:pt x="85" y="166"/>
                </a:lnTo>
                <a:lnTo>
                  <a:pt x="87" y="167"/>
                </a:lnTo>
                <a:lnTo>
                  <a:pt x="89" y="166"/>
                </a:lnTo>
                <a:lnTo>
                  <a:pt x="84" y="164"/>
                </a:lnTo>
                <a:close/>
                <a:moveTo>
                  <a:pt x="330" y="271"/>
                </a:moveTo>
                <a:lnTo>
                  <a:pt x="330" y="271"/>
                </a:lnTo>
                <a:lnTo>
                  <a:pt x="328" y="270"/>
                </a:lnTo>
                <a:lnTo>
                  <a:pt x="327" y="271"/>
                </a:lnTo>
                <a:lnTo>
                  <a:pt x="328" y="273"/>
                </a:lnTo>
                <a:lnTo>
                  <a:pt x="330" y="271"/>
                </a:lnTo>
                <a:close/>
                <a:moveTo>
                  <a:pt x="366" y="309"/>
                </a:moveTo>
                <a:lnTo>
                  <a:pt x="366" y="309"/>
                </a:lnTo>
                <a:lnTo>
                  <a:pt x="363" y="311"/>
                </a:lnTo>
                <a:lnTo>
                  <a:pt x="363" y="315"/>
                </a:lnTo>
                <a:lnTo>
                  <a:pt x="366" y="309"/>
                </a:lnTo>
                <a:close/>
                <a:moveTo>
                  <a:pt x="147" y="161"/>
                </a:moveTo>
                <a:lnTo>
                  <a:pt x="147" y="161"/>
                </a:lnTo>
                <a:lnTo>
                  <a:pt x="144" y="159"/>
                </a:lnTo>
                <a:lnTo>
                  <a:pt x="142" y="161"/>
                </a:lnTo>
                <a:lnTo>
                  <a:pt x="145" y="162"/>
                </a:lnTo>
                <a:lnTo>
                  <a:pt x="147" y="161"/>
                </a:lnTo>
                <a:close/>
                <a:moveTo>
                  <a:pt x="141" y="260"/>
                </a:moveTo>
                <a:lnTo>
                  <a:pt x="141" y="260"/>
                </a:lnTo>
                <a:lnTo>
                  <a:pt x="144" y="257"/>
                </a:lnTo>
                <a:lnTo>
                  <a:pt x="142" y="255"/>
                </a:lnTo>
                <a:lnTo>
                  <a:pt x="141" y="260"/>
                </a:lnTo>
                <a:close/>
                <a:moveTo>
                  <a:pt x="30" y="270"/>
                </a:moveTo>
                <a:lnTo>
                  <a:pt x="30" y="270"/>
                </a:lnTo>
                <a:lnTo>
                  <a:pt x="37" y="265"/>
                </a:lnTo>
                <a:lnTo>
                  <a:pt x="35" y="266"/>
                </a:lnTo>
                <a:lnTo>
                  <a:pt x="32" y="268"/>
                </a:lnTo>
                <a:lnTo>
                  <a:pt x="30" y="268"/>
                </a:lnTo>
                <a:lnTo>
                  <a:pt x="30" y="270"/>
                </a:lnTo>
                <a:close/>
                <a:moveTo>
                  <a:pt x="174" y="131"/>
                </a:moveTo>
                <a:lnTo>
                  <a:pt x="174" y="131"/>
                </a:lnTo>
                <a:lnTo>
                  <a:pt x="177" y="131"/>
                </a:lnTo>
                <a:lnTo>
                  <a:pt x="177" y="132"/>
                </a:lnTo>
                <a:lnTo>
                  <a:pt x="179" y="132"/>
                </a:lnTo>
                <a:lnTo>
                  <a:pt x="175" y="128"/>
                </a:lnTo>
                <a:lnTo>
                  <a:pt x="174" y="128"/>
                </a:lnTo>
                <a:lnTo>
                  <a:pt x="174" y="131"/>
                </a:lnTo>
                <a:close/>
                <a:moveTo>
                  <a:pt x="87" y="323"/>
                </a:moveTo>
                <a:lnTo>
                  <a:pt x="87" y="323"/>
                </a:lnTo>
                <a:lnTo>
                  <a:pt x="87" y="328"/>
                </a:lnTo>
                <a:lnTo>
                  <a:pt x="90" y="325"/>
                </a:lnTo>
                <a:lnTo>
                  <a:pt x="87" y="323"/>
                </a:lnTo>
                <a:close/>
                <a:moveTo>
                  <a:pt x="357" y="276"/>
                </a:moveTo>
                <a:lnTo>
                  <a:pt x="357" y="276"/>
                </a:lnTo>
                <a:lnTo>
                  <a:pt x="355" y="278"/>
                </a:lnTo>
                <a:lnTo>
                  <a:pt x="357" y="279"/>
                </a:lnTo>
                <a:lnTo>
                  <a:pt x="358" y="278"/>
                </a:lnTo>
                <a:lnTo>
                  <a:pt x="357" y="276"/>
                </a:lnTo>
                <a:close/>
                <a:moveTo>
                  <a:pt x="338" y="265"/>
                </a:moveTo>
                <a:lnTo>
                  <a:pt x="338" y="265"/>
                </a:lnTo>
                <a:lnTo>
                  <a:pt x="339" y="265"/>
                </a:lnTo>
                <a:lnTo>
                  <a:pt x="336" y="263"/>
                </a:lnTo>
                <a:lnTo>
                  <a:pt x="335" y="262"/>
                </a:lnTo>
                <a:lnTo>
                  <a:pt x="335" y="263"/>
                </a:lnTo>
                <a:lnTo>
                  <a:pt x="338" y="265"/>
                </a:lnTo>
                <a:close/>
                <a:moveTo>
                  <a:pt x="167" y="273"/>
                </a:moveTo>
                <a:lnTo>
                  <a:pt x="167" y="273"/>
                </a:lnTo>
                <a:lnTo>
                  <a:pt x="161" y="278"/>
                </a:lnTo>
                <a:lnTo>
                  <a:pt x="167" y="274"/>
                </a:lnTo>
                <a:lnTo>
                  <a:pt x="167" y="273"/>
                </a:lnTo>
                <a:close/>
                <a:moveTo>
                  <a:pt x="51" y="95"/>
                </a:moveTo>
                <a:lnTo>
                  <a:pt x="51" y="95"/>
                </a:lnTo>
                <a:lnTo>
                  <a:pt x="52" y="88"/>
                </a:lnTo>
                <a:lnTo>
                  <a:pt x="51" y="91"/>
                </a:lnTo>
                <a:lnTo>
                  <a:pt x="51" y="95"/>
                </a:lnTo>
                <a:close/>
                <a:moveTo>
                  <a:pt x="144" y="219"/>
                </a:moveTo>
                <a:lnTo>
                  <a:pt x="144" y="219"/>
                </a:lnTo>
                <a:lnTo>
                  <a:pt x="142" y="224"/>
                </a:lnTo>
                <a:lnTo>
                  <a:pt x="145" y="222"/>
                </a:lnTo>
                <a:lnTo>
                  <a:pt x="144" y="219"/>
                </a:lnTo>
                <a:close/>
                <a:moveTo>
                  <a:pt x="248" y="218"/>
                </a:moveTo>
                <a:lnTo>
                  <a:pt x="248" y="218"/>
                </a:lnTo>
                <a:lnTo>
                  <a:pt x="246" y="218"/>
                </a:lnTo>
                <a:lnTo>
                  <a:pt x="250" y="222"/>
                </a:lnTo>
                <a:lnTo>
                  <a:pt x="251" y="222"/>
                </a:lnTo>
                <a:lnTo>
                  <a:pt x="248" y="218"/>
                </a:lnTo>
                <a:close/>
                <a:moveTo>
                  <a:pt x="286" y="224"/>
                </a:moveTo>
                <a:lnTo>
                  <a:pt x="286" y="224"/>
                </a:lnTo>
                <a:lnTo>
                  <a:pt x="283" y="225"/>
                </a:lnTo>
                <a:lnTo>
                  <a:pt x="281" y="227"/>
                </a:lnTo>
                <a:lnTo>
                  <a:pt x="283" y="229"/>
                </a:lnTo>
                <a:lnTo>
                  <a:pt x="286" y="224"/>
                </a:lnTo>
                <a:close/>
                <a:moveTo>
                  <a:pt x="194" y="57"/>
                </a:moveTo>
                <a:lnTo>
                  <a:pt x="194" y="57"/>
                </a:lnTo>
                <a:lnTo>
                  <a:pt x="193" y="60"/>
                </a:lnTo>
                <a:lnTo>
                  <a:pt x="193" y="61"/>
                </a:lnTo>
                <a:lnTo>
                  <a:pt x="194" y="60"/>
                </a:lnTo>
                <a:lnTo>
                  <a:pt x="194" y="58"/>
                </a:lnTo>
                <a:lnTo>
                  <a:pt x="194" y="57"/>
                </a:lnTo>
                <a:close/>
                <a:moveTo>
                  <a:pt x="251" y="120"/>
                </a:moveTo>
                <a:lnTo>
                  <a:pt x="251" y="120"/>
                </a:lnTo>
                <a:lnTo>
                  <a:pt x="251" y="124"/>
                </a:lnTo>
                <a:lnTo>
                  <a:pt x="253" y="121"/>
                </a:lnTo>
                <a:lnTo>
                  <a:pt x="251" y="120"/>
                </a:lnTo>
                <a:close/>
                <a:moveTo>
                  <a:pt x="138" y="248"/>
                </a:moveTo>
                <a:lnTo>
                  <a:pt x="138" y="248"/>
                </a:lnTo>
                <a:lnTo>
                  <a:pt x="139" y="249"/>
                </a:lnTo>
                <a:lnTo>
                  <a:pt x="141" y="244"/>
                </a:lnTo>
                <a:lnTo>
                  <a:pt x="138" y="246"/>
                </a:lnTo>
                <a:lnTo>
                  <a:pt x="138" y="248"/>
                </a:lnTo>
                <a:close/>
                <a:moveTo>
                  <a:pt x="341" y="233"/>
                </a:moveTo>
                <a:lnTo>
                  <a:pt x="341" y="233"/>
                </a:lnTo>
                <a:lnTo>
                  <a:pt x="339" y="235"/>
                </a:lnTo>
                <a:lnTo>
                  <a:pt x="346" y="238"/>
                </a:lnTo>
                <a:lnTo>
                  <a:pt x="341" y="233"/>
                </a:lnTo>
                <a:close/>
                <a:moveTo>
                  <a:pt x="297" y="265"/>
                </a:moveTo>
                <a:lnTo>
                  <a:pt x="297" y="265"/>
                </a:lnTo>
                <a:lnTo>
                  <a:pt x="295" y="263"/>
                </a:lnTo>
                <a:lnTo>
                  <a:pt x="295" y="262"/>
                </a:lnTo>
                <a:lnTo>
                  <a:pt x="295" y="263"/>
                </a:lnTo>
                <a:lnTo>
                  <a:pt x="294" y="265"/>
                </a:lnTo>
                <a:lnTo>
                  <a:pt x="295" y="266"/>
                </a:lnTo>
                <a:lnTo>
                  <a:pt x="297" y="265"/>
                </a:lnTo>
                <a:close/>
                <a:moveTo>
                  <a:pt x="93" y="249"/>
                </a:moveTo>
                <a:lnTo>
                  <a:pt x="93" y="249"/>
                </a:lnTo>
                <a:lnTo>
                  <a:pt x="95" y="248"/>
                </a:lnTo>
                <a:lnTo>
                  <a:pt x="93" y="244"/>
                </a:lnTo>
                <a:lnTo>
                  <a:pt x="93" y="249"/>
                </a:lnTo>
                <a:close/>
                <a:moveTo>
                  <a:pt x="92" y="287"/>
                </a:moveTo>
                <a:lnTo>
                  <a:pt x="92" y="287"/>
                </a:lnTo>
                <a:lnTo>
                  <a:pt x="90" y="292"/>
                </a:lnTo>
                <a:lnTo>
                  <a:pt x="92" y="292"/>
                </a:lnTo>
                <a:lnTo>
                  <a:pt x="93" y="287"/>
                </a:lnTo>
                <a:lnTo>
                  <a:pt x="92" y="287"/>
                </a:lnTo>
                <a:close/>
                <a:moveTo>
                  <a:pt x="185" y="285"/>
                </a:moveTo>
                <a:lnTo>
                  <a:pt x="185" y="285"/>
                </a:lnTo>
                <a:lnTo>
                  <a:pt x="186" y="285"/>
                </a:lnTo>
                <a:lnTo>
                  <a:pt x="186" y="284"/>
                </a:lnTo>
                <a:lnTo>
                  <a:pt x="186" y="282"/>
                </a:lnTo>
                <a:lnTo>
                  <a:pt x="185" y="284"/>
                </a:lnTo>
                <a:lnTo>
                  <a:pt x="185" y="285"/>
                </a:lnTo>
                <a:close/>
                <a:moveTo>
                  <a:pt x="298" y="243"/>
                </a:moveTo>
                <a:lnTo>
                  <a:pt x="298" y="243"/>
                </a:lnTo>
                <a:lnTo>
                  <a:pt x="300" y="244"/>
                </a:lnTo>
                <a:lnTo>
                  <a:pt x="302" y="243"/>
                </a:lnTo>
                <a:lnTo>
                  <a:pt x="298" y="241"/>
                </a:lnTo>
                <a:lnTo>
                  <a:pt x="298" y="243"/>
                </a:lnTo>
                <a:close/>
                <a:moveTo>
                  <a:pt x="234" y="325"/>
                </a:moveTo>
                <a:lnTo>
                  <a:pt x="234" y="325"/>
                </a:lnTo>
                <a:lnTo>
                  <a:pt x="235" y="330"/>
                </a:lnTo>
                <a:lnTo>
                  <a:pt x="235" y="326"/>
                </a:lnTo>
                <a:lnTo>
                  <a:pt x="234" y="325"/>
                </a:lnTo>
                <a:close/>
                <a:moveTo>
                  <a:pt x="235" y="289"/>
                </a:moveTo>
                <a:lnTo>
                  <a:pt x="235" y="289"/>
                </a:lnTo>
                <a:lnTo>
                  <a:pt x="237" y="287"/>
                </a:lnTo>
                <a:lnTo>
                  <a:pt x="237" y="284"/>
                </a:lnTo>
                <a:lnTo>
                  <a:pt x="235" y="285"/>
                </a:lnTo>
                <a:lnTo>
                  <a:pt x="235" y="289"/>
                </a:lnTo>
                <a:close/>
                <a:moveTo>
                  <a:pt x="197" y="120"/>
                </a:moveTo>
                <a:lnTo>
                  <a:pt x="197" y="120"/>
                </a:lnTo>
                <a:lnTo>
                  <a:pt x="196" y="120"/>
                </a:lnTo>
                <a:lnTo>
                  <a:pt x="196" y="123"/>
                </a:lnTo>
                <a:lnTo>
                  <a:pt x="197" y="124"/>
                </a:lnTo>
                <a:lnTo>
                  <a:pt x="197" y="120"/>
                </a:lnTo>
                <a:close/>
                <a:moveTo>
                  <a:pt x="232" y="30"/>
                </a:moveTo>
                <a:lnTo>
                  <a:pt x="232" y="30"/>
                </a:lnTo>
                <a:lnTo>
                  <a:pt x="232" y="27"/>
                </a:lnTo>
                <a:lnTo>
                  <a:pt x="229" y="27"/>
                </a:lnTo>
                <a:lnTo>
                  <a:pt x="227" y="27"/>
                </a:lnTo>
                <a:lnTo>
                  <a:pt x="229" y="28"/>
                </a:lnTo>
                <a:lnTo>
                  <a:pt x="231" y="30"/>
                </a:lnTo>
                <a:lnTo>
                  <a:pt x="232" y="30"/>
                </a:lnTo>
                <a:close/>
                <a:moveTo>
                  <a:pt x="305" y="150"/>
                </a:moveTo>
                <a:lnTo>
                  <a:pt x="305" y="150"/>
                </a:lnTo>
                <a:lnTo>
                  <a:pt x="313" y="145"/>
                </a:lnTo>
                <a:lnTo>
                  <a:pt x="305" y="150"/>
                </a:lnTo>
                <a:close/>
                <a:moveTo>
                  <a:pt x="332" y="266"/>
                </a:moveTo>
                <a:lnTo>
                  <a:pt x="332" y="266"/>
                </a:lnTo>
                <a:lnTo>
                  <a:pt x="333" y="268"/>
                </a:lnTo>
                <a:lnTo>
                  <a:pt x="335" y="268"/>
                </a:lnTo>
                <a:lnTo>
                  <a:pt x="333" y="265"/>
                </a:lnTo>
                <a:lnTo>
                  <a:pt x="332" y="266"/>
                </a:lnTo>
                <a:close/>
                <a:moveTo>
                  <a:pt x="60" y="65"/>
                </a:moveTo>
                <a:lnTo>
                  <a:pt x="60" y="65"/>
                </a:lnTo>
                <a:lnTo>
                  <a:pt x="63" y="60"/>
                </a:lnTo>
                <a:lnTo>
                  <a:pt x="63" y="58"/>
                </a:lnTo>
                <a:lnTo>
                  <a:pt x="63" y="60"/>
                </a:lnTo>
                <a:lnTo>
                  <a:pt x="62" y="61"/>
                </a:lnTo>
                <a:lnTo>
                  <a:pt x="60" y="61"/>
                </a:lnTo>
                <a:lnTo>
                  <a:pt x="60" y="65"/>
                </a:lnTo>
                <a:close/>
                <a:moveTo>
                  <a:pt x="298" y="259"/>
                </a:moveTo>
                <a:lnTo>
                  <a:pt x="298" y="259"/>
                </a:lnTo>
                <a:lnTo>
                  <a:pt x="297" y="262"/>
                </a:lnTo>
                <a:lnTo>
                  <a:pt x="300" y="262"/>
                </a:lnTo>
                <a:lnTo>
                  <a:pt x="298" y="259"/>
                </a:lnTo>
                <a:close/>
                <a:moveTo>
                  <a:pt x="85" y="279"/>
                </a:moveTo>
                <a:lnTo>
                  <a:pt x="85" y="279"/>
                </a:lnTo>
                <a:lnTo>
                  <a:pt x="89" y="278"/>
                </a:lnTo>
                <a:lnTo>
                  <a:pt x="87" y="276"/>
                </a:lnTo>
                <a:lnTo>
                  <a:pt x="85" y="279"/>
                </a:lnTo>
                <a:close/>
                <a:moveTo>
                  <a:pt x="166" y="9"/>
                </a:moveTo>
                <a:lnTo>
                  <a:pt x="166" y="9"/>
                </a:lnTo>
                <a:lnTo>
                  <a:pt x="166" y="11"/>
                </a:lnTo>
                <a:lnTo>
                  <a:pt x="167" y="12"/>
                </a:lnTo>
                <a:lnTo>
                  <a:pt x="169" y="9"/>
                </a:lnTo>
                <a:lnTo>
                  <a:pt x="166" y="9"/>
                </a:lnTo>
                <a:close/>
                <a:moveTo>
                  <a:pt x="125" y="202"/>
                </a:moveTo>
                <a:lnTo>
                  <a:pt x="125" y="202"/>
                </a:lnTo>
                <a:lnTo>
                  <a:pt x="122" y="200"/>
                </a:lnTo>
                <a:lnTo>
                  <a:pt x="117" y="197"/>
                </a:lnTo>
                <a:lnTo>
                  <a:pt x="125" y="202"/>
                </a:lnTo>
                <a:close/>
                <a:moveTo>
                  <a:pt x="155" y="131"/>
                </a:moveTo>
                <a:lnTo>
                  <a:pt x="155" y="131"/>
                </a:lnTo>
                <a:lnTo>
                  <a:pt x="156" y="131"/>
                </a:lnTo>
                <a:lnTo>
                  <a:pt x="152" y="126"/>
                </a:lnTo>
                <a:lnTo>
                  <a:pt x="155" y="131"/>
                </a:lnTo>
                <a:close/>
                <a:moveTo>
                  <a:pt x="245" y="178"/>
                </a:moveTo>
                <a:lnTo>
                  <a:pt x="245" y="178"/>
                </a:lnTo>
                <a:lnTo>
                  <a:pt x="242" y="184"/>
                </a:lnTo>
                <a:lnTo>
                  <a:pt x="243" y="183"/>
                </a:lnTo>
                <a:lnTo>
                  <a:pt x="245" y="178"/>
                </a:lnTo>
                <a:close/>
                <a:moveTo>
                  <a:pt x="138" y="158"/>
                </a:moveTo>
                <a:lnTo>
                  <a:pt x="138" y="158"/>
                </a:lnTo>
                <a:lnTo>
                  <a:pt x="139" y="158"/>
                </a:lnTo>
                <a:lnTo>
                  <a:pt x="142" y="156"/>
                </a:lnTo>
                <a:lnTo>
                  <a:pt x="141" y="154"/>
                </a:lnTo>
                <a:lnTo>
                  <a:pt x="138" y="158"/>
                </a:lnTo>
                <a:close/>
                <a:moveTo>
                  <a:pt x="289" y="120"/>
                </a:moveTo>
                <a:lnTo>
                  <a:pt x="289" y="120"/>
                </a:lnTo>
                <a:lnTo>
                  <a:pt x="287" y="121"/>
                </a:lnTo>
                <a:lnTo>
                  <a:pt x="287" y="124"/>
                </a:lnTo>
                <a:lnTo>
                  <a:pt x="291" y="121"/>
                </a:lnTo>
                <a:lnTo>
                  <a:pt x="289" y="120"/>
                </a:lnTo>
                <a:close/>
                <a:moveTo>
                  <a:pt x="391" y="263"/>
                </a:moveTo>
                <a:lnTo>
                  <a:pt x="391" y="263"/>
                </a:lnTo>
                <a:lnTo>
                  <a:pt x="398" y="268"/>
                </a:lnTo>
                <a:lnTo>
                  <a:pt x="398" y="266"/>
                </a:lnTo>
                <a:lnTo>
                  <a:pt x="391" y="263"/>
                </a:lnTo>
                <a:close/>
                <a:moveTo>
                  <a:pt x="354" y="124"/>
                </a:moveTo>
                <a:lnTo>
                  <a:pt x="354" y="124"/>
                </a:lnTo>
                <a:lnTo>
                  <a:pt x="358" y="118"/>
                </a:lnTo>
                <a:lnTo>
                  <a:pt x="352" y="123"/>
                </a:lnTo>
                <a:lnTo>
                  <a:pt x="354" y="124"/>
                </a:lnTo>
                <a:close/>
                <a:moveTo>
                  <a:pt x="158" y="205"/>
                </a:moveTo>
                <a:lnTo>
                  <a:pt x="158" y="205"/>
                </a:lnTo>
                <a:lnTo>
                  <a:pt x="153" y="200"/>
                </a:lnTo>
                <a:lnTo>
                  <a:pt x="156" y="207"/>
                </a:lnTo>
                <a:lnTo>
                  <a:pt x="158" y="205"/>
                </a:lnTo>
                <a:close/>
                <a:moveTo>
                  <a:pt x="95" y="293"/>
                </a:moveTo>
                <a:lnTo>
                  <a:pt x="95" y="293"/>
                </a:lnTo>
                <a:lnTo>
                  <a:pt x="93" y="295"/>
                </a:lnTo>
                <a:lnTo>
                  <a:pt x="95" y="298"/>
                </a:lnTo>
                <a:lnTo>
                  <a:pt x="95" y="293"/>
                </a:lnTo>
                <a:close/>
                <a:moveTo>
                  <a:pt x="188" y="355"/>
                </a:moveTo>
                <a:lnTo>
                  <a:pt x="188" y="355"/>
                </a:lnTo>
                <a:lnTo>
                  <a:pt x="190" y="353"/>
                </a:lnTo>
                <a:lnTo>
                  <a:pt x="188" y="350"/>
                </a:lnTo>
                <a:lnTo>
                  <a:pt x="188" y="353"/>
                </a:lnTo>
                <a:lnTo>
                  <a:pt x="188" y="355"/>
                </a:lnTo>
                <a:close/>
                <a:moveTo>
                  <a:pt x="103" y="259"/>
                </a:moveTo>
                <a:lnTo>
                  <a:pt x="103" y="259"/>
                </a:lnTo>
                <a:lnTo>
                  <a:pt x="104" y="257"/>
                </a:lnTo>
                <a:lnTo>
                  <a:pt x="104" y="255"/>
                </a:lnTo>
                <a:lnTo>
                  <a:pt x="103" y="257"/>
                </a:lnTo>
                <a:lnTo>
                  <a:pt x="103" y="259"/>
                </a:lnTo>
                <a:close/>
                <a:moveTo>
                  <a:pt x="343" y="101"/>
                </a:moveTo>
                <a:lnTo>
                  <a:pt x="343" y="101"/>
                </a:lnTo>
                <a:lnTo>
                  <a:pt x="344" y="106"/>
                </a:lnTo>
                <a:lnTo>
                  <a:pt x="346" y="102"/>
                </a:lnTo>
                <a:lnTo>
                  <a:pt x="343" y="101"/>
                </a:lnTo>
                <a:close/>
                <a:moveTo>
                  <a:pt x="344" y="306"/>
                </a:moveTo>
                <a:lnTo>
                  <a:pt x="344" y="306"/>
                </a:lnTo>
                <a:lnTo>
                  <a:pt x="341" y="304"/>
                </a:lnTo>
                <a:lnTo>
                  <a:pt x="341" y="306"/>
                </a:lnTo>
                <a:lnTo>
                  <a:pt x="343" y="307"/>
                </a:lnTo>
                <a:lnTo>
                  <a:pt x="344" y="306"/>
                </a:lnTo>
                <a:close/>
                <a:moveTo>
                  <a:pt x="55" y="98"/>
                </a:moveTo>
                <a:lnTo>
                  <a:pt x="55" y="98"/>
                </a:lnTo>
                <a:lnTo>
                  <a:pt x="54" y="93"/>
                </a:lnTo>
                <a:lnTo>
                  <a:pt x="52" y="98"/>
                </a:lnTo>
                <a:lnTo>
                  <a:pt x="55" y="98"/>
                </a:lnTo>
                <a:close/>
                <a:moveTo>
                  <a:pt x="82" y="328"/>
                </a:moveTo>
                <a:lnTo>
                  <a:pt x="82" y="328"/>
                </a:lnTo>
                <a:lnTo>
                  <a:pt x="81" y="322"/>
                </a:lnTo>
                <a:lnTo>
                  <a:pt x="81" y="320"/>
                </a:lnTo>
                <a:lnTo>
                  <a:pt x="81" y="322"/>
                </a:lnTo>
                <a:lnTo>
                  <a:pt x="81" y="326"/>
                </a:lnTo>
                <a:lnTo>
                  <a:pt x="82" y="328"/>
                </a:lnTo>
                <a:close/>
                <a:moveTo>
                  <a:pt x="354" y="65"/>
                </a:moveTo>
                <a:lnTo>
                  <a:pt x="354" y="65"/>
                </a:lnTo>
                <a:lnTo>
                  <a:pt x="349" y="68"/>
                </a:lnTo>
                <a:lnTo>
                  <a:pt x="350" y="69"/>
                </a:lnTo>
                <a:lnTo>
                  <a:pt x="354" y="65"/>
                </a:lnTo>
                <a:close/>
                <a:moveTo>
                  <a:pt x="234" y="248"/>
                </a:moveTo>
                <a:lnTo>
                  <a:pt x="234" y="248"/>
                </a:lnTo>
                <a:lnTo>
                  <a:pt x="237" y="251"/>
                </a:lnTo>
                <a:lnTo>
                  <a:pt x="234" y="246"/>
                </a:lnTo>
                <a:lnTo>
                  <a:pt x="234" y="248"/>
                </a:lnTo>
                <a:close/>
                <a:moveTo>
                  <a:pt x="238" y="153"/>
                </a:moveTo>
                <a:lnTo>
                  <a:pt x="238" y="153"/>
                </a:lnTo>
                <a:lnTo>
                  <a:pt x="235" y="154"/>
                </a:lnTo>
                <a:lnTo>
                  <a:pt x="237" y="156"/>
                </a:lnTo>
                <a:lnTo>
                  <a:pt x="238" y="154"/>
                </a:lnTo>
                <a:lnTo>
                  <a:pt x="238" y="153"/>
                </a:lnTo>
                <a:close/>
                <a:moveTo>
                  <a:pt x="68" y="115"/>
                </a:moveTo>
                <a:lnTo>
                  <a:pt x="68" y="115"/>
                </a:lnTo>
                <a:lnTo>
                  <a:pt x="65" y="120"/>
                </a:lnTo>
                <a:lnTo>
                  <a:pt x="68" y="118"/>
                </a:lnTo>
                <a:lnTo>
                  <a:pt x="68" y="117"/>
                </a:lnTo>
                <a:lnTo>
                  <a:pt x="68" y="115"/>
                </a:lnTo>
                <a:close/>
                <a:moveTo>
                  <a:pt x="65" y="252"/>
                </a:moveTo>
                <a:lnTo>
                  <a:pt x="65" y="252"/>
                </a:lnTo>
                <a:lnTo>
                  <a:pt x="68" y="251"/>
                </a:lnTo>
                <a:lnTo>
                  <a:pt x="71" y="249"/>
                </a:lnTo>
                <a:lnTo>
                  <a:pt x="70" y="249"/>
                </a:lnTo>
                <a:lnTo>
                  <a:pt x="65" y="252"/>
                </a:lnTo>
                <a:close/>
                <a:moveTo>
                  <a:pt x="257" y="323"/>
                </a:moveTo>
                <a:lnTo>
                  <a:pt x="257" y="323"/>
                </a:lnTo>
                <a:lnTo>
                  <a:pt x="257" y="341"/>
                </a:lnTo>
                <a:lnTo>
                  <a:pt x="257" y="323"/>
                </a:lnTo>
                <a:close/>
                <a:moveTo>
                  <a:pt x="74" y="301"/>
                </a:moveTo>
                <a:lnTo>
                  <a:pt x="74" y="301"/>
                </a:lnTo>
                <a:lnTo>
                  <a:pt x="76" y="300"/>
                </a:lnTo>
                <a:lnTo>
                  <a:pt x="76" y="296"/>
                </a:lnTo>
                <a:lnTo>
                  <a:pt x="74" y="300"/>
                </a:lnTo>
                <a:lnTo>
                  <a:pt x="74" y="301"/>
                </a:lnTo>
                <a:close/>
                <a:moveTo>
                  <a:pt x="261" y="117"/>
                </a:moveTo>
                <a:lnTo>
                  <a:pt x="261" y="117"/>
                </a:lnTo>
                <a:lnTo>
                  <a:pt x="259" y="117"/>
                </a:lnTo>
                <a:lnTo>
                  <a:pt x="256" y="118"/>
                </a:lnTo>
                <a:lnTo>
                  <a:pt x="254" y="120"/>
                </a:lnTo>
                <a:lnTo>
                  <a:pt x="256" y="121"/>
                </a:lnTo>
                <a:lnTo>
                  <a:pt x="261" y="117"/>
                </a:lnTo>
                <a:close/>
                <a:moveTo>
                  <a:pt x="186" y="336"/>
                </a:moveTo>
                <a:lnTo>
                  <a:pt x="186" y="336"/>
                </a:lnTo>
                <a:lnTo>
                  <a:pt x="186" y="339"/>
                </a:lnTo>
                <a:lnTo>
                  <a:pt x="190" y="339"/>
                </a:lnTo>
                <a:lnTo>
                  <a:pt x="186" y="336"/>
                </a:lnTo>
                <a:close/>
                <a:moveTo>
                  <a:pt x="120" y="177"/>
                </a:moveTo>
                <a:lnTo>
                  <a:pt x="120" y="177"/>
                </a:lnTo>
                <a:lnTo>
                  <a:pt x="122" y="178"/>
                </a:lnTo>
                <a:lnTo>
                  <a:pt x="125" y="178"/>
                </a:lnTo>
                <a:lnTo>
                  <a:pt x="122" y="177"/>
                </a:lnTo>
                <a:lnTo>
                  <a:pt x="120" y="177"/>
                </a:lnTo>
                <a:close/>
                <a:moveTo>
                  <a:pt x="90" y="300"/>
                </a:moveTo>
                <a:lnTo>
                  <a:pt x="90" y="300"/>
                </a:lnTo>
                <a:lnTo>
                  <a:pt x="93" y="304"/>
                </a:lnTo>
                <a:lnTo>
                  <a:pt x="90" y="300"/>
                </a:lnTo>
                <a:close/>
                <a:moveTo>
                  <a:pt x="242" y="304"/>
                </a:moveTo>
                <a:lnTo>
                  <a:pt x="242" y="304"/>
                </a:lnTo>
                <a:lnTo>
                  <a:pt x="242" y="307"/>
                </a:lnTo>
                <a:lnTo>
                  <a:pt x="242" y="309"/>
                </a:lnTo>
                <a:lnTo>
                  <a:pt x="243" y="306"/>
                </a:lnTo>
                <a:lnTo>
                  <a:pt x="242" y="304"/>
                </a:lnTo>
                <a:close/>
                <a:moveTo>
                  <a:pt x="212" y="95"/>
                </a:moveTo>
                <a:lnTo>
                  <a:pt x="212" y="95"/>
                </a:lnTo>
                <a:lnTo>
                  <a:pt x="208" y="96"/>
                </a:lnTo>
                <a:lnTo>
                  <a:pt x="208" y="98"/>
                </a:lnTo>
                <a:lnTo>
                  <a:pt x="212" y="95"/>
                </a:lnTo>
                <a:close/>
                <a:moveTo>
                  <a:pt x="358" y="306"/>
                </a:moveTo>
                <a:lnTo>
                  <a:pt x="358" y="306"/>
                </a:lnTo>
                <a:lnTo>
                  <a:pt x="360" y="309"/>
                </a:lnTo>
                <a:lnTo>
                  <a:pt x="362" y="306"/>
                </a:lnTo>
                <a:lnTo>
                  <a:pt x="358" y="306"/>
                </a:lnTo>
                <a:close/>
                <a:moveTo>
                  <a:pt x="89" y="285"/>
                </a:moveTo>
                <a:lnTo>
                  <a:pt x="89" y="285"/>
                </a:lnTo>
                <a:lnTo>
                  <a:pt x="85" y="284"/>
                </a:lnTo>
                <a:lnTo>
                  <a:pt x="87" y="287"/>
                </a:lnTo>
                <a:lnTo>
                  <a:pt x="89" y="285"/>
                </a:lnTo>
                <a:close/>
                <a:moveTo>
                  <a:pt x="221" y="330"/>
                </a:moveTo>
                <a:lnTo>
                  <a:pt x="221" y="330"/>
                </a:lnTo>
                <a:lnTo>
                  <a:pt x="221" y="333"/>
                </a:lnTo>
                <a:lnTo>
                  <a:pt x="223" y="334"/>
                </a:lnTo>
                <a:lnTo>
                  <a:pt x="224" y="333"/>
                </a:lnTo>
                <a:lnTo>
                  <a:pt x="221" y="330"/>
                </a:lnTo>
                <a:close/>
                <a:moveTo>
                  <a:pt x="44" y="91"/>
                </a:moveTo>
                <a:lnTo>
                  <a:pt x="44" y="91"/>
                </a:lnTo>
                <a:lnTo>
                  <a:pt x="44" y="93"/>
                </a:lnTo>
                <a:lnTo>
                  <a:pt x="46" y="90"/>
                </a:lnTo>
                <a:lnTo>
                  <a:pt x="48" y="90"/>
                </a:lnTo>
                <a:lnTo>
                  <a:pt x="48" y="87"/>
                </a:lnTo>
                <a:lnTo>
                  <a:pt x="44" y="91"/>
                </a:lnTo>
                <a:close/>
                <a:moveTo>
                  <a:pt x="355" y="82"/>
                </a:moveTo>
                <a:lnTo>
                  <a:pt x="355" y="82"/>
                </a:lnTo>
                <a:lnTo>
                  <a:pt x="352" y="83"/>
                </a:lnTo>
                <a:lnTo>
                  <a:pt x="354" y="85"/>
                </a:lnTo>
                <a:lnTo>
                  <a:pt x="355" y="83"/>
                </a:lnTo>
                <a:lnTo>
                  <a:pt x="355" y="82"/>
                </a:lnTo>
                <a:close/>
                <a:moveTo>
                  <a:pt x="90" y="339"/>
                </a:moveTo>
                <a:lnTo>
                  <a:pt x="90" y="339"/>
                </a:lnTo>
                <a:lnTo>
                  <a:pt x="89" y="339"/>
                </a:lnTo>
                <a:lnTo>
                  <a:pt x="84" y="344"/>
                </a:lnTo>
                <a:lnTo>
                  <a:pt x="82" y="345"/>
                </a:lnTo>
                <a:lnTo>
                  <a:pt x="90" y="339"/>
                </a:lnTo>
                <a:close/>
                <a:moveTo>
                  <a:pt x="49" y="270"/>
                </a:moveTo>
                <a:lnTo>
                  <a:pt x="49" y="270"/>
                </a:lnTo>
                <a:lnTo>
                  <a:pt x="49" y="268"/>
                </a:lnTo>
                <a:lnTo>
                  <a:pt x="49" y="266"/>
                </a:lnTo>
                <a:lnTo>
                  <a:pt x="49" y="265"/>
                </a:lnTo>
                <a:lnTo>
                  <a:pt x="48" y="266"/>
                </a:lnTo>
                <a:lnTo>
                  <a:pt x="49" y="270"/>
                </a:lnTo>
                <a:close/>
                <a:moveTo>
                  <a:pt x="196" y="252"/>
                </a:moveTo>
                <a:lnTo>
                  <a:pt x="196" y="252"/>
                </a:lnTo>
                <a:lnTo>
                  <a:pt x="197" y="257"/>
                </a:lnTo>
                <a:lnTo>
                  <a:pt x="199" y="255"/>
                </a:lnTo>
                <a:lnTo>
                  <a:pt x="196" y="252"/>
                </a:lnTo>
                <a:close/>
                <a:moveTo>
                  <a:pt x="234" y="282"/>
                </a:moveTo>
                <a:lnTo>
                  <a:pt x="234" y="282"/>
                </a:lnTo>
                <a:lnTo>
                  <a:pt x="237" y="281"/>
                </a:lnTo>
                <a:lnTo>
                  <a:pt x="234" y="279"/>
                </a:lnTo>
                <a:lnTo>
                  <a:pt x="234" y="282"/>
                </a:lnTo>
                <a:close/>
                <a:moveTo>
                  <a:pt x="96" y="230"/>
                </a:moveTo>
                <a:lnTo>
                  <a:pt x="96" y="230"/>
                </a:lnTo>
                <a:lnTo>
                  <a:pt x="103" y="227"/>
                </a:lnTo>
                <a:lnTo>
                  <a:pt x="103" y="225"/>
                </a:lnTo>
                <a:lnTo>
                  <a:pt x="96" y="230"/>
                </a:lnTo>
                <a:close/>
                <a:moveTo>
                  <a:pt x="185" y="295"/>
                </a:moveTo>
                <a:lnTo>
                  <a:pt x="185" y="295"/>
                </a:lnTo>
                <a:lnTo>
                  <a:pt x="186" y="289"/>
                </a:lnTo>
                <a:lnTo>
                  <a:pt x="185" y="289"/>
                </a:lnTo>
                <a:lnTo>
                  <a:pt x="185" y="295"/>
                </a:lnTo>
                <a:close/>
                <a:moveTo>
                  <a:pt x="224" y="375"/>
                </a:moveTo>
                <a:lnTo>
                  <a:pt x="224" y="375"/>
                </a:lnTo>
                <a:lnTo>
                  <a:pt x="227" y="382"/>
                </a:lnTo>
                <a:lnTo>
                  <a:pt x="226" y="378"/>
                </a:lnTo>
                <a:lnTo>
                  <a:pt x="226" y="377"/>
                </a:lnTo>
                <a:lnTo>
                  <a:pt x="224" y="375"/>
                </a:lnTo>
                <a:close/>
                <a:moveTo>
                  <a:pt x="155" y="270"/>
                </a:moveTo>
                <a:lnTo>
                  <a:pt x="155" y="270"/>
                </a:lnTo>
                <a:lnTo>
                  <a:pt x="150" y="274"/>
                </a:lnTo>
                <a:lnTo>
                  <a:pt x="153" y="273"/>
                </a:lnTo>
                <a:lnTo>
                  <a:pt x="155" y="270"/>
                </a:lnTo>
                <a:close/>
                <a:moveTo>
                  <a:pt x="284" y="113"/>
                </a:moveTo>
                <a:lnTo>
                  <a:pt x="284" y="113"/>
                </a:lnTo>
                <a:lnTo>
                  <a:pt x="284" y="115"/>
                </a:lnTo>
                <a:lnTo>
                  <a:pt x="287" y="117"/>
                </a:lnTo>
                <a:lnTo>
                  <a:pt x="287" y="115"/>
                </a:lnTo>
                <a:lnTo>
                  <a:pt x="287" y="113"/>
                </a:lnTo>
                <a:lnTo>
                  <a:pt x="284" y="113"/>
                </a:lnTo>
                <a:close/>
                <a:moveTo>
                  <a:pt x="224" y="39"/>
                </a:moveTo>
                <a:lnTo>
                  <a:pt x="224" y="39"/>
                </a:lnTo>
                <a:lnTo>
                  <a:pt x="229" y="36"/>
                </a:lnTo>
                <a:lnTo>
                  <a:pt x="224" y="38"/>
                </a:lnTo>
                <a:lnTo>
                  <a:pt x="224" y="39"/>
                </a:lnTo>
                <a:close/>
                <a:moveTo>
                  <a:pt x="339" y="326"/>
                </a:moveTo>
                <a:lnTo>
                  <a:pt x="339" y="326"/>
                </a:lnTo>
                <a:lnTo>
                  <a:pt x="339" y="328"/>
                </a:lnTo>
                <a:lnTo>
                  <a:pt x="344" y="331"/>
                </a:lnTo>
                <a:lnTo>
                  <a:pt x="344" y="330"/>
                </a:lnTo>
                <a:lnTo>
                  <a:pt x="339" y="326"/>
                </a:lnTo>
                <a:close/>
                <a:moveTo>
                  <a:pt x="183" y="33"/>
                </a:moveTo>
                <a:lnTo>
                  <a:pt x="183" y="33"/>
                </a:lnTo>
                <a:lnTo>
                  <a:pt x="185" y="35"/>
                </a:lnTo>
                <a:lnTo>
                  <a:pt x="190" y="30"/>
                </a:lnTo>
                <a:lnTo>
                  <a:pt x="183" y="33"/>
                </a:lnTo>
                <a:close/>
                <a:moveTo>
                  <a:pt x="84" y="312"/>
                </a:moveTo>
                <a:lnTo>
                  <a:pt x="84" y="312"/>
                </a:lnTo>
                <a:lnTo>
                  <a:pt x="85" y="312"/>
                </a:lnTo>
                <a:lnTo>
                  <a:pt x="85" y="307"/>
                </a:lnTo>
                <a:lnTo>
                  <a:pt x="84" y="311"/>
                </a:lnTo>
                <a:lnTo>
                  <a:pt x="84" y="312"/>
                </a:lnTo>
                <a:close/>
                <a:moveTo>
                  <a:pt x="96" y="315"/>
                </a:moveTo>
                <a:lnTo>
                  <a:pt x="96" y="315"/>
                </a:lnTo>
                <a:lnTo>
                  <a:pt x="98" y="312"/>
                </a:lnTo>
                <a:lnTo>
                  <a:pt x="96" y="312"/>
                </a:lnTo>
                <a:lnTo>
                  <a:pt x="96" y="315"/>
                </a:lnTo>
                <a:close/>
                <a:moveTo>
                  <a:pt x="172" y="355"/>
                </a:moveTo>
                <a:lnTo>
                  <a:pt x="172" y="355"/>
                </a:lnTo>
                <a:lnTo>
                  <a:pt x="171" y="355"/>
                </a:lnTo>
                <a:lnTo>
                  <a:pt x="172" y="366"/>
                </a:lnTo>
                <a:lnTo>
                  <a:pt x="172" y="355"/>
                </a:lnTo>
                <a:close/>
                <a:moveTo>
                  <a:pt x="100" y="290"/>
                </a:moveTo>
                <a:lnTo>
                  <a:pt x="100" y="290"/>
                </a:lnTo>
                <a:lnTo>
                  <a:pt x="98" y="290"/>
                </a:lnTo>
                <a:lnTo>
                  <a:pt x="98" y="295"/>
                </a:lnTo>
                <a:lnTo>
                  <a:pt x="100" y="290"/>
                </a:lnTo>
                <a:close/>
                <a:moveTo>
                  <a:pt x="306" y="159"/>
                </a:moveTo>
                <a:lnTo>
                  <a:pt x="306" y="159"/>
                </a:lnTo>
                <a:lnTo>
                  <a:pt x="308" y="158"/>
                </a:lnTo>
                <a:lnTo>
                  <a:pt x="311" y="156"/>
                </a:lnTo>
                <a:lnTo>
                  <a:pt x="313" y="156"/>
                </a:lnTo>
                <a:lnTo>
                  <a:pt x="313" y="154"/>
                </a:lnTo>
                <a:lnTo>
                  <a:pt x="306" y="159"/>
                </a:lnTo>
                <a:close/>
                <a:moveTo>
                  <a:pt x="131" y="236"/>
                </a:moveTo>
                <a:lnTo>
                  <a:pt x="131" y="236"/>
                </a:lnTo>
                <a:lnTo>
                  <a:pt x="130" y="240"/>
                </a:lnTo>
                <a:lnTo>
                  <a:pt x="131" y="241"/>
                </a:lnTo>
                <a:lnTo>
                  <a:pt x="131" y="238"/>
                </a:lnTo>
                <a:lnTo>
                  <a:pt x="131" y="236"/>
                </a:lnTo>
                <a:close/>
                <a:moveTo>
                  <a:pt x="212" y="284"/>
                </a:moveTo>
                <a:lnTo>
                  <a:pt x="212" y="284"/>
                </a:lnTo>
                <a:lnTo>
                  <a:pt x="213" y="285"/>
                </a:lnTo>
                <a:lnTo>
                  <a:pt x="215" y="287"/>
                </a:lnTo>
                <a:lnTo>
                  <a:pt x="213" y="282"/>
                </a:lnTo>
                <a:lnTo>
                  <a:pt x="212" y="284"/>
                </a:lnTo>
                <a:close/>
                <a:moveTo>
                  <a:pt x="130" y="244"/>
                </a:moveTo>
                <a:lnTo>
                  <a:pt x="130" y="244"/>
                </a:lnTo>
                <a:lnTo>
                  <a:pt x="128" y="244"/>
                </a:lnTo>
                <a:lnTo>
                  <a:pt x="125" y="248"/>
                </a:lnTo>
                <a:lnTo>
                  <a:pt x="128" y="246"/>
                </a:lnTo>
                <a:lnTo>
                  <a:pt x="130" y="244"/>
                </a:lnTo>
                <a:close/>
                <a:moveTo>
                  <a:pt x="261" y="188"/>
                </a:moveTo>
                <a:lnTo>
                  <a:pt x="261" y="188"/>
                </a:lnTo>
                <a:lnTo>
                  <a:pt x="259" y="189"/>
                </a:lnTo>
                <a:lnTo>
                  <a:pt x="261" y="192"/>
                </a:lnTo>
                <a:lnTo>
                  <a:pt x="262" y="191"/>
                </a:lnTo>
                <a:lnTo>
                  <a:pt x="261" y="188"/>
                </a:lnTo>
                <a:close/>
                <a:moveTo>
                  <a:pt x="291" y="159"/>
                </a:moveTo>
                <a:lnTo>
                  <a:pt x="291" y="159"/>
                </a:lnTo>
                <a:lnTo>
                  <a:pt x="286" y="161"/>
                </a:lnTo>
                <a:lnTo>
                  <a:pt x="286" y="162"/>
                </a:lnTo>
                <a:lnTo>
                  <a:pt x="291" y="159"/>
                </a:lnTo>
                <a:close/>
                <a:moveTo>
                  <a:pt x="155" y="260"/>
                </a:moveTo>
                <a:lnTo>
                  <a:pt x="155" y="260"/>
                </a:lnTo>
                <a:lnTo>
                  <a:pt x="153" y="262"/>
                </a:lnTo>
                <a:lnTo>
                  <a:pt x="156" y="265"/>
                </a:lnTo>
                <a:lnTo>
                  <a:pt x="156" y="262"/>
                </a:lnTo>
                <a:lnTo>
                  <a:pt x="155" y="260"/>
                </a:lnTo>
                <a:close/>
                <a:moveTo>
                  <a:pt x="251" y="35"/>
                </a:moveTo>
                <a:lnTo>
                  <a:pt x="251" y="35"/>
                </a:lnTo>
                <a:lnTo>
                  <a:pt x="251" y="28"/>
                </a:lnTo>
                <a:lnTo>
                  <a:pt x="251" y="31"/>
                </a:lnTo>
                <a:lnTo>
                  <a:pt x="251" y="35"/>
                </a:lnTo>
                <a:close/>
                <a:moveTo>
                  <a:pt x="180" y="246"/>
                </a:moveTo>
                <a:lnTo>
                  <a:pt x="180" y="246"/>
                </a:lnTo>
                <a:lnTo>
                  <a:pt x="179" y="246"/>
                </a:lnTo>
                <a:lnTo>
                  <a:pt x="180" y="249"/>
                </a:lnTo>
                <a:lnTo>
                  <a:pt x="182" y="248"/>
                </a:lnTo>
                <a:lnTo>
                  <a:pt x="180" y="246"/>
                </a:lnTo>
                <a:close/>
                <a:moveTo>
                  <a:pt x="232" y="52"/>
                </a:moveTo>
                <a:lnTo>
                  <a:pt x="232" y="52"/>
                </a:lnTo>
                <a:lnTo>
                  <a:pt x="232" y="54"/>
                </a:lnTo>
                <a:lnTo>
                  <a:pt x="234" y="52"/>
                </a:lnTo>
                <a:lnTo>
                  <a:pt x="234" y="50"/>
                </a:lnTo>
                <a:lnTo>
                  <a:pt x="232" y="52"/>
                </a:lnTo>
                <a:close/>
                <a:moveTo>
                  <a:pt x="131" y="147"/>
                </a:moveTo>
                <a:lnTo>
                  <a:pt x="131" y="147"/>
                </a:lnTo>
                <a:lnTo>
                  <a:pt x="130" y="151"/>
                </a:lnTo>
                <a:lnTo>
                  <a:pt x="133" y="147"/>
                </a:lnTo>
                <a:lnTo>
                  <a:pt x="131" y="147"/>
                </a:lnTo>
                <a:close/>
                <a:moveTo>
                  <a:pt x="136" y="162"/>
                </a:moveTo>
                <a:lnTo>
                  <a:pt x="136" y="162"/>
                </a:lnTo>
                <a:lnTo>
                  <a:pt x="138" y="161"/>
                </a:lnTo>
                <a:lnTo>
                  <a:pt x="136" y="159"/>
                </a:lnTo>
                <a:lnTo>
                  <a:pt x="134" y="161"/>
                </a:lnTo>
                <a:lnTo>
                  <a:pt x="136" y="162"/>
                </a:lnTo>
                <a:close/>
                <a:moveTo>
                  <a:pt x="262" y="249"/>
                </a:moveTo>
                <a:lnTo>
                  <a:pt x="262" y="249"/>
                </a:lnTo>
                <a:lnTo>
                  <a:pt x="261" y="251"/>
                </a:lnTo>
                <a:lnTo>
                  <a:pt x="262" y="252"/>
                </a:lnTo>
                <a:lnTo>
                  <a:pt x="264" y="251"/>
                </a:lnTo>
                <a:lnTo>
                  <a:pt x="262" y="249"/>
                </a:lnTo>
                <a:close/>
                <a:moveTo>
                  <a:pt x="257" y="145"/>
                </a:moveTo>
                <a:lnTo>
                  <a:pt x="257" y="145"/>
                </a:lnTo>
                <a:lnTo>
                  <a:pt x="257" y="143"/>
                </a:lnTo>
                <a:lnTo>
                  <a:pt x="254" y="145"/>
                </a:lnTo>
                <a:lnTo>
                  <a:pt x="256" y="147"/>
                </a:lnTo>
                <a:lnTo>
                  <a:pt x="257" y="145"/>
                </a:lnTo>
                <a:close/>
                <a:moveTo>
                  <a:pt x="180" y="339"/>
                </a:moveTo>
                <a:lnTo>
                  <a:pt x="180" y="339"/>
                </a:lnTo>
                <a:lnTo>
                  <a:pt x="179" y="341"/>
                </a:lnTo>
                <a:lnTo>
                  <a:pt x="179" y="344"/>
                </a:lnTo>
                <a:lnTo>
                  <a:pt x="180" y="342"/>
                </a:lnTo>
                <a:lnTo>
                  <a:pt x="180" y="339"/>
                </a:lnTo>
                <a:close/>
                <a:moveTo>
                  <a:pt x="119" y="142"/>
                </a:moveTo>
                <a:lnTo>
                  <a:pt x="119" y="142"/>
                </a:lnTo>
                <a:lnTo>
                  <a:pt x="120" y="143"/>
                </a:lnTo>
                <a:lnTo>
                  <a:pt x="120" y="140"/>
                </a:lnTo>
                <a:lnTo>
                  <a:pt x="119" y="142"/>
                </a:lnTo>
                <a:close/>
                <a:moveTo>
                  <a:pt x="227" y="391"/>
                </a:moveTo>
                <a:lnTo>
                  <a:pt x="227" y="391"/>
                </a:lnTo>
                <a:lnTo>
                  <a:pt x="227" y="389"/>
                </a:lnTo>
                <a:lnTo>
                  <a:pt x="226" y="386"/>
                </a:lnTo>
                <a:lnTo>
                  <a:pt x="226" y="389"/>
                </a:lnTo>
                <a:lnTo>
                  <a:pt x="227" y="391"/>
                </a:lnTo>
                <a:close/>
                <a:moveTo>
                  <a:pt x="212" y="164"/>
                </a:moveTo>
                <a:lnTo>
                  <a:pt x="212" y="164"/>
                </a:lnTo>
                <a:lnTo>
                  <a:pt x="213" y="162"/>
                </a:lnTo>
                <a:lnTo>
                  <a:pt x="212" y="161"/>
                </a:lnTo>
                <a:lnTo>
                  <a:pt x="210" y="162"/>
                </a:lnTo>
                <a:lnTo>
                  <a:pt x="212" y="164"/>
                </a:lnTo>
                <a:close/>
                <a:moveTo>
                  <a:pt x="126" y="120"/>
                </a:moveTo>
                <a:lnTo>
                  <a:pt x="126" y="120"/>
                </a:lnTo>
                <a:lnTo>
                  <a:pt x="125" y="117"/>
                </a:lnTo>
                <a:lnTo>
                  <a:pt x="123" y="118"/>
                </a:lnTo>
                <a:lnTo>
                  <a:pt x="126" y="120"/>
                </a:lnTo>
                <a:close/>
                <a:moveTo>
                  <a:pt x="81" y="265"/>
                </a:moveTo>
                <a:lnTo>
                  <a:pt x="81" y="265"/>
                </a:lnTo>
                <a:lnTo>
                  <a:pt x="84" y="263"/>
                </a:lnTo>
                <a:lnTo>
                  <a:pt x="82" y="262"/>
                </a:lnTo>
                <a:lnTo>
                  <a:pt x="81" y="263"/>
                </a:lnTo>
                <a:lnTo>
                  <a:pt x="81" y="265"/>
                </a:lnTo>
                <a:close/>
                <a:moveTo>
                  <a:pt x="122" y="145"/>
                </a:moveTo>
                <a:lnTo>
                  <a:pt x="122" y="145"/>
                </a:lnTo>
                <a:lnTo>
                  <a:pt x="123" y="147"/>
                </a:lnTo>
                <a:lnTo>
                  <a:pt x="123" y="143"/>
                </a:lnTo>
                <a:lnTo>
                  <a:pt x="122" y="145"/>
                </a:lnTo>
                <a:close/>
                <a:moveTo>
                  <a:pt x="171" y="236"/>
                </a:moveTo>
                <a:lnTo>
                  <a:pt x="171" y="236"/>
                </a:lnTo>
                <a:lnTo>
                  <a:pt x="169" y="236"/>
                </a:lnTo>
                <a:lnTo>
                  <a:pt x="169" y="238"/>
                </a:lnTo>
                <a:lnTo>
                  <a:pt x="172" y="241"/>
                </a:lnTo>
                <a:lnTo>
                  <a:pt x="172" y="240"/>
                </a:lnTo>
                <a:lnTo>
                  <a:pt x="171" y="236"/>
                </a:lnTo>
                <a:close/>
                <a:moveTo>
                  <a:pt x="243" y="401"/>
                </a:moveTo>
                <a:lnTo>
                  <a:pt x="243" y="401"/>
                </a:lnTo>
                <a:lnTo>
                  <a:pt x="237" y="401"/>
                </a:lnTo>
                <a:lnTo>
                  <a:pt x="243" y="402"/>
                </a:lnTo>
                <a:lnTo>
                  <a:pt x="243" y="401"/>
                </a:lnTo>
                <a:close/>
                <a:moveTo>
                  <a:pt x="126" y="268"/>
                </a:moveTo>
                <a:lnTo>
                  <a:pt x="126" y="268"/>
                </a:lnTo>
                <a:lnTo>
                  <a:pt x="128" y="270"/>
                </a:lnTo>
                <a:lnTo>
                  <a:pt x="130" y="268"/>
                </a:lnTo>
                <a:lnTo>
                  <a:pt x="128" y="268"/>
                </a:lnTo>
                <a:lnTo>
                  <a:pt x="126" y="268"/>
                </a:lnTo>
                <a:close/>
                <a:moveTo>
                  <a:pt x="223" y="262"/>
                </a:moveTo>
                <a:lnTo>
                  <a:pt x="223" y="262"/>
                </a:lnTo>
                <a:lnTo>
                  <a:pt x="223" y="263"/>
                </a:lnTo>
                <a:lnTo>
                  <a:pt x="224" y="266"/>
                </a:lnTo>
                <a:lnTo>
                  <a:pt x="226" y="266"/>
                </a:lnTo>
                <a:lnTo>
                  <a:pt x="223" y="262"/>
                </a:lnTo>
                <a:close/>
                <a:moveTo>
                  <a:pt x="201" y="180"/>
                </a:moveTo>
                <a:lnTo>
                  <a:pt x="201" y="180"/>
                </a:lnTo>
                <a:lnTo>
                  <a:pt x="202" y="180"/>
                </a:lnTo>
                <a:lnTo>
                  <a:pt x="204" y="180"/>
                </a:lnTo>
                <a:lnTo>
                  <a:pt x="204" y="177"/>
                </a:lnTo>
                <a:lnTo>
                  <a:pt x="201" y="180"/>
                </a:lnTo>
                <a:close/>
                <a:moveTo>
                  <a:pt x="333" y="124"/>
                </a:moveTo>
                <a:lnTo>
                  <a:pt x="333" y="124"/>
                </a:lnTo>
                <a:lnTo>
                  <a:pt x="335" y="121"/>
                </a:lnTo>
                <a:lnTo>
                  <a:pt x="332" y="123"/>
                </a:lnTo>
                <a:lnTo>
                  <a:pt x="333" y="124"/>
                </a:lnTo>
                <a:close/>
                <a:moveTo>
                  <a:pt x="321" y="285"/>
                </a:moveTo>
                <a:lnTo>
                  <a:pt x="321" y="285"/>
                </a:lnTo>
                <a:lnTo>
                  <a:pt x="325" y="290"/>
                </a:lnTo>
                <a:lnTo>
                  <a:pt x="321" y="285"/>
                </a:lnTo>
                <a:close/>
                <a:moveTo>
                  <a:pt x="125" y="216"/>
                </a:moveTo>
                <a:lnTo>
                  <a:pt x="125" y="216"/>
                </a:lnTo>
                <a:lnTo>
                  <a:pt x="130" y="214"/>
                </a:lnTo>
                <a:lnTo>
                  <a:pt x="133" y="211"/>
                </a:lnTo>
                <a:lnTo>
                  <a:pt x="125" y="216"/>
                </a:lnTo>
                <a:close/>
                <a:moveTo>
                  <a:pt x="223" y="71"/>
                </a:moveTo>
                <a:lnTo>
                  <a:pt x="223" y="71"/>
                </a:lnTo>
                <a:lnTo>
                  <a:pt x="220" y="72"/>
                </a:lnTo>
                <a:lnTo>
                  <a:pt x="223" y="72"/>
                </a:lnTo>
                <a:lnTo>
                  <a:pt x="223" y="71"/>
                </a:lnTo>
                <a:close/>
                <a:moveTo>
                  <a:pt x="212" y="213"/>
                </a:moveTo>
                <a:lnTo>
                  <a:pt x="212" y="213"/>
                </a:lnTo>
                <a:lnTo>
                  <a:pt x="213" y="211"/>
                </a:lnTo>
                <a:lnTo>
                  <a:pt x="213" y="210"/>
                </a:lnTo>
                <a:lnTo>
                  <a:pt x="212" y="213"/>
                </a:lnTo>
                <a:close/>
                <a:moveTo>
                  <a:pt x="145" y="216"/>
                </a:moveTo>
                <a:lnTo>
                  <a:pt x="145" y="216"/>
                </a:lnTo>
                <a:lnTo>
                  <a:pt x="149" y="221"/>
                </a:lnTo>
                <a:lnTo>
                  <a:pt x="147" y="218"/>
                </a:lnTo>
                <a:lnTo>
                  <a:pt x="145" y="216"/>
                </a:lnTo>
                <a:close/>
                <a:moveTo>
                  <a:pt x="67" y="285"/>
                </a:moveTo>
                <a:lnTo>
                  <a:pt x="67" y="285"/>
                </a:lnTo>
                <a:lnTo>
                  <a:pt x="68" y="284"/>
                </a:lnTo>
                <a:lnTo>
                  <a:pt x="65" y="281"/>
                </a:lnTo>
                <a:lnTo>
                  <a:pt x="65" y="284"/>
                </a:lnTo>
                <a:lnTo>
                  <a:pt x="67" y="285"/>
                </a:lnTo>
                <a:close/>
                <a:moveTo>
                  <a:pt x="186" y="132"/>
                </a:moveTo>
                <a:lnTo>
                  <a:pt x="186" y="132"/>
                </a:lnTo>
                <a:lnTo>
                  <a:pt x="183" y="131"/>
                </a:lnTo>
                <a:lnTo>
                  <a:pt x="185" y="134"/>
                </a:lnTo>
                <a:lnTo>
                  <a:pt x="186" y="132"/>
                </a:lnTo>
                <a:close/>
                <a:moveTo>
                  <a:pt x="194" y="132"/>
                </a:moveTo>
                <a:lnTo>
                  <a:pt x="194" y="132"/>
                </a:lnTo>
                <a:lnTo>
                  <a:pt x="191" y="132"/>
                </a:lnTo>
                <a:lnTo>
                  <a:pt x="193" y="134"/>
                </a:lnTo>
                <a:lnTo>
                  <a:pt x="194" y="132"/>
                </a:lnTo>
                <a:close/>
                <a:moveTo>
                  <a:pt x="204" y="207"/>
                </a:moveTo>
                <a:lnTo>
                  <a:pt x="204" y="207"/>
                </a:lnTo>
                <a:lnTo>
                  <a:pt x="208" y="203"/>
                </a:lnTo>
                <a:lnTo>
                  <a:pt x="205" y="205"/>
                </a:lnTo>
                <a:lnTo>
                  <a:pt x="204" y="207"/>
                </a:lnTo>
                <a:close/>
                <a:moveTo>
                  <a:pt x="279" y="210"/>
                </a:moveTo>
                <a:lnTo>
                  <a:pt x="279" y="210"/>
                </a:lnTo>
                <a:lnTo>
                  <a:pt x="283" y="214"/>
                </a:lnTo>
                <a:lnTo>
                  <a:pt x="279" y="210"/>
                </a:lnTo>
                <a:close/>
                <a:moveTo>
                  <a:pt x="306" y="241"/>
                </a:moveTo>
                <a:lnTo>
                  <a:pt x="306" y="241"/>
                </a:lnTo>
                <a:lnTo>
                  <a:pt x="309" y="243"/>
                </a:lnTo>
                <a:lnTo>
                  <a:pt x="309" y="241"/>
                </a:lnTo>
                <a:lnTo>
                  <a:pt x="309" y="240"/>
                </a:lnTo>
                <a:lnTo>
                  <a:pt x="306" y="241"/>
                </a:lnTo>
                <a:close/>
                <a:moveTo>
                  <a:pt x="295" y="124"/>
                </a:moveTo>
                <a:lnTo>
                  <a:pt x="295" y="124"/>
                </a:lnTo>
                <a:lnTo>
                  <a:pt x="297" y="123"/>
                </a:lnTo>
                <a:lnTo>
                  <a:pt x="295" y="121"/>
                </a:lnTo>
                <a:lnTo>
                  <a:pt x="294" y="123"/>
                </a:lnTo>
                <a:lnTo>
                  <a:pt x="295" y="124"/>
                </a:lnTo>
                <a:close/>
                <a:moveTo>
                  <a:pt x="246" y="90"/>
                </a:moveTo>
                <a:lnTo>
                  <a:pt x="246" y="90"/>
                </a:lnTo>
                <a:lnTo>
                  <a:pt x="246" y="83"/>
                </a:lnTo>
                <a:lnTo>
                  <a:pt x="246" y="87"/>
                </a:lnTo>
                <a:lnTo>
                  <a:pt x="246" y="90"/>
                </a:lnTo>
                <a:close/>
                <a:moveTo>
                  <a:pt x="224" y="385"/>
                </a:moveTo>
                <a:lnTo>
                  <a:pt x="224" y="385"/>
                </a:lnTo>
                <a:lnTo>
                  <a:pt x="223" y="385"/>
                </a:lnTo>
                <a:lnTo>
                  <a:pt x="221" y="386"/>
                </a:lnTo>
                <a:lnTo>
                  <a:pt x="223" y="388"/>
                </a:lnTo>
                <a:lnTo>
                  <a:pt x="224" y="385"/>
                </a:lnTo>
                <a:close/>
                <a:moveTo>
                  <a:pt x="276" y="219"/>
                </a:moveTo>
                <a:lnTo>
                  <a:pt x="276" y="219"/>
                </a:lnTo>
                <a:lnTo>
                  <a:pt x="278" y="218"/>
                </a:lnTo>
                <a:lnTo>
                  <a:pt x="275" y="214"/>
                </a:lnTo>
                <a:lnTo>
                  <a:pt x="275" y="218"/>
                </a:lnTo>
                <a:lnTo>
                  <a:pt x="276" y="219"/>
                </a:lnTo>
                <a:close/>
                <a:moveTo>
                  <a:pt x="92" y="306"/>
                </a:moveTo>
                <a:lnTo>
                  <a:pt x="92" y="306"/>
                </a:lnTo>
                <a:lnTo>
                  <a:pt x="89" y="304"/>
                </a:lnTo>
                <a:lnTo>
                  <a:pt x="89" y="306"/>
                </a:lnTo>
                <a:lnTo>
                  <a:pt x="92" y="306"/>
                </a:lnTo>
                <a:close/>
                <a:moveTo>
                  <a:pt x="202" y="259"/>
                </a:moveTo>
                <a:lnTo>
                  <a:pt x="202" y="259"/>
                </a:lnTo>
                <a:lnTo>
                  <a:pt x="201" y="257"/>
                </a:lnTo>
                <a:lnTo>
                  <a:pt x="199" y="260"/>
                </a:lnTo>
                <a:lnTo>
                  <a:pt x="201" y="260"/>
                </a:lnTo>
                <a:lnTo>
                  <a:pt x="202" y="259"/>
                </a:lnTo>
                <a:close/>
                <a:moveTo>
                  <a:pt x="275" y="169"/>
                </a:moveTo>
                <a:lnTo>
                  <a:pt x="275" y="169"/>
                </a:lnTo>
                <a:lnTo>
                  <a:pt x="278" y="167"/>
                </a:lnTo>
                <a:lnTo>
                  <a:pt x="275" y="169"/>
                </a:lnTo>
                <a:close/>
                <a:moveTo>
                  <a:pt x="185" y="243"/>
                </a:moveTo>
                <a:lnTo>
                  <a:pt x="185" y="243"/>
                </a:lnTo>
                <a:lnTo>
                  <a:pt x="183" y="244"/>
                </a:lnTo>
                <a:lnTo>
                  <a:pt x="185" y="246"/>
                </a:lnTo>
                <a:lnTo>
                  <a:pt x="185" y="243"/>
                </a:lnTo>
                <a:close/>
                <a:moveTo>
                  <a:pt x="185" y="274"/>
                </a:moveTo>
                <a:lnTo>
                  <a:pt x="185" y="274"/>
                </a:lnTo>
                <a:lnTo>
                  <a:pt x="186" y="278"/>
                </a:lnTo>
                <a:lnTo>
                  <a:pt x="188" y="276"/>
                </a:lnTo>
                <a:lnTo>
                  <a:pt x="185" y="274"/>
                </a:lnTo>
                <a:close/>
                <a:moveTo>
                  <a:pt x="186" y="194"/>
                </a:moveTo>
                <a:lnTo>
                  <a:pt x="186" y="194"/>
                </a:lnTo>
                <a:lnTo>
                  <a:pt x="188" y="195"/>
                </a:lnTo>
                <a:lnTo>
                  <a:pt x="188" y="194"/>
                </a:lnTo>
                <a:lnTo>
                  <a:pt x="188" y="192"/>
                </a:lnTo>
                <a:lnTo>
                  <a:pt x="186" y="194"/>
                </a:lnTo>
                <a:close/>
                <a:moveTo>
                  <a:pt x="125" y="230"/>
                </a:moveTo>
                <a:lnTo>
                  <a:pt x="125" y="230"/>
                </a:lnTo>
                <a:lnTo>
                  <a:pt x="122" y="233"/>
                </a:lnTo>
                <a:lnTo>
                  <a:pt x="123" y="232"/>
                </a:lnTo>
                <a:lnTo>
                  <a:pt x="125" y="230"/>
                </a:lnTo>
                <a:close/>
                <a:moveTo>
                  <a:pt x="242" y="69"/>
                </a:moveTo>
                <a:lnTo>
                  <a:pt x="242" y="69"/>
                </a:lnTo>
                <a:lnTo>
                  <a:pt x="242" y="71"/>
                </a:lnTo>
                <a:lnTo>
                  <a:pt x="243" y="71"/>
                </a:lnTo>
                <a:lnTo>
                  <a:pt x="243" y="68"/>
                </a:lnTo>
                <a:lnTo>
                  <a:pt x="242" y="69"/>
                </a:lnTo>
                <a:close/>
                <a:moveTo>
                  <a:pt x="208" y="123"/>
                </a:moveTo>
                <a:lnTo>
                  <a:pt x="208" y="123"/>
                </a:lnTo>
                <a:lnTo>
                  <a:pt x="205" y="121"/>
                </a:lnTo>
                <a:lnTo>
                  <a:pt x="207" y="123"/>
                </a:lnTo>
                <a:lnTo>
                  <a:pt x="208" y="123"/>
                </a:lnTo>
                <a:close/>
                <a:moveTo>
                  <a:pt x="243" y="254"/>
                </a:moveTo>
                <a:lnTo>
                  <a:pt x="243" y="254"/>
                </a:lnTo>
                <a:lnTo>
                  <a:pt x="245" y="252"/>
                </a:lnTo>
                <a:lnTo>
                  <a:pt x="245" y="251"/>
                </a:lnTo>
                <a:lnTo>
                  <a:pt x="245" y="249"/>
                </a:lnTo>
                <a:lnTo>
                  <a:pt x="243" y="254"/>
                </a:lnTo>
                <a:close/>
                <a:moveTo>
                  <a:pt x="158" y="240"/>
                </a:moveTo>
                <a:lnTo>
                  <a:pt x="158" y="240"/>
                </a:lnTo>
                <a:lnTo>
                  <a:pt x="158" y="236"/>
                </a:lnTo>
                <a:lnTo>
                  <a:pt x="156" y="236"/>
                </a:lnTo>
                <a:lnTo>
                  <a:pt x="158" y="240"/>
                </a:lnTo>
                <a:close/>
                <a:moveTo>
                  <a:pt x="232" y="219"/>
                </a:moveTo>
                <a:lnTo>
                  <a:pt x="232" y="219"/>
                </a:lnTo>
                <a:lnTo>
                  <a:pt x="232" y="222"/>
                </a:lnTo>
                <a:lnTo>
                  <a:pt x="234" y="221"/>
                </a:lnTo>
                <a:lnTo>
                  <a:pt x="232" y="219"/>
                </a:lnTo>
                <a:close/>
                <a:moveTo>
                  <a:pt x="193" y="211"/>
                </a:moveTo>
                <a:lnTo>
                  <a:pt x="193" y="211"/>
                </a:lnTo>
                <a:lnTo>
                  <a:pt x="190" y="214"/>
                </a:lnTo>
                <a:lnTo>
                  <a:pt x="194" y="213"/>
                </a:lnTo>
                <a:lnTo>
                  <a:pt x="193" y="211"/>
                </a:lnTo>
                <a:close/>
                <a:moveTo>
                  <a:pt x="321" y="249"/>
                </a:moveTo>
                <a:lnTo>
                  <a:pt x="321" y="249"/>
                </a:lnTo>
                <a:lnTo>
                  <a:pt x="324" y="248"/>
                </a:lnTo>
                <a:lnTo>
                  <a:pt x="324" y="246"/>
                </a:lnTo>
                <a:lnTo>
                  <a:pt x="321" y="249"/>
                </a:lnTo>
                <a:close/>
                <a:moveTo>
                  <a:pt x="297" y="287"/>
                </a:moveTo>
                <a:lnTo>
                  <a:pt x="297" y="287"/>
                </a:lnTo>
                <a:lnTo>
                  <a:pt x="300" y="289"/>
                </a:lnTo>
                <a:lnTo>
                  <a:pt x="302" y="290"/>
                </a:lnTo>
                <a:lnTo>
                  <a:pt x="297" y="287"/>
                </a:lnTo>
                <a:close/>
                <a:moveTo>
                  <a:pt x="163" y="236"/>
                </a:moveTo>
                <a:lnTo>
                  <a:pt x="163" y="236"/>
                </a:lnTo>
                <a:lnTo>
                  <a:pt x="161" y="235"/>
                </a:lnTo>
                <a:lnTo>
                  <a:pt x="161" y="238"/>
                </a:lnTo>
                <a:lnTo>
                  <a:pt x="163" y="236"/>
                </a:lnTo>
                <a:close/>
                <a:moveTo>
                  <a:pt x="188" y="199"/>
                </a:moveTo>
                <a:lnTo>
                  <a:pt x="188" y="199"/>
                </a:lnTo>
                <a:lnTo>
                  <a:pt x="188" y="200"/>
                </a:lnTo>
                <a:lnTo>
                  <a:pt x="190" y="202"/>
                </a:lnTo>
                <a:lnTo>
                  <a:pt x="191" y="200"/>
                </a:lnTo>
                <a:lnTo>
                  <a:pt x="190" y="200"/>
                </a:lnTo>
                <a:lnTo>
                  <a:pt x="188" y="199"/>
                </a:lnTo>
                <a:close/>
                <a:moveTo>
                  <a:pt x="261" y="154"/>
                </a:moveTo>
                <a:lnTo>
                  <a:pt x="261" y="154"/>
                </a:lnTo>
                <a:lnTo>
                  <a:pt x="262" y="156"/>
                </a:lnTo>
                <a:lnTo>
                  <a:pt x="264" y="156"/>
                </a:lnTo>
                <a:lnTo>
                  <a:pt x="262" y="153"/>
                </a:lnTo>
                <a:lnTo>
                  <a:pt x="261" y="154"/>
                </a:lnTo>
                <a:close/>
                <a:moveTo>
                  <a:pt x="76" y="268"/>
                </a:moveTo>
                <a:lnTo>
                  <a:pt x="76" y="268"/>
                </a:lnTo>
                <a:lnTo>
                  <a:pt x="79" y="266"/>
                </a:lnTo>
                <a:lnTo>
                  <a:pt x="78" y="265"/>
                </a:lnTo>
                <a:lnTo>
                  <a:pt x="76" y="266"/>
                </a:lnTo>
                <a:lnTo>
                  <a:pt x="76" y="268"/>
                </a:lnTo>
                <a:close/>
                <a:moveTo>
                  <a:pt x="117" y="282"/>
                </a:moveTo>
                <a:lnTo>
                  <a:pt x="117" y="282"/>
                </a:lnTo>
                <a:lnTo>
                  <a:pt x="114" y="279"/>
                </a:lnTo>
                <a:lnTo>
                  <a:pt x="115" y="282"/>
                </a:lnTo>
                <a:lnTo>
                  <a:pt x="117" y="282"/>
                </a:lnTo>
                <a:close/>
                <a:moveTo>
                  <a:pt x="166" y="235"/>
                </a:moveTo>
                <a:lnTo>
                  <a:pt x="166" y="235"/>
                </a:lnTo>
                <a:lnTo>
                  <a:pt x="167" y="233"/>
                </a:lnTo>
                <a:lnTo>
                  <a:pt x="167" y="232"/>
                </a:lnTo>
                <a:lnTo>
                  <a:pt x="164" y="233"/>
                </a:lnTo>
                <a:lnTo>
                  <a:pt x="166" y="235"/>
                </a:lnTo>
                <a:close/>
                <a:moveTo>
                  <a:pt x="92" y="281"/>
                </a:moveTo>
                <a:lnTo>
                  <a:pt x="92" y="281"/>
                </a:lnTo>
                <a:lnTo>
                  <a:pt x="89" y="281"/>
                </a:lnTo>
                <a:lnTo>
                  <a:pt x="89" y="282"/>
                </a:lnTo>
                <a:lnTo>
                  <a:pt x="90" y="282"/>
                </a:lnTo>
                <a:lnTo>
                  <a:pt x="90" y="281"/>
                </a:lnTo>
                <a:lnTo>
                  <a:pt x="92" y="281"/>
                </a:lnTo>
                <a:close/>
                <a:moveTo>
                  <a:pt x="231" y="154"/>
                </a:moveTo>
                <a:lnTo>
                  <a:pt x="231" y="154"/>
                </a:lnTo>
                <a:lnTo>
                  <a:pt x="229" y="154"/>
                </a:lnTo>
                <a:lnTo>
                  <a:pt x="227" y="156"/>
                </a:lnTo>
                <a:lnTo>
                  <a:pt x="227" y="158"/>
                </a:lnTo>
                <a:lnTo>
                  <a:pt x="231" y="154"/>
                </a:lnTo>
                <a:close/>
                <a:moveTo>
                  <a:pt x="204" y="83"/>
                </a:moveTo>
                <a:lnTo>
                  <a:pt x="204" y="83"/>
                </a:lnTo>
                <a:lnTo>
                  <a:pt x="204" y="82"/>
                </a:lnTo>
                <a:lnTo>
                  <a:pt x="201" y="83"/>
                </a:lnTo>
                <a:lnTo>
                  <a:pt x="204" y="83"/>
                </a:lnTo>
                <a:close/>
                <a:moveTo>
                  <a:pt x="123" y="173"/>
                </a:moveTo>
                <a:lnTo>
                  <a:pt x="123" y="173"/>
                </a:lnTo>
                <a:lnTo>
                  <a:pt x="128" y="175"/>
                </a:lnTo>
                <a:lnTo>
                  <a:pt x="125" y="172"/>
                </a:lnTo>
                <a:lnTo>
                  <a:pt x="123" y="173"/>
                </a:lnTo>
                <a:close/>
                <a:moveTo>
                  <a:pt x="349" y="117"/>
                </a:moveTo>
                <a:lnTo>
                  <a:pt x="349" y="117"/>
                </a:lnTo>
                <a:lnTo>
                  <a:pt x="354" y="113"/>
                </a:lnTo>
                <a:lnTo>
                  <a:pt x="349" y="115"/>
                </a:lnTo>
                <a:lnTo>
                  <a:pt x="349" y="117"/>
                </a:lnTo>
                <a:close/>
                <a:moveTo>
                  <a:pt x="295" y="154"/>
                </a:moveTo>
                <a:lnTo>
                  <a:pt x="295" y="154"/>
                </a:lnTo>
                <a:lnTo>
                  <a:pt x="297" y="156"/>
                </a:lnTo>
                <a:lnTo>
                  <a:pt x="300" y="153"/>
                </a:lnTo>
                <a:lnTo>
                  <a:pt x="295" y="154"/>
                </a:lnTo>
                <a:close/>
                <a:moveTo>
                  <a:pt x="379" y="110"/>
                </a:moveTo>
                <a:lnTo>
                  <a:pt x="379" y="110"/>
                </a:lnTo>
                <a:lnTo>
                  <a:pt x="377" y="106"/>
                </a:lnTo>
                <a:lnTo>
                  <a:pt x="376" y="107"/>
                </a:lnTo>
                <a:lnTo>
                  <a:pt x="377" y="109"/>
                </a:lnTo>
                <a:lnTo>
                  <a:pt x="379" y="110"/>
                </a:lnTo>
                <a:close/>
                <a:moveTo>
                  <a:pt x="126" y="251"/>
                </a:moveTo>
                <a:lnTo>
                  <a:pt x="126" y="251"/>
                </a:lnTo>
                <a:lnTo>
                  <a:pt x="123" y="251"/>
                </a:lnTo>
                <a:lnTo>
                  <a:pt x="125" y="254"/>
                </a:lnTo>
                <a:lnTo>
                  <a:pt x="126" y="251"/>
                </a:lnTo>
                <a:close/>
                <a:moveTo>
                  <a:pt x="212" y="232"/>
                </a:moveTo>
                <a:lnTo>
                  <a:pt x="212" y="232"/>
                </a:lnTo>
                <a:lnTo>
                  <a:pt x="210" y="233"/>
                </a:lnTo>
                <a:lnTo>
                  <a:pt x="212" y="235"/>
                </a:lnTo>
                <a:lnTo>
                  <a:pt x="212" y="233"/>
                </a:lnTo>
                <a:lnTo>
                  <a:pt x="212" y="232"/>
                </a:lnTo>
                <a:close/>
                <a:moveTo>
                  <a:pt x="171" y="25"/>
                </a:moveTo>
                <a:lnTo>
                  <a:pt x="171" y="25"/>
                </a:lnTo>
                <a:lnTo>
                  <a:pt x="171" y="36"/>
                </a:lnTo>
                <a:lnTo>
                  <a:pt x="171" y="25"/>
                </a:lnTo>
                <a:close/>
                <a:moveTo>
                  <a:pt x="100" y="285"/>
                </a:moveTo>
                <a:lnTo>
                  <a:pt x="100" y="285"/>
                </a:lnTo>
                <a:lnTo>
                  <a:pt x="103" y="282"/>
                </a:lnTo>
                <a:lnTo>
                  <a:pt x="101" y="282"/>
                </a:lnTo>
                <a:lnTo>
                  <a:pt x="100" y="284"/>
                </a:lnTo>
                <a:lnTo>
                  <a:pt x="100" y="285"/>
                </a:lnTo>
                <a:close/>
                <a:moveTo>
                  <a:pt x="106" y="290"/>
                </a:moveTo>
                <a:lnTo>
                  <a:pt x="106" y="290"/>
                </a:lnTo>
                <a:lnTo>
                  <a:pt x="106" y="289"/>
                </a:lnTo>
                <a:lnTo>
                  <a:pt x="104" y="287"/>
                </a:lnTo>
                <a:lnTo>
                  <a:pt x="103" y="289"/>
                </a:lnTo>
                <a:lnTo>
                  <a:pt x="106" y="290"/>
                </a:lnTo>
                <a:close/>
                <a:moveTo>
                  <a:pt x="311" y="303"/>
                </a:moveTo>
                <a:lnTo>
                  <a:pt x="311" y="303"/>
                </a:lnTo>
                <a:lnTo>
                  <a:pt x="309" y="301"/>
                </a:lnTo>
                <a:lnTo>
                  <a:pt x="308" y="300"/>
                </a:lnTo>
                <a:lnTo>
                  <a:pt x="311" y="303"/>
                </a:lnTo>
                <a:close/>
                <a:moveTo>
                  <a:pt x="158" y="230"/>
                </a:moveTo>
                <a:lnTo>
                  <a:pt x="158" y="230"/>
                </a:lnTo>
                <a:lnTo>
                  <a:pt x="156" y="233"/>
                </a:lnTo>
                <a:lnTo>
                  <a:pt x="158" y="232"/>
                </a:lnTo>
                <a:lnTo>
                  <a:pt x="158" y="230"/>
                </a:lnTo>
                <a:close/>
                <a:moveTo>
                  <a:pt x="237" y="46"/>
                </a:moveTo>
                <a:lnTo>
                  <a:pt x="237" y="46"/>
                </a:lnTo>
                <a:lnTo>
                  <a:pt x="243" y="42"/>
                </a:lnTo>
                <a:lnTo>
                  <a:pt x="237" y="46"/>
                </a:lnTo>
                <a:close/>
                <a:moveTo>
                  <a:pt x="232" y="109"/>
                </a:moveTo>
                <a:lnTo>
                  <a:pt x="232" y="109"/>
                </a:lnTo>
                <a:lnTo>
                  <a:pt x="231" y="109"/>
                </a:lnTo>
                <a:lnTo>
                  <a:pt x="231" y="113"/>
                </a:lnTo>
                <a:lnTo>
                  <a:pt x="232" y="113"/>
                </a:lnTo>
                <a:lnTo>
                  <a:pt x="232" y="109"/>
                </a:lnTo>
                <a:close/>
                <a:moveTo>
                  <a:pt x="232" y="243"/>
                </a:moveTo>
                <a:lnTo>
                  <a:pt x="232" y="243"/>
                </a:lnTo>
                <a:lnTo>
                  <a:pt x="229" y="244"/>
                </a:lnTo>
                <a:lnTo>
                  <a:pt x="231" y="246"/>
                </a:lnTo>
                <a:lnTo>
                  <a:pt x="232" y="243"/>
                </a:lnTo>
                <a:close/>
                <a:moveTo>
                  <a:pt x="46" y="150"/>
                </a:moveTo>
                <a:lnTo>
                  <a:pt x="46" y="150"/>
                </a:lnTo>
                <a:lnTo>
                  <a:pt x="40" y="147"/>
                </a:lnTo>
                <a:lnTo>
                  <a:pt x="46" y="150"/>
                </a:lnTo>
                <a:close/>
                <a:moveTo>
                  <a:pt x="191" y="191"/>
                </a:moveTo>
                <a:lnTo>
                  <a:pt x="191" y="191"/>
                </a:lnTo>
                <a:lnTo>
                  <a:pt x="191" y="192"/>
                </a:lnTo>
                <a:lnTo>
                  <a:pt x="194" y="189"/>
                </a:lnTo>
                <a:lnTo>
                  <a:pt x="191" y="191"/>
                </a:lnTo>
                <a:close/>
                <a:moveTo>
                  <a:pt x="183" y="156"/>
                </a:moveTo>
                <a:lnTo>
                  <a:pt x="183" y="156"/>
                </a:lnTo>
                <a:lnTo>
                  <a:pt x="185" y="154"/>
                </a:lnTo>
                <a:lnTo>
                  <a:pt x="183" y="154"/>
                </a:lnTo>
                <a:lnTo>
                  <a:pt x="182" y="154"/>
                </a:lnTo>
                <a:lnTo>
                  <a:pt x="183" y="156"/>
                </a:lnTo>
                <a:close/>
                <a:moveTo>
                  <a:pt x="185" y="401"/>
                </a:moveTo>
                <a:lnTo>
                  <a:pt x="185" y="401"/>
                </a:lnTo>
                <a:lnTo>
                  <a:pt x="177" y="401"/>
                </a:lnTo>
                <a:lnTo>
                  <a:pt x="180" y="401"/>
                </a:lnTo>
                <a:lnTo>
                  <a:pt x="185" y="401"/>
                </a:lnTo>
                <a:close/>
                <a:moveTo>
                  <a:pt x="21" y="109"/>
                </a:moveTo>
                <a:lnTo>
                  <a:pt x="21" y="109"/>
                </a:lnTo>
                <a:lnTo>
                  <a:pt x="19" y="110"/>
                </a:lnTo>
                <a:lnTo>
                  <a:pt x="21" y="112"/>
                </a:lnTo>
                <a:lnTo>
                  <a:pt x="21" y="110"/>
                </a:lnTo>
                <a:lnTo>
                  <a:pt x="21" y="109"/>
                </a:lnTo>
                <a:close/>
                <a:moveTo>
                  <a:pt x="346" y="117"/>
                </a:moveTo>
                <a:lnTo>
                  <a:pt x="346" y="117"/>
                </a:lnTo>
                <a:lnTo>
                  <a:pt x="344" y="118"/>
                </a:lnTo>
                <a:lnTo>
                  <a:pt x="346" y="118"/>
                </a:lnTo>
                <a:lnTo>
                  <a:pt x="347" y="118"/>
                </a:lnTo>
                <a:lnTo>
                  <a:pt x="346" y="117"/>
                </a:lnTo>
                <a:close/>
                <a:moveTo>
                  <a:pt x="281" y="170"/>
                </a:moveTo>
                <a:lnTo>
                  <a:pt x="281" y="170"/>
                </a:lnTo>
                <a:lnTo>
                  <a:pt x="281" y="169"/>
                </a:lnTo>
                <a:lnTo>
                  <a:pt x="275" y="173"/>
                </a:lnTo>
                <a:lnTo>
                  <a:pt x="281" y="170"/>
                </a:lnTo>
                <a:close/>
                <a:moveTo>
                  <a:pt x="109" y="121"/>
                </a:moveTo>
                <a:lnTo>
                  <a:pt x="109" y="121"/>
                </a:lnTo>
                <a:lnTo>
                  <a:pt x="109" y="124"/>
                </a:lnTo>
                <a:lnTo>
                  <a:pt x="111" y="123"/>
                </a:lnTo>
                <a:lnTo>
                  <a:pt x="109" y="121"/>
                </a:lnTo>
                <a:close/>
                <a:moveTo>
                  <a:pt x="208" y="331"/>
                </a:moveTo>
                <a:lnTo>
                  <a:pt x="208" y="331"/>
                </a:lnTo>
                <a:lnTo>
                  <a:pt x="210" y="330"/>
                </a:lnTo>
                <a:lnTo>
                  <a:pt x="207" y="330"/>
                </a:lnTo>
                <a:lnTo>
                  <a:pt x="208" y="331"/>
                </a:lnTo>
                <a:close/>
                <a:moveTo>
                  <a:pt x="369" y="257"/>
                </a:moveTo>
                <a:lnTo>
                  <a:pt x="369" y="257"/>
                </a:lnTo>
                <a:lnTo>
                  <a:pt x="369" y="259"/>
                </a:lnTo>
                <a:lnTo>
                  <a:pt x="369" y="260"/>
                </a:lnTo>
                <a:lnTo>
                  <a:pt x="371" y="259"/>
                </a:lnTo>
                <a:lnTo>
                  <a:pt x="369" y="257"/>
                </a:lnTo>
                <a:close/>
                <a:moveTo>
                  <a:pt x="185" y="189"/>
                </a:moveTo>
                <a:lnTo>
                  <a:pt x="185" y="189"/>
                </a:lnTo>
                <a:lnTo>
                  <a:pt x="185" y="188"/>
                </a:lnTo>
                <a:lnTo>
                  <a:pt x="183" y="191"/>
                </a:lnTo>
                <a:lnTo>
                  <a:pt x="185" y="189"/>
                </a:lnTo>
                <a:close/>
                <a:moveTo>
                  <a:pt x="109" y="235"/>
                </a:moveTo>
                <a:lnTo>
                  <a:pt x="109" y="235"/>
                </a:lnTo>
                <a:lnTo>
                  <a:pt x="108" y="236"/>
                </a:lnTo>
                <a:lnTo>
                  <a:pt x="109" y="238"/>
                </a:lnTo>
                <a:lnTo>
                  <a:pt x="109" y="235"/>
                </a:lnTo>
                <a:close/>
                <a:moveTo>
                  <a:pt x="182" y="213"/>
                </a:moveTo>
                <a:lnTo>
                  <a:pt x="182" y="213"/>
                </a:lnTo>
                <a:lnTo>
                  <a:pt x="183" y="211"/>
                </a:lnTo>
                <a:lnTo>
                  <a:pt x="182" y="210"/>
                </a:lnTo>
                <a:lnTo>
                  <a:pt x="182" y="213"/>
                </a:lnTo>
                <a:close/>
                <a:moveTo>
                  <a:pt x="126" y="159"/>
                </a:moveTo>
                <a:lnTo>
                  <a:pt x="126" y="159"/>
                </a:lnTo>
                <a:lnTo>
                  <a:pt x="128" y="161"/>
                </a:lnTo>
                <a:lnTo>
                  <a:pt x="130" y="159"/>
                </a:lnTo>
                <a:lnTo>
                  <a:pt x="128" y="158"/>
                </a:lnTo>
                <a:lnTo>
                  <a:pt x="126" y="159"/>
                </a:lnTo>
                <a:close/>
                <a:moveTo>
                  <a:pt x="215" y="131"/>
                </a:moveTo>
                <a:lnTo>
                  <a:pt x="215" y="131"/>
                </a:lnTo>
                <a:lnTo>
                  <a:pt x="215" y="129"/>
                </a:lnTo>
                <a:lnTo>
                  <a:pt x="215" y="128"/>
                </a:lnTo>
                <a:lnTo>
                  <a:pt x="213" y="128"/>
                </a:lnTo>
                <a:lnTo>
                  <a:pt x="215" y="131"/>
                </a:lnTo>
                <a:close/>
                <a:moveTo>
                  <a:pt x="227" y="241"/>
                </a:moveTo>
                <a:lnTo>
                  <a:pt x="227" y="241"/>
                </a:lnTo>
                <a:lnTo>
                  <a:pt x="231" y="240"/>
                </a:lnTo>
                <a:lnTo>
                  <a:pt x="229" y="240"/>
                </a:lnTo>
                <a:lnTo>
                  <a:pt x="227" y="241"/>
                </a:lnTo>
                <a:close/>
                <a:moveTo>
                  <a:pt x="190" y="150"/>
                </a:moveTo>
                <a:lnTo>
                  <a:pt x="190" y="150"/>
                </a:lnTo>
                <a:lnTo>
                  <a:pt x="185" y="153"/>
                </a:lnTo>
                <a:lnTo>
                  <a:pt x="186" y="153"/>
                </a:lnTo>
                <a:lnTo>
                  <a:pt x="190" y="150"/>
                </a:lnTo>
                <a:close/>
                <a:moveTo>
                  <a:pt x="240" y="380"/>
                </a:moveTo>
                <a:lnTo>
                  <a:pt x="240" y="380"/>
                </a:lnTo>
                <a:lnTo>
                  <a:pt x="240" y="378"/>
                </a:lnTo>
                <a:lnTo>
                  <a:pt x="238" y="378"/>
                </a:lnTo>
                <a:lnTo>
                  <a:pt x="238" y="380"/>
                </a:lnTo>
                <a:lnTo>
                  <a:pt x="240" y="380"/>
                </a:lnTo>
                <a:close/>
                <a:moveTo>
                  <a:pt x="171" y="208"/>
                </a:moveTo>
                <a:lnTo>
                  <a:pt x="171" y="208"/>
                </a:lnTo>
                <a:lnTo>
                  <a:pt x="172" y="211"/>
                </a:lnTo>
                <a:lnTo>
                  <a:pt x="171" y="208"/>
                </a:lnTo>
                <a:close/>
                <a:moveTo>
                  <a:pt x="232" y="58"/>
                </a:moveTo>
                <a:lnTo>
                  <a:pt x="232" y="58"/>
                </a:lnTo>
                <a:lnTo>
                  <a:pt x="234" y="58"/>
                </a:lnTo>
                <a:lnTo>
                  <a:pt x="234" y="57"/>
                </a:lnTo>
                <a:lnTo>
                  <a:pt x="232" y="57"/>
                </a:lnTo>
                <a:lnTo>
                  <a:pt x="232" y="58"/>
                </a:lnTo>
                <a:close/>
                <a:moveTo>
                  <a:pt x="114" y="257"/>
                </a:moveTo>
                <a:lnTo>
                  <a:pt x="114" y="257"/>
                </a:lnTo>
                <a:lnTo>
                  <a:pt x="112" y="257"/>
                </a:lnTo>
                <a:lnTo>
                  <a:pt x="111" y="257"/>
                </a:lnTo>
                <a:lnTo>
                  <a:pt x="111" y="259"/>
                </a:lnTo>
                <a:lnTo>
                  <a:pt x="114" y="257"/>
                </a:lnTo>
                <a:close/>
                <a:moveTo>
                  <a:pt x="196" y="194"/>
                </a:moveTo>
                <a:lnTo>
                  <a:pt x="196" y="194"/>
                </a:lnTo>
                <a:lnTo>
                  <a:pt x="197" y="189"/>
                </a:lnTo>
                <a:lnTo>
                  <a:pt x="194" y="192"/>
                </a:lnTo>
                <a:lnTo>
                  <a:pt x="196" y="194"/>
                </a:lnTo>
                <a:close/>
                <a:moveTo>
                  <a:pt x="160" y="178"/>
                </a:moveTo>
                <a:lnTo>
                  <a:pt x="160" y="178"/>
                </a:lnTo>
                <a:lnTo>
                  <a:pt x="161" y="181"/>
                </a:lnTo>
                <a:lnTo>
                  <a:pt x="161" y="180"/>
                </a:lnTo>
                <a:lnTo>
                  <a:pt x="160" y="178"/>
                </a:lnTo>
                <a:close/>
                <a:moveTo>
                  <a:pt x="82" y="289"/>
                </a:moveTo>
                <a:lnTo>
                  <a:pt x="82" y="289"/>
                </a:lnTo>
                <a:lnTo>
                  <a:pt x="82" y="290"/>
                </a:lnTo>
                <a:lnTo>
                  <a:pt x="82" y="292"/>
                </a:lnTo>
                <a:lnTo>
                  <a:pt x="82" y="293"/>
                </a:lnTo>
                <a:lnTo>
                  <a:pt x="84" y="290"/>
                </a:lnTo>
                <a:lnTo>
                  <a:pt x="82" y="289"/>
                </a:lnTo>
                <a:close/>
                <a:moveTo>
                  <a:pt x="240" y="254"/>
                </a:moveTo>
                <a:lnTo>
                  <a:pt x="240" y="254"/>
                </a:lnTo>
                <a:lnTo>
                  <a:pt x="243" y="255"/>
                </a:lnTo>
                <a:lnTo>
                  <a:pt x="242" y="254"/>
                </a:lnTo>
                <a:lnTo>
                  <a:pt x="240" y="254"/>
                </a:lnTo>
                <a:close/>
                <a:moveTo>
                  <a:pt x="324" y="306"/>
                </a:moveTo>
                <a:lnTo>
                  <a:pt x="324" y="306"/>
                </a:lnTo>
                <a:lnTo>
                  <a:pt x="325" y="307"/>
                </a:lnTo>
                <a:lnTo>
                  <a:pt x="327" y="309"/>
                </a:lnTo>
                <a:lnTo>
                  <a:pt x="325" y="306"/>
                </a:lnTo>
                <a:lnTo>
                  <a:pt x="324" y="306"/>
                </a:lnTo>
                <a:close/>
                <a:moveTo>
                  <a:pt x="254" y="202"/>
                </a:moveTo>
                <a:lnTo>
                  <a:pt x="254" y="202"/>
                </a:lnTo>
                <a:lnTo>
                  <a:pt x="256" y="199"/>
                </a:lnTo>
                <a:lnTo>
                  <a:pt x="253" y="200"/>
                </a:lnTo>
                <a:lnTo>
                  <a:pt x="254" y="202"/>
                </a:lnTo>
                <a:close/>
                <a:moveTo>
                  <a:pt x="197" y="154"/>
                </a:moveTo>
                <a:lnTo>
                  <a:pt x="197" y="154"/>
                </a:lnTo>
                <a:lnTo>
                  <a:pt x="197" y="153"/>
                </a:lnTo>
                <a:lnTo>
                  <a:pt x="196" y="153"/>
                </a:lnTo>
                <a:lnTo>
                  <a:pt x="196" y="156"/>
                </a:lnTo>
                <a:lnTo>
                  <a:pt x="197" y="154"/>
                </a:lnTo>
                <a:close/>
                <a:moveTo>
                  <a:pt x="166" y="222"/>
                </a:moveTo>
                <a:lnTo>
                  <a:pt x="166" y="222"/>
                </a:lnTo>
                <a:lnTo>
                  <a:pt x="167" y="224"/>
                </a:lnTo>
                <a:lnTo>
                  <a:pt x="169" y="222"/>
                </a:lnTo>
                <a:lnTo>
                  <a:pt x="169" y="221"/>
                </a:lnTo>
                <a:lnTo>
                  <a:pt x="166" y="222"/>
                </a:lnTo>
                <a:close/>
                <a:moveTo>
                  <a:pt x="259" y="211"/>
                </a:moveTo>
                <a:lnTo>
                  <a:pt x="259" y="211"/>
                </a:lnTo>
                <a:lnTo>
                  <a:pt x="257" y="210"/>
                </a:lnTo>
                <a:lnTo>
                  <a:pt x="257" y="213"/>
                </a:lnTo>
                <a:lnTo>
                  <a:pt x="259" y="211"/>
                </a:lnTo>
                <a:close/>
                <a:moveTo>
                  <a:pt x="84" y="276"/>
                </a:moveTo>
                <a:lnTo>
                  <a:pt x="84" y="276"/>
                </a:lnTo>
                <a:lnTo>
                  <a:pt x="82" y="276"/>
                </a:lnTo>
                <a:lnTo>
                  <a:pt x="81" y="278"/>
                </a:lnTo>
                <a:lnTo>
                  <a:pt x="82" y="279"/>
                </a:lnTo>
                <a:lnTo>
                  <a:pt x="84" y="276"/>
                </a:lnTo>
                <a:close/>
                <a:moveTo>
                  <a:pt x="89" y="158"/>
                </a:moveTo>
                <a:lnTo>
                  <a:pt x="89" y="158"/>
                </a:lnTo>
                <a:lnTo>
                  <a:pt x="85" y="156"/>
                </a:lnTo>
                <a:lnTo>
                  <a:pt x="87" y="158"/>
                </a:lnTo>
                <a:lnTo>
                  <a:pt x="89" y="158"/>
                </a:lnTo>
                <a:close/>
                <a:moveTo>
                  <a:pt x="223" y="278"/>
                </a:moveTo>
                <a:lnTo>
                  <a:pt x="223" y="278"/>
                </a:lnTo>
                <a:lnTo>
                  <a:pt x="224" y="281"/>
                </a:lnTo>
                <a:lnTo>
                  <a:pt x="224" y="278"/>
                </a:lnTo>
                <a:lnTo>
                  <a:pt x="223" y="278"/>
                </a:lnTo>
                <a:close/>
                <a:moveTo>
                  <a:pt x="286" y="218"/>
                </a:moveTo>
                <a:lnTo>
                  <a:pt x="286" y="218"/>
                </a:lnTo>
                <a:lnTo>
                  <a:pt x="284" y="218"/>
                </a:lnTo>
                <a:lnTo>
                  <a:pt x="286" y="219"/>
                </a:lnTo>
                <a:lnTo>
                  <a:pt x="287" y="218"/>
                </a:lnTo>
                <a:lnTo>
                  <a:pt x="286" y="218"/>
                </a:lnTo>
                <a:close/>
                <a:moveTo>
                  <a:pt x="336" y="300"/>
                </a:moveTo>
                <a:lnTo>
                  <a:pt x="336" y="300"/>
                </a:lnTo>
                <a:lnTo>
                  <a:pt x="338" y="303"/>
                </a:lnTo>
                <a:lnTo>
                  <a:pt x="339" y="303"/>
                </a:lnTo>
                <a:lnTo>
                  <a:pt x="336" y="300"/>
                </a:lnTo>
                <a:close/>
                <a:moveTo>
                  <a:pt x="333" y="259"/>
                </a:moveTo>
                <a:lnTo>
                  <a:pt x="333" y="259"/>
                </a:lnTo>
                <a:lnTo>
                  <a:pt x="335" y="259"/>
                </a:lnTo>
                <a:lnTo>
                  <a:pt x="336" y="255"/>
                </a:lnTo>
                <a:lnTo>
                  <a:pt x="333" y="259"/>
                </a:lnTo>
                <a:close/>
                <a:moveTo>
                  <a:pt x="177" y="167"/>
                </a:moveTo>
                <a:lnTo>
                  <a:pt x="177" y="167"/>
                </a:lnTo>
                <a:lnTo>
                  <a:pt x="175" y="169"/>
                </a:lnTo>
                <a:lnTo>
                  <a:pt x="177" y="169"/>
                </a:lnTo>
                <a:lnTo>
                  <a:pt x="177" y="167"/>
                </a:lnTo>
                <a:close/>
                <a:moveTo>
                  <a:pt x="125" y="162"/>
                </a:moveTo>
                <a:lnTo>
                  <a:pt x="125" y="162"/>
                </a:lnTo>
                <a:lnTo>
                  <a:pt x="123" y="166"/>
                </a:lnTo>
                <a:lnTo>
                  <a:pt x="126" y="162"/>
                </a:lnTo>
                <a:lnTo>
                  <a:pt x="125" y="162"/>
                </a:lnTo>
                <a:close/>
                <a:moveTo>
                  <a:pt x="302" y="227"/>
                </a:moveTo>
                <a:lnTo>
                  <a:pt x="302" y="227"/>
                </a:lnTo>
                <a:lnTo>
                  <a:pt x="303" y="229"/>
                </a:lnTo>
                <a:lnTo>
                  <a:pt x="305" y="227"/>
                </a:lnTo>
                <a:lnTo>
                  <a:pt x="303" y="227"/>
                </a:lnTo>
                <a:lnTo>
                  <a:pt x="302" y="227"/>
                </a:lnTo>
                <a:close/>
                <a:moveTo>
                  <a:pt x="111" y="142"/>
                </a:moveTo>
                <a:lnTo>
                  <a:pt x="111" y="142"/>
                </a:lnTo>
                <a:lnTo>
                  <a:pt x="111" y="143"/>
                </a:lnTo>
                <a:lnTo>
                  <a:pt x="111" y="145"/>
                </a:lnTo>
                <a:lnTo>
                  <a:pt x="112" y="142"/>
                </a:lnTo>
                <a:lnTo>
                  <a:pt x="111" y="142"/>
                </a:lnTo>
                <a:close/>
                <a:moveTo>
                  <a:pt x="251" y="192"/>
                </a:moveTo>
                <a:lnTo>
                  <a:pt x="251" y="192"/>
                </a:lnTo>
                <a:lnTo>
                  <a:pt x="253" y="191"/>
                </a:lnTo>
                <a:lnTo>
                  <a:pt x="251" y="191"/>
                </a:lnTo>
                <a:lnTo>
                  <a:pt x="251" y="192"/>
                </a:lnTo>
                <a:close/>
                <a:moveTo>
                  <a:pt x="347" y="265"/>
                </a:moveTo>
                <a:lnTo>
                  <a:pt x="347" y="265"/>
                </a:lnTo>
                <a:lnTo>
                  <a:pt x="346" y="262"/>
                </a:lnTo>
                <a:lnTo>
                  <a:pt x="344" y="263"/>
                </a:lnTo>
                <a:lnTo>
                  <a:pt x="347" y="265"/>
                </a:lnTo>
                <a:close/>
                <a:moveTo>
                  <a:pt x="104" y="278"/>
                </a:moveTo>
                <a:lnTo>
                  <a:pt x="104" y="278"/>
                </a:lnTo>
                <a:lnTo>
                  <a:pt x="103" y="279"/>
                </a:lnTo>
                <a:lnTo>
                  <a:pt x="104" y="279"/>
                </a:lnTo>
                <a:lnTo>
                  <a:pt x="104" y="278"/>
                </a:lnTo>
                <a:close/>
                <a:moveTo>
                  <a:pt x="355" y="337"/>
                </a:moveTo>
                <a:lnTo>
                  <a:pt x="355" y="337"/>
                </a:lnTo>
                <a:lnTo>
                  <a:pt x="357" y="339"/>
                </a:lnTo>
                <a:lnTo>
                  <a:pt x="357" y="336"/>
                </a:lnTo>
                <a:lnTo>
                  <a:pt x="355" y="337"/>
                </a:lnTo>
                <a:close/>
                <a:moveTo>
                  <a:pt x="188" y="147"/>
                </a:moveTo>
                <a:lnTo>
                  <a:pt x="188" y="147"/>
                </a:lnTo>
                <a:lnTo>
                  <a:pt x="185" y="148"/>
                </a:lnTo>
                <a:lnTo>
                  <a:pt x="186" y="148"/>
                </a:lnTo>
                <a:lnTo>
                  <a:pt x="188" y="147"/>
                </a:lnTo>
                <a:close/>
                <a:moveTo>
                  <a:pt x="223" y="311"/>
                </a:moveTo>
                <a:lnTo>
                  <a:pt x="223" y="311"/>
                </a:lnTo>
                <a:lnTo>
                  <a:pt x="223" y="312"/>
                </a:lnTo>
                <a:lnTo>
                  <a:pt x="223" y="315"/>
                </a:lnTo>
                <a:lnTo>
                  <a:pt x="223" y="314"/>
                </a:lnTo>
                <a:lnTo>
                  <a:pt x="223" y="311"/>
                </a:lnTo>
                <a:close/>
                <a:moveTo>
                  <a:pt x="177" y="194"/>
                </a:moveTo>
                <a:lnTo>
                  <a:pt x="177" y="194"/>
                </a:lnTo>
                <a:lnTo>
                  <a:pt x="177" y="192"/>
                </a:lnTo>
                <a:lnTo>
                  <a:pt x="175" y="191"/>
                </a:lnTo>
                <a:lnTo>
                  <a:pt x="177" y="194"/>
                </a:lnTo>
                <a:close/>
                <a:moveTo>
                  <a:pt x="76" y="263"/>
                </a:moveTo>
                <a:lnTo>
                  <a:pt x="76" y="263"/>
                </a:lnTo>
                <a:lnTo>
                  <a:pt x="74" y="262"/>
                </a:lnTo>
                <a:lnTo>
                  <a:pt x="73" y="263"/>
                </a:lnTo>
                <a:lnTo>
                  <a:pt x="74" y="265"/>
                </a:lnTo>
                <a:lnTo>
                  <a:pt x="76" y="263"/>
                </a:lnTo>
                <a:close/>
                <a:moveTo>
                  <a:pt x="327" y="263"/>
                </a:moveTo>
                <a:lnTo>
                  <a:pt x="327" y="263"/>
                </a:lnTo>
                <a:lnTo>
                  <a:pt x="328" y="265"/>
                </a:lnTo>
                <a:lnTo>
                  <a:pt x="330" y="265"/>
                </a:lnTo>
                <a:lnTo>
                  <a:pt x="330" y="263"/>
                </a:lnTo>
                <a:lnTo>
                  <a:pt x="328" y="263"/>
                </a:lnTo>
                <a:lnTo>
                  <a:pt x="327" y="263"/>
                </a:lnTo>
                <a:close/>
                <a:moveTo>
                  <a:pt x="193" y="393"/>
                </a:moveTo>
                <a:lnTo>
                  <a:pt x="193" y="393"/>
                </a:lnTo>
                <a:lnTo>
                  <a:pt x="194" y="394"/>
                </a:lnTo>
                <a:lnTo>
                  <a:pt x="196" y="393"/>
                </a:lnTo>
                <a:lnTo>
                  <a:pt x="194" y="393"/>
                </a:lnTo>
                <a:lnTo>
                  <a:pt x="193" y="393"/>
                </a:lnTo>
                <a:close/>
                <a:moveTo>
                  <a:pt x="117" y="287"/>
                </a:moveTo>
                <a:lnTo>
                  <a:pt x="117" y="287"/>
                </a:lnTo>
                <a:lnTo>
                  <a:pt x="119" y="284"/>
                </a:lnTo>
                <a:lnTo>
                  <a:pt x="117" y="285"/>
                </a:lnTo>
                <a:lnTo>
                  <a:pt x="117" y="287"/>
                </a:lnTo>
                <a:close/>
                <a:moveTo>
                  <a:pt x="117" y="292"/>
                </a:moveTo>
                <a:lnTo>
                  <a:pt x="117" y="292"/>
                </a:lnTo>
                <a:lnTo>
                  <a:pt x="117" y="295"/>
                </a:lnTo>
                <a:lnTo>
                  <a:pt x="119" y="293"/>
                </a:lnTo>
                <a:lnTo>
                  <a:pt x="117" y="292"/>
                </a:lnTo>
                <a:close/>
                <a:moveTo>
                  <a:pt x="112" y="293"/>
                </a:moveTo>
                <a:lnTo>
                  <a:pt x="112" y="293"/>
                </a:lnTo>
                <a:lnTo>
                  <a:pt x="112" y="290"/>
                </a:lnTo>
                <a:lnTo>
                  <a:pt x="111" y="292"/>
                </a:lnTo>
                <a:lnTo>
                  <a:pt x="112" y="293"/>
                </a:lnTo>
                <a:close/>
                <a:moveTo>
                  <a:pt x="96" y="91"/>
                </a:moveTo>
                <a:lnTo>
                  <a:pt x="96" y="91"/>
                </a:lnTo>
                <a:lnTo>
                  <a:pt x="95" y="90"/>
                </a:lnTo>
                <a:lnTo>
                  <a:pt x="95" y="93"/>
                </a:lnTo>
                <a:lnTo>
                  <a:pt x="96" y="91"/>
                </a:lnTo>
                <a:close/>
                <a:moveTo>
                  <a:pt x="243" y="74"/>
                </a:moveTo>
                <a:lnTo>
                  <a:pt x="243" y="74"/>
                </a:lnTo>
                <a:lnTo>
                  <a:pt x="242" y="76"/>
                </a:lnTo>
                <a:lnTo>
                  <a:pt x="243" y="76"/>
                </a:lnTo>
                <a:lnTo>
                  <a:pt x="243" y="74"/>
                </a:lnTo>
                <a:close/>
                <a:moveTo>
                  <a:pt x="87" y="265"/>
                </a:moveTo>
                <a:lnTo>
                  <a:pt x="87" y="265"/>
                </a:lnTo>
                <a:lnTo>
                  <a:pt x="89" y="266"/>
                </a:lnTo>
                <a:lnTo>
                  <a:pt x="89" y="265"/>
                </a:lnTo>
                <a:lnTo>
                  <a:pt x="87" y="265"/>
                </a:lnTo>
                <a:close/>
                <a:moveTo>
                  <a:pt x="51" y="273"/>
                </a:moveTo>
                <a:lnTo>
                  <a:pt x="51" y="273"/>
                </a:lnTo>
                <a:lnTo>
                  <a:pt x="51" y="276"/>
                </a:lnTo>
                <a:lnTo>
                  <a:pt x="51" y="273"/>
                </a:lnTo>
                <a:close/>
                <a:moveTo>
                  <a:pt x="218" y="219"/>
                </a:moveTo>
                <a:lnTo>
                  <a:pt x="218" y="219"/>
                </a:lnTo>
                <a:lnTo>
                  <a:pt x="221" y="218"/>
                </a:lnTo>
                <a:lnTo>
                  <a:pt x="218" y="219"/>
                </a:lnTo>
                <a:close/>
                <a:moveTo>
                  <a:pt x="212" y="42"/>
                </a:moveTo>
                <a:lnTo>
                  <a:pt x="212" y="42"/>
                </a:lnTo>
                <a:lnTo>
                  <a:pt x="208" y="42"/>
                </a:lnTo>
                <a:lnTo>
                  <a:pt x="212" y="42"/>
                </a:lnTo>
                <a:close/>
                <a:moveTo>
                  <a:pt x="235" y="192"/>
                </a:moveTo>
                <a:lnTo>
                  <a:pt x="235" y="192"/>
                </a:lnTo>
                <a:lnTo>
                  <a:pt x="234" y="192"/>
                </a:lnTo>
                <a:lnTo>
                  <a:pt x="232" y="194"/>
                </a:lnTo>
                <a:lnTo>
                  <a:pt x="234" y="194"/>
                </a:lnTo>
                <a:lnTo>
                  <a:pt x="235" y="192"/>
                </a:lnTo>
                <a:close/>
                <a:moveTo>
                  <a:pt x="248" y="296"/>
                </a:moveTo>
                <a:lnTo>
                  <a:pt x="248" y="296"/>
                </a:lnTo>
                <a:lnTo>
                  <a:pt x="248" y="293"/>
                </a:lnTo>
                <a:lnTo>
                  <a:pt x="248" y="296"/>
                </a:lnTo>
                <a:close/>
                <a:moveTo>
                  <a:pt x="248" y="27"/>
                </a:moveTo>
                <a:lnTo>
                  <a:pt x="248" y="27"/>
                </a:lnTo>
                <a:lnTo>
                  <a:pt x="246" y="28"/>
                </a:lnTo>
                <a:lnTo>
                  <a:pt x="246" y="31"/>
                </a:lnTo>
                <a:lnTo>
                  <a:pt x="248" y="27"/>
                </a:lnTo>
                <a:close/>
                <a:moveTo>
                  <a:pt x="235" y="109"/>
                </a:moveTo>
                <a:lnTo>
                  <a:pt x="235" y="109"/>
                </a:lnTo>
                <a:lnTo>
                  <a:pt x="235" y="115"/>
                </a:lnTo>
                <a:lnTo>
                  <a:pt x="235" y="113"/>
                </a:lnTo>
                <a:lnTo>
                  <a:pt x="235" y="109"/>
                </a:lnTo>
                <a:close/>
                <a:moveTo>
                  <a:pt x="149" y="112"/>
                </a:moveTo>
                <a:lnTo>
                  <a:pt x="149" y="112"/>
                </a:lnTo>
                <a:lnTo>
                  <a:pt x="152" y="113"/>
                </a:lnTo>
                <a:lnTo>
                  <a:pt x="153" y="115"/>
                </a:lnTo>
                <a:lnTo>
                  <a:pt x="149" y="112"/>
                </a:lnTo>
                <a:close/>
                <a:moveTo>
                  <a:pt x="256" y="262"/>
                </a:moveTo>
                <a:lnTo>
                  <a:pt x="256" y="262"/>
                </a:lnTo>
                <a:lnTo>
                  <a:pt x="254" y="260"/>
                </a:lnTo>
                <a:lnTo>
                  <a:pt x="254" y="262"/>
                </a:lnTo>
                <a:lnTo>
                  <a:pt x="256" y="262"/>
                </a:lnTo>
                <a:close/>
                <a:moveTo>
                  <a:pt x="112" y="153"/>
                </a:moveTo>
                <a:lnTo>
                  <a:pt x="112" y="153"/>
                </a:lnTo>
                <a:lnTo>
                  <a:pt x="109" y="150"/>
                </a:lnTo>
                <a:lnTo>
                  <a:pt x="109" y="151"/>
                </a:lnTo>
                <a:lnTo>
                  <a:pt x="112" y="153"/>
                </a:lnTo>
                <a:close/>
                <a:moveTo>
                  <a:pt x="37" y="90"/>
                </a:moveTo>
                <a:lnTo>
                  <a:pt x="37" y="90"/>
                </a:lnTo>
                <a:lnTo>
                  <a:pt x="37" y="93"/>
                </a:lnTo>
                <a:lnTo>
                  <a:pt x="37" y="91"/>
                </a:lnTo>
                <a:lnTo>
                  <a:pt x="37" y="90"/>
                </a:lnTo>
                <a:close/>
                <a:moveTo>
                  <a:pt x="232" y="63"/>
                </a:moveTo>
                <a:lnTo>
                  <a:pt x="232" y="63"/>
                </a:lnTo>
                <a:lnTo>
                  <a:pt x="234" y="61"/>
                </a:lnTo>
                <a:lnTo>
                  <a:pt x="232" y="61"/>
                </a:lnTo>
                <a:lnTo>
                  <a:pt x="232" y="63"/>
                </a:lnTo>
                <a:close/>
                <a:moveTo>
                  <a:pt x="106" y="82"/>
                </a:moveTo>
                <a:lnTo>
                  <a:pt x="106" y="82"/>
                </a:lnTo>
                <a:lnTo>
                  <a:pt x="101" y="79"/>
                </a:lnTo>
                <a:lnTo>
                  <a:pt x="106" y="82"/>
                </a:lnTo>
                <a:close/>
                <a:moveTo>
                  <a:pt x="93" y="82"/>
                </a:moveTo>
                <a:lnTo>
                  <a:pt x="93" y="82"/>
                </a:lnTo>
                <a:lnTo>
                  <a:pt x="93" y="83"/>
                </a:lnTo>
                <a:lnTo>
                  <a:pt x="95" y="85"/>
                </a:lnTo>
                <a:lnTo>
                  <a:pt x="95" y="83"/>
                </a:lnTo>
                <a:lnTo>
                  <a:pt x="93" y="82"/>
                </a:lnTo>
                <a:close/>
                <a:moveTo>
                  <a:pt x="246" y="225"/>
                </a:moveTo>
                <a:lnTo>
                  <a:pt x="246" y="225"/>
                </a:lnTo>
                <a:lnTo>
                  <a:pt x="248" y="225"/>
                </a:lnTo>
                <a:lnTo>
                  <a:pt x="246" y="224"/>
                </a:lnTo>
                <a:lnTo>
                  <a:pt x="246" y="225"/>
                </a:lnTo>
                <a:close/>
                <a:moveTo>
                  <a:pt x="109" y="129"/>
                </a:moveTo>
                <a:lnTo>
                  <a:pt x="109" y="129"/>
                </a:lnTo>
                <a:lnTo>
                  <a:pt x="109" y="131"/>
                </a:lnTo>
                <a:lnTo>
                  <a:pt x="111" y="131"/>
                </a:lnTo>
                <a:lnTo>
                  <a:pt x="109" y="129"/>
                </a:lnTo>
                <a:close/>
                <a:moveTo>
                  <a:pt x="62" y="255"/>
                </a:moveTo>
                <a:lnTo>
                  <a:pt x="62" y="255"/>
                </a:lnTo>
                <a:lnTo>
                  <a:pt x="63" y="254"/>
                </a:lnTo>
                <a:lnTo>
                  <a:pt x="62" y="255"/>
                </a:lnTo>
                <a:close/>
                <a:moveTo>
                  <a:pt x="218" y="229"/>
                </a:moveTo>
                <a:lnTo>
                  <a:pt x="218" y="229"/>
                </a:lnTo>
                <a:lnTo>
                  <a:pt x="218" y="230"/>
                </a:lnTo>
                <a:lnTo>
                  <a:pt x="220" y="232"/>
                </a:lnTo>
                <a:lnTo>
                  <a:pt x="218" y="229"/>
                </a:lnTo>
                <a:close/>
                <a:moveTo>
                  <a:pt x="70" y="301"/>
                </a:moveTo>
                <a:lnTo>
                  <a:pt x="70" y="301"/>
                </a:lnTo>
                <a:lnTo>
                  <a:pt x="68" y="298"/>
                </a:lnTo>
                <a:lnTo>
                  <a:pt x="68" y="300"/>
                </a:lnTo>
                <a:lnTo>
                  <a:pt x="70" y="301"/>
                </a:lnTo>
                <a:close/>
                <a:moveTo>
                  <a:pt x="347" y="72"/>
                </a:moveTo>
                <a:lnTo>
                  <a:pt x="347" y="72"/>
                </a:lnTo>
                <a:lnTo>
                  <a:pt x="347" y="71"/>
                </a:lnTo>
                <a:lnTo>
                  <a:pt x="346" y="69"/>
                </a:lnTo>
                <a:lnTo>
                  <a:pt x="347" y="71"/>
                </a:lnTo>
                <a:lnTo>
                  <a:pt x="347" y="72"/>
                </a:lnTo>
                <a:close/>
                <a:moveTo>
                  <a:pt x="234" y="82"/>
                </a:moveTo>
                <a:lnTo>
                  <a:pt x="234" y="82"/>
                </a:lnTo>
                <a:lnTo>
                  <a:pt x="235" y="80"/>
                </a:lnTo>
                <a:lnTo>
                  <a:pt x="235" y="79"/>
                </a:lnTo>
                <a:lnTo>
                  <a:pt x="234" y="80"/>
                </a:lnTo>
                <a:lnTo>
                  <a:pt x="234" y="82"/>
                </a:lnTo>
                <a:close/>
                <a:moveTo>
                  <a:pt x="300" y="224"/>
                </a:moveTo>
                <a:lnTo>
                  <a:pt x="300" y="224"/>
                </a:lnTo>
                <a:lnTo>
                  <a:pt x="298" y="222"/>
                </a:lnTo>
                <a:lnTo>
                  <a:pt x="297" y="224"/>
                </a:lnTo>
                <a:lnTo>
                  <a:pt x="298" y="225"/>
                </a:lnTo>
                <a:lnTo>
                  <a:pt x="300" y="225"/>
                </a:lnTo>
                <a:lnTo>
                  <a:pt x="300" y="224"/>
                </a:lnTo>
                <a:close/>
                <a:moveTo>
                  <a:pt x="368" y="271"/>
                </a:moveTo>
                <a:lnTo>
                  <a:pt x="368" y="271"/>
                </a:lnTo>
                <a:lnTo>
                  <a:pt x="366" y="273"/>
                </a:lnTo>
                <a:lnTo>
                  <a:pt x="368" y="274"/>
                </a:lnTo>
                <a:lnTo>
                  <a:pt x="368" y="271"/>
                </a:lnTo>
                <a:close/>
                <a:moveTo>
                  <a:pt x="224" y="207"/>
                </a:moveTo>
                <a:lnTo>
                  <a:pt x="224" y="207"/>
                </a:lnTo>
                <a:lnTo>
                  <a:pt x="226" y="207"/>
                </a:lnTo>
                <a:lnTo>
                  <a:pt x="227" y="205"/>
                </a:lnTo>
                <a:lnTo>
                  <a:pt x="226" y="205"/>
                </a:lnTo>
                <a:lnTo>
                  <a:pt x="224" y="207"/>
                </a:lnTo>
                <a:close/>
                <a:moveTo>
                  <a:pt x="362" y="271"/>
                </a:moveTo>
                <a:lnTo>
                  <a:pt x="362" y="271"/>
                </a:lnTo>
                <a:lnTo>
                  <a:pt x="362" y="273"/>
                </a:lnTo>
                <a:lnTo>
                  <a:pt x="363" y="273"/>
                </a:lnTo>
                <a:lnTo>
                  <a:pt x="362" y="271"/>
                </a:lnTo>
                <a:close/>
                <a:moveTo>
                  <a:pt x="145" y="246"/>
                </a:moveTo>
                <a:lnTo>
                  <a:pt x="145" y="246"/>
                </a:lnTo>
                <a:lnTo>
                  <a:pt x="144" y="249"/>
                </a:lnTo>
                <a:lnTo>
                  <a:pt x="145" y="249"/>
                </a:lnTo>
                <a:lnTo>
                  <a:pt x="147" y="248"/>
                </a:lnTo>
                <a:lnTo>
                  <a:pt x="145" y="246"/>
                </a:lnTo>
                <a:close/>
                <a:moveTo>
                  <a:pt x="350" y="46"/>
                </a:moveTo>
                <a:lnTo>
                  <a:pt x="350" y="46"/>
                </a:lnTo>
                <a:lnTo>
                  <a:pt x="349" y="49"/>
                </a:lnTo>
                <a:lnTo>
                  <a:pt x="350" y="47"/>
                </a:lnTo>
                <a:lnTo>
                  <a:pt x="350" y="46"/>
                </a:lnTo>
                <a:close/>
                <a:moveTo>
                  <a:pt x="220" y="189"/>
                </a:moveTo>
                <a:lnTo>
                  <a:pt x="220" y="189"/>
                </a:lnTo>
                <a:lnTo>
                  <a:pt x="221" y="192"/>
                </a:lnTo>
                <a:lnTo>
                  <a:pt x="221" y="191"/>
                </a:lnTo>
                <a:lnTo>
                  <a:pt x="220" y="189"/>
                </a:lnTo>
                <a:close/>
                <a:moveTo>
                  <a:pt x="141" y="199"/>
                </a:moveTo>
                <a:lnTo>
                  <a:pt x="141" y="199"/>
                </a:lnTo>
                <a:lnTo>
                  <a:pt x="138" y="199"/>
                </a:lnTo>
                <a:lnTo>
                  <a:pt x="139" y="200"/>
                </a:lnTo>
                <a:lnTo>
                  <a:pt x="141" y="199"/>
                </a:lnTo>
                <a:close/>
                <a:moveTo>
                  <a:pt x="130" y="276"/>
                </a:moveTo>
                <a:lnTo>
                  <a:pt x="130" y="276"/>
                </a:lnTo>
                <a:lnTo>
                  <a:pt x="128" y="278"/>
                </a:lnTo>
                <a:lnTo>
                  <a:pt x="131" y="278"/>
                </a:lnTo>
                <a:lnTo>
                  <a:pt x="130" y="276"/>
                </a:lnTo>
                <a:close/>
                <a:moveTo>
                  <a:pt x="78" y="325"/>
                </a:moveTo>
                <a:lnTo>
                  <a:pt x="78" y="325"/>
                </a:lnTo>
                <a:lnTo>
                  <a:pt x="78" y="323"/>
                </a:lnTo>
                <a:lnTo>
                  <a:pt x="78" y="325"/>
                </a:lnTo>
                <a:close/>
                <a:moveTo>
                  <a:pt x="213" y="388"/>
                </a:moveTo>
                <a:lnTo>
                  <a:pt x="213" y="388"/>
                </a:lnTo>
                <a:lnTo>
                  <a:pt x="215" y="386"/>
                </a:lnTo>
                <a:lnTo>
                  <a:pt x="212" y="386"/>
                </a:lnTo>
                <a:lnTo>
                  <a:pt x="213" y="388"/>
                </a:lnTo>
                <a:close/>
                <a:moveTo>
                  <a:pt x="158" y="227"/>
                </a:moveTo>
                <a:lnTo>
                  <a:pt x="158" y="227"/>
                </a:lnTo>
                <a:lnTo>
                  <a:pt x="158" y="222"/>
                </a:lnTo>
                <a:lnTo>
                  <a:pt x="158" y="225"/>
                </a:lnTo>
                <a:lnTo>
                  <a:pt x="158" y="227"/>
                </a:lnTo>
                <a:close/>
                <a:moveTo>
                  <a:pt x="175" y="218"/>
                </a:moveTo>
                <a:lnTo>
                  <a:pt x="175" y="218"/>
                </a:lnTo>
                <a:lnTo>
                  <a:pt x="174" y="214"/>
                </a:lnTo>
                <a:lnTo>
                  <a:pt x="175" y="218"/>
                </a:lnTo>
                <a:close/>
                <a:moveTo>
                  <a:pt x="234" y="167"/>
                </a:moveTo>
                <a:lnTo>
                  <a:pt x="234" y="167"/>
                </a:lnTo>
                <a:lnTo>
                  <a:pt x="231" y="169"/>
                </a:lnTo>
                <a:lnTo>
                  <a:pt x="232" y="167"/>
                </a:lnTo>
                <a:lnTo>
                  <a:pt x="234" y="167"/>
                </a:lnTo>
                <a:close/>
                <a:moveTo>
                  <a:pt x="125" y="136"/>
                </a:moveTo>
                <a:lnTo>
                  <a:pt x="125" y="136"/>
                </a:lnTo>
                <a:lnTo>
                  <a:pt x="126" y="134"/>
                </a:lnTo>
                <a:lnTo>
                  <a:pt x="125" y="134"/>
                </a:lnTo>
                <a:lnTo>
                  <a:pt x="125" y="136"/>
                </a:lnTo>
                <a:close/>
                <a:moveTo>
                  <a:pt x="387" y="115"/>
                </a:moveTo>
                <a:lnTo>
                  <a:pt x="387" y="115"/>
                </a:lnTo>
                <a:lnTo>
                  <a:pt x="385" y="117"/>
                </a:lnTo>
                <a:lnTo>
                  <a:pt x="388" y="117"/>
                </a:lnTo>
                <a:lnTo>
                  <a:pt x="387" y="115"/>
                </a:lnTo>
                <a:close/>
                <a:moveTo>
                  <a:pt x="286" y="248"/>
                </a:moveTo>
                <a:lnTo>
                  <a:pt x="286" y="248"/>
                </a:lnTo>
                <a:lnTo>
                  <a:pt x="287" y="246"/>
                </a:lnTo>
                <a:lnTo>
                  <a:pt x="286" y="244"/>
                </a:lnTo>
                <a:lnTo>
                  <a:pt x="286" y="248"/>
                </a:lnTo>
                <a:close/>
                <a:moveTo>
                  <a:pt x="283" y="164"/>
                </a:moveTo>
                <a:lnTo>
                  <a:pt x="283" y="164"/>
                </a:lnTo>
                <a:lnTo>
                  <a:pt x="281" y="164"/>
                </a:lnTo>
                <a:lnTo>
                  <a:pt x="281" y="166"/>
                </a:lnTo>
                <a:lnTo>
                  <a:pt x="283" y="166"/>
                </a:lnTo>
                <a:lnTo>
                  <a:pt x="283" y="164"/>
                </a:lnTo>
                <a:close/>
                <a:moveTo>
                  <a:pt x="201" y="404"/>
                </a:moveTo>
                <a:lnTo>
                  <a:pt x="201" y="404"/>
                </a:lnTo>
                <a:lnTo>
                  <a:pt x="197" y="404"/>
                </a:lnTo>
                <a:lnTo>
                  <a:pt x="201" y="404"/>
                </a:lnTo>
                <a:close/>
                <a:moveTo>
                  <a:pt x="167" y="57"/>
                </a:moveTo>
                <a:lnTo>
                  <a:pt x="167" y="57"/>
                </a:lnTo>
                <a:lnTo>
                  <a:pt x="167" y="50"/>
                </a:lnTo>
                <a:lnTo>
                  <a:pt x="167" y="57"/>
                </a:lnTo>
                <a:close/>
                <a:moveTo>
                  <a:pt x="224" y="238"/>
                </a:moveTo>
                <a:lnTo>
                  <a:pt x="224" y="238"/>
                </a:lnTo>
                <a:lnTo>
                  <a:pt x="224" y="235"/>
                </a:lnTo>
                <a:lnTo>
                  <a:pt x="224" y="236"/>
                </a:lnTo>
                <a:lnTo>
                  <a:pt x="224" y="238"/>
                </a:lnTo>
                <a:close/>
                <a:moveTo>
                  <a:pt x="349" y="243"/>
                </a:moveTo>
                <a:lnTo>
                  <a:pt x="349" y="243"/>
                </a:lnTo>
                <a:lnTo>
                  <a:pt x="346" y="241"/>
                </a:lnTo>
                <a:lnTo>
                  <a:pt x="347" y="243"/>
                </a:lnTo>
                <a:lnTo>
                  <a:pt x="349" y="243"/>
                </a:lnTo>
                <a:close/>
                <a:moveTo>
                  <a:pt x="166" y="158"/>
                </a:moveTo>
                <a:lnTo>
                  <a:pt x="166" y="158"/>
                </a:lnTo>
                <a:lnTo>
                  <a:pt x="164" y="159"/>
                </a:lnTo>
                <a:lnTo>
                  <a:pt x="166" y="161"/>
                </a:lnTo>
                <a:lnTo>
                  <a:pt x="166" y="159"/>
                </a:lnTo>
                <a:lnTo>
                  <a:pt x="166" y="158"/>
                </a:lnTo>
                <a:close/>
                <a:moveTo>
                  <a:pt x="193" y="385"/>
                </a:moveTo>
                <a:lnTo>
                  <a:pt x="193" y="385"/>
                </a:lnTo>
                <a:lnTo>
                  <a:pt x="190" y="382"/>
                </a:lnTo>
                <a:lnTo>
                  <a:pt x="193" y="385"/>
                </a:lnTo>
                <a:close/>
                <a:moveTo>
                  <a:pt x="362" y="110"/>
                </a:moveTo>
                <a:lnTo>
                  <a:pt x="362" y="110"/>
                </a:lnTo>
                <a:lnTo>
                  <a:pt x="360" y="112"/>
                </a:lnTo>
                <a:lnTo>
                  <a:pt x="362" y="112"/>
                </a:lnTo>
                <a:lnTo>
                  <a:pt x="362" y="113"/>
                </a:lnTo>
                <a:lnTo>
                  <a:pt x="362" y="110"/>
                </a:lnTo>
                <a:close/>
                <a:moveTo>
                  <a:pt x="117" y="121"/>
                </a:moveTo>
                <a:lnTo>
                  <a:pt x="117" y="121"/>
                </a:lnTo>
                <a:lnTo>
                  <a:pt x="114" y="123"/>
                </a:lnTo>
                <a:lnTo>
                  <a:pt x="114" y="124"/>
                </a:lnTo>
                <a:lnTo>
                  <a:pt x="117" y="121"/>
                </a:lnTo>
                <a:close/>
                <a:moveTo>
                  <a:pt x="98" y="166"/>
                </a:moveTo>
                <a:lnTo>
                  <a:pt x="98" y="166"/>
                </a:lnTo>
                <a:lnTo>
                  <a:pt x="100" y="167"/>
                </a:lnTo>
                <a:lnTo>
                  <a:pt x="101" y="167"/>
                </a:lnTo>
                <a:lnTo>
                  <a:pt x="98" y="166"/>
                </a:lnTo>
                <a:close/>
                <a:moveTo>
                  <a:pt x="267" y="216"/>
                </a:moveTo>
                <a:lnTo>
                  <a:pt x="267" y="216"/>
                </a:lnTo>
                <a:lnTo>
                  <a:pt x="268" y="218"/>
                </a:lnTo>
                <a:lnTo>
                  <a:pt x="268" y="216"/>
                </a:lnTo>
                <a:lnTo>
                  <a:pt x="267" y="216"/>
                </a:lnTo>
                <a:close/>
                <a:moveTo>
                  <a:pt x="246" y="257"/>
                </a:moveTo>
                <a:lnTo>
                  <a:pt x="246" y="257"/>
                </a:lnTo>
                <a:lnTo>
                  <a:pt x="246" y="259"/>
                </a:lnTo>
                <a:lnTo>
                  <a:pt x="248" y="257"/>
                </a:lnTo>
                <a:lnTo>
                  <a:pt x="246" y="257"/>
                </a:lnTo>
                <a:close/>
                <a:moveTo>
                  <a:pt x="291" y="268"/>
                </a:moveTo>
                <a:lnTo>
                  <a:pt x="291" y="268"/>
                </a:lnTo>
                <a:lnTo>
                  <a:pt x="294" y="270"/>
                </a:lnTo>
                <a:lnTo>
                  <a:pt x="292" y="266"/>
                </a:lnTo>
                <a:lnTo>
                  <a:pt x="291" y="268"/>
                </a:lnTo>
                <a:close/>
                <a:moveTo>
                  <a:pt x="330" y="260"/>
                </a:moveTo>
                <a:lnTo>
                  <a:pt x="330" y="260"/>
                </a:lnTo>
                <a:lnTo>
                  <a:pt x="332" y="262"/>
                </a:lnTo>
                <a:lnTo>
                  <a:pt x="333" y="260"/>
                </a:lnTo>
                <a:lnTo>
                  <a:pt x="332" y="260"/>
                </a:lnTo>
                <a:lnTo>
                  <a:pt x="330" y="260"/>
                </a:lnTo>
                <a:close/>
                <a:moveTo>
                  <a:pt x="257" y="319"/>
                </a:moveTo>
                <a:lnTo>
                  <a:pt x="257" y="319"/>
                </a:lnTo>
                <a:lnTo>
                  <a:pt x="257" y="312"/>
                </a:lnTo>
                <a:lnTo>
                  <a:pt x="257" y="319"/>
                </a:lnTo>
                <a:close/>
                <a:moveTo>
                  <a:pt x="363" y="300"/>
                </a:moveTo>
                <a:lnTo>
                  <a:pt x="363" y="300"/>
                </a:lnTo>
                <a:lnTo>
                  <a:pt x="362" y="301"/>
                </a:lnTo>
                <a:lnTo>
                  <a:pt x="362" y="303"/>
                </a:lnTo>
                <a:lnTo>
                  <a:pt x="363" y="300"/>
                </a:lnTo>
                <a:close/>
                <a:moveTo>
                  <a:pt x="220" y="303"/>
                </a:moveTo>
                <a:lnTo>
                  <a:pt x="220" y="303"/>
                </a:lnTo>
                <a:lnTo>
                  <a:pt x="220" y="306"/>
                </a:lnTo>
                <a:lnTo>
                  <a:pt x="220" y="304"/>
                </a:lnTo>
                <a:lnTo>
                  <a:pt x="220" y="303"/>
                </a:lnTo>
                <a:close/>
                <a:moveTo>
                  <a:pt x="120" y="159"/>
                </a:moveTo>
                <a:lnTo>
                  <a:pt x="120" y="159"/>
                </a:lnTo>
                <a:lnTo>
                  <a:pt x="119" y="161"/>
                </a:lnTo>
                <a:lnTo>
                  <a:pt x="120" y="159"/>
                </a:lnTo>
                <a:close/>
                <a:moveTo>
                  <a:pt x="221" y="28"/>
                </a:moveTo>
                <a:lnTo>
                  <a:pt x="221" y="28"/>
                </a:lnTo>
                <a:lnTo>
                  <a:pt x="220" y="27"/>
                </a:lnTo>
                <a:lnTo>
                  <a:pt x="218" y="28"/>
                </a:lnTo>
                <a:lnTo>
                  <a:pt x="220" y="28"/>
                </a:lnTo>
                <a:lnTo>
                  <a:pt x="221" y="28"/>
                </a:lnTo>
                <a:close/>
                <a:moveTo>
                  <a:pt x="261" y="216"/>
                </a:moveTo>
                <a:lnTo>
                  <a:pt x="261" y="216"/>
                </a:lnTo>
                <a:lnTo>
                  <a:pt x="262" y="214"/>
                </a:lnTo>
                <a:lnTo>
                  <a:pt x="261" y="214"/>
                </a:lnTo>
                <a:lnTo>
                  <a:pt x="261" y="216"/>
                </a:lnTo>
                <a:close/>
                <a:moveTo>
                  <a:pt x="175" y="55"/>
                </a:moveTo>
                <a:lnTo>
                  <a:pt x="175" y="55"/>
                </a:lnTo>
                <a:lnTo>
                  <a:pt x="175" y="61"/>
                </a:lnTo>
                <a:lnTo>
                  <a:pt x="175" y="55"/>
                </a:lnTo>
                <a:close/>
                <a:moveTo>
                  <a:pt x="188" y="129"/>
                </a:moveTo>
                <a:lnTo>
                  <a:pt x="188" y="129"/>
                </a:lnTo>
                <a:lnTo>
                  <a:pt x="186" y="126"/>
                </a:lnTo>
                <a:lnTo>
                  <a:pt x="186" y="129"/>
                </a:lnTo>
                <a:lnTo>
                  <a:pt x="188" y="129"/>
                </a:lnTo>
                <a:close/>
                <a:moveTo>
                  <a:pt x="78" y="91"/>
                </a:moveTo>
                <a:lnTo>
                  <a:pt x="78" y="91"/>
                </a:lnTo>
                <a:lnTo>
                  <a:pt x="78" y="93"/>
                </a:lnTo>
                <a:lnTo>
                  <a:pt x="78" y="95"/>
                </a:lnTo>
                <a:lnTo>
                  <a:pt x="78" y="91"/>
                </a:lnTo>
                <a:close/>
                <a:moveTo>
                  <a:pt x="242" y="268"/>
                </a:moveTo>
                <a:lnTo>
                  <a:pt x="242" y="268"/>
                </a:lnTo>
                <a:lnTo>
                  <a:pt x="242" y="270"/>
                </a:lnTo>
                <a:lnTo>
                  <a:pt x="242" y="268"/>
                </a:lnTo>
                <a:close/>
                <a:moveTo>
                  <a:pt x="193" y="156"/>
                </a:moveTo>
                <a:lnTo>
                  <a:pt x="193" y="156"/>
                </a:lnTo>
                <a:lnTo>
                  <a:pt x="194" y="158"/>
                </a:lnTo>
                <a:lnTo>
                  <a:pt x="193" y="154"/>
                </a:lnTo>
                <a:lnTo>
                  <a:pt x="193" y="156"/>
                </a:lnTo>
                <a:close/>
                <a:moveTo>
                  <a:pt x="172" y="137"/>
                </a:moveTo>
                <a:lnTo>
                  <a:pt x="172" y="137"/>
                </a:lnTo>
                <a:lnTo>
                  <a:pt x="174" y="139"/>
                </a:lnTo>
                <a:lnTo>
                  <a:pt x="174" y="137"/>
                </a:lnTo>
                <a:lnTo>
                  <a:pt x="172" y="137"/>
                </a:lnTo>
                <a:close/>
                <a:moveTo>
                  <a:pt x="262" y="233"/>
                </a:moveTo>
                <a:lnTo>
                  <a:pt x="262" y="233"/>
                </a:lnTo>
                <a:lnTo>
                  <a:pt x="261" y="235"/>
                </a:lnTo>
                <a:lnTo>
                  <a:pt x="262" y="235"/>
                </a:lnTo>
                <a:lnTo>
                  <a:pt x="262" y="233"/>
                </a:lnTo>
                <a:close/>
                <a:moveTo>
                  <a:pt x="153" y="123"/>
                </a:moveTo>
                <a:lnTo>
                  <a:pt x="153" y="123"/>
                </a:lnTo>
                <a:lnTo>
                  <a:pt x="155" y="124"/>
                </a:lnTo>
                <a:lnTo>
                  <a:pt x="153" y="123"/>
                </a:lnTo>
                <a:close/>
                <a:moveTo>
                  <a:pt x="70" y="121"/>
                </a:moveTo>
                <a:lnTo>
                  <a:pt x="70" y="121"/>
                </a:lnTo>
                <a:lnTo>
                  <a:pt x="68" y="121"/>
                </a:lnTo>
                <a:lnTo>
                  <a:pt x="70" y="123"/>
                </a:lnTo>
                <a:lnTo>
                  <a:pt x="70" y="121"/>
                </a:lnTo>
                <a:close/>
                <a:moveTo>
                  <a:pt x="311" y="233"/>
                </a:moveTo>
                <a:lnTo>
                  <a:pt x="311" y="233"/>
                </a:lnTo>
                <a:lnTo>
                  <a:pt x="313" y="233"/>
                </a:lnTo>
                <a:lnTo>
                  <a:pt x="311" y="232"/>
                </a:lnTo>
                <a:lnTo>
                  <a:pt x="311" y="233"/>
                </a:lnTo>
                <a:close/>
                <a:moveTo>
                  <a:pt x="352" y="109"/>
                </a:moveTo>
                <a:lnTo>
                  <a:pt x="352" y="109"/>
                </a:lnTo>
                <a:lnTo>
                  <a:pt x="354" y="109"/>
                </a:lnTo>
                <a:lnTo>
                  <a:pt x="352" y="107"/>
                </a:lnTo>
                <a:lnTo>
                  <a:pt x="352" y="109"/>
                </a:lnTo>
                <a:close/>
                <a:moveTo>
                  <a:pt x="235" y="186"/>
                </a:moveTo>
                <a:lnTo>
                  <a:pt x="235" y="186"/>
                </a:lnTo>
                <a:lnTo>
                  <a:pt x="234" y="189"/>
                </a:lnTo>
                <a:lnTo>
                  <a:pt x="235" y="188"/>
                </a:lnTo>
                <a:lnTo>
                  <a:pt x="235" y="186"/>
                </a:lnTo>
                <a:close/>
                <a:moveTo>
                  <a:pt x="223" y="301"/>
                </a:moveTo>
                <a:lnTo>
                  <a:pt x="223" y="301"/>
                </a:lnTo>
                <a:lnTo>
                  <a:pt x="224" y="303"/>
                </a:lnTo>
                <a:lnTo>
                  <a:pt x="224" y="301"/>
                </a:lnTo>
                <a:lnTo>
                  <a:pt x="224" y="300"/>
                </a:lnTo>
                <a:lnTo>
                  <a:pt x="223" y="301"/>
                </a:lnTo>
                <a:close/>
                <a:moveTo>
                  <a:pt x="283" y="207"/>
                </a:moveTo>
                <a:lnTo>
                  <a:pt x="283" y="207"/>
                </a:lnTo>
                <a:lnTo>
                  <a:pt x="281" y="208"/>
                </a:lnTo>
                <a:lnTo>
                  <a:pt x="283" y="210"/>
                </a:lnTo>
                <a:lnTo>
                  <a:pt x="283" y="207"/>
                </a:lnTo>
                <a:close/>
                <a:moveTo>
                  <a:pt x="218" y="203"/>
                </a:moveTo>
                <a:lnTo>
                  <a:pt x="218" y="203"/>
                </a:lnTo>
                <a:lnTo>
                  <a:pt x="218" y="202"/>
                </a:lnTo>
                <a:lnTo>
                  <a:pt x="216" y="202"/>
                </a:lnTo>
                <a:lnTo>
                  <a:pt x="218" y="203"/>
                </a:lnTo>
                <a:close/>
                <a:moveTo>
                  <a:pt x="262" y="259"/>
                </a:moveTo>
                <a:lnTo>
                  <a:pt x="262" y="259"/>
                </a:lnTo>
                <a:lnTo>
                  <a:pt x="261" y="260"/>
                </a:lnTo>
                <a:lnTo>
                  <a:pt x="262" y="259"/>
                </a:lnTo>
                <a:close/>
                <a:moveTo>
                  <a:pt x="141" y="232"/>
                </a:moveTo>
                <a:lnTo>
                  <a:pt x="141" y="232"/>
                </a:lnTo>
                <a:lnTo>
                  <a:pt x="141" y="233"/>
                </a:lnTo>
                <a:lnTo>
                  <a:pt x="142" y="232"/>
                </a:lnTo>
                <a:lnTo>
                  <a:pt x="141" y="232"/>
                </a:lnTo>
                <a:close/>
                <a:moveTo>
                  <a:pt x="153" y="240"/>
                </a:moveTo>
                <a:lnTo>
                  <a:pt x="153" y="240"/>
                </a:lnTo>
                <a:lnTo>
                  <a:pt x="153" y="238"/>
                </a:lnTo>
                <a:lnTo>
                  <a:pt x="152" y="240"/>
                </a:lnTo>
                <a:lnTo>
                  <a:pt x="153" y="240"/>
                </a:lnTo>
                <a:close/>
                <a:moveTo>
                  <a:pt x="325" y="123"/>
                </a:moveTo>
                <a:lnTo>
                  <a:pt x="325" y="123"/>
                </a:lnTo>
                <a:lnTo>
                  <a:pt x="327" y="121"/>
                </a:lnTo>
                <a:lnTo>
                  <a:pt x="325" y="123"/>
                </a:lnTo>
                <a:close/>
                <a:moveTo>
                  <a:pt x="194" y="274"/>
                </a:moveTo>
                <a:lnTo>
                  <a:pt x="194" y="274"/>
                </a:lnTo>
                <a:lnTo>
                  <a:pt x="193" y="276"/>
                </a:lnTo>
                <a:lnTo>
                  <a:pt x="194" y="276"/>
                </a:lnTo>
                <a:lnTo>
                  <a:pt x="194" y="274"/>
                </a:lnTo>
                <a:close/>
                <a:moveTo>
                  <a:pt x="193" y="46"/>
                </a:moveTo>
                <a:lnTo>
                  <a:pt x="193" y="46"/>
                </a:lnTo>
                <a:lnTo>
                  <a:pt x="194" y="46"/>
                </a:lnTo>
                <a:lnTo>
                  <a:pt x="194" y="44"/>
                </a:lnTo>
                <a:lnTo>
                  <a:pt x="193" y="46"/>
                </a:lnTo>
                <a:close/>
                <a:moveTo>
                  <a:pt x="186" y="39"/>
                </a:moveTo>
                <a:lnTo>
                  <a:pt x="186" y="39"/>
                </a:lnTo>
                <a:lnTo>
                  <a:pt x="188" y="39"/>
                </a:lnTo>
                <a:lnTo>
                  <a:pt x="186" y="39"/>
                </a:lnTo>
                <a:close/>
                <a:moveTo>
                  <a:pt x="210" y="219"/>
                </a:moveTo>
                <a:lnTo>
                  <a:pt x="210" y="219"/>
                </a:lnTo>
                <a:lnTo>
                  <a:pt x="212" y="221"/>
                </a:lnTo>
                <a:lnTo>
                  <a:pt x="212" y="218"/>
                </a:lnTo>
                <a:lnTo>
                  <a:pt x="210" y="219"/>
                </a:lnTo>
                <a:close/>
                <a:moveTo>
                  <a:pt x="289" y="270"/>
                </a:moveTo>
                <a:lnTo>
                  <a:pt x="289" y="270"/>
                </a:lnTo>
                <a:lnTo>
                  <a:pt x="289" y="271"/>
                </a:lnTo>
                <a:lnTo>
                  <a:pt x="291" y="271"/>
                </a:lnTo>
                <a:lnTo>
                  <a:pt x="289" y="270"/>
                </a:lnTo>
                <a:close/>
                <a:moveTo>
                  <a:pt x="163" y="162"/>
                </a:moveTo>
                <a:lnTo>
                  <a:pt x="163" y="162"/>
                </a:lnTo>
                <a:lnTo>
                  <a:pt x="161" y="166"/>
                </a:lnTo>
                <a:lnTo>
                  <a:pt x="163" y="164"/>
                </a:lnTo>
                <a:lnTo>
                  <a:pt x="163" y="162"/>
                </a:lnTo>
                <a:close/>
                <a:moveTo>
                  <a:pt x="237" y="120"/>
                </a:moveTo>
                <a:lnTo>
                  <a:pt x="237" y="120"/>
                </a:lnTo>
                <a:lnTo>
                  <a:pt x="237" y="118"/>
                </a:lnTo>
                <a:lnTo>
                  <a:pt x="237" y="120"/>
                </a:lnTo>
                <a:close/>
                <a:moveTo>
                  <a:pt x="63" y="72"/>
                </a:moveTo>
                <a:lnTo>
                  <a:pt x="63" y="72"/>
                </a:lnTo>
                <a:lnTo>
                  <a:pt x="62" y="76"/>
                </a:lnTo>
                <a:lnTo>
                  <a:pt x="63" y="74"/>
                </a:lnTo>
                <a:lnTo>
                  <a:pt x="63" y="72"/>
                </a:lnTo>
                <a:close/>
                <a:moveTo>
                  <a:pt x="322" y="303"/>
                </a:moveTo>
                <a:lnTo>
                  <a:pt x="322" y="303"/>
                </a:lnTo>
                <a:lnTo>
                  <a:pt x="321" y="304"/>
                </a:lnTo>
                <a:lnTo>
                  <a:pt x="322" y="303"/>
                </a:lnTo>
                <a:close/>
                <a:moveTo>
                  <a:pt x="79" y="279"/>
                </a:moveTo>
                <a:lnTo>
                  <a:pt x="79" y="279"/>
                </a:lnTo>
                <a:lnTo>
                  <a:pt x="78" y="281"/>
                </a:lnTo>
                <a:lnTo>
                  <a:pt x="79" y="281"/>
                </a:lnTo>
                <a:lnTo>
                  <a:pt x="79" y="279"/>
                </a:lnTo>
                <a:close/>
                <a:moveTo>
                  <a:pt x="355" y="300"/>
                </a:moveTo>
                <a:lnTo>
                  <a:pt x="355" y="300"/>
                </a:lnTo>
                <a:lnTo>
                  <a:pt x="357" y="301"/>
                </a:lnTo>
                <a:lnTo>
                  <a:pt x="357" y="300"/>
                </a:lnTo>
                <a:lnTo>
                  <a:pt x="355" y="300"/>
                </a:lnTo>
                <a:close/>
                <a:moveTo>
                  <a:pt x="314" y="236"/>
                </a:moveTo>
                <a:lnTo>
                  <a:pt x="314" y="236"/>
                </a:lnTo>
                <a:lnTo>
                  <a:pt x="316" y="236"/>
                </a:lnTo>
                <a:lnTo>
                  <a:pt x="316" y="235"/>
                </a:lnTo>
                <a:lnTo>
                  <a:pt x="314" y="236"/>
                </a:lnTo>
                <a:close/>
                <a:moveTo>
                  <a:pt x="115" y="255"/>
                </a:moveTo>
                <a:lnTo>
                  <a:pt x="115" y="255"/>
                </a:lnTo>
                <a:lnTo>
                  <a:pt x="115" y="254"/>
                </a:lnTo>
                <a:lnTo>
                  <a:pt x="115" y="255"/>
                </a:lnTo>
                <a:close/>
                <a:moveTo>
                  <a:pt x="161" y="213"/>
                </a:moveTo>
                <a:lnTo>
                  <a:pt x="161" y="213"/>
                </a:lnTo>
                <a:lnTo>
                  <a:pt x="163" y="211"/>
                </a:lnTo>
                <a:lnTo>
                  <a:pt x="161" y="210"/>
                </a:lnTo>
                <a:lnTo>
                  <a:pt x="161" y="213"/>
                </a:lnTo>
                <a:close/>
                <a:moveTo>
                  <a:pt x="284" y="177"/>
                </a:moveTo>
                <a:lnTo>
                  <a:pt x="284" y="177"/>
                </a:lnTo>
                <a:lnTo>
                  <a:pt x="286" y="177"/>
                </a:lnTo>
                <a:lnTo>
                  <a:pt x="287" y="175"/>
                </a:lnTo>
                <a:lnTo>
                  <a:pt x="286" y="175"/>
                </a:lnTo>
                <a:lnTo>
                  <a:pt x="284" y="177"/>
                </a:lnTo>
                <a:close/>
                <a:moveTo>
                  <a:pt x="92" y="170"/>
                </a:moveTo>
                <a:lnTo>
                  <a:pt x="92" y="170"/>
                </a:lnTo>
                <a:lnTo>
                  <a:pt x="93" y="169"/>
                </a:lnTo>
                <a:lnTo>
                  <a:pt x="92" y="170"/>
                </a:lnTo>
                <a:close/>
                <a:moveTo>
                  <a:pt x="136" y="140"/>
                </a:moveTo>
                <a:lnTo>
                  <a:pt x="136" y="140"/>
                </a:lnTo>
                <a:lnTo>
                  <a:pt x="138" y="140"/>
                </a:lnTo>
                <a:lnTo>
                  <a:pt x="138" y="139"/>
                </a:lnTo>
                <a:lnTo>
                  <a:pt x="136" y="140"/>
                </a:lnTo>
                <a:close/>
                <a:moveTo>
                  <a:pt x="169" y="134"/>
                </a:moveTo>
                <a:lnTo>
                  <a:pt x="169" y="134"/>
                </a:lnTo>
                <a:lnTo>
                  <a:pt x="167" y="132"/>
                </a:lnTo>
                <a:lnTo>
                  <a:pt x="169" y="134"/>
                </a:lnTo>
                <a:close/>
                <a:moveTo>
                  <a:pt x="232" y="24"/>
                </a:moveTo>
                <a:lnTo>
                  <a:pt x="232" y="24"/>
                </a:lnTo>
                <a:lnTo>
                  <a:pt x="235" y="24"/>
                </a:lnTo>
                <a:lnTo>
                  <a:pt x="232" y="24"/>
                </a:lnTo>
                <a:close/>
                <a:moveTo>
                  <a:pt x="343" y="281"/>
                </a:moveTo>
                <a:lnTo>
                  <a:pt x="343" y="281"/>
                </a:lnTo>
                <a:lnTo>
                  <a:pt x="341" y="278"/>
                </a:lnTo>
                <a:lnTo>
                  <a:pt x="343" y="281"/>
                </a:lnTo>
                <a:close/>
                <a:moveTo>
                  <a:pt x="309" y="274"/>
                </a:moveTo>
                <a:lnTo>
                  <a:pt x="309" y="274"/>
                </a:lnTo>
                <a:lnTo>
                  <a:pt x="308" y="273"/>
                </a:lnTo>
                <a:lnTo>
                  <a:pt x="308" y="274"/>
                </a:lnTo>
                <a:lnTo>
                  <a:pt x="309" y="274"/>
                </a:lnTo>
                <a:close/>
                <a:moveTo>
                  <a:pt x="276" y="143"/>
                </a:moveTo>
                <a:lnTo>
                  <a:pt x="276" y="143"/>
                </a:lnTo>
                <a:lnTo>
                  <a:pt x="276" y="142"/>
                </a:lnTo>
                <a:lnTo>
                  <a:pt x="276" y="140"/>
                </a:lnTo>
                <a:lnTo>
                  <a:pt x="276" y="142"/>
                </a:lnTo>
                <a:lnTo>
                  <a:pt x="276" y="143"/>
                </a:lnTo>
                <a:close/>
                <a:moveTo>
                  <a:pt x="261" y="180"/>
                </a:moveTo>
                <a:lnTo>
                  <a:pt x="261" y="180"/>
                </a:lnTo>
                <a:lnTo>
                  <a:pt x="259" y="181"/>
                </a:lnTo>
                <a:lnTo>
                  <a:pt x="261" y="180"/>
                </a:lnTo>
                <a:close/>
                <a:moveTo>
                  <a:pt x="343" y="87"/>
                </a:moveTo>
                <a:lnTo>
                  <a:pt x="343" y="87"/>
                </a:lnTo>
                <a:lnTo>
                  <a:pt x="344" y="88"/>
                </a:lnTo>
                <a:lnTo>
                  <a:pt x="344" y="87"/>
                </a:lnTo>
                <a:lnTo>
                  <a:pt x="343" y="87"/>
                </a:lnTo>
                <a:close/>
                <a:moveTo>
                  <a:pt x="183" y="172"/>
                </a:moveTo>
                <a:lnTo>
                  <a:pt x="183" y="172"/>
                </a:lnTo>
                <a:lnTo>
                  <a:pt x="183" y="173"/>
                </a:lnTo>
                <a:lnTo>
                  <a:pt x="183" y="172"/>
                </a:lnTo>
                <a:close/>
                <a:moveTo>
                  <a:pt x="138" y="276"/>
                </a:moveTo>
                <a:lnTo>
                  <a:pt x="138" y="276"/>
                </a:lnTo>
                <a:lnTo>
                  <a:pt x="139" y="274"/>
                </a:lnTo>
                <a:lnTo>
                  <a:pt x="138" y="276"/>
                </a:lnTo>
                <a:close/>
                <a:moveTo>
                  <a:pt x="275" y="195"/>
                </a:moveTo>
                <a:lnTo>
                  <a:pt x="275" y="195"/>
                </a:lnTo>
                <a:lnTo>
                  <a:pt x="273" y="194"/>
                </a:lnTo>
                <a:lnTo>
                  <a:pt x="273" y="195"/>
                </a:lnTo>
                <a:lnTo>
                  <a:pt x="275" y="195"/>
                </a:lnTo>
                <a:close/>
                <a:moveTo>
                  <a:pt x="246" y="161"/>
                </a:moveTo>
                <a:lnTo>
                  <a:pt x="246" y="161"/>
                </a:lnTo>
                <a:lnTo>
                  <a:pt x="246" y="159"/>
                </a:lnTo>
                <a:lnTo>
                  <a:pt x="245" y="159"/>
                </a:lnTo>
                <a:lnTo>
                  <a:pt x="245" y="161"/>
                </a:lnTo>
                <a:lnTo>
                  <a:pt x="246" y="161"/>
                </a:lnTo>
                <a:close/>
                <a:moveTo>
                  <a:pt x="109" y="260"/>
                </a:moveTo>
                <a:lnTo>
                  <a:pt x="109" y="260"/>
                </a:lnTo>
                <a:lnTo>
                  <a:pt x="108" y="260"/>
                </a:lnTo>
                <a:lnTo>
                  <a:pt x="108" y="262"/>
                </a:lnTo>
                <a:lnTo>
                  <a:pt x="109" y="262"/>
                </a:lnTo>
                <a:lnTo>
                  <a:pt x="109" y="260"/>
                </a:lnTo>
                <a:close/>
                <a:moveTo>
                  <a:pt x="281" y="191"/>
                </a:moveTo>
                <a:lnTo>
                  <a:pt x="281" y="191"/>
                </a:lnTo>
                <a:lnTo>
                  <a:pt x="281" y="189"/>
                </a:lnTo>
                <a:lnTo>
                  <a:pt x="279" y="189"/>
                </a:lnTo>
                <a:lnTo>
                  <a:pt x="281" y="191"/>
                </a:lnTo>
                <a:close/>
                <a:moveTo>
                  <a:pt x="112" y="251"/>
                </a:moveTo>
                <a:lnTo>
                  <a:pt x="112" y="251"/>
                </a:lnTo>
                <a:lnTo>
                  <a:pt x="112" y="252"/>
                </a:lnTo>
                <a:lnTo>
                  <a:pt x="114" y="252"/>
                </a:lnTo>
                <a:lnTo>
                  <a:pt x="112" y="251"/>
                </a:lnTo>
                <a:close/>
                <a:moveTo>
                  <a:pt x="388" y="110"/>
                </a:moveTo>
                <a:lnTo>
                  <a:pt x="388" y="110"/>
                </a:lnTo>
                <a:lnTo>
                  <a:pt x="388" y="107"/>
                </a:lnTo>
                <a:lnTo>
                  <a:pt x="388" y="110"/>
                </a:lnTo>
                <a:close/>
                <a:moveTo>
                  <a:pt x="229" y="278"/>
                </a:moveTo>
                <a:lnTo>
                  <a:pt x="229" y="278"/>
                </a:lnTo>
                <a:lnTo>
                  <a:pt x="229" y="276"/>
                </a:lnTo>
                <a:lnTo>
                  <a:pt x="229" y="278"/>
                </a:lnTo>
                <a:close/>
                <a:moveTo>
                  <a:pt x="339" y="307"/>
                </a:moveTo>
                <a:lnTo>
                  <a:pt x="339" y="307"/>
                </a:lnTo>
                <a:lnTo>
                  <a:pt x="338" y="309"/>
                </a:lnTo>
                <a:lnTo>
                  <a:pt x="341" y="309"/>
                </a:lnTo>
                <a:lnTo>
                  <a:pt x="339" y="307"/>
                </a:lnTo>
                <a:close/>
                <a:moveTo>
                  <a:pt x="180" y="371"/>
                </a:moveTo>
                <a:lnTo>
                  <a:pt x="180" y="371"/>
                </a:lnTo>
                <a:lnTo>
                  <a:pt x="182" y="371"/>
                </a:lnTo>
                <a:lnTo>
                  <a:pt x="182" y="369"/>
                </a:lnTo>
                <a:lnTo>
                  <a:pt x="182" y="371"/>
                </a:lnTo>
                <a:lnTo>
                  <a:pt x="180" y="371"/>
                </a:lnTo>
                <a:close/>
                <a:moveTo>
                  <a:pt x="190" y="175"/>
                </a:moveTo>
                <a:lnTo>
                  <a:pt x="190" y="175"/>
                </a:lnTo>
                <a:lnTo>
                  <a:pt x="188" y="178"/>
                </a:lnTo>
                <a:lnTo>
                  <a:pt x="190" y="175"/>
                </a:lnTo>
                <a:close/>
                <a:moveTo>
                  <a:pt x="242" y="162"/>
                </a:moveTo>
                <a:lnTo>
                  <a:pt x="242" y="162"/>
                </a:lnTo>
                <a:lnTo>
                  <a:pt x="242" y="164"/>
                </a:lnTo>
                <a:lnTo>
                  <a:pt x="243" y="162"/>
                </a:lnTo>
                <a:lnTo>
                  <a:pt x="242" y="162"/>
                </a:lnTo>
                <a:close/>
                <a:moveTo>
                  <a:pt x="238" y="218"/>
                </a:moveTo>
                <a:lnTo>
                  <a:pt x="238" y="218"/>
                </a:lnTo>
                <a:lnTo>
                  <a:pt x="235" y="218"/>
                </a:lnTo>
                <a:lnTo>
                  <a:pt x="237" y="218"/>
                </a:lnTo>
                <a:lnTo>
                  <a:pt x="238" y="218"/>
                </a:lnTo>
                <a:close/>
                <a:moveTo>
                  <a:pt x="224" y="123"/>
                </a:moveTo>
                <a:lnTo>
                  <a:pt x="224" y="123"/>
                </a:lnTo>
                <a:lnTo>
                  <a:pt x="223" y="123"/>
                </a:lnTo>
                <a:lnTo>
                  <a:pt x="224" y="123"/>
                </a:lnTo>
                <a:close/>
                <a:moveTo>
                  <a:pt x="257" y="150"/>
                </a:moveTo>
                <a:lnTo>
                  <a:pt x="257" y="150"/>
                </a:lnTo>
                <a:lnTo>
                  <a:pt x="259" y="150"/>
                </a:lnTo>
                <a:lnTo>
                  <a:pt x="259" y="148"/>
                </a:lnTo>
                <a:lnTo>
                  <a:pt x="257" y="150"/>
                </a:lnTo>
                <a:close/>
                <a:moveTo>
                  <a:pt x="29" y="126"/>
                </a:moveTo>
                <a:lnTo>
                  <a:pt x="29" y="126"/>
                </a:lnTo>
                <a:lnTo>
                  <a:pt x="30" y="129"/>
                </a:lnTo>
                <a:lnTo>
                  <a:pt x="30" y="128"/>
                </a:lnTo>
                <a:lnTo>
                  <a:pt x="29" y="126"/>
                </a:lnTo>
                <a:close/>
                <a:moveTo>
                  <a:pt x="119" y="254"/>
                </a:moveTo>
                <a:lnTo>
                  <a:pt x="119" y="254"/>
                </a:lnTo>
                <a:lnTo>
                  <a:pt x="120" y="252"/>
                </a:lnTo>
                <a:lnTo>
                  <a:pt x="119" y="252"/>
                </a:lnTo>
                <a:lnTo>
                  <a:pt x="119" y="254"/>
                </a:lnTo>
                <a:close/>
                <a:moveTo>
                  <a:pt x="268" y="173"/>
                </a:moveTo>
                <a:lnTo>
                  <a:pt x="268" y="173"/>
                </a:lnTo>
                <a:lnTo>
                  <a:pt x="272" y="172"/>
                </a:lnTo>
                <a:lnTo>
                  <a:pt x="268" y="173"/>
                </a:lnTo>
                <a:close/>
                <a:moveTo>
                  <a:pt x="38" y="293"/>
                </a:moveTo>
                <a:lnTo>
                  <a:pt x="38" y="293"/>
                </a:lnTo>
                <a:lnTo>
                  <a:pt x="38" y="290"/>
                </a:lnTo>
                <a:lnTo>
                  <a:pt x="37" y="292"/>
                </a:lnTo>
                <a:lnTo>
                  <a:pt x="38" y="293"/>
                </a:lnTo>
                <a:close/>
                <a:moveTo>
                  <a:pt x="111" y="170"/>
                </a:moveTo>
                <a:lnTo>
                  <a:pt x="111" y="170"/>
                </a:lnTo>
                <a:lnTo>
                  <a:pt x="112" y="170"/>
                </a:lnTo>
                <a:lnTo>
                  <a:pt x="111" y="169"/>
                </a:lnTo>
                <a:lnTo>
                  <a:pt x="111" y="170"/>
                </a:lnTo>
                <a:close/>
                <a:moveTo>
                  <a:pt x="374" y="257"/>
                </a:moveTo>
                <a:lnTo>
                  <a:pt x="374" y="257"/>
                </a:lnTo>
                <a:lnTo>
                  <a:pt x="373" y="255"/>
                </a:lnTo>
                <a:lnTo>
                  <a:pt x="373" y="257"/>
                </a:lnTo>
                <a:lnTo>
                  <a:pt x="374" y="257"/>
                </a:lnTo>
                <a:close/>
                <a:moveTo>
                  <a:pt x="197" y="49"/>
                </a:moveTo>
                <a:lnTo>
                  <a:pt x="197" y="49"/>
                </a:lnTo>
                <a:lnTo>
                  <a:pt x="199" y="47"/>
                </a:lnTo>
                <a:lnTo>
                  <a:pt x="197" y="49"/>
                </a:lnTo>
                <a:close/>
                <a:moveTo>
                  <a:pt x="224" y="129"/>
                </a:moveTo>
                <a:lnTo>
                  <a:pt x="224" y="129"/>
                </a:lnTo>
                <a:lnTo>
                  <a:pt x="224" y="126"/>
                </a:lnTo>
                <a:lnTo>
                  <a:pt x="224" y="129"/>
                </a:lnTo>
                <a:close/>
                <a:moveTo>
                  <a:pt x="350" y="110"/>
                </a:moveTo>
                <a:lnTo>
                  <a:pt x="350" y="110"/>
                </a:lnTo>
                <a:lnTo>
                  <a:pt x="349" y="110"/>
                </a:lnTo>
                <a:lnTo>
                  <a:pt x="349" y="112"/>
                </a:lnTo>
                <a:lnTo>
                  <a:pt x="350" y="110"/>
                </a:lnTo>
                <a:close/>
                <a:moveTo>
                  <a:pt x="130" y="184"/>
                </a:moveTo>
                <a:lnTo>
                  <a:pt x="130" y="184"/>
                </a:lnTo>
                <a:lnTo>
                  <a:pt x="131" y="184"/>
                </a:lnTo>
                <a:lnTo>
                  <a:pt x="130" y="184"/>
                </a:lnTo>
                <a:close/>
                <a:moveTo>
                  <a:pt x="150" y="259"/>
                </a:moveTo>
                <a:lnTo>
                  <a:pt x="150" y="259"/>
                </a:lnTo>
                <a:lnTo>
                  <a:pt x="152" y="260"/>
                </a:lnTo>
                <a:lnTo>
                  <a:pt x="150" y="259"/>
                </a:lnTo>
                <a:close/>
                <a:moveTo>
                  <a:pt x="300" y="281"/>
                </a:moveTo>
                <a:lnTo>
                  <a:pt x="300" y="281"/>
                </a:lnTo>
                <a:lnTo>
                  <a:pt x="298" y="281"/>
                </a:lnTo>
                <a:lnTo>
                  <a:pt x="300" y="281"/>
                </a:lnTo>
                <a:close/>
                <a:moveTo>
                  <a:pt x="131" y="262"/>
                </a:moveTo>
                <a:lnTo>
                  <a:pt x="131" y="262"/>
                </a:lnTo>
                <a:lnTo>
                  <a:pt x="130" y="262"/>
                </a:lnTo>
                <a:lnTo>
                  <a:pt x="131" y="263"/>
                </a:lnTo>
                <a:lnTo>
                  <a:pt x="131" y="262"/>
                </a:lnTo>
                <a:close/>
                <a:moveTo>
                  <a:pt x="155" y="222"/>
                </a:moveTo>
                <a:lnTo>
                  <a:pt x="155" y="222"/>
                </a:lnTo>
                <a:lnTo>
                  <a:pt x="155" y="221"/>
                </a:lnTo>
                <a:lnTo>
                  <a:pt x="155" y="222"/>
                </a:lnTo>
                <a:close/>
                <a:moveTo>
                  <a:pt x="188" y="307"/>
                </a:moveTo>
                <a:lnTo>
                  <a:pt x="188" y="307"/>
                </a:lnTo>
                <a:lnTo>
                  <a:pt x="190" y="309"/>
                </a:lnTo>
                <a:lnTo>
                  <a:pt x="188" y="307"/>
                </a:lnTo>
                <a:close/>
                <a:moveTo>
                  <a:pt x="267" y="225"/>
                </a:moveTo>
                <a:lnTo>
                  <a:pt x="267" y="225"/>
                </a:lnTo>
                <a:lnTo>
                  <a:pt x="268" y="224"/>
                </a:lnTo>
                <a:lnTo>
                  <a:pt x="267" y="225"/>
                </a:lnTo>
                <a:close/>
                <a:moveTo>
                  <a:pt x="177" y="229"/>
                </a:moveTo>
                <a:lnTo>
                  <a:pt x="177" y="229"/>
                </a:lnTo>
                <a:lnTo>
                  <a:pt x="177" y="227"/>
                </a:lnTo>
                <a:lnTo>
                  <a:pt x="177" y="229"/>
                </a:lnTo>
                <a:close/>
                <a:moveTo>
                  <a:pt x="365" y="270"/>
                </a:moveTo>
                <a:lnTo>
                  <a:pt x="365" y="270"/>
                </a:lnTo>
                <a:lnTo>
                  <a:pt x="366" y="266"/>
                </a:lnTo>
                <a:lnTo>
                  <a:pt x="366" y="268"/>
                </a:lnTo>
                <a:lnTo>
                  <a:pt x="365" y="270"/>
                </a:lnTo>
                <a:close/>
                <a:moveTo>
                  <a:pt x="85" y="147"/>
                </a:moveTo>
                <a:lnTo>
                  <a:pt x="85" y="147"/>
                </a:lnTo>
                <a:lnTo>
                  <a:pt x="84" y="148"/>
                </a:lnTo>
                <a:lnTo>
                  <a:pt x="85" y="150"/>
                </a:lnTo>
                <a:lnTo>
                  <a:pt x="85" y="147"/>
                </a:lnTo>
                <a:close/>
                <a:moveTo>
                  <a:pt x="210" y="380"/>
                </a:moveTo>
                <a:lnTo>
                  <a:pt x="210" y="380"/>
                </a:lnTo>
                <a:lnTo>
                  <a:pt x="212" y="382"/>
                </a:lnTo>
                <a:lnTo>
                  <a:pt x="212" y="380"/>
                </a:lnTo>
                <a:lnTo>
                  <a:pt x="210" y="380"/>
                </a:lnTo>
                <a:close/>
                <a:moveTo>
                  <a:pt x="169" y="154"/>
                </a:moveTo>
                <a:lnTo>
                  <a:pt x="169" y="154"/>
                </a:lnTo>
                <a:lnTo>
                  <a:pt x="171" y="154"/>
                </a:lnTo>
                <a:lnTo>
                  <a:pt x="171" y="151"/>
                </a:lnTo>
                <a:lnTo>
                  <a:pt x="169" y="154"/>
                </a:lnTo>
                <a:close/>
                <a:moveTo>
                  <a:pt x="188" y="46"/>
                </a:moveTo>
                <a:lnTo>
                  <a:pt x="188" y="46"/>
                </a:lnTo>
                <a:lnTo>
                  <a:pt x="185" y="46"/>
                </a:lnTo>
                <a:lnTo>
                  <a:pt x="186" y="46"/>
                </a:lnTo>
                <a:lnTo>
                  <a:pt x="188" y="46"/>
                </a:lnTo>
                <a:close/>
                <a:moveTo>
                  <a:pt x="231" y="203"/>
                </a:moveTo>
                <a:lnTo>
                  <a:pt x="231" y="203"/>
                </a:lnTo>
                <a:lnTo>
                  <a:pt x="231" y="200"/>
                </a:lnTo>
                <a:lnTo>
                  <a:pt x="231" y="203"/>
                </a:lnTo>
                <a:close/>
                <a:moveTo>
                  <a:pt x="109" y="252"/>
                </a:moveTo>
                <a:lnTo>
                  <a:pt x="109" y="252"/>
                </a:lnTo>
                <a:lnTo>
                  <a:pt x="109" y="255"/>
                </a:lnTo>
                <a:lnTo>
                  <a:pt x="111" y="254"/>
                </a:lnTo>
                <a:lnTo>
                  <a:pt x="109" y="252"/>
                </a:lnTo>
                <a:close/>
                <a:moveTo>
                  <a:pt x="235" y="348"/>
                </a:moveTo>
                <a:lnTo>
                  <a:pt x="235" y="348"/>
                </a:lnTo>
                <a:lnTo>
                  <a:pt x="237" y="350"/>
                </a:lnTo>
                <a:lnTo>
                  <a:pt x="235" y="348"/>
                </a:lnTo>
                <a:close/>
                <a:moveTo>
                  <a:pt x="284" y="124"/>
                </a:moveTo>
                <a:lnTo>
                  <a:pt x="284" y="124"/>
                </a:lnTo>
                <a:lnTo>
                  <a:pt x="283" y="124"/>
                </a:lnTo>
                <a:lnTo>
                  <a:pt x="283" y="126"/>
                </a:lnTo>
                <a:lnTo>
                  <a:pt x="284" y="124"/>
                </a:lnTo>
                <a:close/>
                <a:moveTo>
                  <a:pt x="291" y="132"/>
                </a:moveTo>
                <a:lnTo>
                  <a:pt x="291" y="132"/>
                </a:lnTo>
                <a:lnTo>
                  <a:pt x="289" y="134"/>
                </a:lnTo>
                <a:lnTo>
                  <a:pt x="291" y="132"/>
                </a:lnTo>
                <a:close/>
                <a:moveTo>
                  <a:pt x="180" y="164"/>
                </a:moveTo>
                <a:lnTo>
                  <a:pt x="180" y="164"/>
                </a:lnTo>
                <a:close/>
                <a:moveTo>
                  <a:pt x="95" y="162"/>
                </a:moveTo>
                <a:lnTo>
                  <a:pt x="95" y="162"/>
                </a:lnTo>
                <a:lnTo>
                  <a:pt x="93" y="162"/>
                </a:lnTo>
                <a:lnTo>
                  <a:pt x="95" y="162"/>
                </a:lnTo>
                <a:close/>
                <a:moveTo>
                  <a:pt x="324" y="285"/>
                </a:moveTo>
                <a:lnTo>
                  <a:pt x="324" y="285"/>
                </a:lnTo>
                <a:lnTo>
                  <a:pt x="324" y="284"/>
                </a:lnTo>
                <a:lnTo>
                  <a:pt x="322" y="284"/>
                </a:lnTo>
                <a:lnTo>
                  <a:pt x="324" y="285"/>
                </a:lnTo>
                <a:close/>
                <a:moveTo>
                  <a:pt x="226" y="289"/>
                </a:moveTo>
                <a:lnTo>
                  <a:pt x="226" y="289"/>
                </a:lnTo>
                <a:lnTo>
                  <a:pt x="227" y="287"/>
                </a:lnTo>
                <a:lnTo>
                  <a:pt x="226" y="287"/>
                </a:lnTo>
                <a:lnTo>
                  <a:pt x="226" y="289"/>
                </a:lnTo>
                <a:close/>
                <a:moveTo>
                  <a:pt x="227" y="246"/>
                </a:moveTo>
                <a:lnTo>
                  <a:pt x="227" y="246"/>
                </a:lnTo>
                <a:lnTo>
                  <a:pt x="229" y="248"/>
                </a:lnTo>
                <a:lnTo>
                  <a:pt x="227" y="246"/>
                </a:lnTo>
                <a:close/>
                <a:moveTo>
                  <a:pt x="333" y="276"/>
                </a:moveTo>
                <a:lnTo>
                  <a:pt x="333" y="276"/>
                </a:lnTo>
                <a:lnTo>
                  <a:pt x="333" y="274"/>
                </a:lnTo>
                <a:lnTo>
                  <a:pt x="332" y="274"/>
                </a:lnTo>
                <a:lnTo>
                  <a:pt x="333" y="276"/>
                </a:lnTo>
                <a:close/>
                <a:moveTo>
                  <a:pt x="67" y="61"/>
                </a:moveTo>
                <a:lnTo>
                  <a:pt x="67" y="61"/>
                </a:lnTo>
                <a:lnTo>
                  <a:pt x="65" y="63"/>
                </a:lnTo>
                <a:lnTo>
                  <a:pt x="67" y="63"/>
                </a:lnTo>
                <a:lnTo>
                  <a:pt x="67" y="61"/>
                </a:lnTo>
                <a:close/>
                <a:moveTo>
                  <a:pt x="182" y="180"/>
                </a:moveTo>
                <a:lnTo>
                  <a:pt x="182" y="180"/>
                </a:lnTo>
                <a:lnTo>
                  <a:pt x="182" y="178"/>
                </a:lnTo>
                <a:lnTo>
                  <a:pt x="182" y="180"/>
                </a:lnTo>
                <a:close/>
                <a:moveTo>
                  <a:pt x="197" y="109"/>
                </a:moveTo>
                <a:lnTo>
                  <a:pt x="197" y="109"/>
                </a:lnTo>
                <a:lnTo>
                  <a:pt x="196" y="109"/>
                </a:lnTo>
                <a:lnTo>
                  <a:pt x="197" y="110"/>
                </a:lnTo>
                <a:lnTo>
                  <a:pt x="197" y="109"/>
                </a:lnTo>
                <a:close/>
                <a:moveTo>
                  <a:pt x="123" y="131"/>
                </a:moveTo>
                <a:lnTo>
                  <a:pt x="123" y="131"/>
                </a:lnTo>
                <a:lnTo>
                  <a:pt x="122" y="129"/>
                </a:lnTo>
                <a:lnTo>
                  <a:pt x="123" y="131"/>
                </a:lnTo>
                <a:close/>
                <a:moveTo>
                  <a:pt x="79" y="90"/>
                </a:moveTo>
                <a:lnTo>
                  <a:pt x="79" y="90"/>
                </a:lnTo>
                <a:lnTo>
                  <a:pt x="81" y="90"/>
                </a:lnTo>
                <a:lnTo>
                  <a:pt x="81" y="88"/>
                </a:lnTo>
                <a:lnTo>
                  <a:pt x="79" y="90"/>
                </a:lnTo>
                <a:close/>
                <a:moveTo>
                  <a:pt x="284" y="167"/>
                </a:moveTo>
                <a:lnTo>
                  <a:pt x="284" y="167"/>
                </a:lnTo>
                <a:lnTo>
                  <a:pt x="284" y="169"/>
                </a:lnTo>
                <a:lnTo>
                  <a:pt x="284" y="167"/>
                </a:lnTo>
                <a:close/>
                <a:moveTo>
                  <a:pt x="362" y="120"/>
                </a:moveTo>
                <a:lnTo>
                  <a:pt x="362" y="120"/>
                </a:lnTo>
                <a:lnTo>
                  <a:pt x="362" y="121"/>
                </a:lnTo>
                <a:lnTo>
                  <a:pt x="363" y="120"/>
                </a:lnTo>
                <a:lnTo>
                  <a:pt x="362" y="120"/>
                </a:lnTo>
                <a:close/>
                <a:moveTo>
                  <a:pt x="218" y="317"/>
                </a:moveTo>
                <a:lnTo>
                  <a:pt x="218" y="317"/>
                </a:lnTo>
                <a:lnTo>
                  <a:pt x="218" y="315"/>
                </a:lnTo>
                <a:lnTo>
                  <a:pt x="216" y="317"/>
                </a:lnTo>
                <a:lnTo>
                  <a:pt x="218" y="317"/>
                </a:lnTo>
                <a:close/>
                <a:moveTo>
                  <a:pt x="106" y="167"/>
                </a:moveTo>
                <a:lnTo>
                  <a:pt x="106" y="167"/>
                </a:lnTo>
                <a:lnTo>
                  <a:pt x="108" y="167"/>
                </a:lnTo>
                <a:lnTo>
                  <a:pt x="106" y="167"/>
                </a:lnTo>
                <a:close/>
                <a:moveTo>
                  <a:pt x="234" y="353"/>
                </a:moveTo>
                <a:lnTo>
                  <a:pt x="234" y="353"/>
                </a:lnTo>
                <a:lnTo>
                  <a:pt x="234" y="352"/>
                </a:lnTo>
                <a:lnTo>
                  <a:pt x="234" y="353"/>
                </a:lnTo>
                <a:close/>
                <a:moveTo>
                  <a:pt x="275" y="205"/>
                </a:moveTo>
                <a:lnTo>
                  <a:pt x="275" y="205"/>
                </a:lnTo>
                <a:lnTo>
                  <a:pt x="275" y="207"/>
                </a:lnTo>
                <a:lnTo>
                  <a:pt x="275" y="205"/>
                </a:lnTo>
                <a:close/>
                <a:moveTo>
                  <a:pt x="215" y="101"/>
                </a:moveTo>
                <a:lnTo>
                  <a:pt x="215" y="101"/>
                </a:lnTo>
                <a:lnTo>
                  <a:pt x="213" y="102"/>
                </a:lnTo>
                <a:lnTo>
                  <a:pt x="215" y="101"/>
                </a:lnTo>
                <a:close/>
                <a:moveTo>
                  <a:pt x="376" y="102"/>
                </a:moveTo>
                <a:lnTo>
                  <a:pt x="376" y="102"/>
                </a:lnTo>
                <a:lnTo>
                  <a:pt x="374" y="104"/>
                </a:lnTo>
                <a:lnTo>
                  <a:pt x="376" y="102"/>
                </a:lnTo>
                <a:close/>
                <a:moveTo>
                  <a:pt x="292" y="145"/>
                </a:moveTo>
                <a:lnTo>
                  <a:pt x="292" y="145"/>
                </a:lnTo>
                <a:lnTo>
                  <a:pt x="292" y="143"/>
                </a:lnTo>
                <a:lnTo>
                  <a:pt x="292" y="145"/>
                </a:lnTo>
                <a:close/>
                <a:moveTo>
                  <a:pt x="328" y="289"/>
                </a:moveTo>
                <a:lnTo>
                  <a:pt x="328" y="289"/>
                </a:lnTo>
                <a:lnTo>
                  <a:pt x="330" y="287"/>
                </a:lnTo>
                <a:lnTo>
                  <a:pt x="328" y="287"/>
                </a:lnTo>
                <a:lnTo>
                  <a:pt x="328" y="289"/>
                </a:lnTo>
                <a:close/>
                <a:moveTo>
                  <a:pt x="76" y="315"/>
                </a:moveTo>
                <a:lnTo>
                  <a:pt x="76" y="315"/>
                </a:lnTo>
                <a:lnTo>
                  <a:pt x="74" y="314"/>
                </a:lnTo>
                <a:lnTo>
                  <a:pt x="74" y="315"/>
                </a:lnTo>
                <a:lnTo>
                  <a:pt x="76" y="315"/>
                </a:lnTo>
                <a:close/>
                <a:moveTo>
                  <a:pt x="199" y="389"/>
                </a:moveTo>
                <a:lnTo>
                  <a:pt x="199" y="389"/>
                </a:lnTo>
                <a:lnTo>
                  <a:pt x="201" y="388"/>
                </a:lnTo>
                <a:lnTo>
                  <a:pt x="199" y="389"/>
                </a:lnTo>
                <a:close/>
                <a:moveTo>
                  <a:pt x="131" y="156"/>
                </a:moveTo>
                <a:lnTo>
                  <a:pt x="131" y="156"/>
                </a:lnTo>
                <a:lnTo>
                  <a:pt x="131" y="158"/>
                </a:lnTo>
                <a:lnTo>
                  <a:pt x="133" y="158"/>
                </a:lnTo>
                <a:lnTo>
                  <a:pt x="131" y="156"/>
                </a:lnTo>
                <a:close/>
                <a:moveTo>
                  <a:pt x="24" y="278"/>
                </a:moveTo>
                <a:lnTo>
                  <a:pt x="24" y="278"/>
                </a:lnTo>
                <a:lnTo>
                  <a:pt x="27" y="276"/>
                </a:lnTo>
                <a:lnTo>
                  <a:pt x="24" y="278"/>
                </a:lnTo>
                <a:close/>
                <a:moveTo>
                  <a:pt x="156" y="255"/>
                </a:moveTo>
                <a:lnTo>
                  <a:pt x="156" y="255"/>
                </a:lnTo>
                <a:lnTo>
                  <a:pt x="155" y="255"/>
                </a:lnTo>
                <a:lnTo>
                  <a:pt x="156" y="255"/>
                </a:lnTo>
                <a:close/>
                <a:moveTo>
                  <a:pt x="212" y="199"/>
                </a:moveTo>
                <a:lnTo>
                  <a:pt x="212" y="199"/>
                </a:lnTo>
                <a:lnTo>
                  <a:pt x="210" y="200"/>
                </a:lnTo>
                <a:lnTo>
                  <a:pt x="212" y="199"/>
                </a:lnTo>
                <a:close/>
                <a:moveTo>
                  <a:pt x="207" y="177"/>
                </a:moveTo>
                <a:lnTo>
                  <a:pt x="207" y="177"/>
                </a:lnTo>
                <a:lnTo>
                  <a:pt x="207" y="178"/>
                </a:lnTo>
                <a:lnTo>
                  <a:pt x="208" y="177"/>
                </a:lnTo>
                <a:lnTo>
                  <a:pt x="207" y="177"/>
                </a:lnTo>
                <a:close/>
                <a:moveTo>
                  <a:pt x="131" y="219"/>
                </a:moveTo>
                <a:lnTo>
                  <a:pt x="131" y="219"/>
                </a:lnTo>
                <a:lnTo>
                  <a:pt x="130" y="222"/>
                </a:lnTo>
                <a:lnTo>
                  <a:pt x="131" y="221"/>
                </a:lnTo>
                <a:lnTo>
                  <a:pt x="131" y="219"/>
                </a:lnTo>
                <a:close/>
                <a:moveTo>
                  <a:pt x="180" y="128"/>
                </a:moveTo>
                <a:lnTo>
                  <a:pt x="180" y="128"/>
                </a:lnTo>
                <a:lnTo>
                  <a:pt x="180" y="129"/>
                </a:lnTo>
                <a:lnTo>
                  <a:pt x="180" y="128"/>
                </a:lnTo>
                <a:close/>
                <a:moveTo>
                  <a:pt x="82" y="298"/>
                </a:moveTo>
                <a:lnTo>
                  <a:pt x="82" y="298"/>
                </a:lnTo>
                <a:lnTo>
                  <a:pt x="82" y="300"/>
                </a:lnTo>
                <a:lnTo>
                  <a:pt x="84" y="300"/>
                </a:lnTo>
                <a:lnTo>
                  <a:pt x="82" y="298"/>
                </a:lnTo>
                <a:close/>
                <a:moveTo>
                  <a:pt x="202" y="22"/>
                </a:moveTo>
                <a:lnTo>
                  <a:pt x="202" y="22"/>
                </a:lnTo>
                <a:lnTo>
                  <a:pt x="201" y="22"/>
                </a:lnTo>
                <a:lnTo>
                  <a:pt x="201" y="24"/>
                </a:lnTo>
                <a:lnTo>
                  <a:pt x="202" y="22"/>
                </a:lnTo>
                <a:close/>
                <a:moveTo>
                  <a:pt x="92" y="161"/>
                </a:moveTo>
                <a:lnTo>
                  <a:pt x="92" y="161"/>
                </a:lnTo>
                <a:lnTo>
                  <a:pt x="92" y="159"/>
                </a:lnTo>
                <a:lnTo>
                  <a:pt x="90" y="159"/>
                </a:lnTo>
                <a:lnTo>
                  <a:pt x="90" y="161"/>
                </a:lnTo>
                <a:lnTo>
                  <a:pt x="92" y="161"/>
                </a:lnTo>
                <a:close/>
                <a:moveTo>
                  <a:pt x="95" y="254"/>
                </a:moveTo>
                <a:lnTo>
                  <a:pt x="95" y="254"/>
                </a:lnTo>
                <a:lnTo>
                  <a:pt x="93" y="254"/>
                </a:lnTo>
                <a:lnTo>
                  <a:pt x="95" y="255"/>
                </a:lnTo>
                <a:lnTo>
                  <a:pt x="95" y="254"/>
                </a:lnTo>
                <a:close/>
                <a:moveTo>
                  <a:pt x="281" y="121"/>
                </a:moveTo>
                <a:lnTo>
                  <a:pt x="281" y="121"/>
                </a:lnTo>
                <a:lnTo>
                  <a:pt x="281" y="123"/>
                </a:lnTo>
                <a:lnTo>
                  <a:pt x="281" y="121"/>
                </a:lnTo>
                <a:lnTo>
                  <a:pt x="283" y="121"/>
                </a:lnTo>
                <a:lnTo>
                  <a:pt x="281" y="121"/>
                </a:lnTo>
                <a:close/>
                <a:moveTo>
                  <a:pt x="125" y="281"/>
                </a:moveTo>
                <a:lnTo>
                  <a:pt x="125" y="281"/>
                </a:lnTo>
                <a:lnTo>
                  <a:pt x="125" y="282"/>
                </a:lnTo>
                <a:lnTo>
                  <a:pt x="126" y="282"/>
                </a:lnTo>
                <a:lnTo>
                  <a:pt x="125" y="281"/>
                </a:lnTo>
                <a:close/>
                <a:moveTo>
                  <a:pt x="163" y="153"/>
                </a:moveTo>
                <a:lnTo>
                  <a:pt x="163" y="153"/>
                </a:lnTo>
                <a:lnTo>
                  <a:pt x="164" y="154"/>
                </a:lnTo>
                <a:lnTo>
                  <a:pt x="164" y="153"/>
                </a:lnTo>
                <a:lnTo>
                  <a:pt x="163" y="153"/>
                </a:lnTo>
                <a:close/>
                <a:moveTo>
                  <a:pt x="112" y="126"/>
                </a:moveTo>
                <a:lnTo>
                  <a:pt x="112" y="126"/>
                </a:lnTo>
                <a:lnTo>
                  <a:pt x="112" y="128"/>
                </a:lnTo>
                <a:lnTo>
                  <a:pt x="112" y="126"/>
                </a:lnTo>
                <a:close/>
                <a:moveTo>
                  <a:pt x="71" y="259"/>
                </a:moveTo>
                <a:lnTo>
                  <a:pt x="71" y="259"/>
                </a:lnTo>
                <a:lnTo>
                  <a:pt x="71" y="260"/>
                </a:lnTo>
                <a:lnTo>
                  <a:pt x="71" y="259"/>
                </a:lnTo>
                <a:close/>
                <a:moveTo>
                  <a:pt x="316" y="306"/>
                </a:moveTo>
                <a:lnTo>
                  <a:pt x="316" y="306"/>
                </a:lnTo>
                <a:lnTo>
                  <a:pt x="314" y="304"/>
                </a:lnTo>
                <a:lnTo>
                  <a:pt x="314" y="306"/>
                </a:lnTo>
                <a:lnTo>
                  <a:pt x="316" y="306"/>
                </a:lnTo>
                <a:close/>
                <a:moveTo>
                  <a:pt x="250" y="270"/>
                </a:moveTo>
                <a:lnTo>
                  <a:pt x="250" y="270"/>
                </a:lnTo>
                <a:lnTo>
                  <a:pt x="251" y="268"/>
                </a:lnTo>
                <a:lnTo>
                  <a:pt x="250" y="268"/>
                </a:lnTo>
                <a:lnTo>
                  <a:pt x="250" y="270"/>
                </a:lnTo>
                <a:close/>
                <a:moveTo>
                  <a:pt x="185" y="169"/>
                </a:moveTo>
                <a:lnTo>
                  <a:pt x="185" y="169"/>
                </a:lnTo>
                <a:lnTo>
                  <a:pt x="186" y="170"/>
                </a:lnTo>
                <a:lnTo>
                  <a:pt x="185" y="169"/>
                </a:lnTo>
                <a:close/>
                <a:moveTo>
                  <a:pt x="111" y="221"/>
                </a:moveTo>
                <a:lnTo>
                  <a:pt x="111" y="221"/>
                </a:lnTo>
                <a:lnTo>
                  <a:pt x="112" y="221"/>
                </a:lnTo>
                <a:lnTo>
                  <a:pt x="112" y="219"/>
                </a:lnTo>
                <a:lnTo>
                  <a:pt x="111" y="221"/>
                </a:lnTo>
                <a:close/>
                <a:moveTo>
                  <a:pt x="308" y="222"/>
                </a:moveTo>
                <a:lnTo>
                  <a:pt x="308" y="222"/>
                </a:lnTo>
                <a:lnTo>
                  <a:pt x="309" y="221"/>
                </a:lnTo>
                <a:lnTo>
                  <a:pt x="308" y="222"/>
                </a:lnTo>
                <a:close/>
                <a:moveTo>
                  <a:pt x="286" y="136"/>
                </a:moveTo>
                <a:lnTo>
                  <a:pt x="286" y="136"/>
                </a:lnTo>
                <a:lnTo>
                  <a:pt x="287" y="137"/>
                </a:lnTo>
                <a:lnTo>
                  <a:pt x="287" y="136"/>
                </a:lnTo>
                <a:lnTo>
                  <a:pt x="286" y="136"/>
                </a:lnTo>
                <a:close/>
                <a:moveTo>
                  <a:pt x="180" y="175"/>
                </a:moveTo>
                <a:lnTo>
                  <a:pt x="180" y="175"/>
                </a:lnTo>
                <a:lnTo>
                  <a:pt x="179" y="175"/>
                </a:lnTo>
                <a:lnTo>
                  <a:pt x="179" y="177"/>
                </a:lnTo>
                <a:lnTo>
                  <a:pt x="180" y="175"/>
                </a:lnTo>
                <a:close/>
                <a:moveTo>
                  <a:pt x="218" y="326"/>
                </a:moveTo>
                <a:lnTo>
                  <a:pt x="218" y="326"/>
                </a:lnTo>
                <a:lnTo>
                  <a:pt x="218" y="325"/>
                </a:lnTo>
                <a:lnTo>
                  <a:pt x="218" y="326"/>
                </a:lnTo>
                <a:close/>
                <a:moveTo>
                  <a:pt x="78" y="271"/>
                </a:moveTo>
                <a:lnTo>
                  <a:pt x="78" y="271"/>
                </a:lnTo>
                <a:close/>
                <a:moveTo>
                  <a:pt x="103" y="274"/>
                </a:moveTo>
                <a:lnTo>
                  <a:pt x="103" y="274"/>
                </a:lnTo>
                <a:lnTo>
                  <a:pt x="101" y="274"/>
                </a:lnTo>
                <a:lnTo>
                  <a:pt x="101" y="276"/>
                </a:lnTo>
                <a:lnTo>
                  <a:pt x="103" y="274"/>
                </a:lnTo>
                <a:close/>
                <a:moveTo>
                  <a:pt x="317" y="83"/>
                </a:moveTo>
                <a:lnTo>
                  <a:pt x="317" y="83"/>
                </a:lnTo>
                <a:lnTo>
                  <a:pt x="317" y="85"/>
                </a:lnTo>
                <a:lnTo>
                  <a:pt x="319" y="85"/>
                </a:lnTo>
                <a:lnTo>
                  <a:pt x="317" y="83"/>
                </a:lnTo>
                <a:close/>
                <a:moveTo>
                  <a:pt x="218" y="106"/>
                </a:moveTo>
                <a:lnTo>
                  <a:pt x="218" y="106"/>
                </a:lnTo>
                <a:lnTo>
                  <a:pt x="218" y="109"/>
                </a:lnTo>
                <a:lnTo>
                  <a:pt x="218" y="107"/>
                </a:lnTo>
                <a:lnTo>
                  <a:pt x="218" y="106"/>
                </a:lnTo>
                <a:close/>
                <a:moveTo>
                  <a:pt x="279" y="224"/>
                </a:moveTo>
                <a:lnTo>
                  <a:pt x="279" y="224"/>
                </a:lnTo>
                <a:lnTo>
                  <a:pt x="279" y="222"/>
                </a:lnTo>
                <a:lnTo>
                  <a:pt x="279" y="224"/>
                </a:lnTo>
                <a:close/>
                <a:moveTo>
                  <a:pt x="232" y="289"/>
                </a:moveTo>
                <a:lnTo>
                  <a:pt x="232" y="289"/>
                </a:lnTo>
                <a:lnTo>
                  <a:pt x="232" y="287"/>
                </a:lnTo>
                <a:lnTo>
                  <a:pt x="232" y="289"/>
                </a:lnTo>
                <a:close/>
                <a:moveTo>
                  <a:pt x="183" y="167"/>
                </a:moveTo>
                <a:lnTo>
                  <a:pt x="183" y="167"/>
                </a:lnTo>
                <a:close/>
                <a:moveTo>
                  <a:pt x="220" y="238"/>
                </a:moveTo>
                <a:lnTo>
                  <a:pt x="220" y="238"/>
                </a:lnTo>
                <a:lnTo>
                  <a:pt x="218" y="236"/>
                </a:lnTo>
                <a:lnTo>
                  <a:pt x="220" y="238"/>
                </a:lnTo>
                <a:close/>
                <a:moveTo>
                  <a:pt x="114" y="232"/>
                </a:moveTo>
                <a:lnTo>
                  <a:pt x="114" y="232"/>
                </a:lnTo>
                <a:lnTo>
                  <a:pt x="115" y="233"/>
                </a:lnTo>
                <a:lnTo>
                  <a:pt x="114" y="232"/>
                </a:lnTo>
                <a:close/>
                <a:moveTo>
                  <a:pt x="122" y="184"/>
                </a:moveTo>
                <a:lnTo>
                  <a:pt x="122" y="184"/>
                </a:lnTo>
                <a:lnTo>
                  <a:pt x="123" y="184"/>
                </a:lnTo>
                <a:lnTo>
                  <a:pt x="122" y="184"/>
                </a:lnTo>
                <a:close/>
                <a:moveTo>
                  <a:pt x="89" y="309"/>
                </a:moveTo>
                <a:lnTo>
                  <a:pt x="89" y="309"/>
                </a:lnTo>
                <a:lnTo>
                  <a:pt x="89" y="311"/>
                </a:lnTo>
                <a:lnTo>
                  <a:pt x="89" y="309"/>
                </a:lnTo>
                <a:close/>
                <a:moveTo>
                  <a:pt x="287" y="222"/>
                </a:moveTo>
                <a:lnTo>
                  <a:pt x="287" y="222"/>
                </a:lnTo>
                <a:lnTo>
                  <a:pt x="286" y="224"/>
                </a:lnTo>
                <a:lnTo>
                  <a:pt x="287" y="222"/>
                </a:lnTo>
                <a:close/>
                <a:moveTo>
                  <a:pt x="81" y="309"/>
                </a:moveTo>
                <a:lnTo>
                  <a:pt x="81" y="309"/>
                </a:lnTo>
                <a:lnTo>
                  <a:pt x="81" y="307"/>
                </a:lnTo>
                <a:lnTo>
                  <a:pt x="81" y="309"/>
                </a:lnTo>
                <a:close/>
                <a:moveTo>
                  <a:pt x="128" y="287"/>
                </a:moveTo>
                <a:lnTo>
                  <a:pt x="128" y="287"/>
                </a:lnTo>
                <a:lnTo>
                  <a:pt x="130" y="287"/>
                </a:lnTo>
                <a:lnTo>
                  <a:pt x="128" y="287"/>
                </a:lnTo>
                <a:close/>
                <a:moveTo>
                  <a:pt x="119" y="278"/>
                </a:moveTo>
                <a:lnTo>
                  <a:pt x="119" y="278"/>
                </a:lnTo>
                <a:lnTo>
                  <a:pt x="119" y="279"/>
                </a:lnTo>
                <a:lnTo>
                  <a:pt x="119" y="278"/>
                </a:lnTo>
                <a:close/>
                <a:moveTo>
                  <a:pt x="52" y="65"/>
                </a:moveTo>
                <a:lnTo>
                  <a:pt x="52" y="65"/>
                </a:lnTo>
                <a:close/>
                <a:moveTo>
                  <a:pt x="149" y="184"/>
                </a:moveTo>
                <a:lnTo>
                  <a:pt x="149" y="184"/>
                </a:lnTo>
                <a:lnTo>
                  <a:pt x="150" y="183"/>
                </a:lnTo>
                <a:lnTo>
                  <a:pt x="149" y="184"/>
                </a:lnTo>
                <a:close/>
                <a:moveTo>
                  <a:pt x="194" y="65"/>
                </a:moveTo>
                <a:lnTo>
                  <a:pt x="194" y="65"/>
                </a:lnTo>
                <a:lnTo>
                  <a:pt x="193" y="65"/>
                </a:lnTo>
                <a:lnTo>
                  <a:pt x="194" y="65"/>
                </a:lnTo>
                <a:close/>
                <a:moveTo>
                  <a:pt x="185" y="218"/>
                </a:moveTo>
                <a:lnTo>
                  <a:pt x="185" y="218"/>
                </a:lnTo>
                <a:lnTo>
                  <a:pt x="183" y="218"/>
                </a:lnTo>
                <a:lnTo>
                  <a:pt x="185" y="218"/>
                </a:lnTo>
                <a:close/>
                <a:moveTo>
                  <a:pt x="268" y="197"/>
                </a:moveTo>
                <a:lnTo>
                  <a:pt x="268" y="197"/>
                </a:lnTo>
                <a:lnTo>
                  <a:pt x="267" y="199"/>
                </a:lnTo>
                <a:lnTo>
                  <a:pt x="268" y="197"/>
                </a:lnTo>
                <a:close/>
                <a:moveTo>
                  <a:pt x="223" y="345"/>
                </a:moveTo>
                <a:lnTo>
                  <a:pt x="223" y="345"/>
                </a:lnTo>
                <a:lnTo>
                  <a:pt x="223" y="347"/>
                </a:lnTo>
                <a:lnTo>
                  <a:pt x="223" y="345"/>
                </a:lnTo>
                <a:close/>
                <a:moveTo>
                  <a:pt x="205" y="117"/>
                </a:moveTo>
                <a:lnTo>
                  <a:pt x="205" y="117"/>
                </a:lnTo>
                <a:lnTo>
                  <a:pt x="207" y="117"/>
                </a:lnTo>
                <a:lnTo>
                  <a:pt x="205" y="117"/>
                </a:lnTo>
                <a:close/>
                <a:moveTo>
                  <a:pt x="325" y="274"/>
                </a:moveTo>
                <a:lnTo>
                  <a:pt x="325" y="274"/>
                </a:lnTo>
                <a:lnTo>
                  <a:pt x="327" y="276"/>
                </a:lnTo>
                <a:lnTo>
                  <a:pt x="325" y="274"/>
                </a:lnTo>
                <a:close/>
                <a:moveTo>
                  <a:pt x="16" y="276"/>
                </a:moveTo>
                <a:lnTo>
                  <a:pt x="16" y="276"/>
                </a:lnTo>
                <a:lnTo>
                  <a:pt x="14" y="274"/>
                </a:lnTo>
                <a:lnTo>
                  <a:pt x="16" y="276"/>
                </a:lnTo>
                <a:close/>
                <a:moveTo>
                  <a:pt x="347" y="91"/>
                </a:moveTo>
                <a:lnTo>
                  <a:pt x="347" y="91"/>
                </a:lnTo>
                <a:lnTo>
                  <a:pt x="346" y="93"/>
                </a:lnTo>
                <a:lnTo>
                  <a:pt x="347" y="91"/>
                </a:lnTo>
                <a:close/>
                <a:moveTo>
                  <a:pt x="101" y="307"/>
                </a:moveTo>
                <a:lnTo>
                  <a:pt x="101" y="307"/>
                </a:lnTo>
                <a:lnTo>
                  <a:pt x="100" y="307"/>
                </a:lnTo>
                <a:lnTo>
                  <a:pt x="101" y="309"/>
                </a:lnTo>
                <a:lnTo>
                  <a:pt x="101" y="307"/>
                </a:lnTo>
                <a:close/>
                <a:moveTo>
                  <a:pt x="295" y="140"/>
                </a:moveTo>
                <a:lnTo>
                  <a:pt x="295" y="140"/>
                </a:lnTo>
                <a:lnTo>
                  <a:pt x="295" y="142"/>
                </a:lnTo>
                <a:lnTo>
                  <a:pt x="295" y="140"/>
                </a:lnTo>
                <a:close/>
                <a:moveTo>
                  <a:pt x="212" y="172"/>
                </a:moveTo>
                <a:lnTo>
                  <a:pt x="212" y="172"/>
                </a:lnTo>
                <a:lnTo>
                  <a:pt x="210" y="172"/>
                </a:lnTo>
                <a:lnTo>
                  <a:pt x="210" y="173"/>
                </a:lnTo>
                <a:lnTo>
                  <a:pt x="212" y="172"/>
                </a:lnTo>
                <a:close/>
                <a:moveTo>
                  <a:pt x="352" y="315"/>
                </a:moveTo>
                <a:lnTo>
                  <a:pt x="352" y="315"/>
                </a:lnTo>
                <a:lnTo>
                  <a:pt x="352" y="314"/>
                </a:lnTo>
                <a:lnTo>
                  <a:pt x="352" y="315"/>
                </a:lnTo>
                <a:close/>
                <a:moveTo>
                  <a:pt x="352" y="42"/>
                </a:moveTo>
                <a:lnTo>
                  <a:pt x="352" y="42"/>
                </a:lnTo>
                <a:lnTo>
                  <a:pt x="352" y="44"/>
                </a:lnTo>
                <a:lnTo>
                  <a:pt x="352" y="42"/>
                </a:lnTo>
                <a:close/>
                <a:moveTo>
                  <a:pt x="136" y="259"/>
                </a:moveTo>
                <a:lnTo>
                  <a:pt x="136" y="259"/>
                </a:lnTo>
                <a:lnTo>
                  <a:pt x="134" y="260"/>
                </a:lnTo>
                <a:lnTo>
                  <a:pt x="136" y="259"/>
                </a:lnTo>
                <a:close/>
                <a:moveTo>
                  <a:pt x="35" y="284"/>
                </a:moveTo>
                <a:lnTo>
                  <a:pt x="35" y="284"/>
                </a:lnTo>
                <a:lnTo>
                  <a:pt x="35" y="285"/>
                </a:lnTo>
                <a:lnTo>
                  <a:pt x="35" y="284"/>
                </a:lnTo>
                <a:close/>
                <a:moveTo>
                  <a:pt x="317" y="252"/>
                </a:moveTo>
                <a:lnTo>
                  <a:pt x="317" y="252"/>
                </a:lnTo>
                <a:lnTo>
                  <a:pt x="317" y="254"/>
                </a:lnTo>
                <a:lnTo>
                  <a:pt x="317" y="252"/>
                </a:lnTo>
                <a:close/>
                <a:moveTo>
                  <a:pt x="257" y="248"/>
                </a:moveTo>
                <a:lnTo>
                  <a:pt x="257" y="248"/>
                </a:lnTo>
                <a:lnTo>
                  <a:pt x="259" y="248"/>
                </a:lnTo>
                <a:lnTo>
                  <a:pt x="257" y="248"/>
                </a:lnTo>
                <a:close/>
                <a:moveTo>
                  <a:pt x="243" y="298"/>
                </a:moveTo>
                <a:lnTo>
                  <a:pt x="243" y="298"/>
                </a:lnTo>
                <a:lnTo>
                  <a:pt x="243" y="300"/>
                </a:lnTo>
                <a:lnTo>
                  <a:pt x="243" y="298"/>
                </a:lnTo>
                <a:close/>
                <a:moveTo>
                  <a:pt x="186" y="404"/>
                </a:moveTo>
                <a:lnTo>
                  <a:pt x="186" y="404"/>
                </a:lnTo>
                <a:close/>
                <a:moveTo>
                  <a:pt x="321" y="265"/>
                </a:moveTo>
                <a:lnTo>
                  <a:pt x="321" y="265"/>
                </a:lnTo>
                <a:lnTo>
                  <a:pt x="322" y="263"/>
                </a:lnTo>
                <a:lnTo>
                  <a:pt x="321" y="263"/>
                </a:lnTo>
                <a:lnTo>
                  <a:pt x="321" y="265"/>
                </a:lnTo>
                <a:close/>
                <a:moveTo>
                  <a:pt x="103" y="164"/>
                </a:moveTo>
                <a:lnTo>
                  <a:pt x="103" y="164"/>
                </a:lnTo>
                <a:lnTo>
                  <a:pt x="104" y="166"/>
                </a:lnTo>
                <a:lnTo>
                  <a:pt x="103" y="164"/>
                </a:lnTo>
                <a:close/>
                <a:moveTo>
                  <a:pt x="224" y="232"/>
                </a:moveTo>
                <a:lnTo>
                  <a:pt x="224" y="232"/>
                </a:lnTo>
                <a:lnTo>
                  <a:pt x="223" y="232"/>
                </a:lnTo>
                <a:lnTo>
                  <a:pt x="224" y="232"/>
                </a:lnTo>
                <a:close/>
                <a:moveTo>
                  <a:pt x="84" y="304"/>
                </a:moveTo>
                <a:lnTo>
                  <a:pt x="84" y="304"/>
                </a:lnTo>
                <a:lnTo>
                  <a:pt x="84" y="303"/>
                </a:lnTo>
                <a:lnTo>
                  <a:pt x="84" y="304"/>
                </a:lnTo>
                <a:close/>
                <a:moveTo>
                  <a:pt x="84" y="266"/>
                </a:moveTo>
                <a:lnTo>
                  <a:pt x="84" y="266"/>
                </a:lnTo>
                <a:lnTo>
                  <a:pt x="84" y="268"/>
                </a:lnTo>
                <a:lnTo>
                  <a:pt x="85" y="268"/>
                </a:lnTo>
                <a:lnTo>
                  <a:pt x="84" y="266"/>
                </a:lnTo>
                <a:close/>
                <a:moveTo>
                  <a:pt x="74" y="273"/>
                </a:moveTo>
                <a:lnTo>
                  <a:pt x="74" y="273"/>
                </a:lnTo>
                <a:lnTo>
                  <a:pt x="76" y="274"/>
                </a:lnTo>
                <a:lnTo>
                  <a:pt x="74" y="273"/>
                </a:lnTo>
                <a:close/>
                <a:moveTo>
                  <a:pt x="243" y="330"/>
                </a:moveTo>
                <a:lnTo>
                  <a:pt x="243" y="330"/>
                </a:lnTo>
                <a:close/>
                <a:moveTo>
                  <a:pt x="103" y="173"/>
                </a:moveTo>
                <a:lnTo>
                  <a:pt x="103" y="173"/>
                </a:lnTo>
                <a:close/>
                <a:moveTo>
                  <a:pt x="90" y="273"/>
                </a:moveTo>
                <a:lnTo>
                  <a:pt x="90" y="273"/>
                </a:lnTo>
                <a:lnTo>
                  <a:pt x="90" y="271"/>
                </a:lnTo>
                <a:lnTo>
                  <a:pt x="90" y="273"/>
                </a:lnTo>
                <a:close/>
                <a:moveTo>
                  <a:pt x="32" y="273"/>
                </a:moveTo>
                <a:lnTo>
                  <a:pt x="32" y="273"/>
                </a:lnTo>
                <a:lnTo>
                  <a:pt x="33" y="273"/>
                </a:lnTo>
                <a:lnTo>
                  <a:pt x="32" y="273"/>
                </a:lnTo>
                <a:close/>
                <a:moveTo>
                  <a:pt x="104" y="110"/>
                </a:moveTo>
                <a:lnTo>
                  <a:pt x="104" y="110"/>
                </a:lnTo>
                <a:lnTo>
                  <a:pt x="106" y="110"/>
                </a:lnTo>
                <a:lnTo>
                  <a:pt x="106" y="109"/>
                </a:lnTo>
                <a:lnTo>
                  <a:pt x="104" y="110"/>
                </a:lnTo>
                <a:close/>
                <a:moveTo>
                  <a:pt x="229" y="80"/>
                </a:moveTo>
                <a:lnTo>
                  <a:pt x="229" y="80"/>
                </a:lnTo>
                <a:lnTo>
                  <a:pt x="227" y="80"/>
                </a:lnTo>
                <a:lnTo>
                  <a:pt x="227" y="82"/>
                </a:lnTo>
                <a:lnTo>
                  <a:pt x="229" y="80"/>
                </a:lnTo>
                <a:close/>
                <a:moveTo>
                  <a:pt x="327" y="296"/>
                </a:moveTo>
                <a:lnTo>
                  <a:pt x="327" y="296"/>
                </a:lnTo>
                <a:close/>
                <a:moveTo>
                  <a:pt x="347" y="99"/>
                </a:moveTo>
                <a:lnTo>
                  <a:pt x="347" y="99"/>
                </a:lnTo>
                <a:lnTo>
                  <a:pt x="346" y="98"/>
                </a:lnTo>
                <a:lnTo>
                  <a:pt x="346" y="99"/>
                </a:lnTo>
                <a:lnTo>
                  <a:pt x="347" y="99"/>
                </a:lnTo>
                <a:close/>
                <a:moveTo>
                  <a:pt x="292" y="120"/>
                </a:moveTo>
                <a:lnTo>
                  <a:pt x="292" y="120"/>
                </a:lnTo>
                <a:lnTo>
                  <a:pt x="292" y="118"/>
                </a:lnTo>
                <a:lnTo>
                  <a:pt x="292" y="120"/>
                </a:lnTo>
                <a:close/>
                <a:moveTo>
                  <a:pt x="109" y="274"/>
                </a:moveTo>
                <a:lnTo>
                  <a:pt x="109" y="274"/>
                </a:lnTo>
                <a:lnTo>
                  <a:pt x="111" y="274"/>
                </a:lnTo>
                <a:lnTo>
                  <a:pt x="109" y="274"/>
                </a:lnTo>
                <a:close/>
                <a:moveTo>
                  <a:pt x="204" y="315"/>
                </a:moveTo>
                <a:lnTo>
                  <a:pt x="204" y="315"/>
                </a:lnTo>
                <a:lnTo>
                  <a:pt x="204" y="317"/>
                </a:lnTo>
                <a:lnTo>
                  <a:pt x="204" y="315"/>
                </a:lnTo>
                <a:close/>
                <a:moveTo>
                  <a:pt x="144" y="151"/>
                </a:moveTo>
                <a:lnTo>
                  <a:pt x="144" y="151"/>
                </a:lnTo>
                <a:lnTo>
                  <a:pt x="145" y="151"/>
                </a:lnTo>
                <a:lnTo>
                  <a:pt x="145" y="150"/>
                </a:lnTo>
                <a:lnTo>
                  <a:pt x="144" y="151"/>
                </a:lnTo>
                <a:close/>
                <a:moveTo>
                  <a:pt x="207" y="326"/>
                </a:moveTo>
                <a:lnTo>
                  <a:pt x="207" y="326"/>
                </a:lnTo>
                <a:lnTo>
                  <a:pt x="208" y="326"/>
                </a:lnTo>
                <a:lnTo>
                  <a:pt x="207" y="325"/>
                </a:lnTo>
                <a:lnTo>
                  <a:pt x="207" y="326"/>
                </a:lnTo>
                <a:close/>
                <a:moveTo>
                  <a:pt x="305" y="124"/>
                </a:moveTo>
                <a:lnTo>
                  <a:pt x="305" y="124"/>
                </a:lnTo>
                <a:lnTo>
                  <a:pt x="306" y="123"/>
                </a:lnTo>
                <a:lnTo>
                  <a:pt x="305" y="124"/>
                </a:lnTo>
                <a:close/>
                <a:moveTo>
                  <a:pt x="204" y="341"/>
                </a:moveTo>
                <a:lnTo>
                  <a:pt x="204" y="341"/>
                </a:lnTo>
                <a:lnTo>
                  <a:pt x="204" y="342"/>
                </a:lnTo>
                <a:lnTo>
                  <a:pt x="204" y="341"/>
                </a:lnTo>
                <a:close/>
                <a:moveTo>
                  <a:pt x="175" y="180"/>
                </a:moveTo>
                <a:lnTo>
                  <a:pt x="175" y="180"/>
                </a:lnTo>
                <a:lnTo>
                  <a:pt x="175" y="178"/>
                </a:lnTo>
                <a:lnTo>
                  <a:pt x="175" y="180"/>
                </a:lnTo>
                <a:close/>
                <a:moveTo>
                  <a:pt x="204" y="334"/>
                </a:moveTo>
                <a:lnTo>
                  <a:pt x="204" y="334"/>
                </a:lnTo>
                <a:lnTo>
                  <a:pt x="204" y="333"/>
                </a:lnTo>
                <a:lnTo>
                  <a:pt x="204" y="334"/>
                </a:lnTo>
                <a:close/>
                <a:moveTo>
                  <a:pt x="93" y="136"/>
                </a:moveTo>
                <a:lnTo>
                  <a:pt x="93" y="136"/>
                </a:lnTo>
                <a:lnTo>
                  <a:pt x="92" y="136"/>
                </a:lnTo>
                <a:lnTo>
                  <a:pt x="93" y="136"/>
                </a:lnTo>
                <a:close/>
                <a:moveTo>
                  <a:pt x="115" y="158"/>
                </a:moveTo>
                <a:lnTo>
                  <a:pt x="115" y="158"/>
                </a:lnTo>
                <a:lnTo>
                  <a:pt x="117" y="158"/>
                </a:lnTo>
                <a:lnTo>
                  <a:pt x="115" y="158"/>
                </a:lnTo>
                <a:close/>
                <a:moveTo>
                  <a:pt x="314" y="292"/>
                </a:moveTo>
                <a:lnTo>
                  <a:pt x="314" y="292"/>
                </a:lnTo>
                <a:lnTo>
                  <a:pt x="316" y="292"/>
                </a:lnTo>
                <a:lnTo>
                  <a:pt x="314" y="292"/>
                </a:lnTo>
                <a:close/>
                <a:moveTo>
                  <a:pt x="253" y="139"/>
                </a:moveTo>
                <a:lnTo>
                  <a:pt x="253" y="139"/>
                </a:lnTo>
                <a:lnTo>
                  <a:pt x="253" y="137"/>
                </a:lnTo>
                <a:lnTo>
                  <a:pt x="253" y="139"/>
                </a:lnTo>
                <a:close/>
                <a:moveTo>
                  <a:pt x="215" y="389"/>
                </a:moveTo>
                <a:lnTo>
                  <a:pt x="215" y="389"/>
                </a:lnTo>
                <a:lnTo>
                  <a:pt x="215" y="391"/>
                </a:lnTo>
                <a:lnTo>
                  <a:pt x="216" y="391"/>
                </a:lnTo>
                <a:lnTo>
                  <a:pt x="215" y="389"/>
                </a:lnTo>
                <a:close/>
                <a:moveTo>
                  <a:pt x="218" y="99"/>
                </a:moveTo>
                <a:lnTo>
                  <a:pt x="218" y="99"/>
                </a:lnTo>
                <a:lnTo>
                  <a:pt x="218" y="101"/>
                </a:lnTo>
                <a:lnTo>
                  <a:pt x="218" y="99"/>
                </a:lnTo>
                <a:close/>
                <a:moveTo>
                  <a:pt x="153" y="177"/>
                </a:moveTo>
                <a:lnTo>
                  <a:pt x="153" y="177"/>
                </a:lnTo>
                <a:lnTo>
                  <a:pt x="153" y="178"/>
                </a:lnTo>
                <a:lnTo>
                  <a:pt x="153" y="177"/>
                </a:lnTo>
                <a:close/>
                <a:moveTo>
                  <a:pt x="78" y="134"/>
                </a:moveTo>
                <a:lnTo>
                  <a:pt x="78" y="134"/>
                </a:lnTo>
                <a:lnTo>
                  <a:pt x="76" y="134"/>
                </a:lnTo>
                <a:lnTo>
                  <a:pt x="78" y="134"/>
                </a:lnTo>
                <a:close/>
                <a:moveTo>
                  <a:pt x="227" y="236"/>
                </a:moveTo>
                <a:lnTo>
                  <a:pt x="227" y="236"/>
                </a:lnTo>
                <a:lnTo>
                  <a:pt x="229" y="236"/>
                </a:lnTo>
                <a:lnTo>
                  <a:pt x="227" y="235"/>
                </a:lnTo>
                <a:lnTo>
                  <a:pt x="227" y="236"/>
                </a:lnTo>
                <a:close/>
                <a:moveTo>
                  <a:pt x="194" y="113"/>
                </a:moveTo>
                <a:lnTo>
                  <a:pt x="194" y="113"/>
                </a:lnTo>
                <a:lnTo>
                  <a:pt x="196" y="113"/>
                </a:lnTo>
                <a:lnTo>
                  <a:pt x="194" y="113"/>
                </a:lnTo>
                <a:close/>
                <a:moveTo>
                  <a:pt x="158" y="246"/>
                </a:moveTo>
                <a:lnTo>
                  <a:pt x="158" y="246"/>
                </a:lnTo>
                <a:lnTo>
                  <a:pt x="158" y="244"/>
                </a:lnTo>
                <a:lnTo>
                  <a:pt x="156" y="244"/>
                </a:lnTo>
                <a:lnTo>
                  <a:pt x="158" y="246"/>
                </a:lnTo>
                <a:close/>
                <a:moveTo>
                  <a:pt x="172" y="202"/>
                </a:moveTo>
                <a:lnTo>
                  <a:pt x="172" y="202"/>
                </a:lnTo>
                <a:lnTo>
                  <a:pt x="174" y="202"/>
                </a:lnTo>
                <a:lnTo>
                  <a:pt x="172" y="202"/>
                </a:lnTo>
                <a:close/>
                <a:moveTo>
                  <a:pt x="238" y="355"/>
                </a:moveTo>
                <a:lnTo>
                  <a:pt x="238" y="355"/>
                </a:lnTo>
                <a:close/>
                <a:moveTo>
                  <a:pt x="186" y="49"/>
                </a:moveTo>
                <a:lnTo>
                  <a:pt x="186" y="49"/>
                </a:lnTo>
                <a:lnTo>
                  <a:pt x="186" y="50"/>
                </a:lnTo>
                <a:lnTo>
                  <a:pt x="186" y="49"/>
                </a:lnTo>
                <a:close/>
                <a:moveTo>
                  <a:pt x="223" y="243"/>
                </a:moveTo>
                <a:lnTo>
                  <a:pt x="223" y="243"/>
                </a:lnTo>
                <a:lnTo>
                  <a:pt x="221" y="243"/>
                </a:lnTo>
                <a:lnTo>
                  <a:pt x="223" y="243"/>
                </a:lnTo>
                <a:close/>
                <a:moveTo>
                  <a:pt x="232" y="47"/>
                </a:moveTo>
                <a:lnTo>
                  <a:pt x="232" y="47"/>
                </a:lnTo>
                <a:close/>
                <a:moveTo>
                  <a:pt x="248" y="396"/>
                </a:moveTo>
                <a:lnTo>
                  <a:pt x="248" y="396"/>
                </a:lnTo>
                <a:close/>
                <a:moveTo>
                  <a:pt x="238" y="28"/>
                </a:moveTo>
                <a:lnTo>
                  <a:pt x="238" y="28"/>
                </a:lnTo>
                <a:lnTo>
                  <a:pt x="238" y="27"/>
                </a:lnTo>
                <a:lnTo>
                  <a:pt x="238" y="28"/>
                </a:lnTo>
                <a:close/>
                <a:moveTo>
                  <a:pt x="175" y="401"/>
                </a:moveTo>
                <a:lnTo>
                  <a:pt x="175" y="401"/>
                </a:lnTo>
                <a:lnTo>
                  <a:pt x="174" y="401"/>
                </a:lnTo>
                <a:lnTo>
                  <a:pt x="175" y="401"/>
                </a:lnTo>
                <a:close/>
                <a:moveTo>
                  <a:pt x="256" y="410"/>
                </a:moveTo>
                <a:lnTo>
                  <a:pt x="256" y="410"/>
                </a:lnTo>
                <a:lnTo>
                  <a:pt x="257" y="410"/>
                </a:lnTo>
                <a:lnTo>
                  <a:pt x="257" y="408"/>
                </a:lnTo>
                <a:lnTo>
                  <a:pt x="256" y="410"/>
                </a:lnTo>
                <a:close/>
                <a:moveTo>
                  <a:pt x="185" y="159"/>
                </a:moveTo>
                <a:lnTo>
                  <a:pt x="185" y="159"/>
                </a:lnTo>
                <a:lnTo>
                  <a:pt x="185" y="158"/>
                </a:lnTo>
                <a:lnTo>
                  <a:pt x="185" y="159"/>
                </a:lnTo>
                <a:close/>
                <a:moveTo>
                  <a:pt x="93" y="284"/>
                </a:moveTo>
                <a:lnTo>
                  <a:pt x="93" y="284"/>
                </a:lnTo>
                <a:lnTo>
                  <a:pt x="95" y="284"/>
                </a:lnTo>
                <a:lnTo>
                  <a:pt x="93" y="284"/>
                </a:lnTo>
                <a:close/>
                <a:moveTo>
                  <a:pt x="240" y="333"/>
                </a:moveTo>
                <a:lnTo>
                  <a:pt x="240" y="333"/>
                </a:lnTo>
                <a:lnTo>
                  <a:pt x="242" y="333"/>
                </a:lnTo>
                <a:lnTo>
                  <a:pt x="240" y="333"/>
                </a:lnTo>
                <a:close/>
                <a:moveTo>
                  <a:pt x="101" y="181"/>
                </a:moveTo>
                <a:lnTo>
                  <a:pt x="101" y="181"/>
                </a:lnTo>
                <a:lnTo>
                  <a:pt x="100" y="180"/>
                </a:lnTo>
                <a:lnTo>
                  <a:pt x="101" y="181"/>
                </a:lnTo>
                <a:close/>
                <a:moveTo>
                  <a:pt x="172" y="188"/>
                </a:moveTo>
                <a:lnTo>
                  <a:pt x="172" y="188"/>
                </a:lnTo>
                <a:lnTo>
                  <a:pt x="174" y="188"/>
                </a:lnTo>
                <a:lnTo>
                  <a:pt x="172" y="188"/>
                </a:lnTo>
                <a:close/>
                <a:moveTo>
                  <a:pt x="297" y="199"/>
                </a:moveTo>
                <a:lnTo>
                  <a:pt x="297" y="199"/>
                </a:lnTo>
                <a:lnTo>
                  <a:pt x="295" y="199"/>
                </a:lnTo>
                <a:lnTo>
                  <a:pt x="297" y="199"/>
                </a:lnTo>
                <a:close/>
                <a:moveTo>
                  <a:pt x="96" y="123"/>
                </a:moveTo>
                <a:lnTo>
                  <a:pt x="96" y="123"/>
                </a:lnTo>
                <a:lnTo>
                  <a:pt x="98" y="121"/>
                </a:lnTo>
                <a:lnTo>
                  <a:pt x="96" y="121"/>
                </a:lnTo>
                <a:lnTo>
                  <a:pt x="96" y="123"/>
                </a:lnTo>
                <a:close/>
                <a:moveTo>
                  <a:pt x="289" y="216"/>
                </a:moveTo>
                <a:lnTo>
                  <a:pt x="289" y="216"/>
                </a:lnTo>
                <a:lnTo>
                  <a:pt x="289" y="214"/>
                </a:lnTo>
                <a:lnTo>
                  <a:pt x="287" y="214"/>
                </a:lnTo>
                <a:lnTo>
                  <a:pt x="289" y="216"/>
                </a:lnTo>
                <a:close/>
                <a:moveTo>
                  <a:pt x="71" y="115"/>
                </a:moveTo>
                <a:lnTo>
                  <a:pt x="71" y="115"/>
                </a:lnTo>
                <a:close/>
                <a:moveTo>
                  <a:pt x="204" y="361"/>
                </a:moveTo>
                <a:lnTo>
                  <a:pt x="204" y="361"/>
                </a:lnTo>
                <a:lnTo>
                  <a:pt x="204" y="360"/>
                </a:lnTo>
                <a:lnTo>
                  <a:pt x="204" y="361"/>
                </a:lnTo>
                <a:close/>
                <a:moveTo>
                  <a:pt x="52" y="257"/>
                </a:moveTo>
                <a:lnTo>
                  <a:pt x="52" y="257"/>
                </a:lnTo>
                <a:close/>
                <a:moveTo>
                  <a:pt x="96" y="255"/>
                </a:moveTo>
                <a:lnTo>
                  <a:pt x="96" y="255"/>
                </a:lnTo>
                <a:lnTo>
                  <a:pt x="96" y="257"/>
                </a:lnTo>
                <a:lnTo>
                  <a:pt x="98" y="255"/>
                </a:lnTo>
                <a:lnTo>
                  <a:pt x="96" y="255"/>
                </a:lnTo>
                <a:close/>
                <a:moveTo>
                  <a:pt x="231" y="235"/>
                </a:moveTo>
                <a:lnTo>
                  <a:pt x="231" y="235"/>
                </a:lnTo>
                <a:lnTo>
                  <a:pt x="232" y="235"/>
                </a:lnTo>
                <a:lnTo>
                  <a:pt x="231" y="233"/>
                </a:lnTo>
                <a:lnTo>
                  <a:pt x="231" y="235"/>
                </a:lnTo>
                <a:close/>
                <a:moveTo>
                  <a:pt x="183" y="69"/>
                </a:moveTo>
                <a:lnTo>
                  <a:pt x="183" y="69"/>
                </a:lnTo>
                <a:lnTo>
                  <a:pt x="183" y="71"/>
                </a:lnTo>
                <a:lnTo>
                  <a:pt x="183" y="69"/>
                </a:lnTo>
                <a:close/>
                <a:moveTo>
                  <a:pt x="256" y="65"/>
                </a:moveTo>
                <a:lnTo>
                  <a:pt x="256" y="65"/>
                </a:lnTo>
                <a:lnTo>
                  <a:pt x="256" y="66"/>
                </a:lnTo>
                <a:lnTo>
                  <a:pt x="256" y="6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6" name="Freeform 37"/>
          <p:cNvSpPr>
            <a:spLocks noEditPoints="1"/>
          </p:cNvSpPr>
          <p:nvPr/>
        </p:nvSpPr>
        <p:spPr bwMode="auto">
          <a:xfrm>
            <a:off x="827088" y="1465039"/>
            <a:ext cx="679450" cy="555625"/>
          </a:xfrm>
          <a:custGeom>
            <a:avLst/>
            <a:gdLst>
              <a:gd name="T0" fmla="*/ 183972200 w 428"/>
              <a:gd name="T1" fmla="*/ 355342825 h 350"/>
              <a:gd name="T2" fmla="*/ 146169063 w 428"/>
              <a:gd name="T3" fmla="*/ 211693125 h 350"/>
              <a:gd name="T4" fmla="*/ 201612500 w 428"/>
              <a:gd name="T5" fmla="*/ 103327200 h 350"/>
              <a:gd name="T6" fmla="*/ 453628125 w 428"/>
              <a:gd name="T7" fmla="*/ 7561263 h 350"/>
              <a:gd name="T8" fmla="*/ 907256250 w 428"/>
              <a:gd name="T9" fmla="*/ 246975313 h 350"/>
              <a:gd name="T10" fmla="*/ 942538438 w 428"/>
              <a:gd name="T11" fmla="*/ 846772500 h 350"/>
              <a:gd name="T12" fmla="*/ 400705638 w 428"/>
              <a:gd name="T13" fmla="*/ 861893438 h 350"/>
              <a:gd name="T14" fmla="*/ 98286888 w 428"/>
              <a:gd name="T15" fmla="*/ 874495013 h 350"/>
              <a:gd name="T16" fmla="*/ 110886875 w 428"/>
              <a:gd name="T17" fmla="*/ 715724375 h 350"/>
              <a:gd name="T18" fmla="*/ 126007813 w 428"/>
              <a:gd name="T19" fmla="*/ 579635938 h 350"/>
              <a:gd name="T20" fmla="*/ 1005543138 w 428"/>
              <a:gd name="T21" fmla="*/ 418345938 h 350"/>
              <a:gd name="T22" fmla="*/ 612398763 w 428"/>
              <a:gd name="T23" fmla="*/ 695563125 h 350"/>
              <a:gd name="T24" fmla="*/ 791329063 w 428"/>
              <a:gd name="T25" fmla="*/ 703124388 h 350"/>
              <a:gd name="T26" fmla="*/ 942538438 w 428"/>
              <a:gd name="T27" fmla="*/ 516632825 h 350"/>
              <a:gd name="T28" fmla="*/ 975301263 w 428"/>
              <a:gd name="T29" fmla="*/ 577116575 h 350"/>
              <a:gd name="T30" fmla="*/ 834172513 w 428"/>
              <a:gd name="T31" fmla="*/ 252015625 h 350"/>
              <a:gd name="T32" fmla="*/ 738406575 w 428"/>
              <a:gd name="T33" fmla="*/ 136088438 h 350"/>
              <a:gd name="T34" fmla="*/ 672882513 w 428"/>
              <a:gd name="T35" fmla="*/ 118448138 h 350"/>
              <a:gd name="T36" fmla="*/ 632560013 w 428"/>
              <a:gd name="T37" fmla="*/ 163810950 h 350"/>
              <a:gd name="T38" fmla="*/ 584676250 w 428"/>
              <a:gd name="T39" fmla="*/ 143649700 h 350"/>
              <a:gd name="T40" fmla="*/ 531753763 w 428"/>
              <a:gd name="T41" fmla="*/ 194052825 h 350"/>
              <a:gd name="T42" fmla="*/ 282257500 w 428"/>
              <a:gd name="T43" fmla="*/ 680442188 h 350"/>
              <a:gd name="T44" fmla="*/ 322580000 w 428"/>
              <a:gd name="T45" fmla="*/ 645160000 h 350"/>
              <a:gd name="T46" fmla="*/ 385584700 w 428"/>
              <a:gd name="T47" fmla="*/ 672882513 h 350"/>
              <a:gd name="T48" fmla="*/ 483870000 w 428"/>
              <a:gd name="T49" fmla="*/ 715724375 h 350"/>
              <a:gd name="T50" fmla="*/ 541834388 w 428"/>
              <a:gd name="T51" fmla="*/ 100806250 h 350"/>
              <a:gd name="T52" fmla="*/ 942538438 w 428"/>
              <a:gd name="T53" fmla="*/ 151209375 h 350"/>
              <a:gd name="T54" fmla="*/ 357862188 w 428"/>
              <a:gd name="T55" fmla="*/ 52924075 h 350"/>
              <a:gd name="T56" fmla="*/ 496471575 w 428"/>
              <a:gd name="T57" fmla="*/ 128528763 h 350"/>
              <a:gd name="T58" fmla="*/ 269657513 w 428"/>
              <a:gd name="T59" fmla="*/ 231854375 h 350"/>
              <a:gd name="T60" fmla="*/ 229335013 w 428"/>
              <a:gd name="T61" fmla="*/ 279738138 h 350"/>
              <a:gd name="T62" fmla="*/ 143649700 w 428"/>
              <a:gd name="T63" fmla="*/ 728325950 h 350"/>
              <a:gd name="T64" fmla="*/ 317539688 w 428"/>
              <a:gd name="T65" fmla="*/ 378023438 h 350"/>
              <a:gd name="T66" fmla="*/ 970260950 w 428"/>
              <a:gd name="T67" fmla="*/ 405745950 h 350"/>
              <a:gd name="T68" fmla="*/ 108367513 w 428"/>
              <a:gd name="T69" fmla="*/ 751006563 h 350"/>
              <a:gd name="T70" fmla="*/ 907256250 w 428"/>
              <a:gd name="T71" fmla="*/ 695563125 h 350"/>
              <a:gd name="T72" fmla="*/ 632560013 w 428"/>
              <a:gd name="T73" fmla="*/ 778729075 h 350"/>
              <a:gd name="T74" fmla="*/ 68045013 w 428"/>
              <a:gd name="T75" fmla="*/ 645160000 h 350"/>
              <a:gd name="T76" fmla="*/ 289818763 w 428"/>
              <a:gd name="T77" fmla="*/ 206652813 h 350"/>
              <a:gd name="T78" fmla="*/ 791329063 w 428"/>
              <a:gd name="T79" fmla="*/ 204133450 h 350"/>
              <a:gd name="T80" fmla="*/ 997981875 w 428"/>
              <a:gd name="T81" fmla="*/ 675401875 h 350"/>
              <a:gd name="T82" fmla="*/ 778729075 w 428"/>
              <a:gd name="T83" fmla="*/ 191531875 h 350"/>
              <a:gd name="T84" fmla="*/ 1045865638 w 428"/>
              <a:gd name="T85" fmla="*/ 680442188 h 350"/>
              <a:gd name="T86" fmla="*/ 158770638 w 428"/>
              <a:gd name="T87" fmla="*/ 55443438 h 350"/>
              <a:gd name="T88" fmla="*/ 466229700 w 428"/>
              <a:gd name="T89" fmla="*/ 206652813 h 350"/>
              <a:gd name="T90" fmla="*/ 337700938 w 428"/>
              <a:gd name="T91" fmla="*/ 693043763 h 350"/>
              <a:gd name="T92" fmla="*/ 504031250 w 428"/>
              <a:gd name="T93" fmla="*/ 791329063 h 350"/>
              <a:gd name="T94" fmla="*/ 123488450 w 428"/>
              <a:gd name="T95" fmla="*/ 231854375 h 350"/>
              <a:gd name="T96" fmla="*/ 138609388 w 428"/>
              <a:gd name="T97" fmla="*/ 138609388 h 350"/>
              <a:gd name="T98" fmla="*/ 564515000 w 428"/>
              <a:gd name="T99" fmla="*/ 806450000 h 350"/>
              <a:gd name="T100" fmla="*/ 766127500 w 428"/>
              <a:gd name="T101" fmla="*/ 806450000 h 350"/>
              <a:gd name="T102" fmla="*/ 985381888 w 428"/>
              <a:gd name="T103" fmla="*/ 224294700 h 350"/>
              <a:gd name="T104" fmla="*/ 171370625 w 428"/>
              <a:gd name="T105" fmla="*/ 796369375 h 350"/>
              <a:gd name="T106" fmla="*/ 32762825 w 428"/>
              <a:gd name="T107" fmla="*/ 778729075 h 350"/>
              <a:gd name="T108" fmla="*/ 682963138 w 428"/>
              <a:gd name="T109" fmla="*/ 803930638 h 350"/>
              <a:gd name="T110" fmla="*/ 889615950 w 428"/>
              <a:gd name="T111" fmla="*/ 844253138 h 350"/>
              <a:gd name="T112" fmla="*/ 899696575 w 428"/>
              <a:gd name="T113" fmla="*/ 831651563 h 350"/>
              <a:gd name="T114" fmla="*/ 902215938 w 428"/>
              <a:gd name="T115" fmla="*/ 743446888 h 350"/>
              <a:gd name="T116" fmla="*/ 211693125 w 428"/>
              <a:gd name="T117" fmla="*/ 317539688 h 350"/>
              <a:gd name="T118" fmla="*/ 1010583450 w 428"/>
              <a:gd name="T119" fmla="*/ 665321250 h 350"/>
              <a:gd name="T120" fmla="*/ 425907200 w 428"/>
              <a:gd name="T121" fmla="*/ 241935000 h 350"/>
              <a:gd name="T122" fmla="*/ 380544388 w 428"/>
              <a:gd name="T123" fmla="*/ 871974063 h 350"/>
              <a:gd name="T124" fmla="*/ 902215938 w 428"/>
              <a:gd name="T125" fmla="*/ 844253138 h 35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28" h="350">
                <a:moveTo>
                  <a:pt x="63" y="219"/>
                </a:moveTo>
                <a:lnTo>
                  <a:pt x="63" y="219"/>
                </a:lnTo>
                <a:lnTo>
                  <a:pt x="71" y="213"/>
                </a:lnTo>
                <a:lnTo>
                  <a:pt x="74" y="210"/>
                </a:lnTo>
                <a:lnTo>
                  <a:pt x="76" y="205"/>
                </a:lnTo>
                <a:lnTo>
                  <a:pt x="79" y="200"/>
                </a:lnTo>
                <a:lnTo>
                  <a:pt x="79" y="196"/>
                </a:lnTo>
                <a:lnTo>
                  <a:pt x="79" y="189"/>
                </a:lnTo>
                <a:lnTo>
                  <a:pt x="77" y="183"/>
                </a:lnTo>
                <a:lnTo>
                  <a:pt x="76" y="180"/>
                </a:lnTo>
                <a:lnTo>
                  <a:pt x="74" y="180"/>
                </a:lnTo>
                <a:lnTo>
                  <a:pt x="63" y="183"/>
                </a:lnTo>
                <a:lnTo>
                  <a:pt x="50" y="183"/>
                </a:lnTo>
                <a:lnTo>
                  <a:pt x="47" y="183"/>
                </a:lnTo>
                <a:lnTo>
                  <a:pt x="44" y="182"/>
                </a:lnTo>
                <a:lnTo>
                  <a:pt x="41" y="178"/>
                </a:lnTo>
                <a:lnTo>
                  <a:pt x="39" y="175"/>
                </a:lnTo>
                <a:lnTo>
                  <a:pt x="39" y="171"/>
                </a:lnTo>
                <a:lnTo>
                  <a:pt x="41" y="167"/>
                </a:lnTo>
                <a:lnTo>
                  <a:pt x="44" y="164"/>
                </a:lnTo>
                <a:lnTo>
                  <a:pt x="52" y="163"/>
                </a:lnTo>
                <a:lnTo>
                  <a:pt x="58" y="161"/>
                </a:lnTo>
                <a:lnTo>
                  <a:pt x="65" y="163"/>
                </a:lnTo>
                <a:lnTo>
                  <a:pt x="71" y="164"/>
                </a:lnTo>
                <a:lnTo>
                  <a:pt x="76" y="169"/>
                </a:lnTo>
                <a:lnTo>
                  <a:pt x="76" y="171"/>
                </a:lnTo>
                <a:lnTo>
                  <a:pt x="79" y="167"/>
                </a:lnTo>
                <a:lnTo>
                  <a:pt x="85" y="159"/>
                </a:lnTo>
                <a:lnTo>
                  <a:pt x="87" y="148"/>
                </a:lnTo>
                <a:lnTo>
                  <a:pt x="87" y="142"/>
                </a:lnTo>
                <a:lnTo>
                  <a:pt x="84" y="134"/>
                </a:lnTo>
                <a:lnTo>
                  <a:pt x="82" y="136"/>
                </a:lnTo>
                <a:lnTo>
                  <a:pt x="77" y="139"/>
                </a:lnTo>
                <a:lnTo>
                  <a:pt x="73" y="141"/>
                </a:lnTo>
                <a:lnTo>
                  <a:pt x="60" y="144"/>
                </a:lnTo>
                <a:lnTo>
                  <a:pt x="49" y="144"/>
                </a:lnTo>
                <a:lnTo>
                  <a:pt x="43" y="144"/>
                </a:lnTo>
                <a:lnTo>
                  <a:pt x="39" y="142"/>
                </a:lnTo>
                <a:lnTo>
                  <a:pt x="38" y="139"/>
                </a:lnTo>
                <a:lnTo>
                  <a:pt x="36" y="136"/>
                </a:lnTo>
                <a:lnTo>
                  <a:pt x="38" y="131"/>
                </a:lnTo>
                <a:lnTo>
                  <a:pt x="41" y="130"/>
                </a:lnTo>
                <a:lnTo>
                  <a:pt x="44" y="126"/>
                </a:lnTo>
                <a:lnTo>
                  <a:pt x="50" y="125"/>
                </a:lnTo>
                <a:lnTo>
                  <a:pt x="58" y="123"/>
                </a:lnTo>
                <a:lnTo>
                  <a:pt x="71" y="122"/>
                </a:lnTo>
                <a:lnTo>
                  <a:pt x="74" y="122"/>
                </a:lnTo>
                <a:lnTo>
                  <a:pt x="79" y="123"/>
                </a:lnTo>
                <a:lnTo>
                  <a:pt x="80" y="123"/>
                </a:lnTo>
                <a:lnTo>
                  <a:pt x="82" y="118"/>
                </a:lnTo>
                <a:lnTo>
                  <a:pt x="84" y="114"/>
                </a:lnTo>
                <a:lnTo>
                  <a:pt x="84" y="106"/>
                </a:lnTo>
                <a:lnTo>
                  <a:pt x="82" y="98"/>
                </a:lnTo>
                <a:lnTo>
                  <a:pt x="80" y="96"/>
                </a:lnTo>
                <a:lnTo>
                  <a:pt x="80" y="95"/>
                </a:lnTo>
                <a:lnTo>
                  <a:pt x="73" y="98"/>
                </a:lnTo>
                <a:lnTo>
                  <a:pt x="63" y="100"/>
                </a:lnTo>
                <a:lnTo>
                  <a:pt x="54" y="101"/>
                </a:lnTo>
                <a:lnTo>
                  <a:pt x="49" y="101"/>
                </a:lnTo>
                <a:lnTo>
                  <a:pt x="46" y="100"/>
                </a:lnTo>
                <a:lnTo>
                  <a:pt x="43" y="98"/>
                </a:lnTo>
                <a:lnTo>
                  <a:pt x="43" y="95"/>
                </a:lnTo>
                <a:lnTo>
                  <a:pt x="43" y="90"/>
                </a:lnTo>
                <a:lnTo>
                  <a:pt x="46" y="89"/>
                </a:lnTo>
                <a:lnTo>
                  <a:pt x="49" y="87"/>
                </a:lnTo>
                <a:lnTo>
                  <a:pt x="58" y="84"/>
                </a:lnTo>
                <a:lnTo>
                  <a:pt x="65" y="84"/>
                </a:lnTo>
                <a:lnTo>
                  <a:pt x="73" y="84"/>
                </a:lnTo>
                <a:lnTo>
                  <a:pt x="79" y="87"/>
                </a:lnTo>
                <a:lnTo>
                  <a:pt x="80" y="85"/>
                </a:lnTo>
                <a:lnTo>
                  <a:pt x="82" y="82"/>
                </a:lnTo>
                <a:lnTo>
                  <a:pt x="84" y="79"/>
                </a:lnTo>
                <a:lnTo>
                  <a:pt x="85" y="70"/>
                </a:lnTo>
                <a:lnTo>
                  <a:pt x="84" y="65"/>
                </a:lnTo>
                <a:lnTo>
                  <a:pt x="80" y="60"/>
                </a:lnTo>
                <a:lnTo>
                  <a:pt x="76" y="59"/>
                </a:lnTo>
                <a:lnTo>
                  <a:pt x="74" y="59"/>
                </a:lnTo>
                <a:lnTo>
                  <a:pt x="71" y="62"/>
                </a:lnTo>
                <a:lnTo>
                  <a:pt x="63" y="65"/>
                </a:lnTo>
                <a:lnTo>
                  <a:pt x="55" y="68"/>
                </a:lnTo>
                <a:lnTo>
                  <a:pt x="47" y="68"/>
                </a:lnTo>
                <a:lnTo>
                  <a:pt x="43" y="68"/>
                </a:lnTo>
                <a:lnTo>
                  <a:pt x="39" y="65"/>
                </a:lnTo>
                <a:lnTo>
                  <a:pt x="39" y="63"/>
                </a:lnTo>
                <a:lnTo>
                  <a:pt x="38" y="62"/>
                </a:lnTo>
                <a:lnTo>
                  <a:pt x="36" y="57"/>
                </a:lnTo>
                <a:lnTo>
                  <a:pt x="38" y="54"/>
                </a:lnTo>
                <a:lnTo>
                  <a:pt x="43" y="51"/>
                </a:lnTo>
                <a:lnTo>
                  <a:pt x="47" y="49"/>
                </a:lnTo>
                <a:lnTo>
                  <a:pt x="52" y="47"/>
                </a:lnTo>
                <a:lnTo>
                  <a:pt x="58" y="47"/>
                </a:lnTo>
                <a:lnTo>
                  <a:pt x="66" y="47"/>
                </a:lnTo>
                <a:lnTo>
                  <a:pt x="74" y="51"/>
                </a:lnTo>
                <a:lnTo>
                  <a:pt x="76" y="51"/>
                </a:lnTo>
                <a:lnTo>
                  <a:pt x="79" y="46"/>
                </a:lnTo>
                <a:lnTo>
                  <a:pt x="80" y="41"/>
                </a:lnTo>
                <a:lnTo>
                  <a:pt x="79" y="41"/>
                </a:lnTo>
                <a:lnTo>
                  <a:pt x="68" y="38"/>
                </a:lnTo>
                <a:lnTo>
                  <a:pt x="65" y="36"/>
                </a:lnTo>
                <a:lnTo>
                  <a:pt x="63" y="33"/>
                </a:lnTo>
                <a:lnTo>
                  <a:pt x="60" y="29"/>
                </a:lnTo>
                <a:lnTo>
                  <a:pt x="58" y="22"/>
                </a:lnTo>
                <a:lnTo>
                  <a:pt x="58" y="19"/>
                </a:lnTo>
                <a:lnTo>
                  <a:pt x="62" y="16"/>
                </a:lnTo>
                <a:lnTo>
                  <a:pt x="66" y="14"/>
                </a:lnTo>
                <a:lnTo>
                  <a:pt x="71" y="13"/>
                </a:lnTo>
                <a:lnTo>
                  <a:pt x="80" y="16"/>
                </a:lnTo>
                <a:lnTo>
                  <a:pt x="87" y="19"/>
                </a:lnTo>
                <a:lnTo>
                  <a:pt x="90" y="25"/>
                </a:lnTo>
                <a:lnTo>
                  <a:pt x="91" y="30"/>
                </a:lnTo>
                <a:lnTo>
                  <a:pt x="91" y="35"/>
                </a:lnTo>
                <a:lnTo>
                  <a:pt x="93" y="35"/>
                </a:lnTo>
                <a:lnTo>
                  <a:pt x="98" y="35"/>
                </a:lnTo>
                <a:lnTo>
                  <a:pt x="104" y="33"/>
                </a:lnTo>
                <a:lnTo>
                  <a:pt x="109" y="32"/>
                </a:lnTo>
                <a:lnTo>
                  <a:pt x="112" y="29"/>
                </a:lnTo>
                <a:lnTo>
                  <a:pt x="115" y="27"/>
                </a:lnTo>
                <a:lnTo>
                  <a:pt x="117" y="27"/>
                </a:lnTo>
                <a:lnTo>
                  <a:pt x="118" y="27"/>
                </a:lnTo>
                <a:lnTo>
                  <a:pt x="120" y="29"/>
                </a:lnTo>
                <a:lnTo>
                  <a:pt x="123" y="25"/>
                </a:lnTo>
                <a:lnTo>
                  <a:pt x="129" y="19"/>
                </a:lnTo>
                <a:lnTo>
                  <a:pt x="139" y="14"/>
                </a:lnTo>
                <a:lnTo>
                  <a:pt x="153" y="10"/>
                </a:lnTo>
                <a:lnTo>
                  <a:pt x="162" y="6"/>
                </a:lnTo>
                <a:lnTo>
                  <a:pt x="170" y="3"/>
                </a:lnTo>
                <a:lnTo>
                  <a:pt x="180" y="3"/>
                </a:lnTo>
                <a:lnTo>
                  <a:pt x="240" y="2"/>
                </a:lnTo>
                <a:lnTo>
                  <a:pt x="270" y="0"/>
                </a:lnTo>
                <a:lnTo>
                  <a:pt x="309" y="0"/>
                </a:lnTo>
                <a:lnTo>
                  <a:pt x="347" y="0"/>
                </a:lnTo>
                <a:lnTo>
                  <a:pt x="357" y="2"/>
                </a:lnTo>
                <a:lnTo>
                  <a:pt x="363" y="2"/>
                </a:lnTo>
                <a:lnTo>
                  <a:pt x="368" y="5"/>
                </a:lnTo>
                <a:lnTo>
                  <a:pt x="380" y="11"/>
                </a:lnTo>
                <a:lnTo>
                  <a:pt x="387" y="16"/>
                </a:lnTo>
                <a:lnTo>
                  <a:pt x="388" y="19"/>
                </a:lnTo>
                <a:lnTo>
                  <a:pt x="390" y="22"/>
                </a:lnTo>
                <a:lnTo>
                  <a:pt x="391" y="27"/>
                </a:lnTo>
                <a:lnTo>
                  <a:pt x="398" y="35"/>
                </a:lnTo>
                <a:lnTo>
                  <a:pt x="401" y="43"/>
                </a:lnTo>
                <a:lnTo>
                  <a:pt x="402" y="52"/>
                </a:lnTo>
                <a:lnTo>
                  <a:pt x="404" y="60"/>
                </a:lnTo>
                <a:lnTo>
                  <a:pt x="404" y="62"/>
                </a:lnTo>
                <a:lnTo>
                  <a:pt x="404" y="63"/>
                </a:lnTo>
                <a:lnTo>
                  <a:pt x="405" y="68"/>
                </a:lnTo>
                <a:lnTo>
                  <a:pt x="405" y="71"/>
                </a:lnTo>
                <a:lnTo>
                  <a:pt x="407" y="76"/>
                </a:lnTo>
                <a:lnTo>
                  <a:pt x="407" y="81"/>
                </a:lnTo>
                <a:lnTo>
                  <a:pt x="404" y="85"/>
                </a:lnTo>
                <a:lnTo>
                  <a:pt x="399" y="89"/>
                </a:lnTo>
                <a:lnTo>
                  <a:pt x="391" y="93"/>
                </a:lnTo>
                <a:lnTo>
                  <a:pt x="382" y="96"/>
                </a:lnTo>
                <a:lnTo>
                  <a:pt x="371" y="98"/>
                </a:lnTo>
                <a:lnTo>
                  <a:pt x="360" y="98"/>
                </a:lnTo>
                <a:lnTo>
                  <a:pt x="358" y="98"/>
                </a:lnTo>
                <a:lnTo>
                  <a:pt x="358" y="100"/>
                </a:lnTo>
                <a:lnTo>
                  <a:pt x="364" y="112"/>
                </a:lnTo>
                <a:lnTo>
                  <a:pt x="369" y="117"/>
                </a:lnTo>
                <a:lnTo>
                  <a:pt x="377" y="126"/>
                </a:lnTo>
                <a:lnTo>
                  <a:pt x="383" y="136"/>
                </a:lnTo>
                <a:lnTo>
                  <a:pt x="398" y="156"/>
                </a:lnTo>
                <a:lnTo>
                  <a:pt x="410" y="175"/>
                </a:lnTo>
                <a:lnTo>
                  <a:pt x="415" y="183"/>
                </a:lnTo>
                <a:lnTo>
                  <a:pt x="420" y="193"/>
                </a:lnTo>
                <a:lnTo>
                  <a:pt x="421" y="200"/>
                </a:lnTo>
                <a:lnTo>
                  <a:pt x="424" y="210"/>
                </a:lnTo>
                <a:lnTo>
                  <a:pt x="426" y="226"/>
                </a:lnTo>
                <a:lnTo>
                  <a:pt x="426" y="240"/>
                </a:lnTo>
                <a:lnTo>
                  <a:pt x="428" y="249"/>
                </a:lnTo>
                <a:lnTo>
                  <a:pt x="428" y="259"/>
                </a:lnTo>
                <a:lnTo>
                  <a:pt x="426" y="267"/>
                </a:lnTo>
                <a:lnTo>
                  <a:pt x="421" y="275"/>
                </a:lnTo>
                <a:lnTo>
                  <a:pt x="418" y="283"/>
                </a:lnTo>
                <a:lnTo>
                  <a:pt x="416" y="284"/>
                </a:lnTo>
                <a:lnTo>
                  <a:pt x="412" y="292"/>
                </a:lnTo>
                <a:lnTo>
                  <a:pt x="407" y="297"/>
                </a:lnTo>
                <a:lnTo>
                  <a:pt x="399" y="301"/>
                </a:lnTo>
                <a:lnTo>
                  <a:pt x="396" y="303"/>
                </a:lnTo>
                <a:lnTo>
                  <a:pt x="385" y="309"/>
                </a:lnTo>
                <a:lnTo>
                  <a:pt x="383" y="311"/>
                </a:lnTo>
                <a:lnTo>
                  <a:pt x="380" y="324"/>
                </a:lnTo>
                <a:lnTo>
                  <a:pt x="380" y="327"/>
                </a:lnTo>
                <a:lnTo>
                  <a:pt x="379" y="331"/>
                </a:lnTo>
                <a:lnTo>
                  <a:pt x="374" y="336"/>
                </a:lnTo>
                <a:lnTo>
                  <a:pt x="369" y="341"/>
                </a:lnTo>
                <a:lnTo>
                  <a:pt x="361" y="344"/>
                </a:lnTo>
                <a:lnTo>
                  <a:pt x="355" y="344"/>
                </a:lnTo>
                <a:lnTo>
                  <a:pt x="350" y="341"/>
                </a:lnTo>
                <a:lnTo>
                  <a:pt x="347" y="336"/>
                </a:lnTo>
                <a:lnTo>
                  <a:pt x="345" y="330"/>
                </a:lnTo>
                <a:lnTo>
                  <a:pt x="344" y="320"/>
                </a:lnTo>
                <a:lnTo>
                  <a:pt x="342" y="320"/>
                </a:lnTo>
                <a:lnTo>
                  <a:pt x="323" y="324"/>
                </a:lnTo>
                <a:lnTo>
                  <a:pt x="311" y="327"/>
                </a:lnTo>
                <a:lnTo>
                  <a:pt x="292" y="330"/>
                </a:lnTo>
                <a:lnTo>
                  <a:pt x="290" y="330"/>
                </a:lnTo>
                <a:lnTo>
                  <a:pt x="287" y="330"/>
                </a:lnTo>
                <a:lnTo>
                  <a:pt x="284" y="330"/>
                </a:lnTo>
                <a:lnTo>
                  <a:pt x="265" y="330"/>
                </a:lnTo>
                <a:lnTo>
                  <a:pt x="252" y="330"/>
                </a:lnTo>
                <a:lnTo>
                  <a:pt x="238" y="331"/>
                </a:lnTo>
                <a:lnTo>
                  <a:pt x="224" y="331"/>
                </a:lnTo>
                <a:lnTo>
                  <a:pt x="210" y="331"/>
                </a:lnTo>
                <a:lnTo>
                  <a:pt x="192" y="330"/>
                </a:lnTo>
                <a:lnTo>
                  <a:pt x="177" y="327"/>
                </a:lnTo>
                <a:lnTo>
                  <a:pt x="174" y="327"/>
                </a:lnTo>
                <a:lnTo>
                  <a:pt x="172" y="327"/>
                </a:lnTo>
                <a:lnTo>
                  <a:pt x="170" y="328"/>
                </a:lnTo>
                <a:lnTo>
                  <a:pt x="169" y="327"/>
                </a:lnTo>
                <a:lnTo>
                  <a:pt x="167" y="325"/>
                </a:lnTo>
                <a:lnTo>
                  <a:pt x="167" y="328"/>
                </a:lnTo>
                <a:lnTo>
                  <a:pt x="166" y="335"/>
                </a:lnTo>
                <a:lnTo>
                  <a:pt x="161" y="341"/>
                </a:lnTo>
                <a:lnTo>
                  <a:pt x="159" y="342"/>
                </a:lnTo>
                <a:lnTo>
                  <a:pt x="159" y="346"/>
                </a:lnTo>
                <a:lnTo>
                  <a:pt x="155" y="349"/>
                </a:lnTo>
                <a:lnTo>
                  <a:pt x="148" y="350"/>
                </a:lnTo>
                <a:lnTo>
                  <a:pt x="140" y="349"/>
                </a:lnTo>
                <a:lnTo>
                  <a:pt x="136" y="349"/>
                </a:lnTo>
                <a:lnTo>
                  <a:pt x="133" y="346"/>
                </a:lnTo>
                <a:lnTo>
                  <a:pt x="131" y="342"/>
                </a:lnTo>
                <a:lnTo>
                  <a:pt x="131" y="339"/>
                </a:lnTo>
                <a:lnTo>
                  <a:pt x="131" y="336"/>
                </a:lnTo>
                <a:lnTo>
                  <a:pt x="129" y="320"/>
                </a:lnTo>
                <a:lnTo>
                  <a:pt x="129" y="314"/>
                </a:lnTo>
                <a:lnTo>
                  <a:pt x="126" y="312"/>
                </a:lnTo>
                <a:lnTo>
                  <a:pt x="125" y="312"/>
                </a:lnTo>
                <a:lnTo>
                  <a:pt x="125" y="311"/>
                </a:lnTo>
                <a:lnTo>
                  <a:pt x="125" y="309"/>
                </a:lnTo>
                <a:lnTo>
                  <a:pt x="126" y="308"/>
                </a:lnTo>
                <a:lnTo>
                  <a:pt x="121" y="305"/>
                </a:lnTo>
                <a:lnTo>
                  <a:pt x="120" y="305"/>
                </a:lnTo>
                <a:lnTo>
                  <a:pt x="115" y="308"/>
                </a:lnTo>
                <a:lnTo>
                  <a:pt x="103" y="311"/>
                </a:lnTo>
                <a:lnTo>
                  <a:pt x="93" y="314"/>
                </a:lnTo>
                <a:lnTo>
                  <a:pt x="77" y="314"/>
                </a:lnTo>
                <a:lnTo>
                  <a:pt x="73" y="316"/>
                </a:lnTo>
                <a:lnTo>
                  <a:pt x="71" y="322"/>
                </a:lnTo>
                <a:lnTo>
                  <a:pt x="69" y="328"/>
                </a:lnTo>
                <a:lnTo>
                  <a:pt x="66" y="333"/>
                </a:lnTo>
                <a:lnTo>
                  <a:pt x="63" y="336"/>
                </a:lnTo>
                <a:lnTo>
                  <a:pt x="58" y="341"/>
                </a:lnTo>
                <a:lnTo>
                  <a:pt x="49" y="344"/>
                </a:lnTo>
                <a:lnTo>
                  <a:pt x="39" y="347"/>
                </a:lnTo>
                <a:lnTo>
                  <a:pt x="36" y="347"/>
                </a:lnTo>
                <a:lnTo>
                  <a:pt x="30" y="347"/>
                </a:lnTo>
                <a:lnTo>
                  <a:pt x="27" y="346"/>
                </a:lnTo>
                <a:lnTo>
                  <a:pt x="24" y="341"/>
                </a:lnTo>
                <a:lnTo>
                  <a:pt x="22" y="336"/>
                </a:lnTo>
                <a:lnTo>
                  <a:pt x="24" y="331"/>
                </a:lnTo>
                <a:lnTo>
                  <a:pt x="28" y="327"/>
                </a:lnTo>
                <a:lnTo>
                  <a:pt x="33" y="322"/>
                </a:lnTo>
                <a:lnTo>
                  <a:pt x="46" y="317"/>
                </a:lnTo>
                <a:lnTo>
                  <a:pt x="58" y="312"/>
                </a:lnTo>
                <a:lnTo>
                  <a:pt x="60" y="312"/>
                </a:lnTo>
                <a:lnTo>
                  <a:pt x="58" y="305"/>
                </a:lnTo>
                <a:lnTo>
                  <a:pt x="55" y="300"/>
                </a:lnTo>
                <a:lnTo>
                  <a:pt x="52" y="297"/>
                </a:lnTo>
                <a:lnTo>
                  <a:pt x="50" y="298"/>
                </a:lnTo>
                <a:lnTo>
                  <a:pt x="46" y="305"/>
                </a:lnTo>
                <a:lnTo>
                  <a:pt x="39" y="308"/>
                </a:lnTo>
                <a:lnTo>
                  <a:pt x="32" y="311"/>
                </a:lnTo>
                <a:lnTo>
                  <a:pt x="24" y="312"/>
                </a:lnTo>
                <a:lnTo>
                  <a:pt x="21" y="312"/>
                </a:lnTo>
                <a:lnTo>
                  <a:pt x="14" y="312"/>
                </a:lnTo>
                <a:lnTo>
                  <a:pt x="9" y="312"/>
                </a:lnTo>
                <a:lnTo>
                  <a:pt x="3" y="311"/>
                </a:lnTo>
                <a:lnTo>
                  <a:pt x="0" y="306"/>
                </a:lnTo>
                <a:lnTo>
                  <a:pt x="0" y="305"/>
                </a:lnTo>
                <a:lnTo>
                  <a:pt x="0" y="301"/>
                </a:lnTo>
                <a:lnTo>
                  <a:pt x="3" y="297"/>
                </a:lnTo>
                <a:lnTo>
                  <a:pt x="9" y="292"/>
                </a:lnTo>
                <a:lnTo>
                  <a:pt x="16" y="289"/>
                </a:lnTo>
                <a:lnTo>
                  <a:pt x="24" y="286"/>
                </a:lnTo>
                <a:lnTo>
                  <a:pt x="35" y="286"/>
                </a:lnTo>
                <a:lnTo>
                  <a:pt x="44" y="284"/>
                </a:lnTo>
                <a:lnTo>
                  <a:pt x="52" y="287"/>
                </a:lnTo>
                <a:lnTo>
                  <a:pt x="55" y="279"/>
                </a:lnTo>
                <a:lnTo>
                  <a:pt x="54" y="273"/>
                </a:lnTo>
                <a:lnTo>
                  <a:pt x="52" y="275"/>
                </a:lnTo>
                <a:lnTo>
                  <a:pt x="47" y="276"/>
                </a:lnTo>
                <a:lnTo>
                  <a:pt x="41" y="276"/>
                </a:lnTo>
                <a:lnTo>
                  <a:pt x="35" y="276"/>
                </a:lnTo>
                <a:lnTo>
                  <a:pt x="30" y="275"/>
                </a:lnTo>
                <a:lnTo>
                  <a:pt x="25" y="271"/>
                </a:lnTo>
                <a:lnTo>
                  <a:pt x="22" y="267"/>
                </a:lnTo>
                <a:lnTo>
                  <a:pt x="19" y="260"/>
                </a:lnTo>
                <a:lnTo>
                  <a:pt x="19" y="257"/>
                </a:lnTo>
                <a:lnTo>
                  <a:pt x="21" y="254"/>
                </a:lnTo>
                <a:lnTo>
                  <a:pt x="28" y="251"/>
                </a:lnTo>
                <a:lnTo>
                  <a:pt x="33" y="249"/>
                </a:lnTo>
                <a:lnTo>
                  <a:pt x="38" y="249"/>
                </a:lnTo>
                <a:lnTo>
                  <a:pt x="43" y="251"/>
                </a:lnTo>
                <a:lnTo>
                  <a:pt x="47" y="253"/>
                </a:lnTo>
                <a:lnTo>
                  <a:pt x="50" y="256"/>
                </a:lnTo>
                <a:lnTo>
                  <a:pt x="55" y="259"/>
                </a:lnTo>
                <a:lnTo>
                  <a:pt x="57" y="264"/>
                </a:lnTo>
                <a:lnTo>
                  <a:pt x="57" y="265"/>
                </a:lnTo>
                <a:lnTo>
                  <a:pt x="58" y="264"/>
                </a:lnTo>
                <a:lnTo>
                  <a:pt x="65" y="257"/>
                </a:lnTo>
                <a:lnTo>
                  <a:pt x="69" y="248"/>
                </a:lnTo>
                <a:lnTo>
                  <a:pt x="69" y="242"/>
                </a:lnTo>
                <a:lnTo>
                  <a:pt x="68" y="235"/>
                </a:lnTo>
                <a:lnTo>
                  <a:pt x="65" y="227"/>
                </a:lnTo>
                <a:lnTo>
                  <a:pt x="63" y="226"/>
                </a:lnTo>
                <a:lnTo>
                  <a:pt x="62" y="226"/>
                </a:lnTo>
                <a:lnTo>
                  <a:pt x="60" y="226"/>
                </a:lnTo>
                <a:lnTo>
                  <a:pt x="50" y="230"/>
                </a:lnTo>
                <a:lnTo>
                  <a:pt x="39" y="232"/>
                </a:lnTo>
                <a:lnTo>
                  <a:pt x="35" y="232"/>
                </a:lnTo>
                <a:lnTo>
                  <a:pt x="32" y="232"/>
                </a:lnTo>
                <a:lnTo>
                  <a:pt x="25" y="229"/>
                </a:lnTo>
                <a:lnTo>
                  <a:pt x="24" y="223"/>
                </a:lnTo>
                <a:lnTo>
                  <a:pt x="24" y="221"/>
                </a:lnTo>
                <a:lnTo>
                  <a:pt x="24" y="218"/>
                </a:lnTo>
                <a:lnTo>
                  <a:pt x="28" y="215"/>
                </a:lnTo>
                <a:lnTo>
                  <a:pt x="33" y="212"/>
                </a:lnTo>
                <a:lnTo>
                  <a:pt x="43" y="210"/>
                </a:lnTo>
                <a:lnTo>
                  <a:pt x="52" y="213"/>
                </a:lnTo>
                <a:lnTo>
                  <a:pt x="63" y="219"/>
                </a:lnTo>
                <a:close/>
                <a:moveTo>
                  <a:pt x="401" y="169"/>
                </a:moveTo>
                <a:lnTo>
                  <a:pt x="401" y="169"/>
                </a:lnTo>
                <a:lnTo>
                  <a:pt x="399" y="167"/>
                </a:lnTo>
                <a:lnTo>
                  <a:pt x="399" y="166"/>
                </a:lnTo>
                <a:lnTo>
                  <a:pt x="394" y="158"/>
                </a:lnTo>
                <a:lnTo>
                  <a:pt x="380" y="139"/>
                </a:lnTo>
                <a:lnTo>
                  <a:pt x="374" y="128"/>
                </a:lnTo>
                <a:lnTo>
                  <a:pt x="366" y="120"/>
                </a:lnTo>
                <a:lnTo>
                  <a:pt x="361" y="114"/>
                </a:lnTo>
                <a:lnTo>
                  <a:pt x="357" y="104"/>
                </a:lnTo>
                <a:lnTo>
                  <a:pt x="355" y="103"/>
                </a:lnTo>
                <a:lnTo>
                  <a:pt x="357" y="109"/>
                </a:lnTo>
                <a:lnTo>
                  <a:pt x="360" y="115"/>
                </a:lnTo>
                <a:lnTo>
                  <a:pt x="363" y="122"/>
                </a:lnTo>
                <a:lnTo>
                  <a:pt x="368" y="130"/>
                </a:lnTo>
                <a:lnTo>
                  <a:pt x="371" y="133"/>
                </a:lnTo>
                <a:lnTo>
                  <a:pt x="379" y="141"/>
                </a:lnTo>
                <a:lnTo>
                  <a:pt x="399" y="166"/>
                </a:lnTo>
                <a:lnTo>
                  <a:pt x="399" y="167"/>
                </a:lnTo>
                <a:lnTo>
                  <a:pt x="401" y="169"/>
                </a:lnTo>
                <a:lnTo>
                  <a:pt x="401" y="171"/>
                </a:lnTo>
                <a:lnTo>
                  <a:pt x="410" y="185"/>
                </a:lnTo>
                <a:lnTo>
                  <a:pt x="416" y="200"/>
                </a:lnTo>
                <a:lnTo>
                  <a:pt x="418" y="200"/>
                </a:lnTo>
                <a:lnTo>
                  <a:pt x="413" y="188"/>
                </a:lnTo>
                <a:lnTo>
                  <a:pt x="407" y="178"/>
                </a:lnTo>
                <a:lnTo>
                  <a:pt x="402" y="171"/>
                </a:lnTo>
                <a:lnTo>
                  <a:pt x="401" y="169"/>
                </a:lnTo>
                <a:close/>
                <a:moveTo>
                  <a:pt x="210" y="298"/>
                </a:moveTo>
                <a:lnTo>
                  <a:pt x="210" y="298"/>
                </a:lnTo>
                <a:lnTo>
                  <a:pt x="219" y="303"/>
                </a:lnTo>
                <a:lnTo>
                  <a:pt x="227" y="306"/>
                </a:lnTo>
                <a:lnTo>
                  <a:pt x="232" y="297"/>
                </a:lnTo>
                <a:lnTo>
                  <a:pt x="235" y="287"/>
                </a:lnTo>
                <a:lnTo>
                  <a:pt x="233" y="287"/>
                </a:lnTo>
                <a:lnTo>
                  <a:pt x="226" y="286"/>
                </a:lnTo>
                <a:lnTo>
                  <a:pt x="222" y="284"/>
                </a:lnTo>
                <a:lnTo>
                  <a:pt x="222" y="283"/>
                </a:lnTo>
                <a:lnTo>
                  <a:pt x="222" y="279"/>
                </a:lnTo>
                <a:lnTo>
                  <a:pt x="224" y="278"/>
                </a:lnTo>
                <a:lnTo>
                  <a:pt x="226" y="278"/>
                </a:lnTo>
                <a:lnTo>
                  <a:pt x="229" y="278"/>
                </a:lnTo>
                <a:lnTo>
                  <a:pt x="229" y="279"/>
                </a:lnTo>
                <a:lnTo>
                  <a:pt x="230" y="279"/>
                </a:lnTo>
                <a:lnTo>
                  <a:pt x="237" y="284"/>
                </a:lnTo>
                <a:lnTo>
                  <a:pt x="238" y="283"/>
                </a:lnTo>
                <a:lnTo>
                  <a:pt x="240" y="278"/>
                </a:lnTo>
                <a:lnTo>
                  <a:pt x="241" y="276"/>
                </a:lnTo>
                <a:lnTo>
                  <a:pt x="243" y="276"/>
                </a:lnTo>
                <a:lnTo>
                  <a:pt x="246" y="279"/>
                </a:lnTo>
                <a:lnTo>
                  <a:pt x="246" y="283"/>
                </a:lnTo>
                <a:lnTo>
                  <a:pt x="243" y="286"/>
                </a:lnTo>
                <a:lnTo>
                  <a:pt x="260" y="289"/>
                </a:lnTo>
                <a:lnTo>
                  <a:pt x="263" y="283"/>
                </a:lnTo>
                <a:lnTo>
                  <a:pt x="265" y="278"/>
                </a:lnTo>
                <a:lnTo>
                  <a:pt x="267" y="276"/>
                </a:lnTo>
                <a:lnTo>
                  <a:pt x="270" y="276"/>
                </a:lnTo>
                <a:lnTo>
                  <a:pt x="271" y="278"/>
                </a:lnTo>
                <a:lnTo>
                  <a:pt x="273" y="279"/>
                </a:lnTo>
                <a:lnTo>
                  <a:pt x="273" y="281"/>
                </a:lnTo>
                <a:lnTo>
                  <a:pt x="271" y="283"/>
                </a:lnTo>
                <a:lnTo>
                  <a:pt x="267" y="289"/>
                </a:lnTo>
                <a:lnTo>
                  <a:pt x="267" y="290"/>
                </a:lnTo>
                <a:lnTo>
                  <a:pt x="282" y="292"/>
                </a:lnTo>
                <a:lnTo>
                  <a:pt x="284" y="290"/>
                </a:lnTo>
                <a:lnTo>
                  <a:pt x="287" y="279"/>
                </a:lnTo>
                <a:lnTo>
                  <a:pt x="289" y="278"/>
                </a:lnTo>
                <a:lnTo>
                  <a:pt x="290" y="276"/>
                </a:lnTo>
                <a:lnTo>
                  <a:pt x="292" y="276"/>
                </a:lnTo>
                <a:lnTo>
                  <a:pt x="293" y="278"/>
                </a:lnTo>
                <a:lnTo>
                  <a:pt x="293" y="279"/>
                </a:lnTo>
                <a:lnTo>
                  <a:pt x="293" y="283"/>
                </a:lnTo>
                <a:lnTo>
                  <a:pt x="289" y="290"/>
                </a:lnTo>
                <a:lnTo>
                  <a:pt x="287" y="292"/>
                </a:lnTo>
                <a:lnTo>
                  <a:pt x="289" y="292"/>
                </a:lnTo>
                <a:lnTo>
                  <a:pt x="300" y="292"/>
                </a:lnTo>
                <a:lnTo>
                  <a:pt x="311" y="289"/>
                </a:lnTo>
                <a:lnTo>
                  <a:pt x="312" y="287"/>
                </a:lnTo>
                <a:lnTo>
                  <a:pt x="314" y="279"/>
                </a:lnTo>
                <a:lnTo>
                  <a:pt x="317" y="270"/>
                </a:lnTo>
                <a:lnTo>
                  <a:pt x="319" y="268"/>
                </a:lnTo>
                <a:lnTo>
                  <a:pt x="320" y="267"/>
                </a:lnTo>
                <a:lnTo>
                  <a:pt x="322" y="267"/>
                </a:lnTo>
                <a:lnTo>
                  <a:pt x="320" y="265"/>
                </a:lnTo>
                <a:lnTo>
                  <a:pt x="320" y="264"/>
                </a:lnTo>
                <a:lnTo>
                  <a:pt x="322" y="262"/>
                </a:lnTo>
                <a:lnTo>
                  <a:pt x="322" y="260"/>
                </a:lnTo>
                <a:lnTo>
                  <a:pt x="325" y="260"/>
                </a:lnTo>
                <a:lnTo>
                  <a:pt x="330" y="260"/>
                </a:lnTo>
                <a:lnTo>
                  <a:pt x="336" y="259"/>
                </a:lnTo>
                <a:lnTo>
                  <a:pt x="338" y="259"/>
                </a:lnTo>
                <a:lnTo>
                  <a:pt x="339" y="257"/>
                </a:lnTo>
                <a:lnTo>
                  <a:pt x="339" y="256"/>
                </a:lnTo>
                <a:lnTo>
                  <a:pt x="342" y="254"/>
                </a:lnTo>
                <a:lnTo>
                  <a:pt x="345" y="253"/>
                </a:lnTo>
                <a:lnTo>
                  <a:pt x="352" y="246"/>
                </a:lnTo>
                <a:lnTo>
                  <a:pt x="358" y="237"/>
                </a:lnTo>
                <a:lnTo>
                  <a:pt x="364" y="221"/>
                </a:lnTo>
                <a:lnTo>
                  <a:pt x="368" y="212"/>
                </a:lnTo>
                <a:lnTo>
                  <a:pt x="369" y="202"/>
                </a:lnTo>
                <a:lnTo>
                  <a:pt x="369" y="193"/>
                </a:lnTo>
                <a:lnTo>
                  <a:pt x="369" y="182"/>
                </a:lnTo>
                <a:lnTo>
                  <a:pt x="369" y="180"/>
                </a:lnTo>
                <a:lnTo>
                  <a:pt x="371" y="177"/>
                </a:lnTo>
                <a:lnTo>
                  <a:pt x="372" y="175"/>
                </a:lnTo>
                <a:lnTo>
                  <a:pt x="375" y="177"/>
                </a:lnTo>
                <a:lnTo>
                  <a:pt x="377" y="180"/>
                </a:lnTo>
                <a:lnTo>
                  <a:pt x="377" y="182"/>
                </a:lnTo>
                <a:lnTo>
                  <a:pt x="375" y="194"/>
                </a:lnTo>
                <a:lnTo>
                  <a:pt x="374" y="205"/>
                </a:lnTo>
                <a:lnTo>
                  <a:pt x="371" y="216"/>
                </a:lnTo>
                <a:lnTo>
                  <a:pt x="366" y="227"/>
                </a:lnTo>
                <a:lnTo>
                  <a:pt x="360" y="242"/>
                </a:lnTo>
                <a:lnTo>
                  <a:pt x="355" y="249"/>
                </a:lnTo>
                <a:lnTo>
                  <a:pt x="349" y="256"/>
                </a:lnTo>
                <a:lnTo>
                  <a:pt x="345" y="259"/>
                </a:lnTo>
                <a:lnTo>
                  <a:pt x="341" y="273"/>
                </a:lnTo>
                <a:lnTo>
                  <a:pt x="339" y="276"/>
                </a:lnTo>
                <a:lnTo>
                  <a:pt x="341" y="276"/>
                </a:lnTo>
                <a:lnTo>
                  <a:pt x="350" y="268"/>
                </a:lnTo>
                <a:lnTo>
                  <a:pt x="358" y="260"/>
                </a:lnTo>
                <a:lnTo>
                  <a:pt x="358" y="259"/>
                </a:lnTo>
                <a:lnTo>
                  <a:pt x="358" y="249"/>
                </a:lnTo>
                <a:lnTo>
                  <a:pt x="360" y="248"/>
                </a:lnTo>
                <a:lnTo>
                  <a:pt x="360" y="246"/>
                </a:lnTo>
                <a:lnTo>
                  <a:pt x="363" y="245"/>
                </a:lnTo>
                <a:lnTo>
                  <a:pt x="364" y="245"/>
                </a:lnTo>
                <a:lnTo>
                  <a:pt x="366" y="246"/>
                </a:lnTo>
                <a:lnTo>
                  <a:pt x="366" y="248"/>
                </a:lnTo>
                <a:lnTo>
                  <a:pt x="368" y="248"/>
                </a:lnTo>
                <a:lnTo>
                  <a:pt x="372" y="237"/>
                </a:lnTo>
                <a:lnTo>
                  <a:pt x="375" y="226"/>
                </a:lnTo>
                <a:lnTo>
                  <a:pt x="377" y="218"/>
                </a:lnTo>
                <a:lnTo>
                  <a:pt x="379" y="216"/>
                </a:lnTo>
                <a:lnTo>
                  <a:pt x="382" y="215"/>
                </a:lnTo>
                <a:lnTo>
                  <a:pt x="385" y="216"/>
                </a:lnTo>
                <a:lnTo>
                  <a:pt x="385" y="219"/>
                </a:lnTo>
                <a:lnTo>
                  <a:pt x="385" y="221"/>
                </a:lnTo>
                <a:lnTo>
                  <a:pt x="383" y="227"/>
                </a:lnTo>
                <a:lnTo>
                  <a:pt x="387" y="229"/>
                </a:lnTo>
                <a:lnTo>
                  <a:pt x="387" y="234"/>
                </a:lnTo>
                <a:lnTo>
                  <a:pt x="383" y="246"/>
                </a:lnTo>
                <a:lnTo>
                  <a:pt x="382" y="259"/>
                </a:lnTo>
                <a:lnTo>
                  <a:pt x="382" y="260"/>
                </a:lnTo>
                <a:lnTo>
                  <a:pt x="383" y="260"/>
                </a:lnTo>
                <a:lnTo>
                  <a:pt x="390" y="251"/>
                </a:lnTo>
                <a:lnTo>
                  <a:pt x="393" y="246"/>
                </a:lnTo>
                <a:lnTo>
                  <a:pt x="394" y="242"/>
                </a:lnTo>
                <a:lnTo>
                  <a:pt x="396" y="237"/>
                </a:lnTo>
                <a:lnTo>
                  <a:pt x="396" y="234"/>
                </a:lnTo>
                <a:lnTo>
                  <a:pt x="393" y="218"/>
                </a:lnTo>
                <a:lnTo>
                  <a:pt x="393" y="215"/>
                </a:lnTo>
                <a:lnTo>
                  <a:pt x="394" y="213"/>
                </a:lnTo>
                <a:lnTo>
                  <a:pt x="396" y="213"/>
                </a:lnTo>
                <a:lnTo>
                  <a:pt x="399" y="213"/>
                </a:lnTo>
                <a:lnTo>
                  <a:pt x="401" y="213"/>
                </a:lnTo>
                <a:lnTo>
                  <a:pt x="399" y="208"/>
                </a:lnTo>
                <a:lnTo>
                  <a:pt x="396" y="199"/>
                </a:lnTo>
                <a:lnTo>
                  <a:pt x="391" y="188"/>
                </a:lnTo>
                <a:lnTo>
                  <a:pt x="387" y="175"/>
                </a:lnTo>
                <a:lnTo>
                  <a:pt x="382" y="161"/>
                </a:lnTo>
                <a:lnTo>
                  <a:pt x="377" y="153"/>
                </a:lnTo>
                <a:lnTo>
                  <a:pt x="372" y="145"/>
                </a:lnTo>
                <a:lnTo>
                  <a:pt x="364" y="137"/>
                </a:lnTo>
                <a:lnTo>
                  <a:pt x="363" y="134"/>
                </a:lnTo>
                <a:lnTo>
                  <a:pt x="357" y="128"/>
                </a:lnTo>
                <a:lnTo>
                  <a:pt x="349" y="122"/>
                </a:lnTo>
                <a:lnTo>
                  <a:pt x="344" y="118"/>
                </a:lnTo>
                <a:lnTo>
                  <a:pt x="341" y="114"/>
                </a:lnTo>
                <a:lnTo>
                  <a:pt x="331" y="100"/>
                </a:lnTo>
                <a:lnTo>
                  <a:pt x="331" y="98"/>
                </a:lnTo>
                <a:lnTo>
                  <a:pt x="330" y="98"/>
                </a:lnTo>
                <a:lnTo>
                  <a:pt x="322" y="96"/>
                </a:lnTo>
                <a:lnTo>
                  <a:pt x="316" y="95"/>
                </a:lnTo>
                <a:lnTo>
                  <a:pt x="303" y="89"/>
                </a:lnTo>
                <a:lnTo>
                  <a:pt x="298" y="85"/>
                </a:lnTo>
                <a:lnTo>
                  <a:pt x="295" y="81"/>
                </a:lnTo>
                <a:lnTo>
                  <a:pt x="293" y="79"/>
                </a:lnTo>
                <a:lnTo>
                  <a:pt x="293" y="76"/>
                </a:lnTo>
                <a:lnTo>
                  <a:pt x="295" y="73"/>
                </a:lnTo>
                <a:lnTo>
                  <a:pt x="297" y="71"/>
                </a:lnTo>
                <a:lnTo>
                  <a:pt x="298" y="68"/>
                </a:lnTo>
                <a:lnTo>
                  <a:pt x="298" y="65"/>
                </a:lnTo>
                <a:lnTo>
                  <a:pt x="300" y="59"/>
                </a:lnTo>
                <a:lnTo>
                  <a:pt x="301" y="54"/>
                </a:lnTo>
                <a:lnTo>
                  <a:pt x="306" y="47"/>
                </a:lnTo>
                <a:lnTo>
                  <a:pt x="312" y="43"/>
                </a:lnTo>
                <a:lnTo>
                  <a:pt x="314" y="41"/>
                </a:lnTo>
                <a:lnTo>
                  <a:pt x="311" y="41"/>
                </a:lnTo>
                <a:lnTo>
                  <a:pt x="306" y="40"/>
                </a:lnTo>
                <a:lnTo>
                  <a:pt x="290" y="40"/>
                </a:lnTo>
                <a:lnTo>
                  <a:pt x="289" y="41"/>
                </a:lnTo>
                <a:lnTo>
                  <a:pt x="295" y="49"/>
                </a:lnTo>
                <a:lnTo>
                  <a:pt x="298" y="54"/>
                </a:lnTo>
                <a:lnTo>
                  <a:pt x="298" y="55"/>
                </a:lnTo>
                <a:lnTo>
                  <a:pt x="297" y="57"/>
                </a:lnTo>
                <a:lnTo>
                  <a:pt x="295" y="57"/>
                </a:lnTo>
                <a:lnTo>
                  <a:pt x="293" y="55"/>
                </a:lnTo>
                <a:lnTo>
                  <a:pt x="293" y="54"/>
                </a:lnTo>
                <a:lnTo>
                  <a:pt x="292" y="51"/>
                </a:lnTo>
                <a:lnTo>
                  <a:pt x="290" y="46"/>
                </a:lnTo>
                <a:lnTo>
                  <a:pt x="287" y="43"/>
                </a:lnTo>
                <a:lnTo>
                  <a:pt x="286" y="41"/>
                </a:lnTo>
                <a:lnTo>
                  <a:pt x="284" y="41"/>
                </a:lnTo>
                <a:lnTo>
                  <a:pt x="282" y="43"/>
                </a:lnTo>
                <a:lnTo>
                  <a:pt x="281" y="41"/>
                </a:lnTo>
                <a:lnTo>
                  <a:pt x="279" y="41"/>
                </a:lnTo>
                <a:lnTo>
                  <a:pt x="271" y="41"/>
                </a:lnTo>
                <a:lnTo>
                  <a:pt x="274" y="44"/>
                </a:lnTo>
                <a:lnTo>
                  <a:pt x="278" y="47"/>
                </a:lnTo>
                <a:lnTo>
                  <a:pt x="281" y="55"/>
                </a:lnTo>
                <a:lnTo>
                  <a:pt x="281" y="57"/>
                </a:lnTo>
                <a:lnTo>
                  <a:pt x="284" y="73"/>
                </a:lnTo>
                <a:lnTo>
                  <a:pt x="286" y="76"/>
                </a:lnTo>
                <a:lnTo>
                  <a:pt x="286" y="79"/>
                </a:lnTo>
                <a:lnTo>
                  <a:pt x="284" y="81"/>
                </a:lnTo>
                <a:lnTo>
                  <a:pt x="281" y="82"/>
                </a:lnTo>
                <a:lnTo>
                  <a:pt x="279" y="81"/>
                </a:lnTo>
                <a:lnTo>
                  <a:pt x="278" y="79"/>
                </a:lnTo>
                <a:lnTo>
                  <a:pt x="278" y="77"/>
                </a:lnTo>
                <a:lnTo>
                  <a:pt x="279" y="76"/>
                </a:lnTo>
                <a:lnTo>
                  <a:pt x="279" y="73"/>
                </a:lnTo>
                <a:lnTo>
                  <a:pt x="279" y="63"/>
                </a:lnTo>
                <a:lnTo>
                  <a:pt x="278" y="57"/>
                </a:lnTo>
                <a:lnTo>
                  <a:pt x="276" y="51"/>
                </a:lnTo>
                <a:lnTo>
                  <a:pt x="271" y="46"/>
                </a:lnTo>
                <a:lnTo>
                  <a:pt x="270" y="44"/>
                </a:lnTo>
                <a:lnTo>
                  <a:pt x="268" y="46"/>
                </a:lnTo>
                <a:lnTo>
                  <a:pt x="267" y="47"/>
                </a:lnTo>
                <a:lnTo>
                  <a:pt x="265" y="47"/>
                </a:lnTo>
                <a:lnTo>
                  <a:pt x="263" y="46"/>
                </a:lnTo>
                <a:lnTo>
                  <a:pt x="262" y="43"/>
                </a:lnTo>
                <a:lnTo>
                  <a:pt x="263" y="41"/>
                </a:lnTo>
                <a:lnTo>
                  <a:pt x="257" y="41"/>
                </a:lnTo>
                <a:lnTo>
                  <a:pt x="262" y="46"/>
                </a:lnTo>
                <a:lnTo>
                  <a:pt x="263" y="52"/>
                </a:lnTo>
                <a:lnTo>
                  <a:pt x="268" y="62"/>
                </a:lnTo>
                <a:lnTo>
                  <a:pt x="271" y="74"/>
                </a:lnTo>
                <a:lnTo>
                  <a:pt x="273" y="76"/>
                </a:lnTo>
                <a:lnTo>
                  <a:pt x="271" y="79"/>
                </a:lnTo>
                <a:lnTo>
                  <a:pt x="270" y="79"/>
                </a:lnTo>
                <a:lnTo>
                  <a:pt x="268" y="79"/>
                </a:lnTo>
                <a:lnTo>
                  <a:pt x="267" y="79"/>
                </a:lnTo>
                <a:lnTo>
                  <a:pt x="267" y="77"/>
                </a:lnTo>
                <a:lnTo>
                  <a:pt x="267" y="76"/>
                </a:lnTo>
                <a:lnTo>
                  <a:pt x="267" y="74"/>
                </a:lnTo>
                <a:lnTo>
                  <a:pt x="265" y="66"/>
                </a:lnTo>
                <a:lnTo>
                  <a:pt x="260" y="52"/>
                </a:lnTo>
                <a:lnTo>
                  <a:pt x="257" y="46"/>
                </a:lnTo>
                <a:lnTo>
                  <a:pt x="256" y="44"/>
                </a:lnTo>
                <a:lnTo>
                  <a:pt x="254" y="46"/>
                </a:lnTo>
                <a:lnTo>
                  <a:pt x="252" y="46"/>
                </a:lnTo>
                <a:lnTo>
                  <a:pt x="251" y="44"/>
                </a:lnTo>
                <a:lnTo>
                  <a:pt x="251" y="43"/>
                </a:lnTo>
                <a:lnTo>
                  <a:pt x="246" y="43"/>
                </a:lnTo>
                <a:lnTo>
                  <a:pt x="246" y="47"/>
                </a:lnTo>
                <a:lnTo>
                  <a:pt x="251" y="65"/>
                </a:lnTo>
                <a:lnTo>
                  <a:pt x="252" y="76"/>
                </a:lnTo>
                <a:lnTo>
                  <a:pt x="254" y="82"/>
                </a:lnTo>
                <a:lnTo>
                  <a:pt x="254" y="85"/>
                </a:lnTo>
                <a:lnTo>
                  <a:pt x="254" y="87"/>
                </a:lnTo>
                <a:lnTo>
                  <a:pt x="252" y="87"/>
                </a:lnTo>
                <a:lnTo>
                  <a:pt x="249" y="87"/>
                </a:lnTo>
                <a:lnTo>
                  <a:pt x="248" y="85"/>
                </a:lnTo>
                <a:lnTo>
                  <a:pt x="248" y="84"/>
                </a:lnTo>
                <a:lnTo>
                  <a:pt x="248" y="82"/>
                </a:lnTo>
                <a:lnTo>
                  <a:pt x="249" y="81"/>
                </a:lnTo>
                <a:lnTo>
                  <a:pt x="248" y="70"/>
                </a:lnTo>
                <a:lnTo>
                  <a:pt x="243" y="47"/>
                </a:lnTo>
                <a:lnTo>
                  <a:pt x="241" y="44"/>
                </a:lnTo>
                <a:lnTo>
                  <a:pt x="237" y="44"/>
                </a:lnTo>
                <a:lnTo>
                  <a:pt x="232" y="44"/>
                </a:lnTo>
                <a:lnTo>
                  <a:pt x="230" y="44"/>
                </a:lnTo>
                <a:lnTo>
                  <a:pt x="232" y="47"/>
                </a:lnTo>
                <a:lnTo>
                  <a:pt x="235" y="55"/>
                </a:lnTo>
                <a:lnTo>
                  <a:pt x="238" y="65"/>
                </a:lnTo>
                <a:lnTo>
                  <a:pt x="241" y="84"/>
                </a:lnTo>
                <a:lnTo>
                  <a:pt x="241" y="87"/>
                </a:lnTo>
                <a:lnTo>
                  <a:pt x="240" y="90"/>
                </a:lnTo>
                <a:lnTo>
                  <a:pt x="237" y="90"/>
                </a:lnTo>
                <a:lnTo>
                  <a:pt x="235" y="89"/>
                </a:lnTo>
                <a:lnTo>
                  <a:pt x="233" y="89"/>
                </a:lnTo>
                <a:lnTo>
                  <a:pt x="233" y="85"/>
                </a:lnTo>
                <a:lnTo>
                  <a:pt x="233" y="84"/>
                </a:lnTo>
                <a:lnTo>
                  <a:pt x="235" y="81"/>
                </a:lnTo>
                <a:lnTo>
                  <a:pt x="235" y="76"/>
                </a:lnTo>
                <a:lnTo>
                  <a:pt x="235" y="70"/>
                </a:lnTo>
                <a:lnTo>
                  <a:pt x="232" y="57"/>
                </a:lnTo>
                <a:lnTo>
                  <a:pt x="227" y="46"/>
                </a:lnTo>
                <a:lnTo>
                  <a:pt x="226" y="44"/>
                </a:lnTo>
                <a:lnTo>
                  <a:pt x="218" y="46"/>
                </a:lnTo>
                <a:lnTo>
                  <a:pt x="221" y="52"/>
                </a:lnTo>
                <a:lnTo>
                  <a:pt x="222" y="60"/>
                </a:lnTo>
                <a:lnTo>
                  <a:pt x="222" y="68"/>
                </a:lnTo>
                <a:lnTo>
                  <a:pt x="226" y="76"/>
                </a:lnTo>
                <a:lnTo>
                  <a:pt x="226" y="77"/>
                </a:lnTo>
                <a:lnTo>
                  <a:pt x="222" y="81"/>
                </a:lnTo>
                <a:lnTo>
                  <a:pt x="219" y="81"/>
                </a:lnTo>
                <a:lnTo>
                  <a:pt x="218" y="77"/>
                </a:lnTo>
                <a:lnTo>
                  <a:pt x="218" y="76"/>
                </a:lnTo>
                <a:lnTo>
                  <a:pt x="218" y="65"/>
                </a:lnTo>
                <a:lnTo>
                  <a:pt x="218" y="59"/>
                </a:lnTo>
                <a:lnTo>
                  <a:pt x="216" y="51"/>
                </a:lnTo>
                <a:lnTo>
                  <a:pt x="213" y="46"/>
                </a:lnTo>
                <a:lnTo>
                  <a:pt x="213" y="47"/>
                </a:lnTo>
                <a:lnTo>
                  <a:pt x="210" y="47"/>
                </a:lnTo>
                <a:lnTo>
                  <a:pt x="208" y="46"/>
                </a:lnTo>
                <a:lnTo>
                  <a:pt x="205" y="46"/>
                </a:lnTo>
                <a:lnTo>
                  <a:pt x="202" y="46"/>
                </a:lnTo>
                <a:lnTo>
                  <a:pt x="204" y="47"/>
                </a:lnTo>
                <a:lnTo>
                  <a:pt x="210" y="57"/>
                </a:lnTo>
                <a:lnTo>
                  <a:pt x="211" y="63"/>
                </a:lnTo>
                <a:lnTo>
                  <a:pt x="213" y="70"/>
                </a:lnTo>
                <a:lnTo>
                  <a:pt x="213" y="73"/>
                </a:lnTo>
                <a:lnTo>
                  <a:pt x="215" y="73"/>
                </a:lnTo>
                <a:lnTo>
                  <a:pt x="213" y="76"/>
                </a:lnTo>
                <a:lnTo>
                  <a:pt x="211" y="77"/>
                </a:lnTo>
                <a:lnTo>
                  <a:pt x="211" y="79"/>
                </a:lnTo>
                <a:lnTo>
                  <a:pt x="211" y="84"/>
                </a:lnTo>
                <a:lnTo>
                  <a:pt x="211" y="85"/>
                </a:lnTo>
                <a:lnTo>
                  <a:pt x="208" y="87"/>
                </a:lnTo>
                <a:lnTo>
                  <a:pt x="207" y="87"/>
                </a:lnTo>
                <a:lnTo>
                  <a:pt x="205" y="89"/>
                </a:lnTo>
                <a:lnTo>
                  <a:pt x="204" y="90"/>
                </a:lnTo>
                <a:lnTo>
                  <a:pt x="192" y="96"/>
                </a:lnTo>
                <a:lnTo>
                  <a:pt x="181" y="101"/>
                </a:lnTo>
                <a:lnTo>
                  <a:pt x="175" y="101"/>
                </a:lnTo>
                <a:lnTo>
                  <a:pt x="174" y="103"/>
                </a:lnTo>
                <a:lnTo>
                  <a:pt x="172" y="104"/>
                </a:lnTo>
                <a:lnTo>
                  <a:pt x="172" y="106"/>
                </a:lnTo>
                <a:lnTo>
                  <a:pt x="169" y="112"/>
                </a:lnTo>
                <a:lnTo>
                  <a:pt x="164" y="117"/>
                </a:lnTo>
                <a:lnTo>
                  <a:pt x="162" y="120"/>
                </a:lnTo>
                <a:lnTo>
                  <a:pt x="159" y="126"/>
                </a:lnTo>
                <a:lnTo>
                  <a:pt x="155" y="131"/>
                </a:lnTo>
                <a:lnTo>
                  <a:pt x="151" y="136"/>
                </a:lnTo>
                <a:lnTo>
                  <a:pt x="137" y="150"/>
                </a:lnTo>
                <a:lnTo>
                  <a:pt x="126" y="167"/>
                </a:lnTo>
                <a:lnTo>
                  <a:pt x="117" y="183"/>
                </a:lnTo>
                <a:lnTo>
                  <a:pt x="110" y="202"/>
                </a:lnTo>
                <a:lnTo>
                  <a:pt x="107" y="218"/>
                </a:lnTo>
                <a:lnTo>
                  <a:pt x="106" y="232"/>
                </a:lnTo>
                <a:lnTo>
                  <a:pt x="104" y="260"/>
                </a:lnTo>
                <a:lnTo>
                  <a:pt x="104" y="267"/>
                </a:lnTo>
                <a:lnTo>
                  <a:pt x="107" y="271"/>
                </a:lnTo>
                <a:lnTo>
                  <a:pt x="110" y="270"/>
                </a:lnTo>
                <a:lnTo>
                  <a:pt x="112" y="270"/>
                </a:lnTo>
                <a:lnTo>
                  <a:pt x="115" y="265"/>
                </a:lnTo>
                <a:lnTo>
                  <a:pt x="115" y="262"/>
                </a:lnTo>
                <a:lnTo>
                  <a:pt x="114" y="257"/>
                </a:lnTo>
                <a:lnTo>
                  <a:pt x="114" y="251"/>
                </a:lnTo>
                <a:lnTo>
                  <a:pt x="114" y="243"/>
                </a:lnTo>
                <a:lnTo>
                  <a:pt x="115" y="230"/>
                </a:lnTo>
                <a:lnTo>
                  <a:pt x="115" y="224"/>
                </a:lnTo>
                <a:lnTo>
                  <a:pt x="115" y="219"/>
                </a:lnTo>
                <a:lnTo>
                  <a:pt x="117" y="213"/>
                </a:lnTo>
                <a:lnTo>
                  <a:pt x="120" y="212"/>
                </a:lnTo>
                <a:lnTo>
                  <a:pt x="121" y="213"/>
                </a:lnTo>
                <a:lnTo>
                  <a:pt x="123" y="215"/>
                </a:lnTo>
                <a:lnTo>
                  <a:pt x="123" y="218"/>
                </a:lnTo>
                <a:lnTo>
                  <a:pt x="123" y="219"/>
                </a:lnTo>
                <a:lnTo>
                  <a:pt x="121" y="219"/>
                </a:lnTo>
                <a:lnTo>
                  <a:pt x="120" y="223"/>
                </a:lnTo>
                <a:lnTo>
                  <a:pt x="118" y="232"/>
                </a:lnTo>
                <a:lnTo>
                  <a:pt x="117" y="240"/>
                </a:lnTo>
                <a:lnTo>
                  <a:pt x="117" y="249"/>
                </a:lnTo>
                <a:lnTo>
                  <a:pt x="118" y="259"/>
                </a:lnTo>
                <a:lnTo>
                  <a:pt x="120" y="259"/>
                </a:lnTo>
                <a:lnTo>
                  <a:pt x="125" y="253"/>
                </a:lnTo>
                <a:lnTo>
                  <a:pt x="125" y="251"/>
                </a:lnTo>
                <a:lnTo>
                  <a:pt x="126" y="251"/>
                </a:lnTo>
                <a:lnTo>
                  <a:pt x="128" y="251"/>
                </a:lnTo>
                <a:lnTo>
                  <a:pt x="129" y="253"/>
                </a:lnTo>
                <a:lnTo>
                  <a:pt x="129" y="256"/>
                </a:lnTo>
                <a:lnTo>
                  <a:pt x="128" y="256"/>
                </a:lnTo>
                <a:lnTo>
                  <a:pt x="121" y="262"/>
                </a:lnTo>
                <a:lnTo>
                  <a:pt x="120" y="265"/>
                </a:lnTo>
                <a:lnTo>
                  <a:pt x="123" y="271"/>
                </a:lnTo>
                <a:lnTo>
                  <a:pt x="126" y="278"/>
                </a:lnTo>
                <a:lnTo>
                  <a:pt x="128" y="278"/>
                </a:lnTo>
                <a:lnTo>
                  <a:pt x="136" y="264"/>
                </a:lnTo>
                <a:lnTo>
                  <a:pt x="136" y="260"/>
                </a:lnTo>
                <a:lnTo>
                  <a:pt x="134" y="254"/>
                </a:lnTo>
                <a:lnTo>
                  <a:pt x="133" y="246"/>
                </a:lnTo>
                <a:lnTo>
                  <a:pt x="133" y="243"/>
                </a:lnTo>
                <a:lnTo>
                  <a:pt x="131" y="242"/>
                </a:lnTo>
                <a:lnTo>
                  <a:pt x="129" y="240"/>
                </a:lnTo>
                <a:lnTo>
                  <a:pt x="131" y="238"/>
                </a:lnTo>
                <a:lnTo>
                  <a:pt x="133" y="237"/>
                </a:lnTo>
                <a:lnTo>
                  <a:pt x="134" y="235"/>
                </a:lnTo>
                <a:lnTo>
                  <a:pt x="137" y="237"/>
                </a:lnTo>
                <a:lnTo>
                  <a:pt x="139" y="238"/>
                </a:lnTo>
                <a:lnTo>
                  <a:pt x="137" y="240"/>
                </a:lnTo>
                <a:lnTo>
                  <a:pt x="137" y="243"/>
                </a:lnTo>
                <a:lnTo>
                  <a:pt x="137" y="246"/>
                </a:lnTo>
                <a:lnTo>
                  <a:pt x="139" y="254"/>
                </a:lnTo>
                <a:lnTo>
                  <a:pt x="139" y="259"/>
                </a:lnTo>
                <a:lnTo>
                  <a:pt x="142" y="259"/>
                </a:lnTo>
                <a:lnTo>
                  <a:pt x="145" y="260"/>
                </a:lnTo>
                <a:lnTo>
                  <a:pt x="145" y="264"/>
                </a:lnTo>
                <a:lnTo>
                  <a:pt x="144" y="267"/>
                </a:lnTo>
                <a:lnTo>
                  <a:pt x="148" y="275"/>
                </a:lnTo>
                <a:lnTo>
                  <a:pt x="150" y="273"/>
                </a:lnTo>
                <a:lnTo>
                  <a:pt x="153" y="267"/>
                </a:lnTo>
                <a:lnTo>
                  <a:pt x="155" y="265"/>
                </a:lnTo>
                <a:lnTo>
                  <a:pt x="158" y="265"/>
                </a:lnTo>
                <a:lnTo>
                  <a:pt x="159" y="267"/>
                </a:lnTo>
                <a:lnTo>
                  <a:pt x="161" y="268"/>
                </a:lnTo>
                <a:lnTo>
                  <a:pt x="161" y="270"/>
                </a:lnTo>
                <a:lnTo>
                  <a:pt x="159" y="271"/>
                </a:lnTo>
                <a:lnTo>
                  <a:pt x="156" y="276"/>
                </a:lnTo>
                <a:lnTo>
                  <a:pt x="151" y="279"/>
                </a:lnTo>
                <a:lnTo>
                  <a:pt x="158" y="286"/>
                </a:lnTo>
                <a:lnTo>
                  <a:pt x="164" y="292"/>
                </a:lnTo>
                <a:lnTo>
                  <a:pt x="174" y="275"/>
                </a:lnTo>
                <a:lnTo>
                  <a:pt x="167" y="265"/>
                </a:lnTo>
                <a:lnTo>
                  <a:pt x="166" y="262"/>
                </a:lnTo>
                <a:lnTo>
                  <a:pt x="164" y="260"/>
                </a:lnTo>
                <a:lnTo>
                  <a:pt x="166" y="257"/>
                </a:lnTo>
                <a:lnTo>
                  <a:pt x="169" y="256"/>
                </a:lnTo>
                <a:lnTo>
                  <a:pt x="170" y="257"/>
                </a:lnTo>
                <a:lnTo>
                  <a:pt x="172" y="259"/>
                </a:lnTo>
                <a:lnTo>
                  <a:pt x="172" y="264"/>
                </a:lnTo>
                <a:lnTo>
                  <a:pt x="174" y="268"/>
                </a:lnTo>
                <a:lnTo>
                  <a:pt x="177" y="271"/>
                </a:lnTo>
                <a:lnTo>
                  <a:pt x="178" y="273"/>
                </a:lnTo>
                <a:lnTo>
                  <a:pt x="180" y="275"/>
                </a:lnTo>
                <a:lnTo>
                  <a:pt x="181" y="276"/>
                </a:lnTo>
                <a:lnTo>
                  <a:pt x="183" y="278"/>
                </a:lnTo>
                <a:lnTo>
                  <a:pt x="189" y="284"/>
                </a:lnTo>
                <a:lnTo>
                  <a:pt x="191" y="286"/>
                </a:lnTo>
                <a:lnTo>
                  <a:pt x="192" y="284"/>
                </a:lnTo>
                <a:lnTo>
                  <a:pt x="194" y="279"/>
                </a:lnTo>
                <a:lnTo>
                  <a:pt x="196" y="278"/>
                </a:lnTo>
                <a:lnTo>
                  <a:pt x="197" y="278"/>
                </a:lnTo>
                <a:lnTo>
                  <a:pt x="200" y="278"/>
                </a:lnTo>
                <a:lnTo>
                  <a:pt x="202" y="279"/>
                </a:lnTo>
                <a:lnTo>
                  <a:pt x="202" y="283"/>
                </a:lnTo>
                <a:lnTo>
                  <a:pt x="200" y="284"/>
                </a:lnTo>
                <a:lnTo>
                  <a:pt x="196" y="289"/>
                </a:lnTo>
                <a:lnTo>
                  <a:pt x="207" y="297"/>
                </a:lnTo>
                <a:lnTo>
                  <a:pt x="210" y="289"/>
                </a:lnTo>
                <a:lnTo>
                  <a:pt x="213" y="284"/>
                </a:lnTo>
                <a:lnTo>
                  <a:pt x="215" y="283"/>
                </a:lnTo>
                <a:lnTo>
                  <a:pt x="218" y="283"/>
                </a:lnTo>
                <a:lnTo>
                  <a:pt x="219" y="283"/>
                </a:lnTo>
                <a:lnTo>
                  <a:pt x="219" y="286"/>
                </a:lnTo>
                <a:lnTo>
                  <a:pt x="219" y="287"/>
                </a:lnTo>
                <a:lnTo>
                  <a:pt x="219" y="289"/>
                </a:lnTo>
                <a:lnTo>
                  <a:pt x="210" y="298"/>
                </a:lnTo>
                <a:close/>
                <a:moveTo>
                  <a:pt x="189" y="47"/>
                </a:moveTo>
                <a:lnTo>
                  <a:pt x="189" y="47"/>
                </a:lnTo>
                <a:lnTo>
                  <a:pt x="191" y="46"/>
                </a:lnTo>
                <a:lnTo>
                  <a:pt x="191" y="43"/>
                </a:lnTo>
                <a:lnTo>
                  <a:pt x="191" y="41"/>
                </a:lnTo>
                <a:lnTo>
                  <a:pt x="192" y="41"/>
                </a:lnTo>
                <a:lnTo>
                  <a:pt x="194" y="40"/>
                </a:lnTo>
                <a:lnTo>
                  <a:pt x="197" y="41"/>
                </a:lnTo>
                <a:lnTo>
                  <a:pt x="202" y="41"/>
                </a:lnTo>
                <a:lnTo>
                  <a:pt x="205" y="41"/>
                </a:lnTo>
                <a:lnTo>
                  <a:pt x="207" y="41"/>
                </a:lnTo>
                <a:lnTo>
                  <a:pt x="208" y="40"/>
                </a:lnTo>
                <a:lnTo>
                  <a:pt x="215" y="40"/>
                </a:lnTo>
                <a:lnTo>
                  <a:pt x="222" y="40"/>
                </a:lnTo>
                <a:lnTo>
                  <a:pt x="224" y="38"/>
                </a:lnTo>
                <a:lnTo>
                  <a:pt x="226" y="36"/>
                </a:lnTo>
                <a:lnTo>
                  <a:pt x="229" y="38"/>
                </a:lnTo>
                <a:lnTo>
                  <a:pt x="232" y="38"/>
                </a:lnTo>
                <a:lnTo>
                  <a:pt x="237" y="38"/>
                </a:lnTo>
                <a:lnTo>
                  <a:pt x="251" y="35"/>
                </a:lnTo>
                <a:lnTo>
                  <a:pt x="265" y="35"/>
                </a:lnTo>
                <a:lnTo>
                  <a:pt x="298" y="35"/>
                </a:lnTo>
                <a:lnTo>
                  <a:pt x="306" y="35"/>
                </a:lnTo>
                <a:lnTo>
                  <a:pt x="320" y="32"/>
                </a:lnTo>
                <a:lnTo>
                  <a:pt x="323" y="33"/>
                </a:lnTo>
                <a:lnTo>
                  <a:pt x="325" y="35"/>
                </a:lnTo>
                <a:lnTo>
                  <a:pt x="325" y="36"/>
                </a:lnTo>
                <a:lnTo>
                  <a:pt x="325" y="38"/>
                </a:lnTo>
                <a:lnTo>
                  <a:pt x="323" y="40"/>
                </a:lnTo>
                <a:lnTo>
                  <a:pt x="322" y="41"/>
                </a:lnTo>
                <a:lnTo>
                  <a:pt x="317" y="41"/>
                </a:lnTo>
                <a:lnTo>
                  <a:pt x="317" y="44"/>
                </a:lnTo>
                <a:lnTo>
                  <a:pt x="314" y="46"/>
                </a:lnTo>
                <a:lnTo>
                  <a:pt x="309" y="49"/>
                </a:lnTo>
                <a:lnTo>
                  <a:pt x="306" y="54"/>
                </a:lnTo>
                <a:lnTo>
                  <a:pt x="303" y="59"/>
                </a:lnTo>
                <a:lnTo>
                  <a:pt x="303" y="62"/>
                </a:lnTo>
                <a:lnTo>
                  <a:pt x="303" y="66"/>
                </a:lnTo>
                <a:lnTo>
                  <a:pt x="304" y="65"/>
                </a:lnTo>
                <a:lnTo>
                  <a:pt x="311" y="62"/>
                </a:lnTo>
                <a:lnTo>
                  <a:pt x="319" y="60"/>
                </a:lnTo>
                <a:lnTo>
                  <a:pt x="325" y="59"/>
                </a:lnTo>
                <a:lnTo>
                  <a:pt x="333" y="59"/>
                </a:lnTo>
                <a:lnTo>
                  <a:pt x="353" y="59"/>
                </a:lnTo>
                <a:lnTo>
                  <a:pt x="374" y="60"/>
                </a:lnTo>
                <a:lnTo>
                  <a:pt x="377" y="59"/>
                </a:lnTo>
                <a:lnTo>
                  <a:pt x="379" y="59"/>
                </a:lnTo>
                <a:lnTo>
                  <a:pt x="380" y="59"/>
                </a:lnTo>
                <a:lnTo>
                  <a:pt x="388" y="62"/>
                </a:lnTo>
                <a:lnTo>
                  <a:pt x="394" y="63"/>
                </a:lnTo>
                <a:lnTo>
                  <a:pt x="396" y="63"/>
                </a:lnTo>
                <a:lnTo>
                  <a:pt x="394" y="51"/>
                </a:lnTo>
                <a:lnTo>
                  <a:pt x="393" y="44"/>
                </a:lnTo>
                <a:lnTo>
                  <a:pt x="390" y="38"/>
                </a:lnTo>
                <a:lnTo>
                  <a:pt x="388" y="36"/>
                </a:lnTo>
                <a:lnTo>
                  <a:pt x="383" y="30"/>
                </a:lnTo>
                <a:lnTo>
                  <a:pt x="377" y="24"/>
                </a:lnTo>
                <a:lnTo>
                  <a:pt x="371" y="19"/>
                </a:lnTo>
                <a:lnTo>
                  <a:pt x="363" y="16"/>
                </a:lnTo>
                <a:lnTo>
                  <a:pt x="357" y="13"/>
                </a:lnTo>
                <a:lnTo>
                  <a:pt x="345" y="10"/>
                </a:lnTo>
                <a:lnTo>
                  <a:pt x="333" y="6"/>
                </a:lnTo>
                <a:lnTo>
                  <a:pt x="317" y="5"/>
                </a:lnTo>
                <a:lnTo>
                  <a:pt x="301" y="6"/>
                </a:lnTo>
                <a:lnTo>
                  <a:pt x="274" y="6"/>
                </a:lnTo>
                <a:lnTo>
                  <a:pt x="267" y="6"/>
                </a:lnTo>
                <a:lnTo>
                  <a:pt x="240" y="10"/>
                </a:lnTo>
                <a:lnTo>
                  <a:pt x="210" y="11"/>
                </a:lnTo>
                <a:lnTo>
                  <a:pt x="172" y="13"/>
                </a:lnTo>
                <a:lnTo>
                  <a:pt x="166" y="13"/>
                </a:lnTo>
                <a:lnTo>
                  <a:pt x="159" y="14"/>
                </a:lnTo>
                <a:lnTo>
                  <a:pt x="158" y="14"/>
                </a:lnTo>
                <a:lnTo>
                  <a:pt x="150" y="18"/>
                </a:lnTo>
                <a:lnTo>
                  <a:pt x="142" y="21"/>
                </a:lnTo>
                <a:lnTo>
                  <a:pt x="134" y="25"/>
                </a:lnTo>
                <a:lnTo>
                  <a:pt x="129" y="30"/>
                </a:lnTo>
                <a:lnTo>
                  <a:pt x="128" y="33"/>
                </a:lnTo>
                <a:lnTo>
                  <a:pt x="126" y="35"/>
                </a:lnTo>
                <a:lnTo>
                  <a:pt x="126" y="38"/>
                </a:lnTo>
                <a:lnTo>
                  <a:pt x="125" y="38"/>
                </a:lnTo>
                <a:lnTo>
                  <a:pt x="125" y="40"/>
                </a:lnTo>
                <a:lnTo>
                  <a:pt x="125" y="41"/>
                </a:lnTo>
                <a:lnTo>
                  <a:pt x="125" y="43"/>
                </a:lnTo>
                <a:lnTo>
                  <a:pt x="120" y="47"/>
                </a:lnTo>
                <a:lnTo>
                  <a:pt x="118" y="51"/>
                </a:lnTo>
                <a:lnTo>
                  <a:pt x="117" y="55"/>
                </a:lnTo>
                <a:lnTo>
                  <a:pt x="117" y="57"/>
                </a:lnTo>
                <a:lnTo>
                  <a:pt x="115" y="59"/>
                </a:lnTo>
                <a:lnTo>
                  <a:pt x="114" y="60"/>
                </a:lnTo>
                <a:lnTo>
                  <a:pt x="114" y="62"/>
                </a:lnTo>
                <a:lnTo>
                  <a:pt x="112" y="74"/>
                </a:lnTo>
                <a:lnTo>
                  <a:pt x="114" y="74"/>
                </a:lnTo>
                <a:lnTo>
                  <a:pt x="120" y="71"/>
                </a:lnTo>
                <a:lnTo>
                  <a:pt x="126" y="70"/>
                </a:lnTo>
                <a:lnTo>
                  <a:pt x="136" y="68"/>
                </a:lnTo>
                <a:lnTo>
                  <a:pt x="145" y="66"/>
                </a:lnTo>
                <a:lnTo>
                  <a:pt x="178" y="68"/>
                </a:lnTo>
                <a:lnTo>
                  <a:pt x="186" y="70"/>
                </a:lnTo>
                <a:lnTo>
                  <a:pt x="192" y="68"/>
                </a:lnTo>
                <a:lnTo>
                  <a:pt x="194" y="68"/>
                </a:lnTo>
                <a:lnTo>
                  <a:pt x="197" y="65"/>
                </a:lnTo>
                <a:lnTo>
                  <a:pt x="200" y="65"/>
                </a:lnTo>
                <a:lnTo>
                  <a:pt x="204" y="68"/>
                </a:lnTo>
                <a:lnTo>
                  <a:pt x="200" y="59"/>
                </a:lnTo>
                <a:lnTo>
                  <a:pt x="197" y="51"/>
                </a:lnTo>
                <a:lnTo>
                  <a:pt x="192" y="51"/>
                </a:lnTo>
                <a:lnTo>
                  <a:pt x="189" y="47"/>
                </a:lnTo>
                <a:close/>
                <a:moveTo>
                  <a:pt x="110" y="301"/>
                </a:moveTo>
                <a:lnTo>
                  <a:pt x="110" y="301"/>
                </a:lnTo>
                <a:lnTo>
                  <a:pt x="109" y="301"/>
                </a:lnTo>
                <a:lnTo>
                  <a:pt x="104" y="295"/>
                </a:lnTo>
                <a:lnTo>
                  <a:pt x="99" y="290"/>
                </a:lnTo>
                <a:lnTo>
                  <a:pt x="93" y="278"/>
                </a:lnTo>
                <a:lnTo>
                  <a:pt x="87" y="264"/>
                </a:lnTo>
                <a:lnTo>
                  <a:pt x="85" y="256"/>
                </a:lnTo>
                <a:lnTo>
                  <a:pt x="84" y="246"/>
                </a:lnTo>
                <a:lnTo>
                  <a:pt x="84" y="230"/>
                </a:lnTo>
                <a:lnTo>
                  <a:pt x="84" y="219"/>
                </a:lnTo>
                <a:lnTo>
                  <a:pt x="87" y="210"/>
                </a:lnTo>
                <a:lnTo>
                  <a:pt x="93" y="189"/>
                </a:lnTo>
                <a:lnTo>
                  <a:pt x="101" y="175"/>
                </a:lnTo>
                <a:lnTo>
                  <a:pt x="110" y="161"/>
                </a:lnTo>
                <a:lnTo>
                  <a:pt x="133" y="137"/>
                </a:lnTo>
                <a:lnTo>
                  <a:pt x="140" y="130"/>
                </a:lnTo>
                <a:lnTo>
                  <a:pt x="148" y="120"/>
                </a:lnTo>
                <a:lnTo>
                  <a:pt x="153" y="115"/>
                </a:lnTo>
                <a:lnTo>
                  <a:pt x="158" y="107"/>
                </a:lnTo>
                <a:lnTo>
                  <a:pt x="159" y="106"/>
                </a:lnTo>
                <a:lnTo>
                  <a:pt x="159" y="104"/>
                </a:lnTo>
                <a:lnTo>
                  <a:pt x="159" y="101"/>
                </a:lnTo>
                <a:lnTo>
                  <a:pt x="158" y="101"/>
                </a:lnTo>
                <a:lnTo>
                  <a:pt x="148" y="101"/>
                </a:lnTo>
                <a:lnTo>
                  <a:pt x="136" y="100"/>
                </a:lnTo>
                <a:lnTo>
                  <a:pt x="123" y="98"/>
                </a:lnTo>
                <a:lnTo>
                  <a:pt x="115" y="95"/>
                </a:lnTo>
                <a:lnTo>
                  <a:pt x="107" y="92"/>
                </a:lnTo>
                <a:lnTo>
                  <a:pt x="104" y="87"/>
                </a:lnTo>
                <a:lnTo>
                  <a:pt x="104" y="82"/>
                </a:lnTo>
                <a:lnTo>
                  <a:pt x="104" y="81"/>
                </a:lnTo>
                <a:lnTo>
                  <a:pt x="104" y="77"/>
                </a:lnTo>
                <a:lnTo>
                  <a:pt x="103" y="73"/>
                </a:lnTo>
                <a:lnTo>
                  <a:pt x="103" y="66"/>
                </a:lnTo>
                <a:lnTo>
                  <a:pt x="104" y="57"/>
                </a:lnTo>
                <a:lnTo>
                  <a:pt x="106" y="54"/>
                </a:lnTo>
                <a:lnTo>
                  <a:pt x="107" y="54"/>
                </a:lnTo>
                <a:lnTo>
                  <a:pt x="109" y="54"/>
                </a:lnTo>
                <a:lnTo>
                  <a:pt x="114" y="36"/>
                </a:lnTo>
                <a:lnTo>
                  <a:pt x="112" y="36"/>
                </a:lnTo>
                <a:lnTo>
                  <a:pt x="104" y="38"/>
                </a:lnTo>
                <a:lnTo>
                  <a:pt x="91" y="41"/>
                </a:lnTo>
                <a:lnTo>
                  <a:pt x="90" y="41"/>
                </a:lnTo>
                <a:lnTo>
                  <a:pt x="90" y="43"/>
                </a:lnTo>
                <a:lnTo>
                  <a:pt x="87" y="47"/>
                </a:lnTo>
                <a:lnTo>
                  <a:pt x="82" y="52"/>
                </a:lnTo>
                <a:lnTo>
                  <a:pt x="80" y="54"/>
                </a:lnTo>
                <a:lnTo>
                  <a:pt x="84" y="55"/>
                </a:lnTo>
                <a:lnTo>
                  <a:pt x="90" y="63"/>
                </a:lnTo>
                <a:lnTo>
                  <a:pt x="93" y="73"/>
                </a:lnTo>
                <a:lnTo>
                  <a:pt x="95" y="81"/>
                </a:lnTo>
                <a:lnTo>
                  <a:pt x="91" y="87"/>
                </a:lnTo>
                <a:lnTo>
                  <a:pt x="87" y="92"/>
                </a:lnTo>
                <a:lnTo>
                  <a:pt x="85" y="93"/>
                </a:lnTo>
                <a:lnTo>
                  <a:pt x="88" y="96"/>
                </a:lnTo>
                <a:lnTo>
                  <a:pt x="90" y="101"/>
                </a:lnTo>
                <a:lnTo>
                  <a:pt x="91" y="111"/>
                </a:lnTo>
                <a:lnTo>
                  <a:pt x="93" y="115"/>
                </a:lnTo>
                <a:lnTo>
                  <a:pt x="91" y="120"/>
                </a:lnTo>
                <a:lnTo>
                  <a:pt x="88" y="128"/>
                </a:lnTo>
                <a:lnTo>
                  <a:pt x="88" y="130"/>
                </a:lnTo>
                <a:lnTo>
                  <a:pt x="91" y="137"/>
                </a:lnTo>
                <a:lnTo>
                  <a:pt x="95" y="145"/>
                </a:lnTo>
                <a:lnTo>
                  <a:pt x="96" y="150"/>
                </a:lnTo>
                <a:lnTo>
                  <a:pt x="95" y="156"/>
                </a:lnTo>
                <a:lnTo>
                  <a:pt x="93" y="163"/>
                </a:lnTo>
                <a:lnTo>
                  <a:pt x="91" y="169"/>
                </a:lnTo>
                <a:lnTo>
                  <a:pt x="87" y="174"/>
                </a:lnTo>
                <a:lnTo>
                  <a:pt x="82" y="177"/>
                </a:lnTo>
                <a:lnTo>
                  <a:pt x="80" y="178"/>
                </a:lnTo>
                <a:lnTo>
                  <a:pt x="82" y="186"/>
                </a:lnTo>
                <a:lnTo>
                  <a:pt x="84" y="193"/>
                </a:lnTo>
                <a:lnTo>
                  <a:pt x="82" y="202"/>
                </a:lnTo>
                <a:lnTo>
                  <a:pt x="77" y="212"/>
                </a:lnTo>
                <a:lnTo>
                  <a:pt x="74" y="216"/>
                </a:lnTo>
                <a:lnTo>
                  <a:pt x="68" y="221"/>
                </a:lnTo>
                <a:lnTo>
                  <a:pt x="65" y="223"/>
                </a:lnTo>
                <a:lnTo>
                  <a:pt x="68" y="224"/>
                </a:lnTo>
                <a:lnTo>
                  <a:pt x="69" y="229"/>
                </a:lnTo>
                <a:lnTo>
                  <a:pt x="71" y="234"/>
                </a:lnTo>
                <a:lnTo>
                  <a:pt x="73" y="243"/>
                </a:lnTo>
                <a:lnTo>
                  <a:pt x="74" y="248"/>
                </a:lnTo>
                <a:lnTo>
                  <a:pt x="73" y="254"/>
                </a:lnTo>
                <a:lnTo>
                  <a:pt x="66" y="262"/>
                </a:lnTo>
                <a:lnTo>
                  <a:pt x="60" y="270"/>
                </a:lnTo>
                <a:lnTo>
                  <a:pt x="58" y="271"/>
                </a:lnTo>
                <a:lnTo>
                  <a:pt x="58" y="273"/>
                </a:lnTo>
                <a:lnTo>
                  <a:pt x="58" y="281"/>
                </a:lnTo>
                <a:lnTo>
                  <a:pt x="57" y="289"/>
                </a:lnTo>
                <a:lnTo>
                  <a:pt x="62" y="294"/>
                </a:lnTo>
                <a:lnTo>
                  <a:pt x="66" y="298"/>
                </a:lnTo>
                <a:lnTo>
                  <a:pt x="69" y="303"/>
                </a:lnTo>
                <a:lnTo>
                  <a:pt x="71" y="309"/>
                </a:lnTo>
                <a:lnTo>
                  <a:pt x="73" y="309"/>
                </a:lnTo>
                <a:lnTo>
                  <a:pt x="99" y="306"/>
                </a:lnTo>
                <a:lnTo>
                  <a:pt x="110" y="301"/>
                </a:lnTo>
                <a:close/>
                <a:moveTo>
                  <a:pt x="137" y="312"/>
                </a:moveTo>
                <a:lnTo>
                  <a:pt x="137" y="312"/>
                </a:lnTo>
                <a:lnTo>
                  <a:pt x="137" y="316"/>
                </a:lnTo>
                <a:lnTo>
                  <a:pt x="136" y="322"/>
                </a:lnTo>
                <a:lnTo>
                  <a:pt x="136" y="327"/>
                </a:lnTo>
                <a:lnTo>
                  <a:pt x="136" y="333"/>
                </a:lnTo>
                <a:lnTo>
                  <a:pt x="139" y="339"/>
                </a:lnTo>
                <a:lnTo>
                  <a:pt x="140" y="341"/>
                </a:lnTo>
                <a:lnTo>
                  <a:pt x="145" y="342"/>
                </a:lnTo>
                <a:lnTo>
                  <a:pt x="150" y="342"/>
                </a:lnTo>
                <a:lnTo>
                  <a:pt x="155" y="341"/>
                </a:lnTo>
                <a:lnTo>
                  <a:pt x="158" y="339"/>
                </a:lnTo>
                <a:lnTo>
                  <a:pt x="159" y="336"/>
                </a:lnTo>
                <a:lnTo>
                  <a:pt x="162" y="325"/>
                </a:lnTo>
                <a:lnTo>
                  <a:pt x="162" y="322"/>
                </a:lnTo>
                <a:lnTo>
                  <a:pt x="153" y="319"/>
                </a:lnTo>
                <a:lnTo>
                  <a:pt x="151" y="317"/>
                </a:lnTo>
                <a:lnTo>
                  <a:pt x="148" y="317"/>
                </a:lnTo>
                <a:lnTo>
                  <a:pt x="147" y="316"/>
                </a:lnTo>
                <a:lnTo>
                  <a:pt x="137" y="312"/>
                </a:lnTo>
                <a:close/>
                <a:moveTo>
                  <a:pt x="126" y="150"/>
                </a:moveTo>
                <a:lnTo>
                  <a:pt x="126" y="150"/>
                </a:lnTo>
                <a:lnTo>
                  <a:pt x="118" y="159"/>
                </a:lnTo>
                <a:lnTo>
                  <a:pt x="109" y="171"/>
                </a:lnTo>
                <a:lnTo>
                  <a:pt x="101" y="182"/>
                </a:lnTo>
                <a:lnTo>
                  <a:pt x="95" y="194"/>
                </a:lnTo>
                <a:lnTo>
                  <a:pt x="91" y="208"/>
                </a:lnTo>
                <a:lnTo>
                  <a:pt x="88" y="224"/>
                </a:lnTo>
                <a:lnTo>
                  <a:pt x="87" y="240"/>
                </a:lnTo>
                <a:lnTo>
                  <a:pt x="88" y="249"/>
                </a:lnTo>
                <a:lnTo>
                  <a:pt x="90" y="259"/>
                </a:lnTo>
                <a:lnTo>
                  <a:pt x="93" y="267"/>
                </a:lnTo>
                <a:lnTo>
                  <a:pt x="93" y="268"/>
                </a:lnTo>
                <a:lnTo>
                  <a:pt x="91" y="253"/>
                </a:lnTo>
                <a:lnTo>
                  <a:pt x="91" y="238"/>
                </a:lnTo>
                <a:lnTo>
                  <a:pt x="95" y="224"/>
                </a:lnTo>
                <a:lnTo>
                  <a:pt x="99" y="205"/>
                </a:lnTo>
                <a:lnTo>
                  <a:pt x="104" y="188"/>
                </a:lnTo>
                <a:lnTo>
                  <a:pt x="112" y="172"/>
                </a:lnTo>
                <a:lnTo>
                  <a:pt x="117" y="163"/>
                </a:lnTo>
                <a:lnTo>
                  <a:pt x="125" y="153"/>
                </a:lnTo>
                <a:lnTo>
                  <a:pt x="126" y="150"/>
                </a:lnTo>
                <a:close/>
                <a:moveTo>
                  <a:pt x="409" y="212"/>
                </a:moveTo>
                <a:lnTo>
                  <a:pt x="409" y="212"/>
                </a:lnTo>
                <a:lnTo>
                  <a:pt x="409" y="210"/>
                </a:lnTo>
                <a:lnTo>
                  <a:pt x="404" y="194"/>
                </a:lnTo>
                <a:lnTo>
                  <a:pt x="396" y="175"/>
                </a:lnTo>
                <a:lnTo>
                  <a:pt x="391" y="164"/>
                </a:lnTo>
                <a:lnTo>
                  <a:pt x="385" y="155"/>
                </a:lnTo>
                <a:lnTo>
                  <a:pt x="383" y="153"/>
                </a:lnTo>
                <a:lnTo>
                  <a:pt x="382" y="153"/>
                </a:lnTo>
                <a:lnTo>
                  <a:pt x="383" y="156"/>
                </a:lnTo>
                <a:lnTo>
                  <a:pt x="385" y="161"/>
                </a:lnTo>
                <a:lnTo>
                  <a:pt x="390" y="174"/>
                </a:lnTo>
                <a:lnTo>
                  <a:pt x="396" y="186"/>
                </a:lnTo>
                <a:lnTo>
                  <a:pt x="399" y="196"/>
                </a:lnTo>
                <a:lnTo>
                  <a:pt x="402" y="207"/>
                </a:lnTo>
                <a:lnTo>
                  <a:pt x="404" y="218"/>
                </a:lnTo>
                <a:lnTo>
                  <a:pt x="407" y="246"/>
                </a:lnTo>
                <a:lnTo>
                  <a:pt x="407" y="254"/>
                </a:lnTo>
                <a:lnTo>
                  <a:pt x="409" y="256"/>
                </a:lnTo>
                <a:lnTo>
                  <a:pt x="410" y="254"/>
                </a:lnTo>
                <a:lnTo>
                  <a:pt x="412" y="251"/>
                </a:lnTo>
                <a:lnTo>
                  <a:pt x="410" y="242"/>
                </a:lnTo>
                <a:lnTo>
                  <a:pt x="410" y="230"/>
                </a:lnTo>
                <a:lnTo>
                  <a:pt x="405" y="216"/>
                </a:lnTo>
                <a:lnTo>
                  <a:pt x="407" y="215"/>
                </a:lnTo>
                <a:lnTo>
                  <a:pt x="409" y="213"/>
                </a:lnTo>
                <a:lnTo>
                  <a:pt x="409" y="212"/>
                </a:lnTo>
                <a:close/>
                <a:moveTo>
                  <a:pt x="47" y="295"/>
                </a:moveTo>
                <a:lnTo>
                  <a:pt x="47" y="295"/>
                </a:lnTo>
                <a:lnTo>
                  <a:pt x="46" y="294"/>
                </a:lnTo>
                <a:lnTo>
                  <a:pt x="36" y="290"/>
                </a:lnTo>
                <a:lnTo>
                  <a:pt x="32" y="290"/>
                </a:lnTo>
                <a:lnTo>
                  <a:pt x="27" y="290"/>
                </a:lnTo>
                <a:lnTo>
                  <a:pt x="17" y="294"/>
                </a:lnTo>
                <a:lnTo>
                  <a:pt x="13" y="297"/>
                </a:lnTo>
                <a:lnTo>
                  <a:pt x="11" y="300"/>
                </a:lnTo>
                <a:lnTo>
                  <a:pt x="13" y="301"/>
                </a:lnTo>
                <a:lnTo>
                  <a:pt x="14" y="305"/>
                </a:lnTo>
                <a:lnTo>
                  <a:pt x="17" y="308"/>
                </a:lnTo>
                <a:lnTo>
                  <a:pt x="21" y="308"/>
                </a:lnTo>
                <a:lnTo>
                  <a:pt x="32" y="305"/>
                </a:lnTo>
                <a:lnTo>
                  <a:pt x="43" y="298"/>
                </a:lnTo>
                <a:lnTo>
                  <a:pt x="47" y="295"/>
                </a:lnTo>
                <a:close/>
                <a:moveTo>
                  <a:pt x="357" y="268"/>
                </a:moveTo>
                <a:lnTo>
                  <a:pt x="357" y="268"/>
                </a:lnTo>
                <a:lnTo>
                  <a:pt x="353" y="271"/>
                </a:lnTo>
                <a:lnTo>
                  <a:pt x="339" y="281"/>
                </a:lnTo>
                <a:lnTo>
                  <a:pt x="338" y="283"/>
                </a:lnTo>
                <a:lnTo>
                  <a:pt x="331" y="303"/>
                </a:lnTo>
                <a:lnTo>
                  <a:pt x="350" y="295"/>
                </a:lnTo>
                <a:lnTo>
                  <a:pt x="350" y="294"/>
                </a:lnTo>
                <a:lnTo>
                  <a:pt x="355" y="278"/>
                </a:lnTo>
                <a:lnTo>
                  <a:pt x="357" y="268"/>
                </a:lnTo>
                <a:close/>
                <a:moveTo>
                  <a:pt x="60" y="319"/>
                </a:moveTo>
                <a:lnTo>
                  <a:pt x="60" y="319"/>
                </a:lnTo>
                <a:lnTo>
                  <a:pt x="38" y="328"/>
                </a:lnTo>
                <a:lnTo>
                  <a:pt x="33" y="330"/>
                </a:lnTo>
                <a:lnTo>
                  <a:pt x="32" y="333"/>
                </a:lnTo>
                <a:lnTo>
                  <a:pt x="30" y="336"/>
                </a:lnTo>
                <a:lnTo>
                  <a:pt x="32" y="341"/>
                </a:lnTo>
                <a:lnTo>
                  <a:pt x="36" y="342"/>
                </a:lnTo>
                <a:lnTo>
                  <a:pt x="41" y="342"/>
                </a:lnTo>
                <a:lnTo>
                  <a:pt x="46" y="341"/>
                </a:lnTo>
                <a:lnTo>
                  <a:pt x="49" y="338"/>
                </a:lnTo>
                <a:lnTo>
                  <a:pt x="57" y="330"/>
                </a:lnTo>
                <a:lnTo>
                  <a:pt x="58" y="325"/>
                </a:lnTo>
                <a:lnTo>
                  <a:pt x="60" y="320"/>
                </a:lnTo>
                <a:lnTo>
                  <a:pt x="60" y="319"/>
                </a:lnTo>
                <a:close/>
                <a:moveTo>
                  <a:pt x="360" y="276"/>
                </a:moveTo>
                <a:lnTo>
                  <a:pt x="360" y="276"/>
                </a:lnTo>
                <a:lnTo>
                  <a:pt x="363" y="276"/>
                </a:lnTo>
                <a:lnTo>
                  <a:pt x="368" y="275"/>
                </a:lnTo>
                <a:lnTo>
                  <a:pt x="377" y="265"/>
                </a:lnTo>
                <a:lnTo>
                  <a:pt x="379" y="264"/>
                </a:lnTo>
                <a:lnTo>
                  <a:pt x="379" y="257"/>
                </a:lnTo>
                <a:lnTo>
                  <a:pt x="379" y="238"/>
                </a:lnTo>
                <a:lnTo>
                  <a:pt x="379" y="237"/>
                </a:lnTo>
                <a:lnTo>
                  <a:pt x="379" y="238"/>
                </a:lnTo>
                <a:lnTo>
                  <a:pt x="372" y="248"/>
                </a:lnTo>
                <a:lnTo>
                  <a:pt x="363" y="260"/>
                </a:lnTo>
                <a:lnTo>
                  <a:pt x="361" y="262"/>
                </a:lnTo>
                <a:lnTo>
                  <a:pt x="360" y="276"/>
                </a:lnTo>
                <a:close/>
                <a:moveTo>
                  <a:pt x="278" y="311"/>
                </a:moveTo>
                <a:lnTo>
                  <a:pt x="278" y="311"/>
                </a:lnTo>
                <a:lnTo>
                  <a:pt x="279" y="311"/>
                </a:lnTo>
                <a:lnTo>
                  <a:pt x="300" y="311"/>
                </a:lnTo>
                <a:lnTo>
                  <a:pt x="300" y="309"/>
                </a:lnTo>
                <a:lnTo>
                  <a:pt x="304" y="309"/>
                </a:lnTo>
                <a:lnTo>
                  <a:pt x="309" y="294"/>
                </a:lnTo>
                <a:lnTo>
                  <a:pt x="298" y="295"/>
                </a:lnTo>
                <a:lnTo>
                  <a:pt x="287" y="295"/>
                </a:lnTo>
                <a:lnTo>
                  <a:pt x="284" y="297"/>
                </a:lnTo>
                <a:lnTo>
                  <a:pt x="278" y="311"/>
                </a:lnTo>
                <a:close/>
                <a:moveTo>
                  <a:pt x="245" y="311"/>
                </a:moveTo>
                <a:lnTo>
                  <a:pt x="245" y="311"/>
                </a:lnTo>
                <a:lnTo>
                  <a:pt x="248" y="311"/>
                </a:lnTo>
                <a:lnTo>
                  <a:pt x="249" y="311"/>
                </a:lnTo>
                <a:lnTo>
                  <a:pt x="251" y="309"/>
                </a:lnTo>
                <a:lnTo>
                  <a:pt x="259" y="294"/>
                </a:lnTo>
                <a:lnTo>
                  <a:pt x="259" y="292"/>
                </a:lnTo>
                <a:lnTo>
                  <a:pt x="241" y="289"/>
                </a:lnTo>
                <a:lnTo>
                  <a:pt x="230" y="306"/>
                </a:lnTo>
                <a:lnTo>
                  <a:pt x="233" y="306"/>
                </a:lnTo>
                <a:lnTo>
                  <a:pt x="240" y="308"/>
                </a:lnTo>
                <a:lnTo>
                  <a:pt x="243" y="308"/>
                </a:lnTo>
                <a:lnTo>
                  <a:pt x="245" y="311"/>
                </a:lnTo>
                <a:close/>
                <a:moveTo>
                  <a:pt x="333" y="284"/>
                </a:moveTo>
                <a:lnTo>
                  <a:pt x="333" y="284"/>
                </a:lnTo>
                <a:lnTo>
                  <a:pt x="316" y="290"/>
                </a:lnTo>
                <a:lnTo>
                  <a:pt x="314" y="294"/>
                </a:lnTo>
                <a:lnTo>
                  <a:pt x="308" y="309"/>
                </a:lnTo>
                <a:lnTo>
                  <a:pt x="317" y="308"/>
                </a:lnTo>
                <a:lnTo>
                  <a:pt x="325" y="306"/>
                </a:lnTo>
                <a:lnTo>
                  <a:pt x="327" y="305"/>
                </a:lnTo>
                <a:lnTo>
                  <a:pt x="327" y="303"/>
                </a:lnTo>
                <a:lnTo>
                  <a:pt x="333" y="286"/>
                </a:lnTo>
                <a:lnTo>
                  <a:pt x="333" y="284"/>
                </a:lnTo>
                <a:close/>
                <a:moveTo>
                  <a:pt x="54" y="268"/>
                </a:moveTo>
                <a:lnTo>
                  <a:pt x="54" y="268"/>
                </a:lnTo>
                <a:lnTo>
                  <a:pt x="50" y="262"/>
                </a:lnTo>
                <a:lnTo>
                  <a:pt x="47" y="259"/>
                </a:lnTo>
                <a:lnTo>
                  <a:pt x="44" y="256"/>
                </a:lnTo>
                <a:lnTo>
                  <a:pt x="39" y="254"/>
                </a:lnTo>
                <a:lnTo>
                  <a:pt x="36" y="254"/>
                </a:lnTo>
                <a:lnTo>
                  <a:pt x="28" y="256"/>
                </a:lnTo>
                <a:lnTo>
                  <a:pt x="27" y="256"/>
                </a:lnTo>
                <a:lnTo>
                  <a:pt x="25" y="257"/>
                </a:lnTo>
                <a:lnTo>
                  <a:pt x="25" y="259"/>
                </a:lnTo>
                <a:lnTo>
                  <a:pt x="27" y="262"/>
                </a:lnTo>
                <a:lnTo>
                  <a:pt x="28" y="267"/>
                </a:lnTo>
                <a:lnTo>
                  <a:pt x="33" y="268"/>
                </a:lnTo>
                <a:lnTo>
                  <a:pt x="36" y="271"/>
                </a:lnTo>
                <a:lnTo>
                  <a:pt x="41" y="271"/>
                </a:lnTo>
                <a:lnTo>
                  <a:pt x="49" y="270"/>
                </a:lnTo>
                <a:lnTo>
                  <a:pt x="54" y="268"/>
                </a:lnTo>
                <a:close/>
                <a:moveTo>
                  <a:pt x="254" y="311"/>
                </a:moveTo>
                <a:lnTo>
                  <a:pt x="254" y="311"/>
                </a:lnTo>
                <a:lnTo>
                  <a:pt x="260" y="311"/>
                </a:lnTo>
                <a:lnTo>
                  <a:pt x="267" y="311"/>
                </a:lnTo>
                <a:lnTo>
                  <a:pt x="270" y="311"/>
                </a:lnTo>
                <a:lnTo>
                  <a:pt x="274" y="311"/>
                </a:lnTo>
                <a:lnTo>
                  <a:pt x="281" y="295"/>
                </a:lnTo>
                <a:lnTo>
                  <a:pt x="263" y="294"/>
                </a:lnTo>
                <a:lnTo>
                  <a:pt x="254" y="311"/>
                </a:lnTo>
                <a:close/>
                <a:moveTo>
                  <a:pt x="145" y="92"/>
                </a:moveTo>
                <a:lnTo>
                  <a:pt x="145" y="92"/>
                </a:lnTo>
                <a:lnTo>
                  <a:pt x="140" y="92"/>
                </a:lnTo>
                <a:lnTo>
                  <a:pt x="133" y="90"/>
                </a:lnTo>
                <a:lnTo>
                  <a:pt x="131" y="90"/>
                </a:lnTo>
                <a:lnTo>
                  <a:pt x="128" y="90"/>
                </a:lnTo>
                <a:lnTo>
                  <a:pt x="126" y="89"/>
                </a:lnTo>
                <a:lnTo>
                  <a:pt x="125" y="84"/>
                </a:lnTo>
                <a:lnTo>
                  <a:pt x="121" y="84"/>
                </a:lnTo>
                <a:lnTo>
                  <a:pt x="117" y="84"/>
                </a:lnTo>
                <a:lnTo>
                  <a:pt x="115" y="84"/>
                </a:lnTo>
                <a:lnTo>
                  <a:pt x="115" y="82"/>
                </a:lnTo>
                <a:lnTo>
                  <a:pt x="115" y="81"/>
                </a:lnTo>
                <a:lnTo>
                  <a:pt x="117" y="81"/>
                </a:lnTo>
                <a:lnTo>
                  <a:pt x="131" y="77"/>
                </a:lnTo>
                <a:lnTo>
                  <a:pt x="147" y="76"/>
                </a:lnTo>
                <a:lnTo>
                  <a:pt x="161" y="74"/>
                </a:lnTo>
                <a:lnTo>
                  <a:pt x="162" y="74"/>
                </a:lnTo>
                <a:lnTo>
                  <a:pt x="134" y="73"/>
                </a:lnTo>
                <a:lnTo>
                  <a:pt x="125" y="74"/>
                </a:lnTo>
                <a:lnTo>
                  <a:pt x="117" y="77"/>
                </a:lnTo>
                <a:lnTo>
                  <a:pt x="114" y="79"/>
                </a:lnTo>
                <a:lnTo>
                  <a:pt x="114" y="81"/>
                </a:lnTo>
                <a:lnTo>
                  <a:pt x="114" y="82"/>
                </a:lnTo>
                <a:lnTo>
                  <a:pt x="109" y="84"/>
                </a:lnTo>
                <a:lnTo>
                  <a:pt x="109" y="85"/>
                </a:lnTo>
                <a:lnTo>
                  <a:pt x="110" y="87"/>
                </a:lnTo>
                <a:lnTo>
                  <a:pt x="112" y="89"/>
                </a:lnTo>
                <a:lnTo>
                  <a:pt x="115" y="90"/>
                </a:lnTo>
                <a:lnTo>
                  <a:pt x="120" y="92"/>
                </a:lnTo>
                <a:lnTo>
                  <a:pt x="145" y="92"/>
                </a:lnTo>
                <a:close/>
                <a:moveTo>
                  <a:pt x="375" y="82"/>
                </a:moveTo>
                <a:lnTo>
                  <a:pt x="375" y="82"/>
                </a:lnTo>
                <a:lnTo>
                  <a:pt x="369" y="84"/>
                </a:lnTo>
                <a:lnTo>
                  <a:pt x="349" y="84"/>
                </a:lnTo>
                <a:lnTo>
                  <a:pt x="336" y="82"/>
                </a:lnTo>
                <a:lnTo>
                  <a:pt x="330" y="81"/>
                </a:lnTo>
                <a:lnTo>
                  <a:pt x="314" y="81"/>
                </a:lnTo>
                <a:lnTo>
                  <a:pt x="308" y="79"/>
                </a:lnTo>
                <a:lnTo>
                  <a:pt x="308" y="84"/>
                </a:lnTo>
                <a:lnTo>
                  <a:pt x="311" y="85"/>
                </a:lnTo>
                <a:lnTo>
                  <a:pt x="312" y="85"/>
                </a:lnTo>
                <a:lnTo>
                  <a:pt x="328" y="87"/>
                </a:lnTo>
                <a:lnTo>
                  <a:pt x="347" y="87"/>
                </a:lnTo>
                <a:lnTo>
                  <a:pt x="364" y="85"/>
                </a:lnTo>
                <a:lnTo>
                  <a:pt x="375" y="82"/>
                </a:lnTo>
                <a:close/>
                <a:moveTo>
                  <a:pt x="189" y="290"/>
                </a:moveTo>
                <a:lnTo>
                  <a:pt x="189" y="290"/>
                </a:lnTo>
                <a:lnTo>
                  <a:pt x="178" y="281"/>
                </a:lnTo>
                <a:lnTo>
                  <a:pt x="166" y="294"/>
                </a:lnTo>
                <a:lnTo>
                  <a:pt x="174" y="298"/>
                </a:lnTo>
                <a:lnTo>
                  <a:pt x="181" y="303"/>
                </a:lnTo>
                <a:lnTo>
                  <a:pt x="189" y="290"/>
                </a:lnTo>
                <a:close/>
                <a:moveTo>
                  <a:pt x="192" y="292"/>
                </a:moveTo>
                <a:lnTo>
                  <a:pt x="192" y="292"/>
                </a:lnTo>
                <a:lnTo>
                  <a:pt x="191" y="295"/>
                </a:lnTo>
                <a:lnTo>
                  <a:pt x="185" y="305"/>
                </a:lnTo>
                <a:lnTo>
                  <a:pt x="185" y="306"/>
                </a:lnTo>
                <a:lnTo>
                  <a:pt x="185" y="309"/>
                </a:lnTo>
                <a:lnTo>
                  <a:pt x="186" y="311"/>
                </a:lnTo>
                <a:lnTo>
                  <a:pt x="188" y="314"/>
                </a:lnTo>
                <a:lnTo>
                  <a:pt x="197" y="314"/>
                </a:lnTo>
                <a:lnTo>
                  <a:pt x="205" y="300"/>
                </a:lnTo>
                <a:lnTo>
                  <a:pt x="192" y="292"/>
                </a:lnTo>
                <a:close/>
                <a:moveTo>
                  <a:pt x="380" y="279"/>
                </a:moveTo>
                <a:lnTo>
                  <a:pt x="380" y="279"/>
                </a:lnTo>
                <a:lnTo>
                  <a:pt x="388" y="275"/>
                </a:lnTo>
                <a:lnTo>
                  <a:pt x="396" y="268"/>
                </a:lnTo>
                <a:lnTo>
                  <a:pt x="398" y="267"/>
                </a:lnTo>
                <a:lnTo>
                  <a:pt x="398" y="251"/>
                </a:lnTo>
                <a:lnTo>
                  <a:pt x="398" y="249"/>
                </a:lnTo>
                <a:lnTo>
                  <a:pt x="393" y="254"/>
                </a:lnTo>
                <a:lnTo>
                  <a:pt x="383" y="265"/>
                </a:lnTo>
                <a:lnTo>
                  <a:pt x="382" y="268"/>
                </a:lnTo>
                <a:lnTo>
                  <a:pt x="380" y="273"/>
                </a:lnTo>
                <a:lnTo>
                  <a:pt x="380" y="279"/>
                </a:lnTo>
                <a:close/>
                <a:moveTo>
                  <a:pt x="338" y="264"/>
                </a:moveTo>
                <a:lnTo>
                  <a:pt x="338" y="264"/>
                </a:lnTo>
                <a:lnTo>
                  <a:pt x="323" y="268"/>
                </a:lnTo>
                <a:lnTo>
                  <a:pt x="323" y="271"/>
                </a:lnTo>
                <a:lnTo>
                  <a:pt x="323" y="275"/>
                </a:lnTo>
                <a:lnTo>
                  <a:pt x="320" y="278"/>
                </a:lnTo>
                <a:lnTo>
                  <a:pt x="317" y="286"/>
                </a:lnTo>
                <a:lnTo>
                  <a:pt x="316" y="287"/>
                </a:lnTo>
                <a:lnTo>
                  <a:pt x="334" y="279"/>
                </a:lnTo>
                <a:lnTo>
                  <a:pt x="336" y="278"/>
                </a:lnTo>
                <a:lnTo>
                  <a:pt x="336" y="273"/>
                </a:lnTo>
                <a:lnTo>
                  <a:pt x="338" y="264"/>
                </a:lnTo>
                <a:close/>
                <a:moveTo>
                  <a:pt x="357" y="68"/>
                </a:moveTo>
                <a:lnTo>
                  <a:pt x="357" y="68"/>
                </a:lnTo>
                <a:lnTo>
                  <a:pt x="347" y="66"/>
                </a:lnTo>
                <a:lnTo>
                  <a:pt x="331" y="66"/>
                </a:lnTo>
                <a:lnTo>
                  <a:pt x="325" y="66"/>
                </a:lnTo>
                <a:lnTo>
                  <a:pt x="320" y="70"/>
                </a:lnTo>
                <a:lnTo>
                  <a:pt x="316" y="71"/>
                </a:lnTo>
                <a:lnTo>
                  <a:pt x="311" y="74"/>
                </a:lnTo>
                <a:lnTo>
                  <a:pt x="309" y="76"/>
                </a:lnTo>
                <a:lnTo>
                  <a:pt x="325" y="77"/>
                </a:lnTo>
                <a:lnTo>
                  <a:pt x="327" y="74"/>
                </a:lnTo>
                <a:lnTo>
                  <a:pt x="330" y="74"/>
                </a:lnTo>
                <a:lnTo>
                  <a:pt x="339" y="71"/>
                </a:lnTo>
                <a:lnTo>
                  <a:pt x="342" y="71"/>
                </a:lnTo>
                <a:lnTo>
                  <a:pt x="345" y="70"/>
                </a:lnTo>
                <a:lnTo>
                  <a:pt x="350" y="70"/>
                </a:lnTo>
                <a:lnTo>
                  <a:pt x="357" y="68"/>
                </a:lnTo>
                <a:close/>
                <a:moveTo>
                  <a:pt x="375" y="314"/>
                </a:moveTo>
                <a:lnTo>
                  <a:pt x="375" y="314"/>
                </a:lnTo>
                <a:lnTo>
                  <a:pt x="361" y="317"/>
                </a:lnTo>
                <a:lnTo>
                  <a:pt x="360" y="319"/>
                </a:lnTo>
                <a:lnTo>
                  <a:pt x="360" y="327"/>
                </a:lnTo>
                <a:lnTo>
                  <a:pt x="361" y="331"/>
                </a:lnTo>
                <a:lnTo>
                  <a:pt x="364" y="333"/>
                </a:lnTo>
                <a:lnTo>
                  <a:pt x="368" y="331"/>
                </a:lnTo>
                <a:lnTo>
                  <a:pt x="372" y="328"/>
                </a:lnTo>
                <a:lnTo>
                  <a:pt x="374" y="325"/>
                </a:lnTo>
                <a:lnTo>
                  <a:pt x="375" y="320"/>
                </a:lnTo>
                <a:lnTo>
                  <a:pt x="375" y="314"/>
                </a:lnTo>
                <a:close/>
                <a:moveTo>
                  <a:pt x="407" y="188"/>
                </a:moveTo>
                <a:lnTo>
                  <a:pt x="407" y="188"/>
                </a:lnTo>
                <a:lnTo>
                  <a:pt x="407" y="189"/>
                </a:lnTo>
                <a:lnTo>
                  <a:pt x="413" y="208"/>
                </a:lnTo>
                <a:lnTo>
                  <a:pt x="418" y="224"/>
                </a:lnTo>
                <a:lnTo>
                  <a:pt x="420" y="235"/>
                </a:lnTo>
                <a:lnTo>
                  <a:pt x="421" y="246"/>
                </a:lnTo>
                <a:lnTo>
                  <a:pt x="420" y="253"/>
                </a:lnTo>
                <a:lnTo>
                  <a:pt x="420" y="260"/>
                </a:lnTo>
                <a:lnTo>
                  <a:pt x="415" y="270"/>
                </a:lnTo>
                <a:lnTo>
                  <a:pt x="413" y="276"/>
                </a:lnTo>
                <a:lnTo>
                  <a:pt x="410" y="281"/>
                </a:lnTo>
                <a:lnTo>
                  <a:pt x="405" y="286"/>
                </a:lnTo>
                <a:lnTo>
                  <a:pt x="399" y="290"/>
                </a:lnTo>
                <a:lnTo>
                  <a:pt x="398" y="292"/>
                </a:lnTo>
                <a:lnTo>
                  <a:pt x="398" y="294"/>
                </a:lnTo>
                <a:lnTo>
                  <a:pt x="396" y="294"/>
                </a:lnTo>
                <a:lnTo>
                  <a:pt x="396" y="297"/>
                </a:lnTo>
                <a:lnTo>
                  <a:pt x="402" y="290"/>
                </a:lnTo>
                <a:lnTo>
                  <a:pt x="404" y="289"/>
                </a:lnTo>
                <a:lnTo>
                  <a:pt x="409" y="286"/>
                </a:lnTo>
                <a:lnTo>
                  <a:pt x="412" y="281"/>
                </a:lnTo>
                <a:lnTo>
                  <a:pt x="415" y="275"/>
                </a:lnTo>
                <a:lnTo>
                  <a:pt x="420" y="264"/>
                </a:lnTo>
                <a:lnTo>
                  <a:pt x="421" y="254"/>
                </a:lnTo>
                <a:lnTo>
                  <a:pt x="421" y="232"/>
                </a:lnTo>
                <a:lnTo>
                  <a:pt x="421" y="229"/>
                </a:lnTo>
                <a:lnTo>
                  <a:pt x="418" y="216"/>
                </a:lnTo>
                <a:lnTo>
                  <a:pt x="415" y="205"/>
                </a:lnTo>
                <a:lnTo>
                  <a:pt x="407" y="189"/>
                </a:lnTo>
                <a:lnTo>
                  <a:pt x="407" y="188"/>
                </a:lnTo>
                <a:close/>
                <a:moveTo>
                  <a:pt x="80" y="35"/>
                </a:moveTo>
                <a:lnTo>
                  <a:pt x="80" y="35"/>
                </a:lnTo>
                <a:lnTo>
                  <a:pt x="80" y="30"/>
                </a:lnTo>
                <a:lnTo>
                  <a:pt x="79" y="24"/>
                </a:lnTo>
                <a:lnTo>
                  <a:pt x="76" y="21"/>
                </a:lnTo>
                <a:lnTo>
                  <a:pt x="73" y="19"/>
                </a:lnTo>
                <a:lnTo>
                  <a:pt x="65" y="21"/>
                </a:lnTo>
                <a:lnTo>
                  <a:pt x="63" y="21"/>
                </a:lnTo>
                <a:lnTo>
                  <a:pt x="63" y="22"/>
                </a:lnTo>
                <a:lnTo>
                  <a:pt x="65" y="29"/>
                </a:lnTo>
                <a:lnTo>
                  <a:pt x="66" y="30"/>
                </a:lnTo>
                <a:lnTo>
                  <a:pt x="69" y="33"/>
                </a:lnTo>
                <a:lnTo>
                  <a:pt x="73" y="35"/>
                </a:lnTo>
                <a:lnTo>
                  <a:pt x="80" y="35"/>
                </a:lnTo>
                <a:close/>
                <a:moveTo>
                  <a:pt x="150" y="283"/>
                </a:moveTo>
                <a:lnTo>
                  <a:pt x="150" y="283"/>
                </a:lnTo>
                <a:lnTo>
                  <a:pt x="142" y="294"/>
                </a:lnTo>
                <a:lnTo>
                  <a:pt x="145" y="295"/>
                </a:lnTo>
                <a:lnTo>
                  <a:pt x="145" y="300"/>
                </a:lnTo>
                <a:lnTo>
                  <a:pt x="156" y="303"/>
                </a:lnTo>
                <a:lnTo>
                  <a:pt x="161" y="295"/>
                </a:lnTo>
                <a:lnTo>
                  <a:pt x="150" y="283"/>
                </a:lnTo>
                <a:close/>
                <a:moveTo>
                  <a:pt x="192" y="77"/>
                </a:moveTo>
                <a:lnTo>
                  <a:pt x="192" y="77"/>
                </a:lnTo>
                <a:lnTo>
                  <a:pt x="192" y="79"/>
                </a:lnTo>
                <a:lnTo>
                  <a:pt x="189" y="81"/>
                </a:lnTo>
                <a:lnTo>
                  <a:pt x="188" y="81"/>
                </a:lnTo>
                <a:lnTo>
                  <a:pt x="174" y="79"/>
                </a:lnTo>
                <a:lnTo>
                  <a:pt x="164" y="77"/>
                </a:lnTo>
                <a:lnTo>
                  <a:pt x="153" y="79"/>
                </a:lnTo>
                <a:lnTo>
                  <a:pt x="151" y="79"/>
                </a:lnTo>
                <a:lnTo>
                  <a:pt x="153" y="81"/>
                </a:lnTo>
                <a:lnTo>
                  <a:pt x="167" y="81"/>
                </a:lnTo>
                <a:lnTo>
                  <a:pt x="174" y="81"/>
                </a:lnTo>
                <a:lnTo>
                  <a:pt x="178" y="79"/>
                </a:lnTo>
                <a:lnTo>
                  <a:pt x="180" y="79"/>
                </a:lnTo>
                <a:lnTo>
                  <a:pt x="181" y="81"/>
                </a:lnTo>
                <a:lnTo>
                  <a:pt x="185" y="82"/>
                </a:lnTo>
                <a:lnTo>
                  <a:pt x="186" y="82"/>
                </a:lnTo>
                <a:lnTo>
                  <a:pt x="188" y="84"/>
                </a:lnTo>
                <a:lnTo>
                  <a:pt x="188" y="85"/>
                </a:lnTo>
                <a:lnTo>
                  <a:pt x="188" y="87"/>
                </a:lnTo>
                <a:lnTo>
                  <a:pt x="186" y="87"/>
                </a:lnTo>
                <a:lnTo>
                  <a:pt x="175" y="90"/>
                </a:lnTo>
                <a:lnTo>
                  <a:pt x="162" y="92"/>
                </a:lnTo>
                <a:lnTo>
                  <a:pt x="164" y="92"/>
                </a:lnTo>
                <a:lnTo>
                  <a:pt x="174" y="92"/>
                </a:lnTo>
                <a:lnTo>
                  <a:pt x="183" y="90"/>
                </a:lnTo>
                <a:lnTo>
                  <a:pt x="191" y="89"/>
                </a:lnTo>
                <a:lnTo>
                  <a:pt x="199" y="85"/>
                </a:lnTo>
                <a:lnTo>
                  <a:pt x="202" y="82"/>
                </a:lnTo>
                <a:lnTo>
                  <a:pt x="204" y="81"/>
                </a:lnTo>
                <a:lnTo>
                  <a:pt x="204" y="79"/>
                </a:lnTo>
                <a:lnTo>
                  <a:pt x="202" y="79"/>
                </a:lnTo>
                <a:lnTo>
                  <a:pt x="202" y="81"/>
                </a:lnTo>
                <a:lnTo>
                  <a:pt x="199" y="82"/>
                </a:lnTo>
                <a:lnTo>
                  <a:pt x="197" y="82"/>
                </a:lnTo>
                <a:lnTo>
                  <a:pt x="196" y="81"/>
                </a:lnTo>
                <a:lnTo>
                  <a:pt x="194" y="79"/>
                </a:lnTo>
                <a:lnTo>
                  <a:pt x="192" y="77"/>
                </a:lnTo>
                <a:close/>
                <a:moveTo>
                  <a:pt x="139" y="290"/>
                </a:moveTo>
                <a:lnTo>
                  <a:pt x="139" y="290"/>
                </a:lnTo>
                <a:lnTo>
                  <a:pt x="142" y="284"/>
                </a:lnTo>
                <a:lnTo>
                  <a:pt x="147" y="279"/>
                </a:lnTo>
                <a:lnTo>
                  <a:pt x="140" y="270"/>
                </a:lnTo>
                <a:lnTo>
                  <a:pt x="134" y="275"/>
                </a:lnTo>
                <a:lnTo>
                  <a:pt x="129" y="281"/>
                </a:lnTo>
                <a:lnTo>
                  <a:pt x="139" y="290"/>
                </a:lnTo>
                <a:close/>
                <a:moveTo>
                  <a:pt x="74" y="130"/>
                </a:moveTo>
                <a:lnTo>
                  <a:pt x="74" y="130"/>
                </a:lnTo>
                <a:lnTo>
                  <a:pt x="69" y="128"/>
                </a:lnTo>
                <a:lnTo>
                  <a:pt x="55" y="130"/>
                </a:lnTo>
                <a:lnTo>
                  <a:pt x="50" y="131"/>
                </a:lnTo>
                <a:lnTo>
                  <a:pt x="46" y="134"/>
                </a:lnTo>
                <a:lnTo>
                  <a:pt x="44" y="136"/>
                </a:lnTo>
                <a:lnTo>
                  <a:pt x="43" y="137"/>
                </a:lnTo>
                <a:lnTo>
                  <a:pt x="44" y="139"/>
                </a:lnTo>
                <a:lnTo>
                  <a:pt x="47" y="139"/>
                </a:lnTo>
                <a:lnTo>
                  <a:pt x="55" y="137"/>
                </a:lnTo>
                <a:lnTo>
                  <a:pt x="63" y="136"/>
                </a:lnTo>
                <a:lnTo>
                  <a:pt x="69" y="133"/>
                </a:lnTo>
                <a:lnTo>
                  <a:pt x="74" y="130"/>
                </a:lnTo>
                <a:close/>
                <a:moveTo>
                  <a:pt x="377" y="270"/>
                </a:moveTo>
                <a:lnTo>
                  <a:pt x="377" y="270"/>
                </a:lnTo>
                <a:lnTo>
                  <a:pt x="375" y="271"/>
                </a:lnTo>
                <a:lnTo>
                  <a:pt x="368" y="278"/>
                </a:lnTo>
                <a:lnTo>
                  <a:pt x="361" y="283"/>
                </a:lnTo>
                <a:lnTo>
                  <a:pt x="360" y="283"/>
                </a:lnTo>
                <a:lnTo>
                  <a:pt x="358" y="283"/>
                </a:lnTo>
                <a:lnTo>
                  <a:pt x="355" y="294"/>
                </a:lnTo>
                <a:lnTo>
                  <a:pt x="360" y="290"/>
                </a:lnTo>
                <a:lnTo>
                  <a:pt x="372" y="284"/>
                </a:lnTo>
                <a:lnTo>
                  <a:pt x="375" y="283"/>
                </a:lnTo>
                <a:lnTo>
                  <a:pt x="375" y="279"/>
                </a:lnTo>
                <a:lnTo>
                  <a:pt x="377" y="270"/>
                </a:lnTo>
                <a:close/>
                <a:moveTo>
                  <a:pt x="200" y="314"/>
                </a:moveTo>
                <a:lnTo>
                  <a:pt x="200" y="314"/>
                </a:lnTo>
                <a:lnTo>
                  <a:pt x="202" y="314"/>
                </a:lnTo>
                <a:lnTo>
                  <a:pt x="222" y="316"/>
                </a:lnTo>
                <a:lnTo>
                  <a:pt x="224" y="311"/>
                </a:lnTo>
                <a:lnTo>
                  <a:pt x="208" y="303"/>
                </a:lnTo>
                <a:lnTo>
                  <a:pt x="200" y="314"/>
                </a:lnTo>
                <a:close/>
                <a:moveTo>
                  <a:pt x="41" y="227"/>
                </a:moveTo>
                <a:lnTo>
                  <a:pt x="41" y="227"/>
                </a:lnTo>
                <a:lnTo>
                  <a:pt x="39" y="227"/>
                </a:lnTo>
                <a:lnTo>
                  <a:pt x="33" y="224"/>
                </a:lnTo>
                <a:lnTo>
                  <a:pt x="33" y="221"/>
                </a:lnTo>
                <a:lnTo>
                  <a:pt x="35" y="219"/>
                </a:lnTo>
                <a:lnTo>
                  <a:pt x="36" y="219"/>
                </a:lnTo>
                <a:lnTo>
                  <a:pt x="54" y="218"/>
                </a:lnTo>
                <a:lnTo>
                  <a:pt x="55" y="218"/>
                </a:lnTo>
                <a:lnTo>
                  <a:pt x="49" y="216"/>
                </a:lnTo>
                <a:lnTo>
                  <a:pt x="44" y="215"/>
                </a:lnTo>
                <a:lnTo>
                  <a:pt x="39" y="215"/>
                </a:lnTo>
                <a:lnTo>
                  <a:pt x="35" y="215"/>
                </a:lnTo>
                <a:lnTo>
                  <a:pt x="30" y="218"/>
                </a:lnTo>
                <a:lnTo>
                  <a:pt x="28" y="221"/>
                </a:lnTo>
                <a:lnTo>
                  <a:pt x="27" y="223"/>
                </a:lnTo>
                <a:lnTo>
                  <a:pt x="30" y="226"/>
                </a:lnTo>
                <a:lnTo>
                  <a:pt x="33" y="229"/>
                </a:lnTo>
                <a:lnTo>
                  <a:pt x="36" y="229"/>
                </a:lnTo>
                <a:lnTo>
                  <a:pt x="41" y="227"/>
                </a:lnTo>
                <a:close/>
                <a:moveTo>
                  <a:pt x="74" y="90"/>
                </a:moveTo>
                <a:lnTo>
                  <a:pt x="74" y="90"/>
                </a:lnTo>
                <a:lnTo>
                  <a:pt x="71" y="89"/>
                </a:lnTo>
                <a:lnTo>
                  <a:pt x="68" y="89"/>
                </a:lnTo>
                <a:lnTo>
                  <a:pt x="62" y="89"/>
                </a:lnTo>
                <a:lnTo>
                  <a:pt x="54" y="90"/>
                </a:lnTo>
                <a:lnTo>
                  <a:pt x="49" y="92"/>
                </a:lnTo>
                <a:lnTo>
                  <a:pt x="47" y="95"/>
                </a:lnTo>
                <a:lnTo>
                  <a:pt x="47" y="96"/>
                </a:lnTo>
                <a:lnTo>
                  <a:pt x="49" y="96"/>
                </a:lnTo>
                <a:lnTo>
                  <a:pt x="62" y="95"/>
                </a:lnTo>
                <a:lnTo>
                  <a:pt x="68" y="93"/>
                </a:lnTo>
                <a:lnTo>
                  <a:pt x="74" y="90"/>
                </a:lnTo>
                <a:close/>
                <a:moveTo>
                  <a:pt x="69" y="175"/>
                </a:moveTo>
                <a:lnTo>
                  <a:pt x="69" y="175"/>
                </a:lnTo>
                <a:lnTo>
                  <a:pt x="65" y="172"/>
                </a:lnTo>
                <a:lnTo>
                  <a:pt x="60" y="172"/>
                </a:lnTo>
                <a:lnTo>
                  <a:pt x="54" y="171"/>
                </a:lnTo>
                <a:lnTo>
                  <a:pt x="49" y="172"/>
                </a:lnTo>
                <a:lnTo>
                  <a:pt x="47" y="174"/>
                </a:lnTo>
                <a:lnTo>
                  <a:pt x="47" y="175"/>
                </a:lnTo>
                <a:lnTo>
                  <a:pt x="49" y="178"/>
                </a:lnTo>
                <a:lnTo>
                  <a:pt x="52" y="178"/>
                </a:lnTo>
                <a:lnTo>
                  <a:pt x="55" y="178"/>
                </a:lnTo>
                <a:lnTo>
                  <a:pt x="65" y="177"/>
                </a:lnTo>
                <a:lnTo>
                  <a:pt x="69" y="175"/>
                </a:lnTo>
                <a:close/>
                <a:moveTo>
                  <a:pt x="101" y="251"/>
                </a:moveTo>
                <a:lnTo>
                  <a:pt x="101" y="251"/>
                </a:lnTo>
                <a:lnTo>
                  <a:pt x="101" y="238"/>
                </a:lnTo>
                <a:lnTo>
                  <a:pt x="103" y="224"/>
                </a:lnTo>
                <a:lnTo>
                  <a:pt x="106" y="199"/>
                </a:lnTo>
                <a:lnTo>
                  <a:pt x="103" y="212"/>
                </a:lnTo>
                <a:lnTo>
                  <a:pt x="99" y="224"/>
                </a:lnTo>
                <a:lnTo>
                  <a:pt x="99" y="238"/>
                </a:lnTo>
                <a:lnTo>
                  <a:pt x="101" y="251"/>
                </a:lnTo>
                <a:close/>
                <a:moveTo>
                  <a:pt x="41" y="60"/>
                </a:moveTo>
                <a:lnTo>
                  <a:pt x="41" y="60"/>
                </a:lnTo>
                <a:lnTo>
                  <a:pt x="47" y="57"/>
                </a:lnTo>
                <a:lnTo>
                  <a:pt x="55" y="55"/>
                </a:lnTo>
                <a:lnTo>
                  <a:pt x="71" y="54"/>
                </a:lnTo>
                <a:lnTo>
                  <a:pt x="69" y="52"/>
                </a:lnTo>
                <a:lnTo>
                  <a:pt x="65" y="52"/>
                </a:lnTo>
                <a:lnTo>
                  <a:pt x="58" y="51"/>
                </a:lnTo>
                <a:lnTo>
                  <a:pt x="46" y="54"/>
                </a:lnTo>
                <a:lnTo>
                  <a:pt x="41" y="57"/>
                </a:lnTo>
                <a:lnTo>
                  <a:pt x="41" y="60"/>
                </a:lnTo>
                <a:close/>
                <a:moveTo>
                  <a:pt x="117" y="267"/>
                </a:moveTo>
                <a:lnTo>
                  <a:pt x="117" y="267"/>
                </a:lnTo>
                <a:lnTo>
                  <a:pt x="114" y="271"/>
                </a:lnTo>
                <a:lnTo>
                  <a:pt x="115" y="275"/>
                </a:lnTo>
                <a:lnTo>
                  <a:pt x="115" y="278"/>
                </a:lnTo>
                <a:lnTo>
                  <a:pt x="118" y="283"/>
                </a:lnTo>
                <a:lnTo>
                  <a:pt x="121" y="286"/>
                </a:lnTo>
                <a:lnTo>
                  <a:pt x="123" y="283"/>
                </a:lnTo>
                <a:lnTo>
                  <a:pt x="117" y="267"/>
                </a:lnTo>
                <a:close/>
                <a:moveTo>
                  <a:pt x="379" y="77"/>
                </a:moveTo>
                <a:lnTo>
                  <a:pt x="379" y="77"/>
                </a:lnTo>
                <a:lnTo>
                  <a:pt x="377" y="76"/>
                </a:lnTo>
                <a:lnTo>
                  <a:pt x="371" y="74"/>
                </a:lnTo>
                <a:lnTo>
                  <a:pt x="360" y="74"/>
                </a:lnTo>
                <a:lnTo>
                  <a:pt x="349" y="77"/>
                </a:lnTo>
                <a:lnTo>
                  <a:pt x="347" y="77"/>
                </a:lnTo>
                <a:lnTo>
                  <a:pt x="364" y="77"/>
                </a:lnTo>
                <a:lnTo>
                  <a:pt x="379" y="77"/>
                </a:lnTo>
                <a:close/>
                <a:moveTo>
                  <a:pt x="245" y="319"/>
                </a:moveTo>
                <a:lnTo>
                  <a:pt x="245" y="319"/>
                </a:lnTo>
                <a:lnTo>
                  <a:pt x="243" y="319"/>
                </a:lnTo>
                <a:lnTo>
                  <a:pt x="226" y="319"/>
                </a:lnTo>
                <a:lnTo>
                  <a:pt x="224" y="320"/>
                </a:lnTo>
                <a:lnTo>
                  <a:pt x="222" y="322"/>
                </a:lnTo>
                <a:lnTo>
                  <a:pt x="232" y="322"/>
                </a:lnTo>
                <a:lnTo>
                  <a:pt x="241" y="322"/>
                </a:lnTo>
                <a:lnTo>
                  <a:pt x="241" y="320"/>
                </a:lnTo>
                <a:lnTo>
                  <a:pt x="245" y="319"/>
                </a:lnTo>
                <a:close/>
                <a:moveTo>
                  <a:pt x="65" y="311"/>
                </a:moveTo>
                <a:lnTo>
                  <a:pt x="65" y="311"/>
                </a:lnTo>
                <a:lnTo>
                  <a:pt x="68" y="311"/>
                </a:lnTo>
                <a:lnTo>
                  <a:pt x="66" y="306"/>
                </a:lnTo>
                <a:lnTo>
                  <a:pt x="65" y="301"/>
                </a:lnTo>
                <a:lnTo>
                  <a:pt x="62" y="298"/>
                </a:lnTo>
                <a:lnTo>
                  <a:pt x="58" y="295"/>
                </a:lnTo>
                <a:lnTo>
                  <a:pt x="55" y="292"/>
                </a:lnTo>
                <a:lnTo>
                  <a:pt x="54" y="294"/>
                </a:lnTo>
                <a:lnTo>
                  <a:pt x="60" y="301"/>
                </a:lnTo>
                <a:lnTo>
                  <a:pt x="65" y="311"/>
                </a:lnTo>
                <a:close/>
                <a:moveTo>
                  <a:pt x="175" y="85"/>
                </a:moveTo>
                <a:lnTo>
                  <a:pt x="175" y="85"/>
                </a:lnTo>
                <a:lnTo>
                  <a:pt x="170" y="85"/>
                </a:lnTo>
                <a:lnTo>
                  <a:pt x="158" y="85"/>
                </a:lnTo>
                <a:lnTo>
                  <a:pt x="145" y="87"/>
                </a:lnTo>
                <a:lnTo>
                  <a:pt x="144" y="87"/>
                </a:lnTo>
                <a:lnTo>
                  <a:pt x="150" y="89"/>
                </a:lnTo>
                <a:lnTo>
                  <a:pt x="158" y="89"/>
                </a:lnTo>
                <a:lnTo>
                  <a:pt x="167" y="87"/>
                </a:lnTo>
                <a:lnTo>
                  <a:pt x="175" y="85"/>
                </a:lnTo>
                <a:close/>
                <a:moveTo>
                  <a:pt x="338" y="314"/>
                </a:moveTo>
                <a:lnTo>
                  <a:pt x="338" y="314"/>
                </a:lnTo>
                <a:lnTo>
                  <a:pt x="336" y="314"/>
                </a:lnTo>
                <a:lnTo>
                  <a:pt x="322" y="316"/>
                </a:lnTo>
                <a:lnTo>
                  <a:pt x="317" y="316"/>
                </a:lnTo>
                <a:lnTo>
                  <a:pt x="304" y="319"/>
                </a:lnTo>
                <a:lnTo>
                  <a:pt x="304" y="320"/>
                </a:lnTo>
                <a:lnTo>
                  <a:pt x="306" y="320"/>
                </a:lnTo>
                <a:lnTo>
                  <a:pt x="328" y="317"/>
                </a:lnTo>
                <a:lnTo>
                  <a:pt x="333" y="316"/>
                </a:lnTo>
                <a:lnTo>
                  <a:pt x="338" y="314"/>
                </a:lnTo>
                <a:close/>
                <a:moveTo>
                  <a:pt x="358" y="300"/>
                </a:moveTo>
                <a:lnTo>
                  <a:pt x="358" y="300"/>
                </a:lnTo>
                <a:lnTo>
                  <a:pt x="361" y="301"/>
                </a:lnTo>
                <a:lnTo>
                  <a:pt x="363" y="305"/>
                </a:lnTo>
                <a:lnTo>
                  <a:pt x="369" y="300"/>
                </a:lnTo>
                <a:lnTo>
                  <a:pt x="375" y="297"/>
                </a:lnTo>
                <a:lnTo>
                  <a:pt x="375" y="295"/>
                </a:lnTo>
                <a:lnTo>
                  <a:pt x="375" y="294"/>
                </a:lnTo>
                <a:lnTo>
                  <a:pt x="358" y="300"/>
                </a:lnTo>
                <a:close/>
                <a:moveTo>
                  <a:pt x="336" y="98"/>
                </a:moveTo>
                <a:lnTo>
                  <a:pt x="336" y="98"/>
                </a:lnTo>
                <a:lnTo>
                  <a:pt x="338" y="100"/>
                </a:lnTo>
                <a:lnTo>
                  <a:pt x="344" y="112"/>
                </a:lnTo>
                <a:lnTo>
                  <a:pt x="350" y="118"/>
                </a:lnTo>
                <a:lnTo>
                  <a:pt x="357" y="123"/>
                </a:lnTo>
                <a:lnTo>
                  <a:pt x="358" y="123"/>
                </a:lnTo>
                <a:lnTo>
                  <a:pt x="353" y="118"/>
                </a:lnTo>
                <a:lnTo>
                  <a:pt x="347" y="112"/>
                </a:lnTo>
                <a:lnTo>
                  <a:pt x="344" y="107"/>
                </a:lnTo>
                <a:lnTo>
                  <a:pt x="341" y="101"/>
                </a:lnTo>
                <a:lnTo>
                  <a:pt x="339" y="98"/>
                </a:lnTo>
                <a:lnTo>
                  <a:pt x="336" y="98"/>
                </a:lnTo>
                <a:close/>
                <a:moveTo>
                  <a:pt x="385" y="90"/>
                </a:moveTo>
                <a:lnTo>
                  <a:pt x="385" y="90"/>
                </a:lnTo>
                <a:lnTo>
                  <a:pt x="387" y="90"/>
                </a:lnTo>
                <a:lnTo>
                  <a:pt x="391" y="89"/>
                </a:lnTo>
                <a:lnTo>
                  <a:pt x="398" y="85"/>
                </a:lnTo>
                <a:lnTo>
                  <a:pt x="401" y="82"/>
                </a:lnTo>
                <a:lnTo>
                  <a:pt x="404" y="77"/>
                </a:lnTo>
                <a:lnTo>
                  <a:pt x="404" y="76"/>
                </a:lnTo>
                <a:lnTo>
                  <a:pt x="402" y="74"/>
                </a:lnTo>
                <a:lnTo>
                  <a:pt x="401" y="76"/>
                </a:lnTo>
                <a:lnTo>
                  <a:pt x="399" y="76"/>
                </a:lnTo>
                <a:lnTo>
                  <a:pt x="399" y="79"/>
                </a:lnTo>
                <a:lnTo>
                  <a:pt x="396" y="82"/>
                </a:lnTo>
                <a:lnTo>
                  <a:pt x="391" y="85"/>
                </a:lnTo>
                <a:lnTo>
                  <a:pt x="387" y="90"/>
                </a:lnTo>
                <a:lnTo>
                  <a:pt x="385" y="90"/>
                </a:lnTo>
                <a:close/>
                <a:moveTo>
                  <a:pt x="396" y="273"/>
                </a:moveTo>
                <a:lnTo>
                  <a:pt x="396" y="273"/>
                </a:lnTo>
                <a:lnTo>
                  <a:pt x="393" y="276"/>
                </a:lnTo>
                <a:lnTo>
                  <a:pt x="379" y="284"/>
                </a:lnTo>
                <a:lnTo>
                  <a:pt x="379" y="286"/>
                </a:lnTo>
                <a:lnTo>
                  <a:pt x="379" y="287"/>
                </a:lnTo>
                <a:lnTo>
                  <a:pt x="383" y="286"/>
                </a:lnTo>
                <a:lnTo>
                  <a:pt x="394" y="278"/>
                </a:lnTo>
                <a:lnTo>
                  <a:pt x="396" y="276"/>
                </a:lnTo>
                <a:lnTo>
                  <a:pt x="396" y="273"/>
                </a:lnTo>
                <a:close/>
                <a:moveTo>
                  <a:pt x="162" y="298"/>
                </a:moveTo>
                <a:lnTo>
                  <a:pt x="162" y="298"/>
                </a:lnTo>
                <a:lnTo>
                  <a:pt x="159" y="305"/>
                </a:lnTo>
                <a:lnTo>
                  <a:pt x="167" y="308"/>
                </a:lnTo>
                <a:lnTo>
                  <a:pt x="174" y="308"/>
                </a:lnTo>
                <a:lnTo>
                  <a:pt x="162" y="298"/>
                </a:lnTo>
                <a:close/>
                <a:moveTo>
                  <a:pt x="57" y="336"/>
                </a:moveTo>
                <a:lnTo>
                  <a:pt x="57" y="336"/>
                </a:lnTo>
                <a:lnTo>
                  <a:pt x="62" y="331"/>
                </a:lnTo>
                <a:lnTo>
                  <a:pt x="65" y="327"/>
                </a:lnTo>
                <a:lnTo>
                  <a:pt x="68" y="322"/>
                </a:lnTo>
                <a:lnTo>
                  <a:pt x="68" y="316"/>
                </a:lnTo>
                <a:lnTo>
                  <a:pt x="65" y="317"/>
                </a:lnTo>
                <a:lnTo>
                  <a:pt x="62" y="327"/>
                </a:lnTo>
                <a:lnTo>
                  <a:pt x="57" y="336"/>
                </a:lnTo>
                <a:close/>
                <a:moveTo>
                  <a:pt x="219" y="319"/>
                </a:moveTo>
                <a:lnTo>
                  <a:pt x="219" y="319"/>
                </a:lnTo>
                <a:lnTo>
                  <a:pt x="199" y="319"/>
                </a:lnTo>
                <a:lnTo>
                  <a:pt x="199" y="320"/>
                </a:lnTo>
                <a:lnTo>
                  <a:pt x="202" y="320"/>
                </a:lnTo>
                <a:lnTo>
                  <a:pt x="215" y="322"/>
                </a:lnTo>
                <a:lnTo>
                  <a:pt x="218" y="322"/>
                </a:lnTo>
                <a:lnTo>
                  <a:pt x="219" y="319"/>
                </a:lnTo>
                <a:close/>
                <a:moveTo>
                  <a:pt x="79" y="174"/>
                </a:moveTo>
                <a:lnTo>
                  <a:pt x="79" y="174"/>
                </a:lnTo>
                <a:lnTo>
                  <a:pt x="85" y="171"/>
                </a:lnTo>
                <a:lnTo>
                  <a:pt x="88" y="164"/>
                </a:lnTo>
                <a:lnTo>
                  <a:pt x="91" y="156"/>
                </a:lnTo>
                <a:lnTo>
                  <a:pt x="91" y="150"/>
                </a:lnTo>
                <a:lnTo>
                  <a:pt x="91" y="152"/>
                </a:lnTo>
                <a:lnTo>
                  <a:pt x="90" y="158"/>
                </a:lnTo>
                <a:lnTo>
                  <a:pt x="87" y="163"/>
                </a:lnTo>
                <a:lnTo>
                  <a:pt x="84" y="167"/>
                </a:lnTo>
                <a:lnTo>
                  <a:pt x="79" y="172"/>
                </a:lnTo>
                <a:lnTo>
                  <a:pt x="79" y="174"/>
                </a:lnTo>
                <a:close/>
                <a:moveTo>
                  <a:pt x="125" y="286"/>
                </a:moveTo>
                <a:lnTo>
                  <a:pt x="125" y="286"/>
                </a:lnTo>
                <a:lnTo>
                  <a:pt x="123" y="289"/>
                </a:lnTo>
                <a:lnTo>
                  <a:pt x="128" y="295"/>
                </a:lnTo>
                <a:lnTo>
                  <a:pt x="133" y="300"/>
                </a:lnTo>
                <a:lnTo>
                  <a:pt x="134" y="297"/>
                </a:lnTo>
                <a:lnTo>
                  <a:pt x="125" y="286"/>
                </a:lnTo>
                <a:close/>
                <a:moveTo>
                  <a:pt x="13" y="309"/>
                </a:moveTo>
                <a:lnTo>
                  <a:pt x="13" y="309"/>
                </a:lnTo>
                <a:lnTo>
                  <a:pt x="8" y="303"/>
                </a:lnTo>
                <a:lnTo>
                  <a:pt x="8" y="298"/>
                </a:lnTo>
                <a:lnTo>
                  <a:pt x="5" y="301"/>
                </a:lnTo>
                <a:lnTo>
                  <a:pt x="3" y="303"/>
                </a:lnTo>
                <a:lnTo>
                  <a:pt x="5" y="306"/>
                </a:lnTo>
                <a:lnTo>
                  <a:pt x="8" y="309"/>
                </a:lnTo>
                <a:lnTo>
                  <a:pt x="13" y="309"/>
                </a:lnTo>
                <a:close/>
                <a:moveTo>
                  <a:pt x="297" y="314"/>
                </a:moveTo>
                <a:lnTo>
                  <a:pt x="297" y="314"/>
                </a:lnTo>
                <a:lnTo>
                  <a:pt x="278" y="314"/>
                </a:lnTo>
                <a:lnTo>
                  <a:pt x="276" y="316"/>
                </a:lnTo>
                <a:lnTo>
                  <a:pt x="274" y="317"/>
                </a:lnTo>
                <a:lnTo>
                  <a:pt x="297" y="314"/>
                </a:lnTo>
                <a:close/>
                <a:moveTo>
                  <a:pt x="177" y="317"/>
                </a:moveTo>
                <a:lnTo>
                  <a:pt x="177" y="317"/>
                </a:lnTo>
                <a:lnTo>
                  <a:pt x="194" y="320"/>
                </a:lnTo>
                <a:lnTo>
                  <a:pt x="196" y="319"/>
                </a:lnTo>
                <a:lnTo>
                  <a:pt x="178" y="316"/>
                </a:lnTo>
                <a:lnTo>
                  <a:pt x="177" y="317"/>
                </a:lnTo>
                <a:close/>
                <a:moveTo>
                  <a:pt x="271" y="319"/>
                </a:moveTo>
                <a:lnTo>
                  <a:pt x="271" y="319"/>
                </a:lnTo>
                <a:lnTo>
                  <a:pt x="273" y="314"/>
                </a:lnTo>
                <a:lnTo>
                  <a:pt x="271" y="314"/>
                </a:lnTo>
                <a:lnTo>
                  <a:pt x="271" y="316"/>
                </a:lnTo>
                <a:lnTo>
                  <a:pt x="270" y="317"/>
                </a:lnTo>
                <a:lnTo>
                  <a:pt x="267" y="319"/>
                </a:lnTo>
                <a:lnTo>
                  <a:pt x="260" y="319"/>
                </a:lnTo>
                <a:lnTo>
                  <a:pt x="249" y="319"/>
                </a:lnTo>
                <a:lnTo>
                  <a:pt x="249" y="322"/>
                </a:lnTo>
                <a:lnTo>
                  <a:pt x="271" y="319"/>
                </a:lnTo>
                <a:close/>
                <a:moveTo>
                  <a:pt x="44" y="171"/>
                </a:moveTo>
                <a:lnTo>
                  <a:pt x="44" y="171"/>
                </a:lnTo>
                <a:lnTo>
                  <a:pt x="50" y="167"/>
                </a:lnTo>
                <a:lnTo>
                  <a:pt x="57" y="167"/>
                </a:lnTo>
                <a:lnTo>
                  <a:pt x="65" y="167"/>
                </a:lnTo>
                <a:lnTo>
                  <a:pt x="71" y="171"/>
                </a:lnTo>
                <a:lnTo>
                  <a:pt x="65" y="167"/>
                </a:lnTo>
                <a:lnTo>
                  <a:pt x="57" y="166"/>
                </a:lnTo>
                <a:lnTo>
                  <a:pt x="49" y="167"/>
                </a:lnTo>
                <a:lnTo>
                  <a:pt x="46" y="169"/>
                </a:lnTo>
                <a:lnTo>
                  <a:pt x="44" y="171"/>
                </a:lnTo>
                <a:close/>
                <a:moveTo>
                  <a:pt x="88" y="71"/>
                </a:moveTo>
                <a:lnTo>
                  <a:pt x="88" y="71"/>
                </a:lnTo>
                <a:lnTo>
                  <a:pt x="88" y="77"/>
                </a:lnTo>
                <a:lnTo>
                  <a:pt x="87" y="81"/>
                </a:lnTo>
                <a:lnTo>
                  <a:pt x="85" y="85"/>
                </a:lnTo>
                <a:lnTo>
                  <a:pt x="82" y="90"/>
                </a:lnTo>
                <a:lnTo>
                  <a:pt x="87" y="87"/>
                </a:lnTo>
                <a:lnTo>
                  <a:pt x="90" y="82"/>
                </a:lnTo>
                <a:lnTo>
                  <a:pt x="90" y="77"/>
                </a:lnTo>
                <a:lnTo>
                  <a:pt x="88" y="71"/>
                </a:lnTo>
                <a:close/>
                <a:moveTo>
                  <a:pt x="363" y="68"/>
                </a:moveTo>
                <a:lnTo>
                  <a:pt x="363" y="68"/>
                </a:lnTo>
                <a:lnTo>
                  <a:pt x="372" y="70"/>
                </a:lnTo>
                <a:lnTo>
                  <a:pt x="382" y="70"/>
                </a:lnTo>
                <a:lnTo>
                  <a:pt x="374" y="68"/>
                </a:lnTo>
                <a:lnTo>
                  <a:pt x="364" y="66"/>
                </a:lnTo>
                <a:lnTo>
                  <a:pt x="363" y="68"/>
                </a:lnTo>
                <a:close/>
                <a:moveTo>
                  <a:pt x="360" y="341"/>
                </a:moveTo>
                <a:lnTo>
                  <a:pt x="360" y="341"/>
                </a:lnTo>
                <a:lnTo>
                  <a:pt x="360" y="339"/>
                </a:lnTo>
                <a:lnTo>
                  <a:pt x="355" y="338"/>
                </a:lnTo>
                <a:lnTo>
                  <a:pt x="353" y="335"/>
                </a:lnTo>
                <a:lnTo>
                  <a:pt x="350" y="327"/>
                </a:lnTo>
                <a:lnTo>
                  <a:pt x="349" y="320"/>
                </a:lnTo>
                <a:lnTo>
                  <a:pt x="347" y="320"/>
                </a:lnTo>
                <a:lnTo>
                  <a:pt x="347" y="322"/>
                </a:lnTo>
                <a:lnTo>
                  <a:pt x="350" y="331"/>
                </a:lnTo>
                <a:lnTo>
                  <a:pt x="352" y="335"/>
                </a:lnTo>
                <a:lnTo>
                  <a:pt x="355" y="338"/>
                </a:lnTo>
                <a:lnTo>
                  <a:pt x="357" y="339"/>
                </a:lnTo>
                <a:lnTo>
                  <a:pt x="360" y="341"/>
                </a:lnTo>
                <a:close/>
                <a:moveTo>
                  <a:pt x="85" y="35"/>
                </a:moveTo>
                <a:lnTo>
                  <a:pt x="85" y="35"/>
                </a:lnTo>
                <a:lnTo>
                  <a:pt x="87" y="35"/>
                </a:lnTo>
                <a:lnTo>
                  <a:pt x="87" y="32"/>
                </a:lnTo>
                <a:lnTo>
                  <a:pt x="87" y="29"/>
                </a:lnTo>
                <a:lnTo>
                  <a:pt x="85" y="24"/>
                </a:lnTo>
                <a:lnTo>
                  <a:pt x="82" y="21"/>
                </a:lnTo>
                <a:lnTo>
                  <a:pt x="85" y="29"/>
                </a:lnTo>
                <a:lnTo>
                  <a:pt x="85" y="35"/>
                </a:lnTo>
                <a:close/>
                <a:moveTo>
                  <a:pt x="47" y="62"/>
                </a:moveTo>
                <a:lnTo>
                  <a:pt x="47" y="62"/>
                </a:lnTo>
                <a:lnTo>
                  <a:pt x="57" y="60"/>
                </a:lnTo>
                <a:lnTo>
                  <a:pt x="66" y="59"/>
                </a:lnTo>
                <a:lnTo>
                  <a:pt x="57" y="59"/>
                </a:lnTo>
                <a:lnTo>
                  <a:pt x="47" y="62"/>
                </a:lnTo>
                <a:close/>
                <a:moveTo>
                  <a:pt x="172" y="317"/>
                </a:moveTo>
                <a:lnTo>
                  <a:pt x="172" y="317"/>
                </a:lnTo>
                <a:lnTo>
                  <a:pt x="174" y="316"/>
                </a:lnTo>
                <a:lnTo>
                  <a:pt x="166" y="312"/>
                </a:lnTo>
                <a:lnTo>
                  <a:pt x="158" y="312"/>
                </a:lnTo>
                <a:lnTo>
                  <a:pt x="172" y="317"/>
                </a:lnTo>
                <a:close/>
                <a:moveTo>
                  <a:pt x="357" y="333"/>
                </a:moveTo>
                <a:lnTo>
                  <a:pt x="357" y="333"/>
                </a:lnTo>
                <a:lnTo>
                  <a:pt x="357" y="330"/>
                </a:lnTo>
                <a:lnTo>
                  <a:pt x="355" y="325"/>
                </a:lnTo>
                <a:lnTo>
                  <a:pt x="357" y="319"/>
                </a:lnTo>
                <a:lnTo>
                  <a:pt x="352" y="319"/>
                </a:lnTo>
                <a:lnTo>
                  <a:pt x="353" y="327"/>
                </a:lnTo>
                <a:lnTo>
                  <a:pt x="357" y="333"/>
                </a:lnTo>
                <a:close/>
                <a:moveTo>
                  <a:pt x="333" y="311"/>
                </a:moveTo>
                <a:lnTo>
                  <a:pt x="333" y="311"/>
                </a:lnTo>
                <a:lnTo>
                  <a:pt x="344" y="309"/>
                </a:lnTo>
                <a:lnTo>
                  <a:pt x="345" y="305"/>
                </a:lnTo>
                <a:lnTo>
                  <a:pt x="333" y="311"/>
                </a:lnTo>
                <a:close/>
                <a:moveTo>
                  <a:pt x="145" y="306"/>
                </a:moveTo>
                <a:lnTo>
                  <a:pt x="145" y="306"/>
                </a:lnTo>
                <a:lnTo>
                  <a:pt x="145" y="305"/>
                </a:lnTo>
                <a:lnTo>
                  <a:pt x="147" y="303"/>
                </a:lnTo>
                <a:lnTo>
                  <a:pt x="145" y="301"/>
                </a:lnTo>
                <a:lnTo>
                  <a:pt x="142" y="301"/>
                </a:lnTo>
                <a:lnTo>
                  <a:pt x="140" y="301"/>
                </a:lnTo>
                <a:lnTo>
                  <a:pt x="140" y="303"/>
                </a:lnTo>
                <a:lnTo>
                  <a:pt x="139" y="303"/>
                </a:lnTo>
                <a:lnTo>
                  <a:pt x="145" y="306"/>
                </a:lnTo>
                <a:close/>
                <a:moveTo>
                  <a:pt x="401" y="281"/>
                </a:moveTo>
                <a:lnTo>
                  <a:pt x="401" y="281"/>
                </a:lnTo>
                <a:lnTo>
                  <a:pt x="405" y="276"/>
                </a:lnTo>
                <a:lnTo>
                  <a:pt x="410" y="270"/>
                </a:lnTo>
                <a:lnTo>
                  <a:pt x="409" y="271"/>
                </a:lnTo>
                <a:lnTo>
                  <a:pt x="402" y="278"/>
                </a:lnTo>
                <a:lnTo>
                  <a:pt x="401" y="279"/>
                </a:lnTo>
                <a:lnTo>
                  <a:pt x="401" y="281"/>
                </a:lnTo>
                <a:close/>
                <a:moveTo>
                  <a:pt x="372" y="289"/>
                </a:moveTo>
                <a:lnTo>
                  <a:pt x="372" y="289"/>
                </a:lnTo>
                <a:lnTo>
                  <a:pt x="358" y="295"/>
                </a:lnTo>
                <a:lnTo>
                  <a:pt x="372" y="290"/>
                </a:lnTo>
                <a:lnTo>
                  <a:pt x="372" y="289"/>
                </a:lnTo>
                <a:close/>
                <a:moveTo>
                  <a:pt x="191" y="93"/>
                </a:moveTo>
                <a:lnTo>
                  <a:pt x="191" y="93"/>
                </a:lnTo>
                <a:lnTo>
                  <a:pt x="183" y="95"/>
                </a:lnTo>
                <a:lnTo>
                  <a:pt x="174" y="96"/>
                </a:lnTo>
                <a:lnTo>
                  <a:pt x="175" y="98"/>
                </a:lnTo>
                <a:lnTo>
                  <a:pt x="178" y="96"/>
                </a:lnTo>
                <a:lnTo>
                  <a:pt x="185" y="95"/>
                </a:lnTo>
                <a:lnTo>
                  <a:pt x="191" y="93"/>
                </a:lnTo>
                <a:close/>
                <a:moveTo>
                  <a:pt x="402" y="238"/>
                </a:moveTo>
                <a:lnTo>
                  <a:pt x="402" y="238"/>
                </a:lnTo>
                <a:lnTo>
                  <a:pt x="401" y="242"/>
                </a:lnTo>
                <a:lnTo>
                  <a:pt x="401" y="246"/>
                </a:lnTo>
                <a:lnTo>
                  <a:pt x="401" y="254"/>
                </a:lnTo>
                <a:lnTo>
                  <a:pt x="402" y="249"/>
                </a:lnTo>
                <a:lnTo>
                  <a:pt x="402" y="246"/>
                </a:lnTo>
                <a:lnTo>
                  <a:pt x="402" y="238"/>
                </a:lnTo>
                <a:close/>
                <a:moveTo>
                  <a:pt x="380" y="74"/>
                </a:moveTo>
                <a:lnTo>
                  <a:pt x="380" y="74"/>
                </a:lnTo>
                <a:lnTo>
                  <a:pt x="383" y="77"/>
                </a:lnTo>
                <a:lnTo>
                  <a:pt x="390" y="76"/>
                </a:lnTo>
                <a:lnTo>
                  <a:pt x="380" y="74"/>
                </a:lnTo>
                <a:close/>
                <a:moveTo>
                  <a:pt x="387" y="27"/>
                </a:moveTo>
                <a:lnTo>
                  <a:pt x="387" y="27"/>
                </a:lnTo>
                <a:lnTo>
                  <a:pt x="383" y="24"/>
                </a:lnTo>
                <a:lnTo>
                  <a:pt x="377" y="19"/>
                </a:lnTo>
                <a:lnTo>
                  <a:pt x="371" y="14"/>
                </a:lnTo>
                <a:lnTo>
                  <a:pt x="366" y="13"/>
                </a:lnTo>
                <a:lnTo>
                  <a:pt x="377" y="19"/>
                </a:lnTo>
                <a:lnTo>
                  <a:pt x="387" y="27"/>
                </a:lnTo>
                <a:close/>
                <a:moveTo>
                  <a:pt x="84" y="126"/>
                </a:moveTo>
                <a:lnTo>
                  <a:pt x="84" y="126"/>
                </a:lnTo>
                <a:lnTo>
                  <a:pt x="85" y="126"/>
                </a:lnTo>
                <a:lnTo>
                  <a:pt x="88" y="120"/>
                </a:lnTo>
                <a:lnTo>
                  <a:pt x="88" y="114"/>
                </a:lnTo>
                <a:lnTo>
                  <a:pt x="87" y="120"/>
                </a:lnTo>
                <a:lnTo>
                  <a:pt x="84" y="126"/>
                </a:lnTo>
                <a:close/>
                <a:moveTo>
                  <a:pt x="39" y="223"/>
                </a:moveTo>
                <a:lnTo>
                  <a:pt x="39" y="223"/>
                </a:lnTo>
                <a:lnTo>
                  <a:pt x="43" y="224"/>
                </a:lnTo>
                <a:lnTo>
                  <a:pt x="46" y="224"/>
                </a:lnTo>
                <a:lnTo>
                  <a:pt x="54" y="223"/>
                </a:lnTo>
                <a:lnTo>
                  <a:pt x="39" y="223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20" y="167"/>
                </a:lnTo>
                <a:lnTo>
                  <a:pt x="125" y="159"/>
                </a:lnTo>
                <a:lnTo>
                  <a:pt x="120" y="166"/>
                </a:lnTo>
                <a:lnTo>
                  <a:pt x="115" y="174"/>
                </a:lnTo>
                <a:close/>
                <a:moveTo>
                  <a:pt x="140" y="96"/>
                </a:moveTo>
                <a:lnTo>
                  <a:pt x="140" y="96"/>
                </a:lnTo>
                <a:lnTo>
                  <a:pt x="156" y="98"/>
                </a:lnTo>
                <a:lnTo>
                  <a:pt x="156" y="96"/>
                </a:lnTo>
                <a:lnTo>
                  <a:pt x="158" y="96"/>
                </a:lnTo>
                <a:lnTo>
                  <a:pt x="140" y="96"/>
                </a:lnTo>
                <a:close/>
                <a:moveTo>
                  <a:pt x="341" y="76"/>
                </a:moveTo>
                <a:lnTo>
                  <a:pt x="341" y="76"/>
                </a:lnTo>
                <a:lnTo>
                  <a:pt x="333" y="77"/>
                </a:lnTo>
                <a:lnTo>
                  <a:pt x="342" y="77"/>
                </a:lnTo>
                <a:lnTo>
                  <a:pt x="341" y="76"/>
                </a:lnTo>
                <a:close/>
                <a:moveTo>
                  <a:pt x="404" y="260"/>
                </a:moveTo>
                <a:lnTo>
                  <a:pt x="404" y="260"/>
                </a:lnTo>
                <a:lnTo>
                  <a:pt x="401" y="259"/>
                </a:lnTo>
                <a:lnTo>
                  <a:pt x="401" y="260"/>
                </a:lnTo>
                <a:lnTo>
                  <a:pt x="401" y="264"/>
                </a:lnTo>
                <a:lnTo>
                  <a:pt x="404" y="260"/>
                </a:lnTo>
                <a:close/>
                <a:moveTo>
                  <a:pt x="71" y="136"/>
                </a:moveTo>
                <a:lnTo>
                  <a:pt x="71" y="136"/>
                </a:lnTo>
                <a:lnTo>
                  <a:pt x="76" y="134"/>
                </a:lnTo>
                <a:lnTo>
                  <a:pt x="80" y="133"/>
                </a:lnTo>
                <a:lnTo>
                  <a:pt x="79" y="131"/>
                </a:lnTo>
                <a:lnTo>
                  <a:pt x="71" y="136"/>
                </a:lnTo>
                <a:close/>
                <a:moveTo>
                  <a:pt x="352" y="308"/>
                </a:moveTo>
                <a:lnTo>
                  <a:pt x="352" y="308"/>
                </a:lnTo>
                <a:lnTo>
                  <a:pt x="355" y="308"/>
                </a:lnTo>
                <a:lnTo>
                  <a:pt x="353" y="306"/>
                </a:lnTo>
                <a:lnTo>
                  <a:pt x="353" y="305"/>
                </a:lnTo>
                <a:lnTo>
                  <a:pt x="355" y="301"/>
                </a:lnTo>
                <a:lnTo>
                  <a:pt x="353" y="303"/>
                </a:lnTo>
                <a:lnTo>
                  <a:pt x="352" y="305"/>
                </a:lnTo>
                <a:lnTo>
                  <a:pt x="352" y="308"/>
                </a:lnTo>
                <a:close/>
                <a:moveTo>
                  <a:pt x="110" y="286"/>
                </a:moveTo>
                <a:lnTo>
                  <a:pt x="110" y="286"/>
                </a:lnTo>
                <a:lnTo>
                  <a:pt x="109" y="287"/>
                </a:lnTo>
                <a:lnTo>
                  <a:pt x="115" y="292"/>
                </a:lnTo>
                <a:lnTo>
                  <a:pt x="117" y="292"/>
                </a:lnTo>
                <a:lnTo>
                  <a:pt x="110" y="286"/>
                </a:lnTo>
                <a:close/>
                <a:moveTo>
                  <a:pt x="402" y="227"/>
                </a:moveTo>
                <a:lnTo>
                  <a:pt x="402" y="227"/>
                </a:lnTo>
                <a:lnTo>
                  <a:pt x="401" y="234"/>
                </a:lnTo>
                <a:lnTo>
                  <a:pt x="402" y="237"/>
                </a:lnTo>
                <a:lnTo>
                  <a:pt x="402" y="227"/>
                </a:lnTo>
                <a:close/>
                <a:moveTo>
                  <a:pt x="169" y="96"/>
                </a:moveTo>
                <a:lnTo>
                  <a:pt x="169" y="96"/>
                </a:lnTo>
                <a:lnTo>
                  <a:pt x="166" y="96"/>
                </a:lnTo>
                <a:lnTo>
                  <a:pt x="167" y="98"/>
                </a:lnTo>
                <a:lnTo>
                  <a:pt x="169" y="96"/>
                </a:lnTo>
                <a:close/>
                <a:moveTo>
                  <a:pt x="233" y="314"/>
                </a:moveTo>
                <a:lnTo>
                  <a:pt x="233" y="314"/>
                </a:lnTo>
                <a:lnTo>
                  <a:pt x="227" y="314"/>
                </a:lnTo>
                <a:lnTo>
                  <a:pt x="233" y="316"/>
                </a:lnTo>
                <a:lnTo>
                  <a:pt x="233" y="314"/>
                </a:lnTo>
                <a:close/>
                <a:moveTo>
                  <a:pt x="387" y="294"/>
                </a:moveTo>
                <a:lnTo>
                  <a:pt x="387" y="294"/>
                </a:lnTo>
                <a:lnTo>
                  <a:pt x="390" y="290"/>
                </a:lnTo>
                <a:lnTo>
                  <a:pt x="390" y="289"/>
                </a:lnTo>
                <a:lnTo>
                  <a:pt x="387" y="294"/>
                </a:lnTo>
                <a:close/>
                <a:moveTo>
                  <a:pt x="47" y="289"/>
                </a:moveTo>
                <a:lnTo>
                  <a:pt x="47" y="289"/>
                </a:lnTo>
                <a:lnTo>
                  <a:pt x="49" y="290"/>
                </a:lnTo>
                <a:lnTo>
                  <a:pt x="50" y="290"/>
                </a:lnTo>
                <a:lnTo>
                  <a:pt x="47" y="289"/>
                </a:lnTo>
                <a:close/>
                <a:moveTo>
                  <a:pt x="413" y="230"/>
                </a:moveTo>
                <a:lnTo>
                  <a:pt x="413" y="230"/>
                </a:lnTo>
                <a:lnTo>
                  <a:pt x="413" y="232"/>
                </a:lnTo>
                <a:lnTo>
                  <a:pt x="413" y="235"/>
                </a:lnTo>
                <a:lnTo>
                  <a:pt x="413" y="230"/>
                </a:lnTo>
                <a:close/>
                <a:moveTo>
                  <a:pt x="364" y="336"/>
                </a:moveTo>
                <a:lnTo>
                  <a:pt x="364" y="336"/>
                </a:lnTo>
                <a:lnTo>
                  <a:pt x="366" y="336"/>
                </a:lnTo>
                <a:lnTo>
                  <a:pt x="364" y="336"/>
                </a:lnTo>
                <a:close/>
                <a:moveTo>
                  <a:pt x="151" y="346"/>
                </a:moveTo>
                <a:lnTo>
                  <a:pt x="151" y="346"/>
                </a:lnTo>
                <a:lnTo>
                  <a:pt x="150" y="346"/>
                </a:lnTo>
                <a:lnTo>
                  <a:pt x="150" y="347"/>
                </a:lnTo>
                <a:lnTo>
                  <a:pt x="151" y="346"/>
                </a:lnTo>
                <a:close/>
                <a:moveTo>
                  <a:pt x="204" y="328"/>
                </a:moveTo>
                <a:lnTo>
                  <a:pt x="204" y="328"/>
                </a:lnTo>
                <a:lnTo>
                  <a:pt x="207" y="328"/>
                </a:lnTo>
                <a:lnTo>
                  <a:pt x="204" y="328"/>
                </a:lnTo>
                <a:close/>
                <a:moveTo>
                  <a:pt x="126" y="301"/>
                </a:moveTo>
                <a:lnTo>
                  <a:pt x="126" y="301"/>
                </a:lnTo>
                <a:lnTo>
                  <a:pt x="126" y="300"/>
                </a:lnTo>
                <a:lnTo>
                  <a:pt x="125" y="300"/>
                </a:lnTo>
                <a:lnTo>
                  <a:pt x="126" y="301"/>
                </a:lnTo>
                <a:close/>
                <a:moveTo>
                  <a:pt x="382" y="290"/>
                </a:moveTo>
                <a:lnTo>
                  <a:pt x="382" y="290"/>
                </a:lnTo>
                <a:lnTo>
                  <a:pt x="380" y="290"/>
                </a:lnTo>
                <a:lnTo>
                  <a:pt x="380" y="292"/>
                </a:lnTo>
                <a:lnTo>
                  <a:pt x="382" y="290"/>
                </a:lnTo>
                <a:close/>
                <a:moveTo>
                  <a:pt x="200" y="327"/>
                </a:moveTo>
                <a:lnTo>
                  <a:pt x="200" y="327"/>
                </a:lnTo>
                <a:lnTo>
                  <a:pt x="202" y="327"/>
                </a:lnTo>
                <a:lnTo>
                  <a:pt x="200" y="327"/>
                </a:lnTo>
                <a:close/>
                <a:moveTo>
                  <a:pt x="358" y="333"/>
                </a:moveTo>
                <a:lnTo>
                  <a:pt x="358" y="333"/>
                </a:lnTo>
                <a:lnTo>
                  <a:pt x="358" y="335"/>
                </a:lnTo>
                <a:lnTo>
                  <a:pt x="358" y="333"/>
                </a:lnTo>
                <a:close/>
                <a:moveTo>
                  <a:pt x="136" y="342"/>
                </a:moveTo>
                <a:lnTo>
                  <a:pt x="136" y="342"/>
                </a:lnTo>
                <a:lnTo>
                  <a:pt x="136" y="341"/>
                </a:lnTo>
                <a:lnTo>
                  <a:pt x="134" y="341"/>
                </a:lnTo>
                <a:lnTo>
                  <a:pt x="136" y="34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7" name="Freeform 38"/>
          <p:cNvSpPr>
            <a:spLocks noEditPoints="1"/>
          </p:cNvSpPr>
          <p:nvPr/>
        </p:nvSpPr>
        <p:spPr bwMode="auto">
          <a:xfrm>
            <a:off x="1096963" y="1652363"/>
            <a:ext cx="273050" cy="246062"/>
          </a:xfrm>
          <a:custGeom>
            <a:avLst/>
            <a:gdLst>
              <a:gd name="T0" fmla="*/ 430947513 w 172"/>
              <a:gd name="T1" fmla="*/ 161289672 h 155"/>
              <a:gd name="T2" fmla="*/ 274697825 w 172"/>
              <a:gd name="T3" fmla="*/ 385583916 h 155"/>
              <a:gd name="T4" fmla="*/ 0 w 172"/>
              <a:gd name="T5" fmla="*/ 239415151 h 155"/>
              <a:gd name="T6" fmla="*/ 143649700 w 172"/>
              <a:gd name="T7" fmla="*/ 10080605 h 155"/>
              <a:gd name="T8" fmla="*/ 299899388 w 172"/>
              <a:gd name="T9" fmla="*/ 32762758 h 155"/>
              <a:gd name="T10" fmla="*/ 395665325 w 172"/>
              <a:gd name="T11" fmla="*/ 115926952 h 155"/>
              <a:gd name="T12" fmla="*/ 398184688 w 172"/>
              <a:gd name="T13" fmla="*/ 136088161 h 155"/>
              <a:gd name="T14" fmla="*/ 423386250 w 172"/>
              <a:gd name="T15" fmla="*/ 176410579 h 155"/>
              <a:gd name="T16" fmla="*/ 423386250 w 172"/>
              <a:gd name="T17" fmla="*/ 224294244 h 155"/>
              <a:gd name="T18" fmla="*/ 176410938 w 172"/>
              <a:gd name="T19" fmla="*/ 312498740 h 155"/>
              <a:gd name="T20" fmla="*/ 272176875 w 172"/>
              <a:gd name="T21" fmla="*/ 236894206 h 155"/>
              <a:gd name="T22" fmla="*/ 330141263 w 172"/>
              <a:gd name="T23" fmla="*/ 168850919 h 155"/>
              <a:gd name="T24" fmla="*/ 211693125 w 172"/>
              <a:gd name="T25" fmla="*/ 93246386 h 155"/>
              <a:gd name="T26" fmla="*/ 178931888 w 172"/>
              <a:gd name="T27" fmla="*/ 176410579 h 155"/>
              <a:gd name="T28" fmla="*/ 93246575 w 172"/>
              <a:gd name="T29" fmla="*/ 226813602 h 155"/>
              <a:gd name="T30" fmla="*/ 45362813 w 172"/>
              <a:gd name="T31" fmla="*/ 299898778 h 155"/>
              <a:gd name="T32" fmla="*/ 65524063 w 172"/>
              <a:gd name="T33" fmla="*/ 73085176 h 155"/>
              <a:gd name="T34" fmla="*/ 20161250 w 172"/>
              <a:gd name="T35" fmla="*/ 267136020 h 155"/>
              <a:gd name="T36" fmla="*/ 156249688 w 172"/>
              <a:gd name="T37" fmla="*/ 108367292 h 155"/>
              <a:gd name="T38" fmla="*/ 131048125 w 172"/>
              <a:gd name="T39" fmla="*/ 133568804 h 155"/>
              <a:gd name="T40" fmla="*/ 108367513 w 172"/>
              <a:gd name="T41" fmla="*/ 123488199 h 155"/>
              <a:gd name="T42" fmla="*/ 75604688 w 172"/>
              <a:gd name="T43" fmla="*/ 151209068 h 155"/>
              <a:gd name="T44" fmla="*/ 370463763 w 172"/>
              <a:gd name="T45" fmla="*/ 206652393 h 155"/>
              <a:gd name="T46" fmla="*/ 398184688 w 172"/>
              <a:gd name="T47" fmla="*/ 199092733 h 155"/>
              <a:gd name="T48" fmla="*/ 395665325 w 172"/>
              <a:gd name="T49" fmla="*/ 191531486 h 155"/>
              <a:gd name="T50" fmla="*/ 342741250 w 172"/>
              <a:gd name="T51" fmla="*/ 151209068 h 155"/>
              <a:gd name="T52" fmla="*/ 335181575 w 172"/>
              <a:gd name="T53" fmla="*/ 156249370 h 155"/>
              <a:gd name="T54" fmla="*/ 60483750 w 172"/>
              <a:gd name="T55" fmla="*/ 254536058 h 155"/>
              <a:gd name="T56" fmla="*/ 47883763 w 172"/>
              <a:gd name="T57" fmla="*/ 178931524 h 155"/>
              <a:gd name="T58" fmla="*/ 73085325 w 172"/>
              <a:gd name="T59" fmla="*/ 294858476 h 155"/>
              <a:gd name="T60" fmla="*/ 93246575 w 172"/>
              <a:gd name="T61" fmla="*/ 299898778 h 155"/>
              <a:gd name="T62" fmla="*/ 131048125 w 172"/>
              <a:gd name="T63" fmla="*/ 342740554 h 155"/>
              <a:gd name="T64" fmla="*/ 171370625 w 172"/>
              <a:gd name="T65" fmla="*/ 362901763 h 155"/>
              <a:gd name="T66" fmla="*/ 299899388 w 172"/>
              <a:gd name="T67" fmla="*/ 68044874 h 155"/>
              <a:gd name="T68" fmla="*/ 171370625 w 172"/>
              <a:gd name="T69" fmla="*/ 347780856 h 155"/>
              <a:gd name="T70" fmla="*/ 294859075 w 172"/>
              <a:gd name="T71" fmla="*/ 123488199 h 155"/>
              <a:gd name="T72" fmla="*/ 259576888 w 172"/>
              <a:gd name="T73" fmla="*/ 148689710 h 155"/>
              <a:gd name="T74" fmla="*/ 60483750 w 172"/>
              <a:gd name="T75" fmla="*/ 178931524 h 155"/>
              <a:gd name="T76" fmla="*/ 68045013 w 172"/>
              <a:gd name="T77" fmla="*/ 168850919 h 155"/>
              <a:gd name="T78" fmla="*/ 131048125 w 172"/>
              <a:gd name="T79" fmla="*/ 267136020 h 155"/>
              <a:gd name="T80" fmla="*/ 307459063 w 172"/>
              <a:gd name="T81" fmla="*/ 267136020 h 155"/>
              <a:gd name="T82" fmla="*/ 294859075 w 172"/>
              <a:gd name="T83" fmla="*/ 85685138 h 155"/>
              <a:gd name="T84" fmla="*/ 274697825 w 172"/>
              <a:gd name="T85" fmla="*/ 292337531 h 155"/>
              <a:gd name="T86" fmla="*/ 113407825 w 172"/>
              <a:gd name="T87" fmla="*/ 299898778 h 155"/>
              <a:gd name="T88" fmla="*/ 239415638 w 172"/>
              <a:gd name="T89" fmla="*/ 342740554 h 155"/>
              <a:gd name="T90" fmla="*/ 168851263 w 172"/>
              <a:gd name="T91" fmla="*/ 45362720 h 155"/>
              <a:gd name="T92" fmla="*/ 347781563 w 172"/>
              <a:gd name="T93" fmla="*/ 115926952 h 155"/>
              <a:gd name="T94" fmla="*/ 309980013 w 172"/>
              <a:gd name="T95" fmla="*/ 115926952 h 155"/>
              <a:gd name="T96" fmla="*/ 120967500 w 172"/>
              <a:gd name="T97" fmla="*/ 113407595 h 155"/>
              <a:gd name="T98" fmla="*/ 95765938 w 172"/>
              <a:gd name="T99" fmla="*/ 128528501 h 155"/>
              <a:gd name="T100" fmla="*/ 337700938 w 172"/>
              <a:gd name="T101" fmla="*/ 307458438 h 155"/>
              <a:gd name="T102" fmla="*/ 246975313 w 172"/>
              <a:gd name="T103" fmla="*/ 65523929 h 155"/>
              <a:gd name="T104" fmla="*/ 113407825 w 172"/>
              <a:gd name="T105" fmla="*/ 80644836 h 155"/>
              <a:gd name="T106" fmla="*/ 299899388 w 172"/>
              <a:gd name="T107" fmla="*/ 312498740 h 155"/>
              <a:gd name="T108" fmla="*/ 136088438 w 172"/>
              <a:gd name="T109" fmla="*/ 60483627 h 155"/>
              <a:gd name="T110" fmla="*/ 85685313 w 172"/>
              <a:gd name="T111" fmla="*/ 231853904 h 155"/>
              <a:gd name="T112" fmla="*/ 375504075 w 172"/>
              <a:gd name="T113" fmla="*/ 244455453 h 155"/>
              <a:gd name="T114" fmla="*/ 231854375 w 172"/>
              <a:gd name="T115" fmla="*/ 80644836 h 155"/>
              <a:gd name="T116" fmla="*/ 178931888 w 172"/>
              <a:gd name="T117" fmla="*/ 85685138 h 155"/>
              <a:gd name="T118" fmla="*/ 367942813 w 172"/>
              <a:gd name="T119" fmla="*/ 259576360 h 155"/>
              <a:gd name="T120" fmla="*/ 307459063 w 172"/>
              <a:gd name="T121" fmla="*/ 327619647 h 15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2" h="155">
                <a:moveTo>
                  <a:pt x="84" y="0"/>
                </a:moveTo>
                <a:lnTo>
                  <a:pt x="84" y="0"/>
                </a:lnTo>
                <a:lnTo>
                  <a:pt x="103" y="2"/>
                </a:lnTo>
                <a:lnTo>
                  <a:pt x="119" y="5"/>
                </a:lnTo>
                <a:lnTo>
                  <a:pt x="134" y="12"/>
                </a:lnTo>
                <a:lnTo>
                  <a:pt x="147" y="19"/>
                </a:lnTo>
                <a:lnTo>
                  <a:pt x="150" y="24"/>
                </a:lnTo>
                <a:lnTo>
                  <a:pt x="157" y="29"/>
                </a:lnTo>
                <a:lnTo>
                  <a:pt x="160" y="35"/>
                </a:lnTo>
                <a:lnTo>
                  <a:pt x="168" y="49"/>
                </a:lnTo>
                <a:lnTo>
                  <a:pt x="171" y="64"/>
                </a:lnTo>
                <a:lnTo>
                  <a:pt x="172" y="78"/>
                </a:lnTo>
                <a:lnTo>
                  <a:pt x="169" y="95"/>
                </a:lnTo>
                <a:lnTo>
                  <a:pt x="168" y="101"/>
                </a:lnTo>
                <a:lnTo>
                  <a:pt x="164" y="108"/>
                </a:lnTo>
                <a:lnTo>
                  <a:pt x="157" y="120"/>
                </a:lnTo>
                <a:lnTo>
                  <a:pt x="149" y="128"/>
                </a:lnTo>
                <a:lnTo>
                  <a:pt x="142" y="135"/>
                </a:lnTo>
                <a:lnTo>
                  <a:pt x="131" y="144"/>
                </a:lnTo>
                <a:lnTo>
                  <a:pt x="122" y="149"/>
                </a:lnTo>
                <a:lnTo>
                  <a:pt x="109" y="153"/>
                </a:lnTo>
                <a:lnTo>
                  <a:pt x="97" y="155"/>
                </a:lnTo>
                <a:lnTo>
                  <a:pt x="84" y="155"/>
                </a:lnTo>
                <a:lnTo>
                  <a:pt x="68" y="153"/>
                </a:lnTo>
                <a:lnTo>
                  <a:pt x="54" y="150"/>
                </a:lnTo>
                <a:lnTo>
                  <a:pt x="45" y="146"/>
                </a:lnTo>
                <a:lnTo>
                  <a:pt x="35" y="141"/>
                </a:lnTo>
                <a:lnTo>
                  <a:pt x="27" y="135"/>
                </a:lnTo>
                <a:lnTo>
                  <a:pt x="19" y="128"/>
                </a:lnTo>
                <a:lnTo>
                  <a:pt x="11" y="120"/>
                </a:lnTo>
                <a:lnTo>
                  <a:pt x="8" y="114"/>
                </a:lnTo>
                <a:lnTo>
                  <a:pt x="5" y="108"/>
                </a:lnTo>
                <a:lnTo>
                  <a:pt x="0" y="95"/>
                </a:lnTo>
                <a:lnTo>
                  <a:pt x="0" y="86"/>
                </a:lnTo>
                <a:lnTo>
                  <a:pt x="0" y="78"/>
                </a:lnTo>
                <a:lnTo>
                  <a:pt x="2" y="67"/>
                </a:lnTo>
                <a:lnTo>
                  <a:pt x="5" y="57"/>
                </a:lnTo>
                <a:lnTo>
                  <a:pt x="8" y="46"/>
                </a:lnTo>
                <a:lnTo>
                  <a:pt x="13" y="37"/>
                </a:lnTo>
                <a:lnTo>
                  <a:pt x="16" y="30"/>
                </a:lnTo>
                <a:lnTo>
                  <a:pt x="21" y="26"/>
                </a:lnTo>
                <a:lnTo>
                  <a:pt x="27" y="19"/>
                </a:lnTo>
                <a:lnTo>
                  <a:pt x="35" y="15"/>
                </a:lnTo>
                <a:lnTo>
                  <a:pt x="46" y="8"/>
                </a:lnTo>
                <a:lnTo>
                  <a:pt x="57" y="4"/>
                </a:lnTo>
                <a:lnTo>
                  <a:pt x="63" y="2"/>
                </a:lnTo>
                <a:lnTo>
                  <a:pt x="71" y="0"/>
                </a:lnTo>
                <a:lnTo>
                  <a:pt x="84" y="0"/>
                </a:lnTo>
                <a:close/>
                <a:moveTo>
                  <a:pt x="157" y="49"/>
                </a:moveTo>
                <a:lnTo>
                  <a:pt x="157" y="49"/>
                </a:lnTo>
                <a:lnTo>
                  <a:pt x="157" y="48"/>
                </a:lnTo>
                <a:lnTo>
                  <a:pt x="153" y="40"/>
                </a:lnTo>
                <a:lnTo>
                  <a:pt x="149" y="34"/>
                </a:lnTo>
                <a:lnTo>
                  <a:pt x="142" y="27"/>
                </a:lnTo>
                <a:lnTo>
                  <a:pt x="136" y="21"/>
                </a:lnTo>
                <a:lnTo>
                  <a:pt x="128" y="16"/>
                </a:lnTo>
                <a:lnTo>
                  <a:pt x="119" y="13"/>
                </a:lnTo>
                <a:lnTo>
                  <a:pt x="108" y="10"/>
                </a:lnTo>
                <a:lnTo>
                  <a:pt x="95" y="8"/>
                </a:lnTo>
                <a:lnTo>
                  <a:pt x="93" y="8"/>
                </a:lnTo>
                <a:lnTo>
                  <a:pt x="95" y="10"/>
                </a:lnTo>
                <a:lnTo>
                  <a:pt x="97" y="12"/>
                </a:lnTo>
                <a:lnTo>
                  <a:pt x="112" y="15"/>
                </a:lnTo>
                <a:lnTo>
                  <a:pt x="128" y="21"/>
                </a:lnTo>
                <a:lnTo>
                  <a:pt x="138" y="26"/>
                </a:lnTo>
                <a:lnTo>
                  <a:pt x="144" y="30"/>
                </a:lnTo>
                <a:lnTo>
                  <a:pt x="150" y="38"/>
                </a:lnTo>
                <a:lnTo>
                  <a:pt x="157" y="46"/>
                </a:lnTo>
                <a:lnTo>
                  <a:pt x="157" y="48"/>
                </a:lnTo>
                <a:lnTo>
                  <a:pt x="157" y="49"/>
                </a:lnTo>
                <a:lnTo>
                  <a:pt x="158" y="51"/>
                </a:lnTo>
                <a:lnTo>
                  <a:pt x="157" y="49"/>
                </a:lnTo>
                <a:close/>
                <a:moveTo>
                  <a:pt x="160" y="57"/>
                </a:moveTo>
                <a:lnTo>
                  <a:pt x="160" y="57"/>
                </a:lnTo>
                <a:lnTo>
                  <a:pt x="158" y="54"/>
                </a:lnTo>
                <a:lnTo>
                  <a:pt x="160" y="57"/>
                </a:lnTo>
                <a:lnTo>
                  <a:pt x="163" y="70"/>
                </a:lnTo>
                <a:lnTo>
                  <a:pt x="161" y="64"/>
                </a:lnTo>
                <a:lnTo>
                  <a:pt x="160" y="57"/>
                </a:lnTo>
                <a:close/>
                <a:moveTo>
                  <a:pt x="168" y="87"/>
                </a:moveTo>
                <a:lnTo>
                  <a:pt x="168" y="87"/>
                </a:lnTo>
                <a:lnTo>
                  <a:pt x="168" y="86"/>
                </a:lnTo>
                <a:lnTo>
                  <a:pt x="168" y="70"/>
                </a:lnTo>
                <a:lnTo>
                  <a:pt x="168" y="68"/>
                </a:lnTo>
                <a:lnTo>
                  <a:pt x="168" y="65"/>
                </a:lnTo>
                <a:lnTo>
                  <a:pt x="168" y="68"/>
                </a:lnTo>
                <a:lnTo>
                  <a:pt x="168" y="70"/>
                </a:lnTo>
                <a:lnTo>
                  <a:pt x="168" y="82"/>
                </a:lnTo>
                <a:lnTo>
                  <a:pt x="168" y="87"/>
                </a:lnTo>
                <a:lnTo>
                  <a:pt x="168" y="89"/>
                </a:lnTo>
                <a:lnTo>
                  <a:pt x="168" y="87"/>
                </a:lnTo>
                <a:close/>
                <a:moveTo>
                  <a:pt x="63" y="97"/>
                </a:moveTo>
                <a:lnTo>
                  <a:pt x="63" y="97"/>
                </a:lnTo>
                <a:lnTo>
                  <a:pt x="65" y="97"/>
                </a:lnTo>
                <a:lnTo>
                  <a:pt x="67" y="98"/>
                </a:lnTo>
                <a:lnTo>
                  <a:pt x="67" y="100"/>
                </a:lnTo>
                <a:lnTo>
                  <a:pt x="68" y="101"/>
                </a:lnTo>
                <a:lnTo>
                  <a:pt x="70" y="108"/>
                </a:lnTo>
                <a:lnTo>
                  <a:pt x="70" y="116"/>
                </a:lnTo>
                <a:lnTo>
                  <a:pt x="70" y="124"/>
                </a:lnTo>
                <a:lnTo>
                  <a:pt x="71" y="127"/>
                </a:lnTo>
                <a:lnTo>
                  <a:pt x="73" y="127"/>
                </a:lnTo>
                <a:lnTo>
                  <a:pt x="78" y="125"/>
                </a:lnTo>
                <a:lnTo>
                  <a:pt x="84" y="125"/>
                </a:lnTo>
                <a:lnTo>
                  <a:pt x="98" y="125"/>
                </a:lnTo>
                <a:lnTo>
                  <a:pt x="104" y="124"/>
                </a:lnTo>
                <a:lnTo>
                  <a:pt x="104" y="105"/>
                </a:lnTo>
                <a:lnTo>
                  <a:pt x="104" y="97"/>
                </a:lnTo>
                <a:lnTo>
                  <a:pt x="104" y="94"/>
                </a:lnTo>
                <a:lnTo>
                  <a:pt x="108" y="94"/>
                </a:lnTo>
                <a:lnTo>
                  <a:pt x="119" y="94"/>
                </a:lnTo>
                <a:lnTo>
                  <a:pt x="127" y="92"/>
                </a:lnTo>
                <a:lnTo>
                  <a:pt x="133" y="90"/>
                </a:lnTo>
                <a:lnTo>
                  <a:pt x="134" y="89"/>
                </a:lnTo>
                <a:lnTo>
                  <a:pt x="134" y="87"/>
                </a:lnTo>
                <a:lnTo>
                  <a:pt x="133" y="68"/>
                </a:lnTo>
                <a:lnTo>
                  <a:pt x="133" y="67"/>
                </a:lnTo>
                <a:lnTo>
                  <a:pt x="131" y="67"/>
                </a:lnTo>
                <a:lnTo>
                  <a:pt x="111" y="68"/>
                </a:lnTo>
                <a:lnTo>
                  <a:pt x="104" y="68"/>
                </a:lnTo>
                <a:lnTo>
                  <a:pt x="101" y="68"/>
                </a:lnTo>
                <a:lnTo>
                  <a:pt x="100" y="65"/>
                </a:lnTo>
                <a:lnTo>
                  <a:pt x="100" y="57"/>
                </a:lnTo>
                <a:lnTo>
                  <a:pt x="98" y="38"/>
                </a:lnTo>
                <a:lnTo>
                  <a:pt x="98" y="35"/>
                </a:lnTo>
                <a:lnTo>
                  <a:pt x="95" y="35"/>
                </a:lnTo>
                <a:lnTo>
                  <a:pt x="84" y="37"/>
                </a:lnTo>
                <a:lnTo>
                  <a:pt x="75" y="37"/>
                </a:lnTo>
                <a:lnTo>
                  <a:pt x="71" y="38"/>
                </a:lnTo>
                <a:lnTo>
                  <a:pt x="71" y="40"/>
                </a:lnTo>
                <a:lnTo>
                  <a:pt x="71" y="57"/>
                </a:lnTo>
                <a:lnTo>
                  <a:pt x="73" y="59"/>
                </a:lnTo>
                <a:lnTo>
                  <a:pt x="75" y="62"/>
                </a:lnTo>
                <a:lnTo>
                  <a:pt x="73" y="65"/>
                </a:lnTo>
                <a:lnTo>
                  <a:pt x="71" y="67"/>
                </a:lnTo>
                <a:lnTo>
                  <a:pt x="71" y="68"/>
                </a:lnTo>
                <a:lnTo>
                  <a:pt x="71" y="70"/>
                </a:lnTo>
                <a:lnTo>
                  <a:pt x="70" y="71"/>
                </a:lnTo>
                <a:lnTo>
                  <a:pt x="68" y="71"/>
                </a:lnTo>
                <a:lnTo>
                  <a:pt x="68" y="68"/>
                </a:lnTo>
                <a:lnTo>
                  <a:pt x="68" y="67"/>
                </a:lnTo>
                <a:lnTo>
                  <a:pt x="60" y="65"/>
                </a:lnTo>
                <a:lnTo>
                  <a:pt x="52" y="65"/>
                </a:lnTo>
                <a:lnTo>
                  <a:pt x="45" y="65"/>
                </a:lnTo>
                <a:lnTo>
                  <a:pt x="37" y="65"/>
                </a:lnTo>
                <a:lnTo>
                  <a:pt x="37" y="67"/>
                </a:lnTo>
                <a:lnTo>
                  <a:pt x="37" y="90"/>
                </a:lnTo>
                <a:lnTo>
                  <a:pt x="37" y="94"/>
                </a:lnTo>
                <a:lnTo>
                  <a:pt x="38" y="94"/>
                </a:lnTo>
                <a:lnTo>
                  <a:pt x="51" y="92"/>
                </a:lnTo>
                <a:lnTo>
                  <a:pt x="62" y="92"/>
                </a:lnTo>
                <a:lnTo>
                  <a:pt x="65" y="92"/>
                </a:lnTo>
                <a:lnTo>
                  <a:pt x="67" y="94"/>
                </a:lnTo>
                <a:lnTo>
                  <a:pt x="65" y="95"/>
                </a:lnTo>
                <a:lnTo>
                  <a:pt x="63" y="97"/>
                </a:lnTo>
                <a:close/>
                <a:moveTo>
                  <a:pt x="22" y="125"/>
                </a:moveTo>
                <a:lnTo>
                  <a:pt x="22" y="125"/>
                </a:lnTo>
                <a:lnTo>
                  <a:pt x="18" y="119"/>
                </a:lnTo>
                <a:lnTo>
                  <a:pt x="15" y="112"/>
                </a:lnTo>
                <a:lnTo>
                  <a:pt x="11" y="106"/>
                </a:lnTo>
                <a:lnTo>
                  <a:pt x="10" y="98"/>
                </a:lnTo>
                <a:lnTo>
                  <a:pt x="10" y="90"/>
                </a:lnTo>
                <a:lnTo>
                  <a:pt x="11" y="76"/>
                </a:lnTo>
                <a:lnTo>
                  <a:pt x="15" y="64"/>
                </a:lnTo>
                <a:lnTo>
                  <a:pt x="18" y="49"/>
                </a:lnTo>
                <a:lnTo>
                  <a:pt x="26" y="37"/>
                </a:lnTo>
                <a:lnTo>
                  <a:pt x="26" y="35"/>
                </a:lnTo>
                <a:lnTo>
                  <a:pt x="26" y="32"/>
                </a:lnTo>
                <a:lnTo>
                  <a:pt x="26" y="29"/>
                </a:lnTo>
                <a:lnTo>
                  <a:pt x="27" y="27"/>
                </a:lnTo>
                <a:lnTo>
                  <a:pt x="30" y="23"/>
                </a:lnTo>
                <a:lnTo>
                  <a:pt x="22" y="30"/>
                </a:lnTo>
                <a:lnTo>
                  <a:pt x="16" y="38"/>
                </a:lnTo>
                <a:lnTo>
                  <a:pt x="11" y="48"/>
                </a:lnTo>
                <a:lnTo>
                  <a:pt x="8" y="57"/>
                </a:lnTo>
                <a:lnTo>
                  <a:pt x="5" y="68"/>
                </a:lnTo>
                <a:lnTo>
                  <a:pt x="4" y="79"/>
                </a:lnTo>
                <a:lnTo>
                  <a:pt x="4" y="86"/>
                </a:lnTo>
                <a:lnTo>
                  <a:pt x="5" y="94"/>
                </a:lnTo>
                <a:lnTo>
                  <a:pt x="8" y="106"/>
                </a:lnTo>
                <a:lnTo>
                  <a:pt x="15" y="116"/>
                </a:lnTo>
                <a:lnTo>
                  <a:pt x="22" y="125"/>
                </a:lnTo>
                <a:close/>
                <a:moveTo>
                  <a:pt x="35" y="62"/>
                </a:moveTo>
                <a:lnTo>
                  <a:pt x="35" y="62"/>
                </a:lnTo>
                <a:lnTo>
                  <a:pt x="43" y="60"/>
                </a:lnTo>
                <a:lnTo>
                  <a:pt x="57" y="60"/>
                </a:lnTo>
                <a:lnTo>
                  <a:pt x="62" y="60"/>
                </a:lnTo>
                <a:lnTo>
                  <a:pt x="60" y="56"/>
                </a:lnTo>
                <a:lnTo>
                  <a:pt x="60" y="48"/>
                </a:lnTo>
                <a:lnTo>
                  <a:pt x="62" y="43"/>
                </a:lnTo>
                <a:lnTo>
                  <a:pt x="62" y="38"/>
                </a:lnTo>
                <a:lnTo>
                  <a:pt x="60" y="40"/>
                </a:lnTo>
                <a:lnTo>
                  <a:pt x="57" y="57"/>
                </a:lnTo>
                <a:lnTo>
                  <a:pt x="56" y="59"/>
                </a:lnTo>
                <a:lnTo>
                  <a:pt x="54" y="60"/>
                </a:lnTo>
                <a:lnTo>
                  <a:pt x="52" y="59"/>
                </a:lnTo>
                <a:lnTo>
                  <a:pt x="52" y="57"/>
                </a:lnTo>
                <a:lnTo>
                  <a:pt x="52" y="53"/>
                </a:lnTo>
                <a:lnTo>
                  <a:pt x="52" y="46"/>
                </a:lnTo>
                <a:lnTo>
                  <a:pt x="51" y="48"/>
                </a:lnTo>
                <a:lnTo>
                  <a:pt x="49" y="56"/>
                </a:lnTo>
                <a:lnTo>
                  <a:pt x="48" y="57"/>
                </a:lnTo>
                <a:lnTo>
                  <a:pt x="46" y="59"/>
                </a:lnTo>
                <a:lnTo>
                  <a:pt x="45" y="57"/>
                </a:lnTo>
                <a:lnTo>
                  <a:pt x="43" y="53"/>
                </a:lnTo>
                <a:lnTo>
                  <a:pt x="43" y="49"/>
                </a:lnTo>
                <a:lnTo>
                  <a:pt x="41" y="56"/>
                </a:lnTo>
                <a:lnTo>
                  <a:pt x="40" y="59"/>
                </a:lnTo>
                <a:lnTo>
                  <a:pt x="38" y="59"/>
                </a:lnTo>
                <a:lnTo>
                  <a:pt x="35" y="59"/>
                </a:lnTo>
                <a:lnTo>
                  <a:pt x="35" y="54"/>
                </a:lnTo>
                <a:lnTo>
                  <a:pt x="35" y="49"/>
                </a:lnTo>
                <a:lnTo>
                  <a:pt x="35" y="48"/>
                </a:lnTo>
                <a:lnTo>
                  <a:pt x="32" y="51"/>
                </a:lnTo>
                <a:lnTo>
                  <a:pt x="30" y="60"/>
                </a:lnTo>
                <a:lnTo>
                  <a:pt x="34" y="60"/>
                </a:lnTo>
                <a:lnTo>
                  <a:pt x="35" y="62"/>
                </a:lnTo>
                <a:close/>
                <a:moveTo>
                  <a:pt x="146" y="57"/>
                </a:moveTo>
                <a:lnTo>
                  <a:pt x="146" y="57"/>
                </a:lnTo>
                <a:lnTo>
                  <a:pt x="144" y="75"/>
                </a:lnTo>
                <a:lnTo>
                  <a:pt x="142" y="92"/>
                </a:lnTo>
                <a:lnTo>
                  <a:pt x="149" y="92"/>
                </a:lnTo>
                <a:lnTo>
                  <a:pt x="149" y="87"/>
                </a:lnTo>
                <a:lnTo>
                  <a:pt x="147" y="86"/>
                </a:lnTo>
                <a:lnTo>
                  <a:pt x="147" y="84"/>
                </a:lnTo>
                <a:lnTo>
                  <a:pt x="147" y="82"/>
                </a:lnTo>
                <a:lnTo>
                  <a:pt x="147" y="73"/>
                </a:lnTo>
                <a:lnTo>
                  <a:pt x="147" y="70"/>
                </a:lnTo>
                <a:lnTo>
                  <a:pt x="146" y="57"/>
                </a:lnTo>
                <a:close/>
                <a:moveTo>
                  <a:pt x="144" y="116"/>
                </a:moveTo>
                <a:lnTo>
                  <a:pt x="144" y="116"/>
                </a:lnTo>
                <a:lnTo>
                  <a:pt x="152" y="108"/>
                </a:lnTo>
                <a:lnTo>
                  <a:pt x="155" y="98"/>
                </a:lnTo>
                <a:lnTo>
                  <a:pt x="158" y="89"/>
                </a:lnTo>
                <a:lnTo>
                  <a:pt x="158" y="79"/>
                </a:lnTo>
                <a:lnTo>
                  <a:pt x="158" y="71"/>
                </a:lnTo>
                <a:lnTo>
                  <a:pt x="157" y="65"/>
                </a:lnTo>
                <a:lnTo>
                  <a:pt x="155" y="57"/>
                </a:lnTo>
                <a:lnTo>
                  <a:pt x="150" y="51"/>
                </a:lnTo>
                <a:lnTo>
                  <a:pt x="147" y="46"/>
                </a:lnTo>
                <a:lnTo>
                  <a:pt x="149" y="49"/>
                </a:lnTo>
                <a:lnTo>
                  <a:pt x="155" y="60"/>
                </a:lnTo>
                <a:lnTo>
                  <a:pt x="157" y="68"/>
                </a:lnTo>
                <a:lnTo>
                  <a:pt x="157" y="76"/>
                </a:lnTo>
                <a:lnTo>
                  <a:pt x="157" y="87"/>
                </a:lnTo>
                <a:lnTo>
                  <a:pt x="153" y="97"/>
                </a:lnTo>
                <a:lnTo>
                  <a:pt x="153" y="98"/>
                </a:lnTo>
                <a:lnTo>
                  <a:pt x="153" y="101"/>
                </a:lnTo>
                <a:lnTo>
                  <a:pt x="152" y="103"/>
                </a:lnTo>
                <a:lnTo>
                  <a:pt x="146" y="112"/>
                </a:lnTo>
                <a:lnTo>
                  <a:pt x="144" y="116"/>
                </a:lnTo>
                <a:close/>
                <a:moveTo>
                  <a:pt x="138" y="65"/>
                </a:moveTo>
                <a:lnTo>
                  <a:pt x="138" y="65"/>
                </a:lnTo>
                <a:lnTo>
                  <a:pt x="138" y="56"/>
                </a:lnTo>
                <a:lnTo>
                  <a:pt x="136" y="60"/>
                </a:lnTo>
                <a:lnTo>
                  <a:pt x="134" y="60"/>
                </a:lnTo>
                <a:lnTo>
                  <a:pt x="133" y="60"/>
                </a:lnTo>
                <a:lnTo>
                  <a:pt x="131" y="60"/>
                </a:lnTo>
                <a:lnTo>
                  <a:pt x="131" y="59"/>
                </a:lnTo>
                <a:lnTo>
                  <a:pt x="131" y="56"/>
                </a:lnTo>
                <a:lnTo>
                  <a:pt x="130" y="41"/>
                </a:lnTo>
                <a:lnTo>
                  <a:pt x="127" y="51"/>
                </a:lnTo>
                <a:lnTo>
                  <a:pt x="125" y="62"/>
                </a:lnTo>
                <a:lnTo>
                  <a:pt x="133" y="62"/>
                </a:lnTo>
                <a:lnTo>
                  <a:pt x="136" y="62"/>
                </a:lnTo>
                <a:lnTo>
                  <a:pt x="138" y="65"/>
                </a:lnTo>
                <a:close/>
                <a:moveTo>
                  <a:pt x="26" y="106"/>
                </a:moveTo>
                <a:lnTo>
                  <a:pt x="26" y="106"/>
                </a:lnTo>
                <a:lnTo>
                  <a:pt x="22" y="106"/>
                </a:lnTo>
                <a:lnTo>
                  <a:pt x="21" y="106"/>
                </a:lnTo>
                <a:lnTo>
                  <a:pt x="21" y="105"/>
                </a:lnTo>
                <a:lnTo>
                  <a:pt x="21" y="103"/>
                </a:lnTo>
                <a:lnTo>
                  <a:pt x="22" y="101"/>
                </a:lnTo>
                <a:lnTo>
                  <a:pt x="24" y="101"/>
                </a:lnTo>
                <a:lnTo>
                  <a:pt x="22" y="100"/>
                </a:lnTo>
                <a:lnTo>
                  <a:pt x="21" y="98"/>
                </a:lnTo>
                <a:lnTo>
                  <a:pt x="19" y="97"/>
                </a:lnTo>
                <a:lnTo>
                  <a:pt x="19" y="95"/>
                </a:lnTo>
                <a:lnTo>
                  <a:pt x="19" y="94"/>
                </a:lnTo>
                <a:lnTo>
                  <a:pt x="21" y="90"/>
                </a:lnTo>
                <a:lnTo>
                  <a:pt x="19" y="84"/>
                </a:lnTo>
                <a:lnTo>
                  <a:pt x="19" y="78"/>
                </a:lnTo>
                <a:lnTo>
                  <a:pt x="19" y="73"/>
                </a:lnTo>
                <a:lnTo>
                  <a:pt x="19" y="71"/>
                </a:lnTo>
                <a:lnTo>
                  <a:pt x="18" y="82"/>
                </a:lnTo>
                <a:lnTo>
                  <a:pt x="16" y="94"/>
                </a:lnTo>
                <a:lnTo>
                  <a:pt x="16" y="97"/>
                </a:lnTo>
                <a:lnTo>
                  <a:pt x="21" y="106"/>
                </a:lnTo>
                <a:lnTo>
                  <a:pt x="26" y="112"/>
                </a:lnTo>
                <a:lnTo>
                  <a:pt x="26" y="106"/>
                </a:lnTo>
                <a:close/>
                <a:moveTo>
                  <a:pt x="29" y="117"/>
                </a:moveTo>
                <a:lnTo>
                  <a:pt x="29" y="117"/>
                </a:lnTo>
                <a:lnTo>
                  <a:pt x="41" y="127"/>
                </a:lnTo>
                <a:lnTo>
                  <a:pt x="48" y="130"/>
                </a:lnTo>
                <a:lnTo>
                  <a:pt x="56" y="133"/>
                </a:lnTo>
                <a:lnTo>
                  <a:pt x="57" y="130"/>
                </a:lnTo>
                <a:lnTo>
                  <a:pt x="56" y="130"/>
                </a:lnTo>
                <a:lnTo>
                  <a:pt x="43" y="122"/>
                </a:lnTo>
                <a:lnTo>
                  <a:pt x="41" y="122"/>
                </a:lnTo>
                <a:lnTo>
                  <a:pt x="40" y="122"/>
                </a:lnTo>
                <a:lnTo>
                  <a:pt x="38" y="122"/>
                </a:lnTo>
                <a:lnTo>
                  <a:pt x="37" y="119"/>
                </a:lnTo>
                <a:lnTo>
                  <a:pt x="35" y="117"/>
                </a:lnTo>
                <a:lnTo>
                  <a:pt x="34" y="116"/>
                </a:lnTo>
                <a:lnTo>
                  <a:pt x="29" y="117"/>
                </a:lnTo>
                <a:close/>
                <a:moveTo>
                  <a:pt x="79" y="144"/>
                </a:moveTo>
                <a:lnTo>
                  <a:pt x="79" y="144"/>
                </a:lnTo>
                <a:lnTo>
                  <a:pt x="78" y="144"/>
                </a:lnTo>
                <a:lnTo>
                  <a:pt x="60" y="139"/>
                </a:lnTo>
                <a:lnTo>
                  <a:pt x="52" y="136"/>
                </a:lnTo>
                <a:lnTo>
                  <a:pt x="46" y="133"/>
                </a:lnTo>
                <a:lnTo>
                  <a:pt x="32" y="125"/>
                </a:lnTo>
                <a:lnTo>
                  <a:pt x="30" y="124"/>
                </a:lnTo>
                <a:lnTo>
                  <a:pt x="32" y="125"/>
                </a:lnTo>
                <a:lnTo>
                  <a:pt x="40" y="133"/>
                </a:lnTo>
                <a:lnTo>
                  <a:pt x="43" y="135"/>
                </a:lnTo>
                <a:lnTo>
                  <a:pt x="49" y="138"/>
                </a:lnTo>
                <a:lnTo>
                  <a:pt x="59" y="141"/>
                </a:lnTo>
                <a:lnTo>
                  <a:pt x="68" y="144"/>
                </a:lnTo>
                <a:lnTo>
                  <a:pt x="79" y="144"/>
                </a:lnTo>
                <a:close/>
                <a:moveTo>
                  <a:pt x="139" y="38"/>
                </a:moveTo>
                <a:lnTo>
                  <a:pt x="139" y="38"/>
                </a:lnTo>
                <a:lnTo>
                  <a:pt x="134" y="34"/>
                </a:lnTo>
                <a:lnTo>
                  <a:pt x="130" y="30"/>
                </a:lnTo>
                <a:lnTo>
                  <a:pt x="122" y="24"/>
                </a:lnTo>
                <a:lnTo>
                  <a:pt x="112" y="21"/>
                </a:lnTo>
                <a:lnTo>
                  <a:pt x="109" y="21"/>
                </a:lnTo>
                <a:lnTo>
                  <a:pt x="109" y="24"/>
                </a:lnTo>
                <a:lnTo>
                  <a:pt x="117" y="29"/>
                </a:lnTo>
                <a:lnTo>
                  <a:pt x="119" y="27"/>
                </a:lnTo>
                <a:lnTo>
                  <a:pt x="122" y="29"/>
                </a:lnTo>
                <a:lnTo>
                  <a:pt x="128" y="32"/>
                </a:lnTo>
                <a:lnTo>
                  <a:pt x="139" y="38"/>
                </a:lnTo>
                <a:close/>
                <a:moveTo>
                  <a:pt x="111" y="139"/>
                </a:moveTo>
                <a:lnTo>
                  <a:pt x="111" y="139"/>
                </a:lnTo>
                <a:lnTo>
                  <a:pt x="101" y="139"/>
                </a:lnTo>
                <a:lnTo>
                  <a:pt x="90" y="139"/>
                </a:lnTo>
                <a:lnTo>
                  <a:pt x="75" y="138"/>
                </a:lnTo>
                <a:lnTo>
                  <a:pt x="68" y="136"/>
                </a:lnTo>
                <a:lnTo>
                  <a:pt x="68" y="138"/>
                </a:lnTo>
                <a:lnTo>
                  <a:pt x="81" y="141"/>
                </a:lnTo>
                <a:lnTo>
                  <a:pt x="92" y="142"/>
                </a:lnTo>
                <a:lnTo>
                  <a:pt x="104" y="142"/>
                </a:lnTo>
                <a:lnTo>
                  <a:pt x="112" y="141"/>
                </a:lnTo>
                <a:lnTo>
                  <a:pt x="111" y="139"/>
                </a:lnTo>
                <a:close/>
                <a:moveTo>
                  <a:pt x="119" y="46"/>
                </a:moveTo>
                <a:lnTo>
                  <a:pt x="119" y="46"/>
                </a:lnTo>
                <a:lnTo>
                  <a:pt x="117" y="49"/>
                </a:lnTo>
                <a:lnTo>
                  <a:pt x="116" y="59"/>
                </a:lnTo>
                <a:lnTo>
                  <a:pt x="114" y="62"/>
                </a:lnTo>
                <a:lnTo>
                  <a:pt x="112" y="62"/>
                </a:lnTo>
                <a:lnTo>
                  <a:pt x="111" y="62"/>
                </a:lnTo>
                <a:lnTo>
                  <a:pt x="111" y="60"/>
                </a:lnTo>
                <a:lnTo>
                  <a:pt x="108" y="62"/>
                </a:lnTo>
                <a:lnTo>
                  <a:pt x="106" y="59"/>
                </a:lnTo>
                <a:lnTo>
                  <a:pt x="106" y="56"/>
                </a:lnTo>
                <a:lnTo>
                  <a:pt x="104" y="57"/>
                </a:lnTo>
                <a:lnTo>
                  <a:pt x="103" y="59"/>
                </a:lnTo>
                <a:lnTo>
                  <a:pt x="103" y="64"/>
                </a:lnTo>
                <a:lnTo>
                  <a:pt x="119" y="64"/>
                </a:lnTo>
                <a:lnTo>
                  <a:pt x="119" y="54"/>
                </a:lnTo>
                <a:lnTo>
                  <a:pt x="119" y="46"/>
                </a:lnTo>
                <a:close/>
                <a:moveTo>
                  <a:pt x="27" y="64"/>
                </a:moveTo>
                <a:lnTo>
                  <a:pt x="27" y="64"/>
                </a:lnTo>
                <a:lnTo>
                  <a:pt x="26" y="64"/>
                </a:lnTo>
                <a:lnTo>
                  <a:pt x="26" y="65"/>
                </a:lnTo>
                <a:lnTo>
                  <a:pt x="24" y="71"/>
                </a:lnTo>
                <a:lnTo>
                  <a:pt x="22" y="79"/>
                </a:lnTo>
                <a:lnTo>
                  <a:pt x="24" y="89"/>
                </a:lnTo>
                <a:lnTo>
                  <a:pt x="24" y="90"/>
                </a:lnTo>
                <a:lnTo>
                  <a:pt x="26" y="92"/>
                </a:lnTo>
                <a:lnTo>
                  <a:pt x="27" y="94"/>
                </a:lnTo>
                <a:lnTo>
                  <a:pt x="27" y="90"/>
                </a:lnTo>
                <a:lnTo>
                  <a:pt x="26" y="87"/>
                </a:lnTo>
                <a:lnTo>
                  <a:pt x="27" y="84"/>
                </a:lnTo>
                <a:lnTo>
                  <a:pt x="27" y="81"/>
                </a:lnTo>
                <a:lnTo>
                  <a:pt x="27" y="67"/>
                </a:lnTo>
                <a:lnTo>
                  <a:pt x="27" y="64"/>
                </a:lnTo>
                <a:close/>
                <a:moveTo>
                  <a:pt x="52" y="106"/>
                </a:moveTo>
                <a:lnTo>
                  <a:pt x="52" y="106"/>
                </a:lnTo>
                <a:lnTo>
                  <a:pt x="57" y="111"/>
                </a:lnTo>
                <a:lnTo>
                  <a:pt x="59" y="116"/>
                </a:lnTo>
                <a:lnTo>
                  <a:pt x="60" y="122"/>
                </a:lnTo>
                <a:lnTo>
                  <a:pt x="60" y="125"/>
                </a:lnTo>
                <a:lnTo>
                  <a:pt x="62" y="114"/>
                </a:lnTo>
                <a:lnTo>
                  <a:pt x="62" y="106"/>
                </a:lnTo>
                <a:lnTo>
                  <a:pt x="52" y="106"/>
                </a:lnTo>
                <a:close/>
                <a:moveTo>
                  <a:pt x="45" y="18"/>
                </a:moveTo>
                <a:lnTo>
                  <a:pt x="45" y="18"/>
                </a:lnTo>
                <a:lnTo>
                  <a:pt x="62" y="10"/>
                </a:lnTo>
                <a:lnTo>
                  <a:pt x="79" y="5"/>
                </a:lnTo>
                <a:lnTo>
                  <a:pt x="70" y="5"/>
                </a:lnTo>
                <a:lnTo>
                  <a:pt x="60" y="8"/>
                </a:lnTo>
                <a:lnTo>
                  <a:pt x="52" y="12"/>
                </a:lnTo>
                <a:lnTo>
                  <a:pt x="45" y="18"/>
                </a:lnTo>
                <a:close/>
                <a:moveTo>
                  <a:pt x="130" y="103"/>
                </a:moveTo>
                <a:lnTo>
                  <a:pt x="130" y="103"/>
                </a:lnTo>
                <a:lnTo>
                  <a:pt x="128" y="103"/>
                </a:lnTo>
                <a:lnTo>
                  <a:pt x="122" y="106"/>
                </a:lnTo>
                <a:lnTo>
                  <a:pt x="122" y="108"/>
                </a:lnTo>
                <a:lnTo>
                  <a:pt x="120" y="116"/>
                </a:lnTo>
                <a:lnTo>
                  <a:pt x="119" y="120"/>
                </a:lnTo>
                <a:lnTo>
                  <a:pt x="130" y="103"/>
                </a:lnTo>
                <a:close/>
                <a:moveTo>
                  <a:pt x="112" y="30"/>
                </a:moveTo>
                <a:lnTo>
                  <a:pt x="112" y="30"/>
                </a:lnTo>
                <a:lnTo>
                  <a:pt x="112" y="49"/>
                </a:lnTo>
                <a:lnTo>
                  <a:pt x="114" y="51"/>
                </a:lnTo>
                <a:lnTo>
                  <a:pt x="117" y="34"/>
                </a:lnTo>
                <a:lnTo>
                  <a:pt x="112" y="30"/>
                </a:lnTo>
                <a:close/>
                <a:moveTo>
                  <a:pt x="127" y="142"/>
                </a:moveTo>
                <a:lnTo>
                  <a:pt x="127" y="142"/>
                </a:lnTo>
                <a:lnTo>
                  <a:pt x="117" y="146"/>
                </a:lnTo>
                <a:lnTo>
                  <a:pt x="106" y="149"/>
                </a:lnTo>
                <a:lnTo>
                  <a:pt x="97" y="150"/>
                </a:lnTo>
                <a:lnTo>
                  <a:pt x="112" y="149"/>
                </a:lnTo>
                <a:lnTo>
                  <a:pt x="120" y="146"/>
                </a:lnTo>
                <a:lnTo>
                  <a:pt x="127" y="142"/>
                </a:lnTo>
                <a:close/>
                <a:moveTo>
                  <a:pt x="109" y="116"/>
                </a:moveTo>
                <a:lnTo>
                  <a:pt x="109" y="116"/>
                </a:lnTo>
                <a:lnTo>
                  <a:pt x="111" y="112"/>
                </a:lnTo>
                <a:lnTo>
                  <a:pt x="111" y="100"/>
                </a:lnTo>
                <a:lnTo>
                  <a:pt x="108" y="100"/>
                </a:lnTo>
                <a:lnTo>
                  <a:pt x="109" y="116"/>
                </a:lnTo>
                <a:close/>
                <a:moveTo>
                  <a:pt x="45" y="119"/>
                </a:moveTo>
                <a:lnTo>
                  <a:pt x="45" y="119"/>
                </a:lnTo>
                <a:lnTo>
                  <a:pt x="51" y="124"/>
                </a:lnTo>
                <a:lnTo>
                  <a:pt x="52" y="112"/>
                </a:lnTo>
                <a:lnTo>
                  <a:pt x="45" y="119"/>
                </a:lnTo>
                <a:close/>
                <a:moveTo>
                  <a:pt x="86" y="133"/>
                </a:moveTo>
                <a:lnTo>
                  <a:pt x="86" y="133"/>
                </a:lnTo>
                <a:lnTo>
                  <a:pt x="81" y="133"/>
                </a:lnTo>
                <a:lnTo>
                  <a:pt x="79" y="131"/>
                </a:lnTo>
                <a:lnTo>
                  <a:pt x="78" y="130"/>
                </a:lnTo>
                <a:lnTo>
                  <a:pt x="78" y="128"/>
                </a:lnTo>
                <a:lnTo>
                  <a:pt x="73" y="130"/>
                </a:lnTo>
                <a:lnTo>
                  <a:pt x="68" y="131"/>
                </a:lnTo>
                <a:lnTo>
                  <a:pt x="76" y="133"/>
                </a:lnTo>
                <a:lnTo>
                  <a:pt x="86" y="133"/>
                </a:lnTo>
                <a:close/>
                <a:moveTo>
                  <a:pt x="95" y="136"/>
                </a:moveTo>
                <a:lnTo>
                  <a:pt x="95" y="136"/>
                </a:lnTo>
                <a:lnTo>
                  <a:pt x="103" y="136"/>
                </a:lnTo>
                <a:lnTo>
                  <a:pt x="109" y="135"/>
                </a:lnTo>
                <a:lnTo>
                  <a:pt x="108" y="133"/>
                </a:lnTo>
                <a:lnTo>
                  <a:pt x="106" y="133"/>
                </a:lnTo>
                <a:lnTo>
                  <a:pt x="95" y="136"/>
                </a:lnTo>
                <a:close/>
                <a:moveTo>
                  <a:pt x="67" y="18"/>
                </a:moveTo>
                <a:lnTo>
                  <a:pt x="67" y="18"/>
                </a:lnTo>
                <a:lnTo>
                  <a:pt x="84" y="18"/>
                </a:lnTo>
                <a:lnTo>
                  <a:pt x="84" y="16"/>
                </a:lnTo>
                <a:lnTo>
                  <a:pt x="75" y="16"/>
                </a:lnTo>
                <a:lnTo>
                  <a:pt x="67" y="18"/>
                </a:lnTo>
                <a:close/>
                <a:moveTo>
                  <a:pt x="30" y="106"/>
                </a:moveTo>
                <a:lnTo>
                  <a:pt x="30" y="106"/>
                </a:lnTo>
                <a:lnTo>
                  <a:pt x="35" y="111"/>
                </a:lnTo>
                <a:lnTo>
                  <a:pt x="40" y="108"/>
                </a:lnTo>
                <a:lnTo>
                  <a:pt x="40" y="106"/>
                </a:lnTo>
                <a:lnTo>
                  <a:pt x="30" y="106"/>
                </a:lnTo>
                <a:close/>
                <a:moveTo>
                  <a:pt x="134" y="43"/>
                </a:moveTo>
                <a:lnTo>
                  <a:pt x="134" y="43"/>
                </a:lnTo>
                <a:lnTo>
                  <a:pt x="134" y="53"/>
                </a:lnTo>
                <a:lnTo>
                  <a:pt x="138" y="46"/>
                </a:lnTo>
                <a:lnTo>
                  <a:pt x="134" y="43"/>
                </a:lnTo>
                <a:close/>
                <a:moveTo>
                  <a:pt x="116" y="139"/>
                </a:moveTo>
                <a:lnTo>
                  <a:pt x="116" y="139"/>
                </a:lnTo>
                <a:lnTo>
                  <a:pt x="123" y="136"/>
                </a:lnTo>
                <a:lnTo>
                  <a:pt x="130" y="131"/>
                </a:lnTo>
                <a:lnTo>
                  <a:pt x="128" y="133"/>
                </a:lnTo>
                <a:lnTo>
                  <a:pt x="119" y="138"/>
                </a:lnTo>
                <a:lnTo>
                  <a:pt x="117" y="138"/>
                </a:lnTo>
                <a:lnTo>
                  <a:pt x="116" y="139"/>
                </a:lnTo>
                <a:close/>
                <a:moveTo>
                  <a:pt x="122" y="46"/>
                </a:moveTo>
                <a:lnTo>
                  <a:pt x="122" y="46"/>
                </a:lnTo>
                <a:lnTo>
                  <a:pt x="123" y="46"/>
                </a:lnTo>
                <a:lnTo>
                  <a:pt x="125" y="38"/>
                </a:lnTo>
                <a:lnTo>
                  <a:pt x="122" y="37"/>
                </a:lnTo>
                <a:lnTo>
                  <a:pt x="122" y="46"/>
                </a:lnTo>
                <a:close/>
                <a:moveTo>
                  <a:pt x="51" y="34"/>
                </a:moveTo>
                <a:lnTo>
                  <a:pt x="51" y="34"/>
                </a:lnTo>
                <a:lnTo>
                  <a:pt x="49" y="34"/>
                </a:lnTo>
                <a:lnTo>
                  <a:pt x="48" y="35"/>
                </a:lnTo>
                <a:lnTo>
                  <a:pt x="48" y="37"/>
                </a:lnTo>
                <a:lnTo>
                  <a:pt x="48" y="43"/>
                </a:lnTo>
                <a:lnTo>
                  <a:pt x="48" y="45"/>
                </a:lnTo>
                <a:lnTo>
                  <a:pt x="51" y="34"/>
                </a:lnTo>
                <a:close/>
                <a:moveTo>
                  <a:pt x="43" y="116"/>
                </a:moveTo>
                <a:lnTo>
                  <a:pt x="43" y="116"/>
                </a:lnTo>
                <a:lnTo>
                  <a:pt x="51" y="109"/>
                </a:lnTo>
                <a:lnTo>
                  <a:pt x="46" y="108"/>
                </a:lnTo>
                <a:lnTo>
                  <a:pt x="43" y="116"/>
                </a:lnTo>
                <a:close/>
                <a:moveTo>
                  <a:pt x="38" y="51"/>
                </a:moveTo>
                <a:lnTo>
                  <a:pt x="38" y="51"/>
                </a:lnTo>
                <a:lnTo>
                  <a:pt x="41" y="40"/>
                </a:lnTo>
                <a:lnTo>
                  <a:pt x="40" y="41"/>
                </a:lnTo>
                <a:lnTo>
                  <a:pt x="38" y="43"/>
                </a:lnTo>
                <a:lnTo>
                  <a:pt x="38" y="51"/>
                </a:lnTo>
                <a:close/>
                <a:moveTo>
                  <a:pt x="134" y="122"/>
                </a:moveTo>
                <a:lnTo>
                  <a:pt x="134" y="122"/>
                </a:lnTo>
                <a:lnTo>
                  <a:pt x="128" y="128"/>
                </a:lnTo>
                <a:lnTo>
                  <a:pt x="136" y="124"/>
                </a:lnTo>
                <a:lnTo>
                  <a:pt x="134" y="122"/>
                </a:lnTo>
                <a:close/>
                <a:moveTo>
                  <a:pt x="59" y="29"/>
                </a:moveTo>
                <a:lnTo>
                  <a:pt x="59" y="29"/>
                </a:lnTo>
                <a:lnTo>
                  <a:pt x="57" y="29"/>
                </a:lnTo>
                <a:lnTo>
                  <a:pt x="57" y="38"/>
                </a:lnTo>
                <a:lnTo>
                  <a:pt x="59" y="34"/>
                </a:lnTo>
                <a:lnTo>
                  <a:pt x="59" y="29"/>
                </a:lnTo>
                <a:close/>
                <a:moveTo>
                  <a:pt x="95" y="27"/>
                </a:moveTo>
                <a:lnTo>
                  <a:pt x="95" y="27"/>
                </a:lnTo>
                <a:lnTo>
                  <a:pt x="103" y="27"/>
                </a:lnTo>
                <a:lnTo>
                  <a:pt x="103" y="26"/>
                </a:lnTo>
                <a:lnTo>
                  <a:pt x="98" y="26"/>
                </a:lnTo>
                <a:lnTo>
                  <a:pt x="97" y="26"/>
                </a:lnTo>
                <a:lnTo>
                  <a:pt x="95" y="27"/>
                </a:lnTo>
                <a:close/>
                <a:moveTo>
                  <a:pt x="79" y="149"/>
                </a:moveTo>
                <a:lnTo>
                  <a:pt x="79" y="149"/>
                </a:lnTo>
                <a:lnTo>
                  <a:pt x="70" y="147"/>
                </a:lnTo>
                <a:lnTo>
                  <a:pt x="60" y="146"/>
                </a:lnTo>
                <a:lnTo>
                  <a:pt x="70" y="147"/>
                </a:lnTo>
                <a:lnTo>
                  <a:pt x="79" y="149"/>
                </a:lnTo>
                <a:close/>
                <a:moveTo>
                  <a:pt x="52" y="26"/>
                </a:moveTo>
                <a:lnTo>
                  <a:pt x="52" y="26"/>
                </a:lnTo>
                <a:lnTo>
                  <a:pt x="48" y="29"/>
                </a:lnTo>
                <a:lnTo>
                  <a:pt x="45" y="32"/>
                </a:lnTo>
                <a:lnTo>
                  <a:pt x="51" y="29"/>
                </a:lnTo>
                <a:lnTo>
                  <a:pt x="51" y="27"/>
                </a:lnTo>
                <a:lnTo>
                  <a:pt x="52" y="26"/>
                </a:lnTo>
                <a:close/>
                <a:moveTo>
                  <a:pt x="139" y="103"/>
                </a:moveTo>
                <a:lnTo>
                  <a:pt x="139" y="103"/>
                </a:lnTo>
                <a:lnTo>
                  <a:pt x="138" y="103"/>
                </a:lnTo>
                <a:lnTo>
                  <a:pt x="136" y="103"/>
                </a:lnTo>
                <a:lnTo>
                  <a:pt x="134" y="106"/>
                </a:lnTo>
                <a:lnTo>
                  <a:pt x="139" y="103"/>
                </a:lnTo>
                <a:close/>
                <a:moveTo>
                  <a:pt x="119" y="124"/>
                </a:moveTo>
                <a:lnTo>
                  <a:pt x="119" y="124"/>
                </a:lnTo>
                <a:lnTo>
                  <a:pt x="119" y="125"/>
                </a:lnTo>
                <a:lnTo>
                  <a:pt x="120" y="125"/>
                </a:lnTo>
                <a:lnTo>
                  <a:pt x="122" y="125"/>
                </a:lnTo>
                <a:lnTo>
                  <a:pt x="119" y="124"/>
                </a:lnTo>
                <a:close/>
                <a:moveTo>
                  <a:pt x="54" y="24"/>
                </a:moveTo>
                <a:lnTo>
                  <a:pt x="54" y="24"/>
                </a:lnTo>
                <a:lnTo>
                  <a:pt x="56" y="26"/>
                </a:lnTo>
                <a:lnTo>
                  <a:pt x="57" y="24"/>
                </a:lnTo>
                <a:lnTo>
                  <a:pt x="57" y="23"/>
                </a:lnTo>
                <a:lnTo>
                  <a:pt x="54" y="24"/>
                </a:lnTo>
                <a:close/>
                <a:moveTo>
                  <a:pt x="29" y="40"/>
                </a:moveTo>
                <a:lnTo>
                  <a:pt x="29" y="40"/>
                </a:lnTo>
                <a:lnTo>
                  <a:pt x="26" y="43"/>
                </a:lnTo>
                <a:lnTo>
                  <a:pt x="24" y="48"/>
                </a:lnTo>
                <a:lnTo>
                  <a:pt x="29" y="40"/>
                </a:lnTo>
                <a:close/>
                <a:moveTo>
                  <a:pt x="34" y="92"/>
                </a:moveTo>
                <a:lnTo>
                  <a:pt x="34" y="92"/>
                </a:lnTo>
                <a:lnTo>
                  <a:pt x="30" y="92"/>
                </a:lnTo>
                <a:lnTo>
                  <a:pt x="30" y="94"/>
                </a:lnTo>
                <a:lnTo>
                  <a:pt x="34" y="94"/>
                </a:lnTo>
                <a:lnTo>
                  <a:pt x="34" y="92"/>
                </a:lnTo>
                <a:close/>
                <a:moveTo>
                  <a:pt x="87" y="27"/>
                </a:moveTo>
                <a:lnTo>
                  <a:pt x="87" y="27"/>
                </a:lnTo>
                <a:lnTo>
                  <a:pt x="93" y="27"/>
                </a:lnTo>
                <a:lnTo>
                  <a:pt x="89" y="27"/>
                </a:lnTo>
                <a:lnTo>
                  <a:pt x="87" y="27"/>
                </a:lnTo>
                <a:close/>
                <a:moveTo>
                  <a:pt x="142" y="127"/>
                </a:moveTo>
                <a:lnTo>
                  <a:pt x="142" y="127"/>
                </a:lnTo>
                <a:lnTo>
                  <a:pt x="146" y="125"/>
                </a:lnTo>
                <a:lnTo>
                  <a:pt x="149" y="122"/>
                </a:lnTo>
                <a:lnTo>
                  <a:pt x="142" y="127"/>
                </a:lnTo>
                <a:close/>
                <a:moveTo>
                  <a:pt x="147" y="100"/>
                </a:moveTo>
                <a:lnTo>
                  <a:pt x="147" y="100"/>
                </a:lnTo>
                <a:lnTo>
                  <a:pt x="149" y="97"/>
                </a:lnTo>
                <a:lnTo>
                  <a:pt x="147" y="98"/>
                </a:lnTo>
                <a:lnTo>
                  <a:pt x="147" y="100"/>
                </a:lnTo>
                <a:close/>
                <a:moveTo>
                  <a:pt x="67" y="40"/>
                </a:moveTo>
                <a:lnTo>
                  <a:pt x="67" y="40"/>
                </a:lnTo>
                <a:lnTo>
                  <a:pt x="65" y="43"/>
                </a:lnTo>
                <a:lnTo>
                  <a:pt x="67" y="45"/>
                </a:lnTo>
                <a:lnTo>
                  <a:pt x="67" y="40"/>
                </a:lnTo>
                <a:close/>
                <a:moveTo>
                  <a:pt x="92" y="32"/>
                </a:moveTo>
                <a:lnTo>
                  <a:pt x="92" y="32"/>
                </a:lnTo>
                <a:lnTo>
                  <a:pt x="86" y="32"/>
                </a:lnTo>
                <a:lnTo>
                  <a:pt x="92" y="32"/>
                </a:lnTo>
                <a:close/>
                <a:moveTo>
                  <a:pt x="87" y="8"/>
                </a:moveTo>
                <a:lnTo>
                  <a:pt x="87" y="8"/>
                </a:lnTo>
                <a:lnTo>
                  <a:pt x="81" y="8"/>
                </a:lnTo>
                <a:lnTo>
                  <a:pt x="84" y="8"/>
                </a:lnTo>
                <a:lnTo>
                  <a:pt x="87" y="8"/>
                </a:lnTo>
                <a:close/>
                <a:moveTo>
                  <a:pt x="70" y="34"/>
                </a:moveTo>
                <a:lnTo>
                  <a:pt x="70" y="34"/>
                </a:lnTo>
                <a:lnTo>
                  <a:pt x="71" y="34"/>
                </a:lnTo>
                <a:lnTo>
                  <a:pt x="73" y="34"/>
                </a:lnTo>
                <a:lnTo>
                  <a:pt x="70" y="34"/>
                </a:lnTo>
                <a:close/>
                <a:moveTo>
                  <a:pt x="101" y="32"/>
                </a:moveTo>
                <a:lnTo>
                  <a:pt x="101" y="32"/>
                </a:lnTo>
                <a:lnTo>
                  <a:pt x="100" y="32"/>
                </a:lnTo>
                <a:lnTo>
                  <a:pt x="101" y="32"/>
                </a:lnTo>
                <a:close/>
                <a:moveTo>
                  <a:pt x="147" y="101"/>
                </a:moveTo>
                <a:lnTo>
                  <a:pt x="147" y="101"/>
                </a:lnTo>
                <a:lnTo>
                  <a:pt x="146" y="101"/>
                </a:lnTo>
                <a:lnTo>
                  <a:pt x="146" y="103"/>
                </a:lnTo>
                <a:lnTo>
                  <a:pt x="147" y="101"/>
                </a:lnTo>
                <a:close/>
                <a:moveTo>
                  <a:pt x="38" y="114"/>
                </a:moveTo>
                <a:lnTo>
                  <a:pt x="38" y="114"/>
                </a:lnTo>
                <a:lnTo>
                  <a:pt x="40" y="114"/>
                </a:lnTo>
                <a:lnTo>
                  <a:pt x="40" y="112"/>
                </a:lnTo>
                <a:lnTo>
                  <a:pt x="38" y="114"/>
                </a:lnTo>
                <a:close/>
                <a:moveTo>
                  <a:pt x="123" y="130"/>
                </a:moveTo>
                <a:lnTo>
                  <a:pt x="123" y="130"/>
                </a:lnTo>
                <a:lnTo>
                  <a:pt x="122" y="130"/>
                </a:lnTo>
                <a:lnTo>
                  <a:pt x="122" y="131"/>
                </a:lnTo>
                <a:lnTo>
                  <a:pt x="123" y="130"/>
                </a:lnTo>
                <a:close/>
                <a:moveTo>
                  <a:pt x="67" y="34"/>
                </a:moveTo>
                <a:lnTo>
                  <a:pt x="67" y="34"/>
                </a:lnTo>
                <a:lnTo>
                  <a:pt x="67" y="32"/>
                </a:lnTo>
                <a:lnTo>
                  <a:pt x="65" y="34"/>
                </a:lnTo>
                <a:lnTo>
                  <a:pt x="67" y="3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8" name="Freeform 39"/>
          <p:cNvSpPr>
            <a:spLocks/>
          </p:cNvSpPr>
          <p:nvPr/>
        </p:nvSpPr>
        <p:spPr bwMode="auto">
          <a:xfrm>
            <a:off x="1268414" y="1615851"/>
            <a:ext cx="119062" cy="117475"/>
          </a:xfrm>
          <a:custGeom>
            <a:avLst/>
            <a:gdLst>
              <a:gd name="T0" fmla="*/ 22682105 w 75"/>
              <a:gd name="T1" fmla="*/ 20161250 h 74"/>
              <a:gd name="T2" fmla="*/ 22682105 w 75"/>
              <a:gd name="T3" fmla="*/ 20161250 h 74"/>
              <a:gd name="T4" fmla="*/ 7561231 w 75"/>
              <a:gd name="T5" fmla="*/ 22682200 h 74"/>
              <a:gd name="T6" fmla="*/ 7561231 w 75"/>
              <a:gd name="T7" fmla="*/ 22682200 h 74"/>
              <a:gd name="T8" fmla="*/ 2520939 w 75"/>
              <a:gd name="T9" fmla="*/ 20161250 h 74"/>
              <a:gd name="T10" fmla="*/ 2520939 w 75"/>
              <a:gd name="T11" fmla="*/ 20161250 h 74"/>
              <a:gd name="T12" fmla="*/ 0 w 75"/>
              <a:gd name="T13" fmla="*/ 15120938 h 74"/>
              <a:gd name="T14" fmla="*/ 0 w 75"/>
              <a:gd name="T15" fmla="*/ 7561263 h 74"/>
              <a:gd name="T16" fmla="*/ 0 w 75"/>
              <a:gd name="T17" fmla="*/ 7561263 h 74"/>
              <a:gd name="T18" fmla="*/ 2520939 w 75"/>
              <a:gd name="T19" fmla="*/ 2520950 h 74"/>
              <a:gd name="T20" fmla="*/ 7561231 w 75"/>
              <a:gd name="T21" fmla="*/ 0 h 74"/>
              <a:gd name="T22" fmla="*/ 7561231 w 75"/>
              <a:gd name="T23" fmla="*/ 0 h 74"/>
              <a:gd name="T24" fmla="*/ 10080583 w 75"/>
              <a:gd name="T25" fmla="*/ 2520950 h 74"/>
              <a:gd name="T26" fmla="*/ 10080583 w 75"/>
              <a:gd name="T27" fmla="*/ 2520950 h 74"/>
              <a:gd name="T28" fmla="*/ 22682105 w 75"/>
              <a:gd name="T29" fmla="*/ 7561263 h 74"/>
              <a:gd name="T30" fmla="*/ 35282039 w 75"/>
              <a:gd name="T31" fmla="*/ 12601575 h 74"/>
              <a:gd name="T32" fmla="*/ 35282039 w 75"/>
              <a:gd name="T33" fmla="*/ 12601575 h 74"/>
              <a:gd name="T34" fmla="*/ 65523787 w 75"/>
              <a:gd name="T35" fmla="*/ 22682200 h 74"/>
              <a:gd name="T36" fmla="*/ 65523787 w 75"/>
              <a:gd name="T37" fmla="*/ 22682200 h 74"/>
              <a:gd name="T38" fmla="*/ 126007283 w 75"/>
              <a:gd name="T39" fmla="*/ 55443438 h 74"/>
              <a:gd name="T40" fmla="*/ 126007283 w 75"/>
              <a:gd name="T41" fmla="*/ 55443438 h 74"/>
              <a:gd name="T42" fmla="*/ 141128157 w 75"/>
              <a:gd name="T43" fmla="*/ 70564375 h 74"/>
              <a:gd name="T44" fmla="*/ 158769971 w 75"/>
              <a:gd name="T45" fmla="*/ 88206263 h 74"/>
              <a:gd name="T46" fmla="*/ 158769971 w 75"/>
              <a:gd name="T47" fmla="*/ 88206263 h 74"/>
              <a:gd name="T48" fmla="*/ 168850553 w 75"/>
              <a:gd name="T49" fmla="*/ 110886875 h 74"/>
              <a:gd name="T50" fmla="*/ 181450488 w 75"/>
              <a:gd name="T51" fmla="*/ 133569075 h 74"/>
              <a:gd name="T52" fmla="*/ 181450488 w 75"/>
              <a:gd name="T53" fmla="*/ 133569075 h 74"/>
              <a:gd name="T54" fmla="*/ 189011719 w 75"/>
              <a:gd name="T55" fmla="*/ 173891575 h 74"/>
              <a:gd name="T56" fmla="*/ 189011719 w 75"/>
              <a:gd name="T57" fmla="*/ 173891575 h 74"/>
              <a:gd name="T58" fmla="*/ 189011719 w 75"/>
              <a:gd name="T59" fmla="*/ 181451250 h 74"/>
              <a:gd name="T60" fmla="*/ 181450488 w 75"/>
              <a:gd name="T61" fmla="*/ 186491563 h 74"/>
              <a:gd name="T62" fmla="*/ 181450488 w 75"/>
              <a:gd name="T63" fmla="*/ 186491563 h 74"/>
              <a:gd name="T64" fmla="*/ 173890845 w 75"/>
              <a:gd name="T65" fmla="*/ 181451250 h 74"/>
              <a:gd name="T66" fmla="*/ 168850553 w 75"/>
              <a:gd name="T67" fmla="*/ 173891575 h 74"/>
              <a:gd name="T68" fmla="*/ 168850553 w 75"/>
              <a:gd name="T69" fmla="*/ 173891575 h 74"/>
              <a:gd name="T70" fmla="*/ 166329614 w 75"/>
              <a:gd name="T71" fmla="*/ 146169063 h 74"/>
              <a:gd name="T72" fmla="*/ 166329614 w 75"/>
              <a:gd name="T73" fmla="*/ 146169063 h 74"/>
              <a:gd name="T74" fmla="*/ 161289323 w 75"/>
              <a:gd name="T75" fmla="*/ 123488450 h 74"/>
              <a:gd name="T76" fmla="*/ 153729679 w 75"/>
              <a:gd name="T77" fmla="*/ 98286888 h 74"/>
              <a:gd name="T78" fmla="*/ 153729679 w 75"/>
              <a:gd name="T79" fmla="*/ 98286888 h 74"/>
              <a:gd name="T80" fmla="*/ 138608805 w 75"/>
              <a:gd name="T81" fmla="*/ 78125638 h 74"/>
              <a:gd name="T82" fmla="*/ 123487931 w 75"/>
              <a:gd name="T83" fmla="*/ 63004700 h 74"/>
              <a:gd name="T84" fmla="*/ 123487931 w 75"/>
              <a:gd name="T85" fmla="*/ 63004700 h 74"/>
              <a:gd name="T86" fmla="*/ 90725244 w 75"/>
              <a:gd name="T87" fmla="*/ 47883763 h 74"/>
              <a:gd name="T88" fmla="*/ 57964144 w 75"/>
              <a:gd name="T89" fmla="*/ 30241875 h 74"/>
              <a:gd name="T90" fmla="*/ 57964144 w 75"/>
              <a:gd name="T91" fmla="*/ 30241875 h 74"/>
              <a:gd name="T92" fmla="*/ 35282039 w 75"/>
              <a:gd name="T93" fmla="*/ 20161250 h 74"/>
              <a:gd name="T94" fmla="*/ 35282039 w 75"/>
              <a:gd name="T95" fmla="*/ 20161250 h 74"/>
              <a:gd name="T96" fmla="*/ 22682105 w 75"/>
              <a:gd name="T97" fmla="*/ 20161250 h 74"/>
              <a:gd name="T98" fmla="*/ 22682105 w 75"/>
              <a:gd name="T99" fmla="*/ 20161250 h 7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75" h="74">
                <a:moveTo>
                  <a:pt x="9" y="8"/>
                </a:moveTo>
                <a:lnTo>
                  <a:pt x="9" y="8"/>
                </a:lnTo>
                <a:lnTo>
                  <a:pt x="3" y="9"/>
                </a:lnTo>
                <a:lnTo>
                  <a:pt x="1" y="8"/>
                </a:lnTo>
                <a:lnTo>
                  <a:pt x="0" y="6"/>
                </a:lnTo>
                <a:lnTo>
                  <a:pt x="0" y="3"/>
                </a:lnTo>
                <a:lnTo>
                  <a:pt x="1" y="1"/>
                </a:lnTo>
                <a:lnTo>
                  <a:pt x="3" y="0"/>
                </a:lnTo>
                <a:lnTo>
                  <a:pt x="4" y="1"/>
                </a:lnTo>
                <a:lnTo>
                  <a:pt x="9" y="3"/>
                </a:lnTo>
                <a:lnTo>
                  <a:pt x="14" y="5"/>
                </a:lnTo>
                <a:lnTo>
                  <a:pt x="26" y="9"/>
                </a:lnTo>
                <a:lnTo>
                  <a:pt x="50" y="22"/>
                </a:lnTo>
                <a:lnTo>
                  <a:pt x="56" y="28"/>
                </a:lnTo>
                <a:lnTo>
                  <a:pt x="63" y="35"/>
                </a:lnTo>
                <a:lnTo>
                  <a:pt x="67" y="44"/>
                </a:lnTo>
                <a:lnTo>
                  <a:pt x="72" y="53"/>
                </a:lnTo>
                <a:lnTo>
                  <a:pt x="75" y="69"/>
                </a:lnTo>
                <a:lnTo>
                  <a:pt x="75" y="72"/>
                </a:lnTo>
                <a:lnTo>
                  <a:pt x="72" y="74"/>
                </a:lnTo>
                <a:lnTo>
                  <a:pt x="69" y="72"/>
                </a:lnTo>
                <a:lnTo>
                  <a:pt x="67" y="69"/>
                </a:lnTo>
                <a:lnTo>
                  <a:pt x="66" y="58"/>
                </a:lnTo>
                <a:lnTo>
                  <a:pt x="64" y="49"/>
                </a:lnTo>
                <a:lnTo>
                  <a:pt x="61" y="39"/>
                </a:lnTo>
                <a:lnTo>
                  <a:pt x="55" y="31"/>
                </a:lnTo>
                <a:lnTo>
                  <a:pt x="49" y="25"/>
                </a:lnTo>
                <a:lnTo>
                  <a:pt x="36" y="19"/>
                </a:lnTo>
                <a:lnTo>
                  <a:pt x="23" y="12"/>
                </a:lnTo>
                <a:lnTo>
                  <a:pt x="14" y="8"/>
                </a:lnTo>
                <a:lnTo>
                  <a:pt x="9" y="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9" name="Freeform 40"/>
          <p:cNvSpPr>
            <a:spLocks/>
          </p:cNvSpPr>
          <p:nvPr/>
        </p:nvSpPr>
        <p:spPr bwMode="auto">
          <a:xfrm>
            <a:off x="1069976" y="1768251"/>
            <a:ext cx="34925" cy="85725"/>
          </a:xfrm>
          <a:custGeom>
            <a:avLst/>
            <a:gdLst>
              <a:gd name="T0" fmla="*/ 42843450 w 22"/>
              <a:gd name="T1" fmla="*/ 136088438 h 54"/>
              <a:gd name="T2" fmla="*/ 42843450 w 22"/>
              <a:gd name="T3" fmla="*/ 136088438 h 54"/>
              <a:gd name="T4" fmla="*/ 40322500 w 22"/>
              <a:gd name="T5" fmla="*/ 136088438 h 54"/>
              <a:gd name="T6" fmla="*/ 35282188 w 22"/>
              <a:gd name="T7" fmla="*/ 131048125 h 54"/>
              <a:gd name="T8" fmla="*/ 35282188 w 22"/>
              <a:gd name="T9" fmla="*/ 131048125 h 54"/>
              <a:gd name="T10" fmla="*/ 22682200 w 22"/>
              <a:gd name="T11" fmla="*/ 103327200 h 54"/>
              <a:gd name="T12" fmla="*/ 12601575 w 22"/>
              <a:gd name="T13" fmla="*/ 70564375 h 54"/>
              <a:gd name="T14" fmla="*/ 12601575 w 22"/>
              <a:gd name="T15" fmla="*/ 70564375 h 54"/>
              <a:gd name="T16" fmla="*/ 7561263 w 22"/>
              <a:gd name="T17" fmla="*/ 32762825 h 54"/>
              <a:gd name="T18" fmla="*/ 7561263 w 22"/>
              <a:gd name="T19" fmla="*/ 32762825 h 54"/>
              <a:gd name="T20" fmla="*/ 7561263 w 22"/>
              <a:gd name="T21" fmla="*/ 22682200 h 54"/>
              <a:gd name="T22" fmla="*/ 5040313 w 22"/>
              <a:gd name="T23" fmla="*/ 15120938 h 54"/>
              <a:gd name="T24" fmla="*/ 5040313 w 22"/>
              <a:gd name="T25" fmla="*/ 15120938 h 54"/>
              <a:gd name="T26" fmla="*/ 0 w 22"/>
              <a:gd name="T27" fmla="*/ 7561263 h 54"/>
              <a:gd name="T28" fmla="*/ 0 w 22"/>
              <a:gd name="T29" fmla="*/ 7561263 h 54"/>
              <a:gd name="T30" fmla="*/ 5040313 w 22"/>
              <a:gd name="T31" fmla="*/ 5040313 h 54"/>
              <a:gd name="T32" fmla="*/ 7561263 w 22"/>
              <a:gd name="T33" fmla="*/ 0 h 54"/>
              <a:gd name="T34" fmla="*/ 15120938 w 22"/>
              <a:gd name="T35" fmla="*/ 0 h 54"/>
              <a:gd name="T36" fmla="*/ 20161250 w 22"/>
              <a:gd name="T37" fmla="*/ 5040313 h 54"/>
              <a:gd name="T38" fmla="*/ 20161250 w 22"/>
              <a:gd name="T39" fmla="*/ 5040313 h 54"/>
              <a:gd name="T40" fmla="*/ 20161250 w 22"/>
              <a:gd name="T41" fmla="*/ 12601575 h 54"/>
              <a:gd name="T42" fmla="*/ 20161250 w 22"/>
              <a:gd name="T43" fmla="*/ 12601575 h 54"/>
              <a:gd name="T44" fmla="*/ 20161250 w 22"/>
              <a:gd name="T45" fmla="*/ 22682200 h 54"/>
              <a:gd name="T46" fmla="*/ 20161250 w 22"/>
              <a:gd name="T47" fmla="*/ 22682200 h 54"/>
              <a:gd name="T48" fmla="*/ 20161250 w 22"/>
              <a:gd name="T49" fmla="*/ 35282188 h 54"/>
              <a:gd name="T50" fmla="*/ 20161250 w 22"/>
              <a:gd name="T51" fmla="*/ 35282188 h 54"/>
              <a:gd name="T52" fmla="*/ 20161250 w 22"/>
              <a:gd name="T53" fmla="*/ 55443438 h 54"/>
              <a:gd name="T54" fmla="*/ 22682200 w 22"/>
              <a:gd name="T55" fmla="*/ 80645000 h 54"/>
              <a:gd name="T56" fmla="*/ 22682200 w 22"/>
              <a:gd name="T57" fmla="*/ 80645000 h 54"/>
              <a:gd name="T58" fmla="*/ 32762825 w 22"/>
              <a:gd name="T59" fmla="*/ 98286888 h 54"/>
              <a:gd name="T60" fmla="*/ 32762825 w 22"/>
              <a:gd name="T61" fmla="*/ 98286888 h 54"/>
              <a:gd name="T62" fmla="*/ 40322500 w 22"/>
              <a:gd name="T63" fmla="*/ 108367513 h 54"/>
              <a:gd name="T64" fmla="*/ 47883763 w 22"/>
              <a:gd name="T65" fmla="*/ 115927188 h 54"/>
              <a:gd name="T66" fmla="*/ 47883763 w 22"/>
              <a:gd name="T67" fmla="*/ 115927188 h 54"/>
              <a:gd name="T68" fmla="*/ 55443438 w 22"/>
              <a:gd name="T69" fmla="*/ 118448138 h 54"/>
              <a:gd name="T70" fmla="*/ 55443438 w 22"/>
              <a:gd name="T71" fmla="*/ 128528763 h 54"/>
              <a:gd name="T72" fmla="*/ 55443438 w 22"/>
              <a:gd name="T73" fmla="*/ 128528763 h 54"/>
              <a:gd name="T74" fmla="*/ 52924075 w 22"/>
              <a:gd name="T75" fmla="*/ 136088438 h 54"/>
              <a:gd name="T76" fmla="*/ 42843450 w 22"/>
              <a:gd name="T77" fmla="*/ 136088438 h 54"/>
              <a:gd name="T78" fmla="*/ 42843450 w 22"/>
              <a:gd name="T79" fmla="*/ 136088438 h 5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2" h="54">
                <a:moveTo>
                  <a:pt x="17" y="54"/>
                </a:moveTo>
                <a:lnTo>
                  <a:pt x="17" y="54"/>
                </a:lnTo>
                <a:lnTo>
                  <a:pt x="16" y="54"/>
                </a:lnTo>
                <a:lnTo>
                  <a:pt x="14" y="52"/>
                </a:lnTo>
                <a:lnTo>
                  <a:pt x="9" y="41"/>
                </a:lnTo>
                <a:lnTo>
                  <a:pt x="5" y="28"/>
                </a:lnTo>
                <a:lnTo>
                  <a:pt x="3" y="13"/>
                </a:lnTo>
                <a:lnTo>
                  <a:pt x="3" y="9"/>
                </a:lnTo>
                <a:lnTo>
                  <a:pt x="2" y="6"/>
                </a:lnTo>
                <a:lnTo>
                  <a:pt x="0" y="3"/>
                </a:lnTo>
                <a:lnTo>
                  <a:pt x="2" y="2"/>
                </a:lnTo>
                <a:lnTo>
                  <a:pt x="3" y="0"/>
                </a:lnTo>
                <a:lnTo>
                  <a:pt x="6" y="0"/>
                </a:lnTo>
                <a:lnTo>
                  <a:pt x="8" y="2"/>
                </a:lnTo>
                <a:lnTo>
                  <a:pt x="8" y="5"/>
                </a:lnTo>
                <a:lnTo>
                  <a:pt x="8" y="9"/>
                </a:lnTo>
                <a:lnTo>
                  <a:pt x="8" y="14"/>
                </a:lnTo>
                <a:lnTo>
                  <a:pt x="8" y="22"/>
                </a:lnTo>
                <a:lnTo>
                  <a:pt x="9" y="32"/>
                </a:lnTo>
                <a:lnTo>
                  <a:pt x="13" y="39"/>
                </a:lnTo>
                <a:lnTo>
                  <a:pt x="16" y="43"/>
                </a:lnTo>
                <a:lnTo>
                  <a:pt x="19" y="46"/>
                </a:lnTo>
                <a:lnTo>
                  <a:pt x="22" y="47"/>
                </a:lnTo>
                <a:lnTo>
                  <a:pt x="22" y="51"/>
                </a:lnTo>
                <a:lnTo>
                  <a:pt x="21" y="54"/>
                </a:lnTo>
                <a:lnTo>
                  <a:pt x="17" y="5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0" name="Freeform 41"/>
          <p:cNvSpPr>
            <a:spLocks/>
          </p:cNvSpPr>
          <p:nvPr/>
        </p:nvSpPr>
        <p:spPr bwMode="auto">
          <a:xfrm>
            <a:off x="1073150" y="1650775"/>
            <a:ext cx="71438" cy="77788"/>
          </a:xfrm>
          <a:custGeom>
            <a:avLst/>
            <a:gdLst>
              <a:gd name="T0" fmla="*/ 113408619 w 45"/>
              <a:gd name="T1" fmla="*/ 7561311 h 49"/>
              <a:gd name="T2" fmla="*/ 113408619 w 45"/>
              <a:gd name="T3" fmla="*/ 7561311 h 49"/>
              <a:gd name="T4" fmla="*/ 113408619 w 45"/>
              <a:gd name="T5" fmla="*/ 12601656 h 49"/>
              <a:gd name="T6" fmla="*/ 110887651 w 45"/>
              <a:gd name="T7" fmla="*/ 15121035 h 49"/>
              <a:gd name="T8" fmla="*/ 110887651 w 45"/>
              <a:gd name="T9" fmla="*/ 15121035 h 49"/>
              <a:gd name="T10" fmla="*/ 90726260 w 45"/>
              <a:gd name="T11" fmla="*/ 22682346 h 49"/>
              <a:gd name="T12" fmla="*/ 90726260 w 45"/>
              <a:gd name="T13" fmla="*/ 22682346 h 49"/>
              <a:gd name="T14" fmla="*/ 57964793 w 45"/>
              <a:gd name="T15" fmla="*/ 47884070 h 49"/>
              <a:gd name="T16" fmla="*/ 57964793 w 45"/>
              <a:gd name="T17" fmla="*/ 47884070 h 49"/>
              <a:gd name="T18" fmla="*/ 42843750 w 45"/>
              <a:gd name="T19" fmla="*/ 63005105 h 49"/>
              <a:gd name="T20" fmla="*/ 30242087 w 45"/>
              <a:gd name="T21" fmla="*/ 83166485 h 49"/>
              <a:gd name="T22" fmla="*/ 30242087 w 45"/>
              <a:gd name="T23" fmla="*/ 83166485 h 49"/>
              <a:gd name="T24" fmla="*/ 15121043 w 45"/>
              <a:gd name="T25" fmla="*/ 115927933 h 49"/>
              <a:gd name="T26" fmla="*/ 15121043 w 45"/>
              <a:gd name="T27" fmla="*/ 115927933 h 49"/>
              <a:gd name="T28" fmla="*/ 15121043 w 45"/>
              <a:gd name="T29" fmla="*/ 118448899 h 49"/>
              <a:gd name="T30" fmla="*/ 15121043 w 45"/>
              <a:gd name="T31" fmla="*/ 118448899 h 49"/>
              <a:gd name="T32" fmla="*/ 7561315 w 45"/>
              <a:gd name="T33" fmla="*/ 123489244 h 49"/>
              <a:gd name="T34" fmla="*/ 2520968 w 45"/>
              <a:gd name="T35" fmla="*/ 123489244 h 49"/>
              <a:gd name="T36" fmla="*/ 2520968 w 45"/>
              <a:gd name="T37" fmla="*/ 123489244 h 49"/>
              <a:gd name="T38" fmla="*/ 0 w 45"/>
              <a:gd name="T39" fmla="*/ 115927933 h 49"/>
              <a:gd name="T40" fmla="*/ 0 w 45"/>
              <a:gd name="T41" fmla="*/ 110887588 h 49"/>
              <a:gd name="T42" fmla="*/ 0 w 45"/>
              <a:gd name="T43" fmla="*/ 110887588 h 49"/>
              <a:gd name="T44" fmla="*/ 22682359 w 45"/>
              <a:gd name="T45" fmla="*/ 78126140 h 49"/>
              <a:gd name="T46" fmla="*/ 22682359 w 45"/>
              <a:gd name="T47" fmla="*/ 78126140 h 49"/>
              <a:gd name="T48" fmla="*/ 30242087 w 45"/>
              <a:gd name="T49" fmla="*/ 68045450 h 49"/>
              <a:gd name="T50" fmla="*/ 30242087 w 45"/>
              <a:gd name="T51" fmla="*/ 68045450 h 49"/>
              <a:gd name="T52" fmla="*/ 42843750 w 45"/>
              <a:gd name="T53" fmla="*/ 50403449 h 49"/>
              <a:gd name="T54" fmla="*/ 57964793 w 45"/>
              <a:gd name="T55" fmla="*/ 40322759 h 49"/>
              <a:gd name="T56" fmla="*/ 57964793 w 45"/>
              <a:gd name="T57" fmla="*/ 40322759 h 49"/>
              <a:gd name="T58" fmla="*/ 83166532 w 45"/>
              <a:gd name="T59" fmla="*/ 20161380 h 49"/>
              <a:gd name="T60" fmla="*/ 83166532 w 45"/>
              <a:gd name="T61" fmla="*/ 20161380 h 49"/>
              <a:gd name="T62" fmla="*/ 103327923 w 45"/>
              <a:gd name="T63" fmla="*/ 2520966 h 49"/>
              <a:gd name="T64" fmla="*/ 103327923 w 45"/>
              <a:gd name="T65" fmla="*/ 2520966 h 49"/>
              <a:gd name="T66" fmla="*/ 105847303 w 45"/>
              <a:gd name="T67" fmla="*/ 0 h 49"/>
              <a:gd name="T68" fmla="*/ 110887651 w 45"/>
              <a:gd name="T69" fmla="*/ 0 h 49"/>
              <a:gd name="T70" fmla="*/ 110887651 w 45"/>
              <a:gd name="T71" fmla="*/ 0 h 49"/>
              <a:gd name="T72" fmla="*/ 113408619 w 45"/>
              <a:gd name="T73" fmla="*/ 2520966 h 49"/>
              <a:gd name="T74" fmla="*/ 113408619 w 45"/>
              <a:gd name="T75" fmla="*/ 7561311 h 49"/>
              <a:gd name="T76" fmla="*/ 113408619 w 45"/>
              <a:gd name="T77" fmla="*/ 7561311 h 4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45" h="49">
                <a:moveTo>
                  <a:pt x="45" y="3"/>
                </a:moveTo>
                <a:lnTo>
                  <a:pt x="45" y="3"/>
                </a:lnTo>
                <a:lnTo>
                  <a:pt x="45" y="5"/>
                </a:lnTo>
                <a:lnTo>
                  <a:pt x="44" y="6"/>
                </a:lnTo>
                <a:lnTo>
                  <a:pt x="36" y="9"/>
                </a:lnTo>
                <a:lnTo>
                  <a:pt x="23" y="19"/>
                </a:lnTo>
                <a:lnTo>
                  <a:pt x="17" y="25"/>
                </a:lnTo>
                <a:lnTo>
                  <a:pt x="12" y="33"/>
                </a:lnTo>
                <a:lnTo>
                  <a:pt x="6" y="46"/>
                </a:lnTo>
                <a:lnTo>
                  <a:pt x="6" y="47"/>
                </a:lnTo>
                <a:lnTo>
                  <a:pt x="3" y="49"/>
                </a:lnTo>
                <a:lnTo>
                  <a:pt x="1" y="49"/>
                </a:lnTo>
                <a:lnTo>
                  <a:pt x="0" y="46"/>
                </a:lnTo>
                <a:lnTo>
                  <a:pt x="0" y="44"/>
                </a:lnTo>
                <a:lnTo>
                  <a:pt x="9" y="31"/>
                </a:lnTo>
                <a:lnTo>
                  <a:pt x="12" y="27"/>
                </a:lnTo>
                <a:lnTo>
                  <a:pt x="17" y="20"/>
                </a:lnTo>
                <a:lnTo>
                  <a:pt x="23" y="16"/>
                </a:lnTo>
                <a:lnTo>
                  <a:pt x="33" y="8"/>
                </a:lnTo>
                <a:lnTo>
                  <a:pt x="41" y="1"/>
                </a:lnTo>
                <a:lnTo>
                  <a:pt x="42" y="0"/>
                </a:lnTo>
                <a:lnTo>
                  <a:pt x="44" y="0"/>
                </a:lnTo>
                <a:lnTo>
                  <a:pt x="45" y="1"/>
                </a:lnTo>
                <a:lnTo>
                  <a:pt x="45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1" name="Freeform 42"/>
          <p:cNvSpPr>
            <a:spLocks/>
          </p:cNvSpPr>
          <p:nvPr/>
        </p:nvSpPr>
        <p:spPr bwMode="auto">
          <a:xfrm>
            <a:off x="1360488" y="1480914"/>
            <a:ext cx="69850" cy="66675"/>
          </a:xfrm>
          <a:custGeom>
            <a:avLst/>
            <a:gdLst>
              <a:gd name="T0" fmla="*/ 15120938 w 44"/>
              <a:gd name="T1" fmla="*/ 20161250 h 42"/>
              <a:gd name="T2" fmla="*/ 15120938 w 44"/>
              <a:gd name="T3" fmla="*/ 20161250 h 42"/>
              <a:gd name="T4" fmla="*/ 12601575 w 44"/>
              <a:gd name="T5" fmla="*/ 20161250 h 42"/>
              <a:gd name="T6" fmla="*/ 12601575 w 44"/>
              <a:gd name="T7" fmla="*/ 20161250 h 42"/>
              <a:gd name="T8" fmla="*/ 7561263 w 44"/>
              <a:gd name="T9" fmla="*/ 20161250 h 42"/>
              <a:gd name="T10" fmla="*/ 5040313 w 44"/>
              <a:gd name="T11" fmla="*/ 15120938 h 42"/>
              <a:gd name="T12" fmla="*/ 5040313 w 44"/>
              <a:gd name="T13" fmla="*/ 15120938 h 42"/>
              <a:gd name="T14" fmla="*/ 0 w 44"/>
              <a:gd name="T15" fmla="*/ 10080625 h 42"/>
              <a:gd name="T16" fmla="*/ 5040313 w 44"/>
              <a:gd name="T17" fmla="*/ 2520950 h 42"/>
              <a:gd name="T18" fmla="*/ 5040313 w 44"/>
              <a:gd name="T19" fmla="*/ 2520950 h 42"/>
              <a:gd name="T20" fmla="*/ 12601575 w 44"/>
              <a:gd name="T21" fmla="*/ 0 h 42"/>
              <a:gd name="T22" fmla="*/ 15120938 w 44"/>
              <a:gd name="T23" fmla="*/ 2520950 h 42"/>
              <a:gd name="T24" fmla="*/ 15120938 w 44"/>
              <a:gd name="T25" fmla="*/ 2520950 h 42"/>
              <a:gd name="T26" fmla="*/ 35282188 w 44"/>
              <a:gd name="T27" fmla="*/ 15120938 h 42"/>
              <a:gd name="T28" fmla="*/ 35282188 w 44"/>
              <a:gd name="T29" fmla="*/ 15120938 h 42"/>
              <a:gd name="T30" fmla="*/ 55443438 w 44"/>
              <a:gd name="T31" fmla="*/ 27722513 h 42"/>
              <a:gd name="T32" fmla="*/ 75604688 w 44"/>
              <a:gd name="T33" fmla="*/ 42843450 h 42"/>
              <a:gd name="T34" fmla="*/ 75604688 w 44"/>
              <a:gd name="T35" fmla="*/ 42843450 h 42"/>
              <a:gd name="T36" fmla="*/ 95765938 w 44"/>
              <a:gd name="T37" fmla="*/ 63004700 h 42"/>
              <a:gd name="T38" fmla="*/ 110886875 w 44"/>
              <a:gd name="T39" fmla="*/ 90725625 h 42"/>
              <a:gd name="T40" fmla="*/ 110886875 w 44"/>
              <a:gd name="T41" fmla="*/ 90725625 h 42"/>
              <a:gd name="T42" fmla="*/ 110886875 w 44"/>
              <a:gd name="T43" fmla="*/ 93246575 h 42"/>
              <a:gd name="T44" fmla="*/ 110886875 w 44"/>
              <a:gd name="T45" fmla="*/ 93246575 h 42"/>
              <a:gd name="T46" fmla="*/ 108367513 w 44"/>
              <a:gd name="T47" fmla="*/ 103327200 h 42"/>
              <a:gd name="T48" fmla="*/ 103327200 w 44"/>
              <a:gd name="T49" fmla="*/ 105846563 h 42"/>
              <a:gd name="T50" fmla="*/ 103327200 w 44"/>
              <a:gd name="T51" fmla="*/ 105846563 h 42"/>
              <a:gd name="T52" fmla="*/ 95765938 w 44"/>
              <a:gd name="T53" fmla="*/ 103327200 h 42"/>
              <a:gd name="T54" fmla="*/ 90725625 w 44"/>
              <a:gd name="T55" fmla="*/ 98286888 h 42"/>
              <a:gd name="T56" fmla="*/ 90725625 w 44"/>
              <a:gd name="T57" fmla="*/ 98286888 h 42"/>
              <a:gd name="T58" fmla="*/ 90725625 w 44"/>
              <a:gd name="T59" fmla="*/ 93246575 h 42"/>
              <a:gd name="T60" fmla="*/ 90725625 w 44"/>
              <a:gd name="T61" fmla="*/ 93246575 h 42"/>
              <a:gd name="T62" fmla="*/ 90725625 w 44"/>
              <a:gd name="T63" fmla="*/ 85685313 h 42"/>
              <a:gd name="T64" fmla="*/ 90725625 w 44"/>
              <a:gd name="T65" fmla="*/ 85685313 h 42"/>
              <a:gd name="T66" fmla="*/ 90725625 w 44"/>
              <a:gd name="T67" fmla="*/ 75604688 h 42"/>
              <a:gd name="T68" fmla="*/ 83165950 w 44"/>
              <a:gd name="T69" fmla="*/ 57964388 h 42"/>
              <a:gd name="T70" fmla="*/ 83165950 w 44"/>
              <a:gd name="T71" fmla="*/ 57964388 h 42"/>
              <a:gd name="T72" fmla="*/ 68045013 w 44"/>
              <a:gd name="T73" fmla="*/ 47883763 h 42"/>
              <a:gd name="T74" fmla="*/ 47883763 w 44"/>
              <a:gd name="T75" fmla="*/ 30241875 h 42"/>
              <a:gd name="T76" fmla="*/ 47883763 w 44"/>
              <a:gd name="T77" fmla="*/ 30241875 h 42"/>
              <a:gd name="T78" fmla="*/ 40322500 w 44"/>
              <a:gd name="T79" fmla="*/ 27722513 h 42"/>
              <a:gd name="T80" fmla="*/ 40322500 w 44"/>
              <a:gd name="T81" fmla="*/ 27722513 h 42"/>
              <a:gd name="T82" fmla="*/ 27722513 w 44"/>
              <a:gd name="T83" fmla="*/ 22682200 h 42"/>
              <a:gd name="T84" fmla="*/ 15120938 w 44"/>
              <a:gd name="T85" fmla="*/ 20161250 h 42"/>
              <a:gd name="T86" fmla="*/ 15120938 w 44"/>
              <a:gd name="T87" fmla="*/ 20161250 h 4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4" h="42">
                <a:moveTo>
                  <a:pt x="6" y="8"/>
                </a:moveTo>
                <a:lnTo>
                  <a:pt x="6" y="8"/>
                </a:lnTo>
                <a:lnTo>
                  <a:pt x="5" y="8"/>
                </a:lnTo>
                <a:lnTo>
                  <a:pt x="3" y="8"/>
                </a:lnTo>
                <a:lnTo>
                  <a:pt x="2" y="6"/>
                </a:lnTo>
                <a:lnTo>
                  <a:pt x="0" y="4"/>
                </a:lnTo>
                <a:lnTo>
                  <a:pt x="2" y="1"/>
                </a:lnTo>
                <a:lnTo>
                  <a:pt x="5" y="0"/>
                </a:lnTo>
                <a:lnTo>
                  <a:pt x="6" y="1"/>
                </a:lnTo>
                <a:lnTo>
                  <a:pt x="14" y="6"/>
                </a:lnTo>
                <a:lnTo>
                  <a:pt x="22" y="11"/>
                </a:lnTo>
                <a:lnTo>
                  <a:pt x="30" y="17"/>
                </a:lnTo>
                <a:lnTo>
                  <a:pt x="38" y="25"/>
                </a:lnTo>
                <a:lnTo>
                  <a:pt x="44" y="36"/>
                </a:lnTo>
                <a:lnTo>
                  <a:pt x="44" y="37"/>
                </a:lnTo>
                <a:lnTo>
                  <a:pt x="43" y="41"/>
                </a:lnTo>
                <a:lnTo>
                  <a:pt x="41" y="42"/>
                </a:lnTo>
                <a:lnTo>
                  <a:pt x="38" y="41"/>
                </a:lnTo>
                <a:lnTo>
                  <a:pt x="36" y="39"/>
                </a:lnTo>
                <a:lnTo>
                  <a:pt x="36" y="37"/>
                </a:lnTo>
                <a:lnTo>
                  <a:pt x="36" y="34"/>
                </a:lnTo>
                <a:lnTo>
                  <a:pt x="36" y="30"/>
                </a:lnTo>
                <a:lnTo>
                  <a:pt x="33" y="23"/>
                </a:lnTo>
                <a:lnTo>
                  <a:pt x="27" y="19"/>
                </a:lnTo>
                <a:lnTo>
                  <a:pt x="19" y="12"/>
                </a:lnTo>
                <a:lnTo>
                  <a:pt x="16" y="11"/>
                </a:lnTo>
                <a:lnTo>
                  <a:pt x="11" y="9"/>
                </a:lnTo>
                <a:lnTo>
                  <a:pt x="6" y="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2" name="Freeform 43"/>
          <p:cNvSpPr>
            <a:spLocks/>
          </p:cNvSpPr>
          <p:nvPr/>
        </p:nvSpPr>
        <p:spPr bwMode="auto">
          <a:xfrm>
            <a:off x="1377950" y="1512664"/>
            <a:ext cx="33338" cy="39687"/>
          </a:xfrm>
          <a:custGeom>
            <a:avLst/>
            <a:gdLst>
              <a:gd name="T0" fmla="*/ 52924869 w 21"/>
              <a:gd name="T1" fmla="*/ 52923408 h 25"/>
              <a:gd name="T2" fmla="*/ 52924869 w 21"/>
              <a:gd name="T3" fmla="*/ 52923408 h 25"/>
              <a:gd name="T4" fmla="*/ 52924869 w 21"/>
              <a:gd name="T5" fmla="*/ 60482988 h 25"/>
              <a:gd name="T6" fmla="*/ 47884481 w 21"/>
              <a:gd name="T7" fmla="*/ 63003906 h 25"/>
              <a:gd name="T8" fmla="*/ 47884481 w 21"/>
              <a:gd name="T9" fmla="*/ 63003906 h 25"/>
              <a:gd name="T10" fmla="*/ 42844093 w 21"/>
              <a:gd name="T11" fmla="*/ 63003906 h 25"/>
              <a:gd name="T12" fmla="*/ 40323105 w 21"/>
              <a:gd name="T13" fmla="*/ 60482988 h 25"/>
              <a:gd name="T14" fmla="*/ 40323105 w 21"/>
              <a:gd name="T15" fmla="*/ 60482988 h 25"/>
              <a:gd name="T16" fmla="*/ 35282717 w 21"/>
              <a:gd name="T17" fmla="*/ 55442739 h 25"/>
              <a:gd name="T18" fmla="*/ 35282717 w 21"/>
              <a:gd name="T19" fmla="*/ 52923408 h 25"/>
              <a:gd name="T20" fmla="*/ 35282717 w 21"/>
              <a:gd name="T21" fmla="*/ 52923408 h 25"/>
              <a:gd name="T22" fmla="*/ 35282717 w 21"/>
              <a:gd name="T23" fmla="*/ 35281743 h 25"/>
              <a:gd name="T24" fmla="*/ 35282717 w 21"/>
              <a:gd name="T25" fmla="*/ 35281743 h 25"/>
              <a:gd name="T26" fmla="*/ 35282717 w 21"/>
              <a:gd name="T27" fmla="*/ 32762412 h 25"/>
              <a:gd name="T28" fmla="*/ 32763316 w 21"/>
              <a:gd name="T29" fmla="*/ 27722163 h 25"/>
              <a:gd name="T30" fmla="*/ 32763316 w 21"/>
              <a:gd name="T31" fmla="*/ 27722163 h 25"/>
              <a:gd name="T32" fmla="*/ 15121164 w 21"/>
              <a:gd name="T33" fmla="*/ 15120747 h 25"/>
              <a:gd name="T34" fmla="*/ 15121164 w 21"/>
              <a:gd name="T35" fmla="*/ 15120747 h 25"/>
              <a:gd name="T36" fmla="*/ 12601764 w 21"/>
              <a:gd name="T37" fmla="*/ 12601416 h 25"/>
              <a:gd name="T38" fmla="*/ 12601764 w 21"/>
              <a:gd name="T39" fmla="*/ 12601416 h 25"/>
              <a:gd name="T40" fmla="*/ 7561376 w 21"/>
              <a:gd name="T41" fmla="*/ 12601416 h 25"/>
              <a:gd name="T42" fmla="*/ 7561376 w 21"/>
              <a:gd name="T43" fmla="*/ 12601416 h 25"/>
              <a:gd name="T44" fmla="*/ 0 w 21"/>
              <a:gd name="T45" fmla="*/ 12601416 h 25"/>
              <a:gd name="T46" fmla="*/ 0 w 21"/>
              <a:gd name="T47" fmla="*/ 5040249 h 25"/>
              <a:gd name="T48" fmla="*/ 0 w 21"/>
              <a:gd name="T49" fmla="*/ 5040249 h 25"/>
              <a:gd name="T50" fmla="*/ 5040388 w 21"/>
              <a:gd name="T51" fmla="*/ 0 h 25"/>
              <a:gd name="T52" fmla="*/ 12601764 w 21"/>
              <a:gd name="T53" fmla="*/ 0 h 25"/>
              <a:gd name="T54" fmla="*/ 12601764 w 21"/>
              <a:gd name="T55" fmla="*/ 0 h 25"/>
              <a:gd name="T56" fmla="*/ 15121164 w 21"/>
              <a:gd name="T57" fmla="*/ 0 h 25"/>
              <a:gd name="T58" fmla="*/ 15121164 w 21"/>
              <a:gd name="T59" fmla="*/ 0 h 25"/>
              <a:gd name="T60" fmla="*/ 20161552 w 21"/>
              <a:gd name="T61" fmla="*/ 7561167 h 25"/>
              <a:gd name="T62" fmla="*/ 20161552 w 21"/>
              <a:gd name="T63" fmla="*/ 7561167 h 25"/>
              <a:gd name="T64" fmla="*/ 35282717 w 21"/>
              <a:gd name="T65" fmla="*/ 15120747 h 25"/>
              <a:gd name="T66" fmla="*/ 35282717 w 21"/>
              <a:gd name="T67" fmla="*/ 15120747 h 25"/>
              <a:gd name="T68" fmla="*/ 42844093 w 21"/>
              <a:gd name="T69" fmla="*/ 27722163 h 25"/>
              <a:gd name="T70" fmla="*/ 42844093 w 21"/>
              <a:gd name="T71" fmla="*/ 27722163 h 25"/>
              <a:gd name="T72" fmla="*/ 52924869 w 21"/>
              <a:gd name="T73" fmla="*/ 47883159 h 25"/>
              <a:gd name="T74" fmla="*/ 52924869 w 21"/>
              <a:gd name="T75" fmla="*/ 47883159 h 25"/>
              <a:gd name="T76" fmla="*/ 52924869 w 21"/>
              <a:gd name="T77" fmla="*/ 52923408 h 25"/>
              <a:gd name="T78" fmla="*/ 52924869 w 21"/>
              <a:gd name="T79" fmla="*/ 52923408 h 2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" h="25">
                <a:moveTo>
                  <a:pt x="21" y="21"/>
                </a:moveTo>
                <a:lnTo>
                  <a:pt x="21" y="21"/>
                </a:lnTo>
                <a:lnTo>
                  <a:pt x="21" y="24"/>
                </a:lnTo>
                <a:lnTo>
                  <a:pt x="19" y="25"/>
                </a:lnTo>
                <a:lnTo>
                  <a:pt x="17" y="25"/>
                </a:lnTo>
                <a:lnTo>
                  <a:pt x="16" y="24"/>
                </a:lnTo>
                <a:lnTo>
                  <a:pt x="14" y="22"/>
                </a:lnTo>
                <a:lnTo>
                  <a:pt x="14" y="21"/>
                </a:lnTo>
                <a:lnTo>
                  <a:pt x="14" y="14"/>
                </a:lnTo>
                <a:lnTo>
                  <a:pt x="14" y="13"/>
                </a:lnTo>
                <a:lnTo>
                  <a:pt x="13" y="11"/>
                </a:lnTo>
                <a:lnTo>
                  <a:pt x="6" y="6"/>
                </a:lnTo>
                <a:lnTo>
                  <a:pt x="5" y="5"/>
                </a:lnTo>
                <a:lnTo>
                  <a:pt x="3" y="5"/>
                </a:lnTo>
                <a:lnTo>
                  <a:pt x="0" y="5"/>
                </a:lnTo>
                <a:lnTo>
                  <a:pt x="0" y="2"/>
                </a:lnTo>
                <a:lnTo>
                  <a:pt x="2" y="0"/>
                </a:lnTo>
                <a:lnTo>
                  <a:pt x="5" y="0"/>
                </a:lnTo>
                <a:lnTo>
                  <a:pt x="6" y="0"/>
                </a:lnTo>
                <a:lnTo>
                  <a:pt x="8" y="3"/>
                </a:lnTo>
                <a:lnTo>
                  <a:pt x="14" y="6"/>
                </a:lnTo>
                <a:lnTo>
                  <a:pt x="17" y="11"/>
                </a:lnTo>
                <a:lnTo>
                  <a:pt x="21" y="19"/>
                </a:lnTo>
                <a:lnTo>
                  <a:pt x="21" y="2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3" name="Freeform 44"/>
          <p:cNvSpPr>
            <a:spLocks noEditPoints="1"/>
          </p:cNvSpPr>
          <p:nvPr/>
        </p:nvSpPr>
        <p:spPr bwMode="auto">
          <a:xfrm>
            <a:off x="1692275" y="5295676"/>
            <a:ext cx="660400" cy="450850"/>
          </a:xfrm>
          <a:custGeom>
            <a:avLst/>
            <a:gdLst>
              <a:gd name="T0" fmla="*/ 660280938 w 416"/>
              <a:gd name="T1" fmla="*/ 12601575 h 284"/>
              <a:gd name="T2" fmla="*/ 952619063 w 416"/>
              <a:gd name="T3" fmla="*/ 342741250 h 284"/>
              <a:gd name="T4" fmla="*/ 758567825 w 416"/>
              <a:gd name="T5" fmla="*/ 708164700 h 284"/>
              <a:gd name="T6" fmla="*/ 78125638 w 416"/>
              <a:gd name="T7" fmla="*/ 556955325 h 284"/>
              <a:gd name="T8" fmla="*/ 632560013 w 416"/>
              <a:gd name="T9" fmla="*/ 352821875 h 284"/>
              <a:gd name="T10" fmla="*/ 388104063 w 416"/>
              <a:gd name="T11" fmla="*/ 214214075 h 284"/>
              <a:gd name="T12" fmla="*/ 504031250 w 416"/>
              <a:gd name="T13" fmla="*/ 151209375 h 284"/>
              <a:gd name="T14" fmla="*/ 70564375 w 416"/>
              <a:gd name="T15" fmla="*/ 418345938 h 284"/>
              <a:gd name="T16" fmla="*/ 30241875 w 416"/>
              <a:gd name="T17" fmla="*/ 378023438 h 284"/>
              <a:gd name="T18" fmla="*/ 670361563 w 416"/>
              <a:gd name="T19" fmla="*/ 143649700 h 284"/>
              <a:gd name="T20" fmla="*/ 443547500 w 416"/>
              <a:gd name="T21" fmla="*/ 75604688 h 284"/>
              <a:gd name="T22" fmla="*/ 365423450 w 416"/>
              <a:gd name="T23" fmla="*/ 103327200 h 284"/>
              <a:gd name="T24" fmla="*/ 274697825 w 416"/>
              <a:gd name="T25" fmla="*/ 136088438 h 284"/>
              <a:gd name="T26" fmla="*/ 186491563 w 416"/>
              <a:gd name="T27" fmla="*/ 239415638 h 284"/>
              <a:gd name="T28" fmla="*/ 118448138 w 416"/>
              <a:gd name="T29" fmla="*/ 254536575 h 284"/>
              <a:gd name="T30" fmla="*/ 98286888 w 416"/>
              <a:gd name="T31" fmla="*/ 342741250 h 284"/>
              <a:gd name="T32" fmla="*/ 138609388 w 416"/>
              <a:gd name="T33" fmla="*/ 345262200 h 284"/>
              <a:gd name="T34" fmla="*/ 602318138 w 416"/>
              <a:gd name="T35" fmla="*/ 473789375 h 284"/>
              <a:gd name="T36" fmla="*/ 524192500 w 416"/>
              <a:gd name="T37" fmla="*/ 446068450 h 284"/>
              <a:gd name="T38" fmla="*/ 468749063 w 416"/>
              <a:gd name="T39" fmla="*/ 476310325 h 284"/>
              <a:gd name="T40" fmla="*/ 1013102813 w 416"/>
              <a:gd name="T41" fmla="*/ 539313438 h 284"/>
              <a:gd name="T42" fmla="*/ 957659375 w 416"/>
              <a:gd name="T43" fmla="*/ 453628125 h 284"/>
              <a:gd name="T44" fmla="*/ 922377188 w 416"/>
              <a:gd name="T45" fmla="*/ 420866888 h 284"/>
              <a:gd name="T46" fmla="*/ 856853125 w 416"/>
              <a:gd name="T47" fmla="*/ 317539688 h 284"/>
              <a:gd name="T48" fmla="*/ 786288750 w 416"/>
              <a:gd name="T49" fmla="*/ 297378438 h 284"/>
              <a:gd name="T50" fmla="*/ 751006563 w 416"/>
              <a:gd name="T51" fmla="*/ 269657513 h 284"/>
              <a:gd name="T52" fmla="*/ 690522813 w 416"/>
              <a:gd name="T53" fmla="*/ 325100950 h 284"/>
              <a:gd name="T54" fmla="*/ 745966250 w 416"/>
              <a:gd name="T55" fmla="*/ 393144375 h 284"/>
              <a:gd name="T56" fmla="*/ 806450000 w 416"/>
              <a:gd name="T57" fmla="*/ 473789375 h 284"/>
              <a:gd name="T58" fmla="*/ 640119688 w 416"/>
              <a:gd name="T59" fmla="*/ 441028138 h 284"/>
              <a:gd name="T60" fmla="*/ 715724375 w 416"/>
              <a:gd name="T61" fmla="*/ 105846563 h 284"/>
              <a:gd name="T62" fmla="*/ 594756875 w 416"/>
              <a:gd name="T63" fmla="*/ 22682200 h 284"/>
              <a:gd name="T64" fmla="*/ 186491563 w 416"/>
              <a:gd name="T65" fmla="*/ 501511888 h 284"/>
              <a:gd name="T66" fmla="*/ 531753763 w 416"/>
              <a:gd name="T67" fmla="*/ 587197200 h 284"/>
              <a:gd name="T68" fmla="*/ 531753763 w 416"/>
              <a:gd name="T69" fmla="*/ 632560013 h 284"/>
              <a:gd name="T70" fmla="*/ 587197200 w 416"/>
              <a:gd name="T71" fmla="*/ 604837500 h 284"/>
              <a:gd name="T72" fmla="*/ 735885625 w 416"/>
              <a:gd name="T73" fmla="*/ 201612500 h 284"/>
              <a:gd name="T74" fmla="*/ 584676250 w 416"/>
              <a:gd name="T75" fmla="*/ 378023438 h 284"/>
              <a:gd name="T76" fmla="*/ 622479388 w 416"/>
              <a:gd name="T77" fmla="*/ 269657513 h 284"/>
              <a:gd name="T78" fmla="*/ 688003450 w 416"/>
              <a:gd name="T79" fmla="*/ 219254388 h 284"/>
              <a:gd name="T80" fmla="*/ 330141263 w 416"/>
              <a:gd name="T81" fmla="*/ 468749063 h 284"/>
              <a:gd name="T82" fmla="*/ 504031250 w 416"/>
              <a:gd name="T83" fmla="*/ 418345938 h 284"/>
              <a:gd name="T84" fmla="*/ 773688763 w 416"/>
              <a:gd name="T85" fmla="*/ 680442188 h 284"/>
              <a:gd name="T86" fmla="*/ 846772500 w 416"/>
              <a:gd name="T87" fmla="*/ 688003450 h 284"/>
              <a:gd name="T88" fmla="*/ 244455950 w 416"/>
              <a:gd name="T89" fmla="*/ 511592513 h 284"/>
              <a:gd name="T90" fmla="*/ 584676250 w 416"/>
              <a:gd name="T91" fmla="*/ 118448138 h 284"/>
              <a:gd name="T92" fmla="*/ 131048125 w 416"/>
              <a:gd name="T93" fmla="*/ 521673138 h 284"/>
              <a:gd name="T94" fmla="*/ 677922825 w 416"/>
              <a:gd name="T95" fmla="*/ 599797188 h 284"/>
              <a:gd name="T96" fmla="*/ 118448138 w 416"/>
              <a:gd name="T97" fmla="*/ 551915013 h 284"/>
              <a:gd name="T98" fmla="*/ 496471575 w 416"/>
              <a:gd name="T99" fmla="*/ 624998750 h 284"/>
              <a:gd name="T100" fmla="*/ 22682200 w 416"/>
              <a:gd name="T101" fmla="*/ 360383138 h 284"/>
              <a:gd name="T102" fmla="*/ 186491563 w 416"/>
              <a:gd name="T103" fmla="*/ 556955325 h 284"/>
              <a:gd name="T104" fmla="*/ 415826575 w 416"/>
              <a:gd name="T105" fmla="*/ 521673138 h 284"/>
              <a:gd name="T106" fmla="*/ 866933750 w 416"/>
              <a:gd name="T107" fmla="*/ 627519700 h 284"/>
              <a:gd name="T108" fmla="*/ 819051575 w 416"/>
              <a:gd name="T109" fmla="*/ 670361563 h 284"/>
              <a:gd name="T110" fmla="*/ 972780313 w 416"/>
              <a:gd name="T111" fmla="*/ 627519700 h 284"/>
              <a:gd name="T112" fmla="*/ 443547500 w 416"/>
              <a:gd name="T113" fmla="*/ 473789375 h 284"/>
              <a:gd name="T114" fmla="*/ 257055938 w 416"/>
              <a:gd name="T115" fmla="*/ 551915013 h 284"/>
              <a:gd name="T116" fmla="*/ 745966250 w 416"/>
              <a:gd name="T117" fmla="*/ 151209375 h 284"/>
              <a:gd name="T118" fmla="*/ 393144375 w 416"/>
              <a:gd name="T119" fmla="*/ 524192500 h 284"/>
              <a:gd name="T120" fmla="*/ 942538438 w 416"/>
              <a:gd name="T121" fmla="*/ 652721263 h 284"/>
              <a:gd name="T122" fmla="*/ 647680950 w 416"/>
              <a:gd name="T123" fmla="*/ 360383138 h 28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16" h="284">
                <a:moveTo>
                  <a:pt x="0" y="181"/>
                </a:moveTo>
                <a:lnTo>
                  <a:pt x="0" y="181"/>
                </a:lnTo>
                <a:lnTo>
                  <a:pt x="0" y="178"/>
                </a:lnTo>
                <a:lnTo>
                  <a:pt x="0" y="173"/>
                </a:lnTo>
                <a:lnTo>
                  <a:pt x="1" y="161"/>
                </a:lnTo>
                <a:lnTo>
                  <a:pt x="3" y="148"/>
                </a:lnTo>
                <a:lnTo>
                  <a:pt x="6" y="136"/>
                </a:lnTo>
                <a:lnTo>
                  <a:pt x="6" y="134"/>
                </a:lnTo>
                <a:lnTo>
                  <a:pt x="14" y="117"/>
                </a:lnTo>
                <a:lnTo>
                  <a:pt x="20" y="109"/>
                </a:lnTo>
                <a:lnTo>
                  <a:pt x="27" y="101"/>
                </a:lnTo>
                <a:lnTo>
                  <a:pt x="44" y="83"/>
                </a:lnTo>
                <a:lnTo>
                  <a:pt x="61" y="66"/>
                </a:lnTo>
                <a:lnTo>
                  <a:pt x="79" y="52"/>
                </a:lnTo>
                <a:lnTo>
                  <a:pt x="97" y="39"/>
                </a:lnTo>
                <a:lnTo>
                  <a:pt x="118" y="28"/>
                </a:lnTo>
                <a:lnTo>
                  <a:pt x="139" y="19"/>
                </a:lnTo>
                <a:lnTo>
                  <a:pt x="159" y="11"/>
                </a:lnTo>
                <a:lnTo>
                  <a:pt x="176" y="6"/>
                </a:lnTo>
                <a:lnTo>
                  <a:pt x="192" y="3"/>
                </a:lnTo>
                <a:lnTo>
                  <a:pt x="208" y="0"/>
                </a:lnTo>
                <a:lnTo>
                  <a:pt x="221" y="0"/>
                </a:lnTo>
                <a:lnTo>
                  <a:pt x="232" y="0"/>
                </a:lnTo>
                <a:lnTo>
                  <a:pt x="247" y="1"/>
                </a:lnTo>
                <a:lnTo>
                  <a:pt x="262" y="5"/>
                </a:lnTo>
                <a:lnTo>
                  <a:pt x="271" y="9"/>
                </a:lnTo>
                <a:lnTo>
                  <a:pt x="279" y="14"/>
                </a:lnTo>
                <a:lnTo>
                  <a:pt x="280" y="16"/>
                </a:lnTo>
                <a:lnTo>
                  <a:pt x="285" y="19"/>
                </a:lnTo>
                <a:lnTo>
                  <a:pt x="290" y="25"/>
                </a:lnTo>
                <a:lnTo>
                  <a:pt x="296" y="35"/>
                </a:lnTo>
                <a:lnTo>
                  <a:pt x="298" y="39"/>
                </a:lnTo>
                <a:lnTo>
                  <a:pt x="299" y="44"/>
                </a:lnTo>
                <a:lnTo>
                  <a:pt x="301" y="50"/>
                </a:lnTo>
                <a:lnTo>
                  <a:pt x="303" y="55"/>
                </a:lnTo>
                <a:lnTo>
                  <a:pt x="303" y="68"/>
                </a:lnTo>
                <a:lnTo>
                  <a:pt x="303" y="72"/>
                </a:lnTo>
                <a:lnTo>
                  <a:pt x="301" y="77"/>
                </a:lnTo>
                <a:lnTo>
                  <a:pt x="299" y="82"/>
                </a:lnTo>
                <a:lnTo>
                  <a:pt x="296" y="93"/>
                </a:lnTo>
                <a:lnTo>
                  <a:pt x="303" y="96"/>
                </a:lnTo>
                <a:lnTo>
                  <a:pt x="309" y="99"/>
                </a:lnTo>
                <a:lnTo>
                  <a:pt x="326" y="104"/>
                </a:lnTo>
                <a:lnTo>
                  <a:pt x="337" y="109"/>
                </a:lnTo>
                <a:lnTo>
                  <a:pt x="348" y="113"/>
                </a:lnTo>
                <a:lnTo>
                  <a:pt x="358" y="120"/>
                </a:lnTo>
                <a:lnTo>
                  <a:pt x="367" y="126"/>
                </a:lnTo>
                <a:lnTo>
                  <a:pt x="378" y="136"/>
                </a:lnTo>
                <a:lnTo>
                  <a:pt x="388" y="145"/>
                </a:lnTo>
                <a:lnTo>
                  <a:pt x="397" y="154"/>
                </a:lnTo>
                <a:lnTo>
                  <a:pt x="405" y="162"/>
                </a:lnTo>
                <a:lnTo>
                  <a:pt x="410" y="172"/>
                </a:lnTo>
                <a:lnTo>
                  <a:pt x="415" y="183"/>
                </a:lnTo>
                <a:lnTo>
                  <a:pt x="416" y="194"/>
                </a:lnTo>
                <a:lnTo>
                  <a:pt x="416" y="200"/>
                </a:lnTo>
                <a:lnTo>
                  <a:pt x="416" y="205"/>
                </a:lnTo>
                <a:lnTo>
                  <a:pt x="415" y="218"/>
                </a:lnTo>
                <a:lnTo>
                  <a:pt x="410" y="227"/>
                </a:lnTo>
                <a:lnTo>
                  <a:pt x="408" y="230"/>
                </a:lnTo>
                <a:lnTo>
                  <a:pt x="410" y="230"/>
                </a:lnTo>
                <a:lnTo>
                  <a:pt x="413" y="233"/>
                </a:lnTo>
                <a:lnTo>
                  <a:pt x="411" y="237"/>
                </a:lnTo>
                <a:lnTo>
                  <a:pt x="402" y="249"/>
                </a:lnTo>
                <a:lnTo>
                  <a:pt x="388" y="268"/>
                </a:lnTo>
                <a:lnTo>
                  <a:pt x="385" y="273"/>
                </a:lnTo>
                <a:lnTo>
                  <a:pt x="380" y="278"/>
                </a:lnTo>
                <a:lnTo>
                  <a:pt x="372" y="282"/>
                </a:lnTo>
                <a:lnTo>
                  <a:pt x="363" y="284"/>
                </a:lnTo>
                <a:lnTo>
                  <a:pt x="340" y="284"/>
                </a:lnTo>
                <a:lnTo>
                  <a:pt x="320" y="282"/>
                </a:lnTo>
                <a:lnTo>
                  <a:pt x="301" y="281"/>
                </a:lnTo>
                <a:lnTo>
                  <a:pt x="277" y="278"/>
                </a:lnTo>
                <a:lnTo>
                  <a:pt x="254" y="273"/>
                </a:lnTo>
                <a:lnTo>
                  <a:pt x="235" y="268"/>
                </a:lnTo>
                <a:lnTo>
                  <a:pt x="214" y="260"/>
                </a:lnTo>
                <a:lnTo>
                  <a:pt x="197" y="252"/>
                </a:lnTo>
                <a:lnTo>
                  <a:pt x="181" y="244"/>
                </a:lnTo>
                <a:lnTo>
                  <a:pt x="167" y="233"/>
                </a:lnTo>
                <a:lnTo>
                  <a:pt x="159" y="227"/>
                </a:lnTo>
                <a:lnTo>
                  <a:pt x="154" y="222"/>
                </a:lnTo>
                <a:lnTo>
                  <a:pt x="150" y="216"/>
                </a:lnTo>
                <a:lnTo>
                  <a:pt x="145" y="208"/>
                </a:lnTo>
                <a:lnTo>
                  <a:pt x="132" y="213"/>
                </a:lnTo>
                <a:lnTo>
                  <a:pt x="120" y="218"/>
                </a:lnTo>
                <a:lnTo>
                  <a:pt x="105" y="224"/>
                </a:lnTo>
                <a:lnTo>
                  <a:pt x="91" y="229"/>
                </a:lnTo>
                <a:lnTo>
                  <a:pt x="83" y="230"/>
                </a:lnTo>
                <a:lnTo>
                  <a:pt x="74" y="232"/>
                </a:lnTo>
                <a:lnTo>
                  <a:pt x="56" y="232"/>
                </a:lnTo>
                <a:lnTo>
                  <a:pt x="47" y="230"/>
                </a:lnTo>
                <a:lnTo>
                  <a:pt x="39" y="227"/>
                </a:lnTo>
                <a:lnTo>
                  <a:pt x="36" y="225"/>
                </a:lnTo>
                <a:lnTo>
                  <a:pt x="31" y="221"/>
                </a:lnTo>
                <a:lnTo>
                  <a:pt x="20" y="210"/>
                </a:lnTo>
                <a:lnTo>
                  <a:pt x="17" y="205"/>
                </a:lnTo>
                <a:lnTo>
                  <a:pt x="14" y="200"/>
                </a:lnTo>
                <a:lnTo>
                  <a:pt x="9" y="195"/>
                </a:lnTo>
                <a:lnTo>
                  <a:pt x="9" y="192"/>
                </a:lnTo>
                <a:lnTo>
                  <a:pt x="8" y="189"/>
                </a:lnTo>
                <a:lnTo>
                  <a:pt x="3" y="183"/>
                </a:lnTo>
                <a:lnTo>
                  <a:pt x="1" y="181"/>
                </a:lnTo>
                <a:lnTo>
                  <a:pt x="0" y="181"/>
                </a:lnTo>
                <a:close/>
                <a:moveTo>
                  <a:pt x="232" y="158"/>
                </a:moveTo>
                <a:lnTo>
                  <a:pt x="232" y="158"/>
                </a:lnTo>
                <a:lnTo>
                  <a:pt x="233" y="156"/>
                </a:lnTo>
                <a:lnTo>
                  <a:pt x="251" y="143"/>
                </a:lnTo>
                <a:lnTo>
                  <a:pt x="266" y="129"/>
                </a:lnTo>
                <a:lnTo>
                  <a:pt x="274" y="120"/>
                </a:lnTo>
                <a:lnTo>
                  <a:pt x="280" y="112"/>
                </a:lnTo>
                <a:lnTo>
                  <a:pt x="280" y="110"/>
                </a:lnTo>
                <a:lnTo>
                  <a:pt x="279" y="112"/>
                </a:lnTo>
                <a:lnTo>
                  <a:pt x="274" y="117"/>
                </a:lnTo>
                <a:lnTo>
                  <a:pt x="265" y="125"/>
                </a:lnTo>
                <a:lnTo>
                  <a:pt x="252" y="137"/>
                </a:lnTo>
                <a:lnTo>
                  <a:pt x="251" y="140"/>
                </a:lnTo>
                <a:lnTo>
                  <a:pt x="249" y="142"/>
                </a:lnTo>
                <a:lnTo>
                  <a:pt x="246" y="143"/>
                </a:lnTo>
                <a:lnTo>
                  <a:pt x="235" y="153"/>
                </a:lnTo>
                <a:lnTo>
                  <a:pt x="233" y="154"/>
                </a:lnTo>
                <a:lnTo>
                  <a:pt x="233" y="156"/>
                </a:lnTo>
                <a:lnTo>
                  <a:pt x="232" y="158"/>
                </a:lnTo>
                <a:lnTo>
                  <a:pt x="230" y="158"/>
                </a:lnTo>
                <a:lnTo>
                  <a:pt x="228" y="159"/>
                </a:lnTo>
                <a:lnTo>
                  <a:pt x="219" y="164"/>
                </a:lnTo>
                <a:lnTo>
                  <a:pt x="210" y="170"/>
                </a:lnTo>
                <a:lnTo>
                  <a:pt x="208" y="170"/>
                </a:lnTo>
                <a:lnTo>
                  <a:pt x="208" y="172"/>
                </a:lnTo>
                <a:lnTo>
                  <a:pt x="213" y="169"/>
                </a:lnTo>
                <a:lnTo>
                  <a:pt x="222" y="164"/>
                </a:lnTo>
                <a:lnTo>
                  <a:pt x="230" y="159"/>
                </a:lnTo>
                <a:lnTo>
                  <a:pt x="232" y="158"/>
                </a:lnTo>
                <a:close/>
                <a:moveTo>
                  <a:pt x="198" y="61"/>
                </a:moveTo>
                <a:lnTo>
                  <a:pt x="198" y="61"/>
                </a:lnTo>
                <a:lnTo>
                  <a:pt x="197" y="63"/>
                </a:lnTo>
                <a:lnTo>
                  <a:pt x="167" y="79"/>
                </a:lnTo>
                <a:lnTo>
                  <a:pt x="154" y="85"/>
                </a:lnTo>
                <a:lnTo>
                  <a:pt x="145" y="90"/>
                </a:lnTo>
                <a:lnTo>
                  <a:pt x="116" y="106"/>
                </a:lnTo>
                <a:lnTo>
                  <a:pt x="90" y="120"/>
                </a:lnTo>
                <a:lnTo>
                  <a:pt x="63" y="136"/>
                </a:lnTo>
                <a:lnTo>
                  <a:pt x="53" y="142"/>
                </a:lnTo>
                <a:lnTo>
                  <a:pt x="45" y="148"/>
                </a:lnTo>
                <a:lnTo>
                  <a:pt x="39" y="156"/>
                </a:lnTo>
                <a:lnTo>
                  <a:pt x="36" y="159"/>
                </a:lnTo>
                <a:lnTo>
                  <a:pt x="44" y="156"/>
                </a:lnTo>
                <a:lnTo>
                  <a:pt x="44" y="154"/>
                </a:lnTo>
                <a:lnTo>
                  <a:pt x="44" y="151"/>
                </a:lnTo>
                <a:lnTo>
                  <a:pt x="47" y="150"/>
                </a:lnTo>
                <a:lnTo>
                  <a:pt x="53" y="148"/>
                </a:lnTo>
                <a:lnTo>
                  <a:pt x="64" y="142"/>
                </a:lnTo>
                <a:lnTo>
                  <a:pt x="86" y="129"/>
                </a:lnTo>
                <a:lnTo>
                  <a:pt x="131" y="104"/>
                </a:lnTo>
                <a:lnTo>
                  <a:pt x="145" y="96"/>
                </a:lnTo>
                <a:lnTo>
                  <a:pt x="197" y="63"/>
                </a:lnTo>
                <a:lnTo>
                  <a:pt x="198" y="61"/>
                </a:lnTo>
                <a:lnTo>
                  <a:pt x="200" y="60"/>
                </a:lnTo>
                <a:lnTo>
                  <a:pt x="198" y="61"/>
                </a:lnTo>
                <a:close/>
                <a:moveTo>
                  <a:pt x="243" y="39"/>
                </a:moveTo>
                <a:lnTo>
                  <a:pt x="243" y="39"/>
                </a:lnTo>
                <a:lnTo>
                  <a:pt x="244" y="41"/>
                </a:lnTo>
                <a:lnTo>
                  <a:pt x="246" y="42"/>
                </a:lnTo>
                <a:lnTo>
                  <a:pt x="247" y="44"/>
                </a:lnTo>
                <a:lnTo>
                  <a:pt x="246" y="46"/>
                </a:lnTo>
                <a:lnTo>
                  <a:pt x="244" y="49"/>
                </a:lnTo>
                <a:lnTo>
                  <a:pt x="221" y="63"/>
                </a:lnTo>
                <a:lnTo>
                  <a:pt x="198" y="76"/>
                </a:lnTo>
                <a:lnTo>
                  <a:pt x="186" y="83"/>
                </a:lnTo>
                <a:lnTo>
                  <a:pt x="140" y="110"/>
                </a:lnTo>
                <a:lnTo>
                  <a:pt x="94" y="136"/>
                </a:lnTo>
                <a:lnTo>
                  <a:pt x="72" y="148"/>
                </a:lnTo>
                <a:lnTo>
                  <a:pt x="49" y="159"/>
                </a:lnTo>
                <a:lnTo>
                  <a:pt x="42" y="162"/>
                </a:lnTo>
                <a:lnTo>
                  <a:pt x="34" y="162"/>
                </a:lnTo>
                <a:lnTo>
                  <a:pt x="34" y="164"/>
                </a:lnTo>
                <a:lnTo>
                  <a:pt x="33" y="166"/>
                </a:lnTo>
                <a:lnTo>
                  <a:pt x="31" y="167"/>
                </a:lnTo>
                <a:lnTo>
                  <a:pt x="30" y="167"/>
                </a:lnTo>
                <a:lnTo>
                  <a:pt x="28" y="166"/>
                </a:lnTo>
                <a:lnTo>
                  <a:pt x="28" y="162"/>
                </a:lnTo>
                <a:lnTo>
                  <a:pt x="25" y="156"/>
                </a:lnTo>
                <a:lnTo>
                  <a:pt x="23" y="145"/>
                </a:lnTo>
                <a:lnTo>
                  <a:pt x="22" y="136"/>
                </a:lnTo>
                <a:lnTo>
                  <a:pt x="20" y="132"/>
                </a:lnTo>
                <a:lnTo>
                  <a:pt x="20" y="134"/>
                </a:lnTo>
                <a:lnTo>
                  <a:pt x="17" y="137"/>
                </a:lnTo>
                <a:lnTo>
                  <a:pt x="17" y="142"/>
                </a:lnTo>
                <a:lnTo>
                  <a:pt x="15" y="145"/>
                </a:lnTo>
                <a:lnTo>
                  <a:pt x="15" y="150"/>
                </a:lnTo>
                <a:lnTo>
                  <a:pt x="19" y="161"/>
                </a:lnTo>
                <a:lnTo>
                  <a:pt x="22" y="169"/>
                </a:lnTo>
                <a:lnTo>
                  <a:pt x="27" y="177"/>
                </a:lnTo>
                <a:lnTo>
                  <a:pt x="27" y="178"/>
                </a:lnTo>
                <a:lnTo>
                  <a:pt x="25" y="180"/>
                </a:lnTo>
                <a:lnTo>
                  <a:pt x="23" y="181"/>
                </a:lnTo>
                <a:lnTo>
                  <a:pt x="22" y="180"/>
                </a:lnTo>
                <a:lnTo>
                  <a:pt x="22" y="178"/>
                </a:lnTo>
                <a:lnTo>
                  <a:pt x="17" y="166"/>
                </a:lnTo>
                <a:lnTo>
                  <a:pt x="14" y="151"/>
                </a:lnTo>
                <a:lnTo>
                  <a:pt x="12" y="150"/>
                </a:lnTo>
                <a:lnTo>
                  <a:pt x="11" y="153"/>
                </a:lnTo>
                <a:lnTo>
                  <a:pt x="9" y="161"/>
                </a:lnTo>
                <a:lnTo>
                  <a:pt x="9" y="170"/>
                </a:lnTo>
                <a:lnTo>
                  <a:pt x="11" y="177"/>
                </a:lnTo>
                <a:lnTo>
                  <a:pt x="15" y="181"/>
                </a:lnTo>
                <a:lnTo>
                  <a:pt x="22" y="188"/>
                </a:lnTo>
                <a:lnTo>
                  <a:pt x="30" y="191"/>
                </a:lnTo>
                <a:lnTo>
                  <a:pt x="34" y="194"/>
                </a:lnTo>
                <a:lnTo>
                  <a:pt x="50" y="195"/>
                </a:lnTo>
                <a:lnTo>
                  <a:pt x="58" y="195"/>
                </a:lnTo>
                <a:lnTo>
                  <a:pt x="66" y="194"/>
                </a:lnTo>
                <a:lnTo>
                  <a:pt x="86" y="188"/>
                </a:lnTo>
                <a:lnTo>
                  <a:pt x="104" y="180"/>
                </a:lnTo>
                <a:lnTo>
                  <a:pt x="127" y="169"/>
                </a:lnTo>
                <a:lnTo>
                  <a:pt x="140" y="162"/>
                </a:lnTo>
                <a:lnTo>
                  <a:pt x="153" y="156"/>
                </a:lnTo>
                <a:lnTo>
                  <a:pt x="167" y="148"/>
                </a:lnTo>
                <a:lnTo>
                  <a:pt x="194" y="132"/>
                </a:lnTo>
                <a:lnTo>
                  <a:pt x="214" y="117"/>
                </a:lnTo>
                <a:lnTo>
                  <a:pt x="235" y="101"/>
                </a:lnTo>
                <a:lnTo>
                  <a:pt x="244" y="91"/>
                </a:lnTo>
                <a:lnTo>
                  <a:pt x="254" y="80"/>
                </a:lnTo>
                <a:lnTo>
                  <a:pt x="263" y="66"/>
                </a:lnTo>
                <a:lnTo>
                  <a:pt x="266" y="57"/>
                </a:lnTo>
                <a:lnTo>
                  <a:pt x="268" y="49"/>
                </a:lnTo>
                <a:lnTo>
                  <a:pt x="268" y="44"/>
                </a:lnTo>
                <a:lnTo>
                  <a:pt x="268" y="38"/>
                </a:lnTo>
                <a:lnTo>
                  <a:pt x="265" y="33"/>
                </a:lnTo>
                <a:lnTo>
                  <a:pt x="262" y="28"/>
                </a:lnTo>
                <a:lnTo>
                  <a:pt x="258" y="24"/>
                </a:lnTo>
                <a:lnTo>
                  <a:pt x="254" y="20"/>
                </a:lnTo>
                <a:lnTo>
                  <a:pt x="244" y="16"/>
                </a:lnTo>
                <a:lnTo>
                  <a:pt x="235" y="14"/>
                </a:lnTo>
                <a:lnTo>
                  <a:pt x="224" y="13"/>
                </a:lnTo>
                <a:lnTo>
                  <a:pt x="213" y="13"/>
                </a:lnTo>
                <a:lnTo>
                  <a:pt x="203" y="13"/>
                </a:lnTo>
                <a:lnTo>
                  <a:pt x="192" y="14"/>
                </a:lnTo>
                <a:lnTo>
                  <a:pt x="181" y="16"/>
                </a:lnTo>
                <a:lnTo>
                  <a:pt x="180" y="17"/>
                </a:lnTo>
                <a:lnTo>
                  <a:pt x="178" y="19"/>
                </a:lnTo>
                <a:lnTo>
                  <a:pt x="178" y="20"/>
                </a:lnTo>
                <a:lnTo>
                  <a:pt x="181" y="22"/>
                </a:lnTo>
                <a:lnTo>
                  <a:pt x="183" y="25"/>
                </a:lnTo>
                <a:lnTo>
                  <a:pt x="183" y="28"/>
                </a:lnTo>
                <a:lnTo>
                  <a:pt x="180" y="30"/>
                </a:lnTo>
                <a:lnTo>
                  <a:pt x="180" y="31"/>
                </a:lnTo>
                <a:lnTo>
                  <a:pt x="178" y="33"/>
                </a:lnTo>
                <a:lnTo>
                  <a:pt x="176" y="33"/>
                </a:lnTo>
                <a:lnTo>
                  <a:pt x="176" y="30"/>
                </a:lnTo>
                <a:lnTo>
                  <a:pt x="170" y="30"/>
                </a:lnTo>
                <a:lnTo>
                  <a:pt x="164" y="31"/>
                </a:lnTo>
                <a:lnTo>
                  <a:pt x="164" y="35"/>
                </a:lnTo>
                <a:lnTo>
                  <a:pt x="165" y="39"/>
                </a:lnTo>
                <a:lnTo>
                  <a:pt x="165" y="41"/>
                </a:lnTo>
                <a:lnTo>
                  <a:pt x="162" y="41"/>
                </a:lnTo>
                <a:lnTo>
                  <a:pt x="162" y="39"/>
                </a:lnTo>
                <a:lnTo>
                  <a:pt x="162" y="36"/>
                </a:lnTo>
                <a:lnTo>
                  <a:pt x="161" y="31"/>
                </a:lnTo>
                <a:lnTo>
                  <a:pt x="146" y="38"/>
                </a:lnTo>
                <a:lnTo>
                  <a:pt x="146" y="44"/>
                </a:lnTo>
                <a:lnTo>
                  <a:pt x="148" y="50"/>
                </a:lnTo>
                <a:lnTo>
                  <a:pt x="148" y="52"/>
                </a:lnTo>
                <a:lnTo>
                  <a:pt x="146" y="54"/>
                </a:lnTo>
                <a:lnTo>
                  <a:pt x="145" y="54"/>
                </a:lnTo>
                <a:lnTo>
                  <a:pt x="143" y="52"/>
                </a:lnTo>
                <a:lnTo>
                  <a:pt x="145" y="49"/>
                </a:lnTo>
                <a:lnTo>
                  <a:pt x="145" y="41"/>
                </a:lnTo>
                <a:lnTo>
                  <a:pt x="143" y="38"/>
                </a:lnTo>
                <a:lnTo>
                  <a:pt x="126" y="47"/>
                </a:lnTo>
                <a:lnTo>
                  <a:pt x="126" y="52"/>
                </a:lnTo>
                <a:lnTo>
                  <a:pt x="127" y="57"/>
                </a:lnTo>
                <a:lnTo>
                  <a:pt x="127" y="60"/>
                </a:lnTo>
                <a:lnTo>
                  <a:pt x="124" y="60"/>
                </a:lnTo>
                <a:lnTo>
                  <a:pt x="123" y="60"/>
                </a:lnTo>
                <a:lnTo>
                  <a:pt x="123" y="58"/>
                </a:lnTo>
                <a:lnTo>
                  <a:pt x="123" y="54"/>
                </a:lnTo>
                <a:lnTo>
                  <a:pt x="123" y="47"/>
                </a:lnTo>
                <a:lnTo>
                  <a:pt x="110" y="54"/>
                </a:lnTo>
                <a:lnTo>
                  <a:pt x="112" y="58"/>
                </a:lnTo>
                <a:lnTo>
                  <a:pt x="112" y="65"/>
                </a:lnTo>
                <a:lnTo>
                  <a:pt x="115" y="69"/>
                </a:lnTo>
                <a:lnTo>
                  <a:pt x="115" y="71"/>
                </a:lnTo>
                <a:lnTo>
                  <a:pt x="113" y="72"/>
                </a:lnTo>
                <a:lnTo>
                  <a:pt x="112" y="72"/>
                </a:lnTo>
                <a:lnTo>
                  <a:pt x="110" y="72"/>
                </a:lnTo>
                <a:lnTo>
                  <a:pt x="110" y="71"/>
                </a:lnTo>
                <a:lnTo>
                  <a:pt x="110" y="69"/>
                </a:lnTo>
                <a:lnTo>
                  <a:pt x="110" y="61"/>
                </a:lnTo>
                <a:lnTo>
                  <a:pt x="109" y="54"/>
                </a:lnTo>
                <a:lnTo>
                  <a:pt x="107" y="55"/>
                </a:lnTo>
                <a:lnTo>
                  <a:pt x="94" y="61"/>
                </a:lnTo>
                <a:lnTo>
                  <a:pt x="93" y="61"/>
                </a:lnTo>
                <a:lnTo>
                  <a:pt x="93" y="63"/>
                </a:lnTo>
                <a:lnTo>
                  <a:pt x="94" y="71"/>
                </a:lnTo>
                <a:lnTo>
                  <a:pt x="96" y="77"/>
                </a:lnTo>
                <a:lnTo>
                  <a:pt x="96" y="79"/>
                </a:lnTo>
                <a:lnTo>
                  <a:pt x="94" y="80"/>
                </a:lnTo>
                <a:lnTo>
                  <a:pt x="93" y="77"/>
                </a:lnTo>
                <a:lnTo>
                  <a:pt x="93" y="72"/>
                </a:lnTo>
                <a:lnTo>
                  <a:pt x="91" y="63"/>
                </a:lnTo>
                <a:lnTo>
                  <a:pt x="75" y="72"/>
                </a:lnTo>
                <a:lnTo>
                  <a:pt x="75" y="76"/>
                </a:lnTo>
                <a:lnTo>
                  <a:pt x="74" y="76"/>
                </a:lnTo>
                <a:lnTo>
                  <a:pt x="74" y="77"/>
                </a:lnTo>
                <a:lnTo>
                  <a:pt x="75" y="87"/>
                </a:lnTo>
                <a:lnTo>
                  <a:pt x="75" y="90"/>
                </a:lnTo>
                <a:lnTo>
                  <a:pt x="77" y="91"/>
                </a:lnTo>
                <a:lnTo>
                  <a:pt x="79" y="93"/>
                </a:lnTo>
                <a:lnTo>
                  <a:pt x="77" y="95"/>
                </a:lnTo>
                <a:lnTo>
                  <a:pt x="74" y="95"/>
                </a:lnTo>
                <a:lnTo>
                  <a:pt x="74" y="91"/>
                </a:lnTo>
                <a:lnTo>
                  <a:pt x="74" y="88"/>
                </a:lnTo>
                <a:lnTo>
                  <a:pt x="72" y="77"/>
                </a:lnTo>
                <a:lnTo>
                  <a:pt x="72" y="76"/>
                </a:lnTo>
                <a:lnTo>
                  <a:pt x="71" y="76"/>
                </a:lnTo>
                <a:lnTo>
                  <a:pt x="58" y="87"/>
                </a:lnTo>
                <a:lnTo>
                  <a:pt x="58" y="88"/>
                </a:lnTo>
                <a:lnTo>
                  <a:pt x="60" y="101"/>
                </a:lnTo>
                <a:lnTo>
                  <a:pt x="60" y="106"/>
                </a:lnTo>
                <a:lnTo>
                  <a:pt x="61" y="109"/>
                </a:lnTo>
                <a:lnTo>
                  <a:pt x="63" y="112"/>
                </a:lnTo>
                <a:lnTo>
                  <a:pt x="61" y="113"/>
                </a:lnTo>
                <a:lnTo>
                  <a:pt x="58" y="113"/>
                </a:lnTo>
                <a:lnTo>
                  <a:pt x="56" y="112"/>
                </a:lnTo>
                <a:lnTo>
                  <a:pt x="56" y="109"/>
                </a:lnTo>
                <a:lnTo>
                  <a:pt x="56" y="96"/>
                </a:lnTo>
                <a:lnTo>
                  <a:pt x="55" y="90"/>
                </a:lnTo>
                <a:lnTo>
                  <a:pt x="50" y="93"/>
                </a:lnTo>
                <a:lnTo>
                  <a:pt x="45" y="98"/>
                </a:lnTo>
                <a:lnTo>
                  <a:pt x="47" y="99"/>
                </a:lnTo>
                <a:lnTo>
                  <a:pt x="47" y="101"/>
                </a:lnTo>
                <a:lnTo>
                  <a:pt x="45" y="101"/>
                </a:lnTo>
                <a:lnTo>
                  <a:pt x="44" y="102"/>
                </a:lnTo>
                <a:lnTo>
                  <a:pt x="44" y="110"/>
                </a:lnTo>
                <a:lnTo>
                  <a:pt x="45" y="113"/>
                </a:lnTo>
                <a:lnTo>
                  <a:pt x="47" y="118"/>
                </a:lnTo>
                <a:lnTo>
                  <a:pt x="47" y="120"/>
                </a:lnTo>
                <a:lnTo>
                  <a:pt x="44" y="121"/>
                </a:lnTo>
                <a:lnTo>
                  <a:pt x="44" y="120"/>
                </a:lnTo>
                <a:lnTo>
                  <a:pt x="42" y="118"/>
                </a:lnTo>
                <a:lnTo>
                  <a:pt x="42" y="110"/>
                </a:lnTo>
                <a:lnTo>
                  <a:pt x="42" y="104"/>
                </a:lnTo>
                <a:lnTo>
                  <a:pt x="42" y="102"/>
                </a:lnTo>
                <a:lnTo>
                  <a:pt x="33" y="115"/>
                </a:lnTo>
                <a:lnTo>
                  <a:pt x="34" y="115"/>
                </a:lnTo>
                <a:lnTo>
                  <a:pt x="36" y="117"/>
                </a:lnTo>
                <a:lnTo>
                  <a:pt x="36" y="121"/>
                </a:lnTo>
                <a:lnTo>
                  <a:pt x="36" y="129"/>
                </a:lnTo>
                <a:lnTo>
                  <a:pt x="38" y="132"/>
                </a:lnTo>
                <a:lnTo>
                  <a:pt x="39" y="136"/>
                </a:lnTo>
                <a:lnTo>
                  <a:pt x="39" y="137"/>
                </a:lnTo>
                <a:lnTo>
                  <a:pt x="39" y="139"/>
                </a:lnTo>
                <a:lnTo>
                  <a:pt x="38" y="140"/>
                </a:lnTo>
                <a:lnTo>
                  <a:pt x="36" y="140"/>
                </a:lnTo>
                <a:lnTo>
                  <a:pt x="34" y="139"/>
                </a:lnTo>
                <a:lnTo>
                  <a:pt x="34" y="137"/>
                </a:lnTo>
                <a:lnTo>
                  <a:pt x="34" y="134"/>
                </a:lnTo>
                <a:lnTo>
                  <a:pt x="34" y="132"/>
                </a:lnTo>
                <a:lnTo>
                  <a:pt x="33" y="123"/>
                </a:lnTo>
                <a:lnTo>
                  <a:pt x="33" y="120"/>
                </a:lnTo>
                <a:lnTo>
                  <a:pt x="30" y="118"/>
                </a:lnTo>
                <a:lnTo>
                  <a:pt x="23" y="128"/>
                </a:lnTo>
                <a:lnTo>
                  <a:pt x="25" y="128"/>
                </a:lnTo>
                <a:lnTo>
                  <a:pt x="27" y="129"/>
                </a:lnTo>
                <a:lnTo>
                  <a:pt x="25" y="131"/>
                </a:lnTo>
                <a:lnTo>
                  <a:pt x="25" y="136"/>
                </a:lnTo>
                <a:lnTo>
                  <a:pt x="27" y="147"/>
                </a:lnTo>
                <a:lnTo>
                  <a:pt x="30" y="156"/>
                </a:lnTo>
                <a:lnTo>
                  <a:pt x="31" y="159"/>
                </a:lnTo>
                <a:lnTo>
                  <a:pt x="36" y="151"/>
                </a:lnTo>
                <a:lnTo>
                  <a:pt x="45" y="143"/>
                </a:lnTo>
                <a:lnTo>
                  <a:pt x="55" y="137"/>
                </a:lnTo>
                <a:lnTo>
                  <a:pt x="82" y="120"/>
                </a:lnTo>
                <a:lnTo>
                  <a:pt x="118" y="99"/>
                </a:lnTo>
                <a:lnTo>
                  <a:pt x="145" y="85"/>
                </a:lnTo>
                <a:lnTo>
                  <a:pt x="165" y="74"/>
                </a:lnTo>
                <a:lnTo>
                  <a:pt x="189" y="61"/>
                </a:lnTo>
                <a:lnTo>
                  <a:pt x="210" y="50"/>
                </a:lnTo>
                <a:lnTo>
                  <a:pt x="235" y="38"/>
                </a:lnTo>
                <a:lnTo>
                  <a:pt x="247" y="31"/>
                </a:lnTo>
                <a:lnTo>
                  <a:pt x="251" y="31"/>
                </a:lnTo>
                <a:lnTo>
                  <a:pt x="252" y="31"/>
                </a:lnTo>
                <a:lnTo>
                  <a:pt x="254" y="31"/>
                </a:lnTo>
                <a:lnTo>
                  <a:pt x="254" y="33"/>
                </a:lnTo>
                <a:lnTo>
                  <a:pt x="252" y="35"/>
                </a:lnTo>
                <a:lnTo>
                  <a:pt x="249" y="38"/>
                </a:lnTo>
                <a:lnTo>
                  <a:pt x="243" y="39"/>
                </a:lnTo>
                <a:close/>
                <a:moveTo>
                  <a:pt x="228" y="167"/>
                </a:moveTo>
                <a:lnTo>
                  <a:pt x="228" y="167"/>
                </a:lnTo>
                <a:lnTo>
                  <a:pt x="232" y="167"/>
                </a:lnTo>
                <a:lnTo>
                  <a:pt x="235" y="170"/>
                </a:lnTo>
                <a:lnTo>
                  <a:pt x="236" y="181"/>
                </a:lnTo>
                <a:lnTo>
                  <a:pt x="238" y="184"/>
                </a:lnTo>
                <a:lnTo>
                  <a:pt x="239" y="188"/>
                </a:lnTo>
                <a:lnTo>
                  <a:pt x="239" y="189"/>
                </a:lnTo>
                <a:lnTo>
                  <a:pt x="238" y="191"/>
                </a:lnTo>
                <a:lnTo>
                  <a:pt x="235" y="192"/>
                </a:lnTo>
                <a:lnTo>
                  <a:pt x="233" y="192"/>
                </a:lnTo>
                <a:lnTo>
                  <a:pt x="232" y="191"/>
                </a:lnTo>
                <a:lnTo>
                  <a:pt x="230" y="189"/>
                </a:lnTo>
                <a:lnTo>
                  <a:pt x="230" y="188"/>
                </a:lnTo>
                <a:lnTo>
                  <a:pt x="230" y="180"/>
                </a:lnTo>
                <a:lnTo>
                  <a:pt x="230" y="177"/>
                </a:lnTo>
                <a:lnTo>
                  <a:pt x="228" y="178"/>
                </a:lnTo>
                <a:lnTo>
                  <a:pt x="227" y="188"/>
                </a:lnTo>
                <a:lnTo>
                  <a:pt x="227" y="192"/>
                </a:lnTo>
                <a:lnTo>
                  <a:pt x="225" y="194"/>
                </a:lnTo>
                <a:lnTo>
                  <a:pt x="224" y="194"/>
                </a:lnTo>
                <a:lnTo>
                  <a:pt x="222" y="192"/>
                </a:lnTo>
                <a:lnTo>
                  <a:pt x="222" y="191"/>
                </a:lnTo>
                <a:lnTo>
                  <a:pt x="222" y="186"/>
                </a:lnTo>
                <a:lnTo>
                  <a:pt x="222" y="178"/>
                </a:lnTo>
                <a:lnTo>
                  <a:pt x="221" y="170"/>
                </a:lnTo>
                <a:lnTo>
                  <a:pt x="208" y="177"/>
                </a:lnTo>
                <a:lnTo>
                  <a:pt x="206" y="180"/>
                </a:lnTo>
                <a:lnTo>
                  <a:pt x="208" y="186"/>
                </a:lnTo>
                <a:lnTo>
                  <a:pt x="208" y="188"/>
                </a:lnTo>
                <a:lnTo>
                  <a:pt x="208" y="189"/>
                </a:lnTo>
                <a:lnTo>
                  <a:pt x="210" y="191"/>
                </a:lnTo>
                <a:lnTo>
                  <a:pt x="208" y="192"/>
                </a:lnTo>
                <a:lnTo>
                  <a:pt x="206" y="192"/>
                </a:lnTo>
                <a:lnTo>
                  <a:pt x="205" y="192"/>
                </a:lnTo>
                <a:lnTo>
                  <a:pt x="203" y="191"/>
                </a:lnTo>
                <a:lnTo>
                  <a:pt x="203" y="189"/>
                </a:lnTo>
                <a:lnTo>
                  <a:pt x="205" y="186"/>
                </a:lnTo>
                <a:lnTo>
                  <a:pt x="205" y="184"/>
                </a:lnTo>
                <a:lnTo>
                  <a:pt x="205" y="180"/>
                </a:lnTo>
                <a:lnTo>
                  <a:pt x="198" y="183"/>
                </a:lnTo>
                <a:lnTo>
                  <a:pt x="198" y="184"/>
                </a:lnTo>
                <a:lnTo>
                  <a:pt x="198" y="186"/>
                </a:lnTo>
                <a:lnTo>
                  <a:pt x="197" y="191"/>
                </a:lnTo>
                <a:lnTo>
                  <a:pt x="195" y="192"/>
                </a:lnTo>
                <a:lnTo>
                  <a:pt x="194" y="192"/>
                </a:lnTo>
                <a:lnTo>
                  <a:pt x="192" y="194"/>
                </a:lnTo>
                <a:lnTo>
                  <a:pt x="189" y="194"/>
                </a:lnTo>
                <a:lnTo>
                  <a:pt x="186" y="191"/>
                </a:lnTo>
                <a:lnTo>
                  <a:pt x="186" y="189"/>
                </a:lnTo>
                <a:lnTo>
                  <a:pt x="181" y="191"/>
                </a:lnTo>
                <a:lnTo>
                  <a:pt x="183" y="191"/>
                </a:lnTo>
                <a:lnTo>
                  <a:pt x="191" y="197"/>
                </a:lnTo>
                <a:lnTo>
                  <a:pt x="202" y="202"/>
                </a:lnTo>
                <a:lnTo>
                  <a:pt x="241" y="221"/>
                </a:lnTo>
                <a:lnTo>
                  <a:pt x="273" y="235"/>
                </a:lnTo>
                <a:lnTo>
                  <a:pt x="276" y="235"/>
                </a:lnTo>
                <a:lnTo>
                  <a:pt x="277" y="235"/>
                </a:lnTo>
                <a:lnTo>
                  <a:pt x="280" y="237"/>
                </a:lnTo>
                <a:lnTo>
                  <a:pt x="282" y="238"/>
                </a:lnTo>
                <a:lnTo>
                  <a:pt x="296" y="243"/>
                </a:lnTo>
                <a:lnTo>
                  <a:pt x="304" y="244"/>
                </a:lnTo>
                <a:lnTo>
                  <a:pt x="312" y="246"/>
                </a:lnTo>
                <a:lnTo>
                  <a:pt x="336" y="244"/>
                </a:lnTo>
                <a:lnTo>
                  <a:pt x="353" y="243"/>
                </a:lnTo>
                <a:lnTo>
                  <a:pt x="369" y="238"/>
                </a:lnTo>
                <a:lnTo>
                  <a:pt x="385" y="232"/>
                </a:lnTo>
                <a:lnTo>
                  <a:pt x="393" y="229"/>
                </a:lnTo>
                <a:lnTo>
                  <a:pt x="400" y="222"/>
                </a:lnTo>
                <a:lnTo>
                  <a:pt x="402" y="221"/>
                </a:lnTo>
                <a:lnTo>
                  <a:pt x="402" y="218"/>
                </a:lnTo>
                <a:lnTo>
                  <a:pt x="402" y="214"/>
                </a:lnTo>
                <a:lnTo>
                  <a:pt x="402" y="211"/>
                </a:lnTo>
                <a:lnTo>
                  <a:pt x="405" y="210"/>
                </a:lnTo>
                <a:lnTo>
                  <a:pt x="407" y="210"/>
                </a:lnTo>
                <a:lnTo>
                  <a:pt x="408" y="202"/>
                </a:lnTo>
                <a:lnTo>
                  <a:pt x="408" y="192"/>
                </a:lnTo>
                <a:lnTo>
                  <a:pt x="405" y="181"/>
                </a:lnTo>
                <a:lnTo>
                  <a:pt x="399" y="169"/>
                </a:lnTo>
                <a:lnTo>
                  <a:pt x="391" y="156"/>
                </a:lnTo>
                <a:lnTo>
                  <a:pt x="388" y="151"/>
                </a:lnTo>
                <a:lnTo>
                  <a:pt x="374" y="142"/>
                </a:lnTo>
                <a:lnTo>
                  <a:pt x="372" y="142"/>
                </a:lnTo>
                <a:lnTo>
                  <a:pt x="374" y="147"/>
                </a:lnTo>
                <a:lnTo>
                  <a:pt x="375" y="150"/>
                </a:lnTo>
                <a:lnTo>
                  <a:pt x="380" y="162"/>
                </a:lnTo>
                <a:lnTo>
                  <a:pt x="385" y="180"/>
                </a:lnTo>
                <a:lnTo>
                  <a:pt x="385" y="183"/>
                </a:lnTo>
                <a:lnTo>
                  <a:pt x="383" y="184"/>
                </a:lnTo>
                <a:lnTo>
                  <a:pt x="380" y="186"/>
                </a:lnTo>
                <a:lnTo>
                  <a:pt x="378" y="184"/>
                </a:lnTo>
                <a:lnTo>
                  <a:pt x="378" y="181"/>
                </a:lnTo>
                <a:lnTo>
                  <a:pt x="380" y="180"/>
                </a:lnTo>
                <a:lnTo>
                  <a:pt x="380" y="178"/>
                </a:lnTo>
                <a:lnTo>
                  <a:pt x="380" y="175"/>
                </a:lnTo>
                <a:lnTo>
                  <a:pt x="378" y="164"/>
                </a:lnTo>
                <a:lnTo>
                  <a:pt x="374" y="154"/>
                </a:lnTo>
                <a:lnTo>
                  <a:pt x="370" y="148"/>
                </a:lnTo>
                <a:lnTo>
                  <a:pt x="369" y="148"/>
                </a:lnTo>
                <a:lnTo>
                  <a:pt x="369" y="147"/>
                </a:lnTo>
                <a:lnTo>
                  <a:pt x="367" y="147"/>
                </a:lnTo>
                <a:lnTo>
                  <a:pt x="367" y="143"/>
                </a:lnTo>
                <a:lnTo>
                  <a:pt x="369" y="142"/>
                </a:lnTo>
                <a:lnTo>
                  <a:pt x="372" y="142"/>
                </a:lnTo>
                <a:lnTo>
                  <a:pt x="364" y="137"/>
                </a:lnTo>
                <a:lnTo>
                  <a:pt x="364" y="139"/>
                </a:lnTo>
                <a:lnTo>
                  <a:pt x="367" y="153"/>
                </a:lnTo>
                <a:lnTo>
                  <a:pt x="370" y="170"/>
                </a:lnTo>
                <a:lnTo>
                  <a:pt x="370" y="172"/>
                </a:lnTo>
                <a:lnTo>
                  <a:pt x="369" y="175"/>
                </a:lnTo>
                <a:lnTo>
                  <a:pt x="367" y="175"/>
                </a:lnTo>
                <a:lnTo>
                  <a:pt x="366" y="175"/>
                </a:lnTo>
                <a:lnTo>
                  <a:pt x="364" y="172"/>
                </a:lnTo>
                <a:lnTo>
                  <a:pt x="364" y="170"/>
                </a:lnTo>
                <a:lnTo>
                  <a:pt x="366" y="167"/>
                </a:lnTo>
                <a:lnTo>
                  <a:pt x="366" y="162"/>
                </a:lnTo>
                <a:lnTo>
                  <a:pt x="364" y="148"/>
                </a:lnTo>
                <a:lnTo>
                  <a:pt x="361" y="137"/>
                </a:lnTo>
                <a:lnTo>
                  <a:pt x="359" y="134"/>
                </a:lnTo>
                <a:lnTo>
                  <a:pt x="358" y="132"/>
                </a:lnTo>
                <a:lnTo>
                  <a:pt x="348" y="128"/>
                </a:lnTo>
                <a:lnTo>
                  <a:pt x="345" y="126"/>
                </a:lnTo>
                <a:lnTo>
                  <a:pt x="345" y="128"/>
                </a:lnTo>
                <a:lnTo>
                  <a:pt x="348" y="145"/>
                </a:lnTo>
                <a:lnTo>
                  <a:pt x="350" y="158"/>
                </a:lnTo>
                <a:lnTo>
                  <a:pt x="351" y="167"/>
                </a:lnTo>
                <a:lnTo>
                  <a:pt x="351" y="169"/>
                </a:lnTo>
                <a:lnTo>
                  <a:pt x="350" y="170"/>
                </a:lnTo>
                <a:lnTo>
                  <a:pt x="348" y="170"/>
                </a:lnTo>
                <a:lnTo>
                  <a:pt x="347" y="170"/>
                </a:lnTo>
                <a:lnTo>
                  <a:pt x="345" y="169"/>
                </a:lnTo>
                <a:lnTo>
                  <a:pt x="345" y="167"/>
                </a:lnTo>
                <a:lnTo>
                  <a:pt x="345" y="166"/>
                </a:lnTo>
                <a:lnTo>
                  <a:pt x="345" y="153"/>
                </a:lnTo>
                <a:lnTo>
                  <a:pt x="344" y="139"/>
                </a:lnTo>
                <a:lnTo>
                  <a:pt x="340" y="126"/>
                </a:lnTo>
                <a:lnTo>
                  <a:pt x="340" y="125"/>
                </a:lnTo>
                <a:lnTo>
                  <a:pt x="339" y="123"/>
                </a:lnTo>
                <a:lnTo>
                  <a:pt x="320" y="115"/>
                </a:lnTo>
                <a:lnTo>
                  <a:pt x="318" y="115"/>
                </a:lnTo>
                <a:lnTo>
                  <a:pt x="320" y="118"/>
                </a:lnTo>
                <a:lnTo>
                  <a:pt x="322" y="125"/>
                </a:lnTo>
                <a:lnTo>
                  <a:pt x="325" y="134"/>
                </a:lnTo>
                <a:lnTo>
                  <a:pt x="326" y="145"/>
                </a:lnTo>
                <a:lnTo>
                  <a:pt x="328" y="154"/>
                </a:lnTo>
                <a:lnTo>
                  <a:pt x="329" y="166"/>
                </a:lnTo>
                <a:lnTo>
                  <a:pt x="329" y="169"/>
                </a:lnTo>
                <a:lnTo>
                  <a:pt x="328" y="170"/>
                </a:lnTo>
                <a:lnTo>
                  <a:pt x="325" y="170"/>
                </a:lnTo>
                <a:lnTo>
                  <a:pt x="323" y="167"/>
                </a:lnTo>
                <a:lnTo>
                  <a:pt x="323" y="166"/>
                </a:lnTo>
                <a:lnTo>
                  <a:pt x="323" y="154"/>
                </a:lnTo>
                <a:lnTo>
                  <a:pt x="323" y="140"/>
                </a:lnTo>
                <a:lnTo>
                  <a:pt x="322" y="132"/>
                </a:lnTo>
                <a:lnTo>
                  <a:pt x="318" y="125"/>
                </a:lnTo>
                <a:lnTo>
                  <a:pt x="317" y="120"/>
                </a:lnTo>
                <a:lnTo>
                  <a:pt x="315" y="118"/>
                </a:lnTo>
                <a:lnTo>
                  <a:pt x="314" y="118"/>
                </a:lnTo>
                <a:lnTo>
                  <a:pt x="312" y="118"/>
                </a:lnTo>
                <a:lnTo>
                  <a:pt x="312" y="117"/>
                </a:lnTo>
                <a:lnTo>
                  <a:pt x="312" y="115"/>
                </a:lnTo>
                <a:lnTo>
                  <a:pt x="312" y="113"/>
                </a:lnTo>
                <a:lnTo>
                  <a:pt x="307" y="110"/>
                </a:lnTo>
                <a:lnTo>
                  <a:pt x="303" y="109"/>
                </a:lnTo>
                <a:lnTo>
                  <a:pt x="303" y="112"/>
                </a:lnTo>
                <a:lnTo>
                  <a:pt x="306" y="125"/>
                </a:lnTo>
                <a:lnTo>
                  <a:pt x="312" y="148"/>
                </a:lnTo>
                <a:lnTo>
                  <a:pt x="315" y="158"/>
                </a:lnTo>
                <a:lnTo>
                  <a:pt x="315" y="159"/>
                </a:lnTo>
                <a:lnTo>
                  <a:pt x="314" y="161"/>
                </a:lnTo>
                <a:lnTo>
                  <a:pt x="312" y="161"/>
                </a:lnTo>
                <a:lnTo>
                  <a:pt x="310" y="161"/>
                </a:lnTo>
                <a:lnTo>
                  <a:pt x="309" y="159"/>
                </a:lnTo>
                <a:lnTo>
                  <a:pt x="309" y="158"/>
                </a:lnTo>
                <a:lnTo>
                  <a:pt x="309" y="148"/>
                </a:lnTo>
                <a:lnTo>
                  <a:pt x="307" y="139"/>
                </a:lnTo>
                <a:lnTo>
                  <a:pt x="304" y="128"/>
                </a:lnTo>
                <a:lnTo>
                  <a:pt x="299" y="112"/>
                </a:lnTo>
                <a:lnTo>
                  <a:pt x="299" y="109"/>
                </a:lnTo>
                <a:lnTo>
                  <a:pt x="298" y="109"/>
                </a:lnTo>
                <a:lnTo>
                  <a:pt x="298" y="107"/>
                </a:lnTo>
                <a:lnTo>
                  <a:pt x="298" y="106"/>
                </a:lnTo>
                <a:lnTo>
                  <a:pt x="292" y="102"/>
                </a:lnTo>
                <a:lnTo>
                  <a:pt x="285" y="110"/>
                </a:lnTo>
                <a:lnTo>
                  <a:pt x="279" y="121"/>
                </a:lnTo>
                <a:lnTo>
                  <a:pt x="269" y="132"/>
                </a:lnTo>
                <a:lnTo>
                  <a:pt x="262" y="139"/>
                </a:lnTo>
                <a:lnTo>
                  <a:pt x="263" y="140"/>
                </a:lnTo>
                <a:lnTo>
                  <a:pt x="263" y="143"/>
                </a:lnTo>
                <a:lnTo>
                  <a:pt x="262" y="147"/>
                </a:lnTo>
                <a:lnTo>
                  <a:pt x="263" y="148"/>
                </a:lnTo>
                <a:lnTo>
                  <a:pt x="274" y="153"/>
                </a:lnTo>
                <a:lnTo>
                  <a:pt x="276" y="154"/>
                </a:lnTo>
                <a:lnTo>
                  <a:pt x="276" y="153"/>
                </a:lnTo>
                <a:lnTo>
                  <a:pt x="276" y="143"/>
                </a:lnTo>
                <a:lnTo>
                  <a:pt x="274" y="136"/>
                </a:lnTo>
                <a:lnTo>
                  <a:pt x="273" y="134"/>
                </a:lnTo>
                <a:lnTo>
                  <a:pt x="273" y="136"/>
                </a:lnTo>
                <a:lnTo>
                  <a:pt x="271" y="134"/>
                </a:lnTo>
                <a:lnTo>
                  <a:pt x="271" y="131"/>
                </a:lnTo>
                <a:lnTo>
                  <a:pt x="273" y="129"/>
                </a:lnTo>
                <a:lnTo>
                  <a:pt x="274" y="129"/>
                </a:lnTo>
                <a:lnTo>
                  <a:pt x="276" y="132"/>
                </a:lnTo>
                <a:lnTo>
                  <a:pt x="279" y="142"/>
                </a:lnTo>
                <a:lnTo>
                  <a:pt x="279" y="150"/>
                </a:lnTo>
                <a:lnTo>
                  <a:pt x="280" y="154"/>
                </a:lnTo>
                <a:lnTo>
                  <a:pt x="282" y="158"/>
                </a:lnTo>
                <a:lnTo>
                  <a:pt x="288" y="159"/>
                </a:lnTo>
                <a:lnTo>
                  <a:pt x="292" y="161"/>
                </a:lnTo>
                <a:lnTo>
                  <a:pt x="290" y="159"/>
                </a:lnTo>
                <a:lnTo>
                  <a:pt x="290" y="158"/>
                </a:lnTo>
                <a:lnTo>
                  <a:pt x="292" y="147"/>
                </a:lnTo>
                <a:lnTo>
                  <a:pt x="288" y="125"/>
                </a:lnTo>
                <a:lnTo>
                  <a:pt x="285" y="118"/>
                </a:lnTo>
                <a:lnTo>
                  <a:pt x="285" y="117"/>
                </a:lnTo>
                <a:lnTo>
                  <a:pt x="288" y="115"/>
                </a:lnTo>
                <a:lnTo>
                  <a:pt x="290" y="115"/>
                </a:lnTo>
                <a:lnTo>
                  <a:pt x="292" y="118"/>
                </a:lnTo>
                <a:lnTo>
                  <a:pt x="290" y="121"/>
                </a:lnTo>
                <a:lnTo>
                  <a:pt x="292" y="131"/>
                </a:lnTo>
                <a:lnTo>
                  <a:pt x="293" y="143"/>
                </a:lnTo>
                <a:lnTo>
                  <a:pt x="296" y="156"/>
                </a:lnTo>
                <a:lnTo>
                  <a:pt x="296" y="159"/>
                </a:lnTo>
                <a:lnTo>
                  <a:pt x="295" y="161"/>
                </a:lnTo>
                <a:lnTo>
                  <a:pt x="293" y="162"/>
                </a:lnTo>
                <a:lnTo>
                  <a:pt x="304" y="166"/>
                </a:lnTo>
                <a:lnTo>
                  <a:pt x="315" y="172"/>
                </a:lnTo>
                <a:lnTo>
                  <a:pt x="336" y="181"/>
                </a:lnTo>
                <a:lnTo>
                  <a:pt x="356" y="191"/>
                </a:lnTo>
                <a:lnTo>
                  <a:pt x="375" y="202"/>
                </a:lnTo>
                <a:lnTo>
                  <a:pt x="377" y="203"/>
                </a:lnTo>
                <a:lnTo>
                  <a:pt x="377" y="205"/>
                </a:lnTo>
                <a:lnTo>
                  <a:pt x="377" y="207"/>
                </a:lnTo>
                <a:lnTo>
                  <a:pt x="377" y="208"/>
                </a:lnTo>
                <a:lnTo>
                  <a:pt x="375" y="208"/>
                </a:lnTo>
                <a:lnTo>
                  <a:pt x="372" y="208"/>
                </a:lnTo>
                <a:lnTo>
                  <a:pt x="366" y="207"/>
                </a:lnTo>
                <a:lnTo>
                  <a:pt x="363" y="208"/>
                </a:lnTo>
                <a:lnTo>
                  <a:pt x="359" y="207"/>
                </a:lnTo>
                <a:lnTo>
                  <a:pt x="358" y="205"/>
                </a:lnTo>
                <a:lnTo>
                  <a:pt x="353" y="202"/>
                </a:lnTo>
                <a:lnTo>
                  <a:pt x="344" y="197"/>
                </a:lnTo>
                <a:lnTo>
                  <a:pt x="333" y="191"/>
                </a:lnTo>
                <a:lnTo>
                  <a:pt x="320" y="188"/>
                </a:lnTo>
                <a:lnTo>
                  <a:pt x="309" y="183"/>
                </a:lnTo>
                <a:lnTo>
                  <a:pt x="298" y="177"/>
                </a:lnTo>
                <a:lnTo>
                  <a:pt x="288" y="172"/>
                </a:lnTo>
                <a:lnTo>
                  <a:pt x="274" y="167"/>
                </a:lnTo>
                <a:lnTo>
                  <a:pt x="265" y="164"/>
                </a:lnTo>
                <a:lnTo>
                  <a:pt x="263" y="164"/>
                </a:lnTo>
                <a:lnTo>
                  <a:pt x="263" y="167"/>
                </a:lnTo>
                <a:lnTo>
                  <a:pt x="265" y="172"/>
                </a:lnTo>
                <a:lnTo>
                  <a:pt x="266" y="173"/>
                </a:lnTo>
                <a:lnTo>
                  <a:pt x="265" y="175"/>
                </a:lnTo>
                <a:lnTo>
                  <a:pt x="265" y="177"/>
                </a:lnTo>
                <a:lnTo>
                  <a:pt x="262" y="177"/>
                </a:lnTo>
                <a:lnTo>
                  <a:pt x="260" y="175"/>
                </a:lnTo>
                <a:lnTo>
                  <a:pt x="260" y="173"/>
                </a:lnTo>
                <a:lnTo>
                  <a:pt x="260" y="169"/>
                </a:lnTo>
                <a:lnTo>
                  <a:pt x="260" y="166"/>
                </a:lnTo>
                <a:lnTo>
                  <a:pt x="260" y="162"/>
                </a:lnTo>
                <a:lnTo>
                  <a:pt x="257" y="161"/>
                </a:lnTo>
                <a:lnTo>
                  <a:pt x="252" y="159"/>
                </a:lnTo>
                <a:lnTo>
                  <a:pt x="251" y="159"/>
                </a:lnTo>
                <a:lnTo>
                  <a:pt x="252" y="167"/>
                </a:lnTo>
                <a:lnTo>
                  <a:pt x="254" y="175"/>
                </a:lnTo>
                <a:lnTo>
                  <a:pt x="255" y="177"/>
                </a:lnTo>
                <a:lnTo>
                  <a:pt x="254" y="178"/>
                </a:lnTo>
                <a:lnTo>
                  <a:pt x="252" y="180"/>
                </a:lnTo>
                <a:lnTo>
                  <a:pt x="251" y="178"/>
                </a:lnTo>
                <a:lnTo>
                  <a:pt x="249" y="178"/>
                </a:lnTo>
                <a:lnTo>
                  <a:pt x="249" y="177"/>
                </a:lnTo>
                <a:lnTo>
                  <a:pt x="249" y="173"/>
                </a:lnTo>
                <a:lnTo>
                  <a:pt x="249" y="166"/>
                </a:lnTo>
                <a:lnTo>
                  <a:pt x="247" y="158"/>
                </a:lnTo>
                <a:lnTo>
                  <a:pt x="247" y="156"/>
                </a:lnTo>
                <a:lnTo>
                  <a:pt x="243" y="158"/>
                </a:lnTo>
                <a:lnTo>
                  <a:pt x="241" y="156"/>
                </a:lnTo>
                <a:lnTo>
                  <a:pt x="227" y="167"/>
                </a:lnTo>
                <a:lnTo>
                  <a:pt x="228" y="167"/>
                </a:lnTo>
                <a:close/>
                <a:moveTo>
                  <a:pt x="184" y="150"/>
                </a:moveTo>
                <a:lnTo>
                  <a:pt x="184" y="150"/>
                </a:lnTo>
                <a:lnTo>
                  <a:pt x="202" y="139"/>
                </a:lnTo>
                <a:lnTo>
                  <a:pt x="217" y="126"/>
                </a:lnTo>
                <a:lnTo>
                  <a:pt x="232" y="113"/>
                </a:lnTo>
                <a:lnTo>
                  <a:pt x="252" y="93"/>
                </a:lnTo>
                <a:lnTo>
                  <a:pt x="266" y="79"/>
                </a:lnTo>
                <a:lnTo>
                  <a:pt x="276" y="61"/>
                </a:lnTo>
                <a:lnTo>
                  <a:pt x="280" y="52"/>
                </a:lnTo>
                <a:lnTo>
                  <a:pt x="284" y="42"/>
                </a:lnTo>
                <a:lnTo>
                  <a:pt x="284" y="35"/>
                </a:lnTo>
                <a:lnTo>
                  <a:pt x="284" y="28"/>
                </a:lnTo>
                <a:lnTo>
                  <a:pt x="280" y="22"/>
                </a:lnTo>
                <a:lnTo>
                  <a:pt x="276" y="17"/>
                </a:lnTo>
                <a:lnTo>
                  <a:pt x="268" y="13"/>
                </a:lnTo>
                <a:lnTo>
                  <a:pt x="262" y="9"/>
                </a:lnTo>
                <a:lnTo>
                  <a:pt x="251" y="6"/>
                </a:lnTo>
                <a:lnTo>
                  <a:pt x="239" y="5"/>
                </a:lnTo>
                <a:lnTo>
                  <a:pt x="217" y="3"/>
                </a:lnTo>
                <a:lnTo>
                  <a:pt x="206" y="5"/>
                </a:lnTo>
                <a:lnTo>
                  <a:pt x="195" y="6"/>
                </a:lnTo>
                <a:lnTo>
                  <a:pt x="168" y="13"/>
                </a:lnTo>
                <a:lnTo>
                  <a:pt x="146" y="20"/>
                </a:lnTo>
                <a:lnTo>
                  <a:pt x="126" y="30"/>
                </a:lnTo>
                <a:lnTo>
                  <a:pt x="124" y="30"/>
                </a:lnTo>
                <a:lnTo>
                  <a:pt x="126" y="30"/>
                </a:lnTo>
                <a:lnTo>
                  <a:pt x="142" y="24"/>
                </a:lnTo>
                <a:lnTo>
                  <a:pt x="157" y="19"/>
                </a:lnTo>
                <a:lnTo>
                  <a:pt x="172" y="14"/>
                </a:lnTo>
                <a:lnTo>
                  <a:pt x="189" y="11"/>
                </a:lnTo>
                <a:lnTo>
                  <a:pt x="202" y="8"/>
                </a:lnTo>
                <a:lnTo>
                  <a:pt x="214" y="8"/>
                </a:lnTo>
                <a:lnTo>
                  <a:pt x="225" y="9"/>
                </a:lnTo>
                <a:lnTo>
                  <a:pt x="236" y="9"/>
                </a:lnTo>
                <a:lnTo>
                  <a:pt x="247" y="13"/>
                </a:lnTo>
                <a:lnTo>
                  <a:pt x="254" y="16"/>
                </a:lnTo>
                <a:lnTo>
                  <a:pt x="260" y="20"/>
                </a:lnTo>
                <a:lnTo>
                  <a:pt x="265" y="24"/>
                </a:lnTo>
                <a:lnTo>
                  <a:pt x="268" y="30"/>
                </a:lnTo>
                <a:lnTo>
                  <a:pt x="271" y="36"/>
                </a:lnTo>
                <a:lnTo>
                  <a:pt x="273" y="44"/>
                </a:lnTo>
                <a:lnTo>
                  <a:pt x="271" y="57"/>
                </a:lnTo>
                <a:lnTo>
                  <a:pt x="266" y="69"/>
                </a:lnTo>
                <a:lnTo>
                  <a:pt x="260" y="79"/>
                </a:lnTo>
                <a:lnTo>
                  <a:pt x="254" y="88"/>
                </a:lnTo>
                <a:lnTo>
                  <a:pt x="246" y="96"/>
                </a:lnTo>
                <a:lnTo>
                  <a:pt x="238" y="102"/>
                </a:lnTo>
                <a:lnTo>
                  <a:pt x="210" y="126"/>
                </a:lnTo>
                <a:lnTo>
                  <a:pt x="180" y="145"/>
                </a:lnTo>
                <a:lnTo>
                  <a:pt x="153" y="161"/>
                </a:lnTo>
                <a:lnTo>
                  <a:pt x="139" y="169"/>
                </a:lnTo>
                <a:lnTo>
                  <a:pt x="110" y="181"/>
                </a:lnTo>
                <a:lnTo>
                  <a:pt x="91" y="191"/>
                </a:lnTo>
                <a:lnTo>
                  <a:pt x="71" y="197"/>
                </a:lnTo>
                <a:lnTo>
                  <a:pt x="56" y="200"/>
                </a:lnTo>
                <a:lnTo>
                  <a:pt x="52" y="200"/>
                </a:lnTo>
                <a:lnTo>
                  <a:pt x="53" y="200"/>
                </a:lnTo>
                <a:lnTo>
                  <a:pt x="64" y="200"/>
                </a:lnTo>
                <a:lnTo>
                  <a:pt x="74" y="199"/>
                </a:lnTo>
                <a:lnTo>
                  <a:pt x="99" y="192"/>
                </a:lnTo>
                <a:lnTo>
                  <a:pt x="123" y="183"/>
                </a:lnTo>
                <a:lnTo>
                  <a:pt x="154" y="166"/>
                </a:lnTo>
                <a:lnTo>
                  <a:pt x="156" y="164"/>
                </a:lnTo>
                <a:lnTo>
                  <a:pt x="157" y="164"/>
                </a:lnTo>
                <a:lnTo>
                  <a:pt x="159" y="162"/>
                </a:lnTo>
                <a:lnTo>
                  <a:pt x="162" y="162"/>
                </a:lnTo>
                <a:lnTo>
                  <a:pt x="168" y="159"/>
                </a:lnTo>
                <a:lnTo>
                  <a:pt x="178" y="153"/>
                </a:lnTo>
                <a:lnTo>
                  <a:pt x="178" y="151"/>
                </a:lnTo>
                <a:lnTo>
                  <a:pt x="180" y="150"/>
                </a:lnTo>
                <a:lnTo>
                  <a:pt x="181" y="148"/>
                </a:lnTo>
                <a:lnTo>
                  <a:pt x="184" y="150"/>
                </a:lnTo>
                <a:close/>
                <a:moveTo>
                  <a:pt x="216" y="227"/>
                </a:moveTo>
                <a:lnTo>
                  <a:pt x="216" y="227"/>
                </a:lnTo>
                <a:lnTo>
                  <a:pt x="213" y="238"/>
                </a:lnTo>
                <a:lnTo>
                  <a:pt x="211" y="243"/>
                </a:lnTo>
                <a:lnTo>
                  <a:pt x="210" y="246"/>
                </a:lnTo>
                <a:lnTo>
                  <a:pt x="208" y="246"/>
                </a:lnTo>
                <a:lnTo>
                  <a:pt x="206" y="244"/>
                </a:lnTo>
                <a:lnTo>
                  <a:pt x="206" y="243"/>
                </a:lnTo>
                <a:lnTo>
                  <a:pt x="208" y="241"/>
                </a:lnTo>
                <a:lnTo>
                  <a:pt x="211" y="233"/>
                </a:lnTo>
                <a:lnTo>
                  <a:pt x="214" y="227"/>
                </a:lnTo>
                <a:lnTo>
                  <a:pt x="214" y="225"/>
                </a:lnTo>
                <a:lnTo>
                  <a:pt x="205" y="219"/>
                </a:lnTo>
                <a:lnTo>
                  <a:pt x="202" y="227"/>
                </a:lnTo>
                <a:lnTo>
                  <a:pt x="200" y="233"/>
                </a:lnTo>
                <a:lnTo>
                  <a:pt x="200" y="235"/>
                </a:lnTo>
                <a:lnTo>
                  <a:pt x="198" y="235"/>
                </a:lnTo>
                <a:lnTo>
                  <a:pt x="197" y="235"/>
                </a:lnTo>
                <a:lnTo>
                  <a:pt x="195" y="235"/>
                </a:lnTo>
                <a:lnTo>
                  <a:pt x="195" y="233"/>
                </a:lnTo>
                <a:lnTo>
                  <a:pt x="197" y="230"/>
                </a:lnTo>
                <a:lnTo>
                  <a:pt x="202" y="219"/>
                </a:lnTo>
                <a:lnTo>
                  <a:pt x="191" y="213"/>
                </a:lnTo>
                <a:lnTo>
                  <a:pt x="191" y="216"/>
                </a:lnTo>
                <a:lnTo>
                  <a:pt x="187" y="225"/>
                </a:lnTo>
                <a:lnTo>
                  <a:pt x="189" y="229"/>
                </a:lnTo>
                <a:lnTo>
                  <a:pt x="189" y="232"/>
                </a:lnTo>
                <a:lnTo>
                  <a:pt x="187" y="233"/>
                </a:lnTo>
                <a:lnTo>
                  <a:pt x="187" y="235"/>
                </a:lnTo>
                <a:lnTo>
                  <a:pt x="198" y="243"/>
                </a:lnTo>
                <a:lnTo>
                  <a:pt x="211" y="251"/>
                </a:lnTo>
                <a:lnTo>
                  <a:pt x="244" y="263"/>
                </a:lnTo>
                <a:lnTo>
                  <a:pt x="260" y="268"/>
                </a:lnTo>
                <a:lnTo>
                  <a:pt x="276" y="271"/>
                </a:lnTo>
                <a:lnTo>
                  <a:pt x="284" y="273"/>
                </a:lnTo>
                <a:lnTo>
                  <a:pt x="284" y="270"/>
                </a:lnTo>
                <a:lnTo>
                  <a:pt x="284" y="266"/>
                </a:lnTo>
                <a:lnTo>
                  <a:pt x="287" y="263"/>
                </a:lnTo>
                <a:lnTo>
                  <a:pt x="288" y="255"/>
                </a:lnTo>
                <a:lnTo>
                  <a:pt x="288" y="254"/>
                </a:lnTo>
                <a:lnTo>
                  <a:pt x="284" y="255"/>
                </a:lnTo>
                <a:lnTo>
                  <a:pt x="273" y="263"/>
                </a:lnTo>
                <a:lnTo>
                  <a:pt x="271" y="265"/>
                </a:lnTo>
                <a:lnTo>
                  <a:pt x="269" y="265"/>
                </a:lnTo>
                <a:lnTo>
                  <a:pt x="268" y="265"/>
                </a:lnTo>
                <a:lnTo>
                  <a:pt x="266" y="263"/>
                </a:lnTo>
                <a:lnTo>
                  <a:pt x="266" y="262"/>
                </a:lnTo>
                <a:lnTo>
                  <a:pt x="268" y="260"/>
                </a:lnTo>
                <a:lnTo>
                  <a:pt x="271" y="252"/>
                </a:lnTo>
                <a:lnTo>
                  <a:pt x="273" y="244"/>
                </a:lnTo>
                <a:lnTo>
                  <a:pt x="252" y="240"/>
                </a:lnTo>
                <a:lnTo>
                  <a:pt x="233" y="233"/>
                </a:lnTo>
                <a:lnTo>
                  <a:pt x="233" y="240"/>
                </a:lnTo>
                <a:lnTo>
                  <a:pt x="233" y="244"/>
                </a:lnTo>
                <a:lnTo>
                  <a:pt x="232" y="248"/>
                </a:lnTo>
                <a:lnTo>
                  <a:pt x="232" y="252"/>
                </a:lnTo>
                <a:lnTo>
                  <a:pt x="232" y="254"/>
                </a:lnTo>
                <a:lnTo>
                  <a:pt x="230" y="254"/>
                </a:lnTo>
                <a:lnTo>
                  <a:pt x="228" y="254"/>
                </a:lnTo>
                <a:lnTo>
                  <a:pt x="227" y="252"/>
                </a:lnTo>
                <a:lnTo>
                  <a:pt x="227" y="249"/>
                </a:lnTo>
                <a:lnTo>
                  <a:pt x="228" y="248"/>
                </a:lnTo>
                <a:lnTo>
                  <a:pt x="230" y="240"/>
                </a:lnTo>
                <a:lnTo>
                  <a:pt x="232" y="237"/>
                </a:lnTo>
                <a:lnTo>
                  <a:pt x="230" y="233"/>
                </a:lnTo>
                <a:lnTo>
                  <a:pt x="228" y="233"/>
                </a:lnTo>
                <a:lnTo>
                  <a:pt x="227" y="235"/>
                </a:lnTo>
                <a:lnTo>
                  <a:pt x="225" y="237"/>
                </a:lnTo>
                <a:lnTo>
                  <a:pt x="224" y="235"/>
                </a:lnTo>
                <a:lnTo>
                  <a:pt x="222" y="233"/>
                </a:lnTo>
                <a:lnTo>
                  <a:pt x="224" y="232"/>
                </a:lnTo>
                <a:lnTo>
                  <a:pt x="225" y="232"/>
                </a:lnTo>
                <a:lnTo>
                  <a:pt x="225" y="230"/>
                </a:lnTo>
                <a:lnTo>
                  <a:pt x="216" y="227"/>
                </a:lnTo>
                <a:close/>
                <a:moveTo>
                  <a:pt x="292" y="80"/>
                </a:moveTo>
                <a:lnTo>
                  <a:pt x="292" y="80"/>
                </a:lnTo>
                <a:lnTo>
                  <a:pt x="292" y="79"/>
                </a:lnTo>
                <a:lnTo>
                  <a:pt x="287" y="58"/>
                </a:lnTo>
                <a:lnTo>
                  <a:pt x="287" y="54"/>
                </a:lnTo>
                <a:lnTo>
                  <a:pt x="287" y="52"/>
                </a:lnTo>
                <a:lnTo>
                  <a:pt x="290" y="52"/>
                </a:lnTo>
                <a:lnTo>
                  <a:pt x="292" y="52"/>
                </a:lnTo>
                <a:lnTo>
                  <a:pt x="292" y="50"/>
                </a:lnTo>
                <a:lnTo>
                  <a:pt x="290" y="49"/>
                </a:lnTo>
                <a:lnTo>
                  <a:pt x="288" y="44"/>
                </a:lnTo>
                <a:lnTo>
                  <a:pt x="287" y="46"/>
                </a:lnTo>
                <a:lnTo>
                  <a:pt x="282" y="58"/>
                </a:lnTo>
                <a:lnTo>
                  <a:pt x="274" y="74"/>
                </a:lnTo>
                <a:lnTo>
                  <a:pt x="263" y="90"/>
                </a:lnTo>
                <a:lnTo>
                  <a:pt x="252" y="99"/>
                </a:lnTo>
                <a:lnTo>
                  <a:pt x="241" y="110"/>
                </a:lnTo>
                <a:lnTo>
                  <a:pt x="217" y="132"/>
                </a:lnTo>
                <a:lnTo>
                  <a:pt x="216" y="132"/>
                </a:lnTo>
                <a:lnTo>
                  <a:pt x="216" y="134"/>
                </a:lnTo>
                <a:lnTo>
                  <a:pt x="216" y="136"/>
                </a:lnTo>
                <a:lnTo>
                  <a:pt x="216" y="139"/>
                </a:lnTo>
                <a:lnTo>
                  <a:pt x="225" y="150"/>
                </a:lnTo>
                <a:lnTo>
                  <a:pt x="228" y="151"/>
                </a:lnTo>
                <a:lnTo>
                  <a:pt x="232" y="150"/>
                </a:lnTo>
                <a:lnTo>
                  <a:pt x="244" y="139"/>
                </a:lnTo>
                <a:lnTo>
                  <a:pt x="243" y="137"/>
                </a:lnTo>
                <a:lnTo>
                  <a:pt x="235" y="132"/>
                </a:lnTo>
                <a:lnTo>
                  <a:pt x="235" y="131"/>
                </a:lnTo>
                <a:lnTo>
                  <a:pt x="233" y="132"/>
                </a:lnTo>
                <a:lnTo>
                  <a:pt x="232" y="132"/>
                </a:lnTo>
                <a:lnTo>
                  <a:pt x="230" y="131"/>
                </a:lnTo>
                <a:lnTo>
                  <a:pt x="230" y="129"/>
                </a:lnTo>
                <a:lnTo>
                  <a:pt x="230" y="126"/>
                </a:lnTo>
                <a:lnTo>
                  <a:pt x="233" y="126"/>
                </a:lnTo>
                <a:lnTo>
                  <a:pt x="235" y="128"/>
                </a:lnTo>
                <a:lnTo>
                  <a:pt x="244" y="134"/>
                </a:lnTo>
                <a:lnTo>
                  <a:pt x="247" y="136"/>
                </a:lnTo>
                <a:lnTo>
                  <a:pt x="251" y="134"/>
                </a:lnTo>
                <a:lnTo>
                  <a:pt x="262" y="123"/>
                </a:lnTo>
                <a:lnTo>
                  <a:pt x="260" y="120"/>
                </a:lnTo>
                <a:lnTo>
                  <a:pt x="252" y="112"/>
                </a:lnTo>
                <a:lnTo>
                  <a:pt x="251" y="110"/>
                </a:lnTo>
                <a:lnTo>
                  <a:pt x="249" y="110"/>
                </a:lnTo>
                <a:lnTo>
                  <a:pt x="247" y="107"/>
                </a:lnTo>
                <a:lnTo>
                  <a:pt x="249" y="104"/>
                </a:lnTo>
                <a:lnTo>
                  <a:pt x="251" y="102"/>
                </a:lnTo>
                <a:lnTo>
                  <a:pt x="254" y="102"/>
                </a:lnTo>
                <a:lnTo>
                  <a:pt x="255" y="104"/>
                </a:lnTo>
                <a:lnTo>
                  <a:pt x="255" y="106"/>
                </a:lnTo>
                <a:lnTo>
                  <a:pt x="257" y="109"/>
                </a:lnTo>
                <a:lnTo>
                  <a:pt x="257" y="110"/>
                </a:lnTo>
                <a:lnTo>
                  <a:pt x="262" y="117"/>
                </a:lnTo>
                <a:lnTo>
                  <a:pt x="263" y="118"/>
                </a:lnTo>
                <a:lnTo>
                  <a:pt x="263" y="109"/>
                </a:lnTo>
                <a:lnTo>
                  <a:pt x="262" y="102"/>
                </a:lnTo>
                <a:lnTo>
                  <a:pt x="263" y="99"/>
                </a:lnTo>
                <a:lnTo>
                  <a:pt x="266" y="99"/>
                </a:lnTo>
                <a:lnTo>
                  <a:pt x="268" y="101"/>
                </a:lnTo>
                <a:lnTo>
                  <a:pt x="271" y="106"/>
                </a:lnTo>
                <a:lnTo>
                  <a:pt x="273" y="107"/>
                </a:lnTo>
                <a:lnTo>
                  <a:pt x="273" y="106"/>
                </a:lnTo>
                <a:lnTo>
                  <a:pt x="271" y="93"/>
                </a:lnTo>
                <a:lnTo>
                  <a:pt x="271" y="90"/>
                </a:lnTo>
                <a:lnTo>
                  <a:pt x="271" y="88"/>
                </a:lnTo>
                <a:lnTo>
                  <a:pt x="273" y="87"/>
                </a:lnTo>
                <a:lnTo>
                  <a:pt x="274" y="87"/>
                </a:lnTo>
                <a:lnTo>
                  <a:pt x="276" y="87"/>
                </a:lnTo>
                <a:lnTo>
                  <a:pt x="279" y="90"/>
                </a:lnTo>
                <a:lnTo>
                  <a:pt x="282" y="95"/>
                </a:lnTo>
                <a:lnTo>
                  <a:pt x="282" y="91"/>
                </a:lnTo>
                <a:lnTo>
                  <a:pt x="280" y="79"/>
                </a:lnTo>
                <a:lnTo>
                  <a:pt x="279" y="72"/>
                </a:lnTo>
                <a:lnTo>
                  <a:pt x="279" y="71"/>
                </a:lnTo>
                <a:lnTo>
                  <a:pt x="280" y="69"/>
                </a:lnTo>
                <a:lnTo>
                  <a:pt x="282" y="69"/>
                </a:lnTo>
                <a:lnTo>
                  <a:pt x="284" y="69"/>
                </a:lnTo>
                <a:lnTo>
                  <a:pt x="292" y="79"/>
                </a:lnTo>
                <a:lnTo>
                  <a:pt x="292" y="80"/>
                </a:lnTo>
                <a:close/>
                <a:moveTo>
                  <a:pt x="126" y="205"/>
                </a:moveTo>
                <a:lnTo>
                  <a:pt x="126" y="205"/>
                </a:lnTo>
                <a:lnTo>
                  <a:pt x="126" y="200"/>
                </a:lnTo>
                <a:lnTo>
                  <a:pt x="126" y="192"/>
                </a:lnTo>
                <a:lnTo>
                  <a:pt x="126" y="189"/>
                </a:lnTo>
                <a:lnTo>
                  <a:pt x="127" y="186"/>
                </a:lnTo>
                <a:lnTo>
                  <a:pt x="131" y="186"/>
                </a:lnTo>
                <a:lnTo>
                  <a:pt x="131" y="188"/>
                </a:lnTo>
                <a:lnTo>
                  <a:pt x="139" y="192"/>
                </a:lnTo>
                <a:lnTo>
                  <a:pt x="143" y="195"/>
                </a:lnTo>
                <a:lnTo>
                  <a:pt x="146" y="197"/>
                </a:lnTo>
                <a:lnTo>
                  <a:pt x="150" y="197"/>
                </a:lnTo>
                <a:lnTo>
                  <a:pt x="175" y="183"/>
                </a:lnTo>
                <a:lnTo>
                  <a:pt x="176" y="183"/>
                </a:lnTo>
                <a:lnTo>
                  <a:pt x="175" y="181"/>
                </a:lnTo>
                <a:lnTo>
                  <a:pt x="168" y="175"/>
                </a:lnTo>
                <a:lnTo>
                  <a:pt x="162" y="170"/>
                </a:lnTo>
                <a:lnTo>
                  <a:pt x="161" y="169"/>
                </a:lnTo>
                <a:lnTo>
                  <a:pt x="159" y="169"/>
                </a:lnTo>
                <a:lnTo>
                  <a:pt x="135" y="181"/>
                </a:lnTo>
                <a:lnTo>
                  <a:pt x="113" y="192"/>
                </a:lnTo>
                <a:lnTo>
                  <a:pt x="110" y="192"/>
                </a:lnTo>
                <a:lnTo>
                  <a:pt x="118" y="200"/>
                </a:lnTo>
                <a:lnTo>
                  <a:pt x="126" y="205"/>
                </a:lnTo>
                <a:close/>
                <a:moveTo>
                  <a:pt x="186" y="154"/>
                </a:moveTo>
                <a:lnTo>
                  <a:pt x="186" y="154"/>
                </a:lnTo>
                <a:lnTo>
                  <a:pt x="197" y="164"/>
                </a:lnTo>
                <a:lnTo>
                  <a:pt x="200" y="166"/>
                </a:lnTo>
                <a:lnTo>
                  <a:pt x="202" y="167"/>
                </a:lnTo>
                <a:lnTo>
                  <a:pt x="203" y="169"/>
                </a:lnTo>
                <a:lnTo>
                  <a:pt x="214" y="162"/>
                </a:lnTo>
                <a:lnTo>
                  <a:pt x="225" y="154"/>
                </a:lnTo>
                <a:lnTo>
                  <a:pt x="224" y="153"/>
                </a:lnTo>
                <a:lnTo>
                  <a:pt x="213" y="139"/>
                </a:lnTo>
                <a:lnTo>
                  <a:pt x="211" y="137"/>
                </a:lnTo>
                <a:lnTo>
                  <a:pt x="186" y="154"/>
                </a:lnTo>
                <a:close/>
                <a:moveTo>
                  <a:pt x="336" y="273"/>
                </a:moveTo>
                <a:lnTo>
                  <a:pt x="336" y="273"/>
                </a:lnTo>
                <a:lnTo>
                  <a:pt x="337" y="266"/>
                </a:lnTo>
                <a:lnTo>
                  <a:pt x="339" y="260"/>
                </a:lnTo>
                <a:lnTo>
                  <a:pt x="336" y="262"/>
                </a:lnTo>
                <a:lnTo>
                  <a:pt x="326" y="271"/>
                </a:lnTo>
                <a:lnTo>
                  <a:pt x="323" y="273"/>
                </a:lnTo>
                <a:lnTo>
                  <a:pt x="322" y="273"/>
                </a:lnTo>
                <a:lnTo>
                  <a:pt x="320" y="271"/>
                </a:lnTo>
                <a:lnTo>
                  <a:pt x="320" y="268"/>
                </a:lnTo>
                <a:lnTo>
                  <a:pt x="322" y="262"/>
                </a:lnTo>
                <a:lnTo>
                  <a:pt x="322" y="259"/>
                </a:lnTo>
                <a:lnTo>
                  <a:pt x="318" y="260"/>
                </a:lnTo>
                <a:lnTo>
                  <a:pt x="307" y="270"/>
                </a:lnTo>
                <a:lnTo>
                  <a:pt x="306" y="271"/>
                </a:lnTo>
                <a:lnTo>
                  <a:pt x="304" y="271"/>
                </a:lnTo>
                <a:lnTo>
                  <a:pt x="303" y="271"/>
                </a:lnTo>
                <a:lnTo>
                  <a:pt x="301" y="270"/>
                </a:lnTo>
                <a:lnTo>
                  <a:pt x="301" y="268"/>
                </a:lnTo>
                <a:lnTo>
                  <a:pt x="303" y="266"/>
                </a:lnTo>
                <a:lnTo>
                  <a:pt x="306" y="257"/>
                </a:lnTo>
                <a:lnTo>
                  <a:pt x="306" y="255"/>
                </a:lnTo>
                <a:lnTo>
                  <a:pt x="304" y="257"/>
                </a:lnTo>
                <a:lnTo>
                  <a:pt x="301" y="257"/>
                </a:lnTo>
                <a:lnTo>
                  <a:pt x="299" y="255"/>
                </a:lnTo>
                <a:lnTo>
                  <a:pt x="299" y="252"/>
                </a:lnTo>
                <a:lnTo>
                  <a:pt x="299" y="251"/>
                </a:lnTo>
                <a:lnTo>
                  <a:pt x="292" y="249"/>
                </a:lnTo>
                <a:lnTo>
                  <a:pt x="293" y="254"/>
                </a:lnTo>
                <a:lnTo>
                  <a:pt x="293" y="259"/>
                </a:lnTo>
                <a:lnTo>
                  <a:pt x="292" y="265"/>
                </a:lnTo>
                <a:lnTo>
                  <a:pt x="292" y="266"/>
                </a:lnTo>
                <a:lnTo>
                  <a:pt x="293" y="270"/>
                </a:lnTo>
                <a:lnTo>
                  <a:pt x="292" y="273"/>
                </a:lnTo>
                <a:lnTo>
                  <a:pt x="314" y="274"/>
                </a:lnTo>
                <a:lnTo>
                  <a:pt x="336" y="273"/>
                </a:lnTo>
                <a:close/>
                <a:moveTo>
                  <a:pt x="183" y="156"/>
                </a:moveTo>
                <a:lnTo>
                  <a:pt x="183" y="156"/>
                </a:lnTo>
                <a:lnTo>
                  <a:pt x="164" y="167"/>
                </a:lnTo>
                <a:lnTo>
                  <a:pt x="168" y="172"/>
                </a:lnTo>
                <a:lnTo>
                  <a:pt x="173" y="175"/>
                </a:lnTo>
                <a:lnTo>
                  <a:pt x="175" y="177"/>
                </a:lnTo>
                <a:lnTo>
                  <a:pt x="178" y="177"/>
                </a:lnTo>
                <a:lnTo>
                  <a:pt x="180" y="177"/>
                </a:lnTo>
                <a:lnTo>
                  <a:pt x="181" y="178"/>
                </a:lnTo>
                <a:lnTo>
                  <a:pt x="183" y="180"/>
                </a:lnTo>
                <a:lnTo>
                  <a:pt x="198" y="172"/>
                </a:lnTo>
                <a:lnTo>
                  <a:pt x="191" y="162"/>
                </a:lnTo>
                <a:lnTo>
                  <a:pt x="183" y="156"/>
                </a:lnTo>
                <a:close/>
                <a:moveTo>
                  <a:pt x="102" y="195"/>
                </a:moveTo>
                <a:lnTo>
                  <a:pt x="102" y="195"/>
                </a:lnTo>
                <a:lnTo>
                  <a:pt x="90" y="200"/>
                </a:lnTo>
                <a:lnTo>
                  <a:pt x="75" y="203"/>
                </a:lnTo>
                <a:lnTo>
                  <a:pt x="83" y="210"/>
                </a:lnTo>
                <a:lnTo>
                  <a:pt x="93" y="218"/>
                </a:lnTo>
                <a:lnTo>
                  <a:pt x="93" y="213"/>
                </a:lnTo>
                <a:lnTo>
                  <a:pt x="93" y="207"/>
                </a:lnTo>
                <a:lnTo>
                  <a:pt x="93" y="205"/>
                </a:lnTo>
                <a:lnTo>
                  <a:pt x="94" y="203"/>
                </a:lnTo>
                <a:lnTo>
                  <a:pt x="96" y="203"/>
                </a:lnTo>
                <a:lnTo>
                  <a:pt x="97" y="203"/>
                </a:lnTo>
                <a:lnTo>
                  <a:pt x="101" y="207"/>
                </a:lnTo>
                <a:lnTo>
                  <a:pt x="104" y="211"/>
                </a:lnTo>
                <a:lnTo>
                  <a:pt x="107" y="211"/>
                </a:lnTo>
                <a:lnTo>
                  <a:pt x="110" y="211"/>
                </a:lnTo>
                <a:lnTo>
                  <a:pt x="112" y="214"/>
                </a:lnTo>
                <a:lnTo>
                  <a:pt x="123" y="210"/>
                </a:lnTo>
                <a:lnTo>
                  <a:pt x="113" y="202"/>
                </a:lnTo>
                <a:lnTo>
                  <a:pt x="109" y="199"/>
                </a:lnTo>
                <a:lnTo>
                  <a:pt x="107" y="199"/>
                </a:lnTo>
                <a:lnTo>
                  <a:pt x="105" y="199"/>
                </a:lnTo>
                <a:lnTo>
                  <a:pt x="104" y="199"/>
                </a:lnTo>
                <a:lnTo>
                  <a:pt x="102" y="195"/>
                </a:lnTo>
                <a:close/>
                <a:moveTo>
                  <a:pt x="79" y="139"/>
                </a:moveTo>
                <a:lnTo>
                  <a:pt x="79" y="139"/>
                </a:lnTo>
                <a:lnTo>
                  <a:pt x="82" y="139"/>
                </a:lnTo>
                <a:lnTo>
                  <a:pt x="118" y="118"/>
                </a:lnTo>
                <a:lnTo>
                  <a:pt x="183" y="80"/>
                </a:lnTo>
                <a:lnTo>
                  <a:pt x="208" y="65"/>
                </a:lnTo>
                <a:lnTo>
                  <a:pt x="232" y="47"/>
                </a:lnTo>
                <a:lnTo>
                  <a:pt x="230" y="47"/>
                </a:lnTo>
                <a:lnTo>
                  <a:pt x="214" y="58"/>
                </a:lnTo>
                <a:lnTo>
                  <a:pt x="164" y="90"/>
                </a:lnTo>
                <a:lnTo>
                  <a:pt x="142" y="102"/>
                </a:lnTo>
                <a:lnTo>
                  <a:pt x="115" y="118"/>
                </a:lnTo>
                <a:lnTo>
                  <a:pt x="101" y="126"/>
                </a:lnTo>
                <a:lnTo>
                  <a:pt x="83" y="137"/>
                </a:lnTo>
                <a:lnTo>
                  <a:pt x="79" y="139"/>
                </a:lnTo>
                <a:close/>
                <a:moveTo>
                  <a:pt x="36" y="203"/>
                </a:moveTo>
                <a:lnTo>
                  <a:pt x="36" y="203"/>
                </a:lnTo>
                <a:lnTo>
                  <a:pt x="38" y="205"/>
                </a:lnTo>
                <a:lnTo>
                  <a:pt x="49" y="216"/>
                </a:lnTo>
                <a:lnTo>
                  <a:pt x="56" y="222"/>
                </a:lnTo>
                <a:lnTo>
                  <a:pt x="60" y="224"/>
                </a:lnTo>
                <a:lnTo>
                  <a:pt x="61" y="225"/>
                </a:lnTo>
                <a:lnTo>
                  <a:pt x="71" y="225"/>
                </a:lnTo>
                <a:lnTo>
                  <a:pt x="69" y="222"/>
                </a:lnTo>
                <a:lnTo>
                  <a:pt x="56" y="210"/>
                </a:lnTo>
                <a:lnTo>
                  <a:pt x="52" y="207"/>
                </a:lnTo>
                <a:lnTo>
                  <a:pt x="49" y="205"/>
                </a:lnTo>
                <a:lnTo>
                  <a:pt x="47" y="205"/>
                </a:lnTo>
                <a:lnTo>
                  <a:pt x="45" y="205"/>
                </a:lnTo>
                <a:lnTo>
                  <a:pt x="44" y="203"/>
                </a:lnTo>
                <a:lnTo>
                  <a:pt x="36" y="203"/>
                </a:lnTo>
                <a:close/>
                <a:moveTo>
                  <a:pt x="269" y="238"/>
                </a:moveTo>
                <a:lnTo>
                  <a:pt x="269" y="238"/>
                </a:lnTo>
                <a:lnTo>
                  <a:pt x="271" y="238"/>
                </a:lnTo>
                <a:lnTo>
                  <a:pt x="262" y="235"/>
                </a:lnTo>
                <a:lnTo>
                  <a:pt x="222" y="218"/>
                </a:lnTo>
                <a:lnTo>
                  <a:pt x="200" y="207"/>
                </a:lnTo>
                <a:lnTo>
                  <a:pt x="186" y="199"/>
                </a:lnTo>
                <a:lnTo>
                  <a:pt x="180" y="195"/>
                </a:lnTo>
                <a:lnTo>
                  <a:pt x="178" y="195"/>
                </a:lnTo>
                <a:lnTo>
                  <a:pt x="176" y="195"/>
                </a:lnTo>
                <a:lnTo>
                  <a:pt x="183" y="199"/>
                </a:lnTo>
                <a:lnTo>
                  <a:pt x="200" y="208"/>
                </a:lnTo>
                <a:lnTo>
                  <a:pt x="213" y="216"/>
                </a:lnTo>
                <a:lnTo>
                  <a:pt x="227" y="222"/>
                </a:lnTo>
                <a:lnTo>
                  <a:pt x="258" y="235"/>
                </a:lnTo>
                <a:lnTo>
                  <a:pt x="269" y="238"/>
                </a:lnTo>
                <a:close/>
                <a:moveTo>
                  <a:pt x="326" y="278"/>
                </a:moveTo>
                <a:lnTo>
                  <a:pt x="326" y="278"/>
                </a:lnTo>
                <a:lnTo>
                  <a:pt x="328" y="279"/>
                </a:lnTo>
                <a:lnTo>
                  <a:pt x="345" y="279"/>
                </a:lnTo>
                <a:lnTo>
                  <a:pt x="363" y="279"/>
                </a:lnTo>
                <a:lnTo>
                  <a:pt x="370" y="278"/>
                </a:lnTo>
                <a:lnTo>
                  <a:pt x="377" y="274"/>
                </a:lnTo>
                <a:lnTo>
                  <a:pt x="383" y="268"/>
                </a:lnTo>
                <a:lnTo>
                  <a:pt x="383" y="266"/>
                </a:lnTo>
                <a:lnTo>
                  <a:pt x="374" y="273"/>
                </a:lnTo>
                <a:lnTo>
                  <a:pt x="369" y="276"/>
                </a:lnTo>
                <a:lnTo>
                  <a:pt x="363" y="276"/>
                </a:lnTo>
                <a:lnTo>
                  <a:pt x="336" y="278"/>
                </a:lnTo>
                <a:lnTo>
                  <a:pt x="326" y="278"/>
                </a:lnTo>
                <a:close/>
                <a:moveTo>
                  <a:pt x="23" y="203"/>
                </a:moveTo>
                <a:lnTo>
                  <a:pt x="23" y="203"/>
                </a:lnTo>
                <a:lnTo>
                  <a:pt x="25" y="205"/>
                </a:lnTo>
                <a:lnTo>
                  <a:pt x="34" y="214"/>
                </a:lnTo>
                <a:lnTo>
                  <a:pt x="39" y="218"/>
                </a:lnTo>
                <a:lnTo>
                  <a:pt x="42" y="221"/>
                </a:lnTo>
                <a:lnTo>
                  <a:pt x="49" y="224"/>
                </a:lnTo>
                <a:lnTo>
                  <a:pt x="47" y="219"/>
                </a:lnTo>
                <a:lnTo>
                  <a:pt x="31" y="205"/>
                </a:lnTo>
                <a:lnTo>
                  <a:pt x="28" y="202"/>
                </a:lnTo>
                <a:lnTo>
                  <a:pt x="27" y="202"/>
                </a:lnTo>
                <a:lnTo>
                  <a:pt x="23" y="203"/>
                </a:lnTo>
                <a:close/>
                <a:moveTo>
                  <a:pt x="123" y="36"/>
                </a:moveTo>
                <a:lnTo>
                  <a:pt x="123" y="36"/>
                </a:lnTo>
                <a:lnTo>
                  <a:pt x="107" y="44"/>
                </a:lnTo>
                <a:lnTo>
                  <a:pt x="93" y="54"/>
                </a:lnTo>
                <a:lnTo>
                  <a:pt x="96" y="55"/>
                </a:lnTo>
                <a:lnTo>
                  <a:pt x="102" y="52"/>
                </a:lnTo>
                <a:lnTo>
                  <a:pt x="107" y="49"/>
                </a:lnTo>
                <a:lnTo>
                  <a:pt x="107" y="47"/>
                </a:lnTo>
                <a:lnTo>
                  <a:pt x="107" y="46"/>
                </a:lnTo>
                <a:lnTo>
                  <a:pt x="109" y="46"/>
                </a:lnTo>
                <a:lnTo>
                  <a:pt x="112" y="47"/>
                </a:lnTo>
                <a:lnTo>
                  <a:pt x="123" y="42"/>
                </a:lnTo>
                <a:lnTo>
                  <a:pt x="123" y="36"/>
                </a:lnTo>
                <a:close/>
                <a:moveTo>
                  <a:pt x="153" y="211"/>
                </a:moveTo>
                <a:lnTo>
                  <a:pt x="153" y="211"/>
                </a:lnTo>
                <a:lnTo>
                  <a:pt x="156" y="218"/>
                </a:lnTo>
                <a:lnTo>
                  <a:pt x="161" y="222"/>
                </a:lnTo>
                <a:lnTo>
                  <a:pt x="178" y="237"/>
                </a:lnTo>
                <a:lnTo>
                  <a:pt x="186" y="243"/>
                </a:lnTo>
                <a:lnTo>
                  <a:pt x="197" y="248"/>
                </a:lnTo>
                <a:lnTo>
                  <a:pt x="198" y="249"/>
                </a:lnTo>
                <a:lnTo>
                  <a:pt x="183" y="238"/>
                </a:lnTo>
                <a:lnTo>
                  <a:pt x="173" y="230"/>
                </a:lnTo>
                <a:lnTo>
                  <a:pt x="164" y="221"/>
                </a:lnTo>
                <a:lnTo>
                  <a:pt x="162" y="219"/>
                </a:lnTo>
                <a:lnTo>
                  <a:pt x="159" y="219"/>
                </a:lnTo>
                <a:lnTo>
                  <a:pt x="157" y="218"/>
                </a:lnTo>
                <a:lnTo>
                  <a:pt x="157" y="216"/>
                </a:lnTo>
                <a:lnTo>
                  <a:pt x="156" y="214"/>
                </a:lnTo>
                <a:lnTo>
                  <a:pt x="154" y="213"/>
                </a:lnTo>
                <a:lnTo>
                  <a:pt x="153" y="211"/>
                </a:lnTo>
                <a:close/>
                <a:moveTo>
                  <a:pt x="143" y="35"/>
                </a:moveTo>
                <a:lnTo>
                  <a:pt x="143" y="35"/>
                </a:lnTo>
                <a:lnTo>
                  <a:pt x="143" y="31"/>
                </a:lnTo>
                <a:lnTo>
                  <a:pt x="142" y="28"/>
                </a:lnTo>
                <a:lnTo>
                  <a:pt x="127" y="35"/>
                </a:lnTo>
                <a:lnTo>
                  <a:pt x="126" y="36"/>
                </a:lnTo>
                <a:lnTo>
                  <a:pt x="124" y="39"/>
                </a:lnTo>
                <a:lnTo>
                  <a:pt x="124" y="42"/>
                </a:lnTo>
                <a:lnTo>
                  <a:pt x="143" y="35"/>
                </a:lnTo>
                <a:close/>
                <a:moveTo>
                  <a:pt x="8" y="143"/>
                </a:moveTo>
                <a:lnTo>
                  <a:pt x="8" y="143"/>
                </a:lnTo>
                <a:lnTo>
                  <a:pt x="9" y="143"/>
                </a:lnTo>
                <a:lnTo>
                  <a:pt x="9" y="140"/>
                </a:lnTo>
                <a:lnTo>
                  <a:pt x="19" y="121"/>
                </a:lnTo>
                <a:lnTo>
                  <a:pt x="31" y="106"/>
                </a:lnTo>
                <a:lnTo>
                  <a:pt x="41" y="93"/>
                </a:lnTo>
                <a:lnTo>
                  <a:pt x="53" y="80"/>
                </a:lnTo>
                <a:lnTo>
                  <a:pt x="53" y="79"/>
                </a:lnTo>
                <a:lnTo>
                  <a:pt x="52" y="80"/>
                </a:lnTo>
                <a:lnTo>
                  <a:pt x="28" y="106"/>
                </a:lnTo>
                <a:lnTo>
                  <a:pt x="22" y="113"/>
                </a:lnTo>
                <a:lnTo>
                  <a:pt x="17" y="120"/>
                </a:lnTo>
                <a:lnTo>
                  <a:pt x="11" y="136"/>
                </a:lnTo>
                <a:lnTo>
                  <a:pt x="8" y="143"/>
                </a:lnTo>
                <a:close/>
                <a:moveTo>
                  <a:pt x="328" y="184"/>
                </a:moveTo>
                <a:lnTo>
                  <a:pt x="328" y="184"/>
                </a:lnTo>
                <a:lnTo>
                  <a:pt x="320" y="180"/>
                </a:lnTo>
                <a:lnTo>
                  <a:pt x="304" y="172"/>
                </a:lnTo>
                <a:lnTo>
                  <a:pt x="282" y="162"/>
                </a:lnTo>
                <a:lnTo>
                  <a:pt x="282" y="166"/>
                </a:lnTo>
                <a:lnTo>
                  <a:pt x="299" y="173"/>
                </a:lnTo>
                <a:lnTo>
                  <a:pt x="314" y="180"/>
                </a:lnTo>
                <a:lnTo>
                  <a:pt x="328" y="184"/>
                </a:lnTo>
                <a:close/>
                <a:moveTo>
                  <a:pt x="74" y="221"/>
                </a:moveTo>
                <a:lnTo>
                  <a:pt x="74" y="221"/>
                </a:lnTo>
                <a:lnTo>
                  <a:pt x="74" y="219"/>
                </a:lnTo>
                <a:lnTo>
                  <a:pt x="71" y="211"/>
                </a:lnTo>
                <a:lnTo>
                  <a:pt x="69" y="203"/>
                </a:lnTo>
                <a:lnTo>
                  <a:pt x="56" y="205"/>
                </a:lnTo>
                <a:lnTo>
                  <a:pt x="74" y="221"/>
                </a:lnTo>
                <a:close/>
                <a:moveTo>
                  <a:pt x="186" y="211"/>
                </a:moveTo>
                <a:lnTo>
                  <a:pt x="186" y="211"/>
                </a:lnTo>
                <a:lnTo>
                  <a:pt x="178" y="216"/>
                </a:lnTo>
                <a:lnTo>
                  <a:pt x="172" y="224"/>
                </a:lnTo>
                <a:lnTo>
                  <a:pt x="176" y="227"/>
                </a:lnTo>
                <a:lnTo>
                  <a:pt x="180" y="230"/>
                </a:lnTo>
                <a:lnTo>
                  <a:pt x="186" y="216"/>
                </a:lnTo>
                <a:lnTo>
                  <a:pt x="186" y="211"/>
                </a:lnTo>
                <a:close/>
                <a:moveTo>
                  <a:pt x="168" y="219"/>
                </a:moveTo>
                <a:lnTo>
                  <a:pt x="168" y="219"/>
                </a:lnTo>
                <a:lnTo>
                  <a:pt x="172" y="205"/>
                </a:lnTo>
                <a:lnTo>
                  <a:pt x="172" y="202"/>
                </a:lnTo>
                <a:lnTo>
                  <a:pt x="170" y="199"/>
                </a:lnTo>
                <a:lnTo>
                  <a:pt x="168" y="199"/>
                </a:lnTo>
                <a:lnTo>
                  <a:pt x="165" y="207"/>
                </a:lnTo>
                <a:lnTo>
                  <a:pt x="162" y="211"/>
                </a:lnTo>
                <a:lnTo>
                  <a:pt x="162" y="213"/>
                </a:lnTo>
                <a:lnTo>
                  <a:pt x="162" y="214"/>
                </a:lnTo>
                <a:lnTo>
                  <a:pt x="168" y="219"/>
                </a:lnTo>
                <a:close/>
                <a:moveTo>
                  <a:pt x="75" y="210"/>
                </a:moveTo>
                <a:lnTo>
                  <a:pt x="75" y="210"/>
                </a:lnTo>
                <a:lnTo>
                  <a:pt x="80" y="224"/>
                </a:lnTo>
                <a:lnTo>
                  <a:pt x="91" y="222"/>
                </a:lnTo>
                <a:lnTo>
                  <a:pt x="83" y="216"/>
                </a:lnTo>
                <a:lnTo>
                  <a:pt x="75" y="210"/>
                </a:lnTo>
                <a:close/>
                <a:moveTo>
                  <a:pt x="159" y="22"/>
                </a:moveTo>
                <a:lnTo>
                  <a:pt x="159" y="22"/>
                </a:lnTo>
                <a:lnTo>
                  <a:pt x="148" y="25"/>
                </a:lnTo>
                <a:lnTo>
                  <a:pt x="146" y="27"/>
                </a:lnTo>
                <a:lnTo>
                  <a:pt x="146" y="33"/>
                </a:lnTo>
                <a:lnTo>
                  <a:pt x="161" y="28"/>
                </a:lnTo>
                <a:lnTo>
                  <a:pt x="161" y="25"/>
                </a:lnTo>
                <a:lnTo>
                  <a:pt x="159" y="24"/>
                </a:lnTo>
                <a:lnTo>
                  <a:pt x="159" y="22"/>
                </a:lnTo>
                <a:close/>
                <a:moveTo>
                  <a:pt x="389" y="235"/>
                </a:moveTo>
                <a:lnTo>
                  <a:pt x="389" y="235"/>
                </a:lnTo>
                <a:lnTo>
                  <a:pt x="367" y="244"/>
                </a:lnTo>
                <a:lnTo>
                  <a:pt x="355" y="248"/>
                </a:lnTo>
                <a:lnTo>
                  <a:pt x="344" y="249"/>
                </a:lnTo>
                <a:lnTo>
                  <a:pt x="356" y="249"/>
                </a:lnTo>
                <a:lnTo>
                  <a:pt x="367" y="246"/>
                </a:lnTo>
                <a:lnTo>
                  <a:pt x="378" y="241"/>
                </a:lnTo>
                <a:lnTo>
                  <a:pt x="389" y="235"/>
                </a:lnTo>
                <a:close/>
                <a:moveTo>
                  <a:pt x="301" y="102"/>
                </a:moveTo>
                <a:lnTo>
                  <a:pt x="301" y="102"/>
                </a:lnTo>
                <a:lnTo>
                  <a:pt x="310" y="107"/>
                </a:lnTo>
                <a:lnTo>
                  <a:pt x="318" y="110"/>
                </a:lnTo>
                <a:lnTo>
                  <a:pt x="337" y="118"/>
                </a:lnTo>
                <a:lnTo>
                  <a:pt x="337" y="117"/>
                </a:lnTo>
                <a:lnTo>
                  <a:pt x="336" y="115"/>
                </a:lnTo>
                <a:lnTo>
                  <a:pt x="320" y="109"/>
                </a:lnTo>
                <a:lnTo>
                  <a:pt x="304" y="102"/>
                </a:lnTo>
                <a:lnTo>
                  <a:pt x="301" y="102"/>
                </a:lnTo>
                <a:close/>
                <a:moveTo>
                  <a:pt x="176" y="22"/>
                </a:moveTo>
                <a:lnTo>
                  <a:pt x="176" y="22"/>
                </a:lnTo>
                <a:lnTo>
                  <a:pt x="176" y="17"/>
                </a:lnTo>
                <a:lnTo>
                  <a:pt x="161" y="20"/>
                </a:lnTo>
                <a:lnTo>
                  <a:pt x="162" y="22"/>
                </a:lnTo>
                <a:lnTo>
                  <a:pt x="162" y="24"/>
                </a:lnTo>
                <a:lnTo>
                  <a:pt x="162" y="27"/>
                </a:lnTo>
                <a:lnTo>
                  <a:pt x="170" y="25"/>
                </a:lnTo>
                <a:lnTo>
                  <a:pt x="176" y="22"/>
                </a:lnTo>
                <a:close/>
                <a:moveTo>
                  <a:pt x="325" y="266"/>
                </a:moveTo>
                <a:lnTo>
                  <a:pt x="325" y="266"/>
                </a:lnTo>
                <a:lnTo>
                  <a:pt x="336" y="255"/>
                </a:lnTo>
                <a:lnTo>
                  <a:pt x="323" y="255"/>
                </a:lnTo>
                <a:lnTo>
                  <a:pt x="325" y="259"/>
                </a:lnTo>
                <a:lnTo>
                  <a:pt x="325" y="260"/>
                </a:lnTo>
                <a:lnTo>
                  <a:pt x="325" y="266"/>
                </a:lnTo>
                <a:close/>
                <a:moveTo>
                  <a:pt x="273" y="257"/>
                </a:moveTo>
                <a:lnTo>
                  <a:pt x="273" y="257"/>
                </a:lnTo>
                <a:lnTo>
                  <a:pt x="288" y="249"/>
                </a:lnTo>
                <a:lnTo>
                  <a:pt x="284" y="248"/>
                </a:lnTo>
                <a:lnTo>
                  <a:pt x="277" y="246"/>
                </a:lnTo>
                <a:lnTo>
                  <a:pt x="273" y="257"/>
                </a:lnTo>
                <a:close/>
                <a:moveTo>
                  <a:pt x="358" y="271"/>
                </a:moveTo>
                <a:lnTo>
                  <a:pt x="358" y="271"/>
                </a:lnTo>
                <a:lnTo>
                  <a:pt x="358" y="273"/>
                </a:lnTo>
                <a:lnTo>
                  <a:pt x="363" y="271"/>
                </a:lnTo>
                <a:lnTo>
                  <a:pt x="367" y="271"/>
                </a:lnTo>
                <a:lnTo>
                  <a:pt x="366" y="268"/>
                </a:lnTo>
                <a:lnTo>
                  <a:pt x="367" y="266"/>
                </a:lnTo>
                <a:lnTo>
                  <a:pt x="367" y="263"/>
                </a:lnTo>
                <a:lnTo>
                  <a:pt x="369" y="259"/>
                </a:lnTo>
                <a:lnTo>
                  <a:pt x="358" y="271"/>
                </a:lnTo>
                <a:close/>
                <a:moveTo>
                  <a:pt x="386" y="249"/>
                </a:moveTo>
                <a:lnTo>
                  <a:pt x="386" y="249"/>
                </a:lnTo>
                <a:lnTo>
                  <a:pt x="372" y="270"/>
                </a:lnTo>
                <a:lnTo>
                  <a:pt x="377" y="266"/>
                </a:lnTo>
                <a:lnTo>
                  <a:pt x="381" y="263"/>
                </a:lnTo>
                <a:lnTo>
                  <a:pt x="383" y="260"/>
                </a:lnTo>
                <a:lnTo>
                  <a:pt x="386" y="254"/>
                </a:lnTo>
                <a:lnTo>
                  <a:pt x="386" y="249"/>
                </a:lnTo>
                <a:close/>
                <a:moveTo>
                  <a:pt x="351" y="273"/>
                </a:moveTo>
                <a:lnTo>
                  <a:pt x="351" y="273"/>
                </a:lnTo>
                <a:lnTo>
                  <a:pt x="351" y="268"/>
                </a:lnTo>
                <a:lnTo>
                  <a:pt x="355" y="260"/>
                </a:lnTo>
                <a:lnTo>
                  <a:pt x="356" y="259"/>
                </a:lnTo>
                <a:lnTo>
                  <a:pt x="348" y="266"/>
                </a:lnTo>
                <a:lnTo>
                  <a:pt x="344" y="273"/>
                </a:lnTo>
                <a:lnTo>
                  <a:pt x="351" y="273"/>
                </a:lnTo>
                <a:close/>
                <a:moveTo>
                  <a:pt x="131" y="191"/>
                </a:moveTo>
                <a:lnTo>
                  <a:pt x="131" y="191"/>
                </a:lnTo>
                <a:lnTo>
                  <a:pt x="131" y="199"/>
                </a:lnTo>
                <a:lnTo>
                  <a:pt x="131" y="207"/>
                </a:lnTo>
                <a:lnTo>
                  <a:pt x="139" y="202"/>
                </a:lnTo>
                <a:lnTo>
                  <a:pt x="134" y="197"/>
                </a:lnTo>
                <a:lnTo>
                  <a:pt x="131" y="191"/>
                </a:lnTo>
                <a:close/>
                <a:moveTo>
                  <a:pt x="176" y="188"/>
                </a:moveTo>
                <a:lnTo>
                  <a:pt x="176" y="188"/>
                </a:lnTo>
                <a:lnTo>
                  <a:pt x="178" y="188"/>
                </a:lnTo>
                <a:lnTo>
                  <a:pt x="184" y="184"/>
                </a:lnTo>
                <a:lnTo>
                  <a:pt x="192" y="181"/>
                </a:lnTo>
                <a:lnTo>
                  <a:pt x="198" y="178"/>
                </a:lnTo>
                <a:lnTo>
                  <a:pt x="203" y="175"/>
                </a:lnTo>
                <a:lnTo>
                  <a:pt x="203" y="173"/>
                </a:lnTo>
                <a:lnTo>
                  <a:pt x="176" y="188"/>
                </a:lnTo>
                <a:close/>
                <a:moveTo>
                  <a:pt x="292" y="87"/>
                </a:moveTo>
                <a:lnTo>
                  <a:pt x="292" y="87"/>
                </a:lnTo>
                <a:lnTo>
                  <a:pt x="288" y="82"/>
                </a:lnTo>
                <a:lnTo>
                  <a:pt x="285" y="77"/>
                </a:lnTo>
                <a:lnTo>
                  <a:pt x="287" y="93"/>
                </a:lnTo>
                <a:lnTo>
                  <a:pt x="292" y="87"/>
                </a:lnTo>
                <a:close/>
                <a:moveTo>
                  <a:pt x="342" y="257"/>
                </a:moveTo>
                <a:lnTo>
                  <a:pt x="342" y="257"/>
                </a:lnTo>
                <a:lnTo>
                  <a:pt x="344" y="262"/>
                </a:lnTo>
                <a:lnTo>
                  <a:pt x="342" y="266"/>
                </a:lnTo>
                <a:lnTo>
                  <a:pt x="351" y="257"/>
                </a:lnTo>
                <a:lnTo>
                  <a:pt x="342" y="257"/>
                </a:lnTo>
                <a:close/>
                <a:moveTo>
                  <a:pt x="102" y="219"/>
                </a:moveTo>
                <a:lnTo>
                  <a:pt x="102" y="219"/>
                </a:lnTo>
                <a:lnTo>
                  <a:pt x="101" y="214"/>
                </a:lnTo>
                <a:lnTo>
                  <a:pt x="96" y="210"/>
                </a:lnTo>
                <a:lnTo>
                  <a:pt x="97" y="216"/>
                </a:lnTo>
                <a:lnTo>
                  <a:pt x="96" y="219"/>
                </a:lnTo>
                <a:lnTo>
                  <a:pt x="94" y="221"/>
                </a:lnTo>
                <a:lnTo>
                  <a:pt x="102" y="219"/>
                </a:lnTo>
                <a:close/>
                <a:moveTo>
                  <a:pt x="74" y="68"/>
                </a:moveTo>
                <a:lnTo>
                  <a:pt x="74" y="68"/>
                </a:lnTo>
                <a:lnTo>
                  <a:pt x="75" y="66"/>
                </a:lnTo>
                <a:lnTo>
                  <a:pt x="90" y="58"/>
                </a:lnTo>
                <a:lnTo>
                  <a:pt x="91" y="57"/>
                </a:lnTo>
                <a:lnTo>
                  <a:pt x="91" y="54"/>
                </a:lnTo>
                <a:lnTo>
                  <a:pt x="74" y="68"/>
                </a:lnTo>
                <a:close/>
                <a:moveTo>
                  <a:pt x="173" y="214"/>
                </a:moveTo>
                <a:lnTo>
                  <a:pt x="173" y="214"/>
                </a:lnTo>
                <a:lnTo>
                  <a:pt x="183" y="208"/>
                </a:lnTo>
                <a:lnTo>
                  <a:pt x="180" y="207"/>
                </a:lnTo>
                <a:lnTo>
                  <a:pt x="178" y="205"/>
                </a:lnTo>
                <a:lnTo>
                  <a:pt x="175" y="210"/>
                </a:lnTo>
                <a:lnTo>
                  <a:pt x="173" y="214"/>
                </a:lnTo>
                <a:close/>
                <a:moveTo>
                  <a:pt x="293" y="60"/>
                </a:moveTo>
                <a:lnTo>
                  <a:pt x="293" y="60"/>
                </a:lnTo>
                <a:lnTo>
                  <a:pt x="296" y="74"/>
                </a:lnTo>
                <a:lnTo>
                  <a:pt x="296" y="60"/>
                </a:lnTo>
                <a:lnTo>
                  <a:pt x="293" y="60"/>
                </a:lnTo>
                <a:close/>
                <a:moveTo>
                  <a:pt x="312" y="254"/>
                </a:moveTo>
                <a:lnTo>
                  <a:pt x="312" y="254"/>
                </a:lnTo>
                <a:lnTo>
                  <a:pt x="309" y="262"/>
                </a:lnTo>
                <a:lnTo>
                  <a:pt x="318" y="255"/>
                </a:lnTo>
                <a:lnTo>
                  <a:pt x="312" y="254"/>
                </a:lnTo>
                <a:close/>
                <a:moveTo>
                  <a:pt x="276" y="161"/>
                </a:moveTo>
                <a:lnTo>
                  <a:pt x="276" y="161"/>
                </a:lnTo>
                <a:lnTo>
                  <a:pt x="269" y="158"/>
                </a:lnTo>
                <a:lnTo>
                  <a:pt x="263" y="156"/>
                </a:lnTo>
                <a:lnTo>
                  <a:pt x="263" y="159"/>
                </a:lnTo>
                <a:lnTo>
                  <a:pt x="276" y="162"/>
                </a:lnTo>
                <a:lnTo>
                  <a:pt x="276" y="161"/>
                </a:lnTo>
                <a:close/>
                <a:moveTo>
                  <a:pt x="277" y="106"/>
                </a:moveTo>
                <a:lnTo>
                  <a:pt x="277" y="106"/>
                </a:lnTo>
                <a:lnTo>
                  <a:pt x="282" y="101"/>
                </a:lnTo>
                <a:lnTo>
                  <a:pt x="276" y="95"/>
                </a:lnTo>
                <a:lnTo>
                  <a:pt x="277" y="106"/>
                </a:lnTo>
                <a:close/>
                <a:moveTo>
                  <a:pt x="161" y="200"/>
                </a:moveTo>
                <a:lnTo>
                  <a:pt x="161" y="200"/>
                </a:lnTo>
                <a:lnTo>
                  <a:pt x="151" y="205"/>
                </a:lnTo>
                <a:lnTo>
                  <a:pt x="156" y="208"/>
                </a:lnTo>
                <a:lnTo>
                  <a:pt x="157" y="205"/>
                </a:lnTo>
                <a:lnTo>
                  <a:pt x="161" y="200"/>
                </a:lnTo>
                <a:close/>
                <a:moveTo>
                  <a:pt x="268" y="117"/>
                </a:moveTo>
                <a:lnTo>
                  <a:pt x="268" y="117"/>
                </a:lnTo>
                <a:lnTo>
                  <a:pt x="271" y="112"/>
                </a:lnTo>
                <a:lnTo>
                  <a:pt x="269" y="109"/>
                </a:lnTo>
                <a:lnTo>
                  <a:pt x="266" y="107"/>
                </a:lnTo>
                <a:lnTo>
                  <a:pt x="268" y="117"/>
                </a:lnTo>
                <a:close/>
                <a:moveTo>
                  <a:pt x="361" y="255"/>
                </a:moveTo>
                <a:lnTo>
                  <a:pt x="361" y="255"/>
                </a:lnTo>
                <a:lnTo>
                  <a:pt x="359" y="262"/>
                </a:lnTo>
                <a:lnTo>
                  <a:pt x="366" y="254"/>
                </a:lnTo>
                <a:lnTo>
                  <a:pt x="361" y="255"/>
                </a:lnTo>
                <a:close/>
                <a:moveTo>
                  <a:pt x="356" y="128"/>
                </a:moveTo>
                <a:lnTo>
                  <a:pt x="356" y="128"/>
                </a:lnTo>
                <a:lnTo>
                  <a:pt x="358" y="126"/>
                </a:lnTo>
                <a:lnTo>
                  <a:pt x="344" y="120"/>
                </a:lnTo>
                <a:lnTo>
                  <a:pt x="356" y="128"/>
                </a:lnTo>
                <a:close/>
                <a:moveTo>
                  <a:pt x="375" y="252"/>
                </a:moveTo>
                <a:lnTo>
                  <a:pt x="375" y="252"/>
                </a:lnTo>
                <a:lnTo>
                  <a:pt x="374" y="259"/>
                </a:lnTo>
                <a:lnTo>
                  <a:pt x="380" y="251"/>
                </a:lnTo>
                <a:lnTo>
                  <a:pt x="378" y="251"/>
                </a:lnTo>
                <a:lnTo>
                  <a:pt x="375" y="252"/>
                </a:lnTo>
                <a:close/>
                <a:moveTo>
                  <a:pt x="56" y="76"/>
                </a:moveTo>
                <a:lnTo>
                  <a:pt x="56" y="76"/>
                </a:lnTo>
                <a:lnTo>
                  <a:pt x="58" y="76"/>
                </a:lnTo>
                <a:lnTo>
                  <a:pt x="60" y="74"/>
                </a:lnTo>
                <a:lnTo>
                  <a:pt x="63" y="72"/>
                </a:lnTo>
                <a:lnTo>
                  <a:pt x="64" y="69"/>
                </a:lnTo>
                <a:lnTo>
                  <a:pt x="56" y="76"/>
                </a:lnTo>
                <a:close/>
                <a:moveTo>
                  <a:pt x="162" y="205"/>
                </a:moveTo>
                <a:lnTo>
                  <a:pt x="162" y="205"/>
                </a:lnTo>
                <a:lnTo>
                  <a:pt x="161" y="205"/>
                </a:lnTo>
                <a:lnTo>
                  <a:pt x="159" y="208"/>
                </a:lnTo>
                <a:lnTo>
                  <a:pt x="159" y="210"/>
                </a:lnTo>
                <a:lnTo>
                  <a:pt x="159" y="211"/>
                </a:lnTo>
                <a:lnTo>
                  <a:pt x="162" y="205"/>
                </a:lnTo>
                <a:close/>
                <a:moveTo>
                  <a:pt x="257" y="143"/>
                </a:moveTo>
                <a:lnTo>
                  <a:pt x="257" y="143"/>
                </a:lnTo>
                <a:lnTo>
                  <a:pt x="255" y="145"/>
                </a:lnTo>
                <a:lnTo>
                  <a:pt x="258" y="147"/>
                </a:lnTo>
                <a:lnTo>
                  <a:pt x="257" y="143"/>
                </a:lnTo>
                <a:close/>
                <a:moveTo>
                  <a:pt x="295" y="47"/>
                </a:moveTo>
                <a:lnTo>
                  <a:pt x="295" y="47"/>
                </a:lnTo>
                <a:lnTo>
                  <a:pt x="296" y="52"/>
                </a:lnTo>
                <a:lnTo>
                  <a:pt x="296" y="49"/>
                </a:lnTo>
                <a:lnTo>
                  <a:pt x="295" y="47"/>
                </a:lnTo>
                <a:close/>
                <a:moveTo>
                  <a:pt x="260" y="156"/>
                </a:moveTo>
                <a:lnTo>
                  <a:pt x="260" y="156"/>
                </a:lnTo>
                <a:lnTo>
                  <a:pt x="258" y="156"/>
                </a:lnTo>
                <a:lnTo>
                  <a:pt x="260" y="158"/>
                </a:lnTo>
                <a:lnTo>
                  <a:pt x="260" y="156"/>
                </a:lnTo>
                <a:close/>
                <a:moveTo>
                  <a:pt x="363" y="131"/>
                </a:moveTo>
                <a:lnTo>
                  <a:pt x="363" y="131"/>
                </a:lnTo>
                <a:lnTo>
                  <a:pt x="364" y="131"/>
                </a:lnTo>
                <a:lnTo>
                  <a:pt x="363" y="13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4" name="Freeform 45"/>
          <p:cNvSpPr>
            <a:spLocks/>
          </p:cNvSpPr>
          <p:nvPr/>
        </p:nvSpPr>
        <p:spPr bwMode="auto">
          <a:xfrm>
            <a:off x="2303464" y="5429026"/>
            <a:ext cx="14287" cy="52388"/>
          </a:xfrm>
          <a:custGeom>
            <a:avLst/>
            <a:gdLst>
              <a:gd name="T0" fmla="*/ 7560998 w 9"/>
              <a:gd name="T1" fmla="*/ 7561335 h 33"/>
              <a:gd name="T2" fmla="*/ 7560998 w 9"/>
              <a:gd name="T3" fmla="*/ 7561335 h 33"/>
              <a:gd name="T4" fmla="*/ 0 w 9"/>
              <a:gd name="T5" fmla="*/ 7561335 h 33"/>
              <a:gd name="T6" fmla="*/ 0 w 9"/>
              <a:gd name="T7" fmla="*/ 7561335 h 33"/>
              <a:gd name="T8" fmla="*/ 0 w 9"/>
              <a:gd name="T9" fmla="*/ 5040361 h 33"/>
              <a:gd name="T10" fmla="*/ 2520862 w 9"/>
              <a:gd name="T11" fmla="*/ 0 h 33"/>
              <a:gd name="T12" fmla="*/ 2520862 w 9"/>
              <a:gd name="T13" fmla="*/ 0 h 33"/>
              <a:gd name="T14" fmla="*/ 7560998 w 9"/>
              <a:gd name="T15" fmla="*/ 0 h 33"/>
              <a:gd name="T16" fmla="*/ 7560998 w 9"/>
              <a:gd name="T17" fmla="*/ 5040361 h 33"/>
              <a:gd name="T18" fmla="*/ 7560998 w 9"/>
              <a:gd name="T19" fmla="*/ 5040361 h 33"/>
              <a:gd name="T20" fmla="*/ 15120408 w 9"/>
              <a:gd name="T21" fmla="*/ 20161442 h 33"/>
              <a:gd name="T22" fmla="*/ 15120408 w 9"/>
              <a:gd name="T23" fmla="*/ 20161442 h 33"/>
              <a:gd name="T24" fmla="*/ 22681406 w 9"/>
              <a:gd name="T25" fmla="*/ 73086023 h 33"/>
              <a:gd name="T26" fmla="*/ 22681406 w 9"/>
              <a:gd name="T27" fmla="*/ 73086023 h 33"/>
              <a:gd name="T28" fmla="*/ 22681406 w 9"/>
              <a:gd name="T29" fmla="*/ 75605409 h 33"/>
              <a:gd name="T30" fmla="*/ 22681406 w 9"/>
              <a:gd name="T31" fmla="*/ 75605409 h 33"/>
              <a:gd name="T32" fmla="*/ 22681406 w 9"/>
              <a:gd name="T33" fmla="*/ 80645770 h 33"/>
              <a:gd name="T34" fmla="*/ 20160544 w 9"/>
              <a:gd name="T35" fmla="*/ 83166744 h 33"/>
              <a:gd name="T36" fmla="*/ 20160544 w 9"/>
              <a:gd name="T37" fmla="*/ 83166744 h 33"/>
              <a:gd name="T38" fmla="*/ 15120408 w 9"/>
              <a:gd name="T39" fmla="*/ 80645770 h 33"/>
              <a:gd name="T40" fmla="*/ 15120408 w 9"/>
              <a:gd name="T41" fmla="*/ 75605409 h 33"/>
              <a:gd name="T42" fmla="*/ 15120408 w 9"/>
              <a:gd name="T43" fmla="*/ 75605409 h 33"/>
              <a:gd name="T44" fmla="*/ 15120408 w 9"/>
              <a:gd name="T45" fmla="*/ 55443967 h 33"/>
              <a:gd name="T46" fmla="*/ 15120408 w 9"/>
              <a:gd name="T47" fmla="*/ 55443967 h 33"/>
              <a:gd name="T48" fmla="*/ 10080272 w 9"/>
              <a:gd name="T49" fmla="*/ 32763138 h 33"/>
              <a:gd name="T50" fmla="*/ 10080272 w 9"/>
              <a:gd name="T51" fmla="*/ 32763138 h 33"/>
              <a:gd name="T52" fmla="*/ 7560998 w 9"/>
              <a:gd name="T53" fmla="*/ 12601695 h 33"/>
              <a:gd name="T54" fmla="*/ 7560998 w 9"/>
              <a:gd name="T55" fmla="*/ 12601695 h 33"/>
              <a:gd name="T56" fmla="*/ 7560998 w 9"/>
              <a:gd name="T57" fmla="*/ 7561335 h 33"/>
              <a:gd name="T58" fmla="*/ 7560998 w 9"/>
              <a:gd name="T59" fmla="*/ 7561335 h 33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9" h="33">
                <a:moveTo>
                  <a:pt x="3" y="3"/>
                </a:moveTo>
                <a:lnTo>
                  <a:pt x="3" y="3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3" y="0"/>
                </a:lnTo>
                <a:lnTo>
                  <a:pt x="3" y="2"/>
                </a:lnTo>
                <a:lnTo>
                  <a:pt x="6" y="8"/>
                </a:lnTo>
                <a:lnTo>
                  <a:pt x="9" y="29"/>
                </a:lnTo>
                <a:lnTo>
                  <a:pt x="9" y="30"/>
                </a:lnTo>
                <a:lnTo>
                  <a:pt x="9" y="32"/>
                </a:lnTo>
                <a:lnTo>
                  <a:pt x="8" y="33"/>
                </a:lnTo>
                <a:lnTo>
                  <a:pt x="6" y="32"/>
                </a:lnTo>
                <a:lnTo>
                  <a:pt x="6" y="30"/>
                </a:lnTo>
                <a:lnTo>
                  <a:pt x="6" y="22"/>
                </a:lnTo>
                <a:lnTo>
                  <a:pt x="4" y="13"/>
                </a:lnTo>
                <a:lnTo>
                  <a:pt x="3" y="5"/>
                </a:lnTo>
                <a:lnTo>
                  <a:pt x="3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5" name="Freeform 46"/>
          <p:cNvSpPr>
            <a:spLocks/>
          </p:cNvSpPr>
          <p:nvPr/>
        </p:nvSpPr>
        <p:spPr bwMode="auto">
          <a:xfrm>
            <a:off x="2078039" y="5557613"/>
            <a:ext cx="14287" cy="36512"/>
          </a:xfrm>
          <a:custGeom>
            <a:avLst/>
            <a:gdLst>
              <a:gd name="T0" fmla="*/ 15120408 w 9"/>
              <a:gd name="T1" fmla="*/ 10080487 h 23"/>
              <a:gd name="T2" fmla="*/ 15120408 w 9"/>
              <a:gd name="T3" fmla="*/ 10080487 h 23"/>
              <a:gd name="T4" fmla="*/ 10080272 w 9"/>
              <a:gd name="T5" fmla="*/ 10080487 h 23"/>
              <a:gd name="T6" fmla="*/ 10080272 w 9"/>
              <a:gd name="T7" fmla="*/ 10080487 h 23"/>
              <a:gd name="T8" fmla="*/ 7560998 w 9"/>
              <a:gd name="T9" fmla="*/ 7561159 h 23"/>
              <a:gd name="T10" fmla="*/ 7560998 w 9"/>
              <a:gd name="T11" fmla="*/ 0 h 23"/>
              <a:gd name="T12" fmla="*/ 7560998 w 9"/>
              <a:gd name="T13" fmla="*/ 0 h 23"/>
              <a:gd name="T14" fmla="*/ 10080272 w 9"/>
              <a:gd name="T15" fmla="*/ 0 h 23"/>
              <a:gd name="T16" fmla="*/ 10080272 w 9"/>
              <a:gd name="T17" fmla="*/ 0 h 23"/>
              <a:gd name="T18" fmla="*/ 20160544 w 9"/>
              <a:gd name="T19" fmla="*/ 0 h 23"/>
              <a:gd name="T20" fmla="*/ 20160544 w 9"/>
              <a:gd name="T21" fmla="*/ 0 h 23"/>
              <a:gd name="T22" fmla="*/ 22681406 w 9"/>
              <a:gd name="T23" fmla="*/ 2520915 h 23"/>
              <a:gd name="T24" fmla="*/ 22681406 w 9"/>
              <a:gd name="T25" fmla="*/ 7561159 h 23"/>
              <a:gd name="T26" fmla="*/ 22681406 w 9"/>
              <a:gd name="T27" fmla="*/ 7561159 h 23"/>
              <a:gd name="T28" fmla="*/ 20160544 w 9"/>
              <a:gd name="T29" fmla="*/ 20160974 h 23"/>
              <a:gd name="T30" fmla="*/ 20160544 w 9"/>
              <a:gd name="T31" fmla="*/ 20160974 h 23"/>
              <a:gd name="T32" fmla="*/ 10080272 w 9"/>
              <a:gd name="T33" fmla="*/ 42842863 h 23"/>
              <a:gd name="T34" fmla="*/ 10080272 w 9"/>
              <a:gd name="T35" fmla="*/ 42842863 h 23"/>
              <a:gd name="T36" fmla="*/ 10080272 w 9"/>
              <a:gd name="T37" fmla="*/ 47883107 h 23"/>
              <a:gd name="T38" fmla="*/ 15120408 w 9"/>
              <a:gd name="T39" fmla="*/ 50402435 h 23"/>
              <a:gd name="T40" fmla="*/ 15120408 w 9"/>
              <a:gd name="T41" fmla="*/ 50402435 h 23"/>
              <a:gd name="T42" fmla="*/ 15120408 w 9"/>
              <a:gd name="T43" fmla="*/ 55442678 h 23"/>
              <a:gd name="T44" fmla="*/ 15120408 w 9"/>
              <a:gd name="T45" fmla="*/ 57963594 h 23"/>
              <a:gd name="T46" fmla="*/ 15120408 w 9"/>
              <a:gd name="T47" fmla="*/ 57963594 h 23"/>
              <a:gd name="T48" fmla="*/ 10080272 w 9"/>
              <a:gd name="T49" fmla="*/ 57963594 h 23"/>
              <a:gd name="T50" fmla="*/ 7560998 w 9"/>
              <a:gd name="T51" fmla="*/ 57963594 h 23"/>
              <a:gd name="T52" fmla="*/ 7560998 w 9"/>
              <a:gd name="T53" fmla="*/ 57963594 h 23"/>
              <a:gd name="T54" fmla="*/ 2520862 w 9"/>
              <a:gd name="T55" fmla="*/ 55442678 h 23"/>
              <a:gd name="T56" fmla="*/ 0 w 9"/>
              <a:gd name="T57" fmla="*/ 50402435 h 23"/>
              <a:gd name="T58" fmla="*/ 0 w 9"/>
              <a:gd name="T59" fmla="*/ 50402435 h 23"/>
              <a:gd name="T60" fmla="*/ 2520862 w 9"/>
              <a:gd name="T61" fmla="*/ 47883107 h 23"/>
              <a:gd name="T62" fmla="*/ 2520862 w 9"/>
              <a:gd name="T63" fmla="*/ 47883107 h 23"/>
              <a:gd name="T64" fmla="*/ 7560998 w 9"/>
              <a:gd name="T65" fmla="*/ 27722133 h 23"/>
              <a:gd name="T66" fmla="*/ 7560998 w 9"/>
              <a:gd name="T67" fmla="*/ 27722133 h 23"/>
              <a:gd name="T68" fmla="*/ 15120408 w 9"/>
              <a:gd name="T69" fmla="*/ 10080487 h 23"/>
              <a:gd name="T70" fmla="*/ 15120408 w 9"/>
              <a:gd name="T71" fmla="*/ 10080487 h 2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9" h="23">
                <a:moveTo>
                  <a:pt x="6" y="4"/>
                </a:moveTo>
                <a:lnTo>
                  <a:pt x="6" y="4"/>
                </a:lnTo>
                <a:lnTo>
                  <a:pt x="4" y="4"/>
                </a:lnTo>
                <a:lnTo>
                  <a:pt x="3" y="3"/>
                </a:lnTo>
                <a:lnTo>
                  <a:pt x="3" y="0"/>
                </a:lnTo>
                <a:lnTo>
                  <a:pt x="4" y="0"/>
                </a:lnTo>
                <a:lnTo>
                  <a:pt x="8" y="0"/>
                </a:lnTo>
                <a:lnTo>
                  <a:pt x="9" y="1"/>
                </a:lnTo>
                <a:lnTo>
                  <a:pt x="9" y="3"/>
                </a:lnTo>
                <a:lnTo>
                  <a:pt x="8" y="8"/>
                </a:lnTo>
                <a:lnTo>
                  <a:pt x="4" y="17"/>
                </a:lnTo>
                <a:lnTo>
                  <a:pt x="4" y="19"/>
                </a:lnTo>
                <a:lnTo>
                  <a:pt x="6" y="20"/>
                </a:lnTo>
                <a:lnTo>
                  <a:pt x="6" y="22"/>
                </a:lnTo>
                <a:lnTo>
                  <a:pt x="6" y="23"/>
                </a:lnTo>
                <a:lnTo>
                  <a:pt x="4" y="23"/>
                </a:lnTo>
                <a:lnTo>
                  <a:pt x="3" y="23"/>
                </a:lnTo>
                <a:lnTo>
                  <a:pt x="1" y="22"/>
                </a:lnTo>
                <a:lnTo>
                  <a:pt x="0" y="20"/>
                </a:lnTo>
                <a:lnTo>
                  <a:pt x="1" y="19"/>
                </a:lnTo>
                <a:lnTo>
                  <a:pt x="3" y="11"/>
                </a:lnTo>
                <a:lnTo>
                  <a:pt x="6" y="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6" name="Freeform 47"/>
          <p:cNvSpPr>
            <a:spLocks noEditPoints="1"/>
          </p:cNvSpPr>
          <p:nvPr/>
        </p:nvSpPr>
        <p:spPr bwMode="auto">
          <a:xfrm>
            <a:off x="5008564" y="2892201"/>
            <a:ext cx="600075" cy="658813"/>
          </a:xfrm>
          <a:custGeom>
            <a:avLst/>
            <a:gdLst>
              <a:gd name="T0" fmla="*/ 236894688 w 378"/>
              <a:gd name="T1" fmla="*/ 322580245 h 415"/>
              <a:gd name="T2" fmla="*/ 2520950 w 378"/>
              <a:gd name="T3" fmla="*/ 158770758 h 415"/>
              <a:gd name="T4" fmla="*/ 249496263 w 378"/>
              <a:gd name="T5" fmla="*/ 7561268 h 415"/>
              <a:gd name="T6" fmla="*/ 388104063 w 378"/>
              <a:gd name="T7" fmla="*/ 95766010 h 415"/>
              <a:gd name="T8" fmla="*/ 682963138 w 378"/>
              <a:gd name="T9" fmla="*/ 95766010 h 415"/>
              <a:gd name="T10" fmla="*/ 874495013 w 378"/>
              <a:gd name="T11" fmla="*/ 103327278 h 415"/>
              <a:gd name="T12" fmla="*/ 819051575 w 378"/>
              <a:gd name="T13" fmla="*/ 327620561 h 415"/>
              <a:gd name="T14" fmla="*/ 952619063 w 378"/>
              <a:gd name="T15" fmla="*/ 612399227 h 415"/>
              <a:gd name="T16" fmla="*/ 786288750 w 378"/>
              <a:gd name="T17" fmla="*/ 1043345479 h 415"/>
              <a:gd name="T18" fmla="*/ 269657513 w 378"/>
              <a:gd name="T19" fmla="*/ 1005543901 h 415"/>
              <a:gd name="T20" fmla="*/ 264617200 w 378"/>
              <a:gd name="T21" fmla="*/ 378023724 h 415"/>
              <a:gd name="T22" fmla="*/ 385584700 w 378"/>
              <a:gd name="T23" fmla="*/ 254536768 h 415"/>
              <a:gd name="T24" fmla="*/ 380544388 w 378"/>
              <a:gd name="T25" fmla="*/ 330141513 h 415"/>
              <a:gd name="T26" fmla="*/ 360383138 w 378"/>
              <a:gd name="T27" fmla="*/ 322580245 h 415"/>
              <a:gd name="T28" fmla="*/ 325100950 w 378"/>
              <a:gd name="T29" fmla="*/ 370464044 h 415"/>
              <a:gd name="T30" fmla="*/ 272176875 w 378"/>
              <a:gd name="T31" fmla="*/ 874495676 h 415"/>
              <a:gd name="T32" fmla="*/ 612398763 w 378"/>
              <a:gd name="T33" fmla="*/ 1025705166 h 415"/>
              <a:gd name="T34" fmla="*/ 909777200 w 378"/>
              <a:gd name="T35" fmla="*/ 791329663 h 415"/>
              <a:gd name="T36" fmla="*/ 821570938 w 378"/>
              <a:gd name="T37" fmla="*/ 350302778 h 415"/>
              <a:gd name="T38" fmla="*/ 786288750 w 378"/>
              <a:gd name="T39" fmla="*/ 425907523 h 415"/>
              <a:gd name="T40" fmla="*/ 688003450 w 378"/>
              <a:gd name="T41" fmla="*/ 362902775 h 415"/>
              <a:gd name="T42" fmla="*/ 357862188 w 378"/>
              <a:gd name="T43" fmla="*/ 413305939 h 415"/>
              <a:gd name="T44" fmla="*/ 337700938 w 378"/>
              <a:gd name="T45" fmla="*/ 211693286 h 415"/>
              <a:gd name="T46" fmla="*/ 612398763 w 378"/>
              <a:gd name="T47" fmla="*/ 128528860 h 415"/>
              <a:gd name="T48" fmla="*/ 241935000 w 378"/>
              <a:gd name="T49" fmla="*/ 103327278 h 415"/>
              <a:gd name="T50" fmla="*/ 55443438 w 378"/>
              <a:gd name="T51" fmla="*/ 123488544 h 415"/>
              <a:gd name="T52" fmla="*/ 194052825 w 378"/>
              <a:gd name="T53" fmla="*/ 279738350 h 415"/>
              <a:gd name="T54" fmla="*/ 423386250 w 378"/>
              <a:gd name="T55" fmla="*/ 335181829 h 415"/>
              <a:gd name="T56" fmla="*/ 695563125 w 378"/>
              <a:gd name="T57" fmla="*/ 231854551 h 415"/>
              <a:gd name="T58" fmla="*/ 594756875 w 378"/>
              <a:gd name="T59" fmla="*/ 95766010 h 415"/>
              <a:gd name="T60" fmla="*/ 791329063 w 378"/>
              <a:gd name="T61" fmla="*/ 385584993 h 415"/>
              <a:gd name="T62" fmla="*/ 738406575 w 378"/>
              <a:gd name="T63" fmla="*/ 196572337 h 415"/>
              <a:gd name="T64" fmla="*/ 564515000 w 378"/>
              <a:gd name="T65" fmla="*/ 80645061 h 415"/>
              <a:gd name="T66" fmla="*/ 715724375 w 378"/>
              <a:gd name="T67" fmla="*/ 128528860 h 415"/>
              <a:gd name="T68" fmla="*/ 937498125 w 378"/>
              <a:gd name="T69" fmla="*/ 934979472 h 415"/>
              <a:gd name="T70" fmla="*/ 909777200 w 378"/>
              <a:gd name="T71" fmla="*/ 370464044 h 415"/>
              <a:gd name="T72" fmla="*/ 917336875 w 378"/>
              <a:gd name="T73" fmla="*/ 647681442 h 415"/>
              <a:gd name="T74" fmla="*/ 897175625 w 378"/>
              <a:gd name="T75" fmla="*/ 418346255 h 415"/>
              <a:gd name="T76" fmla="*/ 559474688 w 378"/>
              <a:gd name="T77" fmla="*/ 110886959 h 415"/>
              <a:gd name="T78" fmla="*/ 567035950 w 378"/>
              <a:gd name="T79" fmla="*/ 120967592 h 415"/>
              <a:gd name="T80" fmla="*/ 257055938 w 378"/>
              <a:gd name="T81" fmla="*/ 703124921 h 415"/>
              <a:gd name="T82" fmla="*/ 526713450 w 378"/>
              <a:gd name="T83" fmla="*/ 337701194 h 415"/>
              <a:gd name="T84" fmla="*/ 771167813 w 378"/>
              <a:gd name="T85" fmla="*/ 357862459 h 415"/>
              <a:gd name="T86" fmla="*/ 262096250 w 378"/>
              <a:gd name="T87" fmla="*/ 940019788 h 415"/>
              <a:gd name="T88" fmla="*/ 592237513 w 378"/>
              <a:gd name="T89" fmla="*/ 357862459 h 415"/>
              <a:gd name="T90" fmla="*/ 257055938 w 378"/>
              <a:gd name="T91" fmla="*/ 433467204 h 415"/>
              <a:gd name="T92" fmla="*/ 471270013 w 378"/>
              <a:gd name="T93" fmla="*/ 365423727 h 415"/>
              <a:gd name="T94" fmla="*/ 861893438 w 378"/>
              <a:gd name="T95" fmla="*/ 186491704 h 415"/>
              <a:gd name="T96" fmla="*/ 476310325 w 378"/>
              <a:gd name="T97" fmla="*/ 224294870 h 415"/>
              <a:gd name="T98" fmla="*/ 793850013 w 378"/>
              <a:gd name="T99" fmla="*/ 108367595 h 415"/>
              <a:gd name="T100" fmla="*/ 277217188 w 378"/>
              <a:gd name="T101" fmla="*/ 1005543901 h 415"/>
              <a:gd name="T102" fmla="*/ 236894688 w 378"/>
              <a:gd name="T103" fmla="*/ 478830051 h 415"/>
              <a:gd name="T104" fmla="*/ 229335013 w 378"/>
              <a:gd name="T105" fmla="*/ 307459296 h 415"/>
              <a:gd name="T106" fmla="*/ 317539688 w 378"/>
              <a:gd name="T107" fmla="*/ 1025705166 h 415"/>
              <a:gd name="T108" fmla="*/ 924898138 w 378"/>
              <a:gd name="T109" fmla="*/ 740926500 h 415"/>
              <a:gd name="T110" fmla="*/ 836691875 w 378"/>
              <a:gd name="T111" fmla="*/ 337701194 h 415"/>
              <a:gd name="T112" fmla="*/ 738406575 w 378"/>
              <a:gd name="T113" fmla="*/ 103327278 h 415"/>
              <a:gd name="T114" fmla="*/ 798890325 w 378"/>
              <a:gd name="T115" fmla="*/ 294859299 h 415"/>
              <a:gd name="T116" fmla="*/ 37803138 w 378"/>
              <a:gd name="T117" fmla="*/ 123488544 h 415"/>
              <a:gd name="T118" fmla="*/ 897175625 w 378"/>
              <a:gd name="T119" fmla="*/ 995463268 h 415"/>
              <a:gd name="T120" fmla="*/ 705643750 w 378"/>
              <a:gd name="T121" fmla="*/ 1038305163 h 415"/>
              <a:gd name="T122" fmla="*/ 677922825 w 378"/>
              <a:gd name="T123" fmla="*/ 103327278 h 415"/>
              <a:gd name="T124" fmla="*/ 715724375 w 378"/>
              <a:gd name="T125" fmla="*/ 1038305163 h 4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78" h="415">
                <a:moveTo>
                  <a:pt x="159" y="93"/>
                </a:moveTo>
                <a:lnTo>
                  <a:pt x="159" y="93"/>
                </a:lnTo>
                <a:lnTo>
                  <a:pt x="157" y="93"/>
                </a:lnTo>
                <a:lnTo>
                  <a:pt x="131" y="90"/>
                </a:lnTo>
                <a:lnTo>
                  <a:pt x="116" y="90"/>
                </a:lnTo>
                <a:lnTo>
                  <a:pt x="99" y="92"/>
                </a:lnTo>
                <a:lnTo>
                  <a:pt x="97" y="92"/>
                </a:lnTo>
                <a:lnTo>
                  <a:pt x="97" y="93"/>
                </a:lnTo>
                <a:lnTo>
                  <a:pt x="97" y="100"/>
                </a:lnTo>
                <a:lnTo>
                  <a:pt x="96" y="119"/>
                </a:lnTo>
                <a:lnTo>
                  <a:pt x="96" y="122"/>
                </a:lnTo>
                <a:lnTo>
                  <a:pt x="94" y="126"/>
                </a:lnTo>
                <a:lnTo>
                  <a:pt x="94" y="128"/>
                </a:lnTo>
                <a:lnTo>
                  <a:pt x="93" y="128"/>
                </a:lnTo>
                <a:lnTo>
                  <a:pt x="90" y="128"/>
                </a:lnTo>
                <a:lnTo>
                  <a:pt x="86" y="125"/>
                </a:lnTo>
                <a:lnTo>
                  <a:pt x="83" y="122"/>
                </a:lnTo>
                <a:lnTo>
                  <a:pt x="75" y="115"/>
                </a:lnTo>
                <a:lnTo>
                  <a:pt x="74" y="114"/>
                </a:lnTo>
                <a:lnTo>
                  <a:pt x="61" y="108"/>
                </a:lnTo>
                <a:lnTo>
                  <a:pt x="49" y="100"/>
                </a:lnTo>
                <a:lnTo>
                  <a:pt x="34" y="90"/>
                </a:lnTo>
                <a:lnTo>
                  <a:pt x="26" y="84"/>
                </a:lnTo>
                <a:lnTo>
                  <a:pt x="11" y="74"/>
                </a:lnTo>
                <a:lnTo>
                  <a:pt x="6" y="70"/>
                </a:lnTo>
                <a:lnTo>
                  <a:pt x="3" y="65"/>
                </a:lnTo>
                <a:lnTo>
                  <a:pt x="1" y="63"/>
                </a:lnTo>
                <a:lnTo>
                  <a:pt x="0" y="60"/>
                </a:lnTo>
                <a:lnTo>
                  <a:pt x="0" y="59"/>
                </a:lnTo>
                <a:lnTo>
                  <a:pt x="0" y="57"/>
                </a:lnTo>
                <a:lnTo>
                  <a:pt x="4" y="52"/>
                </a:lnTo>
                <a:lnTo>
                  <a:pt x="12" y="48"/>
                </a:lnTo>
                <a:lnTo>
                  <a:pt x="31" y="38"/>
                </a:lnTo>
                <a:lnTo>
                  <a:pt x="49" y="29"/>
                </a:lnTo>
                <a:lnTo>
                  <a:pt x="67" y="19"/>
                </a:lnTo>
                <a:lnTo>
                  <a:pt x="80" y="10"/>
                </a:lnTo>
                <a:lnTo>
                  <a:pt x="93" y="2"/>
                </a:lnTo>
                <a:lnTo>
                  <a:pt x="96" y="0"/>
                </a:lnTo>
                <a:lnTo>
                  <a:pt x="97" y="0"/>
                </a:lnTo>
                <a:lnTo>
                  <a:pt x="99" y="2"/>
                </a:lnTo>
                <a:lnTo>
                  <a:pt x="99" y="3"/>
                </a:lnTo>
                <a:lnTo>
                  <a:pt x="101" y="5"/>
                </a:lnTo>
                <a:lnTo>
                  <a:pt x="102" y="5"/>
                </a:lnTo>
                <a:lnTo>
                  <a:pt x="102" y="7"/>
                </a:lnTo>
                <a:lnTo>
                  <a:pt x="102" y="8"/>
                </a:lnTo>
                <a:lnTo>
                  <a:pt x="102" y="10"/>
                </a:lnTo>
                <a:lnTo>
                  <a:pt x="99" y="11"/>
                </a:lnTo>
                <a:lnTo>
                  <a:pt x="99" y="21"/>
                </a:lnTo>
                <a:lnTo>
                  <a:pt x="101" y="33"/>
                </a:lnTo>
                <a:lnTo>
                  <a:pt x="101" y="37"/>
                </a:lnTo>
                <a:lnTo>
                  <a:pt x="101" y="38"/>
                </a:lnTo>
                <a:lnTo>
                  <a:pt x="108" y="40"/>
                </a:lnTo>
                <a:lnTo>
                  <a:pt x="115" y="40"/>
                </a:lnTo>
                <a:lnTo>
                  <a:pt x="134" y="38"/>
                </a:lnTo>
                <a:lnTo>
                  <a:pt x="154" y="38"/>
                </a:lnTo>
                <a:lnTo>
                  <a:pt x="175" y="38"/>
                </a:lnTo>
                <a:lnTo>
                  <a:pt x="186" y="38"/>
                </a:lnTo>
                <a:lnTo>
                  <a:pt x="187" y="38"/>
                </a:lnTo>
                <a:lnTo>
                  <a:pt x="187" y="37"/>
                </a:lnTo>
                <a:lnTo>
                  <a:pt x="190" y="35"/>
                </a:lnTo>
                <a:lnTo>
                  <a:pt x="197" y="33"/>
                </a:lnTo>
                <a:lnTo>
                  <a:pt x="205" y="30"/>
                </a:lnTo>
                <a:lnTo>
                  <a:pt x="214" y="27"/>
                </a:lnTo>
                <a:lnTo>
                  <a:pt x="224" y="27"/>
                </a:lnTo>
                <a:lnTo>
                  <a:pt x="241" y="27"/>
                </a:lnTo>
                <a:lnTo>
                  <a:pt x="252" y="27"/>
                </a:lnTo>
                <a:lnTo>
                  <a:pt x="261" y="32"/>
                </a:lnTo>
                <a:lnTo>
                  <a:pt x="263" y="33"/>
                </a:lnTo>
                <a:lnTo>
                  <a:pt x="271" y="38"/>
                </a:lnTo>
                <a:lnTo>
                  <a:pt x="276" y="41"/>
                </a:lnTo>
                <a:lnTo>
                  <a:pt x="276" y="40"/>
                </a:lnTo>
                <a:lnTo>
                  <a:pt x="277" y="37"/>
                </a:lnTo>
                <a:lnTo>
                  <a:pt x="279" y="37"/>
                </a:lnTo>
                <a:lnTo>
                  <a:pt x="284" y="38"/>
                </a:lnTo>
                <a:lnTo>
                  <a:pt x="332" y="38"/>
                </a:lnTo>
                <a:lnTo>
                  <a:pt x="336" y="38"/>
                </a:lnTo>
                <a:lnTo>
                  <a:pt x="337" y="38"/>
                </a:lnTo>
                <a:lnTo>
                  <a:pt x="340" y="38"/>
                </a:lnTo>
                <a:lnTo>
                  <a:pt x="344" y="38"/>
                </a:lnTo>
                <a:lnTo>
                  <a:pt x="345" y="38"/>
                </a:lnTo>
                <a:lnTo>
                  <a:pt x="347" y="41"/>
                </a:lnTo>
                <a:lnTo>
                  <a:pt x="347" y="65"/>
                </a:lnTo>
                <a:lnTo>
                  <a:pt x="347" y="82"/>
                </a:lnTo>
                <a:lnTo>
                  <a:pt x="345" y="84"/>
                </a:lnTo>
                <a:lnTo>
                  <a:pt x="345" y="92"/>
                </a:lnTo>
                <a:lnTo>
                  <a:pt x="344" y="93"/>
                </a:lnTo>
                <a:lnTo>
                  <a:pt x="342" y="95"/>
                </a:lnTo>
                <a:lnTo>
                  <a:pt x="339" y="93"/>
                </a:lnTo>
                <a:lnTo>
                  <a:pt x="336" y="93"/>
                </a:lnTo>
                <a:lnTo>
                  <a:pt x="331" y="93"/>
                </a:lnTo>
                <a:lnTo>
                  <a:pt x="325" y="93"/>
                </a:lnTo>
                <a:lnTo>
                  <a:pt x="310" y="95"/>
                </a:lnTo>
                <a:lnTo>
                  <a:pt x="309" y="95"/>
                </a:lnTo>
                <a:lnTo>
                  <a:pt x="318" y="112"/>
                </a:lnTo>
                <a:lnTo>
                  <a:pt x="325" y="130"/>
                </a:lnTo>
                <a:lnTo>
                  <a:pt x="328" y="130"/>
                </a:lnTo>
                <a:lnTo>
                  <a:pt x="329" y="130"/>
                </a:lnTo>
                <a:lnTo>
                  <a:pt x="331" y="128"/>
                </a:lnTo>
                <a:lnTo>
                  <a:pt x="332" y="130"/>
                </a:lnTo>
                <a:lnTo>
                  <a:pt x="334" y="130"/>
                </a:lnTo>
                <a:lnTo>
                  <a:pt x="340" y="131"/>
                </a:lnTo>
                <a:lnTo>
                  <a:pt x="345" y="133"/>
                </a:lnTo>
                <a:lnTo>
                  <a:pt x="350" y="136"/>
                </a:lnTo>
                <a:lnTo>
                  <a:pt x="350" y="138"/>
                </a:lnTo>
                <a:lnTo>
                  <a:pt x="358" y="141"/>
                </a:lnTo>
                <a:lnTo>
                  <a:pt x="364" y="145"/>
                </a:lnTo>
                <a:lnTo>
                  <a:pt x="370" y="152"/>
                </a:lnTo>
                <a:lnTo>
                  <a:pt x="373" y="158"/>
                </a:lnTo>
                <a:lnTo>
                  <a:pt x="377" y="166"/>
                </a:lnTo>
                <a:lnTo>
                  <a:pt x="378" y="183"/>
                </a:lnTo>
                <a:lnTo>
                  <a:pt x="378" y="243"/>
                </a:lnTo>
                <a:lnTo>
                  <a:pt x="378" y="262"/>
                </a:lnTo>
                <a:lnTo>
                  <a:pt x="378" y="291"/>
                </a:lnTo>
                <a:lnTo>
                  <a:pt x="377" y="311"/>
                </a:lnTo>
                <a:lnTo>
                  <a:pt x="375" y="335"/>
                </a:lnTo>
                <a:lnTo>
                  <a:pt x="375" y="357"/>
                </a:lnTo>
                <a:lnTo>
                  <a:pt x="375" y="373"/>
                </a:lnTo>
                <a:lnTo>
                  <a:pt x="372" y="382"/>
                </a:lnTo>
                <a:lnTo>
                  <a:pt x="366" y="391"/>
                </a:lnTo>
                <a:lnTo>
                  <a:pt x="361" y="395"/>
                </a:lnTo>
                <a:lnTo>
                  <a:pt x="356" y="399"/>
                </a:lnTo>
                <a:lnTo>
                  <a:pt x="344" y="404"/>
                </a:lnTo>
                <a:lnTo>
                  <a:pt x="342" y="404"/>
                </a:lnTo>
                <a:lnTo>
                  <a:pt x="331" y="409"/>
                </a:lnTo>
                <a:lnTo>
                  <a:pt x="321" y="412"/>
                </a:lnTo>
                <a:lnTo>
                  <a:pt x="312" y="414"/>
                </a:lnTo>
                <a:lnTo>
                  <a:pt x="296" y="415"/>
                </a:lnTo>
                <a:lnTo>
                  <a:pt x="276" y="415"/>
                </a:lnTo>
                <a:lnTo>
                  <a:pt x="255" y="415"/>
                </a:lnTo>
                <a:lnTo>
                  <a:pt x="232" y="414"/>
                </a:lnTo>
                <a:lnTo>
                  <a:pt x="205" y="414"/>
                </a:lnTo>
                <a:lnTo>
                  <a:pt x="172" y="412"/>
                </a:lnTo>
                <a:lnTo>
                  <a:pt x="140" y="414"/>
                </a:lnTo>
                <a:lnTo>
                  <a:pt x="131" y="412"/>
                </a:lnTo>
                <a:lnTo>
                  <a:pt x="124" y="410"/>
                </a:lnTo>
                <a:lnTo>
                  <a:pt x="123" y="410"/>
                </a:lnTo>
                <a:lnTo>
                  <a:pt x="118" y="409"/>
                </a:lnTo>
                <a:lnTo>
                  <a:pt x="113" y="406"/>
                </a:lnTo>
                <a:lnTo>
                  <a:pt x="110" y="403"/>
                </a:lnTo>
                <a:lnTo>
                  <a:pt x="107" y="399"/>
                </a:lnTo>
                <a:lnTo>
                  <a:pt x="104" y="390"/>
                </a:lnTo>
                <a:lnTo>
                  <a:pt x="101" y="379"/>
                </a:lnTo>
                <a:lnTo>
                  <a:pt x="97" y="355"/>
                </a:lnTo>
                <a:lnTo>
                  <a:pt x="96" y="330"/>
                </a:lnTo>
                <a:lnTo>
                  <a:pt x="94" y="316"/>
                </a:lnTo>
                <a:lnTo>
                  <a:pt x="94" y="309"/>
                </a:lnTo>
                <a:lnTo>
                  <a:pt x="93" y="284"/>
                </a:lnTo>
                <a:lnTo>
                  <a:pt x="91" y="272"/>
                </a:lnTo>
                <a:lnTo>
                  <a:pt x="91" y="246"/>
                </a:lnTo>
                <a:lnTo>
                  <a:pt x="91" y="185"/>
                </a:lnTo>
                <a:lnTo>
                  <a:pt x="93" y="169"/>
                </a:lnTo>
                <a:lnTo>
                  <a:pt x="94" y="160"/>
                </a:lnTo>
                <a:lnTo>
                  <a:pt x="101" y="153"/>
                </a:lnTo>
                <a:lnTo>
                  <a:pt x="105" y="150"/>
                </a:lnTo>
                <a:lnTo>
                  <a:pt x="115" y="147"/>
                </a:lnTo>
                <a:lnTo>
                  <a:pt x="118" y="145"/>
                </a:lnTo>
                <a:lnTo>
                  <a:pt x="123" y="142"/>
                </a:lnTo>
                <a:lnTo>
                  <a:pt x="127" y="141"/>
                </a:lnTo>
                <a:lnTo>
                  <a:pt x="129" y="141"/>
                </a:lnTo>
                <a:lnTo>
                  <a:pt x="131" y="139"/>
                </a:lnTo>
                <a:lnTo>
                  <a:pt x="132" y="139"/>
                </a:lnTo>
                <a:lnTo>
                  <a:pt x="134" y="139"/>
                </a:lnTo>
                <a:lnTo>
                  <a:pt x="135" y="141"/>
                </a:lnTo>
                <a:lnTo>
                  <a:pt x="137" y="134"/>
                </a:lnTo>
                <a:lnTo>
                  <a:pt x="146" y="115"/>
                </a:lnTo>
                <a:lnTo>
                  <a:pt x="153" y="101"/>
                </a:lnTo>
                <a:lnTo>
                  <a:pt x="156" y="98"/>
                </a:lnTo>
                <a:lnTo>
                  <a:pt x="157" y="97"/>
                </a:lnTo>
                <a:lnTo>
                  <a:pt x="159" y="93"/>
                </a:lnTo>
                <a:close/>
                <a:moveTo>
                  <a:pt x="140" y="163"/>
                </a:moveTo>
                <a:lnTo>
                  <a:pt x="140" y="163"/>
                </a:lnTo>
                <a:lnTo>
                  <a:pt x="138" y="161"/>
                </a:lnTo>
                <a:lnTo>
                  <a:pt x="140" y="160"/>
                </a:lnTo>
                <a:lnTo>
                  <a:pt x="140" y="158"/>
                </a:lnTo>
                <a:lnTo>
                  <a:pt x="142" y="153"/>
                </a:lnTo>
                <a:lnTo>
                  <a:pt x="145" y="147"/>
                </a:lnTo>
                <a:lnTo>
                  <a:pt x="148" y="141"/>
                </a:lnTo>
                <a:lnTo>
                  <a:pt x="151" y="136"/>
                </a:lnTo>
                <a:lnTo>
                  <a:pt x="151" y="134"/>
                </a:lnTo>
                <a:lnTo>
                  <a:pt x="151" y="131"/>
                </a:lnTo>
                <a:lnTo>
                  <a:pt x="151" y="130"/>
                </a:lnTo>
                <a:lnTo>
                  <a:pt x="159" y="115"/>
                </a:lnTo>
                <a:lnTo>
                  <a:pt x="165" y="108"/>
                </a:lnTo>
                <a:lnTo>
                  <a:pt x="168" y="101"/>
                </a:lnTo>
                <a:lnTo>
                  <a:pt x="173" y="97"/>
                </a:lnTo>
                <a:lnTo>
                  <a:pt x="175" y="93"/>
                </a:lnTo>
                <a:lnTo>
                  <a:pt x="165" y="93"/>
                </a:lnTo>
                <a:lnTo>
                  <a:pt x="164" y="95"/>
                </a:lnTo>
                <a:lnTo>
                  <a:pt x="162" y="97"/>
                </a:lnTo>
                <a:lnTo>
                  <a:pt x="159" y="100"/>
                </a:lnTo>
                <a:lnTo>
                  <a:pt x="156" y="103"/>
                </a:lnTo>
                <a:lnTo>
                  <a:pt x="145" y="123"/>
                </a:lnTo>
                <a:lnTo>
                  <a:pt x="145" y="125"/>
                </a:lnTo>
                <a:lnTo>
                  <a:pt x="143" y="128"/>
                </a:lnTo>
                <a:lnTo>
                  <a:pt x="142" y="131"/>
                </a:lnTo>
                <a:lnTo>
                  <a:pt x="137" y="141"/>
                </a:lnTo>
                <a:lnTo>
                  <a:pt x="135" y="144"/>
                </a:lnTo>
                <a:lnTo>
                  <a:pt x="135" y="147"/>
                </a:lnTo>
                <a:lnTo>
                  <a:pt x="135" y="150"/>
                </a:lnTo>
                <a:lnTo>
                  <a:pt x="137" y="150"/>
                </a:lnTo>
                <a:lnTo>
                  <a:pt x="135" y="152"/>
                </a:lnTo>
                <a:lnTo>
                  <a:pt x="134" y="153"/>
                </a:lnTo>
                <a:lnTo>
                  <a:pt x="132" y="153"/>
                </a:lnTo>
                <a:lnTo>
                  <a:pt x="131" y="152"/>
                </a:lnTo>
                <a:lnTo>
                  <a:pt x="131" y="149"/>
                </a:lnTo>
                <a:lnTo>
                  <a:pt x="132" y="145"/>
                </a:lnTo>
                <a:lnTo>
                  <a:pt x="131" y="147"/>
                </a:lnTo>
                <a:lnTo>
                  <a:pt x="129" y="147"/>
                </a:lnTo>
                <a:lnTo>
                  <a:pt x="127" y="150"/>
                </a:lnTo>
                <a:lnTo>
                  <a:pt x="124" y="150"/>
                </a:lnTo>
                <a:lnTo>
                  <a:pt x="123" y="152"/>
                </a:lnTo>
                <a:lnTo>
                  <a:pt x="118" y="155"/>
                </a:lnTo>
                <a:lnTo>
                  <a:pt x="113" y="160"/>
                </a:lnTo>
                <a:lnTo>
                  <a:pt x="110" y="167"/>
                </a:lnTo>
                <a:lnTo>
                  <a:pt x="107" y="175"/>
                </a:lnTo>
                <a:lnTo>
                  <a:pt x="105" y="183"/>
                </a:lnTo>
                <a:lnTo>
                  <a:pt x="105" y="201"/>
                </a:lnTo>
                <a:lnTo>
                  <a:pt x="105" y="262"/>
                </a:lnTo>
                <a:lnTo>
                  <a:pt x="105" y="313"/>
                </a:lnTo>
                <a:lnTo>
                  <a:pt x="105" y="316"/>
                </a:lnTo>
                <a:lnTo>
                  <a:pt x="107" y="327"/>
                </a:lnTo>
                <a:lnTo>
                  <a:pt x="108" y="347"/>
                </a:lnTo>
                <a:lnTo>
                  <a:pt x="112" y="369"/>
                </a:lnTo>
                <a:lnTo>
                  <a:pt x="115" y="379"/>
                </a:lnTo>
                <a:lnTo>
                  <a:pt x="118" y="387"/>
                </a:lnTo>
                <a:lnTo>
                  <a:pt x="124" y="393"/>
                </a:lnTo>
                <a:lnTo>
                  <a:pt x="132" y="398"/>
                </a:lnTo>
                <a:lnTo>
                  <a:pt x="140" y="403"/>
                </a:lnTo>
                <a:lnTo>
                  <a:pt x="142" y="404"/>
                </a:lnTo>
                <a:lnTo>
                  <a:pt x="151" y="406"/>
                </a:lnTo>
                <a:lnTo>
                  <a:pt x="164" y="406"/>
                </a:lnTo>
                <a:lnTo>
                  <a:pt x="176" y="406"/>
                </a:lnTo>
                <a:lnTo>
                  <a:pt x="192" y="406"/>
                </a:lnTo>
                <a:lnTo>
                  <a:pt x="209" y="406"/>
                </a:lnTo>
                <a:lnTo>
                  <a:pt x="233" y="407"/>
                </a:lnTo>
                <a:lnTo>
                  <a:pt x="243" y="407"/>
                </a:lnTo>
                <a:lnTo>
                  <a:pt x="258" y="407"/>
                </a:lnTo>
                <a:lnTo>
                  <a:pt x="284" y="407"/>
                </a:lnTo>
                <a:lnTo>
                  <a:pt x="304" y="404"/>
                </a:lnTo>
                <a:lnTo>
                  <a:pt x="320" y="403"/>
                </a:lnTo>
                <a:lnTo>
                  <a:pt x="331" y="399"/>
                </a:lnTo>
                <a:lnTo>
                  <a:pt x="342" y="396"/>
                </a:lnTo>
                <a:lnTo>
                  <a:pt x="345" y="395"/>
                </a:lnTo>
                <a:lnTo>
                  <a:pt x="350" y="393"/>
                </a:lnTo>
                <a:lnTo>
                  <a:pt x="355" y="388"/>
                </a:lnTo>
                <a:lnTo>
                  <a:pt x="356" y="387"/>
                </a:lnTo>
                <a:lnTo>
                  <a:pt x="358" y="384"/>
                </a:lnTo>
                <a:lnTo>
                  <a:pt x="359" y="365"/>
                </a:lnTo>
                <a:lnTo>
                  <a:pt x="361" y="336"/>
                </a:lnTo>
                <a:lnTo>
                  <a:pt x="361" y="314"/>
                </a:lnTo>
                <a:lnTo>
                  <a:pt x="361" y="292"/>
                </a:lnTo>
                <a:lnTo>
                  <a:pt x="359" y="256"/>
                </a:lnTo>
                <a:lnTo>
                  <a:pt x="358" y="243"/>
                </a:lnTo>
                <a:lnTo>
                  <a:pt x="356" y="226"/>
                </a:lnTo>
                <a:lnTo>
                  <a:pt x="355" y="207"/>
                </a:lnTo>
                <a:lnTo>
                  <a:pt x="353" y="185"/>
                </a:lnTo>
                <a:lnTo>
                  <a:pt x="351" y="161"/>
                </a:lnTo>
                <a:lnTo>
                  <a:pt x="351" y="160"/>
                </a:lnTo>
                <a:lnTo>
                  <a:pt x="347" y="152"/>
                </a:lnTo>
                <a:lnTo>
                  <a:pt x="344" y="147"/>
                </a:lnTo>
                <a:lnTo>
                  <a:pt x="339" y="145"/>
                </a:lnTo>
                <a:lnTo>
                  <a:pt x="329" y="141"/>
                </a:lnTo>
                <a:lnTo>
                  <a:pt x="326" y="139"/>
                </a:lnTo>
                <a:lnTo>
                  <a:pt x="326" y="142"/>
                </a:lnTo>
                <a:lnTo>
                  <a:pt x="326" y="149"/>
                </a:lnTo>
                <a:lnTo>
                  <a:pt x="328" y="152"/>
                </a:lnTo>
                <a:lnTo>
                  <a:pt x="329" y="156"/>
                </a:lnTo>
                <a:lnTo>
                  <a:pt x="328" y="158"/>
                </a:lnTo>
                <a:lnTo>
                  <a:pt x="326" y="160"/>
                </a:lnTo>
                <a:lnTo>
                  <a:pt x="326" y="163"/>
                </a:lnTo>
                <a:lnTo>
                  <a:pt x="326" y="164"/>
                </a:lnTo>
                <a:lnTo>
                  <a:pt x="326" y="167"/>
                </a:lnTo>
                <a:lnTo>
                  <a:pt x="325" y="169"/>
                </a:lnTo>
                <a:lnTo>
                  <a:pt x="321" y="171"/>
                </a:lnTo>
                <a:lnTo>
                  <a:pt x="320" y="171"/>
                </a:lnTo>
                <a:lnTo>
                  <a:pt x="315" y="171"/>
                </a:lnTo>
                <a:lnTo>
                  <a:pt x="312" y="169"/>
                </a:lnTo>
                <a:lnTo>
                  <a:pt x="310" y="166"/>
                </a:lnTo>
                <a:lnTo>
                  <a:pt x="309" y="164"/>
                </a:lnTo>
                <a:lnTo>
                  <a:pt x="309" y="161"/>
                </a:lnTo>
                <a:lnTo>
                  <a:pt x="307" y="160"/>
                </a:lnTo>
                <a:lnTo>
                  <a:pt x="307" y="155"/>
                </a:lnTo>
                <a:lnTo>
                  <a:pt x="306" y="152"/>
                </a:lnTo>
                <a:lnTo>
                  <a:pt x="301" y="144"/>
                </a:lnTo>
                <a:lnTo>
                  <a:pt x="299" y="141"/>
                </a:lnTo>
                <a:lnTo>
                  <a:pt x="299" y="139"/>
                </a:lnTo>
                <a:lnTo>
                  <a:pt x="298" y="139"/>
                </a:lnTo>
                <a:lnTo>
                  <a:pt x="296" y="139"/>
                </a:lnTo>
                <a:lnTo>
                  <a:pt x="295" y="139"/>
                </a:lnTo>
                <a:lnTo>
                  <a:pt x="285" y="142"/>
                </a:lnTo>
                <a:lnTo>
                  <a:pt x="273" y="144"/>
                </a:lnTo>
                <a:lnTo>
                  <a:pt x="249" y="147"/>
                </a:lnTo>
                <a:lnTo>
                  <a:pt x="211" y="149"/>
                </a:lnTo>
                <a:lnTo>
                  <a:pt x="164" y="149"/>
                </a:lnTo>
                <a:lnTo>
                  <a:pt x="157" y="149"/>
                </a:lnTo>
                <a:lnTo>
                  <a:pt x="151" y="150"/>
                </a:lnTo>
                <a:lnTo>
                  <a:pt x="149" y="150"/>
                </a:lnTo>
                <a:lnTo>
                  <a:pt x="148" y="150"/>
                </a:lnTo>
                <a:lnTo>
                  <a:pt x="146" y="149"/>
                </a:lnTo>
                <a:lnTo>
                  <a:pt x="145" y="153"/>
                </a:lnTo>
                <a:lnTo>
                  <a:pt x="145" y="156"/>
                </a:lnTo>
                <a:lnTo>
                  <a:pt x="145" y="160"/>
                </a:lnTo>
                <a:lnTo>
                  <a:pt x="145" y="163"/>
                </a:lnTo>
                <a:lnTo>
                  <a:pt x="143" y="163"/>
                </a:lnTo>
                <a:lnTo>
                  <a:pt x="142" y="164"/>
                </a:lnTo>
                <a:lnTo>
                  <a:pt x="140" y="163"/>
                </a:lnTo>
                <a:close/>
                <a:moveTo>
                  <a:pt x="88" y="115"/>
                </a:moveTo>
                <a:lnTo>
                  <a:pt x="88" y="115"/>
                </a:lnTo>
                <a:lnTo>
                  <a:pt x="88" y="114"/>
                </a:lnTo>
                <a:lnTo>
                  <a:pt x="88" y="87"/>
                </a:lnTo>
                <a:lnTo>
                  <a:pt x="88" y="85"/>
                </a:lnTo>
                <a:lnTo>
                  <a:pt x="88" y="84"/>
                </a:lnTo>
                <a:lnTo>
                  <a:pt x="90" y="84"/>
                </a:lnTo>
                <a:lnTo>
                  <a:pt x="91" y="84"/>
                </a:lnTo>
                <a:lnTo>
                  <a:pt x="97" y="84"/>
                </a:lnTo>
                <a:lnTo>
                  <a:pt x="99" y="84"/>
                </a:lnTo>
                <a:lnTo>
                  <a:pt x="101" y="84"/>
                </a:lnTo>
                <a:lnTo>
                  <a:pt x="104" y="84"/>
                </a:lnTo>
                <a:lnTo>
                  <a:pt x="134" y="84"/>
                </a:lnTo>
                <a:lnTo>
                  <a:pt x="154" y="85"/>
                </a:lnTo>
                <a:lnTo>
                  <a:pt x="203" y="85"/>
                </a:lnTo>
                <a:lnTo>
                  <a:pt x="250" y="84"/>
                </a:lnTo>
                <a:lnTo>
                  <a:pt x="261" y="84"/>
                </a:lnTo>
                <a:lnTo>
                  <a:pt x="273" y="85"/>
                </a:lnTo>
                <a:lnTo>
                  <a:pt x="269" y="79"/>
                </a:lnTo>
                <a:lnTo>
                  <a:pt x="265" y="71"/>
                </a:lnTo>
                <a:lnTo>
                  <a:pt x="260" y="63"/>
                </a:lnTo>
                <a:lnTo>
                  <a:pt x="254" y="56"/>
                </a:lnTo>
                <a:lnTo>
                  <a:pt x="250" y="52"/>
                </a:lnTo>
                <a:lnTo>
                  <a:pt x="249" y="51"/>
                </a:lnTo>
                <a:lnTo>
                  <a:pt x="246" y="49"/>
                </a:lnTo>
                <a:lnTo>
                  <a:pt x="243" y="51"/>
                </a:lnTo>
                <a:lnTo>
                  <a:pt x="161" y="51"/>
                </a:lnTo>
                <a:lnTo>
                  <a:pt x="142" y="49"/>
                </a:lnTo>
                <a:lnTo>
                  <a:pt x="127" y="48"/>
                </a:lnTo>
                <a:lnTo>
                  <a:pt x="123" y="48"/>
                </a:lnTo>
                <a:lnTo>
                  <a:pt x="120" y="49"/>
                </a:lnTo>
                <a:lnTo>
                  <a:pt x="116" y="49"/>
                </a:lnTo>
                <a:lnTo>
                  <a:pt x="115" y="48"/>
                </a:lnTo>
                <a:lnTo>
                  <a:pt x="115" y="44"/>
                </a:lnTo>
                <a:lnTo>
                  <a:pt x="116" y="43"/>
                </a:lnTo>
                <a:lnTo>
                  <a:pt x="115" y="43"/>
                </a:lnTo>
                <a:lnTo>
                  <a:pt x="101" y="43"/>
                </a:lnTo>
                <a:lnTo>
                  <a:pt x="99" y="43"/>
                </a:lnTo>
                <a:lnTo>
                  <a:pt x="97" y="43"/>
                </a:lnTo>
                <a:lnTo>
                  <a:pt x="96" y="41"/>
                </a:lnTo>
                <a:lnTo>
                  <a:pt x="94" y="40"/>
                </a:lnTo>
                <a:lnTo>
                  <a:pt x="94" y="37"/>
                </a:lnTo>
                <a:lnTo>
                  <a:pt x="94" y="32"/>
                </a:lnTo>
                <a:lnTo>
                  <a:pt x="96" y="27"/>
                </a:lnTo>
                <a:lnTo>
                  <a:pt x="94" y="22"/>
                </a:lnTo>
                <a:lnTo>
                  <a:pt x="94" y="19"/>
                </a:lnTo>
                <a:lnTo>
                  <a:pt x="93" y="14"/>
                </a:lnTo>
                <a:lnTo>
                  <a:pt x="83" y="19"/>
                </a:lnTo>
                <a:lnTo>
                  <a:pt x="67" y="27"/>
                </a:lnTo>
                <a:lnTo>
                  <a:pt x="60" y="32"/>
                </a:lnTo>
                <a:lnTo>
                  <a:pt x="41" y="40"/>
                </a:lnTo>
                <a:lnTo>
                  <a:pt x="22" y="49"/>
                </a:lnTo>
                <a:lnTo>
                  <a:pt x="22" y="51"/>
                </a:lnTo>
                <a:lnTo>
                  <a:pt x="22" y="54"/>
                </a:lnTo>
                <a:lnTo>
                  <a:pt x="20" y="54"/>
                </a:lnTo>
                <a:lnTo>
                  <a:pt x="19" y="54"/>
                </a:lnTo>
                <a:lnTo>
                  <a:pt x="14" y="56"/>
                </a:lnTo>
                <a:lnTo>
                  <a:pt x="6" y="59"/>
                </a:lnTo>
                <a:lnTo>
                  <a:pt x="12" y="63"/>
                </a:lnTo>
                <a:lnTo>
                  <a:pt x="31" y="74"/>
                </a:lnTo>
                <a:lnTo>
                  <a:pt x="49" y="89"/>
                </a:lnTo>
                <a:lnTo>
                  <a:pt x="75" y="109"/>
                </a:lnTo>
                <a:lnTo>
                  <a:pt x="77" y="111"/>
                </a:lnTo>
                <a:lnTo>
                  <a:pt x="83" y="114"/>
                </a:lnTo>
                <a:lnTo>
                  <a:pt x="88" y="115"/>
                </a:lnTo>
                <a:close/>
                <a:moveTo>
                  <a:pt x="181" y="93"/>
                </a:moveTo>
                <a:lnTo>
                  <a:pt x="181" y="93"/>
                </a:lnTo>
                <a:lnTo>
                  <a:pt x="179" y="95"/>
                </a:lnTo>
                <a:lnTo>
                  <a:pt x="178" y="98"/>
                </a:lnTo>
                <a:lnTo>
                  <a:pt x="176" y="98"/>
                </a:lnTo>
                <a:lnTo>
                  <a:pt x="170" y="106"/>
                </a:lnTo>
                <a:lnTo>
                  <a:pt x="162" y="119"/>
                </a:lnTo>
                <a:lnTo>
                  <a:pt x="153" y="134"/>
                </a:lnTo>
                <a:lnTo>
                  <a:pt x="157" y="134"/>
                </a:lnTo>
                <a:lnTo>
                  <a:pt x="168" y="133"/>
                </a:lnTo>
                <a:lnTo>
                  <a:pt x="189" y="131"/>
                </a:lnTo>
                <a:lnTo>
                  <a:pt x="203" y="131"/>
                </a:lnTo>
                <a:lnTo>
                  <a:pt x="219" y="131"/>
                </a:lnTo>
                <a:lnTo>
                  <a:pt x="241" y="131"/>
                </a:lnTo>
                <a:lnTo>
                  <a:pt x="295" y="131"/>
                </a:lnTo>
                <a:lnTo>
                  <a:pt x="293" y="125"/>
                </a:lnTo>
                <a:lnTo>
                  <a:pt x="290" y="120"/>
                </a:lnTo>
                <a:lnTo>
                  <a:pt x="285" y="109"/>
                </a:lnTo>
                <a:lnTo>
                  <a:pt x="279" y="98"/>
                </a:lnTo>
                <a:lnTo>
                  <a:pt x="276" y="92"/>
                </a:lnTo>
                <a:lnTo>
                  <a:pt x="274" y="92"/>
                </a:lnTo>
                <a:lnTo>
                  <a:pt x="271" y="92"/>
                </a:lnTo>
                <a:lnTo>
                  <a:pt x="269" y="92"/>
                </a:lnTo>
                <a:lnTo>
                  <a:pt x="257" y="92"/>
                </a:lnTo>
                <a:lnTo>
                  <a:pt x="243" y="93"/>
                </a:lnTo>
                <a:lnTo>
                  <a:pt x="230" y="93"/>
                </a:lnTo>
                <a:lnTo>
                  <a:pt x="202" y="93"/>
                </a:lnTo>
                <a:lnTo>
                  <a:pt x="181" y="93"/>
                </a:lnTo>
                <a:close/>
                <a:moveTo>
                  <a:pt x="200" y="38"/>
                </a:moveTo>
                <a:lnTo>
                  <a:pt x="200" y="38"/>
                </a:lnTo>
                <a:lnTo>
                  <a:pt x="202" y="38"/>
                </a:lnTo>
                <a:lnTo>
                  <a:pt x="233" y="40"/>
                </a:lnTo>
                <a:lnTo>
                  <a:pt x="235" y="38"/>
                </a:lnTo>
                <a:lnTo>
                  <a:pt x="236" y="38"/>
                </a:lnTo>
                <a:lnTo>
                  <a:pt x="238" y="38"/>
                </a:lnTo>
                <a:lnTo>
                  <a:pt x="241" y="40"/>
                </a:lnTo>
                <a:lnTo>
                  <a:pt x="247" y="43"/>
                </a:lnTo>
                <a:lnTo>
                  <a:pt x="252" y="46"/>
                </a:lnTo>
                <a:lnTo>
                  <a:pt x="254" y="48"/>
                </a:lnTo>
                <a:lnTo>
                  <a:pt x="260" y="54"/>
                </a:lnTo>
                <a:lnTo>
                  <a:pt x="266" y="60"/>
                </a:lnTo>
                <a:lnTo>
                  <a:pt x="276" y="74"/>
                </a:lnTo>
                <a:lnTo>
                  <a:pt x="284" y="87"/>
                </a:lnTo>
                <a:lnTo>
                  <a:pt x="288" y="95"/>
                </a:lnTo>
                <a:lnTo>
                  <a:pt x="295" y="104"/>
                </a:lnTo>
                <a:lnTo>
                  <a:pt x="299" y="115"/>
                </a:lnTo>
                <a:lnTo>
                  <a:pt x="304" y="130"/>
                </a:lnTo>
                <a:lnTo>
                  <a:pt x="309" y="141"/>
                </a:lnTo>
                <a:lnTo>
                  <a:pt x="314" y="153"/>
                </a:lnTo>
                <a:lnTo>
                  <a:pt x="314" y="155"/>
                </a:lnTo>
                <a:lnTo>
                  <a:pt x="318" y="152"/>
                </a:lnTo>
                <a:lnTo>
                  <a:pt x="320" y="152"/>
                </a:lnTo>
                <a:lnTo>
                  <a:pt x="321" y="150"/>
                </a:lnTo>
                <a:lnTo>
                  <a:pt x="323" y="150"/>
                </a:lnTo>
                <a:lnTo>
                  <a:pt x="320" y="141"/>
                </a:lnTo>
                <a:lnTo>
                  <a:pt x="315" y="130"/>
                </a:lnTo>
                <a:lnTo>
                  <a:pt x="307" y="112"/>
                </a:lnTo>
                <a:lnTo>
                  <a:pt x="304" y="101"/>
                </a:lnTo>
                <a:lnTo>
                  <a:pt x="296" y="81"/>
                </a:lnTo>
                <a:lnTo>
                  <a:pt x="295" y="79"/>
                </a:lnTo>
                <a:lnTo>
                  <a:pt x="293" y="78"/>
                </a:lnTo>
                <a:lnTo>
                  <a:pt x="291" y="78"/>
                </a:lnTo>
                <a:lnTo>
                  <a:pt x="284" y="63"/>
                </a:lnTo>
                <a:lnTo>
                  <a:pt x="280" y="60"/>
                </a:lnTo>
                <a:lnTo>
                  <a:pt x="277" y="52"/>
                </a:lnTo>
                <a:lnTo>
                  <a:pt x="273" y="46"/>
                </a:lnTo>
                <a:lnTo>
                  <a:pt x="265" y="41"/>
                </a:lnTo>
                <a:lnTo>
                  <a:pt x="260" y="37"/>
                </a:lnTo>
                <a:lnTo>
                  <a:pt x="257" y="37"/>
                </a:lnTo>
                <a:lnTo>
                  <a:pt x="255" y="37"/>
                </a:lnTo>
                <a:lnTo>
                  <a:pt x="247" y="32"/>
                </a:lnTo>
                <a:lnTo>
                  <a:pt x="244" y="32"/>
                </a:lnTo>
                <a:lnTo>
                  <a:pt x="236" y="30"/>
                </a:lnTo>
                <a:lnTo>
                  <a:pt x="224" y="32"/>
                </a:lnTo>
                <a:lnTo>
                  <a:pt x="211" y="35"/>
                </a:lnTo>
                <a:lnTo>
                  <a:pt x="202" y="38"/>
                </a:lnTo>
                <a:lnTo>
                  <a:pt x="200" y="38"/>
                </a:lnTo>
                <a:close/>
                <a:moveTo>
                  <a:pt x="337" y="89"/>
                </a:moveTo>
                <a:lnTo>
                  <a:pt x="337" y="89"/>
                </a:lnTo>
                <a:lnTo>
                  <a:pt x="336" y="46"/>
                </a:lnTo>
                <a:lnTo>
                  <a:pt x="331" y="46"/>
                </a:lnTo>
                <a:lnTo>
                  <a:pt x="326" y="48"/>
                </a:lnTo>
                <a:lnTo>
                  <a:pt x="314" y="48"/>
                </a:lnTo>
                <a:lnTo>
                  <a:pt x="301" y="48"/>
                </a:lnTo>
                <a:lnTo>
                  <a:pt x="298" y="48"/>
                </a:lnTo>
                <a:lnTo>
                  <a:pt x="284" y="49"/>
                </a:lnTo>
                <a:lnTo>
                  <a:pt x="282" y="49"/>
                </a:lnTo>
                <a:lnTo>
                  <a:pt x="284" y="51"/>
                </a:lnTo>
                <a:lnTo>
                  <a:pt x="290" y="63"/>
                </a:lnTo>
                <a:lnTo>
                  <a:pt x="296" y="71"/>
                </a:lnTo>
                <a:lnTo>
                  <a:pt x="303" y="82"/>
                </a:lnTo>
                <a:lnTo>
                  <a:pt x="304" y="84"/>
                </a:lnTo>
                <a:lnTo>
                  <a:pt x="306" y="82"/>
                </a:lnTo>
                <a:lnTo>
                  <a:pt x="307" y="82"/>
                </a:lnTo>
                <a:lnTo>
                  <a:pt x="309" y="82"/>
                </a:lnTo>
                <a:lnTo>
                  <a:pt x="315" y="84"/>
                </a:lnTo>
                <a:lnTo>
                  <a:pt x="318" y="84"/>
                </a:lnTo>
                <a:lnTo>
                  <a:pt x="329" y="87"/>
                </a:lnTo>
                <a:lnTo>
                  <a:pt x="337" y="89"/>
                </a:lnTo>
                <a:close/>
                <a:moveTo>
                  <a:pt x="372" y="371"/>
                </a:moveTo>
                <a:lnTo>
                  <a:pt x="372" y="371"/>
                </a:lnTo>
                <a:lnTo>
                  <a:pt x="372" y="368"/>
                </a:lnTo>
                <a:lnTo>
                  <a:pt x="372" y="350"/>
                </a:lnTo>
                <a:lnTo>
                  <a:pt x="373" y="311"/>
                </a:lnTo>
                <a:lnTo>
                  <a:pt x="375" y="283"/>
                </a:lnTo>
                <a:lnTo>
                  <a:pt x="375" y="264"/>
                </a:lnTo>
                <a:lnTo>
                  <a:pt x="375" y="235"/>
                </a:lnTo>
                <a:lnTo>
                  <a:pt x="375" y="185"/>
                </a:lnTo>
                <a:lnTo>
                  <a:pt x="373" y="167"/>
                </a:lnTo>
                <a:lnTo>
                  <a:pt x="372" y="161"/>
                </a:lnTo>
                <a:lnTo>
                  <a:pt x="369" y="156"/>
                </a:lnTo>
                <a:lnTo>
                  <a:pt x="366" y="152"/>
                </a:lnTo>
                <a:lnTo>
                  <a:pt x="361" y="147"/>
                </a:lnTo>
                <a:lnTo>
                  <a:pt x="364" y="155"/>
                </a:lnTo>
                <a:lnTo>
                  <a:pt x="367" y="164"/>
                </a:lnTo>
                <a:lnTo>
                  <a:pt x="367" y="174"/>
                </a:lnTo>
                <a:lnTo>
                  <a:pt x="369" y="183"/>
                </a:lnTo>
                <a:lnTo>
                  <a:pt x="369" y="209"/>
                </a:lnTo>
                <a:lnTo>
                  <a:pt x="369" y="232"/>
                </a:lnTo>
                <a:lnTo>
                  <a:pt x="369" y="251"/>
                </a:lnTo>
                <a:lnTo>
                  <a:pt x="370" y="273"/>
                </a:lnTo>
                <a:lnTo>
                  <a:pt x="372" y="324"/>
                </a:lnTo>
                <a:lnTo>
                  <a:pt x="372" y="347"/>
                </a:lnTo>
                <a:lnTo>
                  <a:pt x="372" y="363"/>
                </a:lnTo>
                <a:lnTo>
                  <a:pt x="372" y="371"/>
                </a:lnTo>
                <a:close/>
                <a:moveTo>
                  <a:pt x="364" y="257"/>
                </a:moveTo>
                <a:lnTo>
                  <a:pt x="364" y="257"/>
                </a:lnTo>
                <a:lnTo>
                  <a:pt x="364" y="253"/>
                </a:lnTo>
                <a:lnTo>
                  <a:pt x="366" y="231"/>
                </a:lnTo>
                <a:lnTo>
                  <a:pt x="366" y="223"/>
                </a:lnTo>
                <a:lnTo>
                  <a:pt x="364" y="205"/>
                </a:lnTo>
                <a:lnTo>
                  <a:pt x="362" y="175"/>
                </a:lnTo>
                <a:lnTo>
                  <a:pt x="361" y="163"/>
                </a:lnTo>
                <a:lnTo>
                  <a:pt x="358" y="152"/>
                </a:lnTo>
                <a:lnTo>
                  <a:pt x="356" y="147"/>
                </a:lnTo>
                <a:lnTo>
                  <a:pt x="353" y="145"/>
                </a:lnTo>
                <a:lnTo>
                  <a:pt x="353" y="144"/>
                </a:lnTo>
                <a:lnTo>
                  <a:pt x="353" y="145"/>
                </a:lnTo>
                <a:lnTo>
                  <a:pt x="355" y="156"/>
                </a:lnTo>
                <a:lnTo>
                  <a:pt x="356" y="163"/>
                </a:lnTo>
                <a:lnTo>
                  <a:pt x="356" y="166"/>
                </a:lnTo>
                <a:lnTo>
                  <a:pt x="358" y="175"/>
                </a:lnTo>
                <a:lnTo>
                  <a:pt x="359" y="185"/>
                </a:lnTo>
                <a:lnTo>
                  <a:pt x="361" y="202"/>
                </a:lnTo>
                <a:lnTo>
                  <a:pt x="362" y="224"/>
                </a:lnTo>
                <a:lnTo>
                  <a:pt x="362" y="248"/>
                </a:lnTo>
                <a:lnTo>
                  <a:pt x="364" y="257"/>
                </a:lnTo>
                <a:close/>
                <a:moveTo>
                  <a:pt x="243" y="48"/>
                </a:moveTo>
                <a:lnTo>
                  <a:pt x="243" y="48"/>
                </a:lnTo>
                <a:lnTo>
                  <a:pt x="235" y="44"/>
                </a:lnTo>
                <a:lnTo>
                  <a:pt x="232" y="44"/>
                </a:lnTo>
                <a:lnTo>
                  <a:pt x="228" y="46"/>
                </a:lnTo>
                <a:lnTo>
                  <a:pt x="227" y="46"/>
                </a:lnTo>
                <a:lnTo>
                  <a:pt x="225" y="46"/>
                </a:lnTo>
                <a:lnTo>
                  <a:pt x="224" y="44"/>
                </a:lnTo>
                <a:lnTo>
                  <a:pt x="222" y="44"/>
                </a:lnTo>
                <a:lnTo>
                  <a:pt x="220" y="44"/>
                </a:lnTo>
                <a:lnTo>
                  <a:pt x="219" y="44"/>
                </a:lnTo>
                <a:lnTo>
                  <a:pt x="217" y="46"/>
                </a:lnTo>
                <a:lnTo>
                  <a:pt x="216" y="44"/>
                </a:lnTo>
                <a:lnTo>
                  <a:pt x="213" y="44"/>
                </a:lnTo>
                <a:lnTo>
                  <a:pt x="187" y="44"/>
                </a:lnTo>
                <a:lnTo>
                  <a:pt x="149" y="44"/>
                </a:lnTo>
                <a:lnTo>
                  <a:pt x="126" y="43"/>
                </a:lnTo>
                <a:lnTo>
                  <a:pt x="124" y="44"/>
                </a:lnTo>
                <a:lnTo>
                  <a:pt x="126" y="44"/>
                </a:lnTo>
                <a:lnTo>
                  <a:pt x="135" y="44"/>
                </a:lnTo>
                <a:lnTo>
                  <a:pt x="161" y="48"/>
                </a:lnTo>
                <a:lnTo>
                  <a:pt x="225" y="48"/>
                </a:lnTo>
                <a:lnTo>
                  <a:pt x="241" y="48"/>
                </a:lnTo>
                <a:lnTo>
                  <a:pt x="243" y="48"/>
                </a:lnTo>
                <a:close/>
                <a:moveTo>
                  <a:pt x="104" y="175"/>
                </a:moveTo>
                <a:lnTo>
                  <a:pt x="104" y="175"/>
                </a:lnTo>
                <a:lnTo>
                  <a:pt x="104" y="174"/>
                </a:lnTo>
                <a:lnTo>
                  <a:pt x="104" y="175"/>
                </a:lnTo>
                <a:lnTo>
                  <a:pt x="99" y="190"/>
                </a:lnTo>
                <a:lnTo>
                  <a:pt x="99" y="197"/>
                </a:lnTo>
                <a:lnTo>
                  <a:pt x="99" y="220"/>
                </a:lnTo>
                <a:lnTo>
                  <a:pt x="99" y="254"/>
                </a:lnTo>
                <a:lnTo>
                  <a:pt x="102" y="287"/>
                </a:lnTo>
                <a:lnTo>
                  <a:pt x="102" y="289"/>
                </a:lnTo>
                <a:lnTo>
                  <a:pt x="102" y="279"/>
                </a:lnTo>
                <a:lnTo>
                  <a:pt x="102" y="250"/>
                </a:lnTo>
                <a:lnTo>
                  <a:pt x="102" y="218"/>
                </a:lnTo>
                <a:lnTo>
                  <a:pt x="102" y="191"/>
                </a:lnTo>
                <a:lnTo>
                  <a:pt x="104" y="179"/>
                </a:lnTo>
                <a:lnTo>
                  <a:pt x="104" y="175"/>
                </a:lnTo>
                <a:close/>
                <a:moveTo>
                  <a:pt x="161" y="139"/>
                </a:moveTo>
                <a:lnTo>
                  <a:pt x="161" y="139"/>
                </a:lnTo>
                <a:lnTo>
                  <a:pt x="162" y="139"/>
                </a:lnTo>
                <a:lnTo>
                  <a:pt x="176" y="139"/>
                </a:lnTo>
                <a:lnTo>
                  <a:pt x="190" y="139"/>
                </a:lnTo>
                <a:lnTo>
                  <a:pt x="227" y="136"/>
                </a:lnTo>
                <a:lnTo>
                  <a:pt x="238" y="136"/>
                </a:lnTo>
                <a:lnTo>
                  <a:pt x="238" y="134"/>
                </a:lnTo>
                <a:lnTo>
                  <a:pt x="209" y="134"/>
                </a:lnTo>
                <a:lnTo>
                  <a:pt x="189" y="134"/>
                </a:lnTo>
                <a:lnTo>
                  <a:pt x="168" y="136"/>
                </a:lnTo>
                <a:lnTo>
                  <a:pt x="161" y="139"/>
                </a:lnTo>
                <a:close/>
                <a:moveTo>
                  <a:pt x="269" y="70"/>
                </a:moveTo>
                <a:lnTo>
                  <a:pt x="269" y="70"/>
                </a:lnTo>
                <a:lnTo>
                  <a:pt x="269" y="71"/>
                </a:lnTo>
                <a:lnTo>
                  <a:pt x="274" y="79"/>
                </a:lnTo>
                <a:lnTo>
                  <a:pt x="277" y="84"/>
                </a:lnTo>
                <a:lnTo>
                  <a:pt x="290" y="109"/>
                </a:lnTo>
                <a:lnTo>
                  <a:pt x="295" y="122"/>
                </a:lnTo>
                <a:lnTo>
                  <a:pt x="299" y="131"/>
                </a:lnTo>
                <a:lnTo>
                  <a:pt x="306" y="141"/>
                </a:lnTo>
                <a:lnTo>
                  <a:pt x="306" y="142"/>
                </a:lnTo>
                <a:lnTo>
                  <a:pt x="304" y="134"/>
                </a:lnTo>
                <a:lnTo>
                  <a:pt x="296" y="117"/>
                </a:lnTo>
                <a:lnTo>
                  <a:pt x="291" y="106"/>
                </a:lnTo>
                <a:lnTo>
                  <a:pt x="287" y="97"/>
                </a:lnTo>
                <a:lnTo>
                  <a:pt x="282" y="92"/>
                </a:lnTo>
                <a:lnTo>
                  <a:pt x="276" y="81"/>
                </a:lnTo>
                <a:lnTo>
                  <a:pt x="269" y="71"/>
                </a:lnTo>
                <a:lnTo>
                  <a:pt x="269" y="70"/>
                </a:lnTo>
                <a:close/>
                <a:moveTo>
                  <a:pt x="101" y="313"/>
                </a:moveTo>
                <a:lnTo>
                  <a:pt x="101" y="313"/>
                </a:lnTo>
                <a:lnTo>
                  <a:pt x="102" y="330"/>
                </a:lnTo>
                <a:lnTo>
                  <a:pt x="102" y="365"/>
                </a:lnTo>
                <a:lnTo>
                  <a:pt x="104" y="373"/>
                </a:lnTo>
                <a:lnTo>
                  <a:pt x="107" y="380"/>
                </a:lnTo>
                <a:lnTo>
                  <a:pt x="108" y="380"/>
                </a:lnTo>
                <a:lnTo>
                  <a:pt x="108" y="379"/>
                </a:lnTo>
                <a:lnTo>
                  <a:pt x="107" y="371"/>
                </a:lnTo>
                <a:lnTo>
                  <a:pt x="105" y="357"/>
                </a:lnTo>
                <a:lnTo>
                  <a:pt x="104" y="346"/>
                </a:lnTo>
                <a:lnTo>
                  <a:pt x="102" y="324"/>
                </a:lnTo>
                <a:lnTo>
                  <a:pt x="101" y="313"/>
                </a:lnTo>
                <a:close/>
                <a:moveTo>
                  <a:pt x="288" y="138"/>
                </a:moveTo>
                <a:lnTo>
                  <a:pt x="288" y="138"/>
                </a:lnTo>
                <a:lnTo>
                  <a:pt x="282" y="138"/>
                </a:lnTo>
                <a:lnTo>
                  <a:pt x="274" y="138"/>
                </a:lnTo>
                <a:lnTo>
                  <a:pt x="250" y="141"/>
                </a:lnTo>
                <a:lnTo>
                  <a:pt x="235" y="142"/>
                </a:lnTo>
                <a:lnTo>
                  <a:pt x="235" y="144"/>
                </a:lnTo>
                <a:lnTo>
                  <a:pt x="261" y="142"/>
                </a:lnTo>
                <a:lnTo>
                  <a:pt x="288" y="138"/>
                </a:lnTo>
                <a:close/>
                <a:moveTo>
                  <a:pt x="116" y="150"/>
                </a:moveTo>
                <a:lnTo>
                  <a:pt x="116" y="150"/>
                </a:lnTo>
                <a:lnTo>
                  <a:pt x="116" y="152"/>
                </a:lnTo>
                <a:lnTo>
                  <a:pt x="112" y="153"/>
                </a:lnTo>
                <a:lnTo>
                  <a:pt x="107" y="158"/>
                </a:lnTo>
                <a:lnTo>
                  <a:pt x="102" y="163"/>
                </a:lnTo>
                <a:lnTo>
                  <a:pt x="99" y="167"/>
                </a:lnTo>
                <a:lnTo>
                  <a:pt x="99" y="172"/>
                </a:lnTo>
                <a:lnTo>
                  <a:pt x="97" y="180"/>
                </a:lnTo>
                <a:lnTo>
                  <a:pt x="99" y="180"/>
                </a:lnTo>
                <a:lnTo>
                  <a:pt x="102" y="172"/>
                </a:lnTo>
                <a:lnTo>
                  <a:pt x="105" y="164"/>
                </a:lnTo>
                <a:lnTo>
                  <a:pt x="110" y="156"/>
                </a:lnTo>
                <a:lnTo>
                  <a:pt x="116" y="150"/>
                </a:lnTo>
                <a:close/>
                <a:moveTo>
                  <a:pt x="216" y="145"/>
                </a:moveTo>
                <a:lnTo>
                  <a:pt x="216" y="145"/>
                </a:lnTo>
                <a:lnTo>
                  <a:pt x="195" y="144"/>
                </a:lnTo>
                <a:lnTo>
                  <a:pt x="162" y="144"/>
                </a:lnTo>
                <a:lnTo>
                  <a:pt x="153" y="144"/>
                </a:lnTo>
                <a:lnTo>
                  <a:pt x="151" y="144"/>
                </a:lnTo>
                <a:lnTo>
                  <a:pt x="159" y="145"/>
                </a:lnTo>
                <a:lnTo>
                  <a:pt x="187" y="145"/>
                </a:lnTo>
                <a:lnTo>
                  <a:pt x="216" y="145"/>
                </a:lnTo>
                <a:close/>
                <a:moveTo>
                  <a:pt x="312" y="163"/>
                </a:moveTo>
                <a:lnTo>
                  <a:pt x="312" y="163"/>
                </a:lnTo>
                <a:lnTo>
                  <a:pt x="314" y="166"/>
                </a:lnTo>
                <a:lnTo>
                  <a:pt x="320" y="167"/>
                </a:lnTo>
                <a:lnTo>
                  <a:pt x="321" y="167"/>
                </a:lnTo>
                <a:lnTo>
                  <a:pt x="323" y="166"/>
                </a:lnTo>
                <a:lnTo>
                  <a:pt x="323" y="164"/>
                </a:lnTo>
                <a:lnTo>
                  <a:pt x="321" y="163"/>
                </a:lnTo>
                <a:lnTo>
                  <a:pt x="318" y="161"/>
                </a:lnTo>
                <a:lnTo>
                  <a:pt x="315" y="161"/>
                </a:lnTo>
                <a:lnTo>
                  <a:pt x="314" y="161"/>
                </a:lnTo>
                <a:lnTo>
                  <a:pt x="312" y="163"/>
                </a:lnTo>
                <a:close/>
                <a:moveTo>
                  <a:pt x="340" y="43"/>
                </a:moveTo>
                <a:lnTo>
                  <a:pt x="340" y="43"/>
                </a:lnTo>
                <a:lnTo>
                  <a:pt x="340" y="59"/>
                </a:lnTo>
                <a:lnTo>
                  <a:pt x="342" y="74"/>
                </a:lnTo>
                <a:lnTo>
                  <a:pt x="342" y="43"/>
                </a:lnTo>
                <a:lnTo>
                  <a:pt x="340" y="43"/>
                </a:lnTo>
                <a:close/>
                <a:moveTo>
                  <a:pt x="362" y="371"/>
                </a:moveTo>
                <a:lnTo>
                  <a:pt x="362" y="371"/>
                </a:lnTo>
                <a:lnTo>
                  <a:pt x="364" y="362"/>
                </a:lnTo>
                <a:lnTo>
                  <a:pt x="366" y="354"/>
                </a:lnTo>
                <a:lnTo>
                  <a:pt x="366" y="327"/>
                </a:lnTo>
                <a:lnTo>
                  <a:pt x="364" y="327"/>
                </a:lnTo>
                <a:lnTo>
                  <a:pt x="362" y="371"/>
                </a:lnTo>
                <a:close/>
                <a:moveTo>
                  <a:pt x="149" y="89"/>
                </a:moveTo>
                <a:lnTo>
                  <a:pt x="149" y="89"/>
                </a:lnTo>
                <a:lnTo>
                  <a:pt x="187" y="90"/>
                </a:lnTo>
                <a:lnTo>
                  <a:pt x="225" y="90"/>
                </a:lnTo>
                <a:lnTo>
                  <a:pt x="189" y="89"/>
                </a:lnTo>
                <a:lnTo>
                  <a:pt x="149" y="89"/>
                </a:lnTo>
                <a:close/>
                <a:moveTo>
                  <a:pt x="351" y="153"/>
                </a:moveTo>
                <a:lnTo>
                  <a:pt x="351" y="153"/>
                </a:lnTo>
                <a:lnTo>
                  <a:pt x="348" y="142"/>
                </a:lnTo>
                <a:lnTo>
                  <a:pt x="342" y="141"/>
                </a:lnTo>
                <a:lnTo>
                  <a:pt x="339" y="141"/>
                </a:lnTo>
                <a:lnTo>
                  <a:pt x="347" y="145"/>
                </a:lnTo>
                <a:lnTo>
                  <a:pt x="351" y="153"/>
                </a:lnTo>
                <a:close/>
                <a:moveTo>
                  <a:pt x="299" y="41"/>
                </a:moveTo>
                <a:lnTo>
                  <a:pt x="299" y="41"/>
                </a:lnTo>
                <a:lnTo>
                  <a:pt x="303" y="43"/>
                </a:lnTo>
                <a:lnTo>
                  <a:pt x="310" y="43"/>
                </a:lnTo>
                <a:lnTo>
                  <a:pt x="314" y="43"/>
                </a:lnTo>
                <a:lnTo>
                  <a:pt x="315" y="43"/>
                </a:lnTo>
                <a:lnTo>
                  <a:pt x="323" y="43"/>
                </a:lnTo>
                <a:lnTo>
                  <a:pt x="329" y="41"/>
                </a:lnTo>
                <a:lnTo>
                  <a:pt x="299" y="41"/>
                </a:lnTo>
                <a:close/>
                <a:moveTo>
                  <a:pt x="93" y="5"/>
                </a:moveTo>
                <a:lnTo>
                  <a:pt x="93" y="5"/>
                </a:lnTo>
                <a:lnTo>
                  <a:pt x="82" y="13"/>
                </a:lnTo>
                <a:lnTo>
                  <a:pt x="71" y="21"/>
                </a:lnTo>
                <a:lnTo>
                  <a:pt x="82" y="14"/>
                </a:lnTo>
                <a:lnTo>
                  <a:pt x="93" y="8"/>
                </a:lnTo>
                <a:lnTo>
                  <a:pt x="93" y="5"/>
                </a:lnTo>
                <a:close/>
                <a:moveTo>
                  <a:pt x="105" y="382"/>
                </a:moveTo>
                <a:lnTo>
                  <a:pt x="105" y="382"/>
                </a:lnTo>
                <a:lnTo>
                  <a:pt x="107" y="391"/>
                </a:lnTo>
                <a:lnTo>
                  <a:pt x="110" y="399"/>
                </a:lnTo>
                <a:lnTo>
                  <a:pt x="115" y="403"/>
                </a:lnTo>
                <a:lnTo>
                  <a:pt x="116" y="404"/>
                </a:lnTo>
                <a:lnTo>
                  <a:pt x="115" y="401"/>
                </a:lnTo>
                <a:lnTo>
                  <a:pt x="112" y="396"/>
                </a:lnTo>
                <a:lnTo>
                  <a:pt x="110" y="390"/>
                </a:lnTo>
                <a:lnTo>
                  <a:pt x="108" y="388"/>
                </a:lnTo>
                <a:lnTo>
                  <a:pt x="105" y="382"/>
                </a:lnTo>
                <a:close/>
                <a:moveTo>
                  <a:pt x="123" y="399"/>
                </a:moveTo>
                <a:lnTo>
                  <a:pt x="123" y="399"/>
                </a:lnTo>
                <a:lnTo>
                  <a:pt x="126" y="403"/>
                </a:lnTo>
                <a:lnTo>
                  <a:pt x="131" y="406"/>
                </a:lnTo>
                <a:lnTo>
                  <a:pt x="135" y="407"/>
                </a:lnTo>
                <a:lnTo>
                  <a:pt x="140" y="407"/>
                </a:lnTo>
                <a:lnTo>
                  <a:pt x="131" y="403"/>
                </a:lnTo>
                <a:lnTo>
                  <a:pt x="123" y="399"/>
                </a:lnTo>
                <a:close/>
                <a:moveTo>
                  <a:pt x="94" y="190"/>
                </a:moveTo>
                <a:lnTo>
                  <a:pt x="94" y="190"/>
                </a:lnTo>
                <a:lnTo>
                  <a:pt x="94" y="191"/>
                </a:lnTo>
                <a:lnTo>
                  <a:pt x="94" y="209"/>
                </a:lnTo>
                <a:lnTo>
                  <a:pt x="94" y="243"/>
                </a:lnTo>
                <a:lnTo>
                  <a:pt x="94" y="246"/>
                </a:lnTo>
                <a:lnTo>
                  <a:pt x="94" y="220"/>
                </a:lnTo>
                <a:lnTo>
                  <a:pt x="94" y="202"/>
                </a:lnTo>
                <a:lnTo>
                  <a:pt x="94" y="190"/>
                </a:lnTo>
                <a:close/>
                <a:moveTo>
                  <a:pt x="91" y="98"/>
                </a:moveTo>
                <a:lnTo>
                  <a:pt x="91" y="98"/>
                </a:lnTo>
                <a:lnTo>
                  <a:pt x="91" y="100"/>
                </a:lnTo>
                <a:lnTo>
                  <a:pt x="91" y="120"/>
                </a:lnTo>
                <a:lnTo>
                  <a:pt x="91" y="122"/>
                </a:lnTo>
                <a:lnTo>
                  <a:pt x="91" y="98"/>
                </a:lnTo>
                <a:close/>
                <a:moveTo>
                  <a:pt x="126" y="407"/>
                </a:moveTo>
                <a:lnTo>
                  <a:pt x="126" y="407"/>
                </a:lnTo>
                <a:lnTo>
                  <a:pt x="123" y="404"/>
                </a:lnTo>
                <a:lnTo>
                  <a:pt x="120" y="401"/>
                </a:lnTo>
                <a:lnTo>
                  <a:pt x="116" y="396"/>
                </a:lnTo>
                <a:lnTo>
                  <a:pt x="113" y="393"/>
                </a:lnTo>
                <a:lnTo>
                  <a:pt x="118" y="401"/>
                </a:lnTo>
                <a:lnTo>
                  <a:pt x="124" y="407"/>
                </a:lnTo>
                <a:lnTo>
                  <a:pt x="126" y="407"/>
                </a:lnTo>
                <a:close/>
                <a:moveTo>
                  <a:pt x="320" y="133"/>
                </a:moveTo>
                <a:lnTo>
                  <a:pt x="320" y="133"/>
                </a:lnTo>
                <a:lnTo>
                  <a:pt x="317" y="122"/>
                </a:lnTo>
                <a:lnTo>
                  <a:pt x="317" y="120"/>
                </a:lnTo>
                <a:lnTo>
                  <a:pt x="315" y="119"/>
                </a:lnTo>
                <a:lnTo>
                  <a:pt x="314" y="117"/>
                </a:lnTo>
                <a:lnTo>
                  <a:pt x="314" y="119"/>
                </a:lnTo>
                <a:lnTo>
                  <a:pt x="317" y="126"/>
                </a:lnTo>
                <a:lnTo>
                  <a:pt x="318" y="133"/>
                </a:lnTo>
                <a:lnTo>
                  <a:pt x="320" y="133"/>
                </a:lnTo>
                <a:close/>
                <a:moveTo>
                  <a:pt x="367" y="264"/>
                </a:moveTo>
                <a:lnTo>
                  <a:pt x="367" y="264"/>
                </a:lnTo>
                <a:lnTo>
                  <a:pt x="367" y="275"/>
                </a:lnTo>
                <a:lnTo>
                  <a:pt x="367" y="294"/>
                </a:lnTo>
                <a:lnTo>
                  <a:pt x="367" y="297"/>
                </a:lnTo>
                <a:lnTo>
                  <a:pt x="367" y="264"/>
                </a:lnTo>
                <a:close/>
                <a:moveTo>
                  <a:pt x="303" y="410"/>
                </a:moveTo>
                <a:lnTo>
                  <a:pt x="303" y="410"/>
                </a:lnTo>
                <a:lnTo>
                  <a:pt x="317" y="410"/>
                </a:lnTo>
                <a:lnTo>
                  <a:pt x="329" y="406"/>
                </a:lnTo>
                <a:lnTo>
                  <a:pt x="328" y="406"/>
                </a:lnTo>
                <a:lnTo>
                  <a:pt x="321" y="407"/>
                </a:lnTo>
                <a:lnTo>
                  <a:pt x="303" y="410"/>
                </a:lnTo>
                <a:close/>
                <a:moveTo>
                  <a:pt x="358" y="213"/>
                </a:moveTo>
                <a:lnTo>
                  <a:pt x="358" y="213"/>
                </a:lnTo>
                <a:lnTo>
                  <a:pt x="356" y="182"/>
                </a:lnTo>
                <a:lnTo>
                  <a:pt x="358" y="213"/>
                </a:lnTo>
                <a:close/>
                <a:moveTo>
                  <a:pt x="332" y="134"/>
                </a:moveTo>
                <a:lnTo>
                  <a:pt x="332" y="134"/>
                </a:lnTo>
                <a:lnTo>
                  <a:pt x="329" y="134"/>
                </a:lnTo>
                <a:lnTo>
                  <a:pt x="328" y="133"/>
                </a:lnTo>
                <a:lnTo>
                  <a:pt x="326" y="133"/>
                </a:lnTo>
                <a:lnTo>
                  <a:pt x="326" y="134"/>
                </a:lnTo>
                <a:lnTo>
                  <a:pt x="326" y="136"/>
                </a:lnTo>
                <a:lnTo>
                  <a:pt x="331" y="138"/>
                </a:lnTo>
                <a:lnTo>
                  <a:pt x="332" y="136"/>
                </a:lnTo>
                <a:lnTo>
                  <a:pt x="332" y="134"/>
                </a:lnTo>
                <a:close/>
                <a:moveTo>
                  <a:pt x="280" y="41"/>
                </a:moveTo>
                <a:lnTo>
                  <a:pt x="280" y="41"/>
                </a:lnTo>
                <a:lnTo>
                  <a:pt x="280" y="43"/>
                </a:lnTo>
                <a:lnTo>
                  <a:pt x="290" y="43"/>
                </a:lnTo>
                <a:lnTo>
                  <a:pt x="290" y="41"/>
                </a:lnTo>
                <a:lnTo>
                  <a:pt x="293" y="41"/>
                </a:lnTo>
                <a:lnTo>
                  <a:pt x="295" y="43"/>
                </a:lnTo>
                <a:lnTo>
                  <a:pt x="296" y="41"/>
                </a:lnTo>
                <a:lnTo>
                  <a:pt x="284" y="41"/>
                </a:lnTo>
                <a:lnTo>
                  <a:pt x="280" y="41"/>
                </a:lnTo>
                <a:close/>
                <a:moveTo>
                  <a:pt x="277" y="49"/>
                </a:moveTo>
                <a:lnTo>
                  <a:pt x="277" y="49"/>
                </a:lnTo>
                <a:lnTo>
                  <a:pt x="288" y="65"/>
                </a:lnTo>
                <a:lnTo>
                  <a:pt x="287" y="63"/>
                </a:lnTo>
                <a:lnTo>
                  <a:pt x="279" y="51"/>
                </a:lnTo>
                <a:lnTo>
                  <a:pt x="277" y="49"/>
                </a:lnTo>
                <a:close/>
                <a:moveTo>
                  <a:pt x="317" y="117"/>
                </a:moveTo>
                <a:lnTo>
                  <a:pt x="317" y="117"/>
                </a:lnTo>
                <a:lnTo>
                  <a:pt x="320" y="126"/>
                </a:lnTo>
                <a:lnTo>
                  <a:pt x="320" y="130"/>
                </a:lnTo>
                <a:lnTo>
                  <a:pt x="321" y="130"/>
                </a:lnTo>
                <a:lnTo>
                  <a:pt x="317" y="117"/>
                </a:lnTo>
                <a:close/>
                <a:moveTo>
                  <a:pt x="15" y="49"/>
                </a:moveTo>
                <a:lnTo>
                  <a:pt x="15" y="49"/>
                </a:lnTo>
                <a:lnTo>
                  <a:pt x="6" y="54"/>
                </a:lnTo>
                <a:lnTo>
                  <a:pt x="7" y="54"/>
                </a:lnTo>
                <a:lnTo>
                  <a:pt x="12" y="52"/>
                </a:lnTo>
                <a:lnTo>
                  <a:pt x="14" y="52"/>
                </a:lnTo>
                <a:lnTo>
                  <a:pt x="15" y="51"/>
                </a:lnTo>
                <a:lnTo>
                  <a:pt x="15" y="49"/>
                </a:lnTo>
                <a:close/>
                <a:moveTo>
                  <a:pt x="97" y="311"/>
                </a:moveTo>
                <a:lnTo>
                  <a:pt x="97" y="311"/>
                </a:lnTo>
                <a:lnTo>
                  <a:pt x="97" y="330"/>
                </a:lnTo>
                <a:lnTo>
                  <a:pt x="97" y="311"/>
                </a:lnTo>
                <a:close/>
                <a:moveTo>
                  <a:pt x="22" y="76"/>
                </a:moveTo>
                <a:lnTo>
                  <a:pt x="22" y="76"/>
                </a:lnTo>
                <a:lnTo>
                  <a:pt x="33" y="84"/>
                </a:lnTo>
                <a:lnTo>
                  <a:pt x="28" y="79"/>
                </a:lnTo>
                <a:lnTo>
                  <a:pt x="22" y="76"/>
                </a:lnTo>
                <a:close/>
                <a:moveTo>
                  <a:pt x="356" y="395"/>
                </a:moveTo>
                <a:lnTo>
                  <a:pt x="356" y="395"/>
                </a:lnTo>
                <a:lnTo>
                  <a:pt x="361" y="391"/>
                </a:lnTo>
                <a:lnTo>
                  <a:pt x="362" y="388"/>
                </a:lnTo>
                <a:lnTo>
                  <a:pt x="359" y="391"/>
                </a:lnTo>
                <a:lnTo>
                  <a:pt x="356" y="395"/>
                </a:lnTo>
                <a:close/>
                <a:moveTo>
                  <a:pt x="288" y="46"/>
                </a:moveTo>
                <a:lnTo>
                  <a:pt x="288" y="46"/>
                </a:lnTo>
                <a:lnTo>
                  <a:pt x="284" y="46"/>
                </a:lnTo>
                <a:lnTo>
                  <a:pt x="280" y="46"/>
                </a:lnTo>
                <a:lnTo>
                  <a:pt x="288" y="46"/>
                </a:lnTo>
                <a:close/>
                <a:moveTo>
                  <a:pt x="26" y="43"/>
                </a:moveTo>
                <a:lnTo>
                  <a:pt x="26" y="43"/>
                </a:lnTo>
                <a:lnTo>
                  <a:pt x="17" y="48"/>
                </a:lnTo>
                <a:lnTo>
                  <a:pt x="26" y="43"/>
                </a:lnTo>
                <a:close/>
                <a:moveTo>
                  <a:pt x="280" y="412"/>
                </a:moveTo>
                <a:lnTo>
                  <a:pt x="280" y="412"/>
                </a:lnTo>
                <a:lnTo>
                  <a:pt x="268" y="412"/>
                </a:lnTo>
                <a:lnTo>
                  <a:pt x="280" y="412"/>
                </a:lnTo>
                <a:close/>
                <a:moveTo>
                  <a:pt x="113" y="388"/>
                </a:moveTo>
                <a:lnTo>
                  <a:pt x="113" y="388"/>
                </a:lnTo>
                <a:lnTo>
                  <a:pt x="112" y="385"/>
                </a:lnTo>
                <a:lnTo>
                  <a:pt x="112" y="382"/>
                </a:lnTo>
                <a:lnTo>
                  <a:pt x="112" y="387"/>
                </a:lnTo>
                <a:lnTo>
                  <a:pt x="113" y="388"/>
                </a:lnTo>
                <a:close/>
                <a:moveTo>
                  <a:pt x="339" y="401"/>
                </a:moveTo>
                <a:lnTo>
                  <a:pt x="339" y="401"/>
                </a:lnTo>
                <a:lnTo>
                  <a:pt x="340" y="401"/>
                </a:lnTo>
                <a:lnTo>
                  <a:pt x="344" y="399"/>
                </a:lnTo>
                <a:lnTo>
                  <a:pt x="339" y="401"/>
                </a:lnTo>
                <a:close/>
                <a:moveTo>
                  <a:pt x="269" y="41"/>
                </a:moveTo>
                <a:lnTo>
                  <a:pt x="269" y="41"/>
                </a:lnTo>
                <a:lnTo>
                  <a:pt x="266" y="40"/>
                </a:lnTo>
                <a:lnTo>
                  <a:pt x="269" y="41"/>
                </a:lnTo>
                <a:close/>
                <a:moveTo>
                  <a:pt x="149" y="141"/>
                </a:moveTo>
                <a:lnTo>
                  <a:pt x="149" y="141"/>
                </a:lnTo>
                <a:lnTo>
                  <a:pt x="151" y="141"/>
                </a:lnTo>
                <a:lnTo>
                  <a:pt x="151" y="138"/>
                </a:lnTo>
                <a:lnTo>
                  <a:pt x="151" y="139"/>
                </a:lnTo>
                <a:lnTo>
                  <a:pt x="149" y="141"/>
                </a:lnTo>
                <a:close/>
                <a:moveTo>
                  <a:pt x="274" y="46"/>
                </a:moveTo>
                <a:lnTo>
                  <a:pt x="274" y="46"/>
                </a:lnTo>
                <a:lnTo>
                  <a:pt x="273" y="46"/>
                </a:lnTo>
                <a:lnTo>
                  <a:pt x="274" y="46"/>
                </a:lnTo>
                <a:close/>
                <a:moveTo>
                  <a:pt x="284" y="412"/>
                </a:moveTo>
                <a:lnTo>
                  <a:pt x="284" y="412"/>
                </a:lnTo>
                <a:lnTo>
                  <a:pt x="285" y="412"/>
                </a:lnTo>
                <a:lnTo>
                  <a:pt x="284" y="412"/>
                </a:lnTo>
                <a:close/>
                <a:moveTo>
                  <a:pt x="120" y="393"/>
                </a:moveTo>
                <a:lnTo>
                  <a:pt x="120" y="393"/>
                </a:lnTo>
                <a:lnTo>
                  <a:pt x="118" y="391"/>
                </a:lnTo>
                <a:lnTo>
                  <a:pt x="120" y="393"/>
                </a:lnTo>
                <a:close/>
                <a:moveTo>
                  <a:pt x="312" y="114"/>
                </a:moveTo>
                <a:lnTo>
                  <a:pt x="312" y="114"/>
                </a:lnTo>
                <a:lnTo>
                  <a:pt x="312" y="115"/>
                </a:lnTo>
                <a:lnTo>
                  <a:pt x="312" y="11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7" name="Freeform 48"/>
          <p:cNvSpPr>
            <a:spLocks noEditPoints="1"/>
          </p:cNvSpPr>
          <p:nvPr/>
        </p:nvSpPr>
        <p:spPr bwMode="auto">
          <a:xfrm>
            <a:off x="5226050" y="3187476"/>
            <a:ext cx="320675" cy="320675"/>
          </a:xfrm>
          <a:custGeom>
            <a:avLst/>
            <a:gdLst>
              <a:gd name="T0" fmla="*/ 146169063 w 202"/>
              <a:gd name="T1" fmla="*/ 498990938 h 202"/>
              <a:gd name="T2" fmla="*/ 60483750 w 202"/>
              <a:gd name="T3" fmla="*/ 161290000 h 202"/>
              <a:gd name="T4" fmla="*/ 325100950 w 202"/>
              <a:gd name="T5" fmla="*/ 123488450 h 202"/>
              <a:gd name="T6" fmla="*/ 468749063 w 202"/>
              <a:gd name="T7" fmla="*/ 335181575 h 202"/>
              <a:gd name="T8" fmla="*/ 181451250 w 202"/>
              <a:gd name="T9" fmla="*/ 309980013 h 202"/>
              <a:gd name="T10" fmla="*/ 463708750 w 202"/>
              <a:gd name="T11" fmla="*/ 320060638 h 202"/>
              <a:gd name="T12" fmla="*/ 269657513 w 202"/>
              <a:gd name="T13" fmla="*/ 40322500 h 202"/>
              <a:gd name="T14" fmla="*/ 297378438 w 202"/>
              <a:gd name="T15" fmla="*/ 347781563 h 202"/>
              <a:gd name="T16" fmla="*/ 342741250 w 202"/>
              <a:gd name="T17" fmla="*/ 383063750 h 202"/>
              <a:gd name="T18" fmla="*/ 42843450 w 202"/>
              <a:gd name="T19" fmla="*/ 287297813 h 202"/>
              <a:gd name="T20" fmla="*/ 70564375 w 202"/>
              <a:gd name="T21" fmla="*/ 302418750 h 202"/>
              <a:gd name="T22" fmla="*/ 191531875 w 202"/>
              <a:gd name="T23" fmla="*/ 267136563 h 202"/>
              <a:gd name="T24" fmla="*/ 201612500 w 202"/>
              <a:gd name="T25" fmla="*/ 12601575 h 202"/>
              <a:gd name="T26" fmla="*/ 297378438 w 202"/>
              <a:gd name="T27" fmla="*/ 413305625 h 202"/>
              <a:gd name="T28" fmla="*/ 317539688 w 202"/>
              <a:gd name="T29" fmla="*/ 57964388 h 202"/>
              <a:gd name="T30" fmla="*/ 239415638 w 202"/>
              <a:gd name="T31" fmla="*/ 335181575 h 202"/>
              <a:gd name="T32" fmla="*/ 153730325 w 202"/>
              <a:gd name="T33" fmla="*/ 488910313 h 202"/>
              <a:gd name="T34" fmla="*/ 191531875 w 202"/>
              <a:gd name="T35" fmla="*/ 95765938 h 202"/>
              <a:gd name="T36" fmla="*/ 274697825 w 202"/>
              <a:gd name="T37" fmla="*/ 383063750 h 202"/>
              <a:gd name="T38" fmla="*/ 30241875 w 202"/>
              <a:gd name="T39" fmla="*/ 206652813 h 202"/>
              <a:gd name="T40" fmla="*/ 55443438 w 202"/>
              <a:gd name="T41" fmla="*/ 299899388 h 202"/>
              <a:gd name="T42" fmla="*/ 35282188 w 202"/>
              <a:gd name="T43" fmla="*/ 219254388 h 202"/>
              <a:gd name="T44" fmla="*/ 337700938 w 202"/>
              <a:gd name="T45" fmla="*/ 226814063 h 202"/>
              <a:gd name="T46" fmla="*/ 194052825 w 202"/>
              <a:gd name="T47" fmla="*/ 390625013 h 202"/>
              <a:gd name="T48" fmla="*/ 173891575 w 202"/>
              <a:gd name="T49" fmla="*/ 466229700 h 202"/>
              <a:gd name="T50" fmla="*/ 289818763 w 202"/>
              <a:gd name="T51" fmla="*/ 478829688 h 202"/>
              <a:gd name="T52" fmla="*/ 7561263 w 202"/>
              <a:gd name="T53" fmla="*/ 189012513 h 202"/>
              <a:gd name="T54" fmla="*/ 262096250 w 202"/>
              <a:gd name="T55" fmla="*/ 259576888 h 202"/>
              <a:gd name="T56" fmla="*/ 90725625 w 202"/>
              <a:gd name="T57" fmla="*/ 279738138 h 202"/>
              <a:gd name="T58" fmla="*/ 274697825 w 202"/>
              <a:gd name="T59" fmla="*/ 315020325 h 202"/>
              <a:gd name="T60" fmla="*/ 325100950 w 202"/>
              <a:gd name="T61" fmla="*/ 259576888 h 202"/>
              <a:gd name="T62" fmla="*/ 297378438 w 202"/>
              <a:gd name="T63" fmla="*/ 461189388 h 202"/>
              <a:gd name="T64" fmla="*/ 123488450 w 202"/>
              <a:gd name="T65" fmla="*/ 252015625 h 202"/>
              <a:gd name="T66" fmla="*/ 78125638 w 202"/>
              <a:gd name="T67" fmla="*/ 244455950 h 202"/>
              <a:gd name="T68" fmla="*/ 226814063 w 202"/>
              <a:gd name="T69" fmla="*/ 362902500 h 202"/>
              <a:gd name="T70" fmla="*/ 12601575 w 202"/>
              <a:gd name="T71" fmla="*/ 292338125 h 202"/>
              <a:gd name="T72" fmla="*/ 372983125 w 202"/>
              <a:gd name="T73" fmla="*/ 272176875 h 202"/>
              <a:gd name="T74" fmla="*/ 115927188 w 202"/>
              <a:gd name="T75" fmla="*/ 244455950 h 202"/>
              <a:gd name="T76" fmla="*/ 274697825 w 202"/>
              <a:gd name="T77" fmla="*/ 347781563 h 202"/>
              <a:gd name="T78" fmla="*/ 194052825 w 202"/>
              <a:gd name="T79" fmla="*/ 302418750 h 202"/>
              <a:gd name="T80" fmla="*/ 246975313 w 202"/>
              <a:gd name="T81" fmla="*/ 178931888 h 202"/>
              <a:gd name="T82" fmla="*/ 158770638 w 202"/>
              <a:gd name="T83" fmla="*/ 335181575 h 202"/>
              <a:gd name="T84" fmla="*/ 357862188 w 202"/>
              <a:gd name="T85" fmla="*/ 279738138 h 202"/>
              <a:gd name="T86" fmla="*/ 158770638 w 202"/>
              <a:gd name="T87" fmla="*/ 171370625 h 202"/>
              <a:gd name="T88" fmla="*/ 289818763 w 202"/>
              <a:gd name="T89" fmla="*/ 315020325 h 202"/>
              <a:gd name="T90" fmla="*/ 433466875 w 202"/>
              <a:gd name="T91" fmla="*/ 246975313 h 202"/>
              <a:gd name="T92" fmla="*/ 297378438 w 202"/>
              <a:gd name="T93" fmla="*/ 103327200 h 202"/>
              <a:gd name="T94" fmla="*/ 194052825 w 202"/>
              <a:gd name="T95" fmla="*/ 294859075 h 202"/>
              <a:gd name="T96" fmla="*/ 133569075 w 202"/>
              <a:gd name="T97" fmla="*/ 219254388 h 202"/>
              <a:gd name="T98" fmla="*/ 246975313 w 202"/>
              <a:gd name="T99" fmla="*/ 282257500 h 202"/>
              <a:gd name="T100" fmla="*/ 254536575 w 202"/>
              <a:gd name="T101" fmla="*/ 254536575 h 202"/>
              <a:gd name="T102" fmla="*/ 246975313 w 202"/>
              <a:gd name="T103" fmla="*/ 141128750 h 202"/>
              <a:gd name="T104" fmla="*/ 267136563 w 202"/>
              <a:gd name="T105" fmla="*/ 131048125 h 202"/>
              <a:gd name="T106" fmla="*/ 289818763 w 202"/>
              <a:gd name="T107" fmla="*/ 458668438 h 202"/>
              <a:gd name="T108" fmla="*/ 393144375 w 202"/>
              <a:gd name="T109" fmla="*/ 299899388 h 202"/>
              <a:gd name="T110" fmla="*/ 219254388 w 202"/>
              <a:gd name="T111" fmla="*/ 347781563 h 202"/>
              <a:gd name="T112" fmla="*/ 312499375 w 202"/>
              <a:gd name="T113" fmla="*/ 234375325 h 202"/>
              <a:gd name="T114" fmla="*/ 312499375 w 202"/>
              <a:gd name="T115" fmla="*/ 246975313 h 202"/>
              <a:gd name="T116" fmla="*/ 325100950 w 202"/>
              <a:gd name="T117" fmla="*/ 183972200 h 202"/>
              <a:gd name="T118" fmla="*/ 425907200 w 202"/>
              <a:gd name="T119" fmla="*/ 302418750 h 202"/>
              <a:gd name="T120" fmla="*/ 226814063 w 202"/>
              <a:gd name="T121" fmla="*/ 279738138 h 202"/>
              <a:gd name="T122" fmla="*/ 337700938 w 202"/>
              <a:gd name="T123" fmla="*/ 282257500 h 2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2" h="202">
                <a:moveTo>
                  <a:pt x="140" y="138"/>
                </a:moveTo>
                <a:lnTo>
                  <a:pt x="140" y="138"/>
                </a:lnTo>
                <a:lnTo>
                  <a:pt x="140" y="166"/>
                </a:lnTo>
                <a:lnTo>
                  <a:pt x="140" y="179"/>
                </a:lnTo>
                <a:lnTo>
                  <a:pt x="139" y="193"/>
                </a:lnTo>
                <a:lnTo>
                  <a:pt x="140" y="194"/>
                </a:lnTo>
                <a:lnTo>
                  <a:pt x="140" y="196"/>
                </a:lnTo>
                <a:lnTo>
                  <a:pt x="139" y="198"/>
                </a:lnTo>
                <a:lnTo>
                  <a:pt x="137" y="199"/>
                </a:lnTo>
                <a:lnTo>
                  <a:pt x="136" y="201"/>
                </a:lnTo>
                <a:lnTo>
                  <a:pt x="134" y="202"/>
                </a:lnTo>
                <a:lnTo>
                  <a:pt x="131" y="202"/>
                </a:lnTo>
                <a:lnTo>
                  <a:pt x="124" y="202"/>
                </a:lnTo>
                <a:lnTo>
                  <a:pt x="101" y="202"/>
                </a:lnTo>
                <a:lnTo>
                  <a:pt x="90" y="201"/>
                </a:lnTo>
                <a:lnTo>
                  <a:pt x="88" y="201"/>
                </a:lnTo>
                <a:lnTo>
                  <a:pt x="76" y="201"/>
                </a:lnTo>
                <a:lnTo>
                  <a:pt x="72" y="201"/>
                </a:lnTo>
                <a:lnTo>
                  <a:pt x="68" y="202"/>
                </a:lnTo>
                <a:lnTo>
                  <a:pt x="65" y="202"/>
                </a:lnTo>
                <a:lnTo>
                  <a:pt x="65" y="201"/>
                </a:lnTo>
                <a:lnTo>
                  <a:pt x="61" y="201"/>
                </a:lnTo>
                <a:lnTo>
                  <a:pt x="61" y="199"/>
                </a:lnTo>
                <a:lnTo>
                  <a:pt x="61" y="198"/>
                </a:lnTo>
                <a:lnTo>
                  <a:pt x="58" y="198"/>
                </a:lnTo>
                <a:lnTo>
                  <a:pt x="57" y="196"/>
                </a:lnTo>
                <a:lnTo>
                  <a:pt x="55" y="193"/>
                </a:lnTo>
                <a:lnTo>
                  <a:pt x="57" y="174"/>
                </a:lnTo>
                <a:lnTo>
                  <a:pt x="58" y="153"/>
                </a:lnTo>
                <a:lnTo>
                  <a:pt x="58" y="141"/>
                </a:lnTo>
                <a:lnTo>
                  <a:pt x="57" y="139"/>
                </a:lnTo>
                <a:lnTo>
                  <a:pt x="55" y="138"/>
                </a:lnTo>
                <a:lnTo>
                  <a:pt x="55" y="135"/>
                </a:lnTo>
                <a:lnTo>
                  <a:pt x="53" y="135"/>
                </a:lnTo>
                <a:lnTo>
                  <a:pt x="39" y="133"/>
                </a:lnTo>
                <a:lnTo>
                  <a:pt x="25" y="133"/>
                </a:lnTo>
                <a:lnTo>
                  <a:pt x="5" y="133"/>
                </a:lnTo>
                <a:lnTo>
                  <a:pt x="1" y="133"/>
                </a:lnTo>
                <a:lnTo>
                  <a:pt x="0" y="130"/>
                </a:lnTo>
                <a:lnTo>
                  <a:pt x="0" y="119"/>
                </a:lnTo>
                <a:lnTo>
                  <a:pt x="0" y="84"/>
                </a:lnTo>
                <a:lnTo>
                  <a:pt x="0" y="71"/>
                </a:lnTo>
                <a:lnTo>
                  <a:pt x="1" y="68"/>
                </a:lnTo>
                <a:lnTo>
                  <a:pt x="3" y="67"/>
                </a:lnTo>
                <a:lnTo>
                  <a:pt x="5" y="65"/>
                </a:lnTo>
                <a:lnTo>
                  <a:pt x="8" y="65"/>
                </a:lnTo>
                <a:lnTo>
                  <a:pt x="24" y="64"/>
                </a:lnTo>
                <a:lnTo>
                  <a:pt x="46" y="62"/>
                </a:lnTo>
                <a:lnTo>
                  <a:pt x="52" y="62"/>
                </a:lnTo>
                <a:lnTo>
                  <a:pt x="53" y="60"/>
                </a:lnTo>
                <a:lnTo>
                  <a:pt x="55" y="59"/>
                </a:lnTo>
                <a:lnTo>
                  <a:pt x="57" y="59"/>
                </a:lnTo>
                <a:lnTo>
                  <a:pt x="58" y="59"/>
                </a:lnTo>
                <a:lnTo>
                  <a:pt x="60" y="54"/>
                </a:lnTo>
                <a:lnTo>
                  <a:pt x="60" y="34"/>
                </a:lnTo>
                <a:lnTo>
                  <a:pt x="58" y="26"/>
                </a:lnTo>
                <a:lnTo>
                  <a:pt x="55" y="15"/>
                </a:lnTo>
                <a:lnTo>
                  <a:pt x="55" y="8"/>
                </a:lnTo>
                <a:lnTo>
                  <a:pt x="58" y="5"/>
                </a:lnTo>
                <a:lnTo>
                  <a:pt x="58" y="2"/>
                </a:lnTo>
                <a:lnTo>
                  <a:pt x="61" y="0"/>
                </a:lnTo>
                <a:lnTo>
                  <a:pt x="63" y="0"/>
                </a:lnTo>
                <a:lnTo>
                  <a:pt x="65" y="0"/>
                </a:lnTo>
                <a:lnTo>
                  <a:pt x="69" y="0"/>
                </a:lnTo>
                <a:lnTo>
                  <a:pt x="117" y="0"/>
                </a:lnTo>
                <a:lnTo>
                  <a:pt x="124" y="0"/>
                </a:lnTo>
                <a:lnTo>
                  <a:pt x="128" y="0"/>
                </a:lnTo>
                <a:lnTo>
                  <a:pt x="129" y="4"/>
                </a:lnTo>
                <a:lnTo>
                  <a:pt x="129" y="7"/>
                </a:lnTo>
                <a:lnTo>
                  <a:pt x="129" y="18"/>
                </a:lnTo>
                <a:lnTo>
                  <a:pt x="129" y="49"/>
                </a:lnTo>
                <a:lnTo>
                  <a:pt x="131" y="60"/>
                </a:lnTo>
                <a:lnTo>
                  <a:pt x="132" y="60"/>
                </a:lnTo>
                <a:lnTo>
                  <a:pt x="147" y="60"/>
                </a:lnTo>
                <a:lnTo>
                  <a:pt x="164" y="60"/>
                </a:lnTo>
                <a:lnTo>
                  <a:pt x="177" y="59"/>
                </a:lnTo>
                <a:lnTo>
                  <a:pt x="183" y="57"/>
                </a:lnTo>
                <a:lnTo>
                  <a:pt x="184" y="57"/>
                </a:lnTo>
                <a:lnTo>
                  <a:pt x="188" y="57"/>
                </a:lnTo>
                <a:lnTo>
                  <a:pt x="189" y="60"/>
                </a:lnTo>
                <a:lnTo>
                  <a:pt x="191" y="60"/>
                </a:lnTo>
                <a:lnTo>
                  <a:pt x="191" y="62"/>
                </a:lnTo>
                <a:lnTo>
                  <a:pt x="191" y="64"/>
                </a:lnTo>
                <a:lnTo>
                  <a:pt x="189" y="65"/>
                </a:lnTo>
                <a:lnTo>
                  <a:pt x="191" y="92"/>
                </a:lnTo>
                <a:lnTo>
                  <a:pt x="192" y="106"/>
                </a:lnTo>
                <a:lnTo>
                  <a:pt x="192" y="125"/>
                </a:lnTo>
                <a:lnTo>
                  <a:pt x="192" y="128"/>
                </a:lnTo>
                <a:lnTo>
                  <a:pt x="192" y="131"/>
                </a:lnTo>
                <a:lnTo>
                  <a:pt x="189" y="131"/>
                </a:lnTo>
                <a:lnTo>
                  <a:pt x="186" y="133"/>
                </a:lnTo>
                <a:lnTo>
                  <a:pt x="177" y="133"/>
                </a:lnTo>
                <a:lnTo>
                  <a:pt x="159" y="135"/>
                </a:lnTo>
                <a:lnTo>
                  <a:pt x="154" y="135"/>
                </a:lnTo>
                <a:lnTo>
                  <a:pt x="177" y="135"/>
                </a:lnTo>
                <a:lnTo>
                  <a:pt x="194" y="133"/>
                </a:lnTo>
                <a:lnTo>
                  <a:pt x="194" y="131"/>
                </a:lnTo>
                <a:lnTo>
                  <a:pt x="197" y="130"/>
                </a:lnTo>
                <a:lnTo>
                  <a:pt x="199" y="130"/>
                </a:lnTo>
                <a:lnTo>
                  <a:pt x="202" y="131"/>
                </a:lnTo>
                <a:lnTo>
                  <a:pt x="202" y="135"/>
                </a:lnTo>
                <a:lnTo>
                  <a:pt x="199" y="136"/>
                </a:lnTo>
                <a:lnTo>
                  <a:pt x="197" y="136"/>
                </a:lnTo>
                <a:lnTo>
                  <a:pt x="183" y="138"/>
                </a:lnTo>
                <a:lnTo>
                  <a:pt x="166" y="138"/>
                </a:lnTo>
                <a:lnTo>
                  <a:pt x="148" y="138"/>
                </a:lnTo>
                <a:lnTo>
                  <a:pt x="142" y="138"/>
                </a:lnTo>
                <a:lnTo>
                  <a:pt x="140" y="138"/>
                </a:lnTo>
                <a:close/>
                <a:moveTo>
                  <a:pt x="72" y="123"/>
                </a:moveTo>
                <a:lnTo>
                  <a:pt x="72" y="123"/>
                </a:lnTo>
                <a:lnTo>
                  <a:pt x="74" y="120"/>
                </a:lnTo>
                <a:lnTo>
                  <a:pt x="74" y="119"/>
                </a:lnTo>
                <a:lnTo>
                  <a:pt x="72" y="116"/>
                </a:lnTo>
                <a:lnTo>
                  <a:pt x="72" y="123"/>
                </a:lnTo>
                <a:lnTo>
                  <a:pt x="74" y="130"/>
                </a:lnTo>
                <a:lnTo>
                  <a:pt x="74" y="131"/>
                </a:lnTo>
                <a:lnTo>
                  <a:pt x="77" y="131"/>
                </a:lnTo>
                <a:lnTo>
                  <a:pt x="76" y="130"/>
                </a:lnTo>
                <a:lnTo>
                  <a:pt x="76" y="127"/>
                </a:lnTo>
                <a:lnTo>
                  <a:pt x="74" y="125"/>
                </a:lnTo>
                <a:lnTo>
                  <a:pt x="72" y="123"/>
                </a:lnTo>
                <a:close/>
                <a:moveTo>
                  <a:pt x="183" y="86"/>
                </a:moveTo>
                <a:lnTo>
                  <a:pt x="183" y="86"/>
                </a:lnTo>
                <a:lnTo>
                  <a:pt x="181" y="98"/>
                </a:lnTo>
                <a:lnTo>
                  <a:pt x="181" y="119"/>
                </a:lnTo>
                <a:lnTo>
                  <a:pt x="181" y="120"/>
                </a:lnTo>
                <a:lnTo>
                  <a:pt x="180" y="122"/>
                </a:lnTo>
                <a:lnTo>
                  <a:pt x="178" y="120"/>
                </a:lnTo>
                <a:lnTo>
                  <a:pt x="178" y="119"/>
                </a:lnTo>
                <a:lnTo>
                  <a:pt x="178" y="116"/>
                </a:lnTo>
                <a:lnTo>
                  <a:pt x="178" y="117"/>
                </a:lnTo>
                <a:lnTo>
                  <a:pt x="177" y="119"/>
                </a:lnTo>
                <a:lnTo>
                  <a:pt x="177" y="122"/>
                </a:lnTo>
                <a:lnTo>
                  <a:pt x="181" y="125"/>
                </a:lnTo>
                <a:lnTo>
                  <a:pt x="183" y="127"/>
                </a:lnTo>
                <a:lnTo>
                  <a:pt x="184" y="127"/>
                </a:lnTo>
                <a:lnTo>
                  <a:pt x="184" y="108"/>
                </a:lnTo>
                <a:lnTo>
                  <a:pt x="183" y="86"/>
                </a:lnTo>
                <a:close/>
                <a:moveTo>
                  <a:pt x="109" y="180"/>
                </a:moveTo>
                <a:lnTo>
                  <a:pt x="109" y="180"/>
                </a:lnTo>
                <a:lnTo>
                  <a:pt x="93" y="182"/>
                </a:lnTo>
                <a:lnTo>
                  <a:pt x="91" y="183"/>
                </a:lnTo>
                <a:lnTo>
                  <a:pt x="90" y="185"/>
                </a:lnTo>
                <a:lnTo>
                  <a:pt x="88" y="183"/>
                </a:lnTo>
                <a:lnTo>
                  <a:pt x="87" y="183"/>
                </a:lnTo>
                <a:lnTo>
                  <a:pt x="80" y="185"/>
                </a:lnTo>
                <a:lnTo>
                  <a:pt x="83" y="187"/>
                </a:lnTo>
                <a:lnTo>
                  <a:pt x="87" y="187"/>
                </a:lnTo>
                <a:lnTo>
                  <a:pt x="99" y="185"/>
                </a:lnTo>
                <a:lnTo>
                  <a:pt x="107" y="185"/>
                </a:lnTo>
                <a:lnTo>
                  <a:pt x="109" y="182"/>
                </a:lnTo>
                <a:lnTo>
                  <a:pt x="109" y="180"/>
                </a:lnTo>
                <a:close/>
                <a:moveTo>
                  <a:pt x="102" y="26"/>
                </a:moveTo>
                <a:lnTo>
                  <a:pt x="102" y="26"/>
                </a:lnTo>
                <a:lnTo>
                  <a:pt x="101" y="26"/>
                </a:lnTo>
                <a:lnTo>
                  <a:pt x="99" y="26"/>
                </a:lnTo>
                <a:lnTo>
                  <a:pt x="99" y="24"/>
                </a:lnTo>
                <a:lnTo>
                  <a:pt x="99" y="23"/>
                </a:lnTo>
                <a:lnTo>
                  <a:pt x="101" y="21"/>
                </a:lnTo>
                <a:lnTo>
                  <a:pt x="102" y="21"/>
                </a:lnTo>
                <a:lnTo>
                  <a:pt x="107" y="16"/>
                </a:lnTo>
                <a:lnTo>
                  <a:pt x="99" y="16"/>
                </a:lnTo>
                <a:lnTo>
                  <a:pt x="91" y="18"/>
                </a:lnTo>
                <a:lnTo>
                  <a:pt x="90" y="18"/>
                </a:lnTo>
                <a:lnTo>
                  <a:pt x="85" y="24"/>
                </a:lnTo>
                <a:lnTo>
                  <a:pt x="85" y="26"/>
                </a:lnTo>
                <a:lnTo>
                  <a:pt x="87" y="26"/>
                </a:lnTo>
                <a:lnTo>
                  <a:pt x="93" y="19"/>
                </a:lnTo>
                <a:lnTo>
                  <a:pt x="95" y="18"/>
                </a:lnTo>
                <a:lnTo>
                  <a:pt x="96" y="18"/>
                </a:lnTo>
                <a:lnTo>
                  <a:pt x="98" y="18"/>
                </a:lnTo>
                <a:lnTo>
                  <a:pt x="98" y="19"/>
                </a:lnTo>
                <a:lnTo>
                  <a:pt x="98" y="21"/>
                </a:lnTo>
                <a:lnTo>
                  <a:pt x="96" y="26"/>
                </a:lnTo>
                <a:lnTo>
                  <a:pt x="96" y="27"/>
                </a:lnTo>
                <a:lnTo>
                  <a:pt x="101" y="29"/>
                </a:lnTo>
                <a:lnTo>
                  <a:pt x="102" y="26"/>
                </a:lnTo>
                <a:close/>
                <a:moveTo>
                  <a:pt x="118" y="135"/>
                </a:moveTo>
                <a:lnTo>
                  <a:pt x="118" y="135"/>
                </a:lnTo>
                <a:lnTo>
                  <a:pt x="115" y="135"/>
                </a:lnTo>
                <a:lnTo>
                  <a:pt x="115" y="138"/>
                </a:lnTo>
                <a:lnTo>
                  <a:pt x="118" y="138"/>
                </a:lnTo>
                <a:lnTo>
                  <a:pt x="120" y="139"/>
                </a:lnTo>
                <a:lnTo>
                  <a:pt x="118" y="141"/>
                </a:lnTo>
                <a:lnTo>
                  <a:pt x="117" y="142"/>
                </a:lnTo>
                <a:lnTo>
                  <a:pt x="113" y="142"/>
                </a:lnTo>
                <a:lnTo>
                  <a:pt x="113" y="152"/>
                </a:lnTo>
                <a:lnTo>
                  <a:pt x="120" y="152"/>
                </a:lnTo>
                <a:lnTo>
                  <a:pt x="121" y="136"/>
                </a:lnTo>
                <a:lnTo>
                  <a:pt x="118" y="136"/>
                </a:lnTo>
                <a:lnTo>
                  <a:pt x="118" y="135"/>
                </a:lnTo>
                <a:close/>
                <a:moveTo>
                  <a:pt x="68" y="150"/>
                </a:moveTo>
                <a:lnTo>
                  <a:pt x="68" y="150"/>
                </a:lnTo>
                <a:lnTo>
                  <a:pt x="68" y="164"/>
                </a:lnTo>
                <a:lnTo>
                  <a:pt x="69" y="179"/>
                </a:lnTo>
                <a:lnTo>
                  <a:pt x="71" y="180"/>
                </a:lnTo>
                <a:lnTo>
                  <a:pt x="72" y="171"/>
                </a:lnTo>
                <a:lnTo>
                  <a:pt x="71" y="160"/>
                </a:lnTo>
                <a:lnTo>
                  <a:pt x="69" y="155"/>
                </a:lnTo>
                <a:lnTo>
                  <a:pt x="68" y="150"/>
                </a:lnTo>
                <a:close/>
                <a:moveTo>
                  <a:pt x="137" y="176"/>
                </a:moveTo>
                <a:lnTo>
                  <a:pt x="137" y="176"/>
                </a:lnTo>
                <a:lnTo>
                  <a:pt x="137" y="157"/>
                </a:lnTo>
                <a:lnTo>
                  <a:pt x="137" y="138"/>
                </a:lnTo>
                <a:lnTo>
                  <a:pt x="134" y="138"/>
                </a:lnTo>
                <a:lnTo>
                  <a:pt x="134" y="141"/>
                </a:lnTo>
                <a:lnTo>
                  <a:pt x="136" y="152"/>
                </a:lnTo>
                <a:lnTo>
                  <a:pt x="137" y="169"/>
                </a:lnTo>
                <a:lnTo>
                  <a:pt x="137" y="176"/>
                </a:lnTo>
                <a:close/>
                <a:moveTo>
                  <a:pt x="164" y="81"/>
                </a:moveTo>
                <a:lnTo>
                  <a:pt x="164" y="81"/>
                </a:lnTo>
                <a:lnTo>
                  <a:pt x="159" y="78"/>
                </a:lnTo>
                <a:lnTo>
                  <a:pt x="159" y="76"/>
                </a:lnTo>
                <a:lnTo>
                  <a:pt x="153" y="76"/>
                </a:lnTo>
                <a:lnTo>
                  <a:pt x="151" y="78"/>
                </a:lnTo>
                <a:lnTo>
                  <a:pt x="153" y="81"/>
                </a:lnTo>
                <a:lnTo>
                  <a:pt x="158" y="82"/>
                </a:lnTo>
                <a:lnTo>
                  <a:pt x="162" y="82"/>
                </a:lnTo>
                <a:lnTo>
                  <a:pt x="164" y="81"/>
                </a:lnTo>
                <a:close/>
                <a:moveTo>
                  <a:pt x="93" y="13"/>
                </a:moveTo>
                <a:lnTo>
                  <a:pt x="93" y="13"/>
                </a:lnTo>
                <a:lnTo>
                  <a:pt x="113" y="13"/>
                </a:lnTo>
                <a:lnTo>
                  <a:pt x="112" y="11"/>
                </a:lnTo>
                <a:lnTo>
                  <a:pt x="106" y="10"/>
                </a:lnTo>
                <a:lnTo>
                  <a:pt x="104" y="10"/>
                </a:lnTo>
                <a:lnTo>
                  <a:pt x="95" y="11"/>
                </a:lnTo>
                <a:lnTo>
                  <a:pt x="93" y="13"/>
                </a:lnTo>
                <a:close/>
                <a:moveTo>
                  <a:pt x="17" y="114"/>
                </a:moveTo>
                <a:lnTo>
                  <a:pt x="17" y="114"/>
                </a:lnTo>
                <a:lnTo>
                  <a:pt x="30" y="112"/>
                </a:lnTo>
                <a:lnTo>
                  <a:pt x="31" y="111"/>
                </a:lnTo>
                <a:lnTo>
                  <a:pt x="33" y="108"/>
                </a:lnTo>
                <a:lnTo>
                  <a:pt x="28" y="111"/>
                </a:lnTo>
                <a:lnTo>
                  <a:pt x="27" y="112"/>
                </a:lnTo>
                <a:lnTo>
                  <a:pt x="27" y="109"/>
                </a:lnTo>
                <a:lnTo>
                  <a:pt x="27" y="108"/>
                </a:lnTo>
                <a:lnTo>
                  <a:pt x="28" y="105"/>
                </a:lnTo>
                <a:lnTo>
                  <a:pt x="25" y="105"/>
                </a:lnTo>
                <a:lnTo>
                  <a:pt x="17" y="114"/>
                </a:lnTo>
                <a:close/>
                <a:moveTo>
                  <a:pt x="120" y="11"/>
                </a:moveTo>
                <a:lnTo>
                  <a:pt x="120" y="11"/>
                </a:lnTo>
                <a:lnTo>
                  <a:pt x="118" y="15"/>
                </a:lnTo>
                <a:lnTo>
                  <a:pt x="115" y="16"/>
                </a:lnTo>
                <a:lnTo>
                  <a:pt x="113" y="18"/>
                </a:lnTo>
                <a:lnTo>
                  <a:pt x="113" y="21"/>
                </a:lnTo>
                <a:lnTo>
                  <a:pt x="121" y="19"/>
                </a:lnTo>
                <a:lnTo>
                  <a:pt x="120" y="11"/>
                </a:lnTo>
                <a:close/>
                <a:moveTo>
                  <a:pt x="41" y="122"/>
                </a:moveTo>
                <a:lnTo>
                  <a:pt x="41" y="122"/>
                </a:lnTo>
                <a:lnTo>
                  <a:pt x="39" y="122"/>
                </a:lnTo>
                <a:lnTo>
                  <a:pt x="31" y="120"/>
                </a:lnTo>
                <a:lnTo>
                  <a:pt x="28" y="120"/>
                </a:lnTo>
                <a:lnTo>
                  <a:pt x="27" y="119"/>
                </a:lnTo>
                <a:lnTo>
                  <a:pt x="19" y="123"/>
                </a:lnTo>
                <a:lnTo>
                  <a:pt x="41" y="122"/>
                </a:lnTo>
                <a:close/>
                <a:moveTo>
                  <a:pt x="178" y="127"/>
                </a:moveTo>
                <a:lnTo>
                  <a:pt x="178" y="127"/>
                </a:lnTo>
                <a:lnTo>
                  <a:pt x="177" y="127"/>
                </a:lnTo>
                <a:lnTo>
                  <a:pt x="175" y="127"/>
                </a:lnTo>
                <a:lnTo>
                  <a:pt x="164" y="128"/>
                </a:lnTo>
                <a:lnTo>
                  <a:pt x="143" y="131"/>
                </a:lnTo>
                <a:lnTo>
                  <a:pt x="140" y="131"/>
                </a:lnTo>
                <a:lnTo>
                  <a:pt x="139" y="133"/>
                </a:lnTo>
                <a:lnTo>
                  <a:pt x="145" y="133"/>
                </a:lnTo>
                <a:lnTo>
                  <a:pt x="156" y="131"/>
                </a:lnTo>
                <a:lnTo>
                  <a:pt x="178" y="127"/>
                </a:lnTo>
                <a:close/>
                <a:moveTo>
                  <a:pt x="80" y="114"/>
                </a:moveTo>
                <a:lnTo>
                  <a:pt x="80" y="114"/>
                </a:lnTo>
                <a:lnTo>
                  <a:pt x="80" y="112"/>
                </a:lnTo>
                <a:lnTo>
                  <a:pt x="82" y="101"/>
                </a:lnTo>
                <a:lnTo>
                  <a:pt x="82" y="100"/>
                </a:lnTo>
                <a:lnTo>
                  <a:pt x="80" y="98"/>
                </a:lnTo>
                <a:lnTo>
                  <a:pt x="79" y="100"/>
                </a:lnTo>
                <a:lnTo>
                  <a:pt x="79" y="103"/>
                </a:lnTo>
                <a:lnTo>
                  <a:pt x="79" y="105"/>
                </a:lnTo>
                <a:lnTo>
                  <a:pt x="77" y="106"/>
                </a:lnTo>
                <a:lnTo>
                  <a:pt x="76" y="106"/>
                </a:lnTo>
                <a:lnTo>
                  <a:pt x="80" y="114"/>
                </a:lnTo>
                <a:close/>
                <a:moveTo>
                  <a:pt x="77" y="180"/>
                </a:moveTo>
                <a:lnTo>
                  <a:pt x="77" y="180"/>
                </a:lnTo>
                <a:lnTo>
                  <a:pt x="79" y="166"/>
                </a:lnTo>
                <a:lnTo>
                  <a:pt x="77" y="164"/>
                </a:lnTo>
                <a:lnTo>
                  <a:pt x="76" y="164"/>
                </a:lnTo>
                <a:lnTo>
                  <a:pt x="76" y="172"/>
                </a:lnTo>
                <a:lnTo>
                  <a:pt x="77" y="180"/>
                </a:lnTo>
                <a:close/>
                <a:moveTo>
                  <a:pt x="175" y="78"/>
                </a:moveTo>
                <a:lnTo>
                  <a:pt x="175" y="78"/>
                </a:lnTo>
                <a:lnTo>
                  <a:pt x="166" y="78"/>
                </a:lnTo>
                <a:lnTo>
                  <a:pt x="170" y="81"/>
                </a:lnTo>
                <a:lnTo>
                  <a:pt x="172" y="82"/>
                </a:lnTo>
                <a:lnTo>
                  <a:pt x="173" y="84"/>
                </a:lnTo>
                <a:lnTo>
                  <a:pt x="173" y="86"/>
                </a:lnTo>
                <a:lnTo>
                  <a:pt x="175" y="78"/>
                </a:lnTo>
                <a:close/>
                <a:moveTo>
                  <a:pt x="71" y="4"/>
                </a:moveTo>
                <a:lnTo>
                  <a:pt x="71" y="4"/>
                </a:lnTo>
                <a:lnTo>
                  <a:pt x="72" y="5"/>
                </a:lnTo>
                <a:lnTo>
                  <a:pt x="74" y="5"/>
                </a:lnTo>
                <a:lnTo>
                  <a:pt x="76" y="5"/>
                </a:lnTo>
                <a:lnTo>
                  <a:pt x="80" y="5"/>
                </a:lnTo>
                <a:lnTo>
                  <a:pt x="96" y="5"/>
                </a:lnTo>
                <a:lnTo>
                  <a:pt x="98" y="5"/>
                </a:lnTo>
                <a:lnTo>
                  <a:pt x="99" y="4"/>
                </a:lnTo>
                <a:lnTo>
                  <a:pt x="98" y="4"/>
                </a:lnTo>
                <a:lnTo>
                  <a:pt x="72" y="4"/>
                </a:lnTo>
                <a:lnTo>
                  <a:pt x="71" y="4"/>
                </a:lnTo>
                <a:close/>
                <a:moveTo>
                  <a:pt x="98" y="125"/>
                </a:moveTo>
                <a:lnTo>
                  <a:pt x="98" y="125"/>
                </a:lnTo>
                <a:lnTo>
                  <a:pt x="96" y="122"/>
                </a:lnTo>
                <a:lnTo>
                  <a:pt x="95" y="120"/>
                </a:lnTo>
                <a:lnTo>
                  <a:pt x="93" y="120"/>
                </a:lnTo>
                <a:lnTo>
                  <a:pt x="93" y="119"/>
                </a:lnTo>
                <a:lnTo>
                  <a:pt x="93" y="117"/>
                </a:lnTo>
                <a:lnTo>
                  <a:pt x="91" y="116"/>
                </a:lnTo>
                <a:lnTo>
                  <a:pt x="91" y="119"/>
                </a:lnTo>
                <a:lnTo>
                  <a:pt x="91" y="122"/>
                </a:lnTo>
                <a:lnTo>
                  <a:pt x="93" y="122"/>
                </a:lnTo>
                <a:lnTo>
                  <a:pt x="93" y="123"/>
                </a:lnTo>
                <a:lnTo>
                  <a:pt x="93" y="125"/>
                </a:lnTo>
                <a:lnTo>
                  <a:pt x="93" y="128"/>
                </a:lnTo>
                <a:lnTo>
                  <a:pt x="98" y="128"/>
                </a:lnTo>
                <a:lnTo>
                  <a:pt x="96" y="127"/>
                </a:lnTo>
                <a:lnTo>
                  <a:pt x="98" y="125"/>
                </a:lnTo>
                <a:close/>
                <a:moveTo>
                  <a:pt x="115" y="164"/>
                </a:moveTo>
                <a:lnTo>
                  <a:pt x="115" y="164"/>
                </a:lnTo>
                <a:lnTo>
                  <a:pt x="118" y="164"/>
                </a:lnTo>
                <a:lnTo>
                  <a:pt x="118" y="155"/>
                </a:lnTo>
                <a:lnTo>
                  <a:pt x="115" y="155"/>
                </a:lnTo>
                <a:lnTo>
                  <a:pt x="115" y="164"/>
                </a:lnTo>
                <a:close/>
                <a:moveTo>
                  <a:pt x="178" y="68"/>
                </a:moveTo>
                <a:lnTo>
                  <a:pt x="178" y="68"/>
                </a:lnTo>
                <a:lnTo>
                  <a:pt x="180" y="68"/>
                </a:lnTo>
                <a:lnTo>
                  <a:pt x="180" y="70"/>
                </a:lnTo>
                <a:lnTo>
                  <a:pt x="178" y="71"/>
                </a:lnTo>
                <a:lnTo>
                  <a:pt x="177" y="71"/>
                </a:lnTo>
                <a:lnTo>
                  <a:pt x="173" y="71"/>
                </a:lnTo>
                <a:lnTo>
                  <a:pt x="177" y="71"/>
                </a:lnTo>
                <a:lnTo>
                  <a:pt x="180" y="73"/>
                </a:lnTo>
                <a:lnTo>
                  <a:pt x="180" y="75"/>
                </a:lnTo>
                <a:lnTo>
                  <a:pt x="180" y="78"/>
                </a:lnTo>
                <a:lnTo>
                  <a:pt x="181" y="76"/>
                </a:lnTo>
                <a:lnTo>
                  <a:pt x="181" y="75"/>
                </a:lnTo>
                <a:lnTo>
                  <a:pt x="183" y="75"/>
                </a:lnTo>
                <a:lnTo>
                  <a:pt x="183" y="70"/>
                </a:lnTo>
                <a:lnTo>
                  <a:pt x="183" y="68"/>
                </a:lnTo>
                <a:lnTo>
                  <a:pt x="178" y="68"/>
                </a:lnTo>
                <a:close/>
                <a:moveTo>
                  <a:pt x="126" y="60"/>
                </a:moveTo>
                <a:lnTo>
                  <a:pt x="126" y="60"/>
                </a:lnTo>
                <a:lnTo>
                  <a:pt x="128" y="60"/>
                </a:lnTo>
                <a:lnTo>
                  <a:pt x="126" y="23"/>
                </a:lnTo>
                <a:lnTo>
                  <a:pt x="126" y="26"/>
                </a:lnTo>
                <a:lnTo>
                  <a:pt x="126" y="46"/>
                </a:lnTo>
                <a:lnTo>
                  <a:pt x="126" y="56"/>
                </a:lnTo>
                <a:lnTo>
                  <a:pt x="126" y="60"/>
                </a:lnTo>
                <a:close/>
                <a:moveTo>
                  <a:pt x="101" y="152"/>
                </a:moveTo>
                <a:lnTo>
                  <a:pt x="101" y="152"/>
                </a:lnTo>
                <a:lnTo>
                  <a:pt x="101" y="144"/>
                </a:lnTo>
                <a:lnTo>
                  <a:pt x="96" y="144"/>
                </a:lnTo>
                <a:lnTo>
                  <a:pt x="96" y="146"/>
                </a:lnTo>
                <a:lnTo>
                  <a:pt x="96" y="147"/>
                </a:lnTo>
                <a:lnTo>
                  <a:pt x="96" y="150"/>
                </a:lnTo>
                <a:lnTo>
                  <a:pt x="101" y="152"/>
                </a:lnTo>
                <a:close/>
                <a:moveTo>
                  <a:pt x="101" y="111"/>
                </a:moveTo>
                <a:lnTo>
                  <a:pt x="101" y="111"/>
                </a:lnTo>
                <a:lnTo>
                  <a:pt x="101" y="114"/>
                </a:lnTo>
                <a:lnTo>
                  <a:pt x="102" y="116"/>
                </a:lnTo>
                <a:lnTo>
                  <a:pt x="106" y="116"/>
                </a:lnTo>
                <a:lnTo>
                  <a:pt x="109" y="114"/>
                </a:lnTo>
                <a:lnTo>
                  <a:pt x="107" y="109"/>
                </a:lnTo>
                <a:lnTo>
                  <a:pt x="101" y="111"/>
                </a:lnTo>
                <a:close/>
                <a:moveTo>
                  <a:pt x="101" y="138"/>
                </a:moveTo>
                <a:lnTo>
                  <a:pt x="101" y="138"/>
                </a:lnTo>
                <a:lnTo>
                  <a:pt x="101" y="133"/>
                </a:lnTo>
                <a:lnTo>
                  <a:pt x="95" y="133"/>
                </a:lnTo>
                <a:lnTo>
                  <a:pt x="95" y="138"/>
                </a:lnTo>
                <a:lnTo>
                  <a:pt x="101" y="138"/>
                </a:lnTo>
                <a:close/>
                <a:moveTo>
                  <a:pt x="16" y="111"/>
                </a:moveTo>
                <a:lnTo>
                  <a:pt x="16" y="111"/>
                </a:lnTo>
                <a:lnTo>
                  <a:pt x="16" y="112"/>
                </a:lnTo>
                <a:lnTo>
                  <a:pt x="22" y="103"/>
                </a:lnTo>
                <a:lnTo>
                  <a:pt x="20" y="101"/>
                </a:lnTo>
                <a:lnTo>
                  <a:pt x="16" y="105"/>
                </a:lnTo>
                <a:lnTo>
                  <a:pt x="16" y="106"/>
                </a:lnTo>
                <a:lnTo>
                  <a:pt x="16" y="111"/>
                </a:lnTo>
                <a:close/>
                <a:moveTo>
                  <a:pt x="27" y="78"/>
                </a:moveTo>
                <a:lnTo>
                  <a:pt x="27" y="78"/>
                </a:lnTo>
                <a:lnTo>
                  <a:pt x="28" y="78"/>
                </a:lnTo>
                <a:lnTo>
                  <a:pt x="38" y="78"/>
                </a:lnTo>
                <a:lnTo>
                  <a:pt x="41" y="76"/>
                </a:lnTo>
                <a:lnTo>
                  <a:pt x="28" y="75"/>
                </a:lnTo>
                <a:lnTo>
                  <a:pt x="27" y="78"/>
                </a:lnTo>
                <a:close/>
                <a:moveTo>
                  <a:pt x="90" y="164"/>
                </a:moveTo>
                <a:lnTo>
                  <a:pt x="90" y="164"/>
                </a:lnTo>
                <a:lnTo>
                  <a:pt x="90" y="158"/>
                </a:lnTo>
                <a:lnTo>
                  <a:pt x="85" y="160"/>
                </a:lnTo>
                <a:lnTo>
                  <a:pt x="85" y="163"/>
                </a:lnTo>
                <a:lnTo>
                  <a:pt x="90" y="164"/>
                </a:lnTo>
                <a:close/>
                <a:moveTo>
                  <a:pt x="61" y="194"/>
                </a:moveTo>
                <a:lnTo>
                  <a:pt x="61" y="194"/>
                </a:lnTo>
                <a:lnTo>
                  <a:pt x="60" y="174"/>
                </a:lnTo>
                <a:lnTo>
                  <a:pt x="58" y="194"/>
                </a:lnTo>
                <a:lnTo>
                  <a:pt x="61" y="194"/>
                </a:lnTo>
                <a:close/>
                <a:moveTo>
                  <a:pt x="131" y="164"/>
                </a:moveTo>
                <a:lnTo>
                  <a:pt x="131" y="164"/>
                </a:lnTo>
                <a:lnTo>
                  <a:pt x="129" y="176"/>
                </a:lnTo>
                <a:lnTo>
                  <a:pt x="131" y="187"/>
                </a:lnTo>
                <a:lnTo>
                  <a:pt x="131" y="176"/>
                </a:lnTo>
                <a:lnTo>
                  <a:pt x="131" y="164"/>
                </a:lnTo>
                <a:close/>
                <a:moveTo>
                  <a:pt x="85" y="90"/>
                </a:moveTo>
                <a:lnTo>
                  <a:pt x="85" y="90"/>
                </a:lnTo>
                <a:lnTo>
                  <a:pt x="90" y="92"/>
                </a:lnTo>
                <a:lnTo>
                  <a:pt x="91" y="87"/>
                </a:lnTo>
                <a:lnTo>
                  <a:pt x="88" y="87"/>
                </a:lnTo>
                <a:lnTo>
                  <a:pt x="87" y="86"/>
                </a:lnTo>
                <a:lnTo>
                  <a:pt x="87" y="87"/>
                </a:lnTo>
                <a:lnTo>
                  <a:pt x="85" y="87"/>
                </a:lnTo>
                <a:lnTo>
                  <a:pt x="85" y="90"/>
                </a:lnTo>
                <a:close/>
                <a:moveTo>
                  <a:pt x="77" y="32"/>
                </a:moveTo>
                <a:lnTo>
                  <a:pt x="77" y="32"/>
                </a:lnTo>
                <a:lnTo>
                  <a:pt x="74" y="34"/>
                </a:lnTo>
                <a:lnTo>
                  <a:pt x="74" y="37"/>
                </a:lnTo>
                <a:lnTo>
                  <a:pt x="74" y="48"/>
                </a:lnTo>
                <a:lnTo>
                  <a:pt x="76" y="49"/>
                </a:lnTo>
                <a:lnTo>
                  <a:pt x="76" y="40"/>
                </a:lnTo>
                <a:lnTo>
                  <a:pt x="76" y="38"/>
                </a:lnTo>
                <a:lnTo>
                  <a:pt x="76" y="37"/>
                </a:lnTo>
                <a:lnTo>
                  <a:pt x="76" y="35"/>
                </a:lnTo>
                <a:lnTo>
                  <a:pt x="77" y="32"/>
                </a:lnTo>
                <a:close/>
                <a:moveTo>
                  <a:pt x="93" y="108"/>
                </a:moveTo>
                <a:lnTo>
                  <a:pt x="93" y="108"/>
                </a:lnTo>
                <a:lnTo>
                  <a:pt x="95" y="105"/>
                </a:lnTo>
                <a:lnTo>
                  <a:pt x="96" y="103"/>
                </a:lnTo>
                <a:lnTo>
                  <a:pt x="95" y="98"/>
                </a:lnTo>
                <a:lnTo>
                  <a:pt x="93" y="98"/>
                </a:lnTo>
                <a:lnTo>
                  <a:pt x="91" y="101"/>
                </a:lnTo>
                <a:lnTo>
                  <a:pt x="91" y="105"/>
                </a:lnTo>
                <a:lnTo>
                  <a:pt x="93" y="108"/>
                </a:lnTo>
                <a:close/>
                <a:moveTo>
                  <a:pt x="16" y="130"/>
                </a:moveTo>
                <a:lnTo>
                  <a:pt x="16" y="130"/>
                </a:lnTo>
                <a:lnTo>
                  <a:pt x="14" y="128"/>
                </a:lnTo>
                <a:lnTo>
                  <a:pt x="12" y="128"/>
                </a:lnTo>
                <a:lnTo>
                  <a:pt x="11" y="127"/>
                </a:lnTo>
                <a:lnTo>
                  <a:pt x="9" y="125"/>
                </a:lnTo>
                <a:lnTo>
                  <a:pt x="6" y="130"/>
                </a:lnTo>
                <a:lnTo>
                  <a:pt x="16" y="130"/>
                </a:lnTo>
                <a:close/>
                <a:moveTo>
                  <a:pt x="109" y="142"/>
                </a:moveTo>
                <a:lnTo>
                  <a:pt x="109" y="142"/>
                </a:lnTo>
                <a:lnTo>
                  <a:pt x="106" y="142"/>
                </a:lnTo>
                <a:lnTo>
                  <a:pt x="107" y="152"/>
                </a:lnTo>
                <a:lnTo>
                  <a:pt x="109" y="152"/>
                </a:lnTo>
                <a:lnTo>
                  <a:pt x="109" y="147"/>
                </a:lnTo>
                <a:lnTo>
                  <a:pt x="109" y="146"/>
                </a:lnTo>
                <a:lnTo>
                  <a:pt x="109" y="144"/>
                </a:lnTo>
                <a:lnTo>
                  <a:pt x="109" y="142"/>
                </a:lnTo>
                <a:close/>
                <a:moveTo>
                  <a:pt x="101" y="164"/>
                </a:moveTo>
                <a:lnTo>
                  <a:pt x="101" y="164"/>
                </a:lnTo>
                <a:lnTo>
                  <a:pt x="101" y="157"/>
                </a:lnTo>
                <a:lnTo>
                  <a:pt x="96" y="157"/>
                </a:lnTo>
                <a:lnTo>
                  <a:pt x="98" y="164"/>
                </a:lnTo>
                <a:lnTo>
                  <a:pt x="101" y="164"/>
                </a:lnTo>
                <a:close/>
                <a:moveTo>
                  <a:pt x="72" y="93"/>
                </a:moveTo>
                <a:lnTo>
                  <a:pt x="72" y="93"/>
                </a:lnTo>
                <a:lnTo>
                  <a:pt x="71" y="86"/>
                </a:lnTo>
                <a:lnTo>
                  <a:pt x="69" y="86"/>
                </a:lnTo>
                <a:lnTo>
                  <a:pt x="69" y="92"/>
                </a:lnTo>
                <a:lnTo>
                  <a:pt x="69" y="93"/>
                </a:lnTo>
                <a:lnTo>
                  <a:pt x="72" y="93"/>
                </a:lnTo>
                <a:close/>
                <a:moveTo>
                  <a:pt x="12" y="82"/>
                </a:moveTo>
                <a:lnTo>
                  <a:pt x="12" y="82"/>
                </a:lnTo>
                <a:lnTo>
                  <a:pt x="16" y="79"/>
                </a:lnTo>
                <a:lnTo>
                  <a:pt x="17" y="75"/>
                </a:lnTo>
                <a:lnTo>
                  <a:pt x="16" y="76"/>
                </a:lnTo>
                <a:lnTo>
                  <a:pt x="14" y="76"/>
                </a:lnTo>
                <a:lnTo>
                  <a:pt x="12" y="79"/>
                </a:lnTo>
                <a:lnTo>
                  <a:pt x="12" y="81"/>
                </a:lnTo>
                <a:lnTo>
                  <a:pt x="12" y="82"/>
                </a:lnTo>
                <a:close/>
                <a:moveTo>
                  <a:pt x="85" y="177"/>
                </a:moveTo>
                <a:lnTo>
                  <a:pt x="85" y="177"/>
                </a:lnTo>
                <a:lnTo>
                  <a:pt x="82" y="176"/>
                </a:lnTo>
                <a:lnTo>
                  <a:pt x="80" y="182"/>
                </a:lnTo>
                <a:lnTo>
                  <a:pt x="85" y="180"/>
                </a:lnTo>
                <a:lnTo>
                  <a:pt x="85" y="177"/>
                </a:lnTo>
                <a:close/>
                <a:moveTo>
                  <a:pt x="76" y="15"/>
                </a:moveTo>
                <a:lnTo>
                  <a:pt x="76" y="15"/>
                </a:lnTo>
                <a:lnTo>
                  <a:pt x="74" y="13"/>
                </a:lnTo>
                <a:lnTo>
                  <a:pt x="74" y="11"/>
                </a:lnTo>
                <a:lnTo>
                  <a:pt x="76" y="10"/>
                </a:lnTo>
                <a:lnTo>
                  <a:pt x="77" y="10"/>
                </a:lnTo>
                <a:lnTo>
                  <a:pt x="77" y="8"/>
                </a:lnTo>
                <a:lnTo>
                  <a:pt x="72" y="8"/>
                </a:lnTo>
                <a:lnTo>
                  <a:pt x="74" y="19"/>
                </a:lnTo>
                <a:lnTo>
                  <a:pt x="76" y="15"/>
                </a:lnTo>
                <a:close/>
                <a:moveTo>
                  <a:pt x="20" y="117"/>
                </a:moveTo>
                <a:lnTo>
                  <a:pt x="20" y="117"/>
                </a:lnTo>
                <a:lnTo>
                  <a:pt x="14" y="119"/>
                </a:lnTo>
                <a:lnTo>
                  <a:pt x="14" y="120"/>
                </a:lnTo>
                <a:lnTo>
                  <a:pt x="12" y="122"/>
                </a:lnTo>
                <a:lnTo>
                  <a:pt x="11" y="123"/>
                </a:lnTo>
                <a:lnTo>
                  <a:pt x="12" y="123"/>
                </a:lnTo>
                <a:lnTo>
                  <a:pt x="22" y="119"/>
                </a:lnTo>
                <a:lnTo>
                  <a:pt x="20" y="117"/>
                </a:lnTo>
                <a:close/>
                <a:moveTo>
                  <a:pt x="80" y="13"/>
                </a:moveTo>
                <a:lnTo>
                  <a:pt x="80" y="13"/>
                </a:lnTo>
                <a:lnTo>
                  <a:pt x="80" y="15"/>
                </a:lnTo>
                <a:lnTo>
                  <a:pt x="80" y="16"/>
                </a:lnTo>
                <a:lnTo>
                  <a:pt x="82" y="16"/>
                </a:lnTo>
                <a:lnTo>
                  <a:pt x="85" y="15"/>
                </a:lnTo>
                <a:lnTo>
                  <a:pt x="87" y="15"/>
                </a:lnTo>
                <a:lnTo>
                  <a:pt x="88" y="11"/>
                </a:lnTo>
                <a:lnTo>
                  <a:pt x="80" y="13"/>
                </a:lnTo>
                <a:close/>
                <a:moveTo>
                  <a:pt x="42" y="105"/>
                </a:moveTo>
                <a:lnTo>
                  <a:pt x="42" y="105"/>
                </a:lnTo>
                <a:lnTo>
                  <a:pt x="42" y="100"/>
                </a:lnTo>
                <a:lnTo>
                  <a:pt x="39" y="100"/>
                </a:lnTo>
                <a:lnTo>
                  <a:pt x="36" y="105"/>
                </a:lnTo>
                <a:lnTo>
                  <a:pt x="42" y="105"/>
                </a:lnTo>
                <a:close/>
                <a:moveTo>
                  <a:pt x="14" y="87"/>
                </a:moveTo>
                <a:lnTo>
                  <a:pt x="14" y="87"/>
                </a:lnTo>
                <a:lnTo>
                  <a:pt x="11" y="89"/>
                </a:lnTo>
                <a:lnTo>
                  <a:pt x="11" y="92"/>
                </a:lnTo>
                <a:lnTo>
                  <a:pt x="11" y="95"/>
                </a:lnTo>
                <a:lnTo>
                  <a:pt x="11" y="100"/>
                </a:lnTo>
                <a:lnTo>
                  <a:pt x="12" y="95"/>
                </a:lnTo>
                <a:lnTo>
                  <a:pt x="12" y="92"/>
                </a:lnTo>
                <a:lnTo>
                  <a:pt x="14" y="90"/>
                </a:lnTo>
                <a:lnTo>
                  <a:pt x="16" y="89"/>
                </a:lnTo>
                <a:lnTo>
                  <a:pt x="14" y="87"/>
                </a:lnTo>
                <a:close/>
                <a:moveTo>
                  <a:pt x="90" y="153"/>
                </a:moveTo>
                <a:lnTo>
                  <a:pt x="90" y="153"/>
                </a:lnTo>
                <a:lnTo>
                  <a:pt x="83" y="152"/>
                </a:lnTo>
                <a:lnTo>
                  <a:pt x="83" y="157"/>
                </a:lnTo>
                <a:lnTo>
                  <a:pt x="90" y="155"/>
                </a:lnTo>
                <a:lnTo>
                  <a:pt x="90" y="153"/>
                </a:lnTo>
                <a:close/>
                <a:moveTo>
                  <a:pt x="68" y="188"/>
                </a:moveTo>
                <a:lnTo>
                  <a:pt x="68" y="188"/>
                </a:lnTo>
                <a:lnTo>
                  <a:pt x="66" y="188"/>
                </a:lnTo>
                <a:lnTo>
                  <a:pt x="66" y="191"/>
                </a:lnTo>
                <a:lnTo>
                  <a:pt x="68" y="191"/>
                </a:lnTo>
                <a:lnTo>
                  <a:pt x="68" y="193"/>
                </a:lnTo>
                <a:lnTo>
                  <a:pt x="72" y="193"/>
                </a:lnTo>
                <a:lnTo>
                  <a:pt x="74" y="191"/>
                </a:lnTo>
                <a:lnTo>
                  <a:pt x="71" y="190"/>
                </a:lnTo>
                <a:lnTo>
                  <a:pt x="68" y="188"/>
                </a:lnTo>
                <a:close/>
                <a:moveTo>
                  <a:pt x="134" y="90"/>
                </a:moveTo>
                <a:lnTo>
                  <a:pt x="134" y="90"/>
                </a:lnTo>
                <a:lnTo>
                  <a:pt x="134" y="92"/>
                </a:lnTo>
                <a:lnTo>
                  <a:pt x="134" y="93"/>
                </a:lnTo>
                <a:lnTo>
                  <a:pt x="136" y="93"/>
                </a:lnTo>
                <a:lnTo>
                  <a:pt x="137" y="93"/>
                </a:lnTo>
                <a:lnTo>
                  <a:pt x="139" y="93"/>
                </a:lnTo>
                <a:lnTo>
                  <a:pt x="139" y="90"/>
                </a:lnTo>
                <a:lnTo>
                  <a:pt x="134" y="90"/>
                </a:lnTo>
                <a:close/>
                <a:moveTo>
                  <a:pt x="77" y="194"/>
                </a:moveTo>
                <a:lnTo>
                  <a:pt x="77" y="194"/>
                </a:lnTo>
                <a:lnTo>
                  <a:pt x="85" y="194"/>
                </a:lnTo>
                <a:lnTo>
                  <a:pt x="93" y="194"/>
                </a:lnTo>
                <a:lnTo>
                  <a:pt x="91" y="194"/>
                </a:lnTo>
                <a:lnTo>
                  <a:pt x="85" y="193"/>
                </a:lnTo>
                <a:lnTo>
                  <a:pt x="82" y="193"/>
                </a:lnTo>
                <a:lnTo>
                  <a:pt x="77" y="194"/>
                </a:lnTo>
                <a:close/>
                <a:moveTo>
                  <a:pt x="91" y="168"/>
                </a:moveTo>
                <a:lnTo>
                  <a:pt x="91" y="168"/>
                </a:lnTo>
                <a:lnTo>
                  <a:pt x="85" y="166"/>
                </a:lnTo>
                <a:lnTo>
                  <a:pt x="87" y="171"/>
                </a:lnTo>
                <a:lnTo>
                  <a:pt x="91" y="171"/>
                </a:lnTo>
                <a:lnTo>
                  <a:pt x="91" y="168"/>
                </a:lnTo>
                <a:close/>
                <a:moveTo>
                  <a:pt x="95" y="38"/>
                </a:moveTo>
                <a:lnTo>
                  <a:pt x="95" y="38"/>
                </a:lnTo>
                <a:lnTo>
                  <a:pt x="96" y="37"/>
                </a:lnTo>
                <a:lnTo>
                  <a:pt x="98" y="35"/>
                </a:lnTo>
                <a:lnTo>
                  <a:pt x="98" y="34"/>
                </a:lnTo>
                <a:lnTo>
                  <a:pt x="98" y="32"/>
                </a:lnTo>
                <a:lnTo>
                  <a:pt x="99" y="30"/>
                </a:lnTo>
                <a:lnTo>
                  <a:pt x="95" y="30"/>
                </a:lnTo>
                <a:lnTo>
                  <a:pt x="95" y="38"/>
                </a:lnTo>
                <a:close/>
                <a:moveTo>
                  <a:pt x="76" y="139"/>
                </a:moveTo>
                <a:lnTo>
                  <a:pt x="76" y="139"/>
                </a:lnTo>
                <a:lnTo>
                  <a:pt x="74" y="141"/>
                </a:lnTo>
                <a:lnTo>
                  <a:pt x="76" y="147"/>
                </a:lnTo>
                <a:lnTo>
                  <a:pt x="77" y="155"/>
                </a:lnTo>
                <a:lnTo>
                  <a:pt x="79" y="150"/>
                </a:lnTo>
                <a:lnTo>
                  <a:pt x="77" y="149"/>
                </a:lnTo>
                <a:lnTo>
                  <a:pt x="77" y="146"/>
                </a:lnTo>
                <a:lnTo>
                  <a:pt x="77" y="144"/>
                </a:lnTo>
                <a:lnTo>
                  <a:pt x="76" y="139"/>
                </a:lnTo>
                <a:close/>
                <a:moveTo>
                  <a:pt x="3" y="89"/>
                </a:moveTo>
                <a:lnTo>
                  <a:pt x="3" y="89"/>
                </a:lnTo>
                <a:lnTo>
                  <a:pt x="6" y="79"/>
                </a:lnTo>
                <a:lnTo>
                  <a:pt x="6" y="78"/>
                </a:lnTo>
                <a:lnTo>
                  <a:pt x="3" y="81"/>
                </a:lnTo>
                <a:lnTo>
                  <a:pt x="3" y="89"/>
                </a:lnTo>
                <a:close/>
                <a:moveTo>
                  <a:pt x="69" y="185"/>
                </a:moveTo>
                <a:lnTo>
                  <a:pt x="69" y="185"/>
                </a:lnTo>
                <a:lnTo>
                  <a:pt x="74" y="188"/>
                </a:lnTo>
                <a:lnTo>
                  <a:pt x="79" y="188"/>
                </a:lnTo>
                <a:lnTo>
                  <a:pt x="77" y="188"/>
                </a:lnTo>
                <a:lnTo>
                  <a:pt x="76" y="187"/>
                </a:lnTo>
                <a:lnTo>
                  <a:pt x="76" y="185"/>
                </a:lnTo>
                <a:lnTo>
                  <a:pt x="74" y="182"/>
                </a:lnTo>
                <a:lnTo>
                  <a:pt x="74" y="183"/>
                </a:lnTo>
                <a:lnTo>
                  <a:pt x="72" y="187"/>
                </a:lnTo>
                <a:lnTo>
                  <a:pt x="71" y="187"/>
                </a:lnTo>
                <a:lnTo>
                  <a:pt x="69" y="187"/>
                </a:lnTo>
                <a:lnTo>
                  <a:pt x="69" y="185"/>
                </a:lnTo>
                <a:close/>
                <a:moveTo>
                  <a:pt x="162" y="109"/>
                </a:moveTo>
                <a:lnTo>
                  <a:pt x="162" y="109"/>
                </a:lnTo>
                <a:lnTo>
                  <a:pt x="169" y="106"/>
                </a:lnTo>
                <a:lnTo>
                  <a:pt x="167" y="105"/>
                </a:lnTo>
                <a:lnTo>
                  <a:pt x="162" y="106"/>
                </a:lnTo>
                <a:lnTo>
                  <a:pt x="162" y="109"/>
                </a:lnTo>
                <a:close/>
                <a:moveTo>
                  <a:pt x="128" y="76"/>
                </a:moveTo>
                <a:lnTo>
                  <a:pt x="128" y="76"/>
                </a:lnTo>
                <a:lnTo>
                  <a:pt x="128" y="81"/>
                </a:lnTo>
                <a:lnTo>
                  <a:pt x="131" y="81"/>
                </a:lnTo>
                <a:lnTo>
                  <a:pt x="131" y="76"/>
                </a:lnTo>
                <a:lnTo>
                  <a:pt x="128" y="76"/>
                </a:lnTo>
                <a:close/>
                <a:moveTo>
                  <a:pt x="82" y="81"/>
                </a:moveTo>
                <a:lnTo>
                  <a:pt x="82" y="81"/>
                </a:lnTo>
                <a:lnTo>
                  <a:pt x="80" y="82"/>
                </a:lnTo>
                <a:lnTo>
                  <a:pt x="80" y="86"/>
                </a:lnTo>
                <a:lnTo>
                  <a:pt x="80" y="89"/>
                </a:lnTo>
                <a:lnTo>
                  <a:pt x="82" y="89"/>
                </a:lnTo>
                <a:lnTo>
                  <a:pt x="82" y="84"/>
                </a:lnTo>
                <a:lnTo>
                  <a:pt x="82" y="81"/>
                </a:lnTo>
                <a:close/>
                <a:moveTo>
                  <a:pt x="123" y="191"/>
                </a:moveTo>
                <a:lnTo>
                  <a:pt x="123" y="191"/>
                </a:lnTo>
                <a:lnTo>
                  <a:pt x="115" y="190"/>
                </a:lnTo>
                <a:lnTo>
                  <a:pt x="115" y="193"/>
                </a:lnTo>
                <a:lnTo>
                  <a:pt x="123" y="191"/>
                </a:lnTo>
                <a:close/>
                <a:moveTo>
                  <a:pt x="17" y="100"/>
                </a:moveTo>
                <a:lnTo>
                  <a:pt x="17" y="100"/>
                </a:lnTo>
                <a:lnTo>
                  <a:pt x="24" y="92"/>
                </a:lnTo>
                <a:lnTo>
                  <a:pt x="20" y="90"/>
                </a:lnTo>
                <a:lnTo>
                  <a:pt x="17" y="100"/>
                </a:lnTo>
                <a:close/>
                <a:moveTo>
                  <a:pt x="121" y="49"/>
                </a:moveTo>
                <a:lnTo>
                  <a:pt x="121" y="49"/>
                </a:lnTo>
                <a:lnTo>
                  <a:pt x="120" y="51"/>
                </a:lnTo>
                <a:lnTo>
                  <a:pt x="120" y="56"/>
                </a:lnTo>
                <a:lnTo>
                  <a:pt x="120" y="60"/>
                </a:lnTo>
                <a:lnTo>
                  <a:pt x="121" y="60"/>
                </a:lnTo>
                <a:lnTo>
                  <a:pt x="121" y="59"/>
                </a:lnTo>
                <a:lnTo>
                  <a:pt x="121" y="52"/>
                </a:lnTo>
                <a:lnTo>
                  <a:pt x="121" y="49"/>
                </a:lnTo>
                <a:close/>
                <a:moveTo>
                  <a:pt x="117" y="89"/>
                </a:moveTo>
                <a:lnTo>
                  <a:pt x="117" y="89"/>
                </a:lnTo>
                <a:lnTo>
                  <a:pt x="117" y="92"/>
                </a:lnTo>
                <a:lnTo>
                  <a:pt x="118" y="93"/>
                </a:lnTo>
                <a:lnTo>
                  <a:pt x="121" y="93"/>
                </a:lnTo>
                <a:lnTo>
                  <a:pt x="121" y="90"/>
                </a:lnTo>
                <a:lnTo>
                  <a:pt x="117" y="89"/>
                </a:lnTo>
                <a:close/>
                <a:moveTo>
                  <a:pt x="3" y="70"/>
                </a:moveTo>
                <a:lnTo>
                  <a:pt x="3" y="70"/>
                </a:lnTo>
                <a:lnTo>
                  <a:pt x="3" y="75"/>
                </a:lnTo>
                <a:lnTo>
                  <a:pt x="6" y="71"/>
                </a:lnTo>
                <a:lnTo>
                  <a:pt x="9" y="70"/>
                </a:lnTo>
                <a:lnTo>
                  <a:pt x="3" y="70"/>
                </a:lnTo>
                <a:close/>
                <a:moveTo>
                  <a:pt x="98" y="41"/>
                </a:moveTo>
                <a:lnTo>
                  <a:pt x="98" y="41"/>
                </a:lnTo>
                <a:lnTo>
                  <a:pt x="96" y="43"/>
                </a:lnTo>
                <a:lnTo>
                  <a:pt x="95" y="45"/>
                </a:lnTo>
                <a:lnTo>
                  <a:pt x="96" y="49"/>
                </a:lnTo>
                <a:lnTo>
                  <a:pt x="96" y="51"/>
                </a:lnTo>
                <a:lnTo>
                  <a:pt x="98" y="48"/>
                </a:lnTo>
                <a:lnTo>
                  <a:pt x="98" y="43"/>
                </a:lnTo>
                <a:lnTo>
                  <a:pt x="98" y="41"/>
                </a:lnTo>
                <a:close/>
                <a:moveTo>
                  <a:pt x="104" y="164"/>
                </a:moveTo>
                <a:lnTo>
                  <a:pt x="104" y="164"/>
                </a:lnTo>
                <a:lnTo>
                  <a:pt x="106" y="164"/>
                </a:lnTo>
                <a:lnTo>
                  <a:pt x="104" y="157"/>
                </a:lnTo>
                <a:lnTo>
                  <a:pt x="104" y="163"/>
                </a:lnTo>
                <a:lnTo>
                  <a:pt x="104" y="164"/>
                </a:lnTo>
                <a:close/>
                <a:moveTo>
                  <a:pt x="99" y="108"/>
                </a:moveTo>
                <a:lnTo>
                  <a:pt x="99" y="108"/>
                </a:lnTo>
                <a:lnTo>
                  <a:pt x="106" y="106"/>
                </a:lnTo>
                <a:lnTo>
                  <a:pt x="104" y="103"/>
                </a:lnTo>
                <a:lnTo>
                  <a:pt x="101" y="105"/>
                </a:lnTo>
                <a:lnTo>
                  <a:pt x="99" y="106"/>
                </a:lnTo>
                <a:lnTo>
                  <a:pt x="99" y="108"/>
                </a:lnTo>
                <a:close/>
                <a:moveTo>
                  <a:pt x="85" y="125"/>
                </a:moveTo>
                <a:lnTo>
                  <a:pt x="85" y="125"/>
                </a:lnTo>
                <a:lnTo>
                  <a:pt x="87" y="122"/>
                </a:lnTo>
                <a:lnTo>
                  <a:pt x="85" y="117"/>
                </a:lnTo>
                <a:lnTo>
                  <a:pt x="83" y="117"/>
                </a:lnTo>
                <a:lnTo>
                  <a:pt x="83" y="119"/>
                </a:lnTo>
                <a:lnTo>
                  <a:pt x="83" y="122"/>
                </a:lnTo>
                <a:lnTo>
                  <a:pt x="85" y="125"/>
                </a:lnTo>
                <a:close/>
                <a:moveTo>
                  <a:pt x="145" y="98"/>
                </a:moveTo>
                <a:lnTo>
                  <a:pt x="145" y="98"/>
                </a:lnTo>
                <a:lnTo>
                  <a:pt x="150" y="98"/>
                </a:lnTo>
                <a:lnTo>
                  <a:pt x="153" y="98"/>
                </a:lnTo>
                <a:lnTo>
                  <a:pt x="153" y="97"/>
                </a:lnTo>
                <a:lnTo>
                  <a:pt x="145" y="97"/>
                </a:lnTo>
                <a:lnTo>
                  <a:pt x="145" y="98"/>
                </a:lnTo>
                <a:close/>
                <a:moveTo>
                  <a:pt x="124" y="179"/>
                </a:moveTo>
                <a:lnTo>
                  <a:pt x="124" y="179"/>
                </a:lnTo>
                <a:lnTo>
                  <a:pt x="123" y="187"/>
                </a:lnTo>
                <a:lnTo>
                  <a:pt x="124" y="187"/>
                </a:lnTo>
                <a:lnTo>
                  <a:pt x="124" y="179"/>
                </a:lnTo>
                <a:close/>
                <a:moveTo>
                  <a:pt x="36" y="111"/>
                </a:moveTo>
                <a:lnTo>
                  <a:pt x="36" y="111"/>
                </a:lnTo>
                <a:lnTo>
                  <a:pt x="42" y="109"/>
                </a:lnTo>
                <a:lnTo>
                  <a:pt x="39" y="108"/>
                </a:lnTo>
                <a:lnTo>
                  <a:pt x="36" y="108"/>
                </a:lnTo>
                <a:lnTo>
                  <a:pt x="36" y="111"/>
                </a:lnTo>
                <a:close/>
                <a:moveTo>
                  <a:pt x="58" y="130"/>
                </a:moveTo>
                <a:lnTo>
                  <a:pt x="58" y="130"/>
                </a:lnTo>
                <a:lnTo>
                  <a:pt x="57" y="128"/>
                </a:lnTo>
                <a:lnTo>
                  <a:pt x="53" y="130"/>
                </a:lnTo>
                <a:lnTo>
                  <a:pt x="52" y="131"/>
                </a:lnTo>
                <a:lnTo>
                  <a:pt x="55" y="131"/>
                </a:lnTo>
                <a:lnTo>
                  <a:pt x="58" y="130"/>
                </a:lnTo>
                <a:close/>
                <a:moveTo>
                  <a:pt x="154" y="103"/>
                </a:moveTo>
                <a:lnTo>
                  <a:pt x="154" y="103"/>
                </a:lnTo>
                <a:lnTo>
                  <a:pt x="154" y="101"/>
                </a:lnTo>
                <a:lnTo>
                  <a:pt x="150" y="101"/>
                </a:lnTo>
                <a:lnTo>
                  <a:pt x="147" y="103"/>
                </a:lnTo>
                <a:lnTo>
                  <a:pt x="148" y="105"/>
                </a:lnTo>
                <a:lnTo>
                  <a:pt x="154" y="103"/>
                </a:lnTo>
                <a:close/>
                <a:moveTo>
                  <a:pt x="104" y="68"/>
                </a:moveTo>
                <a:lnTo>
                  <a:pt x="104" y="68"/>
                </a:lnTo>
                <a:lnTo>
                  <a:pt x="107" y="67"/>
                </a:lnTo>
                <a:lnTo>
                  <a:pt x="107" y="62"/>
                </a:lnTo>
                <a:lnTo>
                  <a:pt x="104" y="65"/>
                </a:lnTo>
                <a:lnTo>
                  <a:pt x="104" y="68"/>
                </a:lnTo>
                <a:close/>
                <a:moveTo>
                  <a:pt x="109" y="125"/>
                </a:moveTo>
                <a:lnTo>
                  <a:pt x="109" y="125"/>
                </a:lnTo>
                <a:lnTo>
                  <a:pt x="107" y="125"/>
                </a:lnTo>
                <a:lnTo>
                  <a:pt x="106" y="125"/>
                </a:lnTo>
                <a:lnTo>
                  <a:pt x="106" y="128"/>
                </a:lnTo>
                <a:lnTo>
                  <a:pt x="109" y="128"/>
                </a:lnTo>
                <a:lnTo>
                  <a:pt x="109" y="125"/>
                </a:lnTo>
                <a:close/>
                <a:moveTo>
                  <a:pt x="22" y="98"/>
                </a:moveTo>
                <a:lnTo>
                  <a:pt x="22" y="98"/>
                </a:lnTo>
                <a:lnTo>
                  <a:pt x="25" y="98"/>
                </a:lnTo>
                <a:lnTo>
                  <a:pt x="27" y="97"/>
                </a:lnTo>
                <a:lnTo>
                  <a:pt x="28" y="93"/>
                </a:lnTo>
                <a:lnTo>
                  <a:pt x="28" y="92"/>
                </a:lnTo>
                <a:lnTo>
                  <a:pt x="22" y="98"/>
                </a:lnTo>
                <a:close/>
                <a:moveTo>
                  <a:pt x="60" y="18"/>
                </a:moveTo>
                <a:lnTo>
                  <a:pt x="60" y="18"/>
                </a:lnTo>
                <a:lnTo>
                  <a:pt x="60" y="8"/>
                </a:lnTo>
                <a:lnTo>
                  <a:pt x="58" y="10"/>
                </a:lnTo>
                <a:lnTo>
                  <a:pt x="60" y="18"/>
                </a:lnTo>
                <a:close/>
                <a:moveTo>
                  <a:pt x="132" y="101"/>
                </a:moveTo>
                <a:lnTo>
                  <a:pt x="132" y="101"/>
                </a:lnTo>
                <a:lnTo>
                  <a:pt x="132" y="103"/>
                </a:lnTo>
                <a:lnTo>
                  <a:pt x="131" y="105"/>
                </a:lnTo>
                <a:lnTo>
                  <a:pt x="129" y="105"/>
                </a:lnTo>
                <a:lnTo>
                  <a:pt x="129" y="103"/>
                </a:lnTo>
                <a:lnTo>
                  <a:pt x="129" y="105"/>
                </a:lnTo>
                <a:lnTo>
                  <a:pt x="132" y="105"/>
                </a:lnTo>
                <a:lnTo>
                  <a:pt x="134" y="105"/>
                </a:lnTo>
                <a:lnTo>
                  <a:pt x="136" y="101"/>
                </a:lnTo>
                <a:lnTo>
                  <a:pt x="132" y="101"/>
                </a:lnTo>
                <a:close/>
                <a:moveTo>
                  <a:pt x="79" y="75"/>
                </a:moveTo>
                <a:lnTo>
                  <a:pt x="79" y="75"/>
                </a:lnTo>
                <a:lnTo>
                  <a:pt x="80" y="68"/>
                </a:lnTo>
                <a:lnTo>
                  <a:pt x="79" y="62"/>
                </a:lnTo>
                <a:lnTo>
                  <a:pt x="79" y="60"/>
                </a:lnTo>
                <a:lnTo>
                  <a:pt x="79" y="73"/>
                </a:lnTo>
                <a:lnTo>
                  <a:pt x="79" y="75"/>
                </a:lnTo>
                <a:close/>
                <a:moveTo>
                  <a:pt x="109" y="164"/>
                </a:moveTo>
                <a:lnTo>
                  <a:pt x="109" y="164"/>
                </a:lnTo>
                <a:lnTo>
                  <a:pt x="109" y="155"/>
                </a:lnTo>
                <a:lnTo>
                  <a:pt x="107" y="155"/>
                </a:lnTo>
                <a:lnTo>
                  <a:pt x="109" y="164"/>
                </a:lnTo>
                <a:close/>
                <a:moveTo>
                  <a:pt x="120" y="183"/>
                </a:moveTo>
                <a:lnTo>
                  <a:pt x="120" y="183"/>
                </a:lnTo>
                <a:lnTo>
                  <a:pt x="121" y="179"/>
                </a:lnTo>
                <a:lnTo>
                  <a:pt x="118" y="179"/>
                </a:lnTo>
                <a:lnTo>
                  <a:pt x="118" y="182"/>
                </a:lnTo>
                <a:lnTo>
                  <a:pt x="118" y="183"/>
                </a:lnTo>
                <a:lnTo>
                  <a:pt x="120" y="183"/>
                </a:lnTo>
                <a:close/>
                <a:moveTo>
                  <a:pt x="80" y="48"/>
                </a:moveTo>
                <a:lnTo>
                  <a:pt x="80" y="48"/>
                </a:lnTo>
                <a:lnTo>
                  <a:pt x="82" y="45"/>
                </a:lnTo>
                <a:lnTo>
                  <a:pt x="82" y="37"/>
                </a:lnTo>
                <a:lnTo>
                  <a:pt x="80" y="38"/>
                </a:lnTo>
                <a:lnTo>
                  <a:pt x="80" y="48"/>
                </a:lnTo>
                <a:close/>
                <a:moveTo>
                  <a:pt x="99" y="92"/>
                </a:moveTo>
                <a:lnTo>
                  <a:pt x="99" y="92"/>
                </a:lnTo>
                <a:lnTo>
                  <a:pt x="98" y="93"/>
                </a:lnTo>
                <a:lnTo>
                  <a:pt x="98" y="95"/>
                </a:lnTo>
                <a:lnTo>
                  <a:pt x="98" y="97"/>
                </a:lnTo>
                <a:lnTo>
                  <a:pt x="99" y="97"/>
                </a:lnTo>
                <a:lnTo>
                  <a:pt x="101" y="97"/>
                </a:lnTo>
                <a:lnTo>
                  <a:pt x="99" y="92"/>
                </a:lnTo>
                <a:close/>
                <a:moveTo>
                  <a:pt x="61" y="98"/>
                </a:moveTo>
                <a:lnTo>
                  <a:pt x="61" y="98"/>
                </a:lnTo>
                <a:lnTo>
                  <a:pt x="63" y="106"/>
                </a:lnTo>
                <a:lnTo>
                  <a:pt x="63" y="98"/>
                </a:lnTo>
                <a:lnTo>
                  <a:pt x="61" y="98"/>
                </a:lnTo>
                <a:close/>
                <a:moveTo>
                  <a:pt x="49" y="100"/>
                </a:moveTo>
                <a:lnTo>
                  <a:pt x="49" y="100"/>
                </a:lnTo>
                <a:lnTo>
                  <a:pt x="46" y="100"/>
                </a:lnTo>
                <a:lnTo>
                  <a:pt x="46" y="105"/>
                </a:lnTo>
                <a:lnTo>
                  <a:pt x="47" y="105"/>
                </a:lnTo>
                <a:lnTo>
                  <a:pt x="49" y="100"/>
                </a:lnTo>
                <a:close/>
                <a:moveTo>
                  <a:pt x="82" y="166"/>
                </a:moveTo>
                <a:lnTo>
                  <a:pt x="82" y="166"/>
                </a:lnTo>
                <a:lnTo>
                  <a:pt x="82" y="172"/>
                </a:lnTo>
                <a:lnTo>
                  <a:pt x="83" y="172"/>
                </a:lnTo>
                <a:lnTo>
                  <a:pt x="82" y="166"/>
                </a:lnTo>
                <a:close/>
                <a:moveTo>
                  <a:pt x="104" y="174"/>
                </a:moveTo>
                <a:lnTo>
                  <a:pt x="104" y="174"/>
                </a:lnTo>
                <a:lnTo>
                  <a:pt x="107" y="174"/>
                </a:lnTo>
                <a:lnTo>
                  <a:pt x="107" y="172"/>
                </a:lnTo>
                <a:lnTo>
                  <a:pt x="104" y="172"/>
                </a:lnTo>
                <a:lnTo>
                  <a:pt x="104" y="174"/>
                </a:lnTo>
                <a:close/>
                <a:moveTo>
                  <a:pt x="63" y="11"/>
                </a:moveTo>
                <a:lnTo>
                  <a:pt x="63" y="11"/>
                </a:lnTo>
                <a:lnTo>
                  <a:pt x="66" y="8"/>
                </a:lnTo>
                <a:lnTo>
                  <a:pt x="66" y="4"/>
                </a:lnTo>
                <a:lnTo>
                  <a:pt x="65" y="5"/>
                </a:lnTo>
                <a:lnTo>
                  <a:pt x="63" y="8"/>
                </a:lnTo>
                <a:lnTo>
                  <a:pt x="63" y="11"/>
                </a:lnTo>
                <a:close/>
                <a:moveTo>
                  <a:pt x="35" y="93"/>
                </a:moveTo>
                <a:lnTo>
                  <a:pt x="35" y="93"/>
                </a:lnTo>
                <a:lnTo>
                  <a:pt x="33" y="93"/>
                </a:lnTo>
                <a:lnTo>
                  <a:pt x="30" y="98"/>
                </a:lnTo>
                <a:lnTo>
                  <a:pt x="31" y="97"/>
                </a:lnTo>
                <a:lnTo>
                  <a:pt x="35" y="93"/>
                </a:lnTo>
                <a:close/>
                <a:moveTo>
                  <a:pt x="154" y="123"/>
                </a:moveTo>
                <a:lnTo>
                  <a:pt x="154" y="123"/>
                </a:lnTo>
                <a:lnTo>
                  <a:pt x="156" y="123"/>
                </a:lnTo>
                <a:lnTo>
                  <a:pt x="167" y="123"/>
                </a:lnTo>
                <a:lnTo>
                  <a:pt x="154" y="123"/>
                </a:lnTo>
                <a:close/>
                <a:moveTo>
                  <a:pt x="137" y="82"/>
                </a:moveTo>
                <a:lnTo>
                  <a:pt x="137" y="82"/>
                </a:lnTo>
                <a:lnTo>
                  <a:pt x="136" y="79"/>
                </a:lnTo>
                <a:lnTo>
                  <a:pt x="134" y="78"/>
                </a:lnTo>
                <a:lnTo>
                  <a:pt x="134" y="81"/>
                </a:lnTo>
                <a:lnTo>
                  <a:pt x="137" y="82"/>
                </a:lnTo>
                <a:close/>
                <a:moveTo>
                  <a:pt x="120" y="109"/>
                </a:moveTo>
                <a:lnTo>
                  <a:pt x="120" y="109"/>
                </a:lnTo>
                <a:lnTo>
                  <a:pt x="117" y="109"/>
                </a:lnTo>
                <a:lnTo>
                  <a:pt x="118" y="112"/>
                </a:lnTo>
                <a:lnTo>
                  <a:pt x="121" y="112"/>
                </a:lnTo>
                <a:lnTo>
                  <a:pt x="120" y="109"/>
                </a:lnTo>
                <a:close/>
                <a:moveTo>
                  <a:pt x="120" y="4"/>
                </a:moveTo>
                <a:lnTo>
                  <a:pt x="120" y="4"/>
                </a:lnTo>
                <a:lnTo>
                  <a:pt x="118" y="4"/>
                </a:lnTo>
                <a:lnTo>
                  <a:pt x="110" y="4"/>
                </a:lnTo>
                <a:lnTo>
                  <a:pt x="109" y="4"/>
                </a:lnTo>
                <a:lnTo>
                  <a:pt x="120" y="4"/>
                </a:lnTo>
                <a:close/>
                <a:moveTo>
                  <a:pt x="90" y="146"/>
                </a:moveTo>
                <a:lnTo>
                  <a:pt x="90" y="146"/>
                </a:lnTo>
                <a:lnTo>
                  <a:pt x="90" y="144"/>
                </a:lnTo>
                <a:lnTo>
                  <a:pt x="90" y="146"/>
                </a:lnTo>
                <a:lnTo>
                  <a:pt x="88" y="150"/>
                </a:lnTo>
                <a:lnTo>
                  <a:pt x="90" y="150"/>
                </a:lnTo>
                <a:lnTo>
                  <a:pt x="90" y="146"/>
                </a:lnTo>
                <a:close/>
                <a:moveTo>
                  <a:pt x="123" y="127"/>
                </a:moveTo>
                <a:lnTo>
                  <a:pt x="123" y="127"/>
                </a:lnTo>
                <a:lnTo>
                  <a:pt x="120" y="123"/>
                </a:lnTo>
                <a:lnTo>
                  <a:pt x="117" y="127"/>
                </a:lnTo>
                <a:lnTo>
                  <a:pt x="117" y="128"/>
                </a:lnTo>
                <a:lnTo>
                  <a:pt x="123" y="127"/>
                </a:lnTo>
                <a:close/>
                <a:moveTo>
                  <a:pt x="117" y="11"/>
                </a:moveTo>
                <a:lnTo>
                  <a:pt x="117" y="11"/>
                </a:lnTo>
                <a:lnTo>
                  <a:pt x="120" y="8"/>
                </a:lnTo>
                <a:lnTo>
                  <a:pt x="118" y="8"/>
                </a:lnTo>
                <a:lnTo>
                  <a:pt x="117" y="8"/>
                </a:lnTo>
                <a:lnTo>
                  <a:pt x="113" y="8"/>
                </a:lnTo>
                <a:lnTo>
                  <a:pt x="117" y="11"/>
                </a:lnTo>
                <a:close/>
                <a:moveTo>
                  <a:pt x="117" y="196"/>
                </a:moveTo>
                <a:lnTo>
                  <a:pt x="117" y="196"/>
                </a:lnTo>
                <a:lnTo>
                  <a:pt x="126" y="196"/>
                </a:lnTo>
                <a:lnTo>
                  <a:pt x="126" y="194"/>
                </a:lnTo>
                <a:lnTo>
                  <a:pt x="117" y="196"/>
                </a:lnTo>
                <a:close/>
                <a:moveTo>
                  <a:pt x="5" y="116"/>
                </a:moveTo>
                <a:lnTo>
                  <a:pt x="5" y="116"/>
                </a:lnTo>
                <a:lnTo>
                  <a:pt x="5" y="123"/>
                </a:lnTo>
                <a:lnTo>
                  <a:pt x="6" y="123"/>
                </a:lnTo>
                <a:lnTo>
                  <a:pt x="6" y="122"/>
                </a:lnTo>
                <a:lnTo>
                  <a:pt x="5" y="116"/>
                </a:lnTo>
                <a:close/>
                <a:moveTo>
                  <a:pt x="156" y="92"/>
                </a:moveTo>
                <a:lnTo>
                  <a:pt x="156" y="92"/>
                </a:lnTo>
                <a:lnTo>
                  <a:pt x="156" y="93"/>
                </a:lnTo>
                <a:lnTo>
                  <a:pt x="158" y="93"/>
                </a:lnTo>
                <a:lnTo>
                  <a:pt x="161" y="93"/>
                </a:lnTo>
                <a:lnTo>
                  <a:pt x="161" y="92"/>
                </a:lnTo>
                <a:lnTo>
                  <a:pt x="156" y="92"/>
                </a:lnTo>
                <a:close/>
                <a:moveTo>
                  <a:pt x="126" y="7"/>
                </a:moveTo>
                <a:lnTo>
                  <a:pt x="126" y="7"/>
                </a:lnTo>
                <a:lnTo>
                  <a:pt x="126" y="5"/>
                </a:lnTo>
                <a:lnTo>
                  <a:pt x="124" y="4"/>
                </a:lnTo>
                <a:lnTo>
                  <a:pt x="123" y="4"/>
                </a:lnTo>
                <a:lnTo>
                  <a:pt x="123" y="5"/>
                </a:lnTo>
                <a:lnTo>
                  <a:pt x="126" y="7"/>
                </a:lnTo>
                <a:close/>
                <a:moveTo>
                  <a:pt x="148" y="108"/>
                </a:moveTo>
                <a:lnTo>
                  <a:pt x="148" y="108"/>
                </a:lnTo>
                <a:lnTo>
                  <a:pt x="154" y="109"/>
                </a:lnTo>
                <a:lnTo>
                  <a:pt x="154" y="106"/>
                </a:lnTo>
                <a:lnTo>
                  <a:pt x="148" y="108"/>
                </a:lnTo>
                <a:close/>
                <a:moveTo>
                  <a:pt x="120" y="79"/>
                </a:moveTo>
                <a:lnTo>
                  <a:pt x="120" y="79"/>
                </a:lnTo>
                <a:lnTo>
                  <a:pt x="123" y="81"/>
                </a:lnTo>
                <a:lnTo>
                  <a:pt x="123" y="79"/>
                </a:lnTo>
                <a:lnTo>
                  <a:pt x="121" y="76"/>
                </a:lnTo>
                <a:lnTo>
                  <a:pt x="120" y="79"/>
                </a:lnTo>
                <a:close/>
                <a:moveTo>
                  <a:pt x="106" y="23"/>
                </a:moveTo>
                <a:lnTo>
                  <a:pt x="106" y="23"/>
                </a:lnTo>
                <a:lnTo>
                  <a:pt x="110" y="23"/>
                </a:lnTo>
                <a:lnTo>
                  <a:pt x="110" y="19"/>
                </a:lnTo>
                <a:lnTo>
                  <a:pt x="106" y="23"/>
                </a:lnTo>
                <a:close/>
                <a:moveTo>
                  <a:pt x="120" y="171"/>
                </a:moveTo>
                <a:lnTo>
                  <a:pt x="120" y="171"/>
                </a:lnTo>
                <a:lnTo>
                  <a:pt x="120" y="176"/>
                </a:lnTo>
                <a:lnTo>
                  <a:pt x="121" y="176"/>
                </a:lnTo>
                <a:lnTo>
                  <a:pt x="121" y="172"/>
                </a:lnTo>
                <a:lnTo>
                  <a:pt x="120" y="171"/>
                </a:lnTo>
                <a:close/>
                <a:moveTo>
                  <a:pt x="88" y="8"/>
                </a:moveTo>
                <a:lnTo>
                  <a:pt x="88" y="8"/>
                </a:lnTo>
                <a:lnTo>
                  <a:pt x="80" y="8"/>
                </a:lnTo>
                <a:lnTo>
                  <a:pt x="80" y="10"/>
                </a:lnTo>
                <a:lnTo>
                  <a:pt x="88" y="8"/>
                </a:lnTo>
                <a:close/>
                <a:moveTo>
                  <a:pt x="46" y="93"/>
                </a:moveTo>
                <a:lnTo>
                  <a:pt x="46" y="93"/>
                </a:lnTo>
                <a:lnTo>
                  <a:pt x="46" y="97"/>
                </a:lnTo>
                <a:lnTo>
                  <a:pt x="49" y="97"/>
                </a:lnTo>
                <a:lnTo>
                  <a:pt x="49" y="95"/>
                </a:lnTo>
                <a:lnTo>
                  <a:pt x="46" y="93"/>
                </a:lnTo>
                <a:close/>
                <a:moveTo>
                  <a:pt x="106" y="194"/>
                </a:moveTo>
                <a:lnTo>
                  <a:pt x="106" y="194"/>
                </a:lnTo>
                <a:lnTo>
                  <a:pt x="110" y="193"/>
                </a:lnTo>
                <a:lnTo>
                  <a:pt x="110" y="191"/>
                </a:lnTo>
                <a:lnTo>
                  <a:pt x="106" y="194"/>
                </a:lnTo>
                <a:close/>
                <a:moveTo>
                  <a:pt x="170" y="73"/>
                </a:moveTo>
                <a:lnTo>
                  <a:pt x="170" y="73"/>
                </a:lnTo>
                <a:lnTo>
                  <a:pt x="159" y="73"/>
                </a:lnTo>
                <a:lnTo>
                  <a:pt x="161" y="73"/>
                </a:lnTo>
                <a:lnTo>
                  <a:pt x="170" y="73"/>
                </a:lnTo>
                <a:close/>
                <a:moveTo>
                  <a:pt x="143" y="116"/>
                </a:moveTo>
                <a:lnTo>
                  <a:pt x="143" y="116"/>
                </a:lnTo>
                <a:lnTo>
                  <a:pt x="131" y="119"/>
                </a:lnTo>
                <a:lnTo>
                  <a:pt x="142" y="117"/>
                </a:lnTo>
                <a:lnTo>
                  <a:pt x="143" y="116"/>
                </a:lnTo>
                <a:close/>
                <a:moveTo>
                  <a:pt x="106" y="138"/>
                </a:moveTo>
                <a:lnTo>
                  <a:pt x="106" y="138"/>
                </a:lnTo>
                <a:lnTo>
                  <a:pt x="109" y="138"/>
                </a:lnTo>
                <a:lnTo>
                  <a:pt x="109" y="136"/>
                </a:lnTo>
                <a:lnTo>
                  <a:pt x="106" y="136"/>
                </a:lnTo>
                <a:lnTo>
                  <a:pt x="106" y="138"/>
                </a:lnTo>
                <a:close/>
                <a:moveTo>
                  <a:pt x="117" y="32"/>
                </a:moveTo>
                <a:lnTo>
                  <a:pt x="117" y="32"/>
                </a:lnTo>
                <a:lnTo>
                  <a:pt x="115" y="27"/>
                </a:lnTo>
                <a:lnTo>
                  <a:pt x="113" y="27"/>
                </a:lnTo>
                <a:lnTo>
                  <a:pt x="115" y="29"/>
                </a:lnTo>
                <a:lnTo>
                  <a:pt x="117" y="30"/>
                </a:lnTo>
                <a:lnTo>
                  <a:pt x="117" y="32"/>
                </a:lnTo>
                <a:close/>
                <a:moveTo>
                  <a:pt x="68" y="128"/>
                </a:moveTo>
                <a:lnTo>
                  <a:pt x="68" y="128"/>
                </a:lnTo>
                <a:lnTo>
                  <a:pt x="68" y="133"/>
                </a:lnTo>
                <a:lnTo>
                  <a:pt x="69" y="133"/>
                </a:lnTo>
                <a:lnTo>
                  <a:pt x="69" y="130"/>
                </a:lnTo>
                <a:lnTo>
                  <a:pt x="68" y="128"/>
                </a:lnTo>
                <a:close/>
                <a:moveTo>
                  <a:pt x="132" y="98"/>
                </a:moveTo>
                <a:lnTo>
                  <a:pt x="132" y="98"/>
                </a:lnTo>
                <a:lnTo>
                  <a:pt x="137" y="98"/>
                </a:lnTo>
                <a:lnTo>
                  <a:pt x="136" y="97"/>
                </a:lnTo>
                <a:lnTo>
                  <a:pt x="132" y="97"/>
                </a:lnTo>
                <a:lnTo>
                  <a:pt x="132" y="98"/>
                </a:lnTo>
                <a:close/>
                <a:moveTo>
                  <a:pt x="79" y="120"/>
                </a:moveTo>
                <a:lnTo>
                  <a:pt x="79" y="120"/>
                </a:lnTo>
                <a:lnTo>
                  <a:pt x="77" y="120"/>
                </a:lnTo>
                <a:lnTo>
                  <a:pt x="77" y="123"/>
                </a:lnTo>
                <a:lnTo>
                  <a:pt x="80" y="122"/>
                </a:lnTo>
                <a:lnTo>
                  <a:pt x="79" y="120"/>
                </a:lnTo>
                <a:close/>
                <a:moveTo>
                  <a:pt x="137" y="73"/>
                </a:moveTo>
                <a:lnTo>
                  <a:pt x="137" y="73"/>
                </a:lnTo>
                <a:lnTo>
                  <a:pt x="139" y="73"/>
                </a:lnTo>
                <a:lnTo>
                  <a:pt x="142" y="73"/>
                </a:lnTo>
                <a:lnTo>
                  <a:pt x="143" y="73"/>
                </a:lnTo>
                <a:lnTo>
                  <a:pt x="139" y="73"/>
                </a:lnTo>
                <a:lnTo>
                  <a:pt x="137" y="73"/>
                </a:lnTo>
                <a:close/>
                <a:moveTo>
                  <a:pt x="98" y="179"/>
                </a:moveTo>
                <a:lnTo>
                  <a:pt x="98" y="179"/>
                </a:lnTo>
                <a:lnTo>
                  <a:pt x="93" y="177"/>
                </a:lnTo>
                <a:lnTo>
                  <a:pt x="93" y="179"/>
                </a:lnTo>
                <a:lnTo>
                  <a:pt x="98" y="179"/>
                </a:lnTo>
                <a:close/>
                <a:moveTo>
                  <a:pt x="49" y="116"/>
                </a:moveTo>
                <a:lnTo>
                  <a:pt x="49" y="116"/>
                </a:lnTo>
                <a:lnTo>
                  <a:pt x="55" y="116"/>
                </a:lnTo>
                <a:lnTo>
                  <a:pt x="49" y="116"/>
                </a:lnTo>
                <a:close/>
                <a:moveTo>
                  <a:pt x="96" y="78"/>
                </a:moveTo>
                <a:lnTo>
                  <a:pt x="96" y="78"/>
                </a:lnTo>
                <a:lnTo>
                  <a:pt x="98" y="71"/>
                </a:lnTo>
                <a:lnTo>
                  <a:pt x="96" y="71"/>
                </a:lnTo>
                <a:lnTo>
                  <a:pt x="96" y="76"/>
                </a:lnTo>
                <a:lnTo>
                  <a:pt x="96" y="78"/>
                </a:lnTo>
                <a:close/>
                <a:moveTo>
                  <a:pt x="88" y="73"/>
                </a:moveTo>
                <a:lnTo>
                  <a:pt x="88" y="73"/>
                </a:lnTo>
                <a:lnTo>
                  <a:pt x="90" y="71"/>
                </a:lnTo>
                <a:lnTo>
                  <a:pt x="90" y="68"/>
                </a:lnTo>
                <a:lnTo>
                  <a:pt x="88" y="70"/>
                </a:lnTo>
                <a:lnTo>
                  <a:pt x="88" y="73"/>
                </a:lnTo>
                <a:close/>
                <a:moveTo>
                  <a:pt x="71" y="98"/>
                </a:moveTo>
                <a:lnTo>
                  <a:pt x="71" y="98"/>
                </a:lnTo>
                <a:lnTo>
                  <a:pt x="71" y="101"/>
                </a:lnTo>
                <a:lnTo>
                  <a:pt x="71" y="100"/>
                </a:lnTo>
                <a:lnTo>
                  <a:pt x="72" y="98"/>
                </a:lnTo>
                <a:lnTo>
                  <a:pt x="71" y="98"/>
                </a:lnTo>
                <a:close/>
                <a:moveTo>
                  <a:pt x="96" y="171"/>
                </a:moveTo>
                <a:lnTo>
                  <a:pt x="96" y="171"/>
                </a:lnTo>
                <a:lnTo>
                  <a:pt x="96" y="168"/>
                </a:lnTo>
                <a:lnTo>
                  <a:pt x="95" y="168"/>
                </a:lnTo>
                <a:lnTo>
                  <a:pt x="95" y="171"/>
                </a:lnTo>
                <a:lnTo>
                  <a:pt x="96" y="171"/>
                </a:lnTo>
                <a:close/>
                <a:moveTo>
                  <a:pt x="63" y="133"/>
                </a:moveTo>
                <a:lnTo>
                  <a:pt x="63" y="133"/>
                </a:lnTo>
                <a:lnTo>
                  <a:pt x="63" y="138"/>
                </a:lnTo>
                <a:lnTo>
                  <a:pt x="65" y="142"/>
                </a:lnTo>
                <a:lnTo>
                  <a:pt x="65" y="138"/>
                </a:lnTo>
                <a:lnTo>
                  <a:pt x="63" y="133"/>
                </a:lnTo>
                <a:close/>
                <a:moveTo>
                  <a:pt x="126" y="106"/>
                </a:moveTo>
                <a:lnTo>
                  <a:pt x="126" y="106"/>
                </a:lnTo>
                <a:lnTo>
                  <a:pt x="126" y="101"/>
                </a:lnTo>
                <a:lnTo>
                  <a:pt x="124" y="101"/>
                </a:lnTo>
                <a:lnTo>
                  <a:pt x="124" y="106"/>
                </a:lnTo>
                <a:lnTo>
                  <a:pt x="126" y="106"/>
                </a:lnTo>
                <a:close/>
                <a:moveTo>
                  <a:pt x="3" y="95"/>
                </a:moveTo>
                <a:lnTo>
                  <a:pt x="3" y="95"/>
                </a:lnTo>
                <a:lnTo>
                  <a:pt x="3" y="101"/>
                </a:lnTo>
                <a:lnTo>
                  <a:pt x="5" y="95"/>
                </a:lnTo>
                <a:lnTo>
                  <a:pt x="3" y="95"/>
                </a:lnTo>
                <a:close/>
                <a:moveTo>
                  <a:pt x="134" y="128"/>
                </a:moveTo>
                <a:lnTo>
                  <a:pt x="134" y="128"/>
                </a:lnTo>
                <a:lnTo>
                  <a:pt x="131" y="128"/>
                </a:lnTo>
                <a:lnTo>
                  <a:pt x="129" y="128"/>
                </a:lnTo>
                <a:lnTo>
                  <a:pt x="129" y="130"/>
                </a:lnTo>
                <a:lnTo>
                  <a:pt x="134" y="128"/>
                </a:lnTo>
                <a:close/>
                <a:moveTo>
                  <a:pt x="63" y="87"/>
                </a:moveTo>
                <a:lnTo>
                  <a:pt x="63" y="87"/>
                </a:lnTo>
                <a:lnTo>
                  <a:pt x="61" y="92"/>
                </a:lnTo>
                <a:lnTo>
                  <a:pt x="63" y="92"/>
                </a:lnTo>
                <a:lnTo>
                  <a:pt x="63" y="87"/>
                </a:lnTo>
                <a:close/>
                <a:moveTo>
                  <a:pt x="136" y="109"/>
                </a:moveTo>
                <a:lnTo>
                  <a:pt x="136" y="109"/>
                </a:lnTo>
                <a:lnTo>
                  <a:pt x="142" y="111"/>
                </a:lnTo>
                <a:lnTo>
                  <a:pt x="142" y="109"/>
                </a:lnTo>
                <a:lnTo>
                  <a:pt x="136" y="108"/>
                </a:lnTo>
                <a:lnTo>
                  <a:pt x="136" y="109"/>
                </a:lnTo>
                <a:close/>
                <a:moveTo>
                  <a:pt x="39" y="93"/>
                </a:moveTo>
                <a:lnTo>
                  <a:pt x="39" y="93"/>
                </a:lnTo>
                <a:lnTo>
                  <a:pt x="38" y="97"/>
                </a:lnTo>
                <a:lnTo>
                  <a:pt x="41" y="93"/>
                </a:lnTo>
                <a:lnTo>
                  <a:pt x="39" y="93"/>
                </a:lnTo>
                <a:close/>
                <a:moveTo>
                  <a:pt x="90" y="82"/>
                </a:moveTo>
                <a:lnTo>
                  <a:pt x="90" y="82"/>
                </a:lnTo>
                <a:lnTo>
                  <a:pt x="90" y="81"/>
                </a:lnTo>
                <a:lnTo>
                  <a:pt x="90" y="79"/>
                </a:lnTo>
                <a:lnTo>
                  <a:pt x="88" y="79"/>
                </a:lnTo>
                <a:lnTo>
                  <a:pt x="90" y="82"/>
                </a:lnTo>
                <a:close/>
                <a:moveTo>
                  <a:pt x="129" y="194"/>
                </a:moveTo>
                <a:lnTo>
                  <a:pt x="129" y="194"/>
                </a:lnTo>
                <a:lnTo>
                  <a:pt x="129" y="196"/>
                </a:lnTo>
                <a:lnTo>
                  <a:pt x="132" y="196"/>
                </a:lnTo>
                <a:lnTo>
                  <a:pt x="129" y="194"/>
                </a:lnTo>
                <a:close/>
                <a:moveTo>
                  <a:pt x="57" y="68"/>
                </a:moveTo>
                <a:lnTo>
                  <a:pt x="57" y="68"/>
                </a:lnTo>
                <a:lnTo>
                  <a:pt x="63" y="68"/>
                </a:lnTo>
                <a:lnTo>
                  <a:pt x="60" y="68"/>
                </a:lnTo>
                <a:lnTo>
                  <a:pt x="57" y="68"/>
                </a:lnTo>
                <a:close/>
                <a:moveTo>
                  <a:pt x="65" y="114"/>
                </a:moveTo>
                <a:lnTo>
                  <a:pt x="65" y="114"/>
                </a:lnTo>
                <a:lnTo>
                  <a:pt x="66" y="116"/>
                </a:lnTo>
                <a:lnTo>
                  <a:pt x="68" y="116"/>
                </a:lnTo>
                <a:lnTo>
                  <a:pt x="66" y="114"/>
                </a:lnTo>
                <a:lnTo>
                  <a:pt x="65" y="114"/>
                </a:lnTo>
                <a:close/>
                <a:moveTo>
                  <a:pt x="42" y="116"/>
                </a:moveTo>
                <a:lnTo>
                  <a:pt x="42" y="116"/>
                </a:lnTo>
                <a:lnTo>
                  <a:pt x="36" y="116"/>
                </a:lnTo>
                <a:lnTo>
                  <a:pt x="42" y="116"/>
                </a:lnTo>
                <a:close/>
                <a:moveTo>
                  <a:pt x="102" y="40"/>
                </a:moveTo>
                <a:lnTo>
                  <a:pt x="102" y="40"/>
                </a:lnTo>
                <a:lnTo>
                  <a:pt x="104" y="37"/>
                </a:lnTo>
                <a:lnTo>
                  <a:pt x="102" y="35"/>
                </a:lnTo>
                <a:lnTo>
                  <a:pt x="102" y="40"/>
                </a:lnTo>
                <a:close/>
                <a:moveTo>
                  <a:pt x="112" y="127"/>
                </a:moveTo>
                <a:lnTo>
                  <a:pt x="112" y="127"/>
                </a:lnTo>
                <a:lnTo>
                  <a:pt x="115" y="125"/>
                </a:lnTo>
                <a:lnTo>
                  <a:pt x="115" y="123"/>
                </a:lnTo>
                <a:lnTo>
                  <a:pt x="112" y="125"/>
                </a:lnTo>
                <a:lnTo>
                  <a:pt x="112" y="127"/>
                </a:lnTo>
                <a:close/>
                <a:moveTo>
                  <a:pt x="124" y="136"/>
                </a:moveTo>
                <a:lnTo>
                  <a:pt x="124" y="136"/>
                </a:lnTo>
                <a:lnTo>
                  <a:pt x="124" y="138"/>
                </a:lnTo>
                <a:lnTo>
                  <a:pt x="126" y="139"/>
                </a:lnTo>
                <a:lnTo>
                  <a:pt x="126" y="136"/>
                </a:lnTo>
                <a:lnTo>
                  <a:pt x="124" y="136"/>
                </a:lnTo>
                <a:close/>
                <a:moveTo>
                  <a:pt x="104" y="169"/>
                </a:moveTo>
                <a:lnTo>
                  <a:pt x="104" y="169"/>
                </a:lnTo>
                <a:lnTo>
                  <a:pt x="106" y="169"/>
                </a:lnTo>
                <a:lnTo>
                  <a:pt x="106" y="168"/>
                </a:lnTo>
                <a:lnTo>
                  <a:pt x="104" y="168"/>
                </a:lnTo>
                <a:lnTo>
                  <a:pt x="104" y="169"/>
                </a:lnTo>
                <a:close/>
                <a:moveTo>
                  <a:pt x="90" y="180"/>
                </a:moveTo>
                <a:lnTo>
                  <a:pt x="90" y="180"/>
                </a:lnTo>
                <a:lnTo>
                  <a:pt x="90" y="177"/>
                </a:lnTo>
                <a:lnTo>
                  <a:pt x="88" y="177"/>
                </a:lnTo>
                <a:lnTo>
                  <a:pt x="88" y="179"/>
                </a:lnTo>
                <a:lnTo>
                  <a:pt x="90" y="180"/>
                </a:lnTo>
                <a:close/>
                <a:moveTo>
                  <a:pt x="172" y="95"/>
                </a:moveTo>
                <a:lnTo>
                  <a:pt x="172" y="95"/>
                </a:lnTo>
                <a:lnTo>
                  <a:pt x="170" y="95"/>
                </a:lnTo>
                <a:lnTo>
                  <a:pt x="170" y="97"/>
                </a:lnTo>
                <a:lnTo>
                  <a:pt x="172" y="98"/>
                </a:lnTo>
                <a:lnTo>
                  <a:pt x="172" y="95"/>
                </a:lnTo>
                <a:close/>
                <a:moveTo>
                  <a:pt x="39" y="67"/>
                </a:moveTo>
                <a:lnTo>
                  <a:pt x="39" y="67"/>
                </a:lnTo>
                <a:lnTo>
                  <a:pt x="39" y="68"/>
                </a:lnTo>
                <a:lnTo>
                  <a:pt x="49" y="68"/>
                </a:lnTo>
                <a:lnTo>
                  <a:pt x="39" y="67"/>
                </a:lnTo>
                <a:close/>
                <a:moveTo>
                  <a:pt x="186" y="65"/>
                </a:moveTo>
                <a:lnTo>
                  <a:pt x="186" y="65"/>
                </a:lnTo>
                <a:lnTo>
                  <a:pt x="183" y="65"/>
                </a:lnTo>
                <a:lnTo>
                  <a:pt x="184" y="65"/>
                </a:lnTo>
                <a:lnTo>
                  <a:pt x="186" y="67"/>
                </a:lnTo>
                <a:lnTo>
                  <a:pt x="186" y="65"/>
                </a:lnTo>
                <a:close/>
                <a:moveTo>
                  <a:pt x="142" y="125"/>
                </a:moveTo>
                <a:lnTo>
                  <a:pt x="142" y="125"/>
                </a:lnTo>
                <a:lnTo>
                  <a:pt x="148" y="125"/>
                </a:lnTo>
                <a:lnTo>
                  <a:pt x="142" y="125"/>
                </a:lnTo>
                <a:close/>
                <a:moveTo>
                  <a:pt x="47" y="87"/>
                </a:moveTo>
                <a:lnTo>
                  <a:pt x="47" y="87"/>
                </a:lnTo>
                <a:lnTo>
                  <a:pt x="47" y="86"/>
                </a:lnTo>
                <a:lnTo>
                  <a:pt x="46" y="87"/>
                </a:lnTo>
                <a:lnTo>
                  <a:pt x="46" y="89"/>
                </a:lnTo>
                <a:lnTo>
                  <a:pt x="47" y="87"/>
                </a:lnTo>
                <a:close/>
                <a:moveTo>
                  <a:pt x="118" y="37"/>
                </a:moveTo>
                <a:lnTo>
                  <a:pt x="118" y="37"/>
                </a:lnTo>
                <a:lnTo>
                  <a:pt x="117" y="37"/>
                </a:lnTo>
                <a:lnTo>
                  <a:pt x="117" y="38"/>
                </a:lnTo>
                <a:lnTo>
                  <a:pt x="118" y="41"/>
                </a:lnTo>
                <a:lnTo>
                  <a:pt x="118" y="37"/>
                </a:lnTo>
                <a:close/>
                <a:moveTo>
                  <a:pt x="158" y="87"/>
                </a:moveTo>
                <a:lnTo>
                  <a:pt x="158" y="87"/>
                </a:lnTo>
                <a:lnTo>
                  <a:pt x="156" y="87"/>
                </a:lnTo>
                <a:lnTo>
                  <a:pt x="154" y="87"/>
                </a:lnTo>
                <a:lnTo>
                  <a:pt x="156" y="87"/>
                </a:lnTo>
                <a:lnTo>
                  <a:pt x="158" y="87"/>
                </a:lnTo>
                <a:close/>
                <a:moveTo>
                  <a:pt x="53" y="97"/>
                </a:moveTo>
                <a:lnTo>
                  <a:pt x="53" y="97"/>
                </a:lnTo>
                <a:lnTo>
                  <a:pt x="53" y="95"/>
                </a:lnTo>
                <a:lnTo>
                  <a:pt x="52" y="95"/>
                </a:lnTo>
                <a:lnTo>
                  <a:pt x="52" y="97"/>
                </a:lnTo>
                <a:lnTo>
                  <a:pt x="53" y="97"/>
                </a:lnTo>
                <a:close/>
                <a:moveTo>
                  <a:pt x="90" y="26"/>
                </a:moveTo>
                <a:lnTo>
                  <a:pt x="90" y="26"/>
                </a:lnTo>
                <a:lnTo>
                  <a:pt x="93" y="26"/>
                </a:lnTo>
                <a:lnTo>
                  <a:pt x="93" y="23"/>
                </a:lnTo>
                <a:lnTo>
                  <a:pt x="90" y="26"/>
                </a:lnTo>
                <a:close/>
                <a:moveTo>
                  <a:pt x="76" y="135"/>
                </a:moveTo>
                <a:lnTo>
                  <a:pt x="76" y="135"/>
                </a:lnTo>
                <a:lnTo>
                  <a:pt x="77" y="136"/>
                </a:lnTo>
                <a:lnTo>
                  <a:pt x="77" y="135"/>
                </a:lnTo>
                <a:lnTo>
                  <a:pt x="76" y="135"/>
                </a:lnTo>
                <a:close/>
                <a:moveTo>
                  <a:pt x="77" y="117"/>
                </a:moveTo>
                <a:lnTo>
                  <a:pt x="77" y="117"/>
                </a:lnTo>
                <a:lnTo>
                  <a:pt x="76" y="114"/>
                </a:lnTo>
                <a:lnTo>
                  <a:pt x="77" y="117"/>
                </a:lnTo>
                <a:close/>
                <a:moveTo>
                  <a:pt x="132" y="133"/>
                </a:moveTo>
                <a:lnTo>
                  <a:pt x="132" y="133"/>
                </a:lnTo>
                <a:lnTo>
                  <a:pt x="128" y="133"/>
                </a:lnTo>
                <a:lnTo>
                  <a:pt x="129" y="133"/>
                </a:lnTo>
                <a:lnTo>
                  <a:pt x="132" y="133"/>
                </a:lnTo>
                <a:close/>
                <a:moveTo>
                  <a:pt x="19" y="71"/>
                </a:moveTo>
                <a:lnTo>
                  <a:pt x="19" y="71"/>
                </a:lnTo>
                <a:lnTo>
                  <a:pt x="14" y="71"/>
                </a:lnTo>
                <a:lnTo>
                  <a:pt x="16" y="71"/>
                </a:lnTo>
                <a:lnTo>
                  <a:pt x="19" y="71"/>
                </a:lnTo>
                <a:close/>
                <a:moveTo>
                  <a:pt x="106" y="27"/>
                </a:moveTo>
                <a:lnTo>
                  <a:pt x="106" y="27"/>
                </a:lnTo>
                <a:lnTo>
                  <a:pt x="109" y="26"/>
                </a:lnTo>
                <a:lnTo>
                  <a:pt x="106" y="26"/>
                </a:lnTo>
                <a:lnTo>
                  <a:pt x="106" y="27"/>
                </a:lnTo>
                <a:close/>
                <a:moveTo>
                  <a:pt x="167" y="117"/>
                </a:moveTo>
                <a:lnTo>
                  <a:pt x="167" y="117"/>
                </a:lnTo>
                <a:lnTo>
                  <a:pt x="161" y="117"/>
                </a:lnTo>
                <a:lnTo>
                  <a:pt x="167" y="117"/>
                </a:lnTo>
                <a:close/>
                <a:moveTo>
                  <a:pt x="53" y="90"/>
                </a:moveTo>
                <a:lnTo>
                  <a:pt x="53" y="90"/>
                </a:lnTo>
                <a:lnTo>
                  <a:pt x="53" y="87"/>
                </a:lnTo>
                <a:lnTo>
                  <a:pt x="53" y="90"/>
                </a:lnTo>
                <a:close/>
                <a:moveTo>
                  <a:pt x="79" y="19"/>
                </a:moveTo>
                <a:lnTo>
                  <a:pt x="79" y="19"/>
                </a:lnTo>
                <a:lnTo>
                  <a:pt x="77" y="21"/>
                </a:lnTo>
                <a:lnTo>
                  <a:pt x="79" y="23"/>
                </a:lnTo>
                <a:lnTo>
                  <a:pt x="80" y="21"/>
                </a:lnTo>
                <a:lnTo>
                  <a:pt x="79" y="19"/>
                </a:lnTo>
                <a:close/>
                <a:moveTo>
                  <a:pt x="60" y="125"/>
                </a:moveTo>
                <a:lnTo>
                  <a:pt x="60" y="125"/>
                </a:lnTo>
                <a:lnTo>
                  <a:pt x="58" y="125"/>
                </a:lnTo>
                <a:lnTo>
                  <a:pt x="61" y="127"/>
                </a:lnTo>
                <a:lnTo>
                  <a:pt x="60" y="125"/>
                </a:lnTo>
                <a:close/>
                <a:moveTo>
                  <a:pt x="24" y="76"/>
                </a:moveTo>
                <a:lnTo>
                  <a:pt x="24" y="76"/>
                </a:lnTo>
                <a:lnTo>
                  <a:pt x="22" y="79"/>
                </a:lnTo>
                <a:lnTo>
                  <a:pt x="24" y="78"/>
                </a:lnTo>
                <a:lnTo>
                  <a:pt x="24" y="76"/>
                </a:lnTo>
                <a:close/>
                <a:moveTo>
                  <a:pt x="124" y="109"/>
                </a:moveTo>
                <a:lnTo>
                  <a:pt x="124" y="109"/>
                </a:lnTo>
                <a:lnTo>
                  <a:pt x="124" y="112"/>
                </a:lnTo>
                <a:lnTo>
                  <a:pt x="126" y="112"/>
                </a:lnTo>
                <a:lnTo>
                  <a:pt x="126" y="111"/>
                </a:lnTo>
                <a:lnTo>
                  <a:pt x="124" y="109"/>
                </a:lnTo>
                <a:close/>
                <a:moveTo>
                  <a:pt x="98" y="114"/>
                </a:moveTo>
                <a:lnTo>
                  <a:pt x="98" y="114"/>
                </a:lnTo>
                <a:lnTo>
                  <a:pt x="98" y="112"/>
                </a:lnTo>
                <a:lnTo>
                  <a:pt x="95" y="112"/>
                </a:lnTo>
                <a:lnTo>
                  <a:pt x="95" y="114"/>
                </a:lnTo>
                <a:lnTo>
                  <a:pt x="98" y="114"/>
                </a:lnTo>
                <a:close/>
                <a:moveTo>
                  <a:pt x="117" y="101"/>
                </a:moveTo>
                <a:lnTo>
                  <a:pt x="117" y="101"/>
                </a:lnTo>
                <a:lnTo>
                  <a:pt x="117" y="103"/>
                </a:lnTo>
                <a:lnTo>
                  <a:pt x="118" y="105"/>
                </a:lnTo>
                <a:lnTo>
                  <a:pt x="117" y="101"/>
                </a:lnTo>
                <a:close/>
                <a:moveTo>
                  <a:pt x="20" y="68"/>
                </a:moveTo>
                <a:lnTo>
                  <a:pt x="20" y="68"/>
                </a:lnTo>
                <a:lnTo>
                  <a:pt x="24" y="68"/>
                </a:lnTo>
                <a:lnTo>
                  <a:pt x="27" y="68"/>
                </a:lnTo>
                <a:lnTo>
                  <a:pt x="20" y="68"/>
                </a:lnTo>
                <a:close/>
                <a:moveTo>
                  <a:pt x="98" y="174"/>
                </a:moveTo>
                <a:lnTo>
                  <a:pt x="98" y="174"/>
                </a:lnTo>
                <a:lnTo>
                  <a:pt x="96" y="174"/>
                </a:lnTo>
                <a:lnTo>
                  <a:pt x="95" y="174"/>
                </a:lnTo>
                <a:lnTo>
                  <a:pt x="93" y="174"/>
                </a:lnTo>
                <a:lnTo>
                  <a:pt x="98" y="174"/>
                </a:lnTo>
                <a:close/>
                <a:moveTo>
                  <a:pt x="189" y="128"/>
                </a:moveTo>
                <a:lnTo>
                  <a:pt x="189" y="128"/>
                </a:lnTo>
                <a:lnTo>
                  <a:pt x="188" y="128"/>
                </a:lnTo>
                <a:lnTo>
                  <a:pt x="186" y="130"/>
                </a:lnTo>
                <a:lnTo>
                  <a:pt x="188" y="130"/>
                </a:lnTo>
                <a:lnTo>
                  <a:pt x="189" y="128"/>
                </a:lnTo>
                <a:close/>
                <a:moveTo>
                  <a:pt x="101" y="101"/>
                </a:moveTo>
                <a:lnTo>
                  <a:pt x="101" y="101"/>
                </a:lnTo>
                <a:lnTo>
                  <a:pt x="98" y="100"/>
                </a:lnTo>
                <a:lnTo>
                  <a:pt x="98" y="101"/>
                </a:lnTo>
                <a:lnTo>
                  <a:pt x="101" y="101"/>
                </a:lnTo>
                <a:close/>
                <a:moveTo>
                  <a:pt x="104" y="46"/>
                </a:moveTo>
                <a:lnTo>
                  <a:pt x="104" y="46"/>
                </a:lnTo>
                <a:lnTo>
                  <a:pt x="102" y="49"/>
                </a:lnTo>
                <a:lnTo>
                  <a:pt x="104" y="49"/>
                </a:lnTo>
                <a:lnTo>
                  <a:pt x="104" y="46"/>
                </a:lnTo>
                <a:close/>
                <a:moveTo>
                  <a:pt x="50" y="103"/>
                </a:moveTo>
                <a:lnTo>
                  <a:pt x="50" y="103"/>
                </a:lnTo>
                <a:lnTo>
                  <a:pt x="52" y="100"/>
                </a:lnTo>
                <a:lnTo>
                  <a:pt x="50" y="103"/>
                </a:lnTo>
                <a:close/>
                <a:moveTo>
                  <a:pt x="95" y="161"/>
                </a:moveTo>
                <a:lnTo>
                  <a:pt x="95" y="161"/>
                </a:lnTo>
                <a:lnTo>
                  <a:pt x="95" y="164"/>
                </a:lnTo>
                <a:lnTo>
                  <a:pt x="95" y="161"/>
                </a:lnTo>
                <a:close/>
                <a:moveTo>
                  <a:pt x="98" y="56"/>
                </a:moveTo>
                <a:lnTo>
                  <a:pt x="98" y="56"/>
                </a:lnTo>
                <a:lnTo>
                  <a:pt x="96" y="57"/>
                </a:lnTo>
                <a:lnTo>
                  <a:pt x="96" y="59"/>
                </a:lnTo>
                <a:lnTo>
                  <a:pt x="98" y="56"/>
                </a:lnTo>
                <a:close/>
                <a:moveTo>
                  <a:pt x="148" y="93"/>
                </a:moveTo>
                <a:lnTo>
                  <a:pt x="148" y="93"/>
                </a:lnTo>
                <a:lnTo>
                  <a:pt x="145" y="92"/>
                </a:lnTo>
                <a:lnTo>
                  <a:pt x="145" y="93"/>
                </a:lnTo>
                <a:lnTo>
                  <a:pt x="148" y="93"/>
                </a:lnTo>
                <a:close/>
                <a:moveTo>
                  <a:pt x="55" y="106"/>
                </a:moveTo>
                <a:lnTo>
                  <a:pt x="55" y="106"/>
                </a:lnTo>
                <a:lnTo>
                  <a:pt x="55" y="103"/>
                </a:lnTo>
                <a:lnTo>
                  <a:pt x="53" y="103"/>
                </a:lnTo>
                <a:lnTo>
                  <a:pt x="53" y="106"/>
                </a:lnTo>
                <a:lnTo>
                  <a:pt x="55" y="106"/>
                </a:lnTo>
                <a:close/>
                <a:moveTo>
                  <a:pt x="101" y="168"/>
                </a:moveTo>
                <a:lnTo>
                  <a:pt x="101" y="168"/>
                </a:lnTo>
                <a:lnTo>
                  <a:pt x="99" y="168"/>
                </a:lnTo>
                <a:lnTo>
                  <a:pt x="99" y="169"/>
                </a:lnTo>
                <a:lnTo>
                  <a:pt x="101" y="169"/>
                </a:lnTo>
                <a:lnTo>
                  <a:pt x="101" y="168"/>
                </a:lnTo>
                <a:close/>
                <a:moveTo>
                  <a:pt x="87" y="34"/>
                </a:moveTo>
                <a:lnTo>
                  <a:pt x="87" y="34"/>
                </a:lnTo>
                <a:lnTo>
                  <a:pt x="87" y="30"/>
                </a:lnTo>
                <a:lnTo>
                  <a:pt x="87" y="32"/>
                </a:lnTo>
                <a:lnTo>
                  <a:pt x="87" y="34"/>
                </a:lnTo>
                <a:close/>
                <a:moveTo>
                  <a:pt x="106" y="57"/>
                </a:moveTo>
                <a:lnTo>
                  <a:pt x="106" y="57"/>
                </a:lnTo>
                <a:lnTo>
                  <a:pt x="107" y="56"/>
                </a:lnTo>
                <a:lnTo>
                  <a:pt x="106" y="52"/>
                </a:lnTo>
                <a:lnTo>
                  <a:pt x="106" y="57"/>
                </a:lnTo>
                <a:close/>
                <a:moveTo>
                  <a:pt x="83" y="133"/>
                </a:moveTo>
                <a:lnTo>
                  <a:pt x="83" y="133"/>
                </a:lnTo>
                <a:lnTo>
                  <a:pt x="82" y="135"/>
                </a:lnTo>
                <a:lnTo>
                  <a:pt x="82" y="138"/>
                </a:lnTo>
                <a:lnTo>
                  <a:pt x="83" y="133"/>
                </a:lnTo>
                <a:close/>
                <a:moveTo>
                  <a:pt x="148" y="79"/>
                </a:moveTo>
                <a:lnTo>
                  <a:pt x="148" y="79"/>
                </a:lnTo>
                <a:lnTo>
                  <a:pt x="148" y="78"/>
                </a:lnTo>
                <a:lnTo>
                  <a:pt x="147" y="76"/>
                </a:lnTo>
                <a:lnTo>
                  <a:pt x="147" y="78"/>
                </a:lnTo>
                <a:lnTo>
                  <a:pt x="148" y="79"/>
                </a:lnTo>
                <a:close/>
                <a:moveTo>
                  <a:pt x="123" y="116"/>
                </a:moveTo>
                <a:lnTo>
                  <a:pt x="123" y="116"/>
                </a:lnTo>
                <a:lnTo>
                  <a:pt x="118" y="116"/>
                </a:lnTo>
                <a:lnTo>
                  <a:pt x="120" y="116"/>
                </a:lnTo>
                <a:lnTo>
                  <a:pt x="123" y="116"/>
                </a:lnTo>
                <a:close/>
                <a:moveTo>
                  <a:pt x="115" y="76"/>
                </a:moveTo>
                <a:lnTo>
                  <a:pt x="115" y="76"/>
                </a:lnTo>
                <a:lnTo>
                  <a:pt x="115" y="79"/>
                </a:lnTo>
                <a:lnTo>
                  <a:pt x="115" y="78"/>
                </a:lnTo>
                <a:lnTo>
                  <a:pt x="115" y="76"/>
                </a:lnTo>
                <a:close/>
                <a:moveTo>
                  <a:pt x="115" y="182"/>
                </a:moveTo>
                <a:lnTo>
                  <a:pt x="115" y="182"/>
                </a:lnTo>
                <a:lnTo>
                  <a:pt x="115" y="180"/>
                </a:lnTo>
                <a:lnTo>
                  <a:pt x="113" y="180"/>
                </a:lnTo>
                <a:lnTo>
                  <a:pt x="115" y="182"/>
                </a:lnTo>
                <a:close/>
                <a:moveTo>
                  <a:pt x="109" y="78"/>
                </a:moveTo>
                <a:lnTo>
                  <a:pt x="109" y="78"/>
                </a:lnTo>
                <a:lnTo>
                  <a:pt x="107" y="76"/>
                </a:lnTo>
                <a:lnTo>
                  <a:pt x="107" y="78"/>
                </a:lnTo>
                <a:lnTo>
                  <a:pt x="109" y="78"/>
                </a:lnTo>
                <a:close/>
                <a:moveTo>
                  <a:pt x="126" y="68"/>
                </a:moveTo>
                <a:lnTo>
                  <a:pt x="126" y="68"/>
                </a:lnTo>
                <a:lnTo>
                  <a:pt x="128" y="70"/>
                </a:lnTo>
                <a:lnTo>
                  <a:pt x="129" y="70"/>
                </a:lnTo>
                <a:lnTo>
                  <a:pt x="131" y="70"/>
                </a:lnTo>
                <a:lnTo>
                  <a:pt x="126" y="68"/>
                </a:lnTo>
                <a:close/>
                <a:moveTo>
                  <a:pt x="85" y="142"/>
                </a:moveTo>
                <a:lnTo>
                  <a:pt x="85" y="142"/>
                </a:lnTo>
                <a:lnTo>
                  <a:pt x="87" y="142"/>
                </a:lnTo>
                <a:lnTo>
                  <a:pt x="87" y="141"/>
                </a:lnTo>
                <a:lnTo>
                  <a:pt x="85" y="141"/>
                </a:lnTo>
                <a:lnTo>
                  <a:pt x="85" y="142"/>
                </a:lnTo>
                <a:close/>
                <a:moveTo>
                  <a:pt x="117" y="57"/>
                </a:moveTo>
                <a:lnTo>
                  <a:pt x="117" y="57"/>
                </a:lnTo>
                <a:lnTo>
                  <a:pt x="115" y="52"/>
                </a:lnTo>
                <a:lnTo>
                  <a:pt x="117" y="57"/>
                </a:lnTo>
                <a:close/>
                <a:moveTo>
                  <a:pt x="151" y="119"/>
                </a:moveTo>
                <a:lnTo>
                  <a:pt x="151" y="119"/>
                </a:lnTo>
                <a:lnTo>
                  <a:pt x="156" y="119"/>
                </a:lnTo>
                <a:lnTo>
                  <a:pt x="151" y="119"/>
                </a:lnTo>
                <a:close/>
                <a:moveTo>
                  <a:pt x="30" y="101"/>
                </a:moveTo>
                <a:lnTo>
                  <a:pt x="30" y="101"/>
                </a:lnTo>
                <a:lnTo>
                  <a:pt x="27" y="101"/>
                </a:lnTo>
                <a:lnTo>
                  <a:pt x="28" y="101"/>
                </a:lnTo>
                <a:lnTo>
                  <a:pt x="30" y="101"/>
                </a:lnTo>
                <a:close/>
                <a:moveTo>
                  <a:pt x="83" y="130"/>
                </a:moveTo>
                <a:lnTo>
                  <a:pt x="83" y="130"/>
                </a:lnTo>
                <a:close/>
                <a:moveTo>
                  <a:pt x="148" y="87"/>
                </a:moveTo>
                <a:lnTo>
                  <a:pt x="148" y="87"/>
                </a:lnTo>
                <a:lnTo>
                  <a:pt x="151" y="87"/>
                </a:lnTo>
                <a:lnTo>
                  <a:pt x="148" y="87"/>
                </a:lnTo>
                <a:close/>
                <a:moveTo>
                  <a:pt x="131" y="199"/>
                </a:moveTo>
                <a:lnTo>
                  <a:pt x="131" y="199"/>
                </a:lnTo>
                <a:lnTo>
                  <a:pt x="128" y="199"/>
                </a:lnTo>
                <a:lnTo>
                  <a:pt x="131" y="199"/>
                </a:lnTo>
                <a:close/>
                <a:moveTo>
                  <a:pt x="88" y="138"/>
                </a:moveTo>
                <a:lnTo>
                  <a:pt x="88" y="138"/>
                </a:lnTo>
                <a:lnTo>
                  <a:pt x="87" y="135"/>
                </a:lnTo>
                <a:lnTo>
                  <a:pt x="87" y="138"/>
                </a:lnTo>
                <a:lnTo>
                  <a:pt x="88" y="138"/>
                </a:lnTo>
                <a:close/>
                <a:moveTo>
                  <a:pt x="120" y="24"/>
                </a:moveTo>
                <a:lnTo>
                  <a:pt x="120" y="24"/>
                </a:lnTo>
                <a:lnTo>
                  <a:pt x="118" y="26"/>
                </a:lnTo>
                <a:lnTo>
                  <a:pt x="120" y="27"/>
                </a:lnTo>
                <a:lnTo>
                  <a:pt x="120" y="24"/>
                </a:lnTo>
                <a:close/>
                <a:moveTo>
                  <a:pt x="49" y="127"/>
                </a:moveTo>
                <a:lnTo>
                  <a:pt x="49" y="127"/>
                </a:lnTo>
                <a:lnTo>
                  <a:pt x="50" y="127"/>
                </a:lnTo>
                <a:lnTo>
                  <a:pt x="52" y="127"/>
                </a:lnTo>
                <a:lnTo>
                  <a:pt x="49" y="127"/>
                </a:lnTo>
                <a:close/>
                <a:moveTo>
                  <a:pt x="169" y="109"/>
                </a:moveTo>
                <a:lnTo>
                  <a:pt x="169" y="109"/>
                </a:lnTo>
                <a:lnTo>
                  <a:pt x="167" y="111"/>
                </a:lnTo>
                <a:lnTo>
                  <a:pt x="169" y="111"/>
                </a:lnTo>
                <a:lnTo>
                  <a:pt x="169" y="109"/>
                </a:lnTo>
                <a:close/>
                <a:moveTo>
                  <a:pt x="166" y="86"/>
                </a:moveTo>
                <a:lnTo>
                  <a:pt x="166" y="86"/>
                </a:lnTo>
                <a:lnTo>
                  <a:pt x="166" y="89"/>
                </a:lnTo>
                <a:lnTo>
                  <a:pt x="166" y="87"/>
                </a:lnTo>
                <a:lnTo>
                  <a:pt x="166" y="86"/>
                </a:lnTo>
                <a:close/>
                <a:moveTo>
                  <a:pt x="104" y="152"/>
                </a:moveTo>
                <a:lnTo>
                  <a:pt x="104" y="152"/>
                </a:lnTo>
                <a:lnTo>
                  <a:pt x="104" y="149"/>
                </a:lnTo>
                <a:lnTo>
                  <a:pt x="104" y="152"/>
                </a:lnTo>
                <a:close/>
                <a:moveTo>
                  <a:pt x="124" y="92"/>
                </a:moveTo>
                <a:lnTo>
                  <a:pt x="124" y="92"/>
                </a:lnTo>
                <a:lnTo>
                  <a:pt x="124" y="93"/>
                </a:lnTo>
                <a:lnTo>
                  <a:pt x="124" y="92"/>
                </a:lnTo>
                <a:close/>
                <a:moveTo>
                  <a:pt x="44" y="76"/>
                </a:moveTo>
                <a:lnTo>
                  <a:pt x="44" y="76"/>
                </a:lnTo>
                <a:lnTo>
                  <a:pt x="47" y="76"/>
                </a:lnTo>
                <a:lnTo>
                  <a:pt x="44" y="76"/>
                </a:lnTo>
                <a:close/>
                <a:moveTo>
                  <a:pt x="117" y="171"/>
                </a:moveTo>
                <a:lnTo>
                  <a:pt x="117" y="171"/>
                </a:lnTo>
                <a:lnTo>
                  <a:pt x="117" y="172"/>
                </a:lnTo>
                <a:lnTo>
                  <a:pt x="117" y="171"/>
                </a:lnTo>
                <a:close/>
                <a:moveTo>
                  <a:pt x="121" y="98"/>
                </a:moveTo>
                <a:lnTo>
                  <a:pt x="121" y="98"/>
                </a:lnTo>
                <a:lnTo>
                  <a:pt x="120" y="97"/>
                </a:lnTo>
                <a:lnTo>
                  <a:pt x="120" y="98"/>
                </a:lnTo>
                <a:lnTo>
                  <a:pt x="121" y="98"/>
                </a:lnTo>
                <a:close/>
                <a:moveTo>
                  <a:pt x="167" y="97"/>
                </a:moveTo>
                <a:lnTo>
                  <a:pt x="167" y="97"/>
                </a:lnTo>
                <a:lnTo>
                  <a:pt x="167" y="95"/>
                </a:lnTo>
                <a:lnTo>
                  <a:pt x="166" y="97"/>
                </a:lnTo>
                <a:lnTo>
                  <a:pt x="167" y="97"/>
                </a:lnTo>
                <a:close/>
                <a:moveTo>
                  <a:pt x="126" y="98"/>
                </a:moveTo>
                <a:lnTo>
                  <a:pt x="126" y="98"/>
                </a:lnTo>
                <a:lnTo>
                  <a:pt x="124" y="97"/>
                </a:lnTo>
                <a:lnTo>
                  <a:pt x="124" y="98"/>
                </a:lnTo>
                <a:lnTo>
                  <a:pt x="126" y="98"/>
                </a:lnTo>
                <a:close/>
                <a:moveTo>
                  <a:pt x="170" y="101"/>
                </a:moveTo>
                <a:lnTo>
                  <a:pt x="170" y="101"/>
                </a:lnTo>
                <a:lnTo>
                  <a:pt x="172" y="105"/>
                </a:lnTo>
                <a:lnTo>
                  <a:pt x="172" y="103"/>
                </a:lnTo>
                <a:lnTo>
                  <a:pt x="170" y="101"/>
                </a:lnTo>
                <a:close/>
                <a:moveTo>
                  <a:pt x="69" y="30"/>
                </a:moveTo>
                <a:lnTo>
                  <a:pt x="69" y="30"/>
                </a:lnTo>
                <a:lnTo>
                  <a:pt x="71" y="30"/>
                </a:lnTo>
                <a:lnTo>
                  <a:pt x="71" y="29"/>
                </a:lnTo>
                <a:lnTo>
                  <a:pt x="69" y="30"/>
                </a:lnTo>
                <a:close/>
                <a:moveTo>
                  <a:pt x="148" y="82"/>
                </a:moveTo>
                <a:lnTo>
                  <a:pt x="148" y="82"/>
                </a:lnTo>
                <a:lnTo>
                  <a:pt x="147" y="81"/>
                </a:lnTo>
                <a:lnTo>
                  <a:pt x="147" y="82"/>
                </a:lnTo>
                <a:lnTo>
                  <a:pt x="148" y="82"/>
                </a:lnTo>
                <a:close/>
                <a:moveTo>
                  <a:pt x="83" y="114"/>
                </a:moveTo>
                <a:lnTo>
                  <a:pt x="83" y="114"/>
                </a:lnTo>
                <a:lnTo>
                  <a:pt x="83" y="112"/>
                </a:lnTo>
                <a:lnTo>
                  <a:pt x="83" y="114"/>
                </a:lnTo>
                <a:close/>
                <a:moveTo>
                  <a:pt x="129" y="73"/>
                </a:moveTo>
                <a:lnTo>
                  <a:pt x="129" y="73"/>
                </a:lnTo>
                <a:lnTo>
                  <a:pt x="131" y="73"/>
                </a:lnTo>
                <a:lnTo>
                  <a:pt x="129" y="73"/>
                </a:lnTo>
                <a:close/>
                <a:moveTo>
                  <a:pt x="121" y="46"/>
                </a:moveTo>
                <a:lnTo>
                  <a:pt x="121" y="46"/>
                </a:lnTo>
                <a:lnTo>
                  <a:pt x="120" y="45"/>
                </a:lnTo>
                <a:lnTo>
                  <a:pt x="121" y="46"/>
                </a:lnTo>
                <a:close/>
                <a:moveTo>
                  <a:pt x="151" y="90"/>
                </a:moveTo>
                <a:lnTo>
                  <a:pt x="151" y="90"/>
                </a:lnTo>
                <a:lnTo>
                  <a:pt x="153" y="92"/>
                </a:lnTo>
                <a:lnTo>
                  <a:pt x="151" y="90"/>
                </a:lnTo>
                <a:close/>
                <a:moveTo>
                  <a:pt x="118" y="84"/>
                </a:moveTo>
                <a:lnTo>
                  <a:pt x="118" y="84"/>
                </a:lnTo>
                <a:lnTo>
                  <a:pt x="121" y="84"/>
                </a:lnTo>
                <a:lnTo>
                  <a:pt x="118" y="84"/>
                </a:lnTo>
                <a:close/>
                <a:moveTo>
                  <a:pt x="24" y="84"/>
                </a:moveTo>
                <a:lnTo>
                  <a:pt x="24" y="84"/>
                </a:lnTo>
                <a:lnTo>
                  <a:pt x="25" y="84"/>
                </a:lnTo>
                <a:lnTo>
                  <a:pt x="24" y="84"/>
                </a:lnTo>
                <a:close/>
                <a:moveTo>
                  <a:pt x="88" y="97"/>
                </a:moveTo>
                <a:lnTo>
                  <a:pt x="88" y="97"/>
                </a:lnTo>
                <a:lnTo>
                  <a:pt x="88" y="98"/>
                </a:lnTo>
                <a:lnTo>
                  <a:pt x="88" y="97"/>
                </a:lnTo>
                <a:close/>
                <a:moveTo>
                  <a:pt x="169" y="120"/>
                </a:moveTo>
                <a:lnTo>
                  <a:pt x="169" y="120"/>
                </a:lnTo>
                <a:lnTo>
                  <a:pt x="170" y="120"/>
                </a:lnTo>
                <a:lnTo>
                  <a:pt x="169" y="120"/>
                </a:lnTo>
                <a:close/>
                <a:moveTo>
                  <a:pt x="82" y="161"/>
                </a:moveTo>
                <a:lnTo>
                  <a:pt x="82" y="161"/>
                </a:lnTo>
                <a:lnTo>
                  <a:pt x="82" y="163"/>
                </a:lnTo>
                <a:lnTo>
                  <a:pt x="82" y="161"/>
                </a:lnTo>
                <a:close/>
                <a:moveTo>
                  <a:pt x="95" y="65"/>
                </a:moveTo>
                <a:lnTo>
                  <a:pt x="95" y="65"/>
                </a:lnTo>
                <a:lnTo>
                  <a:pt x="95" y="67"/>
                </a:lnTo>
                <a:lnTo>
                  <a:pt x="95" y="65"/>
                </a:lnTo>
                <a:close/>
                <a:moveTo>
                  <a:pt x="172" y="90"/>
                </a:moveTo>
                <a:lnTo>
                  <a:pt x="172" y="90"/>
                </a:lnTo>
                <a:lnTo>
                  <a:pt x="170" y="90"/>
                </a:lnTo>
                <a:lnTo>
                  <a:pt x="172" y="92"/>
                </a:lnTo>
                <a:lnTo>
                  <a:pt x="172" y="90"/>
                </a:lnTo>
                <a:close/>
                <a:moveTo>
                  <a:pt x="33" y="103"/>
                </a:moveTo>
                <a:lnTo>
                  <a:pt x="33" y="103"/>
                </a:lnTo>
                <a:lnTo>
                  <a:pt x="33" y="101"/>
                </a:lnTo>
                <a:lnTo>
                  <a:pt x="33" y="103"/>
                </a:lnTo>
                <a:close/>
                <a:moveTo>
                  <a:pt x="90" y="109"/>
                </a:moveTo>
                <a:lnTo>
                  <a:pt x="90" y="109"/>
                </a:lnTo>
                <a:lnTo>
                  <a:pt x="90" y="111"/>
                </a:lnTo>
                <a:lnTo>
                  <a:pt x="90" y="109"/>
                </a:lnTo>
                <a:close/>
                <a:moveTo>
                  <a:pt x="147" y="111"/>
                </a:moveTo>
                <a:lnTo>
                  <a:pt x="147" y="111"/>
                </a:lnTo>
                <a:lnTo>
                  <a:pt x="145" y="111"/>
                </a:lnTo>
                <a:lnTo>
                  <a:pt x="147" y="111"/>
                </a:lnTo>
                <a:close/>
                <a:moveTo>
                  <a:pt x="131" y="90"/>
                </a:moveTo>
                <a:lnTo>
                  <a:pt x="131" y="90"/>
                </a:lnTo>
                <a:lnTo>
                  <a:pt x="129" y="90"/>
                </a:lnTo>
                <a:lnTo>
                  <a:pt x="131" y="90"/>
                </a:lnTo>
                <a:close/>
                <a:moveTo>
                  <a:pt x="109" y="87"/>
                </a:moveTo>
                <a:lnTo>
                  <a:pt x="109" y="87"/>
                </a:lnTo>
                <a:lnTo>
                  <a:pt x="109" y="89"/>
                </a:lnTo>
                <a:lnTo>
                  <a:pt x="109" y="87"/>
                </a:lnTo>
                <a:close/>
                <a:moveTo>
                  <a:pt x="132" y="111"/>
                </a:moveTo>
                <a:lnTo>
                  <a:pt x="132" y="111"/>
                </a:lnTo>
                <a:lnTo>
                  <a:pt x="132" y="112"/>
                </a:lnTo>
                <a:lnTo>
                  <a:pt x="134" y="112"/>
                </a:lnTo>
                <a:lnTo>
                  <a:pt x="132" y="111"/>
                </a:lnTo>
                <a:close/>
                <a:moveTo>
                  <a:pt x="61" y="95"/>
                </a:moveTo>
                <a:lnTo>
                  <a:pt x="61" y="95"/>
                </a:lnTo>
                <a:lnTo>
                  <a:pt x="63" y="95"/>
                </a:lnTo>
                <a:lnTo>
                  <a:pt x="61" y="95"/>
                </a:lnTo>
                <a:close/>
                <a:moveTo>
                  <a:pt x="85" y="48"/>
                </a:moveTo>
                <a:lnTo>
                  <a:pt x="85" y="48"/>
                </a:lnTo>
                <a:lnTo>
                  <a:pt x="85" y="46"/>
                </a:lnTo>
                <a:lnTo>
                  <a:pt x="85" y="48"/>
                </a:lnTo>
                <a:close/>
                <a:moveTo>
                  <a:pt x="33" y="82"/>
                </a:moveTo>
                <a:lnTo>
                  <a:pt x="33" y="8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8" name="Freeform 49"/>
          <p:cNvSpPr>
            <a:spLocks noEditPoints="1"/>
          </p:cNvSpPr>
          <p:nvPr/>
        </p:nvSpPr>
        <p:spPr bwMode="auto">
          <a:xfrm>
            <a:off x="5208588" y="3146200"/>
            <a:ext cx="25400" cy="26988"/>
          </a:xfrm>
          <a:custGeom>
            <a:avLst/>
            <a:gdLst>
              <a:gd name="T0" fmla="*/ 35282188 w 16"/>
              <a:gd name="T1" fmla="*/ 7561403 h 17"/>
              <a:gd name="T2" fmla="*/ 35282188 w 16"/>
              <a:gd name="T3" fmla="*/ 7561403 h 17"/>
              <a:gd name="T4" fmla="*/ 35282188 w 16"/>
              <a:gd name="T5" fmla="*/ 7561403 h 17"/>
              <a:gd name="T6" fmla="*/ 35282188 w 16"/>
              <a:gd name="T7" fmla="*/ 7561403 h 17"/>
              <a:gd name="T8" fmla="*/ 40322500 w 16"/>
              <a:gd name="T9" fmla="*/ 15121218 h 17"/>
              <a:gd name="T10" fmla="*/ 40322500 w 16"/>
              <a:gd name="T11" fmla="*/ 22682620 h 17"/>
              <a:gd name="T12" fmla="*/ 40322500 w 16"/>
              <a:gd name="T13" fmla="*/ 22682620 h 17"/>
              <a:gd name="T14" fmla="*/ 40322500 w 16"/>
              <a:gd name="T15" fmla="*/ 30242435 h 17"/>
              <a:gd name="T16" fmla="*/ 40322500 w 16"/>
              <a:gd name="T17" fmla="*/ 30242435 h 17"/>
              <a:gd name="T18" fmla="*/ 35282188 w 16"/>
              <a:gd name="T19" fmla="*/ 37803838 h 17"/>
              <a:gd name="T20" fmla="*/ 27722513 w 16"/>
              <a:gd name="T21" fmla="*/ 42844244 h 17"/>
              <a:gd name="T22" fmla="*/ 27722513 w 16"/>
              <a:gd name="T23" fmla="*/ 42844244 h 17"/>
              <a:gd name="T24" fmla="*/ 22682200 w 16"/>
              <a:gd name="T25" fmla="*/ 42844244 h 17"/>
              <a:gd name="T26" fmla="*/ 22682200 w 16"/>
              <a:gd name="T27" fmla="*/ 42844244 h 17"/>
              <a:gd name="T28" fmla="*/ 7561263 w 16"/>
              <a:gd name="T29" fmla="*/ 42844244 h 17"/>
              <a:gd name="T30" fmla="*/ 7561263 w 16"/>
              <a:gd name="T31" fmla="*/ 42844244 h 17"/>
              <a:gd name="T32" fmla="*/ 0 w 16"/>
              <a:gd name="T33" fmla="*/ 37803838 h 17"/>
              <a:gd name="T34" fmla="*/ 0 w 16"/>
              <a:gd name="T35" fmla="*/ 27723026 h 17"/>
              <a:gd name="T36" fmla="*/ 0 w 16"/>
              <a:gd name="T37" fmla="*/ 27723026 h 17"/>
              <a:gd name="T38" fmla="*/ 7561263 w 16"/>
              <a:gd name="T39" fmla="*/ 15121218 h 17"/>
              <a:gd name="T40" fmla="*/ 7561263 w 16"/>
              <a:gd name="T41" fmla="*/ 15121218 h 17"/>
              <a:gd name="T42" fmla="*/ 12601575 w 16"/>
              <a:gd name="T43" fmla="*/ 2520997 h 17"/>
              <a:gd name="T44" fmla="*/ 12601575 w 16"/>
              <a:gd name="T45" fmla="*/ 2520997 h 17"/>
              <a:gd name="T46" fmla="*/ 15120938 w 16"/>
              <a:gd name="T47" fmla="*/ 0 h 17"/>
              <a:gd name="T48" fmla="*/ 15120938 w 16"/>
              <a:gd name="T49" fmla="*/ 0 h 17"/>
              <a:gd name="T50" fmla="*/ 20161250 w 16"/>
              <a:gd name="T51" fmla="*/ 0 h 17"/>
              <a:gd name="T52" fmla="*/ 22682200 w 16"/>
              <a:gd name="T53" fmla="*/ 2520997 h 17"/>
              <a:gd name="T54" fmla="*/ 22682200 w 16"/>
              <a:gd name="T55" fmla="*/ 2520997 h 17"/>
              <a:gd name="T56" fmla="*/ 27722513 w 16"/>
              <a:gd name="T57" fmla="*/ 7561403 h 17"/>
              <a:gd name="T58" fmla="*/ 27722513 w 16"/>
              <a:gd name="T59" fmla="*/ 7561403 h 17"/>
              <a:gd name="T60" fmla="*/ 35282188 w 16"/>
              <a:gd name="T61" fmla="*/ 7561403 h 17"/>
              <a:gd name="T62" fmla="*/ 35282188 w 16"/>
              <a:gd name="T63" fmla="*/ 7561403 h 17"/>
              <a:gd name="T64" fmla="*/ 30241875 w 16"/>
              <a:gd name="T65" fmla="*/ 17642214 h 17"/>
              <a:gd name="T66" fmla="*/ 30241875 w 16"/>
              <a:gd name="T67" fmla="*/ 17642214 h 17"/>
              <a:gd name="T68" fmla="*/ 30241875 w 16"/>
              <a:gd name="T69" fmla="*/ 17642214 h 17"/>
              <a:gd name="T70" fmla="*/ 30241875 w 16"/>
              <a:gd name="T71" fmla="*/ 15121218 h 17"/>
              <a:gd name="T72" fmla="*/ 30241875 w 16"/>
              <a:gd name="T73" fmla="*/ 15121218 h 17"/>
              <a:gd name="T74" fmla="*/ 20161250 w 16"/>
              <a:gd name="T75" fmla="*/ 15121218 h 17"/>
              <a:gd name="T76" fmla="*/ 20161250 w 16"/>
              <a:gd name="T77" fmla="*/ 15121218 h 17"/>
              <a:gd name="T78" fmla="*/ 15120938 w 16"/>
              <a:gd name="T79" fmla="*/ 17642214 h 17"/>
              <a:gd name="T80" fmla="*/ 12601575 w 16"/>
              <a:gd name="T81" fmla="*/ 22682620 h 17"/>
              <a:gd name="T82" fmla="*/ 12601575 w 16"/>
              <a:gd name="T83" fmla="*/ 22682620 h 17"/>
              <a:gd name="T84" fmla="*/ 12601575 w 16"/>
              <a:gd name="T85" fmla="*/ 30242435 h 17"/>
              <a:gd name="T86" fmla="*/ 15120938 w 16"/>
              <a:gd name="T87" fmla="*/ 30242435 h 17"/>
              <a:gd name="T88" fmla="*/ 15120938 w 16"/>
              <a:gd name="T89" fmla="*/ 30242435 h 17"/>
              <a:gd name="T90" fmla="*/ 20161250 w 16"/>
              <a:gd name="T91" fmla="*/ 30242435 h 17"/>
              <a:gd name="T92" fmla="*/ 20161250 w 16"/>
              <a:gd name="T93" fmla="*/ 30242435 h 17"/>
              <a:gd name="T94" fmla="*/ 22682200 w 16"/>
              <a:gd name="T95" fmla="*/ 22682620 h 17"/>
              <a:gd name="T96" fmla="*/ 27722513 w 16"/>
              <a:gd name="T97" fmla="*/ 17642214 h 17"/>
              <a:gd name="T98" fmla="*/ 30241875 w 16"/>
              <a:gd name="T99" fmla="*/ 17642214 h 17"/>
              <a:gd name="T100" fmla="*/ 30241875 w 16"/>
              <a:gd name="T101" fmla="*/ 17642214 h 1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" h="17">
                <a:moveTo>
                  <a:pt x="14" y="3"/>
                </a:moveTo>
                <a:lnTo>
                  <a:pt x="14" y="3"/>
                </a:lnTo>
                <a:lnTo>
                  <a:pt x="16" y="6"/>
                </a:lnTo>
                <a:lnTo>
                  <a:pt x="16" y="9"/>
                </a:lnTo>
                <a:lnTo>
                  <a:pt x="16" y="12"/>
                </a:lnTo>
                <a:lnTo>
                  <a:pt x="14" y="15"/>
                </a:lnTo>
                <a:lnTo>
                  <a:pt x="11" y="17"/>
                </a:lnTo>
                <a:lnTo>
                  <a:pt x="9" y="17"/>
                </a:lnTo>
                <a:lnTo>
                  <a:pt x="3" y="17"/>
                </a:lnTo>
                <a:lnTo>
                  <a:pt x="0" y="15"/>
                </a:lnTo>
                <a:lnTo>
                  <a:pt x="0" y="11"/>
                </a:lnTo>
                <a:lnTo>
                  <a:pt x="3" y="6"/>
                </a:lnTo>
                <a:lnTo>
                  <a:pt x="5" y="1"/>
                </a:lnTo>
                <a:lnTo>
                  <a:pt x="6" y="0"/>
                </a:lnTo>
                <a:lnTo>
                  <a:pt x="8" y="0"/>
                </a:lnTo>
                <a:lnTo>
                  <a:pt x="9" y="1"/>
                </a:lnTo>
                <a:lnTo>
                  <a:pt x="11" y="3"/>
                </a:lnTo>
                <a:lnTo>
                  <a:pt x="14" y="3"/>
                </a:lnTo>
                <a:close/>
                <a:moveTo>
                  <a:pt x="12" y="7"/>
                </a:moveTo>
                <a:lnTo>
                  <a:pt x="12" y="7"/>
                </a:lnTo>
                <a:lnTo>
                  <a:pt x="12" y="6"/>
                </a:lnTo>
                <a:lnTo>
                  <a:pt x="8" y="6"/>
                </a:lnTo>
                <a:lnTo>
                  <a:pt x="6" y="7"/>
                </a:lnTo>
                <a:lnTo>
                  <a:pt x="5" y="9"/>
                </a:lnTo>
                <a:lnTo>
                  <a:pt x="5" y="12"/>
                </a:lnTo>
                <a:lnTo>
                  <a:pt x="6" y="12"/>
                </a:lnTo>
                <a:lnTo>
                  <a:pt x="8" y="12"/>
                </a:lnTo>
                <a:lnTo>
                  <a:pt x="9" y="9"/>
                </a:lnTo>
                <a:lnTo>
                  <a:pt x="11" y="7"/>
                </a:lnTo>
                <a:lnTo>
                  <a:pt x="12" y="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9" name="Freeform 50"/>
          <p:cNvSpPr>
            <a:spLocks noEditPoints="1"/>
          </p:cNvSpPr>
          <p:nvPr/>
        </p:nvSpPr>
        <p:spPr bwMode="auto">
          <a:xfrm>
            <a:off x="1774826" y="3844701"/>
            <a:ext cx="481013" cy="455613"/>
          </a:xfrm>
          <a:custGeom>
            <a:avLst/>
            <a:gdLst>
              <a:gd name="T0" fmla="*/ 435988278 w 303"/>
              <a:gd name="T1" fmla="*/ 221773993 h 287"/>
              <a:gd name="T2" fmla="*/ 751007343 w 303"/>
              <a:gd name="T3" fmla="*/ 85685407 h 287"/>
              <a:gd name="T4" fmla="*/ 181451439 w 303"/>
              <a:gd name="T5" fmla="*/ 705644524 h 287"/>
              <a:gd name="T6" fmla="*/ 146169214 w 303"/>
              <a:gd name="T7" fmla="*/ 10080636 h 287"/>
              <a:gd name="T8" fmla="*/ 254536840 w 303"/>
              <a:gd name="T9" fmla="*/ 206653039 h 287"/>
              <a:gd name="T10" fmla="*/ 85685402 w 303"/>
              <a:gd name="T11" fmla="*/ 229335264 h 287"/>
              <a:gd name="T12" fmla="*/ 614918764 w 303"/>
              <a:gd name="T13" fmla="*/ 206653039 h 287"/>
              <a:gd name="T14" fmla="*/ 488910821 w 303"/>
              <a:gd name="T15" fmla="*/ 544354347 h 287"/>
              <a:gd name="T16" fmla="*/ 214214298 w 303"/>
              <a:gd name="T17" fmla="*/ 559475301 h 287"/>
              <a:gd name="T18" fmla="*/ 730846072 w 303"/>
              <a:gd name="T19" fmla="*/ 667842933 h 287"/>
              <a:gd name="T20" fmla="*/ 75604766 w 303"/>
              <a:gd name="T21" fmla="*/ 257056220 h 287"/>
              <a:gd name="T22" fmla="*/ 574596222 w 303"/>
              <a:gd name="T23" fmla="*/ 428427033 h 287"/>
              <a:gd name="T24" fmla="*/ 269657793 w 303"/>
              <a:gd name="T25" fmla="*/ 166330495 h 287"/>
              <a:gd name="T26" fmla="*/ 302419064 w 303"/>
              <a:gd name="T27" fmla="*/ 47883815 h 287"/>
              <a:gd name="T28" fmla="*/ 178932073 w 303"/>
              <a:gd name="T29" fmla="*/ 194053038 h 287"/>
              <a:gd name="T30" fmla="*/ 42843495 w 303"/>
              <a:gd name="T31" fmla="*/ 546875300 h 287"/>
              <a:gd name="T32" fmla="*/ 574596222 w 303"/>
              <a:gd name="T33" fmla="*/ 640120390 h 287"/>
              <a:gd name="T34" fmla="*/ 63004765 w 303"/>
              <a:gd name="T35" fmla="*/ 304940035 h 287"/>
              <a:gd name="T36" fmla="*/ 105846673 w 303"/>
              <a:gd name="T37" fmla="*/ 622480071 h 287"/>
              <a:gd name="T38" fmla="*/ 372983513 w 303"/>
              <a:gd name="T39" fmla="*/ 27722543 h 287"/>
              <a:gd name="T40" fmla="*/ 194053027 w 303"/>
              <a:gd name="T41" fmla="*/ 703125159 h 287"/>
              <a:gd name="T42" fmla="*/ 304940017 w 303"/>
              <a:gd name="T43" fmla="*/ 670362298 h 287"/>
              <a:gd name="T44" fmla="*/ 735886390 w 303"/>
              <a:gd name="T45" fmla="*/ 297378764 h 287"/>
              <a:gd name="T46" fmla="*/ 539313998 w 303"/>
              <a:gd name="T47" fmla="*/ 574596256 h 287"/>
              <a:gd name="T48" fmla="*/ 519152727 w 303"/>
              <a:gd name="T49" fmla="*/ 68045087 h 287"/>
              <a:gd name="T50" fmla="*/ 173891756 w 303"/>
              <a:gd name="T51" fmla="*/ 47883815 h 287"/>
              <a:gd name="T52" fmla="*/ 650200988 w 303"/>
              <a:gd name="T53" fmla="*/ 660281662 h 287"/>
              <a:gd name="T54" fmla="*/ 98286990 w 303"/>
              <a:gd name="T55" fmla="*/ 660281662 h 287"/>
              <a:gd name="T56" fmla="*/ 690523530 w 303"/>
              <a:gd name="T57" fmla="*/ 428427033 h 287"/>
              <a:gd name="T58" fmla="*/ 441028596 w 303"/>
              <a:gd name="T59" fmla="*/ 564515620 h 287"/>
              <a:gd name="T60" fmla="*/ 695563848 w 303"/>
              <a:gd name="T61" fmla="*/ 42843497 h 287"/>
              <a:gd name="T62" fmla="*/ 667842894 w 303"/>
              <a:gd name="T63" fmla="*/ 559475301 h 287"/>
              <a:gd name="T64" fmla="*/ 388104466 w 303"/>
              <a:gd name="T65" fmla="*/ 325101307 h 287"/>
              <a:gd name="T66" fmla="*/ 690523530 w 303"/>
              <a:gd name="T67" fmla="*/ 599797846 h 287"/>
              <a:gd name="T68" fmla="*/ 718246072 w 303"/>
              <a:gd name="T69" fmla="*/ 345262579 h 287"/>
              <a:gd name="T70" fmla="*/ 131048261 w 303"/>
              <a:gd name="T71" fmla="*/ 151209541 h 287"/>
              <a:gd name="T72" fmla="*/ 415827007 w 303"/>
              <a:gd name="T73" fmla="*/ 320060989 h 287"/>
              <a:gd name="T74" fmla="*/ 453628597 w 303"/>
              <a:gd name="T75" fmla="*/ 57964451 h 287"/>
              <a:gd name="T76" fmla="*/ 269657793 w 303"/>
              <a:gd name="T77" fmla="*/ 640120390 h 287"/>
              <a:gd name="T78" fmla="*/ 126007943 w 303"/>
              <a:gd name="T79" fmla="*/ 433467351 h 287"/>
              <a:gd name="T80" fmla="*/ 20161271 w 303"/>
              <a:gd name="T81" fmla="*/ 640120390 h 287"/>
              <a:gd name="T82" fmla="*/ 650200988 w 303"/>
              <a:gd name="T83" fmla="*/ 153730494 h 287"/>
              <a:gd name="T84" fmla="*/ 544354316 w 303"/>
              <a:gd name="T85" fmla="*/ 68045087 h 287"/>
              <a:gd name="T86" fmla="*/ 304940017 w 303"/>
              <a:gd name="T87" fmla="*/ 511593074 h 287"/>
              <a:gd name="T88" fmla="*/ 123488578 w 303"/>
              <a:gd name="T89" fmla="*/ 90725725 h 287"/>
              <a:gd name="T90" fmla="*/ 715725119 w 303"/>
              <a:gd name="T91" fmla="*/ 556955936 h 287"/>
              <a:gd name="T92" fmla="*/ 171370803 w 303"/>
              <a:gd name="T93" fmla="*/ 138609540 h 287"/>
              <a:gd name="T94" fmla="*/ 103327307 w 303"/>
              <a:gd name="T95" fmla="*/ 289819081 h 287"/>
              <a:gd name="T96" fmla="*/ 408265737 w 303"/>
              <a:gd name="T97" fmla="*/ 456149576 h 287"/>
              <a:gd name="T98" fmla="*/ 539313998 w 303"/>
              <a:gd name="T99" fmla="*/ 55443498 h 287"/>
              <a:gd name="T100" fmla="*/ 556955904 w 303"/>
              <a:gd name="T101" fmla="*/ 83166041 h 287"/>
              <a:gd name="T102" fmla="*/ 743447660 w 303"/>
              <a:gd name="T103" fmla="*/ 103327313 h 287"/>
              <a:gd name="T104" fmla="*/ 690523530 w 303"/>
              <a:gd name="T105" fmla="*/ 509072121 h 287"/>
              <a:gd name="T106" fmla="*/ 695563848 w 303"/>
              <a:gd name="T107" fmla="*/ 491431802 h 287"/>
              <a:gd name="T108" fmla="*/ 151209532 w 303"/>
              <a:gd name="T109" fmla="*/ 63004769 h 287"/>
              <a:gd name="T110" fmla="*/ 715725119 w 303"/>
              <a:gd name="T111" fmla="*/ 332660990 h 287"/>
              <a:gd name="T112" fmla="*/ 718246072 w 303"/>
              <a:gd name="T113" fmla="*/ 262096538 h 287"/>
              <a:gd name="T114" fmla="*/ 718246072 w 303"/>
              <a:gd name="T115" fmla="*/ 302419082 h 287"/>
              <a:gd name="T116" fmla="*/ 42843495 w 303"/>
              <a:gd name="T117" fmla="*/ 405746395 h 287"/>
              <a:gd name="T118" fmla="*/ 219254615 w 303"/>
              <a:gd name="T119" fmla="*/ 488910849 h 287"/>
              <a:gd name="T120" fmla="*/ 325101288 w 303"/>
              <a:gd name="T121" fmla="*/ 632560707 h 287"/>
              <a:gd name="T122" fmla="*/ 178932073 w 303"/>
              <a:gd name="T123" fmla="*/ 151209541 h 287"/>
              <a:gd name="T124" fmla="*/ 236894934 w 303"/>
              <a:gd name="T125" fmla="*/ 675402616 h 2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03" h="287">
                <a:moveTo>
                  <a:pt x="154" y="3"/>
                </a:moveTo>
                <a:lnTo>
                  <a:pt x="154" y="3"/>
                </a:lnTo>
                <a:lnTo>
                  <a:pt x="156" y="9"/>
                </a:lnTo>
                <a:lnTo>
                  <a:pt x="158" y="14"/>
                </a:lnTo>
                <a:lnTo>
                  <a:pt x="158" y="17"/>
                </a:lnTo>
                <a:lnTo>
                  <a:pt x="158" y="19"/>
                </a:lnTo>
                <a:lnTo>
                  <a:pt x="159" y="20"/>
                </a:lnTo>
                <a:lnTo>
                  <a:pt x="159" y="42"/>
                </a:lnTo>
                <a:lnTo>
                  <a:pt x="158" y="53"/>
                </a:lnTo>
                <a:lnTo>
                  <a:pt x="156" y="58"/>
                </a:lnTo>
                <a:lnTo>
                  <a:pt x="154" y="64"/>
                </a:lnTo>
                <a:lnTo>
                  <a:pt x="153" y="66"/>
                </a:lnTo>
                <a:lnTo>
                  <a:pt x="146" y="72"/>
                </a:lnTo>
                <a:lnTo>
                  <a:pt x="146" y="74"/>
                </a:lnTo>
                <a:lnTo>
                  <a:pt x="143" y="75"/>
                </a:lnTo>
                <a:lnTo>
                  <a:pt x="142" y="72"/>
                </a:lnTo>
                <a:lnTo>
                  <a:pt x="143" y="69"/>
                </a:lnTo>
                <a:lnTo>
                  <a:pt x="137" y="68"/>
                </a:lnTo>
                <a:lnTo>
                  <a:pt x="131" y="68"/>
                </a:lnTo>
                <a:lnTo>
                  <a:pt x="126" y="68"/>
                </a:lnTo>
                <a:lnTo>
                  <a:pt x="123" y="69"/>
                </a:lnTo>
                <a:lnTo>
                  <a:pt x="118" y="72"/>
                </a:lnTo>
                <a:lnTo>
                  <a:pt x="113" y="75"/>
                </a:lnTo>
                <a:lnTo>
                  <a:pt x="110" y="79"/>
                </a:lnTo>
                <a:lnTo>
                  <a:pt x="109" y="80"/>
                </a:lnTo>
                <a:lnTo>
                  <a:pt x="105" y="88"/>
                </a:lnTo>
                <a:lnTo>
                  <a:pt x="102" y="96"/>
                </a:lnTo>
                <a:lnTo>
                  <a:pt x="101" y="105"/>
                </a:lnTo>
                <a:lnTo>
                  <a:pt x="99" y="115"/>
                </a:lnTo>
                <a:lnTo>
                  <a:pt x="98" y="131"/>
                </a:lnTo>
                <a:lnTo>
                  <a:pt x="98" y="139"/>
                </a:lnTo>
                <a:lnTo>
                  <a:pt x="98" y="154"/>
                </a:lnTo>
                <a:lnTo>
                  <a:pt x="99" y="162"/>
                </a:lnTo>
                <a:lnTo>
                  <a:pt x="101" y="170"/>
                </a:lnTo>
                <a:lnTo>
                  <a:pt x="101" y="175"/>
                </a:lnTo>
                <a:lnTo>
                  <a:pt x="102" y="178"/>
                </a:lnTo>
                <a:lnTo>
                  <a:pt x="104" y="178"/>
                </a:lnTo>
                <a:lnTo>
                  <a:pt x="105" y="178"/>
                </a:lnTo>
                <a:lnTo>
                  <a:pt x="107" y="178"/>
                </a:lnTo>
                <a:lnTo>
                  <a:pt x="110" y="176"/>
                </a:lnTo>
                <a:lnTo>
                  <a:pt x="124" y="172"/>
                </a:lnTo>
                <a:lnTo>
                  <a:pt x="129" y="167"/>
                </a:lnTo>
                <a:lnTo>
                  <a:pt x="135" y="164"/>
                </a:lnTo>
                <a:lnTo>
                  <a:pt x="140" y="159"/>
                </a:lnTo>
                <a:lnTo>
                  <a:pt x="145" y="153"/>
                </a:lnTo>
                <a:lnTo>
                  <a:pt x="146" y="151"/>
                </a:lnTo>
                <a:lnTo>
                  <a:pt x="148" y="150"/>
                </a:lnTo>
                <a:lnTo>
                  <a:pt x="148" y="146"/>
                </a:lnTo>
                <a:lnTo>
                  <a:pt x="146" y="143"/>
                </a:lnTo>
                <a:lnTo>
                  <a:pt x="148" y="142"/>
                </a:lnTo>
                <a:lnTo>
                  <a:pt x="148" y="120"/>
                </a:lnTo>
                <a:lnTo>
                  <a:pt x="146" y="96"/>
                </a:lnTo>
                <a:lnTo>
                  <a:pt x="146" y="90"/>
                </a:lnTo>
                <a:lnTo>
                  <a:pt x="146" y="85"/>
                </a:lnTo>
                <a:lnTo>
                  <a:pt x="148" y="83"/>
                </a:lnTo>
                <a:lnTo>
                  <a:pt x="150" y="80"/>
                </a:lnTo>
                <a:lnTo>
                  <a:pt x="151" y="80"/>
                </a:lnTo>
                <a:lnTo>
                  <a:pt x="154" y="75"/>
                </a:lnTo>
                <a:lnTo>
                  <a:pt x="156" y="74"/>
                </a:lnTo>
                <a:lnTo>
                  <a:pt x="159" y="71"/>
                </a:lnTo>
                <a:lnTo>
                  <a:pt x="159" y="69"/>
                </a:lnTo>
                <a:lnTo>
                  <a:pt x="161" y="68"/>
                </a:lnTo>
                <a:lnTo>
                  <a:pt x="162" y="69"/>
                </a:lnTo>
                <a:lnTo>
                  <a:pt x="164" y="69"/>
                </a:lnTo>
                <a:lnTo>
                  <a:pt x="167" y="74"/>
                </a:lnTo>
                <a:lnTo>
                  <a:pt x="170" y="79"/>
                </a:lnTo>
                <a:lnTo>
                  <a:pt x="172" y="80"/>
                </a:lnTo>
                <a:lnTo>
                  <a:pt x="172" y="82"/>
                </a:lnTo>
                <a:lnTo>
                  <a:pt x="173" y="83"/>
                </a:lnTo>
                <a:lnTo>
                  <a:pt x="173" y="86"/>
                </a:lnTo>
                <a:lnTo>
                  <a:pt x="173" y="88"/>
                </a:lnTo>
                <a:lnTo>
                  <a:pt x="173" y="98"/>
                </a:lnTo>
                <a:lnTo>
                  <a:pt x="173" y="113"/>
                </a:lnTo>
                <a:lnTo>
                  <a:pt x="173" y="129"/>
                </a:lnTo>
                <a:lnTo>
                  <a:pt x="175" y="148"/>
                </a:lnTo>
                <a:lnTo>
                  <a:pt x="175" y="150"/>
                </a:lnTo>
                <a:lnTo>
                  <a:pt x="176" y="151"/>
                </a:lnTo>
                <a:lnTo>
                  <a:pt x="181" y="153"/>
                </a:lnTo>
                <a:lnTo>
                  <a:pt x="184" y="156"/>
                </a:lnTo>
                <a:lnTo>
                  <a:pt x="191" y="161"/>
                </a:lnTo>
                <a:lnTo>
                  <a:pt x="199" y="168"/>
                </a:lnTo>
                <a:lnTo>
                  <a:pt x="205" y="175"/>
                </a:lnTo>
                <a:lnTo>
                  <a:pt x="211" y="181"/>
                </a:lnTo>
                <a:lnTo>
                  <a:pt x="214" y="183"/>
                </a:lnTo>
                <a:lnTo>
                  <a:pt x="219" y="186"/>
                </a:lnTo>
                <a:lnTo>
                  <a:pt x="221" y="189"/>
                </a:lnTo>
                <a:lnTo>
                  <a:pt x="222" y="189"/>
                </a:lnTo>
                <a:lnTo>
                  <a:pt x="222" y="187"/>
                </a:lnTo>
                <a:lnTo>
                  <a:pt x="222" y="184"/>
                </a:lnTo>
                <a:lnTo>
                  <a:pt x="222" y="183"/>
                </a:lnTo>
                <a:lnTo>
                  <a:pt x="224" y="162"/>
                </a:lnTo>
                <a:lnTo>
                  <a:pt x="224" y="142"/>
                </a:lnTo>
                <a:lnTo>
                  <a:pt x="222" y="134"/>
                </a:lnTo>
                <a:lnTo>
                  <a:pt x="222" y="129"/>
                </a:lnTo>
                <a:lnTo>
                  <a:pt x="222" y="112"/>
                </a:lnTo>
                <a:lnTo>
                  <a:pt x="221" y="107"/>
                </a:lnTo>
                <a:lnTo>
                  <a:pt x="221" y="102"/>
                </a:lnTo>
                <a:lnTo>
                  <a:pt x="219" y="98"/>
                </a:lnTo>
                <a:lnTo>
                  <a:pt x="216" y="90"/>
                </a:lnTo>
                <a:lnTo>
                  <a:pt x="214" y="83"/>
                </a:lnTo>
                <a:lnTo>
                  <a:pt x="210" y="75"/>
                </a:lnTo>
                <a:lnTo>
                  <a:pt x="205" y="69"/>
                </a:lnTo>
                <a:lnTo>
                  <a:pt x="200" y="66"/>
                </a:lnTo>
                <a:lnTo>
                  <a:pt x="194" y="64"/>
                </a:lnTo>
                <a:lnTo>
                  <a:pt x="186" y="66"/>
                </a:lnTo>
                <a:lnTo>
                  <a:pt x="181" y="68"/>
                </a:lnTo>
                <a:lnTo>
                  <a:pt x="180" y="69"/>
                </a:lnTo>
                <a:lnTo>
                  <a:pt x="178" y="71"/>
                </a:lnTo>
                <a:lnTo>
                  <a:pt x="178" y="72"/>
                </a:lnTo>
                <a:lnTo>
                  <a:pt x="176" y="74"/>
                </a:lnTo>
                <a:lnTo>
                  <a:pt x="173" y="75"/>
                </a:lnTo>
                <a:lnTo>
                  <a:pt x="172" y="74"/>
                </a:lnTo>
                <a:lnTo>
                  <a:pt x="170" y="72"/>
                </a:lnTo>
                <a:lnTo>
                  <a:pt x="169" y="69"/>
                </a:lnTo>
                <a:lnTo>
                  <a:pt x="167" y="66"/>
                </a:lnTo>
                <a:lnTo>
                  <a:pt x="167" y="64"/>
                </a:lnTo>
                <a:lnTo>
                  <a:pt x="167" y="63"/>
                </a:lnTo>
                <a:lnTo>
                  <a:pt x="167" y="52"/>
                </a:lnTo>
                <a:lnTo>
                  <a:pt x="165" y="44"/>
                </a:lnTo>
                <a:lnTo>
                  <a:pt x="165" y="30"/>
                </a:lnTo>
                <a:lnTo>
                  <a:pt x="167" y="19"/>
                </a:lnTo>
                <a:lnTo>
                  <a:pt x="169" y="9"/>
                </a:lnTo>
                <a:lnTo>
                  <a:pt x="170" y="4"/>
                </a:lnTo>
                <a:lnTo>
                  <a:pt x="172" y="4"/>
                </a:lnTo>
                <a:lnTo>
                  <a:pt x="183" y="4"/>
                </a:lnTo>
                <a:lnTo>
                  <a:pt x="184" y="4"/>
                </a:lnTo>
                <a:lnTo>
                  <a:pt x="187" y="3"/>
                </a:lnTo>
                <a:lnTo>
                  <a:pt x="195" y="3"/>
                </a:lnTo>
                <a:lnTo>
                  <a:pt x="213" y="3"/>
                </a:lnTo>
                <a:lnTo>
                  <a:pt x="224" y="4"/>
                </a:lnTo>
                <a:lnTo>
                  <a:pt x="235" y="6"/>
                </a:lnTo>
                <a:lnTo>
                  <a:pt x="236" y="6"/>
                </a:lnTo>
                <a:lnTo>
                  <a:pt x="243" y="6"/>
                </a:lnTo>
                <a:lnTo>
                  <a:pt x="254" y="6"/>
                </a:lnTo>
                <a:lnTo>
                  <a:pt x="263" y="8"/>
                </a:lnTo>
                <a:lnTo>
                  <a:pt x="265" y="8"/>
                </a:lnTo>
                <a:lnTo>
                  <a:pt x="271" y="9"/>
                </a:lnTo>
                <a:lnTo>
                  <a:pt x="279" y="12"/>
                </a:lnTo>
                <a:lnTo>
                  <a:pt x="287" y="17"/>
                </a:lnTo>
                <a:lnTo>
                  <a:pt x="290" y="20"/>
                </a:lnTo>
                <a:lnTo>
                  <a:pt x="295" y="27"/>
                </a:lnTo>
                <a:lnTo>
                  <a:pt x="298" y="34"/>
                </a:lnTo>
                <a:lnTo>
                  <a:pt x="299" y="39"/>
                </a:lnTo>
                <a:lnTo>
                  <a:pt x="299" y="45"/>
                </a:lnTo>
                <a:lnTo>
                  <a:pt x="299" y="68"/>
                </a:lnTo>
                <a:lnTo>
                  <a:pt x="301" y="79"/>
                </a:lnTo>
                <a:lnTo>
                  <a:pt x="301" y="96"/>
                </a:lnTo>
                <a:lnTo>
                  <a:pt x="303" y="123"/>
                </a:lnTo>
                <a:lnTo>
                  <a:pt x="303" y="150"/>
                </a:lnTo>
                <a:lnTo>
                  <a:pt x="303" y="210"/>
                </a:lnTo>
                <a:lnTo>
                  <a:pt x="303" y="225"/>
                </a:lnTo>
                <a:lnTo>
                  <a:pt x="303" y="255"/>
                </a:lnTo>
                <a:lnTo>
                  <a:pt x="303" y="260"/>
                </a:lnTo>
                <a:lnTo>
                  <a:pt x="303" y="262"/>
                </a:lnTo>
                <a:lnTo>
                  <a:pt x="303" y="265"/>
                </a:lnTo>
                <a:lnTo>
                  <a:pt x="299" y="266"/>
                </a:lnTo>
                <a:lnTo>
                  <a:pt x="298" y="266"/>
                </a:lnTo>
                <a:lnTo>
                  <a:pt x="292" y="269"/>
                </a:lnTo>
                <a:lnTo>
                  <a:pt x="285" y="271"/>
                </a:lnTo>
                <a:lnTo>
                  <a:pt x="274" y="271"/>
                </a:lnTo>
                <a:lnTo>
                  <a:pt x="271" y="271"/>
                </a:lnTo>
                <a:lnTo>
                  <a:pt x="268" y="269"/>
                </a:lnTo>
                <a:lnTo>
                  <a:pt x="263" y="268"/>
                </a:lnTo>
                <a:lnTo>
                  <a:pt x="262" y="268"/>
                </a:lnTo>
                <a:lnTo>
                  <a:pt x="260" y="268"/>
                </a:lnTo>
                <a:lnTo>
                  <a:pt x="260" y="266"/>
                </a:lnTo>
                <a:lnTo>
                  <a:pt x="258" y="266"/>
                </a:lnTo>
                <a:lnTo>
                  <a:pt x="257" y="266"/>
                </a:lnTo>
                <a:lnTo>
                  <a:pt x="257" y="265"/>
                </a:lnTo>
                <a:lnTo>
                  <a:pt x="255" y="260"/>
                </a:lnTo>
                <a:lnTo>
                  <a:pt x="255" y="255"/>
                </a:lnTo>
                <a:lnTo>
                  <a:pt x="255" y="239"/>
                </a:lnTo>
                <a:lnTo>
                  <a:pt x="255" y="230"/>
                </a:lnTo>
                <a:lnTo>
                  <a:pt x="255" y="224"/>
                </a:lnTo>
                <a:lnTo>
                  <a:pt x="255" y="219"/>
                </a:lnTo>
                <a:lnTo>
                  <a:pt x="255" y="181"/>
                </a:lnTo>
                <a:lnTo>
                  <a:pt x="255" y="172"/>
                </a:lnTo>
                <a:lnTo>
                  <a:pt x="255" y="164"/>
                </a:lnTo>
                <a:lnTo>
                  <a:pt x="257" y="161"/>
                </a:lnTo>
                <a:lnTo>
                  <a:pt x="257" y="145"/>
                </a:lnTo>
                <a:lnTo>
                  <a:pt x="257" y="107"/>
                </a:lnTo>
                <a:lnTo>
                  <a:pt x="255" y="99"/>
                </a:lnTo>
                <a:lnTo>
                  <a:pt x="249" y="99"/>
                </a:lnTo>
                <a:lnTo>
                  <a:pt x="247" y="99"/>
                </a:lnTo>
                <a:lnTo>
                  <a:pt x="247" y="102"/>
                </a:lnTo>
                <a:lnTo>
                  <a:pt x="246" y="109"/>
                </a:lnTo>
                <a:lnTo>
                  <a:pt x="246" y="112"/>
                </a:lnTo>
                <a:lnTo>
                  <a:pt x="244" y="121"/>
                </a:lnTo>
                <a:lnTo>
                  <a:pt x="244" y="142"/>
                </a:lnTo>
                <a:lnTo>
                  <a:pt x="244" y="176"/>
                </a:lnTo>
                <a:lnTo>
                  <a:pt x="244" y="183"/>
                </a:lnTo>
                <a:lnTo>
                  <a:pt x="244" y="198"/>
                </a:lnTo>
                <a:lnTo>
                  <a:pt x="246" y="238"/>
                </a:lnTo>
                <a:lnTo>
                  <a:pt x="244" y="239"/>
                </a:lnTo>
                <a:lnTo>
                  <a:pt x="244" y="213"/>
                </a:lnTo>
                <a:lnTo>
                  <a:pt x="244" y="216"/>
                </a:lnTo>
                <a:lnTo>
                  <a:pt x="244" y="251"/>
                </a:lnTo>
                <a:lnTo>
                  <a:pt x="244" y="280"/>
                </a:lnTo>
                <a:lnTo>
                  <a:pt x="241" y="282"/>
                </a:lnTo>
                <a:lnTo>
                  <a:pt x="238" y="284"/>
                </a:lnTo>
                <a:lnTo>
                  <a:pt x="225" y="284"/>
                </a:lnTo>
                <a:lnTo>
                  <a:pt x="206" y="285"/>
                </a:lnTo>
                <a:lnTo>
                  <a:pt x="131" y="285"/>
                </a:lnTo>
                <a:lnTo>
                  <a:pt x="98" y="285"/>
                </a:lnTo>
                <a:lnTo>
                  <a:pt x="96" y="287"/>
                </a:lnTo>
                <a:lnTo>
                  <a:pt x="94" y="287"/>
                </a:lnTo>
                <a:lnTo>
                  <a:pt x="93" y="285"/>
                </a:lnTo>
                <a:lnTo>
                  <a:pt x="83" y="285"/>
                </a:lnTo>
                <a:lnTo>
                  <a:pt x="74" y="285"/>
                </a:lnTo>
                <a:lnTo>
                  <a:pt x="72" y="284"/>
                </a:lnTo>
                <a:lnTo>
                  <a:pt x="72" y="282"/>
                </a:lnTo>
                <a:lnTo>
                  <a:pt x="72" y="280"/>
                </a:lnTo>
                <a:lnTo>
                  <a:pt x="74" y="279"/>
                </a:lnTo>
                <a:lnTo>
                  <a:pt x="74" y="277"/>
                </a:lnTo>
                <a:lnTo>
                  <a:pt x="74" y="255"/>
                </a:lnTo>
                <a:lnTo>
                  <a:pt x="74" y="227"/>
                </a:lnTo>
                <a:lnTo>
                  <a:pt x="72" y="186"/>
                </a:lnTo>
                <a:lnTo>
                  <a:pt x="72" y="161"/>
                </a:lnTo>
                <a:lnTo>
                  <a:pt x="72" y="150"/>
                </a:lnTo>
                <a:lnTo>
                  <a:pt x="72" y="113"/>
                </a:lnTo>
                <a:lnTo>
                  <a:pt x="71" y="102"/>
                </a:lnTo>
                <a:lnTo>
                  <a:pt x="69" y="99"/>
                </a:lnTo>
                <a:lnTo>
                  <a:pt x="66" y="99"/>
                </a:lnTo>
                <a:lnTo>
                  <a:pt x="64" y="99"/>
                </a:lnTo>
                <a:lnTo>
                  <a:pt x="63" y="101"/>
                </a:lnTo>
                <a:lnTo>
                  <a:pt x="60" y="105"/>
                </a:lnTo>
                <a:lnTo>
                  <a:pt x="58" y="109"/>
                </a:lnTo>
                <a:lnTo>
                  <a:pt x="58" y="118"/>
                </a:lnTo>
                <a:lnTo>
                  <a:pt x="57" y="140"/>
                </a:lnTo>
                <a:lnTo>
                  <a:pt x="57" y="159"/>
                </a:lnTo>
                <a:lnTo>
                  <a:pt x="58" y="180"/>
                </a:lnTo>
                <a:lnTo>
                  <a:pt x="58" y="202"/>
                </a:lnTo>
                <a:lnTo>
                  <a:pt x="58" y="235"/>
                </a:lnTo>
                <a:lnTo>
                  <a:pt x="58" y="244"/>
                </a:lnTo>
                <a:lnTo>
                  <a:pt x="58" y="246"/>
                </a:lnTo>
                <a:lnTo>
                  <a:pt x="55" y="255"/>
                </a:lnTo>
                <a:lnTo>
                  <a:pt x="50" y="262"/>
                </a:lnTo>
                <a:lnTo>
                  <a:pt x="47" y="263"/>
                </a:lnTo>
                <a:lnTo>
                  <a:pt x="45" y="265"/>
                </a:lnTo>
                <a:lnTo>
                  <a:pt x="33" y="265"/>
                </a:lnTo>
                <a:lnTo>
                  <a:pt x="28" y="265"/>
                </a:lnTo>
                <a:lnTo>
                  <a:pt x="25" y="263"/>
                </a:lnTo>
                <a:lnTo>
                  <a:pt x="22" y="263"/>
                </a:lnTo>
                <a:lnTo>
                  <a:pt x="14" y="263"/>
                </a:lnTo>
                <a:lnTo>
                  <a:pt x="16" y="265"/>
                </a:lnTo>
                <a:lnTo>
                  <a:pt x="14" y="266"/>
                </a:lnTo>
                <a:lnTo>
                  <a:pt x="14" y="265"/>
                </a:lnTo>
                <a:lnTo>
                  <a:pt x="11" y="258"/>
                </a:lnTo>
                <a:lnTo>
                  <a:pt x="9" y="258"/>
                </a:lnTo>
                <a:lnTo>
                  <a:pt x="6" y="257"/>
                </a:lnTo>
                <a:lnTo>
                  <a:pt x="4" y="255"/>
                </a:lnTo>
                <a:lnTo>
                  <a:pt x="4" y="254"/>
                </a:lnTo>
                <a:lnTo>
                  <a:pt x="4" y="251"/>
                </a:lnTo>
                <a:lnTo>
                  <a:pt x="3" y="243"/>
                </a:lnTo>
                <a:lnTo>
                  <a:pt x="3" y="241"/>
                </a:lnTo>
                <a:lnTo>
                  <a:pt x="3" y="239"/>
                </a:lnTo>
                <a:lnTo>
                  <a:pt x="3" y="238"/>
                </a:lnTo>
                <a:lnTo>
                  <a:pt x="3" y="225"/>
                </a:lnTo>
                <a:lnTo>
                  <a:pt x="1" y="216"/>
                </a:lnTo>
                <a:lnTo>
                  <a:pt x="0" y="194"/>
                </a:lnTo>
                <a:lnTo>
                  <a:pt x="0" y="173"/>
                </a:lnTo>
                <a:lnTo>
                  <a:pt x="1" y="157"/>
                </a:lnTo>
                <a:lnTo>
                  <a:pt x="3" y="137"/>
                </a:lnTo>
                <a:lnTo>
                  <a:pt x="4" y="120"/>
                </a:lnTo>
                <a:lnTo>
                  <a:pt x="6" y="98"/>
                </a:lnTo>
                <a:lnTo>
                  <a:pt x="6" y="85"/>
                </a:lnTo>
                <a:lnTo>
                  <a:pt x="9" y="74"/>
                </a:lnTo>
                <a:lnTo>
                  <a:pt x="9" y="68"/>
                </a:lnTo>
                <a:lnTo>
                  <a:pt x="9" y="63"/>
                </a:lnTo>
                <a:lnTo>
                  <a:pt x="9" y="61"/>
                </a:lnTo>
                <a:lnTo>
                  <a:pt x="11" y="58"/>
                </a:lnTo>
                <a:lnTo>
                  <a:pt x="12" y="58"/>
                </a:lnTo>
                <a:lnTo>
                  <a:pt x="12" y="53"/>
                </a:lnTo>
                <a:lnTo>
                  <a:pt x="14" y="47"/>
                </a:lnTo>
                <a:lnTo>
                  <a:pt x="17" y="41"/>
                </a:lnTo>
                <a:lnTo>
                  <a:pt x="19" y="36"/>
                </a:lnTo>
                <a:lnTo>
                  <a:pt x="23" y="27"/>
                </a:lnTo>
                <a:lnTo>
                  <a:pt x="27" y="20"/>
                </a:lnTo>
                <a:lnTo>
                  <a:pt x="31" y="15"/>
                </a:lnTo>
                <a:lnTo>
                  <a:pt x="38" y="9"/>
                </a:lnTo>
                <a:lnTo>
                  <a:pt x="44" y="6"/>
                </a:lnTo>
                <a:lnTo>
                  <a:pt x="50" y="4"/>
                </a:lnTo>
                <a:lnTo>
                  <a:pt x="57" y="4"/>
                </a:lnTo>
                <a:lnTo>
                  <a:pt x="58" y="4"/>
                </a:lnTo>
                <a:lnTo>
                  <a:pt x="74" y="3"/>
                </a:lnTo>
                <a:lnTo>
                  <a:pt x="85" y="1"/>
                </a:lnTo>
                <a:lnTo>
                  <a:pt x="101" y="1"/>
                </a:lnTo>
                <a:lnTo>
                  <a:pt x="123" y="1"/>
                </a:lnTo>
                <a:lnTo>
                  <a:pt x="124" y="1"/>
                </a:lnTo>
                <a:lnTo>
                  <a:pt x="128" y="0"/>
                </a:lnTo>
                <a:lnTo>
                  <a:pt x="135" y="0"/>
                </a:lnTo>
                <a:lnTo>
                  <a:pt x="148" y="1"/>
                </a:lnTo>
                <a:lnTo>
                  <a:pt x="150" y="1"/>
                </a:lnTo>
                <a:lnTo>
                  <a:pt x="153" y="3"/>
                </a:lnTo>
                <a:lnTo>
                  <a:pt x="154" y="3"/>
                </a:lnTo>
                <a:close/>
                <a:moveTo>
                  <a:pt x="28" y="22"/>
                </a:moveTo>
                <a:lnTo>
                  <a:pt x="28" y="22"/>
                </a:lnTo>
                <a:lnTo>
                  <a:pt x="33" y="19"/>
                </a:lnTo>
                <a:lnTo>
                  <a:pt x="28" y="22"/>
                </a:lnTo>
                <a:lnTo>
                  <a:pt x="28" y="23"/>
                </a:lnTo>
                <a:lnTo>
                  <a:pt x="28" y="22"/>
                </a:lnTo>
                <a:close/>
                <a:moveTo>
                  <a:pt x="4" y="216"/>
                </a:moveTo>
                <a:lnTo>
                  <a:pt x="4" y="216"/>
                </a:lnTo>
                <a:lnTo>
                  <a:pt x="6" y="200"/>
                </a:lnTo>
                <a:lnTo>
                  <a:pt x="6" y="167"/>
                </a:lnTo>
                <a:lnTo>
                  <a:pt x="6" y="139"/>
                </a:lnTo>
                <a:lnTo>
                  <a:pt x="6" y="134"/>
                </a:lnTo>
                <a:lnTo>
                  <a:pt x="4" y="150"/>
                </a:lnTo>
                <a:lnTo>
                  <a:pt x="4" y="162"/>
                </a:lnTo>
                <a:lnTo>
                  <a:pt x="3" y="176"/>
                </a:lnTo>
                <a:lnTo>
                  <a:pt x="3" y="194"/>
                </a:lnTo>
                <a:lnTo>
                  <a:pt x="4" y="211"/>
                </a:lnTo>
                <a:lnTo>
                  <a:pt x="4" y="216"/>
                </a:lnTo>
                <a:close/>
                <a:moveTo>
                  <a:pt x="241" y="279"/>
                </a:moveTo>
                <a:lnTo>
                  <a:pt x="241" y="279"/>
                </a:lnTo>
                <a:lnTo>
                  <a:pt x="241" y="265"/>
                </a:lnTo>
                <a:lnTo>
                  <a:pt x="241" y="268"/>
                </a:lnTo>
                <a:lnTo>
                  <a:pt x="241" y="276"/>
                </a:lnTo>
                <a:lnTo>
                  <a:pt x="240" y="277"/>
                </a:lnTo>
                <a:lnTo>
                  <a:pt x="238" y="277"/>
                </a:lnTo>
                <a:lnTo>
                  <a:pt x="233" y="277"/>
                </a:lnTo>
                <a:lnTo>
                  <a:pt x="233" y="279"/>
                </a:lnTo>
                <a:lnTo>
                  <a:pt x="232" y="279"/>
                </a:lnTo>
                <a:lnTo>
                  <a:pt x="230" y="279"/>
                </a:lnTo>
                <a:lnTo>
                  <a:pt x="214" y="277"/>
                </a:lnTo>
                <a:lnTo>
                  <a:pt x="195" y="276"/>
                </a:lnTo>
                <a:lnTo>
                  <a:pt x="189" y="276"/>
                </a:lnTo>
                <a:lnTo>
                  <a:pt x="184" y="276"/>
                </a:lnTo>
                <a:lnTo>
                  <a:pt x="181" y="276"/>
                </a:lnTo>
                <a:lnTo>
                  <a:pt x="180" y="277"/>
                </a:lnTo>
                <a:lnTo>
                  <a:pt x="178" y="279"/>
                </a:lnTo>
                <a:lnTo>
                  <a:pt x="241" y="279"/>
                </a:lnTo>
                <a:close/>
                <a:moveTo>
                  <a:pt x="279" y="219"/>
                </a:moveTo>
                <a:lnTo>
                  <a:pt x="279" y="219"/>
                </a:lnTo>
                <a:lnTo>
                  <a:pt x="281" y="219"/>
                </a:lnTo>
                <a:lnTo>
                  <a:pt x="288" y="213"/>
                </a:lnTo>
                <a:lnTo>
                  <a:pt x="288" y="211"/>
                </a:lnTo>
                <a:lnTo>
                  <a:pt x="288" y="203"/>
                </a:lnTo>
                <a:lnTo>
                  <a:pt x="288" y="202"/>
                </a:lnTo>
                <a:lnTo>
                  <a:pt x="287" y="203"/>
                </a:lnTo>
                <a:lnTo>
                  <a:pt x="281" y="211"/>
                </a:lnTo>
                <a:lnTo>
                  <a:pt x="279" y="213"/>
                </a:lnTo>
                <a:lnTo>
                  <a:pt x="279" y="216"/>
                </a:lnTo>
                <a:lnTo>
                  <a:pt x="279" y="219"/>
                </a:lnTo>
                <a:close/>
                <a:moveTo>
                  <a:pt x="98" y="99"/>
                </a:moveTo>
                <a:lnTo>
                  <a:pt x="98" y="99"/>
                </a:lnTo>
                <a:lnTo>
                  <a:pt x="99" y="99"/>
                </a:lnTo>
                <a:lnTo>
                  <a:pt x="99" y="96"/>
                </a:lnTo>
                <a:lnTo>
                  <a:pt x="102" y="88"/>
                </a:lnTo>
                <a:lnTo>
                  <a:pt x="105" y="80"/>
                </a:lnTo>
                <a:lnTo>
                  <a:pt x="110" y="74"/>
                </a:lnTo>
                <a:lnTo>
                  <a:pt x="116" y="69"/>
                </a:lnTo>
                <a:lnTo>
                  <a:pt x="123" y="66"/>
                </a:lnTo>
                <a:lnTo>
                  <a:pt x="120" y="66"/>
                </a:lnTo>
                <a:lnTo>
                  <a:pt x="116" y="68"/>
                </a:lnTo>
                <a:lnTo>
                  <a:pt x="105" y="75"/>
                </a:lnTo>
                <a:lnTo>
                  <a:pt x="102" y="79"/>
                </a:lnTo>
                <a:lnTo>
                  <a:pt x="101" y="82"/>
                </a:lnTo>
                <a:lnTo>
                  <a:pt x="99" y="88"/>
                </a:lnTo>
                <a:lnTo>
                  <a:pt x="99" y="94"/>
                </a:lnTo>
                <a:lnTo>
                  <a:pt x="98" y="99"/>
                </a:lnTo>
                <a:close/>
                <a:moveTo>
                  <a:pt x="180" y="53"/>
                </a:moveTo>
                <a:lnTo>
                  <a:pt x="180" y="53"/>
                </a:lnTo>
                <a:lnTo>
                  <a:pt x="180" y="55"/>
                </a:lnTo>
                <a:lnTo>
                  <a:pt x="180" y="56"/>
                </a:lnTo>
                <a:lnTo>
                  <a:pt x="189" y="56"/>
                </a:lnTo>
                <a:lnTo>
                  <a:pt x="197" y="55"/>
                </a:lnTo>
                <a:lnTo>
                  <a:pt x="197" y="52"/>
                </a:lnTo>
                <a:lnTo>
                  <a:pt x="191" y="50"/>
                </a:lnTo>
                <a:lnTo>
                  <a:pt x="191" y="52"/>
                </a:lnTo>
                <a:lnTo>
                  <a:pt x="189" y="53"/>
                </a:lnTo>
                <a:lnTo>
                  <a:pt x="187" y="55"/>
                </a:lnTo>
                <a:lnTo>
                  <a:pt x="187" y="53"/>
                </a:lnTo>
                <a:lnTo>
                  <a:pt x="186" y="50"/>
                </a:lnTo>
                <a:lnTo>
                  <a:pt x="186" y="49"/>
                </a:lnTo>
                <a:lnTo>
                  <a:pt x="186" y="47"/>
                </a:lnTo>
                <a:lnTo>
                  <a:pt x="187" y="45"/>
                </a:lnTo>
                <a:lnTo>
                  <a:pt x="187" y="42"/>
                </a:lnTo>
                <a:lnTo>
                  <a:pt x="187" y="39"/>
                </a:lnTo>
                <a:lnTo>
                  <a:pt x="186" y="42"/>
                </a:lnTo>
                <a:lnTo>
                  <a:pt x="184" y="52"/>
                </a:lnTo>
                <a:lnTo>
                  <a:pt x="183" y="53"/>
                </a:lnTo>
                <a:lnTo>
                  <a:pt x="180" y="53"/>
                </a:lnTo>
                <a:close/>
                <a:moveTo>
                  <a:pt x="227" y="120"/>
                </a:moveTo>
                <a:lnTo>
                  <a:pt x="227" y="120"/>
                </a:lnTo>
                <a:lnTo>
                  <a:pt x="227" y="118"/>
                </a:lnTo>
                <a:lnTo>
                  <a:pt x="225" y="101"/>
                </a:lnTo>
                <a:lnTo>
                  <a:pt x="222" y="88"/>
                </a:lnTo>
                <a:lnTo>
                  <a:pt x="217" y="75"/>
                </a:lnTo>
                <a:lnTo>
                  <a:pt x="216" y="72"/>
                </a:lnTo>
                <a:lnTo>
                  <a:pt x="222" y="96"/>
                </a:lnTo>
                <a:lnTo>
                  <a:pt x="227" y="120"/>
                </a:lnTo>
                <a:close/>
                <a:moveTo>
                  <a:pt x="50" y="251"/>
                </a:moveTo>
                <a:lnTo>
                  <a:pt x="50" y="251"/>
                </a:lnTo>
                <a:lnTo>
                  <a:pt x="50" y="247"/>
                </a:lnTo>
                <a:lnTo>
                  <a:pt x="50" y="216"/>
                </a:lnTo>
                <a:lnTo>
                  <a:pt x="50" y="214"/>
                </a:lnTo>
                <a:lnTo>
                  <a:pt x="49" y="228"/>
                </a:lnTo>
                <a:lnTo>
                  <a:pt x="49" y="230"/>
                </a:lnTo>
                <a:lnTo>
                  <a:pt x="49" y="232"/>
                </a:lnTo>
                <a:lnTo>
                  <a:pt x="49" y="233"/>
                </a:lnTo>
                <a:lnTo>
                  <a:pt x="49" y="235"/>
                </a:lnTo>
                <a:lnTo>
                  <a:pt x="49" y="236"/>
                </a:lnTo>
                <a:lnTo>
                  <a:pt x="49" y="238"/>
                </a:lnTo>
                <a:lnTo>
                  <a:pt x="49" y="239"/>
                </a:lnTo>
                <a:lnTo>
                  <a:pt x="47" y="243"/>
                </a:lnTo>
                <a:lnTo>
                  <a:pt x="47" y="246"/>
                </a:lnTo>
                <a:lnTo>
                  <a:pt x="49" y="247"/>
                </a:lnTo>
                <a:lnTo>
                  <a:pt x="49" y="249"/>
                </a:lnTo>
                <a:lnTo>
                  <a:pt x="49" y="251"/>
                </a:lnTo>
                <a:lnTo>
                  <a:pt x="47" y="252"/>
                </a:lnTo>
                <a:lnTo>
                  <a:pt x="50" y="251"/>
                </a:lnTo>
                <a:close/>
                <a:moveTo>
                  <a:pt x="172" y="198"/>
                </a:moveTo>
                <a:lnTo>
                  <a:pt x="172" y="198"/>
                </a:lnTo>
                <a:lnTo>
                  <a:pt x="165" y="183"/>
                </a:lnTo>
                <a:lnTo>
                  <a:pt x="164" y="184"/>
                </a:lnTo>
                <a:lnTo>
                  <a:pt x="164" y="191"/>
                </a:lnTo>
                <a:lnTo>
                  <a:pt x="165" y="191"/>
                </a:lnTo>
                <a:lnTo>
                  <a:pt x="167" y="191"/>
                </a:lnTo>
                <a:lnTo>
                  <a:pt x="167" y="192"/>
                </a:lnTo>
                <a:lnTo>
                  <a:pt x="165" y="195"/>
                </a:lnTo>
                <a:lnTo>
                  <a:pt x="165" y="197"/>
                </a:lnTo>
                <a:lnTo>
                  <a:pt x="167" y="202"/>
                </a:lnTo>
                <a:lnTo>
                  <a:pt x="167" y="203"/>
                </a:lnTo>
                <a:lnTo>
                  <a:pt x="172" y="198"/>
                </a:lnTo>
                <a:close/>
                <a:moveTo>
                  <a:pt x="33" y="86"/>
                </a:moveTo>
                <a:lnTo>
                  <a:pt x="33" y="86"/>
                </a:lnTo>
                <a:lnTo>
                  <a:pt x="30" y="86"/>
                </a:lnTo>
                <a:lnTo>
                  <a:pt x="28" y="90"/>
                </a:lnTo>
                <a:lnTo>
                  <a:pt x="27" y="91"/>
                </a:lnTo>
                <a:lnTo>
                  <a:pt x="25" y="96"/>
                </a:lnTo>
                <a:lnTo>
                  <a:pt x="28" y="98"/>
                </a:lnTo>
                <a:lnTo>
                  <a:pt x="34" y="91"/>
                </a:lnTo>
                <a:lnTo>
                  <a:pt x="33" y="86"/>
                </a:lnTo>
                <a:close/>
                <a:moveTo>
                  <a:pt x="80" y="262"/>
                </a:moveTo>
                <a:lnTo>
                  <a:pt x="80" y="262"/>
                </a:lnTo>
                <a:lnTo>
                  <a:pt x="80" y="258"/>
                </a:lnTo>
                <a:lnTo>
                  <a:pt x="80" y="257"/>
                </a:lnTo>
                <a:lnTo>
                  <a:pt x="80" y="251"/>
                </a:lnTo>
                <a:lnTo>
                  <a:pt x="80" y="241"/>
                </a:lnTo>
                <a:lnTo>
                  <a:pt x="79" y="219"/>
                </a:lnTo>
                <a:lnTo>
                  <a:pt x="79" y="202"/>
                </a:lnTo>
                <a:lnTo>
                  <a:pt x="79" y="181"/>
                </a:lnTo>
                <a:lnTo>
                  <a:pt x="79" y="178"/>
                </a:lnTo>
                <a:lnTo>
                  <a:pt x="79" y="180"/>
                </a:lnTo>
                <a:lnTo>
                  <a:pt x="79" y="221"/>
                </a:lnTo>
                <a:lnTo>
                  <a:pt x="79" y="233"/>
                </a:lnTo>
                <a:lnTo>
                  <a:pt x="80" y="260"/>
                </a:lnTo>
                <a:lnTo>
                  <a:pt x="80" y="262"/>
                </a:lnTo>
                <a:close/>
                <a:moveTo>
                  <a:pt x="262" y="257"/>
                </a:moveTo>
                <a:lnTo>
                  <a:pt x="262" y="257"/>
                </a:lnTo>
                <a:lnTo>
                  <a:pt x="265" y="255"/>
                </a:lnTo>
                <a:lnTo>
                  <a:pt x="266" y="254"/>
                </a:lnTo>
                <a:lnTo>
                  <a:pt x="266" y="251"/>
                </a:lnTo>
                <a:lnTo>
                  <a:pt x="266" y="249"/>
                </a:lnTo>
                <a:lnTo>
                  <a:pt x="265" y="247"/>
                </a:lnTo>
                <a:lnTo>
                  <a:pt x="265" y="249"/>
                </a:lnTo>
                <a:lnTo>
                  <a:pt x="265" y="251"/>
                </a:lnTo>
                <a:lnTo>
                  <a:pt x="263" y="252"/>
                </a:lnTo>
                <a:lnTo>
                  <a:pt x="262" y="251"/>
                </a:lnTo>
                <a:lnTo>
                  <a:pt x="262" y="247"/>
                </a:lnTo>
                <a:lnTo>
                  <a:pt x="262" y="236"/>
                </a:lnTo>
                <a:lnTo>
                  <a:pt x="260" y="235"/>
                </a:lnTo>
                <a:lnTo>
                  <a:pt x="258" y="236"/>
                </a:lnTo>
                <a:lnTo>
                  <a:pt x="258" y="243"/>
                </a:lnTo>
                <a:lnTo>
                  <a:pt x="258" y="244"/>
                </a:lnTo>
                <a:lnTo>
                  <a:pt x="262" y="257"/>
                </a:lnTo>
                <a:close/>
                <a:moveTo>
                  <a:pt x="64" y="36"/>
                </a:moveTo>
                <a:lnTo>
                  <a:pt x="64" y="36"/>
                </a:lnTo>
                <a:lnTo>
                  <a:pt x="63" y="33"/>
                </a:lnTo>
                <a:lnTo>
                  <a:pt x="63" y="31"/>
                </a:lnTo>
                <a:lnTo>
                  <a:pt x="64" y="31"/>
                </a:lnTo>
                <a:lnTo>
                  <a:pt x="66" y="31"/>
                </a:lnTo>
                <a:lnTo>
                  <a:pt x="69" y="30"/>
                </a:lnTo>
                <a:lnTo>
                  <a:pt x="68" y="25"/>
                </a:lnTo>
                <a:lnTo>
                  <a:pt x="64" y="27"/>
                </a:lnTo>
                <a:lnTo>
                  <a:pt x="63" y="28"/>
                </a:lnTo>
                <a:lnTo>
                  <a:pt x="58" y="38"/>
                </a:lnTo>
                <a:lnTo>
                  <a:pt x="58" y="39"/>
                </a:lnTo>
                <a:lnTo>
                  <a:pt x="61" y="39"/>
                </a:lnTo>
                <a:lnTo>
                  <a:pt x="64" y="36"/>
                </a:lnTo>
                <a:close/>
                <a:moveTo>
                  <a:pt x="236" y="172"/>
                </a:moveTo>
                <a:lnTo>
                  <a:pt x="236" y="172"/>
                </a:lnTo>
                <a:lnTo>
                  <a:pt x="238" y="172"/>
                </a:lnTo>
                <a:lnTo>
                  <a:pt x="238" y="167"/>
                </a:lnTo>
                <a:lnTo>
                  <a:pt x="238" y="156"/>
                </a:lnTo>
                <a:lnTo>
                  <a:pt x="236" y="137"/>
                </a:lnTo>
                <a:lnTo>
                  <a:pt x="236" y="135"/>
                </a:lnTo>
                <a:lnTo>
                  <a:pt x="236" y="132"/>
                </a:lnTo>
                <a:lnTo>
                  <a:pt x="236" y="131"/>
                </a:lnTo>
                <a:lnTo>
                  <a:pt x="236" y="107"/>
                </a:lnTo>
                <a:lnTo>
                  <a:pt x="235" y="123"/>
                </a:lnTo>
                <a:lnTo>
                  <a:pt x="235" y="137"/>
                </a:lnTo>
                <a:lnTo>
                  <a:pt x="235" y="139"/>
                </a:lnTo>
                <a:lnTo>
                  <a:pt x="236" y="140"/>
                </a:lnTo>
                <a:lnTo>
                  <a:pt x="236" y="164"/>
                </a:lnTo>
                <a:lnTo>
                  <a:pt x="236" y="172"/>
                </a:lnTo>
                <a:close/>
                <a:moveTo>
                  <a:pt x="249" y="77"/>
                </a:moveTo>
                <a:lnTo>
                  <a:pt x="249" y="77"/>
                </a:lnTo>
                <a:lnTo>
                  <a:pt x="247" y="79"/>
                </a:lnTo>
                <a:lnTo>
                  <a:pt x="244" y="82"/>
                </a:lnTo>
                <a:lnTo>
                  <a:pt x="243" y="83"/>
                </a:lnTo>
                <a:lnTo>
                  <a:pt x="241" y="80"/>
                </a:lnTo>
                <a:lnTo>
                  <a:pt x="243" y="79"/>
                </a:lnTo>
                <a:lnTo>
                  <a:pt x="243" y="77"/>
                </a:lnTo>
                <a:lnTo>
                  <a:pt x="240" y="80"/>
                </a:lnTo>
                <a:lnTo>
                  <a:pt x="240" y="82"/>
                </a:lnTo>
                <a:lnTo>
                  <a:pt x="240" y="88"/>
                </a:lnTo>
                <a:lnTo>
                  <a:pt x="240" y="90"/>
                </a:lnTo>
                <a:lnTo>
                  <a:pt x="241" y="90"/>
                </a:lnTo>
                <a:lnTo>
                  <a:pt x="243" y="88"/>
                </a:lnTo>
                <a:lnTo>
                  <a:pt x="244" y="88"/>
                </a:lnTo>
                <a:lnTo>
                  <a:pt x="246" y="85"/>
                </a:lnTo>
                <a:lnTo>
                  <a:pt x="246" y="83"/>
                </a:lnTo>
                <a:lnTo>
                  <a:pt x="247" y="83"/>
                </a:lnTo>
                <a:lnTo>
                  <a:pt x="249" y="80"/>
                </a:lnTo>
                <a:lnTo>
                  <a:pt x="249" y="79"/>
                </a:lnTo>
                <a:lnTo>
                  <a:pt x="249" y="77"/>
                </a:lnTo>
                <a:close/>
                <a:moveTo>
                  <a:pt x="228" y="69"/>
                </a:moveTo>
                <a:lnTo>
                  <a:pt x="228" y="69"/>
                </a:lnTo>
                <a:lnTo>
                  <a:pt x="232" y="61"/>
                </a:lnTo>
                <a:lnTo>
                  <a:pt x="238" y="53"/>
                </a:lnTo>
                <a:lnTo>
                  <a:pt x="235" y="53"/>
                </a:lnTo>
                <a:lnTo>
                  <a:pt x="232" y="53"/>
                </a:lnTo>
                <a:lnTo>
                  <a:pt x="227" y="60"/>
                </a:lnTo>
                <a:lnTo>
                  <a:pt x="227" y="61"/>
                </a:lnTo>
                <a:lnTo>
                  <a:pt x="228" y="61"/>
                </a:lnTo>
                <a:lnTo>
                  <a:pt x="230" y="63"/>
                </a:lnTo>
                <a:lnTo>
                  <a:pt x="230" y="64"/>
                </a:lnTo>
                <a:lnTo>
                  <a:pt x="228" y="66"/>
                </a:lnTo>
                <a:lnTo>
                  <a:pt x="227" y="66"/>
                </a:lnTo>
                <a:lnTo>
                  <a:pt x="225" y="66"/>
                </a:lnTo>
                <a:lnTo>
                  <a:pt x="225" y="68"/>
                </a:lnTo>
                <a:lnTo>
                  <a:pt x="228" y="69"/>
                </a:lnTo>
                <a:close/>
                <a:moveTo>
                  <a:pt x="27" y="63"/>
                </a:moveTo>
                <a:lnTo>
                  <a:pt x="27" y="63"/>
                </a:lnTo>
                <a:lnTo>
                  <a:pt x="34" y="41"/>
                </a:lnTo>
                <a:lnTo>
                  <a:pt x="33" y="41"/>
                </a:lnTo>
                <a:lnTo>
                  <a:pt x="25" y="50"/>
                </a:lnTo>
                <a:lnTo>
                  <a:pt x="23" y="52"/>
                </a:lnTo>
                <a:lnTo>
                  <a:pt x="23" y="56"/>
                </a:lnTo>
                <a:lnTo>
                  <a:pt x="23" y="58"/>
                </a:lnTo>
                <a:lnTo>
                  <a:pt x="25" y="52"/>
                </a:lnTo>
                <a:lnTo>
                  <a:pt x="27" y="50"/>
                </a:lnTo>
                <a:lnTo>
                  <a:pt x="28" y="49"/>
                </a:lnTo>
                <a:lnTo>
                  <a:pt x="28" y="50"/>
                </a:lnTo>
                <a:lnTo>
                  <a:pt x="28" y="52"/>
                </a:lnTo>
                <a:lnTo>
                  <a:pt x="27" y="61"/>
                </a:lnTo>
                <a:lnTo>
                  <a:pt x="27" y="63"/>
                </a:lnTo>
                <a:close/>
                <a:moveTo>
                  <a:pt x="192" y="175"/>
                </a:moveTo>
                <a:lnTo>
                  <a:pt x="192" y="175"/>
                </a:lnTo>
                <a:lnTo>
                  <a:pt x="191" y="176"/>
                </a:lnTo>
                <a:lnTo>
                  <a:pt x="191" y="180"/>
                </a:lnTo>
                <a:lnTo>
                  <a:pt x="192" y="183"/>
                </a:lnTo>
                <a:lnTo>
                  <a:pt x="192" y="184"/>
                </a:lnTo>
                <a:lnTo>
                  <a:pt x="192" y="186"/>
                </a:lnTo>
                <a:lnTo>
                  <a:pt x="194" y="187"/>
                </a:lnTo>
                <a:lnTo>
                  <a:pt x="199" y="181"/>
                </a:lnTo>
                <a:lnTo>
                  <a:pt x="195" y="178"/>
                </a:lnTo>
                <a:lnTo>
                  <a:pt x="192" y="175"/>
                </a:lnTo>
                <a:close/>
                <a:moveTo>
                  <a:pt x="200" y="44"/>
                </a:moveTo>
                <a:lnTo>
                  <a:pt x="200" y="44"/>
                </a:lnTo>
                <a:lnTo>
                  <a:pt x="199" y="45"/>
                </a:lnTo>
                <a:lnTo>
                  <a:pt x="197" y="47"/>
                </a:lnTo>
                <a:lnTo>
                  <a:pt x="213" y="53"/>
                </a:lnTo>
                <a:lnTo>
                  <a:pt x="203" y="45"/>
                </a:lnTo>
                <a:lnTo>
                  <a:pt x="202" y="45"/>
                </a:lnTo>
                <a:lnTo>
                  <a:pt x="200" y="44"/>
                </a:lnTo>
                <a:close/>
                <a:moveTo>
                  <a:pt x="197" y="205"/>
                </a:moveTo>
                <a:lnTo>
                  <a:pt x="197" y="205"/>
                </a:lnTo>
                <a:lnTo>
                  <a:pt x="192" y="208"/>
                </a:lnTo>
                <a:lnTo>
                  <a:pt x="194" y="216"/>
                </a:lnTo>
                <a:lnTo>
                  <a:pt x="195" y="219"/>
                </a:lnTo>
                <a:lnTo>
                  <a:pt x="197" y="221"/>
                </a:lnTo>
                <a:lnTo>
                  <a:pt x="197" y="219"/>
                </a:lnTo>
                <a:lnTo>
                  <a:pt x="197" y="211"/>
                </a:lnTo>
                <a:lnTo>
                  <a:pt x="197" y="206"/>
                </a:lnTo>
                <a:lnTo>
                  <a:pt x="197" y="205"/>
                </a:lnTo>
                <a:close/>
                <a:moveTo>
                  <a:pt x="146" y="165"/>
                </a:moveTo>
                <a:lnTo>
                  <a:pt x="146" y="165"/>
                </a:lnTo>
                <a:lnTo>
                  <a:pt x="148" y="164"/>
                </a:lnTo>
                <a:lnTo>
                  <a:pt x="148" y="162"/>
                </a:lnTo>
                <a:lnTo>
                  <a:pt x="151" y="162"/>
                </a:lnTo>
                <a:lnTo>
                  <a:pt x="151" y="164"/>
                </a:lnTo>
                <a:lnTo>
                  <a:pt x="151" y="165"/>
                </a:lnTo>
                <a:lnTo>
                  <a:pt x="150" y="167"/>
                </a:lnTo>
                <a:lnTo>
                  <a:pt x="154" y="167"/>
                </a:lnTo>
                <a:lnTo>
                  <a:pt x="156" y="165"/>
                </a:lnTo>
                <a:lnTo>
                  <a:pt x="158" y="162"/>
                </a:lnTo>
                <a:lnTo>
                  <a:pt x="158" y="157"/>
                </a:lnTo>
                <a:lnTo>
                  <a:pt x="156" y="159"/>
                </a:lnTo>
                <a:lnTo>
                  <a:pt x="153" y="161"/>
                </a:lnTo>
                <a:lnTo>
                  <a:pt x="151" y="161"/>
                </a:lnTo>
                <a:lnTo>
                  <a:pt x="150" y="161"/>
                </a:lnTo>
                <a:lnTo>
                  <a:pt x="148" y="162"/>
                </a:lnTo>
                <a:lnTo>
                  <a:pt x="145" y="164"/>
                </a:lnTo>
                <a:lnTo>
                  <a:pt x="146" y="165"/>
                </a:lnTo>
                <a:close/>
                <a:moveTo>
                  <a:pt x="50" y="72"/>
                </a:moveTo>
                <a:lnTo>
                  <a:pt x="50" y="72"/>
                </a:lnTo>
                <a:lnTo>
                  <a:pt x="47" y="64"/>
                </a:lnTo>
                <a:lnTo>
                  <a:pt x="44" y="64"/>
                </a:lnTo>
                <a:lnTo>
                  <a:pt x="41" y="66"/>
                </a:lnTo>
                <a:lnTo>
                  <a:pt x="39" y="66"/>
                </a:lnTo>
                <a:lnTo>
                  <a:pt x="38" y="66"/>
                </a:lnTo>
                <a:lnTo>
                  <a:pt x="34" y="68"/>
                </a:lnTo>
                <a:lnTo>
                  <a:pt x="33" y="71"/>
                </a:lnTo>
                <a:lnTo>
                  <a:pt x="34" y="72"/>
                </a:lnTo>
                <a:lnTo>
                  <a:pt x="36" y="71"/>
                </a:lnTo>
                <a:lnTo>
                  <a:pt x="36" y="68"/>
                </a:lnTo>
                <a:lnTo>
                  <a:pt x="38" y="68"/>
                </a:lnTo>
                <a:lnTo>
                  <a:pt x="39" y="68"/>
                </a:lnTo>
                <a:lnTo>
                  <a:pt x="39" y="69"/>
                </a:lnTo>
                <a:lnTo>
                  <a:pt x="42" y="72"/>
                </a:lnTo>
                <a:lnTo>
                  <a:pt x="45" y="72"/>
                </a:lnTo>
                <a:lnTo>
                  <a:pt x="44" y="69"/>
                </a:lnTo>
                <a:lnTo>
                  <a:pt x="44" y="68"/>
                </a:lnTo>
                <a:lnTo>
                  <a:pt x="45" y="66"/>
                </a:lnTo>
                <a:lnTo>
                  <a:pt x="47" y="66"/>
                </a:lnTo>
                <a:lnTo>
                  <a:pt x="49" y="68"/>
                </a:lnTo>
                <a:lnTo>
                  <a:pt x="50" y="71"/>
                </a:lnTo>
                <a:lnTo>
                  <a:pt x="50" y="72"/>
                </a:lnTo>
                <a:close/>
                <a:moveTo>
                  <a:pt x="293" y="121"/>
                </a:moveTo>
                <a:lnTo>
                  <a:pt x="293" y="121"/>
                </a:lnTo>
                <a:lnTo>
                  <a:pt x="293" y="123"/>
                </a:lnTo>
                <a:lnTo>
                  <a:pt x="295" y="124"/>
                </a:lnTo>
                <a:lnTo>
                  <a:pt x="295" y="127"/>
                </a:lnTo>
                <a:lnTo>
                  <a:pt x="295" y="129"/>
                </a:lnTo>
                <a:lnTo>
                  <a:pt x="296" y="131"/>
                </a:lnTo>
                <a:lnTo>
                  <a:pt x="295" y="132"/>
                </a:lnTo>
                <a:lnTo>
                  <a:pt x="295" y="134"/>
                </a:lnTo>
                <a:lnTo>
                  <a:pt x="295" y="145"/>
                </a:lnTo>
                <a:lnTo>
                  <a:pt x="295" y="146"/>
                </a:lnTo>
                <a:lnTo>
                  <a:pt x="296" y="145"/>
                </a:lnTo>
                <a:lnTo>
                  <a:pt x="296" y="143"/>
                </a:lnTo>
                <a:lnTo>
                  <a:pt x="296" y="120"/>
                </a:lnTo>
                <a:lnTo>
                  <a:pt x="296" y="118"/>
                </a:lnTo>
                <a:lnTo>
                  <a:pt x="293" y="121"/>
                </a:lnTo>
                <a:close/>
                <a:moveTo>
                  <a:pt x="94" y="244"/>
                </a:moveTo>
                <a:lnTo>
                  <a:pt x="94" y="244"/>
                </a:lnTo>
                <a:lnTo>
                  <a:pt x="94" y="241"/>
                </a:lnTo>
                <a:lnTo>
                  <a:pt x="90" y="230"/>
                </a:lnTo>
                <a:lnTo>
                  <a:pt x="87" y="222"/>
                </a:lnTo>
                <a:lnTo>
                  <a:pt x="85" y="222"/>
                </a:lnTo>
                <a:lnTo>
                  <a:pt x="85" y="228"/>
                </a:lnTo>
                <a:lnTo>
                  <a:pt x="87" y="230"/>
                </a:lnTo>
                <a:lnTo>
                  <a:pt x="90" y="238"/>
                </a:lnTo>
                <a:lnTo>
                  <a:pt x="91" y="239"/>
                </a:lnTo>
                <a:lnTo>
                  <a:pt x="94" y="244"/>
                </a:lnTo>
                <a:close/>
                <a:moveTo>
                  <a:pt x="124" y="58"/>
                </a:moveTo>
                <a:lnTo>
                  <a:pt x="124" y="58"/>
                </a:lnTo>
                <a:lnTo>
                  <a:pt x="120" y="63"/>
                </a:lnTo>
                <a:lnTo>
                  <a:pt x="128" y="63"/>
                </a:lnTo>
                <a:lnTo>
                  <a:pt x="137" y="63"/>
                </a:lnTo>
                <a:lnTo>
                  <a:pt x="128" y="58"/>
                </a:lnTo>
                <a:lnTo>
                  <a:pt x="126" y="60"/>
                </a:lnTo>
                <a:lnTo>
                  <a:pt x="124" y="58"/>
                </a:lnTo>
                <a:close/>
                <a:moveTo>
                  <a:pt x="55" y="12"/>
                </a:moveTo>
                <a:lnTo>
                  <a:pt x="55" y="12"/>
                </a:lnTo>
                <a:lnTo>
                  <a:pt x="57" y="11"/>
                </a:lnTo>
                <a:lnTo>
                  <a:pt x="58" y="11"/>
                </a:lnTo>
                <a:lnTo>
                  <a:pt x="68" y="8"/>
                </a:lnTo>
                <a:lnTo>
                  <a:pt x="69" y="8"/>
                </a:lnTo>
                <a:lnTo>
                  <a:pt x="63" y="8"/>
                </a:lnTo>
                <a:lnTo>
                  <a:pt x="61" y="8"/>
                </a:lnTo>
                <a:lnTo>
                  <a:pt x="49" y="12"/>
                </a:lnTo>
                <a:lnTo>
                  <a:pt x="47" y="14"/>
                </a:lnTo>
                <a:lnTo>
                  <a:pt x="50" y="15"/>
                </a:lnTo>
                <a:lnTo>
                  <a:pt x="53" y="14"/>
                </a:lnTo>
                <a:lnTo>
                  <a:pt x="55" y="12"/>
                </a:lnTo>
                <a:close/>
                <a:moveTo>
                  <a:pt x="225" y="19"/>
                </a:moveTo>
                <a:lnTo>
                  <a:pt x="225" y="19"/>
                </a:lnTo>
                <a:lnTo>
                  <a:pt x="228" y="22"/>
                </a:lnTo>
                <a:lnTo>
                  <a:pt x="232" y="23"/>
                </a:lnTo>
                <a:lnTo>
                  <a:pt x="235" y="25"/>
                </a:lnTo>
                <a:lnTo>
                  <a:pt x="236" y="23"/>
                </a:lnTo>
                <a:lnTo>
                  <a:pt x="235" y="17"/>
                </a:lnTo>
                <a:lnTo>
                  <a:pt x="225" y="19"/>
                </a:lnTo>
                <a:close/>
                <a:moveTo>
                  <a:pt x="132" y="184"/>
                </a:moveTo>
                <a:lnTo>
                  <a:pt x="132" y="184"/>
                </a:lnTo>
                <a:lnTo>
                  <a:pt x="121" y="191"/>
                </a:lnTo>
                <a:lnTo>
                  <a:pt x="123" y="192"/>
                </a:lnTo>
                <a:lnTo>
                  <a:pt x="124" y="194"/>
                </a:lnTo>
                <a:lnTo>
                  <a:pt x="126" y="195"/>
                </a:lnTo>
                <a:lnTo>
                  <a:pt x="128" y="194"/>
                </a:lnTo>
                <a:lnTo>
                  <a:pt x="129" y="191"/>
                </a:lnTo>
                <a:lnTo>
                  <a:pt x="129" y="189"/>
                </a:lnTo>
                <a:lnTo>
                  <a:pt x="131" y="187"/>
                </a:lnTo>
                <a:lnTo>
                  <a:pt x="132" y="184"/>
                </a:lnTo>
                <a:close/>
                <a:moveTo>
                  <a:pt x="115" y="224"/>
                </a:moveTo>
                <a:lnTo>
                  <a:pt x="115" y="224"/>
                </a:lnTo>
                <a:lnTo>
                  <a:pt x="110" y="230"/>
                </a:lnTo>
                <a:lnTo>
                  <a:pt x="112" y="235"/>
                </a:lnTo>
                <a:lnTo>
                  <a:pt x="118" y="230"/>
                </a:lnTo>
                <a:lnTo>
                  <a:pt x="115" y="224"/>
                </a:lnTo>
                <a:close/>
                <a:moveTo>
                  <a:pt x="12" y="116"/>
                </a:moveTo>
                <a:lnTo>
                  <a:pt x="12" y="116"/>
                </a:lnTo>
                <a:lnTo>
                  <a:pt x="12" y="139"/>
                </a:lnTo>
                <a:lnTo>
                  <a:pt x="12" y="137"/>
                </a:lnTo>
                <a:lnTo>
                  <a:pt x="14" y="127"/>
                </a:lnTo>
                <a:lnTo>
                  <a:pt x="14" y="123"/>
                </a:lnTo>
                <a:lnTo>
                  <a:pt x="14" y="118"/>
                </a:lnTo>
                <a:lnTo>
                  <a:pt x="16" y="116"/>
                </a:lnTo>
                <a:lnTo>
                  <a:pt x="17" y="116"/>
                </a:lnTo>
                <a:lnTo>
                  <a:pt x="17" y="118"/>
                </a:lnTo>
                <a:lnTo>
                  <a:pt x="17" y="112"/>
                </a:lnTo>
                <a:lnTo>
                  <a:pt x="16" y="112"/>
                </a:lnTo>
                <a:lnTo>
                  <a:pt x="16" y="113"/>
                </a:lnTo>
                <a:lnTo>
                  <a:pt x="14" y="115"/>
                </a:lnTo>
                <a:lnTo>
                  <a:pt x="12" y="116"/>
                </a:lnTo>
                <a:close/>
                <a:moveTo>
                  <a:pt x="298" y="255"/>
                </a:moveTo>
                <a:lnTo>
                  <a:pt x="298" y="255"/>
                </a:lnTo>
                <a:lnTo>
                  <a:pt x="296" y="255"/>
                </a:lnTo>
                <a:lnTo>
                  <a:pt x="295" y="257"/>
                </a:lnTo>
                <a:lnTo>
                  <a:pt x="293" y="258"/>
                </a:lnTo>
                <a:lnTo>
                  <a:pt x="290" y="263"/>
                </a:lnTo>
                <a:lnTo>
                  <a:pt x="288" y="265"/>
                </a:lnTo>
                <a:lnTo>
                  <a:pt x="290" y="265"/>
                </a:lnTo>
                <a:lnTo>
                  <a:pt x="295" y="263"/>
                </a:lnTo>
                <a:lnTo>
                  <a:pt x="296" y="263"/>
                </a:lnTo>
                <a:lnTo>
                  <a:pt x="298" y="255"/>
                </a:lnTo>
                <a:close/>
                <a:moveTo>
                  <a:pt x="282" y="156"/>
                </a:moveTo>
                <a:lnTo>
                  <a:pt x="282" y="156"/>
                </a:lnTo>
                <a:lnTo>
                  <a:pt x="285" y="153"/>
                </a:lnTo>
                <a:lnTo>
                  <a:pt x="287" y="151"/>
                </a:lnTo>
                <a:lnTo>
                  <a:pt x="287" y="143"/>
                </a:lnTo>
                <a:lnTo>
                  <a:pt x="287" y="142"/>
                </a:lnTo>
                <a:lnTo>
                  <a:pt x="282" y="146"/>
                </a:lnTo>
                <a:lnTo>
                  <a:pt x="282" y="148"/>
                </a:lnTo>
                <a:lnTo>
                  <a:pt x="282" y="153"/>
                </a:lnTo>
                <a:lnTo>
                  <a:pt x="282" y="156"/>
                </a:lnTo>
                <a:close/>
                <a:moveTo>
                  <a:pt x="263" y="12"/>
                </a:moveTo>
                <a:lnTo>
                  <a:pt x="263" y="12"/>
                </a:lnTo>
                <a:lnTo>
                  <a:pt x="258" y="11"/>
                </a:lnTo>
                <a:lnTo>
                  <a:pt x="252" y="9"/>
                </a:lnTo>
                <a:lnTo>
                  <a:pt x="246" y="9"/>
                </a:lnTo>
                <a:lnTo>
                  <a:pt x="241" y="11"/>
                </a:lnTo>
                <a:lnTo>
                  <a:pt x="246" y="11"/>
                </a:lnTo>
                <a:lnTo>
                  <a:pt x="249" y="9"/>
                </a:lnTo>
                <a:lnTo>
                  <a:pt x="252" y="11"/>
                </a:lnTo>
                <a:lnTo>
                  <a:pt x="258" y="14"/>
                </a:lnTo>
                <a:lnTo>
                  <a:pt x="260" y="15"/>
                </a:lnTo>
                <a:lnTo>
                  <a:pt x="260" y="14"/>
                </a:lnTo>
                <a:lnTo>
                  <a:pt x="263" y="14"/>
                </a:lnTo>
                <a:lnTo>
                  <a:pt x="263" y="12"/>
                </a:lnTo>
                <a:close/>
                <a:moveTo>
                  <a:pt x="28" y="151"/>
                </a:moveTo>
                <a:lnTo>
                  <a:pt x="28" y="151"/>
                </a:lnTo>
                <a:lnTo>
                  <a:pt x="27" y="146"/>
                </a:lnTo>
                <a:lnTo>
                  <a:pt x="25" y="145"/>
                </a:lnTo>
                <a:lnTo>
                  <a:pt x="23" y="148"/>
                </a:lnTo>
                <a:lnTo>
                  <a:pt x="23" y="150"/>
                </a:lnTo>
                <a:lnTo>
                  <a:pt x="22" y="150"/>
                </a:lnTo>
                <a:lnTo>
                  <a:pt x="22" y="151"/>
                </a:lnTo>
                <a:lnTo>
                  <a:pt x="19" y="154"/>
                </a:lnTo>
                <a:lnTo>
                  <a:pt x="20" y="157"/>
                </a:lnTo>
                <a:lnTo>
                  <a:pt x="28" y="151"/>
                </a:lnTo>
                <a:close/>
                <a:moveTo>
                  <a:pt x="277" y="205"/>
                </a:moveTo>
                <a:lnTo>
                  <a:pt x="277" y="205"/>
                </a:lnTo>
                <a:lnTo>
                  <a:pt x="288" y="197"/>
                </a:lnTo>
                <a:lnTo>
                  <a:pt x="288" y="192"/>
                </a:lnTo>
                <a:lnTo>
                  <a:pt x="279" y="200"/>
                </a:lnTo>
                <a:lnTo>
                  <a:pt x="279" y="202"/>
                </a:lnTo>
                <a:lnTo>
                  <a:pt x="277" y="203"/>
                </a:lnTo>
                <a:lnTo>
                  <a:pt x="277" y="205"/>
                </a:lnTo>
                <a:close/>
                <a:moveTo>
                  <a:pt x="151" y="15"/>
                </a:moveTo>
                <a:lnTo>
                  <a:pt x="151" y="15"/>
                </a:lnTo>
                <a:lnTo>
                  <a:pt x="151" y="17"/>
                </a:lnTo>
                <a:lnTo>
                  <a:pt x="151" y="22"/>
                </a:lnTo>
                <a:lnTo>
                  <a:pt x="151" y="23"/>
                </a:lnTo>
                <a:lnTo>
                  <a:pt x="151" y="25"/>
                </a:lnTo>
                <a:lnTo>
                  <a:pt x="151" y="27"/>
                </a:lnTo>
                <a:lnTo>
                  <a:pt x="150" y="28"/>
                </a:lnTo>
                <a:lnTo>
                  <a:pt x="150" y="33"/>
                </a:lnTo>
                <a:lnTo>
                  <a:pt x="151" y="34"/>
                </a:lnTo>
                <a:lnTo>
                  <a:pt x="153" y="34"/>
                </a:lnTo>
                <a:lnTo>
                  <a:pt x="153" y="25"/>
                </a:lnTo>
                <a:lnTo>
                  <a:pt x="151" y="15"/>
                </a:lnTo>
                <a:close/>
                <a:moveTo>
                  <a:pt x="139" y="251"/>
                </a:moveTo>
                <a:lnTo>
                  <a:pt x="139" y="251"/>
                </a:lnTo>
                <a:lnTo>
                  <a:pt x="134" y="255"/>
                </a:lnTo>
                <a:lnTo>
                  <a:pt x="134" y="258"/>
                </a:lnTo>
                <a:lnTo>
                  <a:pt x="135" y="262"/>
                </a:lnTo>
                <a:lnTo>
                  <a:pt x="137" y="260"/>
                </a:lnTo>
                <a:lnTo>
                  <a:pt x="137" y="258"/>
                </a:lnTo>
                <a:lnTo>
                  <a:pt x="139" y="255"/>
                </a:lnTo>
                <a:lnTo>
                  <a:pt x="139" y="251"/>
                </a:lnTo>
                <a:close/>
                <a:moveTo>
                  <a:pt x="25" y="112"/>
                </a:moveTo>
                <a:lnTo>
                  <a:pt x="25" y="112"/>
                </a:lnTo>
                <a:lnTo>
                  <a:pt x="28" y="107"/>
                </a:lnTo>
                <a:lnTo>
                  <a:pt x="30" y="105"/>
                </a:lnTo>
                <a:lnTo>
                  <a:pt x="30" y="104"/>
                </a:lnTo>
                <a:lnTo>
                  <a:pt x="31" y="102"/>
                </a:lnTo>
                <a:lnTo>
                  <a:pt x="30" y="102"/>
                </a:lnTo>
                <a:lnTo>
                  <a:pt x="28" y="102"/>
                </a:lnTo>
                <a:lnTo>
                  <a:pt x="20" y="110"/>
                </a:lnTo>
                <a:lnTo>
                  <a:pt x="25" y="112"/>
                </a:lnTo>
                <a:close/>
                <a:moveTo>
                  <a:pt x="181" y="262"/>
                </a:moveTo>
                <a:lnTo>
                  <a:pt x="181" y="262"/>
                </a:lnTo>
                <a:lnTo>
                  <a:pt x="181" y="266"/>
                </a:lnTo>
                <a:lnTo>
                  <a:pt x="184" y="266"/>
                </a:lnTo>
                <a:lnTo>
                  <a:pt x="186" y="268"/>
                </a:lnTo>
                <a:lnTo>
                  <a:pt x="189" y="268"/>
                </a:lnTo>
                <a:lnTo>
                  <a:pt x="189" y="263"/>
                </a:lnTo>
                <a:lnTo>
                  <a:pt x="187" y="263"/>
                </a:lnTo>
                <a:lnTo>
                  <a:pt x="183" y="262"/>
                </a:lnTo>
                <a:lnTo>
                  <a:pt x="181" y="262"/>
                </a:lnTo>
                <a:close/>
                <a:moveTo>
                  <a:pt x="12" y="142"/>
                </a:moveTo>
                <a:lnTo>
                  <a:pt x="12" y="142"/>
                </a:lnTo>
                <a:lnTo>
                  <a:pt x="12" y="145"/>
                </a:lnTo>
                <a:lnTo>
                  <a:pt x="16" y="151"/>
                </a:lnTo>
                <a:lnTo>
                  <a:pt x="17" y="153"/>
                </a:lnTo>
                <a:lnTo>
                  <a:pt x="20" y="148"/>
                </a:lnTo>
                <a:lnTo>
                  <a:pt x="19" y="143"/>
                </a:lnTo>
                <a:lnTo>
                  <a:pt x="17" y="143"/>
                </a:lnTo>
                <a:lnTo>
                  <a:pt x="17" y="145"/>
                </a:lnTo>
                <a:lnTo>
                  <a:pt x="16" y="146"/>
                </a:lnTo>
                <a:lnTo>
                  <a:pt x="14" y="146"/>
                </a:lnTo>
                <a:lnTo>
                  <a:pt x="12" y="145"/>
                </a:lnTo>
                <a:lnTo>
                  <a:pt x="12" y="142"/>
                </a:lnTo>
                <a:close/>
                <a:moveTo>
                  <a:pt x="77" y="27"/>
                </a:moveTo>
                <a:lnTo>
                  <a:pt x="77" y="27"/>
                </a:lnTo>
                <a:lnTo>
                  <a:pt x="77" y="28"/>
                </a:lnTo>
                <a:lnTo>
                  <a:pt x="80" y="28"/>
                </a:lnTo>
                <a:lnTo>
                  <a:pt x="80" y="25"/>
                </a:lnTo>
                <a:lnTo>
                  <a:pt x="80" y="23"/>
                </a:lnTo>
                <a:lnTo>
                  <a:pt x="82" y="23"/>
                </a:lnTo>
                <a:lnTo>
                  <a:pt x="83" y="25"/>
                </a:lnTo>
                <a:lnTo>
                  <a:pt x="90" y="14"/>
                </a:lnTo>
                <a:lnTo>
                  <a:pt x="77" y="27"/>
                </a:lnTo>
                <a:close/>
                <a:moveTo>
                  <a:pt x="178" y="170"/>
                </a:moveTo>
                <a:lnTo>
                  <a:pt x="178" y="170"/>
                </a:lnTo>
                <a:lnTo>
                  <a:pt x="176" y="167"/>
                </a:lnTo>
                <a:lnTo>
                  <a:pt x="175" y="164"/>
                </a:lnTo>
                <a:lnTo>
                  <a:pt x="176" y="162"/>
                </a:lnTo>
                <a:lnTo>
                  <a:pt x="175" y="161"/>
                </a:lnTo>
                <a:lnTo>
                  <a:pt x="173" y="164"/>
                </a:lnTo>
                <a:lnTo>
                  <a:pt x="173" y="165"/>
                </a:lnTo>
                <a:lnTo>
                  <a:pt x="173" y="172"/>
                </a:lnTo>
                <a:lnTo>
                  <a:pt x="173" y="173"/>
                </a:lnTo>
                <a:lnTo>
                  <a:pt x="178" y="170"/>
                </a:lnTo>
                <a:close/>
                <a:moveTo>
                  <a:pt x="140" y="236"/>
                </a:moveTo>
                <a:lnTo>
                  <a:pt x="140" y="236"/>
                </a:lnTo>
                <a:lnTo>
                  <a:pt x="139" y="236"/>
                </a:lnTo>
                <a:lnTo>
                  <a:pt x="137" y="238"/>
                </a:lnTo>
                <a:lnTo>
                  <a:pt x="137" y="239"/>
                </a:lnTo>
                <a:lnTo>
                  <a:pt x="135" y="241"/>
                </a:lnTo>
                <a:lnTo>
                  <a:pt x="134" y="244"/>
                </a:lnTo>
                <a:lnTo>
                  <a:pt x="134" y="247"/>
                </a:lnTo>
                <a:lnTo>
                  <a:pt x="139" y="243"/>
                </a:lnTo>
                <a:lnTo>
                  <a:pt x="140" y="243"/>
                </a:lnTo>
                <a:lnTo>
                  <a:pt x="140" y="236"/>
                </a:lnTo>
                <a:close/>
                <a:moveTo>
                  <a:pt x="39" y="45"/>
                </a:moveTo>
                <a:lnTo>
                  <a:pt x="39" y="45"/>
                </a:lnTo>
                <a:lnTo>
                  <a:pt x="38" y="47"/>
                </a:lnTo>
                <a:lnTo>
                  <a:pt x="34" y="50"/>
                </a:lnTo>
                <a:lnTo>
                  <a:pt x="33" y="55"/>
                </a:lnTo>
                <a:lnTo>
                  <a:pt x="42" y="50"/>
                </a:lnTo>
                <a:lnTo>
                  <a:pt x="39" y="45"/>
                </a:lnTo>
                <a:close/>
                <a:moveTo>
                  <a:pt x="230" y="150"/>
                </a:moveTo>
                <a:lnTo>
                  <a:pt x="230" y="150"/>
                </a:lnTo>
                <a:lnTo>
                  <a:pt x="228" y="150"/>
                </a:lnTo>
                <a:lnTo>
                  <a:pt x="228" y="154"/>
                </a:lnTo>
                <a:lnTo>
                  <a:pt x="228" y="170"/>
                </a:lnTo>
                <a:lnTo>
                  <a:pt x="228" y="180"/>
                </a:lnTo>
                <a:lnTo>
                  <a:pt x="228" y="181"/>
                </a:lnTo>
                <a:lnTo>
                  <a:pt x="230" y="178"/>
                </a:lnTo>
                <a:lnTo>
                  <a:pt x="230" y="176"/>
                </a:lnTo>
                <a:lnTo>
                  <a:pt x="230" y="173"/>
                </a:lnTo>
                <a:lnTo>
                  <a:pt x="230" y="165"/>
                </a:lnTo>
                <a:lnTo>
                  <a:pt x="230" y="159"/>
                </a:lnTo>
                <a:lnTo>
                  <a:pt x="230" y="157"/>
                </a:lnTo>
                <a:lnTo>
                  <a:pt x="230" y="150"/>
                </a:lnTo>
                <a:close/>
                <a:moveTo>
                  <a:pt x="206" y="262"/>
                </a:moveTo>
                <a:lnTo>
                  <a:pt x="206" y="262"/>
                </a:lnTo>
                <a:lnTo>
                  <a:pt x="205" y="263"/>
                </a:lnTo>
                <a:lnTo>
                  <a:pt x="205" y="265"/>
                </a:lnTo>
                <a:lnTo>
                  <a:pt x="206" y="268"/>
                </a:lnTo>
                <a:lnTo>
                  <a:pt x="210" y="266"/>
                </a:lnTo>
                <a:lnTo>
                  <a:pt x="213" y="265"/>
                </a:lnTo>
                <a:lnTo>
                  <a:pt x="216" y="265"/>
                </a:lnTo>
                <a:lnTo>
                  <a:pt x="216" y="263"/>
                </a:lnTo>
                <a:lnTo>
                  <a:pt x="206" y="262"/>
                </a:lnTo>
                <a:close/>
                <a:moveTo>
                  <a:pt x="150" y="183"/>
                </a:moveTo>
                <a:lnTo>
                  <a:pt x="150" y="183"/>
                </a:lnTo>
                <a:lnTo>
                  <a:pt x="150" y="184"/>
                </a:lnTo>
                <a:lnTo>
                  <a:pt x="153" y="195"/>
                </a:lnTo>
                <a:lnTo>
                  <a:pt x="153" y="197"/>
                </a:lnTo>
                <a:lnTo>
                  <a:pt x="156" y="195"/>
                </a:lnTo>
                <a:lnTo>
                  <a:pt x="150" y="183"/>
                </a:lnTo>
                <a:close/>
                <a:moveTo>
                  <a:pt x="295" y="192"/>
                </a:moveTo>
                <a:lnTo>
                  <a:pt x="295" y="192"/>
                </a:lnTo>
                <a:lnTo>
                  <a:pt x="296" y="194"/>
                </a:lnTo>
                <a:lnTo>
                  <a:pt x="295" y="195"/>
                </a:lnTo>
                <a:lnTo>
                  <a:pt x="295" y="197"/>
                </a:lnTo>
                <a:lnTo>
                  <a:pt x="295" y="210"/>
                </a:lnTo>
                <a:lnTo>
                  <a:pt x="296" y="210"/>
                </a:lnTo>
                <a:lnTo>
                  <a:pt x="296" y="184"/>
                </a:lnTo>
                <a:lnTo>
                  <a:pt x="295" y="187"/>
                </a:lnTo>
                <a:lnTo>
                  <a:pt x="295" y="189"/>
                </a:lnTo>
                <a:lnTo>
                  <a:pt x="295" y="192"/>
                </a:lnTo>
                <a:close/>
                <a:moveTo>
                  <a:pt x="195" y="170"/>
                </a:moveTo>
                <a:lnTo>
                  <a:pt x="195" y="170"/>
                </a:lnTo>
                <a:lnTo>
                  <a:pt x="194" y="168"/>
                </a:lnTo>
                <a:lnTo>
                  <a:pt x="187" y="161"/>
                </a:lnTo>
                <a:lnTo>
                  <a:pt x="180" y="156"/>
                </a:lnTo>
                <a:lnTo>
                  <a:pt x="176" y="154"/>
                </a:lnTo>
                <a:lnTo>
                  <a:pt x="181" y="159"/>
                </a:lnTo>
                <a:lnTo>
                  <a:pt x="183" y="161"/>
                </a:lnTo>
                <a:lnTo>
                  <a:pt x="186" y="161"/>
                </a:lnTo>
                <a:lnTo>
                  <a:pt x="189" y="165"/>
                </a:lnTo>
                <a:lnTo>
                  <a:pt x="192" y="167"/>
                </a:lnTo>
                <a:lnTo>
                  <a:pt x="195" y="170"/>
                </a:lnTo>
                <a:close/>
                <a:moveTo>
                  <a:pt x="91" y="23"/>
                </a:moveTo>
                <a:lnTo>
                  <a:pt x="91" y="23"/>
                </a:lnTo>
                <a:lnTo>
                  <a:pt x="101" y="15"/>
                </a:lnTo>
                <a:lnTo>
                  <a:pt x="98" y="17"/>
                </a:lnTo>
                <a:lnTo>
                  <a:pt x="96" y="19"/>
                </a:lnTo>
                <a:lnTo>
                  <a:pt x="94" y="19"/>
                </a:lnTo>
                <a:lnTo>
                  <a:pt x="93" y="17"/>
                </a:lnTo>
                <a:lnTo>
                  <a:pt x="93" y="15"/>
                </a:lnTo>
                <a:lnTo>
                  <a:pt x="90" y="20"/>
                </a:lnTo>
                <a:lnTo>
                  <a:pt x="91" y="23"/>
                </a:lnTo>
                <a:close/>
                <a:moveTo>
                  <a:pt x="146" y="266"/>
                </a:moveTo>
                <a:lnTo>
                  <a:pt x="146" y="266"/>
                </a:lnTo>
                <a:lnTo>
                  <a:pt x="145" y="266"/>
                </a:lnTo>
                <a:lnTo>
                  <a:pt x="142" y="266"/>
                </a:lnTo>
                <a:lnTo>
                  <a:pt x="140" y="266"/>
                </a:lnTo>
                <a:lnTo>
                  <a:pt x="139" y="269"/>
                </a:lnTo>
                <a:lnTo>
                  <a:pt x="148" y="271"/>
                </a:lnTo>
                <a:lnTo>
                  <a:pt x="146" y="269"/>
                </a:lnTo>
                <a:lnTo>
                  <a:pt x="146" y="266"/>
                </a:lnTo>
                <a:close/>
                <a:moveTo>
                  <a:pt x="98" y="72"/>
                </a:moveTo>
                <a:lnTo>
                  <a:pt x="98" y="72"/>
                </a:lnTo>
                <a:lnTo>
                  <a:pt x="99" y="72"/>
                </a:lnTo>
                <a:lnTo>
                  <a:pt x="99" y="74"/>
                </a:lnTo>
                <a:lnTo>
                  <a:pt x="101" y="75"/>
                </a:lnTo>
                <a:lnTo>
                  <a:pt x="104" y="71"/>
                </a:lnTo>
                <a:lnTo>
                  <a:pt x="107" y="66"/>
                </a:lnTo>
                <a:lnTo>
                  <a:pt x="110" y="61"/>
                </a:lnTo>
                <a:lnTo>
                  <a:pt x="112" y="60"/>
                </a:lnTo>
                <a:lnTo>
                  <a:pt x="110" y="60"/>
                </a:lnTo>
                <a:lnTo>
                  <a:pt x="98" y="72"/>
                </a:lnTo>
                <a:close/>
                <a:moveTo>
                  <a:pt x="87" y="216"/>
                </a:moveTo>
                <a:lnTo>
                  <a:pt x="87" y="216"/>
                </a:lnTo>
                <a:lnTo>
                  <a:pt x="88" y="217"/>
                </a:lnTo>
                <a:lnTo>
                  <a:pt x="91" y="221"/>
                </a:lnTo>
                <a:lnTo>
                  <a:pt x="91" y="222"/>
                </a:lnTo>
                <a:lnTo>
                  <a:pt x="91" y="214"/>
                </a:lnTo>
                <a:lnTo>
                  <a:pt x="90" y="211"/>
                </a:lnTo>
                <a:lnTo>
                  <a:pt x="90" y="210"/>
                </a:lnTo>
                <a:lnTo>
                  <a:pt x="90" y="208"/>
                </a:lnTo>
                <a:lnTo>
                  <a:pt x="90" y="203"/>
                </a:lnTo>
                <a:lnTo>
                  <a:pt x="87" y="216"/>
                </a:lnTo>
                <a:close/>
                <a:moveTo>
                  <a:pt x="265" y="20"/>
                </a:moveTo>
                <a:lnTo>
                  <a:pt x="265" y="20"/>
                </a:lnTo>
                <a:lnTo>
                  <a:pt x="266" y="22"/>
                </a:lnTo>
                <a:lnTo>
                  <a:pt x="268" y="22"/>
                </a:lnTo>
                <a:lnTo>
                  <a:pt x="270" y="22"/>
                </a:lnTo>
                <a:lnTo>
                  <a:pt x="271" y="22"/>
                </a:lnTo>
                <a:lnTo>
                  <a:pt x="271" y="25"/>
                </a:lnTo>
                <a:lnTo>
                  <a:pt x="271" y="27"/>
                </a:lnTo>
                <a:lnTo>
                  <a:pt x="273" y="27"/>
                </a:lnTo>
                <a:lnTo>
                  <a:pt x="274" y="30"/>
                </a:lnTo>
                <a:lnTo>
                  <a:pt x="274" y="31"/>
                </a:lnTo>
                <a:lnTo>
                  <a:pt x="274" y="30"/>
                </a:lnTo>
                <a:lnTo>
                  <a:pt x="273" y="20"/>
                </a:lnTo>
                <a:lnTo>
                  <a:pt x="271" y="20"/>
                </a:lnTo>
                <a:lnTo>
                  <a:pt x="268" y="17"/>
                </a:lnTo>
                <a:lnTo>
                  <a:pt x="266" y="17"/>
                </a:lnTo>
                <a:lnTo>
                  <a:pt x="265" y="20"/>
                </a:lnTo>
                <a:close/>
                <a:moveTo>
                  <a:pt x="276" y="216"/>
                </a:moveTo>
                <a:lnTo>
                  <a:pt x="276" y="216"/>
                </a:lnTo>
                <a:lnTo>
                  <a:pt x="274" y="216"/>
                </a:lnTo>
                <a:lnTo>
                  <a:pt x="271" y="221"/>
                </a:lnTo>
                <a:lnTo>
                  <a:pt x="270" y="222"/>
                </a:lnTo>
                <a:lnTo>
                  <a:pt x="271" y="224"/>
                </a:lnTo>
                <a:lnTo>
                  <a:pt x="273" y="224"/>
                </a:lnTo>
                <a:lnTo>
                  <a:pt x="277" y="222"/>
                </a:lnTo>
                <a:lnTo>
                  <a:pt x="276" y="216"/>
                </a:lnTo>
                <a:close/>
                <a:moveTo>
                  <a:pt x="260" y="181"/>
                </a:moveTo>
                <a:lnTo>
                  <a:pt x="260" y="181"/>
                </a:lnTo>
                <a:lnTo>
                  <a:pt x="260" y="195"/>
                </a:lnTo>
                <a:lnTo>
                  <a:pt x="262" y="197"/>
                </a:lnTo>
                <a:lnTo>
                  <a:pt x="263" y="198"/>
                </a:lnTo>
                <a:lnTo>
                  <a:pt x="263" y="200"/>
                </a:lnTo>
                <a:lnTo>
                  <a:pt x="263" y="202"/>
                </a:lnTo>
                <a:lnTo>
                  <a:pt x="263" y="200"/>
                </a:lnTo>
                <a:lnTo>
                  <a:pt x="262" y="186"/>
                </a:lnTo>
                <a:lnTo>
                  <a:pt x="260" y="181"/>
                </a:lnTo>
                <a:close/>
                <a:moveTo>
                  <a:pt x="208" y="15"/>
                </a:moveTo>
                <a:lnTo>
                  <a:pt x="208" y="15"/>
                </a:lnTo>
                <a:lnTo>
                  <a:pt x="211" y="19"/>
                </a:lnTo>
                <a:lnTo>
                  <a:pt x="213" y="19"/>
                </a:lnTo>
                <a:lnTo>
                  <a:pt x="216" y="19"/>
                </a:lnTo>
                <a:lnTo>
                  <a:pt x="217" y="17"/>
                </a:lnTo>
                <a:lnTo>
                  <a:pt x="217" y="15"/>
                </a:lnTo>
                <a:lnTo>
                  <a:pt x="210" y="14"/>
                </a:lnTo>
                <a:lnTo>
                  <a:pt x="208" y="15"/>
                </a:lnTo>
                <a:close/>
                <a:moveTo>
                  <a:pt x="132" y="279"/>
                </a:moveTo>
                <a:lnTo>
                  <a:pt x="132" y="279"/>
                </a:lnTo>
                <a:lnTo>
                  <a:pt x="113" y="277"/>
                </a:lnTo>
                <a:lnTo>
                  <a:pt x="115" y="280"/>
                </a:lnTo>
                <a:lnTo>
                  <a:pt x="128" y="280"/>
                </a:lnTo>
                <a:lnTo>
                  <a:pt x="132" y="279"/>
                </a:lnTo>
                <a:close/>
                <a:moveTo>
                  <a:pt x="118" y="25"/>
                </a:moveTo>
                <a:lnTo>
                  <a:pt x="118" y="25"/>
                </a:lnTo>
                <a:lnTo>
                  <a:pt x="120" y="25"/>
                </a:lnTo>
                <a:lnTo>
                  <a:pt x="123" y="22"/>
                </a:lnTo>
                <a:lnTo>
                  <a:pt x="126" y="19"/>
                </a:lnTo>
                <a:lnTo>
                  <a:pt x="126" y="17"/>
                </a:lnTo>
                <a:lnTo>
                  <a:pt x="120" y="19"/>
                </a:lnTo>
                <a:lnTo>
                  <a:pt x="118" y="19"/>
                </a:lnTo>
                <a:lnTo>
                  <a:pt x="118" y="20"/>
                </a:lnTo>
                <a:lnTo>
                  <a:pt x="120" y="22"/>
                </a:lnTo>
                <a:lnTo>
                  <a:pt x="118" y="25"/>
                </a:lnTo>
                <a:close/>
                <a:moveTo>
                  <a:pt x="113" y="195"/>
                </a:moveTo>
                <a:lnTo>
                  <a:pt x="113" y="195"/>
                </a:lnTo>
                <a:lnTo>
                  <a:pt x="118" y="202"/>
                </a:lnTo>
                <a:lnTo>
                  <a:pt x="120" y="198"/>
                </a:lnTo>
                <a:lnTo>
                  <a:pt x="120" y="192"/>
                </a:lnTo>
                <a:lnTo>
                  <a:pt x="113" y="195"/>
                </a:lnTo>
                <a:close/>
                <a:moveTo>
                  <a:pt x="63" y="68"/>
                </a:moveTo>
                <a:lnTo>
                  <a:pt x="63" y="68"/>
                </a:lnTo>
                <a:lnTo>
                  <a:pt x="61" y="68"/>
                </a:lnTo>
                <a:lnTo>
                  <a:pt x="60" y="66"/>
                </a:lnTo>
                <a:lnTo>
                  <a:pt x="60" y="64"/>
                </a:lnTo>
                <a:lnTo>
                  <a:pt x="61" y="63"/>
                </a:lnTo>
                <a:lnTo>
                  <a:pt x="66" y="61"/>
                </a:lnTo>
                <a:lnTo>
                  <a:pt x="61" y="63"/>
                </a:lnTo>
                <a:lnTo>
                  <a:pt x="57" y="66"/>
                </a:lnTo>
                <a:lnTo>
                  <a:pt x="57" y="68"/>
                </a:lnTo>
                <a:lnTo>
                  <a:pt x="58" y="72"/>
                </a:lnTo>
                <a:lnTo>
                  <a:pt x="61" y="71"/>
                </a:lnTo>
                <a:lnTo>
                  <a:pt x="63" y="68"/>
                </a:lnTo>
                <a:close/>
                <a:moveTo>
                  <a:pt x="270" y="154"/>
                </a:moveTo>
                <a:lnTo>
                  <a:pt x="270" y="154"/>
                </a:lnTo>
                <a:lnTo>
                  <a:pt x="273" y="151"/>
                </a:lnTo>
                <a:lnTo>
                  <a:pt x="274" y="148"/>
                </a:lnTo>
                <a:lnTo>
                  <a:pt x="274" y="145"/>
                </a:lnTo>
                <a:lnTo>
                  <a:pt x="271" y="146"/>
                </a:lnTo>
                <a:lnTo>
                  <a:pt x="270" y="148"/>
                </a:lnTo>
                <a:lnTo>
                  <a:pt x="270" y="151"/>
                </a:lnTo>
                <a:lnTo>
                  <a:pt x="270" y="154"/>
                </a:lnTo>
                <a:close/>
                <a:moveTo>
                  <a:pt x="87" y="12"/>
                </a:moveTo>
                <a:lnTo>
                  <a:pt x="87" y="12"/>
                </a:lnTo>
                <a:lnTo>
                  <a:pt x="83" y="11"/>
                </a:lnTo>
                <a:lnTo>
                  <a:pt x="77" y="17"/>
                </a:lnTo>
                <a:lnTo>
                  <a:pt x="80" y="19"/>
                </a:lnTo>
                <a:lnTo>
                  <a:pt x="87" y="12"/>
                </a:lnTo>
                <a:close/>
                <a:moveTo>
                  <a:pt x="235" y="258"/>
                </a:moveTo>
                <a:lnTo>
                  <a:pt x="235" y="258"/>
                </a:lnTo>
                <a:lnTo>
                  <a:pt x="233" y="258"/>
                </a:lnTo>
                <a:lnTo>
                  <a:pt x="232" y="260"/>
                </a:lnTo>
                <a:lnTo>
                  <a:pt x="230" y="263"/>
                </a:lnTo>
                <a:lnTo>
                  <a:pt x="228" y="268"/>
                </a:lnTo>
                <a:lnTo>
                  <a:pt x="232" y="266"/>
                </a:lnTo>
                <a:lnTo>
                  <a:pt x="235" y="265"/>
                </a:lnTo>
                <a:lnTo>
                  <a:pt x="235" y="258"/>
                </a:lnTo>
                <a:close/>
                <a:moveTo>
                  <a:pt x="23" y="241"/>
                </a:moveTo>
                <a:lnTo>
                  <a:pt x="23" y="241"/>
                </a:lnTo>
                <a:lnTo>
                  <a:pt x="27" y="246"/>
                </a:lnTo>
                <a:lnTo>
                  <a:pt x="31" y="243"/>
                </a:lnTo>
                <a:lnTo>
                  <a:pt x="25" y="238"/>
                </a:lnTo>
                <a:lnTo>
                  <a:pt x="23" y="241"/>
                </a:lnTo>
                <a:close/>
                <a:moveTo>
                  <a:pt x="134" y="22"/>
                </a:moveTo>
                <a:lnTo>
                  <a:pt x="134" y="22"/>
                </a:lnTo>
                <a:lnTo>
                  <a:pt x="135" y="20"/>
                </a:lnTo>
                <a:lnTo>
                  <a:pt x="139" y="22"/>
                </a:lnTo>
                <a:lnTo>
                  <a:pt x="140" y="22"/>
                </a:lnTo>
                <a:lnTo>
                  <a:pt x="139" y="19"/>
                </a:lnTo>
                <a:lnTo>
                  <a:pt x="134" y="15"/>
                </a:lnTo>
                <a:lnTo>
                  <a:pt x="131" y="15"/>
                </a:lnTo>
                <a:lnTo>
                  <a:pt x="134" y="19"/>
                </a:lnTo>
                <a:lnTo>
                  <a:pt x="134" y="22"/>
                </a:lnTo>
                <a:close/>
                <a:moveTo>
                  <a:pt x="87" y="246"/>
                </a:moveTo>
                <a:lnTo>
                  <a:pt x="87" y="246"/>
                </a:lnTo>
                <a:lnTo>
                  <a:pt x="88" y="247"/>
                </a:lnTo>
                <a:lnTo>
                  <a:pt x="90" y="247"/>
                </a:lnTo>
                <a:lnTo>
                  <a:pt x="91" y="251"/>
                </a:lnTo>
                <a:lnTo>
                  <a:pt x="90" y="254"/>
                </a:lnTo>
                <a:lnTo>
                  <a:pt x="91" y="255"/>
                </a:lnTo>
                <a:lnTo>
                  <a:pt x="94" y="258"/>
                </a:lnTo>
                <a:lnTo>
                  <a:pt x="91" y="249"/>
                </a:lnTo>
                <a:lnTo>
                  <a:pt x="87" y="241"/>
                </a:lnTo>
                <a:lnTo>
                  <a:pt x="87" y="246"/>
                </a:lnTo>
                <a:close/>
                <a:moveTo>
                  <a:pt x="71" y="77"/>
                </a:moveTo>
                <a:lnTo>
                  <a:pt x="71" y="77"/>
                </a:lnTo>
                <a:lnTo>
                  <a:pt x="71" y="68"/>
                </a:lnTo>
                <a:lnTo>
                  <a:pt x="66" y="72"/>
                </a:lnTo>
                <a:lnTo>
                  <a:pt x="66" y="74"/>
                </a:lnTo>
                <a:lnTo>
                  <a:pt x="68" y="77"/>
                </a:lnTo>
                <a:lnTo>
                  <a:pt x="71" y="77"/>
                </a:lnTo>
                <a:close/>
                <a:moveTo>
                  <a:pt x="121" y="52"/>
                </a:moveTo>
                <a:lnTo>
                  <a:pt x="121" y="52"/>
                </a:lnTo>
                <a:lnTo>
                  <a:pt x="113" y="61"/>
                </a:lnTo>
                <a:lnTo>
                  <a:pt x="115" y="61"/>
                </a:lnTo>
                <a:lnTo>
                  <a:pt x="123" y="56"/>
                </a:lnTo>
                <a:lnTo>
                  <a:pt x="121" y="52"/>
                </a:lnTo>
                <a:close/>
                <a:moveTo>
                  <a:pt x="143" y="41"/>
                </a:moveTo>
                <a:lnTo>
                  <a:pt x="143" y="41"/>
                </a:lnTo>
                <a:lnTo>
                  <a:pt x="142" y="45"/>
                </a:lnTo>
                <a:lnTo>
                  <a:pt x="142" y="53"/>
                </a:lnTo>
                <a:lnTo>
                  <a:pt x="142" y="55"/>
                </a:lnTo>
                <a:lnTo>
                  <a:pt x="145" y="55"/>
                </a:lnTo>
                <a:lnTo>
                  <a:pt x="145" y="53"/>
                </a:lnTo>
                <a:lnTo>
                  <a:pt x="143" y="47"/>
                </a:lnTo>
                <a:lnTo>
                  <a:pt x="143" y="42"/>
                </a:lnTo>
                <a:lnTo>
                  <a:pt x="143" y="41"/>
                </a:lnTo>
                <a:close/>
                <a:moveTo>
                  <a:pt x="233" y="88"/>
                </a:moveTo>
                <a:lnTo>
                  <a:pt x="233" y="88"/>
                </a:lnTo>
                <a:lnTo>
                  <a:pt x="233" y="83"/>
                </a:lnTo>
                <a:lnTo>
                  <a:pt x="233" y="79"/>
                </a:lnTo>
                <a:lnTo>
                  <a:pt x="238" y="69"/>
                </a:lnTo>
                <a:lnTo>
                  <a:pt x="238" y="68"/>
                </a:lnTo>
                <a:lnTo>
                  <a:pt x="236" y="72"/>
                </a:lnTo>
                <a:lnTo>
                  <a:pt x="235" y="72"/>
                </a:lnTo>
                <a:lnTo>
                  <a:pt x="235" y="74"/>
                </a:lnTo>
                <a:lnTo>
                  <a:pt x="233" y="74"/>
                </a:lnTo>
                <a:lnTo>
                  <a:pt x="232" y="74"/>
                </a:lnTo>
                <a:lnTo>
                  <a:pt x="232" y="77"/>
                </a:lnTo>
                <a:lnTo>
                  <a:pt x="232" y="79"/>
                </a:lnTo>
                <a:lnTo>
                  <a:pt x="232" y="80"/>
                </a:lnTo>
                <a:lnTo>
                  <a:pt x="232" y="82"/>
                </a:lnTo>
                <a:lnTo>
                  <a:pt x="232" y="85"/>
                </a:lnTo>
                <a:lnTo>
                  <a:pt x="233" y="88"/>
                </a:lnTo>
                <a:close/>
                <a:moveTo>
                  <a:pt x="285" y="258"/>
                </a:moveTo>
                <a:lnTo>
                  <a:pt x="285" y="258"/>
                </a:lnTo>
                <a:lnTo>
                  <a:pt x="288" y="255"/>
                </a:lnTo>
                <a:lnTo>
                  <a:pt x="290" y="254"/>
                </a:lnTo>
                <a:lnTo>
                  <a:pt x="290" y="251"/>
                </a:lnTo>
                <a:lnTo>
                  <a:pt x="290" y="247"/>
                </a:lnTo>
                <a:lnTo>
                  <a:pt x="285" y="252"/>
                </a:lnTo>
                <a:lnTo>
                  <a:pt x="285" y="258"/>
                </a:lnTo>
                <a:close/>
                <a:moveTo>
                  <a:pt x="107" y="183"/>
                </a:moveTo>
                <a:lnTo>
                  <a:pt x="107" y="183"/>
                </a:lnTo>
                <a:lnTo>
                  <a:pt x="116" y="181"/>
                </a:lnTo>
                <a:lnTo>
                  <a:pt x="118" y="180"/>
                </a:lnTo>
                <a:lnTo>
                  <a:pt x="124" y="175"/>
                </a:lnTo>
                <a:lnTo>
                  <a:pt x="126" y="175"/>
                </a:lnTo>
                <a:lnTo>
                  <a:pt x="124" y="173"/>
                </a:lnTo>
                <a:lnTo>
                  <a:pt x="116" y="178"/>
                </a:lnTo>
                <a:lnTo>
                  <a:pt x="107" y="183"/>
                </a:lnTo>
                <a:close/>
                <a:moveTo>
                  <a:pt x="45" y="85"/>
                </a:moveTo>
                <a:lnTo>
                  <a:pt x="45" y="85"/>
                </a:lnTo>
                <a:lnTo>
                  <a:pt x="44" y="86"/>
                </a:lnTo>
                <a:lnTo>
                  <a:pt x="44" y="90"/>
                </a:lnTo>
                <a:lnTo>
                  <a:pt x="45" y="96"/>
                </a:lnTo>
                <a:lnTo>
                  <a:pt x="49" y="94"/>
                </a:lnTo>
                <a:lnTo>
                  <a:pt x="49" y="91"/>
                </a:lnTo>
                <a:lnTo>
                  <a:pt x="45" y="85"/>
                </a:lnTo>
                <a:close/>
                <a:moveTo>
                  <a:pt x="20" y="227"/>
                </a:moveTo>
                <a:lnTo>
                  <a:pt x="20" y="227"/>
                </a:lnTo>
                <a:lnTo>
                  <a:pt x="19" y="227"/>
                </a:lnTo>
                <a:lnTo>
                  <a:pt x="19" y="225"/>
                </a:lnTo>
                <a:lnTo>
                  <a:pt x="19" y="221"/>
                </a:lnTo>
                <a:lnTo>
                  <a:pt x="17" y="217"/>
                </a:lnTo>
                <a:lnTo>
                  <a:pt x="16" y="219"/>
                </a:lnTo>
                <a:lnTo>
                  <a:pt x="16" y="225"/>
                </a:lnTo>
                <a:lnTo>
                  <a:pt x="16" y="227"/>
                </a:lnTo>
                <a:lnTo>
                  <a:pt x="19" y="228"/>
                </a:lnTo>
                <a:lnTo>
                  <a:pt x="20" y="227"/>
                </a:lnTo>
                <a:close/>
                <a:moveTo>
                  <a:pt x="257" y="17"/>
                </a:moveTo>
                <a:lnTo>
                  <a:pt x="257" y="17"/>
                </a:lnTo>
                <a:lnTo>
                  <a:pt x="249" y="12"/>
                </a:lnTo>
                <a:lnTo>
                  <a:pt x="247" y="12"/>
                </a:lnTo>
                <a:lnTo>
                  <a:pt x="251" y="20"/>
                </a:lnTo>
                <a:lnTo>
                  <a:pt x="257" y="17"/>
                </a:lnTo>
                <a:close/>
                <a:moveTo>
                  <a:pt x="34" y="228"/>
                </a:moveTo>
                <a:lnTo>
                  <a:pt x="34" y="228"/>
                </a:lnTo>
                <a:lnTo>
                  <a:pt x="31" y="230"/>
                </a:lnTo>
                <a:lnTo>
                  <a:pt x="31" y="232"/>
                </a:lnTo>
                <a:lnTo>
                  <a:pt x="33" y="235"/>
                </a:lnTo>
                <a:lnTo>
                  <a:pt x="34" y="238"/>
                </a:lnTo>
                <a:lnTo>
                  <a:pt x="36" y="239"/>
                </a:lnTo>
                <a:lnTo>
                  <a:pt x="36" y="238"/>
                </a:lnTo>
                <a:lnTo>
                  <a:pt x="34" y="230"/>
                </a:lnTo>
                <a:lnTo>
                  <a:pt x="34" y="228"/>
                </a:lnTo>
                <a:close/>
                <a:moveTo>
                  <a:pt x="132" y="176"/>
                </a:moveTo>
                <a:lnTo>
                  <a:pt x="132" y="176"/>
                </a:lnTo>
                <a:lnTo>
                  <a:pt x="135" y="176"/>
                </a:lnTo>
                <a:lnTo>
                  <a:pt x="137" y="175"/>
                </a:lnTo>
                <a:lnTo>
                  <a:pt x="143" y="168"/>
                </a:lnTo>
                <a:lnTo>
                  <a:pt x="145" y="167"/>
                </a:lnTo>
                <a:lnTo>
                  <a:pt x="142" y="168"/>
                </a:lnTo>
                <a:lnTo>
                  <a:pt x="140" y="168"/>
                </a:lnTo>
                <a:lnTo>
                  <a:pt x="134" y="175"/>
                </a:lnTo>
                <a:lnTo>
                  <a:pt x="132" y="176"/>
                </a:lnTo>
                <a:close/>
                <a:moveTo>
                  <a:pt x="36" y="27"/>
                </a:moveTo>
                <a:lnTo>
                  <a:pt x="36" y="27"/>
                </a:lnTo>
                <a:lnTo>
                  <a:pt x="28" y="42"/>
                </a:lnTo>
                <a:lnTo>
                  <a:pt x="36" y="33"/>
                </a:lnTo>
                <a:lnTo>
                  <a:pt x="36" y="30"/>
                </a:lnTo>
                <a:lnTo>
                  <a:pt x="36" y="27"/>
                </a:lnTo>
                <a:close/>
                <a:moveTo>
                  <a:pt x="131" y="230"/>
                </a:moveTo>
                <a:lnTo>
                  <a:pt x="131" y="230"/>
                </a:lnTo>
                <a:lnTo>
                  <a:pt x="126" y="235"/>
                </a:lnTo>
                <a:lnTo>
                  <a:pt x="124" y="236"/>
                </a:lnTo>
                <a:lnTo>
                  <a:pt x="126" y="238"/>
                </a:lnTo>
                <a:lnTo>
                  <a:pt x="132" y="233"/>
                </a:lnTo>
                <a:lnTo>
                  <a:pt x="131" y="230"/>
                </a:lnTo>
                <a:close/>
                <a:moveTo>
                  <a:pt x="33" y="252"/>
                </a:moveTo>
                <a:lnTo>
                  <a:pt x="33" y="252"/>
                </a:lnTo>
                <a:lnTo>
                  <a:pt x="36" y="246"/>
                </a:lnTo>
                <a:lnTo>
                  <a:pt x="33" y="244"/>
                </a:lnTo>
                <a:lnTo>
                  <a:pt x="28" y="247"/>
                </a:lnTo>
                <a:lnTo>
                  <a:pt x="33" y="252"/>
                </a:lnTo>
                <a:close/>
                <a:moveTo>
                  <a:pt x="34" y="102"/>
                </a:moveTo>
                <a:lnTo>
                  <a:pt x="34" y="102"/>
                </a:lnTo>
                <a:lnTo>
                  <a:pt x="33" y="105"/>
                </a:lnTo>
                <a:lnTo>
                  <a:pt x="36" y="110"/>
                </a:lnTo>
                <a:lnTo>
                  <a:pt x="39" y="107"/>
                </a:lnTo>
                <a:lnTo>
                  <a:pt x="38" y="104"/>
                </a:lnTo>
                <a:lnTo>
                  <a:pt x="34" y="102"/>
                </a:lnTo>
                <a:close/>
                <a:moveTo>
                  <a:pt x="116" y="246"/>
                </a:moveTo>
                <a:lnTo>
                  <a:pt x="116" y="246"/>
                </a:lnTo>
                <a:lnTo>
                  <a:pt x="113" y="241"/>
                </a:lnTo>
                <a:lnTo>
                  <a:pt x="109" y="247"/>
                </a:lnTo>
                <a:lnTo>
                  <a:pt x="112" y="249"/>
                </a:lnTo>
                <a:lnTo>
                  <a:pt x="116" y="246"/>
                </a:lnTo>
                <a:close/>
                <a:moveTo>
                  <a:pt x="50" y="82"/>
                </a:moveTo>
                <a:lnTo>
                  <a:pt x="50" y="82"/>
                </a:lnTo>
                <a:lnTo>
                  <a:pt x="52" y="90"/>
                </a:lnTo>
                <a:lnTo>
                  <a:pt x="53" y="91"/>
                </a:lnTo>
                <a:lnTo>
                  <a:pt x="55" y="91"/>
                </a:lnTo>
                <a:lnTo>
                  <a:pt x="57" y="91"/>
                </a:lnTo>
                <a:lnTo>
                  <a:pt x="57" y="90"/>
                </a:lnTo>
                <a:lnTo>
                  <a:pt x="55" y="85"/>
                </a:lnTo>
                <a:lnTo>
                  <a:pt x="53" y="85"/>
                </a:lnTo>
                <a:lnTo>
                  <a:pt x="52" y="83"/>
                </a:lnTo>
                <a:lnTo>
                  <a:pt x="50" y="82"/>
                </a:lnTo>
                <a:close/>
                <a:moveTo>
                  <a:pt x="230" y="244"/>
                </a:moveTo>
                <a:lnTo>
                  <a:pt x="230" y="244"/>
                </a:lnTo>
                <a:lnTo>
                  <a:pt x="228" y="249"/>
                </a:lnTo>
                <a:lnTo>
                  <a:pt x="228" y="255"/>
                </a:lnTo>
                <a:lnTo>
                  <a:pt x="228" y="254"/>
                </a:lnTo>
                <a:lnTo>
                  <a:pt x="230" y="255"/>
                </a:lnTo>
                <a:lnTo>
                  <a:pt x="230" y="258"/>
                </a:lnTo>
                <a:lnTo>
                  <a:pt x="232" y="257"/>
                </a:lnTo>
                <a:lnTo>
                  <a:pt x="232" y="246"/>
                </a:lnTo>
                <a:lnTo>
                  <a:pt x="230" y="244"/>
                </a:lnTo>
                <a:close/>
                <a:moveTo>
                  <a:pt x="80" y="63"/>
                </a:moveTo>
                <a:lnTo>
                  <a:pt x="80" y="63"/>
                </a:lnTo>
                <a:lnTo>
                  <a:pt x="75" y="64"/>
                </a:lnTo>
                <a:lnTo>
                  <a:pt x="75" y="66"/>
                </a:lnTo>
                <a:lnTo>
                  <a:pt x="72" y="66"/>
                </a:lnTo>
                <a:lnTo>
                  <a:pt x="72" y="68"/>
                </a:lnTo>
                <a:lnTo>
                  <a:pt x="74" y="69"/>
                </a:lnTo>
                <a:lnTo>
                  <a:pt x="75" y="71"/>
                </a:lnTo>
                <a:lnTo>
                  <a:pt x="80" y="63"/>
                </a:lnTo>
                <a:close/>
                <a:moveTo>
                  <a:pt x="107" y="19"/>
                </a:moveTo>
                <a:lnTo>
                  <a:pt x="107" y="19"/>
                </a:lnTo>
                <a:lnTo>
                  <a:pt x="123" y="14"/>
                </a:lnTo>
                <a:lnTo>
                  <a:pt x="109" y="15"/>
                </a:lnTo>
                <a:lnTo>
                  <a:pt x="107" y="19"/>
                </a:lnTo>
                <a:close/>
                <a:moveTo>
                  <a:pt x="33" y="146"/>
                </a:moveTo>
                <a:lnTo>
                  <a:pt x="33" y="146"/>
                </a:lnTo>
                <a:lnTo>
                  <a:pt x="33" y="145"/>
                </a:lnTo>
                <a:lnTo>
                  <a:pt x="34" y="140"/>
                </a:lnTo>
                <a:lnTo>
                  <a:pt x="34" y="137"/>
                </a:lnTo>
                <a:lnTo>
                  <a:pt x="33" y="135"/>
                </a:lnTo>
                <a:lnTo>
                  <a:pt x="31" y="137"/>
                </a:lnTo>
                <a:lnTo>
                  <a:pt x="31" y="139"/>
                </a:lnTo>
                <a:lnTo>
                  <a:pt x="31" y="145"/>
                </a:lnTo>
                <a:lnTo>
                  <a:pt x="33" y="146"/>
                </a:lnTo>
                <a:close/>
                <a:moveTo>
                  <a:pt x="96" y="280"/>
                </a:moveTo>
                <a:lnTo>
                  <a:pt x="96" y="280"/>
                </a:lnTo>
                <a:lnTo>
                  <a:pt x="98" y="280"/>
                </a:lnTo>
                <a:lnTo>
                  <a:pt x="110" y="280"/>
                </a:lnTo>
                <a:lnTo>
                  <a:pt x="110" y="279"/>
                </a:lnTo>
                <a:lnTo>
                  <a:pt x="109" y="279"/>
                </a:lnTo>
                <a:lnTo>
                  <a:pt x="107" y="279"/>
                </a:lnTo>
                <a:lnTo>
                  <a:pt x="104" y="279"/>
                </a:lnTo>
                <a:lnTo>
                  <a:pt x="102" y="279"/>
                </a:lnTo>
                <a:lnTo>
                  <a:pt x="96" y="280"/>
                </a:lnTo>
                <a:close/>
                <a:moveTo>
                  <a:pt x="241" y="175"/>
                </a:moveTo>
                <a:lnTo>
                  <a:pt x="241" y="175"/>
                </a:lnTo>
                <a:lnTo>
                  <a:pt x="241" y="176"/>
                </a:lnTo>
                <a:lnTo>
                  <a:pt x="241" y="202"/>
                </a:lnTo>
                <a:lnTo>
                  <a:pt x="241" y="222"/>
                </a:lnTo>
                <a:lnTo>
                  <a:pt x="241" y="178"/>
                </a:lnTo>
                <a:lnTo>
                  <a:pt x="241" y="175"/>
                </a:lnTo>
                <a:close/>
                <a:moveTo>
                  <a:pt x="42" y="164"/>
                </a:moveTo>
                <a:lnTo>
                  <a:pt x="42" y="164"/>
                </a:lnTo>
                <a:lnTo>
                  <a:pt x="39" y="159"/>
                </a:lnTo>
                <a:lnTo>
                  <a:pt x="36" y="162"/>
                </a:lnTo>
                <a:lnTo>
                  <a:pt x="38" y="167"/>
                </a:lnTo>
                <a:lnTo>
                  <a:pt x="42" y="164"/>
                </a:lnTo>
                <a:close/>
                <a:moveTo>
                  <a:pt x="216" y="50"/>
                </a:moveTo>
                <a:lnTo>
                  <a:pt x="216" y="50"/>
                </a:lnTo>
                <a:lnTo>
                  <a:pt x="219" y="42"/>
                </a:lnTo>
                <a:lnTo>
                  <a:pt x="217" y="41"/>
                </a:lnTo>
                <a:lnTo>
                  <a:pt x="216" y="42"/>
                </a:lnTo>
                <a:lnTo>
                  <a:pt x="214" y="44"/>
                </a:lnTo>
                <a:lnTo>
                  <a:pt x="214" y="47"/>
                </a:lnTo>
                <a:lnTo>
                  <a:pt x="214" y="49"/>
                </a:lnTo>
                <a:lnTo>
                  <a:pt x="216" y="50"/>
                </a:lnTo>
                <a:close/>
                <a:moveTo>
                  <a:pt x="287" y="31"/>
                </a:moveTo>
                <a:lnTo>
                  <a:pt x="287" y="31"/>
                </a:lnTo>
                <a:lnTo>
                  <a:pt x="285" y="25"/>
                </a:lnTo>
                <a:lnTo>
                  <a:pt x="284" y="22"/>
                </a:lnTo>
                <a:lnTo>
                  <a:pt x="277" y="20"/>
                </a:lnTo>
                <a:lnTo>
                  <a:pt x="287" y="31"/>
                </a:lnTo>
                <a:close/>
                <a:moveTo>
                  <a:pt x="27" y="115"/>
                </a:moveTo>
                <a:lnTo>
                  <a:pt x="27" y="115"/>
                </a:lnTo>
                <a:lnTo>
                  <a:pt x="23" y="121"/>
                </a:lnTo>
                <a:lnTo>
                  <a:pt x="25" y="121"/>
                </a:lnTo>
                <a:lnTo>
                  <a:pt x="27" y="121"/>
                </a:lnTo>
                <a:lnTo>
                  <a:pt x="30" y="116"/>
                </a:lnTo>
                <a:lnTo>
                  <a:pt x="31" y="116"/>
                </a:lnTo>
                <a:lnTo>
                  <a:pt x="27" y="115"/>
                </a:lnTo>
                <a:close/>
                <a:moveTo>
                  <a:pt x="135" y="198"/>
                </a:moveTo>
                <a:lnTo>
                  <a:pt x="135" y="198"/>
                </a:lnTo>
                <a:lnTo>
                  <a:pt x="134" y="198"/>
                </a:lnTo>
                <a:lnTo>
                  <a:pt x="134" y="200"/>
                </a:lnTo>
                <a:lnTo>
                  <a:pt x="134" y="202"/>
                </a:lnTo>
                <a:lnTo>
                  <a:pt x="134" y="206"/>
                </a:lnTo>
                <a:lnTo>
                  <a:pt x="135" y="208"/>
                </a:lnTo>
                <a:lnTo>
                  <a:pt x="137" y="205"/>
                </a:lnTo>
                <a:lnTo>
                  <a:pt x="137" y="203"/>
                </a:lnTo>
                <a:lnTo>
                  <a:pt x="135" y="198"/>
                </a:lnTo>
                <a:close/>
                <a:moveTo>
                  <a:pt x="221" y="195"/>
                </a:moveTo>
                <a:lnTo>
                  <a:pt x="221" y="195"/>
                </a:lnTo>
                <a:lnTo>
                  <a:pt x="222" y="198"/>
                </a:lnTo>
                <a:lnTo>
                  <a:pt x="224" y="198"/>
                </a:lnTo>
                <a:lnTo>
                  <a:pt x="224" y="202"/>
                </a:lnTo>
                <a:lnTo>
                  <a:pt x="225" y="203"/>
                </a:lnTo>
                <a:lnTo>
                  <a:pt x="225" y="200"/>
                </a:lnTo>
                <a:lnTo>
                  <a:pt x="225" y="198"/>
                </a:lnTo>
                <a:lnTo>
                  <a:pt x="227" y="197"/>
                </a:lnTo>
                <a:lnTo>
                  <a:pt x="227" y="195"/>
                </a:lnTo>
                <a:lnTo>
                  <a:pt x="224" y="194"/>
                </a:lnTo>
                <a:lnTo>
                  <a:pt x="222" y="195"/>
                </a:lnTo>
                <a:lnTo>
                  <a:pt x="221" y="195"/>
                </a:lnTo>
                <a:close/>
                <a:moveTo>
                  <a:pt x="293" y="172"/>
                </a:moveTo>
                <a:lnTo>
                  <a:pt x="293" y="172"/>
                </a:lnTo>
                <a:lnTo>
                  <a:pt x="296" y="170"/>
                </a:lnTo>
                <a:lnTo>
                  <a:pt x="296" y="168"/>
                </a:lnTo>
                <a:lnTo>
                  <a:pt x="296" y="162"/>
                </a:lnTo>
                <a:lnTo>
                  <a:pt x="296" y="161"/>
                </a:lnTo>
                <a:lnTo>
                  <a:pt x="295" y="162"/>
                </a:lnTo>
                <a:lnTo>
                  <a:pt x="293" y="164"/>
                </a:lnTo>
                <a:lnTo>
                  <a:pt x="293" y="172"/>
                </a:lnTo>
                <a:close/>
                <a:moveTo>
                  <a:pt x="238" y="255"/>
                </a:moveTo>
                <a:lnTo>
                  <a:pt x="238" y="255"/>
                </a:lnTo>
                <a:lnTo>
                  <a:pt x="238" y="241"/>
                </a:lnTo>
                <a:lnTo>
                  <a:pt x="236" y="225"/>
                </a:lnTo>
                <a:lnTo>
                  <a:pt x="238" y="252"/>
                </a:lnTo>
                <a:lnTo>
                  <a:pt x="238" y="255"/>
                </a:lnTo>
                <a:close/>
                <a:moveTo>
                  <a:pt x="23" y="251"/>
                </a:moveTo>
                <a:lnTo>
                  <a:pt x="23" y="251"/>
                </a:lnTo>
                <a:lnTo>
                  <a:pt x="27" y="255"/>
                </a:lnTo>
                <a:lnTo>
                  <a:pt x="28" y="255"/>
                </a:lnTo>
                <a:lnTo>
                  <a:pt x="31" y="255"/>
                </a:lnTo>
                <a:lnTo>
                  <a:pt x="31" y="254"/>
                </a:lnTo>
                <a:lnTo>
                  <a:pt x="30" y="254"/>
                </a:lnTo>
                <a:lnTo>
                  <a:pt x="30" y="252"/>
                </a:lnTo>
                <a:lnTo>
                  <a:pt x="28" y="252"/>
                </a:lnTo>
                <a:lnTo>
                  <a:pt x="25" y="249"/>
                </a:lnTo>
                <a:lnTo>
                  <a:pt x="23" y="251"/>
                </a:lnTo>
                <a:close/>
                <a:moveTo>
                  <a:pt x="148" y="154"/>
                </a:moveTo>
                <a:lnTo>
                  <a:pt x="148" y="154"/>
                </a:lnTo>
                <a:lnTo>
                  <a:pt x="150" y="153"/>
                </a:lnTo>
                <a:lnTo>
                  <a:pt x="153" y="150"/>
                </a:lnTo>
                <a:lnTo>
                  <a:pt x="154" y="148"/>
                </a:lnTo>
                <a:lnTo>
                  <a:pt x="156" y="148"/>
                </a:lnTo>
                <a:lnTo>
                  <a:pt x="156" y="143"/>
                </a:lnTo>
                <a:lnTo>
                  <a:pt x="153" y="143"/>
                </a:lnTo>
                <a:lnTo>
                  <a:pt x="151" y="150"/>
                </a:lnTo>
                <a:lnTo>
                  <a:pt x="148" y="154"/>
                </a:lnTo>
                <a:close/>
                <a:moveTo>
                  <a:pt x="20" y="210"/>
                </a:moveTo>
                <a:lnTo>
                  <a:pt x="20" y="210"/>
                </a:lnTo>
                <a:lnTo>
                  <a:pt x="22" y="211"/>
                </a:lnTo>
                <a:lnTo>
                  <a:pt x="25" y="208"/>
                </a:lnTo>
                <a:lnTo>
                  <a:pt x="25" y="206"/>
                </a:lnTo>
                <a:lnTo>
                  <a:pt x="25" y="205"/>
                </a:lnTo>
                <a:lnTo>
                  <a:pt x="25" y="203"/>
                </a:lnTo>
                <a:lnTo>
                  <a:pt x="22" y="206"/>
                </a:lnTo>
                <a:lnTo>
                  <a:pt x="20" y="206"/>
                </a:lnTo>
                <a:lnTo>
                  <a:pt x="20" y="210"/>
                </a:lnTo>
                <a:close/>
                <a:moveTo>
                  <a:pt x="41" y="244"/>
                </a:moveTo>
                <a:lnTo>
                  <a:pt x="41" y="244"/>
                </a:lnTo>
                <a:lnTo>
                  <a:pt x="42" y="247"/>
                </a:lnTo>
                <a:lnTo>
                  <a:pt x="44" y="247"/>
                </a:lnTo>
                <a:lnTo>
                  <a:pt x="44" y="246"/>
                </a:lnTo>
                <a:lnTo>
                  <a:pt x="44" y="243"/>
                </a:lnTo>
                <a:lnTo>
                  <a:pt x="44" y="238"/>
                </a:lnTo>
                <a:lnTo>
                  <a:pt x="41" y="244"/>
                </a:lnTo>
                <a:close/>
                <a:moveTo>
                  <a:pt x="44" y="219"/>
                </a:moveTo>
                <a:lnTo>
                  <a:pt x="44" y="219"/>
                </a:lnTo>
                <a:lnTo>
                  <a:pt x="39" y="222"/>
                </a:lnTo>
                <a:lnTo>
                  <a:pt x="44" y="228"/>
                </a:lnTo>
                <a:lnTo>
                  <a:pt x="44" y="219"/>
                </a:lnTo>
                <a:close/>
                <a:moveTo>
                  <a:pt x="129" y="34"/>
                </a:moveTo>
                <a:lnTo>
                  <a:pt x="129" y="34"/>
                </a:lnTo>
                <a:lnTo>
                  <a:pt x="124" y="39"/>
                </a:lnTo>
                <a:lnTo>
                  <a:pt x="128" y="45"/>
                </a:lnTo>
                <a:lnTo>
                  <a:pt x="128" y="42"/>
                </a:lnTo>
                <a:lnTo>
                  <a:pt x="128" y="41"/>
                </a:lnTo>
                <a:lnTo>
                  <a:pt x="129" y="36"/>
                </a:lnTo>
                <a:lnTo>
                  <a:pt x="129" y="34"/>
                </a:lnTo>
                <a:close/>
                <a:moveTo>
                  <a:pt x="44" y="135"/>
                </a:moveTo>
                <a:lnTo>
                  <a:pt x="44" y="135"/>
                </a:lnTo>
                <a:lnTo>
                  <a:pt x="44" y="129"/>
                </a:lnTo>
                <a:lnTo>
                  <a:pt x="44" y="127"/>
                </a:lnTo>
                <a:lnTo>
                  <a:pt x="42" y="124"/>
                </a:lnTo>
                <a:lnTo>
                  <a:pt x="41" y="123"/>
                </a:lnTo>
                <a:lnTo>
                  <a:pt x="41" y="124"/>
                </a:lnTo>
                <a:lnTo>
                  <a:pt x="42" y="132"/>
                </a:lnTo>
                <a:lnTo>
                  <a:pt x="44" y="135"/>
                </a:lnTo>
                <a:close/>
                <a:moveTo>
                  <a:pt x="45" y="116"/>
                </a:moveTo>
                <a:lnTo>
                  <a:pt x="45" y="116"/>
                </a:lnTo>
                <a:lnTo>
                  <a:pt x="47" y="109"/>
                </a:lnTo>
                <a:lnTo>
                  <a:pt x="45" y="107"/>
                </a:lnTo>
                <a:lnTo>
                  <a:pt x="44" y="109"/>
                </a:lnTo>
                <a:lnTo>
                  <a:pt x="42" y="110"/>
                </a:lnTo>
                <a:lnTo>
                  <a:pt x="44" y="115"/>
                </a:lnTo>
                <a:lnTo>
                  <a:pt x="45" y="116"/>
                </a:lnTo>
                <a:close/>
                <a:moveTo>
                  <a:pt x="265" y="263"/>
                </a:moveTo>
                <a:lnTo>
                  <a:pt x="265" y="263"/>
                </a:lnTo>
                <a:lnTo>
                  <a:pt x="266" y="265"/>
                </a:lnTo>
                <a:lnTo>
                  <a:pt x="270" y="265"/>
                </a:lnTo>
                <a:lnTo>
                  <a:pt x="273" y="262"/>
                </a:lnTo>
                <a:lnTo>
                  <a:pt x="274" y="260"/>
                </a:lnTo>
                <a:lnTo>
                  <a:pt x="273" y="257"/>
                </a:lnTo>
                <a:lnTo>
                  <a:pt x="271" y="258"/>
                </a:lnTo>
                <a:lnTo>
                  <a:pt x="270" y="262"/>
                </a:lnTo>
                <a:lnTo>
                  <a:pt x="270" y="263"/>
                </a:lnTo>
                <a:lnTo>
                  <a:pt x="268" y="263"/>
                </a:lnTo>
                <a:lnTo>
                  <a:pt x="266" y="262"/>
                </a:lnTo>
                <a:lnTo>
                  <a:pt x="265" y="263"/>
                </a:lnTo>
                <a:close/>
                <a:moveTo>
                  <a:pt x="27" y="211"/>
                </a:moveTo>
                <a:lnTo>
                  <a:pt x="27" y="211"/>
                </a:lnTo>
                <a:lnTo>
                  <a:pt x="25" y="211"/>
                </a:lnTo>
                <a:lnTo>
                  <a:pt x="22" y="214"/>
                </a:lnTo>
                <a:lnTo>
                  <a:pt x="27" y="219"/>
                </a:lnTo>
                <a:lnTo>
                  <a:pt x="27" y="211"/>
                </a:lnTo>
                <a:close/>
                <a:moveTo>
                  <a:pt x="142" y="192"/>
                </a:moveTo>
                <a:lnTo>
                  <a:pt x="142" y="192"/>
                </a:lnTo>
                <a:lnTo>
                  <a:pt x="137" y="197"/>
                </a:lnTo>
                <a:lnTo>
                  <a:pt x="140" y="202"/>
                </a:lnTo>
                <a:lnTo>
                  <a:pt x="142" y="197"/>
                </a:lnTo>
                <a:lnTo>
                  <a:pt x="142" y="192"/>
                </a:lnTo>
                <a:close/>
                <a:moveTo>
                  <a:pt x="146" y="195"/>
                </a:moveTo>
                <a:lnTo>
                  <a:pt x="146" y="195"/>
                </a:lnTo>
                <a:lnTo>
                  <a:pt x="145" y="197"/>
                </a:lnTo>
                <a:lnTo>
                  <a:pt x="145" y="198"/>
                </a:lnTo>
                <a:lnTo>
                  <a:pt x="146" y="205"/>
                </a:lnTo>
                <a:lnTo>
                  <a:pt x="148" y="206"/>
                </a:lnTo>
                <a:lnTo>
                  <a:pt x="150" y="203"/>
                </a:lnTo>
                <a:lnTo>
                  <a:pt x="150" y="202"/>
                </a:lnTo>
                <a:lnTo>
                  <a:pt x="148" y="198"/>
                </a:lnTo>
                <a:lnTo>
                  <a:pt x="146" y="195"/>
                </a:lnTo>
                <a:close/>
                <a:moveTo>
                  <a:pt x="148" y="11"/>
                </a:moveTo>
                <a:lnTo>
                  <a:pt x="148" y="11"/>
                </a:lnTo>
                <a:lnTo>
                  <a:pt x="148" y="12"/>
                </a:lnTo>
                <a:lnTo>
                  <a:pt x="145" y="12"/>
                </a:lnTo>
                <a:lnTo>
                  <a:pt x="143" y="14"/>
                </a:lnTo>
                <a:lnTo>
                  <a:pt x="140" y="14"/>
                </a:lnTo>
                <a:lnTo>
                  <a:pt x="143" y="15"/>
                </a:lnTo>
                <a:lnTo>
                  <a:pt x="146" y="15"/>
                </a:lnTo>
                <a:lnTo>
                  <a:pt x="146" y="17"/>
                </a:lnTo>
                <a:lnTo>
                  <a:pt x="146" y="19"/>
                </a:lnTo>
                <a:lnTo>
                  <a:pt x="148" y="20"/>
                </a:lnTo>
                <a:lnTo>
                  <a:pt x="148" y="11"/>
                </a:lnTo>
                <a:close/>
                <a:moveTo>
                  <a:pt x="109" y="265"/>
                </a:moveTo>
                <a:lnTo>
                  <a:pt x="109" y="265"/>
                </a:lnTo>
                <a:lnTo>
                  <a:pt x="107" y="268"/>
                </a:lnTo>
                <a:lnTo>
                  <a:pt x="110" y="273"/>
                </a:lnTo>
                <a:lnTo>
                  <a:pt x="112" y="268"/>
                </a:lnTo>
                <a:lnTo>
                  <a:pt x="112" y="266"/>
                </a:lnTo>
                <a:lnTo>
                  <a:pt x="110" y="266"/>
                </a:lnTo>
                <a:lnTo>
                  <a:pt x="109" y="265"/>
                </a:lnTo>
                <a:close/>
                <a:moveTo>
                  <a:pt x="252" y="55"/>
                </a:moveTo>
                <a:lnTo>
                  <a:pt x="252" y="55"/>
                </a:lnTo>
                <a:lnTo>
                  <a:pt x="249" y="53"/>
                </a:lnTo>
                <a:lnTo>
                  <a:pt x="247" y="55"/>
                </a:lnTo>
                <a:lnTo>
                  <a:pt x="247" y="56"/>
                </a:lnTo>
                <a:lnTo>
                  <a:pt x="247" y="60"/>
                </a:lnTo>
                <a:lnTo>
                  <a:pt x="249" y="60"/>
                </a:lnTo>
                <a:lnTo>
                  <a:pt x="252" y="55"/>
                </a:lnTo>
                <a:close/>
                <a:moveTo>
                  <a:pt x="85" y="102"/>
                </a:moveTo>
                <a:lnTo>
                  <a:pt x="85" y="102"/>
                </a:lnTo>
                <a:lnTo>
                  <a:pt x="87" y="91"/>
                </a:lnTo>
                <a:lnTo>
                  <a:pt x="85" y="85"/>
                </a:lnTo>
                <a:lnTo>
                  <a:pt x="85" y="101"/>
                </a:lnTo>
                <a:lnTo>
                  <a:pt x="85" y="102"/>
                </a:lnTo>
                <a:close/>
                <a:moveTo>
                  <a:pt x="172" y="268"/>
                </a:moveTo>
                <a:lnTo>
                  <a:pt x="172" y="268"/>
                </a:lnTo>
                <a:lnTo>
                  <a:pt x="164" y="266"/>
                </a:lnTo>
                <a:lnTo>
                  <a:pt x="162" y="266"/>
                </a:lnTo>
                <a:lnTo>
                  <a:pt x="161" y="268"/>
                </a:lnTo>
                <a:lnTo>
                  <a:pt x="172" y="269"/>
                </a:lnTo>
                <a:lnTo>
                  <a:pt x="172" y="268"/>
                </a:lnTo>
                <a:close/>
                <a:moveTo>
                  <a:pt x="232" y="110"/>
                </a:moveTo>
                <a:lnTo>
                  <a:pt x="232" y="110"/>
                </a:lnTo>
                <a:lnTo>
                  <a:pt x="232" y="104"/>
                </a:lnTo>
                <a:lnTo>
                  <a:pt x="230" y="94"/>
                </a:lnTo>
                <a:lnTo>
                  <a:pt x="230" y="93"/>
                </a:lnTo>
                <a:lnTo>
                  <a:pt x="230" y="91"/>
                </a:lnTo>
                <a:lnTo>
                  <a:pt x="228" y="91"/>
                </a:lnTo>
                <a:lnTo>
                  <a:pt x="232" y="110"/>
                </a:lnTo>
                <a:close/>
                <a:moveTo>
                  <a:pt x="276" y="99"/>
                </a:moveTo>
                <a:lnTo>
                  <a:pt x="276" y="99"/>
                </a:lnTo>
                <a:lnTo>
                  <a:pt x="273" y="101"/>
                </a:lnTo>
                <a:lnTo>
                  <a:pt x="271" y="102"/>
                </a:lnTo>
                <a:lnTo>
                  <a:pt x="271" y="104"/>
                </a:lnTo>
                <a:lnTo>
                  <a:pt x="273" y="107"/>
                </a:lnTo>
                <a:lnTo>
                  <a:pt x="276" y="104"/>
                </a:lnTo>
                <a:lnTo>
                  <a:pt x="276" y="99"/>
                </a:lnTo>
                <a:close/>
                <a:moveTo>
                  <a:pt x="173" y="260"/>
                </a:moveTo>
                <a:lnTo>
                  <a:pt x="173" y="260"/>
                </a:lnTo>
                <a:lnTo>
                  <a:pt x="175" y="265"/>
                </a:lnTo>
                <a:lnTo>
                  <a:pt x="178" y="265"/>
                </a:lnTo>
                <a:lnTo>
                  <a:pt x="178" y="262"/>
                </a:lnTo>
                <a:lnTo>
                  <a:pt x="173" y="260"/>
                </a:lnTo>
                <a:close/>
                <a:moveTo>
                  <a:pt x="254" y="50"/>
                </a:moveTo>
                <a:lnTo>
                  <a:pt x="254" y="50"/>
                </a:lnTo>
                <a:lnTo>
                  <a:pt x="252" y="42"/>
                </a:lnTo>
                <a:lnTo>
                  <a:pt x="247" y="44"/>
                </a:lnTo>
                <a:lnTo>
                  <a:pt x="254" y="50"/>
                </a:lnTo>
                <a:close/>
                <a:moveTo>
                  <a:pt x="88" y="153"/>
                </a:moveTo>
                <a:lnTo>
                  <a:pt x="88" y="153"/>
                </a:lnTo>
                <a:lnTo>
                  <a:pt x="88" y="145"/>
                </a:lnTo>
                <a:lnTo>
                  <a:pt x="85" y="150"/>
                </a:lnTo>
                <a:lnTo>
                  <a:pt x="85" y="154"/>
                </a:lnTo>
                <a:lnTo>
                  <a:pt x="88" y="153"/>
                </a:lnTo>
                <a:close/>
                <a:moveTo>
                  <a:pt x="77" y="279"/>
                </a:moveTo>
                <a:lnTo>
                  <a:pt x="77" y="279"/>
                </a:lnTo>
                <a:lnTo>
                  <a:pt x="77" y="263"/>
                </a:lnTo>
                <a:lnTo>
                  <a:pt x="77" y="247"/>
                </a:lnTo>
                <a:lnTo>
                  <a:pt x="77" y="279"/>
                </a:lnTo>
                <a:close/>
                <a:moveTo>
                  <a:pt x="143" y="262"/>
                </a:moveTo>
                <a:lnTo>
                  <a:pt x="143" y="262"/>
                </a:lnTo>
                <a:lnTo>
                  <a:pt x="145" y="263"/>
                </a:lnTo>
                <a:lnTo>
                  <a:pt x="148" y="263"/>
                </a:lnTo>
                <a:lnTo>
                  <a:pt x="146" y="258"/>
                </a:lnTo>
                <a:lnTo>
                  <a:pt x="145" y="257"/>
                </a:lnTo>
                <a:lnTo>
                  <a:pt x="143" y="258"/>
                </a:lnTo>
                <a:lnTo>
                  <a:pt x="143" y="262"/>
                </a:lnTo>
                <a:close/>
                <a:moveTo>
                  <a:pt x="151" y="60"/>
                </a:moveTo>
                <a:lnTo>
                  <a:pt x="151" y="60"/>
                </a:lnTo>
                <a:lnTo>
                  <a:pt x="150" y="61"/>
                </a:lnTo>
                <a:lnTo>
                  <a:pt x="148" y="63"/>
                </a:lnTo>
                <a:lnTo>
                  <a:pt x="146" y="64"/>
                </a:lnTo>
                <a:lnTo>
                  <a:pt x="145" y="66"/>
                </a:lnTo>
                <a:lnTo>
                  <a:pt x="143" y="64"/>
                </a:lnTo>
                <a:lnTo>
                  <a:pt x="140" y="64"/>
                </a:lnTo>
                <a:lnTo>
                  <a:pt x="142" y="66"/>
                </a:lnTo>
                <a:lnTo>
                  <a:pt x="146" y="68"/>
                </a:lnTo>
                <a:lnTo>
                  <a:pt x="150" y="64"/>
                </a:lnTo>
                <a:lnTo>
                  <a:pt x="151" y="60"/>
                </a:lnTo>
                <a:close/>
                <a:moveTo>
                  <a:pt x="184" y="33"/>
                </a:moveTo>
                <a:lnTo>
                  <a:pt x="184" y="33"/>
                </a:lnTo>
                <a:lnTo>
                  <a:pt x="186" y="25"/>
                </a:lnTo>
                <a:lnTo>
                  <a:pt x="183" y="23"/>
                </a:lnTo>
                <a:lnTo>
                  <a:pt x="183" y="33"/>
                </a:lnTo>
                <a:lnTo>
                  <a:pt x="184" y="33"/>
                </a:lnTo>
                <a:close/>
                <a:moveTo>
                  <a:pt x="221" y="75"/>
                </a:moveTo>
                <a:lnTo>
                  <a:pt x="221" y="75"/>
                </a:lnTo>
                <a:lnTo>
                  <a:pt x="225" y="90"/>
                </a:lnTo>
                <a:lnTo>
                  <a:pt x="225" y="85"/>
                </a:lnTo>
                <a:lnTo>
                  <a:pt x="224" y="79"/>
                </a:lnTo>
                <a:lnTo>
                  <a:pt x="221" y="75"/>
                </a:lnTo>
                <a:close/>
                <a:moveTo>
                  <a:pt x="200" y="192"/>
                </a:moveTo>
                <a:lnTo>
                  <a:pt x="200" y="192"/>
                </a:lnTo>
                <a:lnTo>
                  <a:pt x="205" y="195"/>
                </a:lnTo>
                <a:lnTo>
                  <a:pt x="205" y="194"/>
                </a:lnTo>
                <a:lnTo>
                  <a:pt x="202" y="187"/>
                </a:lnTo>
                <a:lnTo>
                  <a:pt x="200" y="192"/>
                </a:lnTo>
                <a:close/>
                <a:moveTo>
                  <a:pt x="287" y="235"/>
                </a:moveTo>
                <a:lnTo>
                  <a:pt x="287" y="235"/>
                </a:lnTo>
                <a:lnTo>
                  <a:pt x="285" y="236"/>
                </a:lnTo>
                <a:lnTo>
                  <a:pt x="285" y="241"/>
                </a:lnTo>
                <a:lnTo>
                  <a:pt x="287" y="244"/>
                </a:lnTo>
                <a:lnTo>
                  <a:pt x="288" y="243"/>
                </a:lnTo>
                <a:lnTo>
                  <a:pt x="288" y="241"/>
                </a:lnTo>
                <a:lnTo>
                  <a:pt x="287" y="235"/>
                </a:lnTo>
                <a:close/>
                <a:moveTo>
                  <a:pt x="187" y="206"/>
                </a:moveTo>
                <a:lnTo>
                  <a:pt x="187" y="206"/>
                </a:lnTo>
                <a:lnTo>
                  <a:pt x="184" y="198"/>
                </a:lnTo>
                <a:lnTo>
                  <a:pt x="181" y="200"/>
                </a:lnTo>
                <a:lnTo>
                  <a:pt x="186" y="208"/>
                </a:lnTo>
                <a:lnTo>
                  <a:pt x="187" y="206"/>
                </a:lnTo>
                <a:close/>
                <a:moveTo>
                  <a:pt x="162" y="91"/>
                </a:moveTo>
                <a:lnTo>
                  <a:pt x="162" y="91"/>
                </a:lnTo>
                <a:lnTo>
                  <a:pt x="164" y="90"/>
                </a:lnTo>
                <a:lnTo>
                  <a:pt x="164" y="86"/>
                </a:lnTo>
                <a:lnTo>
                  <a:pt x="164" y="85"/>
                </a:lnTo>
                <a:lnTo>
                  <a:pt x="161" y="86"/>
                </a:lnTo>
                <a:lnTo>
                  <a:pt x="158" y="86"/>
                </a:lnTo>
                <a:lnTo>
                  <a:pt x="159" y="90"/>
                </a:lnTo>
                <a:lnTo>
                  <a:pt x="161" y="90"/>
                </a:lnTo>
                <a:lnTo>
                  <a:pt x="162" y="91"/>
                </a:lnTo>
                <a:close/>
                <a:moveTo>
                  <a:pt x="243" y="39"/>
                </a:moveTo>
                <a:lnTo>
                  <a:pt x="243" y="39"/>
                </a:lnTo>
                <a:lnTo>
                  <a:pt x="246" y="42"/>
                </a:lnTo>
                <a:lnTo>
                  <a:pt x="251" y="39"/>
                </a:lnTo>
                <a:lnTo>
                  <a:pt x="246" y="39"/>
                </a:lnTo>
                <a:lnTo>
                  <a:pt x="243" y="39"/>
                </a:lnTo>
                <a:close/>
                <a:moveTo>
                  <a:pt x="121" y="265"/>
                </a:moveTo>
                <a:lnTo>
                  <a:pt x="121" y="265"/>
                </a:lnTo>
                <a:lnTo>
                  <a:pt x="118" y="269"/>
                </a:lnTo>
                <a:lnTo>
                  <a:pt x="121" y="273"/>
                </a:lnTo>
                <a:lnTo>
                  <a:pt x="121" y="268"/>
                </a:lnTo>
                <a:lnTo>
                  <a:pt x="121" y="266"/>
                </a:lnTo>
                <a:lnTo>
                  <a:pt x="121" y="265"/>
                </a:lnTo>
                <a:close/>
                <a:moveTo>
                  <a:pt x="206" y="39"/>
                </a:moveTo>
                <a:lnTo>
                  <a:pt x="206" y="39"/>
                </a:lnTo>
                <a:lnTo>
                  <a:pt x="210" y="42"/>
                </a:lnTo>
                <a:lnTo>
                  <a:pt x="211" y="41"/>
                </a:lnTo>
                <a:lnTo>
                  <a:pt x="211" y="39"/>
                </a:lnTo>
                <a:lnTo>
                  <a:pt x="211" y="38"/>
                </a:lnTo>
                <a:lnTo>
                  <a:pt x="210" y="36"/>
                </a:lnTo>
                <a:lnTo>
                  <a:pt x="206" y="39"/>
                </a:lnTo>
                <a:close/>
                <a:moveTo>
                  <a:pt x="200" y="202"/>
                </a:moveTo>
                <a:lnTo>
                  <a:pt x="200" y="202"/>
                </a:lnTo>
                <a:lnTo>
                  <a:pt x="205" y="206"/>
                </a:lnTo>
                <a:lnTo>
                  <a:pt x="206" y="200"/>
                </a:lnTo>
                <a:lnTo>
                  <a:pt x="205" y="198"/>
                </a:lnTo>
                <a:lnTo>
                  <a:pt x="200" y="202"/>
                </a:lnTo>
                <a:close/>
                <a:moveTo>
                  <a:pt x="101" y="49"/>
                </a:moveTo>
                <a:lnTo>
                  <a:pt x="101" y="49"/>
                </a:lnTo>
                <a:lnTo>
                  <a:pt x="101" y="52"/>
                </a:lnTo>
                <a:lnTo>
                  <a:pt x="99" y="53"/>
                </a:lnTo>
                <a:lnTo>
                  <a:pt x="98" y="55"/>
                </a:lnTo>
                <a:lnTo>
                  <a:pt x="98" y="56"/>
                </a:lnTo>
                <a:lnTo>
                  <a:pt x="104" y="50"/>
                </a:lnTo>
                <a:lnTo>
                  <a:pt x="101" y="49"/>
                </a:lnTo>
                <a:close/>
                <a:moveTo>
                  <a:pt x="258" y="50"/>
                </a:moveTo>
                <a:lnTo>
                  <a:pt x="258" y="50"/>
                </a:lnTo>
                <a:lnTo>
                  <a:pt x="262" y="50"/>
                </a:lnTo>
                <a:lnTo>
                  <a:pt x="260" y="45"/>
                </a:lnTo>
                <a:lnTo>
                  <a:pt x="258" y="45"/>
                </a:lnTo>
                <a:lnTo>
                  <a:pt x="257" y="44"/>
                </a:lnTo>
                <a:lnTo>
                  <a:pt x="255" y="44"/>
                </a:lnTo>
                <a:lnTo>
                  <a:pt x="255" y="45"/>
                </a:lnTo>
                <a:lnTo>
                  <a:pt x="257" y="47"/>
                </a:lnTo>
                <a:lnTo>
                  <a:pt x="258" y="50"/>
                </a:lnTo>
                <a:close/>
                <a:moveTo>
                  <a:pt x="254" y="64"/>
                </a:moveTo>
                <a:lnTo>
                  <a:pt x="254" y="64"/>
                </a:lnTo>
                <a:lnTo>
                  <a:pt x="254" y="63"/>
                </a:lnTo>
                <a:lnTo>
                  <a:pt x="257" y="58"/>
                </a:lnTo>
                <a:lnTo>
                  <a:pt x="257" y="56"/>
                </a:lnTo>
                <a:lnTo>
                  <a:pt x="257" y="55"/>
                </a:lnTo>
                <a:lnTo>
                  <a:pt x="255" y="55"/>
                </a:lnTo>
                <a:lnTo>
                  <a:pt x="254" y="58"/>
                </a:lnTo>
                <a:lnTo>
                  <a:pt x="252" y="63"/>
                </a:lnTo>
                <a:lnTo>
                  <a:pt x="254" y="64"/>
                </a:lnTo>
                <a:close/>
                <a:moveTo>
                  <a:pt x="151" y="178"/>
                </a:moveTo>
                <a:lnTo>
                  <a:pt x="151" y="178"/>
                </a:lnTo>
                <a:lnTo>
                  <a:pt x="154" y="173"/>
                </a:lnTo>
                <a:lnTo>
                  <a:pt x="156" y="172"/>
                </a:lnTo>
                <a:lnTo>
                  <a:pt x="156" y="170"/>
                </a:lnTo>
                <a:lnTo>
                  <a:pt x="153" y="172"/>
                </a:lnTo>
                <a:lnTo>
                  <a:pt x="150" y="176"/>
                </a:lnTo>
                <a:lnTo>
                  <a:pt x="151" y="178"/>
                </a:lnTo>
                <a:close/>
                <a:moveTo>
                  <a:pt x="213" y="257"/>
                </a:moveTo>
                <a:lnTo>
                  <a:pt x="213" y="257"/>
                </a:lnTo>
                <a:lnTo>
                  <a:pt x="210" y="260"/>
                </a:lnTo>
                <a:lnTo>
                  <a:pt x="214" y="260"/>
                </a:lnTo>
                <a:lnTo>
                  <a:pt x="219" y="258"/>
                </a:lnTo>
                <a:lnTo>
                  <a:pt x="213" y="257"/>
                </a:lnTo>
                <a:close/>
                <a:moveTo>
                  <a:pt x="153" y="236"/>
                </a:moveTo>
                <a:lnTo>
                  <a:pt x="153" y="236"/>
                </a:lnTo>
                <a:lnTo>
                  <a:pt x="148" y="239"/>
                </a:lnTo>
                <a:lnTo>
                  <a:pt x="148" y="241"/>
                </a:lnTo>
                <a:lnTo>
                  <a:pt x="150" y="244"/>
                </a:lnTo>
                <a:lnTo>
                  <a:pt x="153" y="238"/>
                </a:lnTo>
                <a:lnTo>
                  <a:pt x="153" y="236"/>
                </a:lnTo>
                <a:close/>
                <a:moveTo>
                  <a:pt x="195" y="19"/>
                </a:moveTo>
                <a:lnTo>
                  <a:pt x="195" y="19"/>
                </a:lnTo>
                <a:lnTo>
                  <a:pt x="197" y="19"/>
                </a:lnTo>
                <a:lnTo>
                  <a:pt x="199" y="19"/>
                </a:lnTo>
                <a:lnTo>
                  <a:pt x="200" y="17"/>
                </a:lnTo>
                <a:lnTo>
                  <a:pt x="202" y="19"/>
                </a:lnTo>
                <a:lnTo>
                  <a:pt x="203" y="20"/>
                </a:lnTo>
                <a:lnTo>
                  <a:pt x="202" y="17"/>
                </a:lnTo>
                <a:lnTo>
                  <a:pt x="202" y="15"/>
                </a:lnTo>
                <a:lnTo>
                  <a:pt x="197" y="15"/>
                </a:lnTo>
                <a:lnTo>
                  <a:pt x="195" y="19"/>
                </a:lnTo>
                <a:close/>
                <a:moveTo>
                  <a:pt x="292" y="118"/>
                </a:moveTo>
                <a:lnTo>
                  <a:pt x="292" y="118"/>
                </a:lnTo>
                <a:lnTo>
                  <a:pt x="295" y="115"/>
                </a:lnTo>
                <a:lnTo>
                  <a:pt x="296" y="113"/>
                </a:lnTo>
                <a:lnTo>
                  <a:pt x="296" y="112"/>
                </a:lnTo>
                <a:lnTo>
                  <a:pt x="293" y="112"/>
                </a:lnTo>
                <a:lnTo>
                  <a:pt x="292" y="110"/>
                </a:lnTo>
                <a:lnTo>
                  <a:pt x="292" y="118"/>
                </a:lnTo>
                <a:close/>
                <a:moveTo>
                  <a:pt x="265" y="55"/>
                </a:moveTo>
                <a:lnTo>
                  <a:pt x="265" y="55"/>
                </a:lnTo>
                <a:lnTo>
                  <a:pt x="266" y="66"/>
                </a:lnTo>
                <a:lnTo>
                  <a:pt x="270" y="66"/>
                </a:lnTo>
                <a:lnTo>
                  <a:pt x="270" y="68"/>
                </a:lnTo>
                <a:lnTo>
                  <a:pt x="268" y="69"/>
                </a:lnTo>
                <a:lnTo>
                  <a:pt x="270" y="68"/>
                </a:lnTo>
                <a:lnTo>
                  <a:pt x="270" y="66"/>
                </a:lnTo>
                <a:lnTo>
                  <a:pt x="266" y="55"/>
                </a:lnTo>
                <a:lnTo>
                  <a:pt x="265" y="55"/>
                </a:lnTo>
                <a:close/>
                <a:moveTo>
                  <a:pt x="38" y="75"/>
                </a:moveTo>
                <a:lnTo>
                  <a:pt x="38" y="75"/>
                </a:lnTo>
                <a:lnTo>
                  <a:pt x="36" y="75"/>
                </a:lnTo>
                <a:lnTo>
                  <a:pt x="36" y="77"/>
                </a:lnTo>
                <a:lnTo>
                  <a:pt x="34" y="79"/>
                </a:lnTo>
                <a:lnTo>
                  <a:pt x="36" y="80"/>
                </a:lnTo>
                <a:lnTo>
                  <a:pt x="39" y="82"/>
                </a:lnTo>
                <a:lnTo>
                  <a:pt x="38" y="75"/>
                </a:lnTo>
                <a:close/>
                <a:moveTo>
                  <a:pt x="154" y="86"/>
                </a:moveTo>
                <a:lnTo>
                  <a:pt x="154" y="86"/>
                </a:lnTo>
                <a:lnTo>
                  <a:pt x="153" y="88"/>
                </a:lnTo>
                <a:lnTo>
                  <a:pt x="153" y="101"/>
                </a:lnTo>
                <a:lnTo>
                  <a:pt x="153" y="105"/>
                </a:lnTo>
                <a:lnTo>
                  <a:pt x="154" y="86"/>
                </a:lnTo>
                <a:close/>
                <a:moveTo>
                  <a:pt x="241" y="68"/>
                </a:moveTo>
                <a:lnTo>
                  <a:pt x="241" y="68"/>
                </a:lnTo>
                <a:lnTo>
                  <a:pt x="240" y="74"/>
                </a:lnTo>
                <a:lnTo>
                  <a:pt x="238" y="75"/>
                </a:lnTo>
                <a:lnTo>
                  <a:pt x="240" y="75"/>
                </a:lnTo>
                <a:lnTo>
                  <a:pt x="243" y="69"/>
                </a:lnTo>
                <a:lnTo>
                  <a:pt x="241" y="68"/>
                </a:lnTo>
                <a:close/>
                <a:moveTo>
                  <a:pt x="42" y="176"/>
                </a:moveTo>
                <a:lnTo>
                  <a:pt x="42" y="176"/>
                </a:lnTo>
                <a:lnTo>
                  <a:pt x="45" y="173"/>
                </a:lnTo>
                <a:lnTo>
                  <a:pt x="44" y="172"/>
                </a:lnTo>
                <a:lnTo>
                  <a:pt x="44" y="168"/>
                </a:lnTo>
                <a:lnTo>
                  <a:pt x="41" y="172"/>
                </a:lnTo>
                <a:lnTo>
                  <a:pt x="42" y="176"/>
                </a:lnTo>
                <a:close/>
                <a:moveTo>
                  <a:pt x="90" y="99"/>
                </a:moveTo>
                <a:lnTo>
                  <a:pt x="90" y="99"/>
                </a:lnTo>
                <a:lnTo>
                  <a:pt x="91" y="90"/>
                </a:lnTo>
                <a:lnTo>
                  <a:pt x="93" y="82"/>
                </a:lnTo>
                <a:lnTo>
                  <a:pt x="91" y="90"/>
                </a:lnTo>
                <a:lnTo>
                  <a:pt x="90" y="99"/>
                </a:lnTo>
                <a:close/>
                <a:moveTo>
                  <a:pt x="110" y="186"/>
                </a:moveTo>
                <a:lnTo>
                  <a:pt x="110" y="186"/>
                </a:lnTo>
                <a:lnTo>
                  <a:pt x="110" y="184"/>
                </a:lnTo>
                <a:lnTo>
                  <a:pt x="107" y="186"/>
                </a:lnTo>
                <a:lnTo>
                  <a:pt x="104" y="187"/>
                </a:lnTo>
                <a:lnTo>
                  <a:pt x="102" y="187"/>
                </a:lnTo>
                <a:lnTo>
                  <a:pt x="102" y="189"/>
                </a:lnTo>
                <a:lnTo>
                  <a:pt x="104" y="189"/>
                </a:lnTo>
                <a:lnTo>
                  <a:pt x="105" y="189"/>
                </a:lnTo>
                <a:lnTo>
                  <a:pt x="110" y="186"/>
                </a:lnTo>
                <a:close/>
                <a:moveTo>
                  <a:pt x="79" y="153"/>
                </a:moveTo>
                <a:lnTo>
                  <a:pt x="79" y="153"/>
                </a:lnTo>
                <a:lnTo>
                  <a:pt x="79" y="173"/>
                </a:lnTo>
                <a:lnTo>
                  <a:pt x="79" y="172"/>
                </a:lnTo>
                <a:lnTo>
                  <a:pt x="79" y="156"/>
                </a:lnTo>
                <a:lnTo>
                  <a:pt x="79" y="153"/>
                </a:lnTo>
                <a:close/>
                <a:moveTo>
                  <a:pt x="128" y="205"/>
                </a:moveTo>
                <a:lnTo>
                  <a:pt x="128" y="205"/>
                </a:lnTo>
                <a:lnTo>
                  <a:pt x="126" y="206"/>
                </a:lnTo>
                <a:lnTo>
                  <a:pt x="126" y="208"/>
                </a:lnTo>
                <a:lnTo>
                  <a:pt x="128" y="213"/>
                </a:lnTo>
                <a:lnTo>
                  <a:pt x="131" y="211"/>
                </a:lnTo>
                <a:lnTo>
                  <a:pt x="128" y="205"/>
                </a:lnTo>
                <a:close/>
                <a:moveTo>
                  <a:pt x="41" y="153"/>
                </a:moveTo>
                <a:lnTo>
                  <a:pt x="41" y="153"/>
                </a:lnTo>
                <a:lnTo>
                  <a:pt x="39" y="148"/>
                </a:lnTo>
                <a:lnTo>
                  <a:pt x="36" y="151"/>
                </a:lnTo>
                <a:lnTo>
                  <a:pt x="39" y="154"/>
                </a:lnTo>
                <a:lnTo>
                  <a:pt x="41" y="153"/>
                </a:lnTo>
                <a:close/>
                <a:moveTo>
                  <a:pt x="213" y="222"/>
                </a:moveTo>
                <a:lnTo>
                  <a:pt x="213" y="222"/>
                </a:lnTo>
                <a:lnTo>
                  <a:pt x="211" y="227"/>
                </a:lnTo>
                <a:lnTo>
                  <a:pt x="211" y="230"/>
                </a:lnTo>
                <a:lnTo>
                  <a:pt x="213" y="228"/>
                </a:lnTo>
                <a:lnTo>
                  <a:pt x="214" y="228"/>
                </a:lnTo>
                <a:lnTo>
                  <a:pt x="214" y="225"/>
                </a:lnTo>
                <a:lnTo>
                  <a:pt x="214" y="224"/>
                </a:lnTo>
                <a:lnTo>
                  <a:pt x="213" y="222"/>
                </a:lnTo>
                <a:close/>
                <a:moveTo>
                  <a:pt x="30" y="159"/>
                </a:moveTo>
                <a:lnTo>
                  <a:pt x="30" y="159"/>
                </a:lnTo>
                <a:lnTo>
                  <a:pt x="25" y="162"/>
                </a:lnTo>
                <a:lnTo>
                  <a:pt x="27" y="165"/>
                </a:lnTo>
                <a:lnTo>
                  <a:pt x="30" y="162"/>
                </a:lnTo>
                <a:lnTo>
                  <a:pt x="30" y="159"/>
                </a:lnTo>
                <a:close/>
                <a:moveTo>
                  <a:pt x="80" y="52"/>
                </a:moveTo>
                <a:lnTo>
                  <a:pt x="80" y="52"/>
                </a:lnTo>
                <a:lnTo>
                  <a:pt x="83" y="52"/>
                </a:lnTo>
                <a:lnTo>
                  <a:pt x="80" y="45"/>
                </a:lnTo>
                <a:lnTo>
                  <a:pt x="79" y="47"/>
                </a:lnTo>
                <a:lnTo>
                  <a:pt x="80" y="52"/>
                </a:lnTo>
                <a:close/>
                <a:moveTo>
                  <a:pt x="33" y="224"/>
                </a:moveTo>
                <a:lnTo>
                  <a:pt x="33" y="224"/>
                </a:lnTo>
                <a:lnTo>
                  <a:pt x="34" y="222"/>
                </a:lnTo>
                <a:lnTo>
                  <a:pt x="34" y="221"/>
                </a:lnTo>
                <a:lnTo>
                  <a:pt x="33" y="217"/>
                </a:lnTo>
                <a:lnTo>
                  <a:pt x="31" y="221"/>
                </a:lnTo>
                <a:lnTo>
                  <a:pt x="31" y="222"/>
                </a:lnTo>
                <a:lnTo>
                  <a:pt x="33" y="224"/>
                </a:lnTo>
                <a:close/>
                <a:moveTo>
                  <a:pt x="299" y="214"/>
                </a:moveTo>
                <a:lnTo>
                  <a:pt x="299" y="214"/>
                </a:lnTo>
                <a:lnTo>
                  <a:pt x="298" y="216"/>
                </a:lnTo>
                <a:lnTo>
                  <a:pt x="298" y="238"/>
                </a:lnTo>
                <a:lnTo>
                  <a:pt x="298" y="243"/>
                </a:lnTo>
                <a:lnTo>
                  <a:pt x="299" y="214"/>
                </a:lnTo>
                <a:close/>
                <a:moveTo>
                  <a:pt x="270" y="145"/>
                </a:moveTo>
                <a:lnTo>
                  <a:pt x="270" y="145"/>
                </a:lnTo>
                <a:lnTo>
                  <a:pt x="274" y="142"/>
                </a:lnTo>
                <a:lnTo>
                  <a:pt x="274" y="140"/>
                </a:lnTo>
                <a:lnTo>
                  <a:pt x="274" y="137"/>
                </a:lnTo>
                <a:lnTo>
                  <a:pt x="271" y="140"/>
                </a:lnTo>
                <a:lnTo>
                  <a:pt x="270" y="142"/>
                </a:lnTo>
                <a:lnTo>
                  <a:pt x="270" y="145"/>
                </a:lnTo>
                <a:close/>
                <a:moveTo>
                  <a:pt x="172" y="28"/>
                </a:moveTo>
                <a:lnTo>
                  <a:pt x="172" y="28"/>
                </a:lnTo>
                <a:lnTo>
                  <a:pt x="172" y="38"/>
                </a:lnTo>
                <a:lnTo>
                  <a:pt x="172" y="45"/>
                </a:lnTo>
                <a:lnTo>
                  <a:pt x="173" y="38"/>
                </a:lnTo>
                <a:lnTo>
                  <a:pt x="172" y="28"/>
                </a:lnTo>
                <a:close/>
                <a:moveTo>
                  <a:pt x="296" y="181"/>
                </a:moveTo>
                <a:lnTo>
                  <a:pt x="296" y="181"/>
                </a:lnTo>
                <a:lnTo>
                  <a:pt x="296" y="178"/>
                </a:lnTo>
                <a:lnTo>
                  <a:pt x="296" y="175"/>
                </a:lnTo>
                <a:lnTo>
                  <a:pt x="295" y="176"/>
                </a:lnTo>
                <a:lnTo>
                  <a:pt x="295" y="181"/>
                </a:lnTo>
                <a:lnTo>
                  <a:pt x="296" y="181"/>
                </a:lnTo>
                <a:close/>
                <a:moveTo>
                  <a:pt x="202" y="197"/>
                </a:moveTo>
                <a:lnTo>
                  <a:pt x="202" y="197"/>
                </a:lnTo>
                <a:lnTo>
                  <a:pt x="199" y="194"/>
                </a:lnTo>
                <a:lnTo>
                  <a:pt x="197" y="195"/>
                </a:lnTo>
                <a:lnTo>
                  <a:pt x="197" y="197"/>
                </a:lnTo>
                <a:lnTo>
                  <a:pt x="199" y="200"/>
                </a:lnTo>
                <a:lnTo>
                  <a:pt x="202" y="197"/>
                </a:lnTo>
                <a:close/>
                <a:moveTo>
                  <a:pt x="85" y="61"/>
                </a:moveTo>
                <a:lnTo>
                  <a:pt x="85" y="61"/>
                </a:lnTo>
                <a:lnTo>
                  <a:pt x="79" y="72"/>
                </a:lnTo>
                <a:lnTo>
                  <a:pt x="87" y="61"/>
                </a:lnTo>
                <a:lnTo>
                  <a:pt x="85" y="61"/>
                </a:lnTo>
                <a:close/>
                <a:moveTo>
                  <a:pt x="123" y="225"/>
                </a:moveTo>
                <a:lnTo>
                  <a:pt x="123" y="225"/>
                </a:lnTo>
                <a:lnTo>
                  <a:pt x="126" y="222"/>
                </a:lnTo>
                <a:lnTo>
                  <a:pt x="124" y="217"/>
                </a:lnTo>
                <a:lnTo>
                  <a:pt x="123" y="225"/>
                </a:lnTo>
                <a:close/>
                <a:moveTo>
                  <a:pt x="170" y="214"/>
                </a:moveTo>
                <a:lnTo>
                  <a:pt x="170" y="214"/>
                </a:lnTo>
                <a:lnTo>
                  <a:pt x="170" y="216"/>
                </a:lnTo>
                <a:lnTo>
                  <a:pt x="176" y="211"/>
                </a:lnTo>
                <a:lnTo>
                  <a:pt x="175" y="206"/>
                </a:lnTo>
                <a:lnTo>
                  <a:pt x="170" y="214"/>
                </a:lnTo>
                <a:close/>
                <a:moveTo>
                  <a:pt x="205" y="31"/>
                </a:moveTo>
                <a:lnTo>
                  <a:pt x="205" y="31"/>
                </a:lnTo>
                <a:lnTo>
                  <a:pt x="206" y="27"/>
                </a:lnTo>
                <a:lnTo>
                  <a:pt x="203" y="25"/>
                </a:lnTo>
                <a:lnTo>
                  <a:pt x="203" y="30"/>
                </a:lnTo>
                <a:lnTo>
                  <a:pt x="205" y="31"/>
                </a:lnTo>
                <a:close/>
                <a:moveTo>
                  <a:pt x="71" y="36"/>
                </a:moveTo>
                <a:lnTo>
                  <a:pt x="71" y="36"/>
                </a:lnTo>
                <a:lnTo>
                  <a:pt x="69" y="39"/>
                </a:lnTo>
                <a:lnTo>
                  <a:pt x="72" y="44"/>
                </a:lnTo>
                <a:lnTo>
                  <a:pt x="74" y="42"/>
                </a:lnTo>
                <a:lnTo>
                  <a:pt x="72" y="38"/>
                </a:lnTo>
                <a:lnTo>
                  <a:pt x="71" y="36"/>
                </a:lnTo>
                <a:close/>
                <a:moveTo>
                  <a:pt x="296" y="156"/>
                </a:moveTo>
                <a:lnTo>
                  <a:pt x="296" y="156"/>
                </a:lnTo>
                <a:lnTo>
                  <a:pt x="296" y="153"/>
                </a:lnTo>
                <a:lnTo>
                  <a:pt x="296" y="150"/>
                </a:lnTo>
                <a:lnTo>
                  <a:pt x="295" y="153"/>
                </a:lnTo>
                <a:lnTo>
                  <a:pt x="295" y="157"/>
                </a:lnTo>
                <a:lnTo>
                  <a:pt x="296" y="156"/>
                </a:lnTo>
                <a:close/>
                <a:moveTo>
                  <a:pt x="38" y="180"/>
                </a:moveTo>
                <a:lnTo>
                  <a:pt x="38" y="180"/>
                </a:lnTo>
                <a:lnTo>
                  <a:pt x="38" y="178"/>
                </a:lnTo>
                <a:lnTo>
                  <a:pt x="39" y="176"/>
                </a:lnTo>
                <a:lnTo>
                  <a:pt x="38" y="175"/>
                </a:lnTo>
                <a:lnTo>
                  <a:pt x="34" y="178"/>
                </a:lnTo>
                <a:lnTo>
                  <a:pt x="38" y="180"/>
                </a:lnTo>
                <a:close/>
                <a:moveTo>
                  <a:pt x="28" y="183"/>
                </a:moveTo>
                <a:lnTo>
                  <a:pt x="28" y="183"/>
                </a:lnTo>
                <a:lnTo>
                  <a:pt x="28" y="184"/>
                </a:lnTo>
                <a:lnTo>
                  <a:pt x="25" y="186"/>
                </a:lnTo>
                <a:lnTo>
                  <a:pt x="25" y="187"/>
                </a:lnTo>
                <a:lnTo>
                  <a:pt x="27" y="189"/>
                </a:lnTo>
                <a:lnTo>
                  <a:pt x="28" y="189"/>
                </a:lnTo>
                <a:lnTo>
                  <a:pt x="30" y="187"/>
                </a:lnTo>
                <a:lnTo>
                  <a:pt x="30" y="184"/>
                </a:lnTo>
                <a:lnTo>
                  <a:pt x="28" y="183"/>
                </a:lnTo>
                <a:close/>
                <a:moveTo>
                  <a:pt x="191" y="244"/>
                </a:moveTo>
                <a:lnTo>
                  <a:pt x="191" y="244"/>
                </a:lnTo>
                <a:lnTo>
                  <a:pt x="187" y="238"/>
                </a:lnTo>
                <a:lnTo>
                  <a:pt x="186" y="238"/>
                </a:lnTo>
                <a:lnTo>
                  <a:pt x="184" y="239"/>
                </a:lnTo>
                <a:lnTo>
                  <a:pt x="191" y="244"/>
                </a:lnTo>
                <a:close/>
                <a:moveTo>
                  <a:pt x="273" y="60"/>
                </a:moveTo>
                <a:lnTo>
                  <a:pt x="273" y="60"/>
                </a:lnTo>
                <a:lnTo>
                  <a:pt x="274" y="53"/>
                </a:lnTo>
                <a:lnTo>
                  <a:pt x="274" y="52"/>
                </a:lnTo>
                <a:lnTo>
                  <a:pt x="274" y="50"/>
                </a:lnTo>
                <a:lnTo>
                  <a:pt x="273" y="50"/>
                </a:lnTo>
                <a:lnTo>
                  <a:pt x="271" y="50"/>
                </a:lnTo>
                <a:lnTo>
                  <a:pt x="273" y="60"/>
                </a:lnTo>
                <a:close/>
                <a:moveTo>
                  <a:pt x="262" y="151"/>
                </a:moveTo>
                <a:lnTo>
                  <a:pt x="262" y="151"/>
                </a:lnTo>
                <a:lnTo>
                  <a:pt x="262" y="164"/>
                </a:lnTo>
                <a:lnTo>
                  <a:pt x="263" y="162"/>
                </a:lnTo>
                <a:lnTo>
                  <a:pt x="263" y="151"/>
                </a:lnTo>
                <a:lnTo>
                  <a:pt x="262" y="151"/>
                </a:lnTo>
                <a:close/>
                <a:moveTo>
                  <a:pt x="281" y="192"/>
                </a:moveTo>
                <a:lnTo>
                  <a:pt x="281" y="192"/>
                </a:lnTo>
                <a:lnTo>
                  <a:pt x="284" y="191"/>
                </a:lnTo>
                <a:lnTo>
                  <a:pt x="284" y="189"/>
                </a:lnTo>
                <a:lnTo>
                  <a:pt x="284" y="186"/>
                </a:lnTo>
                <a:lnTo>
                  <a:pt x="281" y="189"/>
                </a:lnTo>
                <a:lnTo>
                  <a:pt x="281" y="192"/>
                </a:lnTo>
                <a:close/>
                <a:moveTo>
                  <a:pt x="98" y="183"/>
                </a:moveTo>
                <a:lnTo>
                  <a:pt x="98" y="183"/>
                </a:lnTo>
                <a:lnTo>
                  <a:pt x="94" y="167"/>
                </a:lnTo>
                <a:lnTo>
                  <a:pt x="94" y="172"/>
                </a:lnTo>
                <a:lnTo>
                  <a:pt x="98" y="181"/>
                </a:lnTo>
                <a:lnTo>
                  <a:pt x="98" y="183"/>
                </a:lnTo>
                <a:close/>
                <a:moveTo>
                  <a:pt x="66" y="23"/>
                </a:moveTo>
                <a:lnTo>
                  <a:pt x="66" y="23"/>
                </a:lnTo>
                <a:lnTo>
                  <a:pt x="68" y="22"/>
                </a:lnTo>
                <a:lnTo>
                  <a:pt x="69" y="22"/>
                </a:lnTo>
                <a:lnTo>
                  <a:pt x="72" y="20"/>
                </a:lnTo>
                <a:lnTo>
                  <a:pt x="72" y="19"/>
                </a:lnTo>
                <a:lnTo>
                  <a:pt x="69" y="19"/>
                </a:lnTo>
                <a:lnTo>
                  <a:pt x="68" y="19"/>
                </a:lnTo>
                <a:lnTo>
                  <a:pt x="66" y="23"/>
                </a:lnTo>
                <a:close/>
                <a:moveTo>
                  <a:pt x="150" y="213"/>
                </a:moveTo>
                <a:lnTo>
                  <a:pt x="150" y="213"/>
                </a:lnTo>
                <a:lnTo>
                  <a:pt x="151" y="210"/>
                </a:lnTo>
                <a:lnTo>
                  <a:pt x="151" y="206"/>
                </a:lnTo>
                <a:lnTo>
                  <a:pt x="148" y="210"/>
                </a:lnTo>
                <a:lnTo>
                  <a:pt x="150" y="213"/>
                </a:lnTo>
                <a:close/>
                <a:moveTo>
                  <a:pt x="170" y="121"/>
                </a:moveTo>
                <a:lnTo>
                  <a:pt x="170" y="121"/>
                </a:lnTo>
                <a:lnTo>
                  <a:pt x="169" y="123"/>
                </a:lnTo>
                <a:lnTo>
                  <a:pt x="169" y="124"/>
                </a:lnTo>
                <a:lnTo>
                  <a:pt x="169" y="131"/>
                </a:lnTo>
                <a:lnTo>
                  <a:pt x="170" y="131"/>
                </a:lnTo>
                <a:lnTo>
                  <a:pt x="170" y="121"/>
                </a:lnTo>
                <a:close/>
                <a:moveTo>
                  <a:pt x="181" y="173"/>
                </a:moveTo>
                <a:lnTo>
                  <a:pt x="181" y="173"/>
                </a:lnTo>
                <a:lnTo>
                  <a:pt x="180" y="178"/>
                </a:lnTo>
                <a:lnTo>
                  <a:pt x="181" y="180"/>
                </a:lnTo>
                <a:lnTo>
                  <a:pt x="184" y="178"/>
                </a:lnTo>
                <a:lnTo>
                  <a:pt x="181" y="173"/>
                </a:lnTo>
                <a:close/>
                <a:moveTo>
                  <a:pt x="109" y="216"/>
                </a:moveTo>
                <a:lnTo>
                  <a:pt x="109" y="216"/>
                </a:lnTo>
                <a:lnTo>
                  <a:pt x="107" y="217"/>
                </a:lnTo>
                <a:lnTo>
                  <a:pt x="107" y="221"/>
                </a:lnTo>
                <a:lnTo>
                  <a:pt x="112" y="217"/>
                </a:lnTo>
                <a:lnTo>
                  <a:pt x="109" y="216"/>
                </a:lnTo>
                <a:close/>
                <a:moveTo>
                  <a:pt x="96" y="277"/>
                </a:moveTo>
                <a:lnTo>
                  <a:pt x="96" y="277"/>
                </a:lnTo>
                <a:lnTo>
                  <a:pt x="99" y="276"/>
                </a:lnTo>
                <a:lnTo>
                  <a:pt x="93" y="271"/>
                </a:lnTo>
                <a:lnTo>
                  <a:pt x="96" y="277"/>
                </a:lnTo>
                <a:close/>
                <a:moveTo>
                  <a:pt x="12" y="101"/>
                </a:moveTo>
                <a:lnTo>
                  <a:pt x="12" y="101"/>
                </a:lnTo>
                <a:lnTo>
                  <a:pt x="14" y="101"/>
                </a:lnTo>
                <a:lnTo>
                  <a:pt x="14" y="99"/>
                </a:lnTo>
                <a:lnTo>
                  <a:pt x="14" y="96"/>
                </a:lnTo>
                <a:lnTo>
                  <a:pt x="16" y="91"/>
                </a:lnTo>
                <a:lnTo>
                  <a:pt x="16" y="90"/>
                </a:lnTo>
                <a:lnTo>
                  <a:pt x="16" y="88"/>
                </a:lnTo>
                <a:lnTo>
                  <a:pt x="12" y="101"/>
                </a:lnTo>
                <a:close/>
                <a:moveTo>
                  <a:pt x="99" y="42"/>
                </a:moveTo>
                <a:lnTo>
                  <a:pt x="99" y="42"/>
                </a:lnTo>
                <a:lnTo>
                  <a:pt x="96" y="45"/>
                </a:lnTo>
                <a:lnTo>
                  <a:pt x="98" y="49"/>
                </a:lnTo>
                <a:lnTo>
                  <a:pt x="101" y="45"/>
                </a:lnTo>
                <a:lnTo>
                  <a:pt x="99" y="42"/>
                </a:lnTo>
                <a:close/>
                <a:moveTo>
                  <a:pt x="99" y="64"/>
                </a:moveTo>
                <a:lnTo>
                  <a:pt x="99" y="64"/>
                </a:lnTo>
                <a:lnTo>
                  <a:pt x="99" y="66"/>
                </a:lnTo>
                <a:lnTo>
                  <a:pt x="98" y="66"/>
                </a:lnTo>
                <a:lnTo>
                  <a:pt x="96" y="69"/>
                </a:lnTo>
                <a:lnTo>
                  <a:pt x="94" y="72"/>
                </a:lnTo>
                <a:lnTo>
                  <a:pt x="101" y="66"/>
                </a:lnTo>
                <a:lnTo>
                  <a:pt x="99" y="64"/>
                </a:lnTo>
                <a:close/>
                <a:moveTo>
                  <a:pt x="238" y="42"/>
                </a:moveTo>
                <a:lnTo>
                  <a:pt x="238" y="42"/>
                </a:lnTo>
                <a:lnTo>
                  <a:pt x="241" y="47"/>
                </a:lnTo>
                <a:lnTo>
                  <a:pt x="243" y="44"/>
                </a:lnTo>
                <a:lnTo>
                  <a:pt x="240" y="41"/>
                </a:lnTo>
                <a:lnTo>
                  <a:pt x="238" y="42"/>
                </a:lnTo>
                <a:close/>
                <a:moveTo>
                  <a:pt x="238" y="17"/>
                </a:moveTo>
                <a:lnTo>
                  <a:pt x="238" y="17"/>
                </a:lnTo>
                <a:lnTo>
                  <a:pt x="240" y="20"/>
                </a:lnTo>
                <a:lnTo>
                  <a:pt x="241" y="19"/>
                </a:lnTo>
                <a:lnTo>
                  <a:pt x="244" y="19"/>
                </a:lnTo>
                <a:lnTo>
                  <a:pt x="238" y="15"/>
                </a:lnTo>
                <a:lnTo>
                  <a:pt x="238" y="17"/>
                </a:lnTo>
                <a:close/>
                <a:moveTo>
                  <a:pt x="153" y="8"/>
                </a:moveTo>
                <a:lnTo>
                  <a:pt x="153" y="8"/>
                </a:lnTo>
                <a:lnTo>
                  <a:pt x="153" y="6"/>
                </a:lnTo>
                <a:lnTo>
                  <a:pt x="151" y="6"/>
                </a:lnTo>
                <a:lnTo>
                  <a:pt x="143" y="6"/>
                </a:lnTo>
                <a:lnTo>
                  <a:pt x="140" y="6"/>
                </a:lnTo>
                <a:lnTo>
                  <a:pt x="146" y="8"/>
                </a:lnTo>
                <a:lnTo>
                  <a:pt x="153" y="8"/>
                </a:lnTo>
                <a:close/>
                <a:moveTo>
                  <a:pt x="258" y="262"/>
                </a:moveTo>
                <a:lnTo>
                  <a:pt x="258" y="262"/>
                </a:lnTo>
                <a:lnTo>
                  <a:pt x="260" y="260"/>
                </a:lnTo>
                <a:lnTo>
                  <a:pt x="260" y="258"/>
                </a:lnTo>
                <a:lnTo>
                  <a:pt x="258" y="252"/>
                </a:lnTo>
                <a:lnTo>
                  <a:pt x="258" y="251"/>
                </a:lnTo>
                <a:lnTo>
                  <a:pt x="258" y="249"/>
                </a:lnTo>
                <a:lnTo>
                  <a:pt x="258" y="255"/>
                </a:lnTo>
                <a:lnTo>
                  <a:pt x="258" y="262"/>
                </a:lnTo>
                <a:close/>
                <a:moveTo>
                  <a:pt x="191" y="22"/>
                </a:moveTo>
                <a:lnTo>
                  <a:pt x="191" y="22"/>
                </a:lnTo>
                <a:lnTo>
                  <a:pt x="191" y="23"/>
                </a:lnTo>
                <a:lnTo>
                  <a:pt x="192" y="25"/>
                </a:lnTo>
                <a:lnTo>
                  <a:pt x="195" y="25"/>
                </a:lnTo>
                <a:lnTo>
                  <a:pt x="195" y="22"/>
                </a:lnTo>
                <a:lnTo>
                  <a:pt x="191" y="22"/>
                </a:lnTo>
                <a:close/>
                <a:moveTo>
                  <a:pt x="221" y="44"/>
                </a:moveTo>
                <a:lnTo>
                  <a:pt x="221" y="44"/>
                </a:lnTo>
                <a:lnTo>
                  <a:pt x="222" y="44"/>
                </a:lnTo>
                <a:lnTo>
                  <a:pt x="227" y="39"/>
                </a:lnTo>
                <a:lnTo>
                  <a:pt x="225" y="38"/>
                </a:lnTo>
                <a:lnTo>
                  <a:pt x="224" y="38"/>
                </a:lnTo>
                <a:lnTo>
                  <a:pt x="221" y="44"/>
                </a:lnTo>
                <a:close/>
                <a:moveTo>
                  <a:pt x="57" y="15"/>
                </a:moveTo>
                <a:lnTo>
                  <a:pt x="57" y="15"/>
                </a:lnTo>
                <a:lnTo>
                  <a:pt x="61" y="15"/>
                </a:lnTo>
                <a:lnTo>
                  <a:pt x="64" y="14"/>
                </a:lnTo>
                <a:lnTo>
                  <a:pt x="57" y="14"/>
                </a:lnTo>
                <a:lnTo>
                  <a:pt x="57" y="15"/>
                </a:lnTo>
                <a:close/>
                <a:moveTo>
                  <a:pt x="105" y="60"/>
                </a:moveTo>
                <a:lnTo>
                  <a:pt x="105" y="60"/>
                </a:lnTo>
                <a:lnTo>
                  <a:pt x="110" y="56"/>
                </a:lnTo>
                <a:lnTo>
                  <a:pt x="109" y="53"/>
                </a:lnTo>
                <a:lnTo>
                  <a:pt x="107" y="56"/>
                </a:lnTo>
                <a:lnTo>
                  <a:pt x="105" y="60"/>
                </a:lnTo>
                <a:close/>
                <a:moveTo>
                  <a:pt x="116" y="208"/>
                </a:moveTo>
                <a:lnTo>
                  <a:pt x="116" y="208"/>
                </a:lnTo>
                <a:lnTo>
                  <a:pt x="116" y="206"/>
                </a:lnTo>
                <a:lnTo>
                  <a:pt x="116" y="205"/>
                </a:lnTo>
                <a:lnTo>
                  <a:pt x="115" y="202"/>
                </a:lnTo>
                <a:lnTo>
                  <a:pt x="113" y="200"/>
                </a:lnTo>
                <a:lnTo>
                  <a:pt x="113" y="203"/>
                </a:lnTo>
                <a:lnTo>
                  <a:pt x="116" y="208"/>
                </a:lnTo>
                <a:close/>
                <a:moveTo>
                  <a:pt x="277" y="225"/>
                </a:moveTo>
                <a:lnTo>
                  <a:pt x="277" y="225"/>
                </a:lnTo>
                <a:lnTo>
                  <a:pt x="273" y="227"/>
                </a:lnTo>
                <a:lnTo>
                  <a:pt x="273" y="228"/>
                </a:lnTo>
                <a:lnTo>
                  <a:pt x="273" y="232"/>
                </a:lnTo>
                <a:lnTo>
                  <a:pt x="276" y="228"/>
                </a:lnTo>
                <a:lnTo>
                  <a:pt x="276" y="227"/>
                </a:lnTo>
                <a:lnTo>
                  <a:pt x="277" y="225"/>
                </a:lnTo>
                <a:close/>
                <a:moveTo>
                  <a:pt x="17" y="202"/>
                </a:moveTo>
                <a:lnTo>
                  <a:pt x="17" y="202"/>
                </a:lnTo>
                <a:lnTo>
                  <a:pt x="16" y="202"/>
                </a:lnTo>
                <a:lnTo>
                  <a:pt x="14" y="203"/>
                </a:lnTo>
                <a:lnTo>
                  <a:pt x="14" y="208"/>
                </a:lnTo>
                <a:lnTo>
                  <a:pt x="16" y="208"/>
                </a:lnTo>
                <a:lnTo>
                  <a:pt x="17" y="206"/>
                </a:lnTo>
                <a:lnTo>
                  <a:pt x="17" y="205"/>
                </a:lnTo>
                <a:lnTo>
                  <a:pt x="17" y="202"/>
                </a:lnTo>
                <a:close/>
                <a:moveTo>
                  <a:pt x="258" y="72"/>
                </a:moveTo>
                <a:lnTo>
                  <a:pt x="258" y="72"/>
                </a:lnTo>
                <a:lnTo>
                  <a:pt x="262" y="69"/>
                </a:lnTo>
                <a:lnTo>
                  <a:pt x="260" y="66"/>
                </a:lnTo>
                <a:lnTo>
                  <a:pt x="258" y="71"/>
                </a:lnTo>
                <a:lnTo>
                  <a:pt x="258" y="72"/>
                </a:lnTo>
                <a:close/>
                <a:moveTo>
                  <a:pt x="113" y="221"/>
                </a:moveTo>
                <a:lnTo>
                  <a:pt x="113" y="221"/>
                </a:lnTo>
                <a:lnTo>
                  <a:pt x="107" y="224"/>
                </a:lnTo>
                <a:lnTo>
                  <a:pt x="109" y="227"/>
                </a:lnTo>
                <a:lnTo>
                  <a:pt x="113" y="221"/>
                </a:lnTo>
                <a:close/>
                <a:moveTo>
                  <a:pt x="39" y="262"/>
                </a:moveTo>
                <a:lnTo>
                  <a:pt x="39" y="262"/>
                </a:lnTo>
                <a:lnTo>
                  <a:pt x="39" y="260"/>
                </a:lnTo>
                <a:lnTo>
                  <a:pt x="28" y="260"/>
                </a:lnTo>
                <a:lnTo>
                  <a:pt x="33" y="262"/>
                </a:lnTo>
                <a:lnTo>
                  <a:pt x="38" y="262"/>
                </a:lnTo>
                <a:lnTo>
                  <a:pt x="39" y="262"/>
                </a:lnTo>
                <a:close/>
                <a:moveTo>
                  <a:pt x="169" y="116"/>
                </a:moveTo>
                <a:lnTo>
                  <a:pt x="169" y="116"/>
                </a:lnTo>
                <a:lnTo>
                  <a:pt x="170" y="116"/>
                </a:lnTo>
                <a:lnTo>
                  <a:pt x="170" y="113"/>
                </a:lnTo>
                <a:lnTo>
                  <a:pt x="170" y="110"/>
                </a:lnTo>
                <a:lnTo>
                  <a:pt x="169" y="112"/>
                </a:lnTo>
                <a:lnTo>
                  <a:pt x="169" y="116"/>
                </a:lnTo>
                <a:close/>
                <a:moveTo>
                  <a:pt x="167" y="90"/>
                </a:moveTo>
                <a:lnTo>
                  <a:pt x="167" y="90"/>
                </a:lnTo>
                <a:lnTo>
                  <a:pt x="167" y="91"/>
                </a:lnTo>
                <a:lnTo>
                  <a:pt x="169" y="93"/>
                </a:lnTo>
                <a:lnTo>
                  <a:pt x="169" y="94"/>
                </a:lnTo>
                <a:lnTo>
                  <a:pt x="167" y="96"/>
                </a:lnTo>
                <a:lnTo>
                  <a:pt x="169" y="99"/>
                </a:lnTo>
                <a:lnTo>
                  <a:pt x="170" y="99"/>
                </a:lnTo>
                <a:lnTo>
                  <a:pt x="169" y="94"/>
                </a:lnTo>
                <a:lnTo>
                  <a:pt x="167" y="90"/>
                </a:lnTo>
                <a:close/>
                <a:moveTo>
                  <a:pt x="225" y="219"/>
                </a:moveTo>
                <a:lnTo>
                  <a:pt x="225" y="219"/>
                </a:lnTo>
                <a:lnTo>
                  <a:pt x="222" y="219"/>
                </a:lnTo>
                <a:lnTo>
                  <a:pt x="222" y="224"/>
                </a:lnTo>
                <a:lnTo>
                  <a:pt x="224" y="224"/>
                </a:lnTo>
                <a:lnTo>
                  <a:pt x="225" y="219"/>
                </a:lnTo>
                <a:close/>
                <a:moveTo>
                  <a:pt x="91" y="135"/>
                </a:moveTo>
                <a:lnTo>
                  <a:pt x="91" y="135"/>
                </a:lnTo>
                <a:lnTo>
                  <a:pt x="91" y="139"/>
                </a:lnTo>
                <a:lnTo>
                  <a:pt x="91" y="145"/>
                </a:lnTo>
                <a:lnTo>
                  <a:pt x="91" y="146"/>
                </a:lnTo>
                <a:lnTo>
                  <a:pt x="91" y="135"/>
                </a:lnTo>
                <a:close/>
                <a:moveTo>
                  <a:pt x="126" y="52"/>
                </a:moveTo>
                <a:lnTo>
                  <a:pt x="126" y="52"/>
                </a:lnTo>
                <a:lnTo>
                  <a:pt x="128" y="49"/>
                </a:lnTo>
                <a:lnTo>
                  <a:pt x="126" y="47"/>
                </a:lnTo>
                <a:lnTo>
                  <a:pt x="123" y="50"/>
                </a:lnTo>
                <a:lnTo>
                  <a:pt x="126" y="52"/>
                </a:lnTo>
                <a:close/>
                <a:moveTo>
                  <a:pt x="156" y="180"/>
                </a:moveTo>
                <a:lnTo>
                  <a:pt x="156" y="180"/>
                </a:lnTo>
                <a:lnTo>
                  <a:pt x="153" y="181"/>
                </a:lnTo>
                <a:lnTo>
                  <a:pt x="154" y="184"/>
                </a:lnTo>
                <a:lnTo>
                  <a:pt x="156" y="187"/>
                </a:lnTo>
                <a:lnTo>
                  <a:pt x="156" y="180"/>
                </a:lnTo>
                <a:close/>
                <a:moveTo>
                  <a:pt x="50" y="102"/>
                </a:moveTo>
                <a:lnTo>
                  <a:pt x="50" y="102"/>
                </a:lnTo>
                <a:lnTo>
                  <a:pt x="53" y="104"/>
                </a:lnTo>
                <a:lnTo>
                  <a:pt x="53" y="98"/>
                </a:lnTo>
                <a:lnTo>
                  <a:pt x="52" y="99"/>
                </a:lnTo>
                <a:lnTo>
                  <a:pt x="50" y="102"/>
                </a:lnTo>
                <a:close/>
                <a:moveTo>
                  <a:pt x="143" y="202"/>
                </a:moveTo>
                <a:lnTo>
                  <a:pt x="143" y="202"/>
                </a:lnTo>
                <a:lnTo>
                  <a:pt x="142" y="203"/>
                </a:lnTo>
                <a:lnTo>
                  <a:pt x="143" y="208"/>
                </a:lnTo>
                <a:lnTo>
                  <a:pt x="145" y="208"/>
                </a:lnTo>
                <a:lnTo>
                  <a:pt x="145" y="206"/>
                </a:lnTo>
                <a:lnTo>
                  <a:pt x="143" y="202"/>
                </a:lnTo>
                <a:close/>
                <a:moveTo>
                  <a:pt x="61" y="52"/>
                </a:moveTo>
                <a:lnTo>
                  <a:pt x="61" y="52"/>
                </a:lnTo>
                <a:lnTo>
                  <a:pt x="60" y="55"/>
                </a:lnTo>
                <a:lnTo>
                  <a:pt x="60" y="56"/>
                </a:lnTo>
                <a:lnTo>
                  <a:pt x="61" y="56"/>
                </a:lnTo>
                <a:lnTo>
                  <a:pt x="63" y="55"/>
                </a:lnTo>
                <a:lnTo>
                  <a:pt x="61" y="52"/>
                </a:lnTo>
                <a:close/>
                <a:moveTo>
                  <a:pt x="263" y="25"/>
                </a:moveTo>
                <a:lnTo>
                  <a:pt x="263" y="25"/>
                </a:lnTo>
                <a:lnTo>
                  <a:pt x="263" y="27"/>
                </a:lnTo>
                <a:lnTo>
                  <a:pt x="260" y="30"/>
                </a:lnTo>
                <a:lnTo>
                  <a:pt x="263" y="30"/>
                </a:lnTo>
                <a:lnTo>
                  <a:pt x="265" y="30"/>
                </a:lnTo>
                <a:lnTo>
                  <a:pt x="265" y="28"/>
                </a:lnTo>
                <a:lnTo>
                  <a:pt x="263" y="25"/>
                </a:lnTo>
                <a:close/>
                <a:moveTo>
                  <a:pt x="270" y="175"/>
                </a:moveTo>
                <a:lnTo>
                  <a:pt x="270" y="175"/>
                </a:lnTo>
                <a:lnTo>
                  <a:pt x="274" y="172"/>
                </a:lnTo>
                <a:lnTo>
                  <a:pt x="276" y="172"/>
                </a:lnTo>
                <a:lnTo>
                  <a:pt x="276" y="168"/>
                </a:lnTo>
                <a:lnTo>
                  <a:pt x="274" y="170"/>
                </a:lnTo>
                <a:lnTo>
                  <a:pt x="270" y="175"/>
                </a:lnTo>
                <a:close/>
                <a:moveTo>
                  <a:pt x="244" y="50"/>
                </a:moveTo>
                <a:lnTo>
                  <a:pt x="244" y="50"/>
                </a:lnTo>
                <a:lnTo>
                  <a:pt x="249" y="50"/>
                </a:lnTo>
                <a:lnTo>
                  <a:pt x="246" y="45"/>
                </a:lnTo>
                <a:lnTo>
                  <a:pt x="244" y="47"/>
                </a:lnTo>
                <a:lnTo>
                  <a:pt x="244" y="50"/>
                </a:lnTo>
                <a:close/>
                <a:moveTo>
                  <a:pt x="93" y="203"/>
                </a:moveTo>
                <a:lnTo>
                  <a:pt x="93" y="203"/>
                </a:lnTo>
                <a:lnTo>
                  <a:pt x="94" y="211"/>
                </a:lnTo>
                <a:lnTo>
                  <a:pt x="96" y="208"/>
                </a:lnTo>
                <a:lnTo>
                  <a:pt x="96" y="206"/>
                </a:lnTo>
                <a:lnTo>
                  <a:pt x="93" y="203"/>
                </a:lnTo>
                <a:close/>
                <a:moveTo>
                  <a:pt x="186" y="235"/>
                </a:moveTo>
                <a:lnTo>
                  <a:pt x="186" y="235"/>
                </a:lnTo>
                <a:lnTo>
                  <a:pt x="181" y="233"/>
                </a:lnTo>
                <a:lnTo>
                  <a:pt x="180" y="233"/>
                </a:lnTo>
                <a:lnTo>
                  <a:pt x="181" y="236"/>
                </a:lnTo>
                <a:lnTo>
                  <a:pt x="183" y="236"/>
                </a:lnTo>
                <a:lnTo>
                  <a:pt x="184" y="236"/>
                </a:lnTo>
                <a:lnTo>
                  <a:pt x="186" y="235"/>
                </a:lnTo>
                <a:close/>
                <a:moveTo>
                  <a:pt x="75" y="31"/>
                </a:moveTo>
                <a:lnTo>
                  <a:pt x="75" y="31"/>
                </a:lnTo>
                <a:lnTo>
                  <a:pt x="77" y="34"/>
                </a:lnTo>
                <a:lnTo>
                  <a:pt x="77" y="36"/>
                </a:lnTo>
                <a:lnTo>
                  <a:pt x="79" y="36"/>
                </a:lnTo>
                <a:lnTo>
                  <a:pt x="79" y="33"/>
                </a:lnTo>
                <a:lnTo>
                  <a:pt x="80" y="31"/>
                </a:lnTo>
                <a:lnTo>
                  <a:pt x="75" y="31"/>
                </a:lnTo>
                <a:close/>
                <a:moveTo>
                  <a:pt x="39" y="217"/>
                </a:moveTo>
                <a:lnTo>
                  <a:pt x="39" y="217"/>
                </a:lnTo>
                <a:lnTo>
                  <a:pt x="44" y="214"/>
                </a:lnTo>
                <a:lnTo>
                  <a:pt x="41" y="213"/>
                </a:lnTo>
                <a:lnTo>
                  <a:pt x="39" y="213"/>
                </a:lnTo>
                <a:lnTo>
                  <a:pt x="39" y="217"/>
                </a:lnTo>
                <a:close/>
                <a:moveTo>
                  <a:pt x="88" y="60"/>
                </a:moveTo>
                <a:lnTo>
                  <a:pt x="88" y="60"/>
                </a:lnTo>
                <a:lnTo>
                  <a:pt x="91" y="56"/>
                </a:lnTo>
                <a:lnTo>
                  <a:pt x="91" y="55"/>
                </a:lnTo>
                <a:lnTo>
                  <a:pt x="90" y="55"/>
                </a:lnTo>
                <a:lnTo>
                  <a:pt x="87" y="58"/>
                </a:lnTo>
                <a:lnTo>
                  <a:pt x="88" y="58"/>
                </a:lnTo>
                <a:lnTo>
                  <a:pt x="88" y="60"/>
                </a:lnTo>
                <a:close/>
                <a:moveTo>
                  <a:pt x="107" y="262"/>
                </a:moveTo>
                <a:lnTo>
                  <a:pt x="107" y="262"/>
                </a:lnTo>
                <a:lnTo>
                  <a:pt x="104" y="258"/>
                </a:lnTo>
                <a:lnTo>
                  <a:pt x="104" y="262"/>
                </a:lnTo>
                <a:lnTo>
                  <a:pt x="105" y="265"/>
                </a:lnTo>
                <a:lnTo>
                  <a:pt x="107" y="262"/>
                </a:lnTo>
                <a:close/>
                <a:moveTo>
                  <a:pt x="232" y="45"/>
                </a:moveTo>
                <a:lnTo>
                  <a:pt x="232" y="45"/>
                </a:lnTo>
                <a:lnTo>
                  <a:pt x="224" y="50"/>
                </a:lnTo>
                <a:lnTo>
                  <a:pt x="227" y="50"/>
                </a:lnTo>
                <a:lnTo>
                  <a:pt x="228" y="49"/>
                </a:lnTo>
                <a:lnTo>
                  <a:pt x="232" y="45"/>
                </a:lnTo>
                <a:close/>
                <a:moveTo>
                  <a:pt x="42" y="99"/>
                </a:moveTo>
                <a:lnTo>
                  <a:pt x="42" y="99"/>
                </a:lnTo>
                <a:lnTo>
                  <a:pt x="41" y="94"/>
                </a:lnTo>
                <a:lnTo>
                  <a:pt x="39" y="96"/>
                </a:lnTo>
                <a:lnTo>
                  <a:pt x="39" y="98"/>
                </a:lnTo>
                <a:lnTo>
                  <a:pt x="41" y="99"/>
                </a:lnTo>
                <a:lnTo>
                  <a:pt x="42" y="99"/>
                </a:lnTo>
                <a:close/>
                <a:moveTo>
                  <a:pt x="148" y="45"/>
                </a:moveTo>
                <a:lnTo>
                  <a:pt x="148" y="45"/>
                </a:lnTo>
                <a:lnTo>
                  <a:pt x="150" y="47"/>
                </a:lnTo>
                <a:lnTo>
                  <a:pt x="150" y="44"/>
                </a:lnTo>
                <a:lnTo>
                  <a:pt x="150" y="41"/>
                </a:lnTo>
                <a:lnTo>
                  <a:pt x="148" y="42"/>
                </a:lnTo>
                <a:lnTo>
                  <a:pt x="148" y="45"/>
                </a:lnTo>
                <a:close/>
                <a:moveTo>
                  <a:pt x="284" y="225"/>
                </a:moveTo>
                <a:lnTo>
                  <a:pt x="284" y="225"/>
                </a:lnTo>
                <a:lnTo>
                  <a:pt x="281" y="227"/>
                </a:lnTo>
                <a:lnTo>
                  <a:pt x="281" y="228"/>
                </a:lnTo>
                <a:lnTo>
                  <a:pt x="282" y="232"/>
                </a:lnTo>
                <a:lnTo>
                  <a:pt x="284" y="230"/>
                </a:lnTo>
                <a:lnTo>
                  <a:pt x="284" y="225"/>
                </a:lnTo>
                <a:close/>
                <a:moveTo>
                  <a:pt x="175" y="224"/>
                </a:moveTo>
                <a:lnTo>
                  <a:pt x="175" y="224"/>
                </a:lnTo>
                <a:lnTo>
                  <a:pt x="172" y="227"/>
                </a:lnTo>
                <a:lnTo>
                  <a:pt x="173" y="230"/>
                </a:lnTo>
                <a:lnTo>
                  <a:pt x="175" y="227"/>
                </a:lnTo>
                <a:lnTo>
                  <a:pt x="175" y="224"/>
                </a:lnTo>
                <a:close/>
                <a:moveTo>
                  <a:pt x="186" y="194"/>
                </a:moveTo>
                <a:lnTo>
                  <a:pt x="186" y="194"/>
                </a:lnTo>
                <a:lnTo>
                  <a:pt x="189" y="192"/>
                </a:lnTo>
                <a:lnTo>
                  <a:pt x="186" y="187"/>
                </a:lnTo>
                <a:lnTo>
                  <a:pt x="184" y="191"/>
                </a:lnTo>
                <a:lnTo>
                  <a:pt x="186" y="192"/>
                </a:lnTo>
                <a:lnTo>
                  <a:pt x="186" y="194"/>
                </a:lnTo>
                <a:close/>
                <a:moveTo>
                  <a:pt x="47" y="161"/>
                </a:moveTo>
                <a:lnTo>
                  <a:pt x="47" y="161"/>
                </a:lnTo>
                <a:lnTo>
                  <a:pt x="47" y="151"/>
                </a:lnTo>
                <a:lnTo>
                  <a:pt x="47" y="153"/>
                </a:lnTo>
                <a:lnTo>
                  <a:pt x="47" y="157"/>
                </a:lnTo>
                <a:lnTo>
                  <a:pt x="47" y="161"/>
                </a:lnTo>
                <a:close/>
                <a:moveTo>
                  <a:pt x="232" y="238"/>
                </a:moveTo>
                <a:lnTo>
                  <a:pt x="232" y="238"/>
                </a:lnTo>
                <a:lnTo>
                  <a:pt x="232" y="227"/>
                </a:lnTo>
                <a:lnTo>
                  <a:pt x="230" y="227"/>
                </a:lnTo>
                <a:lnTo>
                  <a:pt x="230" y="233"/>
                </a:lnTo>
                <a:lnTo>
                  <a:pt x="230" y="236"/>
                </a:lnTo>
                <a:lnTo>
                  <a:pt x="232" y="238"/>
                </a:lnTo>
                <a:close/>
                <a:moveTo>
                  <a:pt x="175" y="279"/>
                </a:moveTo>
                <a:lnTo>
                  <a:pt x="175" y="279"/>
                </a:lnTo>
                <a:lnTo>
                  <a:pt x="173" y="277"/>
                </a:lnTo>
                <a:lnTo>
                  <a:pt x="162" y="277"/>
                </a:lnTo>
                <a:lnTo>
                  <a:pt x="175" y="279"/>
                </a:lnTo>
                <a:close/>
                <a:moveTo>
                  <a:pt x="172" y="60"/>
                </a:moveTo>
                <a:lnTo>
                  <a:pt x="172" y="60"/>
                </a:lnTo>
                <a:lnTo>
                  <a:pt x="173" y="64"/>
                </a:lnTo>
                <a:lnTo>
                  <a:pt x="175" y="66"/>
                </a:lnTo>
                <a:lnTo>
                  <a:pt x="175" y="63"/>
                </a:lnTo>
                <a:lnTo>
                  <a:pt x="175" y="60"/>
                </a:lnTo>
                <a:lnTo>
                  <a:pt x="172" y="60"/>
                </a:lnTo>
                <a:close/>
                <a:moveTo>
                  <a:pt x="120" y="243"/>
                </a:moveTo>
                <a:lnTo>
                  <a:pt x="120" y="243"/>
                </a:lnTo>
                <a:lnTo>
                  <a:pt x="120" y="241"/>
                </a:lnTo>
                <a:lnTo>
                  <a:pt x="120" y="236"/>
                </a:lnTo>
                <a:lnTo>
                  <a:pt x="120" y="235"/>
                </a:lnTo>
                <a:lnTo>
                  <a:pt x="116" y="238"/>
                </a:lnTo>
                <a:lnTo>
                  <a:pt x="120" y="243"/>
                </a:lnTo>
                <a:close/>
                <a:moveTo>
                  <a:pt x="39" y="197"/>
                </a:moveTo>
                <a:lnTo>
                  <a:pt x="39" y="197"/>
                </a:lnTo>
                <a:lnTo>
                  <a:pt x="41" y="197"/>
                </a:lnTo>
                <a:lnTo>
                  <a:pt x="42" y="195"/>
                </a:lnTo>
                <a:lnTo>
                  <a:pt x="42" y="194"/>
                </a:lnTo>
                <a:lnTo>
                  <a:pt x="41" y="191"/>
                </a:lnTo>
                <a:lnTo>
                  <a:pt x="41" y="189"/>
                </a:lnTo>
                <a:lnTo>
                  <a:pt x="39" y="197"/>
                </a:lnTo>
                <a:close/>
                <a:moveTo>
                  <a:pt x="260" y="20"/>
                </a:moveTo>
                <a:lnTo>
                  <a:pt x="260" y="20"/>
                </a:lnTo>
                <a:lnTo>
                  <a:pt x="258" y="22"/>
                </a:lnTo>
                <a:lnTo>
                  <a:pt x="257" y="25"/>
                </a:lnTo>
                <a:lnTo>
                  <a:pt x="260" y="23"/>
                </a:lnTo>
                <a:lnTo>
                  <a:pt x="262" y="23"/>
                </a:lnTo>
                <a:lnTo>
                  <a:pt x="262" y="22"/>
                </a:lnTo>
                <a:lnTo>
                  <a:pt x="260" y="20"/>
                </a:lnTo>
                <a:close/>
                <a:moveTo>
                  <a:pt x="270" y="257"/>
                </a:moveTo>
                <a:lnTo>
                  <a:pt x="270" y="257"/>
                </a:lnTo>
                <a:lnTo>
                  <a:pt x="273" y="254"/>
                </a:lnTo>
                <a:lnTo>
                  <a:pt x="273" y="251"/>
                </a:lnTo>
                <a:lnTo>
                  <a:pt x="271" y="252"/>
                </a:lnTo>
                <a:lnTo>
                  <a:pt x="270" y="257"/>
                </a:lnTo>
                <a:close/>
                <a:moveTo>
                  <a:pt x="129" y="247"/>
                </a:moveTo>
                <a:lnTo>
                  <a:pt x="129" y="247"/>
                </a:lnTo>
                <a:lnTo>
                  <a:pt x="131" y="244"/>
                </a:lnTo>
                <a:lnTo>
                  <a:pt x="131" y="241"/>
                </a:lnTo>
                <a:lnTo>
                  <a:pt x="129" y="243"/>
                </a:lnTo>
                <a:lnTo>
                  <a:pt x="128" y="244"/>
                </a:lnTo>
                <a:lnTo>
                  <a:pt x="128" y="247"/>
                </a:lnTo>
                <a:lnTo>
                  <a:pt x="129" y="247"/>
                </a:lnTo>
                <a:close/>
                <a:moveTo>
                  <a:pt x="154" y="251"/>
                </a:moveTo>
                <a:lnTo>
                  <a:pt x="154" y="251"/>
                </a:lnTo>
                <a:lnTo>
                  <a:pt x="150" y="254"/>
                </a:lnTo>
                <a:lnTo>
                  <a:pt x="153" y="254"/>
                </a:lnTo>
                <a:lnTo>
                  <a:pt x="154" y="251"/>
                </a:lnTo>
                <a:close/>
                <a:moveTo>
                  <a:pt x="276" y="17"/>
                </a:moveTo>
                <a:lnTo>
                  <a:pt x="276" y="17"/>
                </a:lnTo>
                <a:lnTo>
                  <a:pt x="270" y="12"/>
                </a:lnTo>
                <a:lnTo>
                  <a:pt x="266" y="12"/>
                </a:lnTo>
                <a:lnTo>
                  <a:pt x="273" y="15"/>
                </a:lnTo>
                <a:lnTo>
                  <a:pt x="274" y="17"/>
                </a:lnTo>
                <a:lnTo>
                  <a:pt x="276" y="17"/>
                </a:lnTo>
                <a:close/>
                <a:moveTo>
                  <a:pt x="165" y="263"/>
                </a:moveTo>
                <a:lnTo>
                  <a:pt x="165" y="263"/>
                </a:lnTo>
                <a:lnTo>
                  <a:pt x="170" y="265"/>
                </a:lnTo>
                <a:lnTo>
                  <a:pt x="170" y="260"/>
                </a:lnTo>
                <a:lnTo>
                  <a:pt x="169" y="260"/>
                </a:lnTo>
                <a:lnTo>
                  <a:pt x="169" y="262"/>
                </a:lnTo>
                <a:lnTo>
                  <a:pt x="167" y="263"/>
                </a:lnTo>
                <a:lnTo>
                  <a:pt x="165" y="263"/>
                </a:lnTo>
                <a:close/>
                <a:moveTo>
                  <a:pt x="290" y="219"/>
                </a:moveTo>
                <a:lnTo>
                  <a:pt x="290" y="219"/>
                </a:lnTo>
                <a:lnTo>
                  <a:pt x="288" y="221"/>
                </a:lnTo>
                <a:lnTo>
                  <a:pt x="288" y="222"/>
                </a:lnTo>
                <a:lnTo>
                  <a:pt x="288" y="224"/>
                </a:lnTo>
                <a:lnTo>
                  <a:pt x="288" y="227"/>
                </a:lnTo>
                <a:lnTo>
                  <a:pt x="290" y="225"/>
                </a:lnTo>
                <a:lnTo>
                  <a:pt x="290" y="219"/>
                </a:lnTo>
                <a:close/>
                <a:moveTo>
                  <a:pt x="25" y="140"/>
                </a:moveTo>
                <a:lnTo>
                  <a:pt x="25" y="140"/>
                </a:lnTo>
                <a:lnTo>
                  <a:pt x="27" y="137"/>
                </a:lnTo>
                <a:lnTo>
                  <a:pt x="27" y="135"/>
                </a:lnTo>
                <a:lnTo>
                  <a:pt x="23" y="139"/>
                </a:lnTo>
                <a:lnTo>
                  <a:pt x="25" y="140"/>
                </a:lnTo>
                <a:close/>
                <a:moveTo>
                  <a:pt x="180" y="258"/>
                </a:moveTo>
                <a:lnTo>
                  <a:pt x="180" y="258"/>
                </a:lnTo>
                <a:lnTo>
                  <a:pt x="180" y="257"/>
                </a:lnTo>
                <a:lnTo>
                  <a:pt x="178" y="257"/>
                </a:lnTo>
                <a:lnTo>
                  <a:pt x="175" y="255"/>
                </a:lnTo>
                <a:lnTo>
                  <a:pt x="173" y="255"/>
                </a:lnTo>
                <a:lnTo>
                  <a:pt x="173" y="257"/>
                </a:lnTo>
                <a:lnTo>
                  <a:pt x="180" y="258"/>
                </a:lnTo>
                <a:close/>
                <a:moveTo>
                  <a:pt x="99" y="221"/>
                </a:moveTo>
                <a:lnTo>
                  <a:pt x="99" y="221"/>
                </a:lnTo>
                <a:lnTo>
                  <a:pt x="101" y="219"/>
                </a:lnTo>
                <a:lnTo>
                  <a:pt x="99" y="216"/>
                </a:lnTo>
                <a:lnTo>
                  <a:pt x="96" y="216"/>
                </a:lnTo>
                <a:lnTo>
                  <a:pt x="99" y="221"/>
                </a:lnTo>
                <a:close/>
                <a:moveTo>
                  <a:pt x="162" y="208"/>
                </a:moveTo>
                <a:lnTo>
                  <a:pt x="162" y="208"/>
                </a:lnTo>
                <a:lnTo>
                  <a:pt x="161" y="205"/>
                </a:lnTo>
                <a:lnTo>
                  <a:pt x="159" y="206"/>
                </a:lnTo>
                <a:lnTo>
                  <a:pt x="159" y="208"/>
                </a:lnTo>
                <a:lnTo>
                  <a:pt x="161" y="210"/>
                </a:lnTo>
                <a:lnTo>
                  <a:pt x="162" y="208"/>
                </a:lnTo>
                <a:close/>
                <a:moveTo>
                  <a:pt x="200" y="222"/>
                </a:moveTo>
                <a:lnTo>
                  <a:pt x="200" y="222"/>
                </a:lnTo>
                <a:lnTo>
                  <a:pt x="202" y="221"/>
                </a:lnTo>
                <a:lnTo>
                  <a:pt x="200" y="214"/>
                </a:lnTo>
                <a:lnTo>
                  <a:pt x="200" y="222"/>
                </a:lnTo>
                <a:close/>
                <a:moveTo>
                  <a:pt x="120" y="254"/>
                </a:moveTo>
                <a:lnTo>
                  <a:pt x="120" y="254"/>
                </a:lnTo>
                <a:lnTo>
                  <a:pt x="118" y="255"/>
                </a:lnTo>
                <a:lnTo>
                  <a:pt x="118" y="257"/>
                </a:lnTo>
                <a:lnTo>
                  <a:pt x="120" y="258"/>
                </a:lnTo>
                <a:lnTo>
                  <a:pt x="121" y="257"/>
                </a:lnTo>
                <a:lnTo>
                  <a:pt x="120" y="254"/>
                </a:lnTo>
                <a:close/>
                <a:moveTo>
                  <a:pt x="113" y="236"/>
                </a:moveTo>
                <a:lnTo>
                  <a:pt x="113" y="236"/>
                </a:lnTo>
                <a:lnTo>
                  <a:pt x="107" y="243"/>
                </a:lnTo>
                <a:lnTo>
                  <a:pt x="109" y="244"/>
                </a:lnTo>
                <a:lnTo>
                  <a:pt x="113" y="236"/>
                </a:lnTo>
                <a:close/>
                <a:moveTo>
                  <a:pt x="153" y="271"/>
                </a:moveTo>
                <a:lnTo>
                  <a:pt x="153" y="271"/>
                </a:lnTo>
                <a:lnTo>
                  <a:pt x="156" y="271"/>
                </a:lnTo>
                <a:lnTo>
                  <a:pt x="161" y="271"/>
                </a:lnTo>
                <a:lnTo>
                  <a:pt x="158" y="269"/>
                </a:lnTo>
                <a:lnTo>
                  <a:pt x="156" y="269"/>
                </a:lnTo>
                <a:lnTo>
                  <a:pt x="153" y="271"/>
                </a:lnTo>
                <a:close/>
                <a:moveTo>
                  <a:pt x="265" y="222"/>
                </a:moveTo>
                <a:lnTo>
                  <a:pt x="265" y="222"/>
                </a:lnTo>
                <a:lnTo>
                  <a:pt x="266" y="221"/>
                </a:lnTo>
                <a:lnTo>
                  <a:pt x="268" y="217"/>
                </a:lnTo>
                <a:lnTo>
                  <a:pt x="266" y="217"/>
                </a:lnTo>
                <a:lnTo>
                  <a:pt x="265" y="219"/>
                </a:lnTo>
                <a:lnTo>
                  <a:pt x="265" y="222"/>
                </a:lnTo>
                <a:close/>
                <a:moveTo>
                  <a:pt x="288" y="260"/>
                </a:moveTo>
                <a:lnTo>
                  <a:pt x="288" y="260"/>
                </a:lnTo>
                <a:lnTo>
                  <a:pt x="285" y="262"/>
                </a:lnTo>
                <a:lnTo>
                  <a:pt x="285" y="263"/>
                </a:lnTo>
                <a:lnTo>
                  <a:pt x="284" y="265"/>
                </a:lnTo>
                <a:lnTo>
                  <a:pt x="282" y="263"/>
                </a:lnTo>
                <a:lnTo>
                  <a:pt x="281" y="265"/>
                </a:lnTo>
                <a:lnTo>
                  <a:pt x="282" y="265"/>
                </a:lnTo>
                <a:lnTo>
                  <a:pt x="284" y="265"/>
                </a:lnTo>
                <a:lnTo>
                  <a:pt x="285" y="263"/>
                </a:lnTo>
                <a:lnTo>
                  <a:pt x="288" y="260"/>
                </a:lnTo>
                <a:close/>
                <a:moveTo>
                  <a:pt x="241" y="14"/>
                </a:moveTo>
                <a:lnTo>
                  <a:pt x="241" y="14"/>
                </a:lnTo>
                <a:lnTo>
                  <a:pt x="247" y="19"/>
                </a:lnTo>
                <a:lnTo>
                  <a:pt x="246" y="14"/>
                </a:lnTo>
                <a:lnTo>
                  <a:pt x="241" y="14"/>
                </a:lnTo>
                <a:close/>
                <a:moveTo>
                  <a:pt x="30" y="154"/>
                </a:moveTo>
                <a:lnTo>
                  <a:pt x="30" y="154"/>
                </a:lnTo>
                <a:lnTo>
                  <a:pt x="28" y="154"/>
                </a:lnTo>
                <a:lnTo>
                  <a:pt x="23" y="159"/>
                </a:lnTo>
                <a:lnTo>
                  <a:pt x="23" y="161"/>
                </a:lnTo>
                <a:lnTo>
                  <a:pt x="28" y="154"/>
                </a:lnTo>
                <a:lnTo>
                  <a:pt x="30" y="154"/>
                </a:lnTo>
                <a:close/>
                <a:moveTo>
                  <a:pt x="211" y="252"/>
                </a:moveTo>
                <a:lnTo>
                  <a:pt x="211" y="252"/>
                </a:lnTo>
                <a:lnTo>
                  <a:pt x="213" y="251"/>
                </a:lnTo>
                <a:lnTo>
                  <a:pt x="210" y="249"/>
                </a:lnTo>
                <a:lnTo>
                  <a:pt x="208" y="249"/>
                </a:lnTo>
                <a:lnTo>
                  <a:pt x="210" y="251"/>
                </a:lnTo>
                <a:lnTo>
                  <a:pt x="211" y="252"/>
                </a:lnTo>
                <a:close/>
                <a:moveTo>
                  <a:pt x="33" y="211"/>
                </a:moveTo>
                <a:lnTo>
                  <a:pt x="33" y="211"/>
                </a:lnTo>
                <a:lnTo>
                  <a:pt x="33" y="206"/>
                </a:lnTo>
                <a:lnTo>
                  <a:pt x="31" y="206"/>
                </a:lnTo>
                <a:lnTo>
                  <a:pt x="31" y="208"/>
                </a:lnTo>
                <a:lnTo>
                  <a:pt x="33" y="211"/>
                </a:lnTo>
                <a:close/>
                <a:moveTo>
                  <a:pt x="85" y="127"/>
                </a:moveTo>
                <a:lnTo>
                  <a:pt x="85" y="127"/>
                </a:lnTo>
                <a:lnTo>
                  <a:pt x="87" y="120"/>
                </a:lnTo>
                <a:lnTo>
                  <a:pt x="87" y="116"/>
                </a:lnTo>
                <a:lnTo>
                  <a:pt x="85" y="118"/>
                </a:lnTo>
                <a:lnTo>
                  <a:pt x="85" y="127"/>
                </a:lnTo>
                <a:close/>
                <a:moveTo>
                  <a:pt x="101" y="236"/>
                </a:moveTo>
                <a:lnTo>
                  <a:pt x="101" y="236"/>
                </a:lnTo>
                <a:lnTo>
                  <a:pt x="99" y="230"/>
                </a:lnTo>
                <a:lnTo>
                  <a:pt x="98" y="232"/>
                </a:lnTo>
                <a:lnTo>
                  <a:pt x="99" y="235"/>
                </a:lnTo>
                <a:lnTo>
                  <a:pt x="101" y="236"/>
                </a:lnTo>
                <a:close/>
                <a:moveTo>
                  <a:pt x="186" y="180"/>
                </a:moveTo>
                <a:lnTo>
                  <a:pt x="186" y="180"/>
                </a:lnTo>
                <a:lnTo>
                  <a:pt x="181" y="183"/>
                </a:lnTo>
                <a:lnTo>
                  <a:pt x="183" y="186"/>
                </a:lnTo>
                <a:lnTo>
                  <a:pt x="184" y="184"/>
                </a:lnTo>
                <a:lnTo>
                  <a:pt x="184" y="183"/>
                </a:lnTo>
                <a:lnTo>
                  <a:pt x="184" y="181"/>
                </a:lnTo>
                <a:lnTo>
                  <a:pt x="186" y="181"/>
                </a:lnTo>
                <a:lnTo>
                  <a:pt x="186" y="180"/>
                </a:lnTo>
                <a:close/>
                <a:moveTo>
                  <a:pt x="93" y="30"/>
                </a:moveTo>
                <a:lnTo>
                  <a:pt x="93" y="30"/>
                </a:lnTo>
                <a:lnTo>
                  <a:pt x="91" y="31"/>
                </a:lnTo>
                <a:lnTo>
                  <a:pt x="94" y="38"/>
                </a:lnTo>
                <a:lnTo>
                  <a:pt x="96" y="36"/>
                </a:lnTo>
                <a:lnTo>
                  <a:pt x="93" y="31"/>
                </a:lnTo>
                <a:lnTo>
                  <a:pt x="93" y="30"/>
                </a:lnTo>
                <a:close/>
                <a:moveTo>
                  <a:pt x="68" y="15"/>
                </a:moveTo>
                <a:lnTo>
                  <a:pt x="68" y="15"/>
                </a:lnTo>
                <a:lnTo>
                  <a:pt x="75" y="14"/>
                </a:lnTo>
                <a:lnTo>
                  <a:pt x="71" y="14"/>
                </a:lnTo>
                <a:lnTo>
                  <a:pt x="68" y="15"/>
                </a:lnTo>
                <a:close/>
                <a:moveTo>
                  <a:pt x="22" y="217"/>
                </a:moveTo>
                <a:lnTo>
                  <a:pt x="22" y="217"/>
                </a:lnTo>
                <a:lnTo>
                  <a:pt x="22" y="221"/>
                </a:lnTo>
                <a:lnTo>
                  <a:pt x="25" y="222"/>
                </a:lnTo>
                <a:lnTo>
                  <a:pt x="25" y="221"/>
                </a:lnTo>
                <a:lnTo>
                  <a:pt x="22" y="217"/>
                </a:lnTo>
                <a:close/>
                <a:moveTo>
                  <a:pt x="154" y="129"/>
                </a:moveTo>
                <a:lnTo>
                  <a:pt x="154" y="129"/>
                </a:lnTo>
                <a:lnTo>
                  <a:pt x="154" y="132"/>
                </a:lnTo>
                <a:lnTo>
                  <a:pt x="154" y="137"/>
                </a:lnTo>
                <a:lnTo>
                  <a:pt x="156" y="134"/>
                </a:lnTo>
                <a:lnTo>
                  <a:pt x="154" y="129"/>
                </a:lnTo>
                <a:close/>
                <a:moveTo>
                  <a:pt x="140" y="183"/>
                </a:moveTo>
                <a:lnTo>
                  <a:pt x="140" y="183"/>
                </a:lnTo>
                <a:lnTo>
                  <a:pt x="135" y="191"/>
                </a:lnTo>
                <a:lnTo>
                  <a:pt x="137" y="189"/>
                </a:lnTo>
                <a:lnTo>
                  <a:pt x="140" y="186"/>
                </a:lnTo>
                <a:lnTo>
                  <a:pt x="140" y="183"/>
                </a:lnTo>
                <a:close/>
                <a:moveTo>
                  <a:pt x="124" y="44"/>
                </a:moveTo>
                <a:lnTo>
                  <a:pt x="124" y="44"/>
                </a:lnTo>
                <a:lnTo>
                  <a:pt x="123" y="41"/>
                </a:lnTo>
                <a:lnTo>
                  <a:pt x="120" y="44"/>
                </a:lnTo>
                <a:lnTo>
                  <a:pt x="121" y="45"/>
                </a:lnTo>
                <a:lnTo>
                  <a:pt x="124" y="44"/>
                </a:lnTo>
                <a:close/>
                <a:moveTo>
                  <a:pt x="142" y="224"/>
                </a:moveTo>
                <a:lnTo>
                  <a:pt x="142" y="224"/>
                </a:lnTo>
                <a:lnTo>
                  <a:pt x="142" y="221"/>
                </a:lnTo>
                <a:lnTo>
                  <a:pt x="142" y="217"/>
                </a:lnTo>
                <a:lnTo>
                  <a:pt x="140" y="219"/>
                </a:lnTo>
                <a:lnTo>
                  <a:pt x="142" y="224"/>
                </a:lnTo>
                <a:close/>
                <a:moveTo>
                  <a:pt x="162" y="82"/>
                </a:moveTo>
                <a:lnTo>
                  <a:pt x="162" y="82"/>
                </a:lnTo>
                <a:lnTo>
                  <a:pt x="162" y="80"/>
                </a:lnTo>
                <a:lnTo>
                  <a:pt x="162" y="77"/>
                </a:lnTo>
                <a:lnTo>
                  <a:pt x="159" y="83"/>
                </a:lnTo>
                <a:lnTo>
                  <a:pt x="162" y="82"/>
                </a:lnTo>
                <a:close/>
                <a:moveTo>
                  <a:pt x="178" y="230"/>
                </a:moveTo>
                <a:lnTo>
                  <a:pt x="178" y="230"/>
                </a:lnTo>
                <a:lnTo>
                  <a:pt x="180" y="227"/>
                </a:lnTo>
                <a:lnTo>
                  <a:pt x="181" y="225"/>
                </a:lnTo>
                <a:lnTo>
                  <a:pt x="180" y="224"/>
                </a:lnTo>
                <a:lnTo>
                  <a:pt x="178" y="227"/>
                </a:lnTo>
                <a:lnTo>
                  <a:pt x="178" y="230"/>
                </a:lnTo>
                <a:close/>
                <a:moveTo>
                  <a:pt x="25" y="230"/>
                </a:moveTo>
                <a:lnTo>
                  <a:pt x="25" y="230"/>
                </a:lnTo>
                <a:lnTo>
                  <a:pt x="23" y="227"/>
                </a:lnTo>
                <a:lnTo>
                  <a:pt x="22" y="232"/>
                </a:lnTo>
                <a:lnTo>
                  <a:pt x="23" y="232"/>
                </a:lnTo>
                <a:lnTo>
                  <a:pt x="25" y="230"/>
                </a:lnTo>
                <a:close/>
                <a:moveTo>
                  <a:pt x="176" y="17"/>
                </a:moveTo>
                <a:lnTo>
                  <a:pt x="176" y="17"/>
                </a:lnTo>
                <a:lnTo>
                  <a:pt x="176" y="14"/>
                </a:lnTo>
                <a:lnTo>
                  <a:pt x="176" y="12"/>
                </a:lnTo>
                <a:lnTo>
                  <a:pt x="178" y="12"/>
                </a:lnTo>
                <a:lnTo>
                  <a:pt x="180" y="11"/>
                </a:lnTo>
                <a:lnTo>
                  <a:pt x="181" y="11"/>
                </a:lnTo>
                <a:lnTo>
                  <a:pt x="181" y="9"/>
                </a:lnTo>
                <a:lnTo>
                  <a:pt x="178" y="11"/>
                </a:lnTo>
                <a:lnTo>
                  <a:pt x="176" y="12"/>
                </a:lnTo>
                <a:lnTo>
                  <a:pt x="175" y="17"/>
                </a:lnTo>
                <a:lnTo>
                  <a:pt x="176" y="17"/>
                </a:lnTo>
                <a:close/>
                <a:moveTo>
                  <a:pt x="224" y="63"/>
                </a:moveTo>
                <a:lnTo>
                  <a:pt x="224" y="63"/>
                </a:lnTo>
                <a:lnTo>
                  <a:pt x="216" y="58"/>
                </a:lnTo>
                <a:lnTo>
                  <a:pt x="219" y="61"/>
                </a:lnTo>
                <a:lnTo>
                  <a:pt x="221" y="63"/>
                </a:lnTo>
                <a:lnTo>
                  <a:pt x="224" y="63"/>
                </a:lnTo>
                <a:close/>
                <a:moveTo>
                  <a:pt x="16" y="187"/>
                </a:moveTo>
                <a:lnTo>
                  <a:pt x="16" y="187"/>
                </a:lnTo>
                <a:lnTo>
                  <a:pt x="14" y="187"/>
                </a:lnTo>
                <a:lnTo>
                  <a:pt x="14" y="189"/>
                </a:lnTo>
                <a:lnTo>
                  <a:pt x="14" y="192"/>
                </a:lnTo>
                <a:lnTo>
                  <a:pt x="14" y="194"/>
                </a:lnTo>
                <a:lnTo>
                  <a:pt x="16" y="194"/>
                </a:lnTo>
                <a:lnTo>
                  <a:pt x="16" y="192"/>
                </a:lnTo>
                <a:lnTo>
                  <a:pt x="16" y="187"/>
                </a:lnTo>
                <a:close/>
                <a:moveTo>
                  <a:pt x="274" y="238"/>
                </a:moveTo>
                <a:lnTo>
                  <a:pt x="274" y="238"/>
                </a:lnTo>
                <a:lnTo>
                  <a:pt x="276" y="236"/>
                </a:lnTo>
                <a:lnTo>
                  <a:pt x="276" y="233"/>
                </a:lnTo>
                <a:lnTo>
                  <a:pt x="274" y="235"/>
                </a:lnTo>
                <a:lnTo>
                  <a:pt x="274" y="238"/>
                </a:lnTo>
                <a:close/>
                <a:moveTo>
                  <a:pt x="88" y="161"/>
                </a:moveTo>
                <a:lnTo>
                  <a:pt x="88" y="161"/>
                </a:lnTo>
                <a:lnTo>
                  <a:pt x="87" y="165"/>
                </a:lnTo>
                <a:lnTo>
                  <a:pt x="87" y="168"/>
                </a:lnTo>
                <a:lnTo>
                  <a:pt x="88" y="167"/>
                </a:lnTo>
                <a:lnTo>
                  <a:pt x="88" y="162"/>
                </a:lnTo>
                <a:lnTo>
                  <a:pt x="88" y="161"/>
                </a:lnTo>
                <a:close/>
                <a:moveTo>
                  <a:pt x="282" y="167"/>
                </a:moveTo>
                <a:lnTo>
                  <a:pt x="282" y="167"/>
                </a:lnTo>
                <a:lnTo>
                  <a:pt x="285" y="165"/>
                </a:lnTo>
                <a:lnTo>
                  <a:pt x="285" y="161"/>
                </a:lnTo>
                <a:lnTo>
                  <a:pt x="284" y="162"/>
                </a:lnTo>
                <a:lnTo>
                  <a:pt x="282" y="167"/>
                </a:lnTo>
                <a:close/>
                <a:moveTo>
                  <a:pt x="288" y="162"/>
                </a:moveTo>
                <a:lnTo>
                  <a:pt x="288" y="162"/>
                </a:lnTo>
                <a:lnTo>
                  <a:pt x="290" y="161"/>
                </a:lnTo>
                <a:lnTo>
                  <a:pt x="292" y="159"/>
                </a:lnTo>
                <a:lnTo>
                  <a:pt x="290" y="156"/>
                </a:lnTo>
                <a:lnTo>
                  <a:pt x="288" y="157"/>
                </a:lnTo>
                <a:lnTo>
                  <a:pt x="288" y="162"/>
                </a:lnTo>
                <a:close/>
                <a:moveTo>
                  <a:pt x="11" y="168"/>
                </a:moveTo>
                <a:lnTo>
                  <a:pt x="11" y="168"/>
                </a:lnTo>
                <a:lnTo>
                  <a:pt x="14" y="172"/>
                </a:lnTo>
                <a:lnTo>
                  <a:pt x="16" y="168"/>
                </a:lnTo>
                <a:lnTo>
                  <a:pt x="14" y="167"/>
                </a:lnTo>
                <a:lnTo>
                  <a:pt x="11" y="168"/>
                </a:lnTo>
                <a:close/>
                <a:moveTo>
                  <a:pt x="213" y="210"/>
                </a:moveTo>
                <a:lnTo>
                  <a:pt x="213" y="210"/>
                </a:lnTo>
                <a:lnTo>
                  <a:pt x="211" y="213"/>
                </a:lnTo>
                <a:lnTo>
                  <a:pt x="211" y="214"/>
                </a:lnTo>
                <a:lnTo>
                  <a:pt x="214" y="216"/>
                </a:lnTo>
                <a:lnTo>
                  <a:pt x="213" y="210"/>
                </a:lnTo>
                <a:close/>
                <a:moveTo>
                  <a:pt x="22" y="255"/>
                </a:moveTo>
                <a:lnTo>
                  <a:pt x="22" y="255"/>
                </a:lnTo>
                <a:lnTo>
                  <a:pt x="19" y="252"/>
                </a:lnTo>
                <a:lnTo>
                  <a:pt x="16" y="254"/>
                </a:lnTo>
                <a:lnTo>
                  <a:pt x="17" y="254"/>
                </a:lnTo>
                <a:lnTo>
                  <a:pt x="22" y="255"/>
                </a:lnTo>
                <a:close/>
                <a:moveTo>
                  <a:pt x="124" y="28"/>
                </a:moveTo>
                <a:lnTo>
                  <a:pt x="124" y="28"/>
                </a:lnTo>
                <a:lnTo>
                  <a:pt x="129" y="27"/>
                </a:lnTo>
                <a:lnTo>
                  <a:pt x="128" y="23"/>
                </a:lnTo>
                <a:lnTo>
                  <a:pt x="124" y="28"/>
                </a:lnTo>
                <a:close/>
                <a:moveTo>
                  <a:pt x="110" y="50"/>
                </a:moveTo>
                <a:lnTo>
                  <a:pt x="110" y="50"/>
                </a:lnTo>
                <a:lnTo>
                  <a:pt x="112" y="53"/>
                </a:lnTo>
                <a:lnTo>
                  <a:pt x="113" y="49"/>
                </a:lnTo>
                <a:lnTo>
                  <a:pt x="110" y="50"/>
                </a:lnTo>
                <a:close/>
                <a:moveTo>
                  <a:pt x="30" y="173"/>
                </a:moveTo>
                <a:lnTo>
                  <a:pt x="30" y="173"/>
                </a:lnTo>
                <a:lnTo>
                  <a:pt x="30" y="168"/>
                </a:lnTo>
                <a:lnTo>
                  <a:pt x="27" y="170"/>
                </a:lnTo>
                <a:lnTo>
                  <a:pt x="30" y="173"/>
                </a:lnTo>
                <a:close/>
                <a:moveTo>
                  <a:pt x="173" y="202"/>
                </a:moveTo>
                <a:lnTo>
                  <a:pt x="173" y="202"/>
                </a:lnTo>
                <a:lnTo>
                  <a:pt x="169" y="211"/>
                </a:lnTo>
                <a:lnTo>
                  <a:pt x="173" y="203"/>
                </a:lnTo>
                <a:lnTo>
                  <a:pt x="173" y="202"/>
                </a:lnTo>
                <a:close/>
                <a:moveTo>
                  <a:pt x="115" y="8"/>
                </a:moveTo>
                <a:lnTo>
                  <a:pt x="115" y="8"/>
                </a:lnTo>
                <a:lnTo>
                  <a:pt x="102" y="8"/>
                </a:lnTo>
                <a:lnTo>
                  <a:pt x="98" y="8"/>
                </a:lnTo>
                <a:lnTo>
                  <a:pt x="96" y="8"/>
                </a:lnTo>
                <a:lnTo>
                  <a:pt x="115" y="8"/>
                </a:lnTo>
                <a:close/>
                <a:moveTo>
                  <a:pt x="265" y="208"/>
                </a:moveTo>
                <a:lnTo>
                  <a:pt x="265" y="208"/>
                </a:lnTo>
                <a:lnTo>
                  <a:pt x="263" y="208"/>
                </a:lnTo>
                <a:lnTo>
                  <a:pt x="263" y="211"/>
                </a:lnTo>
                <a:lnTo>
                  <a:pt x="266" y="208"/>
                </a:lnTo>
                <a:lnTo>
                  <a:pt x="265" y="208"/>
                </a:lnTo>
                <a:close/>
                <a:moveTo>
                  <a:pt x="282" y="142"/>
                </a:moveTo>
                <a:lnTo>
                  <a:pt x="282" y="142"/>
                </a:lnTo>
                <a:lnTo>
                  <a:pt x="285" y="137"/>
                </a:lnTo>
                <a:lnTo>
                  <a:pt x="287" y="137"/>
                </a:lnTo>
                <a:lnTo>
                  <a:pt x="284" y="139"/>
                </a:lnTo>
                <a:lnTo>
                  <a:pt x="282" y="142"/>
                </a:lnTo>
                <a:close/>
                <a:moveTo>
                  <a:pt x="169" y="178"/>
                </a:moveTo>
                <a:lnTo>
                  <a:pt x="169" y="178"/>
                </a:lnTo>
                <a:lnTo>
                  <a:pt x="169" y="176"/>
                </a:lnTo>
                <a:lnTo>
                  <a:pt x="167" y="172"/>
                </a:lnTo>
                <a:lnTo>
                  <a:pt x="165" y="175"/>
                </a:lnTo>
                <a:lnTo>
                  <a:pt x="167" y="176"/>
                </a:lnTo>
                <a:lnTo>
                  <a:pt x="169" y="178"/>
                </a:lnTo>
                <a:close/>
                <a:moveTo>
                  <a:pt x="276" y="23"/>
                </a:moveTo>
                <a:lnTo>
                  <a:pt x="276" y="23"/>
                </a:lnTo>
                <a:lnTo>
                  <a:pt x="277" y="30"/>
                </a:lnTo>
                <a:lnTo>
                  <a:pt x="279" y="28"/>
                </a:lnTo>
                <a:lnTo>
                  <a:pt x="276" y="23"/>
                </a:lnTo>
                <a:close/>
                <a:moveTo>
                  <a:pt x="105" y="15"/>
                </a:moveTo>
                <a:lnTo>
                  <a:pt x="105" y="15"/>
                </a:lnTo>
                <a:lnTo>
                  <a:pt x="99" y="20"/>
                </a:lnTo>
                <a:lnTo>
                  <a:pt x="104" y="19"/>
                </a:lnTo>
                <a:lnTo>
                  <a:pt x="105" y="15"/>
                </a:lnTo>
                <a:close/>
                <a:moveTo>
                  <a:pt x="104" y="12"/>
                </a:moveTo>
                <a:lnTo>
                  <a:pt x="104" y="12"/>
                </a:lnTo>
                <a:lnTo>
                  <a:pt x="102" y="11"/>
                </a:lnTo>
                <a:lnTo>
                  <a:pt x="96" y="11"/>
                </a:lnTo>
                <a:lnTo>
                  <a:pt x="94" y="11"/>
                </a:lnTo>
                <a:lnTo>
                  <a:pt x="94" y="14"/>
                </a:lnTo>
                <a:lnTo>
                  <a:pt x="96" y="12"/>
                </a:lnTo>
                <a:lnTo>
                  <a:pt x="99" y="12"/>
                </a:lnTo>
                <a:lnTo>
                  <a:pt x="104" y="12"/>
                </a:lnTo>
                <a:close/>
                <a:moveTo>
                  <a:pt x="118" y="251"/>
                </a:moveTo>
                <a:lnTo>
                  <a:pt x="118" y="251"/>
                </a:lnTo>
                <a:lnTo>
                  <a:pt x="116" y="249"/>
                </a:lnTo>
                <a:lnTo>
                  <a:pt x="113" y="252"/>
                </a:lnTo>
                <a:lnTo>
                  <a:pt x="115" y="254"/>
                </a:lnTo>
                <a:lnTo>
                  <a:pt x="118" y="251"/>
                </a:lnTo>
                <a:close/>
                <a:moveTo>
                  <a:pt x="274" y="184"/>
                </a:moveTo>
                <a:lnTo>
                  <a:pt x="274" y="184"/>
                </a:lnTo>
                <a:lnTo>
                  <a:pt x="276" y="183"/>
                </a:lnTo>
                <a:lnTo>
                  <a:pt x="276" y="180"/>
                </a:lnTo>
                <a:lnTo>
                  <a:pt x="274" y="181"/>
                </a:lnTo>
                <a:lnTo>
                  <a:pt x="274" y="183"/>
                </a:lnTo>
                <a:lnTo>
                  <a:pt x="274" y="184"/>
                </a:lnTo>
                <a:close/>
                <a:moveTo>
                  <a:pt x="137" y="58"/>
                </a:moveTo>
                <a:lnTo>
                  <a:pt x="137" y="58"/>
                </a:lnTo>
                <a:lnTo>
                  <a:pt x="137" y="56"/>
                </a:lnTo>
                <a:lnTo>
                  <a:pt x="135" y="56"/>
                </a:lnTo>
                <a:lnTo>
                  <a:pt x="132" y="56"/>
                </a:lnTo>
                <a:lnTo>
                  <a:pt x="131" y="55"/>
                </a:lnTo>
                <a:lnTo>
                  <a:pt x="131" y="53"/>
                </a:lnTo>
                <a:lnTo>
                  <a:pt x="131" y="52"/>
                </a:lnTo>
                <a:lnTo>
                  <a:pt x="129" y="53"/>
                </a:lnTo>
                <a:lnTo>
                  <a:pt x="129" y="55"/>
                </a:lnTo>
                <a:lnTo>
                  <a:pt x="131" y="56"/>
                </a:lnTo>
                <a:lnTo>
                  <a:pt x="134" y="58"/>
                </a:lnTo>
                <a:lnTo>
                  <a:pt x="135" y="58"/>
                </a:lnTo>
                <a:lnTo>
                  <a:pt x="137" y="58"/>
                </a:lnTo>
                <a:close/>
                <a:moveTo>
                  <a:pt x="262" y="145"/>
                </a:moveTo>
                <a:lnTo>
                  <a:pt x="262" y="145"/>
                </a:lnTo>
                <a:lnTo>
                  <a:pt x="263" y="143"/>
                </a:lnTo>
                <a:lnTo>
                  <a:pt x="263" y="140"/>
                </a:lnTo>
                <a:lnTo>
                  <a:pt x="262" y="140"/>
                </a:lnTo>
                <a:lnTo>
                  <a:pt x="262" y="145"/>
                </a:lnTo>
                <a:close/>
                <a:moveTo>
                  <a:pt x="258" y="228"/>
                </a:moveTo>
                <a:lnTo>
                  <a:pt x="258" y="228"/>
                </a:lnTo>
                <a:lnTo>
                  <a:pt x="260" y="227"/>
                </a:lnTo>
                <a:lnTo>
                  <a:pt x="260" y="221"/>
                </a:lnTo>
                <a:lnTo>
                  <a:pt x="258" y="221"/>
                </a:lnTo>
                <a:lnTo>
                  <a:pt x="258" y="228"/>
                </a:lnTo>
                <a:close/>
                <a:moveTo>
                  <a:pt x="175" y="180"/>
                </a:moveTo>
                <a:lnTo>
                  <a:pt x="175" y="180"/>
                </a:lnTo>
                <a:lnTo>
                  <a:pt x="178" y="175"/>
                </a:lnTo>
                <a:lnTo>
                  <a:pt x="178" y="173"/>
                </a:lnTo>
                <a:lnTo>
                  <a:pt x="173" y="176"/>
                </a:lnTo>
                <a:lnTo>
                  <a:pt x="175" y="180"/>
                </a:lnTo>
                <a:close/>
                <a:moveTo>
                  <a:pt x="52" y="56"/>
                </a:moveTo>
                <a:lnTo>
                  <a:pt x="52" y="56"/>
                </a:lnTo>
                <a:lnTo>
                  <a:pt x="52" y="60"/>
                </a:lnTo>
                <a:lnTo>
                  <a:pt x="53" y="60"/>
                </a:lnTo>
                <a:lnTo>
                  <a:pt x="55" y="58"/>
                </a:lnTo>
                <a:lnTo>
                  <a:pt x="52" y="56"/>
                </a:lnTo>
                <a:close/>
                <a:moveTo>
                  <a:pt x="227" y="192"/>
                </a:moveTo>
                <a:lnTo>
                  <a:pt x="227" y="192"/>
                </a:lnTo>
                <a:lnTo>
                  <a:pt x="227" y="187"/>
                </a:lnTo>
                <a:lnTo>
                  <a:pt x="225" y="189"/>
                </a:lnTo>
                <a:lnTo>
                  <a:pt x="225" y="192"/>
                </a:lnTo>
                <a:lnTo>
                  <a:pt x="227" y="192"/>
                </a:lnTo>
                <a:close/>
                <a:moveTo>
                  <a:pt x="213" y="63"/>
                </a:moveTo>
                <a:lnTo>
                  <a:pt x="213" y="63"/>
                </a:lnTo>
                <a:lnTo>
                  <a:pt x="219" y="68"/>
                </a:lnTo>
                <a:lnTo>
                  <a:pt x="216" y="64"/>
                </a:lnTo>
                <a:lnTo>
                  <a:pt x="216" y="63"/>
                </a:lnTo>
                <a:lnTo>
                  <a:pt x="213" y="63"/>
                </a:lnTo>
                <a:close/>
                <a:moveTo>
                  <a:pt x="45" y="49"/>
                </a:moveTo>
                <a:lnTo>
                  <a:pt x="45" y="49"/>
                </a:lnTo>
                <a:lnTo>
                  <a:pt x="47" y="49"/>
                </a:lnTo>
                <a:lnTo>
                  <a:pt x="47" y="47"/>
                </a:lnTo>
                <a:lnTo>
                  <a:pt x="45" y="45"/>
                </a:lnTo>
                <a:lnTo>
                  <a:pt x="44" y="45"/>
                </a:lnTo>
                <a:lnTo>
                  <a:pt x="45" y="49"/>
                </a:lnTo>
                <a:close/>
                <a:moveTo>
                  <a:pt x="284" y="178"/>
                </a:moveTo>
                <a:lnTo>
                  <a:pt x="284" y="178"/>
                </a:lnTo>
                <a:lnTo>
                  <a:pt x="284" y="173"/>
                </a:lnTo>
                <a:lnTo>
                  <a:pt x="284" y="172"/>
                </a:lnTo>
                <a:lnTo>
                  <a:pt x="284" y="173"/>
                </a:lnTo>
                <a:lnTo>
                  <a:pt x="282" y="173"/>
                </a:lnTo>
                <a:lnTo>
                  <a:pt x="284" y="178"/>
                </a:lnTo>
                <a:close/>
                <a:moveTo>
                  <a:pt x="287" y="71"/>
                </a:moveTo>
                <a:lnTo>
                  <a:pt x="287" y="71"/>
                </a:lnTo>
                <a:lnTo>
                  <a:pt x="288" y="71"/>
                </a:lnTo>
                <a:lnTo>
                  <a:pt x="288" y="63"/>
                </a:lnTo>
                <a:lnTo>
                  <a:pt x="287" y="56"/>
                </a:lnTo>
                <a:lnTo>
                  <a:pt x="287" y="60"/>
                </a:lnTo>
                <a:lnTo>
                  <a:pt x="287" y="63"/>
                </a:lnTo>
                <a:lnTo>
                  <a:pt x="287" y="66"/>
                </a:lnTo>
                <a:lnTo>
                  <a:pt x="287" y="69"/>
                </a:lnTo>
                <a:lnTo>
                  <a:pt x="287" y="71"/>
                </a:lnTo>
                <a:close/>
                <a:moveTo>
                  <a:pt x="164" y="228"/>
                </a:moveTo>
                <a:lnTo>
                  <a:pt x="164" y="228"/>
                </a:lnTo>
                <a:lnTo>
                  <a:pt x="167" y="224"/>
                </a:lnTo>
                <a:lnTo>
                  <a:pt x="165" y="222"/>
                </a:lnTo>
                <a:lnTo>
                  <a:pt x="164" y="225"/>
                </a:lnTo>
                <a:lnTo>
                  <a:pt x="164" y="227"/>
                </a:lnTo>
                <a:lnTo>
                  <a:pt x="164" y="228"/>
                </a:lnTo>
                <a:close/>
                <a:moveTo>
                  <a:pt x="80" y="79"/>
                </a:moveTo>
                <a:lnTo>
                  <a:pt x="80" y="79"/>
                </a:lnTo>
                <a:lnTo>
                  <a:pt x="80" y="74"/>
                </a:lnTo>
                <a:lnTo>
                  <a:pt x="79" y="77"/>
                </a:lnTo>
                <a:lnTo>
                  <a:pt x="79" y="79"/>
                </a:lnTo>
                <a:lnTo>
                  <a:pt x="80" y="79"/>
                </a:lnTo>
                <a:close/>
                <a:moveTo>
                  <a:pt x="195" y="200"/>
                </a:moveTo>
                <a:lnTo>
                  <a:pt x="195" y="200"/>
                </a:lnTo>
                <a:lnTo>
                  <a:pt x="192" y="205"/>
                </a:lnTo>
                <a:lnTo>
                  <a:pt x="195" y="202"/>
                </a:lnTo>
                <a:lnTo>
                  <a:pt x="195" y="200"/>
                </a:lnTo>
                <a:close/>
                <a:moveTo>
                  <a:pt x="214" y="236"/>
                </a:moveTo>
                <a:lnTo>
                  <a:pt x="214" y="236"/>
                </a:lnTo>
                <a:lnTo>
                  <a:pt x="213" y="238"/>
                </a:lnTo>
                <a:lnTo>
                  <a:pt x="213" y="241"/>
                </a:lnTo>
                <a:lnTo>
                  <a:pt x="214" y="243"/>
                </a:lnTo>
                <a:lnTo>
                  <a:pt x="214" y="236"/>
                </a:lnTo>
                <a:close/>
                <a:moveTo>
                  <a:pt x="87" y="44"/>
                </a:moveTo>
                <a:lnTo>
                  <a:pt x="87" y="44"/>
                </a:lnTo>
                <a:lnTo>
                  <a:pt x="88" y="47"/>
                </a:lnTo>
                <a:lnTo>
                  <a:pt x="91" y="42"/>
                </a:lnTo>
                <a:lnTo>
                  <a:pt x="87" y="44"/>
                </a:lnTo>
                <a:close/>
                <a:moveTo>
                  <a:pt x="271" y="210"/>
                </a:moveTo>
                <a:lnTo>
                  <a:pt x="271" y="210"/>
                </a:lnTo>
                <a:lnTo>
                  <a:pt x="273" y="208"/>
                </a:lnTo>
                <a:lnTo>
                  <a:pt x="274" y="206"/>
                </a:lnTo>
                <a:lnTo>
                  <a:pt x="274" y="205"/>
                </a:lnTo>
                <a:lnTo>
                  <a:pt x="271" y="208"/>
                </a:lnTo>
                <a:lnTo>
                  <a:pt x="271" y="210"/>
                </a:lnTo>
                <a:close/>
                <a:moveTo>
                  <a:pt x="165" y="127"/>
                </a:moveTo>
                <a:lnTo>
                  <a:pt x="165" y="127"/>
                </a:lnTo>
                <a:lnTo>
                  <a:pt x="164" y="129"/>
                </a:lnTo>
                <a:lnTo>
                  <a:pt x="164" y="134"/>
                </a:lnTo>
                <a:lnTo>
                  <a:pt x="165" y="132"/>
                </a:lnTo>
                <a:lnTo>
                  <a:pt x="165" y="127"/>
                </a:lnTo>
                <a:close/>
                <a:moveTo>
                  <a:pt x="281" y="260"/>
                </a:moveTo>
                <a:lnTo>
                  <a:pt x="281" y="260"/>
                </a:lnTo>
                <a:lnTo>
                  <a:pt x="281" y="258"/>
                </a:lnTo>
                <a:lnTo>
                  <a:pt x="281" y="257"/>
                </a:lnTo>
                <a:lnTo>
                  <a:pt x="279" y="260"/>
                </a:lnTo>
                <a:lnTo>
                  <a:pt x="279" y="262"/>
                </a:lnTo>
                <a:lnTo>
                  <a:pt x="281" y="260"/>
                </a:lnTo>
                <a:close/>
                <a:moveTo>
                  <a:pt x="273" y="93"/>
                </a:moveTo>
                <a:lnTo>
                  <a:pt x="273" y="93"/>
                </a:lnTo>
                <a:lnTo>
                  <a:pt x="271" y="96"/>
                </a:lnTo>
                <a:lnTo>
                  <a:pt x="271" y="98"/>
                </a:lnTo>
                <a:lnTo>
                  <a:pt x="273" y="96"/>
                </a:lnTo>
                <a:lnTo>
                  <a:pt x="274" y="94"/>
                </a:lnTo>
                <a:lnTo>
                  <a:pt x="273" y="93"/>
                </a:lnTo>
                <a:close/>
                <a:moveTo>
                  <a:pt x="202" y="232"/>
                </a:moveTo>
                <a:lnTo>
                  <a:pt x="202" y="232"/>
                </a:lnTo>
                <a:lnTo>
                  <a:pt x="202" y="227"/>
                </a:lnTo>
                <a:lnTo>
                  <a:pt x="200" y="227"/>
                </a:lnTo>
                <a:lnTo>
                  <a:pt x="200" y="228"/>
                </a:lnTo>
                <a:lnTo>
                  <a:pt x="202" y="232"/>
                </a:lnTo>
                <a:close/>
                <a:moveTo>
                  <a:pt x="189" y="254"/>
                </a:moveTo>
                <a:lnTo>
                  <a:pt x="189" y="254"/>
                </a:lnTo>
                <a:lnTo>
                  <a:pt x="189" y="251"/>
                </a:lnTo>
                <a:lnTo>
                  <a:pt x="186" y="249"/>
                </a:lnTo>
                <a:lnTo>
                  <a:pt x="187" y="252"/>
                </a:lnTo>
                <a:lnTo>
                  <a:pt x="189" y="254"/>
                </a:lnTo>
                <a:close/>
                <a:moveTo>
                  <a:pt x="28" y="180"/>
                </a:moveTo>
                <a:lnTo>
                  <a:pt x="28" y="180"/>
                </a:lnTo>
                <a:lnTo>
                  <a:pt x="27" y="178"/>
                </a:lnTo>
                <a:lnTo>
                  <a:pt x="25" y="180"/>
                </a:lnTo>
                <a:lnTo>
                  <a:pt x="25" y="181"/>
                </a:lnTo>
                <a:lnTo>
                  <a:pt x="25" y="183"/>
                </a:lnTo>
                <a:lnTo>
                  <a:pt x="28" y="180"/>
                </a:lnTo>
                <a:close/>
                <a:moveTo>
                  <a:pt x="102" y="273"/>
                </a:moveTo>
                <a:lnTo>
                  <a:pt x="102" y="273"/>
                </a:lnTo>
                <a:lnTo>
                  <a:pt x="104" y="276"/>
                </a:lnTo>
                <a:lnTo>
                  <a:pt x="105" y="276"/>
                </a:lnTo>
                <a:lnTo>
                  <a:pt x="105" y="274"/>
                </a:lnTo>
                <a:lnTo>
                  <a:pt x="104" y="273"/>
                </a:lnTo>
                <a:lnTo>
                  <a:pt x="102" y="273"/>
                </a:lnTo>
                <a:close/>
                <a:moveTo>
                  <a:pt x="102" y="251"/>
                </a:moveTo>
                <a:lnTo>
                  <a:pt x="102" y="251"/>
                </a:lnTo>
                <a:lnTo>
                  <a:pt x="101" y="247"/>
                </a:lnTo>
                <a:lnTo>
                  <a:pt x="99" y="247"/>
                </a:lnTo>
                <a:lnTo>
                  <a:pt x="101" y="251"/>
                </a:lnTo>
                <a:lnTo>
                  <a:pt x="102" y="251"/>
                </a:lnTo>
                <a:close/>
                <a:moveTo>
                  <a:pt x="169" y="107"/>
                </a:moveTo>
                <a:lnTo>
                  <a:pt x="169" y="107"/>
                </a:lnTo>
                <a:lnTo>
                  <a:pt x="170" y="104"/>
                </a:lnTo>
                <a:lnTo>
                  <a:pt x="170" y="102"/>
                </a:lnTo>
                <a:lnTo>
                  <a:pt x="169" y="104"/>
                </a:lnTo>
                <a:lnTo>
                  <a:pt x="169" y="107"/>
                </a:lnTo>
                <a:close/>
                <a:moveTo>
                  <a:pt x="194" y="15"/>
                </a:moveTo>
                <a:lnTo>
                  <a:pt x="194" y="15"/>
                </a:lnTo>
                <a:lnTo>
                  <a:pt x="191" y="15"/>
                </a:lnTo>
                <a:lnTo>
                  <a:pt x="191" y="19"/>
                </a:lnTo>
                <a:lnTo>
                  <a:pt x="192" y="17"/>
                </a:lnTo>
                <a:lnTo>
                  <a:pt x="194" y="15"/>
                </a:lnTo>
                <a:close/>
                <a:moveTo>
                  <a:pt x="225" y="211"/>
                </a:moveTo>
                <a:lnTo>
                  <a:pt x="225" y="211"/>
                </a:lnTo>
                <a:lnTo>
                  <a:pt x="224" y="208"/>
                </a:lnTo>
                <a:lnTo>
                  <a:pt x="222" y="210"/>
                </a:lnTo>
                <a:lnTo>
                  <a:pt x="222" y="213"/>
                </a:lnTo>
                <a:lnTo>
                  <a:pt x="225" y="211"/>
                </a:lnTo>
                <a:close/>
                <a:moveTo>
                  <a:pt x="276" y="107"/>
                </a:moveTo>
                <a:lnTo>
                  <a:pt x="276" y="107"/>
                </a:lnTo>
                <a:lnTo>
                  <a:pt x="273" y="110"/>
                </a:lnTo>
                <a:lnTo>
                  <a:pt x="274" y="112"/>
                </a:lnTo>
                <a:lnTo>
                  <a:pt x="276" y="110"/>
                </a:lnTo>
                <a:lnTo>
                  <a:pt x="276" y="109"/>
                </a:lnTo>
                <a:lnTo>
                  <a:pt x="276" y="107"/>
                </a:lnTo>
                <a:close/>
                <a:moveTo>
                  <a:pt x="80" y="279"/>
                </a:moveTo>
                <a:lnTo>
                  <a:pt x="80" y="279"/>
                </a:lnTo>
                <a:lnTo>
                  <a:pt x="83" y="277"/>
                </a:lnTo>
                <a:lnTo>
                  <a:pt x="83" y="276"/>
                </a:lnTo>
                <a:lnTo>
                  <a:pt x="82" y="274"/>
                </a:lnTo>
                <a:lnTo>
                  <a:pt x="80" y="279"/>
                </a:lnTo>
                <a:close/>
                <a:moveTo>
                  <a:pt x="180" y="36"/>
                </a:moveTo>
                <a:lnTo>
                  <a:pt x="180" y="36"/>
                </a:lnTo>
                <a:lnTo>
                  <a:pt x="180" y="34"/>
                </a:lnTo>
                <a:lnTo>
                  <a:pt x="180" y="25"/>
                </a:lnTo>
                <a:lnTo>
                  <a:pt x="180" y="23"/>
                </a:lnTo>
                <a:lnTo>
                  <a:pt x="180" y="36"/>
                </a:lnTo>
                <a:close/>
                <a:moveTo>
                  <a:pt x="30" y="63"/>
                </a:moveTo>
                <a:lnTo>
                  <a:pt x="30" y="63"/>
                </a:lnTo>
                <a:lnTo>
                  <a:pt x="31" y="63"/>
                </a:lnTo>
                <a:lnTo>
                  <a:pt x="33" y="63"/>
                </a:lnTo>
                <a:lnTo>
                  <a:pt x="34" y="61"/>
                </a:lnTo>
                <a:lnTo>
                  <a:pt x="31" y="60"/>
                </a:lnTo>
                <a:lnTo>
                  <a:pt x="30" y="63"/>
                </a:lnTo>
                <a:close/>
                <a:moveTo>
                  <a:pt x="38" y="137"/>
                </a:moveTo>
                <a:lnTo>
                  <a:pt x="38" y="137"/>
                </a:lnTo>
                <a:lnTo>
                  <a:pt x="38" y="139"/>
                </a:lnTo>
                <a:lnTo>
                  <a:pt x="39" y="142"/>
                </a:lnTo>
                <a:lnTo>
                  <a:pt x="41" y="140"/>
                </a:lnTo>
                <a:lnTo>
                  <a:pt x="38" y="137"/>
                </a:lnTo>
                <a:close/>
                <a:moveTo>
                  <a:pt x="137" y="210"/>
                </a:moveTo>
                <a:lnTo>
                  <a:pt x="137" y="210"/>
                </a:lnTo>
                <a:lnTo>
                  <a:pt x="139" y="211"/>
                </a:lnTo>
                <a:lnTo>
                  <a:pt x="142" y="210"/>
                </a:lnTo>
                <a:lnTo>
                  <a:pt x="140" y="206"/>
                </a:lnTo>
                <a:lnTo>
                  <a:pt x="137" y="210"/>
                </a:lnTo>
                <a:close/>
                <a:moveTo>
                  <a:pt x="110" y="257"/>
                </a:moveTo>
                <a:lnTo>
                  <a:pt x="110" y="257"/>
                </a:lnTo>
                <a:lnTo>
                  <a:pt x="112" y="255"/>
                </a:lnTo>
                <a:lnTo>
                  <a:pt x="112" y="254"/>
                </a:lnTo>
                <a:lnTo>
                  <a:pt x="109" y="255"/>
                </a:lnTo>
                <a:lnTo>
                  <a:pt x="110" y="257"/>
                </a:lnTo>
                <a:close/>
                <a:moveTo>
                  <a:pt x="132" y="208"/>
                </a:moveTo>
                <a:lnTo>
                  <a:pt x="132" y="208"/>
                </a:lnTo>
                <a:lnTo>
                  <a:pt x="131" y="202"/>
                </a:lnTo>
                <a:lnTo>
                  <a:pt x="129" y="203"/>
                </a:lnTo>
                <a:lnTo>
                  <a:pt x="132" y="208"/>
                </a:lnTo>
                <a:close/>
                <a:moveTo>
                  <a:pt x="109" y="210"/>
                </a:moveTo>
                <a:lnTo>
                  <a:pt x="109" y="210"/>
                </a:lnTo>
                <a:lnTo>
                  <a:pt x="107" y="206"/>
                </a:lnTo>
                <a:lnTo>
                  <a:pt x="104" y="203"/>
                </a:lnTo>
                <a:lnTo>
                  <a:pt x="105" y="206"/>
                </a:lnTo>
                <a:lnTo>
                  <a:pt x="109" y="210"/>
                </a:lnTo>
                <a:close/>
                <a:moveTo>
                  <a:pt x="170" y="135"/>
                </a:moveTo>
                <a:lnTo>
                  <a:pt x="170" y="135"/>
                </a:lnTo>
                <a:lnTo>
                  <a:pt x="169" y="137"/>
                </a:lnTo>
                <a:lnTo>
                  <a:pt x="170" y="143"/>
                </a:lnTo>
                <a:lnTo>
                  <a:pt x="170" y="145"/>
                </a:lnTo>
                <a:lnTo>
                  <a:pt x="170" y="135"/>
                </a:lnTo>
                <a:close/>
                <a:moveTo>
                  <a:pt x="247" y="61"/>
                </a:moveTo>
                <a:lnTo>
                  <a:pt x="247" y="61"/>
                </a:lnTo>
                <a:lnTo>
                  <a:pt x="246" y="61"/>
                </a:lnTo>
                <a:lnTo>
                  <a:pt x="244" y="61"/>
                </a:lnTo>
                <a:lnTo>
                  <a:pt x="246" y="64"/>
                </a:lnTo>
                <a:lnTo>
                  <a:pt x="247" y="61"/>
                </a:lnTo>
                <a:close/>
                <a:moveTo>
                  <a:pt x="271" y="132"/>
                </a:moveTo>
                <a:lnTo>
                  <a:pt x="271" y="132"/>
                </a:lnTo>
                <a:lnTo>
                  <a:pt x="273" y="131"/>
                </a:lnTo>
                <a:lnTo>
                  <a:pt x="273" y="129"/>
                </a:lnTo>
                <a:lnTo>
                  <a:pt x="271" y="131"/>
                </a:lnTo>
                <a:lnTo>
                  <a:pt x="271" y="132"/>
                </a:lnTo>
                <a:close/>
                <a:moveTo>
                  <a:pt x="31" y="66"/>
                </a:moveTo>
                <a:lnTo>
                  <a:pt x="31" y="66"/>
                </a:lnTo>
                <a:lnTo>
                  <a:pt x="30" y="66"/>
                </a:lnTo>
                <a:lnTo>
                  <a:pt x="28" y="69"/>
                </a:lnTo>
                <a:lnTo>
                  <a:pt x="30" y="69"/>
                </a:lnTo>
                <a:lnTo>
                  <a:pt x="31" y="66"/>
                </a:lnTo>
                <a:close/>
                <a:moveTo>
                  <a:pt x="85" y="143"/>
                </a:moveTo>
                <a:lnTo>
                  <a:pt x="85" y="143"/>
                </a:lnTo>
                <a:lnTo>
                  <a:pt x="88" y="137"/>
                </a:lnTo>
                <a:lnTo>
                  <a:pt x="85" y="139"/>
                </a:lnTo>
                <a:lnTo>
                  <a:pt x="85" y="140"/>
                </a:lnTo>
                <a:lnTo>
                  <a:pt x="85" y="143"/>
                </a:lnTo>
                <a:close/>
                <a:moveTo>
                  <a:pt x="225" y="45"/>
                </a:moveTo>
                <a:lnTo>
                  <a:pt x="225" y="45"/>
                </a:lnTo>
                <a:lnTo>
                  <a:pt x="230" y="42"/>
                </a:lnTo>
                <a:lnTo>
                  <a:pt x="228" y="42"/>
                </a:lnTo>
                <a:lnTo>
                  <a:pt x="225" y="45"/>
                </a:lnTo>
                <a:close/>
                <a:moveTo>
                  <a:pt x="91" y="173"/>
                </a:moveTo>
                <a:lnTo>
                  <a:pt x="91" y="173"/>
                </a:lnTo>
                <a:lnTo>
                  <a:pt x="91" y="175"/>
                </a:lnTo>
                <a:lnTo>
                  <a:pt x="91" y="176"/>
                </a:lnTo>
                <a:lnTo>
                  <a:pt x="91" y="180"/>
                </a:lnTo>
                <a:lnTo>
                  <a:pt x="91" y="183"/>
                </a:lnTo>
                <a:lnTo>
                  <a:pt x="91" y="173"/>
                </a:lnTo>
                <a:close/>
                <a:moveTo>
                  <a:pt x="107" y="249"/>
                </a:moveTo>
                <a:lnTo>
                  <a:pt x="107" y="249"/>
                </a:lnTo>
                <a:lnTo>
                  <a:pt x="105" y="251"/>
                </a:lnTo>
                <a:lnTo>
                  <a:pt x="107" y="254"/>
                </a:lnTo>
                <a:lnTo>
                  <a:pt x="110" y="252"/>
                </a:lnTo>
                <a:lnTo>
                  <a:pt x="107" y="249"/>
                </a:lnTo>
                <a:close/>
                <a:moveTo>
                  <a:pt x="45" y="258"/>
                </a:moveTo>
                <a:lnTo>
                  <a:pt x="45" y="258"/>
                </a:lnTo>
                <a:lnTo>
                  <a:pt x="49" y="257"/>
                </a:lnTo>
                <a:lnTo>
                  <a:pt x="49" y="255"/>
                </a:lnTo>
                <a:lnTo>
                  <a:pt x="47" y="255"/>
                </a:lnTo>
                <a:lnTo>
                  <a:pt x="45" y="258"/>
                </a:lnTo>
                <a:close/>
                <a:moveTo>
                  <a:pt x="274" y="211"/>
                </a:moveTo>
                <a:lnTo>
                  <a:pt x="274" y="211"/>
                </a:lnTo>
                <a:lnTo>
                  <a:pt x="271" y="214"/>
                </a:lnTo>
                <a:lnTo>
                  <a:pt x="271" y="216"/>
                </a:lnTo>
                <a:lnTo>
                  <a:pt x="274" y="211"/>
                </a:lnTo>
                <a:close/>
                <a:moveTo>
                  <a:pt x="25" y="129"/>
                </a:moveTo>
                <a:lnTo>
                  <a:pt x="25" y="129"/>
                </a:lnTo>
                <a:lnTo>
                  <a:pt x="23" y="132"/>
                </a:lnTo>
                <a:lnTo>
                  <a:pt x="23" y="134"/>
                </a:lnTo>
                <a:lnTo>
                  <a:pt x="22" y="134"/>
                </a:lnTo>
                <a:lnTo>
                  <a:pt x="25" y="132"/>
                </a:lnTo>
                <a:lnTo>
                  <a:pt x="27" y="131"/>
                </a:lnTo>
                <a:lnTo>
                  <a:pt x="25" y="129"/>
                </a:lnTo>
                <a:close/>
                <a:moveTo>
                  <a:pt x="276" y="64"/>
                </a:moveTo>
                <a:lnTo>
                  <a:pt x="276" y="64"/>
                </a:lnTo>
                <a:lnTo>
                  <a:pt x="274" y="66"/>
                </a:lnTo>
                <a:lnTo>
                  <a:pt x="274" y="69"/>
                </a:lnTo>
                <a:lnTo>
                  <a:pt x="276" y="66"/>
                </a:lnTo>
                <a:lnTo>
                  <a:pt x="276" y="64"/>
                </a:lnTo>
                <a:close/>
                <a:moveTo>
                  <a:pt x="134" y="23"/>
                </a:moveTo>
                <a:lnTo>
                  <a:pt x="134" y="23"/>
                </a:lnTo>
                <a:lnTo>
                  <a:pt x="132" y="23"/>
                </a:lnTo>
                <a:lnTo>
                  <a:pt x="131" y="23"/>
                </a:lnTo>
                <a:lnTo>
                  <a:pt x="132" y="27"/>
                </a:lnTo>
                <a:lnTo>
                  <a:pt x="134" y="25"/>
                </a:lnTo>
                <a:lnTo>
                  <a:pt x="134" y="23"/>
                </a:lnTo>
                <a:close/>
                <a:moveTo>
                  <a:pt x="105" y="236"/>
                </a:moveTo>
                <a:lnTo>
                  <a:pt x="105" y="236"/>
                </a:lnTo>
                <a:lnTo>
                  <a:pt x="105" y="238"/>
                </a:lnTo>
                <a:lnTo>
                  <a:pt x="105" y="239"/>
                </a:lnTo>
                <a:lnTo>
                  <a:pt x="109" y="238"/>
                </a:lnTo>
                <a:lnTo>
                  <a:pt x="105" y="236"/>
                </a:lnTo>
                <a:close/>
                <a:moveTo>
                  <a:pt x="45" y="183"/>
                </a:moveTo>
                <a:lnTo>
                  <a:pt x="45" y="183"/>
                </a:lnTo>
                <a:lnTo>
                  <a:pt x="47" y="178"/>
                </a:lnTo>
                <a:lnTo>
                  <a:pt x="44" y="181"/>
                </a:lnTo>
                <a:lnTo>
                  <a:pt x="45" y="183"/>
                </a:lnTo>
                <a:close/>
                <a:moveTo>
                  <a:pt x="200" y="22"/>
                </a:moveTo>
                <a:lnTo>
                  <a:pt x="200" y="22"/>
                </a:lnTo>
                <a:lnTo>
                  <a:pt x="199" y="22"/>
                </a:lnTo>
                <a:lnTo>
                  <a:pt x="197" y="27"/>
                </a:lnTo>
                <a:lnTo>
                  <a:pt x="200" y="27"/>
                </a:lnTo>
                <a:lnTo>
                  <a:pt x="200" y="22"/>
                </a:lnTo>
                <a:close/>
                <a:moveTo>
                  <a:pt x="28" y="224"/>
                </a:moveTo>
                <a:lnTo>
                  <a:pt x="28" y="224"/>
                </a:lnTo>
                <a:lnTo>
                  <a:pt x="27" y="225"/>
                </a:lnTo>
                <a:lnTo>
                  <a:pt x="28" y="228"/>
                </a:lnTo>
                <a:lnTo>
                  <a:pt x="28" y="224"/>
                </a:lnTo>
                <a:close/>
                <a:moveTo>
                  <a:pt x="137" y="225"/>
                </a:moveTo>
                <a:lnTo>
                  <a:pt x="137" y="225"/>
                </a:lnTo>
                <a:lnTo>
                  <a:pt x="135" y="230"/>
                </a:lnTo>
                <a:lnTo>
                  <a:pt x="139" y="228"/>
                </a:lnTo>
                <a:lnTo>
                  <a:pt x="137" y="225"/>
                </a:lnTo>
                <a:close/>
                <a:moveTo>
                  <a:pt x="9" y="228"/>
                </a:moveTo>
                <a:lnTo>
                  <a:pt x="9" y="228"/>
                </a:lnTo>
                <a:lnTo>
                  <a:pt x="9" y="233"/>
                </a:lnTo>
                <a:lnTo>
                  <a:pt x="11" y="233"/>
                </a:lnTo>
                <a:lnTo>
                  <a:pt x="11" y="230"/>
                </a:lnTo>
                <a:lnTo>
                  <a:pt x="9" y="228"/>
                </a:lnTo>
                <a:close/>
                <a:moveTo>
                  <a:pt x="210" y="255"/>
                </a:moveTo>
                <a:lnTo>
                  <a:pt x="210" y="255"/>
                </a:lnTo>
                <a:lnTo>
                  <a:pt x="208" y="254"/>
                </a:lnTo>
                <a:lnTo>
                  <a:pt x="206" y="255"/>
                </a:lnTo>
                <a:lnTo>
                  <a:pt x="208" y="257"/>
                </a:lnTo>
                <a:lnTo>
                  <a:pt x="210" y="255"/>
                </a:lnTo>
                <a:close/>
                <a:moveTo>
                  <a:pt x="281" y="239"/>
                </a:moveTo>
                <a:lnTo>
                  <a:pt x="281" y="239"/>
                </a:lnTo>
                <a:lnTo>
                  <a:pt x="282" y="247"/>
                </a:lnTo>
                <a:lnTo>
                  <a:pt x="282" y="244"/>
                </a:lnTo>
                <a:lnTo>
                  <a:pt x="281" y="239"/>
                </a:lnTo>
                <a:close/>
                <a:moveTo>
                  <a:pt x="50" y="167"/>
                </a:moveTo>
                <a:lnTo>
                  <a:pt x="50" y="167"/>
                </a:lnTo>
                <a:lnTo>
                  <a:pt x="50" y="172"/>
                </a:lnTo>
                <a:lnTo>
                  <a:pt x="50" y="178"/>
                </a:lnTo>
                <a:lnTo>
                  <a:pt x="50" y="180"/>
                </a:lnTo>
                <a:lnTo>
                  <a:pt x="50" y="167"/>
                </a:lnTo>
                <a:close/>
                <a:moveTo>
                  <a:pt x="61" y="90"/>
                </a:moveTo>
                <a:lnTo>
                  <a:pt x="61" y="90"/>
                </a:lnTo>
                <a:lnTo>
                  <a:pt x="63" y="88"/>
                </a:lnTo>
                <a:lnTo>
                  <a:pt x="63" y="86"/>
                </a:lnTo>
                <a:lnTo>
                  <a:pt x="60" y="86"/>
                </a:lnTo>
                <a:lnTo>
                  <a:pt x="61" y="90"/>
                </a:lnTo>
                <a:close/>
                <a:moveTo>
                  <a:pt x="110" y="23"/>
                </a:moveTo>
                <a:lnTo>
                  <a:pt x="110" y="23"/>
                </a:lnTo>
                <a:lnTo>
                  <a:pt x="112" y="20"/>
                </a:lnTo>
                <a:lnTo>
                  <a:pt x="107" y="22"/>
                </a:lnTo>
                <a:lnTo>
                  <a:pt x="110" y="23"/>
                </a:lnTo>
                <a:close/>
                <a:moveTo>
                  <a:pt x="276" y="164"/>
                </a:moveTo>
                <a:lnTo>
                  <a:pt x="276" y="164"/>
                </a:lnTo>
                <a:lnTo>
                  <a:pt x="273" y="165"/>
                </a:lnTo>
                <a:lnTo>
                  <a:pt x="273" y="167"/>
                </a:lnTo>
                <a:lnTo>
                  <a:pt x="274" y="165"/>
                </a:lnTo>
                <a:lnTo>
                  <a:pt x="276" y="165"/>
                </a:lnTo>
                <a:lnTo>
                  <a:pt x="276" y="164"/>
                </a:lnTo>
                <a:close/>
                <a:moveTo>
                  <a:pt x="33" y="170"/>
                </a:moveTo>
                <a:lnTo>
                  <a:pt x="33" y="170"/>
                </a:lnTo>
                <a:lnTo>
                  <a:pt x="36" y="168"/>
                </a:lnTo>
                <a:lnTo>
                  <a:pt x="33" y="165"/>
                </a:lnTo>
                <a:lnTo>
                  <a:pt x="33" y="170"/>
                </a:lnTo>
                <a:close/>
                <a:moveTo>
                  <a:pt x="45" y="77"/>
                </a:moveTo>
                <a:lnTo>
                  <a:pt x="45" y="77"/>
                </a:lnTo>
                <a:lnTo>
                  <a:pt x="44" y="77"/>
                </a:lnTo>
                <a:lnTo>
                  <a:pt x="47" y="83"/>
                </a:lnTo>
                <a:lnTo>
                  <a:pt x="47" y="82"/>
                </a:lnTo>
                <a:lnTo>
                  <a:pt x="47" y="77"/>
                </a:lnTo>
                <a:lnTo>
                  <a:pt x="45" y="77"/>
                </a:lnTo>
                <a:close/>
                <a:moveTo>
                  <a:pt x="277" y="113"/>
                </a:moveTo>
                <a:lnTo>
                  <a:pt x="277" y="113"/>
                </a:lnTo>
                <a:lnTo>
                  <a:pt x="276" y="115"/>
                </a:lnTo>
                <a:lnTo>
                  <a:pt x="276" y="116"/>
                </a:lnTo>
                <a:lnTo>
                  <a:pt x="276" y="118"/>
                </a:lnTo>
                <a:lnTo>
                  <a:pt x="277" y="116"/>
                </a:lnTo>
                <a:lnTo>
                  <a:pt x="277" y="113"/>
                </a:lnTo>
                <a:close/>
                <a:moveTo>
                  <a:pt x="161" y="104"/>
                </a:moveTo>
                <a:lnTo>
                  <a:pt x="161" y="104"/>
                </a:lnTo>
                <a:lnTo>
                  <a:pt x="164" y="102"/>
                </a:lnTo>
                <a:lnTo>
                  <a:pt x="165" y="101"/>
                </a:lnTo>
                <a:lnTo>
                  <a:pt x="164" y="99"/>
                </a:lnTo>
                <a:lnTo>
                  <a:pt x="161" y="104"/>
                </a:lnTo>
                <a:close/>
                <a:moveTo>
                  <a:pt x="128" y="273"/>
                </a:moveTo>
                <a:lnTo>
                  <a:pt x="128" y="273"/>
                </a:lnTo>
                <a:lnTo>
                  <a:pt x="126" y="269"/>
                </a:lnTo>
                <a:lnTo>
                  <a:pt x="124" y="271"/>
                </a:lnTo>
                <a:lnTo>
                  <a:pt x="124" y="273"/>
                </a:lnTo>
                <a:lnTo>
                  <a:pt x="128" y="273"/>
                </a:lnTo>
                <a:close/>
                <a:moveTo>
                  <a:pt x="118" y="49"/>
                </a:moveTo>
                <a:lnTo>
                  <a:pt x="118" y="49"/>
                </a:lnTo>
                <a:lnTo>
                  <a:pt x="116" y="47"/>
                </a:lnTo>
                <a:lnTo>
                  <a:pt x="116" y="49"/>
                </a:lnTo>
                <a:lnTo>
                  <a:pt x="116" y="50"/>
                </a:lnTo>
                <a:lnTo>
                  <a:pt x="118" y="49"/>
                </a:lnTo>
                <a:close/>
                <a:moveTo>
                  <a:pt x="183" y="17"/>
                </a:moveTo>
                <a:lnTo>
                  <a:pt x="183" y="17"/>
                </a:lnTo>
                <a:lnTo>
                  <a:pt x="184" y="17"/>
                </a:lnTo>
                <a:lnTo>
                  <a:pt x="186" y="19"/>
                </a:lnTo>
                <a:lnTo>
                  <a:pt x="187" y="15"/>
                </a:lnTo>
                <a:lnTo>
                  <a:pt x="183" y="17"/>
                </a:lnTo>
                <a:close/>
                <a:moveTo>
                  <a:pt x="164" y="206"/>
                </a:moveTo>
                <a:lnTo>
                  <a:pt x="164" y="206"/>
                </a:lnTo>
                <a:lnTo>
                  <a:pt x="165" y="206"/>
                </a:lnTo>
                <a:lnTo>
                  <a:pt x="164" y="200"/>
                </a:lnTo>
                <a:lnTo>
                  <a:pt x="162" y="202"/>
                </a:lnTo>
                <a:lnTo>
                  <a:pt x="164" y="206"/>
                </a:lnTo>
                <a:close/>
                <a:moveTo>
                  <a:pt x="36" y="252"/>
                </a:moveTo>
                <a:lnTo>
                  <a:pt x="36" y="252"/>
                </a:lnTo>
                <a:lnTo>
                  <a:pt x="38" y="251"/>
                </a:lnTo>
                <a:lnTo>
                  <a:pt x="39" y="249"/>
                </a:lnTo>
                <a:lnTo>
                  <a:pt x="38" y="247"/>
                </a:lnTo>
                <a:lnTo>
                  <a:pt x="36" y="252"/>
                </a:lnTo>
                <a:close/>
                <a:moveTo>
                  <a:pt x="8" y="254"/>
                </a:moveTo>
                <a:lnTo>
                  <a:pt x="8" y="254"/>
                </a:lnTo>
                <a:lnTo>
                  <a:pt x="6" y="247"/>
                </a:lnTo>
                <a:lnTo>
                  <a:pt x="6" y="254"/>
                </a:lnTo>
                <a:lnTo>
                  <a:pt x="8" y="254"/>
                </a:lnTo>
                <a:close/>
                <a:moveTo>
                  <a:pt x="203" y="213"/>
                </a:moveTo>
                <a:lnTo>
                  <a:pt x="203" y="213"/>
                </a:lnTo>
                <a:lnTo>
                  <a:pt x="205" y="211"/>
                </a:lnTo>
                <a:lnTo>
                  <a:pt x="203" y="210"/>
                </a:lnTo>
                <a:lnTo>
                  <a:pt x="202" y="206"/>
                </a:lnTo>
                <a:lnTo>
                  <a:pt x="202" y="208"/>
                </a:lnTo>
                <a:lnTo>
                  <a:pt x="203" y="213"/>
                </a:lnTo>
                <a:close/>
                <a:moveTo>
                  <a:pt x="135" y="50"/>
                </a:moveTo>
                <a:lnTo>
                  <a:pt x="135" y="50"/>
                </a:lnTo>
                <a:lnTo>
                  <a:pt x="134" y="53"/>
                </a:lnTo>
                <a:lnTo>
                  <a:pt x="137" y="55"/>
                </a:lnTo>
                <a:lnTo>
                  <a:pt x="135" y="50"/>
                </a:lnTo>
                <a:close/>
                <a:moveTo>
                  <a:pt x="107" y="38"/>
                </a:moveTo>
                <a:lnTo>
                  <a:pt x="107" y="38"/>
                </a:lnTo>
                <a:lnTo>
                  <a:pt x="110" y="31"/>
                </a:lnTo>
                <a:lnTo>
                  <a:pt x="107" y="38"/>
                </a:lnTo>
                <a:close/>
                <a:moveTo>
                  <a:pt x="38" y="56"/>
                </a:moveTo>
                <a:lnTo>
                  <a:pt x="38" y="56"/>
                </a:lnTo>
                <a:lnTo>
                  <a:pt x="38" y="55"/>
                </a:lnTo>
                <a:lnTo>
                  <a:pt x="33" y="58"/>
                </a:lnTo>
                <a:lnTo>
                  <a:pt x="36" y="58"/>
                </a:lnTo>
                <a:lnTo>
                  <a:pt x="38" y="56"/>
                </a:lnTo>
                <a:close/>
                <a:moveTo>
                  <a:pt x="50" y="42"/>
                </a:moveTo>
                <a:lnTo>
                  <a:pt x="50" y="42"/>
                </a:lnTo>
                <a:lnTo>
                  <a:pt x="52" y="39"/>
                </a:lnTo>
                <a:lnTo>
                  <a:pt x="52" y="38"/>
                </a:lnTo>
                <a:lnTo>
                  <a:pt x="50" y="39"/>
                </a:lnTo>
                <a:lnTo>
                  <a:pt x="50" y="42"/>
                </a:lnTo>
                <a:close/>
                <a:moveTo>
                  <a:pt x="93" y="194"/>
                </a:moveTo>
                <a:lnTo>
                  <a:pt x="93" y="194"/>
                </a:lnTo>
                <a:lnTo>
                  <a:pt x="91" y="191"/>
                </a:lnTo>
                <a:lnTo>
                  <a:pt x="90" y="192"/>
                </a:lnTo>
                <a:lnTo>
                  <a:pt x="91" y="194"/>
                </a:lnTo>
                <a:lnTo>
                  <a:pt x="93" y="194"/>
                </a:lnTo>
                <a:close/>
                <a:moveTo>
                  <a:pt x="249" y="31"/>
                </a:moveTo>
                <a:lnTo>
                  <a:pt x="249" y="31"/>
                </a:lnTo>
                <a:lnTo>
                  <a:pt x="247" y="28"/>
                </a:lnTo>
                <a:lnTo>
                  <a:pt x="247" y="31"/>
                </a:lnTo>
                <a:lnTo>
                  <a:pt x="249" y="31"/>
                </a:lnTo>
                <a:close/>
                <a:moveTo>
                  <a:pt x="47" y="148"/>
                </a:moveTo>
                <a:lnTo>
                  <a:pt x="47" y="148"/>
                </a:lnTo>
                <a:lnTo>
                  <a:pt x="47" y="146"/>
                </a:lnTo>
                <a:lnTo>
                  <a:pt x="47" y="142"/>
                </a:lnTo>
                <a:lnTo>
                  <a:pt x="47" y="140"/>
                </a:lnTo>
                <a:lnTo>
                  <a:pt x="47" y="148"/>
                </a:lnTo>
                <a:close/>
                <a:moveTo>
                  <a:pt x="162" y="249"/>
                </a:moveTo>
                <a:lnTo>
                  <a:pt x="162" y="249"/>
                </a:lnTo>
                <a:lnTo>
                  <a:pt x="165" y="249"/>
                </a:lnTo>
                <a:lnTo>
                  <a:pt x="165" y="247"/>
                </a:lnTo>
                <a:lnTo>
                  <a:pt x="164" y="247"/>
                </a:lnTo>
                <a:lnTo>
                  <a:pt x="162" y="249"/>
                </a:lnTo>
                <a:close/>
                <a:moveTo>
                  <a:pt x="20" y="244"/>
                </a:moveTo>
                <a:lnTo>
                  <a:pt x="20" y="244"/>
                </a:lnTo>
                <a:lnTo>
                  <a:pt x="20" y="246"/>
                </a:lnTo>
                <a:lnTo>
                  <a:pt x="22" y="247"/>
                </a:lnTo>
                <a:lnTo>
                  <a:pt x="23" y="247"/>
                </a:lnTo>
                <a:lnTo>
                  <a:pt x="20" y="244"/>
                </a:lnTo>
                <a:close/>
                <a:moveTo>
                  <a:pt x="93" y="266"/>
                </a:moveTo>
                <a:lnTo>
                  <a:pt x="93" y="266"/>
                </a:lnTo>
                <a:lnTo>
                  <a:pt x="93" y="265"/>
                </a:lnTo>
                <a:lnTo>
                  <a:pt x="90" y="260"/>
                </a:lnTo>
                <a:lnTo>
                  <a:pt x="90" y="263"/>
                </a:lnTo>
                <a:lnTo>
                  <a:pt x="93" y="266"/>
                </a:lnTo>
                <a:close/>
                <a:moveTo>
                  <a:pt x="148" y="251"/>
                </a:moveTo>
                <a:lnTo>
                  <a:pt x="148" y="251"/>
                </a:lnTo>
                <a:lnTo>
                  <a:pt x="151" y="249"/>
                </a:lnTo>
                <a:lnTo>
                  <a:pt x="148" y="247"/>
                </a:lnTo>
                <a:lnTo>
                  <a:pt x="148" y="251"/>
                </a:lnTo>
                <a:close/>
                <a:moveTo>
                  <a:pt x="288" y="45"/>
                </a:moveTo>
                <a:lnTo>
                  <a:pt x="288" y="45"/>
                </a:lnTo>
                <a:lnTo>
                  <a:pt x="290" y="52"/>
                </a:lnTo>
                <a:lnTo>
                  <a:pt x="290" y="50"/>
                </a:lnTo>
                <a:lnTo>
                  <a:pt x="288" y="45"/>
                </a:lnTo>
                <a:close/>
                <a:moveTo>
                  <a:pt x="258" y="61"/>
                </a:moveTo>
                <a:lnTo>
                  <a:pt x="258" y="61"/>
                </a:lnTo>
                <a:lnTo>
                  <a:pt x="255" y="66"/>
                </a:lnTo>
                <a:lnTo>
                  <a:pt x="255" y="68"/>
                </a:lnTo>
                <a:lnTo>
                  <a:pt x="258" y="61"/>
                </a:lnTo>
                <a:close/>
                <a:moveTo>
                  <a:pt x="41" y="77"/>
                </a:moveTo>
                <a:lnTo>
                  <a:pt x="41" y="77"/>
                </a:lnTo>
                <a:lnTo>
                  <a:pt x="42" y="82"/>
                </a:lnTo>
                <a:lnTo>
                  <a:pt x="44" y="82"/>
                </a:lnTo>
                <a:lnTo>
                  <a:pt x="41" y="77"/>
                </a:lnTo>
                <a:close/>
                <a:moveTo>
                  <a:pt x="148" y="232"/>
                </a:moveTo>
                <a:lnTo>
                  <a:pt x="148" y="232"/>
                </a:lnTo>
                <a:lnTo>
                  <a:pt x="150" y="230"/>
                </a:lnTo>
                <a:lnTo>
                  <a:pt x="148" y="228"/>
                </a:lnTo>
                <a:lnTo>
                  <a:pt x="148" y="232"/>
                </a:lnTo>
                <a:close/>
                <a:moveTo>
                  <a:pt x="183" y="11"/>
                </a:moveTo>
                <a:lnTo>
                  <a:pt x="183" y="11"/>
                </a:lnTo>
                <a:lnTo>
                  <a:pt x="183" y="12"/>
                </a:lnTo>
                <a:lnTo>
                  <a:pt x="189" y="12"/>
                </a:lnTo>
                <a:lnTo>
                  <a:pt x="183" y="11"/>
                </a:lnTo>
                <a:close/>
                <a:moveTo>
                  <a:pt x="228" y="15"/>
                </a:moveTo>
                <a:lnTo>
                  <a:pt x="228" y="15"/>
                </a:lnTo>
                <a:lnTo>
                  <a:pt x="222" y="15"/>
                </a:lnTo>
                <a:lnTo>
                  <a:pt x="224" y="15"/>
                </a:lnTo>
                <a:lnTo>
                  <a:pt x="227" y="15"/>
                </a:lnTo>
                <a:lnTo>
                  <a:pt x="228" y="15"/>
                </a:lnTo>
                <a:close/>
                <a:moveTo>
                  <a:pt x="183" y="206"/>
                </a:moveTo>
                <a:lnTo>
                  <a:pt x="183" y="206"/>
                </a:lnTo>
                <a:lnTo>
                  <a:pt x="181" y="206"/>
                </a:lnTo>
                <a:lnTo>
                  <a:pt x="183" y="211"/>
                </a:lnTo>
                <a:lnTo>
                  <a:pt x="184" y="210"/>
                </a:lnTo>
                <a:lnTo>
                  <a:pt x="183" y="206"/>
                </a:lnTo>
                <a:close/>
                <a:moveTo>
                  <a:pt x="271" y="247"/>
                </a:moveTo>
                <a:lnTo>
                  <a:pt x="271" y="247"/>
                </a:lnTo>
                <a:lnTo>
                  <a:pt x="273" y="246"/>
                </a:lnTo>
                <a:lnTo>
                  <a:pt x="271" y="244"/>
                </a:lnTo>
                <a:lnTo>
                  <a:pt x="271" y="246"/>
                </a:lnTo>
                <a:lnTo>
                  <a:pt x="271" y="247"/>
                </a:lnTo>
                <a:close/>
                <a:moveTo>
                  <a:pt x="195" y="60"/>
                </a:moveTo>
                <a:lnTo>
                  <a:pt x="195" y="60"/>
                </a:lnTo>
                <a:lnTo>
                  <a:pt x="205" y="61"/>
                </a:lnTo>
                <a:lnTo>
                  <a:pt x="203" y="60"/>
                </a:lnTo>
                <a:lnTo>
                  <a:pt x="200" y="60"/>
                </a:lnTo>
                <a:lnTo>
                  <a:pt x="195" y="60"/>
                </a:lnTo>
                <a:close/>
                <a:moveTo>
                  <a:pt x="23" y="200"/>
                </a:moveTo>
                <a:lnTo>
                  <a:pt x="23" y="200"/>
                </a:lnTo>
                <a:lnTo>
                  <a:pt x="22" y="197"/>
                </a:lnTo>
                <a:lnTo>
                  <a:pt x="20" y="197"/>
                </a:lnTo>
                <a:lnTo>
                  <a:pt x="20" y="202"/>
                </a:lnTo>
                <a:lnTo>
                  <a:pt x="22" y="202"/>
                </a:lnTo>
                <a:lnTo>
                  <a:pt x="23" y="200"/>
                </a:lnTo>
                <a:close/>
                <a:moveTo>
                  <a:pt x="194" y="282"/>
                </a:moveTo>
                <a:lnTo>
                  <a:pt x="194" y="282"/>
                </a:lnTo>
                <a:lnTo>
                  <a:pt x="211" y="282"/>
                </a:lnTo>
                <a:lnTo>
                  <a:pt x="194" y="282"/>
                </a:lnTo>
                <a:close/>
                <a:moveTo>
                  <a:pt x="281" y="31"/>
                </a:moveTo>
                <a:lnTo>
                  <a:pt x="281" y="31"/>
                </a:lnTo>
                <a:lnTo>
                  <a:pt x="282" y="33"/>
                </a:lnTo>
                <a:lnTo>
                  <a:pt x="282" y="34"/>
                </a:lnTo>
                <a:lnTo>
                  <a:pt x="284" y="36"/>
                </a:lnTo>
                <a:lnTo>
                  <a:pt x="284" y="34"/>
                </a:lnTo>
                <a:lnTo>
                  <a:pt x="281" y="30"/>
                </a:lnTo>
                <a:lnTo>
                  <a:pt x="281" y="31"/>
                </a:lnTo>
                <a:close/>
                <a:moveTo>
                  <a:pt x="36" y="123"/>
                </a:moveTo>
                <a:lnTo>
                  <a:pt x="36" y="123"/>
                </a:lnTo>
                <a:lnTo>
                  <a:pt x="34" y="120"/>
                </a:lnTo>
                <a:lnTo>
                  <a:pt x="33" y="121"/>
                </a:lnTo>
                <a:lnTo>
                  <a:pt x="36" y="123"/>
                </a:lnTo>
                <a:close/>
                <a:moveTo>
                  <a:pt x="292" y="165"/>
                </a:moveTo>
                <a:lnTo>
                  <a:pt x="292" y="165"/>
                </a:lnTo>
                <a:lnTo>
                  <a:pt x="290" y="167"/>
                </a:lnTo>
                <a:lnTo>
                  <a:pt x="290" y="170"/>
                </a:lnTo>
                <a:lnTo>
                  <a:pt x="290" y="172"/>
                </a:lnTo>
                <a:lnTo>
                  <a:pt x="292" y="172"/>
                </a:lnTo>
                <a:lnTo>
                  <a:pt x="292" y="165"/>
                </a:lnTo>
                <a:close/>
                <a:moveTo>
                  <a:pt x="216" y="30"/>
                </a:moveTo>
                <a:lnTo>
                  <a:pt x="216" y="30"/>
                </a:lnTo>
                <a:lnTo>
                  <a:pt x="216" y="28"/>
                </a:lnTo>
                <a:lnTo>
                  <a:pt x="216" y="27"/>
                </a:lnTo>
                <a:lnTo>
                  <a:pt x="214" y="27"/>
                </a:lnTo>
                <a:lnTo>
                  <a:pt x="214" y="28"/>
                </a:lnTo>
                <a:lnTo>
                  <a:pt x="216" y="30"/>
                </a:lnTo>
                <a:close/>
                <a:moveTo>
                  <a:pt x="22" y="165"/>
                </a:moveTo>
                <a:lnTo>
                  <a:pt x="22" y="165"/>
                </a:lnTo>
                <a:lnTo>
                  <a:pt x="20" y="168"/>
                </a:lnTo>
                <a:lnTo>
                  <a:pt x="22" y="168"/>
                </a:lnTo>
                <a:lnTo>
                  <a:pt x="23" y="167"/>
                </a:lnTo>
                <a:lnTo>
                  <a:pt x="22" y="165"/>
                </a:lnTo>
                <a:close/>
                <a:moveTo>
                  <a:pt x="143" y="22"/>
                </a:moveTo>
                <a:lnTo>
                  <a:pt x="143" y="22"/>
                </a:lnTo>
                <a:lnTo>
                  <a:pt x="143" y="23"/>
                </a:lnTo>
                <a:lnTo>
                  <a:pt x="143" y="27"/>
                </a:lnTo>
                <a:lnTo>
                  <a:pt x="143" y="23"/>
                </a:lnTo>
                <a:lnTo>
                  <a:pt x="143" y="22"/>
                </a:lnTo>
                <a:close/>
                <a:moveTo>
                  <a:pt x="150" y="257"/>
                </a:moveTo>
                <a:lnTo>
                  <a:pt x="150" y="257"/>
                </a:lnTo>
                <a:lnTo>
                  <a:pt x="151" y="260"/>
                </a:lnTo>
                <a:lnTo>
                  <a:pt x="153" y="257"/>
                </a:lnTo>
                <a:lnTo>
                  <a:pt x="150" y="257"/>
                </a:lnTo>
                <a:close/>
                <a:moveTo>
                  <a:pt x="178" y="206"/>
                </a:moveTo>
                <a:lnTo>
                  <a:pt x="178" y="206"/>
                </a:lnTo>
                <a:lnTo>
                  <a:pt x="178" y="202"/>
                </a:lnTo>
                <a:lnTo>
                  <a:pt x="176" y="203"/>
                </a:lnTo>
                <a:lnTo>
                  <a:pt x="178" y="206"/>
                </a:lnTo>
                <a:close/>
                <a:moveTo>
                  <a:pt x="213" y="247"/>
                </a:moveTo>
                <a:lnTo>
                  <a:pt x="213" y="247"/>
                </a:lnTo>
                <a:lnTo>
                  <a:pt x="211" y="244"/>
                </a:lnTo>
                <a:lnTo>
                  <a:pt x="208" y="243"/>
                </a:lnTo>
                <a:lnTo>
                  <a:pt x="210" y="244"/>
                </a:lnTo>
                <a:lnTo>
                  <a:pt x="213" y="247"/>
                </a:lnTo>
                <a:close/>
                <a:moveTo>
                  <a:pt x="251" y="74"/>
                </a:moveTo>
                <a:lnTo>
                  <a:pt x="251" y="74"/>
                </a:lnTo>
                <a:lnTo>
                  <a:pt x="252" y="75"/>
                </a:lnTo>
                <a:lnTo>
                  <a:pt x="252" y="74"/>
                </a:lnTo>
                <a:lnTo>
                  <a:pt x="252" y="72"/>
                </a:lnTo>
                <a:lnTo>
                  <a:pt x="251" y="72"/>
                </a:lnTo>
                <a:lnTo>
                  <a:pt x="251" y="74"/>
                </a:lnTo>
                <a:close/>
                <a:moveTo>
                  <a:pt x="99" y="260"/>
                </a:moveTo>
                <a:lnTo>
                  <a:pt x="99" y="260"/>
                </a:lnTo>
                <a:lnTo>
                  <a:pt x="98" y="263"/>
                </a:lnTo>
                <a:lnTo>
                  <a:pt x="101" y="265"/>
                </a:lnTo>
                <a:lnTo>
                  <a:pt x="99" y="262"/>
                </a:lnTo>
                <a:lnTo>
                  <a:pt x="99" y="260"/>
                </a:lnTo>
                <a:close/>
                <a:moveTo>
                  <a:pt x="87" y="200"/>
                </a:moveTo>
                <a:lnTo>
                  <a:pt x="87" y="200"/>
                </a:lnTo>
                <a:lnTo>
                  <a:pt x="88" y="200"/>
                </a:lnTo>
                <a:lnTo>
                  <a:pt x="90" y="198"/>
                </a:lnTo>
                <a:lnTo>
                  <a:pt x="90" y="197"/>
                </a:lnTo>
                <a:lnTo>
                  <a:pt x="88" y="195"/>
                </a:lnTo>
                <a:lnTo>
                  <a:pt x="88" y="197"/>
                </a:lnTo>
                <a:lnTo>
                  <a:pt x="87" y="200"/>
                </a:lnTo>
                <a:close/>
                <a:moveTo>
                  <a:pt x="266" y="34"/>
                </a:moveTo>
                <a:lnTo>
                  <a:pt x="266" y="34"/>
                </a:lnTo>
                <a:lnTo>
                  <a:pt x="265" y="36"/>
                </a:lnTo>
                <a:lnTo>
                  <a:pt x="266" y="38"/>
                </a:lnTo>
                <a:lnTo>
                  <a:pt x="266" y="36"/>
                </a:lnTo>
                <a:lnTo>
                  <a:pt x="266" y="34"/>
                </a:lnTo>
                <a:close/>
                <a:moveTo>
                  <a:pt x="205" y="230"/>
                </a:moveTo>
                <a:lnTo>
                  <a:pt x="205" y="230"/>
                </a:lnTo>
                <a:lnTo>
                  <a:pt x="203" y="233"/>
                </a:lnTo>
                <a:lnTo>
                  <a:pt x="205" y="235"/>
                </a:lnTo>
                <a:lnTo>
                  <a:pt x="205" y="230"/>
                </a:lnTo>
                <a:close/>
                <a:moveTo>
                  <a:pt x="208" y="33"/>
                </a:moveTo>
                <a:lnTo>
                  <a:pt x="208" y="33"/>
                </a:lnTo>
                <a:lnTo>
                  <a:pt x="210" y="33"/>
                </a:lnTo>
                <a:lnTo>
                  <a:pt x="211" y="33"/>
                </a:lnTo>
                <a:lnTo>
                  <a:pt x="210" y="30"/>
                </a:lnTo>
                <a:lnTo>
                  <a:pt x="208" y="33"/>
                </a:lnTo>
                <a:close/>
                <a:moveTo>
                  <a:pt x="28" y="195"/>
                </a:moveTo>
                <a:lnTo>
                  <a:pt x="28" y="195"/>
                </a:lnTo>
                <a:lnTo>
                  <a:pt x="28" y="194"/>
                </a:lnTo>
                <a:lnTo>
                  <a:pt x="28" y="191"/>
                </a:lnTo>
                <a:lnTo>
                  <a:pt x="27" y="192"/>
                </a:lnTo>
                <a:lnTo>
                  <a:pt x="27" y="194"/>
                </a:lnTo>
                <a:lnTo>
                  <a:pt x="28" y="195"/>
                </a:lnTo>
                <a:close/>
                <a:moveTo>
                  <a:pt x="121" y="203"/>
                </a:moveTo>
                <a:lnTo>
                  <a:pt x="121" y="203"/>
                </a:lnTo>
                <a:lnTo>
                  <a:pt x="121" y="205"/>
                </a:lnTo>
                <a:lnTo>
                  <a:pt x="121" y="206"/>
                </a:lnTo>
                <a:lnTo>
                  <a:pt x="123" y="205"/>
                </a:lnTo>
                <a:lnTo>
                  <a:pt x="121" y="203"/>
                </a:lnTo>
                <a:close/>
                <a:moveTo>
                  <a:pt x="266" y="257"/>
                </a:moveTo>
                <a:lnTo>
                  <a:pt x="266" y="257"/>
                </a:lnTo>
                <a:lnTo>
                  <a:pt x="263" y="262"/>
                </a:lnTo>
                <a:lnTo>
                  <a:pt x="265" y="260"/>
                </a:lnTo>
                <a:lnTo>
                  <a:pt x="266" y="258"/>
                </a:lnTo>
                <a:lnTo>
                  <a:pt x="266" y="257"/>
                </a:lnTo>
                <a:close/>
                <a:moveTo>
                  <a:pt x="254" y="23"/>
                </a:moveTo>
                <a:lnTo>
                  <a:pt x="254" y="23"/>
                </a:lnTo>
                <a:lnTo>
                  <a:pt x="255" y="20"/>
                </a:lnTo>
                <a:lnTo>
                  <a:pt x="252" y="22"/>
                </a:lnTo>
                <a:lnTo>
                  <a:pt x="254" y="23"/>
                </a:lnTo>
                <a:close/>
                <a:moveTo>
                  <a:pt x="151" y="53"/>
                </a:moveTo>
                <a:lnTo>
                  <a:pt x="151" y="53"/>
                </a:lnTo>
                <a:lnTo>
                  <a:pt x="150" y="52"/>
                </a:lnTo>
                <a:lnTo>
                  <a:pt x="148" y="55"/>
                </a:lnTo>
                <a:lnTo>
                  <a:pt x="150" y="56"/>
                </a:lnTo>
                <a:lnTo>
                  <a:pt x="151" y="53"/>
                </a:lnTo>
                <a:close/>
                <a:moveTo>
                  <a:pt x="263" y="88"/>
                </a:moveTo>
                <a:lnTo>
                  <a:pt x="263" y="88"/>
                </a:lnTo>
                <a:lnTo>
                  <a:pt x="266" y="93"/>
                </a:lnTo>
                <a:lnTo>
                  <a:pt x="266" y="91"/>
                </a:lnTo>
                <a:lnTo>
                  <a:pt x="265" y="90"/>
                </a:lnTo>
                <a:lnTo>
                  <a:pt x="263" y="88"/>
                </a:lnTo>
                <a:close/>
                <a:moveTo>
                  <a:pt x="38" y="120"/>
                </a:moveTo>
                <a:lnTo>
                  <a:pt x="38" y="120"/>
                </a:lnTo>
                <a:lnTo>
                  <a:pt x="39" y="120"/>
                </a:lnTo>
                <a:lnTo>
                  <a:pt x="36" y="116"/>
                </a:lnTo>
                <a:lnTo>
                  <a:pt x="38" y="120"/>
                </a:lnTo>
                <a:close/>
                <a:moveTo>
                  <a:pt x="244" y="20"/>
                </a:moveTo>
                <a:lnTo>
                  <a:pt x="244" y="20"/>
                </a:lnTo>
                <a:lnTo>
                  <a:pt x="246" y="25"/>
                </a:lnTo>
                <a:lnTo>
                  <a:pt x="247" y="25"/>
                </a:lnTo>
                <a:lnTo>
                  <a:pt x="247" y="22"/>
                </a:lnTo>
                <a:lnTo>
                  <a:pt x="244" y="20"/>
                </a:lnTo>
                <a:close/>
                <a:moveTo>
                  <a:pt x="270" y="162"/>
                </a:moveTo>
                <a:lnTo>
                  <a:pt x="270" y="162"/>
                </a:lnTo>
                <a:lnTo>
                  <a:pt x="271" y="157"/>
                </a:lnTo>
                <a:lnTo>
                  <a:pt x="270" y="159"/>
                </a:lnTo>
                <a:lnTo>
                  <a:pt x="270" y="162"/>
                </a:lnTo>
                <a:close/>
                <a:moveTo>
                  <a:pt x="53" y="52"/>
                </a:moveTo>
                <a:lnTo>
                  <a:pt x="53" y="52"/>
                </a:lnTo>
                <a:lnTo>
                  <a:pt x="55" y="55"/>
                </a:lnTo>
                <a:lnTo>
                  <a:pt x="55" y="52"/>
                </a:lnTo>
                <a:lnTo>
                  <a:pt x="55" y="50"/>
                </a:lnTo>
                <a:lnTo>
                  <a:pt x="53" y="52"/>
                </a:lnTo>
                <a:close/>
                <a:moveTo>
                  <a:pt x="41" y="252"/>
                </a:moveTo>
                <a:lnTo>
                  <a:pt x="41" y="252"/>
                </a:lnTo>
                <a:lnTo>
                  <a:pt x="38" y="255"/>
                </a:lnTo>
                <a:lnTo>
                  <a:pt x="42" y="254"/>
                </a:lnTo>
                <a:lnTo>
                  <a:pt x="41" y="252"/>
                </a:lnTo>
                <a:close/>
                <a:moveTo>
                  <a:pt x="112" y="38"/>
                </a:moveTo>
                <a:lnTo>
                  <a:pt x="112" y="38"/>
                </a:lnTo>
                <a:lnTo>
                  <a:pt x="113" y="38"/>
                </a:lnTo>
                <a:lnTo>
                  <a:pt x="113" y="36"/>
                </a:lnTo>
                <a:lnTo>
                  <a:pt x="112" y="38"/>
                </a:lnTo>
                <a:close/>
                <a:moveTo>
                  <a:pt x="221" y="55"/>
                </a:moveTo>
                <a:lnTo>
                  <a:pt x="221" y="55"/>
                </a:lnTo>
                <a:lnTo>
                  <a:pt x="222" y="52"/>
                </a:lnTo>
                <a:lnTo>
                  <a:pt x="221" y="52"/>
                </a:lnTo>
                <a:lnTo>
                  <a:pt x="219" y="53"/>
                </a:lnTo>
                <a:lnTo>
                  <a:pt x="221" y="55"/>
                </a:lnTo>
                <a:close/>
                <a:moveTo>
                  <a:pt x="20" y="107"/>
                </a:moveTo>
                <a:lnTo>
                  <a:pt x="20" y="107"/>
                </a:lnTo>
                <a:lnTo>
                  <a:pt x="23" y="104"/>
                </a:lnTo>
                <a:lnTo>
                  <a:pt x="22" y="104"/>
                </a:lnTo>
                <a:lnTo>
                  <a:pt x="20" y="105"/>
                </a:lnTo>
                <a:lnTo>
                  <a:pt x="20" y="107"/>
                </a:lnTo>
                <a:close/>
                <a:moveTo>
                  <a:pt x="296" y="213"/>
                </a:moveTo>
                <a:lnTo>
                  <a:pt x="296" y="213"/>
                </a:lnTo>
                <a:lnTo>
                  <a:pt x="295" y="213"/>
                </a:lnTo>
                <a:lnTo>
                  <a:pt x="295" y="216"/>
                </a:lnTo>
                <a:lnTo>
                  <a:pt x="295" y="221"/>
                </a:lnTo>
                <a:lnTo>
                  <a:pt x="296" y="221"/>
                </a:lnTo>
                <a:lnTo>
                  <a:pt x="296" y="213"/>
                </a:lnTo>
                <a:close/>
                <a:moveTo>
                  <a:pt x="49" y="36"/>
                </a:moveTo>
                <a:lnTo>
                  <a:pt x="49" y="36"/>
                </a:lnTo>
                <a:lnTo>
                  <a:pt x="45" y="39"/>
                </a:lnTo>
                <a:lnTo>
                  <a:pt x="47" y="41"/>
                </a:lnTo>
                <a:lnTo>
                  <a:pt x="49" y="36"/>
                </a:lnTo>
                <a:close/>
                <a:moveTo>
                  <a:pt x="271" y="198"/>
                </a:moveTo>
                <a:lnTo>
                  <a:pt x="271" y="198"/>
                </a:lnTo>
                <a:lnTo>
                  <a:pt x="273" y="197"/>
                </a:lnTo>
                <a:lnTo>
                  <a:pt x="273" y="195"/>
                </a:lnTo>
                <a:lnTo>
                  <a:pt x="271" y="197"/>
                </a:lnTo>
                <a:lnTo>
                  <a:pt x="271" y="198"/>
                </a:lnTo>
                <a:close/>
                <a:moveTo>
                  <a:pt x="31" y="195"/>
                </a:moveTo>
                <a:lnTo>
                  <a:pt x="31" y="195"/>
                </a:lnTo>
                <a:lnTo>
                  <a:pt x="31" y="197"/>
                </a:lnTo>
                <a:lnTo>
                  <a:pt x="33" y="200"/>
                </a:lnTo>
                <a:lnTo>
                  <a:pt x="31" y="195"/>
                </a:lnTo>
                <a:close/>
                <a:moveTo>
                  <a:pt x="52" y="115"/>
                </a:moveTo>
                <a:lnTo>
                  <a:pt x="52" y="115"/>
                </a:lnTo>
                <a:lnTo>
                  <a:pt x="52" y="124"/>
                </a:lnTo>
                <a:lnTo>
                  <a:pt x="52" y="115"/>
                </a:lnTo>
                <a:close/>
                <a:moveTo>
                  <a:pt x="186" y="216"/>
                </a:moveTo>
                <a:lnTo>
                  <a:pt x="186" y="216"/>
                </a:lnTo>
                <a:lnTo>
                  <a:pt x="186" y="213"/>
                </a:lnTo>
                <a:lnTo>
                  <a:pt x="186" y="211"/>
                </a:lnTo>
                <a:lnTo>
                  <a:pt x="184" y="213"/>
                </a:lnTo>
                <a:lnTo>
                  <a:pt x="186" y="216"/>
                </a:lnTo>
                <a:close/>
                <a:moveTo>
                  <a:pt x="137" y="45"/>
                </a:moveTo>
                <a:lnTo>
                  <a:pt x="137" y="45"/>
                </a:lnTo>
                <a:lnTo>
                  <a:pt x="134" y="41"/>
                </a:lnTo>
                <a:lnTo>
                  <a:pt x="134" y="42"/>
                </a:lnTo>
                <a:lnTo>
                  <a:pt x="135" y="44"/>
                </a:lnTo>
                <a:lnTo>
                  <a:pt x="137" y="45"/>
                </a:lnTo>
                <a:close/>
                <a:moveTo>
                  <a:pt x="161" y="219"/>
                </a:moveTo>
                <a:lnTo>
                  <a:pt x="161" y="219"/>
                </a:lnTo>
                <a:lnTo>
                  <a:pt x="162" y="219"/>
                </a:lnTo>
                <a:lnTo>
                  <a:pt x="162" y="217"/>
                </a:lnTo>
                <a:lnTo>
                  <a:pt x="161" y="214"/>
                </a:lnTo>
                <a:lnTo>
                  <a:pt x="161" y="219"/>
                </a:lnTo>
                <a:close/>
                <a:moveTo>
                  <a:pt x="287" y="96"/>
                </a:moveTo>
                <a:lnTo>
                  <a:pt x="287" y="96"/>
                </a:lnTo>
                <a:lnTo>
                  <a:pt x="288" y="94"/>
                </a:lnTo>
                <a:lnTo>
                  <a:pt x="288" y="93"/>
                </a:lnTo>
                <a:lnTo>
                  <a:pt x="287" y="93"/>
                </a:lnTo>
                <a:lnTo>
                  <a:pt x="287" y="96"/>
                </a:lnTo>
                <a:close/>
                <a:moveTo>
                  <a:pt x="101" y="23"/>
                </a:moveTo>
                <a:lnTo>
                  <a:pt x="101" y="23"/>
                </a:lnTo>
                <a:lnTo>
                  <a:pt x="96" y="25"/>
                </a:lnTo>
                <a:lnTo>
                  <a:pt x="99" y="25"/>
                </a:lnTo>
                <a:lnTo>
                  <a:pt x="101" y="25"/>
                </a:lnTo>
                <a:lnTo>
                  <a:pt x="101" y="23"/>
                </a:lnTo>
                <a:close/>
                <a:moveTo>
                  <a:pt x="38" y="189"/>
                </a:moveTo>
                <a:lnTo>
                  <a:pt x="38" y="189"/>
                </a:lnTo>
                <a:lnTo>
                  <a:pt x="36" y="191"/>
                </a:lnTo>
                <a:lnTo>
                  <a:pt x="38" y="194"/>
                </a:lnTo>
                <a:lnTo>
                  <a:pt x="38" y="192"/>
                </a:lnTo>
                <a:lnTo>
                  <a:pt x="38" y="189"/>
                </a:lnTo>
                <a:close/>
                <a:moveTo>
                  <a:pt x="199" y="266"/>
                </a:moveTo>
                <a:lnTo>
                  <a:pt x="199" y="266"/>
                </a:lnTo>
                <a:lnTo>
                  <a:pt x="197" y="266"/>
                </a:lnTo>
                <a:lnTo>
                  <a:pt x="195" y="265"/>
                </a:lnTo>
                <a:lnTo>
                  <a:pt x="195" y="268"/>
                </a:lnTo>
                <a:lnTo>
                  <a:pt x="199" y="266"/>
                </a:lnTo>
                <a:close/>
                <a:moveTo>
                  <a:pt x="131" y="180"/>
                </a:moveTo>
                <a:lnTo>
                  <a:pt x="131" y="180"/>
                </a:lnTo>
                <a:lnTo>
                  <a:pt x="128" y="181"/>
                </a:lnTo>
                <a:lnTo>
                  <a:pt x="126" y="184"/>
                </a:lnTo>
                <a:lnTo>
                  <a:pt x="131" y="180"/>
                </a:lnTo>
                <a:close/>
                <a:moveTo>
                  <a:pt x="19" y="178"/>
                </a:moveTo>
                <a:lnTo>
                  <a:pt x="19" y="178"/>
                </a:lnTo>
                <a:lnTo>
                  <a:pt x="17" y="181"/>
                </a:lnTo>
                <a:lnTo>
                  <a:pt x="17" y="183"/>
                </a:lnTo>
                <a:lnTo>
                  <a:pt x="19" y="181"/>
                </a:lnTo>
                <a:lnTo>
                  <a:pt x="19" y="178"/>
                </a:lnTo>
                <a:close/>
                <a:moveTo>
                  <a:pt x="129" y="225"/>
                </a:moveTo>
                <a:lnTo>
                  <a:pt x="129" y="225"/>
                </a:lnTo>
                <a:lnTo>
                  <a:pt x="126" y="230"/>
                </a:lnTo>
                <a:lnTo>
                  <a:pt x="129" y="227"/>
                </a:lnTo>
                <a:lnTo>
                  <a:pt x="129" y="225"/>
                </a:lnTo>
                <a:close/>
                <a:moveTo>
                  <a:pt x="77" y="85"/>
                </a:moveTo>
                <a:lnTo>
                  <a:pt x="77" y="85"/>
                </a:lnTo>
                <a:lnTo>
                  <a:pt x="75" y="82"/>
                </a:lnTo>
                <a:lnTo>
                  <a:pt x="74" y="82"/>
                </a:lnTo>
                <a:lnTo>
                  <a:pt x="75" y="83"/>
                </a:lnTo>
                <a:lnTo>
                  <a:pt x="77" y="85"/>
                </a:lnTo>
                <a:close/>
                <a:moveTo>
                  <a:pt x="281" y="224"/>
                </a:moveTo>
                <a:lnTo>
                  <a:pt x="281" y="224"/>
                </a:lnTo>
                <a:lnTo>
                  <a:pt x="284" y="221"/>
                </a:lnTo>
                <a:lnTo>
                  <a:pt x="281" y="222"/>
                </a:lnTo>
                <a:lnTo>
                  <a:pt x="281" y="224"/>
                </a:lnTo>
                <a:close/>
                <a:moveTo>
                  <a:pt x="41" y="200"/>
                </a:moveTo>
                <a:lnTo>
                  <a:pt x="41" y="200"/>
                </a:lnTo>
                <a:lnTo>
                  <a:pt x="42" y="202"/>
                </a:lnTo>
                <a:lnTo>
                  <a:pt x="42" y="200"/>
                </a:lnTo>
                <a:lnTo>
                  <a:pt x="42" y="198"/>
                </a:lnTo>
                <a:lnTo>
                  <a:pt x="41" y="200"/>
                </a:lnTo>
                <a:close/>
                <a:moveTo>
                  <a:pt x="202" y="238"/>
                </a:moveTo>
                <a:lnTo>
                  <a:pt x="202" y="238"/>
                </a:lnTo>
                <a:lnTo>
                  <a:pt x="202" y="239"/>
                </a:lnTo>
                <a:lnTo>
                  <a:pt x="203" y="241"/>
                </a:lnTo>
                <a:lnTo>
                  <a:pt x="203" y="239"/>
                </a:lnTo>
                <a:lnTo>
                  <a:pt x="202" y="238"/>
                </a:lnTo>
                <a:close/>
                <a:moveTo>
                  <a:pt x="199" y="186"/>
                </a:moveTo>
                <a:lnTo>
                  <a:pt x="199" y="186"/>
                </a:lnTo>
                <a:lnTo>
                  <a:pt x="195" y="189"/>
                </a:lnTo>
                <a:lnTo>
                  <a:pt x="197" y="189"/>
                </a:lnTo>
                <a:lnTo>
                  <a:pt x="199" y="186"/>
                </a:lnTo>
                <a:close/>
                <a:moveTo>
                  <a:pt x="266" y="181"/>
                </a:moveTo>
                <a:lnTo>
                  <a:pt x="266" y="181"/>
                </a:lnTo>
                <a:lnTo>
                  <a:pt x="265" y="184"/>
                </a:lnTo>
                <a:lnTo>
                  <a:pt x="265" y="186"/>
                </a:lnTo>
                <a:lnTo>
                  <a:pt x="266" y="184"/>
                </a:lnTo>
                <a:lnTo>
                  <a:pt x="266" y="181"/>
                </a:lnTo>
                <a:close/>
                <a:moveTo>
                  <a:pt x="20" y="47"/>
                </a:moveTo>
                <a:lnTo>
                  <a:pt x="20" y="47"/>
                </a:lnTo>
                <a:lnTo>
                  <a:pt x="22" y="42"/>
                </a:lnTo>
                <a:lnTo>
                  <a:pt x="22" y="39"/>
                </a:lnTo>
                <a:lnTo>
                  <a:pt x="20" y="47"/>
                </a:lnTo>
                <a:close/>
                <a:moveTo>
                  <a:pt x="154" y="156"/>
                </a:moveTo>
                <a:lnTo>
                  <a:pt x="154" y="156"/>
                </a:lnTo>
                <a:lnTo>
                  <a:pt x="156" y="156"/>
                </a:lnTo>
                <a:lnTo>
                  <a:pt x="158" y="154"/>
                </a:lnTo>
                <a:lnTo>
                  <a:pt x="156" y="153"/>
                </a:lnTo>
                <a:lnTo>
                  <a:pt x="154" y="156"/>
                </a:lnTo>
                <a:close/>
                <a:moveTo>
                  <a:pt x="200" y="268"/>
                </a:moveTo>
                <a:lnTo>
                  <a:pt x="200" y="268"/>
                </a:lnTo>
                <a:lnTo>
                  <a:pt x="203" y="268"/>
                </a:lnTo>
                <a:lnTo>
                  <a:pt x="202" y="266"/>
                </a:lnTo>
                <a:lnTo>
                  <a:pt x="200" y="268"/>
                </a:lnTo>
                <a:close/>
                <a:moveTo>
                  <a:pt x="161" y="232"/>
                </a:moveTo>
                <a:lnTo>
                  <a:pt x="161" y="232"/>
                </a:lnTo>
                <a:lnTo>
                  <a:pt x="158" y="236"/>
                </a:lnTo>
                <a:lnTo>
                  <a:pt x="159" y="235"/>
                </a:lnTo>
                <a:lnTo>
                  <a:pt x="161" y="233"/>
                </a:lnTo>
                <a:lnTo>
                  <a:pt x="161" y="232"/>
                </a:lnTo>
                <a:close/>
                <a:moveTo>
                  <a:pt x="208" y="206"/>
                </a:moveTo>
                <a:lnTo>
                  <a:pt x="208" y="206"/>
                </a:lnTo>
                <a:lnTo>
                  <a:pt x="210" y="203"/>
                </a:lnTo>
                <a:lnTo>
                  <a:pt x="208" y="202"/>
                </a:lnTo>
                <a:lnTo>
                  <a:pt x="208" y="206"/>
                </a:lnTo>
                <a:close/>
                <a:moveTo>
                  <a:pt x="263" y="83"/>
                </a:moveTo>
                <a:lnTo>
                  <a:pt x="263" y="83"/>
                </a:lnTo>
                <a:lnTo>
                  <a:pt x="260" y="80"/>
                </a:lnTo>
                <a:lnTo>
                  <a:pt x="260" y="83"/>
                </a:lnTo>
                <a:lnTo>
                  <a:pt x="263" y="83"/>
                </a:lnTo>
                <a:close/>
                <a:moveTo>
                  <a:pt x="87" y="34"/>
                </a:moveTo>
                <a:lnTo>
                  <a:pt x="87" y="34"/>
                </a:lnTo>
                <a:lnTo>
                  <a:pt x="85" y="36"/>
                </a:lnTo>
                <a:lnTo>
                  <a:pt x="88" y="38"/>
                </a:lnTo>
                <a:lnTo>
                  <a:pt x="87" y="36"/>
                </a:lnTo>
                <a:lnTo>
                  <a:pt x="87" y="34"/>
                </a:lnTo>
                <a:close/>
                <a:moveTo>
                  <a:pt x="41" y="228"/>
                </a:moveTo>
                <a:lnTo>
                  <a:pt x="41" y="228"/>
                </a:lnTo>
                <a:lnTo>
                  <a:pt x="41" y="230"/>
                </a:lnTo>
                <a:lnTo>
                  <a:pt x="42" y="232"/>
                </a:lnTo>
                <a:lnTo>
                  <a:pt x="41" y="228"/>
                </a:lnTo>
                <a:close/>
                <a:moveTo>
                  <a:pt x="90" y="34"/>
                </a:moveTo>
                <a:lnTo>
                  <a:pt x="90" y="34"/>
                </a:lnTo>
                <a:lnTo>
                  <a:pt x="90" y="31"/>
                </a:lnTo>
                <a:lnTo>
                  <a:pt x="88" y="33"/>
                </a:lnTo>
                <a:lnTo>
                  <a:pt x="90" y="34"/>
                </a:lnTo>
                <a:close/>
                <a:moveTo>
                  <a:pt x="23" y="236"/>
                </a:moveTo>
                <a:lnTo>
                  <a:pt x="23" y="236"/>
                </a:lnTo>
                <a:lnTo>
                  <a:pt x="22" y="236"/>
                </a:lnTo>
                <a:lnTo>
                  <a:pt x="20" y="238"/>
                </a:lnTo>
                <a:lnTo>
                  <a:pt x="23" y="236"/>
                </a:lnTo>
                <a:close/>
                <a:moveTo>
                  <a:pt x="68" y="55"/>
                </a:moveTo>
                <a:lnTo>
                  <a:pt x="68" y="55"/>
                </a:lnTo>
                <a:lnTo>
                  <a:pt x="69" y="55"/>
                </a:lnTo>
                <a:lnTo>
                  <a:pt x="69" y="53"/>
                </a:lnTo>
                <a:lnTo>
                  <a:pt x="68" y="55"/>
                </a:lnTo>
                <a:close/>
                <a:moveTo>
                  <a:pt x="192" y="195"/>
                </a:moveTo>
                <a:lnTo>
                  <a:pt x="192" y="195"/>
                </a:lnTo>
                <a:lnTo>
                  <a:pt x="192" y="200"/>
                </a:lnTo>
                <a:lnTo>
                  <a:pt x="192" y="198"/>
                </a:lnTo>
                <a:lnTo>
                  <a:pt x="192" y="197"/>
                </a:lnTo>
                <a:lnTo>
                  <a:pt x="192" y="195"/>
                </a:lnTo>
                <a:close/>
                <a:moveTo>
                  <a:pt x="284" y="96"/>
                </a:moveTo>
                <a:lnTo>
                  <a:pt x="284" y="96"/>
                </a:lnTo>
                <a:lnTo>
                  <a:pt x="282" y="90"/>
                </a:lnTo>
                <a:lnTo>
                  <a:pt x="284" y="94"/>
                </a:lnTo>
                <a:lnTo>
                  <a:pt x="284" y="96"/>
                </a:lnTo>
                <a:close/>
                <a:moveTo>
                  <a:pt x="41" y="157"/>
                </a:moveTo>
                <a:lnTo>
                  <a:pt x="41" y="157"/>
                </a:lnTo>
                <a:lnTo>
                  <a:pt x="42" y="159"/>
                </a:lnTo>
                <a:lnTo>
                  <a:pt x="42" y="156"/>
                </a:lnTo>
                <a:lnTo>
                  <a:pt x="41" y="157"/>
                </a:lnTo>
                <a:close/>
                <a:moveTo>
                  <a:pt x="53" y="164"/>
                </a:moveTo>
                <a:lnTo>
                  <a:pt x="53" y="164"/>
                </a:lnTo>
                <a:lnTo>
                  <a:pt x="53" y="173"/>
                </a:lnTo>
                <a:lnTo>
                  <a:pt x="53" y="164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4" y="157"/>
                </a:lnTo>
                <a:lnTo>
                  <a:pt x="34" y="159"/>
                </a:lnTo>
                <a:lnTo>
                  <a:pt x="36" y="157"/>
                </a:lnTo>
                <a:lnTo>
                  <a:pt x="34" y="156"/>
                </a:lnTo>
                <a:close/>
                <a:moveTo>
                  <a:pt x="285" y="268"/>
                </a:moveTo>
                <a:lnTo>
                  <a:pt x="285" y="268"/>
                </a:lnTo>
                <a:lnTo>
                  <a:pt x="281" y="268"/>
                </a:lnTo>
                <a:lnTo>
                  <a:pt x="277" y="269"/>
                </a:lnTo>
                <a:lnTo>
                  <a:pt x="285" y="268"/>
                </a:lnTo>
                <a:close/>
                <a:moveTo>
                  <a:pt x="41" y="58"/>
                </a:moveTo>
                <a:lnTo>
                  <a:pt x="41" y="58"/>
                </a:lnTo>
                <a:lnTo>
                  <a:pt x="42" y="55"/>
                </a:lnTo>
                <a:lnTo>
                  <a:pt x="42" y="53"/>
                </a:lnTo>
                <a:lnTo>
                  <a:pt x="41" y="58"/>
                </a:lnTo>
                <a:close/>
                <a:moveTo>
                  <a:pt x="83" y="44"/>
                </a:moveTo>
                <a:lnTo>
                  <a:pt x="83" y="44"/>
                </a:lnTo>
                <a:lnTo>
                  <a:pt x="82" y="44"/>
                </a:lnTo>
                <a:lnTo>
                  <a:pt x="85" y="47"/>
                </a:lnTo>
                <a:lnTo>
                  <a:pt x="83" y="44"/>
                </a:lnTo>
                <a:close/>
                <a:moveTo>
                  <a:pt x="63" y="44"/>
                </a:moveTo>
                <a:lnTo>
                  <a:pt x="63" y="44"/>
                </a:lnTo>
                <a:lnTo>
                  <a:pt x="66" y="41"/>
                </a:lnTo>
                <a:lnTo>
                  <a:pt x="64" y="39"/>
                </a:lnTo>
                <a:lnTo>
                  <a:pt x="63" y="42"/>
                </a:lnTo>
                <a:lnTo>
                  <a:pt x="63" y="44"/>
                </a:lnTo>
                <a:close/>
                <a:moveTo>
                  <a:pt x="38" y="184"/>
                </a:moveTo>
                <a:lnTo>
                  <a:pt x="38" y="184"/>
                </a:lnTo>
                <a:lnTo>
                  <a:pt x="34" y="186"/>
                </a:lnTo>
                <a:lnTo>
                  <a:pt x="34" y="187"/>
                </a:lnTo>
                <a:lnTo>
                  <a:pt x="38" y="184"/>
                </a:lnTo>
                <a:close/>
                <a:moveTo>
                  <a:pt x="101" y="222"/>
                </a:moveTo>
                <a:lnTo>
                  <a:pt x="101" y="222"/>
                </a:lnTo>
                <a:lnTo>
                  <a:pt x="101" y="225"/>
                </a:lnTo>
                <a:lnTo>
                  <a:pt x="102" y="224"/>
                </a:lnTo>
                <a:lnTo>
                  <a:pt x="101" y="222"/>
                </a:lnTo>
                <a:close/>
                <a:moveTo>
                  <a:pt x="159" y="124"/>
                </a:moveTo>
                <a:lnTo>
                  <a:pt x="159" y="124"/>
                </a:lnTo>
                <a:lnTo>
                  <a:pt x="162" y="123"/>
                </a:lnTo>
                <a:lnTo>
                  <a:pt x="162" y="120"/>
                </a:lnTo>
                <a:lnTo>
                  <a:pt x="159" y="124"/>
                </a:lnTo>
                <a:close/>
                <a:moveTo>
                  <a:pt x="98" y="74"/>
                </a:moveTo>
                <a:lnTo>
                  <a:pt x="98" y="74"/>
                </a:lnTo>
                <a:lnTo>
                  <a:pt x="96" y="77"/>
                </a:lnTo>
                <a:lnTo>
                  <a:pt x="96" y="79"/>
                </a:lnTo>
                <a:lnTo>
                  <a:pt x="98" y="74"/>
                </a:lnTo>
                <a:close/>
                <a:moveTo>
                  <a:pt x="58" y="98"/>
                </a:moveTo>
                <a:lnTo>
                  <a:pt x="58" y="98"/>
                </a:lnTo>
                <a:lnTo>
                  <a:pt x="58" y="96"/>
                </a:lnTo>
                <a:lnTo>
                  <a:pt x="57" y="98"/>
                </a:lnTo>
                <a:lnTo>
                  <a:pt x="57" y="101"/>
                </a:lnTo>
                <a:lnTo>
                  <a:pt x="58" y="98"/>
                </a:lnTo>
                <a:close/>
                <a:moveTo>
                  <a:pt x="41" y="115"/>
                </a:moveTo>
                <a:lnTo>
                  <a:pt x="41" y="115"/>
                </a:lnTo>
                <a:lnTo>
                  <a:pt x="39" y="115"/>
                </a:lnTo>
                <a:lnTo>
                  <a:pt x="41" y="118"/>
                </a:lnTo>
                <a:lnTo>
                  <a:pt x="42" y="116"/>
                </a:lnTo>
                <a:lnTo>
                  <a:pt x="41" y="115"/>
                </a:lnTo>
                <a:close/>
                <a:moveTo>
                  <a:pt x="224" y="22"/>
                </a:moveTo>
                <a:lnTo>
                  <a:pt x="224" y="22"/>
                </a:lnTo>
                <a:lnTo>
                  <a:pt x="224" y="23"/>
                </a:lnTo>
                <a:lnTo>
                  <a:pt x="227" y="23"/>
                </a:lnTo>
                <a:lnTo>
                  <a:pt x="224" y="22"/>
                </a:lnTo>
                <a:close/>
                <a:moveTo>
                  <a:pt x="79" y="11"/>
                </a:moveTo>
                <a:lnTo>
                  <a:pt x="79" y="11"/>
                </a:lnTo>
                <a:lnTo>
                  <a:pt x="79" y="9"/>
                </a:lnTo>
                <a:lnTo>
                  <a:pt x="75" y="11"/>
                </a:lnTo>
                <a:lnTo>
                  <a:pt x="77" y="12"/>
                </a:lnTo>
                <a:lnTo>
                  <a:pt x="79" y="11"/>
                </a:lnTo>
                <a:close/>
                <a:moveTo>
                  <a:pt x="98" y="254"/>
                </a:moveTo>
                <a:lnTo>
                  <a:pt x="98" y="254"/>
                </a:lnTo>
                <a:lnTo>
                  <a:pt x="98" y="251"/>
                </a:lnTo>
                <a:lnTo>
                  <a:pt x="94" y="249"/>
                </a:lnTo>
                <a:lnTo>
                  <a:pt x="98" y="254"/>
                </a:lnTo>
                <a:close/>
                <a:moveTo>
                  <a:pt x="192" y="255"/>
                </a:moveTo>
                <a:lnTo>
                  <a:pt x="192" y="255"/>
                </a:lnTo>
                <a:lnTo>
                  <a:pt x="194" y="254"/>
                </a:lnTo>
                <a:lnTo>
                  <a:pt x="192" y="252"/>
                </a:lnTo>
                <a:lnTo>
                  <a:pt x="192" y="255"/>
                </a:lnTo>
                <a:close/>
                <a:moveTo>
                  <a:pt x="16" y="178"/>
                </a:moveTo>
                <a:lnTo>
                  <a:pt x="16" y="178"/>
                </a:lnTo>
                <a:lnTo>
                  <a:pt x="17" y="176"/>
                </a:lnTo>
                <a:lnTo>
                  <a:pt x="16" y="176"/>
                </a:lnTo>
                <a:lnTo>
                  <a:pt x="12" y="178"/>
                </a:lnTo>
                <a:lnTo>
                  <a:pt x="16" y="178"/>
                </a:lnTo>
                <a:close/>
                <a:moveTo>
                  <a:pt x="165" y="170"/>
                </a:moveTo>
                <a:lnTo>
                  <a:pt x="165" y="170"/>
                </a:lnTo>
                <a:lnTo>
                  <a:pt x="164" y="170"/>
                </a:lnTo>
                <a:lnTo>
                  <a:pt x="164" y="172"/>
                </a:lnTo>
                <a:lnTo>
                  <a:pt x="165" y="170"/>
                </a:lnTo>
                <a:close/>
                <a:moveTo>
                  <a:pt x="12" y="243"/>
                </a:moveTo>
                <a:lnTo>
                  <a:pt x="12" y="243"/>
                </a:lnTo>
                <a:lnTo>
                  <a:pt x="11" y="238"/>
                </a:lnTo>
                <a:lnTo>
                  <a:pt x="11" y="241"/>
                </a:lnTo>
                <a:lnTo>
                  <a:pt x="12" y="243"/>
                </a:lnTo>
                <a:close/>
                <a:moveTo>
                  <a:pt x="33" y="98"/>
                </a:moveTo>
                <a:lnTo>
                  <a:pt x="33" y="98"/>
                </a:lnTo>
                <a:lnTo>
                  <a:pt x="34" y="98"/>
                </a:lnTo>
                <a:lnTo>
                  <a:pt x="36" y="96"/>
                </a:lnTo>
                <a:lnTo>
                  <a:pt x="34" y="94"/>
                </a:lnTo>
                <a:lnTo>
                  <a:pt x="33" y="98"/>
                </a:lnTo>
                <a:close/>
                <a:moveTo>
                  <a:pt x="187" y="175"/>
                </a:moveTo>
                <a:lnTo>
                  <a:pt x="187" y="175"/>
                </a:lnTo>
                <a:lnTo>
                  <a:pt x="187" y="173"/>
                </a:lnTo>
                <a:lnTo>
                  <a:pt x="186" y="172"/>
                </a:lnTo>
                <a:lnTo>
                  <a:pt x="187" y="175"/>
                </a:lnTo>
                <a:close/>
                <a:moveTo>
                  <a:pt x="88" y="74"/>
                </a:moveTo>
                <a:lnTo>
                  <a:pt x="88" y="74"/>
                </a:lnTo>
                <a:lnTo>
                  <a:pt x="87" y="75"/>
                </a:lnTo>
                <a:lnTo>
                  <a:pt x="87" y="77"/>
                </a:lnTo>
                <a:lnTo>
                  <a:pt x="88" y="74"/>
                </a:lnTo>
                <a:close/>
                <a:moveTo>
                  <a:pt x="139" y="50"/>
                </a:moveTo>
                <a:lnTo>
                  <a:pt x="139" y="50"/>
                </a:lnTo>
                <a:lnTo>
                  <a:pt x="139" y="49"/>
                </a:lnTo>
                <a:lnTo>
                  <a:pt x="139" y="47"/>
                </a:lnTo>
                <a:lnTo>
                  <a:pt x="139" y="49"/>
                </a:lnTo>
                <a:lnTo>
                  <a:pt x="139" y="50"/>
                </a:lnTo>
                <a:close/>
                <a:moveTo>
                  <a:pt x="42" y="235"/>
                </a:moveTo>
                <a:lnTo>
                  <a:pt x="42" y="235"/>
                </a:lnTo>
                <a:lnTo>
                  <a:pt x="39" y="233"/>
                </a:lnTo>
                <a:lnTo>
                  <a:pt x="39" y="236"/>
                </a:lnTo>
                <a:lnTo>
                  <a:pt x="42" y="235"/>
                </a:lnTo>
                <a:close/>
                <a:moveTo>
                  <a:pt x="36" y="197"/>
                </a:moveTo>
                <a:lnTo>
                  <a:pt x="36" y="197"/>
                </a:lnTo>
                <a:lnTo>
                  <a:pt x="34" y="197"/>
                </a:lnTo>
                <a:lnTo>
                  <a:pt x="36" y="200"/>
                </a:lnTo>
                <a:lnTo>
                  <a:pt x="36" y="198"/>
                </a:lnTo>
                <a:lnTo>
                  <a:pt x="36" y="197"/>
                </a:lnTo>
                <a:close/>
                <a:moveTo>
                  <a:pt x="162" y="181"/>
                </a:moveTo>
                <a:lnTo>
                  <a:pt x="162" y="181"/>
                </a:lnTo>
                <a:lnTo>
                  <a:pt x="165" y="180"/>
                </a:lnTo>
                <a:lnTo>
                  <a:pt x="164" y="178"/>
                </a:lnTo>
                <a:lnTo>
                  <a:pt x="162" y="180"/>
                </a:lnTo>
                <a:lnTo>
                  <a:pt x="162" y="181"/>
                </a:lnTo>
                <a:close/>
                <a:moveTo>
                  <a:pt x="80" y="60"/>
                </a:moveTo>
                <a:lnTo>
                  <a:pt x="80" y="60"/>
                </a:lnTo>
                <a:lnTo>
                  <a:pt x="82" y="60"/>
                </a:lnTo>
                <a:lnTo>
                  <a:pt x="83" y="60"/>
                </a:lnTo>
                <a:lnTo>
                  <a:pt x="80" y="58"/>
                </a:lnTo>
                <a:lnTo>
                  <a:pt x="80" y="60"/>
                </a:lnTo>
                <a:close/>
                <a:moveTo>
                  <a:pt x="274" y="243"/>
                </a:moveTo>
                <a:lnTo>
                  <a:pt x="274" y="243"/>
                </a:lnTo>
                <a:lnTo>
                  <a:pt x="276" y="241"/>
                </a:lnTo>
                <a:lnTo>
                  <a:pt x="274" y="241"/>
                </a:lnTo>
                <a:lnTo>
                  <a:pt x="274" y="243"/>
                </a:lnTo>
                <a:close/>
                <a:moveTo>
                  <a:pt x="262" y="79"/>
                </a:moveTo>
                <a:lnTo>
                  <a:pt x="262" y="79"/>
                </a:lnTo>
                <a:lnTo>
                  <a:pt x="263" y="77"/>
                </a:lnTo>
                <a:lnTo>
                  <a:pt x="263" y="75"/>
                </a:lnTo>
                <a:lnTo>
                  <a:pt x="262" y="77"/>
                </a:lnTo>
                <a:lnTo>
                  <a:pt x="262" y="79"/>
                </a:lnTo>
                <a:close/>
                <a:moveTo>
                  <a:pt x="22" y="186"/>
                </a:moveTo>
                <a:lnTo>
                  <a:pt x="22" y="186"/>
                </a:lnTo>
                <a:lnTo>
                  <a:pt x="22" y="183"/>
                </a:lnTo>
                <a:lnTo>
                  <a:pt x="22" y="186"/>
                </a:lnTo>
                <a:close/>
                <a:moveTo>
                  <a:pt x="19" y="162"/>
                </a:moveTo>
                <a:lnTo>
                  <a:pt x="19" y="162"/>
                </a:lnTo>
                <a:lnTo>
                  <a:pt x="19" y="164"/>
                </a:lnTo>
                <a:lnTo>
                  <a:pt x="19" y="165"/>
                </a:lnTo>
                <a:lnTo>
                  <a:pt x="20" y="164"/>
                </a:lnTo>
                <a:lnTo>
                  <a:pt x="19" y="162"/>
                </a:lnTo>
                <a:close/>
                <a:moveTo>
                  <a:pt x="273" y="178"/>
                </a:moveTo>
                <a:lnTo>
                  <a:pt x="273" y="178"/>
                </a:lnTo>
                <a:lnTo>
                  <a:pt x="276" y="175"/>
                </a:lnTo>
                <a:lnTo>
                  <a:pt x="273" y="178"/>
                </a:lnTo>
                <a:close/>
                <a:moveTo>
                  <a:pt x="266" y="192"/>
                </a:moveTo>
                <a:lnTo>
                  <a:pt x="266" y="192"/>
                </a:lnTo>
                <a:lnTo>
                  <a:pt x="266" y="197"/>
                </a:lnTo>
                <a:lnTo>
                  <a:pt x="266" y="192"/>
                </a:lnTo>
                <a:close/>
                <a:moveTo>
                  <a:pt x="64" y="83"/>
                </a:moveTo>
                <a:lnTo>
                  <a:pt x="64" y="83"/>
                </a:lnTo>
                <a:lnTo>
                  <a:pt x="64" y="82"/>
                </a:lnTo>
                <a:lnTo>
                  <a:pt x="63" y="82"/>
                </a:lnTo>
                <a:lnTo>
                  <a:pt x="64" y="83"/>
                </a:lnTo>
                <a:close/>
                <a:moveTo>
                  <a:pt x="27" y="236"/>
                </a:moveTo>
                <a:lnTo>
                  <a:pt x="27" y="236"/>
                </a:lnTo>
                <a:lnTo>
                  <a:pt x="28" y="236"/>
                </a:lnTo>
                <a:lnTo>
                  <a:pt x="30" y="236"/>
                </a:lnTo>
                <a:lnTo>
                  <a:pt x="28" y="235"/>
                </a:lnTo>
                <a:lnTo>
                  <a:pt x="27" y="236"/>
                </a:lnTo>
                <a:close/>
                <a:moveTo>
                  <a:pt x="187" y="31"/>
                </a:moveTo>
                <a:lnTo>
                  <a:pt x="187" y="31"/>
                </a:lnTo>
                <a:lnTo>
                  <a:pt x="187" y="34"/>
                </a:lnTo>
                <a:lnTo>
                  <a:pt x="187" y="31"/>
                </a:lnTo>
                <a:close/>
                <a:moveTo>
                  <a:pt x="17" y="260"/>
                </a:moveTo>
                <a:lnTo>
                  <a:pt x="17" y="260"/>
                </a:lnTo>
                <a:lnTo>
                  <a:pt x="20" y="260"/>
                </a:lnTo>
                <a:lnTo>
                  <a:pt x="19" y="260"/>
                </a:lnTo>
                <a:lnTo>
                  <a:pt x="17" y="260"/>
                </a:lnTo>
                <a:close/>
                <a:moveTo>
                  <a:pt x="85" y="112"/>
                </a:moveTo>
                <a:lnTo>
                  <a:pt x="85" y="112"/>
                </a:lnTo>
                <a:lnTo>
                  <a:pt x="87" y="110"/>
                </a:lnTo>
                <a:lnTo>
                  <a:pt x="85" y="107"/>
                </a:lnTo>
                <a:lnTo>
                  <a:pt x="85" y="112"/>
                </a:lnTo>
                <a:close/>
                <a:moveTo>
                  <a:pt x="41" y="208"/>
                </a:moveTo>
                <a:lnTo>
                  <a:pt x="41" y="208"/>
                </a:lnTo>
                <a:lnTo>
                  <a:pt x="42" y="210"/>
                </a:lnTo>
                <a:lnTo>
                  <a:pt x="41" y="206"/>
                </a:lnTo>
                <a:lnTo>
                  <a:pt x="41" y="208"/>
                </a:lnTo>
                <a:close/>
                <a:moveTo>
                  <a:pt x="75" y="91"/>
                </a:moveTo>
                <a:lnTo>
                  <a:pt x="75" y="91"/>
                </a:lnTo>
                <a:lnTo>
                  <a:pt x="75" y="93"/>
                </a:lnTo>
                <a:lnTo>
                  <a:pt x="77" y="93"/>
                </a:lnTo>
                <a:lnTo>
                  <a:pt x="77" y="91"/>
                </a:lnTo>
                <a:lnTo>
                  <a:pt x="75" y="91"/>
                </a:lnTo>
                <a:close/>
                <a:moveTo>
                  <a:pt x="217" y="20"/>
                </a:moveTo>
                <a:lnTo>
                  <a:pt x="217" y="20"/>
                </a:lnTo>
                <a:lnTo>
                  <a:pt x="214" y="22"/>
                </a:lnTo>
                <a:lnTo>
                  <a:pt x="216" y="22"/>
                </a:lnTo>
                <a:lnTo>
                  <a:pt x="217" y="20"/>
                </a:lnTo>
                <a:close/>
                <a:moveTo>
                  <a:pt x="175" y="251"/>
                </a:moveTo>
                <a:lnTo>
                  <a:pt x="175" y="251"/>
                </a:lnTo>
                <a:lnTo>
                  <a:pt x="176" y="247"/>
                </a:lnTo>
                <a:lnTo>
                  <a:pt x="175" y="251"/>
                </a:lnTo>
                <a:close/>
                <a:moveTo>
                  <a:pt x="123" y="34"/>
                </a:moveTo>
                <a:lnTo>
                  <a:pt x="123" y="34"/>
                </a:lnTo>
                <a:lnTo>
                  <a:pt x="124" y="36"/>
                </a:lnTo>
                <a:lnTo>
                  <a:pt x="126" y="33"/>
                </a:lnTo>
                <a:lnTo>
                  <a:pt x="123" y="34"/>
                </a:lnTo>
                <a:close/>
                <a:moveTo>
                  <a:pt x="172" y="189"/>
                </a:moveTo>
                <a:lnTo>
                  <a:pt x="172" y="189"/>
                </a:lnTo>
                <a:lnTo>
                  <a:pt x="172" y="186"/>
                </a:lnTo>
                <a:lnTo>
                  <a:pt x="170" y="184"/>
                </a:lnTo>
                <a:lnTo>
                  <a:pt x="172" y="189"/>
                </a:lnTo>
                <a:close/>
                <a:moveTo>
                  <a:pt x="230" y="273"/>
                </a:moveTo>
                <a:lnTo>
                  <a:pt x="230" y="273"/>
                </a:lnTo>
                <a:lnTo>
                  <a:pt x="230" y="269"/>
                </a:lnTo>
                <a:lnTo>
                  <a:pt x="228" y="271"/>
                </a:lnTo>
                <a:lnTo>
                  <a:pt x="230" y="273"/>
                </a:lnTo>
                <a:close/>
                <a:moveTo>
                  <a:pt x="25" y="99"/>
                </a:moveTo>
                <a:lnTo>
                  <a:pt x="25" y="99"/>
                </a:lnTo>
                <a:lnTo>
                  <a:pt x="23" y="99"/>
                </a:lnTo>
                <a:lnTo>
                  <a:pt x="22" y="101"/>
                </a:lnTo>
                <a:lnTo>
                  <a:pt x="25" y="99"/>
                </a:lnTo>
                <a:close/>
                <a:moveTo>
                  <a:pt x="60" y="47"/>
                </a:moveTo>
                <a:lnTo>
                  <a:pt x="60" y="47"/>
                </a:lnTo>
                <a:lnTo>
                  <a:pt x="58" y="50"/>
                </a:lnTo>
                <a:lnTo>
                  <a:pt x="60" y="50"/>
                </a:lnTo>
                <a:lnTo>
                  <a:pt x="60" y="49"/>
                </a:lnTo>
                <a:lnTo>
                  <a:pt x="60" y="47"/>
                </a:lnTo>
                <a:close/>
                <a:moveTo>
                  <a:pt x="257" y="85"/>
                </a:moveTo>
                <a:lnTo>
                  <a:pt x="257" y="85"/>
                </a:lnTo>
                <a:lnTo>
                  <a:pt x="255" y="82"/>
                </a:lnTo>
                <a:lnTo>
                  <a:pt x="257" y="85"/>
                </a:lnTo>
                <a:close/>
                <a:moveTo>
                  <a:pt x="134" y="221"/>
                </a:moveTo>
                <a:lnTo>
                  <a:pt x="134" y="221"/>
                </a:lnTo>
                <a:lnTo>
                  <a:pt x="132" y="222"/>
                </a:lnTo>
                <a:lnTo>
                  <a:pt x="132" y="224"/>
                </a:lnTo>
                <a:lnTo>
                  <a:pt x="134" y="221"/>
                </a:lnTo>
                <a:close/>
                <a:moveTo>
                  <a:pt x="80" y="85"/>
                </a:moveTo>
                <a:lnTo>
                  <a:pt x="80" y="85"/>
                </a:lnTo>
                <a:lnTo>
                  <a:pt x="80" y="82"/>
                </a:lnTo>
                <a:lnTo>
                  <a:pt x="79" y="82"/>
                </a:lnTo>
                <a:lnTo>
                  <a:pt x="80" y="85"/>
                </a:lnTo>
                <a:close/>
                <a:moveTo>
                  <a:pt x="129" y="265"/>
                </a:moveTo>
                <a:lnTo>
                  <a:pt x="129" y="265"/>
                </a:lnTo>
                <a:lnTo>
                  <a:pt x="128" y="262"/>
                </a:lnTo>
                <a:lnTo>
                  <a:pt x="128" y="263"/>
                </a:lnTo>
                <a:lnTo>
                  <a:pt x="129" y="265"/>
                </a:lnTo>
                <a:close/>
                <a:moveTo>
                  <a:pt x="164" y="262"/>
                </a:moveTo>
                <a:lnTo>
                  <a:pt x="164" y="262"/>
                </a:lnTo>
                <a:lnTo>
                  <a:pt x="164" y="260"/>
                </a:lnTo>
                <a:lnTo>
                  <a:pt x="162" y="258"/>
                </a:lnTo>
                <a:lnTo>
                  <a:pt x="161" y="258"/>
                </a:lnTo>
                <a:lnTo>
                  <a:pt x="162" y="260"/>
                </a:lnTo>
                <a:lnTo>
                  <a:pt x="164" y="262"/>
                </a:lnTo>
                <a:close/>
                <a:moveTo>
                  <a:pt x="161" y="192"/>
                </a:moveTo>
                <a:lnTo>
                  <a:pt x="161" y="192"/>
                </a:lnTo>
                <a:lnTo>
                  <a:pt x="162" y="191"/>
                </a:lnTo>
                <a:lnTo>
                  <a:pt x="161" y="189"/>
                </a:lnTo>
                <a:lnTo>
                  <a:pt x="161" y="192"/>
                </a:lnTo>
                <a:close/>
                <a:moveTo>
                  <a:pt x="99" y="197"/>
                </a:moveTo>
                <a:lnTo>
                  <a:pt x="99" y="197"/>
                </a:lnTo>
                <a:lnTo>
                  <a:pt x="96" y="194"/>
                </a:lnTo>
                <a:lnTo>
                  <a:pt x="98" y="197"/>
                </a:lnTo>
                <a:lnTo>
                  <a:pt x="99" y="197"/>
                </a:lnTo>
                <a:close/>
                <a:moveTo>
                  <a:pt x="154" y="246"/>
                </a:moveTo>
                <a:lnTo>
                  <a:pt x="154" y="246"/>
                </a:lnTo>
                <a:lnTo>
                  <a:pt x="154" y="244"/>
                </a:lnTo>
                <a:lnTo>
                  <a:pt x="153" y="246"/>
                </a:lnTo>
                <a:lnTo>
                  <a:pt x="154" y="246"/>
                </a:lnTo>
                <a:close/>
                <a:moveTo>
                  <a:pt x="222" y="33"/>
                </a:moveTo>
                <a:lnTo>
                  <a:pt x="222" y="33"/>
                </a:lnTo>
                <a:lnTo>
                  <a:pt x="221" y="33"/>
                </a:lnTo>
                <a:lnTo>
                  <a:pt x="221" y="34"/>
                </a:lnTo>
                <a:lnTo>
                  <a:pt x="222" y="34"/>
                </a:lnTo>
                <a:lnTo>
                  <a:pt x="222" y="33"/>
                </a:lnTo>
                <a:close/>
                <a:moveTo>
                  <a:pt x="265" y="214"/>
                </a:moveTo>
                <a:lnTo>
                  <a:pt x="265" y="214"/>
                </a:lnTo>
                <a:lnTo>
                  <a:pt x="266" y="214"/>
                </a:lnTo>
                <a:lnTo>
                  <a:pt x="268" y="213"/>
                </a:lnTo>
                <a:lnTo>
                  <a:pt x="265" y="214"/>
                </a:lnTo>
                <a:close/>
                <a:moveTo>
                  <a:pt x="195" y="192"/>
                </a:moveTo>
                <a:lnTo>
                  <a:pt x="195" y="192"/>
                </a:lnTo>
                <a:lnTo>
                  <a:pt x="194" y="191"/>
                </a:lnTo>
                <a:lnTo>
                  <a:pt x="195" y="194"/>
                </a:lnTo>
                <a:lnTo>
                  <a:pt x="195" y="192"/>
                </a:lnTo>
                <a:close/>
                <a:moveTo>
                  <a:pt x="165" y="142"/>
                </a:moveTo>
                <a:lnTo>
                  <a:pt x="165" y="142"/>
                </a:lnTo>
                <a:lnTo>
                  <a:pt x="165" y="143"/>
                </a:lnTo>
                <a:lnTo>
                  <a:pt x="165" y="145"/>
                </a:lnTo>
                <a:lnTo>
                  <a:pt x="165" y="142"/>
                </a:lnTo>
                <a:close/>
                <a:moveTo>
                  <a:pt x="251" y="28"/>
                </a:moveTo>
                <a:lnTo>
                  <a:pt x="251" y="28"/>
                </a:lnTo>
                <a:lnTo>
                  <a:pt x="252" y="31"/>
                </a:lnTo>
                <a:lnTo>
                  <a:pt x="252" y="30"/>
                </a:lnTo>
                <a:lnTo>
                  <a:pt x="251" y="28"/>
                </a:lnTo>
                <a:close/>
                <a:moveTo>
                  <a:pt x="197" y="38"/>
                </a:moveTo>
                <a:lnTo>
                  <a:pt x="197" y="38"/>
                </a:lnTo>
                <a:lnTo>
                  <a:pt x="195" y="41"/>
                </a:lnTo>
                <a:lnTo>
                  <a:pt x="199" y="39"/>
                </a:lnTo>
                <a:lnTo>
                  <a:pt x="197" y="38"/>
                </a:lnTo>
                <a:close/>
                <a:moveTo>
                  <a:pt x="39" y="257"/>
                </a:moveTo>
                <a:lnTo>
                  <a:pt x="39" y="257"/>
                </a:lnTo>
                <a:lnTo>
                  <a:pt x="39" y="258"/>
                </a:lnTo>
                <a:lnTo>
                  <a:pt x="42" y="258"/>
                </a:lnTo>
                <a:lnTo>
                  <a:pt x="42" y="257"/>
                </a:lnTo>
                <a:lnTo>
                  <a:pt x="39" y="257"/>
                </a:lnTo>
                <a:close/>
                <a:moveTo>
                  <a:pt x="287" y="116"/>
                </a:moveTo>
                <a:lnTo>
                  <a:pt x="287" y="116"/>
                </a:lnTo>
                <a:lnTo>
                  <a:pt x="288" y="120"/>
                </a:lnTo>
                <a:lnTo>
                  <a:pt x="288" y="116"/>
                </a:lnTo>
                <a:lnTo>
                  <a:pt x="287" y="116"/>
                </a:lnTo>
                <a:close/>
                <a:moveTo>
                  <a:pt x="45" y="34"/>
                </a:moveTo>
                <a:lnTo>
                  <a:pt x="45" y="34"/>
                </a:lnTo>
                <a:lnTo>
                  <a:pt x="44" y="34"/>
                </a:lnTo>
                <a:lnTo>
                  <a:pt x="44" y="36"/>
                </a:lnTo>
                <a:lnTo>
                  <a:pt x="45" y="34"/>
                </a:lnTo>
                <a:close/>
                <a:moveTo>
                  <a:pt x="276" y="251"/>
                </a:moveTo>
                <a:lnTo>
                  <a:pt x="276" y="251"/>
                </a:lnTo>
                <a:lnTo>
                  <a:pt x="276" y="246"/>
                </a:lnTo>
                <a:lnTo>
                  <a:pt x="276" y="247"/>
                </a:lnTo>
                <a:lnTo>
                  <a:pt x="276" y="251"/>
                </a:lnTo>
                <a:close/>
                <a:moveTo>
                  <a:pt x="61" y="75"/>
                </a:moveTo>
                <a:lnTo>
                  <a:pt x="61" y="75"/>
                </a:lnTo>
                <a:lnTo>
                  <a:pt x="63" y="75"/>
                </a:lnTo>
                <a:lnTo>
                  <a:pt x="63" y="74"/>
                </a:lnTo>
                <a:lnTo>
                  <a:pt x="61" y="75"/>
                </a:lnTo>
                <a:close/>
                <a:moveTo>
                  <a:pt x="116" y="266"/>
                </a:moveTo>
                <a:lnTo>
                  <a:pt x="116" y="266"/>
                </a:lnTo>
                <a:lnTo>
                  <a:pt x="118" y="263"/>
                </a:lnTo>
                <a:lnTo>
                  <a:pt x="116" y="265"/>
                </a:lnTo>
                <a:lnTo>
                  <a:pt x="115" y="265"/>
                </a:lnTo>
                <a:lnTo>
                  <a:pt x="116" y="266"/>
                </a:lnTo>
                <a:close/>
                <a:moveTo>
                  <a:pt x="197" y="243"/>
                </a:moveTo>
                <a:lnTo>
                  <a:pt x="197" y="243"/>
                </a:lnTo>
                <a:lnTo>
                  <a:pt x="197" y="241"/>
                </a:lnTo>
                <a:lnTo>
                  <a:pt x="195" y="239"/>
                </a:lnTo>
                <a:lnTo>
                  <a:pt x="195" y="241"/>
                </a:lnTo>
                <a:lnTo>
                  <a:pt x="197" y="243"/>
                </a:lnTo>
                <a:close/>
                <a:moveTo>
                  <a:pt x="241" y="239"/>
                </a:moveTo>
                <a:lnTo>
                  <a:pt x="241" y="239"/>
                </a:lnTo>
                <a:lnTo>
                  <a:pt x="241" y="246"/>
                </a:lnTo>
                <a:lnTo>
                  <a:pt x="241" y="239"/>
                </a:lnTo>
                <a:close/>
                <a:moveTo>
                  <a:pt x="214" y="202"/>
                </a:moveTo>
                <a:lnTo>
                  <a:pt x="214" y="202"/>
                </a:lnTo>
                <a:lnTo>
                  <a:pt x="214" y="203"/>
                </a:lnTo>
                <a:lnTo>
                  <a:pt x="217" y="205"/>
                </a:lnTo>
                <a:lnTo>
                  <a:pt x="214" y="202"/>
                </a:lnTo>
                <a:close/>
                <a:moveTo>
                  <a:pt x="295" y="41"/>
                </a:moveTo>
                <a:lnTo>
                  <a:pt x="295" y="41"/>
                </a:lnTo>
                <a:lnTo>
                  <a:pt x="293" y="36"/>
                </a:lnTo>
                <a:lnTo>
                  <a:pt x="295" y="41"/>
                </a:lnTo>
                <a:close/>
                <a:moveTo>
                  <a:pt x="158" y="251"/>
                </a:moveTo>
                <a:lnTo>
                  <a:pt x="158" y="251"/>
                </a:lnTo>
                <a:lnTo>
                  <a:pt x="159" y="249"/>
                </a:lnTo>
                <a:lnTo>
                  <a:pt x="158" y="249"/>
                </a:lnTo>
                <a:lnTo>
                  <a:pt x="158" y="251"/>
                </a:lnTo>
                <a:close/>
                <a:moveTo>
                  <a:pt x="28" y="79"/>
                </a:moveTo>
                <a:lnTo>
                  <a:pt x="28" y="79"/>
                </a:lnTo>
                <a:lnTo>
                  <a:pt x="31" y="75"/>
                </a:lnTo>
                <a:lnTo>
                  <a:pt x="30" y="77"/>
                </a:lnTo>
                <a:lnTo>
                  <a:pt x="28" y="79"/>
                </a:lnTo>
                <a:close/>
                <a:moveTo>
                  <a:pt x="262" y="134"/>
                </a:moveTo>
                <a:lnTo>
                  <a:pt x="262" y="134"/>
                </a:lnTo>
                <a:lnTo>
                  <a:pt x="263" y="132"/>
                </a:lnTo>
                <a:lnTo>
                  <a:pt x="262" y="131"/>
                </a:lnTo>
                <a:lnTo>
                  <a:pt x="262" y="134"/>
                </a:lnTo>
                <a:close/>
                <a:moveTo>
                  <a:pt x="44" y="102"/>
                </a:moveTo>
                <a:lnTo>
                  <a:pt x="44" y="102"/>
                </a:lnTo>
                <a:lnTo>
                  <a:pt x="41" y="104"/>
                </a:lnTo>
                <a:lnTo>
                  <a:pt x="41" y="105"/>
                </a:lnTo>
                <a:lnTo>
                  <a:pt x="44" y="102"/>
                </a:lnTo>
                <a:close/>
                <a:moveTo>
                  <a:pt x="222" y="216"/>
                </a:moveTo>
                <a:lnTo>
                  <a:pt x="222" y="216"/>
                </a:lnTo>
                <a:lnTo>
                  <a:pt x="225" y="216"/>
                </a:lnTo>
                <a:lnTo>
                  <a:pt x="225" y="214"/>
                </a:lnTo>
                <a:lnTo>
                  <a:pt x="222" y="216"/>
                </a:lnTo>
                <a:close/>
                <a:moveTo>
                  <a:pt x="39" y="131"/>
                </a:moveTo>
                <a:lnTo>
                  <a:pt x="39" y="131"/>
                </a:lnTo>
                <a:lnTo>
                  <a:pt x="38" y="131"/>
                </a:lnTo>
                <a:lnTo>
                  <a:pt x="39" y="132"/>
                </a:lnTo>
                <a:lnTo>
                  <a:pt x="39" y="134"/>
                </a:lnTo>
                <a:lnTo>
                  <a:pt x="39" y="131"/>
                </a:lnTo>
                <a:close/>
                <a:moveTo>
                  <a:pt x="273" y="189"/>
                </a:moveTo>
                <a:lnTo>
                  <a:pt x="273" y="189"/>
                </a:lnTo>
                <a:lnTo>
                  <a:pt x="271" y="192"/>
                </a:lnTo>
                <a:lnTo>
                  <a:pt x="273" y="191"/>
                </a:lnTo>
                <a:lnTo>
                  <a:pt x="273" y="189"/>
                </a:lnTo>
                <a:close/>
                <a:moveTo>
                  <a:pt x="273" y="88"/>
                </a:moveTo>
                <a:lnTo>
                  <a:pt x="273" y="88"/>
                </a:lnTo>
                <a:lnTo>
                  <a:pt x="271" y="88"/>
                </a:lnTo>
                <a:lnTo>
                  <a:pt x="273" y="90"/>
                </a:lnTo>
                <a:lnTo>
                  <a:pt x="274" y="88"/>
                </a:lnTo>
                <a:lnTo>
                  <a:pt x="273" y="88"/>
                </a:lnTo>
                <a:close/>
                <a:moveTo>
                  <a:pt x="176" y="189"/>
                </a:moveTo>
                <a:lnTo>
                  <a:pt x="176" y="189"/>
                </a:lnTo>
                <a:lnTo>
                  <a:pt x="176" y="187"/>
                </a:lnTo>
                <a:lnTo>
                  <a:pt x="175" y="187"/>
                </a:lnTo>
                <a:lnTo>
                  <a:pt x="176" y="189"/>
                </a:lnTo>
                <a:close/>
                <a:moveTo>
                  <a:pt x="161" y="197"/>
                </a:moveTo>
                <a:lnTo>
                  <a:pt x="161" y="197"/>
                </a:lnTo>
                <a:lnTo>
                  <a:pt x="162" y="195"/>
                </a:lnTo>
                <a:lnTo>
                  <a:pt x="161" y="195"/>
                </a:lnTo>
                <a:lnTo>
                  <a:pt x="161" y="197"/>
                </a:lnTo>
                <a:close/>
                <a:moveTo>
                  <a:pt x="221" y="271"/>
                </a:moveTo>
                <a:lnTo>
                  <a:pt x="221" y="271"/>
                </a:lnTo>
                <a:lnTo>
                  <a:pt x="219" y="273"/>
                </a:lnTo>
                <a:lnTo>
                  <a:pt x="221" y="273"/>
                </a:lnTo>
                <a:lnTo>
                  <a:pt x="221" y="271"/>
                </a:lnTo>
                <a:close/>
                <a:moveTo>
                  <a:pt x="124" y="11"/>
                </a:moveTo>
                <a:lnTo>
                  <a:pt x="124" y="11"/>
                </a:lnTo>
                <a:lnTo>
                  <a:pt x="120" y="11"/>
                </a:lnTo>
                <a:lnTo>
                  <a:pt x="124" y="11"/>
                </a:lnTo>
                <a:close/>
                <a:moveTo>
                  <a:pt x="184" y="195"/>
                </a:moveTo>
                <a:lnTo>
                  <a:pt x="184" y="195"/>
                </a:lnTo>
                <a:lnTo>
                  <a:pt x="183" y="195"/>
                </a:lnTo>
                <a:lnTo>
                  <a:pt x="183" y="197"/>
                </a:lnTo>
                <a:lnTo>
                  <a:pt x="184" y="195"/>
                </a:lnTo>
                <a:close/>
                <a:moveTo>
                  <a:pt x="31" y="131"/>
                </a:moveTo>
                <a:lnTo>
                  <a:pt x="31" y="131"/>
                </a:lnTo>
                <a:lnTo>
                  <a:pt x="30" y="132"/>
                </a:lnTo>
                <a:lnTo>
                  <a:pt x="30" y="134"/>
                </a:lnTo>
                <a:lnTo>
                  <a:pt x="31" y="132"/>
                </a:lnTo>
                <a:lnTo>
                  <a:pt x="31" y="131"/>
                </a:lnTo>
                <a:close/>
                <a:moveTo>
                  <a:pt x="221" y="252"/>
                </a:moveTo>
                <a:lnTo>
                  <a:pt x="221" y="252"/>
                </a:lnTo>
                <a:lnTo>
                  <a:pt x="221" y="249"/>
                </a:lnTo>
                <a:lnTo>
                  <a:pt x="219" y="251"/>
                </a:lnTo>
                <a:lnTo>
                  <a:pt x="221" y="252"/>
                </a:lnTo>
                <a:close/>
                <a:moveTo>
                  <a:pt x="274" y="202"/>
                </a:moveTo>
                <a:lnTo>
                  <a:pt x="274" y="202"/>
                </a:lnTo>
                <a:lnTo>
                  <a:pt x="273" y="202"/>
                </a:lnTo>
                <a:lnTo>
                  <a:pt x="271" y="203"/>
                </a:lnTo>
                <a:lnTo>
                  <a:pt x="274" y="202"/>
                </a:lnTo>
                <a:close/>
                <a:moveTo>
                  <a:pt x="91" y="47"/>
                </a:moveTo>
                <a:lnTo>
                  <a:pt x="91" y="47"/>
                </a:lnTo>
                <a:lnTo>
                  <a:pt x="88" y="50"/>
                </a:lnTo>
                <a:lnTo>
                  <a:pt x="91" y="47"/>
                </a:lnTo>
                <a:close/>
                <a:moveTo>
                  <a:pt x="77" y="120"/>
                </a:moveTo>
                <a:lnTo>
                  <a:pt x="77" y="120"/>
                </a:lnTo>
                <a:lnTo>
                  <a:pt x="77" y="118"/>
                </a:lnTo>
                <a:lnTo>
                  <a:pt x="75" y="116"/>
                </a:lnTo>
                <a:lnTo>
                  <a:pt x="77" y="120"/>
                </a:lnTo>
                <a:close/>
                <a:moveTo>
                  <a:pt x="187" y="197"/>
                </a:moveTo>
                <a:lnTo>
                  <a:pt x="187" y="197"/>
                </a:lnTo>
                <a:lnTo>
                  <a:pt x="187" y="200"/>
                </a:lnTo>
                <a:lnTo>
                  <a:pt x="189" y="200"/>
                </a:lnTo>
                <a:lnTo>
                  <a:pt x="189" y="197"/>
                </a:lnTo>
                <a:lnTo>
                  <a:pt x="187" y="197"/>
                </a:lnTo>
                <a:close/>
                <a:moveTo>
                  <a:pt x="16" y="197"/>
                </a:moveTo>
                <a:lnTo>
                  <a:pt x="16" y="197"/>
                </a:lnTo>
                <a:lnTo>
                  <a:pt x="14" y="198"/>
                </a:lnTo>
                <a:lnTo>
                  <a:pt x="16" y="198"/>
                </a:lnTo>
                <a:lnTo>
                  <a:pt x="16" y="197"/>
                </a:lnTo>
                <a:close/>
                <a:moveTo>
                  <a:pt x="58" y="82"/>
                </a:moveTo>
                <a:lnTo>
                  <a:pt x="58" y="82"/>
                </a:lnTo>
                <a:lnTo>
                  <a:pt x="60" y="82"/>
                </a:lnTo>
                <a:lnTo>
                  <a:pt x="61" y="83"/>
                </a:lnTo>
                <a:lnTo>
                  <a:pt x="60" y="82"/>
                </a:lnTo>
                <a:lnTo>
                  <a:pt x="58" y="82"/>
                </a:lnTo>
                <a:close/>
                <a:moveTo>
                  <a:pt x="178" y="252"/>
                </a:moveTo>
                <a:lnTo>
                  <a:pt x="178" y="252"/>
                </a:lnTo>
                <a:lnTo>
                  <a:pt x="180" y="252"/>
                </a:lnTo>
                <a:lnTo>
                  <a:pt x="180" y="251"/>
                </a:lnTo>
                <a:lnTo>
                  <a:pt x="178" y="252"/>
                </a:lnTo>
                <a:close/>
                <a:moveTo>
                  <a:pt x="88" y="69"/>
                </a:moveTo>
                <a:lnTo>
                  <a:pt x="88" y="69"/>
                </a:lnTo>
                <a:lnTo>
                  <a:pt x="90" y="68"/>
                </a:lnTo>
                <a:lnTo>
                  <a:pt x="90" y="66"/>
                </a:lnTo>
                <a:lnTo>
                  <a:pt x="88" y="69"/>
                </a:lnTo>
                <a:close/>
                <a:moveTo>
                  <a:pt x="257" y="28"/>
                </a:moveTo>
                <a:lnTo>
                  <a:pt x="257" y="28"/>
                </a:lnTo>
                <a:lnTo>
                  <a:pt x="258" y="30"/>
                </a:lnTo>
                <a:lnTo>
                  <a:pt x="258" y="27"/>
                </a:lnTo>
                <a:lnTo>
                  <a:pt x="257" y="28"/>
                </a:lnTo>
                <a:close/>
                <a:moveTo>
                  <a:pt x="274" y="41"/>
                </a:moveTo>
                <a:lnTo>
                  <a:pt x="274" y="41"/>
                </a:lnTo>
                <a:lnTo>
                  <a:pt x="274" y="39"/>
                </a:lnTo>
                <a:lnTo>
                  <a:pt x="273" y="38"/>
                </a:lnTo>
                <a:lnTo>
                  <a:pt x="274" y="41"/>
                </a:lnTo>
                <a:close/>
                <a:moveTo>
                  <a:pt x="233" y="274"/>
                </a:moveTo>
                <a:lnTo>
                  <a:pt x="233" y="274"/>
                </a:lnTo>
                <a:lnTo>
                  <a:pt x="233" y="273"/>
                </a:lnTo>
                <a:lnTo>
                  <a:pt x="232" y="274"/>
                </a:lnTo>
                <a:lnTo>
                  <a:pt x="233" y="274"/>
                </a:lnTo>
                <a:close/>
                <a:moveTo>
                  <a:pt x="98" y="30"/>
                </a:moveTo>
                <a:lnTo>
                  <a:pt x="98" y="30"/>
                </a:lnTo>
                <a:lnTo>
                  <a:pt x="96" y="30"/>
                </a:lnTo>
                <a:lnTo>
                  <a:pt x="98" y="33"/>
                </a:lnTo>
                <a:lnTo>
                  <a:pt x="98" y="30"/>
                </a:lnTo>
                <a:close/>
                <a:moveTo>
                  <a:pt x="164" y="214"/>
                </a:moveTo>
                <a:lnTo>
                  <a:pt x="164" y="214"/>
                </a:lnTo>
                <a:lnTo>
                  <a:pt x="164" y="213"/>
                </a:lnTo>
                <a:lnTo>
                  <a:pt x="164" y="211"/>
                </a:lnTo>
                <a:lnTo>
                  <a:pt x="162" y="211"/>
                </a:lnTo>
                <a:lnTo>
                  <a:pt x="164" y="214"/>
                </a:lnTo>
                <a:close/>
                <a:moveTo>
                  <a:pt x="217" y="210"/>
                </a:moveTo>
                <a:lnTo>
                  <a:pt x="217" y="210"/>
                </a:lnTo>
                <a:lnTo>
                  <a:pt x="217" y="208"/>
                </a:lnTo>
                <a:lnTo>
                  <a:pt x="216" y="206"/>
                </a:lnTo>
                <a:lnTo>
                  <a:pt x="217" y="210"/>
                </a:lnTo>
                <a:close/>
                <a:moveTo>
                  <a:pt x="72" y="82"/>
                </a:moveTo>
                <a:lnTo>
                  <a:pt x="72" y="82"/>
                </a:lnTo>
                <a:lnTo>
                  <a:pt x="71" y="82"/>
                </a:lnTo>
                <a:lnTo>
                  <a:pt x="69" y="82"/>
                </a:lnTo>
                <a:lnTo>
                  <a:pt x="72" y="82"/>
                </a:lnTo>
                <a:close/>
                <a:moveTo>
                  <a:pt x="265" y="44"/>
                </a:moveTo>
                <a:lnTo>
                  <a:pt x="265" y="44"/>
                </a:lnTo>
                <a:lnTo>
                  <a:pt x="265" y="42"/>
                </a:lnTo>
                <a:lnTo>
                  <a:pt x="266" y="42"/>
                </a:lnTo>
                <a:lnTo>
                  <a:pt x="265" y="42"/>
                </a:lnTo>
                <a:lnTo>
                  <a:pt x="265" y="44"/>
                </a:lnTo>
                <a:close/>
                <a:moveTo>
                  <a:pt x="230" y="11"/>
                </a:moveTo>
                <a:lnTo>
                  <a:pt x="230" y="11"/>
                </a:lnTo>
                <a:lnTo>
                  <a:pt x="235" y="11"/>
                </a:lnTo>
                <a:lnTo>
                  <a:pt x="230" y="11"/>
                </a:lnTo>
                <a:close/>
                <a:moveTo>
                  <a:pt x="276" y="195"/>
                </a:moveTo>
                <a:lnTo>
                  <a:pt x="276" y="195"/>
                </a:lnTo>
                <a:lnTo>
                  <a:pt x="276" y="192"/>
                </a:lnTo>
                <a:lnTo>
                  <a:pt x="276" y="194"/>
                </a:lnTo>
                <a:lnTo>
                  <a:pt x="276" y="195"/>
                </a:lnTo>
                <a:close/>
                <a:moveTo>
                  <a:pt x="126" y="258"/>
                </a:moveTo>
                <a:lnTo>
                  <a:pt x="126" y="258"/>
                </a:lnTo>
                <a:lnTo>
                  <a:pt x="128" y="258"/>
                </a:lnTo>
                <a:lnTo>
                  <a:pt x="126" y="257"/>
                </a:lnTo>
                <a:lnTo>
                  <a:pt x="126" y="258"/>
                </a:lnTo>
                <a:close/>
                <a:moveTo>
                  <a:pt x="66" y="49"/>
                </a:moveTo>
                <a:lnTo>
                  <a:pt x="66" y="49"/>
                </a:lnTo>
                <a:lnTo>
                  <a:pt x="68" y="50"/>
                </a:lnTo>
                <a:lnTo>
                  <a:pt x="68" y="49"/>
                </a:lnTo>
                <a:lnTo>
                  <a:pt x="66" y="49"/>
                </a:lnTo>
                <a:close/>
                <a:moveTo>
                  <a:pt x="178" y="269"/>
                </a:moveTo>
                <a:lnTo>
                  <a:pt x="178" y="269"/>
                </a:lnTo>
                <a:lnTo>
                  <a:pt x="178" y="268"/>
                </a:lnTo>
                <a:lnTo>
                  <a:pt x="175" y="268"/>
                </a:lnTo>
                <a:lnTo>
                  <a:pt x="175" y="269"/>
                </a:lnTo>
                <a:lnTo>
                  <a:pt x="178" y="269"/>
                </a:lnTo>
                <a:close/>
                <a:moveTo>
                  <a:pt x="161" y="110"/>
                </a:moveTo>
                <a:lnTo>
                  <a:pt x="161" y="110"/>
                </a:lnTo>
                <a:lnTo>
                  <a:pt x="162" y="109"/>
                </a:lnTo>
                <a:lnTo>
                  <a:pt x="161" y="109"/>
                </a:lnTo>
                <a:lnTo>
                  <a:pt x="161" y="110"/>
                </a:lnTo>
                <a:close/>
                <a:moveTo>
                  <a:pt x="66" y="44"/>
                </a:moveTo>
                <a:lnTo>
                  <a:pt x="66" y="44"/>
                </a:lnTo>
                <a:lnTo>
                  <a:pt x="66" y="45"/>
                </a:lnTo>
                <a:lnTo>
                  <a:pt x="68" y="45"/>
                </a:lnTo>
                <a:lnTo>
                  <a:pt x="66" y="44"/>
                </a:lnTo>
                <a:close/>
                <a:moveTo>
                  <a:pt x="39" y="28"/>
                </a:moveTo>
                <a:lnTo>
                  <a:pt x="39" y="28"/>
                </a:lnTo>
                <a:lnTo>
                  <a:pt x="41" y="27"/>
                </a:lnTo>
                <a:lnTo>
                  <a:pt x="41" y="25"/>
                </a:lnTo>
                <a:lnTo>
                  <a:pt x="39" y="28"/>
                </a:lnTo>
                <a:close/>
                <a:moveTo>
                  <a:pt x="88" y="173"/>
                </a:moveTo>
                <a:lnTo>
                  <a:pt x="88" y="173"/>
                </a:lnTo>
                <a:lnTo>
                  <a:pt x="88" y="172"/>
                </a:lnTo>
                <a:lnTo>
                  <a:pt x="87" y="172"/>
                </a:lnTo>
                <a:lnTo>
                  <a:pt x="88" y="173"/>
                </a:lnTo>
                <a:close/>
                <a:moveTo>
                  <a:pt x="276" y="189"/>
                </a:moveTo>
                <a:lnTo>
                  <a:pt x="276" y="189"/>
                </a:lnTo>
                <a:lnTo>
                  <a:pt x="276" y="187"/>
                </a:lnTo>
                <a:lnTo>
                  <a:pt x="276" y="189"/>
                </a:lnTo>
                <a:close/>
                <a:moveTo>
                  <a:pt x="156" y="221"/>
                </a:moveTo>
                <a:lnTo>
                  <a:pt x="156" y="221"/>
                </a:lnTo>
                <a:lnTo>
                  <a:pt x="156" y="219"/>
                </a:lnTo>
                <a:lnTo>
                  <a:pt x="154" y="222"/>
                </a:lnTo>
                <a:lnTo>
                  <a:pt x="156" y="221"/>
                </a:lnTo>
                <a:close/>
                <a:moveTo>
                  <a:pt x="208" y="224"/>
                </a:moveTo>
                <a:lnTo>
                  <a:pt x="208" y="224"/>
                </a:lnTo>
                <a:lnTo>
                  <a:pt x="206" y="219"/>
                </a:lnTo>
                <a:lnTo>
                  <a:pt x="208" y="224"/>
                </a:lnTo>
                <a:close/>
                <a:moveTo>
                  <a:pt x="249" y="71"/>
                </a:moveTo>
                <a:lnTo>
                  <a:pt x="249" y="71"/>
                </a:lnTo>
                <a:lnTo>
                  <a:pt x="251" y="69"/>
                </a:lnTo>
                <a:lnTo>
                  <a:pt x="251" y="68"/>
                </a:lnTo>
                <a:lnTo>
                  <a:pt x="249" y="71"/>
                </a:lnTo>
                <a:close/>
                <a:moveTo>
                  <a:pt x="105" y="247"/>
                </a:moveTo>
                <a:lnTo>
                  <a:pt x="105" y="247"/>
                </a:lnTo>
                <a:lnTo>
                  <a:pt x="104" y="246"/>
                </a:lnTo>
                <a:lnTo>
                  <a:pt x="105" y="247"/>
                </a:lnTo>
                <a:close/>
                <a:moveTo>
                  <a:pt x="22" y="94"/>
                </a:moveTo>
                <a:lnTo>
                  <a:pt x="22" y="94"/>
                </a:lnTo>
                <a:lnTo>
                  <a:pt x="23" y="91"/>
                </a:lnTo>
                <a:lnTo>
                  <a:pt x="22" y="93"/>
                </a:lnTo>
                <a:lnTo>
                  <a:pt x="22" y="94"/>
                </a:lnTo>
                <a:close/>
                <a:moveTo>
                  <a:pt x="57" y="22"/>
                </a:moveTo>
                <a:lnTo>
                  <a:pt x="57" y="22"/>
                </a:lnTo>
                <a:lnTo>
                  <a:pt x="58" y="22"/>
                </a:lnTo>
                <a:lnTo>
                  <a:pt x="60" y="20"/>
                </a:lnTo>
                <a:lnTo>
                  <a:pt x="58" y="22"/>
                </a:lnTo>
                <a:lnTo>
                  <a:pt x="57" y="22"/>
                </a:lnTo>
                <a:close/>
                <a:moveTo>
                  <a:pt x="91" y="156"/>
                </a:moveTo>
                <a:lnTo>
                  <a:pt x="91" y="156"/>
                </a:lnTo>
                <a:lnTo>
                  <a:pt x="91" y="154"/>
                </a:lnTo>
                <a:lnTo>
                  <a:pt x="91" y="153"/>
                </a:lnTo>
                <a:lnTo>
                  <a:pt x="91" y="156"/>
                </a:lnTo>
                <a:close/>
                <a:moveTo>
                  <a:pt x="176" y="8"/>
                </a:moveTo>
                <a:lnTo>
                  <a:pt x="176" y="8"/>
                </a:lnTo>
                <a:lnTo>
                  <a:pt x="175" y="8"/>
                </a:lnTo>
                <a:lnTo>
                  <a:pt x="175" y="9"/>
                </a:lnTo>
                <a:lnTo>
                  <a:pt x="176" y="8"/>
                </a:lnTo>
                <a:close/>
                <a:moveTo>
                  <a:pt x="58" y="27"/>
                </a:moveTo>
                <a:lnTo>
                  <a:pt x="58" y="27"/>
                </a:lnTo>
                <a:lnTo>
                  <a:pt x="60" y="25"/>
                </a:lnTo>
                <a:lnTo>
                  <a:pt x="58" y="27"/>
                </a:lnTo>
                <a:close/>
                <a:moveTo>
                  <a:pt x="99" y="268"/>
                </a:moveTo>
                <a:lnTo>
                  <a:pt x="99" y="268"/>
                </a:lnTo>
                <a:lnTo>
                  <a:pt x="98" y="266"/>
                </a:lnTo>
                <a:lnTo>
                  <a:pt x="99" y="268"/>
                </a:lnTo>
                <a:close/>
                <a:moveTo>
                  <a:pt x="50" y="80"/>
                </a:moveTo>
                <a:lnTo>
                  <a:pt x="50" y="80"/>
                </a:lnTo>
                <a:lnTo>
                  <a:pt x="50" y="79"/>
                </a:lnTo>
                <a:lnTo>
                  <a:pt x="50" y="77"/>
                </a:lnTo>
                <a:lnTo>
                  <a:pt x="50" y="80"/>
                </a:lnTo>
                <a:close/>
                <a:moveTo>
                  <a:pt x="183" y="228"/>
                </a:moveTo>
                <a:lnTo>
                  <a:pt x="183" y="228"/>
                </a:lnTo>
                <a:lnTo>
                  <a:pt x="181" y="230"/>
                </a:lnTo>
                <a:lnTo>
                  <a:pt x="183" y="230"/>
                </a:lnTo>
                <a:lnTo>
                  <a:pt x="184" y="230"/>
                </a:lnTo>
                <a:lnTo>
                  <a:pt x="183" y="228"/>
                </a:lnTo>
                <a:close/>
                <a:moveTo>
                  <a:pt x="164" y="254"/>
                </a:moveTo>
                <a:lnTo>
                  <a:pt x="164" y="254"/>
                </a:lnTo>
                <a:lnTo>
                  <a:pt x="165" y="255"/>
                </a:lnTo>
                <a:lnTo>
                  <a:pt x="165" y="254"/>
                </a:lnTo>
                <a:lnTo>
                  <a:pt x="164" y="254"/>
                </a:lnTo>
                <a:close/>
                <a:moveTo>
                  <a:pt x="11" y="222"/>
                </a:moveTo>
                <a:lnTo>
                  <a:pt x="11" y="222"/>
                </a:lnTo>
                <a:lnTo>
                  <a:pt x="11" y="221"/>
                </a:lnTo>
                <a:lnTo>
                  <a:pt x="9" y="222"/>
                </a:lnTo>
                <a:lnTo>
                  <a:pt x="11" y="222"/>
                </a:lnTo>
                <a:close/>
                <a:moveTo>
                  <a:pt x="109" y="42"/>
                </a:moveTo>
                <a:lnTo>
                  <a:pt x="109" y="42"/>
                </a:lnTo>
                <a:lnTo>
                  <a:pt x="107" y="42"/>
                </a:lnTo>
                <a:lnTo>
                  <a:pt x="107" y="44"/>
                </a:lnTo>
                <a:lnTo>
                  <a:pt x="109" y="42"/>
                </a:lnTo>
                <a:close/>
                <a:moveTo>
                  <a:pt x="232" y="129"/>
                </a:moveTo>
                <a:lnTo>
                  <a:pt x="232" y="129"/>
                </a:lnTo>
                <a:lnTo>
                  <a:pt x="232" y="132"/>
                </a:lnTo>
                <a:lnTo>
                  <a:pt x="232" y="129"/>
                </a:lnTo>
                <a:close/>
                <a:moveTo>
                  <a:pt x="260" y="36"/>
                </a:moveTo>
                <a:lnTo>
                  <a:pt x="260" y="36"/>
                </a:lnTo>
                <a:lnTo>
                  <a:pt x="258" y="33"/>
                </a:lnTo>
                <a:lnTo>
                  <a:pt x="258" y="34"/>
                </a:lnTo>
                <a:lnTo>
                  <a:pt x="260" y="36"/>
                </a:lnTo>
                <a:close/>
                <a:moveTo>
                  <a:pt x="206" y="249"/>
                </a:moveTo>
                <a:lnTo>
                  <a:pt x="206" y="249"/>
                </a:lnTo>
                <a:lnTo>
                  <a:pt x="206" y="247"/>
                </a:lnTo>
                <a:lnTo>
                  <a:pt x="205" y="246"/>
                </a:lnTo>
                <a:lnTo>
                  <a:pt x="205" y="247"/>
                </a:lnTo>
                <a:lnTo>
                  <a:pt x="206" y="249"/>
                </a:lnTo>
                <a:close/>
                <a:moveTo>
                  <a:pt x="266" y="225"/>
                </a:moveTo>
                <a:lnTo>
                  <a:pt x="266" y="225"/>
                </a:lnTo>
                <a:lnTo>
                  <a:pt x="266" y="227"/>
                </a:lnTo>
                <a:lnTo>
                  <a:pt x="266" y="225"/>
                </a:lnTo>
                <a:close/>
                <a:moveTo>
                  <a:pt x="107" y="213"/>
                </a:moveTo>
                <a:lnTo>
                  <a:pt x="107" y="213"/>
                </a:lnTo>
                <a:lnTo>
                  <a:pt x="105" y="213"/>
                </a:lnTo>
                <a:lnTo>
                  <a:pt x="105" y="214"/>
                </a:lnTo>
                <a:lnTo>
                  <a:pt x="107" y="213"/>
                </a:lnTo>
                <a:close/>
                <a:moveTo>
                  <a:pt x="47" y="168"/>
                </a:moveTo>
                <a:lnTo>
                  <a:pt x="47" y="168"/>
                </a:lnTo>
                <a:lnTo>
                  <a:pt x="47" y="173"/>
                </a:lnTo>
                <a:lnTo>
                  <a:pt x="47" y="168"/>
                </a:lnTo>
                <a:close/>
                <a:moveTo>
                  <a:pt x="271" y="238"/>
                </a:moveTo>
                <a:lnTo>
                  <a:pt x="271" y="238"/>
                </a:lnTo>
                <a:lnTo>
                  <a:pt x="271" y="241"/>
                </a:lnTo>
                <a:lnTo>
                  <a:pt x="271" y="239"/>
                </a:lnTo>
                <a:lnTo>
                  <a:pt x="271" y="238"/>
                </a:lnTo>
                <a:close/>
                <a:moveTo>
                  <a:pt x="181" y="187"/>
                </a:moveTo>
                <a:lnTo>
                  <a:pt x="181" y="187"/>
                </a:lnTo>
                <a:lnTo>
                  <a:pt x="180" y="184"/>
                </a:lnTo>
                <a:lnTo>
                  <a:pt x="180" y="186"/>
                </a:lnTo>
                <a:lnTo>
                  <a:pt x="181" y="187"/>
                </a:lnTo>
                <a:close/>
                <a:moveTo>
                  <a:pt x="118" y="31"/>
                </a:moveTo>
                <a:lnTo>
                  <a:pt x="118" y="31"/>
                </a:lnTo>
                <a:lnTo>
                  <a:pt x="116" y="31"/>
                </a:lnTo>
                <a:lnTo>
                  <a:pt x="118" y="33"/>
                </a:lnTo>
                <a:lnTo>
                  <a:pt x="118" y="31"/>
                </a:lnTo>
                <a:close/>
                <a:moveTo>
                  <a:pt x="284" y="134"/>
                </a:moveTo>
                <a:lnTo>
                  <a:pt x="284" y="134"/>
                </a:lnTo>
                <a:lnTo>
                  <a:pt x="284" y="135"/>
                </a:lnTo>
                <a:lnTo>
                  <a:pt x="285" y="134"/>
                </a:lnTo>
                <a:lnTo>
                  <a:pt x="284" y="132"/>
                </a:lnTo>
                <a:lnTo>
                  <a:pt x="284" y="134"/>
                </a:lnTo>
                <a:close/>
                <a:moveTo>
                  <a:pt x="45" y="20"/>
                </a:moveTo>
                <a:lnTo>
                  <a:pt x="45" y="20"/>
                </a:lnTo>
                <a:lnTo>
                  <a:pt x="44" y="22"/>
                </a:lnTo>
                <a:lnTo>
                  <a:pt x="45" y="20"/>
                </a:lnTo>
                <a:close/>
                <a:moveTo>
                  <a:pt x="90" y="8"/>
                </a:moveTo>
                <a:lnTo>
                  <a:pt x="90" y="8"/>
                </a:lnTo>
                <a:lnTo>
                  <a:pt x="91" y="8"/>
                </a:lnTo>
                <a:lnTo>
                  <a:pt x="90" y="8"/>
                </a:lnTo>
                <a:close/>
                <a:moveTo>
                  <a:pt x="161" y="116"/>
                </a:moveTo>
                <a:lnTo>
                  <a:pt x="161" y="116"/>
                </a:lnTo>
                <a:lnTo>
                  <a:pt x="159" y="116"/>
                </a:lnTo>
                <a:lnTo>
                  <a:pt x="159" y="118"/>
                </a:lnTo>
                <a:lnTo>
                  <a:pt x="161" y="118"/>
                </a:lnTo>
                <a:lnTo>
                  <a:pt x="161" y="116"/>
                </a:lnTo>
                <a:close/>
                <a:moveTo>
                  <a:pt x="85" y="79"/>
                </a:moveTo>
                <a:lnTo>
                  <a:pt x="85" y="79"/>
                </a:lnTo>
                <a:lnTo>
                  <a:pt x="83" y="79"/>
                </a:lnTo>
                <a:lnTo>
                  <a:pt x="83" y="77"/>
                </a:lnTo>
                <a:lnTo>
                  <a:pt x="83" y="79"/>
                </a:lnTo>
                <a:lnTo>
                  <a:pt x="85" y="79"/>
                </a:lnTo>
                <a:close/>
                <a:moveTo>
                  <a:pt x="191" y="39"/>
                </a:moveTo>
                <a:lnTo>
                  <a:pt x="191" y="39"/>
                </a:lnTo>
                <a:lnTo>
                  <a:pt x="191" y="36"/>
                </a:lnTo>
                <a:lnTo>
                  <a:pt x="191" y="38"/>
                </a:lnTo>
                <a:lnTo>
                  <a:pt x="191" y="39"/>
                </a:lnTo>
                <a:close/>
                <a:moveTo>
                  <a:pt x="265" y="123"/>
                </a:moveTo>
                <a:lnTo>
                  <a:pt x="265" y="123"/>
                </a:lnTo>
                <a:lnTo>
                  <a:pt x="265" y="121"/>
                </a:lnTo>
                <a:lnTo>
                  <a:pt x="265" y="120"/>
                </a:lnTo>
                <a:lnTo>
                  <a:pt x="265" y="123"/>
                </a:lnTo>
                <a:close/>
                <a:moveTo>
                  <a:pt x="90" y="277"/>
                </a:moveTo>
                <a:lnTo>
                  <a:pt x="90" y="277"/>
                </a:lnTo>
                <a:lnTo>
                  <a:pt x="88" y="274"/>
                </a:lnTo>
                <a:lnTo>
                  <a:pt x="90" y="276"/>
                </a:lnTo>
                <a:lnTo>
                  <a:pt x="90" y="277"/>
                </a:lnTo>
                <a:close/>
                <a:moveTo>
                  <a:pt x="150" y="268"/>
                </a:moveTo>
                <a:lnTo>
                  <a:pt x="150" y="268"/>
                </a:lnTo>
                <a:lnTo>
                  <a:pt x="150" y="269"/>
                </a:lnTo>
                <a:lnTo>
                  <a:pt x="151" y="269"/>
                </a:lnTo>
                <a:lnTo>
                  <a:pt x="150" y="268"/>
                </a:lnTo>
                <a:close/>
                <a:moveTo>
                  <a:pt x="277" y="75"/>
                </a:moveTo>
                <a:lnTo>
                  <a:pt x="277" y="75"/>
                </a:lnTo>
                <a:lnTo>
                  <a:pt x="276" y="77"/>
                </a:lnTo>
                <a:lnTo>
                  <a:pt x="277" y="75"/>
                </a:lnTo>
                <a:close/>
                <a:moveTo>
                  <a:pt x="44" y="186"/>
                </a:moveTo>
                <a:lnTo>
                  <a:pt x="44" y="186"/>
                </a:lnTo>
                <a:lnTo>
                  <a:pt x="44" y="187"/>
                </a:lnTo>
                <a:lnTo>
                  <a:pt x="45" y="189"/>
                </a:lnTo>
                <a:lnTo>
                  <a:pt x="44" y="186"/>
                </a:lnTo>
                <a:close/>
                <a:moveTo>
                  <a:pt x="85" y="206"/>
                </a:moveTo>
                <a:lnTo>
                  <a:pt x="85" y="206"/>
                </a:lnTo>
                <a:lnTo>
                  <a:pt x="85" y="208"/>
                </a:lnTo>
                <a:lnTo>
                  <a:pt x="85" y="210"/>
                </a:lnTo>
                <a:lnTo>
                  <a:pt x="85" y="206"/>
                </a:lnTo>
                <a:close/>
                <a:moveTo>
                  <a:pt x="281" y="252"/>
                </a:moveTo>
                <a:lnTo>
                  <a:pt x="281" y="252"/>
                </a:lnTo>
                <a:lnTo>
                  <a:pt x="279" y="254"/>
                </a:lnTo>
                <a:lnTo>
                  <a:pt x="281" y="252"/>
                </a:lnTo>
                <a:close/>
                <a:moveTo>
                  <a:pt x="221" y="265"/>
                </a:moveTo>
                <a:lnTo>
                  <a:pt x="221" y="265"/>
                </a:lnTo>
                <a:lnTo>
                  <a:pt x="222" y="263"/>
                </a:lnTo>
                <a:lnTo>
                  <a:pt x="221" y="265"/>
                </a:lnTo>
                <a:close/>
                <a:moveTo>
                  <a:pt x="271" y="178"/>
                </a:moveTo>
                <a:lnTo>
                  <a:pt x="271" y="178"/>
                </a:lnTo>
                <a:lnTo>
                  <a:pt x="270" y="180"/>
                </a:lnTo>
                <a:lnTo>
                  <a:pt x="270" y="181"/>
                </a:lnTo>
                <a:lnTo>
                  <a:pt x="271" y="178"/>
                </a:lnTo>
                <a:close/>
                <a:moveTo>
                  <a:pt x="217" y="269"/>
                </a:moveTo>
                <a:lnTo>
                  <a:pt x="217" y="269"/>
                </a:lnTo>
                <a:lnTo>
                  <a:pt x="214" y="269"/>
                </a:lnTo>
                <a:lnTo>
                  <a:pt x="217" y="269"/>
                </a:lnTo>
                <a:close/>
                <a:moveTo>
                  <a:pt x="214" y="232"/>
                </a:moveTo>
                <a:lnTo>
                  <a:pt x="214" y="232"/>
                </a:lnTo>
                <a:lnTo>
                  <a:pt x="213" y="233"/>
                </a:lnTo>
                <a:lnTo>
                  <a:pt x="214" y="232"/>
                </a:lnTo>
                <a:close/>
                <a:moveTo>
                  <a:pt x="17" y="232"/>
                </a:moveTo>
                <a:lnTo>
                  <a:pt x="17" y="232"/>
                </a:lnTo>
                <a:lnTo>
                  <a:pt x="16" y="230"/>
                </a:lnTo>
                <a:lnTo>
                  <a:pt x="16" y="233"/>
                </a:lnTo>
                <a:lnTo>
                  <a:pt x="17" y="232"/>
                </a:lnTo>
                <a:close/>
                <a:moveTo>
                  <a:pt x="271" y="135"/>
                </a:moveTo>
                <a:lnTo>
                  <a:pt x="271" y="135"/>
                </a:lnTo>
                <a:lnTo>
                  <a:pt x="270" y="137"/>
                </a:lnTo>
                <a:lnTo>
                  <a:pt x="271" y="135"/>
                </a:lnTo>
                <a:close/>
                <a:moveTo>
                  <a:pt x="285" y="104"/>
                </a:moveTo>
                <a:lnTo>
                  <a:pt x="285" y="104"/>
                </a:lnTo>
                <a:lnTo>
                  <a:pt x="284" y="105"/>
                </a:lnTo>
                <a:lnTo>
                  <a:pt x="285" y="107"/>
                </a:lnTo>
                <a:lnTo>
                  <a:pt x="285" y="104"/>
                </a:lnTo>
                <a:close/>
                <a:moveTo>
                  <a:pt x="217" y="214"/>
                </a:moveTo>
                <a:lnTo>
                  <a:pt x="217" y="214"/>
                </a:lnTo>
                <a:lnTo>
                  <a:pt x="217" y="216"/>
                </a:lnTo>
                <a:lnTo>
                  <a:pt x="217" y="214"/>
                </a:lnTo>
                <a:close/>
                <a:moveTo>
                  <a:pt x="94" y="49"/>
                </a:moveTo>
                <a:lnTo>
                  <a:pt x="94" y="49"/>
                </a:lnTo>
                <a:lnTo>
                  <a:pt x="93" y="50"/>
                </a:lnTo>
                <a:lnTo>
                  <a:pt x="94" y="50"/>
                </a:lnTo>
                <a:lnTo>
                  <a:pt x="94" y="49"/>
                </a:lnTo>
                <a:close/>
                <a:moveTo>
                  <a:pt x="143" y="252"/>
                </a:moveTo>
                <a:lnTo>
                  <a:pt x="143" y="252"/>
                </a:lnTo>
                <a:lnTo>
                  <a:pt x="143" y="255"/>
                </a:lnTo>
                <a:lnTo>
                  <a:pt x="145" y="254"/>
                </a:lnTo>
                <a:lnTo>
                  <a:pt x="143" y="252"/>
                </a:lnTo>
                <a:close/>
                <a:moveTo>
                  <a:pt x="124" y="249"/>
                </a:moveTo>
                <a:lnTo>
                  <a:pt x="124" y="249"/>
                </a:lnTo>
                <a:lnTo>
                  <a:pt x="124" y="247"/>
                </a:lnTo>
                <a:lnTo>
                  <a:pt x="124" y="249"/>
                </a:lnTo>
                <a:close/>
                <a:moveTo>
                  <a:pt x="19" y="187"/>
                </a:moveTo>
                <a:lnTo>
                  <a:pt x="19" y="187"/>
                </a:lnTo>
                <a:lnTo>
                  <a:pt x="19" y="184"/>
                </a:lnTo>
                <a:lnTo>
                  <a:pt x="17" y="186"/>
                </a:lnTo>
                <a:lnTo>
                  <a:pt x="19" y="187"/>
                </a:lnTo>
                <a:close/>
                <a:moveTo>
                  <a:pt x="195" y="34"/>
                </a:moveTo>
                <a:lnTo>
                  <a:pt x="195" y="34"/>
                </a:lnTo>
                <a:lnTo>
                  <a:pt x="194" y="36"/>
                </a:lnTo>
                <a:lnTo>
                  <a:pt x="195" y="36"/>
                </a:lnTo>
                <a:lnTo>
                  <a:pt x="195" y="34"/>
                </a:lnTo>
                <a:close/>
                <a:moveTo>
                  <a:pt x="116" y="273"/>
                </a:moveTo>
                <a:lnTo>
                  <a:pt x="116" y="273"/>
                </a:lnTo>
                <a:lnTo>
                  <a:pt x="115" y="271"/>
                </a:lnTo>
                <a:lnTo>
                  <a:pt x="115" y="273"/>
                </a:lnTo>
                <a:lnTo>
                  <a:pt x="116" y="273"/>
                </a:lnTo>
                <a:close/>
                <a:moveTo>
                  <a:pt x="50" y="66"/>
                </a:moveTo>
                <a:lnTo>
                  <a:pt x="50" y="66"/>
                </a:lnTo>
                <a:lnTo>
                  <a:pt x="52" y="64"/>
                </a:lnTo>
                <a:lnTo>
                  <a:pt x="50" y="64"/>
                </a:lnTo>
                <a:lnTo>
                  <a:pt x="50" y="66"/>
                </a:lnTo>
                <a:close/>
                <a:moveTo>
                  <a:pt x="11" y="159"/>
                </a:moveTo>
                <a:lnTo>
                  <a:pt x="11" y="159"/>
                </a:lnTo>
                <a:lnTo>
                  <a:pt x="11" y="162"/>
                </a:lnTo>
                <a:lnTo>
                  <a:pt x="12" y="161"/>
                </a:lnTo>
                <a:lnTo>
                  <a:pt x="11" y="159"/>
                </a:lnTo>
                <a:close/>
                <a:moveTo>
                  <a:pt x="102" y="61"/>
                </a:moveTo>
                <a:lnTo>
                  <a:pt x="102" y="61"/>
                </a:lnTo>
                <a:lnTo>
                  <a:pt x="102" y="63"/>
                </a:lnTo>
                <a:lnTo>
                  <a:pt x="102" y="61"/>
                </a:lnTo>
                <a:close/>
                <a:moveTo>
                  <a:pt x="145" y="191"/>
                </a:moveTo>
                <a:lnTo>
                  <a:pt x="145" y="191"/>
                </a:lnTo>
                <a:lnTo>
                  <a:pt x="145" y="192"/>
                </a:lnTo>
                <a:lnTo>
                  <a:pt x="145" y="191"/>
                </a:lnTo>
                <a:close/>
                <a:moveTo>
                  <a:pt x="158" y="263"/>
                </a:moveTo>
                <a:lnTo>
                  <a:pt x="158" y="263"/>
                </a:lnTo>
                <a:lnTo>
                  <a:pt x="156" y="262"/>
                </a:lnTo>
                <a:lnTo>
                  <a:pt x="156" y="263"/>
                </a:lnTo>
                <a:lnTo>
                  <a:pt x="158" y="263"/>
                </a:lnTo>
                <a:close/>
                <a:moveTo>
                  <a:pt x="158" y="266"/>
                </a:moveTo>
                <a:lnTo>
                  <a:pt x="158" y="266"/>
                </a:lnTo>
                <a:lnTo>
                  <a:pt x="156" y="266"/>
                </a:lnTo>
                <a:lnTo>
                  <a:pt x="158" y="266"/>
                </a:lnTo>
                <a:close/>
                <a:moveTo>
                  <a:pt x="28" y="200"/>
                </a:moveTo>
                <a:lnTo>
                  <a:pt x="28" y="200"/>
                </a:lnTo>
                <a:lnTo>
                  <a:pt x="28" y="202"/>
                </a:lnTo>
                <a:lnTo>
                  <a:pt x="28" y="200"/>
                </a:lnTo>
                <a:close/>
                <a:moveTo>
                  <a:pt x="72" y="86"/>
                </a:moveTo>
                <a:lnTo>
                  <a:pt x="72" y="86"/>
                </a:lnTo>
                <a:lnTo>
                  <a:pt x="72" y="85"/>
                </a:lnTo>
                <a:lnTo>
                  <a:pt x="71" y="85"/>
                </a:lnTo>
                <a:lnTo>
                  <a:pt x="72" y="86"/>
                </a:lnTo>
                <a:close/>
                <a:moveTo>
                  <a:pt x="263" y="60"/>
                </a:moveTo>
                <a:lnTo>
                  <a:pt x="263" y="60"/>
                </a:lnTo>
                <a:lnTo>
                  <a:pt x="263" y="61"/>
                </a:lnTo>
                <a:lnTo>
                  <a:pt x="263" y="60"/>
                </a:lnTo>
                <a:close/>
                <a:moveTo>
                  <a:pt x="285" y="120"/>
                </a:moveTo>
                <a:lnTo>
                  <a:pt x="285" y="120"/>
                </a:lnTo>
                <a:lnTo>
                  <a:pt x="285" y="118"/>
                </a:lnTo>
                <a:lnTo>
                  <a:pt x="284" y="118"/>
                </a:lnTo>
                <a:lnTo>
                  <a:pt x="285" y="120"/>
                </a:lnTo>
                <a:close/>
                <a:moveTo>
                  <a:pt x="265" y="82"/>
                </a:moveTo>
                <a:lnTo>
                  <a:pt x="265" y="82"/>
                </a:lnTo>
                <a:lnTo>
                  <a:pt x="266" y="83"/>
                </a:lnTo>
                <a:lnTo>
                  <a:pt x="265" y="82"/>
                </a:lnTo>
                <a:close/>
                <a:moveTo>
                  <a:pt x="238" y="205"/>
                </a:moveTo>
                <a:lnTo>
                  <a:pt x="238" y="205"/>
                </a:lnTo>
                <a:lnTo>
                  <a:pt x="238" y="203"/>
                </a:lnTo>
                <a:lnTo>
                  <a:pt x="238" y="205"/>
                </a:lnTo>
                <a:close/>
                <a:moveTo>
                  <a:pt x="285" y="20"/>
                </a:moveTo>
                <a:lnTo>
                  <a:pt x="285" y="20"/>
                </a:lnTo>
                <a:lnTo>
                  <a:pt x="287" y="22"/>
                </a:lnTo>
                <a:lnTo>
                  <a:pt x="285" y="20"/>
                </a:lnTo>
                <a:close/>
                <a:moveTo>
                  <a:pt x="194" y="233"/>
                </a:moveTo>
                <a:lnTo>
                  <a:pt x="194" y="233"/>
                </a:lnTo>
                <a:lnTo>
                  <a:pt x="192" y="232"/>
                </a:lnTo>
                <a:lnTo>
                  <a:pt x="194" y="233"/>
                </a:lnTo>
                <a:close/>
                <a:moveTo>
                  <a:pt x="28" y="143"/>
                </a:moveTo>
                <a:lnTo>
                  <a:pt x="28" y="143"/>
                </a:lnTo>
                <a:lnTo>
                  <a:pt x="28" y="142"/>
                </a:lnTo>
                <a:lnTo>
                  <a:pt x="28" y="143"/>
                </a:lnTo>
                <a:close/>
                <a:moveTo>
                  <a:pt x="203" y="36"/>
                </a:moveTo>
                <a:lnTo>
                  <a:pt x="203" y="36"/>
                </a:lnTo>
                <a:lnTo>
                  <a:pt x="205" y="34"/>
                </a:lnTo>
                <a:lnTo>
                  <a:pt x="203" y="36"/>
                </a:lnTo>
                <a:close/>
                <a:moveTo>
                  <a:pt x="143" y="249"/>
                </a:moveTo>
                <a:lnTo>
                  <a:pt x="143" y="249"/>
                </a:lnTo>
                <a:lnTo>
                  <a:pt x="143" y="247"/>
                </a:lnTo>
                <a:lnTo>
                  <a:pt x="143" y="249"/>
                </a:lnTo>
                <a:close/>
                <a:moveTo>
                  <a:pt x="88" y="131"/>
                </a:moveTo>
                <a:lnTo>
                  <a:pt x="88" y="131"/>
                </a:lnTo>
                <a:lnTo>
                  <a:pt x="88" y="134"/>
                </a:lnTo>
                <a:lnTo>
                  <a:pt x="88" y="131"/>
                </a:lnTo>
                <a:close/>
                <a:moveTo>
                  <a:pt x="170" y="150"/>
                </a:moveTo>
                <a:lnTo>
                  <a:pt x="170" y="150"/>
                </a:lnTo>
                <a:lnTo>
                  <a:pt x="170" y="151"/>
                </a:lnTo>
                <a:lnTo>
                  <a:pt x="170" y="150"/>
                </a:lnTo>
                <a:close/>
                <a:moveTo>
                  <a:pt x="184" y="254"/>
                </a:moveTo>
                <a:lnTo>
                  <a:pt x="184" y="254"/>
                </a:lnTo>
                <a:lnTo>
                  <a:pt x="184" y="252"/>
                </a:lnTo>
                <a:lnTo>
                  <a:pt x="183" y="252"/>
                </a:lnTo>
                <a:lnTo>
                  <a:pt x="184" y="254"/>
                </a:lnTo>
                <a:close/>
                <a:moveTo>
                  <a:pt x="219" y="22"/>
                </a:moveTo>
                <a:lnTo>
                  <a:pt x="219" y="22"/>
                </a:lnTo>
                <a:lnTo>
                  <a:pt x="219" y="23"/>
                </a:lnTo>
                <a:lnTo>
                  <a:pt x="221" y="23"/>
                </a:lnTo>
                <a:lnTo>
                  <a:pt x="219" y="22"/>
                </a:lnTo>
                <a:close/>
                <a:moveTo>
                  <a:pt x="107" y="31"/>
                </a:moveTo>
                <a:lnTo>
                  <a:pt x="107" y="31"/>
                </a:lnTo>
                <a:lnTo>
                  <a:pt x="107" y="30"/>
                </a:lnTo>
                <a:lnTo>
                  <a:pt x="105" y="31"/>
                </a:lnTo>
                <a:lnTo>
                  <a:pt x="107" y="31"/>
                </a:lnTo>
                <a:close/>
                <a:moveTo>
                  <a:pt x="145" y="183"/>
                </a:moveTo>
                <a:lnTo>
                  <a:pt x="145" y="183"/>
                </a:lnTo>
                <a:lnTo>
                  <a:pt x="146" y="183"/>
                </a:lnTo>
                <a:lnTo>
                  <a:pt x="146" y="181"/>
                </a:lnTo>
                <a:lnTo>
                  <a:pt x="145" y="183"/>
                </a:lnTo>
                <a:close/>
                <a:moveTo>
                  <a:pt x="158" y="241"/>
                </a:moveTo>
                <a:lnTo>
                  <a:pt x="158" y="241"/>
                </a:lnTo>
                <a:lnTo>
                  <a:pt x="159" y="243"/>
                </a:lnTo>
                <a:lnTo>
                  <a:pt x="158" y="241"/>
                </a:lnTo>
                <a:close/>
                <a:moveTo>
                  <a:pt x="276" y="60"/>
                </a:moveTo>
                <a:lnTo>
                  <a:pt x="276" y="60"/>
                </a:lnTo>
                <a:lnTo>
                  <a:pt x="276" y="58"/>
                </a:lnTo>
                <a:lnTo>
                  <a:pt x="276" y="60"/>
                </a:lnTo>
                <a:close/>
                <a:moveTo>
                  <a:pt x="241" y="55"/>
                </a:moveTo>
                <a:lnTo>
                  <a:pt x="241" y="55"/>
                </a:lnTo>
                <a:lnTo>
                  <a:pt x="241" y="56"/>
                </a:lnTo>
                <a:lnTo>
                  <a:pt x="243" y="56"/>
                </a:lnTo>
                <a:lnTo>
                  <a:pt x="241" y="55"/>
                </a:lnTo>
                <a:close/>
                <a:moveTo>
                  <a:pt x="22" y="113"/>
                </a:moveTo>
                <a:lnTo>
                  <a:pt x="22" y="113"/>
                </a:lnTo>
                <a:lnTo>
                  <a:pt x="20" y="113"/>
                </a:lnTo>
                <a:lnTo>
                  <a:pt x="20" y="115"/>
                </a:lnTo>
                <a:lnTo>
                  <a:pt x="22" y="113"/>
                </a:lnTo>
                <a:close/>
                <a:moveTo>
                  <a:pt x="17" y="159"/>
                </a:moveTo>
                <a:lnTo>
                  <a:pt x="17" y="159"/>
                </a:lnTo>
                <a:lnTo>
                  <a:pt x="17" y="161"/>
                </a:lnTo>
                <a:lnTo>
                  <a:pt x="17" y="159"/>
                </a:lnTo>
                <a:close/>
                <a:moveTo>
                  <a:pt x="19" y="235"/>
                </a:moveTo>
                <a:lnTo>
                  <a:pt x="19" y="235"/>
                </a:lnTo>
                <a:lnTo>
                  <a:pt x="20" y="233"/>
                </a:lnTo>
                <a:lnTo>
                  <a:pt x="19" y="233"/>
                </a:lnTo>
                <a:lnTo>
                  <a:pt x="19" y="235"/>
                </a:lnTo>
                <a:close/>
                <a:moveTo>
                  <a:pt x="72" y="49"/>
                </a:moveTo>
                <a:lnTo>
                  <a:pt x="72" y="49"/>
                </a:lnTo>
                <a:lnTo>
                  <a:pt x="72" y="50"/>
                </a:lnTo>
                <a:lnTo>
                  <a:pt x="72" y="49"/>
                </a:lnTo>
                <a:close/>
                <a:moveTo>
                  <a:pt x="131" y="216"/>
                </a:moveTo>
                <a:lnTo>
                  <a:pt x="131" y="216"/>
                </a:lnTo>
                <a:lnTo>
                  <a:pt x="129" y="216"/>
                </a:lnTo>
                <a:lnTo>
                  <a:pt x="129" y="217"/>
                </a:lnTo>
                <a:lnTo>
                  <a:pt x="131" y="216"/>
                </a:lnTo>
                <a:close/>
                <a:moveTo>
                  <a:pt x="145" y="219"/>
                </a:moveTo>
                <a:lnTo>
                  <a:pt x="145" y="219"/>
                </a:lnTo>
                <a:lnTo>
                  <a:pt x="145" y="217"/>
                </a:lnTo>
                <a:lnTo>
                  <a:pt x="145" y="219"/>
                </a:lnTo>
                <a:close/>
                <a:moveTo>
                  <a:pt x="83" y="39"/>
                </a:moveTo>
                <a:lnTo>
                  <a:pt x="83" y="39"/>
                </a:lnTo>
                <a:lnTo>
                  <a:pt x="82" y="41"/>
                </a:lnTo>
                <a:lnTo>
                  <a:pt x="83" y="41"/>
                </a:lnTo>
                <a:lnTo>
                  <a:pt x="83" y="39"/>
                </a:lnTo>
                <a:close/>
                <a:moveTo>
                  <a:pt x="113" y="262"/>
                </a:moveTo>
                <a:lnTo>
                  <a:pt x="113" y="262"/>
                </a:lnTo>
                <a:lnTo>
                  <a:pt x="113" y="260"/>
                </a:lnTo>
                <a:lnTo>
                  <a:pt x="113" y="262"/>
                </a:lnTo>
                <a:close/>
                <a:moveTo>
                  <a:pt x="30" y="109"/>
                </a:moveTo>
                <a:lnTo>
                  <a:pt x="30" y="109"/>
                </a:lnTo>
                <a:lnTo>
                  <a:pt x="30" y="110"/>
                </a:lnTo>
                <a:lnTo>
                  <a:pt x="31" y="110"/>
                </a:lnTo>
                <a:lnTo>
                  <a:pt x="30" y="109"/>
                </a:lnTo>
                <a:close/>
                <a:moveTo>
                  <a:pt x="22" y="224"/>
                </a:moveTo>
                <a:lnTo>
                  <a:pt x="22" y="224"/>
                </a:lnTo>
                <a:lnTo>
                  <a:pt x="22" y="225"/>
                </a:lnTo>
                <a:lnTo>
                  <a:pt x="22" y="224"/>
                </a:lnTo>
                <a:close/>
                <a:moveTo>
                  <a:pt x="161" y="127"/>
                </a:moveTo>
                <a:lnTo>
                  <a:pt x="161" y="127"/>
                </a:lnTo>
                <a:lnTo>
                  <a:pt x="162" y="126"/>
                </a:lnTo>
                <a:lnTo>
                  <a:pt x="161" y="126"/>
                </a:lnTo>
                <a:lnTo>
                  <a:pt x="161" y="127"/>
                </a:lnTo>
                <a:close/>
                <a:moveTo>
                  <a:pt x="11" y="211"/>
                </a:moveTo>
                <a:lnTo>
                  <a:pt x="11" y="211"/>
                </a:lnTo>
                <a:lnTo>
                  <a:pt x="9" y="211"/>
                </a:lnTo>
                <a:lnTo>
                  <a:pt x="9" y="214"/>
                </a:lnTo>
                <a:lnTo>
                  <a:pt x="11" y="214"/>
                </a:lnTo>
                <a:lnTo>
                  <a:pt x="11" y="211"/>
                </a:lnTo>
                <a:close/>
                <a:moveTo>
                  <a:pt x="162" y="239"/>
                </a:moveTo>
                <a:lnTo>
                  <a:pt x="162" y="239"/>
                </a:lnTo>
                <a:close/>
                <a:moveTo>
                  <a:pt x="74" y="25"/>
                </a:moveTo>
                <a:lnTo>
                  <a:pt x="74" y="25"/>
                </a:lnTo>
                <a:lnTo>
                  <a:pt x="75" y="23"/>
                </a:lnTo>
                <a:lnTo>
                  <a:pt x="74" y="23"/>
                </a:lnTo>
                <a:lnTo>
                  <a:pt x="74" y="25"/>
                </a:lnTo>
                <a:close/>
                <a:moveTo>
                  <a:pt x="88" y="39"/>
                </a:moveTo>
                <a:lnTo>
                  <a:pt x="88" y="39"/>
                </a:lnTo>
                <a:lnTo>
                  <a:pt x="87" y="39"/>
                </a:lnTo>
                <a:lnTo>
                  <a:pt x="87" y="41"/>
                </a:lnTo>
                <a:lnTo>
                  <a:pt x="88" y="39"/>
                </a:lnTo>
                <a:close/>
                <a:moveTo>
                  <a:pt x="219" y="221"/>
                </a:moveTo>
                <a:lnTo>
                  <a:pt x="219" y="221"/>
                </a:lnTo>
                <a:lnTo>
                  <a:pt x="219" y="222"/>
                </a:lnTo>
                <a:lnTo>
                  <a:pt x="219" y="221"/>
                </a:lnTo>
                <a:close/>
                <a:moveTo>
                  <a:pt x="101" y="31"/>
                </a:moveTo>
                <a:lnTo>
                  <a:pt x="101" y="31"/>
                </a:lnTo>
                <a:lnTo>
                  <a:pt x="102" y="30"/>
                </a:lnTo>
                <a:lnTo>
                  <a:pt x="101" y="30"/>
                </a:lnTo>
                <a:lnTo>
                  <a:pt x="101" y="31"/>
                </a:lnTo>
                <a:close/>
                <a:moveTo>
                  <a:pt x="164" y="139"/>
                </a:moveTo>
                <a:lnTo>
                  <a:pt x="164" y="139"/>
                </a:lnTo>
                <a:lnTo>
                  <a:pt x="165" y="137"/>
                </a:lnTo>
                <a:lnTo>
                  <a:pt x="164" y="139"/>
                </a:lnTo>
                <a:close/>
                <a:moveTo>
                  <a:pt x="87" y="25"/>
                </a:moveTo>
                <a:lnTo>
                  <a:pt x="87" y="25"/>
                </a:lnTo>
                <a:close/>
                <a:moveTo>
                  <a:pt x="87" y="192"/>
                </a:moveTo>
                <a:lnTo>
                  <a:pt x="87" y="192"/>
                </a:lnTo>
                <a:lnTo>
                  <a:pt x="87" y="194"/>
                </a:lnTo>
                <a:lnTo>
                  <a:pt x="87" y="192"/>
                </a:lnTo>
                <a:close/>
                <a:moveTo>
                  <a:pt x="184" y="60"/>
                </a:moveTo>
                <a:lnTo>
                  <a:pt x="184" y="60"/>
                </a:lnTo>
                <a:lnTo>
                  <a:pt x="184" y="61"/>
                </a:lnTo>
                <a:lnTo>
                  <a:pt x="186" y="60"/>
                </a:lnTo>
                <a:lnTo>
                  <a:pt x="184" y="60"/>
                </a:lnTo>
                <a:close/>
                <a:moveTo>
                  <a:pt x="178" y="66"/>
                </a:moveTo>
                <a:lnTo>
                  <a:pt x="178" y="66"/>
                </a:lnTo>
                <a:lnTo>
                  <a:pt x="176" y="66"/>
                </a:lnTo>
                <a:lnTo>
                  <a:pt x="176" y="68"/>
                </a:lnTo>
                <a:lnTo>
                  <a:pt x="178" y="66"/>
                </a:lnTo>
                <a:close/>
                <a:moveTo>
                  <a:pt x="123" y="244"/>
                </a:moveTo>
                <a:lnTo>
                  <a:pt x="123" y="244"/>
                </a:lnTo>
                <a:lnTo>
                  <a:pt x="123" y="246"/>
                </a:lnTo>
                <a:lnTo>
                  <a:pt x="123" y="244"/>
                </a:lnTo>
                <a:close/>
                <a:moveTo>
                  <a:pt x="194" y="258"/>
                </a:moveTo>
                <a:lnTo>
                  <a:pt x="194" y="258"/>
                </a:lnTo>
                <a:lnTo>
                  <a:pt x="192" y="258"/>
                </a:lnTo>
                <a:lnTo>
                  <a:pt x="192" y="260"/>
                </a:lnTo>
                <a:lnTo>
                  <a:pt x="194" y="258"/>
                </a:lnTo>
                <a:close/>
                <a:moveTo>
                  <a:pt x="36" y="203"/>
                </a:moveTo>
                <a:lnTo>
                  <a:pt x="36" y="203"/>
                </a:lnTo>
                <a:lnTo>
                  <a:pt x="36" y="205"/>
                </a:lnTo>
                <a:lnTo>
                  <a:pt x="36" y="203"/>
                </a:lnTo>
                <a:close/>
                <a:moveTo>
                  <a:pt x="41" y="85"/>
                </a:moveTo>
                <a:lnTo>
                  <a:pt x="41" y="85"/>
                </a:lnTo>
                <a:lnTo>
                  <a:pt x="39" y="85"/>
                </a:lnTo>
                <a:lnTo>
                  <a:pt x="39" y="86"/>
                </a:lnTo>
                <a:lnTo>
                  <a:pt x="41" y="85"/>
                </a:lnTo>
                <a:close/>
                <a:moveTo>
                  <a:pt x="74" y="47"/>
                </a:moveTo>
                <a:lnTo>
                  <a:pt x="74" y="47"/>
                </a:lnTo>
                <a:lnTo>
                  <a:pt x="75" y="45"/>
                </a:lnTo>
                <a:lnTo>
                  <a:pt x="74" y="47"/>
                </a:lnTo>
                <a:close/>
                <a:moveTo>
                  <a:pt x="265" y="11"/>
                </a:moveTo>
                <a:lnTo>
                  <a:pt x="265" y="11"/>
                </a:lnTo>
                <a:close/>
                <a:moveTo>
                  <a:pt x="53" y="247"/>
                </a:moveTo>
                <a:lnTo>
                  <a:pt x="53" y="247"/>
                </a:lnTo>
                <a:close/>
                <a:moveTo>
                  <a:pt x="132" y="47"/>
                </a:moveTo>
                <a:lnTo>
                  <a:pt x="132" y="47"/>
                </a:lnTo>
                <a:lnTo>
                  <a:pt x="134" y="47"/>
                </a:lnTo>
                <a:lnTo>
                  <a:pt x="134" y="45"/>
                </a:lnTo>
                <a:lnTo>
                  <a:pt x="132" y="47"/>
                </a:lnTo>
                <a:close/>
                <a:moveTo>
                  <a:pt x="202" y="263"/>
                </a:moveTo>
                <a:lnTo>
                  <a:pt x="202" y="263"/>
                </a:lnTo>
                <a:lnTo>
                  <a:pt x="200" y="263"/>
                </a:lnTo>
                <a:lnTo>
                  <a:pt x="200" y="265"/>
                </a:lnTo>
                <a:lnTo>
                  <a:pt x="202" y="263"/>
                </a:lnTo>
                <a:close/>
                <a:moveTo>
                  <a:pt x="137" y="27"/>
                </a:moveTo>
                <a:lnTo>
                  <a:pt x="137" y="27"/>
                </a:lnTo>
                <a:lnTo>
                  <a:pt x="137" y="25"/>
                </a:lnTo>
                <a:lnTo>
                  <a:pt x="137" y="27"/>
                </a:lnTo>
                <a:close/>
                <a:moveTo>
                  <a:pt x="205" y="252"/>
                </a:moveTo>
                <a:lnTo>
                  <a:pt x="205" y="252"/>
                </a:lnTo>
                <a:lnTo>
                  <a:pt x="205" y="251"/>
                </a:lnTo>
                <a:lnTo>
                  <a:pt x="205" y="252"/>
                </a:lnTo>
                <a:close/>
                <a:moveTo>
                  <a:pt x="205" y="258"/>
                </a:moveTo>
                <a:lnTo>
                  <a:pt x="205" y="258"/>
                </a:lnTo>
                <a:lnTo>
                  <a:pt x="203" y="258"/>
                </a:lnTo>
                <a:lnTo>
                  <a:pt x="205" y="258"/>
                </a:lnTo>
                <a:close/>
                <a:moveTo>
                  <a:pt x="252" y="93"/>
                </a:moveTo>
                <a:lnTo>
                  <a:pt x="252" y="93"/>
                </a:lnTo>
                <a:lnTo>
                  <a:pt x="251" y="93"/>
                </a:lnTo>
                <a:lnTo>
                  <a:pt x="252" y="93"/>
                </a:lnTo>
                <a:close/>
                <a:moveTo>
                  <a:pt x="134" y="268"/>
                </a:moveTo>
                <a:lnTo>
                  <a:pt x="134" y="268"/>
                </a:lnTo>
                <a:close/>
                <a:moveTo>
                  <a:pt x="129" y="251"/>
                </a:moveTo>
                <a:lnTo>
                  <a:pt x="129" y="251"/>
                </a:lnTo>
                <a:lnTo>
                  <a:pt x="131" y="251"/>
                </a:lnTo>
                <a:lnTo>
                  <a:pt x="131" y="249"/>
                </a:lnTo>
                <a:lnTo>
                  <a:pt x="129" y="251"/>
                </a:lnTo>
                <a:close/>
                <a:moveTo>
                  <a:pt x="105" y="25"/>
                </a:moveTo>
                <a:lnTo>
                  <a:pt x="105" y="25"/>
                </a:lnTo>
                <a:lnTo>
                  <a:pt x="104" y="23"/>
                </a:lnTo>
                <a:lnTo>
                  <a:pt x="104" y="25"/>
                </a:lnTo>
                <a:lnTo>
                  <a:pt x="105" y="25"/>
                </a:lnTo>
                <a:close/>
                <a:moveTo>
                  <a:pt x="200" y="243"/>
                </a:moveTo>
                <a:lnTo>
                  <a:pt x="200" y="243"/>
                </a:lnTo>
                <a:lnTo>
                  <a:pt x="202" y="244"/>
                </a:lnTo>
                <a:lnTo>
                  <a:pt x="200" y="243"/>
                </a:lnTo>
                <a:close/>
                <a:moveTo>
                  <a:pt x="221" y="30"/>
                </a:moveTo>
                <a:lnTo>
                  <a:pt x="221" y="30"/>
                </a:lnTo>
                <a:lnTo>
                  <a:pt x="219" y="30"/>
                </a:lnTo>
                <a:lnTo>
                  <a:pt x="219" y="31"/>
                </a:lnTo>
                <a:lnTo>
                  <a:pt x="221" y="30"/>
                </a:lnTo>
                <a:close/>
                <a:moveTo>
                  <a:pt x="219" y="194"/>
                </a:moveTo>
                <a:lnTo>
                  <a:pt x="219" y="194"/>
                </a:lnTo>
                <a:lnTo>
                  <a:pt x="217" y="194"/>
                </a:lnTo>
                <a:lnTo>
                  <a:pt x="219" y="194"/>
                </a:lnTo>
                <a:close/>
                <a:moveTo>
                  <a:pt x="12" y="247"/>
                </a:moveTo>
                <a:lnTo>
                  <a:pt x="12" y="247"/>
                </a:lnTo>
                <a:lnTo>
                  <a:pt x="14" y="249"/>
                </a:lnTo>
                <a:lnTo>
                  <a:pt x="12" y="247"/>
                </a:lnTo>
                <a:close/>
                <a:moveTo>
                  <a:pt x="277" y="85"/>
                </a:moveTo>
                <a:lnTo>
                  <a:pt x="277" y="85"/>
                </a:lnTo>
                <a:lnTo>
                  <a:pt x="277" y="86"/>
                </a:lnTo>
                <a:lnTo>
                  <a:pt x="277" y="85"/>
                </a:lnTo>
                <a:close/>
                <a:moveTo>
                  <a:pt x="281" y="184"/>
                </a:moveTo>
                <a:lnTo>
                  <a:pt x="281" y="184"/>
                </a:lnTo>
                <a:close/>
                <a:moveTo>
                  <a:pt x="30" y="178"/>
                </a:moveTo>
                <a:lnTo>
                  <a:pt x="30" y="178"/>
                </a:lnTo>
                <a:lnTo>
                  <a:pt x="30" y="176"/>
                </a:lnTo>
                <a:lnTo>
                  <a:pt x="30" y="178"/>
                </a:lnTo>
                <a:close/>
                <a:moveTo>
                  <a:pt x="214" y="254"/>
                </a:moveTo>
                <a:lnTo>
                  <a:pt x="214" y="254"/>
                </a:lnTo>
                <a:close/>
                <a:moveTo>
                  <a:pt x="276" y="269"/>
                </a:moveTo>
                <a:lnTo>
                  <a:pt x="276" y="269"/>
                </a:lnTo>
                <a:lnTo>
                  <a:pt x="274" y="269"/>
                </a:lnTo>
                <a:lnTo>
                  <a:pt x="276" y="269"/>
                </a:lnTo>
                <a:close/>
                <a:moveTo>
                  <a:pt x="33" y="173"/>
                </a:moveTo>
                <a:lnTo>
                  <a:pt x="33" y="173"/>
                </a:lnTo>
                <a:lnTo>
                  <a:pt x="33" y="175"/>
                </a:lnTo>
                <a:lnTo>
                  <a:pt x="34" y="173"/>
                </a:lnTo>
                <a:lnTo>
                  <a:pt x="33" y="173"/>
                </a:lnTo>
                <a:close/>
                <a:moveTo>
                  <a:pt x="214" y="189"/>
                </a:moveTo>
                <a:lnTo>
                  <a:pt x="214" y="189"/>
                </a:lnTo>
                <a:close/>
                <a:moveTo>
                  <a:pt x="132" y="271"/>
                </a:moveTo>
                <a:lnTo>
                  <a:pt x="132" y="271"/>
                </a:lnTo>
                <a:lnTo>
                  <a:pt x="131" y="269"/>
                </a:lnTo>
                <a:lnTo>
                  <a:pt x="132" y="271"/>
                </a:lnTo>
                <a:close/>
                <a:moveTo>
                  <a:pt x="148" y="172"/>
                </a:moveTo>
                <a:lnTo>
                  <a:pt x="148" y="172"/>
                </a:lnTo>
                <a:lnTo>
                  <a:pt x="148" y="173"/>
                </a:lnTo>
                <a:lnTo>
                  <a:pt x="148" y="172"/>
                </a:lnTo>
                <a:close/>
                <a:moveTo>
                  <a:pt x="31" y="239"/>
                </a:moveTo>
                <a:lnTo>
                  <a:pt x="31" y="239"/>
                </a:lnTo>
                <a:lnTo>
                  <a:pt x="33" y="239"/>
                </a:lnTo>
                <a:lnTo>
                  <a:pt x="31" y="239"/>
                </a:lnTo>
                <a:close/>
                <a:moveTo>
                  <a:pt x="71" y="60"/>
                </a:moveTo>
                <a:lnTo>
                  <a:pt x="71" y="60"/>
                </a:lnTo>
                <a:lnTo>
                  <a:pt x="71" y="61"/>
                </a:lnTo>
                <a:lnTo>
                  <a:pt x="71" y="60"/>
                </a:lnTo>
                <a:close/>
                <a:moveTo>
                  <a:pt x="44" y="262"/>
                </a:moveTo>
                <a:lnTo>
                  <a:pt x="44" y="262"/>
                </a:lnTo>
                <a:lnTo>
                  <a:pt x="45" y="262"/>
                </a:lnTo>
                <a:lnTo>
                  <a:pt x="45" y="260"/>
                </a:lnTo>
                <a:lnTo>
                  <a:pt x="44" y="262"/>
                </a:lnTo>
                <a:close/>
                <a:moveTo>
                  <a:pt x="247" y="88"/>
                </a:moveTo>
                <a:lnTo>
                  <a:pt x="247" y="88"/>
                </a:lnTo>
                <a:lnTo>
                  <a:pt x="249" y="86"/>
                </a:lnTo>
                <a:lnTo>
                  <a:pt x="247" y="86"/>
                </a:lnTo>
                <a:lnTo>
                  <a:pt x="247" y="88"/>
                </a:lnTo>
                <a:close/>
                <a:moveTo>
                  <a:pt x="134" y="11"/>
                </a:moveTo>
                <a:lnTo>
                  <a:pt x="134" y="11"/>
                </a:lnTo>
                <a:close/>
                <a:moveTo>
                  <a:pt x="257" y="75"/>
                </a:moveTo>
                <a:lnTo>
                  <a:pt x="257" y="75"/>
                </a:lnTo>
                <a:lnTo>
                  <a:pt x="257" y="74"/>
                </a:lnTo>
                <a:lnTo>
                  <a:pt x="255" y="74"/>
                </a:lnTo>
                <a:lnTo>
                  <a:pt x="257" y="75"/>
                </a:lnTo>
                <a:close/>
                <a:moveTo>
                  <a:pt x="143" y="180"/>
                </a:moveTo>
                <a:lnTo>
                  <a:pt x="143" y="180"/>
                </a:lnTo>
                <a:close/>
                <a:moveTo>
                  <a:pt x="135" y="36"/>
                </a:moveTo>
                <a:lnTo>
                  <a:pt x="135" y="36"/>
                </a:lnTo>
                <a:close/>
                <a:moveTo>
                  <a:pt x="221" y="225"/>
                </a:moveTo>
                <a:lnTo>
                  <a:pt x="221" y="225"/>
                </a:lnTo>
                <a:lnTo>
                  <a:pt x="219" y="225"/>
                </a:lnTo>
                <a:lnTo>
                  <a:pt x="221" y="225"/>
                </a:lnTo>
                <a:close/>
                <a:moveTo>
                  <a:pt x="203" y="224"/>
                </a:moveTo>
                <a:lnTo>
                  <a:pt x="203" y="224"/>
                </a:lnTo>
                <a:lnTo>
                  <a:pt x="202" y="224"/>
                </a:lnTo>
                <a:lnTo>
                  <a:pt x="203" y="224"/>
                </a:lnTo>
                <a:close/>
                <a:moveTo>
                  <a:pt x="195" y="225"/>
                </a:moveTo>
                <a:lnTo>
                  <a:pt x="195" y="225"/>
                </a:lnTo>
                <a:lnTo>
                  <a:pt x="195" y="224"/>
                </a:lnTo>
                <a:lnTo>
                  <a:pt x="195" y="225"/>
                </a:lnTo>
                <a:close/>
                <a:moveTo>
                  <a:pt x="216" y="33"/>
                </a:moveTo>
                <a:lnTo>
                  <a:pt x="216" y="33"/>
                </a:lnTo>
                <a:lnTo>
                  <a:pt x="216" y="34"/>
                </a:lnTo>
                <a:lnTo>
                  <a:pt x="216" y="33"/>
                </a:lnTo>
                <a:close/>
                <a:moveTo>
                  <a:pt x="123" y="254"/>
                </a:moveTo>
                <a:lnTo>
                  <a:pt x="123" y="254"/>
                </a:lnTo>
                <a:lnTo>
                  <a:pt x="123" y="252"/>
                </a:lnTo>
                <a:lnTo>
                  <a:pt x="123" y="254"/>
                </a:lnTo>
                <a:close/>
                <a:moveTo>
                  <a:pt x="23" y="191"/>
                </a:moveTo>
                <a:lnTo>
                  <a:pt x="23" y="191"/>
                </a:lnTo>
                <a:lnTo>
                  <a:pt x="23" y="189"/>
                </a:lnTo>
                <a:lnTo>
                  <a:pt x="22" y="189"/>
                </a:lnTo>
                <a:lnTo>
                  <a:pt x="23" y="191"/>
                </a:lnTo>
                <a:close/>
                <a:moveTo>
                  <a:pt x="94" y="268"/>
                </a:moveTo>
                <a:lnTo>
                  <a:pt x="94" y="268"/>
                </a:lnTo>
                <a:close/>
                <a:moveTo>
                  <a:pt x="221" y="266"/>
                </a:moveTo>
                <a:lnTo>
                  <a:pt x="221" y="266"/>
                </a:lnTo>
                <a:lnTo>
                  <a:pt x="221" y="268"/>
                </a:lnTo>
                <a:lnTo>
                  <a:pt x="222" y="268"/>
                </a:lnTo>
                <a:lnTo>
                  <a:pt x="221" y="266"/>
                </a:lnTo>
                <a:close/>
                <a:moveTo>
                  <a:pt x="290" y="30"/>
                </a:moveTo>
                <a:lnTo>
                  <a:pt x="290" y="30"/>
                </a:lnTo>
                <a:lnTo>
                  <a:pt x="290" y="28"/>
                </a:lnTo>
                <a:lnTo>
                  <a:pt x="290" y="30"/>
                </a:lnTo>
                <a:close/>
                <a:moveTo>
                  <a:pt x="104" y="198"/>
                </a:moveTo>
                <a:lnTo>
                  <a:pt x="104" y="198"/>
                </a:lnTo>
                <a:lnTo>
                  <a:pt x="104" y="197"/>
                </a:lnTo>
                <a:lnTo>
                  <a:pt x="104" y="198"/>
                </a:lnTo>
                <a:close/>
                <a:moveTo>
                  <a:pt x="257" y="79"/>
                </a:moveTo>
                <a:lnTo>
                  <a:pt x="257" y="79"/>
                </a:lnTo>
                <a:lnTo>
                  <a:pt x="258" y="79"/>
                </a:lnTo>
                <a:lnTo>
                  <a:pt x="258" y="77"/>
                </a:lnTo>
                <a:lnTo>
                  <a:pt x="257" y="79"/>
                </a:lnTo>
                <a:close/>
                <a:moveTo>
                  <a:pt x="274" y="265"/>
                </a:moveTo>
                <a:lnTo>
                  <a:pt x="274" y="265"/>
                </a:lnTo>
                <a:close/>
                <a:moveTo>
                  <a:pt x="153" y="262"/>
                </a:moveTo>
                <a:lnTo>
                  <a:pt x="153" y="262"/>
                </a:lnTo>
                <a:lnTo>
                  <a:pt x="153" y="263"/>
                </a:lnTo>
                <a:lnTo>
                  <a:pt x="153" y="262"/>
                </a:lnTo>
                <a:close/>
                <a:moveTo>
                  <a:pt x="279" y="249"/>
                </a:moveTo>
                <a:lnTo>
                  <a:pt x="279" y="249"/>
                </a:lnTo>
                <a:lnTo>
                  <a:pt x="279" y="247"/>
                </a:lnTo>
                <a:lnTo>
                  <a:pt x="279" y="249"/>
                </a:lnTo>
                <a:close/>
                <a:moveTo>
                  <a:pt x="38" y="88"/>
                </a:moveTo>
                <a:lnTo>
                  <a:pt x="38" y="88"/>
                </a:lnTo>
                <a:lnTo>
                  <a:pt x="36" y="88"/>
                </a:lnTo>
                <a:lnTo>
                  <a:pt x="38" y="88"/>
                </a:lnTo>
                <a:close/>
                <a:moveTo>
                  <a:pt x="34" y="183"/>
                </a:moveTo>
                <a:lnTo>
                  <a:pt x="34" y="183"/>
                </a:lnTo>
                <a:lnTo>
                  <a:pt x="34" y="181"/>
                </a:lnTo>
                <a:lnTo>
                  <a:pt x="34" y="18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0" name="Freeform 51"/>
          <p:cNvSpPr>
            <a:spLocks noEditPoints="1"/>
          </p:cNvSpPr>
          <p:nvPr/>
        </p:nvSpPr>
        <p:spPr bwMode="auto">
          <a:xfrm>
            <a:off x="1912938" y="3620863"/>
            <a:ext cx="201612" cy="195262"/>
          </a:xfrm>
          <a:custGeom>
            <a:avLst/>
            <a:gdLst>
              <a:gd name="T0" fmla="*/ 78125444 w 127"/>
              <a:gd name="T1" fmla="*/ 25201498 h 123"/>
              <a:gd name="T2" fmla="*/ 312498600 w 127"/>
              <a:gd name="T3" fmla="*/ 206652283 h 123"/>
              <a:gd name="T4" fmla="*/ 103326944 w 127"/>
              <a:gd name="T5" fmla="*/ 20161198 h 123"/>
              <a:gd name="T6" fmla="*/ 30241800 w 127"/>
              <a:gd name="T7" fmla="*/ 244455324 h 123"/>
              <a:gd name="T8" fmla="*/ 216732900 w 127"/>
              <a:gd name="T9" fmla="*/ 80644793 h 123"/>
              <a:gd name="T10" fmla="*/ 146168700 w 127"/>
              <a:gd name="T11" fmla="*/ 244455324 h 123"/>
              <a:gd name="T12" fmla="*/ 57964244 w 127"/>
              <a:gd name="T13" fmla="*/ 100805992 h 123"/>
              <a:gd name="T14" fmla="*/ 209173244 w 127"/>
              <a:gd name="T15" fmla="*/ 287297077 h 123"/>
              <a:gd name="T16" fmla="*/ 249495644 w 127"/>
              <a:gd name="T17" fmla="*/ 103326935 h 123"/>
              <a:gd name="T18" fmla="*/ 236894100 w 127"/>
              <a:gd name="T19" fmla="*/ 73085138 h 123"/>
              <a:gd name="T20" fmla="*/ 131047800 w 127"/>
              <a:gd name="T21" fmla="*/ 32762741 h 123"/>
              <a:gd name="T22" fmla="*/ 221773200 w 127"/>
              <a:gd name="T23" fmla="*/ 244455324 h 123"/>
              <a:gd name="T24" fmla="*/ 93246344 w 127"/>
              <a:gd name="T25" fmla="*/ 224294126 h 123"/>
              <a:gd name="T26" fmla="*/ 201612000 w 127"/>
              <a:gd name="T27" fmla="*/ 196571684 h 123"/>
              <a:gd name="T28" fmla="*/ 304938944 w 127"/>
              <a:gd name="T29" fmla="*/ 120967190 h 123"/>
              <a:gd name="T30" fmla="*/ 73085144 w 127"/>
              <a:gd name="T31" fmla="*/ 55443296 h 123"/>
              <a:gd name="T32" fmla="*/ 73085144 w 127"/>
              <a:gd name="T33" fmla="*/ 211692583 h 123"/>
              <a:gd name="T34" fmla="*/ 138609044 w 127"/>
              <a:gd name="T35" fmla="*/ 191531385 h 123"/>
              <a:gd name="T36" fmla="*/ 264616544 w 127"/>
              <a:gd name="T37" fmla="*/ 65523895 h 123"/>
              <a:gd name="T38" fmla="*/ 224294144 w 127"/>
              <a:gd name="T39" fmla="*/ 287297077 h 123"/>
              <a:gd name="T40" fmla="*/ 118447844 w 127"/>
              <a:gd name="T41" fmla="*/ 211692583 h 123"/>
              <a:gd name="T42" fmla="*/ 257055300 w 127"/>
              <a:gd name="T43" fmla="*/ 136088089 h 123"/>
              <a:gd name="T44" fmla="*/ 249495644 w 127"/>
              <a:gd name="T45" fmla="*/ 141128389 h 123"/>
              <a:gd name="T46" fmla="*/ 35282100 w 127"/>
              <a:gd name="T47" fmla="*/ 156249287 h 123"/>
              <a:gd name="T48" fmla="*/ 78125444 w 127"/>
              <a:gd name="T49" fmla="*/ 141128389 h 123"/>
              <a:gd name="T50" fmla="*/ 196571700 w 127"/>
              <a:gd name="T51" fmla="*/ 123488134 h 123"/>
              <a:gd name="T52" fmla="*/ 103326944 w 127"/>
              <a:gd name="T53" fmla="*/ 32762741 h 123"/>
              <a:gd name="T54" fmla="*/ 161289600 w 127"/>
              <a:gd name="T55" fmla="*/ 272176178 h 123"/>
              <a:gd name="T56" fmla="*/ 110886600 w 127"/>
              <a:gd name="T57" fmla="*/ 68044838 h 123"/>
              <a:gd name="T58" fmla="*/ 133568744 w 127"/>
              <a:gd name="T59" fmla="*/ 73085138 h 123"/>
              <a:gd name="T60" fmla="*/ 103326944 w 127"/>
              <a:gd name="T61" fmla="*/ 168850830 h 123"/>
              <a:gd name="T62" fmla="*/ 236894100 w 127"/>
              <a:gd name="T63" fmla="*/ 136088089 h 123"/>
              <a:gd name="T64" fmla="*/ 269656844 w 127"/>
              <a:gd name="T65" fmla="*/ 244455324 h 123"/>
              <a:gd name="T66" fmla="*/ 186491100 w 127"/>
              <a:gd name="T67" fmla="*/ 156249287 h 123"/>
              <a:gd name="T68" fmla="*/ 241934400 w 127"/>
              <a:gd name="T69" fmla="*/ 168850830 h 123"/>
              <a:gd name="T70" fmla="*/ 252015000 w 127"/>
              <a:gd name="T71" fmla="*/ 163810531 h 123"/>
              <a:gd name="T72" fmla="*/ 138609044 w 127"/>
              <a:gd name="T73" fmla="*/ 40322397 h 123"/>
              <a:gd name="T74" fmla="*/ 85685100 w 127"/>
              <a:gd name="T75" fmla="*/ 128528433 h 123"/>
              <a:gd name="T76" fmla="*/ 70564200 w 127"/>
              <a:gd name="T77" fmla="*/ 148689632 h 123"/>
              <a:gd name="T78" fmla="*/ 42843344 w 127"/>
              <a:gd name="T79" fmla="*/ 80644793 h 123"/>
              <a:gd name="T80" fmla="*/ 309979244 w 127"/>
              <a:gd name="T81" fmla="*/ 196571684 h 123"/>
              <a:gd name="T82" fmla="*/ 153729944 w 127"/>
              <a:gd name="T83" fmla="*/ 211692583 h 123"/>
              <a:gd name="T84" fmla="*/ 153729944 w 127"/>
              <a:gd name="T85" fmla="*/ 148689632 h 123"/>
              <a:gd name="T86" fmla="*/ 126007500 w 127"/>
              <a:gd name="T87" fmla="*/ 110886591 h 123"/>
              <a:gd name="T88" fmla="*/ 161289600 w 127"/>
              <a:gd name="T89" fmla="*/ 120967190 h 123"/>
              <a:gd name="T90" fmla="*/ 138609044 w 127"/>
              <a:gd name="T91" fmla="*/ 80644793 h 123"/>
              <a:gd name="T92" fmla="*/ 241934400 w 127"/>
              <a:gd name="T93" fmla="*/ 123488134 h 123"/>
              <a:gd name="T94" fmla="*/ 120967200 w 127"/>
              <a:gd name="T95" fmla="*/ 204132927 h 123"/>
              <a:gd name="T96" fmla="*/ 214213544 w 127"/>
              <a:gd name="T97" fmla="*/ 274697122 h 123"/>
              <a:gd name="T98" fmla="*/ 113407544 w 127"/>
              <a:gd name="T99" fmla="*/ 244455324 h 123"/>
              <a:gd name="T100" fmla="*/ 110886600 w 127"/>
              <a:gd name="T101" fmla="*/ 196571684 h 123"/>
              <a:gd name="T102" fmla="*/ 234374744 w 127"/>
              <a:gd name="T103" fmla="*/ 191531385 h 123"/>
              <a:gd name="T104" fmla="*/ 166329900 w 127"/>
              <a:gd name="T105" fmla="*/ 73085138 h 123"/>
              <a:gd name="T106" fmla="*/ 181450800 w 127"/>
              <a:gd name="T107" fmla="*/ 272176178 h 123"/>
              <a:gd name="T108" fmla="*/ 166329900 w 127"/>
              <a:gd name="T109" fmla="*/ 191531385 h 123"/>
              <a:gd name="T110" fmla="*/ 201612000 w 127"/>
              <a:gd name="T111" fmla="*/ 88206037 h 123"/>
              <a:gd name="T112" fmla="*/ 216732900 w 127"/>
              <a:gd name="T113" fmla="*/ 136088089 h 123"/>
              <a:gd name="T114" fmla="*/ 224294144 w 127"/>
              <a:gd name="T115" fmla="*/ 120967190 h 123"/>
              <a:gd name="T116" fmla="*/ 103326944 w 127"/>
              <a:gd name="T117" fmla="*/ 282256777 h 123"/>
              <a:gd name="T118" fmla="*/ 234374744 w 127"/>
              <a:gd name="T119" fmla="*/ 219253826 h 123"/>
              <a:gd name="T120" fmla="*/ 196571700 w 127"/>
              <a:gd name="T121" fmla="*/ 274697122 h 12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27" h="123">
                <a:moveTo>
                  <a:pt x="63" y="123"/>
                </a:moveTo>
                <a:lnTo>
                  <a:pt x="63" y="123"/>
                </a:lnTo>
                <a:lnTo>
                  <a:pt x="50" y="122"/>
                </a:lnTo>
                <a:lnTo>
                  <a:pt x="37" y="119"/>
                </a:lnTo>
                <a:lnTo>
                  <a:pt x="29" y="115"/>
                </a:lnTo>
                <a:lnTo>
                  <a:pt x="23" y="112"/>
                </a:lnTo>
                <a:lnTo>
                  <a:pt x="15" y="106"/>
                </a:lnTo>
                <a:lnTo>
                  <a:pt x="9" y="100"/>
                </a:lnTo>
                <a:lnTo>
                  <a:pt x="6" y="93"/>
                </a:lnTo>
                <a:lnTo>
                  <a:pt x="3" y="85"/>
                </a:lnTo>
                <a:lnTo>
                  <a:pt x="0" y="78"/>
                </a:lnTo>
                <a:lnTo>
                  <a:pt x="0" y="74"/>
                </a:lnTo>
                <a:lnTo>
                  <a:pt x="0" y="68"/>
                </a:lnTo>
                <a:lnTo>
                  <a:pt x="1" y="52"/>
                </a:lnTo>
                <a:lnTo>
                  <a:pt x="3" y="43"/>
                </a:lnTo>
                <a:lnTo>
                  <a:pt x="6" y="33"/>
                </a:lnTo>
                <a:lnTo>
                  <a:pt x="12" y="26"/>
                </a:lnTo>
                <a:lnTo>
                  <a:pt x="18" y="19"/>
                </a:lnTo>
                <a:lnTo>
                  <a:pt x="31" y="10"/>
                </a:lnTo>
                <a:lnTo>
                  <a:pt x="45" y="3"/>
                </a:lnTo>
                <a:lnTo>
                  <a:pt x="53" y="0"/>
                </a:lnTo>
                <a:lnTo>
                  <a:pt x="61" y="0"/>
                </a:lnTo>
                <a:lnTo>
                  <a:pt x="71" y="2"/>
                </a:lnTo>
                <a:lnTo>
                  <a:pt x="82" y="5"/>
                </a:lnTo>
                <a:lnTo>
                  <a:pt x="89" y="8"/>
                </a:lnTo>
                <a:lnTo>
                  <a:pt x="99" y="13"/>
                </a:lnTo>
                <a:lnTo>
                  <a:pt x="107" y="18"/>
                </a:lnTo>
                <a:lnTo>
                  <a:pt x="113" y="24"/>
                </a:lnTo>
                <a:lnTo>
                  <a:pt x="118" y="30"/>
                </a:lnTo>
                <a:lnTo>
                  <a:pt x="123" y="38"/>
                </a:lnTo>
                <a:lnTo>
                  <a:pt x="127" y="48"/>
                </a:lnTo>
                <a:lnTo>
                  <a:pt x="127" y="59"/>
                </a:lnTo>
                <a:lnTo>
                  <a:pt x="126" y="74"/>
                </a:lnTo>
                <a:lnTo>
                  <a:pt x="124" y="79"/>
                </a:lnTo>
                <a:lnTo>
                  <a:pt x="124" y="81"/>
                </a:lnTo>
                <a:lnTo>
                  <a:pt x="124" y="82"/>
                </a:lnTo>
                <a:lnTo>
                  <a:pt x="119" y="92"/>
                </a:lnTo>
                <a:lnTo>
                  <a:pt x="115" y="98"/>
                </a:lnTo>
                <a:lnTo>
                  <a:pt x="108" y="104"/>
                </a:lnTo>
                <a:lnTo>
                  <a:pt x="102" y="111"/>
                </a:lnTo>
                <a:lnTo>
                  <a:pt x="96" y="115"/>
                </a:lnTo>
                <a:lnTo>
                  <a:pt x="86" y="119"/>
                </a:lnTo>
                <a:lnTo>
                  <a:pt x="75" y="122"/>
                </a:lnTo>
                <a:lnTo>
                  <a:pt x="63" y="123"/>
                </a:lnTo>
                <a:close/>
                <a:moveTo>
                  <a:pt x="47" y="5"/>
                </a:moveTo>
                <a:lnTo>
                  <a:pt x="47" y="5"/>
                </a:lnTo>
                <a:lnTo>
                  <a:pt x="48" y="5"/>
                </a:lnTo>
                <a:lnTo>
                  <a:pt x="56" y="3"/>
                </a:lnTo>
                <a:lnTo>
                  <a:pt x="55" y="3"/>
                </a:lnTo>
                <a:lnTo>
                  <a:pt x="47" y="5"/>
                </a:lnTo>
                <a:lnTo>
                  <a:pt x="41" y="8"/>
                </a:lnTo>
                <a:lnTo>
                  <a:pt x="45" y="7"/>
                </a:lnTo>
                <a:lnTo>
                  <a:pt x="47" y="5"/>
                </a:lnTo>
                <a:close/>
                <a:moveTo>
                  <a:pt x="6" y="52"/>
                </a:moveTo>
                <a:lnTo>
                  <a:pt x="6" y="52"/>
                </a:lnTo>
                <a:lnTo>
                  <a:pt x="4" y="54"/>
                </a:lnTo>
                <a:lnTo>
                  <a:pt x="3" y="65"/>
                </a:lnTo>
                <a:lnTo>
                  <a:pt x="3" y="73"/>
                </a:lnTo>
                <a:lnTo>
                  <a:pt x="4" y="79"/>
                </a:lnTo>
                <a:lnTo>
                  <a:pt x="6" y="85"/>
                </a:lnTo>
                <a:lnTo>
                  <a:pt x="11" y="95"/>
                </a:lnTo>
                <a:lnTo>
                  <a:pt x="15" y="101"/>
                </a:lnTo>
                <a:lnTo>
                  <a:pt x="17" y="101"/>
                </a:lnTo>
                <a:lnTo>
                  <a:pt x="15" y="101"/>
                </a:lnTo>
                <a:lnTo>
                  <a:pt x="12" y="97"/>
                </a:lnTo>
                <a:lnTo>
                  <a:pt x="9" y="90"/>
                </a:lnTo>
                <a:lnTo>
                  <a:pt x="6" y="85"/>
                </a:lnTo>
                <a:lnTo>
                  <a:pt x="6" y="78"/>
                </a:lnTo>
                <a:lnTo>
                  <a:pt x="6" y="73"/>
                </a:lnTo>
                <a:lnTo>
                  <a:pt x="4" y="65"/>
                </a:lnTo>
                <a:lnTo>
                  <a:pt x="6" y="52"/>
                </a:lnTo>
                <a:close/>
                <a:moveTo>
                  <a:pt x="85" y="24"/>
                </a:moveTo>
                <a:lnTo>
                  <a:pt x="85" y="24"/>
                </a:lnTo>
                <a:lnTo>
                  <a:pt x="85" y="22"/>
                </a:lnTo>
                <a:lnTo>
                  <a:pt x="82" y="18"/>
                </a:lnTo>
                <a:lnTo>
                  <a:pt x="80" y="16"/>
                </a:lnTo>
                <a:lnTo>
                  <a:pt x="66" y="15"/>
                </a:lnTo>
                <a:lnTo>
                  <a:pt x="85" y="24"/>
                </a:lnTo>
                <a:close/>
                <a:moveTo>
                  <a:pt x="86" y="32"/>
                </a:moveTo>
                <a:lnTo>
                  <a:pt x="86" y="32"/>
                </a:lnTo>
                <a:lnTo>
                  <a:pt x="78" y="26"/>
                </a:lnTo>
                <a:lnTo>
                  <a:pt x="71" y="21"/>
                </a:lnTo>
                <a:lnTo>
                  <a:pt x="69" y="22"/>
                </a:lnTo>
                <a:lnTo>
                  <a:pt x="69" y="24"/>
                </a:lnTo>
                <a:lnTo>
                  <a:pt x="71" y="27"/>
                </a:lnTo>
                <a:lnTo>
                  <a:pt x="72" y="27"/>
                </a:lnTo>
                <a:lnTo>
                  <a:pt x="75" y="27"/>
                </a:lnTo>
                <a:lnTo>
                  <a:pt x="77" y="29"/>
                </a:lnTo>
                <a:lnTo>
                  <a:pt x="78" y="29"/>
                </a:lnTo>
                <a:lnTo>
                  <a:pt x="78" y="30"/>
                </a:lnTo>
                <a:lnTo>
                  <a:pt x="80" y="30"/>
                </a:lnTo>
                <a:lnTo>
                  <a:pt x="86" y="32"/>
                </a:lnTo>
                <a:close/>
                <a:moveTo>
                  <a:pt x="47" y="101"/>
                </a:moveTo>
                <a:lnTo>
                  <a:pt x="47" y="101"/>
                </a:lnTo>
                <a:lnTo>
                  <a:pt x="48" y="101"/>
                </a:lnTo>
                <a:lnTo>
                  <a:pt x="55" y="98"/>
                </a:lnTo>
                <a:lnTo>
                  <a:pt x="58" y="97"/>
                </a:lnTo>
                <a:lnTo>
                  <a:pt x="58" y="95"/>
                </a:lnTo>
                <a:lnTo>
                  <a:pt x="58" y="93"/>
                </a:lnTo>
                <a:lnTo>
                  <a:pt x="56" y="93"/>
                </a:lnTo>
                <a:lnTo>
                  <a:pt x="55" y="93"/>
                </a:lnTo>
                <a:lnTo>
                  <a:pt x="52" y="93"/>
                </a:lnTo>
                <a:lnTo>
                  <a:pt x="50" y="93"/>
                </a:lnTo>
                <a:lnTo>
                  <a:pt x="50" y="95"/>
                </a:lnTo>
                <a:lnTo>
                  <a:pt x="47" y="100"/>
                </a:lnTo>
                <a:lnTo>
                  <a:pt x="47" y="101"/>
                </a:lnTo>
                <a:close/>
                <a:moveTo>
                  <a:pt x="18" y="41"/>
                </a:moveTo>
                <a:lnTo>
                  <a:pt x="18" y="41"/>
                </a:lnTo>
                <a:lnTo>
                  <a:pt x="18" y="40"/>
                </a:lnTo>
                <a:lnTo>
                  <a:pt x="20" y="38"/>
                </a:lnTo>
                <a:lnTo>
                  <a:pt x="22" y="38"/>
                </a:lnTo>
                <a:lnTo>
                  <a:pt x="23" y="40"/>
                </a:lnTo>
                <a:lnTo>
                  <a:pt x="22" y="37"/>
                </a:lnTo>
                <a:lnTo>
                  <a:pt x="22" y="35"/>
                </a:lnTo>
                <a:lnTo>
                  <a:pt x="23" y="32"/>
                </a:lnTo>
                <a:lnTo>
                  <a:pt x="25" y="29"/>
                </a:lnTo>
                <a:lnTo>
                  <a:pt x="25" y="27"/>
                </a:lnTo>
                <a:lnTo>
                  <a:pt x="18" y="37"/>
                </a:lnTo>
                <a:lnTo>
                  <a:pt x="14" y="44"/>
                </a:lnTo>
                <a:lnTo>
                  <a:pt x="18" y="41"/>
                </a:lnTo>
                <a:close/>
                <a:moveTo>
                  <a:pt x="63" y="115"/>
                </a:moveTo>
                <a:lnTo>
                  <a:pt x="63" y="115"/>
                </a:lnTo>
                <a:lnTo>
                  <a:pt x="64" y="115"/>
                </a:lnTo>
                <a:lnTo>
                  <a:pt x="74" y="115"/>
                </a:lnTo>
                <a:lnTo>
                  <a:pt x="82" y="115"/>
                </a:lnTo>
                <a:lnTo>
                  <a:pt x="83" y="114"/>
                </a:lnTo>
                <a:lnTo>
                  <a:pt x="77" y="112"/>
                </a:lnTo>
                <a:lnTo>
                  <a:pt x="69" y="114"/>
                </a:lnTo>
                <a:lnTo>
                  <a:pt x="67" y="114"/>
                </a:lnTo>
                <a:lnTo>
                  <a:pt x="63" y="115"/>
                </a:lnTo>
                <a:close/>
                <a:moveTo>
                  <a:pt x="99" y="41"/>
                </a:moveTo>
                <a:lnTo>
                  <a:pt x="99" y="41"/>
                </a:lnTo>
                <a:lnTo>
                  <a:pt x="102" y="40"/>
                </a:lnTo>
                <a:lnTo>
                  <a:pt x="107" y="40"/>
                </a:lnTo>
                <a:lnTo>
                  <a:pt x="105" y="37"/>
                </a:lnTo>
                <a:lnTo>
                  <a:pt x="97" y="33"/>
                </a:lnTo>
                <a:lnTo>
                  <a:pt x="97" y="32"/>
                </a:lnTo>
                <a:lnTo>
                  <a:pt x="96" y="37"/>
                </a:lnTo>
                <a:lnTo>
                  <a:pt x="96" y="38"/>
                </a:lnTo>
                <a:lnTo>
                  <a:pt x="99" y="41"/>
                </a:lnTo>
                <a:close/>
                <a:moveTo>
                  <a:pt x="108" y="52"/>
                </a:moveTo>
                <a:lnTo>
                  <a:pt x="108" y="52"/>
                </a:lnTo>
                <a:lnTo>
                  <a:pt x="110" y="52"/>
                </a:lnTo>
                <a:lnTo>
                  <a:pt x="110" y="51"/>
                </a:lnTo>
                <a:lnTo>
                  <a:pt x="110" y="48"/>
                </a:lnTo>
                <a:lnTo>
                  <a:pt x="107" y="43"/>
                </a:lnTo>
                <a:lnTo>
                  <a:pt x="104" y="41"/>
                </a:lnTo>
                <a:lnTo>
                  <a:pt x="100" y="43"/>
                </a:lnTo>
                <a:lnTo>
                  <a:pt x="105" y="48"/>
                </a:lnTo>
                <a:lnTo>
                  <a:pt x="108" y="52"/>
                </a:lnTo>
                <a:close/>
                <a:moveTo>
                  <a:pt x="85" y="18"/>
                </a:moveTo>
                <a:lnTo>
                  <a:pt x="85" y="18"/>
                </a:lnTo>
                <a:lnTo>
                  <a:pt x="88" y="26"/>
                </a:lnTo>
                <a:lnTo>
                  <a:pt x="89" y="26"/>
                </a:lnTo>
                <a:lnTo>
                  <a:pt x="93" y="27"/>
                </a:lnTo>
                <a:lnTo>
                  <a:pt x="94" y="29"/>
                </a:lnTo>
                <a:lnTo>
                  <a:pt x="94" y="27"/>
                </a:lnTo>
                <a:lnTo>
                  <a:pt x="93" y="22"/>
                </a:lnTo>
                <a:lnTo>
                  <a:pt x="89" y="19"/>
                </a:lnTo>
                <a:lnTo>
                  <a:pt x="85" y="18"/>
                </a:lnTo>
                <a:close/>
                <a:moveTo>
                  <a:pt x="66" y="7"/>
                </a:moveTo>
                <a:lnTo>
                  <a:pt x="66" y="7"/>
                </a:lnTo>
                <a:lnTo>
                  <a:pt x="63" y="10"/>
                </a:lnTo>
                <a:lnTo>
                  <a:pt x="61" y="10"/>
                </a:lnTo>
                <a:lnTo>
                  <a:pt x="59" y="10"/>
                </a:lnTo>
                <a:lnTo>
                  <a:pt x="56" y="8"/>
                </a:lnTo>
                <a:lnTo>
                  <a:pt x="50" y="8"/>
                </a:lnTo>
                <a:lnTo>
                  <a:pt x="50" y="10"/>
                </a:lnTo>
                <a:lnTo>
                  <a:pt x="48" y="11"/>
                </a:lnTo>
                <a:lnTo>
                  <a:pt x="50" y="13"/>
                </a:lnTo>
                <a:lnTo>
                  <a:pt x="50" y="15"/>
                </a:lnTo>
                <a:lnTo>
                  <a:pt x="52" y="13"/>
                </a:lnTo>
                <a:lnTo>
                  <a:pt x="52" y="11"/>
                </a:lnTo>
                <a:lnTo>
                  <a:pt x="53" y="11"/>
                </a:lnTo>
                <a:lnTo>
                  <a:pt x="55" y="11"/>
                </a:lnTo>
                <a:lnTo>
                  <a:pt x="58" y="11"/>
                </a:lnTo>
                <a:lnTo>
                  <a:pt x="59" y="11"/>
                </a:lnTo>
                <a:lnTo>
                  <a:pt x="66" y="7"/>
                </a:lnTo>
                <a:close/>
                <a:moveTo>
                  <a:pt x="78" y="101"/>
                </a:moveTo>
                <a:lnTo>
                  <a:pt x="78" y="101"/>
                </a:lnTo>
                <a:lnTo>
                  <a:pt x="80" y="103"/>
                </a:lnTo>
                <a:lnTo>
                  <a:pt x="83" y="103"/>
                </a:lnTo>
                <a:lnTo>
                  <a:pt x="86" y="103"/>
                </a:lnTo>
                <a:lnTo>
                  <a:pt x="88" y="101"/>
                </a:lnTo>
                <a:lnTo>
                  <a:pt x="89" y="100"/>
                </a:lnTo>
                <a:lnTo>
                  <a:pt x="88" y="97"/>
                </a:lnTo>
                <a:lnTo>
                  <a:pt x="83" y="98"/>
                </a:lnTo>
                <a:lnTo>
                  <a:pt x="78" y="101"/>
                </a:lnTo>
                <a:close/>
                <a:moveTo>
                  <a:pt x="75" y="49"/>
                </a:moveTo>
                <a:lnTo>
                  <a:pt x="75" y="49"/>
                </a:lnTo>
                <a:lnTo>
                  <a:pt x="74" y="49"/>
                </a:lnTo>
                <a:lnTo>
                  <a:pt x="72" y="59"/>
                </a:lnTo>
                <a:lnTo>
                  <a:pt x="77" y="60"/>
                </a:lnTo>
                <a:lnTo>
                  <a:pt x="78" y="56"/>
                </a:lnTo>
                <a:lnTo>
                  <a:pt x="78" y="54"/>
                </a:lnTo>
                <a:lnTo>
                  <a:pt x="75" y="49"/>
                </a:lnTo>
                <a:close/>
                <a:moveTo>
                  <a:pt x="42" y="84"/>
                </a:moveTo>
                <a:lnTo>
                  <a:pt x="42" y="84"/>
                </a:lnTo>
                <a:lnTo>
                  <a:pt x="39" y="85"/>
                </a:lnTo>
                <a:lnTo>
                  <a:pt x="37" y="85"/>
                </a:lnTo>
                <a:lnTo>
                  <a:pt x="37" y="89"/>
                </a:lnTo>
                <a:lnTo>
                  <a:pt x="39" y="92"/>
                </a:lnTo>
                <a:lnTo>
                  <a:pt x="42" y="92"/>
                </a:lnTo>
                <a:lnTo>
                  <a:pt x="44" y="92"/>
                </a:lnTo>
                <a:lnTo>
                  <a:pt x="42" y="89"/>
                </a:lnTo>
                <a:lnTo>
                  <a:pt x="42" y="84"/>
                </a:lnTo>
                <a:close/>
                <a:moveTo>
                  <a:pt x="56" y="38"/>
                </a:moveTo>
                <a:lnTo>
                  <a:pt x="56" y="38"/>
                </a:lnTo>
                <a:lnTo>
                  <a:pt x="59" y="41"/>
                </a:lnTo>
                <a:lnTo>
                  <a:pt x="64" y="38"/>
                </a:lnTo>
                <a:lnTo>
                  <a:pt x="64" y="35"/>
                </a:lnTo>
                <a:lnTo>
                  <a:pt x="63" y="33"/>
                </a:lnTo>
                <a:lnTo>
                  <a:pt x="56" y="38"/>
                </a:lnTo>
                <a:close/>
                <a:moveTo>
                  <a:pt x="82" y="67"/>
                </a:moveTo>
                <a:lnTo>
                  <a:pt x="82" y="67"/>
                </a:lnTo>
                <a:lnTo>
                  <a:pt x="77" y="76"/>
                </a:lnTo>
                <a:lnTo>
                  <a:pt x="80" y="79"/>
                </a:lnTo>
                <a:lnTo>
                  <a:pt x="80" y="78"/>
                </a:lnTo>
                <a:lnTo>
                  <a:pt x="82" y="73"/>
                </a:lnTo>
                <a:lnTo>
                  <a:pt x="82" y="67"/>
                </a:lnTo>
                <a:close/>
                <a:moveTo>
                  <a:pt x="80" y="81"/>
                </a:moveTo>
                <a:lnTo>
                  <a:pt x="80" y="81"/>
                </a:lnTo>
                <a:lnTo>
                  <a:pt x="75" y="79"/>
                </a:lnTo>
                <a:lnTo>
                  <a:pt x="72" y="87"/>
                </a:lnTo>
                <a:lnTo>
                  <a:pt x="75" y="87"/>
                </a:lnTo>
                <a:lnTo>
                  <a:pt x="77" y="85"/>
                </a:lnTo>
                <a:lnTo>
                  <a:pt x="78" y="84"/>
                </a:lnTo>
                <a:lnTo>
                  <a:pt x="80" y="81"/>
                </a:lnTo>
                <a:close/>
                <a:moveTo>
                  <a:pt x="124" y="57"/>
                </a:moveTo>
                <a:lnTo>
                  <a:pt x="124" y="57"/>
                </a:lnTo>
                <a:lnTo>
                  <a:pt x="124" y="51"/>
                </a:lnTo>
                <a:lnTo>
                  <a:pt x="123" y="44"/>
                </a:lnTo>
                <a:lnTo>
                  <a:pt x="118" y="35"/>
                </a:lnTo>
                <a:lnTo>
                  <a:pt x="121" y="43"/>
                </a:lnTo>
                <a:lnTo>
                  <a:pt x="121" y="48"/>
                </a:lnTo>
                <a:lnTo>
                  <a:pt x="124" y="56"/>
                </a:lnTo>
                <a:lnTo>
                  <a:pt x="124" y="57"/>
                </a:lnTo>
                <a:close/>
                <a:moveTo>
                  <a:pt x="48" y="35"/>
                </a:moveTo>
                <a:lnTo>
                  <a:pt x="48" y="35"/>
                </a:lnTo>
                <a:lnTo>
                  <a:pt x="47" y="37"/>
                </a:lnTo>
                <a:lnTo>
                  <a:pt x="45" y="38"/>
                </a:lnTo>
                <a:lnTo>
                  <a:pt x="44" y="41"/>
                </a:lnTo>
                <a:lnTo>
                  <a:pt x="44" y="43"/>
                </a:lnTo>
                <a:lnTo>
                  <a:pt x="45" y="44"/>
                </a:lnTo>
                <a:lnTo>
                  <a:pt x="50" y="40"/>
                </a:lnTo>
                <a:lnTo>
                  <a:pt x="48" y="35"/>
                </a:lnTo>
                <a:close/>
                <a:moveTo>
                  <a:pt x="29" y="22"/>
                </a:moveTo>
                <a:lnTo>
                  <a:pt x="29" y="22"/>
                </a:lnTo>
                <a:lnTo>
                  <a:pt x="29" y="26"/>
                </a:lnTo>
                <a:lnTo>
                  <a:pt x="29" y="27"/>
                </a:lnTo>
                <a:lnTo>
                  <a:pt x="39" y="16"/>
                </a:lnTo>
                <a:lnTo>
                  <a:pt x="34" y="19"/>
                </a:lnTo>
                <a:lnTo>
                  <a:pt x="29" y="22"/>
                </a:lnTo>
                <a:close/>
                <a:moveTo>
                  <a:pt x="14" y="57"/>
                </a:moveTo>
                <a:lnTo>
                  <a:pt x="14" y="57"/>
                </a:lnTo>
                <a:lnTo>
                  <a:pt x="22" y="49"/>
                </a:lnTo>
                <a:lnTo>
                  <a:pt x="22" y="46"/>
                </a:lnTo>
                <a:lnTo>
                  <a:pt x="22" y="44"/>
                </a:lnTo>
                <a:lnTo>
                  <a:pt x="14" y="57"/>
                </a:lnTo>
                <a:close/>
                <a:moveTo>
                  <a:pt x="69" y="85"/>
                </a:moveTo>
                <a:lnTo>
                  <a:pt x="69" y="85"/>
                </a:lnTo>
                <a:lnTo>
                  <a:pt x="74" y="78"/>
                </a:lnTo>
                <a:lnTo>
                  <a:pt x="71" y="76"/>
                </a:lnTo>
                <a:lnTo>
                  <a:pt x="69" y="76"/>
                </a:lnTo>
                <a:lnTo>
                  <a:pt x="67" y="81"/>
                </a:lnTo>
                <a:lnTo>
                  <a:pt x="67" y="84"/>
                </a:lnTo>
                <a:lnTo>
                  <a:pt x="69" y="85"/>
                </a:lnTo>
                <a:close/>
                <a:moveTo>
                  <a:pt x="29" y="84"/>
                </a:moveTo>
                <a:lnTo>
                  <a:pt x="29" y="84"/>
                </a:lnTo>
                <a:lnTo>
                  <a:pt x="29" y="82"/>
                </a:lnTo>
                <a:lnTo>
                  <a:pt x="26" y="82"/>
                </a:lnTo>
                <a:lnTo>
                  <a:pt x="25" y="81"/>
                </a:lnTo>
                <a:lnTo>
                  <a:pt x="25" y="79"/>
                </a:lnTo>
                <a:lnTo>
                  <a:pt x="22" y="84"/>
                </a:lnTo>
                <a:lnTo>
                  <a:pt x="25" y="87"/>
                </a:lnTo>
                <a:lnTo>
                  <a:pt x="29" y="84"/>
                </a:lnTo>
                <a:close/>
                <a:moveTo>
                  <a:pt x="55" y="76"/>
                </a:moveTo>
                <a:lnTo>
                  <a:pt x="55" y="76"/>
                </a:lnTo>
                <a:lnTo>
                  <a:pt x="56" y="76"/>
                </a:lnTo>
                <a:lnTo>
                  <a:pt x="56" y="74"/>
                </a:lnTo>
                <a:lnTo>
                  <a:pt x="56" y="73"/>
                </a:lnTo>
                <a:lnTo>
                  <a:pt x="55" y="68"/>
                </a:lnTo>
                <a:lnTo>
                  <a:pt x="52" y="67"/>
                </a:lnTo>
                <a:lnTo>
                  <a:pt x="55" y="76"/>
                </a:lnTo>
                <a:close/>
                <a:moveTo>
                  <a:pt x="18" y="78"/>
                </a:moveTo>
                <a:lnTo>
                  <a:pt x="18" y="78"/>
                </a:lnTo>
                <a:lnTo>
                  <a:pt x="20" y="73"/>
                </a:lnTo>
                <a:lnTo>
                  <a:pt x="22" y="70"/>
                </a:lnTo>
                <a:lnTo>
                  <a:pt x="18" y="70"/>
                </a:lnTo>
                <a:lnTo>
                  <a:pt x="17" y="74"/>
                </a:lnTo>
                <a:lnTo>
                  <a:pt x="18" y="78"/>
                </a:lnTo>
                <a:close/>
                <a:moveTo>
                  <a:pt x="105" y="26"/>
                </a:moveTo>
                <a:lnTo>
                  <a:pt x="105" y="26"/>
                </a:lnTo>
                <a:lnTo>
                  <a:pt x="100" y="19"/>
                </a:lnTo>
                <a:lnTo>
                  <a:pt x="93" y="15"/>
                </a:lnTo>
                <a:lnTo>
                  <a:pt x="97" y="19"/>
                </a:lnTo>
                <a:lnTo>
                  <a:pt x="99" y="21"/>
                </a:lnTo>
                <a:lnTo>
                  <a:pt x="105" y="24"/>
                </a:lnTo>
                <a:lnTo>
                  <a:pt x="105" y="26"/>
                </a:lnTo>
                <a:close/>
                <a:moveTo>
                  <a:pt x="31" y="87"/>
                </a:moveTo>
                <a:lnTo>
                  <a:pt x="31" y="87"/>
                </a:lnTo>
                <a:lnTo>
                  <a:pt x="28" y="90"/>
                </a:lnTo>
                <a:lnTo>
                  <a:pt x="31" y="93"/>
                </a:lnTo>
                <a:lnTo>
                  <a:pt x="33" y="90"/>
                </a:lnTo>
                <a:lnTo>
                  <a:pt x="31" y="87"/>
                </a:lnTo>
                <a:close/>
                <a:moveTo>
                  <a:pt x="29" y="35"/>
                </a:moveTo>
                <a:lnTo>
                  <a:pt x="29" y="35"/>
                </a:lnTo>
                <a:lnTo>
                  <a:pt x="34" y="32"/>
                </a:lnTo>
                <a:lnTo>
                  <a:pt x="37" y="29"/>
                </a:lnTo>
                <a:lnTo>
                  <a:pt x="39" y="24"/>
                </a:lnTo>
                <a:lnTo>
                  <a:pt x="31" y="30"/>
                </a:lnTo>
                <a:lnTo>
                  <a:pt x="29" y="35"/>
                </a:lnTo>
                <a:close/>
                <a:moveTo>
                  <a:pt x="110" y="100"/>
                </a:moveTo>
                <a:lnTo>
                  <a:pt x="110" y="100"/>
                </a:lnTo>
                <a:lnTo>
                  <a:pt x="100" y="108"/>
                </a:lnTo>
                <a:lnTo>
                  <a:pt x="89" y="114"/>
                </a:lnTo>
                <a:lnTo>
                  <a:pt x="100" y="108"/>
                </a:lnTo>
                <a:lnTo>
                  <a:pt x="110" y="100"/>
                </a:lnTo>
                <a:close/>
                <a:moveTo>
                  <a:pt x="22" y="54"/>
                </a:moveTo>
                <a:lnTo>
                  <a:pt x="22" y="54"/>
                </a:lnTo>
                <a:lnTo>
                  <a:pt x="17" y="59"/>
                </a:lnTo>
                <a:lnTo>
                  <a:pt x="20" y="60"/>
                </a:lnTo>
                <a:lnTo>
                  <a:pt x="22" y="57"/>
                </a:lnTo>
                <a:lnTo>
                  <a:pt x="22" y="54"/>
                </a:lnTo>
                <a:close/>
                <a:moveTo>
                  <a:pt x="41" y="98"/>
                </a:moveTo>
                <a:lnTo>
                  <a:pt x="41" y="98"/>
                </a:lnTo>
                <a:lnTo>
                  <a:pt x="37" y="100"/>
                </a:lnTo>
                <a:lnTo>
                  <a:pt x="44" y="104"/>
                </a:lnTo>
                <a:lnTo>
                  <a:pt x="44" y="101"/>
                </a:lnTo>
                <a:lnTo>
                  <a:pt x="41" y="98"/>
                </a:lnTo>
                <a:close/>
                <a:moveTo>
                  <a:pt x="50" y="89"/>
                </a:moveTo>
                <a:lnTo>
                  <a:pt x="50" y="89"/>
                </a:lnTo>
                <a:lnTo>
                  <a:pt x="52" y="85"/>
                </a:lnTo>
                <a:lnTo>
                  <a:pt x="47" y="84"/>
                </a:lnTo>
                <a:lnTo>
                  <a:pt x="47" y="89"/>
                </a:lnTo>
                <a:lnTo>
                  <a:pt x="48" y="89"/>
                </a:lnTo>
                <a:lnTo>
                  <a:pt x="50" y="89"/>
                </a:lnTo>
                <a:close/>
                <a:moveTo>
                  <a:pt x="41" y="109"/>
                </a:moveTo>
                <a:lnTo>
                  <a:pt x="41" y="109"/>
                </a:lnTo>
                <a:lnTo>
                  <a:pt x="39" y="108"/>
                </a:lnTo>
                <a:lnTo>
                  <a:pt x="31" y="104"/>
                </a:lnTo>
                <a:lnTo>
                  <a:pt x="29" y="103"/>
                </a:lnTo>
                <a:lnTo>
                  <a:pt x="28" y="103"/>
                </a:lnTo>
                <a:lnTo>
                  <a:pt x="33" y="108"/>
                </a:lnTo>
                <a:lnTo>
                  <a:pt x="41" y="109"/>
                </a:lnTo>
                <a:close/>
                <a:moveTo>
                  <a:pt x="104" y="62"/>
                </a:moveTo>
                <a:lnTo>
                  <a:pt x="104" y="62"/>
                </a:lnTo>
                <a:lnTo>
                  <a:pt x="104" y="59"/>
                </a:lnTo>
                <a:lnTo>
                  <a:pt x="104" y="57"/>
                </a:lnTo>
                <a:lnTo>
                  <a:pt x="102" y="54"/>
                </a:lnTo>
                <a:lnTo>
                  <a:pt x="100" y="62"/>
                </a:lnTo>
                <a:lnTo>
                  <a:pt x="104" y="62"/>
                </a:lnTo>
                <a:close/>
                <a:moveTo>
                  <a:pt x="23" y="22"/>
                </a:moveTo>
                <a:lnTo>
                  <a:pt x="23" y="22"/>
                </a:lnTo>
                <a:lnTo>
                  <a:pt x="18" y="26"/>
                </a:lnTo>
                <a:lnTo>
                  <a:pt x="20" y="30"/>
                </a:lnTo>
                <a:lnTo>
                  <a:pt x="22" y="27"/>
                </a:lnTo>
                <a:lnTo>
                  <a:pt x="23" y="26"/>
                </a:lnTo>
                <a:lnTo>
                  <a:pt x="23" y="22"/>
                </a:lnTo>
                <a:close/>
                <a:moveTo>
                  <a:pt x="99" y="56"/>
                </a:moveTo>
                <a:lnTo>
                  <a:pt x="99" y="56"/>
                </a:lnTo>
                <a:lnTo>
                  <a:pt x="94" y="65"/>
                </a:lnTo>
                <a:lnTo>
                  <a:pt x="99" y="62"/>
                </a:lnTo>
                <a:lnTo>
                  <a:pt x="99" y="56"/>
                </a:lnTo>
                <a:close/>
                <a:moveTo>
                  <a:pt x="36" y="114"/>
                </a:moveTo>
                <a:lnTo>
                  <a:pt x="36" y="114"/>
                </a:lnTo>
                <a:lnTo>
                  <a:pt x="26" y="108"/>
                </a:lnTo>
                <a:lnTo>
                  <a:pt x="25" y="109"/>
                </a:lnTo>
                <a:lnTo>
                  <a:pt x="31" y="111"/>
                </a:lnTo>
                <a:lnTo>
                  <a:pt x="36" y="114"/>
                </a:lnTo>
                <a:close/>
                <a:moveTo>
                  <a:pt x="56" y="115"/>
                </a:moveTo>
                <a:lnTo>
                  <a:pt x="56" y="115"/>
                </a:lnTo>
                <a:lnTo>
                  <a:pt x="56" y="114"/>
                </a:lnTo>
                <a:lnTo>
                  <a:pt x="47" y="112"/>
                </a:lnTo>
                <a:lnTo>
                  <a:pt x="47" y="114"/>
                </a:lnTo>
                <a:lnTo>
                  <a:pt x="52" y="115"/>
                </a:lnTo>
                <a:lnTo>
                  <a:pt x="56" y="115"/>
                </a:lnTo>
                <a:close/>
                <a:moveTo>
                  <a:pt x="17" y="65"/>
                </a:moveTo>
                <a:lnTo>
                  <a:pt x="17" y="65"/>
                </a:lnTo>
                <a:lnTo>
                  <a:pt x="15" y="63"/>
                </a:lnTo>
                <a:lnTo>
                  <a:pt x="14" y="62"/>
                </a:lnTo>
                <a:lnTo>
                  <a:pt x="14" y="65"/>
                </a:lnTo>
                <a:lnTo>
                  <a:pt x="15" y="70"/>
                </a:lnTo>
                <a:lnTo>
                  <a:pt x="15" y="68"/>
                </a:lnTo>
                <a:lnTo>
                  <a:pt x="17" y="65"/>
                </a:lnTo>
                <a:close/>
                <a:moveTo>
                  <a:pt x="45" y="52"/>
                </a:moveTo>
                <a:lnTo>
                  <a:pt x="45" y="52"/>
                </a:lnTo>
                <a:lnTo>
                  <a:pt x="47" y="52"/>
                </a:lnTo>
                <a:lnTo>
                  <a:pt x="45" y="51"/>
                </a:lnTo>
                <a:lnTo>
                  <a:pt x="44" y="48"/>
                </a:lnTo>
                <a:lnTo>
                  <a:pt x="42" y="48"/>
                </a:lnTo>
                <a:lnTo>
                  <a:pt x="42" y="49"/>
                </a:lnTo>
                <a:lnTo>
                  <a:pt x="42" y="51"/>
                </a:lnTo>
                <a:lnTo>
                  <a:pt x="44" y="52"/>
                </a:lnTo>
                <a:lnTo>
                  <a:pt x="45" y="52"/>
                </a:lnTo>
                <a:close/>
                <a:moveTo>
                  <a:pt x="31" y="56"/>
                </a:moveTo>
                <a:lnTo>
                  <a:pt x="31" y="56"/>
                </a:lnTo>
                <a:lnTo>
                  <a:pt x="33" y="60"/>
                </a:lnTo>
                <a:lnTo>
                  <a:pt x="36" y="57"/>
                </a:lnTo>
                <a:lnTo>
                  <a:pt x="33" y="54"/>
                </a:lnTo>
                <a:lnTo>
                  <a:pt x="31" y="56"/>
                </a:lnTo>
                <a:close/>
                <a:moveTo>
                  <a:pt x="63" y="56"/>
                </a:moveTo>
                <a:lnTo>
                  <a:pt x="63" y="56"/>
                </a:lnTo>
                <a:lnTo>
                  <a:pt x="63" y="52"/>
                </a:lnTo>
                <a:lnTo>
                  <a:pt x="63" y="51"/>
                </a:lnTo>
                <a:lnTo>
                  <a:pt x="61" y="49"/>
                </a:lnTo>
                <a:lnTo>
                  <a:pt x="58" y="54"/>
                </a:lnTo>
                <a:lnTo>
                  <a:pt x="63" y="56"/>
                </a:lnTo>
                <a:close/>
                <a:moveTo>
                  <a:pt x="75" y="43"/>
                </a:moveTo>
                <a:lnTo>
                  <a:pt x="75" y="43"/>
                </a:lnTo>
                <a:lnTo>
                  <a:pt x="75" y="44"/>
                </a:lnTo>
                <a:lnTo>
                  <a:pt x="77" y="46"/>
                </a:lnTo>
                <a:lnTo>
                  <a:pt x="78" y="49"/>
                </a:lnTo>
                <a:lnTo>
                  <a:pt x="80" y="51"/>
                </a:lnTo>
                <a:lnTo>
                  <a:pt x="80" y="49"/>
                </a:lnTo>
                <a:lnTo>
                  <a:pt x="80" y="46"/>
                </a:lnTo>
                <a:lnTo>
                  <a:pt x="78" y="44"/>
                </a:lnTo>
                <a:lnTo>
                  <a:pt x="75" y="43"/>
                </a:lnTo>
                <a:close/>
                <a:moveTo>
                  <a:pt x="33" y="97"/>
                </a:moveTo>
                <a:lnTo>
                  <a:pt x="33" y="97"/>
                </a:lnTo>
                <a:lnTo>
                  <a:pt x="36" y="98"/>
                </a:lnTo>
                <a:lnTo>
                  <a:pt x="39" y="95"/>
                </a:lnTo>
                <a:lnTo>
                  <a:pt x="37" y="95"/>
                </a:lnTo>
                <a:lnTo>
                  <a:pt x="36" y="95"/>
                </a:lnTo>
                <a:lnTo>
                  <a:pt x="34" y="93"/>
                </a:lnTo>
                <a:lnTo>
                  <a:pt x="33" y="97"/>
                </a:lnTo>
                <a:close/>
                <a:moveTo>
                  <a:pt x="47" y="11"/>
                </a:moveTo>
                <a:lnTo>
                  <a:pt x="47" y="11"/>
                </a:lnTo>
                <a:lnTo>
                  <a:pt x="45" y="11"/>
                </a:lnTo>
                <a:lnTo>
                  <a:pt x="41" y="13"/>
                </a:lnTo>
                <a:lnTo>
                  <a:pt x="42" y="16"/>
                </a:lnTo>
                <a:lnTo>
                  <a:pt x="42" y="18"/>
                </a:lnTo>
                <a:lnTo>
                  <a:pt x="44" y="16"/>
                </a:lnTo>
                <a:lnTo>
                  <a:pt x="47" y="11"/>
                </a:lnTo>
                <a:close/>
                <a:moveTo>
                  <a:pt x="91" y="81"/>
                </a:moveTo>
                <a:lnTo>
                  <a:pt x="91" y="81"/>
                </a:lnTo>
                <a:lnTo>
                  <a:pt x="89" y="74"/>
                </a:lnTo>
                <a:lnTo>
                  <a:pt x="86" y="79"/>
                </a:lnTo>
                <a:lnTo>
                  <a:pt x="88" y="81"/>
                </a:lnTo>
                <a:lnTo>
                  <a:pt x="91" y="81"/>
                </a:lnTo>
                <a:close/>
                <a:moveTo>
                  <a:pt x="74" y="101"/>
                </a:moveTo>
                <a:lnTo>
                  <a:pt x="74" y="101"/>
                </a:lnTo>
                <a:lnTo>
                  <a:pt x="72" y="101"/>
                </a:lnTo>
                <a:lnTo>
                  <a:pt x="66" y="106"/>
                </a:lnTo>
                <a:lnTo>
                  <a:pt x="64" y="108"/>
                </a:lnTo>
                <a:lnTo>
                  <a:pt x="69" y="108"/>
                </a:lnTo>
                <a:lnTo>
                  <a:pt x="69" y="106"/>
                </a:lnTo>
                <a:lnTo>
                  <a:pt x="69" y="104"/>
                </a:lnTo>
                <a:lnTo>
                  <a:pt x="74" y="101"/>
                </a:lnTo>
                <a:close/>
                <a:moveTo>
                  <a:pt x="64" y="21"/>
                </a:moveTo>
                <a:lnTo>
                  <a:pt x="64" y="21"/>
                </a:lnTo>
                <a:lnTo>
                  <a:pt x="67" y="19"/>
                </a:lnTo>
                <a:lnTo>
                  <a:pt x="59" y="16"/>
                </a:lnTo>
                <a:lnTo>
                  <a:pt x="59" y="18"/>
                </a:lnTo>
                <a:lnTo>
                  <a:pt x="63" y="18"/>
                </a:lnTo>
                <a:lnTo>
                  <a:pt x="63" y="19"/>
                </a:lnTo>
                <a:lnTo>
                  <a:pt x="63" y="21"/>
                </a:lnTo>
                <a:lnTo>
                  <a:pt x="64" y="21"/>
                </a:lnTo>
                <a:close/>
                <a:moveTo>
                  <a:pt x="44" y="27"/>
                </a:moveTo>
                <a:lnTo>
                  <a:pt x="44" y="27"/>
                </a:lnTo>
                <a:lnTo>
                  <a:pt x="39" y="30"/>
                </a:lnTo>
                <a:lnTo>
                  <a:pt x="39" y="32"/>
                </a:lnTo>
                <a:lnTo>
                  <a:pt x="42" y="32"/>
                </a:lnTo>
                <a:lnTo>
                  <a:pt x="44" y="30"/>
                </a:lnTo>
                <a:lnTo>
                  <a:pt x="44" y="27"/>
                </a:lnTo>
                <a:close/>
                <a:moveTo>
                  <a:pt x="53" y="21"/>
                </a:moveTo>
                <a:lnTo>
                  <a:pt x="53" y="21"/>
                </a:lnTo>
                <a:lnTo>
                  <a:pt x="48" y="24"/>
                </a:lnTo>
                <a:lnTo>
                  <a:pt x="47" y="29"/>
                </a:lnTo>
                <a:lnTo>
                  <a:pt x="53" y="21"/>
                </a:lnTo>
                <a:close/>
                <a:moveTo>
                  <a:pt x="50" y="29"/>
                </a:moveTo>
                <a:lnTo>
                  <a:pt x="50" y="29"/>
                </a:lnTo>
                <a:lnTo>
                  <a:pt x="53" y="29"/>
                </a:lnTo>
                <a:lnTo>
                  <a:pt x="56" y="26"/>
                </a:lnTo>
                <a:lnTo>
                  <a:pt x="55" y="24"/>
                </a:lnTo>
                <a:lnTo>
                  <a:pt x="50" y="29"/>
                </a:lnTo>
                <a:close/>
                <a:moveTo>
                  <a:pt x="86" y="46"/>
                </a:moveTo>
                <a:lnTo>
                  <a:pt x="86" y="46"/>
                </a:lnTo>
                <a:lnTo>
                  <a:pt x="89" y="41"/>
                </a:lnTo>
                <a:lnTo>
                  <a:pt x="85" y="41"/>
                </a:lnTo>
                <a:lnTo>
                  <a:pt x="85" y="44"/>
                </a:lnTo>
                <a:lnTo>
                  <a:pt x="86" y="46"/>
                </a:lnTo>
                <a:close/>
                <a:moveTo>
                  <a:pt x="72" y="73"/>
                </a:moveTo>
                <a:lnTo>
                  <a:pt x="72" y="73"/>
                </a:lnTo>
                <a:lnTo>
                  <a:pt x="75" y="70"/>
                </a:lnTo>
                <a:lnTo>
                  <a:pt x="77" y="67"/>
                </a:lnTo>
                <a:lnTo>
                  <a:pt x="71" y="71"/>
                </a:lnTo>
                <a:lnTo>
                  <a:pt x="72" y="73"/>
                </a:lnTo>
                <a:close/>
                <a:moveTo>
                  <a:pt x="39" y="68"/>
                </a:moveTo>
                <a:lnTo>
                  <a:pt x="39" y="68"/>
                </a:lnTo>
                <a:lnTo>
                  <a:pt x="41" y="67"/>
                </a:lnTo>
                <a:lnTo>
                  <a:pt x="42" y="63"/>
                </a:lnTo>
                <a:lnTo>
                  <a:pt x="41" y="62"/>
                </a:lnTo>
                <a:lnTo>
                  <a:pt x="39" y="65"/>
                </a:lnTo>
                <a:lnTo>
                  <a:pt x="39" y="68"/>
                </a:lnTo>
                <a:close/>
                <a:moveTo>
                  <a:pt x="28" y="41"/>
                </a:moveTo>
                <a:lnTo>
                  <a:pt x="28" y="41"/>
                </a:lnTo>
                <a:lnTo>
                  <a:pt x="28" y="43"/>
                </a:lnTo>
                <a:lnTo>
                  <a:pt x="29" y="46"/>
                </a:lnTo>
                <a:lnTo>
                  <a:pt x="31" y="41"/>
                </a:lnTo>
                <a:lnTo>
                  <a:pt x="28" y="41"/>
                </a:lnTo>
                <a:close/>
                <a:moveTo>
                  <a:pt x="97" y="52"/>
                </a:moveTo>
                <a:lnTo>
                  <a:pt x="97" y="52"/>
                </a:lnTo>
                <a:lnTo>
                  <a:pt x="96" y="52"/>
                </a:lnTo>
                <a:lnTo>
                  <a:pt x="94" y="54"/>
                </a:lnTo>
                <a:lnTo>
                  <a:pt x="93" y="60"/>
                </a:lnTo>
                <a:lnTo>
                  <a:pt x="97" y="52"/>
                </a:lnTo>
                <a:close/>
                <a:moveTo>
                  <a:pt x="102" y="92"/>
                </a:moveTo>
                <a:lnTo>
                  <a:pt x="102" y="92"/>
                </a:lnTo>
                <a:lnTo>
                  <a:pt x="100" y="93"/>
                </a:lnTo>
                <a:lnTo>
                  <a:pt x="99" y="95"/>
                </a:lnTo>
                <a:lnTo>
                  <a:pt x="99" y="97"/>
                </a:lnTo>
                <a:lnTo>
                  <a:pt x="97" y="101"/>
                </a:lnTo>
                <a:lnTo>
                  <a:pt x="99" y="101"/>
                </a:lnTo>
                <a:lnTo>
                  <a:pt x="102" y="92"/>
                </a:lnTo>
                <a:close/>
                <a:moveTo>
                  <a:pt x="113" y="85"/>
                </a:moveTo>
                <a:lnTo>
                  <a:pt x="113" y="85"/>
                </a:lnTo>
                <a:lnTo>
                  <a:pt x="107" y="97"/>
                </a:lnTo>
                <a:lnTo>
                  <a:pt x="115" y="85"/>
                </a:lnTo>
                <a:lnTo>
                  <a:pt x="113" y="85"/>
                </a:lnTo>
                <a:close/>
                <a:moveTo>
                  <a:pt x="71" y="95"/>
                </a:moveTo>
                <a:lnTo>
                  <a:pt x="71" y="95"/>
                </a:lnTo>
                <a:lnTo>
                  <a:pt x="69" y="95"/>
                </a:lnTo>
                <a:lnTo>
                  <a:pt x="67" y="95"/>
                </a:lnTo>
                <a:lnTo>
                  <a:pt x="64" y="95"/>
                </a:lnTo>
                <a:lnTo>
                  <a:pt x="64" y="97"/>
                </a:lnTo>
                <a:lnTo>
                  <a:pt x="67" y="97"/>
                </a:lnTo>
                <a:lnTo>
                  <a:pt x="71" y="95"/>
                </a:lnTo>
                <a:close/>
                <a:moveTo>
                  <a:pt x="72" y="62"/>
                </a:moveTo>
                <a:lnTo>
                  <a:pt x="72" y="62"/>
                </a:lnTo>
                <a:lnTo>
                  <a:pt x="71" y="67"/>
                </a:lnTo>
                <a:lnTo>
                  <a:pt x="75" y="62"/>
                </a:lnTo>
                <a:lnTo>
                  <a:pt x="74" y="62"/>
                </a:lnTo>
                <a:lnTo>
                  <a:pt x="72" y="62"/>
                </a:lnTo>
                <a:close/>
                <a:moveTo>
                  <a:pt x="88" y="70"/>
                </a:moveTo>
                <a:lnTo>
                  <a:pt x="88" y="70"/>
                </a:lnTo>
                <a:lnTo>
                  <a:pt x="89" y="68"/>
                </a:lnTo>
                <a:lnTo>
                  <a:pt x="89" y="65"/>
                </a:lnTo>
                <a:lnTo>
                  <a:pt x="88" y="65"/>
                </a:lnTo>
                <a:lnTo>
                  <a:pt x="86" y="67"/>
                </a:lnTo>
                <a:lnTo>
                  <a:pt x="86" y="68"/>
                </a:lnTo>
                <a:lnTo>
                  <a:pt x="88" y="70"/>
                </a:lnTo>
                <a:close/>
                <a:moveTo>
                  <a:pt x="96" y="67"/>
                </a:moveTo>
                <a:lnTo>
                  <a:pt x="96" y="67"/>
                </a:lnTo>
                <a:lnTo>
                  <a:pt x="97" y="71"/>
                </a:lnTo>
                <a:lnTo>
                  <a:pt x="97" y="76"/>
                </a:lnTo>
                <a:lnTo>
                  <a:pt x="97" y="74"/>
                </a:lnTo>
                <a:lnTo>
                  <a:pt x="97" y="67"/>
                </a:lnTo>
                <a:lnTo>
                  <a:pt x="96" y="67"/>
                </a:lnTo>
                <a:close/>
                <a:moveTo>
                  <a:pt x="9" y="84"/>
                </a:moveTo>
                <a:lnTo>
                  <a:pt x="9" y="84"/>
                </a:lnTo>
                <a:lnTo>
                  <a:pt x="11" y="89"/>
                </a:lnTo>
                <a:lnTo>
                  <a:pt x="14" y="93"/>
                </a:lnTo>
                <a:lnTo>
                  <a:pt x="14" y="92"/>
                </a:lnTo>
                <a:lnTo>
                  <a:pt x="9" y="84"/>
                </a:lnTo>
                <a:close/>
                <a:moveTo>
                  <a:pt x="107" y="76"/>
                </a:moveTo>
                <a:lnTo>
                  <a:pt x="107" y="76"/>
                </a:lnTo>
                <a:lnTo>
                  <a:pt x="107" y="68"/>
                </a:lnTo>
                <a:lnTo>
                  <a:pt x="105" y="73"/>
                </a:lnTo>
                <a:lnTo>
                  <a:pt x="107" y="76"/>
                </a:lnTo>
                <a:close/>
                <a:moveTo>
                  <a:pt x="100" y="71"/>
                </a:moveTo>
                <a:lnTo>
                  <a:pt x="100" y="71"/>
                </a:lnTo>
                <a:lnTo>
                  <a:pt x="100" y="73"/>
                </a:lnTo>
                <a:lnTo>
                  <a:pt x="102" y="70"/>
                </a:lnTo>
                <a:lnTo>
                  <a:pt x="102" y="65"/>
                </a:lnTo>
                <a:lnTo>
                  <a:pt x="100" y="65"/>
                </a:lnTo>
                <a:lnTo>
                  <a:pt x="100" y="71"/>
                </a:lnTo>
                <a:close/>
                <a:moveTo>
                  <a:pt x="64" y="62"/>
                </a:moveTo>
                <a:lnTo>
                  <a:pt x="64" y="62"/>
                </a:lnTo>
                <a:lnTo>
                  <a:pt x="64" y="65"/>
                </a:lnTo>
                <a:lnTo>
                  <a:pt x="64" y="67"/>
                </a:lnTo>
                <a:lnTo>
                  <a:pt x="67" y="65"/>
                </a:lnTo>
                <a:lnTo>
                  <a:pt x="66" y="63"/>
                </a:lnTo>
                <a:lnTo>
                  <a:pt x="64" y="62"/>
                </a:lnTo>
                <a:close/>
                <a:moveTo>
                  <a:pt x="56" y="16"/>
                </a:moveTo>
                <a:lnTo>
                  <a:pt x="56" y="16"/>
                </a:lnTo>
                <a:lnTo>
                  <a:pt x="52" y="16"/>
                </a:lnTo>
                <a:lnTo>
                  <a:pt x="50" y="18"/>
                </a:lnTo>
                <a:lnTo>
                  <a:pt x="50" y="19"/>
                </a:lnTo>
                <a:lnTo>
                  <a:pt x="52" y="18"/>
                </a:lnTo>
                <a:lnTo>
                  <a:pt x="55" y="16"/>
                </a:lnTo>
                <a:lnTo>
                  <a:pt x="56" y="16"/>
                </a:lnTo>
                <a:close/>
                <a:moveTo>
                  <a:pt x="55" y="46"/>
                </a:moveTo>
                <a:lnTo>
                  <a:pt x="55" y="46"/>
                </a:lnTo>
                <a:lnTo>
                  <a:pt x="58" y="44"/>
                </a:lnTo>
                <a:lnTo>
                  <a:pt x="55" y="41"/>
                </a:lnTo>
                <a:lnTo>
                  <a:pt x="55" y="44"/>
                </a:lnTo>
                <a:lnTo>
                  <a:pt x="55" y="46"/>
                </a:lnTo>
                <a:close/>
                <a:moveTo>
                  <a:pt x="58" y="84"/>
                </a:moveTo>
                <a:lnTo>
                  <a:pt x="58" y="84"/>
                </a:lnTo>
                <a:lnTo>
                  <a:pt x="59" y="79"/>
                </a:lnTo>
                <a:lnTo>
                  <a:pt x="58" y="79"/>
                </a:lnTo>
                <a:lnTo>
                  <a:pt x="56" y="82"/>
                </a:lnTo>
                <a:lnTo>
                  <a:pt x="58" y="84"/>
                </a:lnTo>
                <a:close/>
                <a:moveTo>
                  <a:pt x="37" y="46"/>
                </a:moveTo>
                <a:lnTo>
                  <a:pt x="37" y="46"/>
                </a:lnTo>
                <a:lnTo>
                  <a:pt x="34" y="51"/>
                </a:lnTo>
                <a:lnTo>
                  <a:pt x="36" y="51"/>
                </a:lnTo>
                <a:lnTo>
                  <a:pt x="39" y="51"/>
                </a:lnTo>
                <a:lnTo>
                  <a:pt x="37" y="46"/>
                </a:lnTo>
                <a:close/>
                <a:moveTo>
                  <a:pt x="94" y="41"/>
                </a:moveTo>
                <a:lnTo>
                  <a:pt x="94" y="41"/>
                </a:lnTo>
                <a:lnTo>
                  <a:pt x="91" y="51"/>
                </a:lnTo>
                <a:lnTo>
                  <a:pt x="96" y="43"/>
                </a:lnTo>
                <a:lnTo>
                  <a:pt x="94" y="41"/>
                </a:lnTo>
                <a:close/>
                <a:moveTo>
                  <a:pt x="26" y="65"/>
                </a:moveTo>
                <a:lnTo>
                  <a:pt x="26" y="65"/>
                </a:lnTo>
                <a:lnTo>
                  <a:pt x="29" y="62"/>
                </a:lnTo>
                <a:lnTo>
                  <a:pt x="28" y="59"/>
                </a:lnTo>
                <a:lnTo>
                  <a:pt x="26" y="65"/>
                </a:lnTo>
                <a:close/>
                <a:moveTo>
                  <a:pt x="72" y="32"/>
                </a:moveTo>
                <a:lnTo>
                  <a:pt x="72" y="32"/>
                </a:lnTo>
                <a:lnTo>
                  <a:pt x="67" y="32"/>
                </a:lnTo>
                <a:lnTo>
                  <a:pt x="69" y="35"/>
                </a:lnTo>
                <a:lnTo>
                  <a:pt x="71" y="33"/>
                </a:lnTo>
                <a:lnTo>
                  <a:pt x="72" y="32"/>
                </a:lnTo>
                <a:close/>
                <a:moveTo>
                  <a:pt x="77" y="92"/>
                </a:moveTo>
                <a:lnTo>
                  <a:pt x="77" y="92"/>
                </a:lnTo>
                <a:lnTo>
                  <a:pt x="74" y="92"/>
                </a:lnTo>
                <a:lnTo>
                  <a:pt x="72" y="93"/>
                </a:lnTo>
                <a:lnTo>
                  <a:pt x="75" y="93"/>
                </a:lnTo>
                <a:lnTo>
                  <a:pt x="77" y="93"/>
                </a:lnTo>
                <a:lnTo>
                  <a:pt x="77" y="92"/>
                </a:lnTo>
                <a:close/>
                <a:moveTo>
                  <a:pt x="17" y="32"/>
                </a:moveTo>
                <a:lnTo>
                  <a:pt x="17" y="32"/>
                </a:lnTo>
                <a:lnTo>
                  <a:pt x="14" y="35"/>
                </a:lnTo>
                <a:lnTo>
                  <a:pt x="12" y="40"/>
                </a:lnTo>
                <a:lnTo>
                  <a:pt x="17" y="32"/>
                </a:lnTo>
                <a:close/>
                <a:moveTo>
                  <a:pt x="58" y="106"/>
                </a:moveTo>
                <a:lnTo>
                  <a:pt x="58" y="106"/>
                </a:lnTo>
                <a:lnTo>
                  <a:pt x="55" y="108"/>
                </a:lnTo>
                <a:lnTo>
                  <a:pt x="52" y="109"/>
                </a:lnTo>
                <a:lnTo>
                  <a:pt x="56" y="109"/>
                </a:lnTo>
                <a:lnTo>
                  <a:pt x="58" y="106"/>
                </a:lnTo>
                <a:close/>
                <a:moveTo>
                  <a:pt x="61" y="104"/>
                </a:moveTo>
                <a:lnTo>
                  <a:pt x="61" y="104"/>
                </a:lnTo>
                <a:lnTo>
                  <a:pt x="59" y="109"/>
                </a:lnTo>
                <a:lnTo>
                  <a:pt x="63" y="109"/>
                </a:lnTo>
                <a:lnTo>
                  <a:pt x="61" y="106"/>
                </a:lnTo>
                <a:lnTo>
                  <a:pt x="63" y="104"/>
                </a:lnTo>
                <a:lnTo>
                  <a:pt x="61" y="104"/>
                </a:lnTo>
                <a:close/>
                <a:moveTo>
                  <a:pt x="121" y="78"/>
                </a:moveTo>
                <a:lnTo>
                  <a:pt x="121" y="78"/>
                </a:lnTo>
                <a:lnTo>
                  <a:pt x="123" y="78"/>
                </a:lnTo>
                <a:lnTo>
                  <a:pt x="123" y="76"/>
                </a:lnTo>
                <a:lnTo>
                  <a:pt x="124" y="63"/>
                </a:lnTo>
                <a:lnTo>
                  <a:pt x="124" y="65"/>
                </a:lnTo>
                <a:lnTo>
                  <a:pt x="123" y="73"/>
                </a:lnTo>
                <a:lnTo>
                  <a:pt x="121" y="78"/>
                </a:lnTo>
                <a:close/>
                <a:moveTo>
                  <a:pt x="118" y="56"/>
                </a:moveTo>
                <a:lnTo>
                  <a:pt x="118" y="56"/>
                </a:lnTo>
                <a:lnTo>
                  <a:pt x="116" y="68"/>
                </a:lnTo>
                <a:lnTo>
                  <a:pt x="116" y="65"/>
                </a:lnTo>
                <a:lnTo>
                  <a:pt x="118" y="57"/>
                </a:lnTo>
                <a:lnTo>
                  <a:pt x="118" y="56"/>
                </a:lnTo>
                <a:close/>
                <a:moveTo>
                  <a:pt x="61" y="84"/>
                </a:moveTo>
                <a:lnTo>
                  <a:pt x="61" y="84"/>
                </a:lnTo>
                <a:lnTo>
                  <a:pt x="63" y="85"/>
                </a:lnTo>
                <a:lnTo>
                  <a:pt x="64" y="87"/>
                </a:lnTo>
                <a:lnTo>
                  <a:pt x="64" y="85"/>
                </a:lnTo>
                <a:lnTo>
                  <a:pt x="63" y="82"/>
                </a:lnTo>
                <a:lnTo>
                  <a:pt x="61" y="84"/>
                </a:lnTo>
                <a:close/>
                <a:moveTo>
                  <a:pt x="47" y="106"/>
                </a:moveTo>
                <a:lnTo>
                  <a:pt x="47" y="106"/>
                </a:lnTo>
                <a:lnTo>
                  <a:pt x="48" y="106"/>
                </a:lnTo>
                <a:lnTo>
                  <a:pt x="52" y="103"/>
                </a:lnTo>
                <a:lnTo>
                  <a:pt x="47" y="106"/>
                </a:lnTo>
                <a:close/>
                <a:moveTo>
                  <a:pt x="59" y="59"/>
                </a:moveTo>
                <a:lnTo>
                  <a:pt x="59" y="59"/>
                </a:lnTo>
                <a:lnTo>
                  <a:pt x="59" y="60"/>
                </a:lnTo>
                <a:lnTo>
                  <a:pt x="61" y="62"/>
                </a:lnTo>
                <a:lnTo>
                  <a:pt x="61" y="59"/>
                </a:lnTo>
                <a:lnTo>
                  <a:pt x="59" y="59"/>
                </a:lnTo>
                <a:close/>
                <a:moveTo>
                  <a:pt x="72" y="8"/>
                </a:moveTo>
                <a:lnTo>
                  <a:pt x="72" y="8"/>
                </a:lnTo>
                <a:lnTo>
                  <a:pt x="78" y="10"/>
                </a:lnTo>
                <a:lnTo>
                  <a:pt x="77" y="8"/>
                </a:lnTo>
                <a:lnTo>
                  <a:pt x="72" y="8"/>
                </a:lnTo>
                <a:close/>
                <a:moveTo>
                  <a:pt x="15" y="48"/>
                </a:moveTo>
                <a:lnTo>
                  <a:pt x="15" y="48"/>
                </a:lnTo>
                <a:lnTo>
                  <a:pt x="14" y="49"/>
                </a:lnTo>
                <a:lnTo>
                  <a:pt x="12" y="52"/>
                </a:lnTo>
                <a:lnTo>
                  <a:pt x="15" y="48"/>
                </a:lnTo>
                <a:close/>
                <a:moveTo>
                  <a:pt x="48" y="48"/>
                </a:moveTo>
                <a:lnTo>
                  <a:pt x="48" y="48"/>
                </a:lnTo>
                <a:lnTo>
                  <a:pt x="50" y="44"/>
                </a:lnTo>
                <a:lnTo>
                  <a:pt x="47" y="46"/>
                </a:lnTo>
                <a:lnTo>
                  <a:pt x="48" y="48"/>
                </a:lnTo>
                <a:close/>
                <a:moveTo>
                  <a:pt x="105" y="32"/>
                </a:moveTo>
                <a:lnTo>
                  <a:pt x="105" y="32"/>
                </a:lnTo>
                <a:lnTo>
                  <a:pt x="105" y="30"/>
                </a:lnTo>
                <a:lnTo>
                  <a:pt x="104" y="29"/>
                </a:lnTo>
                <a:lnTo>
                  <a:pt x="104" y="27"/>
                </a:lnTo>
                <a:lnTo>
                  <a:pt x="102" y="26"/>
                </a:lnTo>
                <a:lnTo>
                  <a:pt x="102" y="29"/>
                </a:lnTo>
                <a:lnTo>
                  <a:pt x="105" y="32"/>
                </a:lnTo>
                <a:close/>
                <a:moveTo>
                  <a:pt x="64" y="48"/>
                </a:moveTo>
                <a:lnTo>
                  <a:pt x="64" y="48"/>
                </a:lnTo>
                <a:lnTo>
                  <a:pt x="64" y="49"/>
                </a:lnTo>
                <a:lnTo>
                  <a:pt x="66" y="46"/>
                </a:lnTo>
                <a:lnTo>
                  <a:pt x="66" y="44"/>
                </a:lnTo>
                <a:lnTo>
                  <a:pt x="64" y="48"/>
                </a:lnTo>
                <a:close/>
                <a:moveTo>
                  <a:pt x="34" y="43"/>
                </a:moveTo>
                <a:lnTo>
                  <a:pt x="34" y="43"/>
                </a:lnTo>
                <a:lnTo>
                  <a:pt x="33" y="46"/>
                </a:lnTo>
                <a:lnTo>
                  <a:pt x="33" y="48"/>
                </a:lnTo>
                <a:lnTo>
                  <a:pt x="36" y="43"/>
                </a:lnTo>
                <a:lnTo>
                  <a:pt x="34" y="43"/>
                </a:lnTo>
                <a:close/>
                <a:moveTo>
                  <a:pt x="78" y="41"/>
                </a:moveTo>
                <a:lnTo>
                  <a:pt x="78" y="41"/>
                </a:lnTo>
                <a:lnTo>
                  <a:pt x="80" y="43"/>
                </a:lnTo>
                <a:lnTo>
                  <a:pt x="82" y="44"/>
                </a:lnTo>
                <a:lnTo>
                  <a:pt x="82" y="41"/>
                </a:lnTo>
                <a:lnTo>
                  <a:pt x="78" y="41"/>
                </a:lnTo>
                <a:close/>
                <a:moveTo>
                  <a:pt x="52" y="33"/>
                </a:moveTo>
                <a:lnTo>
                  <a:pt x="52" y="33"/>
                </a:lnTo>
                <a:lnTo>
                  <a:pt x="53" y="35"/>
                </a:lnTo>
                <a:lnTo>
                  <a:pt x="55" y="32"/>
                </a:lnTo>
                <a:lnTo>
                  <a:pt x="52" y="33"/>
                </a:lnTo>
                <a:close/>
                <a:moveTo>
                  <a:pt x="80" y="13"/>
                </a:moveTo>
                <a:lnTo>
                  <a:pt x="80" y="13"/>
                </a:lnTo>
                <a:lnTo>
                  <a:pt x="74" y="13"/>
                </a:lnTo>
                <a:lnTo>
                  <a:pt x="69" y="13"/>
                </a:lnTo>
                <a:lnTo>
                  <a:pt x="74" y="13"/>
                </a:lnTo>
                <a:lnTo>
                  <a:pt x="80" y="13"/>
                </a:lnTo>
                <a:close/>
                <a:moveTo>
                  <a:pt x="110" y="87"/>
                </a:moveTo>
                <a:lnTo>
                  <a:pt x="110" y="87"/>
                </a:lnTo>
                <a:lnTo>
                  <a:pt x="112" y="82"/>
                </a:lnTo>
                <a:lnTo>
                  <a:pt x="108" y="84"/>
                </a:lnTo>
                <a:lnTo>
                  <a:pt x="110" y="87"/>
                </a:lnTo>
                <a:close/>
                <a:moveTo>
                  <a:pt x="97" y="46"/>
                </a:moveTo>
                <a:lnTo>
                  <a:pt x="97" y="46"/>
                </a:lnTo>
                <a:lnTo>
                  <a:pt x="96" y="49"/>
                </a:lnTo>
                <a:lnTo>
                  <a:pt x="99" y="49"/>
                </a:lnTo>
                <a:lnTo>
                  <a:pt x="97" y="46"/>
                </a:lnTo>
                <a:close/>
                <a:moveTo>
                  <a:pt x="41" y="35"/>
                </a:moveTo>
                <a:lnTo>
                  <a:pt x="41" y="35"/>
                </a:lnTo>
                <a:lnTo>
                  <a:pt x="37" y="37"/>
                </a:lnTo>
                <a:lnTo>
                  <a:pt x="39" y="38"/>
                </a:lnTo>
                <a:lnTo>
                  <a:pt x="41" y="35"/>
                </a:lnTo>
                <a:close/>
                <a:moveTo>
                  <a:pt x="64" y="26"/>
                </a:moveTo>
                <a:lnTo>
                  <a:pt x="64" y="26"/>
                </a:lnTo>
                <a:lnTo>
                  <a:pt x="61" y="27"/>
                </a:lnTo>
                <a:lnTo>
                  <a:pt x="61" y="29"/>
                </a:lnTo>
                <a:lnTo>
                  <a:pt x="64" y="26"/>
                </a:lnTo>
                <a:close/>
                <a:moveTo>
                  <a:pt x="50" y="81"/>
                </a:moveTo>
                <a:lnTo>
                  <a:pt x="50" y="81"/>
                </a:lnTo>
                <a:lnTo>
                  <a:pt x="50" y="79"/>
                </a:lnTo>
                <a:lnTo>
                  <a:pt x="47" y="79"/>
                </a:lnTo>
                <a:lnTo>
                  <a:pt x="48" y="81"/>
                </a:lnTo>
                <a:lnTo>
                  <a:pt x="50" y="81"/>
                </a:lnTo>
                <a:close/>
                <a:moveTo>
                  <a:pt x="33" y="78"/>
                </a:moveTo>
                <a:lnTo>
                  <a:pt x="33" y="78"/>
                </a:lnTo>
                <a:lnTo>
                  <a:pt x="31" y="79"/>
                </a:lnTo>
                <a:lnTo>
                  <a:pt x="33" y="81"/>
                </a:lnTo>
                <a:lnTo>
                  <a:pt x="33" y="79"/>
                </a:lnTo>
                <a:lnTo>
                  <a:pt x="33" y="78"/>
                </a:lnTo>
                <a:close/>
                <a:moveTo>
                  <a:pt x="34" y="73"/>
                </a:moveTo>
                <a:lnTo>
                  <a:pt x="34" y="73"/>
                </a:lnTo>
                <a:lnTo>
                  <a:pt x="34" y="70"/>
                </a:lnTo>
                <a:lnTo>
                  <a:pt x="33" y="71"/>
                </a:lnTo>
                <a:lnTo>
                  <a:pt x="34" y="73"/>
                </a:lnTo>
                <a:close/>
                <a:moveTo>
                  <a:pt x="88" y="109"/>
                </a:moveTo>
                <a:lnTo>
                  <a:pt x="88" y="109"/>
                </a:lnTo>
                <a:lnTo>
                  <a:pt x="86" y="109"/>
                </a:lnTo>
                <a:lnTo>
                  <a:pt x="85" y="109"/>
                </a:lnTo>
                <a:lnTo>
                  <a:pt x="83" y="111"/>
                </a:lnTo>
                <a:lnTo>
                  <a:pt x="88" y="109"/>
                </a:lnTo>
                <a:close/>
                <a:moveTo>
                  <a:pt x="53" y="106"/>
                </a:moveTo>
                <a:lnTo>
                  <a:pt x="53" y="106"/>
                </a:lnTo>
                <a:lnTo>
                  <a:pt x="55" y="104"/>
                </a:lnTo>
                <a:lnTo>
                  <a:pt x="56" y="103"/>
                </a:lnTo>
                <a:lnTo>
                  <a:pt x="53" y="106"/>
                </a:lnTo>
                <a:close/>
                <a:moveTo>
                  <a:pt x="88" y="29"/>
                </a:moveTo>
                <a:lnTo>
                  <a:pt x="88" y="29"/>
                </a:lnTo>
                <a:lnTo>
                  <a:pt x="86" y="27"/>
                </a:lnTo>
                <a:lnTo>
                  <a:pt x="83" y="26"/>
                </a:lnTo>
                <a:lnTo>
                  <a:pt x="83" y="27"/>
                </a:lnTo>
                <a:lnTo>
                  <a:pt x="88" y="29"/>
                </a:lnTo>
                <a:close/>
                <a:moveTo>
                  <a:pt x="44" y="95"/>
                </a:moveTo>
                <a:lnTo>
                  <a:pt x="44" y="95"/>
                </a:lnTo>
                <a:lnTo>
                  <a:pt x="44" y="97"/>
                </a:lnTo>
                <a:lnTo>
                  <a:pt x="45" y="98"/>
                </a:lnTo>
                <a:lnTo>
                  <a:pt x="45" y="97"/>
                </a:lnTo>
                <a:lnTo>
                  <a:pt x="44" y="95"/>
                </a:lnTo>
                <a:close/>
                <a:moveTo>
                  <a:pt x="59" y="48"/>
                </a:moveTo>
                <a:lnTo>
                  <a:pt x="59" y="48"/>
                </a:lnTo>
                <a:lnTo>
                  <a:pt x="56" y="49"/>
                </a:lnTo>
                <a:lnTo>
                  <a:pt x="56" y="51"/>
                </a:lnTo>
                <a:lnTo>
                  <a:pt x="59" y="48"/>
                </a:lnTo>
                <a:close/>
                <a:moveTo>
                  <a:pt x="91" y="37"/>
                </a:moveTo>
                <a:lnTo>
                  <a:pt x="91" y="37"/>
                </a:lnTo>
                <a:lnTo>
                  <a:pt x="89" y="35"/>
                </a:lnTo>
                <a:lnTo>
                  <a:pt x="88" y="35"/>
                </a:lnTo>
                <a:lnTo>
                  <a:pt x="89" y="38"/>
                </a:lnTo>
                <a:lnTo>
                  <a:pt x="91" y="37"/>
                </a:lnTo>
                <a:close/>
                <a:moveTo>
                  <a:pt x="42" y="76"/>
                </a:moveTo>
                <a:lnTo>
                  <a:pt x="42" y="76"/>
                </a:lnTo>
                <a:lnTo>
                  <a:pt x="42" y="78"/>
                </a:lnTo>
                <a:lnTo>
                  <a:pt x="44" y="78"/>
                </a:lnTo>
                <a:lnTo>
                  <a:pt x="42" y="76"/>
                </a:lnTo>
                <a:close/>
                <a:moveTo>
                  <a:pt x="85" y="84"/>
                </a:moveTo>
                <a:lnTo>
                  <a:pt x="85" y="84"/>
                </a:lnTo>
                <a:lnTo>
                  <a:pt x="85" y="85"/>
                </a:lnTo>
                <a:lnTo>
                  <a:pt x="86" y="85"/>
                </a:lnTo>
                <a:lnTo>
                  <a:pt x="85" y="84"/>
                </a:lnTo>
                <a:close/>
                <a:moveTo>
                  <a:pt x="20" y="81"/>
                </a:moveTo>
                <a:lnTo>
                  <a:pt x="20" y="81"/>
                </a:lnTo>
                <a:lnTo>
                  <a:pt x="20" y="79"/>
                </a:lnTo>
                <a:lnTo>
                  <a:pt x="20" y="78"/>
                </a:lnTo>
                <a:lnTo>
                  <a:pt x="20" y="79"/>
                </a:lnTo>
                <a:lnTo>
                  <a:pt x="20" y="81"/>
                </a:lnTo>
                <a:close/>
                <a:moveTo>
                  <a:pt x="93" y="76"/>
                </a:moveTo>
                <a:lnTo>
                  <a:pt x="93" y="76"/>
                </a:lnTo>
                <a:lnTo>
                  <a:pt x="93" y="71"/>
                </a:lnTo>
                <a:lnTo>
                  <a:pt x="93" y="76"/>
                </a:lnTo>
                <a:close/>
                <a:moveTo>
                  <a:pt x="28" y="51"/>
                </a:moveTo>
                <a:lnTo>
                  <a:pt x="28" y="51"/>
                </a:lnTo>
                <a:lnTo>
                  <a:pt x="28" y="49"/>
                </a:lnTo>
                <a:lnTo>
                  <a:pt x="26" y="48"/>
                </a:lnTo>
                <a:lnTo>
                  <a:pt x="28" y="51"/>
                </a:lnTo>
                <a:close/>
                <a:moveTo>
                  <a:pt x="85" y="37"/>
                </a:moveTo>
                <a:lnTo>
                  <a:pt x="85" y="37"/>
                </a:lnTo>
                <a:lnTo>
                  <a:pt x="82" y="35"/>
                </a:lnTo>
                <a:lnTo>
                  <a:pt x="83" y="37"/>
                </a:lnTo>
                <a:lnTo>
                  <a:pt x="85" y="37"/>
                </a:lnTo>
                <a:close/>
                <a:moveTo>
                  <a:pt x="107" y="89"/>
                </a:moveTo>
                <a:lnTo>
                  <a:pt x="107" y="89"/>
                </a:lnTo>
                <a:lnTo>
                  <a:pt x="105" y="93"/>
                </a:lnTo>
                <a:lnTo>
                  <a:pt x="107" y="92"/>
                </a:lnTo>
                <a:lnTo>
                  <a:pt x="107" y="89"/>
                </a:lnTo>
                <a:close/>
                <a:moveTo>
                  <a:pt x="67" y="27"/>
                </a:moveTo>
                <a:lnTo>
                  <a:pt x="67" y="27"/>
                </a:lnTo>
                <a:lnTo>
                  <a:pt x="66" y="27"/>
                </a:lnTo>
                <a:lnTo>
                  <a:pt x="66" y="29"/>
                </a:lnTo>
                <a:lnTo>
                  <a:pt x="67" y="27"/>
                </a:lnTo>
                <a:close/>
                <a:moveTo>
                  <a:pt x="50" y="71"/>
                </a:moveTo>
                <a:lnTo>
                  <a:pt x="50" y="71"/>
                </a:lnTo>
                <a:lnTo>
                  <a:pt x="48" y="68"/>
                </a:lnTo>
                <a:lnTo>
                  <a:pt x="48" y="70"/>
                </a:lnTo>
                <a:lnTo>
                  <a:pt x="50" y="71"/>
                </a:lnTo>
                <a:close/>
                <a:moveTo>
                  <a:pt x="85" y="74"/>
                </a:moveTo>
                <a:lnTo>
                  <a:pt x="85" y="74"/>
                </a:lnTo>
                <a:lnTo>
                  <a:pt x="86" y="73"/>
                </a:lnTo>
                <a:lnTo>
                  <a:pt x="85" y="71"/>
                </a:lnTo>
                <a:lnTo>
                  <a:pt x="85" y="74"/>
                </a:lnTo>
                <a:close/>
                <a:moveTo>
                  <a:pt x="91" y="30"/>
                </a:moveTo>
                <a:lnTo>
                  <a:pt x="91" y="30"/>
                </a:lnTo>
                <a:lnTo>
                  <a:pt x="93" y="32"/>
                </a:lnTo>
                <a:lnTo>
                  <a:pt x="93" y="30"/>
                </a:lnTo>
                <a:lnTo>
                  <a:pt x="91" y="30"/>
                </a:lnTo>
                <a:close/>
                <a:moveTo>
                  <a:pt x="72" y="108"/>
                </a:moveTo>
                <a:lnTo>
                  <a:pt x="72" y="108"/>
                </a:lnTo>
                <a:lnTo>
                  <a:pt x="74" y="106"/>
                </a:lnTo>
                <a:lnTo>
                  <a:pt x="72" y="104"/>
                </a:lnTo>
                <a:lnTo>
                  <a:pt x="72" y="106"/>
                </a:lnTo>
                <a:lnTo>
                  <a:pt x="72" y="108"/>
                </a:lnTo>
                <a:close/>
                <a:moveTo>
                  <a:pt x="69" y="43"/>
                </a:moveTo>
                <a:lnTo>
                  <a:pt x="69" y="43"/>
                </a:lnTo>
                <a:lnTo>
                  <a:pt x="71" y="41"/>
                </a:lnTo>
                <a:lnTo>
                  <a:pt x="69" y="41"/>
                </a:lnTo>
                <a:lnTo>
                  <a:pt x="69" y="43"/>
                </a:lnTo>
                <a:close/>
                <a:moveTo>
                  <a:pt x="45" y="74"/>
                </a:moveTo>
                <a:lnTo>
                  <a:pt x="45" y="74"/>
                </a:lnTo>
                <a:lnTo>
                  <a:pt x="45" y="71"/>
                </a:lnTo>
                <a:lnTo>
                  <a:pt x="44" y="73"/>
                </a:lnTo>
                <a:lnTo>
                  <a:pt x="45" y="74"/>
                </a:lnTo>
                <a:close/>
                <a:moveTo>
                  <a:pt x="66" y="79"/>
                </a:moveTo>
                <a:lnTo>
                  <a:pt x="66" y="79"/>
                </a:lnTo>
                <a:lnTo>
                  <a:pt x="66" y="76"/>
                </a:lnTo>
                <a:lnTo>
                  <a:pt x="64" y="78"/>
                </a:lnTo>
                <a:lnTo>
                  <a:pt x="66" y="79"/>
                </a:lnTo>
                <a:close/>
                <a:moveTo>
                  <a:pt x="102" y="79"/>
                </a:moveTo>
                <a:lnTo>
                  <a:pt x="102" y="79"/>
                </a:lnTo>
                <a:lnTo>
                  <a:pt x="104" y="79"/>
                </a:lnTo>
                <a:lnTo>
                  <a:pt x="104" y="78"/>
                </a:lnTo>
                <a:lnTo>
                  <a:pt x="102" y="79"/>
                </a:lnTo>
                <a:close/>
                <a:moveTo>
                  <a:pt x="31" y="74"/>
                </a:moveTo>
                <a:lnTo>
                  <a:pt x="31" y="74"/>
                </a:lnTo>
                <a:lnTo>
                  <a:pt x="29" y="78"/>
                </a:lnTo>
                <a:lnTo>
                  <a:pt x="31" y="76"/>
                </a:lnTo>
                <a:lnTo>
                  <a:pt x="31" y="74"/>
                </a:lnTo>
                <a:close/>
                <a:moveTo>
                  <a:pt x="80" y="35"/>
                </a:moveTo>
                <a:lnTo>
                  <a:pt x="80" y="35"/>
                </a:lnTo>
                <a:lnTo>
                  <a:pt x="78" y="33"/>
                </a:lnTo>
                <a:lnTo>
                  <a:pt x="78" y="35"/>
                </a:lnTo>
                <a:lnTo>
                  <a:pt x="80" y="35"/>
                </a:lnTo>
                <a:close/>
                <a:moveTo>
                  <a:pt x="36" y="62"/>
                </a:moveTo>
                <a:lnTo>
                  <a:pt x="36" y="62"/>
                </a:lnTo>
                <a:lnTo>
                  <a:pt x="34" y="62"/>
                </a:lnTo>
                <a:lnTo>
                  <a:pt x="36" y="63"/>
                </a:lnTo>
                <a:lnTo>
                  <a:pt x="36" y="62"/>
                </a:lnTo>
                <a:close/>
                <a:moveTo>
                  <a:pt x="89" y="62"/>
                </a:moveTo>
                <a:lnTo>
                  <a:pt x="89" y="62"/>
                </a:lnTo>
                <a:lnTo>
                  <a:pt x="89" y="60"/>
                </a:lnTo>
                <a:lnTo>
                  <a:pt x="88" y="62"/>
                </a:lnTo>
                <a:lnTo>
                  <a:pt x="89" y="62"/>
                </a:lnTo>
                <a:close/>
                <a:moveTo>
                  <a:pt x="86" y="56"/>
                </a:moveTo>
                <a:lnTo>
                  <a:pt x="86" y="56"/>
                </a:lnTo>
                <a:lnTo>
                  <a:pt x="86" y="54"/>
                </a:lnTo>
                <a:lnTo>
                  <a:pt x="86" y="56"/>
                </a:lnTo>
                <a:close/>
                <a:moveTo>
                  <a:pt x="39" y="54"/>
                </a:moveTo>
                <a:lnTo>
                  <a:pt x="39" y="54"/>
                </a:lnTo>
                <a:lnTo>
                  <a:pt x="36" y="54"/>
                </a:lnTo>
                <a:lnTo>
                  <a:pt x="37" y="56"/>
                </a:lnTo>
                <a:lnTo>
                  <a:pt x="39" y="54"/>
                </a:lnTo>
                <a:close/>
                <a:moveTo>
                  <a:pt x="58" y="21"/>
                </a:moveTo>
                <a:lnTo>
                  <a:pt x="58" y="21"/>
                </a:lnTo>
                <a:lnTo>
                  <a:pt x="58" y="22"/>
                </a:lnTo>
                <a:lnTo>
                  <a:pt x="58" y="21"/>
                </a:lnTo>
                <a:close/>
                <a:moveTo>
                  <a:pt x="59" y="114"/>
                </a:moveTo>
                <a:lnTo>
                  <a:pt x="59" y="114"/>
                </a:lnTo>
                <a:lnTo>
                  <a:pt x="61" y="114"/>
                </a:lnTo>
                <a:lnTo>
                  <a:pt x="59" y="114"/>
                </a:lnTo>
                <a:close/>
                <a:moveTo>
                  <a:pt x="89" y="48"/>
                </a:moveTo>
                <a:lnTo>
                  <a:pt x="89" y="48"/>
                </a:lnTo>
                <a:lnTo>
                  <a:pt x="88" y="48"/>
                </a:lnTo>
                <a:lnTo>
                  <a:pt x="88" y="49"/>
                </a:lnTo>
                <a:lnTo>
                  <a:pt x="89" y="48"/>
                </a:lnTo>
                <a:close/>
                <a:moveTo>
                  <a:pt x="93" y="108"/>
                </a:moveTo>
                <a:lnTo>
                  <a:pt x="93" y="108"/>
                </a:lnTo>
                <a:lnTo>
                  <a:pt x="93" y="106"/>
                </a:lnTo>
                <a:lnTo>
                  <a:pt x="91" y="108"/>
                </a:lnTo>
                <a:lnTo>
                  <a:pt x="93" y="108"/>
                </a:lnTo>
                <a:close/>
                <a:moveTo>
                  <a:pt x="31" y="38"/>
                </a:moveTo>
                <a:lnTo>
                  <a:pt x="31" y="38"/>
                </a:lnTo>
                <a:lnTo>
                  <a:pt x="33" y="40"/>
                </a:lnTo>
                <a:lnTo>
                  <a:pt x="33" y="38"/>
                </a:lnTo>
                <a:lnTo>
                  <a:pt x="31" y="38"/>
                </a:lnTo>
                <a:close/>
                <a:moveTo>
                  <a:pt x="41" y="112"/>
                </a:moveTo>
                <a:lnTo>
                  <a:pt x="41" y="112"/>
                </a:lnTo>
                <a:lnTo>
                  <a:pt x="42" y="112"/>
                </a:lnTo>
                <a:lnTo>
                  <a:pt x="41" y="112"/>
                </a:lnTo>
                <a:close/>
                <a:moveTo>
                  <a:pt x="99" y="30"/>
                </a:moveTo>
                <a:lnTo>
                  <a:pt x="99" y="30"/>
                </a:lnTo>
                <a:lnTo>
                  <a:pt x="100" y="32"/>
                </a:lnTo>
                <a:lnTo>
                  <a:pt x="100" y="30"/>
                </a:lnTo>
                <a:lnTo>
                  <a:pt x="99" y="30"/>
                </a:lnTo>
                <a:close/>
                <a:moveTo>
                  <a:pt x="18" y="98"/>
                </a:moveTo>
                <a:lnTo>
                  <a:pt x="18" y="98"/>
                </a:lnTo>
                <a:lnTo>
                  <a:pt x="17" y="98"/>
                </a:lnTo>
                <a:lnTo>
                  <a:pt x="18" y="98"/>
                </a:lnTo>
                <a:close/>
                <a:moveTo>
                  <a:pt x="93" y="87"/>
                </a:moveTo>
                <a:lnTo>
                  <a:pt x="93" y="87"/>
                </a:lnTo>
                <a:lnTo>
                  <a:pt x="94" y="87"/>
                </a:lnTo>
                <a:lnTo>
                  <a:pt x="93" y="87"/>
                </a:lnTo>
                <a:close/>
                <a:moveTo>
                  <a:pt x="112" y="59"/>
                </a:moveTo>
                <a:lnTo>
                  <a:pt x="112" y="59"/>
                </a:lnTo>
                <a:lnTo>
                  <a:pt x="113" y="59"/>
                </a:lnTo>
                <a:lnTo>
                  <a:pt x="112" y="59"/>
                </a:lnTo>
                <a:close/>
                <a:moveTo>
                  <a:pt x="12" y="76"/>
                </a:moveTo>
                <a:lnTo>
                  <a:pt x="12" y="76"/>
                </a:lnTo>
                <a:lnTo>
                  <a:pt x="12" y="74"/>
                </a:lnTo>
                <a:lnTo>
                  <a:pt x="12" y="76"/>
                </a:lnTo>
                <a:close/>
                <a:moveTo>
                  <a:pt x="78" y="109"/>
                </a:moveTo>
                <a:lnTo>
                  <a:pt x="78" y="109"/>
                </a:lnTo>
                <a:lnTo>
                  <a:pt x="78" y="111"/>
                </a:lnTo>
                <a:lnTo>
                  <a:pt x="78" y="109"/>
                </a:lnTo>
                <a:close/>
                <a:moveTo>
                  <a:pt x="37" y="76"/>
                </a:moveTo>
                <a:lnTo>
                  <a:pt x="37" y="76"/>
                </a:lnTo>
                <a:lnTo>
                  <a:pt x="37" y="74"/>
                </a:lnTo>
                <a:lnTo>
                  <a:pt x="37" y="7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1" name="Freeform 52"/>
          <p:cNvSpPr>
            <a:spLocks/>
          </p:cNvSpPr>
          <p:nvPr/>
        </p:nvSpPr>
        <p:spPr bwMode="auto">
          <a:xfrm>
            <a:off x="1939925" y="3966938"/>
            <a:ext cx="61913" cy="125412"/>
          </a:xfrm>
          <a:custGeom>
            <a:avLst/>
            <a:gdLst>
              <a:gd name="T0" fmla="*/ 47884149 w 39"/>
              <a:gd name="T1" fmla="*/ 75604386 h 79"/>
              <a:gd name="T2" fmla="*/ 22682383 w 39"/>
              <a:gd name="T3" fmla="*/ 110886433 h 79"/>
              <a:gd name="T4" fmla="*/ 15121060 w 39"/>
              <a:gd name="T5" fmla="*/ 118447665 h 79"/>
              <a:gd name="T6" fmla="*/ 12601677 w 39"/>
              <a:gd name="T7" fmla="*/ 108367080 h 79"/>
              <a:gd name="T8" fmla="*/ 30242119 w 39"/>
              <a:gd name="T9" fmla="*/ 83165618 h 79"/>
              <a:gd name="T10" fmla="*/ 47884149 w 39"/>
              <a:gd name="T11" fmla="*/ 55443216 h 79"/>
              <a:gd name="T12" fmla="*/ 55443885 w 39"/>
              <a:gd name="T13" fmla="*/ 27722402 h 79"/>
              <a:gd name="T14" fmla="*/ 68045562 w 39"/>
              <a:gd name="T15" fmla="*/ 15120877 h 79"/>
              <a:gd name="T16" fmla="*/ 70564945 w 39"/>
              <a:gd name="T17" fmla="*/ 12601525 h 79"/>
              <a:gd name="T18" fmla="*/ 70564945 w 39"/>
              <a:gd name="T19" fmla="*/ 12601525 h 79"/>
              <a:gd name="T20" fmla="*/ 40322826 w 39"/>
              <a:gd name="T21" fmla="*/ 32762694 h 79"/>
              <a:gd name="T22" fmla="*/ 27722736 w 39"/>
              <a:gd name="T23" fmla="*/ 55443216 h 79"/>
              <a:gd name="T24" fmla="*/ 12601677 w 39"/>
              <a:gd name="T25" fmla="*/ 75604386 h 79"/>
              <a:gd name="T26" fmla="*/ 0 w 39"/>
              <a:gd name="T27" fmla="*/ 70564094 h 79"/>
              <a:gd name="T28" fmla="*/ 2520970 w 39"/>
              <a:gd name="T29" fmla="*/ 63004449 h 79"/>
              <a:gd name="T30" fmla="*/ 30242119 w 39"/>
              <a:gd name="T31" fmla="*/ 35282047 h 79"/>
              <a:gd name="T32" fmla="*/ 42843796 w 39"/>
              <a:gd name="T33" fmla="*/ 7561232 h 79"/>
              <a:gd name="T34" fmla="*/ 60484238 w 39"/>
              <a:gd name="T35" fmla="*/ 0 h 79"/>
              <a:gd name="T36" fmla="*/ 83166622 w 39"/>
              <a:gd name="T37" fmla="*/ 12601525 h 79"/>
              <a:gd name="T38" fmla="*/ 83166622 w 39"/>
              <a:gd name="T39" fmla="*/ 20161170 h 79"/>
              <a:gd name="T40" fmla="*/ 75605298 w 39"/>
              <a:gd name="T41" fmla="*/ 27722402 h 79"/>
              <a:gd name="T42" fmla="*/ 68045562 w 39"/>
              <a:gd name="T43" fmla="*/ 27722402 h 79"/>
              <a:gd name="T44" fmla="*/ 63005209 w 39"/>
              <a:gd name="T45" fmla="*/ 27722402 h 79"/>
              <a:gd name="T46" fmla="*/ 68045562 w 39"/>
              <a:gd name="T47" fmla="*/ 35282047 h 79"/>
              <a:gd name="T48" fmla="*/ 68045562 w 39"/>
              <a:gd name="T49" fmla="*/ 42843279 h 79"/>
              <a:gd name="T50" fmla="*/ 60484238 w 39"/>
              <a:gd name="T51" fmla="*/ 52923864 h 79"/>
              <a:gd name="T52" fmla="*/ 68045562 w 39"/>
              <a:gd name="T53" fmla="*/ 83165618 h 79"/>
              <a:gd name="T54" fmla="*/ 83166622 w 39"/>
              <a:gd name="T55" fmla="*/ 103326788 h 79"/>
              <a:gd name="T56" fmla="*/ 95766711 w 39"/>
              <a:gd name="T57" fmla="*/ 143649127 h 79"/>
              <a:gd name="T58" fmla="*/ 83166622 w 39"/>
              <a:gd name="T59" fmla="*/ 136087895 h 79"/>
              <a:gd name="T60" fmla="*/ 75605298 w 39"/>
              <a:gd name="T61" fmla="*/ 103326788 h 79"/>
              <a:gd name="T62" fmla="*/ 60484238 w 39"/>
              <a:gd name="T63" fmla="*/ 131047603 h 79"/>
              <a:gd name="T64" fmla="*/ 50403532 w 39"/>
              <a:gd name="T65" fmla="*/ 143649127 h 79"/>
              <a:gd name="T66" fmla="*/ 50403532 w 39"/>
              <a:gd name="T67" fmla="*/ 173890882 h 79"/>
              <a:gd name="T68" fmla="*/ 47884149 w 39"/>
              <a:gd name="T69" fmla="*/ 186490819 h 79"/>
              <a:gd name="T70" fmla="*/ 40322826 w 39"/>
              <a:gd name="T71" fmla="*/ 183971467 h 79"/>
              <a:gd name="T72" fmla="*/ 40322826 w 39"/>
              <a:gd name="T73" fmla="*/ 171369942 h 79"/>
              <a:gd name="T74" fmla="*/ 35282472 w 39"/>
              <a:gd name="T75" fmla="*/ 151208772 h 79"/>
              <a:gd name="T76" fmla="*/ 27722736 w 39"/>
              <a:gd name="T77" fmla="*/ 151208772 h 79"/>
              <a:gd name="T78" fmla="*/ 20161413 w 39"/>
              <a:gd name="T79" fmla="*/ 173890882 h 79"/>
              <a:gd name="T80" fmla="*/ 7561324 w 39"/>
              <a:gd name="T81" fmla="*/ 194052051 h 79"/>
              <a:gd name="T82" fmla="*/ 2520970 w 39"/>
              <a:gd name="T83" fmla="*/ 186490819 h 79"/>
              <a:gd name="T84" fmla="*/ 20161413 w 39"/>
              <a:gd name="T85" fmla="*/ 158770005 h 79"/>
              <a:gd name="T86" fmla="*/ 30242119 w 39"/>
              <a:gd name="T87" fmla="*/ 143649127 h 79"/>
              <a:gd name="T88" fmla="*/ 40322826 w 39"/>
              <a:gd name="T89" fmla="*/ 138608835 h 79"/>
              <a:gd name="T90" fmla="*/ 42843796 w 39"/>
              <a:gd name="T91" fmla="*/ 138608835 h 79"/>
              <a:gd name="T92" fmla="*/ 63005209 w 39"/>
              <a:gd name="T93" fmla="*/ 115926725 h 79"/>
              <a:gd name="T94" fmla="*/ 63005209 w 39"/>
              <a:gd name="T95" fmla="*/ 108367080 h 79"/>
              <a:gd name="T96" fmla="*/ 68045562 w 39"/>
              <a:gd name="T97" fmla="*/ 95765556 h 79"/>
              <a:gd name="T98" fmla="*/ 60484238 w 39"/>
              <a:gd name="T99" fmla="*/ 88205911 h 79"/>
              <a:gd name="T100" fmla="*/ 50403532 w 39"/>
              <a:gd name="T101" fmla="*/ 70564094 h 7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9" h="79">
                <a:moveTo>
                  <a:pt x="20" y="28"/>
                </a:moveTo>
                <a:lnTo>
                  <a:pt x="20" y="28"/>
                </a:lnTo>
                <a:lnTo>
                  <a:pt x="19" y="30"/>
                </a:lnTo>
                <a:lnTo>
                  <a:pt x="14" y="38"/>
                </a:lnTo>
                <a:lnTo>
                  <a:pt x="11" y="41"/>
                </a:lnTo>
                <a:lnTo>
                  <a:pt x="9" y="44"/>
                </a:lnTo>
                <a:lnTo>
                  <a:pt x="9" y="46"/>
                </a:lnTo>
                <a:lnTo>
                  <a:pt x="6" y="47"/>
                </a:lnTo>
                <a:lnTo>
                  <a:pt x="5" y="46"/>
                </a:lnTo>
                <a:lnTo>
                  <a:pt x="5" y="44"/>
                </a:lnTo>
                <a:lnTo>
                  <a:pt x="5" y="43"/>
                </a:lnTo>
                <a:lnTo>
                  <a:pt x="8" y="38"/>
                </a:lnTo>
                <a:lnTo>
                  <a:pt x="12" y="33"/>
                </a:lnTo>
                <a:lnTo>
                  <a:pt x="17" y="27"/>
                </a:lnTo>
                <a:lnTo>
                  <a:pt x="19" y="22"/>
                </a:lnTo>
                <a:lnTo>
                  <a:pt x="20" y="14"/>
                </a:lnTo>
                <a:lnTo>
                  <a:pt x="22" y="11"/>
                </a:lnTo>
                <a:lnTo>
                  <a:pt x="24" y="8"/>
                </a:lnTo>
                <a:lnTo>
                  <a:pt x="27" y="6"/>
                </a:lnTo>
                <a:lnTo>
                  <a:pt x="28" y="5"/>
                </a:lnTo>
                <a:lnTo>
                  <a:pt x="24" y="3"/>
                </a:lnTo>
                <a:lnTo>
                  <a:pt x="19" y="6"/>
                </a:lnTo>
                <a:lnTo>
                  <a:pt x="16" y="13"/>
                </a:lnTo>
                <a:lnTo>
                  <a:pt x="14" y="16"/>
                </a:lnTo>
                <a:lnTo>
                  <a:pt x="11" y="22"/>
                </a:lnTo>
                <a:lnTo>
                  <a:pt x="6" y="28"/>
                </a:lnTo>
                <a:lnTo>
                  <a:pt x="5" y="30"/>
                </a:lnTo>
                <a:lnTo>
                  <a:pt x="3" y="30"/>
                </a:lnTo>
                <a:lnTo>
                  <a:pt x="1" y="30"/>
                </a:lnTo>
                <a:lnTo>
                  <a:pt x="0" y="28"/>
                </a:lnTo>
                <a:lnTo>
                  <a:pt x="1" y="27"/>
                </a:lnTo>
                <a:lnTo>
                  <a:pt x="1" y="25"/>
                </a:lnTo>
                <a:lnTo>
                  <a:pt x="6" y="22"/>
                </a:lnTo>
                <a:lnTo>
                  <a:pt x="9" y="17"/>
                </a:lnTo>
                <a:lnTo>
                  <a:pt x="12" y="14"/>
                </a:lnTo>
                <a:lnTo>
                  <a:pt x="14" y="8"/>
                </a:lnTo>
                <a:lnTo>
                  <a:pt x="17" y="3"/>
                </a:lnTo>
                <a:lnTo>
                  <a:pt x="20" y="0"/>
                </a:lnTo>
                <a:lnTo>
                  <a:pt x="24" y="0"/>
                </a:lnTo>
                <a:lnTo>
                  <a:pt x="28" y="2"/>
                </a:lnTo>
                <a:lnTo>
                  <a:pt x="30" y="2"/>
                </a:lnTo>
                <a:lnTo>
                  <a:pt x="33" y="5"/>
                </a:lnTo>
                <a:lnTo>
                  <a:pt x="33" y="8"/>
                </a:lnTo>
                <a:lnTo>
                  <a:pt x="30" y="9"/>
                </a:lnTo>
                <a:lnTo>
                  <a:pt x="30" y="11"/>
                </a:lnTo>
                <a:lnTo>
                  <a:pt x="28" y="11"/>
                </a:lnTo>
                <a:lnTo>
                  <a:pt x="27" y="11"/>
                </a:lnTo>
                <a:lnTo>
                  <a:pt x="25" y="11"/>
                </a:lnTo>
                <a:lnTo>
                  <a:pt x="25" y="13"/>
                </a:lnTo>
                <a:lnTo>
                  <a:pt x="27" y="14"/>
                </a:lnTo>
                <a:lnTo>
                  <a:pt x="27" y="16"/>
                </a:lnTo>
                <a:lnTo>
                  <a:pt x="27" y="17"/>
                </a:lnTo>
                <a:lnTo>
                  <a:pt x="24" y="19"/>
                </a:lnTo>
                <a:lnTo>
                  <a:pt x="24" y="21"/>
                </a:lnTo>
                <a:lnTo>
                  <a:pt x="22" y="25"/>
                </a:lnTo>
                <a:lnTo>
                  <a:pt x="24" y="28"/>
                </a:lnTo>
                <a:lnTo>
                  <a:pt x="27" y="33"/>
                </a:lnTo>
                <a:lnTo>
                  <a:pt x="31" y="36"/>
                </a:lnTo>
                <a:lnTo>
                  <a:pt x="33" y="41"/>
                </a:lnTo>
                <a:lnTo>
                  <a:pt x="39" y="52"/>
                </a:lnTo>
                <a:lnTo>
                  <a:pt x="39" y="55"/>
                </a:lnTo>
                <a:lnTo>
                  <a:pt x="38" y="57"/>
                </a:lnTo>
                <a:lnTo>
                  <a:pt x="35" y="57"/>
                </a:lnTo>
                <a:lnTo>
                  <a:pt x="33" y="54"/>
                </a:lnTo>
                <a:lnTo>
                  <a:pt x="31" y="47"/>
                </a:lnTo>
                <a:lnTo>
                  <a:pt x="30" y="41"/>
                </a:lnTo>
                <a:lnTo>
                  <a:pt x="28" y="44"/>
                </a:lnTo>
                <a:lnTo>
                  <a:pt x="27" y="49"/>
                </a:lnTo>
                <a:lnTo>
                  <a:pt x="24" y="52"/>
                </a:lnTo>
                <a:lnTo>
                  <a:pt x="20" y="57"/>
                </a:lnTo>
                <a:lnTo>
                  <a:pt x="20" y="62"/>
                </a:lnTo>
                <a:lnTo>
                  <a:pt x="20" y="69"/>
                </a:lnTo>
                <a:lnTo>
                  <a:pt x="20" y="71"/>
                </a:lnTo>
                <a:lnTo>
                  <a:pt x="20" y="73"/>
                </a:lnTo>
                <a:lnTo>
                  <a:pt x="19" y="74"/>
                </a:lnTo>
                <a:lnTo>
                  <a:pt x="17" y="74"/>
                </a:lnTo>
                <a:lnTo>
                  <a:pt x="16" y="73"/>
                </a:lnTo>
                <a:lnTo>
                  <a:pt x="14" y="71"/>
                </a:lnTo>
                <a:lnTo>
                  <a:pt x="16" y="69"/>
                </a:lnTo>
                <a:lnTo>
                  <a:pt x="16" y="68"/>
                </a:lnTo>
                <a:lnTo>
                  <a:pt x="17" y="60"/>
                </a:lnTo>
                <a:lnTo>
                  <a:pt x="14" y="60"/>
                </a:lnTo>
                <a:lnTo>
                  <a:pt x="12" y="60"/>
                </a:lnTo>
                <a:lnTo>
                  <a:pt x="11" y="60"/>
                </a:lnTo>
                <a:lnTo>
                  <a:pt x="11" y="62"/>
                </a:lnTo>
                <a:lnTo>
                  <a:pt x="8" y="69"/>
                </a:lnTo>
                <a:lnTo>
                  <a:pt x="6" y="77"/>
                </a:lnTo>
                <a:lnTo>
                  <a:pt x="5" y="79"/>
                </a:lnTo>
                <a:lnTo>
                  <a:pt x="3" y="77"/>
                </a:lnTo>
                <a:lnTo>
                  <a:pt x="1" y="77"/>
                </a:lnTo>
                <a:lnTo>
                  <a:pt x="1" y="74"/>
                </a:lnTo>
                <a:lnTo>
                  <a:pt x="5" y="68"/>
                </a:lnTo>
                <a:lnTo>
                  <a:pt x="8" y="63"/>
                </a:lnTo>
                <a:lnTo>
                  <a:pt x="9" y="58"/>
                </a:lnTo>
                <a:lnTo>
                  <a:pt x="12" y="57"/>
                </a:lnTo>
                <a:lnTo>
                  <a:pt x="14" y="55"/>
                </a:lnTo>
                <a:lnTo>
                  <a:pt x="16" y="55"/>
                </a:lnTo>
                <a:lnTo>
                  <a:pt x="17" y="55"/>
                </a:lnTo>
                <a:lnTo>
                  <a:pt x="20" y="52"/>
                </a:lnTo>
                <a:lnTo>
                  <a:pt x="22" y="49"/>
                </a:lnTo>
                <a:lnTo>
                  <a:pt x="25" y="46"/>
                </a:lnTo>
                <a:lnTo>
                  <a:pt x="25" y="44"/>
                </a:lnTo>
                <a:lnTo>
                  <a:pt x="25" y="43"/>
                </a:lnTo>
                <a:lnTo>
                  <a:pt x="25" y="41"/>
                </a:lnTo>
                <a:lnTo>
                  <a:pt x="25" y="39"/>
                </a:lnTo>
                <a:lnTo>
                  <a:pt x="27" y="38"/>
                </a:lnTo>
                <a:lnTo>
                  <a:pt x="28" y="38"/>
                </a:lnTo>
                <a:lnTo>
                  <a:pt x="24" y="35"/>
                </a:lnTo>
                <a:lnTo>
                  <a:pt x="20" y="2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2" name="Freeform 53"/>
          <p:cNvSpPr>
            <a:spLocks/>
          </p:cNvSpPr>
          <p:nvPr/>
        </p:nvSpPr>
        <p:spPr bwMode="auto">
          <a:xfrm>
            <a:off x="2082800" y="4035200"/>
            <a:ext cx="39688" cy="71438"/>
          </a:xfrm>
          <a:custGeom>
            <a:avLst/>
            <a:gdLst>
              <a:gd name="T0" fmla="*/ 35282632 w 25"/>
              <a:gd name="T1" fmla="*/ 47884098 h 45"/>
              <a:gd name="T2" fmla="*/ 30242256 w 25"/>
              <a:gd name="T3" fmla="*/ 50403478 h 45"/>
              <a:gd name="T4" fmla="*/ 22682486 w 25"/>
              <a:gd name="T5" fmla="*/ 70564869 h 45"/>
              <a:gd name="T6" fmla="*/ 15121128 w 25"/>
              <a:gd name="T7" fmla="*/ 78126184 h 45"/>
              <a:gd name="T8" fmla="*/ 7561358 w 25"/>
              <a:gd name="T9" fmla="*/ 83166532 h 45"/>
              <a:gd name="T10" fmla="*/ 2520982 w 25"/>
              <a:gd name="T11" fmla="*/ 83166532 h 45"/>
              <a:gd name="T12" fmla="*/ 0 w 25"/>
              <a:gd name="T13" fmla="*/ 83166532 h 45"/>
              <a:gd name="T14" fmla="*/ 0 w 25"/>
              <a:gd name="T15" fmla="*/ 75605217 h 45"/>
              <a:gd name="T16" fmla="*/ 2520982 w 25"/>
              <a:gd name="T17" fmla="*/ 70564869 h 45"/>
              <a:gd name="T18" fmla="*/ 7561358 w 25"/>
              <a:gd name="T19" fmla="*/ 70564869 h 45"/>
              <a:gd name="T20" fmla="*/ 12601734 w 25"/>
              <a:gd name="T21" fmla="*/ 70564869 h 45"/>
              <a:gd name="T22" fmla="*/ 20161504 w 25"/>
              <a:gd name="T23" fmla="*/ 63005141 h 45"/>
              <a:gd name="T24" fmla="*/ 27722862 w 25"/>
              <a:gd name="T25" fmla="*/ 37803402 h 45"/>
              <a:gd name="T26" fmla="*/ 27722862 w 25"/>
              <a:gd name="T27" fmla="*/ 35282434 h 45"/>
              <a:gd name="T28" fmla="*/ 27722862 w 25"/>
              <a:gd name="T29" fmla="*/ 30242087 h 45"/>
              <a:gd name="T30" fmla="*/ 27722862 w 25"/>
              <a:gd name="T31" fmla="*/ 22682359 h 45"/>
              <a:gd name="T32" fmla="*/ 27722862 w 25"/>
              <a:gd name="T33" fmla="*/ 22682359 h 45"/>
              <a:gd name="T34" fmla="*/ 27722862 w 25"/>
              <a:gd name="T35" fmla="*/ 15121043 h 45"/>
              <a:gd name="T36" fmla="*/ 20161504 w 25"/>
              <a:gd name="T37" fmla="*/ 10080696 h 45"/>
              <a:gd name="T38" fmla="*/ 20161504 w 25"/>
              <a:gd name="T39" fmla="*/ 10080696 h 45"/>
              <a:gd name="T40" fmla="*/ 15121128 w 25"/>
              <a:gd name="T41" fmla="*/ 10080696 h 45"/>
              <a:gd name="T42" fmla="*/ 15121128 w 25"/>
              <a:gd name="T43" fmla="*/ 2520968 h 45"/>
              <a:gd name="T44" fmla="*/ 22682486 w 25"/>
              <a:gd name="T45" fmla="*/ 0 h 45"/>
              <a:gd name="T46" fmla="*/ 27722862 w 25"/>
              <a:gd name="T47" fmla="*/ 2520968 h 45"/>
              <a:gd name="T48" fmla="*/ 35282632 w 25"/>
              <a:gd name="T49" fmla="*/ 17642011 h 45"/>
              <a:gd name="T50" fmla="*/ 40323008 w 25"/>
              <a:gd name="T51" fmla="*/ 22682359 h 45"/>
              <a:gd name="T52" fmla="*/ 40323008 w 25"/>
              <a:gd name="T53" fmla="*/ 27722707 h 45"/>
              <a:gd name="T54" fmla="*/ 40323008 w 25"/>
              <a:gd name="T55" fmla="*/ 30242087 h 45"/>
              <a:gd name="T56" fmla="*/ 42843990 w 25"/>
              <a:gd name="T57" fmla="*/ 35282434 h 45"/>
              <a:gd name="T58" fmla="*/ 50403760 w 25"/>
              <a:gd name="T59" fmla="*/ 42843750 h 45"/>
              <a:gd name="T60" fmla="*/ 55444136 w 25"/>
              <a:gd name="T61" fmla="*/ 47884098 h 45"/>
              <a:gd name="T62" fmla="*/ 57965118 w 25"/>
              <a:gd name="T63" fmla="*/ 47884098 h 45"/>
              <a:gd name="T64" fmla="*/ 63005494 w 25"/>
              <a:gd name="T65" fmla="*/ 50403478 h 45"/>
              <a:gd name="T66" fmla="*/ 57965118 w 25"/>
              <a:gd name="T67" fmla="*/ 57964793 h 45"/>
              <a:gd name="T68" fmla="*/ 55444136 w 25"/>
              <a:gd name="T69" fmla="*/ 55443826 h 45"/>
              <a:gd name="T70" fmla="*/ 50403760 w 25"/>
              <a:gd name="T71" fmla="*/ 50403478 h 45"/>
              <a:gd name="T72" fmla="*/ 42843990 w 25"/>
              <a:gd name="T73" fmla="*/ 42843750 h 45"/>
              <a:gd name="T74" fmla="*/ 42843990 w 25"/>
              <a:gd name="T75" fmla="*/ 47884098 h 45"/>
              <a:gd name="T76" fmla="*/ 42843990 w 25"/>
              <a:gd name="T77" fmla="*/ 70564869 h 45"/>
              <a:gd name="T78" fmla="*/ 42843990 w 25"/>
              <a:gd name="T79" fmla="*/ 83166532 h 45"/>
              <a:gd name="T80" fmla="*/ 50403760 w 25"/>
              <a:gd name="T81" fmla="*/ 98287575 h 45"/>
              <a:gd name="T82" fmla="*/ 50403760 w 25"/>
              <a:gd name="T83" fmla="*/ 98287575 h 45"/>
              <a:gd name="T84" fmla="*/ 55444136 w 25"/>
              <a:gd name="T85" fmla="*/ 103327923 h 45"/>
              <a:gd name="T86" fmla="*/ 57965118 w 25"/>
              <a:gd name="T87" fmla="*/ 105847303 h 45"/>
              <a:gd name="T88" fmla="*/ 55444136 w 25"/>
              <a:gd name="T89" fmla="*/ 110887651 h 45"/>
              <a:gd name="T90" fmla="*/ 47884366 w 25"/>
              <a:gd name="T91" fmla="*/ 113408619 h 45"/>
              <a:gd name="T92" fmla="*/ 42843990 w 25"/>
              <a:gd name="T93" fmla="*/ 110887651 h 45"/>
              <a:gd name="T94" fmla="*/ 35282632 w 25"/>
              <a:gd name="T95" fmla="*/ 90726260 h 45"/>
              <a:gd name="T96" fmla="*/ 35282632 w 25"/>
              <a:gd name="T97" fmla="*/ 78126184 h 45"/>
              <a:gd name="T98" fmla="*/ 35282632 w 25"/>
              <a:gd name="T99" fmla="*/ 63005141 h 45"/>
              <a:gd name="T100" fmla="*/ 35282632 w 25"/>
              <a:gd name="T101" fmla="*/ 47884098 h 4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5" h="45">
                <a:moveTo>
                  <a:pt x="14" y="19"/>
                </a:moveTo>
                <a:lnTo>
                  <a:pt x="14" y="19"/>
                </a:lnTo>
                <a:lnTo>
                  <a:pt x="12" y="20"/>
                </a:lnTo>
                <a:lnTo>
                  <a:pt x="9" y="28"/>
                </a:lnTo>
                <a:lnTo>
                  <a:pt x="6" y="31"/>
                </a:lnTo>
                <a:lnTo>
                  <a:pt x="5" y="33"/>
                </a:lnTo>
                <a:lnTo>
                  <a:pt x="3" y="33"/>
                </a:lnTo>
                <a:lnTo>
                  <a:pt x="1" y="33"/>
                </a:lnTo>
                <a:lnTo>
                  <a:pt x="0" y="33"/>
                </a:lnTo>
                <a:lnTo>
                  <a:pt x="0" y="31"/>
                </a:lnTo>
                <a:lnTo>
                  <a:pt x="0" y="30"/>
                </a:lnTo>
                <a:lnTo>
                  <a:pt x="1" y="28"/>
                </a:lnTo>
                <a:lnTo>
                  <a:pt x="3" y="28"/>
                </a:lnTo>
                <a:lnTo>
                  <a:pt x="5" y="28"/>
                </a:lnTo>
                <a:lnTo>
                  <a:pt x="8" y="25"/>
                </a:lnTo>
                <a:lnTo>
                  <a:pt x="9" y="20"/>
                </a:lnTo>
                <a:lnTo>
                  <a:pt x="11" y="15"/>
                </a:lnTo>
                <a:lnTo>
                  <a:pt x="11" y="14"/>
                </a:lnTo>
                <a:lnTo>
                  <a:pt x="11" y="12"/>
                </a:lnTo>
                <a:lnTo>
                  <a:pt x="11" y="11"/>
                </a:lnTo>
                <a:lnTo>
                  <a:pt x="11" y="9"/>
                </a:lnTo>
                <a:lnTo>
                  <a:pt x="11" y="6"/>
                </a:lnTo>
                <a:lnTo>
                  <a:pt x="8" y="4"/>
                </a:lnTo>
                <a:lnTo>
                  <a:pt x="6" y="4"/>
                </a:lnTo>
                <a:lnTo>
                  <a:pt x="6" y="1"/>
                </a:lnTo>
                <a:lnTo>
                  <a:pt x="9" y="0"/>
                </a:lnTo>
                <a:lnTo>
                  <a:pt x="11" y="0"/>
                </a:lnTo>
                <a:lnTo>
                  <a:pt x="11" y="1"/>
                </a:lnTo>
                <a:lnTo>
                  <a:pt x="14" y="7"/>
                </a:lnTo>
                <a:lnTo>
                  <a:pt x="16" y="9"/>
                </a:lnTo>
                <a:lnTo>
                  <a:pt x="16" y="11"/>
                </a:lnTo>
                <a:lnTo>
                  <a:pt x="16" y="12"/>
                </a:lnTo>
                <a:lnTo>
                  <a:pt x="17" y="14"/>
                </a:lnTo>
                <a:lnTo>
                  <a:pt x="20" y="17"/>
                </a:lnTo>
                <a:lnTo>
                  <a:pt x="22" y="19"/>
                </a:lnTo>
                <a:lnTo>
                  <a:pt x="23" y="19"/>
                </a:lnTo>
                <a:lnTo>
                  <a:pt x="25" y="20"/>
                </a:lnTo>
                <a:lnTo>
                  <a:pt x="23" y="23"/>
                </a:lnTo>
                <a:lnTo>
                  <a:pt x="22" y="22"/>
                </a:lnTo>
                <a:lnTo>
                  <a:pt x="20" y="20"/>
                </a:lnTo>
                <a:lnTo>
                  <a:pt x="17" y="17"/>
                </a:lnTo>
                <a:lnTo>
                  <a:pt x="17" y="19"/>
                </a:lnTo>
                <a:lnTo>
                  <a:pt x="17" y="28"/>
                </a:lnTo>
                <a:lnTo>
                  <a:pt x="17" y="33"/>
                </a:lnTo>
                <a:lnTo>
                  <a:pt x="17" y="36"/>
                </a:lnTo>
                <a:lnTo>
                  <a:pt x="20" y="39"/>
                </a:lnTo>
                <a:lnTo>
                  <a:pt x="22" y="41"/>
                </a:lnTo>
                <a:lnTo>
                  <a:pt x="23" y="42"/>
                </a:lnTo>
                <a:lnTo>
                  <a:pt x="23" y="44"/>
                </a:lnTo>
                <a:lnTo>
                  <a:pt x="22" y="44"/>
                </a:lnTo>
                <a:lnTo>
                  <a:pt x="19" y="45"/>
                </a:lnTo>
                <a:lnTo>
                  <a:pt x="17" y="44"/>
                </a:lnTo>
                <a:lnTo>
                  <a:pt x="16" y="41"/>
                </a:lnTo>
                <a:lnTo>
                  <a:pt x="14" y="36"/>
                </a:lnTo>
                <a:lnTo>
                  <a:pt x="14" y="31"/>
                </a:lnTo>
                <a:lnTo>
                  <a:pt x="14" y="25"/>
                </a:lnTo>
                <a:lnTo>
                  <a:pt x="14" y="1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3" name="Freeform 54"/>
          <p:cNvSpPr>
            <a:spLocks/>
          </p:cNvSpPr>
          <p:nvPr/>
        </p:nvSpPr>
        <p:spPr bwMode="auto">
          <a:xfrm>
            <a:off x="2054225" y="3970114"/>
            <a:ext cx="46038" cy="57150"/>
          </a:xfrm>
          <a:custGeom>
            <a:avLst/>
            <a:gdLst>
              <a:gd name="T0" fmla="*/ 10080734 w 29"/>
              <a:gd name="T1" fmla="*/ 0 h 36"/>
              <a:gd name="T2" fmla="*/ 10080734 w 29"/>
              <a:gd name="T3" fmla="*/ 0 h 36"/>
              <a:gd name="T4" fmla="*/ 12601712 w 29"/>
              <a:gd name="T5" fmla="*/ 2520950 h 36"/>
              <a:gd name="T6" fmla="*/ 12601712 w 29"/>
              <a:gd name="T7" fmla="*/ 2520950 h 36"/>
              <a:gd name="T8" fmla="*/ 20161469 w 29"/>
              <a:gd name="T9" fmla="*/ 2520950 h 36"/>
              <a:gd name="T10" fmla="*/ 20161469 w 29"/>
              <a:gd name="T11" fmla="*/ 2520950 h 36"/>
              <a:gd name="T12" fmla="*/ 32763181 w 29"/>
              <a:gd name="T13" fmla="*/ 2520950 h 36"/>
              <a:gd name="T14" fmla="*/ 40322938 w 29"/>
              <a:gd name="T15" fmla="*/ 10080625 h 36"/>
              <a:gd name="T16" fmla="*/ 40322938 w 29"/>
              <a:gd name="T17" fmla="*/ 10080625 h 36"/>
              <a:gd name="T18" fmla="*/ 52924650 w 29"/>
              <a:gd name="T19" fmla="*/ 27722513 h 36"/>
              <a:gd name="T20" fmla="*/ 52924650 w 29"/>
              <a:gd name="T21" fmla="*/ 27722513 h 36"/>
              <a:gd name="T22" fmla="*/ 60484407 w 29"/>
              <a:gd name="T23" fmla="*/ 55443438 h 36"/>
              <a:gd name="T24" fmla="*/ 60484407 w 29"/>
              <a:gd name="T25" fmla="*/ 55443438 h 36"/>
              <a:gd name="T26" fmla="*/ 68045752 w 29"/>
              <a:gd name="T27" fmla="*/ 75604688 h 36"/>
              <a:gd name="T28" fmla="*/ 68045752 w 29"/>
              <a:gd name="T29" fmla="*/ 75604688 h 36"/>
              <a:gd name="T30" fmla="*/ 73086119 w 29"/>
              <a:gd name="T31" fmla="*/ 78125638 h 36"/>
              <a:gd name="T32" fmla="*/ 73086119 w 29"/>
              <a:gd name="T33" fmla="*/ 78125638 h 36"/>
              <a:gd name="T34" fmla="*/ 73086119 w 29"/>
              <a:gd name="T35" fmla="*/ 78125638 h 36"/>
              <a:gd name="T36" fmla="*/ 73086119 w 29"/>
              <a:gd name="T37" fmla="*/ 85685313 h 36"/>
              <a:gd name="T38" fmla="*/ 73086119 w 29"/>
              <a:gd name="T39" fmla="*/ 85685313 h 36"/>
              <a:gd name="T40" fmla="*/ 73086119 w 29"/>
              <a:gd name="T41" fmla="*/ 85685313 h 36"/>
              <a:gd name="T42" fmla="*/ 68045752 w 29"/>
              <a:gd name="T43" fmla="*/ 90725625 h 36"/>
              <a:gd name="T44" fmla="*/ 68045752 w 29"/>
              <a:gd name="T45" fmla="*/ 90725625 h 36"/>
              <a:gd name="T46" fmla="*/ 65524774 w 29"/>
              <a:gd name="T47" fmla="*/ 90725625 h 36"/>
              <a:gd name="T48" fmla="*/ 60484407 w 29"/>
              <a:gd name="T49" fmla="*/ 85685313 h 36"/>
              <a:gd name="T50" fmla="*/ 60484407 w 29"/>
              <a:gd name="T51" fmla="*/ 85685313 h 36"/>
              <a:gd name="T52" fmla="*/ 57965017 w 29"/>
              <a:gd name="T53" fmla="*/ 70564375 h 36"/>
              <a:gd name="T54" fmla="*/ 57965017 w 29"/>
              <a:gd name="T55" fmla="*/ 70564375 h 36"/>
              <a:gd name="T56" fmla="*/ 52924650 w 29"/>
              <a:gd name="T57" fmla="*/ 50403125 h 36"/>
              <a:gd name="T58" fmla="*/ 52924650 w 29"/>
              <a:gd name="T59" fmla="*/ 50403125 h 36"/>
              <a:gd name="T60" fmla="*/ 45363305 w 29"/>
              <a:gd name="T61" fmla="*/ 30241875 h 36"/>
              <a:gd name="T62" fmla="*/ 45363305 w 29"/>
              <a:gd name="T63" fmla="*/ 30241875 h 36"/>
              <a:gd name="T64" fmla="*/ 32763181 w 29"/>
              <a:gd name="T65" fmla="*/ 15120938 h 36"/>
              <a:gd name="T66" fmla="*/ 32763181 w 29"/>
              <a:gd name="T67" fmla="*/ 15120938 h 36"/>
              <a:gd name="T68" fmla="*/ 25201836 w 29"/>
              <a:gd name="T69" fmla="*/ 7561263 h 36"/>
              <a:gd name="T70" fmla="*/ 17642079 w 29"/>
              <a:gd name="T71" fmla="*/ 10080625 h 36"/>
              <a:gd name="T72" fmla="*/ 17642079 w 29"/>
              <a:gd name="T73" fmla="*/ 10080625 h 36"/>
              <a:gd name="T74" fmla="*/ 12601712 w 29"/>
              <a:gd name="T75" fmla="*/ 15120938 h 36"/>
              <a:gd name="T76" fmla="*/ 12601712 w 29"/>
              <a:gd name="T77" fmla="*/ 15120938 h 36"/>
              <a:gd name="T78" fmla="*/ 5040367 w 29"/>
              <a:gd name="T79" fmla="*/ 15120938 h 36"/>
              <a:gd name="T80" fmla="*/ 5040367 w 29"/>
              <a:gd name="T81" fmla="*/ 15120938 h 36"/>
              <a:gd name="T82" fmla="*/ 0 w 29"/>
              <a:gd name="T83" fmla="*/ 10080625 h 36"/>
              <a:gd name="T84" fmla="*/ 0 w 29"/>
              <a:gd name="T85" fmla="*/ 10080625 h 36"/>
              <a:gd name="T86" fmla="*/ 0 w 29"/>
              <a:gd name="T87" fmla="*/ 7561263 h 36"/>
              <a:gd name="T88" fmla="*/ 5040367 w 29"/>
              <a:gd name="T89" fmla="*/ 2520950 h 36"/>
              <a:gd name="T90" fmla="*/ 5040367 w 29"/>
              <a:gd name="T91" fmla="*/ 2520950 h 36"/>
              <a:gd name="T92" fmla="*/ 10080734 w 29"/>
              <a:gd name="T93" fmla="*/ 0 h 36"/>
              <a:gd name="T94" fmla="*/ 10080734 w 29"/>
              <a:gd name="T95" fmla="*/ 0 h 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9" h="36">
                <a:moveTo>
                  <a:pt x="4" y="0"/>
                </a:moveTo>
                <a:lnTo>
                  <a:pt x="4" y="0"/>
                </a:lnTo>
                <a:lnTo>
                  <a:pt x="5" y="1"/>
                </a:lnTo>
                <a:lnTo>
                  <a:pt x="8" y="1"/>
                </a:lnTo>
                <a:lnTo>
                  <a:pt x="13" y="1"/>
                </a:lnTo>
                <a:lnTo>
                  <a:pt x="16" y="4"/>
                </a:lnTo>
                <a:lnTo>
                  <a:pt x="21" y="11"/>
                </a:lnTo>
                <a:lnTo>
                  <a:pt x="24" y="22"/>
                </a:lnTo>
                <a:lnTo>
                  <a:pt x="27" y="30"/>
                </a:lnTo>
                <a:lnTo>
                  <a:pt x="29" y="31"/>
                </a:lnTo>
                <a:lnTo>
                  <a:pt x="29" y="34"/>
                </a:lnTo>
                <a:lnTo>
                  <a:pt x="27" y="36"/>
                </a:lnTo>
                <a:lnTo>
                  <a:pt x="26" y="36"/>
                </a:lnTo>
                <a:lnTo>
                  <a:pt x="24" y="34"/>
                </a:lnTo>
                <a:lnTo>
                  <a:pt x="23" y="28"/>
                </a:lnTo>
                <a:lnTo>
                  <a:pt x="21" y="20"/>
                </a:lnTo>
                <a:lnTo>
                  <a:pt x="18" y="12"/>
                </a:lnTo>
                <a:lnTo>
                  <a:pt x="13" y="6"/>
                </a:lnTo>
                <a:lnTo>
                  <a:pt x="10" y="3"/>
                </a:lnTo>
                <a:lnTo>
                  <a:pt x="7" y="4"/>
                </a:lnTo>
                <a:lnTo>
                  <a:pt x="5" y="6"/>
                </a:lnTo>
                <a:lnTo>
                  <a:pt x="2" y="6"/>
                </a:lnTo>
                <a:lnTo>
                  <a:pt x="0" y="4"/>
                </a:lnTo>
                <a:lnTo>
                  <a:pt x="0" y="3"/>
                </a:lnTo>
                <a:lnTo>
                  <a:pt x="2" y="1"/>
                </a:lnTo>
                <a:lnTo>
                  <a:pt x="4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4" name="Freeform 55"/>
          <p:cNvSpPr>
            <a:spLocks/>
          </p:cNvSpPr>
          <p:nvPr/>
        </p:nvSpPr>
        <p:spPr bwMode="auto">
          <a:xfrm>
            <a:off x="2070101" y="3984401"/>
            <a:ext cx="9525" cy="60325"/>
          </a:xfrm>
          <a:custGeom>
            <a:avLst/>
            <a:gdLst>
              <a:gd name="T0" fmla="*/ 0 w 6"/>
              <a:gd name="T1" fmla="*/ 70564375 h 38"/>
              <a:gd name="T2" fmla="*/ 0 w 6"/>
              <a:gd name="T3" fmla="*/ 70564375 h 38"/>
              <a:gd name="T4" fmla="*/ 0 w 6"/>
              <a:gd name="T5" fmla="*/ 55443438 h 38"/>
              <a:gd name="T6" fmla="*/ 0 w 6"/>
              <a:gd name="T7" fmla="*/ 55443438 h 38"/>
              <a:gd name="T8" fmla="*/ 2520950 w 6"/>
              <a:gd name="T9" fmla="*/ 42843450 h 38"/>
              <a:gd name="T10" fmla="*/ 2520950 w 6"/>
              <a:gd name="T11" fmla="*/ 42843450 h 38"/>
              <a:gd name="T12" fmla="*/ 7561263 w 6"/>
              <a:gd name="T13" fmla="*/ 32762825 h 38"/>
              <a:gd name="T14" fmla="*/ 7561263 w 6"/>
              <a:gd name="T15" fmla="*/ 32762825 h 38"/>
              <a:gd name="T16" fmla="*/ 12601575 w 6"/>
              <a:gd name="T17" fmla="*/ 25201563 h 38"/>
              <a:gd name="T18" fmla="*/ 7561263 w 6"/>
              <a:gd name="T19" fmla="*/ 15120938 h 38"/>
              <a:gd name="T20" fmla="*/ 7561263 w 6"/>
              <a:gd name="T21" fmla="*/ 15120938 h 38"/>
              <a:gd name="T22" fmla="*/ 7561263 w 6"/>
              <a:gd name="T23" fmla="*/ 12601575 h 38"/>
              <a:gd name="T24" fmla="*/ 2520950 w 6"/>
              <a:gd name="T25" fmla="*/ 12601575 h 38"/>
              <a:gd name="T26" fmla="*/ 2520950 w 6"/>
              <a:gd name="T27" fmla="*/ 12601575 h 38"/>
              <a:gd name="T28" fmla="*/ 0 w 6"/>
              <a:gd name="T29" fmla="*/ 7561263 h 38"/>
              <a:gd name="T30" fmla="*/ 0 w 6"/>
              <a:gd name="T31" fmla="*/ 7561263 h 38"/>
              <a:gd name="T32" fmla="*/ 0 w 6"/>
              <a:gd name="T33" fmla="*/ 5040313 h 38"/>
              <a:gd name="T34" fmla="*/ 0 w 6"/>
              <a:gd name="T35" fmla="*/ 0 h 38"/>
              <a:gd name="T36" fmla="*/ 0 w 6"/>
              <a:gd name="T37" fmla="*/ 0 h 38"/>
              <a:gd name="T38" fmla="*/ 2520950 w 6"/>
              <a:gd name="T39" fmla="*/ 0 h 38"/>
              <a:gd name="T40" fmla="*/ 12601575 w 6"/>
              <a:gd name="T41" fmla="*/ 0 h 38"/>
              <a:gd name="T42" fmla="*/ 12601575 w 6"/>
              <a:gd name="T43" fmla="*/ 0 h 38"/>
              <a:gd name="T44" fmla="*/ 12601575 w 6"/>
              <a:gd name="T45" fmla="*/ 0 h 38"/>
              <a:gd name="T46" fmla="*/ 12601575 w 6"/>
              <a:gd name="T47" fmla="*/ 0 h 38"/>
              <a:gd name="T48" fmla="*/ 15120938 w 6"/>
              <a:gd name="T49" fmla="*/ 7561263 h 38"/>
              <a:gd name="T50" fmla="*/ 15120938 w 6"/>
              <a:gd name="T51" fmla="*/ 7561263 h 38"/>
              <a:gd name="T52" fmla="*/ 15120938 w 6"/>
              <a:gd name="T53" fmla="*/ 20161250 h 38"/>
              <a:gd name="T54" fmla="*/ 15120938 w 6"/>
              <a:gd name="T55" fmla="*/ 20161250 h 38"/>
              <a:gd name="T56" fmla="*/ 15120938 w 6"/>
              <a:gd name="T57" fmla="*/ 32762825 h 38"/>
              <a:gd name="T58" fmla="*/ 15120938 w 6"/>
              <a:gd name="T59" fmla="*/ 40322500 h 38"/>
              <a:gd name="T60" fmla="*/ 15120938 w 6"/>
              <a:gd name="T61" fmla="*/ 40322500 h 38"/>
              <a:gd name="T62" fmla="*/ 12601575 w 6"/>
              <a:gd name="T63" fmla="*/ 42843450 h 38"/>
              <a:gd name="T64" fmla="*/ 12601575 w 6"/>
              <a:gd name="T65" fmla="*/ 42843450 h 38"/>
              <a:gd name="T66" fmla="*/ 7561263 w 6"/>
              <a:gd name="T67" fmla="*/ 55443438 h 38"/>
              <a:gd name="T68" fmla="*/ 7561263 w 6"/>
              <a:gd name="T69" fmla="*/ 70564375 h 38"/>
              <a:gd name="T70" fmla="*/ 7561263 w 6"/>
              <a:gd name="T71" fmla="*/ 70564375 h 38"/>
              <a:gd name="T72" fmla="*/ 7561263 w 6"/>
              <a:gd name="T73" fmla="*/ 75604688 h 38"/>
              <a:gd name="T74" fmla="*/ 15120938 w 6"/>
              <a:gd name="T75" fmla="*/ 83165950 h 38"/>
              <a:gd name="T76" fmla="*/ 15120938 w 6"/>
              <a:gd name="T77" fmla="*/ 83165950 h 38"/>
              <a:gd name="T78" fmla="*/ 15120938 w 6"/>
              <a:gd name="T79" fmla="*/ 88206263 h 38"/>
              <a:gd name="T80" fmla="*/ 15120938 w 6"/>
              <a:gd name="T81" fmla="*/ 90725625 h 38"/>
              <a:gd name="T82" fmla="*/ 15120938 w 6"/>
              <a:gd name="T83" fmla="*/ 90725625 h 38"/>
              <a:gd name="T84" fmla="*/ 15120938 w 6"/>
              <a:gd name="T85" fmla="*/ 95765938 h 38"/>
              <a:gd name="T86" fmla="*/ 12601575 w 6"/>
              <a:gd name="T87" fmla="*/ 95765938 h 38"/>
              <a:gd name="T88" fmla="*/ 12601575 w 6"/>
              <a:gd name="T89" fmla="*/ 95765938 h 38"/>
              <a:gd name="T90" fmla="*/ 7561263 w 6"/>
              <a:gd name="T91" fmla="*/ 95765938 h 38"/>
              <a:gd name="T92" fmla="*/ 2520950 w 6"/>
              <a:gd name="T93" fmla="*/ 95765938 h 38"/>
              <a:gd name="T94" fmla="*/ 2520950 w 6"/>
              <a:gd name="T95" fmla="*/ 95765938 h 38"/>
              <a:gd name="T96" fmla="*/ 0 w 6"/>
              <a:gd name="T97" fmla="*/ 83165950 h 38"/>
              <a:gd name="T98" fmla="*/ 0 w 6"/>
              <a:gd name="T99" fmla="*/ 83165950 h 38"/>
              <a:gd name="T100" fmla="*/ 0 w 6"/>
              <a:gd name="T101" fmla="*/ 70564375 h 38"/>
              <a:gd name="T102" fmla="*/ 0 w 6"/>
              <a:gd name="T103" fmla="*/ 70564375 h 3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" h="38">
                <a:moveTo>
                  <a:pt x="0" y="28"/>
                </a:moveTo>
                <a:lnTo>
                  <a:pt x="0" y="28"/>
                </a:lnTo>
                <a:lnTo>
                  <a:pt x="0" y="22"/>
                </a:lnTo>
                <a:lnTo>
                  <a:pt x="1" y="17"/>
                </a:lnTo>
                <a:lnTo>
                  <a:pt x="3" y="13"/>
                </a:lnTo>
                <a:lnTo>
                  <a:pt x="5" y="10"/>
                </a:lnTo>
                <a:lnTo>
                  <a:pt x="3" y="6"/>
                </a:lnTo>
                <a:lnTo>
                  <a:pt x="3" y="5"/>
                </a:lnTo>
                <a:lnTo>
                  <a:pt x="1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5" y="0"/>
                </a:lnTo>
                <a:lnTo>
                  <a:pt x="6" y="3"/>
                </a:lnTo>
                <a:lnTo>
                  <a:pt x="6" y="8"/>
                </a:lnTo>
                <a:lnTo>
                  <a:pt x="6" y="13"/>
                </a:lnTo>
                <a:lnTo>
                  <a:pt x="6" y="16"/>
                </a:lnTo>
                <a:lnTo>
                  <a:pt x="5" y="17"/>
                </a:lnTo>
                <a:lnTo>
                  <a:pt x="3" y="22"/>
                </a:lnTo>
                <a:lnTo>
                  <a:pt x="3" y="28"/>
                </a:lnTo>
                <a:lnTo>
                  <a:pt x="3" y="30"/>
                </a:lnTo>
                <a:lnTo>
                  <a:pt x="6" y="33"/>
                </a:lnTo>
                <a:lnTo>
                  <a:pt x="6" y="35"/>
                </a:lnTo>
                <a:lnTo>
                  <a:pt x="6" y="36"/>
                </a:lnTo>
                <a:lnTo>
                  <a:pt x="6" y="38"/>
                </a:lnTo>
                <a:lnTo>
                  <a:pt x="5" y="38"/>
                </a:lnTo>
                <a:lnTo>
                  <a:pt x="3" y="38"/>
                </a:lnTo>
                <a:lnTo>
                  <a:pt x="1" y="38"/>
                </a:lnTo>
                <a:lnTo>
                  <a:pt x="0" y="33"/>
                </a:lnTo>
                <a:lnTo>
                  <a:pt x="0" y="2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5" name="Freeform 56"/>
          <p:cNvSpPr>
            <a:spLocks/>
          </p:cNvSpPr>
          <p:nvPr/>
        </p:nvSpPr>
        <p:spPr bwMode="auto">
          <a:xfrm>
            <a:off x="2082800" y="3970114"/>
            <a:ext cx="39688" cy="49212"/>
          </a:xfrm>
          <a:custGeom>
            <a:avLst/>
            <a:gdLst>
              <a:gd name="T0" fmla="*/ 55444136 w 25"/>
              <a:gd name="T1" fmla="*/ 78124844 h 31"/>
              <a:gd name="T2" fmla="*/ 55444136 w 25"/>
              <a:gd name="T3" fmla="*/ 78124844 h 31"/>
              <a:gd name="T4" fmla="*/ 50403760 w 25"/>
              <a:gd name="T5" fmla="*/ 78124844 h 31"/>
              <a:gd name="T6" fmla="*/ 50403760 w 25"/>
              <a:gd name="T7" fmla="*/ 78124844 h 31"/>
              <a:gd name="T8" fmla="*/ 40323008 w 25"/>
              <a:gd name="T9" fmla="*/ 63004060 h 31"/>
              <a:gd name="T10" fmla="*/ 40323008 w 25"/>
              <a:gd name="T11" fmla="*/ 63004060 h 31"/>
              <a:gd name="T12" fmla="*/ 35282632 w 25"/>
              <a:gd name="T13" fmla="*/ 50402613 h 31"/>
              <a:gd name="T14" fmla="*/ 35282632 w 25"/>
              <a:gd name="T15" fmla="*/ 50402613 h 31"/>
              <a:gd name="T16" fmla="*/ 27722862 w 25"/>
              <a:gd name="T17" fmla="*/ 35281829 h 31"/>
              <a:gd name="T18" fmla="*/ 27722862 w 25"/>
              <a:gd name="T19" fmla="*/ 35281829 h 31"/>
              <a:gd name="T20" fmla="*/ 22682486 w 25"/>
              <a:gd name="T21" fmla="*/ 27722231 h 31"/>
              <a:gd name="T22" fmla="*/ 15121128 w 25"/>
              <a:gd name="T23" fmla="*/ 17641708 h 31"/>
              <a:gd name="T24" fmla="*/ 15121128 w 25"/>
              <a:gd name="T25" fmla="*/ 17641708 h 31"/>
              <a:gd name="T26" fmla="*/ 7561358 w 25"/>
              <a:gd name="T27" fmla="*/ 15120784 h 31"/>
              <a:gd name="T28" fmla="*/ 7561358 w 25"/>
              <a:gd name="T29" fmla="*/ 15120784 h 31"/>
              <a:gd name="T30" fmla="*/ 2520982 w 25"/>
              <a:gd name="T31" fmla="*/ 10080523 h 31"/>
              <a:gd name="T32" fmla="*/ 0 w 25"/>
              <a:gd name="T33" fmla="*/ 10080523 h 31"/>
              <a:gd name="T34" fmla="*/ 0 w 25"/>
              <a:gd name="T35" fmla="*/ 10080523 h 31"/>
              <a:gd name="T36" fmla="*/ 2520982 w 25"/>
              <a:gd name="T37" fmla="*/ 2520924 h 31"/>
              <a:gd name="T38" fmla="*/ 7561358 w 25"/>
              <a:gd name="T39" fmla="*/ 0 h 31"/>
              <a:gd name="T40" fmla="*/ 7561358 w 25"/>
              <a:gd name="T41" fmla="*/ 0 h 31"/>
              <a:gd name="T42" fmla="*/ 12601734 w 25"/>
              <a:gd name="T43" fmla="*/ 2520924 h 31"/>
              <a:gd name="T44" fmla="*/ 12601734 w 25"/>
              <a:gd name="T45" fmla="*/ 2520924 h 31"/>
              <a:gd name="T46" fmla="*/ 22682486 w 25"/>
              <a:gd name="T47" fmla="*/ 15120784 h 31"/>
              <a:gd name="T48" fmla="*/ 22682486 w 25"/>
              <a:gd name="T49" fmla="*/ 15120784 h 31"/>
              <a:gd name="T50" fmla="*/ 35282632 w 25"/>
              <a:gd name="T51" fmla="*/ 27722231 h 31"/>
              <a:gd name="T52" fmla="*/ 40323008 w 25"/>
              <a:gd name="T53" fmla="*/ 42843015 h 31"/>
              <a:gd name="T54" fmla="*/ 40323008 w 25"/>
              <a:gd name="T55" fmla="*/ 42843015 h 31"/>
              <a:gd name="T56" fmla="*/ 47884366 w 25"/>
              <a:gd name="T57" fmla="*/ 55442874 h 31"/>
              <a:gd name="T58" fmla="*/ 47884366 w 25"/>
              <a:gd name="T59" fmla="*/ 55442874 h 31"/>
              <a:gd name="T60" fmla="*/ 50403760 w 25"/>
              <a:gd name="T61" fmla="*/ 63004060 h 31"/>
              <a:gd name="T62" fmla="*/ 57965118 w 25"/>
              <a:gd name="T63" fmla="*/ 65523397 h 31"/>
              <a:gd name="T64" fmla="*/ 57965118 w 25"/>
              <a:gd name="T65" fmla="*/ 65523397 h 31"/>
              <a:gd name="T66" fmla="*/ 63005494 w 25"/>
              <a:gd name="T67" fmla="*/ 65523397 h 31"/>
              <a:gd name="T68" fmla="*/ 63005494 w 25"/>
              <a:gd name="T69" fmla="*/ 75603919 h 31"/>
              <a:gd name="T70" fmla="*/ 63005494 w 25"/>
              <a:gd name="T71" fmla="*/ 75603919 h 31"/>
              <a:gd name="T72" fmla="*/ 57965118 w 25"/>
              <a:gd name="T73" fmla="*/ 78124844 h 31"/>
              <a:gd name="T74" fmla="*/ 55444136 w 25"/>
              <a:gd name="T75" fmla="*/ 78124844 h 31"/>
              <a:gd name="T76" fmla="*/ 55444136 w 25"/>
              <a:gd name="T77" fmla="*/ 78124844 h 3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5" h="31">
                <a:moveTo>
                  <a:pt x="22" y="31"/>
                </a:moveTo>
                <a:lnTo>
                  <a:pt x="22" y="31"/>
                </a:lnTo>
                <a:lnTo>
                  <a:pt x="20" y="31"/>
                </a:lnTo>
                <a:lnTo>
                  <a:pt x="16" y="25"/>
                </a:lnTo>
                <a:lnTo>
                  <a:pt x="14" y="20"/>
                </a:lnTo>
                <a:lnTo>
                  <a:pt x="11" y="14"/>
                </a:lnTo>
                <a:lnTo>
                  <a:pt x="9" y="11"/>
                </a:lnTo>
                <a:lnTo>
                  <a:pt x="6" y="7"/>
                </a:lnTo>
                <a:lnTo>
                  <a:pt x="3" y="6"/>
                </a:lnTo>
                <a:lnTo>
                  <a:pt x="1" y="4"/>
                </a:lnTo>
                <a:lnTo>
                  <a:pt x="0" y="4"/>
                </a:lnTo>
                <a:lnTo>
                  <a:pt x="1" y="1"/>
                </a:lnTo>
                <a:lnTo>
                  <a:pt x="3" y="0"/>
                </a:lnTo>
                <a:lnTo>
                  <a:pt x="5" y="1"/>
                </a:lnTo>
                <a:lnTo>
                  <a:pt x="9" y="6"/>
                </a:lnTo>
                <a:lnTo>
                  <a:pt x="14" y="11"/>
                </a:lnTo>
                <a:lnTo>
                  <a:pt x="16" y="17"/>
                </a:lnTo>
                <a:lnTo>
                  <a:pt x="19" y="22"/>
                </a:lnTo>
                <a:lnTo>
                  <a:pt x="20" y="25"/>
                </a:lnTo>
                <a:lnTo>
                  <a:pt x="23" y="26"/>
                </a:lnTo>
                <a:lnTo>
                  <a:pt x="25" y="26"/>
                </a:lnTo>
                <a:lnTo>
                  <a:pt x="25" y="30"/>
                </a:lnTo>
                <a:lnTo>
                  <a:pt x="23" y="31"/>
                </a:lnTo>
                <a:lnTo>
                  <a:pt x="22" y="3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6" name="Freeform 57"/>
          <p:cNvSpPr>
            <a:spLocks noEditPoints="1"/>
          </p:cNvSpPr>
          <p:nvPr/>
        </p:nvSpPr>
        <p:spPr bwMode="auto">
          <a:xfrm>
            <a:off x="1858964" y="4373338"/>
            <a:ext cx="393700" cy="665162"/>
          </a:xfrm>
          <a:custGeom>
            <a:avLst/>
            <a:gdLst>
              <a:gd name="T0" fmla="*/ 267136563 w 248"/>
              <a:gd name="T1" fmla="*/ 372982845 h 419"/>
              <a:gd name="T2" fmla="*/ 589716563 w 248"/>
              <a:gd name="T3" fmla="*/ 564514576 h 419"/>
              <a:gd name="T4" fmla="*/ 294859075 w 248"/>
              <a:gd name="T5" fmla="*/ 826610629 h 419"/>
              <a:gd name="T6" fmla="*/ 264617200 w 248"/>
              <a:gd name="T7" fmla="*/ 710683528 h 419"/>
              <a:gd name="T8" fmla="*/ 514111875 w 248"/>
              <a:gd name="T9" fmla="*/ 751005998 h 419"/>
              <a:gd name="T10" fmla="*/ 108367513 w 248"/>
              <a:gd name="T11" fmla="*/ 579635502 h 419"/>
              <a:gd name="T12" fmla="*/ 536794075 w 248"/>
              <a:gd name="T13" fmla="*/ 703123859 h 419"/>
              <a:gd name="T14" fmla="*/ 441028138 w 248"/>
              <a:gd name="T15" fmla="*/ 582156450 h 419"/>
              <a:gd name="T16" fmla="*/ 176410938 w 248"/>
              <a:gd name="T17" fmla="*/ 650199824 h 419"/>
              <a:gd name="T18" fmla="*/ 438507188 w 248"/>
              <a:gd name="T19" fmla="*/ 257055744 h 419"/>
              <a:gd name="T20" fmla="*/ 541834388 w 248"/>
              <a:gd name="T21" fmla="*/ 758567255 h 419"/>
              <a:gd name="T22" fmla="*/ 486390950 w 248"/>
              <a:gd name="T23" fmla="*/ 937497420 h 419"/>
              <a:gd name="T24" fmla="*/ 509071563 w 248"/>
              <a:gd name="T25" fmla="*/ 337700684 h 419"/>
              <a:gd name="T26" fmla="*/ 231854375 w 248"/>
              <a:gd name="T27" fmla="*/ 945058677 h 419"/>
              <a:gd name="T28" fmla="*/ 231854375 w 248"/>
              <a:gd name="T29" fmla="*/ 269657310 h 419"/>
              <a:gd name="T30" fmla="*/ 441028138 w 248"/>
              <a:gd name="T31" fmla="*/ 463708401 h 419"/>
              <a:gd name="T32" fmla="*/ 405745950 w 248"/>
              <a:gd name="T33" fmla="*/ 332660375 h 419"/>
              <a:gd name="T34" fmla="*/ 136088438 w 248"/>
              <a:gd name="T35" fmla="*/ 909776516 h 419"/>
              <a:gd name="T36" fmla="*/ 196572188 w 248"/>
              <a:gd name="T37" fmla="*/ 829131577 h 419"/>
              <a:gd name="T38" fmla="*/ 128528763 w 248"/>
              <a:gd name="T39" fmla="*/ 723285094 h 419"/>
              <a:gd name="T40" fmla="*/ 486390950 w 248"/>
              <a:gd name="T41" fmla="*/ 607357993 h 419"/>
              <a:gd name="T42" fmla="*/ 534273125 w 248"/>
              <a:gd name="T43" fmla="*/ 451108423 h 419"/>
              <a:gd name="T44" fmla="*/ 95765938 w 248"/>
              <a:gd name="T45" fmla="*/ 849292812 h 419"/>
              <a:gd name="T46" fmla="*/ 156249688 w 248"/>
              <a:gd name="T47" fmla="*/ 972779581 h 419"/>
              <a:gd name="T48" fmla="*/ 481350638 w 248"/>
              <a:gd name="T49" fmla="*/ 506551819 h 419"/>
              <a:gd name="T50" fmla="*/ 425907200 w 248"/>
              <a:gd name="T51" fmla="*/ 655240132 h 419"/>
              <a:gd name="T52" fmla="*/ 123488450 w 248"/>
              <a:gd name="T53" fmla="*/ 758567255 h 419"/>
              <a:gd name="T54" fmla="*/ 231854375 w 248"/>
              <a:gd name="T55" fmla="*/ 189012370 h 419"/>
              <a:gd name="T56" fmla="*/ 254536575 w 248"/>
              <a:gd name="T57" fmla="*/ 320060397 h 419"/>
              <a:gd name="T58" fmla="*/ 163810950 w 248"/>
              <a:gd name="T59" fmla="*/ 592237067 h 419"/>
              <a:gd name="T60" fmla="*/ 554434375 w 248"/>
              <a:gd name="T61" fmla="*/ 428426240 h 419"/>
              <a:gd name="T62" fmla="*/ 509071563 w 248"/>
              <a:gd name="T63" fmla="*/ 496471202 h 419"/>
              <a:gd name="T64" fmla="*/ 350302513 w 248"/>
              <a:gd name="T65" fmla="*/ 138609283 h 419"/>
              <a:gd name="T66" fmla="*/ 330141263 w 248"/>
              <a:gd name="T67" fmla="*/ 148689901 h 419"/>
              <a:gd name="T68" fmla="*/ 294859075 w 248"/>
              <a:gd name="T69" fmla="*/ 133568975 h 419"/>
              <a:gd name="T70" fmla="*/ 299899388 w 248"/>
              <a:gd name="T71" fmla="*/ 456148732 h 419"/>
              <a:gd name="T72" fmla="*/ 163810950 w 248"/>
              <a:gd name="T73" fmla="*/ 861892790 h 419"/>
              <a:gd name="T74" fmla="*/ 592237513 w 248"/>
              <a:gd name="T75" fmla="*/ 640119206 h 419"/>
              <a:gd name="T76" fmla="*/ 357862188 w 248"/>
              <a:gd name="T77" fmla="*/ 352821610 h 419"/>
              <a:gd name="T78" fmla="*/ 461189388 w 248"/>
              <a:gd name="T79" fmla="*/ 987900507 h 419"/>
              <a:gd name="T80" fmla="*/ 478829688 w 248"/>
              <a:gd name="T81" fmla="*/ 380544101 h 419"/>
              <a:gd name="T82" fmla="*/ 478829688 w 248"/>
              <a:gd name="T83" fmla="*/ 849292812 h 419"/>
              <a:gd name="T84" fmla="*/ 299899388 w 248"/>
              <a:gd name="T85" fmla="*/ 1013102051 h 419"/>
              <a:gd name="T86" fmla="*/ 163810950 w 248"/>
              <a:gd name="T87" fmla="*/ 602317685 h 419"/>
              <a:gd name="T88" fmla="*/ 244455950 w 248"/>
              <a:gd name="T89" fmla="*/ 463708401 h 419"/>
              <a:gd name="T90" fmla="*/ 320060638 w 248"/>
              <a:gd name="T91" fmla="*/ 284778236 h 419"/>
              <a:gd name="T92" fmla="*/ 446068450 w 248"/>
              <a:gd name="T93" fmla="*/ 448587475 h 419"/>
              <a:gd name="T94" fmla="*/ 337700938 w 248"/>
              <a:gd name="T95" fmla="*/ 403224697 h 419"/>
              <a:gd name="T96" fmla="*/ 493950625 w 248"/>
              <a:gd name="T97" fmla="*/ 451108423 h 419"/>
              <a:gd name="T98" fmla="*/ 383063750 w 248"/>
              <a:gd name="T99" fmla="*/ 408265006 h 419"/>
              <a:gd name="T100" fmla="*/ 498990938 w 248"/>
              <a:gd name="T101" fmla="*/ 413305314 h 419"/>
              <a:gd name="T102" fmla="*/ 498990938 w 248"/>
              <a:gd name="T103" fmla="*/ 945058677 h 419"/>
              <a:gd name="T104" fmla="*/ 224294700 w 248"/>
              <a:gd name="T105" fmla="*/ 524192106 h 419"/>
              <a:gd name="T106" fmla="*/ 219254388 w 248"/>
              <a:gd name="T107" fmla="*/ 491430893 h 419"/>
              <a:gd name="T108" fmla="*/ 267136563 w 248"/>
              <a:gd name="T109" fmla="*/ 829131577 h 419"/>
              <a:gd name="T110" fmla="*/ 199093138 w 248"/>
              <a:gd name="T111" fmla="*/ 594756428 h 419"/>
              <a:gd name="T112" fmla="*/ 73085325 w 248"/>
              <a:gd name="T113" fmla="*/ 874494355 h 419"/>
              <a:gd name="T114" fmla="*/ 246975313 w 248"/>
              <a:gd name="T115" fmla="*/ 196572040 h 419"/>
              <a:gd name="T116" fmla="*/ 418345938 w 248"/>
              <a:gd name="T117" fmla="*/ 960179603 h 419"/>
              <a:gd name="T118" fmla="*/ 438507188 w 248"/>
              <a:gd name="T119" fmla="*/ 1013102051 h 419"/>
              <a:gd name="T120" fmla="*/ 274697825 w 248"/>
              <a:gd name="T121" fmla="*/ 491430893 h 419"/>
              <a:gd name="T122" fmla="*/ 65524063 w 248"/>
              <a:gd name="T123" fmla="*/ 834171885 h 419"/>
              <a:gd name="T124" fmla="*/ 45362813 w 248"/>
              <a:gd name="T125" fmla="*/ 778728490 h 41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48" h="419">
                <a:moveTo>
                  <a:pt x="43" y="3"/>
                </a:moveTo>
                <a:lnTo>
                  <a:pt x="43" y="3"/>
                </a:lnTo>
                <a:lnTo>
                  <a:pt x="40" y="4"/>
                </a:lnTo>
                <a:lnTo>
                  <a:pt x="38" y="3"/>
                </a:lnTo>
                <a:lnTo>
                  <a:pt x="37" y="1"/>
                </a:lnTo>
                <a:lnTo>
                  <a:pt x="40" y="0"/>
                </a:lnTo>
                <a:lnTo>
                  <a:pt x="41" y="0"/>
                </a:lnTo>
                <a:lnTo>
                  <a:pt x="43" y="0"/>
                </a:lnTo>
                <a:lnTo>
                  <a:pt x="52" y="3"/>
                </a:lnTo>
                <a:lnTo>
                  <a:pt x="62" y="6"/>
                </a:lnTo>
                <a:lnTo>
                  <a:pt x="86" y="17"/>
                </a:lnTo>
                <a:lnTo>
                  <a:pt x="92" y="20"/>
                </a:lnTo>
                <a:lnTo>
                  <a:pt x="106" y="26"/>
                </a:lnTo>
                <a:lnTo>
                  <a:pt x="112" y="31"/>
                </a:lnTo>
                <a:lnTo>
                  <a:pt x="120" y="37"/>
                </a:lnTo>
                <a:lnTo>
                  <a:pt x="130" y="44"/>
                </a:lnTo>
                <a:lnTo>
                  <a:pt x="138" y="48"/>
                </a:lnTo>
                <a:lnTo>
                  <a:pt x="144" y="55"/>
                </a:lnTo>
                <a:lnTo>
                  <a:pt x="164" y="71"/>
                </a:lnTo>
                <a:lnTo>
                  <a:pt x="172" y="78"/>
                </a:lnTo>
                <a:lnTo>
                  <a:pt x="179" y="86"/>
                </a:lnTo>
                <a:lnTo>
                  <a:pt x="194" y="107"/>
                </a:lnTo>
                <a:lnTo>
                  <a:pt x="210" y="130"/>
                </a:lnTo>
                <a:lnTo>
                  <a:pt x="218" y="146"/>
                </a:lnTo>
                <a:lnTo>
                  <a:pt x="229" y="168"/>
                </a:lnTo>
                <a:lnTo>
                  <a:pt x="234" y="184"/>
                </a:lnTo>
                <a:lnTo>
                  <a:pt x="242" y="205"/>
                </a:lnTo>
                <a:lnTo>
                  <a:pt x="245" y="216"/>
                </a:lnTo>
                <a:lnTo>
                  <a:pt x="246" y="227"/>
                </a:lnTo>
                <a:lnTo>
                  <a:pt x="248" y="249"/>
                </a:lnTo>
                <a:lnTo>
                  <a:pt x="248" y="269"/>
                </a:lnTo>
                <a:lnTo>
                  <a:pt x="246" y="295"/>
                </a:lnTo>
                <a:lnTo>
                  <a:pt x="243" y="310"/>
                </a:lnTo>
                <a:lnTo>
                  <a:pt x="240" y="329"/>
                </a:lnTo>
                <a:lnTo>
                  <a:pt x="237" y="342"/>
                </a:lnTo>
                <a:lnTo>
                  <a:pt x="232" y="351"/>
                </a:lnTo>
                <a:lnTo>
                  <a:pt x="226" y="365"/>
                </a:lnTo>
                <a:lnTo>
                  <a:pt x="217" y="380"/>
                </a:lnTo>
                <a:lnTo>
                  <a:pt x="213" y="384"/>
                </a:lnTo>
                <a:lnTo>
                  <a:pt x="201" y="397"/>
                </a:lnTo>
                <a:lnTo>
                  <a:pt x="187" y="407"/>
                </a:lnTo>
                <a:lnTo>
                  <a:pt x="180" y="410"/>
                </a:lnTo>
                <a:lnTo>
                  <a:pt x="172" y="413"/>
                </a:lnTo>
                <a:lnTo>
                  <a:pt x="153" y="418"/>
                </a:lnTo>
                <a:lnTo>
                  <a:pt x="142" y="419"/>
                </a:lnTo>
                <a:lnTo>
                  <a:pt x="130" y="419"/>
                </a:lnTo>
                <a:lnTo>
                  <a:pt x="112" y="418"/>
                </a:lnTo>
                <a:lnTo>
                  <a:pt x="97" y="416"/>
                </a:lnTo>
                <a:lnTo>
                  <a:pt x="86" y="414"/>
                </a:lnTo>
                <a:lnTo>
                  <a:pt x="63" y="408"/>
                </a:lnTo>
                <a:lnTo>
                  <a:pt x="45" y="400"/>
                </a:lnTo>
                <a:lnTo>
                  <a:pt x="40" y="399"/>
                </a:lnTo>
                <a:lnTo>
                  <a:pt x="26" y="389"/>
                </a:lnTo>
                <a:lnTo>
                  <a:pt x="15" y="377"/>
                </a:lnTo>
                <a:lnTo>
                  <a:pt x="10" y="369"/>
                </a:lnTo>
                <a:lnTo>
                  <a:pt x="5" y="358"/>
                </a:lnTo>
                <a:lnTo>
                  <a:pt x="2" y="351"/>
                </a:lnTo>
                <a:lnTo>
                  <a:pt x="2" y="345"/>
                </a:lnTo>
                <a:lnTo>
                  <a:pt x="0" y="334"/>
                </a:lnTo>
                <a:lnTo>
                  <a:pt x="2" y="313"/>
                </a:lnTo>
                <a:lnTo>
                  <a:pt x="5" y="298"/>
                </a:lnTo>
                <a:lnTo>
                  <a:pt x="8" y="285"/>
                </a:lnTo>
                <a:lnTo>
                  <a:pt x="13" y="274"/>
                </a:lnTo>
                <a:lnTo>
                  <a:pt x="19" y="260"/>
                </a:lnTo>
                <a:lnTo>
                  <a:pt x="27" y="247"/>
                </a:lnTo>
                <a:lnTo>
                  <a:pt x="35" y="235"/>
                </a:lnTo>
                <a:lnTo>
                  <a:pt x="46" y="217"/>
                </a:lnTo>
                <a:lnTo>
                  <a:pt x="54" y="205"/>
                </a:lnTo>
                <a:lnTo>
                  <a:pt x="62" y="190"/>
                </a:lnTo>
                <a:lnTo>
                  <a:pt x="71" y="170"/>
                </a:lnTo>
                <a:lnTo>
                  <a:pt x="81" y="151"/>
                </a:lnTo>
                <a:lnTo>
                  <a:pt x="86" y="134"/>
                </a:lnTo>
                <a:lnTo>
                  <a:pt x="86" y="130"/>
                </a:lnTo>
                <a:lnTo>
                  <a:pt x="86" y="112"/>
                </a:lnTo>
                <a:lnTo>
                  <a:pt x="84" y="94"/>
                </a:lnTo>
                <a:lnTo>
                  <a:pt x="82" y="77"/>
                </a:lnTo>
                <a:lnTo>
                  <a:pt x="79" y="67"/>
                </a:lnTo>
                <a:lnTo>
                  <a:pt x="78" y="59"/>
                </a:lnTo>
                <a:lnTo>
                  <a:pt x="71" y="44"/>
                </a:lnTo>
                <a:lnTo>
                  <a:pt x="68" y="36"/>
                </a:lnTo>
                <a:lnTo>
                  <a:pt x="62" y="25"/>
                </a:lnTo>
                <a:lnTo>
                  <a:pt x="57" y="20"/>
                </a:lnTo>
                <a:lnTo>
                  <a:pt x="52" y="15"/>
                </a:lnTo>
                <a:lnTo>
                  <a:pt x="46" y="9"/>
                </a:lnTo>
                <a:lnTo>
                  <a:pt x="45" y="7"/>
                </a:lnTo>
                <a:lnTo>
                  <a:pt x="43" y="7"/>
                </a:lnTo>
                <a:lnTo>
                  <a:pt x="43" y="6"/>
                </a:lnTo>
                <a:lnTo>
                  <a:pt x="43" y="4"/>
                </a:lnTo>
                <a:lnTo>
                  <a:pt x="43" y="3"/>
                </a:lnTo>
                <a:close/>
                <a:moveTo>
                  <a:pt x="105" y="149"/>
                </a:moveTo>
                <a:lnTo>
                  <a:pt x="105" y="149"/>
                </a:lnTo>
                <a:lnTo>
                  <a:pt x="106" y="148"/>
                </a:lnTo>
                <a:lnTo>
                  <a:pt x="105" y="148"/>
                </a:lnTo>
                <a:lnTo>
                  <a:pt x="105" y="149"/>
                </a:lnTo>
                <a:lnTo>
                  <a:pt x="105" y="151"/>
                </a:lnTo>
                <a:lnTo>
                  <a:pt x="105" y="149"/>
                </a:lnTo>
                <a:close/>
                <a:moveTo>
                  <a:pt x="232" y="205"/>
                </a:moveTo>
                <a:lnTo>
                  <a:pt x="232" y="205"/>
                </a:lnTo>
                <a:lnTo>
                  <a:pt x="232" y="203"/>
                </a:lnTo>
                <a:lnTo>
                  <a:pt x="232" y="205"/>
                </a:lnTo>
                <a:lnTo>
                  <a:pt x="232" y="206"/>
                </a:lnTo>
                <a:lnTo>
                  <a:pt x="232" y="205"/>
                </a:lnTo>
                <a:close/>
                <a:moveTo>
                  <a:pt x="70" y="201"/>
                </a:moveTo>
                <a:lnTo>
                  <a:pt x="70" y="201"/>
                </a:lnTo>
                <a:lnTo>
                  <a:pt x="67" y="206"/>
                </a:lnTo>
                <a:lnTo>
                  <a:pt x="67" y="208"/>
                </a:lnTo>
                <a:lnTo>
                  <a:pt x="67" y="206"/>
                </a:lnTo>
                <a:lnTo>
                  <a:pt x="70" y="203"/>
                </a:lnTo>
                <a:lnTo>
                  <a:pt x="70" y="201"/>
                </a:lnTo>
                <a:lnTo>
                  <a:pt x="71" y="200"/>
                </a:lnTo>
                <a:lnTo>
                  <a:pt x="70" y="201"/>
                </a:lnTo>
                <a:close/>
                <a:moveTo>
                  <a:pt x="82" y="247"/>
                </a:moveTo>
                <a:lnTo>
                  <a:pt x="82" y="247"/>
                </a:lnTo>
                <a:lnTo>
                  <a:pt x="82" y="244"/>
                </a:lnTo>
                <a:lnTo>
                  <a:pt x="82" y="246"/>
                </a:lnTo>
                <a:lnTo>
                  <a:pt x="82" y="247"/>
                </a:lnTo>
                <a:lnTo>
                  <a:pt x="82" y="252"/>
                </a:lnTo>
                <a:lnTo>
                  <a:pt x="84" y="254"/>
                </a:lnTo>
                <a:lnTo>
                  <a:pt x="82" y="247"/>
                </a:lnTo>
                <a:close/>
                <a:moveTo>
                  <a:pt x="87" y="162"/>
                </a:moveTo>
                <a:lnTo>
                  <a:pt x="87" y="162"/>
                </a:lnTo>
                <a:lnTo>
                  <a:pt x="86" y="162"/>
                </a:lnTo>
                <a:lnTo>
                  <a:pt x="84" y="170"/>
                </a:lnTo>
                <a:lnTo>
                  <a:pt x="86" y="167"/>
                </a:lnTo>
                <a:lnTo>
                  <a:pt x="87" y="162"/>
                </a:lnTo>
                <a:lnTo>
                  <a:pt x="87" y="159"/>
                </a:lnTo>
                <a:lnTo>
                  <a:pt x="87" y="157"/>
                </a:lnTo>
                <a:lnTo>
                  <a:pt x="86" y="156"/>
                </a:lnTo>
                <a:lnTo>
                  <a:pt x="86" y="159"/>
                </a:lnTo>
                <a:lnTo>
                  <a:pt x="86" y="160"/>
                </a:lnTo>
                <a:lnTo>
                  <a:pt x="87" y="162"/>
                </a:lnTo>
                <a:close/>
                <a:moveTo>
                  <a:pt x="92" y="219"/>
                </a:moveTo>
                <a:lnTo>
                  <a:pt x="92" y="219"/>
                </a:lnTo>
                <a:lnTo>
                  <a:pt x="93" y="220"/>
                </a:lnTo>
                <a:lnTo>
                  <a:pt x="92" y="219"/>
                </a:lnTo>
                <a:lnTo>
                  <a:pt x="90" y="217"/>
                </a:lnTo>
                <a:lnTo>
                  <a:pt x="87" y="217"/>
                </a:lnTo>
                <a:lnTo>
                  <a:pt x="87" y="225"/>
                </a:lnTo>
                <a:lnTo>
                  <a:pt x="89" y="225"/>
                </a:lnTo>
                <a:lnTo>
                  <a:pt x="89" y="224"/>
                </a:lnTo>
                <a:lnTo>
                  <a:pt x="89" y="220"/>
                </a:lnTo>
                <a:lnTo>
                  <a:pt x="90" y="219"/>
                </a:lnTo>
                <a:lnTo>
                  <a:pt x="92" y="219"/>
                </a:lnTo>
                <a:close/>
                <a:moveTo>
                  <a:pt x="117" y="42"/>
                </a:moveTo>
                <a:lnTo>
                  <a:pt x="117" y="42"/>
                </a:lnTo>
                <a:lnTo>
                  <a:pt x="116" y="42"/>
                </a:lnTo>
                <a:lnTo>
                  <a:pt x="109" y="37"/>
                </a:lnTo>
                <a:lnTo>
                  <a:pt x="108" y="36"/>
                </a:lnTo>
                <a:lnTo>
                  <a:pt x="109" y="37"/>
                </a:lnTo>
                <a:lnTo>
                  <a:pt x="114" y="42"/>
                </a:lnTo>
                <a:lnTo>
                  <a:pt x="117" y="42"/>
                </a:lnTo>
                <a:lnTo>
                  <a:pt x="117" y="44"/>
                </a:lnTo>
                <a:lnTo>
                  <a:pt x="130" y="53"/>
                </a:lnTo>
                <a:lnTo>
                  <a:pt x="131" y="55"/>
                </a:lnTo>
                <a:lnTo>
                  <a:pt x="139" y="59"/>
                </a:lnTo>
                <a:lnTo>
                  <a:pt x="139" y="58"/>
                </a:lnTo>
                <a:lnTo>
                  <a:pt x="134" y="55"/>
                </a:lnTo>
                <a:lnTo>
                  <a:pt x="117" y="44"/>
                </a:lnTo>
                <a:lnTo>
                  <a:pt x="117" y="42"/>
                </a:lnTo>
                <a:close/>
                <a:moveTo>
                  <a:pt x="240" y="236"/>
                </a:moveTo>
                <a:lnTo>
                  <a:pt x="240" y="236"/>
                </a:lnTo>
                <a:lnTo>
                  <a:pt x="240" y="241"/>
                </a:lnTo>
                <a:lnTo>
                  <a:pt x="240" y="236"/>
                </a:lnTo>
                <a:lnTo>
                  <a:pt x="240" y="235"/>
                </a:lnTo>
                <a:lnTo>
                  <a:pt x="237" y="217"/>
                </a:lnTo>
                <a:lnTo>
                  <a:pt x="235" y="211"/>
                </a:lnTo>
                <a:lnTo>
                  <a:pt x="234" y="212"/>
                </a:lnTo>
                <a:lnTo>
                  <a:pt x="234" y="222"/>
                </a:lnTo>
                <a:lnTo>
                  <a:pt x="234" y="224"/>
                </a:lnTo>
                <a:lnTo>
                  <a:pt x="234" y="225"/>
                </a:lnTo>
                <a:lnTo>
                  <a:pt x="234" y="227"/>
                </a:lnTo>
                <a:lnTo>
                  <a:pt x="234" y="228"/>
                </a:lnTo>
                <a:lnTo>
                  <a:pt x="235" y="228"/>
                </a:lnTo>
                <a:lnTo>
                  <a:pt x="235" y="227"/>
                </a:lnTo>
                <a:lnTo>
                  <a:pt x="237" y="228"/>
                </a:lnTo>
                <a:lnTo>
                  <a:pt x="237" y="230"/>
                </a:lnTo>
                <a:lnTo>
                  <a:pt x="235" y="231"/>
                </a:lnTo>
                <a:lnTo>
                  <a:pt x="235" y="235"/>
                </a:lnTo>
                <a:lnTo>
                  <a:pt x="239" y="235"/>
                </a:lnTo>
                <a:lnTo>
                  <a:pt x="240" y="236"/>
                </a:lnTo>
                <a:close/>
                <a:moveTo>
                  <a:pt x="40" y="394"/>
                </a:moveTo>
                <a:lnTo>
                  <a:pt x="40" y="394"/>
                </a:lnTo>
                <a:lnTo>
                  <a:pt x="40" y="395"/>
                </a:lnTo>
                <a:lnTo>
                  <a:pt x="40" y="394"/>
                </a:lnTo>
                <a:lnTo>
                  <a:pt x="38" y="394"/>
                </a:lnTo>
                <a:lnTo>
                  <a:pt x="32" y="388"/>
                </a:lnTo>
                <a:lnTo>
                  <a:pt x="22" y="380"/>
                </a:lnTo>
                <a:lnTo>
                  <a:pt x="16" y="370"/>
                </a:lnTo>
                <a:lnTo>
                  <a:pt x="15" y="369"/>
                </a:lnTo>
                <a:lnTo>
                  <a:pt x="11" y="362"/>
                </a:lnTo>
                <a:lnTo>
                  <a:pt x="11" y="359"/>
                </a:lnTo>
                <a:lnTo>
                  <a:pt x="10" y="359"/>
                </a:lnTo>
                <a:lnTo>
                  <a:pt x="8" y="359"/>
                </a:lnTo>
                <a:lnTo>
                  <a:pt x="8" y="358"/>
                </a:lnTo>
                <a:lnTo>
                  <a:pt x="8" y="356"/>
                </a:lnTo>
                <a:lnTo>
                  <a:pt x="8" y="354"/>
                </a:lnTo>
                <a:lnTo>
                  <a:pt x="7" y="347"/>
                </a:lnTo>
                <a:lnTo>
                  <a:pt x="7" y="339"/>
                </a:lnTo>
                <a:lnTo>
                  <a:pt x="7" y="331"/>
                </a:lnTo>
                <a:lnTo>
                  <a:pt x="7" y="329"/>
                </a:lnTo>
                <a:lnTo>
                  <a:pt x="7" y="321"/>
                </a:lnTo>
                <a:lnTo>
                  <a:pt x="8" y="306"/>
                </a:lnTo>
                <a:lnTo>
                  <a:pt x="11" y="293"/>
                </a:lnTo>
                <a:lnTo>
                  <a:pt x="11" y="290"/>
                </a:lnTo>
                <a:lnTo>
                  <a:pt x="11" y="288"/>
                </a:lnTo>
                <a:lnTo>
                  <a:pt x="13" y="287"/>
                </a:lnTo>
                <a:lnTo>
                  <a:pt x="16" y="277"/>
                </a:lnTo>
                <a:lnTo>
                  <a:pt x="18" y="271"/>
                </a:lnTo>
                <a:lnTo>
                  <a:pt x="13" y="280"/>
                </a:lnTo>
                <a:lnTo>
                  <a:pt x="7" y="299"/>
                </a:lnTo>
                <a:lnTo>
                  <a:pt x="5" y="315"/>
                </a:lnTo>
                <a:lnTo>
                  <a:pt x="4" y="336"/>
                </a:lnTo>
                <a:lnTo>
                  <a:pt x="4" y="343"/>
                </a:lnTo>
                <a:lnTo>
                  <a:pt x="5" y="350"/>
                </a:lnTo>
                <a:lnTo>
                  <a:pt x="7" y="356"/>
                </a:lnTo>
                <a:lnTo>
                  <a:pt x="13" y="369"/>
                </a:lnTo>
                <a:lnTo>
                  <a:pt x="16" y="375"/>
                </a:lnTo>
                <a:lnTo>
                  <a:pt x="27" y="386"/>
                </a:lnTo>
                <a:lnTo>
                  <a:pt x="38" y="394"/>
                </a:lnTo>
                <a:lnTo>
                  <a:pt x="40" y="394"/>
                </a:lnTo>
                <a:close/>
                <a:moveTo>
                  <a:pt x="70" y="283"/>
                </a:moveTo>
                <a:lnTo>
                  <a:pt x="70" y="283"/>
                </a:lnTo>
                <a:lnTo>
                  <a:pt x="68" y="285"/>
                </a:lnTo>
                <a:lnTo>
                  <a:pt x="67" y="283"/>
                </a:lnTo>
                <a:lnTo>
                  <a:pt x="63" y="283"/>
                </a:lnTo>
                <a:lnTo>
                  <a:pt x="60" y="283"/>
                </a:lnTo>
                <a:lnTo>
                  <a:pt x="59" y="285"/>
                </a:lnTo>
                <a:lnTo>
                  <a:pt x="59" y="290"/>
                </a:lnTo>
                <a:lnTo>
                  <a:pt x="59" y="307"/>
                </a:lnTo>
                <a:lnTo>
                  <a:pt x="59" y="309"/>
                </a:lnTo>
                <a:lnTo>
                  <a:pt x="59" y="317"/>
                </a:lnTo>
                <a:lnTo>
                  <a:pt x="59" y="318"/>
                </a:lnTo>
                <a:lnTo>
                  <a:pt x="59" y="323"/>
                </a:lnTo>
                <a:lnTo>
                  <a:pt x="60" y="323"/>
                </a:lnTo>
                <a:lnTo>
                  <a:pt x="60" y="321"/>
                </a:lnTo>
                <a:lnTo>
                  <a:pt x="62" y="321"/>
                </a:lnTo>
                <a:lnTo>
                  <a:pt x="63" y="323"/>
                </a:lnTo>
                <a:lnTo>
                  <a:pt x="63" y="324"/>
                </a:lnTo>
                <a:lnTo>
                  <a:pt x="63" y="326"/>
                </a:lnTo>
                <a:lnTo>
                  <a:pt x="67" y="326"/>
                </a:lnTo>
                <a:lnTo>
                  <a:pt x="100" y="324"/>
                </a:lnTo>
                <a:lnTo>
                  <a:pt x="108" y="324"/>
                </a:lnTo>
                <a:lnTo>
                  <a:pt x="109" y="323"/>
                </a:lnTo>
                <a:lnTo>
                  <a:pt x="111" y="323"/>
                </a:lnTo>
                <a:lnTo>
                  <a:pt x="112" y="323"/>
                </a:lnTo>
                <a:lnTo>
                  <a:pt x="114" y="323"/>
                </a:lnTo>
                <a:lnTo>
                  <a:pt x="116" y="323"/>
                </a:lnTo>
                <a:lnTo>
                  <a:pt x="119" y="323"/>
                </a:lnTo>
                <a:lnTo>
                  <a:pt x="119" y="324"/>
                </a:lnTo>
                <a:lnTo>
                  <a:pt x="119" y="326"/>
                </a:lnTo>
                <a:lnTo>
                  <a:pt x="117" y="328"/>
                </a:lnTo>
                <a:lnTo>
                  <a:pt x="114" y="328"/>
                </a:lnTo>
                <a:lnTo>
                  <a:pt x="112" y="328"/>
                </a:lnTo>
                <a:lnTo>
                  <a:pt x="111" y="328"/>
                </a:lnTo>
                <a:lnTo>
                  <a:pt x="111" y="331"/>
                </a:lnTo>
                <a:lnTo>
                  <a:pt x="111" y="340"/>
                </a:lnTo>
                <a:lnTo>
                  <a:pt x="111" y="348"/>
                </a:lnTo>
                <a:lnTo>
                  <a:pt x="114" y="359"/>
                </a:lnTo>
                <a:lnTo>
                  <a:pt x="116" y="370"/>
                </a:lnTo>
                <a:lnTo>
                  <a:pt x="116" y="373"/>
                </a:lnTo>
                <a:lnTo>
                  <a:pt x="122" y="375"/>
                </a:lnTo>
                <a:lnTo>
                  <a:pt x="134" y="375"/>
                </a:lnTo>
                <a:lnTo>
                  <a:pt x="147" y="373"/>
                </a:lnTo>
                <a:lnTo>
                  <a:pt x="155" y="373"/>
                </a:lnTo>
                <a:lnTo>
                  <a:pt x="160" y="370"/>
                </a:lnTo>
                <a:lnTo>
                  <a:pt x="161" y="370"/>
                </a:lnTo>
                <a:lnTo>
                  <a:pt x="163" y="372"/>
                </a:lnTo>
                <a:lnTo>
                  <a:pt x="164" y="372"/>
                </a:lnTo>
                <a:lnTo>
                  <a:pt x="164" y="370"/>
                </a:lnTo>
                <a:lnTo>
                  <a:pt x="163" y="361"/>
                </a:lnTo>
                <a:lnTo>
                  <a:pt x="163" y="348"/>
                </a:lnTo>
                <a:lnTo>
                  <a:pt x="161" y="337"/>
                </a:lnTo>
                <a:lnTo>
                  <a:pt x="161" y="334"/>
                </a:lnTo>
                <a:lnTo>
                  <a:pt x="161" y="324"/>
                </a:lnTo>
                <a:lnTo>
                  <a:pt x="160" y="324"/>
                </a:lnTo>
                <a:lnTo>
                  <a:pt x="158" y="324"/>
                </a:lnTo>
                <a:lnTo>
                  <a:pt x="157" y="324"/>
                </a:lnTo>
                <a:lnTo>
                  <a:pt x="157" y="321"/>
                </a:lnTo>
                <a:lnTo>
                  <a:pt x="158" y="320"/>
                </a:lnTo>
                <a:lnTo>
                  <a:pt x="163" y="320"/>
                </a:lnTo>
                <a:lnTo>
                  <a:pt x="164" y="320"/>
                </a:lnTo>
                <a:lnTo>
                  <a:pt x="166" y="320"/>
                </a:lnTo>
                <a:lnTo>
                  <a:pt x="169" y="321"/>
                </a:lnTo>
                <a:lnTo>
                  <a:pt x="187" y="321"/>
                </a:lnTo>
                <a:lnTo>
                  <a:pt x="199" y="321"/>
                </a:lnTo>
                <a:lnTo>
                  <a:pt x="201" y="321"/>
                </a:lnTo>
                <a:lnTo>
                  <a:pt x="202" y="321"/>
                </a:lnTo>
                <a:lnTo>
                  <a:pt x="202" y="317"/>
                </a:lnTo>
                <a:lnTo>
                  <a:pt x="201" y="315"/>
                </a:lnTo>
                <a:lnTo>
                  <a:pt x="201" y="313"/>
                </a:lnTo>
                <a:lnTo>
                  <a:pt x="202" y="306"/>
                </a:lnTo>
                <a:lnTo>
                  <a:pt x="202" y="296"/>
                </a:lnTo>
                <a:lnTo>
                  <a:pt x="201" y="288"/>
                </a:lnTo>
                <a:lnTo>
                  <a:pt x="201" y="279"/>
                </a:lnTo>
                <a:lnTo>
                  <a:pt x="201" y="276"/>
                </a:lnTo>
                <a:lnTo>
                  <a:pt x="199" y="274"/>
                </a:lnTo>
                <a:lnTo>
                  <a:pt x="198" y="274"/>
                </a:lnTo>
                <a:lnTo>
                  <a:pt x="190" y="274"/>
                </a:lnTo>
                <a:lnTo>
                  <a:pt x="183" y="274"/>
                </a:lnTo>
                <a:lnTo>
                  <a:pt x="158" y="276"/>
                </a:lnTo>
                <a:lnTo>
                  <a:pt x="157" y="276"/>
                </a:lnTo>
                <a:lnTo>
                  <a:pt x="158" y="277"/>
                </a:lnTo>
                <a:lnTo>
                  <a:pt x="157" y="280"/>
                </a:lnTo>
                <a:lnTo>
                  <a:pt x="153" y="280"/>
                </a:lnTo>
                <a:lnTo>
                  <a:pt x="152" y="282"/>
                </a:lnTo>
                <a:lnTo>
                  <a:pt x="150" y="282"/>
                </a:lnTo>
                <a:lnTo>
                  <a:pt x="149" y="280"/>
                </a:lnTo>
                <a:lnTo>
                  <a:pt x="149" y="279"/>
                </a:lnTo>
                <a:lnTo>
                  <a:pt x="149" y="277"/>
                </a:lnTo>
                <a:lnTo>
                  <a:pt x="149" y="271"/>
                </a:lnTo>
                <a:lnTo>
                  <a:pt x="149" y="265"/>
                </a:lnTo>
                <a:lnTo>
                  <a:pt x="147" y="246"/>
                </a:lnTo>
                <a:lnTo>
                  <a:pt x="146" y="233"/>
                </a:lnTo>
                <a:lnTo>
                  <a:pt x="144" y="225"/>
                </a:lnTo>
                <a:lnTo>
                  <a:pt x="144" y="222"/>
                </a:lnTo>
                <a:lnTo>
                  <a:pt x="142" y="220"/>
                </a:lnTo>
                <a:lnTo>
                  <a:pt x="136" y="220"/>
                </a:lnTo>
                <a:lnTo>
                  <a:pt x="131" y="222"/>
                </a:lnTo>
                <a:lnTo>
                  <a:pt x="122" y="222"/>
                </a:lnTo>
                <a:lnTo>
                  <a:pt x="106" y="222"/>
                </a:lnTo>
                <a:lnTo>
                  <a:pt x="105" y="222"/>
                </a:lnTo>
                <a:lnTo>
                  <a:pt x="105" y="225"/>
                </a:lnTo>
                <a:lnTo>
                  <a:pt x="105" y="227"/>
                </a:lnTo>
                <a:lnTo>
                  <a:pt x="105" y="233"/>
                </a:lnTo>
                <a:lnTo>
                  <a:pt x="103" y="254"/>
                </a:lnTo>
                <a:lnTo>
                  <a:pt x="105" y="268"/>
                </a:lnTo>
                <a:lnTo>
                  <a:pt x="106" y="277"/>
                </a:lnTo>
                <a:lnTo>
                  <a:pt x="106" y="279"/>
                </a:lnTo>
                <a:lnTo>
                  <a:pt x="106" y="280"/>
                </a:lnTo>
                <a:lnTo>
                  <a:pt x="106" y="282"/>
                </a:lnTo>
                <a:lnTo>
                  <a:pt x="105" y="282"/>
                </a:lnTo>
                <a:lnTo>
                  <a:pt x="103" y="282"/>
                </a:lnTo>
                <a:lnTo>
                  <a:pt x="101" y="280"/>
                </a:lnTo>
                <a:lnTo>
                  <a:pt x="97" y="280"/>
                </a:lnTo>
                <a:lnTo>
                  <a:pt x="87" y="280"/>
                </a:lnTo>
                <a:lnTo>
                  <a:pt x="76" y="282"/>
                </a:lnTo>
                <a:lnTo>
                  <a:pt x="70" y="283"/>
                </a:lnTo>
                <a:close/>
                <a:moveTo>
                  <a:pt x="179" y="408"/>
                </a:moveTo>
                <a:lnTo>
                  <a:pt x="179" y="408"/>
                </a:lnTo>
                <a:lnTo>
                  <a:pt x="182" y="407"/>
                </a:lnTo>
                <a:lnTo>
                  <a:pt x="193" y="399"/>
                </a:lnTo>
                <a:lnTo>
                  <a:pt x="204" y="391"/>
                </a:lnTo>
                <a:lnTo>
                  <a:pt x="209" y="384"/>
                </a:lnTo>
                <a:lnTo>
                  <a:pt x="220" y="370"/>
                </a:lnTo>
                <a:lnTo>
                  <a:pt x="226" y="362"/>
                </a:lnTo>
                <a:lnTo>
                  <a:pt x="231" y="353"/>
                </a:lnTo>
                <a:lnTo>
                  <a:pt x="237" y="336"/>
                </a:lnTo>
                <a:lnTo>
                  <a:pt x="240" y="318"/>
                </a:lnTo>
                <a:lnTo>
                  <a:pt x="240" y="317"/>
                </a:lnTo>
                <a:lnTo>
                  <a:pt x="237" y="326"/>
                </a:lnTo>
                <a:lnTo>
                  <a:pt x="232" y="342"/>
                </a:lnTo>
                <a:lnTo>
                  <a:pt x="226" y="354"/>
                </a:lnTo>
                <a:lnTo>
                  <a:pt x="226" y="356"/>
                </a:lnTo>
                <a:lnTo>
                  <a:pt x="221" y="364"/>
                </a:lnTo>
                <a:lnTo>
                  <a:pt x="217" y="372"/>
                </a:lnTo>
                <a:lnTo>
                  <a:pt x="213" y="375"/>
                </a:lnTo>
                <a:lnTo>
                  <a:pt x="207" y="384"/>
                </a:lnTo>
                <a:lnTo>
                  <a:pt x="199" y="392"/>
                </a:lnTo>
                <a:lnTo>
                  <a:pt x="198" y="394"/>
                </a:lnTo>
                <a:lnTo>
                  <a:pt x="196" y="395"/>
                </a:lnTo>
                <a:lnTo>
                  <a:pt x="191" y="399"/>
                </a:lnTo>
                <a:lnTo>
                  <a:pt x="188" y="402"/>
                </a:lnTo>
                <a:lnTo>
                  <a:pt x="183" y="405"/>
                </a:lnTo>
                <a:lnTo>
                  <a:pt x="179" y="408"/>
                </a:lnTo>
                <a:close/>
                <a:moveTo>
                  <a:pt x="65" y="26"/>
                </a:moveTo>
                <a:lnTo>
                  <a:pt x="65" y="26"/>
                </a:lnTo>
                <a:lnTo>
                  <a:pt x="65" y="28"/>
                </a:lnTo>
                <a:lnTo>
                  <a:pt x="70" y="36"/>
                </a:lnTo>
                <a:lnTo>
                  <a:pt x="73" y="42"/>
                </a:lnTo>
                <a:lnTo>
                  <a:pt x="78" y="50"/>
                </a:lnTo>
                <a:lnTo>
                  <a:pt x="81" y="59"/>
                </a:lnTo>
                <a:lnTo>
                  <a:pt x="82" y="69"/>
                </a:lnTo>
                <a:lnTo>
                  <a:pt x="84" y="77"/>
                </a:lnTo>
                <a:lnTo>
                  <a:pt x="87" y="94"/>
                </a:lnTo>
                <a:lnTo>
                  <a:pt x="87" y="102"/>
                </a:lnTo>
                <a:lnTo>
                  <a:pt x="87" y="108"/>
                </a:lnTo>
                <a:lnTo>
                  <a:pt x="89" y="108"/>
                </a:lnTo>
                <a:lnTo>
                  <a:pt x="87" y="86"/>
                </a:lnTo>
                <a:lnTo>
                  <a:pt x="86" y="71"/>
                </a:lnTo>
                <a:lnTo>
                  <a:pt x="79" y="55"/>
                </a:lnTo>
                <a:lnTo>
                  <a:pt x="76" y="44"/>
                </a:lnTo>
                <a:lnTo>
                  <a:pt x="68" y="30"/>
                </a:lnTo>
                <a:lnTo>
                  <a:pt x="65" y="26"/>
                </a:lnTo>
                <a:close/>
                <a:moveTo>
                  <a:pt x="63" y="282"/>
                </a:moveTo>
                <a:lnTo>
                  <a:pt x="63" y="282"/>
                </a:lnTo>
                <a:lnTo>
                  <a:pt x="65" y="280"/>
                </a:lnTo>
                <a:lnTo>
                  <a:pt x="67" y="279"/>
                </a:lnTo>
                <a:lnTo>
                  <a:pt x="71" y="279"/>
                </a:lnTo>
                <a:lnTo>
                  <a:pt x="79" y="279"/>
                </a:lnTo>
                <a:lnTo>
                  <a:pt x="86" y="277"/>
                </a:lnTo>
                <a:lnTo>
                  <a:pt x="97" y="277"/>
                </a:lnTo>
                <a:lnTo>
                  <a:pt x="100" y="277"/>
                </a:lnTo>
                <a:lnTo>
                  <a:pt x="98" y="276"/>
                </a:lnTo>
                <a:lnTo>
                  <a:pt x="97" y="276"/>
                </a:lnTo>
                <a:lnTo>
                  <a:pt x="93" y="274"/>
                </a:lnTo>
                <a:lnTo>
                  <a:pt x="90" y="276"/>
                </a:lnTo>
                <a:lnTo>
                  <a:pt x="89" y="276"/>
                </a:lnTo>
                <a:lnTo>
                  <a:pt x="82" y="276"/>
                </a:lnTo>
                <a:lnTo>
                  <a:pt x="75" y="277"/>
                </a:lnTo>
                <a:lnTo>
                  <a:pt x="59" y="277"/>
                </a:lnTo>
                <a:lnTo>
                  <a:pt x="56" y="279"/>
                </a:lnTo>
                <a:lnTo>
                  <a:pt x="57" y="280"/>
                </a:lnTo>
                <a:lnTo>
                  <a:pt x="59" y="279"/>
                </a:lnTo>
                <a:lnTo>
                  <a:pt x="60" y="282"/>
                </a:lnTo>
                <a:lnTo>
                  <a:pt x="63" y="282"/>
                </a:lnTo>
                <a:close/>
                <a:moveTo>
                  <a:pt x="209" y="315"/>
                </a:moveTo>
                <a:lnTo>
                  <a:pt x="209" y="315"/>
                </a:lnTo>
                <a:lnTo>
                  <a:pt x="207" y="313"/>
                </a:lnTo>
                <a:lnTo>
                  <a:pt x="207" y="312"/>
                </a:lnTo>
                <a:lnTo>
                  <a:pt x="207" y="295"/>
                </a:lnTo>
                <a:lnTo>
                  <a:pt x="205" y="276"/>
                </a:lnTo>
                <a:lnTo>
                  <a:pt x="204" y="271"/>
                </a:lnTo>
                <a:lnTo>
                  <a:pt x="204" y="272"/>
                </a:lnTo>
                <a:lnTo>
                  <a:pt x="204" y="274"/>
                </a:lnTo>
                <a:lnTo>
                  <a:pt x="204" y="279"/>
                </a:lnTo>
                <a:lnTo>
                  <a:pt x="204" y="282"/>
                </a:lnTo>
                <a:lnTo>
                  <a:pt x="204" y="298"/>
                </a:lnTo>
                <a:lnTo>
                  <a:pt x="205" y="306"/>
                </a:lnTo>
                <a:lnTo>
                  <a:pt x="205" y="313"/>
                </a:lnTo>
                <a:lnTo>
                  <a:pt x="205" y="317"/>
                </a:lnTo>
                <a:lnTo>
                  <a:pt x="205" y="323"/>
                </a:lnTo>
                <a:lnTo>
                  <a:pt x="207" y="323"/>
                </a:lnTo>
                <a:lnTo>
                  <a:pt x="209" y="320"/>
                </a:lnTo>
                <a:lnTo>
                  <a:pt x="209" y="318"/>
                </a:lnTo>
                <a:lnTo>
                  <a:pt x="209" y="317"/>
                </a:lnTo>
                <a:lnTo>
                  <a:pt x="209" y="315"/>
                </a:lnTo>
                <a:close/>
                <a:moveTo>
                  <a:pt x="78" y="269"/>
                </a:moveTo>
                <a:lnTo>
                  <a:pt x="78" y="269"/>
                </a:lnTo>
                <a:lnTo>
                  <a:pt x="86" y="269"/>
                </a:lnTo>
                <a:lnTo>
                  <a:pt x="87" y="269"/>
                </a:lnTo>
                <a:lnTo>
                  <a:pt x="89" y="271"/>
                </a:lnTo>
                <a:lnTo>
                  <a:pt x="90" y="271"/>
                </a:lnTo>
                <a:lnTo>
                  <a:pt x="92" y="271"/>
                </a:lnTo>
                <a:lnTo>
                  <a:pt x="92" y="272"/>
                </a:lnTo>
                <a:lnTo>
                  <a:pt x="95" y="271"/>
                </a:lnTo>
                <a:lnTo>
                  <a:pt x="95" y="266"/>
                </a:lnTo>
                <a:lnTo>
                  <a:pt x="93" y="266"/>
                </a:lnTo>
                <a:lnTo>
                  <a:pt x="93" y="263"/>
                </a:lnTo>
                <a:lnTo>
                  <a:pt x="92" y="263"/>
                </a:lnTo>
                <a:lnTo>
                  <a:pt x="92" y="265"/>
                </a:lnTo>
                <a:lnTo>
                  <a:pt x="92" y="266"/>
                </a:lnTo>
                <a:lnTo>
                  <a:pt x="90" y="268"/>
                </a:lnTo>
                <a:lnTo>
                  <a:pt x="90" y="266"/>
                </a:lnTo>
                <a:lnTo>
                  <a:pt x="89" y="263"/>
                </a:lnTo>
                <a:lnTo>
                  <a:pt x="89" y="261"/>
                </a:lnTo>
                <a:lnTo>
                  <a:pt x="89" y="263"/>
                </a:lnTo>
                <a:lnTo>
                  <a:pt x="89" y="265"/>
                </a:lnTo>
                <a:lnTo>
                  <a:pt x="87" y="266"/>
                </a:lnTo>
                <a:lnTo>
                  <a:pt x="86" y="266"/>
                </a:lnTo>
                <a:lnTo>
                  <a:pt x="86" y="265"/>
                </a:lnTo>
                <a:lnTo>
                  <a:pt x="86" y="266"/>
                </a:lnTo>
                <a:lnTo>
                  <a:pt x="82" y="266"/>
                </a:lnTo>
                <a:lnTo>
                  <a:pt x="81" y="266"/>
                </a:lnTo>
                <a:lnTo>
                  <a:pt x="81" y="265"/>
                </a:lnTo>
                <a:lnTo>
                  <a:pt x="79" y="265"/>
                </a:lnTo>
                <a:lnTo>
                  <a:pt x="78" y="266"/>
                </a:lnTo>
                <a:lnTo>
                  <a:pt x="78" y="269"/>
                </a:lnTo>
                <a:close/>
                <a:moveTo>
                  <a:pt x="84" y="149"/>
                </a:moveTo>
                <a:lnTo>
                  <a:pt x="84" y="149"/>
                </a:lnTo>
                <a:lnTo>
                  <a:pt x="73" y="173"/>
                </a:lnTo>
                <a:lnTo>
                  <a:pt x="62" y="197"/>
                </a:lnTo>
                <a:lnTo>
                  <a:pt x="68" y="186"/>
                </a:lnTo>
                <a:lnTo>
                  <a:pt x="78" y="168"/>
                </a:lnTo>
                <a:lnTo>
                  <a:pt x="82" y="159"/>
                </a:lnTo>
                <a:lnTo>
                  <a:pt x="84" y="149"/>
                </a:lnTo>
                <a:close/>
                <a:moveTo>
                  <a:pt x="153" y="271"/>
                </a:moveTo>
                <a:lnTo>
                  <a:pt x="153" y="271"/>
                </a:lnTo>
                <a:lnTo>
                  <a:pt x="152" y="265"/>
                </a:lnTo>
                <a:lnTo>
                  <a:pt x="150" y="244"/>
                </a:lnTo>
                <a:lnTo>
                  <a:pt x="149" y="225"/>
                </a:lnTo>
                <a:lnTo>
                  <a:pt x="149" y="222"/>
                </a:lnTo>
                <a:lnTo>
                  <a:pt x="147" y="220"/>
                </a:lnTo>
                <a:lnTo>
                  <a:pt x="147" y="222"/>
                </a:lnTo>
                <a:lnTo>
                  <a:pt x="147" y="227"/>
                </a:lnTo>
                <a:lnTo>
                  <a:pt x="149" y="241"/>
                </a:lnTo>
                <a:lnTo>
                  <a:pt x="149" y="249"/>
                </a:lnTo>
                <a:lnTo>
                  <a:pt x="150" y="265"/>
                </a:lnTo>
                <a:lnTo>
                  <a:pt x="152" y="272"/>
                </a:lnTo>
                <a:lnTo>
                  <a:pt x="153" y="271"/>
                </a:lnTo>
                <a:close/>
                <a:moveTo>
                  <a:pt x="155" y="265"/>
                </a:moveTo>
                <a:lnTo>
                  <a:pt x="155" y="265"/>
                </a:lnTo>
                <a:lnTo>
                  <a:pt x="155" y="261"/>
                </a:lnTo>
                <a:lnTo>
                  <a:pt x="153" y="249"/>
                </a:lnTo>
                <a:lnTo>
                  <a:pt x="153" y="224"/>
                </a:lnTo>
                <a:lnTo>
                  <a:pt x="153" y="222"/>
                </a:lnTo>
                <a:lnTo>
                  <a:pt x="152" y="217"/>
                </a:lnTo>
                <a:lnTo>
                  <a:pt x="152" y="216"/>
                </a:lnTo>
                <a:lnTo>
                  <a:pt x="146" y="216"/>
                </a:lnTo>
                <a:lnTo>
                  <a:pt x="147" y="216"/>
                </a:lnTo>
                <a:lnTo>
                  <a:pt x="149" y="216"/>
                </a:lnTo>
                <a:lnTo>
                  <a:pt x="150" y="217"/>
                </a:lnTo>
                <a:lnTo>
                  <a:pt x="150" y="219"/>
                </a:lnTo>
                <a:lnTo>
                  <a:pt x="152" y="222"/>
                </a:lnTo>
                <a:lnTo>
                  <a:pt x="152" y="236"/>
                </a:lnTo>
                <a:lnTo>
                  <a:pt x="153" y="255"/>
                </a:lnTo>
                <a:lnTo>
                  <a:pt x="155" y="265"/>
                </a:lnTo>
                <a:close/>
                <a:moveTo>
                  <a:pt x="68" y="190"/>
                </a:moveTo>
                <a:lnTo>
                  <a:pt x="68" y="190"/>
                </a:lnTo>
                <a:lnTo>
                  <a:pt x="65" y="197"/>
                </a:lnTo>
                <a:lnTo>
                  <a:pt x="48" y="224"/>
                </a:lnTo>
                <a:lnTo>
                  <a:pt x="43" y="230"/>
                </a:lnTo>
                <a:lnTo>
                  <a:pt x="38" y="236"/>
                </a:lnTo>
                <a:lnTo>
                  <a:pt x="37" y="238"/>
                </a:lnTo>
                <a:lnTo>
                  <a:pt x="38" y="236"/>
                </a:lnTo>
                <a:lnTo>
                  <a:pt x="45" y="228"/>
                </a:lnTo>
                <a:lnTo>
                  <a:pt x="56" y="212"/>
                </a:lnTo>
                <a:lnTo>
                  <a:pt x="68" y="194"/>
                </a:lnTo>
                <a:lnTo>
                  <a:pt x="68" y="190"/>
                </a:lnTo>
                <a:close/>
                <a:moveTo>
                  <a:pt x="232" y="192"/>
                </a:moveTo>
                <a:lnTo>
                  <a:pt x="232" y="192"/>
                </a:lnTo>
                <a:lnTo>
                  <a:pt x="226" y="175"/>
                </a:lnTo>
                <a:lnTo>
                  <a:pt x="220" y="159"/>
                </a:lnTo>
                <a:lnTo>
                  <a:pt x="220" y="160"/>
                </a:lnTo>
                <a:lnTo>
                  <a:pt x="220" y="162"/>
                </a:lnTo>
                <a:lnTo>
                  <a:pt x="220" y="164"/>
                </a:lnTo>
                <a:lnTo>
                  <a:pt x="220" y="165"/>
                </a:lnTo>
                <a:lnTo>
                  <a:pt x="232" y="192"/>
                </a:lnTo>
                <a:close/>
                <a:moveTo>
                  <a:pt x="142" y="86"/>
                </a:moveTo>
                <a:lnTo>
                  <a:pt x="142" y="86"/>
                </a:lnTo>
                <a:lnTo>
                  <a:pt x="139" y="80"/>
                </a:lnTo>
                <a:lnTo>
                  <a:pt x="131" y="83"/>
                </a:lnTo>
                <a:lnTo>
                  <a:pt x="134" y="88"/>
                </a:lnTo>
                <a:lnTo>
                  <a:pt x="142" y="86"/>
                </a:lnTo>
                <a:close/>
                <a:moveTo>
                  <a:pt x="213" y="343"/>
                </a:moveTo>
                <a:lnTo>
                  <a:pt x="213" y="343"/>
                </a:lnTo>
                <a:lnTo>
                  <a:pt x="217" y="343"/>
                </a:lnTo>
                <a:lnTo>
                  <a:pt x="218" y="345"/>
                </a:lnTo>
                <a:lnTo>
                  <a:pt x="220" y="343"/>
                </a:lnTo>
                <a:lnTo>
                  <a:pt x="221" y="339"/>
                </a:lnTo>
                <a:lnTo>
                  <a:pt x="223" y="336"/>
                </a:lnTo>
                <a:lnTo>
                  <a:pt x="221" y="334"/>
                </a:lnTo>
                <a:lnTo>
                  <a:pt x="220" y="332"/>
                </a:lnTo>
                <a:lnTo>
                  <a:pt x="218" y="334"/>
                </a:lnTo>
                <a:lnTo>
                  <a:pt x="218" y="336"/>
                </a:lnTo>
                <a:lnTo>
                  <a:pt x="217" y="337"/>
                </a:lnTo>
                <a:lnTo>
                  <a:pt x="213" y="342"/>
                </a:lnTo>
                <a:lnTo>
                  <a:pt x="213" y="343"/>
                </a:lnTo>
                <a:close/>
                <a:moveTo>
                  <a:pt x="160" y="121"/>
                </a:moveTo>
                <a:lnTo>
                  <a:pt x="160" y="121"/>
                </a:lnTo>
                <a:lnTo>
                  <a:pt x="160" y="123"/>
                </a:lnTo>
                <a:lnTo>
                  <a:pt x="161" y="121"/>
                </a:lnTo>
                <a:lnTo>
                  <a:pt x="163" y="123"/>
                </a:lnTo>
                <a:lnTo>
                  <a:pt x="164" y="124"/>
                </a:lnTo>
                <a:lnTo>
                  <a:pt x="164" y="126"/>
                </a:lnTo>
                <a:lnTo>
                  <a:pt x="164" y="124"/>
                </a:lnTo>
                <a:lnTo>
                  <a:pt x="171" y="119"/>
                </a:lnTo>
                <a:lnTo>
                  <a:pt x="169" y="115"/>
                </a:lnTo>
                <a:lnTo>
                  <a:pt x="164" y="116"/>
                </a:lnTo>
                <a:lnTo>
                  <a:pt x="163" y="118"/>
                </a:lnTo>
                <a:lnTo>
                  <a:pt x="160" y="121"/>
                </a:lnTo>
                <a:close/>
                <a:moveTo>
                  <a:pt x="234" y="299"/>
                </a:moveTo>
                <a:lnTo>
                  <a:pt x="234" y="299"/>
                </a:lnTo>
                <a:lnTo>
                  <a:pt x="237" y="299"/>
                </a:lnTo>
                <a:lnTo>
                  <a:pt x="239" y="280"/>
                </a:lnTo>
                <a:lnTo>
                  <a:pt x="235" y="283"/>
                </a:lnTo>
                <a:lnTo>
                  <a:pt x="235" y="288"/>
                </a:lnTo>
                <a:lnTo>
                  <a:pt x="237" y="288"/>
                </a:lnTo>
                <a:lnTo>
                  <a:pt x="239" y="288"/>
                </a:lnTo>
                <a:lnTo>
                  <a:pt x="237" y="290"/>
                </a:lnTo>
                <a:lnTo>
                  <a:pt x="237" y="291"/>
                </a:lnTo>
                <a:lnTo>
                  <a:pt x="235" y="293"/>
                </a:lnTo>
                <a:lnTo>
                  <a:pt x="234" y="295"/>
                </a:lnTo>
                <a:lnTo>
                  <a:pt x="234" y="299"/>
                </a:lnTo>
                <a:close/>
                <a:moveTo>
                  <a:pt x="198" y="260"/>
                </a:moveTo>
                <a:lnTo>
                  <a:pt x="198" y="260"/>
                </a:lnTo>
                <a:lnTo>
                  <a:pt x="183" y="261"/>
                </a:lnTo>
                <a:lnTo>
                  <a:pt x="182" y="261"/>
                </a:lnTo>
                <a:lnTo>
                  <a:pt x="180" y="263"/>
                </a:lnTo>
                <a:lnTo>
                  <a:pt x="182" y="263"/>
                </a:lnTo>
                <a:lnTo>
                  <a:pt x="193" y="263"/>
                </a:lnTo>
                <a:lnTo>
                  <a:pt x="196" y="263"/>
                </a:lnTo>
                <a:lnTo>
                  <a:pt x="198" y="263"/>
                </a:lnTo>
                <a:lnTo>
                  <a:pt x="199" y="263"/>
                </a:lnTo>
                <a:lnTo>
                  <a:pt x="198" y="261"/>
                </a:lnTo>
                <a:lnTo>
                  <a:pt x="198" y="260"/>
                </a:lnTo>
                <a:close/>
                <a:moveTo>
                  <a:pt x="60" y="238"/>
                </a:moveTo>
                <a:lnTo>
                  <a:pt x="60" y="238"/>
                </a:lnTo>
                <a:lnTo>
                  <a:pt x="54" y="228"/>
                </a:lnTo>
                <a:lnTo>
                  <a:pt x="51" y="233"/>
                </a:lnTo>
                <a:lnTo>
                  <a:pt x="54" y="235"/>
                </a:lnTo>
                <a:lnTo>
                  <a:pt x="54" y="236"/>
                </a:lnTo>
                <a:lnTo>
                  <a:pt x="57" y="241"/>
                </a:lnTo>
                <a:lnTo>
                  <a:pt x="60" y="238"/>
                </a:lnTo>
                <a:close/>
                <a:moveTo>
                  <a:pt x="155" y="86"/>
                </a:moveTo>
                <a:lnTo>
                  <a:pt x="155" y="86"/>
                </a:lnTo>
                <a:lnTo>
                  <a:pt x="155" y="88"/>
                </a:lnTo>
                <a:lnTo>
                  <a:pt x="158" y="93"/>
                </a:lnTo>
                <a:lnTo>
                  <a:pt x="160" y="93"/>
                </a:lnTo>
                <a:lnTo>
                  <a:pt x="164" y="93"/>
                </a:lnTo>
                <a:lnTo>
                  <a:pt x="160" y="85"/>
                </a:lnTo>
                <a:lnTo>
                  <a:pt x="155" y="86"/>
                </a:lnTo>
                <a:close/>
                <a:moveTo>
                  <a:pt x="213" y="279"/>
                </a:moveTo>
                <a:lnTo>
                  <a:pt x="213" y="279"/>
                </a:lnTo>
                <a:lnTo>
                  <a:pt x="215" y="279"/>
                </a:lnTo>
                <a:lnTo>
                  <a:pt x="215" y="276"/>
                </a:lnTo>
                <a:lnTo>
                  <a:pt x="215" y="274"/>
                </a:lnTo>
                <a:lnTo>
                  <a:pt x="213" y="272"/>
                </a:lnTo>
                <a:lnTo>
                  <a:pt x="215" y="271"/>
                </a:lnTo>
                <a:lnTo>
                  <a:pt x="215" y="269"/>
                </a:lnTo>
                <a:lnTo>
                  <a:pt x="215" y="268"/>
                </a:lnTo>
                <a:lnTo>
                  <a:pt x="215" y="263"/>
                </a:lnTo>
                <a:lnTo>
                  <a:pt x="212" y="263"/>
                </a:lnTo>
                <a:lnTo>
                  <a:pt x="212" y="265"/>
                </a:lnTo>
                <a:lnTo>
                  <a:pt x="212" y="269"/>
                </a:lnTo>
                <a:lnTo>
                  <a:pt x="213" y="279"/>
                </a:lnTo>
                <a:close/>
                <a:moveTo>
                  <a:pt x="146" y="77"/>
                </a:moveTo>
                <a:lnTo>
                  <a:pt x="146" y="77"/>
                </a:lnTo>
                <a:lnTo>
                  <a:pt x="150" y="83"/>
                </a:lnTo>
                <a:lnTo>
                  <a:pt x="152" y="85"/>
                </a:lnTo>
                <a:lnTo>
                  <a:pt x="153" y="83"/>
                </a:lnTo>
                <a:lnTo>
                  <a:pt x="157" y="83"/>
                </a:lnTo>
                <a:lnTo>
                  <a:pt x="149" y="75"/>
                </a:lnTo>
                <a:lnTo>
                  <a:pt x="146" y="77"/>
                </a:lnTo>
                <a:close/>
                <a:moveTo>
                  <a:pt x="105" y="179"/>
                </a:moveTo>
                <a:lnTo>
                  <a:pt x="105" y="179"/>
                </a:lnTo>
                <a:lnTo>
                  <a:pt x="106" y="183"/>
                </a:lnTo>
                <a:lnTo>
                  <a:pt x="105" y="184"/>
                </a:lnTo>
                <a:lnTo>
                  <a:pt x="105" y="187"/>
                </a:lnTo>
                <a:lnTo>
                  <a:pt x="103" y="187"/>
                </a:lnTo>
                <a:lnTo>
                  <a:pt x="103" y="189"/>
                </a:lnTo>
                <a:lnTo>
                  <a:pt x="105" y="192"/>
                </a:lnTo>
                <a:lnTo>
                  <a:pt x="106" y="189"/>
                </a:lnTo>
                <a:lnTo>
                  <a:pt x="106" y="187"/>
                </a:lnTo>
                <a:lnTo>
                  <a:pt x="105" y="186"/>
                </a:lnTo>
                <a:lnTo>
                  <a:pt x="106" y="184"/>
                </a:lnTo>
                <a:lnTo>
                  <a:pt x="108" y="183"/>
                </a:lnTo>
                <a:lnTo>
                  <a:pt x="109" y="183"/>
                </a:lnTo>
                <a:lnTo>
                  <a:pt x="109" y="178"/>
                </a:lnTo>
                <a:lnTo>
                  <a:pt x="108" y="176"/>
                </a:lnTo>
                <a:lnTo>
                  <a:pt x="105" y="176"/>
                </a:lnTo>
                <a:lnTo>
                  <a:pt x="105" y="179"/>
                </a:lnTo>
                <a:close/>
                <a:moveTo>
                  <a:pt x="136" y="414"/>
                </a:moveTo>
                <a:lnTo>
                  <a:pt x="136" y="414"/>
                </a:lnTo>
                <a:lnTo>
                  <a:pt x="149" y="414"/>
                </a:lnTo>
                <a:lnTo>
                  <a:pt x="161" y="411"/>
                </a:lnTo>
                <a:lnTo>
                  <a:pt x="160" y="410"/>
                </a:lnTo>
                <a:lnTo>
                  <a:pt x="153" y="411"/>
                </a:lnTo>
                <a:lnTo>
                  <a:pt x="152" y="413"/>
                </a:lnTo>
                <a:lnTo>
                  <a:pt x="150" y="413"/>
                </a:lnTo>
                <a:lnTo>
                  <a:pt x="136" y="414"/>
                </a:lnTo>
                <a:close/>
                <a:moveTo>
                  <a:pt x="130" y="78"/>
                </a:moveTo>
                <a:lnTo>
                  <a:pt x="130" y="78"/>
                </a:lnTo>
                <a:lnTo>
                  <a:pt x="138" y="75"/>
                </a:lnTo>
                <a:lnTo>
                  <a:pt x="138" y="74"/>
                </a:lnTo>
                <a:lnTo>
                  <a:pt x="138" y="72"/>
                </a:lnTo>
                <a:lnTo>
                  <a:pt x="134" y="71"/>
                </a:lnTo>
                <a:lnTo>
                  <a:pt x="130" y="74"/>
                </a:lnTo>
                <a:lnTo>
                  <a:pt x="130" y="78"/>
                </a:lnTo>
                <a:close/>
                <a:moveTo>
                  <a:pt x="87" y="173"/>
                </a:moveTo>
                <a:lnTo>
                  <a:pt x="87" y="173"/>
                </a:lnTo>
                <a:lnTo>
                  <a:pt x="93" y="178"/>
                </a:lnTo>
                <a:lnTo>
                  <a:pt x="95" y="175"/>
                </a:lnTo>
                <a:lnTo>
                  <a:pt x="97" y="173"/>
                </a:lnTo>
                <a:lnTo>
                  <a:pt x="95" y="171"/>
                </a:lnTo>
                <a:lnTo>
                  <a:pt x="93" y="171"/>
                </a:lnTo>
                <a:lnTo>
                  <a:pt x="92" y="171"/>
                </a:lnTo>
                <a:lnTo>
                  <a:pt x="92" y="168"/>
                </a:lnTo>
                <a:lnTo>
                  <a:pt x="93" y="168"/>
                </a:lnTo>
                <a:lnTo>
                  <a:pt x="92" y="167"/>
                </a:lnTo>
                <a:lnTo>
                  <a:pt x="92" y="168"/>
                </a:lnTo>
                <a:lnTo>
                  <a:pt x="90" y="170"/>
                </a:lnTo>
                <a:lnTo>
                  <a:pt x="89" y="171"/>
                </a:lnTo>
                <a:lnTo>
                  <a:pt x="87" y="173"/>
                </a:lnTo>
                <a:close/>
                <a:moveTo>
                  <a:pt x="172" y="216"/>
                </a:moveTo>
                <a:lnTo>
                  <a:pt x="172" y="216"/>
                </a:lnTo>
                <a:lnTo>
                  <a:pt x="172" y="220"/>
                </a:lnTo>
                <a:lnTo>
                  <a:pt x="172" y="222"/>
                </a:lnTo>
                <a:lnTo>
                  <a:pt x="174" y="227"/>
                </a:lnTo>
                <a:lnTo>
                  <a:pt x="175" y="227"/>
                </a:lnTo>
                <a:lnTo>
                  <a:pt x="175" y="228"/>
                </a:lnTo>
                <a:lnTo>
                  <a:pt x="175" y="230"/>
                </a:lnTo>
                <a:lnTo>
                  <a:pt x="175" y="231"/>
                </a:lnTo>
                <a:lnTo>
                  <a:pt x="175" y="235"/>
                </a:lnTo>
                <a:lnTo>
                  <a:pt x="177" y="230"/>
                </a:lnTo>
                <a:lnTo>
                  <a:pt x="177" y="225"/>
                </a:lnTo>
                <a:lnTo>
                  <a:pt x="175" y="222"/>
                </a:lnTo>
                <a:lnTo>
                  <a:pt x="175" y="220"/>
                </a:lnTo>
                <a:lnTo>
                  <a:pt x="172" y="216"/>
                </a:lnTo>
                <a:close/>
                <a:moveTo>
                  <a:pt x="172" y="173"/>
                </a:moveTo>
                <a:lnTo>
                  <a:pt x="172" y="173"/>
                </a:lnTo>
                <a:lnTo>
                  <a:pt x="172" y="171"/>
                </a:lnTo>
                <a:lnTo>
                  <a:pt x="172" y="170"/>
                </a:lnTo>
                <a:lnTo>
                  <a:pt x="174" y="170"/>
                </a:lnTo>
                <a:lnTo>
                  <a:pt x="174" y="168"/>
                </a:lnTo>
                <a:lnTo>
                  <a:pt x="175" y="164"/>
                </a:lnTo>
                <a:lnTo>
                  <a:pt x="175" y="159"/>
                </a:lnTo>
                <a:lnTo>
                  <a:pt x="174" y="160"/>
                </a:lnTo>
                <a:lnTo>
                  <a:pt x="171" y="170"/>
                </a:lnTo>
                <a:lnTo>
                  <a:pt x="169" y="173"/>
                </a:lnTo>
                <a:lnTo>
                  <a:pt x="172" y="173"/>
                </a:lnTo>
                <a:close/>
                <a:moveTo>
                  <a:pt x="51" y="399"/>
                </a:moveTo>
                <a:lnTo>
                  <a:pt x="51" y="399"/>
                </a:lnTo>
                <a:lnTo>
                  <a:pt x="51" y="397"/>
                </a:lnTo>
                <a:lnTo>
                  <a:pt x="41" y="392"/>
                </a:lnTo>
                <a:lnTo>
                  <a:pt x="34" y="384"/>
                </a:lnTo>
                <a:lnTo>
                  <a:pt x="32" y="384"/>
                </a:lnTo>
                <a:lnTo>
                  <a:pt x="30" y="383"/>
                </a:lnTo>
                <a:lnTo>
                  <a:pt x="30" y="381"/>
                </a:lnTo>
                <a:lnTo>
                  <a:pt x="29" y="380"/>
                </a:lnTo>
                <a:lnTo>
                  <a:pt x="24" y="377"/>
                </a:lnTo>
                <a:lnTo>
                  <a:pt x="24" y="378"/>
                </a:lnTo>
                <a:lnTo>
                  <a:pt x="30" y="384"/>
                </a:lnTo>
                <a:lnTo>
                  <a:pt x="37" y="391"/>
                </a:lnTo>
                <a:lnTo>
                  <a:pt x="43" y="394"/>
                </a:lnTo>
                <a:lnTo>
                  <a:pt x="48" y="397"/>
                </a:lnTo>
                <a:lnTo>
                  <a:pt x="51" y="399"/>
                </a:lnTo>
                <a:close/>
                <a:moveTo>
                  <a:pt x="40" y="239"/>
                </a:moveTo>
                <a:lnTo>
                  <a:pt x="40" y="239"/>
                </a:lnTo>
                <a:lnTo>
                  <a:pt x="34" y="249"/>
                </a:lnTo>
                <a:lnTo>
                  <a:pt x="27" y="258"/>
                </a:lnTo>
                <a:lnTo>
                  <a:pt x="27" y="260"/>
                </a:lnTo>
                <a:lnTo>
                  <a:pt x="32" y="255"/>
                </a:lnTo>
                <a:lnTo>
                  <a:pt x="32" y="254"/>
                </a:lnTo>
                <a:lnTo>
                  <a:pt x="34" y="252"/>
                </a:lnTo>
                <a:lnTo>
                  <a:pt x="40" y="239"/>
                </a:lnTo>
                <a:close/>
                <a:moveTo>
                  <a:pt x="228" y="189"/>
                </a:moveTo>
                <a:lnTo>
                  <a:pt x="228" y="189"/>
                </a:lnTo>
                <a:lnTo>
                  <a:pt x="226" y="186"/>
                </a:lnTo>
                <a:lnTo>
                  <a:pt x="224" y="186"/>
                </a:lnTo>
                <a:lnTo>
                  <a:pt x="224" y="184"/>
                </a:lnTo>
                <a:lnTo>
                  <a:pt x="221" y="181"/>
                </a:lnTo>
                <a:lnTo>
                  <a:pt x="220" y="184"/>
                </a:lnTo>
                <a:lnTo>
                  <a:pt x="223" y="190"/>
                </a:lnTo>
                <a:lnTo>
                  <a:pt x="228" y="189"/>
                </a:lnTo>
                <a:close/>
                <a:moveTo>
                  <a:pt x="112" y="88"/>
                </a:moveTo>
                <a:lnTo>
                  <a:pt x="112" y="88"/>
                </a:lnTo>
                <a:lnTo>
                  <a:pt x="108" y="89"/>
                </a:lnTo>
                <a:lnTo>
                  <a:pt x="109" y="91"/>
                </a:lnTo>
                <a:lnTo>
                  <a:pt x="109" y="93"/>
                </a:lnTo>
                <a:lnTo>
                  <a:pt x="109" y="96"/>
                </a:lnTo>
                <a:lnTo>
                  <a:pt x="114" y="96"/>
                </a:lnTo>
                <a:lnTo>
                  <a:pt x="112" y="88"/>
                </a:lnTo>
                <a:close/>
                <a:moveTo>
                  <a:pt x="163" y="332"/>
                </a:moveTo>
                <a:lnTo>
                  <a:pt x="163" y="332"/>
                </a:lnTo>
                <a:lnTo>
                  <a:pt x="166" y="364"/>
                </a:lnTo>
                <a:lnTo>
                  <a:pt x="166" y="356"/>
                </a:lnTo>
                <a:lnTo>
                  <a:pt x="166" y="351"/>
                </a:lnTo>
                <a:lnTo>
                  <a:pt x="166" y="342"/>
                </a:lnTo>
                <a:lnTo>
                  <a:pt x="164" y="334"/>
                </a:lnTo>
                <a:lnTo>
                  <a:pt x="164" y="332"/>
                </a:lnTo>
                <a:lnTo>
                  <a:pt x="163" y="332"/>
                </a:lnTo>
                <a:close/>
                <a:moveTo>
                  <a:pt x="60" y="220"/>
                </a:moveTo>
                <a:lnTo>
                  <a:pt x="60" y="220"/>
                </a:lnTo>
                <a:lnTo>
                  <a:pt x="57" y="227"/>
                </a:lnTo>
                <a:lnTo>
                  <a:pt x="62" y="231"/>
                </a:lnTo>
                <a:lnTo>
                  <a:pt x="62" y="230"/>
                </a:lnTo>
                <a:lnTo>
                  <a:pt x="62" y="228"/>
                </a:lnTo>
                <a:lnTo>
                  <a:pt x="62" y="227"/>
                </a:lnTo>
                <a:lnTo>
                  <a:pt x="62" y="225"/>
                </a:lnTo>
                <a:lnTo>
                  <a:pt x="60" y="220"/>
                </a:lnTo>
                <a:close/>
                <a:moveTo>
                  <a:pt x="70" y="260"/>
                </a:moveTo>
                <a:lnTo>
                  <a:pt x="70" y="260"/>
                </a:lnTo>
                <a:lnTo>
                  <a:pt x="76" y="255"/>
                </a:lnTo>
                <a:lnTo>
                  <a:pt x="76" y="254"/>
                </a:lnTo>
                <a:lnTo>
                  <a:pt x="78" y="252"/>
                </a:lnTo>
                <a:lnTo>
                  <a:pt x="78" y="250"/>
                </a:lnTo>
                <a:lnTo>
                  <a:pt x="75" y="250"/>
                </a:lnTo>
                <a:lnTo>
                  <a:pt x="70" y="257"/>
                </a:lnTo>
                <a:lnTo>
                  <a:pt x="70" y="258"/>
                </a:lnTo>
                <a:lnTo>
                  <a:pt x="70" y="260"/>
                </a:lnTo>
                <a:close/>
                <a:moveTo>
                  <a:pt x="187" y="183"/>
                </a:moveTo>
                <a:lnTo>
                  <a:pt x="187" y="183"/>
                </a:lnTo>
                <a:lnTo>
                  <a:pt x="185" y="186"/>
                </a:lnTo>
                <a:lnTo>
                  <a:pt x="185" y="187"/>
                </a:lnTo>
                <a:lnTo>
                  <a:pt x="188" y="195"/>
                </a:lnTo>
                <a:lnTo>
                  <a:pt x="188" y="197"/>
                </a:lnTo>
                <a:lnTo>
                  <a:pt x="190" y="192"/>
                </a:lnTo>
                <a:lnTo>
                  <a:pt x="187" y="183"/>
                </a:lnTo>
                <a:close/>
                <a:moveTo>
                  <a:pt x="147" y="123"/>
                </a:moveTo>
                <a:lnTo>
                  <a:pt x="147" y="123"/>
                </a:lnTo>
                <a:lnTo>
                  <a:pt x="142" y="126"/>
                </a:lnTo>
                <a:lnTo>
                  <a:pt x="142" y="129"/>
                </a:lnTo>
                <a:lnTo>
                  <a:pt x="142" y="134"/>
                </a:lnTo>
                <a:lnTo>
                  <a:pt x="146" y="130"/>
                </a:lnTo>
                <a:lnTo>
                  <a:pt x="146" y="129"/>
                </a:lnTo>
                <a:lnTo>
                  <a:pt x="147" y="123"/>
                </a:lnTo>
                <a:close/>
                <a:moveTo>
                  <a:pt x="128" y="219"/>
                </a:moveTo>
                <a:lnTo>
                  <a:pt x="128" y="219"/>
                </a:lnTo>
                <a:lnTo>
                  <a:pt x="105" y="219"/>
                </a:lnTo>
                <a:lnTo>
                  <a:pt x="105" y="220"/>
                </a:lnTo>
                <a:lnTo>
                  <a:pt x="117" y="220"/>
                </a:lnTo>
                <a:lnTo>
                  <a:pt x="128" y="219"/>
                </a:lnTo>
                <a:close/>
                <a:moveTo>
                  <a:pt x="101" y="164"/>
                </a:moveTo>
                <a:lnTo>
                  <a:pt x="101" y="164"/>
                </a:lnTo>
                <a:lnTo>
                  <a:pt x="97" y="154"/>
                </a:lnTo>
                <a:lnTo>
                  <a:pt x="95" y="160"/>
                </a:lnTo>
                <a:lnTo>
                  <a:pt x="100" y="165"/>
                </a:lnTo>
                <a:lnTo>
                  <a:pt x="101" y="164"/>
                </a:lnTo>
                <a:close/>
                <a:moveTo>
                  <a:pt x="114" y="59"/>
                </a:moveTo>
                <a:lnTo>
                  <a:pt x="114" y="59"/>
                </a:lnTo>
                <a:lnTo>
                  <a:pt x="114" y="56"/>
                </a:lnTo>
                <a:lnTo>
                  <a:pt x="112" y="53"/>
                </a:lnTo>
                <a:lnTo>
                  <a:pt x="111" y="53"/>
                </a:lnTo>
                <a:lnTo>
                  <a:pt x="108" y="59"/>
                </a:lnTo>
                <a:lnTo>
                  <a:pt x="114" y="59"/>
                </a:lnTo>
                <a:close/>
                <a:moveTo>
                  <a:pt x="111" y="411"/>
                </a:moveTo>
                <a:lnTo>
                  <a:pt x="111" y="411"/>
                </a:lnTo>
                <a:lnTo>
                  <a:pt x="119" y="413"/>
                </a:lnTo>
                <a:lnTo>
                  <a:pt x="127" y="413"/>
                </a:lnTo>
                <a:lnTo>
                  <a:pt x="127" y="411"/>
                </a:lnTo>
                <a:lnTo>
                  <a:pt x="122" y="411"/>
                </a:lnTo>
                <a:lnTo>
                  <a:pt x="120" y="413"/>
                </a:lnTo>
                <a:lnTo>
                  <a:pt x="119" y="411"/>
                </a:lnTo>
                <a:lnTo>
                  <a:pt x="112" y="410"/>
                </a:lnTo>
                <a:lnTo>
                  <a:pt x="111" y="411"/>
                </a:lnTo>
                <a:close/>
                <a:moveTo>
                  <a:pt x="98" y="146"/>
                </a:moveTo>
                <a:lnTo>
                  <a:pt x="98" y="146"/>
                </a:lnTo>
                <a:lnTo>
                  <a:pt x="100" y="142"/>
                </a:lnTo>
                <a:lnTo>
                  <a:pt x="100" y="138"/>
                </a:lnTo>
                <a:lnTo>
                  <a:pt x="100" y="137"/>
                </a:lnTo>
                <a:lnTo>
                  <a:pt x="98" y="134"/>
                </a:lnTo>
                <a:lnTo>
                  <a:pt x="98" y="132"/>
                </a:lnTo>
                <a:lnTo>
                  <a:pt x="97" y="143"/>
                </a:lnTo>
                <a:lnTo>
                  <a:pt x="98" y="146"/>
                </a:lnTo>
                <a:close/>
                <a:moveTo>
                  <a:pt x="221" y="241"/>
                </a:moveTo>
                <a:lnTo>
                  <a:pt x="221" y="241"/>
                </a:lnTo>
                <a:lnTo>
                  <a:pt x="221" y="242"/>
                </a:lnTo>
                <a:lnTo>
                  <a:pt x="220" y="244"/>
                </a:lnTo>
                <a:lnTo>
                  <a:pt x="218" y="242"/>
                </a:lnTo>
                <a:lnTo>
                  <a:pt x="215" y="246"/>
                </a:lnTo>
                <a:lnTo>
                  <a:pt x="218" y="247"/>
                </a:lnTo>
                <a:lnTo>
                  <a:pt x="220" y="247"/>
                </a:lnTo>
                <a:lnTo>
                  <a:pt x="221" y="246"/>
                </a:lnTo>
                <a:lnTo>
                  <a:pt x="223" y="244"/>
                </a:lnTo>
                <a:lnTo>
                  <a:pt x="223" y="242"/>
                </a:lnTo>
                <a:lnTo>
                  <a:pt x="224" y="241"/>
                </a:lnTo>
                <a:lnTo>
                  <a:pt x="224" y="238"/>
                </a:lnTo>
                <a:lnTo>
                  <a:pt x="221" y="241"/>
                </a:lnTo>
                <a:close/>
                <a:moveTo>
                  <a:pt x="183" y="105"/>
                </a:moveTo>
                <a:lnTo>
                  <a:pt x="183" y="105"/>
                </a:lnTo>
                <a:lnTo>
                  <a:pt x="172" y="93"/>
                </a:lnTo>
                <a:lnTo>
                  <a:pt x="171" y="94"/>
                </a:lnTo>
                <a:lnTo>
                  <a:pt x="174" y="96"/>
                </a:lnTo>
                <a:lnTo>
                  <a:pt x="175" y="99"/>
                </a:lnTo>
                <a:lnTo>
                  <a:pt x="177" y="100"/>
                </a:lnTo>
                <a:lnTo>
                  <a:pt x="182" y="107"/>
                </a:lnTo>
                <a:lnTo>
                  <a:pt x="183" y="105"/>
                </a:lnTo>
                <a:close/>
                <a:moveTo>
                  <a:pt x="174" y="102"/>
                </a:moveTo>
                <a:lnTo>
                  <a:pt x="174" y="102"/>
                </a:lnTo>
                <a:lnTo>
                  <a:pt x="169" y="107"/>
                </a:lnTo>
                <a:lnTo>
                  <a:pt x="171" y="108"/>
                </a:lnTo>
                <a:lnTo>
                  <a:pt x="172" y="108"/>
                </a:lnTo>
                <a:lnTo>
                  <a:pt x="174" y="108"/>
                </a:lnTo>
                <a:lnTo>
                  <a:pt x="174" y="110"/>
                </a:lnTo>
                <a:lnTo>
                  <a:pt x="179" y="108"/>
                </a:lnTo>
                <a:lnTo>
                  <a:pt x="174" y="102"/>
                </a:lnTo>
                <a:close/>
                <a:moveTo>
                  <a:pt x="190" y="231"/>
                </a:moveTo>
                <a:lnTo>
                  <a:pt x="190" y="231"/>
                </a:lnTo>
                <a:lnTo>
                  <a:pt x="185" y="225"/>
                </a:lnTo>
                <a:lnTo>
                  <a:pt x="185" y="230"/>
                </a:lnTo>
                <a:lnTo>
                  <a:pt x="187" y="235"/>
                </a:lnTo>
                <a:lnTo>
                  <a:pt x="188" y="236"/>
                </a:lnTo>
                <a:lnTo>
                  <a:pt x="190" y="231"/>
                </a:lnTo>
                <a:close/>
                <a:moveTo>
                  <a:pt x="155" y="184"/>
                </a:moveTo>
                <a:lnTo>
                  <a:pt x="155" y="184"/>
                </a:lnTo>
                <a:lnTo>
                  <a:pt x="153" y="190"/>
                </a:lnTo>
                <a:lnTo>
                  <a:pt x="153" y="192"/>
                </a:lnTo>
                <a:lnTo>
                  <a:pt x="153" y="194"/>
                </a:lnTo>
                <a:lnTo>
                  <a:pt x="153" y="195"/>
                </a:lnTo>
                <a:lnTo>
                  <a:pt x="155" y="198"/>
                </a:lnTo>
                <a:lnTo>
                  <a:pt x="155" y="201"/>
                </a:lnTo>
                <a:lnTo>
                  <a:pt x="155" y="200"/>
                </a:lnTo>
                <a:lnTo>
                  <a:pt x="157" y="192"/>
                </a:lnTo>
                <a:lnTo>
                  <a:pt x="157" y="189"/>
                </a:lnTo>
                <a:lnTo>
                  <a:pt x="155" y="184"/>
                </a:lnTo>
                <a:close/>
                <a:moveTo>
                  <a:pt x="183" y="397"/>
                </a:moveTo>
                <a:lnTo>
                  <a:pt x="183" y="397"/>
                </a:lnTo>
                <a:lnTo>
                  <a:pt x="180" y="392"/>
                </a:lnTo>
                <a:lnTo>
                  <a:pt x="177" y="395"/>
                </a:lnTo>
                <a:lnTo>
                  <a:pt x="177" y="400"/>
                </a:lnTo>
                <a:lnTo>
                  <a:pt x="183" y="397"/>
                </a:lnTo>
                <a:close/>
                <a:moveTo>
                  <a:pt x="243" y="228"/>
                </a:moveTo>
                <a:lnTo>
                  <a:pt x="243" y="228"/>
                </a:lnTo>
                <a:lnTo>
                  <a:pt x="245" y="250"/>
                </a:lnTo>
                <a:lnTo>
                  <a:pt x="245" y="272"/>
                </a:lnTo>
                <a:lnTo>
                  <a:pt x="246" y="250"/>
                </a:lnTo>
                <a:lnTo>
                  <a:pt x="243" y="228"/>
                </a:lnTo>
                <a:close/>
                <a:moveTo>
                  <a:pt x="177" y="121"/>
                </a:moveTo>
                <a:lnTo>
                  <a:pt x="177" y="121"/>
                </a:lnTo>
                <a:lnTo>
                  <a:pt x="177" y="119"/>
                </a:lnTo>
                <a:lnTo>
                  <a:pt x="179" y="118"/>
                </a:lnTo>
                <a:lnTo>
                  <a:pt x="182" y="118"/>
                </a:lnTo>
                <a:lnTo>
                  <a:pt x="182" y="119"/>
                </a:lnTo>
                <a:lnTo>
                  <a:pt x="183" y="119"/>
                </a:lnTo>
                <a:lnTo>
                  <a:pt x="183" y="118"/>
                </a:lnTo>
                <a:lnTo>
                  <a:pt x="185" y="116"/>
                </a:lnTo>
                <a:lnTo>
                  <a:pt x="182" y="113"/>
                </a:lnTo>
                <a:lnTo>
                  <a:pt x="175" y="118"/>
                </a:lnTo>
                <a:lnTo>
                  <a:pt x="177" y="121"/>
                </a:lnTo>
                <a:close/>
                <a:moveTo>
                  <a:pt x="86" y="233"/>
                </a:moveTo>
                <a:lnTo>
                  <a:pt x="86" y="233"/>
                </a:lnTo>
                <a:lnTo>
                  <a:pt x="86" y="235"/>
                </a:lnTo>
                <a:lnTo>
                  <a:pt x="84" y="236"/>
                </a:lnTo>
                <a:lnTo>
                  <a:pt x="86" y="246"/>
                </a:lnTo>
                <a:lnTo>
                  <a:pt x="86" y="249"/>
                </a:lnTo>
                <a:lnTo>
                  <a:pt x="87" y="249"/>
                </a:lnTo>
                <a:lnTo>
                  <a:pt x="87" y="241"/>
                </a:lnTo>
                <a:lnTo>
                  <a:pt x="86" y="233"/>
                </a:lnTo>
                <a:close/>
                <a:moveTo>
                  <a:pt x="166" y="102"/>
                </a:moveTo>
                <a:lnTo>
                  <a:pt x="166" y="102"/>
                </a:lnTo>
                <a:lnTo>
                  <a:pt x="171" y="99"/>
                </a:lnTo>
                <a:lnTo>
                  <a:pt x="168" y="96"/>
                </a:lnTo>
                <a:lnTo>
                  <a:pt x="163" y="99"/>
                </a:lnTo>
                <a:lnTo>
                  <a:pt x="166" y="102"/>
                </a:lnTo>
                <a:close/>
                <a:moveTo>
                  <a:pt x="40" y="321"/>
                </a:moveTo>
                <a:lnTo>
                  <a:pt x="40" y="321"/>
                </a:lnTo>
                <a:lnTo>
                  <a:pt x="37" y="323"/>
                </a:lnTo>
                <a:lnTo>
                  <a:pt x="37" y="324"/>
                </a:lnTo>
                <a:lnTo>
                  <a:pt x="37" y="328"/>
                </a:lnTo>
                <a:lnTo>
                  <a:pt x="37" y="329"/>
                </a:lnTo>
                <a:lnTo>
                  <a:pt x="38" y="331"/>
                </a:lnTo>
                <a:lnTo>
                  <a:pt x="40" y="329"/>
                </a:lnTo>
                <a:lnTo>
                  <a:pt x="40" y="321"/>
                </a:lnTo>
                <a:close/>
                <a:moveTo>
                  <a:pt x="138" y="145"/>
                </a:moveTo>
                <a:lnTo>
                  <a:pt x="138" y="145"/>
                </a:lnTo>
                <a:lnTo>
                  <a:pt x="138" y="146"/>
                </a:lnTo>
                <a:lnTo>
                  <a:pt x="134" y="149"/>
                </a:lnTo>
                <a:lnTo>
                  <a:pt x="133" y="151"/>
                </a:lnTo>
                <a:lnTo>
                  <a:pt x="131" y="148"/>
                </a:lnTo>
                <a:lnTo>
                  <a:pt x="131" y="149"/>
                </a:lnTo>
                <a:lnTo>
                  <a:pt x="133" y="156"/>
                </a:lnTo>
                <a:lnTo>
                  <a:pt x="133" y="157"/>
                </a:lnTo>
                <a:lnTo>
                  <a:pt x="133" y="156"/>
                </a:lnTo>
                <a:lnTo>
                  <a:pt x="136" y="151"/>
                </a:lnTo>
                <a:lnTo>
                  <a:pt x="136" y="149"/>
                </a:lnTo>
                <a:lnTo>
                  <a:pt x="139" y="149"/>
                </a:lnTo>
                <a:lnTo>
                  <a:pt x="138" y="145"/>
                </a:lnTo>
                <a:close/>
                <a:moveTo>
                  <a:pt x="210" y="296"/>
                </a:moveTo>
                <a:lnTo>
                  <a:pt x="210" y="296"/>
                </a:lnTo>
                <a:lnTo>
                  <a:pt x="212" y="310"/>
                </a:lnTo>
                <a:lnTo>
                  <a:pt x="213" y="306"/>
                </a:lnTo>
                <a:lnTo>
                  <a:pt x="215" y="302"/>
                </a:lnTo>
                <a:lnTo>
                  <a:pt x="215" y="301"/>
                </a:lnTo>
                <a:lnTo>
                  <a:pt x="213" y="301"/>
                </a:lnTo>
                <a:lnTo>
                  <a:pt x="212" y="299"/>
                </a:lnTo>
                <a:lnTo>
                  <a:pt x="212" y="298"/>
                </a:lnTo>
                <a:lnTo>
                  <a:pt x="210" y="296"/>
                </a:lnTo>
                <a:close/>
                <a:moveTo>
                  <a:pt x="125" y="186"/>
                </a:moveTo>
                <a:lnTo>
                  <a:pt x="125" y="186"/>
                </a:lnTo>
                <a:lnTo>
                  <a:pt x="127" y="186"/>
                </a:lnTo>
                <a:lnTo>
                  <a:pt x="128" y="184"/>
                </a:lnTo>
                <a:lnTo>
                  <a:pt x="130" y="184"/>
                </a:lnTo>
                <a:lnTo>
                  <a:pt x="130" y="176"/>
                </a:lnTo>
                <a:lnTo>
                  <a:pt x="128" y="178"/>
                </a:lnTo>
                <a:lnTo>
                  <a:pt x="125" y="184"/>
                </a:lnTo>
                <a:lnTo>
                  <a:pt x="125" y="186"/>
                </a:lnTo>
                <a:close/>
                <a:moveTo>
                  <a:pt x="187" y="222"/>
                </a:moveTo>
                <a:lnTo>
                  <a:pt x="187" y="222"/>
                </a:lnTo>
                <a:lnTo>
                  <a:pt x="183" y="217"/>
                </a:lnTo>
                <a:lnTo>
                  <a:pt x="182" y="211"/>
                </a:lnTo>
                <a:lnTo>
                  <a:pt x="180" y="217"/>
                </a:lnTo>
                <a:lnTo>
                  <a:pt x="182" y="217"/>
                </a:lnTo>
                <a:lnTo>
                  <a:pt x="182" y="219"/>
                </a:lnTo>
                <a:lnTo>
                  <a:pt x="183" y="220"/>
                </a:lnTo>
                <a:lnTo>
                  <a:pt x="183" y="222"/>
                </a:lnTo>
                <a:lnTo>
                  <a:pt x="185" y="222"/>
                </a:lnTo>
                <a:lnTo>
                  <a:pt x="187" y="222"/>
                </a:lnTo>
                <a:close/>
                <a:moveTo>
                  <a:pt x="63" y="18"/>
                </a:moveTo>
                <a:lnTo>
                  <a:pt x="63" y="18"/>
                </a:lnTo>
                <a:lnTo>
                  <a:pt x="73" y="30"/>
                </a:lnTo>
                <a:lnTo>
                  <a:pt x="71" y="25"/>
                </a:lnTo>
                <a:lnTo>
                  <a:pt x="71" y="22"/>
                </a:lnTo>
                <a:lnTo>
                  <a:pt x="70" y="20"/>
                </a:lnTo>
                <a:lnTo>
                  <a:pt x="63" y="18"/>
                </a:lnTo>
                <a:close/>
                <a:moveTo>
                  <a:pt x="45" y="332"/>
                </a:moveTo>
                <a:lnTo>
                  <a:pt x="45" y="332"/>
                </a:lnTo>
                <a:lnTo>
                  <a:pt x="43" y="332"/>
                </a:lnTo>
                <a:lnTo>
                  <a:pt x="43" y="334"/>
                </a:lnTo>
                <a:lnTo>
                  <a:pt x="43" y="336"/>
                </a:lnTo>
                <a:lnTo>
                  <a:pt x="45" y="337"/>
                </a:lnTo>
                <a:lnTo>
                  <a:pt x="51" y="347"/>
                </a:lnTo>
                <a:lnTo>
                  <a:pt x="52" y="347"/>
                </a:lnTo>
                <a:lnTo>
                  <a:pt x="51" y="345"/>
                </a:lnTo>
                <a:lnTo>
                  <a:pt x="51" y="343"/>
                </a:lnTo>
                <a:lnTo>
                  <a:pt x="49" y="342"/>
                </a:lnTo>
                <a:lnTo>
                  <a:pt x="48" y="342"/>
                </a:lnTo>
                <a:lnTo>
                  <a:pt x="48" y="340"/>
                </a:lnTo>
                <a:lnTo>
                  <a:pt x="48" y="337"/>
                </a:lnTo>
                <a:lnTo>
                  <a:pt x="45" y="332"/>
                </a:lnTo>
                <a:close/>
                <a:moveTo>
                  <a:pt x="130" y="192"/>
                </a:moveTo>
                <a:lnTo>
                  <a:pt x="130" y="192"/>
                </a:lnTo>
                <a:lnTo>
                  <a:pt x="128" y="192"/>
                </a:lnTo>
                <a:lnTo>
                  <a:pt x="127" y="201"/>
                </a:lnTo>
                <a:lnTo>
                  <a:pt x="127" y="203"/>
                </a:lnTo>
                <a:lnTo>
                  <a:pt x="130" y="201"/>
                </a:lnTo>
                <a:lnTo>
                  <a:pt x="130" y="200"/>
                </a:lnTo>
                <a:lnTo>
                  <a:pt x="130" y="197"/>
                </a:lnTo>
                <a:lnTo>
                  <a:pt x="130" y="192"/>
                </a:lnTo>
                <a:close/>
                <a:moveTo>
                  <a:pt x="111" y="375"/>
                </a:moveTo>
                <a:lnTo>
                  <a:pt x="111" y="375"/>
                </a:lnTo>
                <a:lnTo>
                  <a:pt x="111" y="369"/>
                </a:lnTo>
                <a:lnTo>
                  <a:pt x="111" y="361"/>
                </a:lnTo>
                <a:lnTo>
                  <a:pt x="109" y="362"/>
                </a:lnTo>
                <a:lnTo>
                  <a:pt x="108" y="364"/>
                </a:lnTo>
                <a:lnTo>
                  <a:pt x="109" y="373"/>
                </a:lnTo>
                <a:lnTo>
                  <a:pt x="111" y="375"/>
                </a:lnTo>
                <a:close/>
                <a:moveTo>
                  <a:pt x="174" y="137"/>
                </a:moveTo>
                <a:lnTo>
                  <a:pt x="174" y="137"/>
                </a:lnTo>
                <a:lnTo>
                  <a:pt x="172" y="137"/>
                </a:lnTo>
                <a:lnTo>
                  <a:pt x="172" y="138"/>
                </a:lnTo>
                <a:lnTo>
                  <a:pt x="171" y="140"/>
                </a:lnTo>
                <a:lnTo>
                  <a:pt x="171" y="143"/>
                </a:lnTo>
                <a:lnTo>
                  <a:pt x="172" y="146"/>
                </a:lnTo>
                <a:lnTo>
                  <a:pt x="174" y="145"/>
                </a:lnTo>
                <a:lnTo>
                  <a:pt x="174" y="142"/>
                </a:lnTo>
                <a:lnTo>
                  <a:pt x="174" y="137"/>
                </a:lnTo>
                <a:close/>
                <a:moveTo>
                  <a:pt x="92" y="208"/>
                </a:moveTo>
                <a:lnTo>
                  <a:pt x="92" y="208"/>
                </a:lnTo>
                <a:lnTo>
                  <a:pt x="90" y="208"/>
                </a:lnTo>
                <a:lnTo>
                  <a:pt x="90" y="209"/>
                </a:lnTo>
                <a:lnTo>
                  <a:pt x="87" y="212"/>
                </a:lnTo>
                <a:lnTo>
                  <a:pt x="89" y="214"/>
                </a:lnTo>
                <a:lnTo>
                  <a:pt x="87" y="216"/>
                </a:lnTo>
                <a:lnTo>
                  <a:pt x="92" y="216"/>
                </a:lnTo>
                <a:lnTo>
                  <a:pt x="92" y="208"/>
                </a:lnTo>
                <a:close/>
                <a:moveTo>
                  <a:pt x="139" y="187"/>
                </a:moveTo>
                <a:lnTo>
                  <a:pt x="139" y="187"/>
                </a:lnTo>
                <a:lnTo>
                  <a:pt x="138" y="189"/>
                </a:lnTo>
                <a:lnTo>
                  <a:pt x="136" y="192"/>
                </a:lnTo>
                <a:lnTo>
                  <a:pt x="138" y="195"/>
                </a:lnTo>
                <a:lnTo>
                  <a:pt x="138" y="200"/>
                </a:lnTo>
                <a:lnTo>
                  <a:pt x="141" y="194"/>
                </a:lnTo>
                <a:lnTo>
                  <a:pt x="141" y="192"/>
                </a:lnTo>
                <a:lnTo>
                  <a:pt x="139" y="187"/>
                </a:lnTo>
                <a:close/>
                <a:moveTo>
                  <a:pt x="193" y="372"/>
                </a:moveTo>
                <a:lnTo>
                  <a:pt x="193" y="372"/>
                </a:lnTo>
                <a:lnTo>
                  <a:pt x="190" y="375"/>
                </a:lnTo>
                <a:lnTo>
                  <a:pt x="191" y="380"/>
                </a:lnTo>
                <a:lnTo>
                  <a:pt x="193" y="378"/>
                </a:lnTo>
                <a:lnTo>
                  <a:pt x="194" y="377"/>
                </a:lnTo>
                <a:lnTo>
                  <a:pt x="193" y="373"/>
                </a:lnTo>
                <a:lnTo>
                  <a:pt x="193" y="372"/>
                </a:lnTo>
                <a:close/>
                <a:moveTo>
                  <a:pt x="123" y="94"/>
                </a:moveTo>
                <a:lnTo>
                  <a:pt x="123" y="94"/>
                </a:lnTo>
                <a:lnTo>
                  <a:pt x="123" y="97"/>
                </a:lnTo>
                <a:lnTo>
                  <a:pt x="127" y="105"/>
                </a:lnTo>
                <a:lnTo>
                  <a:pt x="128" y="107"/>
                </a:lnTo>
                <a:lnTo>
                  <a:pt x="128" y="104"/>
                </a:lnTo>
                <a:lnTo>
                  <a:pt x="128" y="102"/>
                </a:lnTo>
                <a:lnTo>
                  <a:pt x="127" y="100"/>
                </a:lnTo>
                <a:lnTo>
                  <a:pt x="127" y="97"/>
                </a:lnTo>
                <a:lnTo>
                  <a:pt x="123" y="94"/>
                </a:lnTo>
                <a:close/>
                <a:moveTo>
                  <a:pt x="105" y="400"/>
                </a:moveTo>
                <a:lnTo>
                  <a:pt x="105" y="400"/>
                </a:lnTo>
                <a:lnTo>
                  <a:pt x="103" y="405"/>
                </a:lnTo>
                <a:lnTo>
                  <a:pt x="109" y="407"/>
                </a:lnTo>
                <a:lnTo>
                  <a:pt x="109" y="403"/>
                </a:lnTo>
                <a:lnTo>
                  <a:pt x="108" y="402"/>
                </a:lnTo>
                <a:lnTo>
                  <a:pt x="108" y="400"/>
                </a:lnTo>
                <a:lnTo>
                  <a:pt x="105" y="400"/>
                </a:lnTo>
                <a:close/>
                <a:moveTo>
                  <a:pt x="24" y="265"/>
                </a:moveTo>
                <a:lnTo>
                  <a:pt x="24" y="265"/>
                </a:lnTo>
                <a:lnTo>
                  <a:pt x="24" y="266"/>
                </a:lnTo>
                <a:lnTo>
                  <a:pt x="19" y="274"/>
                </a:lnTo>
                <a:lnTo>
                  <a:pt x="18" y="282"/>
                </a:lnTo>
                <a:lnTo>
                  <a:pt x="15" y="288"/>
                </a:lnTo>
                <a:lnTo>
                  <a:pt x="16" y="288"/>
                </a:lnTo>
                <a:lnTo>
                  <a:pt x="16" y="287"/>
                </a:lnTo>
                <a:lnTo>
                  <a:pt x="19" y="280"/>
                </a:lnTo>
                <a:lnTo>
                  <a:pt x="19" y="279"/>
                </a:lnTo>
                <a:lnTo>
                  <a:pt x="21" y="276"/>
                </a:lnTo>
                <a:lnTo>
                  <a:pt x="24" y="268"/>
                </a:lnTo>
                <a:lnTo>
                  <a:pt x="24" y="265"/>
                </a:lnTo>
                <a:close/>
                <a:moveTo>
                  <a:pt x="71" y="399"/>
                </a:moveTo>
                <a:lnTo>
                  <a:pt x="71" y="399"/>
                </a:lnTo>
                <a:lnTo>
                  <a:pt x="78" y="402"/>
                </a:lnTo>
                <a:lnTo>
                  <a:pt x="78" y="395"/>
                </a:lnTo>
                <a:lnTo>
                  <a:pt x="76" y="394"/>
                </a:lnTo>
                <a:lnTo>
                  <a:pt x="76" y="395"/>
                </a:lnTo>
                <a:lnTo>
                  <a:pt x="73" y="399"/>
                </a:lnTo>
                <a:lnTo>
                  <a:pt x="71" y="399"/>
                </a:lnTo>
                <a:close/>
                <a:moveTo>
                  <a:pt x="146" y="91"/>
                </a:moveTo>
                <a:lnTo>
                  <a:pt x="146" y="91"/>
                </a:lnTo>
                <a:lnTo>
                  <a:pt x="147" y="96"/>
                </a:lnTo>
                <a:lnTo>
                  <a:pt x="152" y="94"/>
                </a:lnTo>
                <a:lnTo>
                  <a:pt x="149" y="89"/>
                </a:lnTo>
                <a:lnTo>
                  <a:pt x="146" y="91"/>
                </a:lnTo>
                <a:close/>
                <a:moveTo>
                  <a:pt x="163" y="212"/>
                </a:moveTo>
                <a:lnTo>
                  <a:pt x="163" y="212"/>
                </a:lnTo>
                <a:lnTo>
                  <a:pt x="163" y="209"/>
                </a:lnTo>
                <a:lnTo>
                  <a:pt x="164" y="208"/>
                </a:lnTo>
                <a:lnTo>
                  <a:pt x="164" y="206"/>
                </a:lnTo>
                <a:lnTo>
                  <a:pt x="164" y="205"/>
                </a:lnTo>
                <a:lnTo>
                  <a:pt x="161" y="205"/>
                </a:lnTo>
                <a:lnTo>
                  <a:pt x="160" y="206"/>
                </a:lnTo>
                <a:lnTo>
                  <a:pt x="160" y="208"/>
                </a:lnTo>
                <a:lnTo>
                  <a:pt x="158" y="209"/>
                </a:lnTo>
                <a:lnTo>
                  <a:pt x="160" y="212"/>
                </a:lnTo>
                <a:lnTo>
                  <a:pt x="161" y="211"/>
                </a:lnTo>
                <a:lnTo>
                  <a:pt x="163" y="212"/>
                </a:lnTo>
                <a:close/>
                <a:moveTo>
                  <a:pt x="125" y="108"/>
                </a:moveTo>
                <a:lnTo>
                  <a:pt x="125" y="108"/>
                </a:lnTo>
                <a:lnTo>
                  <a:pt x="122" y="100"/>
                </a:lnTo>
                <a:lnTo>
                  <a:pt x="120" y="104"/>
                </a:lnTo>
                <a:lnTo>
                  <a:pt x="120" y="107"/>
                </a:lnTo>
                <a:lnTo>
                  <a:pt x="123" y="108"/>
                </a:lnTo>
                <a:lnTo>
                  <a:pt x="123" y="110"/>
                </a:lnTo>
                <a:lnTo>
                  <a:pt x="125" y="108"/>
                </a:lnTo>
                <a:close/>
                <a:moveTo>
                  <a:pt x="234" y="313"/>
                </a:moveTo>
                <a:lnTo>
                  <a:pt x="234" y="313"/>
                </a:lnTo>
                <a:lnTo>
                  <a:pt x="237" y="304"/>
                </a:lnTo>
                <a:lnTo>
                  <a:pt x="234" y="306"/>
                </a:lnTo>
                <a:lnTo>
                  <a:pt x="232" y="307"/>
                </a:lnTo>
                <a:lnTo>
                  <a:pt x="232" y="309"/>
                </a:lnTo>
                <a:lnTo>
                  <a:pt x="232" y="313"/>
                </a:lnTo>
                <a:lnTo>
                  <a:pt x="234" y="313"/>
                </a:lnTo>
                <a:close/>
                <a:moveTo>
                  <a:pt x="239" y="277"/>
                </a:moveTo>
                <a:lnTo>
                  <a:pt x="239" y="277"/>
                </a:lnTo>
                <a:lnTo>
                  <a:pt x="239" y="268"/>
                </a:lnTo>
                <a:lnTo>
                  <a:pt x="235" y="269"/>
                </a:lnTo>
                <a:lnTo>
                  <a:pt x="237" y="272"/>
                </a:lnTo>
                <a:lnTo>
                  <a:pt x="237" y="276"/>
                </a:lnTo>
                <a:lnTo>
                  <a:pt x="237" y="277"/>
                </a:lnTo>
                <a:lnTo>
                  <a:pt x="239" y="277"/>
                </a:lnTo>
                <a:close/>
                <a:moveTo>
                  <a:pt x="202" y="129"/>
                </a:moveTo>
                <a:lnTo>
                  <a:pt x="202" y="129"/>
                </a:lnTo>
                <a:lnTo>
                  <a:pt x="199" y="126"/>
                </a:lnTo>
                <a:lnTo>
                  <a:pt x="198" y="129"/>
                </a:lnTo>
                <a:lnTo>
                  <a:pt x="201" y="134"/>
                </a:lnTo>
                <a:lnTo>
                  <a:pt x="202" y="134"/>
                </a:lnTo>
                <a:lnTo>
                  <a:pt x="202" y="132"/>
                </a:lnTo>
                <a:lnTo>
                  <a:pt x="202" y="129"/>
                </a:lnTo>
                <a:close/>
                <a:moveTo>
                  <a:pt x="89" y="410"/>
                </a:moveTo>
                <a:lnTo>
                  <a:pt x="89" y="410"/>
                </a:lnTo>
                <a:lnTo>
                  <a:pt x="71" y="402"/>
                </a:lnTo>
                <a:lnTo>
                  <a:pt x="70" y="405"/>
                </a:lnTo>
                <a:lnTo>
                  <a:pt x="79" y="407"/>
                </a:lnTo>
                <a:lnTo>
                  <a:pt x="89" y="410"/>
                </a:lnTo>
                <a:close/>
                <a:moveTo>
                  <a:pt x="198" y="123"/>
                </a:moveTo>
                <a:lnTo>
                  <a:pt x="198" y="123"/>
                </a:lnTo>
                <a:lnTo>
                  <a:pt x="193" y="118"/>
                </a:lnTo>
                <a:lnTo>
                  <a:pt x="191" y="119"/>
                </a:lnTo>
                <a:lnTo>
                  <a:pt x="194" y="124"/>
                </a:lnTo>
                <a:lnTo>
                  <a:pt x="198" y="123"/>
                </a:lnTo>
                <a:close/>
                <a:moveTo>
                  <a:pt x="65" y="220"/>
                </a:moveTo>
                <a:lnTo>
                  <a:pt x="65" y="220"/>
                </a:lnTo>
                <a:lnTo>
                  <a:pt x="68" y="217"/>
                </a:lnTo>
                <a:lnTo>
                  <a:pt x="68" y="216"/>
                </a:lnTo>
                <a:lnTo>
                  <a:pt x="65" y="212"/>
                </a:lnTo>
                <a:lnTo>
                  <a:pt x="62" y="217"/>
                </a:lnTo>
                <a:lnTo>
                  <a:pt x="65" y="220"/>
                </a:lnTo>
                <a:close/>
                <a:moveTo>
                  <a:pt x="180" y="132"/>
                </a:moveTo>
                <a:lnTo>
                  <a:pt x="180" y="132"/>
                </a:lnTo>
                <a:lnTo>
                  <a:pt x="185" y="130"/>
                </a:lnTo>
                <a:lnTo>
                  <a:pt x="183" y="124"/>
                </a:lnTo>
                <a:lnTo>
                  <a:pt x="180" y="129"/>
                </a:lnTo>
                <a:lnTo>
                  <a:pt x="180" y="130"/>
                </a:lnTo>
                <a:lnTo>
                  <a:pt x="180" y="132"/>
                </a:lnTo>
                <a:close/>
                <a:moveTo>
                  <a:pt x="26" y="290"/>
                </a:moveTo>
                <a:lnTo>
                  <a:pt x="26" y="290"/>
                </a:lnTo>
                <a:lnTo>
                  <a:pt x="18" y="291"/>
                </a:lnTo>
                <a:lnTo>
                  <a:pt x="18" y="296"/>
                </a:lnTo>
                <a:lnTo>
                  <a:pt x="19" y="295"/>
                </a:lnTo>
                <a:lnTo>
                  <a:pt x="24" y="293"/>
                </a:lnTo>
                <a:lnTo>
                  <a:pt x="24" y="291"/>
                </a:lnTo>
                <a:lnTo>
                  <a:pt x="26" y="290"/>
                </a:lnTo>
                <a:close/>
                <a:moveTo>
                  <a:pt x="131" y="145"/>
                </a:moveTo>
                <a:lnTo>
                  <a:pt x="131" y="145"/>
                </a:lnTo>
                <a:lnTo>
                  <a:pt x="134" y="142"/>
                </a:lnTo>
                <a:lnTo>
                  <a:pt x="136" y="135"/>
                </a:lnTo>
                <a:lnTo>
                  <a:pt x="136" y="134"/>
                </a:lnTo>
                <a:lnTo>
                  <a:pt x="131" y="140"/>
                </a:lnTo>
                <a:lnTo>
                  <a:pt x="131" y="145"/>
                </a:lnTo>
                <a:close/>
                <a:moveTo>
                  <a:pt x="150" y="107"/>
                </a:moveTo>
                <a:lnTo>
                  <a:pt x="150" y="107"/>
                </a:lnTo>
                <a:lnTo>
                  <a:pt x="152" y="107"/>
                </a:lnTo>
                <a:lnTo>
                  <a:pt x="152" y="104"/>
                </a:lnTo>
                <a:lnTo>
                  <a:pt x="155" y="100"/>
                </a:lnTo>
                <a:lnTo>
                  <a:pt x="157" y="100"/>
                </a:lnTo>
                <a:lnTo>
                  <a:pt x="155" y="99"/>
                </a:lnTo>
                <a:lnTo>
                  <a:pt x="149" y="102"/>
                </a:lnTo>
                <a:lnTo>
                  <a:pt x="150" y="107"/>
                </a:lnTo>
                <a:close/>
                <a:moveTo>
                  <a:pt x="213" y="197"/>
                </a:moveTo>
                <a:lnTo>
                  <a:pt x="213" y="197"/>
                </a:lnTo>
                <a:lnTo>
                  <a:pt x="212" y="194"/>
                </a:lnTo>
                <a:lnTo>
                  <a:pt x="210" y="192"/>
                </a:lnTo>
                <a:lnTo>
                  <a:pt x="209" y="192"/>
                </a:lnTo>
                <a:lnTo>
                  <a:pt x="207" y="194"/>
                </a:lnTo>
                <a:lnTo>
                  <a:pt x="207" y="195"/>
                </a:lnTo>
                <a:lnTo>
                  <a:pt x="209" y="198"/>
                </a:lnTo>
                <a:lnTo>
                  <a:pt x="210" y="197"/>
                </a:lnTo>
                <a:lnTo>
                  <a:pt x="213" y="197"/>
                </a:lnTo>
                <a:close/>
                <a:moveTo>
                  <a:pt x="41" y="269"/>
                </a:moveTo>
                <a:lnTo>
                  <a:pt x="41" y="269"/>
                </a:lnTo>
                <a:lnTo>
                  <a:pt x="37" y="271"/>
                </a:lnTo>
                <a:lnTo>
                  <a:pt x="35" y="271"/>
                </a:lnTo>
                <a:lnTo>
                  <a:pt x="34" y="274"/>
                </a:lnTo>
                <a:lnTo>
                  <a:pt x="38" y="276"/>
                </a:lnTo>
                <a:lnTo>
                  <a:pt x="41" y="269"/>
                </a:lnTo>
                <a:close/>
                <a:moveTo>
                  <a:pt x="172" y="405"/>
                </a:moveTo>
                <a:lnTo>
                  <a:pt x="172" y="405"/>
                </a:lnTo>
                <a:lnTo>
                  <a:pt x="164" y="408"/>
                </a:lnTo>
                <a:lnTo>
                  <a:pt x="164" y="411"/>
                </a:lnTo>
                <a:lnTo>
                  <a:pt x="174" y="407"/>
                </a:lnTo>
                <a:lnTo>
                  <a:pt x="172" y="405"/>
                </a:lnTo>
                <a:close/>
                <a:moveTo>
                  <a:pt x="182" y="239"/>
                </a:moveTo>
                <a:lnTo>
                  <a:pt x="182" y="239"/>
                </a:lnTo>
                <a:lnTo>
                  <a:pt x="182" y="235"/>
                </a:lnTo>
                <a:lnTo>
                  <a:pt x="182" y="230"/>
                </a:lnTo>
                <a:lnTo>
                  <a:pt x="180" y="230"/>
                </a:lnTo>
                <a:lnTo>
                  <a:pt x="180" y="239"/>
                </a:lnTo>
                <a:lnTo>
                  <a:pt x="182" y="239"/>
                </a:lnTo>
                <a:close/>
                <a:moveTo>
                  <a:pt x="92" y="364"/>
                </a:moveTo>
                <a:lnTo>
                  <a:pt x="92" y="364"/>
                </a:lnTo>
                <a:lnTo>
                  <a:pt x="90" y="365"/>
                </a:lnTo>
                <a:lnTo>
                  <a:pt x="90" y="367"/>
                </a:lnTo>
                <a:lnTo>
                  <a:pt x="92" y="375"/>
                </a:lnTo>
                <a:lnTo>
                  <a:pt x="93" y="375"/>
                </a:lnTo>
                <a:lnTo>
                  <a:pt x="95" y="370"/>
                </a:lnTo>
                <a:lnTo>
                  <a:pt x="92" y="364"/>
                </a:lnTo>
                <a:close/>
                <a:moveTo>
                  <a:pt x="45" y="285"/>
                </a:moveTo>
                <a:lnTo>
                  <a:pt x="45" y="285"/>
                </a:lnTo>
                <a:lnTo>
                  <a:pt x="46" y="279"/>
                </a:lnTo>
                <a:lnTo>
                  <a:pt x="46" y="277"/>
                </a:lnTo>
                <a:lnTo>
                  <a:pt x="43" y="279"/>
                </a:lnTo>
                <a:lnTo>
                  <a:pt x="45" y="280"/>
                </a:lnTo>
                <a:lnTo>
                  <a:pt x="43" y="280"/>
                </a:lnTo>
                <a:lnTo>
                  <a:pt x="40" y="282"/>
                </a:lnTo>
                <a:lnTo>
                  <a:pt x="40" y="283"/>
                </a:lnTo>
                <a:lnTo>
                  <a:pt x="40" y="285"/>
                </a:lnTo>
                <a:lnTo>
                  <a:pt x="41" y="283"/>
                </a:lnTo>
                <a:lnTo>
                  <a:pt x="43" y="283"/>
                </a:lnTo>
                <a:lnTo>
                  <a:pt x="45" y="285"/>
                </a:lnTo>
                <a:close/>
                <a:moveTo>
                  <a:pt x="215" y="220"/>
                </a:moveTo>
                <a:lnTo>
                  <a:pt x="215" y="220"/>
                </a:lnTo>
                <a:lnTo>
                  <a:pt x="220" y="216"/>
                </a:lnTo>
                <a:lnTo>
                  <a:pt x="217" y="212"/>
                </a:lnTo>
                <a:lnTo>
                  <a:pt x="213" y="217"/>
                </a:lnTo>
                <a:lnTo>
                  <a:pt x="215" y="219"/>
                </a:lnTo>
                <a:lnTo>
                  <a:pt x="213" y="220"/>
                </a:lnTo>
                <a:lnTo>
                  <a:pt x="215" y="220"/>
                </a:lnTo>
                <a:close/>
                <a:moveTo>
                  <a:pt x="155" y="162"/>
                </a:moveTo>
                <a:lnTo>
                  <a:pt x="155" y="162"/>
                </a:lnTo>
                <a:lnTo>
                  <a:pt x="160" y="157"/>
                </a:lnTo>
                <a:lnTo>
                  <a:pt x="157" y="154"/>
                </a:lnTo>
                <a:lnTo>
                  <a:pt x="155" y="159"/>
                </a:lnTo>
                <a:lnTo>
                  <a:pt x="155" y="162"/>
                </a:lnTo>
                <a:close/>
                <a:moveTo>
                  <a:pt x="68" y="397"/>
                </a:moveTo>
                <a:lnTo>
                  <a:pt x="68" y="397"/>
                </a:lnTo>
                <a:lnTo>
                  <a:pt x="68" y="392"/>
                </a:lnTo>
                <a:lnTo>
                  <a:pt x="67" y="391"/>
                </a:lnTo>
                <a:lnTo>
                  <a:pt x="65" y="391"/>
                </a:lnTo>
                <a:lnTo>
                  <a:pt x="63" y="395"/>
                </a:lnTo>
                <a:lnTo>
                  <a:pt x="68" y="397"/>
                </a:lnTo>
                <a:close/>
                <a:moveTo>
                  <a:pt x="59" y="214"/>
                </a:moveTo>
                <a:lnTo>
                  <a:pt x="59" y="214"/>
                </a:lnTo>
                <a:lnTo>
                  <a:pt x="49" y="225"/>
                </a:lnTo>
                <a:lnTo>
                  <a:pt x="51" y="227"/>
                </a:lnTo>
                <a:lnTo>
                  <a:pt x="52" y="227"/>
                </a:lnTo>
                <a:lnTo>
                  <a:pt x="52" y="225"/>
                </a:lnTo>
                <a:lnTo>
                  <a:pt x="54" y="224"/>
                </a:lnTo>
                <a:lnTo>
                  <a:pt x="59" y="214"/>
                </a:lnTo>
                <a:close/>
                <a:moveTo>
                  <a:pt x="117" y="146"/>
                </a:moveTo>
                <a:lnTo>
                  <a:pt x="117" y="146"/>
                </a:lnTo>
                <a:lnTo>
                  <a:pt x="116" y="154"/>
                </a:lnTo>
                <a:lnTo>
                  <a:pt x="116" y="156"/>
                </a:lnTo>
                <a:lnTo>
                  <a:pt x="120" y="149"/>
                </a:lnTo>
                <a:lnTo>
                  <a:pt x="117" y="146"/>
                </a:lnTo>
                <a:close/>
                <a:moveTo>
                  <a:pt x="144" y="93"/>
                </a:moveTo>
                <a:lnTo>
                  <a:pt x="144" y="93"/>
                </a:lnTo>
                <a:lnTo>
                  <a:pt x="138" y="94"/>
                </a:lnTo>
                <a:lnTo>
                  <a:pt x="139" y="97"/>
                </a:lnTo>
                <a:lnTo>
                  <a:pt x="146" y="96"/>
                </a:lnTo>
                <a:lnTo>
                  <a:pt x="144" y="93"/>
                </a:lnTo>
                <a:close/>
                <a:moveTo>
                  <a:pt x="40" y="298"/>
                </a:moveTo>
                <a:lnTo>
                  <a:pt x="40" y="298"/>
                </a:lnTo>
                <a:lnTo>
                  <a:pt x="38" y="299"/>
                </a:lnTo>
                <a:lnTo>
                  <a:pt x="37" y="301"/>
                </a:lnTo>
                <a:lnTo>
                  <a:pt x="37" y="306"/>
                </a:lnTo>
                <a:lnTo>
                  <a:pt x="37" y="307"/>
                </a:lnTo>
                <a:lnTo>
                  <a:pt x="40" y="306"/>
                </a:lnTo>
                <a:lnTo>
                  <a:pt x="40" y="298"/>
                </a:lnTo>
                <a:close/>
                <a:moveTo>
                  <a:pt x="68" y="403"/>
                </a:moveTo>
                <a:lnTo>
                  <a:pt x="68" y="403"/>
                </a:lnTo>
                <a:lnTo>
                  <a:pt x="68" y="402"/>
                </a:lnTo>
                <a:lnTo>
                  <a:pt x="68" y="400"/>
                </a:lnTo>
                <a:lnTo>
                  <a:pt x="67" y="399"/>
                </a:lnTo>
                <a:lnTo>
                  <a:pt x="62" y="397"/>
                </a:lnTo>
                <a:lnTo>
                  <a:pt x="60" y="400"/>
                </a:lnTo>
                <a:lnTo>
                  <a:pt x="68" y="403"/>
                </a:lnTo>
                <a:close/>
                <a:moveTo>
                  <a:pt x="232" y="255"/>
                </a:moveTo>
                <a:lnTo>
                  <a:pt x="232" y="255"/>
                </a:lnTo>
                <a:lnTo>
                  <a:pt x="231" y="246"/>
                </a:lnTo>
                <a:lnTo>
                  <a:pt x="229" y="247"/>
                </a:lnTo>
                <a:lnTo>
                  <a:pt x="229" y="249"/>
                </a:lnTo>
                <a:lnTo>
                  <a:pt x="229" y="254"/>
                </a:lnTo>
                <a:lnTo>
                  <a:pt x="229" y="255"/>
                </a:lnTo>
                <a:lnTo>
                  <a:pt x="232" y="255"/>
                </a:lnTo>
                <a:close/>
                <a:moveTo>
                  <a:pt x="92" y="107"/>
                </a:moveTo>
                <a:lnTo>
                  <a:pt x="92" y="107"/>
                </a:lnTo>
                <a:lnTo>
                  <a:pt x="92" y="105"/>
                </a:lnTo>
                <a:lnTo>
                  <a:pt x="92" y="91"/>
                </a:lnTo>
                <a:lnTo>
                  <a:pt x="92" y="86"/>
                </a:lnTo>
                <a:lnTo>
                  <a:pt x="90" y="86"/>
                </a:lnTo>
                <a:lnTo>
                  <a:pt x="92" y="107"/>
                </a:lnTo>
                <a:close/>
                <a:moveTo>
                  <a:pt x="161" y="148"/>
                </a:moveTo>
                <a:lnTo>
                  <a:pt x="161" y="148"/>
                </a:lnTo>
                <a:lnTo>
                  <a:pt x="163" y="143"/>
                </a:lnTo>
                <a:lnTo>
                  <a:pt x="164" y="143"/>
                </a:lnTo>
                <a:lnTo>
                  <a:pt x="163" y="138"/>
                </a:lnTo>
                <a:lnTo>
                  <a:pt x="160" y="142"/>
                </a:lnTo>
                <a:lnTo>
                  <a:pt x="160" y="143"/>
                </a:lnTo>
                <a:lnTo>
                  <a:pt x="161" y="148"/>
                </a:lnTo>
                <a:close/>
                <a:moveTo>
                  <a:pt x="112" y="138"/>
                </a:moveTo>
                <a:lnTo>
                  <a:pt x="112" y="138"/>
                </a:lnTo>
                <a:lnTo>
                  <a:pt x="114" y="130"/>
                </a:lnTo>
                <a:lnTo>
                  <a:pt x="114" y="129"/>
                </a:lnTo>
                <a:lnTo>
                  <a:pt x="111" y="132"/>
                </a:lnTo>
                <a:lnTo>
                  <a:pt x="109" y="134"/>
                </a:lnTo>
                <a:lnTo>
                  <a:pt x="111" y="137"/>
                </a:lnTo>
                <a:lnTo>
                  <a:pt x="112" y="138"/>
                </a:lnTo>
                <a:close/>
                <a:moveTo>
                  <a:pt x="79" y="39"/>
                </a:moveTo>
                <a:lnTo>
                  <a:pt x="79" y="39"/>
                </a:lnTo>
                <a:lnTo>
                  <a:pt x="79" y="37"/>
                </a:lnTo>
                <a:lnTo>
                  <a:pt x="79" y="31"/>
                </a:lnTo>
                <a:lnTo>
                  <a:pt x="78" y="30"/>
                </a:lnTo>
                <a:lnTo>
                  <a:pt x="76" y="31"/>
                </a:lnTo>
                <a:lnTo>
                  <a:pt x="75" y="33"/>
                </a:lnTo>
                <a:lnTo>
                  <a:pt x="79" y="39"/>
                </a:lnTo>
                <a:close/>
                <a:moveTo>
                  <a:pt x="155" y="146"/>
                </a:moveTo>
                <a:lnTo>
                  <a:pt x="155" y="146"/>
                </a:lnTo>
                <a:lnTo>
                  <a:pt x="153" y="146"/>
                </a:lnTo>
                <a:lnTo>
                  <a:pt x="153" y="149"/>
                </a:lnTo>
                <a:lnTo>
                  <a:pt x="153" y="153"/>
                </a:lnTo>
                <a:lnTo>
                  <a:pt x="157" y="153"/>
                </a:lnTo>
                <a:lnTo>
                  <a:pt x="157" y="151"/>
                </a:lnTo>
                <a:lnTo>
                  <a:pt x="155" y="148"/>
                </a:lnTo>
                <a:lnTo>
                  <a:pt x="155" y="146"/>
                </a:lnTo>
                <a:close/>
                <a:moveTo>
                  <a:pt x="142" y="56"/>
                </a:moveTo>
                <a:lnTo>
                  <a:pt x="142" y="56"/>
                </a:lnTo>
                <a:lnTo>
                  <a:pt x="150" y="64"/>
                </a:lnTo>
                <a:lnTo>
                  <a:pt x="158" y="72"/>
                </a:lnTo>
                <a:lnTo>
                  <a:pt x="158" y="71"/>
                </a:lnTo>
                <a:lnTo>
                  <a:pt x="152" y="64"/>
                </a:lnTo>
                <a:lnTo>
                  <a:pt x="146" y="58"/>
                </a:lnTo>
                <a:lnTo>
                  <a:pt x="142" y="56"/>
                </a:lnTo>
                <a:close/>
                <a:moveTo>
                  <a:pt x="70" y="211"/>
                </a:moveTo>
                <a:lnTo>
                  <a:pt x="70" y="211"/>
                </a:lnTo>
                <a:lnTo>
                  <a:pt x="71" y="209"/>
                </a:lnTo>
                <a:lnTo>
                  <a:pt x="73" y="203"/>
                </a:lnTo>
                <a:lnTo>
                  <a:pt x="73" y="201"/>
                </a:lnTo>
                <a:lnTo>
                  <a:pt x="68" y="209"/>
                </a:lnTo>
                <a:lnTo>
                  <a:pt x="70" y="211"/>
                </a:lnTo>
                <a:close/>
                <a:moveTo>
                  <a:pt x="142" y="156"/>
                </a:moveTo>
                <a:lnTo>
                  <a:pt x="142" y="156"/>
                </a:lnTo>
                <a:lnTo>
                  <a:pt x="142" y="157"/>
                </a:lnTo>
                <a:lnTo>
                  <a:pt x="142" y="159"/>
                </a:lnTo>
                <a:lnTo>
                  <a:pt x="142" y="164"/>
                </a:lnTo>
                <a:lnTo>
                  <a:pt x="142" y="165"/>
                </a:lnTo>
                <a:lnTo>
                  <a:pt x="146" y="159"/>
                </a:lnTo>
                <a:lnTo>
                  <a:pt x="144" y="157"/>
                </a:lnTo>
                <a:lnTo>
                  <a:pt x="142" y="156"/>
                </a:lnTo>
                <a:close/>
                <a:moveTo>
                  <a:pt x="109" y="348"/>
                </a:moveTo>
                <a:lnTo>
                  <a:pt x="109" y="348"/>
                </a:lnTo>
                <a:lnTo>
                  <a:pt x="108" y="350"/>
                </a:lnTo>
                <a:lnTo>
                  <a:pt x="106" y="351"/>
                </a:lnTo>
                <a:lnTo>
                  <a:pt x="108" y="354"/>
                </a:lnTo>
                <a:lnTo>
                  <a:pt x="108" y="358"/>
                </a:lnTo>
                <a:lnTo>
                  <a:pt x="109" y="356"/>
                </a:lnTo>
                <a:lnTo>
                  <a:pt x="109" y="348"/>
                </a:lnTo>
                <a:close/>
                <a:moveTo>
                  <a:pt x="188" y="116"/>
                </a:moveTo>
                <a:lnTo>
                  <a:pt x="188" y="116"/>
                </a:lnTo>
                <a:lnTo>
                  <a:pt x="191" y="115"/>
                </a:lnTo>
                <a:lnTo>
                  <a:pt x="187" y="108"/>
                </a:lnTo>
                <a:lnTo>
                  <a:pt x="185" y="110"/>
                </a:lnTo>
                <a:lnTo>
                  <a:pt x="188" y="116"/>
                </a:lnTo>
                <a:close/>
                <a:moveTo>
                  <a:pt x="19" y="285"/>
                </a:moveTo>
                <a:lnTo>
                  <a:pt x="19" y="285"/>
                </a:lnTo>
                <a:lnTo>
                  <a:pt x="24" y="285"/>
                </a:lnTo>
                <a:lnTo>
                  <a:pt x="26" y="283"/>
                </a:lnTo>
                <a:lnTo>
                  <a:pt x="24" y="282"/>
                </a:lnTo>
                <a:lnTo>
                  <a:pt x="24" y="280"/>
                </a:lnTo>
                <a:lnTo>
                  <a:pt x="24" y="279"/>
                </a:lnTo>
                <a:lnTo>
                  <a:pt x="24" y="277"/>
                </a:lnTo>
                <a:lnTo>
                  <a:pt x="24" y="279"/>
                </a:lnTo>
                <a:lnTo>
                  <a:pt x="21" y="282"/>
                </a:lnTo>
                <a:lnTo>
                  <a:pt x="19" y="285"/>
                </a:lnTo>
                <a:close/>
                <a:moveTo>
                  <a:pt x="15" y="296"/>
                </a:moveTo>
                <a:lnTo>
                  <a:pt x="15" y="296"/>
                </a:lnTo>
                <a:lnTo>
                  <a:pt x="11" y="306"/>
                </a:lnTo>
                <a:lnTo>
                  <a:pt x="11" y="315"/>
                </a:lnTo>
                <a:lnTo>
                  <a:pt x="13" y="312"/>
                </a:lnTo>
                <a:lnTo>
                  <a:pt x="13" y="307"/>
                </a:lnTo>
                <a:lnTo>
                  <a:pt x="15" y="296"/>
                </a:lnTo>
                <a:close/>
                <a:moveTo>
                  <a:pt x="175" y="184"/>
                </a:moveTo>
                <a:lnTo>
                  <a:pt x="175" y="184"/>
                </a:lnTo>
                <a:lnTo>
                  <a:pt x="174" y="190"/>
                </a:lnTo>
                <a:lnTo>
                  <a:pt x="174" y="194"/>
                </a:lnTo>
                <a:lnTo>
                  <a:pt x="177" y="190"/>
                </a:lnTo>
                <a:lnTo>
                  <a:pt x="177" y="189"/>
                </a:lnTo>
                <a:lnTo>
                  <a:pt x="175" y="184"/>
                </a:lnTo>
                <a:close/>
                <a:moveTo>
                  <a:pt x="146" y="72"/>
                </a:moveTo>
                <a:lnTo>
                  <a:pt x="146" y="72"/>
                </a:lnTo>
                <a:lnTo>
                  <a:pt x="139" y="67"/>
                </a:lnTo>
                <a:lnTo>
                  <a:pt x="138" y="69"/>
                </a:lnTo>
                <a:lnTo>
                  <a:pt x="141" y="71"/>
                </a:lnTo>
                <a:lnTo>
                  <a:pt x="142" y="74"/>
                </a:lnTo>
                <a:lnTo>
                  <a:pt x="146" y="72"/>
                </a:lnTo>
                <a:close/>
                <a:moveTo>
                  <a:pt x="92" y="129"/>
                </a:moveTo>
                <a:lnTo>
                  <a:pt x="92" y="129"/>
                </a:lnTo>
                <a:lnTo>
                  <a:pt x="93" y="124"/>
                </a:lnTo>
                <a:lnTo>
                  <a:pt x="93" y="123"/>
                </a:lnTo>
                <a:lnTo>
                  <a:pt x="95" y="121"/>
                </a:lnTo>
                <a:lnTo>
                  <a:pt x="93" y="119"/>
                </a:lnTo>
                <a:lnTo>
                  <a:pt x="93" y="112"/>
                </a:lnTo>
                <a:lnTo>
                  <a:pt x="92" y="110"/>
                </a:lnTo>
                <a:lnTo>
                  <a:pt x="92" y="129"/>
                </a:lnTo>
                <a:close/>
                <a:moveTo>
                  <a:pt x="87" y="176"/>
                </a:moveTo>
                <a:lnTo>
                  <a:pt x="87" y="176"/>
                </a:lnTo>
                <a:lnTo>
                  <a:pt x="87" y="178"/>
                </a:lnTo>
                <a:lnTo>
                  <a:pt x="90" y="183"/>
                </a:lnTo>
                <a:lnTo>
                  <a:pt x="90" y="184"/>
                </a:lnTo>
                <a:lnTo>
                  <a:pt x="92" y="181"/>
                </a:lnTo>
                <a:lnTo>
                  <a:pt x="87" y="176"/>
                </a:lnTo>
                <a:close/>
                <a:moveTo>
                  <a:pt x="117" y="197"/>
                </a:moveTo>
                <a:lnTo>
                  <a:pt x="117" y="197"/>
                </a:lnTo>
                <a:lnTo>
                  <a:pt x="114" y="198"/>
                </a:lnTo>
                <a:lnTo>
                  <a:pt x="114" y="200"/>
                </a:lnTo>
                <a:lnTo>
                  <a:pt x="114" y="203"/>
                </a:lnTo>
                <a:lnTo>
                  <a:pt x="117" y="203"/>
                </a:lnTo>
                <a:lnTo>
                  <a:pt x="117" y="197"/>
                </a:lnTo>
                <a:close/>
                <a:moveTo>
                  <a:pt x="90" y="246"/>
                </a:moveTo>
                <a:lnTo>
                  <a:pt x="90" y="246"/>
                </a:lnTo>
                <a:lnTo>
                  <a:pt x="92" y="233"/>
                </a:lnTo>
                <a:lnTo>
                  <a:pt x="90" y="225"/>
                </a:lnTo>
                <a:lnTo>
                  <a:pt x="90" y="242"/>
                </a:lnTo>
                <a:lnTo>
                  <a:pt x="90" y="246"/>
                </a:lnTo>
                <a:close/>
                <a:moveTo>
                  <a:pt x="201" y="377"/>
                </a:moveTo>
                <a:lnTo>
                  <a:pt x="201" y="377"/>
                </a:lnTo>
                <a:lnTo>
                  <a:pt x="198" y="378"/>
                </a:lnTo>
                <a:lnTo>
                  <a:pt x="198" y="380"/>
                </a:lnTo>
                <a:lnTo>
                  <a:pt x="198" y="383"/>
                </a:lnTo>
                <a:lnTo>
                  <a:pt x="202" y="380"/>
                </a:lnTo>
                <a:lnTo>
                  <a:pt x="201" y="377"/>
                </a:lnTo>
                <a:close/>
                <a:moveTo>
                  <a:pt x="48" y="356"/>
                </a:moveTo>
                <a:lnTo>
                  <a:pt x="48" y="356"/>
                </a:lnTo>
                <a:lnTo>
                  <a:pt x="46" y="359"/>
                </a:lnTo>
                <a:lnTo>
                  <a:pt x="51" y="364"/>
                </a:lnTo>
                <a:lnTo>
                  <a:pt x="52" y="362"/>
                </a:lnTo>
                <a:lnTo>
                  <a:pt x="48" y="356"/>
                </a:lnTo>
                <a:close/>
                <a:moveTo>
                  <a:pt x="207" y="257"/>
                </a:moveTo>
                <a:lnTo>
                  <a:pt x="207" y="257"/>
                </a:lnTo>
                <a:lnTo>
                  <a:pt x="201" y="263"/>
                </a:lnTo>
                <a:lnTo>
                  <a:pt x="207" y="263"/>
                </a:lnTo>
                <a:lnTo>
                  <a:pt x="207" y="260"/>
                </a:lnTo>
                <a:lnTo>
                  <a:pt x="207" y="257"/>
                </a:lnTo>
                <a:close/>
                <a:moveTo>
                  <a:pt x="90" y="71"/>
                </a:moveTo>
                <a:lnTo>
                  <a:pt x="90" y="71"/>
                </a:lnTo>
                <a:lnTo>
                  <a:pt x="84" y="55"/>
                </a:lnTo>
                <a:lnTo>
                  <a:pt x="87" y="63"/>
                </a:lnTo>
                <a:lnTo>
                  <a:pt x="89" y="72"/>
                </a:lnTo>
                <a:lnTo>
                  <a:pt x="90" y="71"/>
                </a:lnTo>
                <a:close/>
                <a:moveTo>
                  <a:pt x="196" y="361"/>
                </a:moveTo>
                <a:lnTo>
                  <a:pt x="196" y="361"/>
                </a:lnTo>
                <a:lnTo>
                  <a:pt x="199" y="358"/>
                </a:lnTo>
                <a:lnTo>
                  <a:pt x="199" y="356"/>
                </a:lnTo>
                <a:lnTo>
                  <a:pt x="199" y="354"/>
                </a:lnTo>
                <a:lnTo>
                  <a:pt x="198" y="354"/>
                </a:lnTo>
                <a:lnTo>
                  <a:pt x="196" y="356"/>
                </a:lnTo>
                <a:lnTo>
                  <a:pt x="196" y="358"/>
                </a:lnTo>
                <a:lnTo>
                  <a:pt x="196" y="361"/>
                </a:lnTo>
                <a:close/>
                <a:moveTo>
                  <a:pt x="207" y="377"/>
                </a:moveTo>
                <a:lnTo>
                  <a:pt x="207" y="377"/>
                </a:lnTo>
                <a:lnTo>
                  <a:pt x="210" y="375"/>
                </a:lnTo>
                <a:lnTo>
                  <a:pt x="212" y="373"/>
                </a:lnTo>
                <a:lnTo>
                  <a:pt x="221" y="356"/>
                </a:lnTo>
                <a:lnTo>
                  <a:pt x="221" y="354"/>
                </a:lnTo>
                <a:lnTo>
                  <a:pt x="215" y="367"/>
                </a:lnTo>
                <a:lnTo>
                  <a:pt x="207" y="377"/>
                </a:lnTo>
                <a:close/>
                <a:moveTo>
                  <a:pt x="158" y="138"/>
                </a:moveTo>
                <a:lnTo>
                  <a:pt x="158" y="138"/>
                </a:lnTo>
                <a:lnTo>
                  <a:pt x="161" y="135"/>
                </a:lnTo>
                <a:lnTo>
                  <a:pt x="163" y="134"/>
                </a:lnTo>
                <a:lnTo>
                  <a:pt x="161" y="132"/>
                </a:lnTo>
                <a:lnTo>
                  <a:pt x="157" y="134"/>
                </a:lnTo>
                <a:lnTo>
                  <a:pt x="158" y="138"/>
                </a:lnTo>
                <a:close/>
                <a:moveTo>
                  <a:pt x="48" y="241"/>
                </a:moveTo>
                <a:lnTo>
                  <a:pt x="48" y="241"/>
                </a:lnTo>
                <a:lnTo>
                  <a:pt x="51" y="244"/>
                </a:lnTo>
                <a:lnTo>
                  <a:pt x="54" y="242"/>
                </a:lnTo>
                <a:lnTo>
                  <a:pt x="51" y="238"/>
                </a:lnTo>
                <a:lnTo>
                  <a:pt x="48" y="241"/>
                </a:lnTo>
                <a:close/>
                <a:moveTo>
                  <a:pt x="212" y="145"/>
                </a:moveTo>
                <a:lnTo>
                  <a:pt x="212" y="145"/>
                </a:lnTo>
                <a:lnTo>
                  <a:pt x="218" y="157"/>
                </a:lnTo>
                <a:lnTo>
                  <a:pt x="220" y="157"/>
                </a:lnTo>
                <a:lnTo>
                  <a:pt x="212" y="145"/>
                </a:lnTo>
                <a:close/>
                <a:moveTo>
                  <a:pt x="122" y="130"/>
                </a:moveTo>
                <a:lnTo>
                  <a:pt x="122" y="130"/>
                </a:lnTo>
                <a:lnTo>
                  <a:pt x="120" y="132"/>
                </a:lnTo>
                <a:lnTo>
                  <a:pt x="119" y="134"/>
                </a:lnTo>
                <a:lnTo>
                  <a:pt x="119" y="137"/>
                </a:lnTo>
                <a:lnTo>
                  <a:pt x="120" y="137"/>
                </a:lnTo>
                <a:lnTo>
                  <a:pt x="123" y="134"/>
                </a:lnTo>
                <a:lnTo>
                  <a:pt x="122" y="130"/>
                </a:lnTo>
                <a:close/>
                <a:moveTo>
                  <a:pt x="26" y="358"/>
                </a:moveTo>
                <a:lnTo>
                  <a:pt x="26" y="358"/>
                </a:lnTo>
                <a:lnTo>
                  <a:pt x="27" y="354"/>
                </a:lnTo>
                <a:lnTo>
                  <a:pt x="27" y="353"/>
                </a:lnTo>
                <a:lnTo>
                  <a:pt x="27" y="347"/>
                </a:lnTo>
                <a:lnTo>
                  <a:pt x="26" y="348"/>
                </a:lnTo>
                <a:lnTo>
                  <a:pt x="26" y="350"/>
                </a:lnTo>
                <a:lnTo>
                  <a:pt x="26" y="351"/>
                </a:lnTo>
                <a:lnTo>
                  <a:pt x="26" y="353"/>
                </a:lnTo>
                <a:lnTo>
                  <a:pt x="26" y="358"/>
                </a:lnTo>
                <a:close/>
                <a:moveTo>
                  <a:pt x="59" y="242"/>
                </a:moveTo>
                <a:lnTo>
                  <a:pt x="59" y="242"/>
                </a:lnTo>
                <a:lnTo>
                  <a:pt x="63" y="247"/>
                </a:lnTo>
                <a:lnTo>
                  <a:pt x="65" y="247"/>
                </a:lnTo>
                <a:lnTo>
                  <a:pt x="65" y="246"/>
                </a:lnTo>
                <a:lnTo>
                  <a:pt x="62" y="242"/>
                </a:lnTo>
                <a:lnTo>
                  <a:pt x="62" y="241"/>
                </a:lnTo>
                <a:lnTo>
                  <a:pt x="59" y="242"/>
                </a:lnTo>
                <a:close/>
                <a:moveTo>
                  <a:pt x="82" y="329"/>
                </a:moveTo>
                <a:lnTo>
                  <a:pt x="82" y="329"/>
                </a:lnTo>
                <a:lnTo>
                  <a:pt x="95" y="328"/>
                </a:lnTo>
                <a:lnTo>
                  <a:pt x="98" y="328"/>
                </a:lnTo>
                <a:lnTo>
                  <a:pt x="100" y="328"/>
                </a:lnTo>
                <a:lnTo>
                  <a:pt x="81" y="328"/>
                </a:lnTo>
                <a:lnTo>
                  <a:pt x="82" y="329"/>
                </a:lnTo>
                <a:close/>
                <a:moveTo>
                  <a:pt x="172" y="350"/>
                </a:moveTo>
                <a:lnTo>
                  <a:pt x="172" y="350"/>
                </a:lnTo>
                <a:lnTo>
                  <a:pt x="172" y="372"/>
                </a:lnTo>
                <a:lnTo>
                  <a:pt x="174" y="367"/>
                </a:lnTo>
                <a:lnTo>
                  <a:pt x="174" y="365"/>
                </a:lnTo>
                <a:lnTo>
                  <a:pt x="174" y="364"/>
                </a:lnTo>
                <a:lnTo>
                  <a:pt x="174" y="362"/>
                </a:lnTo>
                <a:lnTo>
                  <a:pt x="174" y="356"/>
                </a:lnTo>
                <a:lnTo>
                  <a:pt x="172" y="350"/>
                </a:lnTo>
                <a:close/>
                <a:moveTo>
                  <a:pt x="223" y="205"/>
                </a:moveTo>
                <a:lnTo>
                  <a:pt x="223" y="205"/>
                </a:lnTo>
                <a:lnTo>
                  <a:pt x="226" y="203"/>
                </a:lnTo>
                <a:lnTo>
                  <a:pt x="224" y="201"/>
                </a:lnTo>
                <a:lnTo>
                  <a:pt x="221" y="200"/>
                </a:lnTo>
                <a:lnTo>
                  <a:pt x="221" y="201"/>
                </a:lnTo>
                <a:lnTo>
                  <a:pt x="221" y="203"/>
                </a:lnTo>
                <a:lnTo>
                  <a:pt x="221" y="205"/>
                </a:lnTo>
                <a:lnTo>
                  <a:pt x="223" y="205"/>
                </a:lnTo>
                <a:close/>
                <a:moveTo>
                  <a:pt x="160" y="124"/>
                </a:moveTo>
                <a:lnTo>
                  <a:pt x="160" y="124"/>
                </a:lnTo>
                <a:lnTo>
                  <a:pt x="158" y="129"/>
                </a:lnTo>
                <a:lnTo>
                  <a:pt x="157" y="132"/>
                </a:lnTo>
                <a:lnTo>
                  <a:pt x="161" y="129"/>
                </a:lnTo>
                <a:lnTo>
                  <a:pt x="160" y="124"/>
                </a:lnTo>
                <a:close/>
                <a:moveTo>
                  <a:pt x="100" y="183"/>
                </a:moveTo>
                <a:lnTo>
                  <a:pt x="100" y="183"/>
                </a:lnTo>
                <a:lnTo>
                  <a:pt x="100" y="179"/>
                </a:lnTo>
                <a:lnTo>
                  <a:pt x="98" y="176"/>
                </a:lnTo>
                <a:lnTo>
                  <a:pt x="95" y="179"/>
                </a:lnTo>
                <a:lnTo>
                  <a:pt x="100" y="183"/>
                </a:lnTo>
                <a:close/>
                <a:moveTo>
                  <a:pt x="87" y="20"/>
                </a:moveTo>
                <a:lnTo>
                  <a:pt x="87" y="20"/>
                </a:lnTo>
                <a:lnTo>
                  <a:pt x="105" y="30"/>
                </a:lnTo>
                <a:lnTo>
                  <a:pt x="106" y="30"/>
                </a:lnTo>
                <a:lnTo>
                  <a:pt x="87" y="20"/>
                </a:lnTo>
                <a:close/>
                <a:moveTo>
                  <a:pt x="112" y="45"/>
                </a:moveTo>
                <a:lnTo>
                  <a:pt x="112" y="45"/>
                </a:lnTo>
                <a:lnTo>
                  <a:pt x="109" y="44"/>
                </a:lnTo>
                <a:lnTo>
                  <a:pt x="108" y="42"/>
                </a:lnTo>
                <a:lnTo>
                  <a:pt x="108" y="44"/>
                </a:lnTo>
                <a:lnTo>
                  <a:pt x="108" y="45"/>
                </a:lnTo>
                <a:lnTo>
                  <a:pt x="109" y="47"/>
                </a:lnTo>
                <a:lnTo>
                  <a:pt x="111" y="47"/>
                </a:lnTo>
                <a:lnTo>
                  <a:pt x="112" y="47"/>
                </a:lnTo>
                <a:lnTo>
                  <a:pt x="112" y="45"/>
                </a:lnTo>
                <a:close/>
                <a:moveTo>
                  <a:pt x="54" y="361"/>
                </a:moveTo>
                <a:lnTo>
                  <a:pt x="54" y="361"/>
                </a:lnTo>
                <a:lnTo>
                  <a:pt x="54" y="359"/>
                </a:lnTo>
                <a:lnTo>
                  <a:pt x="54" y="354"/>
                </a:lnTo>
                <a:lnTo>
                  <a:pt x="52" y="353"/>
                </a:lnTo>
                <a:lnTo>
                  <a:pt x="51" y="350"/>
                </a:lnTo>
                <a:lnTo>
                  <a:pt x="51" y="351"/>
                </a:lnTo>
                <a:lnTo>
                  <a:pt x="52" y="359"/>
                </a:lnTo>
                <a:lnTo>
                  <a:pt x="54" y="361"/>
                </a:lnTo>
                <a:close/>
                <a:moveTo>
                  <a:pt x="133" y="118"/>
                </a:moveTo>
                <a:lnTo>
                  <a:pt x="133" y="118"/>
                </a:lnTo>
                <a:lnTo>
                  <a:pt x="131" y="119"/>
                </a:lnTo>
                <a:lnTo>
                  <a:pt x="131" y="121"/>
                </a:lnTo>
                <a:lnTo>
                  <a:pt x="130" y="123"/>
                </a:lnTo>
                <a:lnTo>
                  <a:pt x="128" y="127"/>
                </a:lnTo>
                <a:lnTo>
                  <a:pt x="128" y="129"/>
                </a:lnTo>
                <a:lnTo>
                  <a:pt x="131" y="126"/>
                </a:lnTo>
                <a:lnTo>
                  <a:pt x="131" y="124"/>
                </a:lnTo>
                <a:lnTo>
                  <a:pt x="133" y="119"/>
                </a:lnTo>
                <a:lnTo>
                  <a:pt x="133" y="118"/>
                </a:lnTo>
                <a:close/>
                <a:moveTo>
                  <a:pt x="150" y="184"/>
                </a:moveTo>
                <a:lnTo>
                  <a:pt x="150" y="184"/>
                </a:lnTo>
                <a:lnTo>
                  <a:pt x="152" y="181"/>
                </a:lnTo>
                <a:lnTo>
                  <a:pt x="152" y="178"/>
                </a:lnTo>
                <a:lnTo>
                  <a:pt x="150" y="175"/>
                </a:lnTo>
                <a:lnTo>
                  <a:pt x="149" y="183"/>
                </a:lnTo>
                <a:lnTo>
                  <a:pt x="150" y="184"/>
                </a:lnTo>
                <a:close/>
                <a:moveTo>
                  <a:pt x="215" y="299"/>
                </a:moveTo>
                <a:lnTo>
                  <a:pt x="215" y="299"/>
                </a:lnTo>
                <a:lnTo>
                  <a:pt x="215" y="298"/>
                </a:lnTo>
                <a:lnTo>
                  <a:pt x="215" y="295"/>
                </a:lnTo>
                <a:lnTo>
                  <a:pt x="215" y="293"/>
                </a:lnTo>
                <a:lnTo>
                  <a:pt x="213" y="288"/>
                </a:lnTo>
                <a:lnTo>
                  <a:pt x="213" y="287"/>
                </a:lnTo>
                <a:lnTo>
                  <a:pt x="212" y="283"/>
                </a:lnTo>
                <a:lnTo>
                  <a:pt x="215" y="299"/>
                </a:lnTo>
                <a:close/>
                <a:moveTo>
                  <a:pt x="93" y="28"/>
                </a:moveTo>
                <a:lnTo>
                  <a:pt x="93" y="28"/>
                </a:lnTo>
                <a:lnTo>
                  <a:pt x="81" y="20"/>
                </a:lnTo>
                <a:lnTo>
                  <a:pt x="81" y="22"/>
                </a:lnTo>
                <a:lnTo>
                  <a:pt x="92" y="28"/>
                </a:lnTo>
                <a:lnTo>
                  <a:pt x="93" y="28"/>
                </a:lnTo>
                <a:close/>
                <a:moveTo>
                  <a:pt x="144" y="104"/>
                </a:moveTo>
                <a:lnTo>
                  <a:pt x="144" y="104"/>
                </a:lnTo>
                <a:lnTo>
                  <a:pt x="147" y="108"/>
                </a:lnTo>
                <a:lnTo>
                  <a:pt x="149" y="110"/>
                </a:lnTo>
                <a:lnTo>
                  <a:pt x="147" y="102"/>
                </a:lnTo>
                <a:lnTo>
                  <a:pt x="144" y="104"/>
                </a:lnTo>
                <a:close/>
                <a:moveTo>
                  <a:pt x="185" y="175"/>
                </a:moveTo>
                <a:lnTo>
                  <a:pt x="185" y="175"/>
                </a:lnTo>
                <a:lnTo>
                  <a:pt x="183" y="176"/>
                </a:lnTo>
                <a:lnTo>
                  <a:pt x="182" y="181"/>
                </a:lnTo>
                <a:lnTo>
                  <a:pt x="182" y="183"/>
                </a:lnTo>
                <a:lnTo>
                  <a:pt x="183" y="184"/>
                </a:lnTo>
                <a:lnTo>
                  <a:pt x="185" y="179"/>
                </a:lnTo>
                <a:lnTo>
                  <a:pt x="185" y="178"/>
                </a:lnTo>
                <a:lnTo>
                  <a:pt x="185" y="175"/>
                </a:lnTo>
                <a:close/>
                <a:moveTo>
                  <a:pt x="146" y="113"/>
                </a:moveTo>
                <a:lnTo>
                  <a:pt x="146" y="113"/>
                </a:lnTo>
                <a:lnTo>
                  <a:pt x="138" y="113"/>
                </a:lnTo>
                <a:lnTo>
                  <a:pt x="139" y="115"/>
                </a:lnTo>
                <a:lnTo>
                  <a:pt x="139" y="116"/>
                </a:lnTo>
                <a:lnTo>
                  <a:pt x="141" y="115"/>
                </a:lnTo>
                <a:lnTo>
                  <a:pt x="142" y="113"/>
                </a:lnTo>
                <a:lnTo>
                  <a:pt x="144" y="115"/>
                </a:lnTo>
                <a:lnTo>
                  <a:pt x="146" y="113"/>
                </a:lnTo>
                <a:close/>
                <a:moveTo>
                  <a:pt x="215" y="176"/>
                </a:moveTo>
                <a:lnTo>
                  <a:pt x="215" y="176"/>
                </a:lnTo>
                <a:lnTo>
                  <a:pt x="218" y="181"/>
                </a:lnTo>
                <a:lnTo>
                  <a:pt x="220" y="179"/>
                </a:lnTo>
                <a:lnTo>
                  <a:pt x="217" y="175"/>
                </a:lnTo>
                <a:lnTo>
                  <a:pt x="215" y="176"/>
                </a:lnTo>
                <a:close/>
                <a:moveTo>
                  <a:pt x="95" y="388"/>
                </a:moveTo>
                <a:lnTo>
                  <a:pt x="95" y="388"/>
                </a:lnTo>
                <a:lnTo>
                  <a:pt x="97" y="384"/>
                </a:lnTo>
                <a:lnTo>
                  <a:pt x="98" y="381"/>
                </a:lnTo>
                <a:lnTo>
                  <a:pt x="97" y="381"/>
                </a:lnTo>
                <a:lnTo>
                  <a:pt x="95" y="380"/>
                </a:lnTo>
                <a:lnTo>
                  <a:pt x="93" y="384"/>
                </a:lnTo>
                <a:lnTo>
                  <a:pt x="95" y="388"/>
                </a:lnTo>
                <a:close/>
                <a:moveTo>
                  <a:pt x="90" y="140"/>
                </a:moveTo>
                <a:lnTo>
                  <a:pt x="90" y="140"/>
                </a:lnTo>
                <a:lnTo>
                  <a:pt x="87" y="154"/>
                </a:lnTo>
                <a:lnTo>
                  <a:pt x="89" y="154"/>
                </a:lnTo>
                <a:lnTo>
                  <a:pt x="90" y="140"/>
                </a:lnTo>
                <a:close/>
                <a:moveTo>
                  <a:pt x="68" y="331"/>
                </a:moveTo>
                <a:lnTo>
                  <a:pt x="68" y="331"/>
                </a:lnTo>
                <a:lnTo>
                  <a:pt x="76" y="329"/>
                </a:lnTo>
                <a:lnTo>
                  <a:pt x="78" y="329"/>
                </a:lnTo>
                <a:lnTo>
                  <a:pt x="68" y="331"/>
                </a:lnTo>
                <a:close/>
                <a:moveTo>
                  <a:pt x="114" y="145"/>
                </a:moveTo>
                <a:lnTo>
                  <a:pt x="114" y="145"/>
                </a:lnTo>
                <a:lnTo>
                  <a:pt x="112" y="146"/>
                </a:lnTo>
                <a:lnTo>
                  <a:pt x="111" y="153"/>
                </a:lnTo>
                <a:lnTo>
                  <a:pt x="111" y="154"/>
                </a:lnTo>
                <a:lnTo>
                  <a:pt x="114" y="153"/>
                </a:lnTo>
                <a:lnTo>
                  <a:pt x="114" y="145"/>
                </a:lnTo>
                <a:close/>
                <a:moveTo>
                  <a:pt x="70" y="337"/>
                </a:moveTo>
                <a:lnTo>
                  <a:pt x="70" y="337"/>
                </a:lnTo>
                <a:lnTo>
                  <a:pt x="73" y="336"/>
                </a:lnTo>
                <a:lnTo>
                  <a:pt x="75" y="332"/>
                </a:lnTo>
                <a:lnTo>
                  <a:pt x="70" y="334"/>
                </a:lnTo>
                <a:lnTo>
                  <a:pt x="70" y="337"/>
                </a:lnTo>
                <a:close/>
                <a:moveTo>
                  <a:pt x="93" y="395"/>
                </a:moveTo>
                <a:lnTo>
                  <a:pt x="93" y="395"/>
                </a:lnTo>
                <a:lnTo>
                  <a:pt x="98" y="397"/>
                </a:lnTo>
                <a:lnTo>
                  <a:pt x="100" y="394"/>
                </a:lnTo>
                <a:lnTo>
                  <a:pt x="97" y="392"/>
                </a:lnTo>
                <a:lnTo>
                  <a:pt x="95" y="394"/>
                </a:lnTo>
                <a:lnTo>
                  <a:pt x="93" y="395"/>
                </a:lnTo>
                <a:close/>
                <a:moveTo>
                  <a:pt x="228" y="222"/>
                </a:moveTo>
                <a:lnTo>
                  <a:pt x="228" y="222"/>
                </a:lnTo>
                <a:lnTo>
                  <a:pt x="224" y="225"/>
                </a:lnTo>
                <a:lnTo>
                  <a:pt x="224" y="227"/>
                </a:lnTo>
                <a:lnTo>
                  <a:pt x="226" y="228"/>
                </a:lnTo>
                <a:lnTo>
                  <a:pt x="226" y="227"/>
                </a:lnTo>
                <a:lnTo>
                  <a:pt x="231" y="224"/>
                </a:lnTo>
                <a:lnTo>
                  <a:pt x="228" y="222"/>
                </a:lnTo>
                <a:close/>
                <a:moveTo>
                  <a:pt x="174" y="201"/>
                </a:moveTo>
                <a:lnTo>
                  <a:pt x="174" y="201"/>
                </a:lnTo>
                <a:lnTo>
                  <a:pt x="177" y="209"/>
                </a:lnTo>
                <a:lnTo>
                  <a:pt x="177" y="206"/>
                </a:lnTo>
                <a:lnTo>
                  <a:pt x="177" y="205"/>
                </a:lnTo>
                <a:lnTo>
                  <a:pt x="175" y="201"/>
                </a:lnTo>
                <a:lnTo>
                  <a:pt x="174" y="201"/>
                </a:lnTo>
                <a:close/>
                <a:moveTo>
                  <a:pt x="141" y="216"/>
                </a:moveTo>
                <a:lnTo>
                  <a:pt x="141" y="216"/>
                </a:lnTo>
                <a:lnTo>
                  <a:pt x="131" y="216"/>
                </a:lnTo>
                <a:lnTo>
                  <a:pt x="142" y="216"/>
                </a:lnTo>
                <a:lnTo>
                  <a:pt x="141" y="216"/>
                </a:lnTo>
                <a:close/>
                <a:moveTo>
                  <a:pt x="196" y="118"/>
                </a:moveTo>
                <a:lnTo>
                  <a:pt x="196" y="118"/>
                </a:lnTo>
                <a:lnTo>
                  <a:pt x="190" y="107"/>
                </a:lnTo>
                <a:lnTo>
                  <a:pt x="188" y="108"/>
                </a:lnTo>
                <a:lnTo>
                  <a:pt x="193" y="113"/>
                </a:lnTo>
                <a:lnTo>
                  <a:pt x="196" y="118"/>
                </a:lnTo>
                <a:close/>
                <a:moveTo>
                  <a:pt x="82" y="334"/>
                </a:moveTo>
                <a:lnTo>
                  <a:pt x="82" y="334"/>
                </a:lnTo>
                <a:lnTo>
                  <a:pt x="95" y="331"/>
                </a:lnTo>
                <a:lnTo>
                  <a:pt x="82" y="332"/>
                </a:lnTo>
                <a:lnTo>
                  <a:pt x="82" y="334"/>
                </a:lnTo>
                <a:close/>
                <a:moveTo>
                  <a:pt x="100" y="61"/>
                </a:moveTo>
                <a:lnTo>
                  <a:pt x="100" y="61"/>
                </a:lnTo>
                <a:lnTo>
                  <a:pt x="101" y="61"/>
                </a:lnTo>
                <a:lnTo>
                  <a:pt x="103" y="59"/>
                </a:lnTo>
                <a:lnTo>
                  <a:pt x="103" y="58"/>
                </a:lnTo>
                <a:lnTo>
                  <a:pt x="103" y="56"/>
                </a:lnTo>
                <a:lnTo>
                  <a:pt x="101" y="55"/>
                </a:lnTo>
                <a:lnTo>
                  <a:pt x="100" y="58"/>
                </a:lnTo>
                <a:lnTo>
                  <a:pt x="100" y="61"/>
                </a:lnTo>
                <a:close/>
                <a:moveTo>
                  <a:pt x="221" y="192"/>
                </a:moveTo>
                <a:lnTo>
                  <a:pt x="221" y="192"/>
                </a:lnTo>
                <a:lnTo>
                  <a:pt x="217" y="186"/>
                </a:lnTo>
                <a:lnTo>
                  <a:pt x="217" y="187"/>
                </a:lnTo>
                <a:lnTo>
                  <a:pt x="217" y="190"/>
                </a:lnTo>
                <a:lnTo>
                  <a:pt x="220" y="192"/>
                </a:lnTo>
                <a:lnTo>
                  <a:pt x="221" y="192"/>
                </a:lnTo>
                <a:close/>
                <a:moveTo>
                  <a:pt x="142" y="78"/>
                </a:moveTo>
                <a:lnTo>
                  <a:pt x="142" y="78"/>
                </a:lnTo>
                <a:lnTo>
                  <a:pt x="142" y="82"/>
                </a:lnTo>
                <a:lnTo>
                  <a:pt x="144" y="86"/>
                </a:lnTo>
                <a:lnTo>
                  <a:pt x="147" y="86"/>
                </a:lnTo>
                <a:lnTo>
                  <a:pt x="142" y="78"/>
                </a:lnTo>
                <a:close/>
                <a:moveTo>
                  <a:pt x="103" y="195"/>
                </a:moveTo>
                <a:lnTo>
                  <a:pt x="103" y="195"/>
                </a:lnTo>
                <a:lnTo>
                  <a:pt x="103" y="197"/>
                </a:lnTo>
                <a:lnTo>
                  <a:pt x="101" y="200"/>
                </a:lnTo>
                <a:lnTo>
                  <a:pt x="101" y="203"/>
                </a:lnTo>
                <a:lnTo>
                  <a:pt x="103" y="203"/>
                </a:lnTo>
                <a:lnTo>
                  <a:pt x="105" y="197"/>
                </a:lnTo>
                <a:lnTo>
                  <a:pt x="103" y="195"/>
                </a:lnTo>
                <a:close/>
                <a:moveTo>
                  <a:pt x="87" y="347"/>
                </a:moveTo>
                <a:lnTo>
                  <a:pt x="87" y="347"/>
                </a:lnTo>
                <a:lnTo>
                  <a:pt x="92" y="342"/>
                </a:lnTo>
                <a:lnTo>
                  <a:pt x="87" y="343"/>
                </a:lnTo>
                <a:lnTo>
                  <a:pt x="86" y="343"/>
                </a:lnTo>
                <a:lnTo>
                  <a:pt x="87" y="347"/>
                </a:lnTo>
                <a:close/>
                <a:moveTo>
                  <a:pt x="52" y="283"/>
                </a:moveTo>
                <a:lnTo>
                  <a:pt x="52" y="283"/>
                </a:lnTo>
                <a:lnTo>
                  <a:pt x="51" y="287"/>
                </a:lnTo>
                <a:lnTo>
                  <a:pt x="51" y="290"/>
                </a:lnTo>
                <a:lnTo>
                  <a:pt x="51" y="291"/>
                </a:lnTo>
                <a:lnTo>
                  <a:pt x="52" y="298"/>
                </a:lnTo>
                <a:lnTo>
                  <a:pt x="52" y="295"/>
                </a:lnTo>
                <a:lnTo>
                  <a:pt x="52" y="287"/>
                </a:lnTo>
                <a:lnTo>
                  <a:pt x="52" y="283"/>
                </a:lnTo>
                <a:close/>
                <a:moveTo>
                  <a:pt x="97" y="400"/>
                </a:moveTo>
                <a:lnTo>
                  <a:pt x="97" y="400"/>
                </a:lnTo>
                <a:lnTo>
                  <a:pt x="92" y="400"/>
                </a:lnTo>
                <a:lnTo>
                  <a:pt x="92" y="403"/>
                </a:lnTo>
                <a:lnTo>
                  <a:pt x="95" y="403"/>
                </a:lnTo>
                <a:lnTo>
                  <a:pt x="97" y="400"/>
                </a:lnTo>
                <a:close/>
                <a:moveTo>
                  <a:pt x="79" y="345"/>
                </a:moveTo>
                <a:lnTo>
                  <a:pt x="79" y="345"/>
                </a:lnTo>
                <a:lnTo>
                  <a:pt x="78" y="345"/>
                </a:lnTo>
                <a:lnTo>
                  <a:pt x="71" y="347"/>
                </a:lnTo>
                <a:lnTo>
                  <a:pt x="70" y="350"/>
                </a:lnTo>
                <a:lnTo>
                  <a:pt x="71" y="350"/>
                </a:lnTo>
                <a:lnTo>
                  <a:pt x="71" y="348"/>
                </a:lnTo>
                <a:lnTo>
                  <a:pt x="71" y="347"/>
                </a:lnTo>
                <a:lnTo>
                  <a:pt x="73" y="347"/>
                </a:lnTo>
                <a:lnTo>
                  <a:pt x="75" y="348"/>
                </a:lnTo>
                <a:lnTo>
                  <a:pt x="79" y="345"/>
                </a:lnTo>
                <a:close/>
                <a:moveTo>
                  <a:pt x="108" y="108"/>
                </a:moveTo>
                <a:lnTo>
                  <a:pt x="108" y="108"/>
                </a:lnTo>
                <a:lnTo>
                  <a:pt x="109" y="107"/>
                </a:lnTo>
                <a:lnTo>
                  <a:pt x="112" y="104"/>
                </a:lnTo>
                <a:lnTo>
                  <a:pt x="112" y="102"/>
                </a:lnTo>
                <a:lnTo>
                  <a:pt x="111" y="100"/>
                </a:lnTo>
                <a:lnTo>
                  <a:pt x="109" y="102"/>
                </a:lnTo>
                <a:lnTo>
                  <a:pt x="109" y="104"/>
                </a:lnTo>
                <a:lnTo>
                  <a:pt x="109" y="105"/>
                </a:lnTo>
                <a:lnTo>
                  <a:pt x="108" y="108"/>
                </a:lnTo>
                <a:close/>
                <a:moveTo>
                  <a:pt x="155" y="168"/>
                </a:moveTo>
                <a:lnTo>
                  <a:pt x="155" y="168"/>
                </a:lnTo>
                <a:lnTo>
                  <a:pt x="157" y="167"/>
                </a:lnTo>
                <a:lnTo>
                  <a:pt x="161" y="162"/>
                </a:lnTo>
                <a:lnTo>
                  <a:pt x="161" y="160"/>
                </a:lnTo>
                <a:lnTo>
                  <a:pt x="157" y="164"/>
                </a:lnTo>
                <a:lnTo>
                  <a:pt x="155" y="165"/>
                </a:lnTo>
                <a:lnTo>
                  <a:pt x="155" y="167"/>
                </a:lnTo>
                <a:lnTo>
                  <a:pt x="155" y="168"/>
                </a:lnTo>
                <a:close/>
                <a:moveTo>
                  <a:pt x="205" y="342"/>
                </a:moveTo>
                <a:lnTo>
                  <a:pt x="205" y="342"/>
                </a:lnTo>
                <a:lnTo>
                  <a:pt x="207" y="342"/>
                </a:lnTo>
                <a:lnTo>
                  <a:pt x="209" y="342"/>
                </a:lnTo>
                <a:lnTo>
                  <a:pt x="207" y="336"/>
                </a:lnTo>
                <a:lnTo>
                  <a:pt x="205" y="339"/>
                </a:lnTo>
                <a:lnTo>
                  <a:pt x="205" y="342"/>
                </a:lnTo>
                <a:close/>
                <a:moveTo>
                  <a:pt x="93" y="334"/>
                </a:moveTo>
                <a:lnTo>
                  <a:pt x="93" y="334"/>
                </a:lnTo>
                <a:lnTo>
                  <a:pt x="82" y="336"/>
                </a:lnTo>
                <a:lnTo>
                  <a:pt x="84" y="339"/>
                </a:lnTo>
                <a:lnTo>
                  <a:pt x="86" y="339"/>
                </a:lnTo>
                <a:lnTo>
                  <a:pt x="87" y="337"/>
                </a:lnTo>
                <a:lnTo>
                  <a:pt x="87" y="336"/>
                </a:lnTo>
                <a:lnTo>
                  <a:pt x="90" y="336"/>
                </a:lnTo>
                <a:lnTo>
                  <a:pt x="93" y="334"/>
                </a:lnTo>
                <a:close/>
                <a:moveTo>
                  <a:pt x="97" y="206"/>
                </a:moveTo>
                <a:lnTo>
                  <a:pt x="97" y="206"/>
                </a:lnTo>
                <a:lnTo>
                  <a:pt x="95" y="216"/>
                </a:lnTo>
                <a:lnTo>
                  <a:pt x="97" y="214"/>
                </a:lnTo>
                <a:lnTo>
                  <a:pt x="97" y="209"/>
                </a:lnTo>
                <a:lnTo>
                  <a:pt x="97" y="206"/>
                </a:lnTo>
                <a:close/>
                <a:moveTo>
                  <a:pt x="188" y="324"/>
                </a:moveTo>
                <a:lnTo>
                  <a:pt x="188" y="324"/>
                </a:lnTo>
                <a:lnTo>
                  <a:pt x="172" y="324"/>
                </a:lnTo>
                <a:lnTo>
                  <a:pt x="174" y="326"/>
                </a:lnTo>
                <a:lnTo>
                  <a:pt x="175" y="326"/>
                </a:lnTo>
                <a:lnTo>
                  <a:pt x="183" y="324"/>
                </a:lnTo>
                <a:lnTo>
                  <a:pt x="188" y="324"/>
                </a:lnTo>
                <a:close/>
                <a:moveTo>
                  <a:pt x="228" y="242"/>
                </a:moveTo>
                <a:lnTo>
                  <a:pt x="228" y="242"/>
                </a:lnTo>
                <a:lnTo>
                  <a:pt x="231" y="242"/>
                </a:lnTo>
                <a:lnTo>
                  <a:pt x="231" y="235"/>
                </a:lnTo>
                <a:lnTo>
                  <a:pt x="228" y="242"/>
                </a:lnTo>
                <a:close/>
                <a:moveTo>
                  <a:pt x="84" y="44"/>
                </a:moveTo>
                <a:lnTo>
                  <a:pt x="84" y="44"/>
                </a:lnTo>
                <a:lnTo>
                  <a:pt x="84" y="41"/>
                </a:lnTo>
                <a:lnTo>
                  <a:pt x="84" y="37"/>
                </a:lnTo>
                <a:lnTo>
                  <a:pt x="82" y="36"/>
                </a:lnTo>
                <a:lnTo>
                  <a:pt x="81" y="41"/>
                </a:lnTo>
                <a:lnTo>
                  <a:pt x="82" y="42"/>
                </a:lnTo>
                <a:lnTo>
                  <a:pt x="84" y="44"/>
                </a:lnTo>
                <a:close/>
                <a:moveTo>
                  <a:pt x="193" y="241"/>
                </a:moveTo>
                <a:lnTo>
                  <a:pt x="193" y="241"/>
                </a:lnTo>
                <a:lnTo>
                  <a:pt x="193" y="236"/>
                </a:lnTo>
                <a:lnTo>
                  <a:pt x="193" y="235"/>
                </a:lnTo>
                <a:lnTo>
                  <a:pt x="191" y="233"/>
                </a:lnTo>
                <a:lnTo>
                  <a:pt x="191" y="238"/>
                </a:lnTo>
                <a:lnTo>
                  <a:pt x="191" y="239"/>
                </a:lnTo>
                <a:lnTo>
                  <a:pt x="193" y="241"/>
                </a:lnTo>
                <a:close/>
                <a:moveTo>
                  <a:pt x="86" y="353"/>
                </a:moveTo>
                <a:lnTo>
                  <a:pt x="86" y="353"/>
                </a:lnTo>
                <a:lnTo>
                  <a:pt x="81" y="358"/>
                </a:lnTo>
                <a:lnTo>
                  <a:pt x="81" y="361"/>
                </a:lnTo>
                <a:lnTo>
                  <a:pt x="82" y="361"/>
                </a:lnTo>
                <a:lnTo>
                  <a:pt x="86" y="356"/>
                </a:lnTo>
                <a:lnTo>
                  <a:pt x="86" y="353"/>
                </a:lnTo>
                <a:close/>
                <a:moveTo>
                  <a:pt x="224" y="271"/>
                </a:moveTo>
                <a:lnTo>
                  <a:pt x="224" y="271"/>
                </a:lnTo>
                <a:lnTo>
                  <a:pt x="223" y="271"/>
                </a:lnTo>
                <a:lnTo>
                  <a:pt x="223" y="269"/>
                </a:lnTo>
                <a:lnTo>
                  <a:pt x="223" y="268"/>
                </a:lnTo>
                <a:lnTo>
                  <a:pt x="224" y="266"/>
                </a:lnTo>
                <a:lnTo>
                  <a:pt x="224" y="265"/>
                </a:lnTo>
                <a:lnTo>
                  <a:pt x="220" y="268"/>
                </a:lnTo>
                <a:lnTo>
                  <a:pt x="220" y="269"/>
                </a:lnTo>
                <a:lnTo>
                  <a:pt x="220" y="272"/>
                </a:lnTo>
                <a:lnTo>
                  <a:pt x="224" y="271"/>
                </a:lnTo>
                <a:close/>
                <a:moveTo>
                  <a:pt x="187" y="137"/>
                </a:moveTo>
                <a:lnTo>
                  <a:pt x="187" y="137"/>
                </a:lnTo>
                <a:lnTo>
                  <a:pt x="183" y="140"/>
                </a:lnTo>
                <a:lnTo>
                  <a:pt x="183" y="142"/>
                </a:lnTo>
                <a:lnTo>
                  <a:pt x="185" y="143"/>
                </a:lnTo>
                <a:lnTo>
                  <a:pt x="188" y="142"/>
                </a:lnTo>
                <a:lnTo>
                  <a:pt x="187" y="137"/>
                </a:lnTo>
                <a:close/>
                <a:moveTo>
                  <a:pt x="59" y="370"/>
                </a:moveTo>
                <a:lnTo>
                  <a:pt x="59" y="370"/>
                </a:lnTo>
                <a:lnTo>
                  <a:pt x="62" y="372"/>
                </a:lnTo>
                <a:lnTo>
                  <a:pt x="62" y="373"/>
                </a:lnTo>
                <a:lnTo>
                  <a:pt x="63" y="372"/>
                </a:lnTo>
                <a:lnTo>
                  <a:pt x="62" y="367"/>
                </a:lnTo>
                <a:lnTo>
                  <a:pt x="59" y="370"/>
                </a:lnTo>
                <a:close/>
                <a:moveTo>
                  <a:pt x="29" y="306"/>
                </a:moveTo>
                <a:lnTo>
                  <a:pt x="29" y="306"/>
                </a:lnTo>
                <a:lnTo>
                  <a:pt x="26" y="306"/>
                </a:lnTo>
                <a:lnTo>
                  <a:pt x="26" y="307"/>
                </a:lnTo>
                <a:lnTo>
                  <a:pt x="26" y="309"/>
                </a:lnTo>
                <a:lnTo>
                  <a:pt x="26" y="312"/>
                </a:lnTo>
                <a:lnTo>
                  <a:pt x="27" y="310"/>
                </a:lnTo>
                <a:lnTo>
                  <a:pt x="29" y="309"/>
                </a:lnTo>
                <a:lnTo>
                  <a:pt x="29" y="306"/>
                </a:lnTo>
                <a:close/>
                <a:moveTo>
                  <a:pt x="103" y="112"/>
                </a:moveTo>
                <a:lnTo>
                  <a:pt x="103" y="112"/>
                </a:lnTo>
                <a:lnTo>
                  <a:pt x="103" y="113"/>
                </a:lnTo>
                <a:lnTo>
                  <a:pt x="101" y="115"/>
                </a:lnTo>
                <a:lnTo>
                  <a:pt x="100" y="119"/>
                </a:lnTo>
                <a:lnTo>
                  <a:pt x="101" y="116"/>
                </a:lnTo>
                <a:lnTo>
                  <a:pt x="105" y="113"/>
                </a:lnTo>
                <a:lnTo>
                  <a:pt x="106" y="112"/>
                </a:lnTo>
                <a:lnTo>
                  <a:pt x="103" y="112"/>
                </a:lnTo>
                <a:close/>
                <a:moveTo>
                  <a:pt x="194" y="148"/>
                </a:moveTo>
                <a:lnTo>
                  <a:pt x="194" y="148"/>
                </a:lnTo>
                <a:lnTo>
                  <a:pt x="193" y="145"/>
                </a:lnTo>
                <a:lnTo>
                  <a:pt x="191" y="146"/>
                </a:lnTo>
                <a:lnTo>
                  <a:pt x="191" y="149"/>
                </a:lnTo>
                <a:lnTo>
                  <a:pt x="194" y="148"/>
                </a:lnTo>
                <a:close/>
                <a:moveTo>
                  <a:pt x="73" y="192"/>
                </a:moveTo>
                <a:lnTo>
                  <a:pt x="73" y="192"/>
                </a:lnTo>
                <a:lnTo>
                  <a:pt x="78" y="184"/>
                </a:lnTo>
                <a:lnTo>
                  <a:pt x="78" y="183"/>
                </a:lnTo>
                <a:lnTo>
                  <a:pt x="73" y="192"/>
                </a:lnTo>
                <a:close/>
                <a:moveTo>
                  <a:pt x="190" y="178"/>
                </a:moveTo>
                <a:lnTo>
                  <a:pt x="190" y="178"/>
                </a:lnTo>
                <a:lnTo>
                  <a:pt x="188" y="179"/>
                </a:lnTo>
                <a:lnTo>
                  <a:pt x="188" y="181"/>
                </a:lnTo>
                <a:lnTo>
                  <a:pt x="191" y="187"/>
                </a:lnTo>
                <a:lnTo>
                  <a:pt x="191" y="186"/>
                </a:lnTo>
                <a:lnTo>
                  <a:pt x="190" y="184"/>
                </a:lnTo>
                <a:lnTo>
                  <a:pt x="191" y="181"/>
                </a:lnTo>
                <a:lnTo>
                  <a:pt x="190" y="178"/>
                </a:lnTo>
                <a:close/>
                <a:moveTo>
                  <a:pt x="73" y="372"/>
                </a:moveTo>
                <a:lnTo>
                  <a:pt x="73" y="372"/>
                </a:lnTo>
                <a:lnTo>
                  <a:pt x="75" y="372"/>
                </a:lnTo>
                <a:lnTo>
                  <a:pt x="76" y="369"/>
                </a:lnTo>
                <a:lnTo>
                  <a:pt x="75" y="364"/>
                </a:lnTo>
                <a:lnTo>
                  <a:pt x="73" y="365"/>
                </a:lnTo>
                <a:lnTo>
                  <a:pt x="73" y="367"/>
                </a:lnTo>
                <a:lnTo>
                  <a:pt x="73" y="370"/>
                </a:lnTo>
                <a:lnTo>
                  <a:pt x="73" y="372"/>
                </a:lnTo>
                <a:close/>
                <a:moveTo>
                  <a:pt x="213" y="184"/>
                </a:moveTo>
                <a:lnTo>
                  <a:pt x="213" y="184"/>
                </a:lnTo>
                <a:lnTo>
                  <a:pt x="212" y="179"/>
                </a:lnTo>
                <a:lnTo>
                  <a:pt x="209" y="181"/>
                </a:lnTo>
                <a:lnTo>
                  <a:pt x="210" y="183"/>
                </a:lnTo>
                <a:lnTo>
                  <a:pt x="212" y="184"/>
                </a:lnTo>
                <a:lnTo>
                  <a:pt x="213" y="184"/>
                </a:lnTo>
                <a:close/>
                <a:moveTo>
                  <a:pt x="180" y="336"/>
                </a:moveTo>
                <a:lnTo>
                  <a:pt x="180" y="336"/>
                </a:lnTo>
                <a:lnTo>
                  <a:pt x="182" y="340"/>
                </a:lnTo>
                <a:lnTo>
                  <a:pt x="183" y="339"/>
                </a:lnTo>
                <a:lnTo>
                  <a:pt x="183" y="337"/>
                </a:lnTo>
                <a:lnTo>
                  <a:pt x="183" y="334"/>
                </a:lnTo>
                <a:lnTo>
                  <a:pt x="180" y="336"/>
                </a:lnTo>
                <a:close/>
                <a:moveTo>
                  <a:pt x="59" y="334"/>
                </a:moveTo>
                <a:lnTo>
                  <a:pt x="59" y="334"/>
                </a:lnTo>
                <a:lnTo>
                  <a:pt x="63" y="332"/>
                </a:lnTo>
                <a:lnTo>
                  <a:pt x="65" y="332"/>
                </a:lnTo>
                <a:lnTo>
                  <a:pt x="65" y="331"/>
                </a:lnTo>
                <a:lnTo>
                  <a:pt x="60" y="331"/>
                </a:lnTo>
                <a:lnTo>
                  <a:pt x="57" y="332"/>
                </a:lnTo>
                <a:lnTo>
                  <a:pt x="59" y="334"/>
                </a:lnTo>
                <a:close/>
                <a:moveTo>
                  <a:pt x="114" y="105"/>
                </a:moveTo>
                <a:lnTo>
                  <a:pt x="114" y="105"/>
                </a:lnTo>
                <a:lnTo>
                  <a:pt x="111" y="110"/>
                </a:lnTo>
                <a:lnTo>
                  <a:pt x="116" y="110"/>
                </a:lnTo>
                <a:lnTo>
                  <a:pt x="114" y="105"/>
                </a:lnTo>
                <a:close/>
                <a:moveTo>
                  <a:pt x="179" y="135"/>
                </a:moveTo>
                <a:lnTo>
                  <a:pt x="179" y="135"/>
                </a:lnTo>
                <a:lnTo>
                  <a:pt x="179" y="137"/>
                </a:lnTo>
                <a:lnTo>
                  <a:pt x="177" y="140"/>
                </a:lnTo>
                <a:lnTo>
                  <a:pt x="177" y="143"/>
                </a:lnTo>
                <a:lnTo>
                  <a:pt x="180" y="140"/>
                </a:lnTo>
                <a:lnTo>
                  <a:pt x="179" y="135"/>
                </a:lnTo>
                <a:close/>
                <a:moveTo>
                  <a:pt x="190" y="381"/>
                </a:moveTo>
                <a:lnTo>
                  <a:pt x="190" y="381"/>
                </a:lnTo>
                <a:lnTo>
                  <a:pt x="187" y="377"/>
                </a:lnTo>
                <a:lnTo>
                  <a:pt x="187" y="378"/>
                </a:lnTo>
                <a:lnTo>
                  <a:pt x="187" y="380"/>
                </a:lnTo>
                <a:lnTo>
                  <a:pt x="187" y="383"/>
                </a:lnTo>
                <a:lnTo>
                  <a:pt x="190" y="381"/>
                </a:lnTo>
                <a:close/>
                <a:moveTo>
                  <a:pt x="128" y="405"/>
                </a:moveTo>
                <a:lnTo>
                  <a:pt x="128" y="405"/>
                </a:lnTo>
                <a:lnTo>
                  <a:pt x="127" y="405"/>
                </a:lnTo>
                <a:lnTo>
                  <a:pt x="123" y="407"/>
                </a:lnTo>
                <a:lnTo>
                  <a:pt x="123" y="408"/>
                </a:lnTo>
                <a:lnTo>
                  <a:pt x="128" y="408"/>
                </a:lnTo>
                <a:lnTo>
                  <a:pt x="128" y="405"/>
                </a:lnTo>
                <a:close/>
                <a:moveTo>
                  <a:pt x="177" y="405"/>
                </a:moveTo>
                <a:lnTo>
                  <a:pt x="177" y="405"/>
                </a:lnTo>
                <a:lnTo>
                  <a:pt x="185" y="400"/>
                </a:lnTo>
                <a:lnTo>
                  <a:pt x="185" y="399"/>
                </a:lnTo>
                <a:lnTo>
                  <a:pt x="177" y="403"/>
                </a:lnTo>
                <a:lnTo>
                  <a:pt x="177" y="405"/>
                </a:lnTo>
                <a:close/>
                <a:moveTo>
                  <a:pt x="163" y="108"/>
                </a:moveTo>
                <a:lnTo>
                  <a:pt x="163" y="108"/>
                </a:lnTo>
                <a:lnTo>
                  <a:pt x="160" y="107"/>
                </a:lnTo>
                <a:lnTo>
                  <a:pt x="155" y="108"/>
                </a:lnTo>
                <a:lnTo>
                  <a:pt x="153" y="108"/>
                </a:lnTo>
                <a:lnTo>
                  <a:pt x="153" y="110"/>
                </a:lnTo>
                <a:lnTo>
                  <a:pt x="163" y="108"/>
                </a:lnTo>
                <a:close/>
                <a:moveTo>
                  <a:pt x="182" y="138"/>
                </a:moveTo>
                <a:lnTo>
                  <a:pt x="182" y="138"/>
                </a:lnTo>
                <a:lnTo>
                  <a:pt x="185" y="135"/>
                </a:lnTo>
                <a:lnTo>
                  <a:pt x="187" y="134"/>
                </a:lnTo>
                <a:lnTo>
                  <a:pt x="185" y="132"/>
                </a:lnTo>
                <a:lnTo>
                  <a:pt x="182" y="135"/>
                </a:lnTo>
                <a:lnTo>
                  <a:pt x="182" y="138"/>
                </a:lnTo>
                <a:close/>
                <a:moveTo>
                  <a:pt x="188" y="246"/>
                </a:moveTo>
                <a:lnTo>
                  <a:pt x="188" y="246"/>
                </a:lnTo>
                <a:lnTo>
                  <a:pt x="188" y="249"/>
                </a:lnTo>
                <a:lnTo>
                  <a:pt x="191" y="249"/>
                </a:lnTo>
                <a:lnTo>
                  <a:pt x="193" y="246"/>
                </a:lnTo>
                <a:lnTo>
                  <a:pt x="188" y="246"/>
                </a:lnTo>
                <a:close/>
                <a:moveTo>
                  <a:pt x="180" y="112"/>
                </a:moveTo>
                <a:lnTo>
                  <a:pt x="180" y="112"/>
                </a:lnTo>
                <a:lnTo>
                  <a:pt x="180" y="110"/>
                </a:lnTo>
                <a:lnTo>
                  <a:pt x="172" y="113"/>
                </a:lnTo>
                <a:lnTo>
                  <a:pt x="174" y="116"/>
                </a:lnTo>
                <a:lnTo>
                  <a:pt x="180" y="112"/>
                </a:lnTo>
                <a:close/>
                <a:moveTo>
                  <a:pt x="70" y="268"/>
                </a:moveTo>
                <a:lnTo>
                  <a:pt x="70" y="268"/>
                </a:lnTo>
                <a:lnTo>
                  <a:pt x="67" y="268"/>
                </a:lnTo>
                <a:lnTo>
                  <a:pt x="67" y="271"/>
                </a:lnTo>
                <a:lnTo>
                  <a:pt x="71" y="271"/>
                </a:lnTo>
                <a:lnTo>
                  <a:pt x="70" y="268"/>
                </a:lnTo>
                <a:close/>
                <a:moveTo>
                  <a:pt x="139" y="110"/>
                </a:moveTo>
                <a:lnTo>
                  <a:pt x="139" y="110"/>
                </a:lnTo>
                <a:lnTo>
                  <a:pt x="146" y="110"/>
                </a:lnTo>
                <a:lnTo>
                  <a:pt x="142" y="105"/>
                </a:lnTo>
                <a:lnTo>
                  <a:pt x="141" y="108"/>
                </a:lnTo>
                <a:lnTo>
                  <a:pt x="139" y="110"/>
                </a:lnTo>
                <a:close/>
                <a:moveTo>
                  <a:pt x="40" y="345"/>
                </a:moveTo>
                <a:lnTo>
                  <a:pt x="40" y="345"/>
                </a:lnTo>
                <a:lnTo>
                  <a:pt x="40" y="343"/>
                </a:lnTo>
                <a:lnTo>
                  <a:pt x="41" y="342"/>
                </a:lnTo>
                <a:lnTo>
                  <a:pt x="38" y="337"/>
                </a:lnTo>
                <a:lnTo>
                  <a:pt x="37" y="337"/>
                </a:lnTo>
                <a:lnTo>
                  <a:pt x="38" y="340"/>
                </a:lnTo>
                <a:lnTo>
                  <a:pt x="40" y="345"/>
                </a:lnTo>
                <a:close/>
                <a:moveTo>
                  <a:pt x="127" y="162"/>
                </a:moveTo>
                <a:lnTo>
                  <a:pt x="127" y="162"/>
                </a:lnTo>
                <a:lnTo>
                  <a:pt x="127" y="160"/>
                </a:lnTo>
                <a:lnTo>
                  <a:pt x="128" y="160"/>
                </a:lnTo>
                <a:lnTo>
                  <a:pt x="130" y="160"/>
                </a:lnTo>
                <a:lnTo>
                  <a:pt x="131" y="160"/>
                </a:lnTo>
                <a:lnTo>
                  <a:pt x="130" y="157"/>
                </a:lnTo>
                <a:lnTo>
                  <a:pt x="130" y="154"/>
                </a:lnTo>
                <a:lnTo>
                  <a:pt x="130" y="156"/>
                </a:lnTo>
                <a:lnTo>
                  <a:pt x="128" y="159"/>
                </a:lnTo>
                <a:lnTo>
                  <a:pt x="128" y="160"/>
                </a:lnTo>
                <a:lnTo>
                  <a:pt x="127" y="160"/>
                </a:lnTo>
                <a:lnTo>
                  <a:pt x="127" y="162"/>
                </a:lnTo>
                <a:close/>
                <a:moveTo>
                  <a:pt x="122" y="162"/>
                </a:moveTo>
                <a:lnTo>
                  <a:pt x="122" y="162"/>
                </a:lnTo>
                <a:lnTo>
                  <a:pt x="123" y="162"/>
                </a:lnTo>
                <a:lnTo>
                  <a:pt x="125" y="154"/>
                </a:lnTo>
                <a:lnTo>
                  <a:pt x="123" y="156"/>
                </a:lnTo>
                <a:lnTo>
                  <a:pt x="122" y="159"/>
                </a:lnTo>
                <a:lnTo>
                  <a:pt x="122" y="162"/>
                </a:lnTo>
                <a:close/>
                <a:moveTo>
                  <a:pt x="149" y="140"/>
                </a:moveTo>
                <a:lnTo>
                  <a:pt x="149" y="140"/>
                </a:lnTo>
                <a:lnTo>
                  <a:pt x="147" y="142"/>
                </a:lnTo>
                <a:lnTo>
                  <a:pt x="147" y="148"/>
                </a:lnTo>
                <a:lnTo>
                  <a:pt x="150" y="146"/>
                </a:lnTo>
                <a:lnTo>
                  <a:pt x="150" y="145"/>
                </a:lnTo>
                <a:lnTo>
                  <a:pt x="149" y="140"/>
                </a:lnTo>
                <a:close/>
                <a:moveTo>
                  <a:pt x="93" y="353"/>
                </a:moveTo>
                <a:lnTo>
                  <a:pt x="93" y="353"/>
                </a:lnTo>
                <a:lnTo>
                  <a:pt x="92" y="356"/>
                </a:lnTo>
                <a:lnTo>
                  <a:pt x="92" y="358"/>
                </a:lnTo>
                <a:lnTo>
                  <a:pt x="95" y="358"/>
                </a:lnTo>
                <a:lnTo>
                  <a:pt x="95" y="359"/>
                </a:lnTo>
                <a:lnTo>
                  <a:pt x="93" y="361"/>
                </a:lnTo>
                <a:lnTo>
                  <a:pt x="93" y="362"/>
                </a:lnTo>
                <a:lnTo>
                  <a:pt x="95" y="361"/>
                </a:lnTo>
                <a:lnTo>
                  <a:pt x="95" y="359"/>
                </a:lnTo>
                <a:lnTo>
                  <a:pt x="93" y="353"/>
                </a:lnTo>
                <a:close/>
                <a:moveTo>
                  <a:pt x="157" y="391"/>
                </a:moveTo>
                <a:lnTo>
                  <a:pt x="157" y="391"/>
                </a:lnTo>
                <a:lnTo>
                  <a:pt x="161" y="391"/>
                </a:lnTo>
                <a:lnTo>
                  <a:pt x="161" y="388"/>
                </a:lnTo>
                <a:lnTo>
                  <a:pt x="157" y="389"/>
                </a:lnTo>
                <a:lnTo>
                  <a:pt x="157" y="391"/>
                </a:lnTo>
                <a:close/>
                <a:moveTo>
                  <a:pt x="57" y="260"/>
                </a:moveTo>
                <a:lnTo>
                  <a:pt x="57" y="260"/>
                </a:lnTo>
                <a:lnTo>
                  <a:pt x="57" y="257"/>
                </a:lnTo>
                <a:lnTo>
                  <a:pt x="54" y="257"/>
                </a:lnTo>
                <a:lnTo>
                  <a:pt x="54" y="260"/>
                </a:lnTo>
                <a:lnTo>
                  <a:pt x="57" y="260"/>
                </a:lnTo>
                <a:close/>
                <a:moveTo>
                  <a:pt x="217" y="348"/>
                </a:moveTo>
                <a:lnTo>
                  <a:pt x="217" y="348"/>
                </a:lnTo>
                <a:lnTo>
                  <a:pt x="215" y="347"/>
                </a:lnTo>
                <a:lnTo>
                  <a:pt x="213" y="348"/>
                </a:lnTo>
                <a:lnTo>
                  <a:pt x="213" y="353"/>
                </a:lnTo>
                <a:lnTo>
                  <a:pt x="215" y="353"/>
                </a:lnTo>
                <a:lnTo>
                  <a:pt x="217" y="348"/>
                </a:lnTo>
                <a:close/>
                <a:moveTo>
                  <a:pt x="26" y="328"/>
                </a:moveTo>
                <a:lnTo>
                  <a:pt x="26" y="328"/>
                </a:lnTo>
                <a:lnTo>
                  <a:pt x="29" y="326"/>
                </a:lnTo>
                <a:lnTo>
                  <a:pt x="30" y="323"/>
                </a:lnTo>
                <a:lnTo>
                  <a:pt x="26" y="324"/>
                </a:lnTo>
                <a:lnTo>
                  <a:pt x="26" y="328"/>
                </a:lnTo>
                <a:close/>
                <a:moveTo>
                  <a:pt x="169" y="332"/>
                </a:moveTo>
                <a:lnTo>
                  <a:pt x="169" y="332"/>
                </a:lnTo>
                <a:lnTo>
                  <a:pt x="169" y="329"/>
                </a:lnTo>
                <a:lnTo>
                  <a:pt x="166" y="331"/>
                </a:lnTo>
                <a:lnTo>
                  <a:pt x="168" y="339"/>
                </a:lnTo>
                <a:lnTo>
                  <a:pt x="168" y="336"/>
                </a:lnTo>
                <a:lnTo>
                  <a:pt x="168" y="334"/>
                </a:lnTo>
                <a:lnTo>
                  <a:pt x="169" y="332"/>
                </a:lnTo>
                <a:close/>
                <a:moveTo>
                  <a:pt x="22" y="309"/>
                </a:moveTo>
                <a:lnTo>
                  <a:pt x="22" y="309"/>
                </a:lnTo>
                <a:lnTo>
                  <a:pt x="21" y="310"/>
                </a:lnTo>
                <a:lnTo>
                  <a:pt x="21" y="313"/>
                </a:lnTo>
                <a:lnTo>
                  <a:pt x="22" y="313"/>
                </a:lnTo>
                <a:lnTo>
                  <a:pt x="22" y="312"/>
                </a:lnTo>
                <a:lnTo>
                  <a:pt x="22" y="309"/>
                </a:lnTo>
                <a:close/>
                <a:moveTo>
                  <a:pt x="63" y="386"/>
                </a:moveTo>
                <a:lnTo>
                  <a:pt x="63" y="386"/>
                </a:lnTo>
                <a:lnTo>
                  <a:pt x="65" y="383"/>
                </a:lnTo>
                <a:lnTo>
                  <a:pt x="63" y="381"/>
                </a:lnTo>
                <a:lnTo>
                  <a:pt x="63" y="383"/>
                </a:lnTo>
                <a:lnTo>
                  <a:pt x="62" y="384"/>
                </a:lnTo>
                <a:lnTo>
                  <a:pt x="62" y="386"/>
                </a:lnTo>
                <a:lnTo>
                  <a:pt x="63" y="386"/>
                </a:lnTo>
                <a:close/>
                <a:moveTo>
                  <a:pt x="111" y="85"/>
                </a:moveTo>
                <a:lnTo>
                  <a:pt x="111" y="85"/>
                </a:lnTo>
                <a:lnTo>
                  <a:pt x="109" y="78"/>
                </a:lnTo>
                <a:lnTo>
                  <a:pt x="108" y="85"/>
                </a:lnTo>
                <a:lnTo>
                  <a:pt x="111" y="85"/>
                </a:lnTo>
                <a:close/>
                <a:moveTo>
                  <a:pt x="169" y="146"/>
                </a:moveTo>
                <a:lnTo>
                  <a:pt x="169" y="146"/>
                </a:lnTo>
                <a:lnTo>
                  <a:pt x="168" y="142"/>
                </a:lnTo>
                <a:lnTo>
                  <a:pt x="168" y="143"/>
                </a:lnTo>
                <a:lnTo>
                  <a:pt x="166" y="145"/>
                </a:lnTo>
                <a:lnTo>
                  <a:pt x="168" y="148"/>
                </a:lnTo>
                <a:lnTo>
                  <a:pt x="169" y="146"/>
                </a:lnTo>
                <a:close/>
                <a:moveTo>
                  <a:pt x="215" y="228"/>
                </a:moveTo>
                <a:lnTo>
                  <a:pt x="215" y="228"/>
                </a:lnTo>
                <a:lnTo>
                  <a:pt x="213" y="227"/>
                </a:lnTo>
                <a:lnTo>
                  <a:pt x="210" y="230"/>
                </a:lnTo>
                <a:lnTo>
                  <a:pt x="212" y="231"/>
                </a:lnTo>
                <a:lnTo>
                  <a:pt x="213" y="230"/>
                </a:lnTo>
                <a:lnTo>
                  <a:pt x="215" y="228"/>
                </a:lnTo>
                <a:close/>
                <a:moveTo>
                  <a:pt x="134" y="127"/>
                </a:moveTo>
                <a:lnTo>
                  <a:pt x="134" y="127"/>
                </a:lnTo>
                <a:lnTo>
                  <a:pt x="133" y="130"/>
                </a:lnTo>
                <a:lnTo>
                  <a:pt x="131" y="135"/>
                </a:lnTo>
                <a:lnTo>
                  <a:pt x="134" y="130"/>
                </a:lnTo>
                <a:lnTo>
                  <a:pt x="136" y="130"/>
                </a:lnTo>
                <a:lnTo>
                  <a:pt x="134" y="127"/>
                </a:lnTo>
                <a:close/>
                <a:moveTo>
                  <a:pt x="114" y="86"/>
                </a:moveTo>
                <a:lnTo>
                  <a:pt x="114" y="86"/>
                </a:lnTo>
                <a:lnTo>
                  <a:pt x="117" y="96"/>
                </a:lnTo>
                <a:lnTo>
                  <a:pt x="117" y="91"/>
                </a:lnTo>
                <a:lnTo>
                  <a:pt x="116" y="86"/>
                </a:lnTo>
                <a:lnTo>
                  <a:pt x="114" y="86"/>
                </a:lnTo>
                <a:close/>
                <a:moveTo>
                  <a:pt x="81" y="175"/>
                </a:moveTo>
                <a:lnTo>
                  <a:pt x="81" y="175"/>
                </a:lnTo>
                <a:lnTo>
                  <a:pt x="78" y="179"/>
                </a:lnTo>
                <a:lnTo>
                  <a:pt x="81" y="183"/>
                </a:lnTo>
                <a:lnTo>
                  <a:pt x="82" y="179"/>
                </a:lnTo>
                <a:lnTo>
                  <a:pt x="81" y="178"/>
                </a:lnTo>
                <a:lnTo>
                  <a:pt x="81" y="175"/>
                </a:lnTo>
                <a:close/>
                <a:moveTo>
                  <a:pt x="123" y="198"/>
                </a:moveTo>
                <a:lnTo>
                  <a:pt x="123" y="198"/>
                </a:lnTo>
                <a:lnTo>
                  <a:pt x="125" y="194"/>
                </a:lnTo>
                <a:lnTo>
                  <a:pt x="122" y="195"/>
                </a:lnTo>
                <a:lnTo>
                  <a:pt x="123" y="198"/>
                </a:lnTo>
                <a:close/>
                <a:moveTo>
                  <a:pt x="65" y="358"/>
                </a:moveTo>
                <a:lnTo>
                  <a:pt x="65" y="358"/>
                </a:lnTo>
                <a:lnTo>
                  <a:pt x="67" y="358"/>
                </a:lnTo>
                <a:lnTo>
                  <a:pt x="70" y="354"/>
                </a:lnTo>
                <a:lnTo>
                  <a:pt x="70" y="353"/>
                </a:lnTo>
                <a:lnTo>
                  <a:pt x="68" y="353"/>
                </a:lnTo>
                <a:lnTo>
                  <a:pt x="67" y="353"/>
                </a:lnTo>
                <a:lnTo>
                  <a:pt x="65" y="356"/>
                </a:lnTo>
                <a:lnTo>
                  <a:pt x="65" y="358"/>
                </a:lnTo>
                <a:close/>
                <a:moveTo>
                  <a:pt x="163" y="254"/>
                </a:moveTo>
                <a:lnTo>
                  <a:pt x="163" y="254"/>
                </a:lnTo>
                <a:lnTo>
                  <a:pt x="166" y="247"/>
                </a:lnTo>
                <a:lnTo>
                  <a:pt x="163" y="249"/>
                </a:lnTo>
                <a:lnTo>
                  <a:pt x="163" y="252"/>
                </a:lnTo>
                <a:lnTo>
                  <a:pt x="163" y="254"/>
                </a:lnTo>
                <a:close/>
                <a:moveTo>
                  <a:pt x="117" y="132"/>
                </a:moveTo>
                <a:lnTo>
                  <a:pt x="117" y="132"/>
                </a:lnTo>
                <a:lnTo>
                  <a:pt x="120" y="127"/>
                </a:lnTo>
                <a:lnTo>
                  <a:pt x="119" y="126"/>
                </a:lnTo>
                <a:lnTo>
                  <a:pt x="117" y="127"/>
                </a:lnTo>
                <a:lnTo>
                  <a:pt x="117" y="129"/>
                </a:lnTo>
                <a:lnTo>
                  <a:pt x="117" y="132"/>
                </a:lnTo>
                <a:close/>
                <a:moveTo>
                  <a:pt x="57" y="9"/>
                </a:moveTo>
                <a:lnTo>
                  <a:pt x="57" y="9"/>
                </a:lnTo>
                <a:lnTo>
                  <a:pt x="52" y="7"/>
                </a:lnTo>
                <a:lnTo>
                  <a:pt x="54" y="9"/>
                </a:lnTo>
                <a:lnTo>
                  <a:pt x="56" y="12"/>
                </a:lnTo>
                <a:lnTo>
                  <a:pt x="57" y="12"/>
                </a:lnTo>
                <a:lnTo>
                  <a:pt x="57" y="11"/>
                </a:lnTo>
                <a:lnTo>
                  <a:pt x="57" y="9"/>
                </a:lnTo>
                <a:close/>
                <a:moveTo>
                  <a:pt x="226" y="194"/>
                </a:moveTo>
                <a:lnTo>
                  <a:pt x="226" y="194"/>
                </a:lnTo>
                <a:lnTo>
                  <a:pt x="228" y="198"/>
                </a:lnTo>
                <a:lnTo>
                  <a:pt x="228" y="195"/>
                </a:lnTo>
                <a:lnTo>
                  <a:pt x="229" y="194"/>
                </a:lnTo>
                <a:lnTo>
                  <a:pt x="229" y="192"/>
                </a:lnTo>
                <a:lnTo>
                  <a:pt x="229" y="190"/>
                </a:lnTo>
                <a:lnTo>
                  <a:pt x="226" y="194"/>
                </a:lnTo>
                <a:close/>
                <a:moveTo>
                  <a:pt x="164" y="386"/>
                </a:moveTo>
                <a:lnTo>
                  <a:pt x="164" y="386"/>
                </a:lnTo>
                <a:lnTo>
                  <a:pt x="164" y="389"/>
                </a:lnTo>
                <a:lnTo>
                  <a:pt x="164" y="391"/>
                </a:lnTo>
                <a:lnTo>
                  <a:pt x="164" y="392"/>
                </a:lnTo>
                <a:lnTo>
                  <a:pt x="168" y="392"/>
                </a:lnTo>
                <a:lnTo>
                  <a:pt x="164" y="386"/>
                </a:lnTo>
                <a:close/>
                <a:moveTo>
                  <a:pt x="191" y="198"/>
                </a:moveTo>
                <a:lnTo>
                  <a:pt x="191" y="198"/>
                </a:lnTo>
                <a:lnTo>
                  <a:pt x="191" y="201"/>
                </a:lnTo>
                <a:lnTo>
                  <a:pt x="194" y="206"/>
                </a:lnTo>
                <a:lnTo>
                  <a:pt x="194" y="208"/>
                </a:lnTo>
                <a:lnTo>
                  <a:pt x="191" y="198"/>
                </a:lnTo>
                <a:close/>
                <a:moveTo>
                  <a:pt x="223" y="252"/>
                </a:moveTo>
                <a:lnTo>
                  <a:pt x="223" y="252"/>
                </a:lnTo>
                <a:lnTo>
                  <a:pt x="223" y="255"/>
                </a:lnTo>
                <a:lnTo>
                  <a:pt x="221" y="257"/>
                </a:lnTo>
                <a:lnTo>
                  <a:pt x="221" y="260"/>
                </a:lnTo>
                <a:lnTo>
                  <a:pt x="224" y="258"/>
                </a:lnTo>
                <a:lnTo>
                  <a:pt x="224" y="252"/>
                </a:lnTo>
                <a:lnTo>
                  <a:pt x="223" y="252"/>
                </a:lnTo>
                <a:close/>
                <a:moveTo>
                  <a:pt x="92" y="42"/>
                </a:moveTo>
                <a:lnTo>
                  <a:pt x="92" y="42"/>
                </a:lnTo>
                <a:lnTo>
                  <a:pt x="93" y="42"/>
                </a:lnTo>
                <a:lnTo>
                  <a:pt x="93" y="39"/>
                </a:lnTo>
                <a:lnTo>
                  <a:pt x="92" y="37"/>
                </a:lnTo>
                <a:lnTo>
                  <a:pt x="90" y="39"/>
                </a:lnTo>
                <a:lnTo>
                  <a:pt x="92" y="42"/>
                </a:lnTo>
                <a:close/>
                <a:moveTo>
                  <a:pt x="172" y="206"/>
                </a:moveTo>
                <a:lnTo>
                  <a:pt x="172" y="206"/>
                </a:lnTo>
                <a:lnTo>
                  <a:pt x="172" y="208"/>
                </a:lnTo>
                <a:lnTo>
                  <a:pt x="172" y="211"/>
                </a:lnTo>
                <a:lnTo>
                  <a:pt x="174" y="212"/>
                </a:lnTo>
                <a:lnTo>
                  <a:pt x="174" y="214"/>
                </a:lnTo>
                <a:lnTo>
                  <a:pt x="175" y="212"/>
                </a:lnTo>
                <a:lnTo>
                  <a:pt x="174" y="206"/>
                </a:lnTo>
                <a:lnTo>
                  <a:pt x="172" y="206"/>
                </a:lnTo>
                <a:close/>
                <a:moveTo>
                  <a:pt x="161" y="156"/>
                </a:moveTo>
                <a:lnTo>
                  <a:pt x="161" y="156"/>
                </a:lnTo>
                <a:lnTo>
                  <a:pt x="163" y="156"/>
                </a:lnTo>
                <a:lnTo>
                  <a:pt x="164" y="154"/>
                </a:lnTo>
                <a:lnTo>
                  <a:pt x="166" y="154"/>
                </a:lnTo>
                <a:lnTo>
                  <a:pt x="164" y="151"/>
                </a:lnTo>
                <a:lnTo>
                  <a:pt x="163" y="153"/>
                </a:lnTo>
                <a:lnTo>
                  <a:pt x="163" y="154"/>
                </a:lnTo>
                <a:lnTo>
                  <a:pt x="161" y="156"/>
                </a:lnTo>
                <a:close/>
                <a:moveTo>
                  <a:pt x="112" y="386"/>
                </a:moveTo>
                <a:lnTo>
                  <a:pt x="112" y="386"/>
                </a:lnTo>
                <a:lnTo>
                  <a:pt x="114" y="386"/>
                </a:lnTo>
                <a:lnTo>
                  <a:pt x="116" y="384"/>
                </a:lnTo>
                <a:lnTo>
                  <a:pt x="117" y="383"/>
                </a:lnTo>
                <a:lnTo>
                  <a:pt x="116" y="383"/>
                </a:lnTo>
                <a:lnTo>
                  <a:pt x="112" y="384"/>
                </a:lnTo>
                <a:lnTo>
                  <a:pt x="111" y="384"/>
                </a:lnTo>
                <a:lnTo>
                  <a:pt x="112" y="386"/>
                </a:lnTo>
                <a:close/>
                <a:moveTo>
                  <a:pt x="29" y="377"/>
                </a:moveTo>
                <a:lnTo>
                  <a:pt x="29" y="377"/>
                </a:lnTo>
                <a:lnTo>
                  <a:pt x="32" y="380"/>
                </a:lnTo>
                <a:lnTo>
                  <a:pt x="32" y="377"/>
                </a:lnTo>
                <a:lnTo>
                  <a:pt x="30" y="375"/>
                </a:lnTo>
                <a:lnTo>
                  <a:pt x="29" y="377"/>
                </a:lnTo>
                <a:close/>
                <a:moveTo>
                  <a:pt x="105" y="66"/>
                </a:moveTo>
                <a:lnTo>
                  <a:pt x="105" y="66"/>
                </a:lnTo>
                <a:lnTo>
                  <a:pt x="101" y="67"/>
                </a:lnTo>
                <a:lnTo>
                  <a:pt x="105" y="74"/>
                </a:lnTo>
                <a:lnTo>
                  <a:pt x="105" y="66"/>
                </a:lnTo>
                <a:close/>
                <a:moveTo>
                  <a:pt x="111" y="66"/>
                </a:moveTo>
                <a:lnTo>
                  <a:pt x="111" y="66"/>
                </a:lnTo>
                <a:lnTo>
                  <a:pt x="111" y="69"/>
                </a:lnTo>
                <a:lnTo>
                  <a:pt x="111" y="72"/>
                </a:lnTo>
                <a:lnTo>
                  <a:pt x="112" y="72"/>
                </a:lnTo>
                <a:lnTo>
                  <a:pt x="111" y="66"/>
                </a:lnTo>
                <a:close/>
                <a:moveTo>
                  <a:pt x="82" y="367"/>
                </a:moveTo>
                <a:lnTo>
                  <a:pt x="82" y="367"/>
                </a:lnTo>
                <a:lnTo>
                  <a:pt x="84" y="365"/>
                </a:lnTo>
                <a:lnTo>
                  <a:pt x="86" y="364"/>
                </a:lnTo>
                <a:lnTo>
                  <a:pt x="86" y="361"/>
                </a:lnTo>
                <a:lnTo>
                  <a:pt x="82" y="362"/>
                </a:lnTo>
                <a:lnTo>
                  <a:pt x="82" y="364"/>
                </a:lnTo>
                <a:lnTo>
                  <a:pt x="82" y="367"/>
                </a:lnTo>
                <a:close/>
                <a:moveTo>
                  <a:pt x="21" y="365"/>
                </a:moveTo>
                <a:lnTo>
                  <a:pt x="21" y="365"/>
                </a:lnTo>
                <a:lnTo>
                  <a:pt x="24" y="370"/>
                </a:lnTo>
                <a:lnTo>
                  <a:pt x="26" y="369"/>
                </a:lnTo>
                <a:lnTo>
                  <a:pt x="24" y="369"/>
                </a:lnTo>
                <a:lnTo>
                  <a:pt x="22" y="367"/>
                </a:lnTo>
                <a:lnTo>
                  <a:pt x="22" y="364"/>
                </a:lnTo>
                <a:lnTo>
                  <a:pt x="21" y="365"/>
                </a:lnTo>
                <a:close/>
                <a:moveTo>
                  <a:pt x="204" y="220"/>
                </a:moveTo>
                <a:lnTo>
                  <a:pt x="204" y="220"/>
                </a:lnTo>
                <a:lnTo>
                  <a:pt x="201" y="217"/>
                </a:lnTo>
                <a:lnTo>
                  <a:pt x="199" y="217"/>
                </a:lnTo>
                <a:lnTo>
                  <a:pt x="199" y="219"/>
                </a:lnTo>
                <a:lnTo>
                  <a:pt x="202" y="220"/>
                </a:lnTo>
                <a:lnTo>
                  <a:pt x="204" y="220"/>
                </a:lnTo>
                <a:close/>
                <a:moveTo>
                  <a:pt x="101" y="96"/>
                </a:moveTo>
                <a:lnTo>
                  <a:pt x="101" y="96"/>
                </a:lnTo>
                <a:lnTo>
                  <a:pt x="103" y="94"/>
                </a:lnTo>
                <a:lnTo>
                  <a:pt x="103" y="91"/>
                </a:lnTo>
                <a:lnTo>
                  <a:pt x="101" y="93"/>
                </a:lnTo>
                <a:lnTo>
                  <a:pt x="101" y="96"/>
                </a:lnTo>
                <a:close/>
                <a:moveTo>
                  <a:pt x="169" y="260"/>
                </a:moveTo>
                <a:lnTo>
                  <a:pt x="169" y="260"/>
                </a:lnTo>
                <a:lnTo>
                  <a:pt x="171" y="260"/>
                </a:lnTo>
                <a:lnTo>
                  <a:pt x="174" y="257"/>
                </a:lnTo>
                <a:lnTo>
                  <a:pt x="175" y="255"/>
                </a:lnTo>
                <a:lnTo>
                  <a:pt x="174" y="254"/>
                </a:lnTo>
                <a:lnTo>
                  <a:pt x="174" y="255"/>
                </a:lnTo>
                <a:lnTo>
                  <a:pt x="172" y="257"/>
                </a:lnTo>
                <a:lnTo>
                  <a:pt x="171" y="257"/>
                </a:lnTo>
                <a:lnTo>
                  <a:pt x="169" y="260"/>
                </a:lnTo>
                <a:close/>
                <a:moveTo>
                  <a:pt x="119" y="159"/>
                </a:moveTo>
                <a:lnTo>
                  <a:pt x="119" y="159"/>
                </a:lnTo>
                <a:lnTo>
                  <a:pt x="117" y="160"/>
                </a:lnTo>
                <a:lnTo>
                  <a:pt x="116" y="162"/>
                </a:lnTo>
                <a:lnTo>
                  <a:pt x="116" y="164"/>
                </a:lnTo>
                <a:lnTo>
                  <a:pt x="117" y="164"/>
                </a:lnTo>
                <a:lnTo>
                  <a:pt x="119" y="164"/>
                </a:lnTo>
                <a:lnTo>
                  <a:pt x="119" y="159"/>
                </a:lnTo>
                <a:close/>
                <a:moveTo>
                  <a:pt x="223" y="307"/>
                </a:moveTo>
                <a:lnTo>
                  <a:pt x="223" y="307"/>
                </a:lnTo>
                <a:lnTo>
                  <a:pt x="226" y="301"/>
                </a:lnTo>
                <a:lnTo>
                  <a:pt x="223" y="301"/>
                </a:lnTo>
                <a:lnTo>
                  <a:pt x="223" y="302"/>
                </a:lnTo>
                <a:lnTo>
                  <a:pt x="223" y="306"/>
                </a:lnTo>
                <a:lnTo>
                  <a:pt x="223" y="307"/>
                </a:lnTo>
                <a:close/>
                <a:moveTo>
                  <a:pt x="111" y="162"/>
                </a:moveTo>
                <a:lnTo>
                  <a:pt x="111" y="162"/>
                </a:lnTo>
                <a:lnTo>
                  <a:pt x="108" y="164"/>
                </a:lnTo>
                <a:lnTo>
                  <a:pt x="108" y="165"/>
                </a:lnTo>
                <a:lnTo>
                  <a:pt x="106" y="165"/>
                </a:lnTo>
                <a:lnTo>
                  <a:pt x="111" y="165"/>
                </a:lnTo>
                <a:lnTo>
                  <a:pt x="111" y="164"/>
                </a:lnTo>
                <a:lnTo>
                  <a:pt x="111" y="162"/>
                </a:lnTo>
                <a:close/>
                <a:moveTo>
                  <a:pt x="171" y="395"/>
                </a:moveTo>
                <a:lnTo>
                  <a:pt x="171" y="395"/>
                </a:lnTo>
                <a:lnTo>
                  <a:pt x="172" y="397"/>
                </a:lnTo>
                <a:lnTo>
                  <a:pt x="174" y="399"/>
                </a:lnTo>
                <a:lnTo>
                  <a:pt x="174" y="394"/>
                </a:lnTo>
                <a:lnTo>
                  <a:pt x="171" y="395"/>
                </a:lnTo>
                <a:close/>
                <a:moveTo>
                  <a:pt x="224" y="299"/>
                </a:moveTo>
                <a:lnTo>
                  <a:pt x="224" y="299"/>
                </a:lnTo>
                <a:lnTo>
                  <a:pt x="228" y="299"/>
                </a:lnTo>
                <a:lnTo>
                  <a:pt x="228" y="298"/>
                </a:lnTo>
                <a:lnTo>
                  <a:pt x="229" y="296"/>
                </a:lnTo>
                <a:lnTo>
                  <a:pt x="224" y="299"/>
                </a:lnTo>
                <a:close/>
                <a:moveTo>
                  <a:pt x="204" y="189"/>
                </a:moveTo>
                <a:lnTo>
                  <a:pt x="204" y="189"/>
                </a:lnTo>
                <a:lnTo>
                  <a:pt x="207" y="187"/>
                </a:lnTo>
                <a:lnTo>
                  <a:pt x="205" y="184"/>
                </a:lnTo>
                <a:lnTo>
                  <a:pt x="204" y="186"/>
                </a:lnTo>
                <a:lnTo>
                  <a:pt x="204" y="189"/>
                </a:lnTo>
                <a:close/>
                <a:moveTo>
                  <a:pt x="41" y="293"/>
                </a:moveTo>
                <a:lnTo>
                  <a:pt x="41" y="293"/>
                </a:lnTo>
                <a:lnTo>
                  <a:pt x="43" y="287"/>
                </a:lnTo>
                <a:lnTo>
                  <a:pt x="40" y="287"/>
                </a:lnTo>
                <a:lnTo>
                  <a:pt x="41" y="293"/>
                </a:lnTo>
                <a:close/>
                <a:moveTo>
                  <a:pt x="177" y="170"/>
                </a:moveTo>
                <a:lnTo>
                  <a:pt x="177" y="170"/>
                </a:lnTo>
                <a:lnTo>
                  <a:pt x="183" y="170"/>
                </a:lnTo>
                <a:lnTo>
                  <a:pt x="182" y="164"/>
                </a:lnTo>
                <a:lnTo>
                  <a:pt x="182" y="165"/>
                </a:lnTo>
                <a:lnTo>
                  <a:pt x="182" y="167"/>
                </a:lnTo>
                <a:lnTo>
                  <a:pt x="180" y="168"/>
                </a:lnTo>
                <a:lnTo>
                  <a:pt x="179" y="168"/>
                </a:lnTo>
                <a:lnTo>
                  <a:pt x="177" y="170"/>
                </a:lnTo>
                <a:close/>
                <a:moveTo>
                  <a:pt x="182" y="244"/>
                </a:moveTo>
                <a:lnTo>
                  <a:pt x="182" y="244"/>
                </a:lnTo>
                <a:lnTo>
                  <a:pt x="180" y="244"/>
                </a:lnTo>
                <a:lnTo>
                  <a:pt x="180" y="249"/>
                </a:lnTo>
                <a:lnTo>
                  <a:pt x="182" y="249"/>
                </a:lnTo>
                <a:lnTo>
                  <a:pt x="182" y="244"/>
                </a:lnTo>
                <a:close/>
                <a:moveTo>
                  <a:pt x="212" y="200"/>
                </a:moveTo>
                <a:lnTo>
                  <a:pt x="212" y="200"/>
                </a:lnTo>
                <a:lnTo>
                  <a:pt x="210" y="200"/>
                </a:lnTo>
                <a:lnTo>
                  <a:pt x="207" y="203"/>
                </a:lnTo>
                <a:lnTo>
                  <a:pt x="209" y="203"/>
                </a:lnTo>
                <a:lnTo>
                  <a:pt x="212" y="201"/>
                </a:lnTo>
                <a:lnTo>
                  <a:pt x="212" y="200"/>
                </a:lnTo>
                <a:close/>
                <a:moveTo>
                  <a:pt x="158" y="116"/>
                </a:moveTo>
                <a:lnTo>
                  <a:pt x="158" y="116"/>
                </a:lnTo>
                <a:lnTo>
                  <a:pt x="155" y="118"/>
                </a:lnTo>
                <a:lnTo>
                  <a:pt x="157" y="119"/>
                </a:lnTo>
                <a:lnTo>
                  <a:pt x="158" y="119"/>
                </a:lnTo>
                <a:lnTo>
                  <a:pt x="160" y="118"/>
                </a:lnTo>
                <a:lnTo>
                  <a:pt x="158" y="116"/>
                </a:lnTo>
                <a:close/>
                <a:moveTo>
                  <a:pt x="62" y="274"/>
                </a:moveTo>
                <a:lnTo>
                  <a:pt x="62" y="274"/>
                </a:lnTo>
                <a:lnTo>
                  <a:pt x="62" y="272"/>
                </a:lnTo>
                <a:lnTo>
                  <a:pt x="60" y="272"/>
                </a:lnTo>
                <a:lnTo>
                  <a:pt x="59" y="272"/>
                </a:lnTo>
                <a:lnTo>
                  <a:pt x="57" y="272"/>
                </a:lnTo>
                <a:lnTo>
                  <a:pt x="54" y="272"/>
                </a:lnTo>
                <a:lnTo>
                  <a:pt x="54" y="274"/>
                </a:lnTo>
                <a:lnTo>
                  <a:pt x="62" y="274"/>
                </a:lnTo>
                <a:close/>
                <a:moveTo>
                  <a:pt x="49" y="301"/>
                </a:moveTo>
                <a:lnTo>
                  <a:pt x="49" y="301"/>
                </a:lnTo>
                <a:lnTo>
                  <a:pt x="49" y="307"/>
                </a:lnTo>
                <a:lnTo>
                  <a:pt x="49" y="309"/>
                </a:lnTo>
                <a:lnTo>
                  <a:pt x="49" y="310"/>
                </a:lnTo>
                <a:lnTo>
                  <a:pt x="51" y="313"/>
                </a:lnTo>
                <a:lnTo>
                  <a:pt x="49" y="301"/>
                </a:lnTo>
                <a:close/>
                <a:moveTo>
                  <a:pt x="179" y="372"/>
                </a:moveTo>
                <a:lnTo>
                  <a:pt x="179" y="372"/>
                </a:lnTo>
                <a:lnTo>
                  <a:pt x="180" y="370"/>
                </a:lnTo>
                <a:lnTo>
                  <a:pt x="180" y="369"/>
                </a:lnTo>
                <a:lnTo>
                  <a:pt x="179" y="369"/>
                </a:lnTo>
                <a:lnTo>
                  <a:pt x="179" y="367"/>
                </a:lnTo>
                <a:lnTo>
                  <a:pt x="177" y="365"/>
                </a:lnTo>
                <a:lnTo>
                  <a:pt x="179" y="372"/>
                </a:lnTo>
                <a:close/>
                <a:moveTo>
                  <a:pt x="41" y="296"/>
                </a:moveTo>
                <a:lnTo>
                  <a:pt x="41" y="296"/>
                </a:lnTo>
                <a:lnTo>
                  <a:pt x="41" y="304"/>
                </a:lnTo>
                <a:lnTo>
                  <a:pt x="43" y="304"/>
                </a:lnTo>
                <a:lnTo>
                  <a:pt x="43" y="301"/>
                </a:lnTo>
                <a:lnTo>
                  <a:pt x="43" y="299"/>
                </a:lnTo>
                <a:lnTo>
                  <a:pt x="43" y="296"/>
                </a:lnTo>
                <a:lnTo>
                  <a:pt x="41" y="296"/>
                </a:lnTo>
                <a:close/>
                <a:moveTo>
                  <a:pt x="93" y="392"/>
                </a:moveTo>
                <a:lnTo>
                  <a:pt x="93" y="392"/>
                </a:lnTo>
                <a:lnTo>
                  <a:pt x="90" y="391"/>
                </a:lnTo>
                <a:lnTo>
                  <a:pt x="90" y="389"/>
                </a:lnTo>
                <a:lnTo>
                  <a:pt x="90" y="394"/>
                </a:lnTo>
                <a:lnTo>
                  <a:pt x="93" y="392"/>
                </a:lnTo>
                <a:close/>
                <a:moveTo>
                  <a:pt x="199" y="205"/>
                </a:moveTo>
                <a:lnTo>
                  <a:pt x="199" y="205"/>
                </a:lnTo>
                <a:lnTo>
                  <a:pt x="198" y="208"/>
                </a:lnTo>
                <a:lnTo>
                  <a:pt x="198" y="211"/>
                </a:lnTo>
                <a:lnTo>
                  <a:pt x="201" y="208"/>
                </a:lnTo>
                <a:lnTo>
                  <a:pt x="199" y="205"/>
                </a:lnTo>
                <a:close/>
                <a:moveTo>
                  <a:pt x="163" y="78"/>
                </a:moveTo>
                <a:lnTo>
                  <a:pt x="163" y="78"/>
                </a:lnTo>
                <a:lnTo>
                  <a:pt x="163" y="80"/>
                </a:lnTo>
                <a:lnTo>
                  <a:pt x="171" y="86"/>
                </a:lnTo>
                <a:lnTo>
                  <a:pt x="171" y="88"/>
                </a:lnTo>
                <a:lnTo>
                  <a:pt x="172" y="88"/>
                </a:lnTo>
                <a:lnTo>
                  <a:pt x="168" y="83"/>
                </a:lnTo>
                <a:lnTo>
                  <a:pt x="163" y="78"/>
                </a:lnTo>
                <a:close/>
                <a:moveTo>
                  <a:pt x="70" y="370"/>
                </a:moveTo>
                <a:lnTo>
                  <a:pt x="70" y="370"/>
                </a:lnTo>
                <a:lnTo>
                  <a:pt x="68" y="373"/>
                </a:lnTo>
                <a:lnTo>
                  <a:pt x="71" y="377"/>
                </a:lnTo>
                <a:lnTo>
                  <a:pt x="71" y="375"/>
                </a:lnTo>
                <a:lnTo>
                  <a:pt x="71" y="373"/>
                </a:lnTo>
                <a:lnTo>
                  <a:pt x="70" y="370"/>
                </a:lnTo>
                <a:close/>
                <a:moveTo>
                  <a:pt x="63" y="258"/>
                </a:moveTo>
                <a:lnTo>
                  <a:pt x="63" y="258"/>
                </a:lnTo>
                <a:lnTo>
                  <a:pt x="62" y="258"/>
                </a:lnTo>
                <a:lnTo>
                  <a:pt x="60" y="257"/>
                </a:lnTo>
                <a:lnTo>
                  <a:pt x="60" y="261"/>
                </a:lnTo>
                <a:lnTo>
                  <a:pt x="63" y="261"/>
                </a:lnTo>
                <a:lnTo>
                  <a:pt x="65" y="260"/>
                </a:lnTo>
                <a:lnTo>
                  <a:pt x="63" y="258"/>
                </a:lnTo>
                <a:close/>
                <a:moveTo>
                  <a:pt x="112" y="75"/>
                </a:moveTo>
                <a:lnTo>
                  <a:pt x="112" y="75"/>
                </a:lnTo>
                <a:lnTo>
                  <a:pt x="112" y="82"/>
                </a:lnTo>
                <a:lnTo>
                  <a:pt x="114" y="80"/>
                </a:lnTo>
                <a:lnTo>
                  <a:pt x="114" y="77"/>
                </a:lnTo>
                <a:lnTo>
                  <a:pt x="114" y="75"/>
                </a:lnTo>
                <a:lnTo>
                  <a:pt x="112" y="75"/>
                </a:lnTo>
                <a:close/>
                <a:moveTo>
                  <a:pt x="146" y="99"/>
                </a:moveTo>
                <a:lnTo>
                  <a:pt x="146" y="99"/>
                </a:lnTo>
                <a:lnTo>
                  <a:pt x="141" y="100"/>
                </a:lnTo>
                <a:lnTo>
                  <a:pt x="142" y="102"/>
                </a:lnTo>
                <a:lnTo>
                  <a:pt x="146" y="100"/>
                </a:lnTo>
                <a:lnTo>
                  <a:pt x="146" y="99"/>
                </a:lnTo>
                <a:close/>
                <a:moveTo>
                  <a:pt x="210" y="160"/>
                </a:moveTo>
                <a:lnTo>
                  <a:pt x="210" y="160"/>
                </a:lnTo>
                <a:lnTo>
                  <a:pt x="207" y="156"/>
                </a:lnTo>
                <a:lnTo>
                  <a:pt x="209" y="162"/>
                </a:lnTo>
                <a:lnTo>
                  <a:pt x="210" y="160"/>
                </a:lnTo>
                <a:close/>
                <a:moveTo>
                  <a:pt x="234" y="265"/>
                </a:moveTo>
                <a:lnTo>
                  <a:pt x="234" y="265"/>
                </a:lnTo>
                <a:lnTo>
                  <a:pt x="239" y="263"/>
                </a:lnTo>
                <a:lnTo>
                  <a:pt x="239" y="261"/>
                </a:lnTo>
                <a:lnTo>
                  <a:pt x="234" y="263"/>
                </a:lnTo>
                <a:lnTo>
                  <a:pt x="234" y="265"/>
                </a:lnTo>
                <a:close/>
                <a:moveTo>
                  <a:pt x="21" y="331"/>
                </a:moveTo>
                <a:lnTo>
                  <a:pt x="21" y="331"/>
                </a:lnTo>
                <a:lnTo>
                  <a:pt x="22" y="329"/>
                </a:lnTo>
                <a:lnTo>
                  <a:pt x="22" y="324"/>
                </a:lnTo>
                <a:lnTo>
                  <a:pt x="21" y="326"/>
                </a:lnTo>
                <a:lnTo>
                  <a:pt x="21" y="331"/>
                </a:lnTo>
                <a:close/>
                <a:moveTo>
                  <a:pt x="90" y="83"/>
                </a:moveTo>
                <a:lnTo>
                  <a:pt x="90" y="83"/>
                </a:lnTo>
                <a:lnTo>
                  <a:pt x="92" y="82"/>
                </a:lnTo>
                <a:lnTo>
                  <a:pt x="92" y="80"/>
                </a:lnTo>
                <a:lnTo>
                  <a:pt x="92" y="75"/>
                </a:lnTo>
                <a:lnTo>
                  <a:pt x="90" y="75"/>
                </a:lnTo>
                <a:lnTo>
                  <a:pt x="90" y="83"/>
                </a:lnTo>
                <a:close/>
                <a:moveTo>
                  <a:pt x="78" y="386"/>
                </a:moveTo>
                <a:lnTo>
                  <a:pt x="78" y="386"/>
                </a:lnTo>
                <a:lnTo>
                  <a:pt x="75" y="391"/>
                </a:lnTo>
                <a:lnTo>
                  <a:pt x="76" y="392"/>
                </a:lnTo>
                <a:lnTo>
                  <a:pt x="78" y="389"/>
                </a:lnTo>
                <a:lnTo>
                  <a:pt x="78" y="386"/>
                </a:lnTo>
                <a:close/>
                <a:moveTo>
                  <a:pt x="81" y="340"/>
                </a:moveTo>
                <a:lnTo>
                  <a:pt x="81" y="340"/>
                </a:lnTo>
                <a:lnTo>
                  <a:pt x="76" y="340"/>
                </a:lnTo>
                <a:lnTo>
                  <a:pt x="75" y="342"/>
                </a:lnTo>
                <a:lnTo>
                  <a:pt x="73" y="343"/>
                </a:lnTo>
                <a:lnTo>
                  <a:pt x="81" y="342"/>
                </a:lnTo>
                <a:lnTo>
                  <a:pt x="81" y="340"/>
                </a:lnTo>
                <a:close/>
                <a:moveTo>
                  <a:pt x="231" y="274"/>
                </a:moveTo>
                <a:lnTo>
                  <a:pt x="231" y="274"/>
                </a:lnTo>
                <a:lnTo>
                  <a:pt x="231" y="277"/>
                </a:lnTo>
                <a:lnTo>
                  <a:pt x="232" y="277"/>
                </a:lnTo>
                <a:lnTo>
                  <a:pt x="234" y="271"/>
                </a:lnTo>
                <a:lnTo>
                  <a:pt x="232" y="272"/>
                </a:lnTo>
                <a:lnTo>
                  <a:pt x="231" y="274"/>
                </a:lnTo>
                <a:close/>
                <a:moveTo>
                  <a:pt x="37" y="255"/>
                </a:moveTo>
                <a:lnTo>
                  <a:pt x="37" y="255"/>
                </a:lnTo>
                <a:lnTo>
                  <a:pt x="38" y="258"/>
                </a:lnTo>
                <a:lnTo>
                  <a:pt x="41" y="254"/>
                </a:lnTo>
                <a:lnTo>
                  <a:pt x="38" y="255"/>
                </a:lnTo>
                <a:lnTo>
                  <a:pt x="37" y="254"/>
                </a:lnTo>
                <a:lnTo>
                  <a:pt x="37" y="255"/>
                </a:lnTo>
                <a:close/>
                <a:moveTo>
                  <a:pt x="187" y="156"/>
                </a:moveTo>
                <a:lnTo>
                  <a:pt x="187" y="156"/>
                </a:lnTo>
                <a:lnTo>
                  <a:pt x="183" y="160"/>
                </a:lnTo>
                <a:lnTo>
                  <a:pt x="185" y="162"/>
                </a:lnTo>
                <a:lnTo>
                  <a:pt x="185" y="160"/>
                </a:lnTo>
                <a:lnTo>
                  <a:pt x="187" y="156"/>
                </a:lnTo>
                <a:close/>
                <a:moveTo>
                  <a:pt x="172" y="154"/>
                </a:moveTo>
                <a:lnTo>
                  <a:pt x="172" y="154"/>
                </a:lnTo>
                <a:lnTo>
                  <a:pt x="169" y="157"/>
                </a:lnTo>
                <a:lnTo>
                  <a:pt x="169" y="160"/>
                </a:lnTo>
                <a:lnTo>
                  <a:pt x="171" y="157"/>
                </a:lnTo>
                <a:lnTo>
                  <a:pt x="172" y="154"/>
                </a:lnTo>
                <a:close/>
                <a:moveTo>
                  <a:pt x="155" y="380"/>
                </a:moveTo>
                <a:lnTo>
                  <a:pt x="155" y="380"/>
                </a:lnTo>
                <a:lnTo>
                  <a:pt x="144" y="381"/>
                </a:lnTo>
                <a:lnTo>
                  <a:pt x="146" y="381"/>
                </a:lnTo>
                <a:lnTo>
                  <a:pt x="150" y="381"/>
                </a:lnTo>
                <a:lnTo>
                  <a:pt x="155" y="380"/>
                </a:lnTo>
                <a:close/>
                <a:moveTo>
                  <a:pt x="163" y="241"/>
                </a:moveTo>
                <a:lnTo>
                  <a:pt x="163" y="241"/>
                </a:lnTo>
                <a:lnTo>
                  <a:pt x="164" y="238"/>
                </a:lnTo>
                <a:lnTo>
                  <a:pt x="164" y="235"/>
                </a:lnTo>
                <a:lnTo>
                  <a:pt x="163" y="236"/>
                </a:lnTo>
                <a:lnTo>
                  <a:pt x="163" y="241"/>
                </a:lnTo>
                <a:close/>
                <a:moveTo>
                  <a:pt x="18" y="365"/>
                </a:moveTo>
                <a:lnTo>
                  <a:pt x="18" y="365"/>
                </a:lnTo>
                <a:lnTo>
                  <a:pt x="16" y="362"/>
                </a:lnTo>
                <a:lnTo>
                  <a:pt x="13" y="361"/>
                </a:lnTo>
                <a:lnTo>
                  <a:pt x="16" y="365"/>
                </a:lnTo>
                <a:lnTo>
                  <a:pt x="18" y="365"/>
                </a:lnTo>
                <a:close/>
                <a:moveTo>
                  <a:pt x="106" y="108"/>
                </a:moveTo>
                <a:lnTo>
                  <a:pt x="106" y="108"/>
                </a:lnTo>
                <a:lnTo>
                  <a:pt x="105" y="104"/>
                </a:lnTo>
                <a:lnTo>
                  <a:pt x="103" y="108"/>
                </a:lnTo>
                <a:lnTo>
                  <a:pt x="106" y="108"/>
                </a:lnTo>
                <a:close/>
                <a:moveTo>
                  <a:pt x="199" y="222"/>
                </a:moveTo>
                <a:lnTo>
                  <a:pt x="199" y="222"/>
                </a:lnTo>
                <a:lnTo>
                  <a:pt x="196" y="219"/>
                </a:lnTo>
                <a:lnTo>
                  <a:pt x="194" y="220"/>
                </a:lnTo>
                <a:lnTo>
                  <a:pt x="196" y="222"/>
                </a:lnTo>
                <a:lnTo>
                  <a:pt x="199" y="222"/>
                </a:lnTo>
                <a:close/>
                <a:moveTo>
                  <a:pt x="204" y="378"/>
                </a:moveTo>
                <a:lnTo>
                  <a:pt x="204" y="378"/>
                </a:lnTo>
                <a:lnTo>
                  <a:pt x="204" y="377"/>
                </a:lnTo>
                <a:lnTo>
                  <a:pt x="204" y="372"/>
                </a:lnTo>
                <a:lnTo>
                  <a:pt x="202" y="375"/>
                </a:lnTo>
                <a:lnTo>
                  <a:pt x="204" y="378"/>
                </a:lnTo>
                <a:close/>
                <a:moveTo>
                  <a:pt x="179" y="175"/>
                </a:moveTo>
                <a:lnTo>
                  <a:pt x="179" y="175"/>
                </a:lnTo>
                <a:lnTo>
                  <a:pt x="180" y="179"/>
                </a:lnTo>
                <a:lnTo>
                  <a:pt x="182" y="175"/>
                </a:lnTo>
                <a:lnTo>
                  <a:pt x="179" y="175"/>
                </a:lnTo>
                <a:close/>
                <a:moveTo>
                  <a:pt x="63" y="389"/>
                </a:moveTo>
                <a:lnTo>
                  <a:pt x="63" y="389"/>
                </a:lnTo>
                <a:lnTo>
                  <a:pt x="60" y="389"/>
                </a:lnTo>
                <a:lnTo>
                  <a:pt x="60" y="391"/>
                </a:lnTo>
                <a:lnTo>
                  <a:pt x="60" y="392"/>
                </a:lnTo>
                <a:lnTo>
                  <a:pt x="62" y="394"/>
                </a:lnTo>
                <a:lnTo>
                  <a:pt x="63" y="389"/>
                </a:lnTo>
                <a:close/>
                <a:moveTo>
                  <a:pt x="101" y="127"/>
                </a:moveTo>
                <a:lnTo>
                  <a:pt x="101" y="127"/>
                </a:lnTo>
                <a:lnTo>
                  <a:pt x="103" y="123"/>
                </a:lnTo>
                <a:lnTo>
                  <a:pt x="98" y="124"/>
                </a:lnTo>
                <a:lnTo>
                  <a:pt x="101" y="127"/>
                </a:lnTo>
                <a:close/>
                <a:moveTo>
                  <a:pt x="215" y="208"/>
                </a:moveTo>
                <a:lnTo>
                  <a:pt x="215" y="208"/>
                </a:lnTo>
                <a:lnTo>
                  <a:pt x="217" y="203"/>
                </a:lnTo>
                <a:lnTo>
                  <a:pt x="217" y="201"/>
                </a:lnTo>
                <a:lnTo>
                  <a:pt x="215" y="203"/>
                </a:lnTo>
                <a:lnTo>
                  <a:pt x="215" y="208"/>
                </a:lnTo>
                <a:close/>
                <a:moveTo>
                  <a:pt x="191" y="173"/>
                </a:moveTo>
                <a:lnTo>
                  <a:pt x="191" y="173"/>
                </a:lnTo>
                <a:lnTo>
                  <a:pt x="191" y="175"/>
                </a:lnTo>
                <a:lnTo>
                  <a:pt x="193" y="179"/>
                </a:lnTo>
                <a:lnTo>
                  <a:pt x="193" y="178"/>
                </a:lnTo>
                <a:lnTo>
                  <a:pt x="191" y="173"/>
                </a:lnTo>
                <a:close/>
                <a:moveTo>
                  <a:pt x="209" y="175"/>
                </a:moveTo>
                <a:lnTo>
                  <a:pt x="209" y="175"/>
                </a:lnTo>
                <a:lnTo>
                  <a:pt x="207" y="170"/>
                </a:lnTo>
                <a:lnTo>
                  <a:pt x="205" y="171"/>
                </a:lnTo>
                <a:lnTo>
                  <a:pt x="207" y="176"/>
                </a:lnTo>
                <a:lnTo>
                  <a:pt x="209" y="175"/>
                </a:lnTo>
                <a:close/>
                <a:moveTo>
                  <a:pt x="68" y="224"/>
                </a:moveTo>
                <a:lnTo>
                  <a:pt x="68" y="224"/>
                </a:lnTo>
                <a:lnTo>
                  <a:pt x="71" y="227"/>
                </a:lnTo>
                <a:lnTo>
                  <a:pt x="71" y="224"/>
                </a:lnTo>
                <a:lnTo>
                  <a:pt x="71" y="222"/>
                </a:lnTo>
                <a:lnTo>
                  <a:pt x="68" y="224"/>
                </a:lnTo>
                <a:close/>
                <a:moveTo>
                  <a:pt x="76" y="239"/>
                </a:moveTo>
                <a:lnTo>
                  <a:pt x="76" y="239"/>
                </a:lnTo>
                <a:lnTo>
                  <a:pt x="75" y="242"/>
                </a:lnTo>
                <a:lnTo>
                  <a:pt x="73" y="247"/>
                </a:lnTo>
                <a:lnTo>
                  <a:pt x="75" y="246"/>
                </a:lnTo>
                <a:lnTo>
                  <a:pt x="76" y="242"/>
                </a:lnTo>
                <a:lnTo>
                  <a:pt x="76" y="239"/>
                </a:lnTo>
                <a:close/>
                <a:moveTo>
                  <a:pt x="223" y="285"/>
                </a:moveTo>
                <a:lnTo>
                  <a:pt x="223" y="285"/>
                </a:lnTo>
                <a:lnTo>
                  <a:pt x="224" y="279"/>
                </a:lnTo>
                <a:lnTo>
                  <a:pt x="223" y="279"/>
                </a:lnTo>
                <a:lnTo>
                  <a:pt x="221" y="280"/>
                </a:lnTo>
                <a:lnTo>
                  <a:pt x="223" y="285"/>
                </a:lnTo>
                <a:close/>
                <a:moveTo>
                  <a:pt x="138" y="93"/>
                </a:moveTo>
                <a:lnTo>
                  <a:pt x="138" y="93"/>
                </a:lnTo>
                <a:lnTo>
                  <a:pt x="142" y="89"/>
                </a:lnTo>
                <a:lnTo>
                  <a:pt x="136" y="91"/>
                </a:lnTo>
                <a:lnTo>
                  <a:pt x="138" y="93"/>
                </a:lnTo>
                <a:close/>
                <a:moveTo>
                  <a:pt x="207" y="142"/>
                </a:moveTo>
                <a:lnTo>
                  <a:pt x="207" y="142"/>
                </a:lnTo>
                <a:lnTo>
                  <a:pt x="204" y="135"/>
                </a:lnTo>
                <a:lnTo>
                  <a:pt x="202" y="137"/>
                </a:lnTo>
                <a:lnTo>
                  <a:pt x="207" y="142"/>
                </a:lnTo>
                <a:close/>
                <a:moveTo>
                  <a:pt x="179" y="201"/>
                </a:moveTo>
                <a:lnTo>
                  <a:pt x="179" y="201"/>
                </a:lnTo>
                <a:lnTo>
                  <a:pt x="180" y="198"/>
                </a:lnTo>
                <a:lnTo>
                  <a:pt x="179" y="195"/>
                </a:lnTo>
                <a:lnTo>
                  <a:pt x="177" y="198"/>
                </a:lnTo>
                <a:lnTo>
                  <a:pt x="177" y="200"/>
                </a:lnTo>
                <a:lnTo>
                  <a:pt x="179" y="201"/>
                </a:lnTo>
                <a:close/>
                <a:moveTo>
                  <a:pt x="49" y="272"/>
                </a:moveTo>
                <a:lnTo>
                  <a:pt x="49" y="272"/>
                </a:lnTo>
                <a:lnTo>
                  <a:pt x="46" y="272"/>
                </a:lnTo>
                <a:lnTo>
                  <a:pt x="45" y="276"/>
                </a:lnTo>
                <a:lnTo>
                  <a:pt x="48" y="274"/>
                </a:lnTo>
                <a:lnTo>
                  <a:pt x="49" y="272"/>
                </a:lnTo>
                <a:close/>
                <a:moveTo>
                  <a:pt x="68" y="231"/>
                </a:moveTo>
                <a:lnTo>
                  <a:pt x="68" y="231"/>
                </a:lnTo>
                <a:lnTo>
                  <a:pt x="70" y="228"/>
                </a:lnTo>
                <a:lnTo>
                  <a:pt x="68" y="227"/>
                </a:lnTo>
                <a:lnTo>
                  <a:pt x="67" y="228"/>
                </a:lnTo>
                <a:lnTo>
                  <a:pt x="68" y="231"/>
                </a:lnTo>
                <a:close/>
                <a:moveTo>
                  <a:pt x="54" y="372"/>
                </a:moveTo>
                <a:lnTo>
                  <a:pt x="54" y="372"/>
                </a:lnTo>
                <a:lnTo>
                  <a:pt x="51" y="367"/>
                </a:lnTo>
                <a:lnTo>
                  <a:pt x="49" y="369"/>
                </a:lnTo>
                <a:lnTo>
                  <a:pt x="52" y="373"/>
                </a:lnTo>
                <a:lnTo>
                  <a:pt x="54" y="372"/>
                </a:lnTo>
                <a:close/>
                <a:moveTo>
                  <a:pt x="202" y="216"/>
                </a:moveTo>
                <a:lnTo>
                  <a:pt x="202" y="216"/>
                </a:lnTo>
                <a:lnTo>
                  <a:pt x="205" y="219"/>
                </a:lnTo>
                <a:lnTo>
                  <a:pt x="207" y="217"/>
                </a:lnTo>
                <a:lnTo>
                  <a:pt x="207" y="216"/>
                </a:lnTo>
                <a:lnTo>
                  <a:pt x="205" y="216"/>
                </a:lnTo>
                <a:lnTo>
                  <a:pt x="202" y="216"/>
                </a:lnTo>
                <a:close/>
                <a:moveTo>
                  <a:pt x="65" y="235"/>
                </a:moveTo>
                <a:lnTo>
                  <a:pt x="65" y="235"/>
                </a:lnTo>
                <a:lnTo>
                  <a:pt x="65" y="236"/>
                </a:lnTo>
                <a:lnTo>
                  <a:pt x="68" y="235"/>
                </a:lnTo>
                <a:lnTo>
                  <a:pt x="65" y="231"/>
                </a:lnTo>
                <a:lnTo>
                  <a:pt x="65" y="235"/>
                </a:lnTo>
                <a:close/>
                <a:moveTo>
                  <a:pt x="205" y="205"/>
                </a:moveTo>
                <a:lnTo>
                  <a:pt x="205" y="205"/>
                </a:lnTo>
                <a:lnTo>
                  <a:pt x="204" y="208"/>
                </a:lnTo>
                <a:lnTo>
                  <a:pt x="207" y="206"/>
                </a:lnTo>
                <a:lnTo>
                  <a:pt x="205" y="205"/>
                </a:lnTo>
                <a:close/>
                <a:moveTo>
                  <a:pt x="169" y="91"/>
                </a:moveTo>
                <a:lnTo>
                  <a:pt x="169" y="91"/>
                </a:lnTo>
                <a:lnTo>
                  <a:pt x="169" y="89"/>
                </a:lnTo>
                <a:lnTo>
                  <a:pt x="166" y="86"/>
                </a:lnTo>
                <a:lnTo>
                  <a:pt x="164" y="88"/>
                </a:lnTo>
                <a:lnTo>
                  <a:pt x="169" y="91"/>
                </a:lnTo>
                <a:close/>
                <a:moveTo>
                  <a:pt x="120" y="216"/>
                </a:moveTo>
                <a:lnTo>
                  <a:pt x="120" y="216"/>
                </a:lnTo>
                <a:lnTo>
                  <a:pt x="128" y="216"/>
                </a:lnTo>
                <a:lnTo>
                  <a:pt x="127" y="216"/>
                </a:lnTo>
                <a:lnTo>
                  <a:pt x="123" y="216"/>
                </a:lnTo>
                <a:lnTo>
                  <a:pt x="120" y="216"/>
                </a:lnTo>
                <a:close/>
                <a:moveTo>
                  <a:pt x="171" y="123"/>
                </a:moveTo>
                <a:lnTo>
                  <a:pt x="171" y="123"/>
                </a:lnTo>
                <a:lnTo>
                  <a:pt x="168" y="127"/>
                </a:lnTo>
                <a:lnTo>
                  <a:pt x="172" y="124"/>
                </a:lnTo>
                <a:lnTo>
                  <a:pt x="171" y="123"/>
                </a:lnTo>
                <a:close/>
                <a:moveTo>
                  <a:pt x="160" y="112"/>
                </a:moveTo>
                <a:lnTo>
                  <a:pt x="160" y="112"/>
                </a:lnTo>
                <a:lnTo>
                  <a:pt x="153" y="112"/>
                </a:lnTo>
                <a:lnTo>
                  <a:pt x="152" y="112"/>
                </a:lnTo>
                <a:lnTo>
                  <a:pt x="152" y="113"/>
                </a:lnTo>
                <a:lnTo>
                  <a:pt x="153" y="113"/>
                </a:lnTo>
                <a:lnTo>
                  <a:pt x="160" y="112"/>
                </a:lnTo>
                <a:close/>
                <a:moveTo>
                  <a:pt x="56" y="268"/>
                </a:moveTo>
                <a:lnTo>
                  <a:pt x="56" y="268"/>
                </a:lnTo>
                <a:lnTo>
                  <a:pt x="57" y="268"/>
                </a:lnTo>
                <a:lnTo>
                  <a:pt x="57" y="263"/>
                </a:lnTo>
                <a:lnTo>
                  <a:pt x="54" y="263"/>
                </a:lnTo>
                <a:lnTo>
                  <a:pt x="56" y="268"/>
                </a:lnTo>
                <a:close/>
                <a:moveTo>
                  <a:pt x="111" y="391"/>
                </a:moveTo>
                <a:lnTo>
                  <a:pt x="111" y="391"/>
                </a:lnTo>
                <a:lnTo>
                  <a:pt x="112" y="391"/>
                </a:lnTo>
                <a:lnTo>
                  <a:pt x="114" y="391"/>
                </a:lnTo>
                <a:lnTo>
                  <a:pt x="116" y="389"/>
                </a:lnTo>
                <a:lnTo>
                  <a:pt x="112" y="389"/>
                </a:lnTo>
                <a:lnTo>
                  <a:pt x="111" y="391"/>
                </a:lnTo>
                <a:close/>
                <a:moveTo>
                  <a:pt x="98" y="343"/>
                </a:moveTo>
                <a:lnTo>
                  <a:pt x="98" y="343"/>
                </a:lnTo>
                <a:lnTo>
                  <a:pt x="97" y="345"/>
                </a:lnTo>
                <a:lnTo>
                  <a:pt x="97" y="348"/>
                </a:lnTo>
                <a:lnTo>
                  <a:pt x="97" y="347"/>
                </a:lnTo>
                <a:lnTo>
                  <a:pt x="98" y="345"/>
                </a:lnTo>
                <a:lnTo>
                  <a:pt x="98" y="343"/>
                </a:lnTo>
                <a:close/>
                <a:moveTo>
                  <a:pt x="147" y="391"/>
                </a:moveTo>
                <a:lnTo>
                  <a:pt x="147" y="391"/>
                </a:lnTo>
                <a:lnTo>
                  <a:pt x="152" y="391"/>
                </a:lnTo>
                <a:lnTo>
                  <a:pt x="152" y="389"/>
                </a:lnTo>
                <a:lnTo>
                  <a:pt x="147" y="389"/>
                </a:lnTo>
                <a:lnTo>
                  <a:pt x="147" y="391"/>
                </a:lnTo>
                <a:close/>
                <a:moveTo>
                  <a:pt x="187" y="201"/>
                </a:moveTo>
                <a:lnTo>
                  <a:pt x="187" y="201"/>
                </a:lnTo>
                <a:lnTo>
                  <a:pt x="188" y="200"/>
                </a:lnTo>
                <a:lnTo>
                  <a:pt x="187" y="198"/>
                </a:lnTo>
                <a:lnTo>
                  <a:pt x="185" y="194"/>
                </a:lnTo>
                <a:lnTo>
                  <a:pt x="183" y="192"/>
                </a:lnTo>
                <a:lnTo>
                  <a:pt x="187" y="201"/>
                </a:lnTo>
                <a:close/>
                <a:moveTo>
                  <a:pt x="123" y="381"/>
                </a:moveTo>
                <a:lnTo>
                  <a:pt x="123" y="381"/>
                </a:lnTo>
                <a:lnTo>
                  <a:pt x="125" y="381"/>
                </a:lnTo>
                <a:lnTo>
                  <a:pt x="128" y="383"/>
                </a:lnTo>
                <a:lnTo>
                  <a:pt x="134" y="381"/>
                </a:lnTo>
                <a:lnTo>
                  <a:pt x="134" y="380"/>
                </a:lnTo>
                <a:lnTo>
                  <a:pt x="123" y="381"/>
                </a:lnTo>
                <a:close/>
                <a:moveTo>
                  <a:pt x="100" y="108"/>
                </a:moveTo>
                <a:lnTo>
                  <a:pt x="100" y="108"/>
                </a:lnTo>
                <a:lnTo>
                  <a:pt x="101" y="105"/>
                </a:lnTo>
                <a:lnTo>
                  <a:pt x="98" y="107"/>
                </a:lnTo>
                <a:lnTo>
                  <a:pt x="98" y="108"/>
                </a:lnTo>
                <a:lnTo>
                  <a:pt x="100" y="108"/>
                </a:lnTo>
                <a:close/>
                <a:moveTo>
                  <a:pt x="191" y="208"/>
                </a:moveTo>
                <a:lnTo>
                  <a:pt x="191" y="208"/>
                </a:lnTo>
                <a:lnTo>
                  <a:pt x="190" y="203"/>
                </a:lnTo>
                <a:lnTo>
                  <a:pt x="188" y="206"/>
                </a:lnTo>
                <a:lnTo>
                  <a:pt x="190" y="208"/>
                </a:lnTo>
                <a:lnTo>
                  <a:pt x="191" y="208"/>
                </a:lnTo>
                <a:close/>
                <a:moveTo>
                  <a:pt x="202" y="241"/>
                </a:moveTo>
                <a:lnTo>
                  <a:pt x="202" y="241"/>
                </a:lnTo>
                <a:lnTo>
                  <a:pt x="207" y="246"/>
                </a:lnTo>
                <a:lnTo>
                  <a:pt x="207" y="244"/>
                </a:lnTo>
                <a:lnTo>
                  <a:pt x="202" y="241"/>
                </a:lnTo>
                <a:close/>
                <a:moveTo>
                  <a:pt x="220" y="170"/>
                </a:moveTo>
                <a:lnTo>
                  <a:pt x="220" y="170"/>
                </a:lnTo>
                <a:lnTo>
                  <a:pt x="215" y="164"/>
                </a:lnTo>
                <a:lnTo>
                  <a:pt x="218" y="170"/>
                </a:lnTo>
                <a:lnTo>
                  <a:pt x="220" y="170"/>
                </a:lnTo>
                <a:close/>
                <a:moveTo>
                  <a:pt x="92" y="197"/>
                </a:moveTo>
                <a:lnTo>
                  <a:pt x="92" y="197"/>
                </a:lnTo>
                <a:lnTo>
                  <a:pt x="89" y="200"/>
                </a:lnTo>
                <a:lnTo>
                  <a:pt x="90" y="203"/>
                </a:lnTo>
                <a:lnTo>
                  <a:pt x="92" y="200"/>
                </a:lnTo>
                <a:lnTo>
                  <a:pt x="92" y="197"/>
                </a:lnTo>
                <a:close/>
                <a:moveTo>
                  <a:pt x="108" y="410"/>
                </a:moveTo>
                <a:lnTo>
                  <a:pt x="108" y="410"/>
                </a:lnTo>
                <a:lnTo>
                  <a:pt x="103" y="410"/>
                </a:lnTo>
                <a:lnTo>
                  <a:pt x="101" y="410"/>
                </a:lnTo>
                <a:lnTo>
                  <a:pt x="108" y="411"/>
                </a:lnTo>
                <a:lnTo>
                  <a:pt x="108" y="410"/>
                </a:lnTo>
                <a:close/>
                <a:moveTo>
                  <a:pt x="109" y="52"/>
                </a:moveTo>
                <a:lnTo>
                  <a:pt x="109" y="52"/>
                </a:lnTo>
                <a:lnTo>
                  <a:pt x="108" y="52"/>
                </a:lnTo>
                <a:lnTo>
                  <a:pt x="106" y="53"/>
                </a:lnTo>
                <a:lnTo>
                  <a:pt x="106" y="55"/>
                </a:lnTo>
                <a:lnTo>
                  <a:pt x="106" y="58"/>
                </a:lnTo>
                <a:lnTo>
                  <a:pt x="108" y="53"/>
                </a:lnTo>
                <a:lnTo>
                  <a:pt x="109" y="52"/>
                </a:lnTo>
                <a:close/>
                <a:moveTo>
                  <a:pt x="56" y="342"/>
                </a:moveTo>
                <a:lnTo>
                  <a:pt x="56" y="342"/>
                </a:lnTo>
                <a:lnTo>
                  <a:pt x="57" y="347"/>
                </a:lnTo>
                <a:lnTo>
                  <a:pt x="60" y="345"/>
                </a:lnTo>
                <a:lnTo>
                  <a:pt x="59" y="345"/>
                </a:lnTo>
                <a:lnTo>
                  <a:pt x="57" y="345"/>
                </a:lnTo>
                <a:lnTo>
                  <a:pt x="57" y="343"/>
                </a:lnTo>
                <a:lnTo>
                  <a:pt x="57" y="342"/>
                </a:lnTo>
                <a:lnTo>
                  <a:pt x="56" y="342"/>
                </a:lnTo>
                <a:close/>
                <a:moveTo>
                  <a:pt x="171" y="324"/>
                </a:moveTo>
                <a:lnTo>
                  <a:pt x="171" y="324"/>
                </a:lnTo>
                <a:lnTo>
                  <a:pt x="166" y="324"/>
                </a:lnTo>
                <a:lnTo>
                  <a:pt x="166" y="328"/>
                </a:lnTo>
                <a:lnTo>
                  <a:pt x="169" y="326"/>
                </a:lnTo>
                <a:lnTo>
                  <a:pt x="171" y="324"/>
                </a:lnTo>
                <a:close/>
                <a:moveTo>
                  <a:pt x="116" y="74"/>
                </a:moveTo>
                <a:lnTo>
                  <a:pt x="116" y="74"/>
                </a:lnTo>
                <a:lnTo>
                  <a:pt x="117" y="78"/>
                </a:lnTo>
                <a:lnTo>
                  <a:pt x="119" y="77"/>
                </a:lnTo>
                <a:lnTo>
                  <a:pt x="119" y="74"/>
                </a:lnTo>
                <a:lnTo>
                  <a:pt x="116" y="74"/>
                </a:lnTo>
                <a:close/>
                <a:moveTo>
                  <a:pt x="224" y="272"/>
                </a:moveTo>
                <a:lnTo>
                  <a:pt x="224" y="272"/>
                </a:lnTo>
                <a:lnTo>
                  <a:pt x="220" y="274"/>
                </a:lnTo>
                <a:lnTo>
                  <a:pt x="221" y="277"/>
                </a:lnTo>
                <a:lnTo>
                  <a:pt x="224" y="274"/>
                </a:lnTo>
                <a:lnTo>
                  <a:pt x="224" y="272"/>
                </a:lnTo>
                <a:close/>
                <a:moveTo>
                  <a:pt x="168" y="200"/>
                </a:moveTo>
                <a:lnTo>
                  <a:pt x="168" y="200"/>
                </a:lnTo>
                <a:lnTo>
                  <a:pt x="169" y="194"/>
                </a:lnTo>
                <a:lnTo>
                  <a:pt x="168" y="192"/>
                </a:lnTo>
                <a:lnTo>
                  <a:pt x="168" y="194"/>
                </a:lnTo>
                <a:lnTo>
                  <a:pt x="168" y="195"/>
                </a:lnTo>
                <a:lnTo>
                  <a:pt x="166" y="197"/>
                </a:lnTo>
                <a:lnTo>
                  <a:pt x="168" y="200"/>
                </a:lnTo>
                <a:close/>
                <a:moveTo>
                  <a:pt x="204" y="266"/>
                </a:moveTo>
                <a:lnTo>
                  <a:pt x="204" y="266"/>
                </a:lnTo>
                <a:lnTo>
                  <a:pt x="199" y="266"/>
                </a:lnTo>
                <a:lnTo>
                  <a:pt x="204" y="268"/>
                </a:lnTo>
                <a:lnTo>
                  <a:pt x="204" y="266"/>
                </a:lnTo>
                <a:close/>
                <a:moveTo>
                  <a:pt x="32" y="351"/>
                </a:moveTo>
                <a:lnTo>
                  <a:pt x="32" y="351"/>
                </a:lnTo>
                <a:lnTo>
                  <a:pt x="30" y="354"/>
                </a:lnTo>
                <a:lnTo>
                  <a:pt x="30" y="356"/>
                </a:lnTo>
                <a:lnTo>
                  <a:pt x="30" y="358"/>
                </a:lnTo>
                <a:lnTo>
                  <a:pt x="32" y="356"/>
                </a:lnTo>
                <a:lnTo>
                  <a:pt x="32" y="354"/>
                </a:lnTo>
                <a:lnTo>
                  <a:pt x="32" y="351"/>
                </a:lnTo>
                <a:close/>
                <a:moveTo>
                  <a:pt x="202" y="257"/>
                </a:moveTo>
                <a:lnTo>
                  <a:pt x="202" y="257"/>
                </a:lnTo>
                <a:lnTo>
                  <a:pt x="205" y="254"/>
                </a:lnTo>
                <a:lnTo>
                  <a:pt x="204" y="252"/>
                </a:lnTo>
                <a:lnTo>
                  <a:pt x="202" y="257"/>
                </a:lnTo>
                <a:close/>
                <a:moveTo>
                  <a:pt x="127" y="58"/>
                </a:moveTo>
                <a:lnTo>
                  <a:pt x="127" y="58"/>
                </a:lnTo>
                <a:lnTo>
                  <a:pt x="127" y="61"/>
                </a:lnTo>
                <a:lnTo>
                  <a:pt x="131" y="64"/>
                </a:lnTo>
                <a:lnTo>
                  <a:pt x="127" y="58"/>
                </a:lnTo>
                <a:close/>
                <a:moveTo>
                  <a:pt x="168" y="260"/>
                </a:moveTo>
                <a:lnTo>
                  <a:pt x="168" y="260"/>
                </a:lnTo>
                <a:lnTo>
                  <a:pt x="166" y="258"/>
                </a:lnTo>
                <a:lnTo>
                  <a:pt x="163" y="260"/>
                </a:lnTo>
                <a:lnTo>
                  <a:pt x="163" y="261"/>
                </a:lnTo>
                <a:lnTo>
                  <a:pt x="164" y="261"/>
                </a:lnTo>
                <a:lnTo>
                  <a:pt x="168" y="260"/>
                </a:lnTo>
                <a:close/>
                <a:moveTo>
                  <a:pt x="202" y="197"/>
                </a:moveTo>
                <a:lnTo>
                  <a:pt x="202" y="197"/>
                </a:lnTo>
                <a:lnTo>
                  <a:pt x="204" y="200"/>
                </a:lnTo>
                <a:lnTo>
                  <a:pt x="205" y="200"/>
                </a:lnTo>
                <a:lnTo>
                  <a:pt x="204" y="195"/>
                </a:lnTo>
                <a:lnTo>
                  <a:pt x="202" y="197"/>
                </a:lnTo>
                <a:close/>
                <a:moveTo>
                  <a:pt x="21" y="317"/>
                </a:moveTo>
                <a:lnTo>
                  <a:pt x="21" y="317"/>
                </a:lnTo>
                <a:lnTo>
                  <a:pt x="21" y="320"/>
                </a:lnTo>
                <a:lnTo>
                  <a:pt x="22" y="318"/>
                </a:lnTo>
                <a:lnTo>
                  <a:pt x="22" y="315"/>
                </a:lnTo>
                <a:lnTo>
                  <a:pt x="21" y="317"/>
                </a:lnTo>
                <a:close/>
                <a:moveTo>
                  <a:pt x="133" y="170"/>
                </a:moveTo>
                <a:lnTo>
                  <a:pt x="133" y="170"/>
                </a:lnTo>
                <a:lnTo>
                  <a:pt x="133" y="165"/>
                </a:lnTo>
                <a:lnTo>
                  <a:pt x="131" y="168"/>
                </a:lnTo>
                <a:lnTo>
                  <a:pt x="131" y="170"/>
                </a:lnTo>
                <a:lnTo>
                  <a:pt x="133" y="170"/>
                </a:lnTo>
                <a:close/>
                <a:moveTo>
                  <a:pt x="199" y="212"/>
                </a:moveTo>
                <a:lnTo>
                  <a:pt x="199" y="212"/>
                </a:lnTo>
                <a:lnTo>
                  <a:pt x="201" y="214"/>
                </a:lnTo>
                <a:lnTo>
                  <a:pt x="201" y="212"/>
                </a:lnTo>
                <a:lnTo>
                  <a:pt x="202" y="211"/>
                </a:lnTo>
                <a:lnTo>
                  <a:pt x="202" y="209"/>
                </a:lnTo>
                <a:lnTo>
                  <a:pt x="201" y="211"/>
                </a:lnTo>
                <a:lnTo>
                  <a:pt x="199" y="212"/>
                </a:lnTo>
                <a:close/>
                <a:moveTo>
                  <a:pt x="193" y="339"/>
                </a:moveTo>
                <a:lnTo>
                  <a:pt x="193" y="339"/>
                </a:lnTo>
                <a:lnTo>
                  <a:pt x="190" y="339"/>
                </a:lnTo>
                <a:lnTo>
                  <a:pt x="190" y="342"/>
                </a:lnTo>
                <a:lnTo>
                  <a:pt x="191" y="342"/>
                </a:lnTo>
                <a:lnTo>
                  <a:pt x="193" y="340"/>
                </a:lnTo>
                <a:lnTo>
                  <a:pt x="193" y="339"/>
                </a:lnTo>
                <a:close/>
                <a:moveTo>
                  <a:pt x="16" y="347"/>
                </a:moveTo>
                <a:lnTo>
                  <a:pt x="16" y="347"/>
                </a:lnTo>
                <a:lnTo>
                  <a:pt x="16" y="350"/>
                </a:lnTo>
                <a:lnTo>
                  <a:pt x="18" y="353"/>
                </a:lnTo>
                <a:lnTo>
                  <a:pt x="19" y="351"/>
                </a:lnTo>
                <a:lnTo>
                  <a:pt x="16" y="347"/>
                </a:lnTo>
                <a:close/>
                <a:moveTo>
                  <a:pt x="92" y="53"/>
                </a:moveTo>
                <a:lnTo>
                  <a:pt x="92" y="53"/>
                </a:lnTo>
                <a:lnTo>
                  <a:pt x="92" y="58"/>
                </a:lnTo>
                <a:lnTo>
                  <a:pt x="93" y="56"/>
                </a:lnTo>
                <a:lnTo>
                  <a:pt x="93" y="53"/>
                </a:lnTo>
                <a:lnTo>
                  <a:pt x="92" y="53"/>
                </a:lnTo>
                <a:close/>
                <a:moveTo>
                  <a:pt x="122" y="66"/>
                </a:moveTo>
                <a:lnTo>
                  <a:pt x="122" y="66"/>
                </a:lnTo>
                <a:lnTo>
                  <a:pt x="123" y="64"/>
                </a:lnTo>
                <a:lnTo>
                  <a:pt x="122" y="61"/>
                </a:lnTo>
                <a:lnTo>
                  <a:pt x="120" y="59"/>
                </a:lnTo>
                <a:lnTo>
                  <a:pt x="120" y="63"/>
                </a:lnTo>
                <a:lnTo>
                  <a:pt x="122" y="64"/>
                </a:lnTo>
                <a:lnTo>
                  <a:pt x="122" y="66"/>
                </a:lnTo>
                <a:close/>
                <a:moveTo>
                  <a:pt x="13" y="331"/>
                </a:moveTo>
                <a:lnTo>
                  <a:pt x="13" y="331"/>
                </a:lnTo>
                <a:lnTo>
                  <a:pt x="11" y="334"/>
                </a:lnTo>
                <a:lnTo>
                  <a:pt x="11" y="337"/>
                </a:lnTo>
                <a:lnTo>
                  <a:pt x="13" y="334"/>
                </a:lnTo>
                <a:lnTo>
                  <a:pt x="13" y="331"/>
                </a:lnTo>
                <a:close/>
                <a:moveTo>
                  <a:pt x="41" y="361"/>
                </a:moveTo>
                <a:lnTo>
                  <a:pt x="41" y="361"/>
                </a:lnTo>
                <a:lnTo>
                  <a:pt x="40" y="362"/>
                </a:lnTo>
                <a:lnTo>
                  <a:pt x="41" y="365"/>
                </a:lnTo>
                <a:lnTo>
                  <a:pt x="41" y="367"/>
                </a:lnTo>
                <a:lnTo>
                  <a:pt x="43" y="364"/>
                </a:lnTo>
                <a:lnTo>
                  <a:pt x="43" y="362"/>
                </a:lnTo>
                <a:lnTo>
                  <a:pt x="41" y="361"/>
                </a:lnTo>
                <a:close/>
                <a:moveTo>
                  <a:pt x="229" y="280"/>
                </a:moveTo>
                <a:lnTo>
                  <a:pt x="229" y="280"/>
                </a:lnTo>
                <a:lnTo>
                  <a:pt x="226" y="280"/>
                </a:lnTo>
                <a:lnTo>
                  <a:pt x="226" y="283"/>
                </a:lnTo>
                <a:lnTo>
                  <a:pt x="228" y="283"/>
                </a:lnTo>
                <a:lnTo>
                  <a:pt x="229" y="282"/>
                </a:lnTo>
                <a:lnTo>
                  <a:pt x="229" y="280"/>
                </a:lnTo>
                <a:close/>
                <a:moveTo>
                  <a:pt x="235" y="324"/>
                </a:moveTo>
                <a:lnTo>
                  <a:pt x="235" y="324"/>
                </a:lnTo>
                <a:lnTo>
                  <a:pt x="234" y="324"/>
                </a:lnTo>
                <a:lnTo>
                  <a:pt x="232" y="334"/>
                </a:lnTo>
                <a:lnTo>
                  <a:pt x="234" y="329"/>
                </a:lnTo>
                <a:lnTo>
                  <a:pt x="235" y="324"/>
                </a:lnTo>
                <a:close/>
                <a:moveTo>
                  <a:pt x="213" y="250"/>
                </a:moveTo>
                <a:lnTo>
                  <a:pt x="213" y="250"/>
                </a:lnTo>
                <a:lnTo>
                  <a:pt x="212" y="252"/>
                </a:lnTo>
                <a:lnTo>
                  <a:pt x="212" y="254"/>
                </a:lnTo>
                <a:lnTo>
                  <a:pt x="213" y="255"/>
                </a:lnTo>
                <a:lnTo>
                  <a:pt x="215" y="255"/>
                </a:lnTo>
                <a:lnTo>
                  <a:pt x="213" y="250"/>
                </a:lnTo>
                <a:close/>
                <a:moveTo>
                  <a:pt x="210" y="238"/>
                </a:moveTo>
                <a:lnTo>
                  <a:pt x="210" y="238"/>
                </a:lnTo>
                <a:lnTo>
                  <a:pt x="209" y="238"/>
                </a:lnTo>
                <a:lnTo>
                  <a:pt x="209" y="236"/>
                </a:lnTo>
                <a:lnTo>
                  <a:pt x="207" y="236"/>
                </a:lnTo>
                <a:lnTo>
                  <a:pt x="205" y="236"/>
                </a:lnTo>
                <a:lnTo>
                  <a:pt x="209" y="239"/>
                </a:lnTo>
                <a:lnTo>
                  <a:pt x="210" y="238"/>
                </a:lnTo>
                <a:close/>
                <a:moveTo>
                  <a:pt x="228" y="206"/>
                </a:moveTo>
                <a:lnTo>
                  <a:pt x="228" y="206"/>
                </a:lnTo>
                <a:lnTo>
                  <a:pt x="223" y="208"/>
                </a:lnTo>
                <a:lnTo>
                  <a:pt x="226" y="209"/>
                </a:lnTo>
                <a:lnTo>
                  <a:pt x="228" y="206"/>
                </a:lnTo>
                <a:close/>
                <a:moveTo>
                  <a:pt x="133" y="48"/>
                </a:moveTo>
                <a:lnTo>
                  <a:pt x="133" y="48"/>
                </a:lnTo>
                <a:lnTo>
                  <a:pt x="133" y="50"/>
                </a:lnTo>
                <a:lnTo>
                  <a:pt x="139" y="55"/>
                </a:lnTo>
                <a:lnTo>
                  <a:pt x="141" y="55"/>
                </a:lnTo>
                <a:lnTo>
                  <a:pt x="133" y="48"/>
                </a:lnTo>
                <a:close/>
                <a:moveTo>
                  <a:pt x="24" y="301"/>
                </a:moveTo>
                <a:lnTo>
                  <a:pt x="24" y="301"/>
                </a:lnTo>
                <a:lnTo>
                  <a:pt x="22" y="301"/>
                </a:lnTo>
                <a:lnTo>
                  <a:pt x="21" y="302"/>
                </a:lnTo>
                <a:lnTo>
                  <a:pt x="24" y="304"/>
                </a:lnTo>
                <a:lnTo>
                  <a:pt x="24" y="301"/>
                </a:lnTo>
                <a:close/>
                <a:moveTo>
                  <a:pt x="217" y="194"/>
                </a:moveTo>
                <a:lnTo>
                  <a:pt x="217" y="194"/>
                </a:lnTo>
                <a:lnTo>
                  <a:pt x="215" y="192"/>
                </a:lnTo>
                <a:lnTo>
                  <a:pt x="213" y="190"/>
                </a:lnTo>
                <a:lnTo>
                  <a:pt x="212" y="189"/>
                </a:lnTo>
                <a:lnTo>
                  <a:pt x="215" y="195"/>
                </a:lnTo>
                <a:lnTo>
                  <a:pt x="217" y="194"/>
                </a:lnTo>
                <a:close/>
                <a:moveTo>
                  <a:pt x="89" y="369"/>
                </a:moveTo>
                <a:lnTo>
                  <a:pt x="89" y="369"/>
                </a:lnTo>
                <a:lnTo>
                  <a:pt x="89" y="378"/>
                </a:lnTo>
                <a:lnTo>
                  <a:pt x="90" y="377"/>
                </a:lnTo>
                <a:lnTo>
                  <a:pt x="89" y="370"/>
                </a:lnTo>
                <a:lnTo>
                  <a:pt x="89" y="369"/>
                </a:lnTo>
                <a:close/>
                <a:moveTo>
                  <a:pt x="103" y="34"/>
                </a:moveTo>
                <a:lnTo>
                  <a:pt x="103" y="34"/>
                </a:lnTo>
                <a:lnTo>
                  <a:pt x="103" y="33"/>
                </a:lnTo>
                <a:lnTo>
                  <a:pt x="97" y="30"/>
                </a:lnTo>
                <a:lnTo>
                  <a:pt x="95" y="28"/>
                </a:lnTo>
                <a:lnTo>
                  <a:pt x="97" y="30"/>
                </a:lnTo>
                <a:lnTo>
                  <a:pt x="100" y="33"/>
                </a:lnTo>
                <a:lnTo>
                  <a:pt x="103" y="34"/>
                </a:lnTo>
                <a:close/>
                <a:moveTo>
                  <a:pt x="198" y="350"/>
                </a:moveTo>
                <a:lnTo>
                  <a:pt x="198" y="350"/>
                </a:lnTo>
                <a:lnTo>
                  <a:pt x="198" y="348"/>
                </a:lnTo>
                <a:lnTo>
                  <a:pt x="196" y="348"/>
                </a:lnTo>
                <a:lnTo>
                  <a:pt x="194" y="348"/>
                </a:lnTo>
                <a:lnTo>
                  <a:pt x="196" y="351"/>
                </a:lnTo>
                <a:lnTo>
                  <a:pt x="198" y="350"/>
                </a:lnTo>
                <a:close/>
                <a:moveTo>
                  <a:pt x="32" y="336"/>
                </a:moveTo>
                <a:lnTo>
                  <a:pt x="32" y="336"/>
                </a:lnTo>
                <a:lnTo>
                  <a:pt x="29" y="337"/>
                </a:lnTo>
                <a:lnTo>
                  <a:pt x="30" y="339"/>
                </a:lnTo>
                <a:lnTo>
                  <a:pt x="32" y="337"/>
                </a:lnTo>
                <a:lnTo>
                  <a:pt x="32" y="336"/>
                </a:lnTo>
                <a:close/>
                <a:moveTo>
                  <a:pt x="101" y="356"/>
                </a:moveTo>
                <a:lnTo>
                  <a:pt x="101" y="356"/>
                </a:lnTo>
                <a:lnTo>
                  <a:pt x="101" y="358"/>
                </a:lnTo>
                <a:lnTo>
                  <a:pt x="101" y="361"/>
                </a:lnTo>
                <a:lnTo>
                  <a:pt x="103" y="361"/>
                </a:lnTo>
                <a:lnTo>
                  <a:pt x="101" y="356"/>
                </a:lnTo>
                <a:close/>
                <a:moveTo>
                  <a:pt x="177" y="343"/>
                </a:moveTo>
                <a:lnTo>
                  <a:pt x="177" y="343"/>
                </a:lnTo>
                <a:lnTo>
                  <a:pt x="179" y="343"/>
                </a:lnTo>
                <a:lnTo>
                  <a:pt x="179" y="342"/>
                </a:lnTo>
                <a:lnTo>
                  <a:pt x="179" y="337"/>
                </a:lnTo>
                <a:lnTo>
                  <a:pt x="177" y="337"/>
                </a:lnTo>
                <a:lnTo>
                  <a:pt x="177" y="343"/>
                </a:lnTo>
                <a:close/>
                <a:moveTo>
                  <a:pt x="199" y="257"/>
                </a:moveTo>
                <a:lnTo>
                  <a:pt x="199" y="257"/>
                </a:lnTo>
                <a:lnTo>
                  <a:pt x="201" y="252"/>
                </a:lnTo>
                <a:lnTo>
                  <a:pt x="201" y="250"/>
                </a:lnTo>
                <a:lnTo>
                  <a:pt x="198" y="255"/>
                </a:lnTo>
                <a:lnTo>
                  <a:pt x="199" y="257"/>
                </a:lnTo>
                <a:close/>
                <a:moveTo>
                  <a:pt x="237" y="255"/>
                </a:moveTo>
                <a:lnTo>
                  <a:pt x="237" y="255"/>
                </a:lnTo>
                <a:lnTo>
                  <a:pt x="235" y="257"/>
                </a:lnTo>
                <a:lnTo>
                  <a:pt x="234" y="258"/>
                </a:lnTo>
                <a:lnTo>
                  <a:pt x="234" y="260"/>
                </a:lnTo>
                <a:lnTo>
                  <a:pt x="237" y="257"/>
                </a:lnTo>
                <a:lnTo>
                  <a:pt x="237" y="255"/>
                </a:lnTo>
                <a:close/>
                <a:moveTo>
                  <a:pt x="122" y="203"/>
                </a:moveTo>
                <a:lnTo>
                  <a:pt x="122" y="203"/>
                </a:lnTo>
                <a:lnTo>
                  <a:pt x="120" y="197"/>
                </a:lnTo>
                <a:lnTo>
                  <a:pt x="120" y="200"/>
                </a:lnTo>
                <a:lnTo>
                  <a:pt x="120" y="203"/>
                </a:lnTo>
                <a:lnTo>
                  <a:pt x="122" y="203"/>
                </a:lnTo>
                <a:close/>
                <a:moveTo>
                  <a:pt x="138" y="173"/>
                </a:moveTo>
                <a:lnTo>
                  <a:pt x="138" y="173"/>
                </a:lnTo>
                <a:lnTo>
                  <a:pt x="138" y="175"/>
                </a:lnTo>
                <a:lnTo>
                  <a:pt x="138" y="178"/>
                </a:lnTo>
                <a:lnTo>
                  <a:pt x="139" y="175"/>
                </a:lnTo>
                <a:lnTo>
                  <a:pt x="139" y="171"/>
                </a:lnTo>
                <a:lnTo>
                  <a:pt x="138" y="173"/>
                </a:lnTo>
                <a:close/>
                <a:moveTo>
                  <a:pt x="81" y="26"/>
                </a:moveTo>
                <a:lnTo>
                  <a:pt x="81" y="26"/>
                </a:lnTo>
                <a:lnTo>
                  <a:pt x="81" y="30"/>
                </a:lnTo>
                <a:lnTo>
                  <a:pt x="82" y="31"/>
                </a:lnTo>
                <a:lnTo>
                  <a:pt x="84" y="26"/>
                </a:lnTo>
                <a:lnTo>
                  <a:pt x="81" y="26"/>
                </a:lnTo>
                <a:close/>
                <a:moveTo>
                  <a:pt x="98" y="224"/>
                </a:moveTo>
                <a:lnTo>
                  <a:pt x="98" y="224"/>
                </a:lnTo>
                <a:lnTo>
                  <a:pt x="98" y="239"/>
                </a:lnTo>
                <a:lnTo>
                  <a:pt x="98" y="224"/>
                </a:lnTo>
                <a:close/>
                <a:moveTo>
                  <a:pt x="136" y="66"/>
                </a:moveTo>
                <a:lnTo>
                  <a:pt x="136" y="66"/>
                </a:lnTo>
                <a:lnTo>
                  <a:pt x="138" y="64"/>
                </a:lnTo>
                <a:lnTo>
                  <a:pt x="131" y="59"/>
                </a:lnTo>
                <a:lnTo>
                  <a:pt x="136" y="66"/>
                </a:lnTo>
                <a:close/>
                <a:moveTo>
                  <a:pt x="30" y="301"/>
                </a:moveTo>
                <a:lnTo>
                  <a:pt x="30" y="301"/>
                </a:lnTo>
                <a:lnTo>
                  <a:pt x="35" y="298"/>
                </a:lnTo>
                <a:lnTo>
                  <a:pt x="35" y="296"/>
                </a:lnTo>
                <a:lnTo>
                  <a:pt x="30" y="298"/>
                </a:lnTo>
                <a:lnTo>
                  <a:pt x="30" y="301"/>
                </a:lnTo>
                <a:close/>
                <a:moveTo>
                  <a:pt x="199" y="170"/>
                </a:moveTo>
                <a:lnTo>
                  <a:pt x="199" y="170"/>
                </a:lnTo>
                <a:lnTo>
                  <a:pt x="199" y="173"/>
                </a:lnTo>
                <a:lnTo>
                  <a:pt x="201" y="173"/>
                </a:lnTo>
                <a:lnTo>
                  <a:pt x="201" y="168"/>
                </a:lnTo>
                <a:lnTo>
                  <a:pt x="199" y="170"/>
                </a:lnTo>
                <a:close/>
                <a:moveTo>
                  <a:pt x="40" y="315"/>
                </a:moveTo>
                <a:lnTo>
                  <a:pt x="40" y="315"/>
                </a:lnTo>
                <a:lnTo>
                  <a:pt x="40" y="310"/>
                </a:lnTo>
                <a:lnTo>
                  <a:pt x="38" y="310"/>
                </a:lnTo>
                <a:lnTo>
                  <a:pt x="40" y="313"/>
                </a:lnTo>
                <a:lnTo>
                  <a:pt x="37" y="317"/>
                </a:lnTo>
                <a:lnTo>
                  <a:pt x="38" y="317"/>
                </a:lnTo>
                <a:lnTo>
                  <a:pt x="38" y="315"/>
                </a:lnTo>
                <a:lnTo>
                  <a:pt x="40" y="315"/>
                </a:lnTo>
                <a:close/>
                <a:moveTo>
                  <a:pt x="127" y="189"/>
                </a:moveTo>
                <a:lnTo>
                  <a:pt x="127" y="189"/>
                </a:lnTo>
                <a:lnTo>
                  <a:pt x="123" y="189"/>
                </a:lnTo>
                <a:lnTo>
                  <a:pt x="122" y="192"/>
                </a:lnTo>
                <a:lnTo>
                  <a:pt x="125" y="190"/>
                </a:lnTo>
                <a:lnTo>
                  <a:pt x="127" y="190"/>
                </a:lnTo>
                <a:lnTo>
                  <a:pt x="127" y="189"/>
                </a:lnTo>
                <a:close/>
                <a:moveTo>
                  <a:pt x="196" y="242"/>
                </a:moveTo>
                <a:lnTo>
                  <a:pt x="196" y="242"/>
                </a:lnTo>
                <a:lnTo>
                  <a:pt x="198" y="239"/>
                </a:lnTo>
                <a:lnTo>
                  <a:pt x="196" y="238"/>
                </a:lnTo>
                <a:lnTo>
                  <a:pt x="196" y="242"/>
                </a:lnTo>
                <a:close/>
                <a:moveTo>
                  <a:pt x="190" y="135"/>
                </a:moveTo>
                <a:lnTo>
                  <a:pt x="190" y="135"/>
                </a:lnTo>
                <a:lnTo>
                  <a:pt x="188" y="135"/>
                </a:lnTo>
                <a:lnTo>
                  <a:pt x="190" y="140"/>
                </a:lnTo>
                <a:lnTo>
                  <a:pt x="191" y="140"/>
                </a:lnTo>
                <a:lnTo>
                  <a:pt x="190" y="135"/>
                </a:lnTo>
                <a:close/>
                <a:moveTo>
                  <a:pt x="142" y="381"/>
                </a:moveTo>
                <a:lnTo>
                  <a:pt x="142" y="381"/>
                </a:lnTo>
                <a:lnTo>
                  <a:pt x="136" y="383"/>
                </a:lnTo>
                <a:lnTo>
                  <a:pt x="141" y="383"/>
                </a:lnTo>
                <a:lnTo>
                  <a:pt x="142" y="381"/>
                </a:lnTo>
                <a:close/>
                <a:moveTo>
                  <a:pt x="131" y="181"/>
                </a:moveTo>
                <a:lnTo>
                  <a:pt x="131" y="181"/>
                </a:lnTo>
                <a:lnTo>
                  <a:pt x="133" y="175"/>
                </a:lnTo>
                <a:lnTo>
                  <a:pt x="131" y="175"/>
                </a:lnTo>
                <a:lnTo>
                  <a:pt x="131" y="181"/>
                </a:lnTo>
                <a:close/>
                <a:moveTo>
                  <a:pt x="224" y="295"/>
                </a:moveTo>
                <a:lnTo>
                  <a:pt x="224" y="295"/>
                </a:lnTo>
                <a:lnTo>
                  <a:pt x="229" y="293"/>
                </a:lnTo>
                <a:lnTo>
                  <a:pt x="229" y="291"/>
                </a:lnTo>
                <a:lnTo>
                  <a:pt x="228" y="291"/>
                </a:lnTo>
                <a:lnTo>
                  <a:pt x="224" y="295"/>
                </a:lnTo>
                <a:close/>
                <a:moveTo>
                  <a:pt x="194" y="130"/>
                </a:moveTo>
                <a:lnTo>
                  <a:pt x="194" y="130"/>
                </a:lnTo>
                <a:lnTo>
                  <a:pt x="198" y="137"/>
                </a:lnTo>
                <a:lnTo>
                  <a:pt x="199" y="135"/>
                </a:lnTo>
                <a:lnTo>
                  <a:pt x="194" y="130"/>
                </a:lnTo>
                <a:close/>
                <a:moveTo>
                  <a:pt x="117" y="113"/>
                </a:moveTo>
                <a:lnTo>
                  <a:pt x="117" y="113"/>
                </a:lnTo>
                <a:lnTo>
                  <a:pt x="116" y="118"/>
                </a:lnTo>
                <a:lnTo>
                  <a:pt x="116" y="119"/>
                </a:lnTo>
                <a:lnTo>
                  <a:pt x="117" y="116"/>
                </a:lnTo>
                <a:lnTo>
                  <a:pt x="117" y="115"/>
                </a:lnTo>
                <a:lnTo>
                  <a:pt x="117" y="113"/>
                </a:lnTo>
                <a:close/>
                <a:moveTo>
                  <a:pt x="133" y="407"/>
                </a:moveTo>
                <a:lnTo>
                  <a:pt x="133" y="407"/>
                </a:lnTo>
                <a:lnTo>
                  <a:pt x="138" y="407"/>
                </a:lnTo>
                <a:lnTo>
                  <a:pt x="138" y="405"/>
                </a:lnTo>
                <a:lnTo>
                  <a:pt x="133" y="405"/>
                </a:lnTo>
                <a:lnTo>
                  <a:pt x="133" y="407"/>
                </a:lnTo>
                <a:close/>
                <a:moveTo>
                  <a:pt x="100" y="176"/>
                </a:moveTo>
                <a:lnTo>
                  <a:pt x="100" y="176"/>
                </a:lnTo>
                <a:lnTo>
                  <a:pt x="101" y="170"/>
                </a:lnTo>
                <a:lnTo>
                  <a:pt x="100" y="173"/>
                </a:lnTo>
                <a:lnTo>
                  <a:pt x="100" y="176"/>
                </a:lnTo>
                <a:close/>
                <a:moveTo>
                  <a:pt x="164" y="165"/>
                </a:moveTo>
                <a:lnTo>
                  <a:pt x="164" y="165"/>
                </a:lnTo>
                <a:lnTo>
                  <a:pt x="166" y="164"/>
                </a:lnTo>
                <a:lnTo>
                  <a:pt x="166" y="160"/>
                </a:lnTo>
                <a:lnTo>
                  <a:pt x="164" y="162"/>
                </a:lnTo>
                <a:lnTo>
                  <a:pt x="164" y="165"/>
                </a:lnTo>
                <a:close/>
                <a:moveTo>
                  <a:pt x="120" y="56"/>
                </a:moveTo>
                <a:lnTo>
                  <a:pt x="120" y="56"/>
                </a:lnTo>
                <a:lnTo>
                  <a:pt x="117" y="50"/>
                </a:lnTo>
                <a:lnTo>
                  <a:pt x="117" y="53"/>
                </a:lnTo>
                <a:lnTo>
                  <a:pt x="117" y="55"/>
                </a:lnTo>
                <a:lnTo>
                  <a:pt x="120" y="56"/>
                </a:lnTo>
                <a:close/>
                <a:moveTo>
                  <a:pt x="49" y="231"/>
                </a:moveTo>
                <a:lnTo>
                  <a:pt x="49" y="231"/>
                </a:lnTo>
                <a:lnTo>
                  <a:pt x="46" y="233"/>
                </a:lnTo>
                <a:lnTo>
                  <a:pt x="45" y="236"/>
                </a:lnTo>
                <a:lnTo>
                  <a:pt x="45" y="238"/>
                </a:lnTo>
                <a:lnTo>
                  <a:pt x="49" y="231"/>
                </a:lnTo>
                <a:close/>
                <a:moveTo>
                  <a:pt x="48" y="260"/>
                </a:moveTo>
                <a:lnTo>
                  <a:pt x="48" y="260"/>
                </a:lnTo>
                <a:lnTo>
                  <a:pt x="51" y="260"/>
                </a:lnTo>
                <a:lnTo>
                  <a:pt x="51" y="258"/>
                </a:lnTo>
                <a:lnTo>
                  <a:pt x="49" y="258"/>
                </a:lnTo>
                <a:lnTo>
                  <a:pt x="48" y="260"/>
                </a:lnTo>
                <a:close/>
                <a:moveTo>
                  <a:pt x="81" y="334"/>
                </a:moveTo>
                <a:lnTo>
                  <a:pt x="81" y="334"/>
                </a:lnTo>
                <a:lnTo>
                  <a:pt x="81" y="332"/>
                </a:lnTo>
                <a:lnTo>
                  <a:pt x="79" y="332"/>
                </a:lnTo>
                <a:lnTo>
                  <a:pt x="78" y="332"/>
                </a:lnTo>
                <a:lnTo>
                  <a:pt x="78" y="336"/>
                </a:lnTo>
                <a:lnTo>
                  <a:pt x="81" y="334"/>
                </a:lnTo>
                <a:close/>
                <a:moveTo>
                  <a:pt x="93" y="162"/>
                </a:moveTo>
                <a:lnTo>
                  <a:pt x="93" y="162"/>
                </a:lnTo>
                <a:lnTo>
                  <a:pt x="93" y="164"/>
                </a:lnTo>
                <a:lnTo>
                  <a:pt x="95" y="167"/>
                </a:lnTo>
                <a:lnTo>
                  <a:pt x="97" y="167"/>
                </a:lnTo>
                <a:lnTo>
                  <a:pt x="93" y="162"/>
                </a:lnTo>
                <a:close/>
                <a:moveTo>
                  <a:pt x="111" y="167"/>
                </a:moveTo>
                <a:lnTo>
                  <a:pt x="111" y="167"/>
                </a:lnTo>
                <a:lnTo>
                  <a:pt x="108" y="168"/>
                </a:lnTo>
                <a:lnTo>
                  <a:pt x="109" y="170"/>
                </a:lnTo>
                <a:lnTo>
                  <a:pt x="111" y="170"/>
                </a:lnTo>
                <a:lnTo>
                  <a:pt x="111" y="167"/>
                </a:lnTo>
                <a:close/>
                <a:moveTo>
                  <a:pt x="120" y="146"/>
                </a:moveTo>
                <a:lnTo>
                  <a:pt x="120" y="146"/>
                </a:lnTo>
                <a:lnTo>
                  <a:pt x="119" y="142"/>
                </a:lnTo>
                <a:lnTo>
                  <a:pt x="117" y="142"/>
                </a:lnTo>
                <a:lnTo>
                  <a:pt x="117" y="143"/>
                </a:lnTo>
                <a:lnTo>
                  <a:pt x="120" y="146"/>
                </a:lnTo>
                <a:close/>
                <a:moveTo>
                  <a:pt x="34" y="332"/>
                </a:moveTo>
                <a:lnTo>
                  <a:pt x="34" y="332"/>
                </a:lnTo>
                <a:lnTo>
                  <a:pt x="34" y="324"/>
                </a:lnTo>
                <a:lnTo>
                  <a:pt x="34" y="326"/>
                </a:lnTo>
                <a:lnTo>
                  <a:pt x="34" y="331"/>
                </a:lnTo>
                <a:lnTo>
                  <a:pt x="34" y="332"/>
                </a:lnTo>
                <a:close/>
                <a:moveTo>
                  <a:pt x="82" y="214"/>
                </a:moveTo>
                <a:lnTo>
                  <a:pt x="82" y="214"/>
                </a:lnTo>
                <a:lnTo>
                  <a:pt x="84" y="208"/>
                </a:lnTo>
                <a:lnTo>
                  <a:pt x="82" y="212"/>
                </a:lnTo>
                <a:lnTo>
                  <a:pt x="82" y="214"/>
                </a:lnTo>
                <a:close/>
                <a:moveTo>
                  <a:pt x="171" y="391"/>
                </a:moveTo>
                <a:lnTo>
                  <a:pt x="171" y="391"/>
                </a:lnTo>
                <a:lnTo>
                  <a:pt x="169" y="386"/>
                </a:lnTo>
                <a:lnTo>
                  <a:pt x="168" y="386"/>
                </a:lnTo>
                <a:lnTo>
                  <a:pt x="169" y="391"/>
                </a:lnTo>
                <a:lnTo>
                  <a:pt x="171" y="391"/>
                </a:lnTo>
                <a:close/>
                <a:moveTo>
                  <a:pt x="112" y="407"/>
                </a:moveTo>
                <a:lnTo>
                  <a:pt x="112" y="407"/>
                </a:lnTo>
                <a:lnTo>
                  <a:pt x="119" y="405"/>
                </a:lnTo>
                <a:lnTo>
                  <a:pt x="114" y="405"/>
                </a:lnTo>
                <a:lnTo>
                  <a:pt x="112" y="407"/>
                </a:lnTo>
                <a:close/>
                <a:moveTo>
                  <a:pt x="51" y="334"/>
                </a:moveTo>
                <a:lnTo>
                  <a:pt x="51" y="334"/>
                </a:lnTo>
                <a:lnTo>
                  <a:pt x="51" y="329"/>
                </a:lnTo>
                <a:lnTo>
                  <a:pt x="49" y="328"/>
                </a:lnTo>
                <a:lnTo>
                  <a:pt x="51" y="334"/>
                </a:lnTo>
                <a:close/>
                <a:moveTo>
                  <a:pt x="191" y="252"/>
                </a:moveTo>
                <a:lnTo>
                  <a:pt x="191" y="252"/>
                </a:lnTo>
                <a:lnTo>
                  <a:pt x="190" y="252"/>
                </a:lnTo>
                <a:lnTo>
                  <a:pt x="190" y="255"/>
                </a:lnTo>
                <a:lnTo>
                  <a:pt x="191" y="255"/>
                </a:lnTo>
                <a:lnTo>
                  <a:pt x="191" y="254"/>
                </a:lnTo>
                <a:lnTo>
                  <a:pt x="191" y="252"/>
                </a:lnTo>
                <a:close/>
                <a:moveTo>
                  <a:pt x="76" y="261"/>
                </a:moveTo>
                <a:lnTo>
                  <a:pt x="76" y="261"/>
                </a:lnTo>
                <a:lnTo>
                  <a:pt x="76" y="258"/>
                </a:lnTo>
                <a:lnTo>
                  <a:pt x="73" y="261"/>
                </a:lnTo>
                <a:lnTo>
                  <a:pt x="76" y="261"/>
                </a:lnTo>
                <a:close/>
                <a:moveTo>
                  <a:pt x="68" y="190"/>
                </a:moveTo>
                <a:lnTo>
                  <a:pt x="68" y="190"/>
                </a:lnTo>
                <a:lnTo>
                  <a:pt x="70" y="189"/>
                </a:lnTo>
                <a:lnTo>
                  <a:pt x="75" y="181"/>
                </a:lnTo>
                <a:lnTo>
                  <a:pt x="71" y="186"/>
                </a:lnTo>
                <a:lnTo>
                  <a:pt x="68" y="190"/>
                </a:lnTo>
                <a:close/>
                <a:moveTo>
                  <a:pt x="116" y="183"/>
                </a:moveTo>
                <a:lnTo>
                  <a:pt x="116" y="183"/>
                </a:lnTo>
                <a:lnTo>
                  <a:pt x="119" y="184"/>
                </a:lnTo>
                <a:lnTo>
                  <a:pt x="119" y="181"/>
                </a:lnTo>
                <a:lnTo>
                  <a:pt x="117" y="181"/>
                </a:lnTo>
                <a:lnTo>
                  <a:pt x="116" y="183"/>
                </a:lnTo>
                <a:close/>
                <a:moveTo>
                  <a:pt x="18" y="317"/>
                </a:moveTo>
                <a:lnTo>
                  <a:pt x="18" y="317"/>
                </a:lnTo>
                <a:lnTo>
                  <a:pt x="16" y="318"/>
                </a:lnTo>
                <a:lnTo>
                  <a:pt x="16" y="323"/>
                </a:lnTo>
                <a:lnTo>
                  <a:pt x="18" y="321"/>
                </a:lnTo>
                <a:lnTo>
                  <a:pt x="18" y="317"/>
                </a:lnTo>
                <a:close/>
                <a:moveTo>
                  <a:pt x="76" y="350"/>
                </a:moveTo>
                <a:lnTo>
                  <a:pt x="76" y="350"/>
                </a:lnTo>
                <a:lnTo>
                  <a:pt x="78" y="350"/>
                </a:lnTo>
                <a:lnTo>
                  <a:pt x="79" y="350"/>
                </a:lnTo>
                <a:lnTo>
                  <a:pt x="81" y="347"/>
                </a:lnTo>
                <a:lnTo>
                  <a:pt x="81" y="345"/>
                </a:lnTo>
                <a:lnTo>
                  <a:pt x="76" y="350"/>
                </a:lnTo>
                <a:close/>
                <a:moveTo>
                  <a:pt x="45" y="370"/>
                </a:moveTo>
                <a:lnTo>
                  <a:pt x="45" y="370"/>
                </a:lnTo>
                <a:lnTo>
                  <a:pt x="45" y="369"/>
                </a:lnTo>
                <a:lnTo>
                  <a:pt x="45" y="365"/>
                </a:lnTo>
                <a:lnTo>
                  <a:pt x="43" y="369"/>
                </a:lnTo>
                <a:lnTo>
                  <a:pt x="45" y="370"/>
                </a:lnTo>
                <a:close/>
                <a:moveTo>
                  <a:pt x="19" y="348"/>
                </a:moveTo>
                <a:lnTo>
                  <a:pt x="19" y="348"/>
                </a:lnTo>
                <a:lnTo>
                  <a:pt x="21" y="348"/>
                </a:lnTo>
                <a:lnTo>
                  <a:pt x="21" y="347"/>
                </a:lnTo>
                <a:lnTo>
                  <a:pt x="19" y="342"/>
                </a:lnTo>
                <a:lnTo>
                  <a:pt x="19" y="343"/>
                </a:lnTo>
                <a:lnTo>
                  <a:pt x="19" y="348"/>
                </a:lnTo>
                <a:close/>
                <a:moveTo>
                  <a:pt x="201" y="353"/>
                </a:moveTo>
                <a:lnTo>
                  <a:pt x="201" y="353"/>
                </a:lnTo>
                <a:lnTo>
                  <a:pt x="202" y="347"/>
                </a:lnTo>
                <a:lnTo>
                  <a:pt x="201" y="348"/>
                </a:lnTo>
                <a:lnTo>
                  <a:pt x="201" y="353"/>
                </a:lnTo>
                <a:close/>
                <a:moveTo>
                  <a:pt x="187" y="167"/>
                </a:moveTo>
                <a:lnTo>
                  <a:pt x="187" y="167"/>
                </a:lnTo>
                <a:lnTo>
                  <a:pt x="188" y="168"/>
                </a:lnTo>
                <a:lnTo>
                  <a:pt x="190" y="167"/>
                </a:lnTo>
                <a:lnTo>
                  <a:pt x="190" y="165"/>
                </a:lnTo>
                <a:lnTo>
                  <a:pt x="187" y="167"/>
                </a:lnTo>
                <a:close/>
                <a:moveTo>
                  <a:pt x="133" y="211"/>
                </a:moveTo>
                <a:lnTo>
                  <a:pt x="133" y="211"/>
                </a:lnTo>
                <a:lnTo>
                  <a:pt x="139" y="211"/>
                </a:lnTo>
                <a:lnTo>
                  <a:pt x="138" y="209"/>
                </a:lnTo>
                <a:lnTo>
                  <a:pt x="133" y="209"/>
                </a:lnTo>
                <a:lnTo>
                  <a:pt x="133" y="211"/>
                </a:lnTo>
                <a:close/>
                <a:moveTo>
                  <a:pt x="161" y="198"/>
                </a:moveTo>
                <a:lnTo>
                  <a:pt x="161" y="198"/>
                </a:lnTo>
                <a:lnTo>
                  <a:pt x="160" y="201"/>
                </a:lnTo>
                <a:lnTo>
                  <a:pt x="163" y="201"/>
                </a:lnTo>
                <a:lnTo>
                  <a:pt x="161" y="198"/>
                </a:lnTo>
                <a:close/>
                <a:moveTo>
                  <a:pt x="65" y="353"/>
                </a:moveTo>
                <a:lnTo>
                  <a:pt x="65" y="353"/>
                </a:lnTo>
                <a:lnTo>
                  <a:pt x="62" y="353"/>
                </a:lnTo>
                <a:lnTo>
                  <a:pt x="62" y="354"/>
                </a:lnTo>
                <a:lnTo>
                  <a:pt x="63" y="354"/>
                </a:lnTo>
                <a:lnTo>
                  <a:pt x="65" y="353"/>
                </a:lnTo>
                <a:close/>
                <a:moveTo>
                  <a:pt x="213" y="159"/>
                </a:moveTo>
                <a:lnTo>
                  <a:pt x="213" y="159"/>
                </a:lnTo>
                <a:lnTo>
                  <a:pt x="210" y="154"/>
                </a:lnTo>
                <a:lnTo>
                  <a:pt x="212" y="160"/>
                </a:lnTo>
                <a:lnTo>
                  <a:pt x="213" y="159"/>
                </a:lnTo>
                <a:close/>
                <a:moveTo>
                  <a:pt x="199" y="140"/>
                </a:moveTo>
                <a:lnTo>
                  <a:pt x="199" y="140"/>
                </a:lnTo>
                <a:lnTo>
                  <a:pt x="202" y="145"/>
                </a:lnTo>
                <a:lnTo>
                  <a:pt x="201" y="142"/>
                </a:lnTo>
                <a:lnTo>
                  <a:pt x="201" y="140"/>
                </a:lnTo>
                <a:lnTo>
                  <a:pt x="201" y="138"/>
                </a:lnTo>
                <a:lnTo>
                  <a:pt x="199" y="140"/>
                </a:lnTo>
                <a:close/>
                <a:moveTo>
                  <a:pt x="193" y="154"/>
                </a:moveTo>
                <a:lnTo>
                  <a:pt x="193" y="154"/>
                </a:lnTo>
                <a:lnTo>
                  <a:pt x="196" y="151"/>
                </a:lnTo>
                <a:lnTo>
                  <a:pt x="191" y="153"/>
                </a:lnTo>
                <a:lnTo>
                  <a:pt x="193" y="154"/>
                </a:lnTo>
                <a:close/>
                <a:moveTo>
                  <a:pt x="34" y="266"/>
                </a:moveTo>
                <a:lnTo>
                  <a:pt x="34" y="266"/>
                </a:lnTo>
                <a:lnTo>
                  <a:pt x="35" y="263"/>
                </a:lnTo>
                <a:lnTo>
                  <a:pt x="34" y="263"/>
                </a:lnTo>
                <a:lnTo>
                  <a:pt x="34" y="266"/>
                </a:lnTo>
                <a:close/>
                <a:moveTo>
                  <a:pt x="119" y="58"/>
                </a:moveTo>
                <a:lnTo>
                  <a:pt x="119" y="58"/>
                </a:lnTo>
                <a:lnTo>
                  <a:pt x="117" y="58"/>
                </a:lnTo>
                <a:lnTo>
                  <a:pt x="117" y="61"/>
                </a:lnTo>
                <a:lnTo>
                  <a:pt x="119" y="61"/>
                </a:lnTo>
                <a:lnTo>
                  <a:pt x="119" y="58"/>
                </a:lnTo>
                <a:close/>
                <a:moveTo>
                  <a:pt x="171" y="149"/>
                </a:moveTo>
                <a:lnTo>
                  <a:pt x="171" y="149"/>
                </a:lnTo>
                <a:lnTo>
                  <a:pt x="168" y="151"/>
                </a:lnTo>
                <a:lnTo>
                  <a:pt x="168" y="153"/>
                </a:lnTo>
                <a:lnTo>
                  <a:pt x="171" y="149"/>
                </a:lnTo>
                <a:close/>
                <a:moveTo>
                  <a:pt x="67" y="342"/>
                </a:moveTo>
                <a:lnTo>
                  <a:pt x="67" y="342"/>
                </a:lnTo>
                <a:lnTo>
                  <a:pt x="65" y="342"/>
                </a:lnTo>
                <a:lnTo>
                  <a:pt x="63" y="345"/>
                </a:lnTo>
                <a:lnTo>
                  <a:pt x="65" y="345"/>
                </a:lnTo>
                <a:lnTo>
                  <a:pt x="67" y="342"/>
                </a:lnTo>
                <a:close/>
                <a:moveTo>
                  <a:pt x="101" y="364"/>
                </a:moveTo>
                <a:lnTo>
                  <a:pt x="101" y="364"/>
                </a:lnTo>
                <a:lnTo>
                  <a:pt x="101" y="367"/>
                </a:lnTo>
                <a:lnTo>
                  <a:pt x="103" y="365"/>
                </a:lnTo>
                <a:lnTo>
                  <a:pt x="103" y="362"/>
                </a:lnTo>
                <a:lnTo>
                  <a:pt x="101" y="364"/>
                </a:lnTo>
                <a:close/>
                <a:moveTo>
                  <a:pt x="79" y="222"/>
                </a:moveTo>
                <a:lnTo>
                  <a:pt x="79" y="222"/>
                </a:lnTo>
                <a:lnTo>
                  <a:pt x="78" y="220"/>
                </a:lnTo>
                <a:lnTo>
                  <a:pt x="76" y="225"/>
                </a:lnTo>
                <a:lnTo>
                  <a:pt x="76" y="227"/>
                </a:lnTo>
                <a:lnTo>
                  <a:pt x="79" y="222"/>
                </a:lnTo>
                <a:close/>
                <a:moveTo>
                  <a:pt x="68" y="347"/>
                </a:moveTo>
                <a:lnTo>
                  <a:pt x="68" y="347"/>
                </a:lnTo>
                <a:lnTo>
                  <a:pt x="67" y="347"/>
                </a:lnTo>
                <a:lnTo>
                  <a:pt x="63" y="350"/>
                </a:lnTo>
                <a:lnTo>
                  <a:pt x="67" y="350"/>
                </a:lnTo>
                <a:lnTo>
                  <a:pt x="68" y="347"/>
                </a:lnTo>
                <a:close/>
                <a:moveTo>
                  <a:pt x="169" y="399"/>
                </a:moveTo>
                <a:lnTo>
                  <a:pt x="169" y="399"/>
                </a:lnTo>
                <a:lnTo>
                  <a:pt x="169" y="395"/>
                </a:lnTo>
                <a:lnTo>
                  <a:pt x="164" y="397"/>
                </a:lnTo>
                <a:lnTo>
                  <a:pt x="169" y="399"/>
                </a:lnTo>
                <a:close/>
                <a:moveTo>
                  <a:pt x="84" y="347"/>
                </a:moveTo>
                <a:lnTo>
                  <a:pt x="84" y="347"/>
                </a:lnTo>
                <a:lnTo>
                  <a:pt x="82" y="350"/>
                </a:lnTo>
                <a:lnTo>
                  <a:pt x="84" y="350"/>
                </a:lnTo>
                <a:lnTo>
                  <a:pt x="84" y="347"/>
                </a:lnTo>
                <a:close/>
                <a:moveTo>
                  <a:pt x="59" y="339"/>
                </a:moveTo>
                <a:lnTo>
                  <a:pt x="59" y="339"/>
                </a:lnTo>
                <a:lnTo>
                  <a:pt x="60" y="339"/>
                </a:lnTo>
                <a:lnTo>
                  <a:pt x="62" y="339"/>
                </a:lnTo>
                <a:lnTo>
                  <a:pt x="62" y="337"/>
                </a:lnTo>
                <a:lnTo>
                  <a:pt x="59" y="337"/>
                </a:lnTo>
                <a:lnTo>
                  <a:pt x="59" y="339"/>
                </a:lnTo>
                <a:close/>
                <a:moveTo>
                  <a:pt x="220" y="227"/>
                </a:moveTo>
                <a:lnTo>
                  <a:pt x="220" y="227"/>
                </a:lnTo>
                <a:lnTo>
                  <a:pt x="221" y="224"/>
                </a:lnTo>
                <a:lnTo>
                  <a:pt x="221" y="222"/>
                </a:lnTo>
                <a:lnTo>
                  <a:pt x="220" y="227"/>
                </a:lnTo>
                <a:close/>
                <a:moveTo>
                  <a:pt x="224" y="261"/>
                </a:moveTo>
                <a:lnTo>
                  <a:pt x="224" y="261"/>
                </a:lnTo>
                <a:lnTo>
                  <a:pt x="223" y="261"/>
                </a:lnTo>
                <a:lnTo>
                  <a:pt x="221" y="261"/>
                </a:lnTo>
                <a:lnTo>
                  <a:pt x="221" y="265"/>
                </a:lnTo>
                <a:lnTo>
                  <a:pt x="224" y="261"/>
                </a:lnTo>
                <a:close/>
                <a:moveTo>
                  <a:pt x="134" y="99"/>
                </a:moveTo>
                <a:lnTo>
                  <a:pt x="134" y="99"/>
                </a:lnTo>
                <a:lnTo>
                  <a:pt x="138" y="97"/>
                </a:lnTo>
                <a:lnTo>
                  <a:pt x="136" y="96"/>
                </a:lnTo>
                <a:lnTo>
                  <a:pt x="134" y="97"/>
                </a:lnTo>
                <a:lnTo>
                  <a:pt x="134" y="99"/>
                </a:lnTo>
                <a:close/>
                <a:moveTo>
                  <a:pt x="163" y="246"/>
                </a:moveTo>
                <a:lnTo>
                  <a:pt x="163" y="246"/>
                </a:lnTo>
                <a:lnTo>
                  <a:pt x="164" y="246"/>
                </a:lnTo>
                <a:lnTo>
                  <a:pt x="166" y="244"/>
                </a:lnTo>
                <a:lnTo>
                  <a:pt x="166" y="241"/>
                </a:lnTo>
                <a:lnTo>
                  <a:pt x="163" y="246"/>
                </a:lnTo>
                <a:close/>
                <a:moveTo>
                  <a:pt x="100" y="156"/>
                </a:moveTo>
                <a:lnTo>
                  <a:pt x="100" y="156"/>
                </a:lnTo>
                <a:lnTo>
                  <a:pt x="101" y="156"/>
                </a:lnTo>
                <a:lnTo>
                  <a:pt x="100" y="153"/>
                </a:lnTo>
                <a:lnTo>
                  <a:pt x="100" y="151"/>
                </a:lnTo>
                <a:lnTo>
                  <a:pt x="98" y="149"/>
                </a:lnTo>
                <a:lnTo>
                  <a:pt x="98" y="153"/>
                </a:lnTo>
                <a:lnTo>
                  <a:pt x="100" y="156"/>
                </a:lnTo>
                <a:close/>
                <a:moveTo>
                  <a:pt x="187" y="359"/>
                </a:moveTo>
                <a:lnTo>
                  <a:pt x="187" y="359"/>
                </a:lnTo>
                <a:lnTo>
                  <a:pt x="187" y="361"/>
                </a:lnTo>
                <a:lnTo>
                  <a:pt x="185" y="362"/>
                </a:lnTo>
                <a:lnTo>
                  <a:pt x="185" y="364"/>
                </a:lnTo>
                <a:lnTo>
                  <a:pt x="187" y="362"/>
                </a:lnTo>
                <a:lnTo>
                  <a:pt x="188" y="361"/>
                </a:lnTo>
                <a:lnTo>
                  <a:pt x="187" y="359"/>
                </a:lnTo>
                <a:close/>
                <a:moveTo>
                  <a:pt x="95" y="64"/>
                </a:moveTo>
                <a:lnTo>
                  <a:pt x="95" y="64"/>
                </a:lnTo>
                <a:lnTo>
                  <a:pt x="93" y="64"/>
                </a:lnTo>
                <a:lnTo>
                  <a:pt x="93" y="69"/>
                </a:lnTo>
                <a:lnTo>
                  <a:pt x="95" y="67"/>
                </a:lnTo>
                <a:lnTo>
                  <a:pt x="95" y="64"/>
                </a:lnTo>
                <a:close/>
                <a:moveTo>
                  <a:pt x="204" y="329"/>
                </a:moveTo>
                <a:lnTo>
                  <a:pt x="204" y="329"/>
                </a:lnTo>
                <a:lnTo>
                  <a:pt x="201" y="329"/>
                </a:lnTo>
                <a:lnTo>
                  <a:pt x="199" y="329"/>
                </a:lnTo>
                <a:lnTo>
                  <a:pt x="196" y="329"/>
                </a:lnTo>
                <a:lnTo>
                  <a:pt x="204" y="329"/>
                </a:lnTo>
                <a:close/>
                <a:moveTo>
                  <a:pt x="235" y="252"/>
                </a:moveTo>
                <a:lnTo>
                  <a:pt x="235" y="252"/>
                </a:lnTo>
                <a:lnTo>
                  <a:pt x="235" y="246"/>
                </a:lnTo>
                <a:lnTo>
                  <a:pt x="234" y="246"/>
                </a:lnTo>
                <a:lnTo>
                  <a:pt x="235" y="254"/>
                </a:lnTo>
                <a:lnTo>
                  <a:pt x="235" y="252"/>
                </a:lnTo>
                <a:close/>
                <a:moveTo>
                  <a:pt x="125" y="123"/>
                </a:moveTo>
                <a:lnTo>
                  <a:pt x="125" y="123"/>
                </a:lnTo>
                <a:lnTo>
                  <a:pt x="127" y="119"/>
                </a:lnTo>
                <a:lnTo>
                  <a:pt x="127" y="118"/>
                </a:lnTo>
                <a:lnTo>
                  <a:pt x="125" y="119"/>
                </a:lnTo>
                <a:lnTo>
                  <a:pt x="123" y="121"/>
                </a:lnTo>
                <a:lnTo>
                  <a:pt x="125" y="123"/>
                </a:lnTo>
                <a:close/>
                <a:moveTo>
                  <a:pt x="185" y="358"/>
                </a:moveTo>
                <a:lnTo>
                  <a:pt x="185" y="358"/>
                </a:lnTo>
                <a:lnTo>
                  <a:pt x="187" y="358"/>
                </a:lnTo>
                <a:lnTo>
                  <a:pt x="187" y="354"/>
                </a:lnTo>
                <a:lnTo>
                  <a:pt x="185" y="353"/>
                </a:lnTo>
                <a:lnTo>
                  <a:pt x="185" y="358"/>
                </a:lnTo>
                <a:close/>
                <a:moveTo>
                  <a:pt x="81" y="337"/>
                </a:moveTo>
                <a:lnTo>
                  <a:pt x="81" y="337"/>
                </a:lnTo>
                <a:lnTo>
                  <a:pt x="76" y="337"/>
                </a:lnTo>
                <a:lnTo>
                  <a:pt x="76" y="339"/>
                </a:lnTo>
                <a:lnTo>
                  <a:pt x="81" y="339"/>
                </a:lnTo>
                <a:lnTo>
                  <a:pt x="81" y="337"/>
                </a:lnTo>
                <a:close/>
                <a:moveTo>
                  <a:pt x="123" y="86"/>
                </a:moveTo>
                <a:lnTo>
                  <a:pt x="123" y="86"/>
                </a:lnTo>
                <a:lnTo>
                  <a:pt x="122" y="85"/>
                </a:lnTo>
                <a:lnTo>
                  <a:pt x="122" y="83"/>
                </a:lnTo>
                <a:lnTo>
                  <a:pt x="120" y="83"/>
                </a:lnTo>
                <a:lnTo>
                  <a:pt x="120" y="86"/>
                </a:lnTo>
                <a:lnTo>
                  <a:pt x="122" y="86"/>
                </a:lnTo>
                <a:lnTo>
                  <a:pt x="123" y="86"/>
                </a:lnTo>
                <a:close/>
                <a:moveTo>
                  <a:pt x="158" y="405"/>
                </a:moveTo>
                <a:lnTo>
                  <a:pt x="158" y="405"/>
                </a:lnTo>
                <a:lnTo>
                  <a:pt x="153" y="407"/>
                </a:lnTo>
                <a:lnTo>
                  <a:pt x="160" y="405"/>
                </a:lnTo>
                <a:lnTo>
                  <a:pt x="158" y="405"/>
                </a:lnTo>
                <a:close/>
                <a:moveTo>
                  <a:pt x="141" y="154"/>
                </a:moveTo>
                <a:lnTo>
                  <a:pt x="141" y="154"/>
                </a:lnTo>
                <a:lnTo>
                  <a:pt x="142" y="153"/>
                </a:lnTo>
                <a:lnTo>
                  <a:pt x="142" y="149"/>
                </a:lnTo>
                <a:lnTo>
                  <a:pt x="141" y="151"/>
                </a:lnTo>
                <a:lnTo>
                  <a:pt x="141" y="154"/>
                </a:lnTo>
                <a:close/>
                <a:moveTo>
                  <a:pt x="152" y="167"/>
                </a:moveTo>
                <a:lnTo>
                  <a:pt x="152" y="167"/>
                </a:lnTo>
                <a:lnTo>
                  <a:pt x="150" y="168"/>
                </a:lnTo>
                <a:lnTo>
                  <a:pt x="152" y="173"/>
                </a:lnTo>
                <a:lnTo>
                  <a:pt x="153" y="171"/>
                </a:lnTo>
                <a:lnTo>
                  <a:pt x="152" y="167"/>
                </a:lnTo>
                <a:close/>
                <a:moveTo>
                  <a:pt x="87" y="31"/>
                </a:moveTo>
                <a:lnTo>
                  <a:pt x="87" y="31"/>
                </a:lnTo>
                <a:lnTo>
                  <a:pt x="89" y="34"/>
                </a:lnTo>
                <a:lnTo>
                  <a:pt x="89" y="36"/>
                </a:lnTo>
                <a:lnTo>
                  <a:pt x="90" y="34"/>
                </a:lnTo>
                <a:lnTo>
                  <a:pt x="87" y="31"/>
                </a:lnTo>
                <a:close/>
                <a:moveTo>
                  <a:pt x="207" y="209"/>
                </a:moveTo>
                <a:lnTo>
                  <a:pt x="207" y="209"/>
                </a:lnTo>
                <a:lnTo>
                  <a:pt x="209" y="211"/>
                </a:lnTo>
                <a:lnTo>
                  <a:pt x="210" y="208"/>
                </a:lnTo>
                <a:lnTo>
                  <a:pt x="209" y="208"/>
                </a:lnTo>
                <a:lnTo>
                  <a:pt x="207" y="209"/>
                </a:lnTo>
                <a:close/>
                <a:moveTo>
                  <a:pt x="182" y="343"/>
                </a:moveTo>
                <a:lnTo>
                  <a:pt x="182" y="343"/>
                </a:lnTo>
                <a:lnTo>
                  <a:pt x="182" y="348"/>
                </a:lnTo>
                <a:lnTo>
                  <a:pt x="183" y="347"/>
                </a:lnTo>
                <a:lnTo>
                  <a:pt x="183" y="343"/>
                </a:lnTo>
                <a:lnTo>
                  <a:pt x="182" y="343"/>
                </a:lnTo>
                <a:close/>
                <a:moveTo>
                  <a:pt x="194" y="384"/>
                </a:moveTo>
                <a:lnTo>
                  <a:pt x="194" y="384"/>
                </a:lnTo>
                <a:lnTo>
                  <a:pt x="194" y="381"/>
                </a:lnTo>
                <a:lnTo>
                  <a:pt x="193" y="383"/>
                </a:lnTo>
                <a:lnTo>
                  <a:pt x="194" y="384"/>
                </a:lnTo>
                <a:close/>
                <a:moveTo>
                  <a:pt x="133" y="94"/>
                </a:moveTo>
                <a:lnTo>
                  <a:pt x="133" y="94"/>
                </a:lnTo>
                <a:lnTo>
                  <a:pt x="134" y="94"/>
                </a:lnTo>
                <a:lnTo>
                  <a:pt x="133" y="91"/>
                </a:lnTo>
                <a:lnTo>
                  <a:pt x="131" y="91"/>
                </a:lnTo>
                <a:lnTo>
                  <a:pt x="133" y="94"/>
                </a:lnTo>
                <a:close/>
                <a:moveTo>
                  <a:pt x="183" y="211"/>
                </a:moveTo>
                <a:lnTo>
                  <a:pt x="183" y="211"/>
                </a:lnTo>
                <a:lnTo>
                  <a:pt x="182" y="206"/>
                </a:lnTo>
                <a:lnTo>
                  <a:pt x="182" y="208"/>
                </a:lnTo>
                <a:lnTo>
                  <a:pt x="183" y="211"/>
                </a:lnTo>
                <a:close/>
                <a:moveTo>
                  <a:pt x="193" y="132"/>
                </a:moveTo>
                <a:lnTo>
                  <a:pt x="193" y="132"/>
                </a:lnTo>
                <a:lnTo>
                  <a:pt x="194" y="138"/>
                </a:lnTo>
                <a:lnTo>
                  <a:pt x="196" y="137"/>
                </a:lnTo>
                <a:lnTo>
                  <a:pt x="193" y="132"/>
                </a:lnTo>
                <a:close/>
                <a:moveTo>
                  <a:pt x="144" y="143"/>
                </a:moveTo>
                <a:lnTo>
                  <a:pt x="144" y="143"/>
                </a:lnTo>
                <a:lnTo>
                  <a:pt x="146" y="142"/>
                </a:lnTo>
                <a:lnTo>
                  <a:pt x="146" y="138"/>
                </a:lnTo>
                <a:lnTo>
                  <a:pt x="142" y="140"/>
                </a:lnTo>
                <a:lnTo>
                  <a:pt x="144" y="143"/>
                </a:lnTo>
                <a:close/>
                <a:moveTo>
                  <a:pt x="76" y="206"/>
                </a:moveTo>
                <a:lnTo>
                  <a:pt x="76" y="206"/>
                </a:lnTo>
                <a:lnTo>
                  <a:pt x="73" y="211"/>
                </a:lnTo>
                <a:lnTo>
                  <a:pt x="76" y="208"/>
                </a:lnTo>
                <a:lnTo>
                  <a:pt x="76" y="206"/>
                </a:lnTo>
                <a:close/>
                <a:moveTo>
                  <a:pt x="166" y="222"/>
                </a:moveTo>
                <a:lnTo>
                  <a:pt x="166" y="222"/>
                </a:lnTo>
                <a:lnTo>
                  <a:pt x="168" y="219"/>
                </a:lnTo>
                <a:lnTo>
                  <a:pt x="168" y="217"/>
                </a:lnTo>
                <a:lnTo>
                  <a:pt x="166" y="219"/>
                </a:lnTo>
                <a:lnTo>
                  <a:pt x="166" y="222"/>
                </a:lnTo>
                <a:close/>
                <a:moveTo>
                  <a:pt x="21" y="359"/>
                </a:moveTo>
                <a:lnTo>
                  <a:pt x="21" y="359"/>
                </a:lnTo>
                <a:lnTo>
                  <a:pt x="22" y="361"/>
                </a:lnTo>
                <a:lnTo>
                  <a:pt x="24" y="361"/>
                </a:lnTo>
                <a:lnTo>
                  <a:pt x="22" y="358"/>
                </a:lnTo>
                <a:lnTo>
                  <a:pt x="21" y="359"/>
                </a:lnTo>
                <a:close/>
                <a:moveTo>
                  <a:pt x="112" y="50"/>
                </a:moveTo>
                <a:lnTo>
                  <a:pt x="112" y="50"/>
                </a:lnTo>
                <a:lnTo>
                  <a:pt x="114" y="52"/>
                </a:lnTo>
                <a:lnTo>
                  <a:pt x="116" y="52"/>
                </a:lnTo>
                <a:lnTo>
                  <a:pt x="114" y="48"/>
                </a:lnTo>
                <a:lnTo>
                  <a:pt x="112" y="50"/>
                </a:lnTo>
                <a:close/>
                <a:moveTo>
                  <a:pt x="117" y="178"/>
                </a:moveTo>
                <a:lnTo>
                  <a:pt x="117" y="178"/>
                </a:lnTo>
                <a:lnTo>
                  <a:pt x="119" y="178"/>
                </a:lnTo>
                <a:lnTo>
                  <a:pt x="119" y="175"/>
                </a:lnTo>
                <a:lnTo>
                  <a:pt x="117" y="178"/>
                </a:lnTo>
                <a:close/>
                <a:moveTo>
                  <a:pt x="125" y="388"/>
                </a:moveTo>
                <a:lnTo>
                  <a:pt x="125" y="388"/>
                </a:lnTo>
                <a:lnTo>
                  <a:pt x="120" y="388"/>
                </a:lnTo>
                <a:lnTo>
                  <a:pt x="120" y="389"/>
                </a:lnTo>
                <a:lnTo>
                  <a:pt x="125" y="388"/>
                </a:lnTo>
                <a:close/>
                <a:moveTo>
                  <a:pt x="180" y="348"/>
                </a:moveTo>
                <a:lnTo>
                  <a:pt x="180" y="348"/>
                </a:lnTo>
                <a:lnTo>
                  <a:pt x="180" y="347"/>
                </a:lnTo>
                <a:lnTo>
                  <a:pt x="177" y="348"/>
                </a:lnTo>
                <a:lnTo>
                  <a:pt x="179" y="350"/>
                </a:lnTo>
                <a:lnTo>
                  <a:pt x="180" y="348"/>
                </a:lnTo>
                <a:close/>
                <a:moveTo>
                  <a:pt x="73" y="266"/>
                </a:moveTo>
                <a:lnTo>
                  <a:pt x="73" y="266"/>
                </a:lnTo>
                <a:lnTo>
                  <a:pt x="75" y="269"/>
                </a:lnTo>
                <a:lnTo>
                  <a:pt x="76" y="266"/>
                </a:lnTo>
                <a:lnTo>
                  <a:pt x="73" y="266"/>
                </a:lnTo>
                <a:close/>
                <a:moveTo>
                  <a:pt x="188" y="370"/>
                </a:moveTo>
                <a:lnTo>
                  <a:pt x="188" y="370"/>
                </a:lnTo>
                <a:lnTo>
                  <a:pt x="187" y="369"/>
                </a:lnTo>
                <a:lnTo>
                  <a:pt x="187" y="367"/>
                </a:lnTo>
                <a:lnTo>
                  <a:pt x="185" y="367"/>
                </a:lnTo>
                <a:lnTo>
                  <a:pt x="187" y="370"/>
                </a:lnTo>
                <a:lnTo>
                  <a:pt x="188" y="370"/>
                </a:lnTo>
                <a:close/>
                <a:moveTo>
                  <a:pt x="229" y="277"/>
                </a:moveTo>
                <a:lnTo>
                  <a:pt x="229" y="277"/>
                </a:lnTo>
                <a:lnTo>
                  <a:pt x="229" y="274"/>
                </a:lnTo>
                <a:lnTo>
                  <a:pt x="228" y="276"/>
                </a:lnTo>
                <a:lnTo>
                  <a:pt x="226" y="277"/>
                </a:lnTo>
                <a:lnTo>
                  <a:pt x="229" y="277"/>
                </a:lnTo>
                <a:close/>
                <a:moveTo>
                  <a:pt x="128" y="167"/>
                </a:moveTo>
                <a:lnTo>
                  <a:pt x="128" y="167"/>
                </a:lnTo>
                <a:lnTo>
                  <a:pt x="127" y="171"/>
                </a:lnTo>
                <a:lnTo>
                  <a:pt x="128" y="170"/>
                </a:lnTo>
                <a:lnTo>
                  <a:pt x="128" y="167"/>
                </a:lnTo>
                <a:close/>
                <a:moveTo>
                  <a:pt x="221" y="209"/>
                </a:moveTo>
                <a:lnTo>
                  <a:pt x="221" y="209"/>
                </a:lnTo>
                <a:lnTo>
                  <a:pt x="223" y="212"/>
                </a:lnTo>
                <a:lnTo>
                  <a:pt x="224" y="212"/>
                </a:lnTo>
                <a:lnTo>
                  <a:pt x="221" y="209"/>
                </a:lnTo>
                <a:close/>
                <a:moveTo>
                  <a:pt x="231" y="318"/>
                </a:moveTo>
                <a:lnTo>
                  <a:pt x="231" y="318"/>
                </a:lnTo>
                <a:lnTo>
                  <a:pt x="234" y="318"/>
                </a:lnTo>
                <a:lnTo>
                  <a:pt x="234" y="317"/>
                </a:lnTo>
                <a:lnTo>
                  <a:pt x="231" y="317"/>
                </a:lnTo>
                <a:lnTo>
                  <a:pt x="231" y="318"/>
                </a:lnTo>
                <a:close/>
                <a:moveTo>
                  <a:pt x="15" y="337"/>
                </a:moveTo>
                <a:lnTo>
                  <a:pt x="15" y="337"/>
                </a:lnTo>
                <a:lnTo>
                  <a:pt x="13" y="337"/>
                </a:lnTo>
                <a:lnTo>
                  <a:pt x="13" y="340"/>
                </a:lnTo>
                <a:lnTo>
                  <a:pt x="13" y="342"/>
                </a:lnTo>
                <a:lnTo>
                  <a:pt x="15" y="340"/>
                </a:lnTo>
                <a:lnTo>
                  <a:pt x="15" y="339"/>
                </a:lnTo>
                <a:lnTo>
                  <a:pt x="15" y="337"/>
                </a:lnTo>
                <a:close/>
                <a:moveTo>
                  <a:pt x="84" y="257"/>
                </a:moveTo>
                <a:lnTo>
                  <a:pt x="84" y="257"/>
                </a:lnTo>
                <a:lnTo>
                  <a:pt x="82" y="258"/>
                </a:lnTo>
                <a:lnTo>
                  <a:pt x="82" y="261"/>
                </a:lnTo>
                <a:lnTo>
                  <a:pt x="84" y="261"/>
                </a:lnTo>
                <a:lnTo>
                  <a:pt x="84" y="257"/>
                </a:lnTo>
                <a:close/>
                <a:moveTo>
                  <a:pt x="183" y="392"/>
                </a:moveTo>
                <a:lnTo>
                  <a:pt x="183" y="392"/>
                </a:lnTo>
                <a:lnTo>
                  <a:pt x="185" y="395"/>
                </a:lnTo>
                <a:lnTo>
                  <a:pt x="187" y="394"/>
                </a:lnTo>
                <a:lnTo>
                  <a:pt x="185" y="392"/>
                </a:lnTo>
                <a:lnTo>
                  <a:pt x="183" y="392"/>
                </a:lnTo>
                <a:close/>
                <a:moveTo>
                  <a:pt x="90" y="407"/>
                </a:moveTo>
                <a:lnTo>
                  <a:pt x="90" y="407"/>
                </a:lnTo>
                <a:lnTo>
                  <a:pt x="98" y="410"/>
                </a:lnTo>
                <a:lnTo>
                  <a:pt x="98" y="408"/>
                </a:lnTo>
                <a:lnTo>
                  <a:pt x="95" y="408"/>
                </a:lnTo>
                <a:lnTo>
                  <a:pt x="90" y="407"/>
                </a:lnTo>
                <a:close/>
                <a:moveTo>
                  <a:pt x="32" y="362"/>
                </a:moveTo>
                <a:lnTo>
                  <a:pt x="32" y="362"/>
                </a:lnTo>
                <a:lnTo>
                  <a:pt x="30" y="361"/>
                </a:lnTo>
                <a:lnTo>
                  <a:pt x="30" y="364"/>
                </a:lnTo>
                <a:lnTo>
                  <a:pt x="32" y="365"/>
                </a:lnTo>
                <a:lnTo>
                  <a:pt x="32" y="362"/>
                </a:lnTo>
                <a:close/>
                <a:moveTo>
                  <a:pt x="27" y="299"/>
                </a:moveTo>
                <a:lnTo>
                  <a:pt x="27" y="299"/>
                </a:lnTo>
                <a:lnTo>
                  <a:pt x="26" y="302"/>
                </a:lnTo>
                <a:lnTo>
                  <a:pt x="27" y="302"/>
                </a:lnTo>
                <a:lnTo>
                  <a:pt x="27" y="299"/>
                </a:lnTo>
                <a:close/>
                <a:moveTo>
                  <a:pt x="226" y="231"/>
                </a:moveTo>
                <a:lnTo>
                  <a:pt x="226" y="231"/>
                </a:lnTo>
                <a:lnTo>
                  <a:pt x="229" y="230"/>
                </a:lnTo>
                <a:lnTo>
                  <a:pt x="231" y="228"/>
                </a:lnTo>
                <a:lnTo>
                  <a:pt x="226" y="231"/>
                </a:lnTo>
                <a:close/>
                <a:moveTo>
                  <a:pt x="169" y="375"/>
                </a:moveTo>
                <a:lnTo>
                  <a:pt x="169" y="375"/>
                </a:lnTo>
                <a:lnTo>
                  <a:pt x="169" y="370"/>
                </a:lnTo>
                <a:lnTo>
                  <a:pt x="168" y="370"/>
                </a:lnTo>
                <a:lnTo>
                  <a:pt x="168" y="375"/>
                </a:lnTo>
                <a:lnTo>
                  <a:pt x="169" y="375"/>
                </a:lnTo>
                <a:close/>
                <a:moveTo>
                  <a:pt x="100" y="41"/>
                </a:moveTo>
                <a:lnTo>
                  <a:pt x="100" y="41"/>
                </a:lnTo>
                <a:lnTo>
                  <a:pt x="100" y="39"/>
                </a:lnTo>
                <a:lnTo>
                  <a:pt x="98" y="37"/>
                </a:lnTo>
                <a:lnTo>
                  <a:pt x="100" y="41"/>
                </a:lnTo>
                <a:close/>
                <a:moveTo>
                  <a:pt x="198" y="157"/>
                </a:moveTo>
                <a:lnTo>
                  <a:pt x="198" y="157"/>
                </a:lnTo>
                <a:lnTo>
                  <a:pt x="199" y="157"/>
                </a:lnTo>
                <a:lnTo>
                  <a:pt x="198" y="154"/>
                </a:lnTo>
                <a:lnTo>
                  <a:pt x="196" y="156"/>
                </a:lnTo>
                <a:lnTo>
                  <a:pt x="198" y="157"/>
                </a:lnTo>
                <a:close/>
                <a:moveTo>
                  <a:pt x="144" y="179"/>
                </a:moveTo>
                <a:lnTo>
                  <a:pt x="144" y="179"/>
                </a:lnTo>
                <a:lnTo>
                  <a:pt x="146" y="176"/>
                </a:lnTo>
                <a:lnTo>
                  <a:pt x="144" y="175"/>
                </a:lnTo>
                <a:lnTo>
                  <a:pt x="144" y="179"/>
                </a:lnTo>
                <a:close/>
                <a:moveTo>
                  <a:pt x="106" y="345"/>
                </a:moveTo>
                <a:lnTo>
                  <a:pt x="106" y="345"/>
                </a:lnTo>
                <a:lnTo>
                  <a:pt x="108" y="345"/>
                </a:lnTo>
                <a:lnTo>
                  <a:pt x="108" y="340"/>
                </a:lnTo>
                <a:lnTo>
                  <a:pt x="106" y="345"/>
                </a:lnTo>
                <a:close/>
                <a:moveTo>
                  <a:pt x="10" y="347"/>
                </a:moveTo>
                <a:lnTo>
                  <a:pt x="10" y="347"/>
                </a:lnTo>
                <a:lnTo>
                  <a:pt x="11" y="351"/>
                </a:lnTo>
                <a:lnTo>
                  <a:pt x="10" y="347"/>
                </a:lnTo>
                <a:close/>
                <a:moveTo>
                  <a:pt x="30" y="271"/>
                </a:moveTo>
                <a:lnTo>
                  <a:pt x="30" y="271"/>
                </a:lnTo>
                <a:lnTo>
                  <a:pt x="30" y="266"/>
                </a:lnTo>
                <a:lnTo>
                  <a:pt x="29" y="271"/>
                </a:lnTo>
                <a:lnTo>
                  <a:pt x="30" y="271"/>
                </a:lnTo>
                <a:close/>
                <a:moveTo>
                  <a:pt x="138" y="388"/>
                </a:moveTo>
                <a:lnTo>
                  <a:pt x="138" y="388"/>
                </a:lnTo>
                <a:lnTo>
                  <a:pt x="141" y="388"/>
                </a:lnTo>
                <a:lnTo>
                  <a:pt x="141" y="386"/>
                </a:lnTo>
                <a:lnTo>
                  <a:pt x="138" y="388"/>
                </a:lnTo>
                <a:close/>
                <a:moveTo>
                  <a:pt x="52" y="378"/>
                </a:moveTo>
                <a:lnTo>
                  <a:pt x="52" y="378"/>
                </a:lnTo>
                <a:lnTo>
                  <a:pt x="51" y="377"/>
                </a:lnTo>
                <a:lnTo>
                  <a:pt x="49" y="373"/>
                </a:lnTo>
                <a:lnTo>
                  <a:pt x="51" y="377"/>
                </a:lnTo>
                <a:lnTo>
                  <a:pt x="52" y="378"/>
                </a:lnTo>
                <a:close/>
                <a:moveTo>
                  <a:pt x="98" y="102"/>
                </a:moveTo>
                <a:lnTo>
                  <a:pt x="98" y="102"/>
                </a:lnTo>
                <a:lnTo>
                  <a:pt x="100" y="99"/>
                </a:lnTo>
                <a:lnTo>
                  <a:pt x="98" y="99"/>
                </a:lnTo>
                <a:lnTo>
                  <a:pt x="98" y="102"/>
                </a:lnTo>
                <a:close/>
                <a:moveTo>
                  <a:pt x="169" y="137"/>
                </a:moveTo>
                <a:lnTo>
                  <a:pt x="169" y="137"/>
                </a:lnTo>
                <a:lnTo>
                  <a:pt x="172" y="134"/>
                </a:lnTo>
                <a:lnTo>
                  <a:pt x="168" y="135"/>
                </a:lnTo>
                <a:lnTo>
                  <a:pt x="169" y="137"/>
                </a:lnTo>
                <a:close/>
                <a:moveTo>
                  <a:pt x="190" y="151"/>
                </a:moveTo>
                <a:lnTo>
                  <a:pt x="190" y="151"/>
                </a:lnTo>
                <a:lnTo>
                  <a:pt x="188" y="148"/>
                </a:lnTo>
                <a:lnTo>
                  <a:pt x="187" y="149"/>
                </a:lnTo>
                <a:lnTo>
                  <a:pt x="188" y="151"/>
                </a:lnTo>
                <a:lnTo>
                  <a:pt x="190" y="151"/>
                </a:lnTo>
                <a:close/>
                <a:moveTo>
                  <a:pt x="221" y="320"/>
                </a:moveTo>
                <a:lnTo>
                  <a:pt x="221" y="320"/>
                </a:lnTo>
                <a:lnTo>
                  <a:pt x="220" y="321"/>
                </a:lnTo>
                <a:lnTo>
                  <a:pt x="218" y="324"/>
                </a:lnTo>
                <a:lnTo>
                  <a:pt x="220" y="324"/>
                </a:lnTo>
                <a:lnTo>
                  <a:pt x="221" y="320"/>
                </a:lnTo>
                <a:close/>
                <a:moveTo>
                  <a:pt x="81" y="190"/>
                </a:moveTo>
                <a:lnTo>
                  <a:pt x="81" y="190"/>
                </a:lnTo>
                <a:lnTo>
                  <a:pt x="79" y="195"/>
                </a:lnTo>
                <a:lnTo>
                  <a:pt x="81" y="192"/>
                </a:lnTo>
                <a:lnTo>
                  <a:pt x="81" y="190"/>
                </a:lnTo>
                <a:close/>
                <a:moveTo>
                  <a:pt x="205" y="364"/>
                </a:moveTo>
                <a:lnTo>
                  <a:pt x="205" y="364"/>
                </a:lnTo>
                <a:lnTo>
                  <a:pt x="207" y="362"/>
                </a:lnTo>
                <a:lnTo>
                  <a:pt x="207" y="361"/>
                </a:lnTo>
                <a:lnTo>
                  <a:pt x="205" y="359"/>
                </a:lnTo>
                <a:lnTo>
                  <a:pt x="205" y="364"/>
                </a:lnTo>
                <a:close/>
                <a:moveTo>
                  <a:pt x="90" y="190"/>
                </a:moveTo>
                <a:lnTo>
                  <a:pt x="90" y="190"/>
                </a:lnTo>
                <a:lnTo>
                  <a:pt x="90" y="192"/>
                </a:lnTo>
                <a:lnTo>
                  <a:pt x="92" y="190"/>
                </a:lnTo>
                <a:lnTo>
                  <a:pt x="90" y="189"/>
                </a:lnTo>
                <a:lnTo>
                  <a:pt x="90" y="190"/>
                </a:lnTo>
                <a:close/>
                <a:moveTo>
                  <a:pt x="95" y="151"/>
                </a:moveTo>
                <a:lnTo>
                  <a:pt x="95" y="151"/>
                </a:lnTo>
                <a:lnTo>
                  <a:pt x="93" y="157"/>
                </a:lnTo>
                <a:lnTo>
                  <a:pt x="95" y="153"/>
                </a:lnTo>
                <a:lnTo>
                  <a:pt x="95" y="151"/>
                </a:lnTo>
                <a:close/>
                <a:moveTo>
                  <a:pt x="100" y="332"/>
                </a:moveTo>
                <a:lnTo>
                  <a:pt x="100" y="332"/>
                </a:lnTo>
                <a:lnTo>
                  <a:pt x="95" y="334"/>
                </a:lnTo>
                <a:lnTo>
                  <a:pt x="97" y="334"/>
                </a:lnTo>
                <a:lnTo>
                  <a:pt x="100" y="334"/>
                </a:lnTo>
                <a:lnTo>
                  <a:pt x="100" y="332"/>
                </a:lnTo>
                <a:close/>
                <a:moveTo>
                  <a:pt x="153" y="116"/>
                </a:moveTo>
                <a:lnTo>
                  <a:pt x="153" y="116"/>
                </a:lnTo>
                <a:lnTo>
                  <a:pt x="147" y="119"/>
                </a:lnTo>
                <a:lnTo>
                  <a:pt x="149" y="119"/>
                </a:lnTo>
                <a:lnTo>
                  <a:pt x="153" y="116"/>
                </a:lnTo>
                <a:close/>
                <a:moveTo>
                  <a:pt x="122" y="126"/>
                </a:moveTo>
                <a:lnTo>
                  <a:pt x="122" y="126"/>
                </a:lnTo>
                <a:lnTo>
                  <a:pt x="122" y="124"/>
                </a:lnTo>
                <a:lnTo>
                  <a:pt x="122" y="123"/>
                </a:lnTo>
                <a:lnTo>
                  <a:pt x="120" y="124"/>
                </a:lnTo>
                <a:lnTo>
                  <a:pt x="122" y="126"/>
                </a:lnTo>
                <a:close/>
                <a:moveTo>
                  <a:pt x="207" y="252"/>
                </a:moveTo>
                <a:lnTo>
                  <a:pt x="207" y="252"/>
                </a:lnTo>
                <a:lnTo>
                  <a:pt x="205" y="249"/>
                </a:lnTo>
                <a:lnTo>
                  <a:pt x="204" y="250"/>
                </a:lnTo>
                <a:lnTo>
                  <a:pt x="207" y="252"/>
                </a:lnTo>
                <a:close/>
                <a:moveTo>
                  <a:pt x="10" y="324"/>
                </a:moveTo>
                <a:lnTo>
                  <a:pt x="10" y="324"/>
                </a:lnTo>
                <a:lnTo>
                  <a:pt x="11" y="321"/>
                </a:lnTo>
                <a:lnTo>
                  <a:pt x="11" y="320"/>
                </a:lnTo>
                <a:lnTo>
                  <a:pt x="10" y="320"/>
                </a:lnTo>
                <a:lnTo>
                  <a:pt x="10" y="324"/>
                </a:lnTo>
                <a:close/>
                <a:moveTo>
                  <a:pt x="237" y="242"/>
                </a:moveTo>
                <a:lnTo>
                  <a:pt x="237" y="242"/>
                </a:lnTo>
                <a:lnTo>
                  <a:pt x="239" y="252"/>
                </a:lnTo>
                <a:lnTo>
                  <a:pt x="237" y="242"/>
                </a:lnTo>
                <a:close/>
                <a:moveTo>
                  <a:pt x="175" y="269"/>
                </a:moveTo>
                <a:lnTo>
                  <a:pt x="175" y="269"/>
                </a:lnTo>
                <a:lnTo>
                  <a:pt x="174" y="269"/>
                </a:lnTo>
                <a:lnTo>
                  <a:pt x="171" y="269"/>
                </a:lnTo>
                <a:lnTo>
                  <a:pt x="175" y="269"/>
                </a:lnTo>
                <a:close/>
                <a:moveTo>
                  <a:pt x="82" y="394"/>
                </a:moveTo>
                <a:lnTo>
                  <a:pt x="82" y="394"/>
                </a:lnTo>
                <a:lnTo>
                  <a:pt x="82" y="392"/>
                </a:lnTo>
                <a:lnTo>
                  <a:pt x="81" y="391"/>
                </a:lnTo>
                <a:lnTo>
                  <a:pt x="81" y="392"/>
                </a:lnTo>
                <a:lnTo>
                  <a:pt x="82" y="394"/>
                </a:lnTo>
                <a:close/>
                <a:moveTo>
                  <a:pt x="37" y="277"/>
                </a:moveTo>
                <a:lnTo>
                  <a:pt x="37" y="277"/>
                </a:lnTo>
                <a:lnTo>
                  <a:pt x="34" y="277"/>
                </a:lnTo>
                <a:lnTo>
                  <a:pt x="34" y="279"/>
                </a:lnTo>
                <a:lnTo>
                  <a:pt x="35" y="279"/>
                </a:lnTo>
                <a:lnTo>
                  <a:pt x="37" y="277"/>
                </a:lnTo>
                <a:close/>
                <a:moveTo>
                  <a:pt x="190" y="337"/>
                </a:moveTo>
                <a:lnTo>
                  <a:pt x="190" y="337"/>
                </a:lnTo>
                <a:lnTo>
                  <a:pt x="193" y="336"/>
                </a:lnTo>
                <a:lnTo>
                  <a:pt x="190" y="336"/>
                </a:lnTo>
                <a:lnTo>
                  <a:pt x="190" y="337"/>
                </a:lnTo>
                <a:close/>
                <a:moveTo>
                  <a:pt x="84" y="224"/>
                </a:moveTo>
                <a:lnTo>
                  <a:pt x="84" y="224"/>
                </a:lnTo>
                <a:lnTo>
                  <a:pt x="84" y="225"/>
                </a:lnTo>
                <a:lnTo>
                  <a:pt x="84" y="228"/>
                </a:lnTo>
                <a:lnTo>
                  <a:pt x="86" y="227"/>
                </a:lnTo>
                <a:lnTo>
                  <a:pt x="84" y="224"/>
                </a:lnTo>
                <a:close/>
                <a:moveTo>
                  <a:pt x="202" y="337"/>
                </a:moveTo>
                <a:lnTo>
                  <a:pt x="202" y="337"/>
                </a:lnTo>
                <a:lnTo>
                  <a:pt x="201" y="342"/>
                </a:lnTo>
                <a:lnTo>
                  <a:pt x="202" y="340"/>
                </a:lnTo>
                <a:lnTo>
                  <a:pt x="202" y="337"/>
                </a:lnTo>
                <a:close/>
                <a:moveTo>
                  <a:pt x="127" y="64"/>
                </a:moveTo>
                <a:lnTo>
                  <a:pt x="127" y="64"/>
                </a:lnTo>
                <a:lnTo>
                  <a:pt x="128" y="67"/>
                </a:lnTo>
                <a:lnTo>
                  <a:pt x="130" y="67"/>
                </a:lnTo>
                <a:lnTo>
                  <a:pt x="127" y="64"/>
                </a:lnTo>
                <a:close/>
                <a:moveTo>
                  <a:pt x="84" y="377"/>
                </a:moveTo>
                <a:lnTo>
                  <a:pt x="84" y="377"/>
                </a:lnTo>
                <a:lnTo>
                  <a:pt x="84" y="378"/>
                </a:lnTo>
                <a:lnTo>
                  <a:pt x="84" y="381"/>
                </a:lnTo>
                <a:lnTo>
                  <a:pt x="84" y="380"/>
                </a:lnTo>
                <a:lnTo>
                  <a:pt x="84" y="377"/>
                </a:lnTo>
                <a:close/>
                <a:moveTo>
                  <a:pt x="201" y="165"/>
                </a:moveTo>
                <a:lnTo>
                  <a:pt x="201" y="165"/>
                </a:lnTo>
                <a:lnTo>
                  <a:pt x="202" y="165"/>
                </a:lnTo>
                <a:lnTo>
                  <a:pt x="201" y="160"/>
                </a:lnTo>
                <a:lnTo>
                  <a:pt x="199" y="160"/>
                </a:lnTo>
                <a:lnTo>
                  <a:pt x="199" y="162"/>
                </a:lnTo>
                <a:lnTo>
                  <a:pt x="201" y="165"/>
                </a:lnTo>
                <a:close/>
                <a:moveTo>
                  <a:pt x="223" y="230"/>
                </a:moveTo>
                <a:lnTo>
                  <a:pt x="223" y="230"/>
                </a:lnTo>
                <a:lnTo>
                  <a:pt x="223" y="227"/>
                </a:lnTo>
                <a:lnTo>
                  <a:pt x="221" y="228"/>
                </a:lnTo>
                <a:lnTo>
                  <a:pt x="223" y="230"/>
                </a:lnTo>
                <a:close/>
                <a:moveTo>
                  <a:pt x="210" y="353"/>
                </a:moveTo>
                <a:lnTo>
                  <a:pt x="210" y="353"/>
                </a:lnTo>
                <a:lnTo>
                  <a:pt x="209" y="350"/>
                </a:lnTo>
                <a:lnTo>
                  <a:pt x="207" y="353"/>
                </a:lnTo>
                <a:lnTo>
                  <a:pt x="210" y="353"/>
                </a:lnTo>
                <a:close/>
                <a:moveTo>
                  <a:pt x="187" y="148"/>
                </a:moveTo>
                <a:lnTo>
                  <a:pt x="187" y="148"/>
                </a:lnTo>
                <a:lnTo>
                  <a:pt x="188" y="146"/>
                </a:lnTo>
                <a:lnTo>
                  <a:pt x="188" y="145"/>
                </a:lnTo>
                <a:lnTo>
                  <a:pt x="185" y="146"/>
                </a:lnTo>
                <a:lnTo>
                  <a:pt x="187" y="148"/>
                </a:lnTo>
                <a:close/>
                <a:moveTo>
                  <a:pt x="185" y="151"/>
                </a:moveTo>
                <a:lnTo>
                  <a:pt x="185" y="151"/>
                </a:lnTo>
                <a:lnTo>
                  <a:pt x="182" y="154"/>
                </a:lnTo>
                <a:lnTo>
                  <a:pt x="185" y="154"/>
                </a:lnTo>
                <a:lnTo>
                  <a:pt x="185" y="153"/>
                </a:lnTo>
                <a:lnTo>
                  <a:pt x="185" y="151"/>
                </a:lnTo>
                <a:close/>
                <a:moveTo>
                  <a:pt x="172" y="184"/>
                </a:moveTo>
                <a:lnTo>
                  <a:pt x="172" y="184"/>
                </a:lnTo>
                <a:lnTo>
                  <a:pt x="174" y="179"/>
                </a:lnTo>
                <a:lnTo>
                  <a:pt x="174" y="178"/>
                </a:lnTo>
                <a:lnTo>
                  <a:pt x="172" y="181"/>
                </a:lnTo>
                <a:lnTo>
                  <a:pt x="172" y="184"/>
                </a:lnTo>
                <a:close/>
                <a:moveTo>
                  <a:pt x="123" y="149"/>
                </a:moveTo>
                <a:lnTo>
                  <a:pt x="123" y="149"/>
                </a:lnTo>
                <a:lnTo>
                  <a:pt x="119" y="156"/>
                </a:lnTo>
                <a:lnTo>
                  <a:pt x="122" y="154"/>
                </a:lnTo>
                <a:lnTo>
                  <a:pt x="123" y="149"/>
                </a:lnTo>
                <a:close/>
                <a:moveTo>
                  <a:pt x="19" y="356"/>
                </a:moveTo>
                <a:lnTo>
                  <a:pt x="19" y="356"/>
                </a:lnTo>
                <a:lnTo>
                  <a:pt x="21" y="354"/>
                </a:lnTo>
                <a:lnTo>
                  <a:pt x="19" y="353"/>
                </a:lnTo>
                <a:lnTo>
                  <a:pt x="19" y="354"/>
                </a:lnTo>
                <a:lnTo>
                  <a:pt x="19" y="356"/>
                </a:lnTo>
                <a:close/>
                <a:moveTo>
                  <a:pt x="198" y="337"/>
                </a:moveTo>
                <a:lnTo>
                  <a:pt x="198" y="337"/>
                </a:lnTo>
                <a:lnTo>
                  <a:pt x="199" y="340"/>
                </a:lnTo>
                <a:lnTo>
                  <a:pt x="201" y="336"/>
                </a:lnTo>
                <a:lnTo>
                  <a:pt x="199" y="337"/>
                </a:lnTo>
                <a:lnTo>
                  <a:pt x="198" y="337"/>
                </a:lnTo>
                <a:close/>
                <a:moveTo>
                  <a:pt x="114" y="168"/>
                </a:moveTo>
                <a:lnTo>
                  <a:pt x="114" y="168"/>
                </a:lnTo>
                <a:lnTo>
                  <a:pt x="116" y="168"/>
                </a:lnTo>
                <a:lnTo>
                  <a:pt x="117" y="167"/>
                </a:lnTo>
                <a:lnTo>
                  <a:pt x="114" y="167"/>
                </a:lnTo>
                <a:lnTo>
                  <a:pt x="114" y="168"/>
                </a:lnTo>
                <a:close/>
                <a:moveTo>
                  <a:pt x="18" y="361"/>
                </a:moveTo>
                <a:lnTo>
                  <a:pt x="18" y="361"/>
                </a:lnTo>
                <a:lnTo>
                  <a:pt x="19" y="359"/>
                </a:lnTo>
                <a:lnTo>
                  <a:pt x="18" y="359"/>
                </a:lnTo>
                <a:lnTo>
                  <a:pt x="18" y="358"/>
                </a:lnTo>
                <a:lnTo>
                  <a:pt x="16" y="356"/>
                </a:lnTo>
                <a:lnTo>
                  <a:pt x="18" y="359"/>
                </a:lnTo>
                <a:lnTo>
                  <a:pt x="18" y="361"/>
                </a:lnTo>
                <a:close/>
                <a:moveTo>
                  <a:pt x="103" y="394"/>
                </a:moveTo>
                <a:lnTo>
                  <a:pt x="103" y="394"/>
                </a:lnTo>
                <a:lnTo>
                  <a:pt x="101" y="397"/>
                </a:lnTo>
                <a:lnTo>
                  <a:pt x="103" y="395"/>
                </a:lnTo>
                <a:lnTo>
                  <a:pt x="103" y="394"/>
                </a:lnTo>
                <a:close/>
                <a:moveTo>
                  <a:pt x="119" y="402"/>
                </a:moveTo>
                <a:lnTo>
                  <a:pt x="119" y="402"/>
                </a:lnTo>
                <a:lnTo>
                  <a:pt x="116" y="400"/>
                </a:lnTo>
                <a:lnTo>
                  <a:pt x="114" y="402"/>
                </a:lnTo>
                <a:lnTo>
                  <a:pt x="119" y="402"/>
                </a:lnTo>
                <a:close/>
                <a:moveTo>
                  <a:pt x="231" y="321"/>
                </a:moveTo>
                <a:lnTo>
                  <a:pt x="231" y="321"/>
                </a:lnTo>
                <a:lnTo>
                  <a:pt x="231" y="324"/>
                </a:lnTo>
                <a:lnTo>
                  <a:pt x="232" y="321"/>
                </a:lnTo>
                <a:lnTo>
                  <a:pt x="231" y="321"/>
                </a:lnTo>
                <a:close/>
                <a:moveTo>
                  <a:pt x="166" y="140"/>
                </a:moveTo>
                <a:lnTo>
                  <a:pt x="166" y="140"/>
                </a:lnTo>
                <a:lnTo>
                  <a:pt x="168" y="140"/>
                </a:lnTo>
                <a:lnTo>
                  <a:pt x="166" y="138"/>
                </a:lnTo>
                <a:lnTo>
                  <a:pt x="166" y="137"/>
                </a:lnTo>
                <a:lnTo>
                  <a:pt x="166" y="138"/>
                </a:lnTo>
                <a:lnTo>
                  <a:pt x="166" y="140"/>
                </a:lnTo>
                <a:close/>
                <a:moveTo>
                  <a:pt x="93" y="250"/>
                </a:moveTo>
                <a:lnTo>
                  <a:pt x="93" y="250"/>
                </a:lnTo>
                <a:lnTo>
                  <a:pt x="92" y="250"/>
                </a:lnTo>
                <a:lnTo>
                  <a:pt x="92" y="255"/>
                </a:lnTo>
                <a:lnTo>
                  <a:pt x="93" y="257"/>
                </a:lnTo>
                <a:lnTo>
                  <a:pt x="93" y="250"/>
                </a:lnTo>
                <a:close/>
                <a:moveTo>
                  <a:pt x="205" y="153"/>
                </a:moveTo>
                <a:lnTo>
                  <a:pt x="205" y="153"/>
                </a:lnTo>
                <a:lnTo>
                  <a:pt x="204" y="148"/>
                </a:lnTo>
                <a:lnTo>
                  <a:pt x="204" y="149"/>
                </a:lnTo>
                <a:lnTo>
                  <a:pt x="205" y="153"/>
                </a:lnTo>
                <a:close/>
                <a:moveTo>
                  <a:pt x="81" y="219"/>
                </a:moveTo>
                <a:lnTo>
                  <a:pt x="81" y="219"/>
                </a:lnTo>
                <a:lnTo>
                  <a:pt x="81" y="217"/>
                </a:lnTo>
                <a:lnTo>
                  <a:pt x="81" y="216"/>
                </a:lnTo>
                <a:lnTo>
                  <a:pt x="79" y="219"/>
                </a:lnTo>
                <a:lnTo>
                  <a:pt x="81" y="219"/>
                </a:lnTo>
                <a:close/>
                <a:moveTo>
                  <a:pt x="117" y="189"/>
                </a:moveTo>
                <a:lnTo>
                  <a:pt x="117" y="189"/>
                </a:lnTo>
                <a:lnTo>
                  <a:pt x="116" y="189"/>
                </a:lnTo>
                <a:lnTo>
                  <a:pt x="116" y="194"/>
                </a:lnTo>
                <a:lnTo>
                  <a:pt x="117" y="194"/>
                </a:lnTo>
                <a:lnTo>
                  <a:pt x="117" y="189"/>
                </a:lnTo>
                <a:close/>
                <a:moveTo>
                  <a:pt x="177" y="156"/>
                </a:moveTo>
                <a:lnTo>
                  <a:pt x="177" y="156"/>
                </a:lnTo>
                <a:lnTo>
                  <a:pt x="177" y="157"/>
                </a:lnTo>
                <a:lnTo>
                  <a:pt x="177" y="160"/>
                </a:lnTo>
                <a:lnTo>
                  <a:pt x="177" y="156"/>
                </a:lnTo>
                <a:close/>
                <a:moveTo>
                  <a:pt x="89" y="48"/>
                </a:moveTo>
                <a:lnTo>
                  <a:pt x="89" y="48"/>
                </a:lnTo>
                <a:lnTo>
                  <a:pt x="90" y="48"/>
                </a:lnTo>
                <a:lnTo>
                  <a:pt x="89" y="45"/>
                </a:lnTo>
                <a:lnTo>
                  <a:pt x="87" y="47"/>
                </a:lnTo>
                <a:lnTo>
                  <a:pt x="89" y="48"/>
                </a:lnTo>
                <a:close/>
                <a:moveTo>
                  <a:pt x="209" y="145"/>
                </a:moveTo>
                <a:lnTo>
                  <a:pt x="209" y="145"/>
                </a:lnTo>
                <a:lnTo>
                  <a:pt x="210" y="149"/>
                </a:lnTo>
                <a:lnTo>
                  <a:pt x="212" y="149"/>
                </a:lnTo>
                <a:lnTo>
                  <a:pt x="209" y="145"/>
                </a:lnTo>
                <a:close/>
                <a:moveTo>
                  <a:pt x="202" y="225"/>
                </a:moveTo>
                <a:lnTo>
                  <a:pt x="202" y="225"/>
                </a:lnTo>
                <a:lnTo>
                  <a:pt x="201" y="227"/>
                </a:lnTo>
                <a:lnTo>
                  <a:pt x="202" y="228"/>
                </a:lnTo>
                <a:lnTo>
                  <a:pt x="202" y="227"/>
                </a:lnTo>
                <a:lnTo>
                  <a:pt x="202" y="225"/>
                </a:lnTo>
                <a:close/>
                <a:moveTo>
                  <a:pt x="201" y="184"/>
                </a:moveTo>
                <a:lnTo>
                  <a:pt x="201" y="184"/>
                </a:lnTo>
                <a:lnTo>
                  <a:pt x="199" y="183"/>
                </a:lnTo>
                <a:lnTo>
                  <a:pt x="199" y="184"/>
                </a:lnTo>
                <a:lnTo>
                  <a:pt x="199" y="186"/>
                </a:lnTo>
                <a:lnTo>
                  <a:pt x="201" y="184"/>
                </a:lnTo>
                <a:close/>
                <a:moveTo>
                  <a:pt x="177" y="149"/>
                </a:moveTo>
                <a:lnTo>
                  <a:pt x="177" y="149"/>
                </a:lnTo>
                <a:lnTo>
                  <a:pt x="175" y="151"/>
                </a:lnTo>
                <a:lnTo>
                  <a:pt x="175" y="153"/>
                </a:lnTo>
                <a:lnTo>
                  <a:pt x="177" y="151"/>
                </a:lnTo>
                <a:lnTo>
                  <a:pt x="177" y="149"/>
                </a:lnTo>
                <a:close/>
                <a:moveTo>
                  <a:pt x="220" y="257"/>
                </a:moveTo>
                <a:lnTo>
                  <a:pt x="220" y="257"/>
                </a:lnTo>
                <a:lnTo>
                  <a:pt x="218" y="258"/>
                </a:lnTo>
                <a:lnTo>
                  <a:pt x="218" y="260"/>
                </a:lnTo>
                <a:lnTo>
                  <a:pt x="220" y="257"/>
                </a:lnTo>
                <a:close/>
                <a:moveTo>
                  <a:pt x="187" y="328"/>
                </a:moveTo>
                <a:lnTo>
                  <a:pt x="187" y="328"/>
                </a:lnTo>
                <a:lnTo>
                  <a:pt x="188" y="328"/>
                </a:lnTo>
                <a:lnTo>
                  <a:pt x="194" y="326"/>
                </a:lnTo>
                <a:lnTo>
                  <a:pt x="187" y="328"/>
                </a:lnTo>
                <a:close/>
                <a:moveTo>
                  <a:pt x="139" y="100"/>
                </a:moveTo>
                <a:lnTo>
                  <a:pt x="139" y="100"/>
                </a:lnTo>
                <a:lnTo>
                  <a:pt x="138" y="100"/>
                </a:lnTo>
                <a:lnTo>
                  <a:pt x="141" y="104"/>
                </a:lnTo>
                <a:lnTo>
                  <a:pt x="139" y="100"/>
                </a:lnTo>
                <a:close/>
                <a:moveTo>
                  <a:pt x="100" y="203"/>
                </a:moveTo>
                <a:lnTo>
                  <a:pt x="100" y="203"/>
                </a:lnTo>
                <a:lnTo>
                  <a:pt x="98" y="201"/>
                </a:lnTo>
                <a:lnTo>
                  <a:pt x="97" y="201"/>
                </a:lnTo>
                <a:lnTo>
                  <a:pt x="97" y="203"/>
                </a:lnTo>
                <a:lnTo>
                  <a:pt x="100" y="203"/>
                </a:lnTo>
                <a:close/>
                <a:moveTo>
                  <a:pt x="65" y="242"/>
                </a:moveTo>
                <a:lnTo>
                  <a:pt x="65" y="242"/>
                </a:lnTo>
                <a:lnTo>
                  <a:pt x="67" y="241"/>
                </a:lnTo>
                <a:lnTo>
                  <a:pt x="67" y="239"/>
                </a:lnTo>
                <a:lnTo>
                  <a:pt x="65" y="239"/>
                </a:lnTo>
                <a:lnTo>
                  <a:pt x="63" y="239"/>
                </a:lnTo>
                <a:lnTo>
                  <a:pt x="65" y="242"/>
                </a:lnTo>
                <a:close/>
                <a:moveTo>
                  <a:pt x="100" y="225"/>
                </a:moveTo>
                <a:lnTo>
                  <a:pt x="100" y="225"/>
                </a:lnTo>
                <a:lnTo>
                  <a:pt x="100" y="231"/>
                </a:lnTo>
                <a:lnTo>
                  <a:pt x="101" y="228"/>
                </a:lnTo>
                <a:lnTo>
                  <a:pt x="100" y="225"/>
                </a:lnTo>
                <a:close/>
                <a:moveTo>
                  <a:pt x="49" y="391"/>
                </a:moveTo>
                <a:lnTo>
                  <a:pt x="49" y="391"/>
                </a:lnTo>
                <a:lnTo>
                  <a:pt x="46" y="388"/>
                </a:lnTo>
                <a:lnTo>
                  <a:pt x="45" y="388"/>
                </a:lnTo>
                <a:lnTo>
                  <a:pt x="49" y="391"/>
                </a:lnTo>
                <a:close/>
                <a:moveTo>
                  <a:pt x="217" y="211"/>
                </a:moveTo>
                <a:lnTo>
                  <a:pt x="217" y="211"/>
                </a:lnTo>
                <a:lnTo>
                  <a:pt x="220" y="212"/>
                </a:lnTo>
                <a:lnTo>
                  <a:pt x="220" y="209"/>
                </a:lnTo>
                <a:lnTo>
                  <a:pt x="217" y="211"/>
                </a:lnTo>
                <a:close/>
                <a:moveTo>
                  <a:pt x="223" y="236"/>
                </a:moveTo>
                <a:lnTo>
                  <a:pt x="223" y="236"/>
                </a:lnTo>
                <a:lnTo>
                  <a:pt x="221" y="236"/>
                </a:lnTo>
                <a:lnTo>
                  <a:pt x="218" y="238"/>
                </a:lnTo>
                <a:lnTo>
                  <a:pt x="220" y="239"/>
                </a:lnTo>
                <a:lnTo>
                  <a:pt x="223" y="236"/>
                </a:lnTo>
                <a:close/>
                <a:moveTo>
                  <a:pt x="207" y="331"/>
                </a:moveTo>
                <a:lnTo>
                  <a:pt x="207" y="331"/>
                </a:lnTo>
                <a:lnTo>
                  <a:pt x="209" y="329"/>
                </a:lnTo>
                <a:lnTo>
                  <a:pt x="207" y="329"/>
                </a:lnTo>
                <a:lnTo>
                  <a:pt x="205" y="331"/>
                </a:lnTo>
                <a:lnTo>
                  <a:pt x="207" y="331"/>
                </a:lnTo>
                <a:close/>
                <a:moveTo>
                  <a:pt x="30" y="296"/>
                </a:moveTo>
                <a:lnTo>
                  <a:pt x="30" y="296"/>
                </a:lnTo>
                <a:lnTo>
                  <a:pt x="30" y="293"/>
                </a:lnTo>
                <a:lnTo>
                  <a:pt x="29" y="293"/>
                </a:lnTo>
                <a:lnTo>
                  <a:pt x="30" y="296"/>
                </a:lnTo>
                <a:close/>
                <a:moveTo>
                  <a:pt x="161" y="149"/>
                </a:moveTo>
                <a:lnTo>
                  <a:pt x="161" y="149"/>
                </a:lnTo>
                <a:lnTo>
                  <a:pt x="164" y="149"/>
                </a:lnTo>
                <a:lnTo>
                  <a:pt x="164" y="146"/>
                </a:lnTo>
                <a:lnTo>
                  <a:pt x="161" y="149"/>
                </a:lnTo>
                <a:close/>
                <a:moveTo>
                  <a:pt x="141" y="392"/>
                </a:moveTo>
                <a:lnTo>
                  <a:pt x="141" y="392"/>
                </a:lnTo>
                <a:lnTo>
                  <a:pt x="141" y="391"/>
                </a:lnTo>
                <a:lnTo>
                  <a:pt x="138" y="391"/>
                </a:lnTo>
                <a:lnTo>
                  <a:pt x="138" y="392"/>
                </a:lnTo>
                <a:lnTo>
                  <a:pt x="141" y="392"/>
                </a:lnTo>
                <a:close/>
                <a:moveTo>
                  <a:pt x="194" y="157"/>
                </a:moveTo>
                <a:lnTo>
                  <a:pt x="194" y="157"/>
                </a:lnTo>
                <a:lnTo>
                  <a:pt x="193" y="159"/>
                </a:lnTo>
                <a:lnTo>
                  <a:pt x="193" y="160"/>
                </a:lnTo>
                <a:lnTo>
                  <a:pt x="194" y="159"/>
                </a:lnTo>
                <a:lnTo>
                  <a:pt x="194" y="157"/>
                </a:lnTo>
                <a:close/>
                <a:moveTo>
                  <a:pt x="103" y="160"/>
                </a:moveTo>
                <a:lnTo>
                  <a:pt x="103" y="160"/>
                </a:lnTo>
                <a:lnTo>
                  <a:pt x="105" y="157"/>
                </a:lnTo>
                <a:lnTo>
                  <a:pt x="103" y="156"/>
                </a:lnTo>
                <a:lnTo>
                  <a:pt x="103" y="157"/>
                </a:lnTo>
                <a:lnTo>
                  <a:pt x="101" y="157"/>
                </a:lnTo>
                <a:lnTo>
                  <a:pt x="103" y="160"/>
                </a:lnTo>
                <a:close/>
                <a:moveTo>
                  <a:pt x="71" y="386"/>
                </a:moveTo>
                <a:lnTo>
                  <a:pt x="71" y="386"/>
                </a:lnTo>
                <a:lnTo>
                  <a:pt x="73" y="388"/>
                </a:lnTo>
                <a:lnTo>
                  <a:pt x="75" y="386"/>
                </a:lnTo>
                <a:lnTo>
                  <a:pt x="75" y="383"/>
                </a:lnTo>
                <a:lnTo>
                  <a:pt x="73" y="384"/>
                </a:lnTo>
                <a:lnTo>
                  <a:pt x="71" y="386"/>
                </a:lnTo>
                <a:close/>
                <a:moveTo>
                  <a:pt x="108" y="156"/>
                </a:moveTo>
                <a:lnTo>
                  <a:pt x="108" y="156"/>
                </a:lnTo>
                <a:lnTo>
                  <a:pt x="108" y="153"/>
                </a:lnTo>
                <a:lnTo>
                  <a:pt x="108" y="151"/>
                </a:lnTo>
                <a:lnTo>
                  <a:pt x="106" y="153"/>
                </a:lnTo>
                <a:lnTo>
                  <a:pt x="108" y="156"/>
                </a:lnTo>
                <a:close/>
                <a:moveTo>
                  <a:pt x="65" y="252"/>
                </a:moveTo>
                <a:lnTo>
                  <a:pt x="65" y="252"/>
                </a:lnTo>
                <a:lnTo>
                  <a:pt x="63" y="254"/>
                </a:lnTo>
                <a:lnTo>
                  <a:pt x="65" y="257"/>
                </a:lnTo>
                <a:lnTo>
                  <a:pt x="65" y="252"/>
                </a:lnTo>
                <a:close/>
                <a:moveTo>
                  <a:pt x="161" y="170"/>
                </a:moveTo>
                <a:lnTo>
                  <a:pt x="161" y="170"/>
                </a:lnTo>
                <a:lnTo>
                  <a:pt x="160" y="167"/>
                </a:lnTo>
                <a:lnTo>
                  <a:pt x="158" y="170"/>
                </a:lnTo>
                <a:lnTo>
                  <a:pt x="161" y="170"/>
                </a:lnTo>
                <a:close/>
                <a:moveTo>
                  <a:pt x="41" y="242"/>
                </a:moveTo>
                <a:lnTo>
                  <a:pt x="41" y="242"/>
                </a:lnTo>
                <a:lnTo>
                  <a:pt x="38" y="247"/>
                </a:lnTo>
                <a:lnTo>
                  <a:pt x="40" y="244"/>
                </a:lnTo>
                <a:lnTo>
                  <a:pt x="41" y="242"/>
                </a:lnTo>
                <a:close/>
                <a:moveTo>
                  <a:pt x="130" y="108"/>
                </a:moveTo>
                <a:lnTo>
                  <a:pt x="130" y="108"/>
                </a:lnTo>
                <a:lnTo>
                  <a:pt x="130" y="110"/>
                </a:lnTo>
                <a:lnTo>
                  <a:pt x="130" y="112"/>
                </a:lnTo>
                <a:lnTo>
                  <a:pt x="131" y="112"/>
                </a:lnTo>
                <a:lnTo>
                  <a:pt x="130" y="108"/>
                </a:lnTo>
                <a:close/>
                <a:moveTo>
                  <a:pt x="95" y="187"/>
                </a:moveTo>
                <a:lnTo>
                  <a:pt x="95" y="187"/>
                </a:lnTo>
                <a:lnTo>
                  <a:pt x="98" y="184"/>
                </a:lnTo>
                <a:lnTo>
                  <a:pt x="97" y="184"/>
                </a:lnTo>
                <a:lnTo>
                  <a:pt x="95" y="186"/>
                </a:lnTo>
                <a:lnTo>
                  <a:pt x="95" y="187"/>
                </a:lnTo>
                <a:close/>
                <a:moveTo>
                  <a:pt x="179" y="381"/>
                </a:moveTo>
                <a:lnTo>
                  <a:pt x="179" y="381"/>
                </a:lnTo>
                <a:lnTo>
                  <a:pt x="179" y="383"/>
                </a:lnTo>
                <a:lnTo>
                  <a:pt x="180" y="381"/>
                </a:lnTo>
                <a:lnTo>
                  <a:pt x="180" y="380"/>
                </a:lnTo>
                <a:lnTo>
                  <a:pt x="179" y="381"/>
                </a:lnTo>
                <a:close/>
                <a:moveTo>
                  <a:pt x="199" y="146"/>
                </a:moveTo>
                <a:lnTo>
                  <a:pt x="199" y="146"/>
                </a:lnTo>
                <a:lnTo>
                  <a:pt x="199" y="145"/>
                </a:lnTo>
                <a:lnTo>
                  <a:pt x="198" y="142"/>
                </a:lnTo>
                <a:lnTo>
                  <a:pt x="199" y="146"/>
                </a:lnTo>
                <a:close/>
                <a:moveTo>
                  <a:pt x="97" y="112"/>
                </a:moveTo>
                <a:lnTo>
                  <a:pt x="97" y="112"/>
                </a:lnTo>
                <a:lnTo>
                  <a:pt x="95" y="112"/>
                </a:lnTo>
                <a:lnTo>
                  <a:pt x="95" y="116"/>
                </a:lnTo>
                <a:lnTo>
                  <a:pt x="97" y="115"/>
                </a:lnTo>
                <a:lnTo>
                  <a:pt x="97" y="112"/>
                </a:lnTo>
                <a:close/>
                <a:moveTo>
                  <a:pt x="202" y="195"/>
                </a:moveTo>
                <a:lnTo>
                  <a:pt x="202" y="195"/>
                </a:lnTo>
                <a:lnTo>
                  <a:pt x="204" y="194"/>
                </a:lnTo>
                <a:lnTo>
                  <a:pt x="202" y="192"/>
                </a:lnTo>
                <a:lnTo>
                  <a:pt x="202" y="194"/>
                </a:lnTo>
                <a:lnTo>
                  <a:pt x="202" y="195"/>
                </a:lnTo>
                <a:close/>
                <a:moveTo>
                  <a:pt x="180" y="255"/>
                </a:moveTo>
                <a:lnTo>
                  <a:pt x="180" y="255"/>
                </a:lnTo>
                <a:lnTo>
                  <a:pt x="179" y="260"/>
                </a:lnTo>
                <a:lnTo>
                  <a:pt x="180" y="260"/>
                </a:lnTo>
                <a:lnTo>
                  <a:pt x="180" y="258"/>
                </a:lnTo>
                <a:lnTo>
                  <a:pt x="180" y="255"/>
                </a:lnTo>
                <a:close/>
                <a:moveTo>
                  <a:pt x="153" y="97"/>
                </a:moveTo>
                <a:lnTo>
                  <a:pt x="153" y="97"/>
                </a:lnTo>
                <a:lnTo>
                  <a:pt x="152" y="97"/>
                </a:lnTo>
                <a:lnTo>
                  <a:pt x="149" y="99"/>
                </a:lnTo>
                <a:lnTo>
                  <a:pt x="153" y="97"/>
                </a:lnTo>
                <a:close/>
                <a:moveTo>
                  <a:pt x="93" y="61"/>
                </a:moveTo>
                <a:lnTo>
                  <a:pt x="93" y="61"/>
                </a:lnTo>
                <a:lnTo>
                  <a:pt x="95" y="61"/>
                </a:lnTo>
                <a:lnTo>
                  <a:pt x="93" y="59"/>
                </a:lnTo>
                <a:lnTo>
                  <a:pt x="92" y="61"/>
                </a:lnTo>
                <a:lnTo>
                  <a:pt x="93" y="61"/>
                </a:lnTo>
                <a:close/>
                <a:moveTo>
                  <a:pt x="27" y="373"/>
                </a:moveTo>
                <a:lnTo>
                  <a:pt x="27" y="373"/>
                </a:lnTo>
                <a:lnTo>
                  <a:pt x="27" y="372"/>
                </a:lnTo>
                <a:lnTo>
                  <a:pt x="26" y="372"/>
                </a:lnTo>
                <a:lnTo>
                  <a:pt x="27" y="373"/>
                </a:lnTo>
                <a:close/>
                <a:moveTo>
                  <a:pt x="123" y="146"/>
                </a:moveTo>
                <a:lnTo>
                  <a:pt x="123" y="146"/>
                </a:lnTo>
                <a:lnTo>
                  <a:pt x="125" y="145"/>
                </a:lnTo>
                <a:lnTo>
                  <a:pt x="123" y="143"/>
                </a:lnTo>
                <a:lnTo>
                  <a:pt x="122" y="145"/>
                </a:lnTo>
                <a:lnTo>
                  <a:pt x="123" y="146"/>
                </a:lnTo>
                <a:close/>
                <a:moveTo>
                  <a:pt x="37" y="383"/>
                </a:moveTo>
                <a:lnTo>
                  <a:pt x="37" y="383"/>
                </a:lnTo>
                <a:lnTo>
                  <a:pt x="38" y="384"/>
                </a:lnTo>
                <a:lnTo>
                  <a:pt x="40" y="383"/>
                </a:lnTo>
                <a:lnTo>
                  <a:pt x="38" y="381"/>
                </a:lnTo>
                <a:lnTo>
                  <a:pt x="37" y="383"/>
                </a:lnTo>
                <a:close/>
                <a:moveTo>
                  <a:pt x="60" y="252"/>
                </a:moveTo>
                <a:lnTo>
                  <a:pt x="60" y="252"/>
                </a:lnTo>
                <a:lnTo>
                  <a:pt x="59" y="250"/>
                </a:lnTo>
                <a:lnTo>
                  <a:pt x="57" y="250"/>
                </a:lnTo>
                <a:lnTo>
                  <a:pt x="57" y="252"/>
                </a:lnTo>
                <a:lnTo>
                  <a:pt x="60" y="252"/>
                </a:lnTo>
                <a:close/>
                <a:moveTo>
                  <a:pt x="193" y="227"/>
                </a:moveTo>
                <a:lnTo>
                  <a:pt x="193" y="227"/>
                </a:lnTo>
                <a:lnTo>
                  <a:pt x="191" y="225"/>
                </a:lnTo>
                <a:lnTo>
                  <a:pt x="191" y="227"/>
                </a:lnTo>
                <a:lnTo>
                  <a:pt x="193" y="228"/>
                </a:lnTo>
                <a:lnTo>
                  <a:pt x="193" y="227"/>
                </a:lnTo>
                <a:close/>
                <a:moveTo>
                  <a:pt x="221" y="302"/>
                </a:moveTo>
                <a:lnTo>
                  <a:pt x="221" y="302"/>
                </a:lnTo>
                <a:lnTo>
                  <a:pt x="220" y="302"/>
                </a:lnTo>
                <a:lnTo>
                  <a:pt x="218" y="307"/>
                </a:lnTo>
                <a:lnTo>
                  <a:pt x="220" y="307"/>
                </a:lnTo>
                <a:lnTo>
                  <a:pt x="221" y="302"/>
                </a:lnTo>
                <a:close/>
                <a:moveTo>
                  <a:pt x="101" y="102"/>
                </a:moveTo>
                <a:lnTo>
                  <a:pt x="101" y="102"/>
                </a:lnTo>
                <a:lnTo>
                  <a:pt x="103" y="100"/>
                </a:lnTo>
                <a:lnTo>
                  <a:pt x="105" y="99"/>
                </a:lnTo>
                <a:lnTo>
                  <a:pt x="103" y="99"/>
                </a:lnTo>
                <a:lnTo>
                  <a:pt x="101" y="102"/>
                </a:lnTo>
                <a:close/>
                <a:moveTo>
                  <a:pt x="43" y="354"/>
                </a:moveTo>
                <a:lnTo>
                  <a:pt x="43" y="354"/>
                </a:lnTo>
                <a:lnTo>
                  <a:pt x="41" y="350"/>
                </a:lnTo>
                <a:lnTo>
                  <a:pt x="41" y="351"/>
                </a:lnTo>
                <a:lnTo>
                  <a:pt x="43" y="354"/>
                </a:lnTo>
                <a:close/>
                <a:moveTo>
                  <a:pt x="191" y="217"/>
                </a:moveTo>
                <a:lnTo>
                  <a:pt x="191" y="217"/>
                </a:lnTo>
                <a:lnTo>
                  <a:pt x="193" y="217"/>
                </a:lnTo>
                <a:lnTo>
                  <a:pt x="193" y="214"/>
                </a:lnTo>
                <a:lnTo>
                  <a:pt x="191" y="212"/>
                </a:lnTo>
                <a:lnTo>
                  <a:pt x="190" y="212"/>
                </a:lnTo>
                <a:lnTo>
                  <a:pt x="191" y="217"/>
                </a:lnTo>
                <a:close/>
                <a:moveTo>
                  <a:pt x="125" y="113"/>
                </a:moveTo>
                <a:lnTo>
                  <a:pt x="125" y="113"/>
                </a:lnTo>
                <a:lnTo>
                  <a:pt x="127" y="113"/>
                </a:lnTo>
                <a:lnTo>
                  <a:pt x="127" y="115"/>
                </a:lnTo>
                <a:lnTo>
                  <a:pt x="128" y="113"/>
                </a:lnTo>
                <a:lnTo>
                  <a:pt x="127" y="112"/>
                </a:lnTo>
                <a:lnTo>
                  <a:pt x="125" y="113"/>
                </a:lnTo>
                <a:close/>
                <a:moveTo>
                  <a:pt x="146" y="211"/>
                </a:moveTo>
                <a:lnTo>
                  <a:pt x="146" y="211"/>
                </a:lnTo>
                <a:lnTo>
                  <a:pt x="149" y="209"/>
                </a:lnTo>
                <a:lnTo>
                  <a:pt x="150" y="209"/>
                </a:lnTo>
                <a:lnTo>
                  <a:pt x="149" y="209"/>
                </a:lnTo>
                <a:lnTo>
                  <a:pt x="146" y="209"/>
                </a:lnTo>
                <a:lnTo>
                  <a:pt x="146" y="211"/>
                </a:lnTo>
                <a:close/>
                <a:moveTo>
                  <a:pt x="229" y="212"/>
                </a:moveTo>
                <a:lnTo>
                  <a:pt x="229" y="212"/>
                </a:lnTo>
                <a:lnTo>
                  <a:pt x="229" y="214"/>
                </a:lnTo>
                <a:lnTo>
                  <a:pt x="231" y="216"/>
                </a:lnTo>
                <a:lnTo>
                  <a:pt x="229" y="212"/>
                </a:lnTo>
                <a:close/>
                <a:moveTo>
                  <a:pt x="32" y="332"/>
                </a:moveTo>
                <a:lnTo>
                  <a:pt x="32" y="332"/>
                </a:lnTo>
                <a:lnTo>
                  <a:pt x="30" y="331"/>
                </a:lnTo>
                <a:lnTo>
                  <a:pt x="30" y="334"/>
                </a:lnTo>
                <a:lnTo>
                  <a:pt x="32" y="332"/>
                </a:lnTo>
                <a:close/>
                <a:moveTo>
                  <a:pt x="133" y="201"/>
                </a:moveTo>
                <a:lnTo>
                  <a:pt x="133" y="201"/>
                </a:lnTo>
                <a:lnTo>
                  <a:pt x="133" y="198"/>
                </a:lnTo>
                <a:lnTo>
                  <a:pt x="133" y="201"/>
                </a:lnTo>
                <a:close/>
                <a:moveTo>
                  <a:pt x="108" y="71"/>
                </a:moveTo>
                <a:lnTo>
                  <a:pt x="108" y="71"/>
                </a:lnTo>
                <a:lnTo>
                  <a:pt x="106" y="69"/>
                </a:lnTo>
                <a:lnTo>
                  <a:pt x="106" y="74"/>
                </a:lnTo>
                <a:lnTo>
                  <a:pt x="108" y="71"/>
                </a:lnTo>
                <a:close/>
                <a:moveTo>
                  <a:pt x="196" y="231"/>
                </a:moveTo>
                <a:lnTo>
                  <a:pt x="196" y="231"/>
                </a:lnTo>
                <a:lnTo>
                  <a:pt x="199" y="235"/>
                </a:lnTo>
                <a:lnTo>
                  <a:pt x="199" y="233"/>
                </a:lnTo>
                <a:lnTo>
                  <a:pt x="198" y="231"/>
                </a:lnTo>
                <a:lnTo>
                  <a:pt x="196" y="231"/>
                </a:lnTo>
                <a:close/>
                <a:moveTo>
                  <a:pt x="78" y="377"/>
                </a:moveTo>
                <a:lnTo>
                  <a:pt x="78" y="377"/>
                </a:lnTo>
                <a:lnTo>
                  <a:pt x="78" y="378"/>
                </a:lnTo>
                <a:lnTo>
                  <a:pt x="78" y="380"/>
                </a:lnTo>
                <a:lnTo>
                  <a:pt x="79" y="378"/>
                </a:lnTo>
                <a:lnTo>
                  <a:pt x="78" y="377"/>
                </a:lnTo>
                <a:close/>
                <a:moveTo>
                  <a:pt x="87" y="183"/>
                </a:moveTo>
                <a:lnTo>
                  <a:pt x="87" y="183"/>
                </a:lnTo>
                <a:lnTo>
                  <a:pt x="86" y="184"/>
                </a:lnTo>
                <a:lnTo>
                  <a:pt x="89" y="184"/>
                </a:lnTo>
                <a:lnTo>
                  <a:pt x="87" y="183"/>
                </a:lnTo>
                <a:close/>
                <a:moveTo>
                  <a:pt x="34" y="380"/>
                </a:moveTo>
                <a:lnTo>
                  <a:pt x="34" y="380"/>
                </a:lnTo>
                <a:lnTo>
                  <a:pt x="35" y="381"/>
                </a:lnTo>
                <a:lnTo>
                  <a:pt x="37" y="380"/>
                </a:lnTo>
                <a:lnTo>
                  <a:pt x="35" y="378"/>
                </a:lnTo>
                <a:lnTo>
                  <a:pt x="34" y="380"/>
                </a:lnTo>
                <a:close/>
                <a:moveTo>
                  <a:pt x="35" y="257"/>
                </a:moveTo>
                <a:lnTo>
                  <a:pt x="35" y="257"/>
                </a:lnTo>
                <a:lnTo>
                  <a:pt x="34" y="260"/>
                </a:lnTo>
                <a:lnTo>
                  <a:pt x="37" y="258"/>
                </a:lnTo>
                <a:lnTo>
                  <a:pt x="35" y="257"/>
                </a:lnTo>
                <a:close/>
                <a:moveTo>
                  <a:pt x="194" y="198"/>
                </a:moveTo>
                <a:lnTo>
                  <a:pt x="194" y="198"/>
                </a:lnTo>
                <a:lnTo>
                  <a:pt x="196" y="203"/>
                </a:lnTo>
                <a:lnTo>
                  <a:pt x="196" y="200"/>
                </a:lnTo>
                <a:lnTo>
                  <a:pt x="194" y="198"/>
                </a:lnTo>
                <a:close/>
                <a:moveTo>
                  <a:pt x="117" y="71"/>
                </a:moveTo>
                <a:lnTo>
                  <a:pt x="117" y="71"/>
                </a:lnTo>
                <a:lnTo>
                  <a:pt x="119" y="71"/>
                </a:lnTo>
                <a:lnTo>
                  <a:pt x="117" y="67"/>
                </a:lnTo>
                <a:lnTo>
                  <a:pt x="117" y="71"/>
                </a:lnTo>
                <a:close/>
                <a:moveTo>
                  <a:pt x="109" y="121"/>
                </a:moveTo>
                <a:lnTo>
                  <a:pt x="109" y="121"/>
                </a:lnTo>
                <a:lnTo>
                  <a:pt x="109" y="126"/>
                </a:lnTo>
                <a:lnTo>
                  <a:pt x="111" y="124"/>
                </a:lnTo>
                <a:lnTo>
                  <a:pt x="111" y="123"/>
                </a:lnTo>
                <a:lnTo>
                  <a:pt x="109" y="121"/>
                </a:lnTo>
                <a:close/>
                <a:moveTo>
                  <a:pt x="160" y="183"/>
                </a:moveTo>
                <a:lnTo>
                  <a:pt x="160" y="183"/>
                </a:lnTo>
                <a:lnTo>
                  <a:pt x="161" y="183"/>
                </a:lnTo>
                <a:lnTo>
                  <a:pt x="161" y="179"/>
                </a:lnTo>
                <a:lnTo>
                  <a:pt x="160" y="181"/>
                </a:lnTo>
                <a:lnTo>
                  <a:pt x="160" y="183"/>
                </a:lnTo>
                <a:close/>
                <a:moveTo>
                  <a:pt x="105" y="124"/>
                </a:moveTo>
                <a:lnTo>
                  <a:pt x="105" y="124"/>
                </a:lnTo>
                <a:lnTo>
                  <a:pt x="105" y="130"/>
                </a:lnTo>
                <a:lnTo>
                  <a:pt x="105" y="124"/>
                </a:lnTo>
                <a:close/>
                <a:moveTo>
                  <a:pt x="127" y="205"/>
                </a:moveTo>
                <a:lnTo>
                  <a:pt x="127" y="205"/>
                </a:lnTo>
                <a:lnTo>
                  <a:pt x="127" y="206"/>
                </a:lnTo>
                <a:lnTo>
                  <a:pt x="130" y="206"/>
                </a:lnTo>
                <a:lnTo>
                  <a:pt x="130" y="205"/>
                </a:lnTo>
                <a:lnTo>
                  <a:pt x="127" y="205"/>
                </a:lnTo>
                <a:close/>
                <a:moveTo>
                  <a:pt x="177" y="178"/>
                </a:moveTo>
                <a:lnTo>
                  <a:pt x="177" y="178"/>
                </a:lnTo>
                <a:lnTo>
                  <a:pt x="177" y="179"/>
                </a:lnTo>
                <a:lnTo>
                  <a:pt x="179" y="183"/>
                </a:lnTo>
                <a:lnTo>
                  <a:pt x="177" y="178"/>
                </a:lnTo>
                <a:close/>
                <a:moveTo>
                  <a:pt x="105" y="45"/>
                </a:moveTo>
                <a:lnTo>
                  <a:pt x="105" y="45"/>
                </a:lnTo>
                <a:lnTo>
                  <a:pt x="103" y="42"/>
                </a:lnTo>
                <a:lnTo>
                  <a:pt x="101" y="44"/>
                </a:lnTo>
                <a:lnTo>
                  <a:pt x="105" y="45"/>
                </a:lnTo>
                <a:close/>
                <a:moveTo>
                  <a:pt x="125" y="116"/>
                </a:moveTo>
                <a:lnTo>
                  <a:pt x="125" y="116"/>
                </a:lnTo>
                <a:lnTo>
                  <a:pt x="123" y="115"/>
                </a:lnTo>
                <a:lnTo>
                  <a:pt x="123" y="116"/>
                </a:lnTo>
                <a:lnTo>
                  <a:pt x="123" y="118"/>
                </a:lnTo>
                <a:lnTo>
                  <a:pt x="125" y="116"/>
                </a:lnTo>
                <a:close/>
                <a:moveTo>
                  <a:pt x="138" y="170"/>
                </a:moveTo>
                <a:lnTo>
                  <a:pt x="138" y="170"/>
                </a:lnTo>
                <a:lnTo>
                  <a:pt x="139" y="170"/>
                </a:lnTo>
                <a:lnTo>
                  <a:pt x="139" y="165"/>
                </a:lnTo>
                <a:lnTo>
                  <a:pt x="138" y="170"/>
                </a:lnTo>
                <a:close/>
                <a:moveTo>
                  <a:pt x="68" y="359"/>
                </a:moveTo>
                <a:lnTo>
                  <a:pt x="68" y="359"/>
                </a:lnTo>
                <a:lnTo>
                  <a:pt x="68" y="361"/>
                </a:lnTo>
                <a:lnTo>
                  <a:pt x="68" y="362"/>
                </a:lnTo>
                <a:lnTo>
                  <a:pt x="68" y="359"/>
                </a:lnTo>
                <a:close/>
                <a:moveTo>
                  <a:pt x="43" y="249"/>
                </a:moveTo>
                <a:lnTo>
                  <a:pt x="43" y="249"/>
                </a:lnTo>
                <a:lnTo>
                  <a:pt x="45" y="247"/>
                </a:lnTo>
                <a:lnTo>
                  <a:pt x="46" y="246"/>
                </a:lnTo>
                <a:lnTo>
                  <a:pt x="45" y="247"/>
                </a:lnTo>
                <a:lnTo>
                  <a:pt x="43" y="249"/>
                </a:lnTo>
                <a:close/>
                <a:moveTo>
                  <a:pt x="29" y="285"/>
                </a:moveTo>
                <a:lnTo>
                  <a:pt x="29" y="285"/>
                </a:lnTo>
                <a:lnTo>
                  <a:pt x="29" y="287"/>
                </a:lnTo>
                <a:lnTo>
                  <a:pt x="30" y="287"/>
                </a:lnTo>
                <a:lnTo>
                  <a:pt x="30" y="285"/>
                </a:lnTo>
                <a:lnTo>
                  <a:pt x="29" y="285"/>
                </a:lnTo>
                <a:close/>
                <a:moveTo>
                  <a:pt x="45" y="269"/>
                </a:moveTo>
                <a:lnTo>
                  <a:pt x="45" y="269"/>
                </a:lnTo>
                <a:lnTo>
                  <a:pt x="46" y="266"/>
                </a:lnTo>
                <a:lnTo>
                  <a:pt x="45" y="268"/>
                </a:lnTo>
                <a:lnTo>
                  <a:pt x="45" y="269"/>
                </a:lnTo>
                <a:close/>
                <a:moveTo>
                  <a:pt x="48" y="269"/>
                </a:moveTo>
                <a:lnTo>
                  <a:pt x="48" y="269"/>
                </a:lnTo>
                <a:lnTo>
                  <a:pt x="49" y="268"/>
                </a:lnTo>
                <a:lnTo>
                  <a:pt x="51" y="266"/>
                </a:lnTo>
                <a:lnTo>
                  <a:pt x="48" y="269"/>
                </a:lnTo>
                <a:close/>
                <a:moveTo>
                  <a:pt x="172" y="244"/>
                </a:moveTo>
                <a:lnTo>
                  <a:pt x="172" y="244"/>
                </a:lnTo>
                <a:lnTo>
                  <a:pt x="171" y="244"/>
                </a:lnTo>
                <a:lnTo>
                  <a:pt x="171" y="246"/>
                </a:lnTo>
                <a:lnTo>
                  <a:pt x="172" y="244"/>
                </a:lnTo>
                <a:close/>
                <a:moveTo>
                  <a:pt x="29" y="282"/>
                </a:moveTo>
                <a:lnTo>
                  <a:pt x="29" y="282"/>
                </a:lnTo>
                <a:lnTo>
                  <a:pt x="27" y="280"/>
                </a:lnTo>
                <a:lnTo>
                  <a:pt x="27" y="283"/>
                </a:lnTo>
                <a:lnTo>
                  <a:pt x="29" y="282"/>
                </a:lnTo>
                <a:close/>
                <a:moveTo>
                  <a:pt x="175" y="337"/>
                </a:moveTo>
                <a:lnTo>
                  <a:pt x="175" y="337"/>
                </a:lnTo>
                <a:lnTo>
                  <a:pt x="174" y="337"/>
                </a:lnTo>
                <a:lnTo>
                  <a:pt x="174" y="339"/>
                </a:lnTo>
                <a:lnTo>
                  <a:pt x="175" y="339"/>
                </a:lnTo>
                <a:lnTo>
                  <a:pt x="175" y="337"/>
                </a:lnTo>
                <a:close/>
                <a:moveTo>
                  <a:pt x="223" y="176"/>
                </a:moveTo>
                <a:lnTo>
                  <a:pt x="223" y="176"/>
                </a:lnTo>
                <a:lnTo>
                  <a:pt x="220" y="173"/>
                </a:lnTo>
                <a:lnTo>
                  <a:pt x="223" y="176"/>
                </a:lnTo>
                <a:close/>
                <a:moveTo>
                  <a:pt x="210" y="358"/>
                </a:moveTo>
                <a:lnTo>
                  <a:pt x="210" y="358"/>
                </a:lnTo>
                <a:lnTo>
                  <a:pt x="209" y="358"/>
                </a:lnTo>
                <a:lnTo>
                  <a:pt x="209" y="359"/>
                </a:lnTo>
                <a:lnTo>
                  <a:pt x="210" y="359"/>
                </a:lnTo>
                <a:lnTo>
                  <a:pt x="210" y="358"/>
                </a:lnTo>
                <a:close/>
                <a:moveTo>
                  <a:pt x="119" y="41"/>
                </a:moveTo>
                <a:lnTo>
                  <a:pt x="119" y="41"/>
                </a:lnTo>
                <a:lnTo>
                  <a:pt x="123" y="44"/>
                </a:lnTo>
                <a:lnTo>
                  <a:pt x="122" y="42"/>
                </a:lnTo>
                <a:lnTo>
                  <a:pt x="119" y="41"/>
                </a:lnTo>
                <a:close/>
                <a:moveTo>
                  <a:pt x="87" y="388"/>
                </a:moveTo>
                <a:lnTo>
                  <a:pt x="87" y="388"/>
                </a:lnTo>
                <a:lnTo>
                  <a:pt x="86" y="392"/>
                </a:lnTo>
                <a:lnTo>
                  <a:pt x="86" y="391"/>
                </a:lnTo>
                <a:lnTo>
                  <a:pt x="87" y="388"/>
                </a:lnTo>
                <a:close/>
                <a:moveTo>
                  <a:pt x="172" y="263"/>
                </a:moveTo>
                <a:lnTo>
                  <a:pt x="172" y="263"/>
                </a:lnTo>
                <a:lnTo>
                  <a:pt x="175" y="263"/>
                </a:lnTo>
                <a:lnTo>
                  <a:pt x="177" y="261"/>
                </a:lnTo>
                <a:lnTo>
                  <a:pt x="172" y="263"/>
                </a:lnTo>
                <a:close/>
                <a:moveTo>
                  <a:pt x="41" y="386"/>
                </a:moveTo>
                <a:lnTo>
                  <a:pt x="41" y="386"/>
                </a:lnTo>
                <a:lnTo>
                  <a:pt x="43" y="386"/>
                </a:lnTo>
                <a:lnTo>
                  <a:pt x="41" y="384"/>
                </a:lnTo>
                <a:lnTo>
                  <a:pt x="41" y="386"/>
                </a:lnTo>
                <a:close/>
                <a:moveTo>
                  <a:pt x="134" y="160"/>
                </a:moveTo>
                <a:lnTo>
                  <a:pt x="134" y="160"/>
                </a:lnTo>
                <a:lnTo>
                  <a:pt x="136" y="159"/>
                </a:lnTo>
                <a:lnTo>
                  <a:pt x="136" y="157"/>
                </a:lnTo>
                <a:lnTo>
                  <a:pt x="134" y="160"/>
                </a:lnTo>
                <a:close/>
                <a:moveTo>
                  <a:pt x="108" y="208"/>
                </a:moveTo>
                <a:lnTo>
                  <a:pt x="108" y="208"/>
                </a:lnTo>
                <a:lnTo>
                  <a:pt x="105" y="208"/>
                </a:lnTo>
                <a:lnTo>
                  <a:pt x="106" y="208"/>
                </a:lnTo>
                <a:lnTo>
                  <a:pt x="108" y="208"/>
                </a:lnTo>
                <a:close/>
                <a:moveTo>
                  <a:pt x="60" y="329"/>
                </a:moveTo>
                <a:lnTo>
                  <a:pt x="60" y="329"/>
                </a:lnTo>
                <a:lnTo>
                  <a:pt x="63" y="328"/>
                </a:lnTo>
                <a:lnTo>
                  <a:pt x="60" y="328"/>
                </a:lnTo>
                <a:lnTo>
                  <a:pt x="60" y="329"/>
                </a:lnTo>
                <a:close/>
                <a:moveTo>
                  <a:pt x="224" y="198"/>
                </a:moveTo>
                <a:lnTo>
                  <a:pt x="224" y="198"/>
                </a:lnTo>
                <a:lnTo>
                  <a:pt x="226" y="198"/>
                </a:lnTo>
                <a:lnTo>
                  <a:pt x="223" y="195"/>
                </a:lnTo>
                <a:lnTo>
                  <a:pt x="223" y="197"/>
                </a:lnTo>
                <a:lnTo>
                  <a:pt x="224" y="198"/>
                </a:lnTo>
                <a:close/>
                <a:moveTo>
                  <a:pt x="205" y="167"/>
                </a:moveTo>
                <a:lnTo>
                  <a:pt x="205" y="167"/>
                </a:lnTo>
                <a:lnTo>
                  <a:pt x="205" y="168"/>
                </a:lnTo>
                <a:lnTo>
                  <a:pt x="207" y="168"/>
                </a:lnTo>
                <a:lnTo>
                  <a:pt x="205" y="167"/>
                </a:lnTo>
                <a:close/>
                <a:moveTo>
                  <a:pt x="120" y="395"/>
                </a:moveTo>
                <a:lnTo>
                  <a:pt x="120" y="395"/>
                </a:lnTo>
                <a:lnTo>
                  <a:pt x="123" y="394"/>
                </a:lnTo>
                <a:lnTo>
                  <a:pt x="120" y="394"/>
                </a:lnTo>
                <a:lnTo>
                  <a:pt x="120" y="395"/>
                </a:lnTo>
                <a:close/>
                <a:moveTo>
                  <a:pt x="49" y="383"/>
                </a:moveTo>
                <a:lnTo>
                  <a:pt x="49" y="383"/>
                </a:lnTo>
                <a:lnTo>
                  <a:pt x="45" y="381"/>
                </a:lnTo>
                <a:lnTo>
                  <a:pt x="48" y="383"/>
                </a:lnTo>
                <a:lnTo>
                  <a:pt x="49" y="383"/>
                </a:lnTo>
                <a:close/>
                <a:moveTo>
                  <a:pt x="108" y="31"/>
                </a:moveTo>
                <a:lnTo>
                  <a:pt x="108" y="31"/>
                </a:lnTo>
                <a:lnTo>
                  <a:pt x="109" y="33"/>
                </a:lnTo>
                <a:lnTo>
                  <a:pt x="111" y="34"/>
                </a:lnTo>
                <a:lnTo>
                  <a:pt x="112" y="33"/>
                </a:lnTo>
                <a:lnTo>
                  <a:pt x="108" y="31"/>
                </a:lnTo>
                <a:close/>
                <a:moveTo>
                  <a:pt x="120" y="216"/>
                </a:moveTo>
                <a:lnTo>
                  <a:pt x="120" y="216"/>
                </a:lnTo>
                <a:lnTo>
                  <a:pt x="119" y="216"/>
                </a:lnTo>
                <a:lnTo>
                  <a:pt x="114" y="216"/>
                </a:lnTo>
                <a:lnTo>
                  <a:pt x="120" y="216"/>
                </a:lnTo>
                <a:close/>
                <a:moveTo>
                  <a:pt x="56" y="386"/>
                </a:moveTo>
                <a:lnTo>
                  <a:pt x="56" y="386"/>
                </a:lnTo>
                <a:lnTo>
                  <a:pt x="57" y="389"/>
                </a:lnTo>
                <a:lnTo>
                  <a:pt x="57" y="388"/>
                </a:lnTo>
                <a:lnTo>
                  <a:pt x="56" y="386"/>
                </a:lnTo>
                <a:close/>
                <a:moveTo>
                  <a:pt x="38" y="293"/>
                </a:moveTo>
                <a:lnTo>
                  <a:pt x="38" y="293"/>
                </a:lnTo>
                <a:lnTo>
                  <a:pt x="38" y="290"/>
                </a:lnTo>
                <a:lnTo>
                  <a:pt x="38" y="293"/>
                </a:lnTo>
                <a:close/>
                <a:moveTo>
                  <a:pt x="100" y="343"/>
                </a:moveTo>
                <a:lnTo>
                  <a:pt x="100" y="343"/>
                </a:lnTo>
                <a:lnTo>
                  <a:pt x="101" y="342"/>
                </a:lnTo>
                <a:lnTo>
                  <a:pt x="100" y="340"/>
                </a:lnTo>
                <a:lnTo>
                  <a:pt x="100" y="343"/>
                </a:lnTo>
                <a:close/>
                <a:moveTo>
                  <a:pt x="131" y="89"/>
                </a:moveTo>
                <a:lnTo>
                  <a:pt x="131" y="89"/>
                </a:lnTo>
                <a:lnTo>
                  <a:pt x="130" y="86"/>
                </a:lnTo>
                <a:lnTo>
                  <a:pt x="131" y="89"/>
                </a:lnTo>
                <a:close/>
                <a:moveTo>
                  <a:pt x="100" y="129"/>
                </a:moveTo>
                <a:lnTo>
                  <a:pt x="100" y="129"/>
                </a:lnTo>
                <a:lnTo>
                  <a:pt x="101" y="132"/>
                </a:lnTo>
                <a:lnTo>
                  <a:pt x="101" y="130"/>
                </a:lnTo>
                <a:lnTo>
                  <a:pt x="100" y="129"/>
                </a:lnTo>
                <a:close/>
                <a:moveTo>
                  <a:pt x="194" y="347"/>
                </a:moveTo>
                <a:lnTo>
                  <a:pt x="194" y="347"/>
                </a:lnTo>
                <a:lnTo>
                  <a:pt x="198" y="345"/>
                </a:lnTo>
                <a:lnTo>
                  <a:pt x="194" y="345"/>
                </a:lnTo>
                <a:lnTo>
                  <a:pt x="194" y="347"/>
                </a:lnTo>
                <a:close/>
                <a:moveTo>
                  <a:pt x="231" y="260"/>
                </a:moveTo>
                <a:lnTo>
                  <a:pt x="231" y="260"/>
                </a:lnTo>
                <a:lnTo>
                  <a:pt x="231" y="261"/>
                </a:lnTo>
                <a:lnTo>
                  <a:pt x="231" y="260"/>
                </a:lnTo>
                <a:close/>
                <a:moveTo>
                  <a:pt x="182" y="149"/>
                </a:moveTo>
                <a:lnTo>
                  <a:pt x="182" y="149"/>
                </a:lnTo>
                <a:lnTo>
                  <a:pt x="180" y="149"/>
                </a:lnTo>
                <a:lnTo>
                  <a:pt x="180" y="151"/>
                </a:lnTo>
                <a:lnTo>
                  <a:pt x="180" y="153"/>
                </a:lnTo>
                <a:lnTo>
                  <a:pt x="182" y="149"/>
                </a:lnTo>
                <a:close/>
                <a:moveTo>
                  <a:pt x="105" y="82"/>
                </a:moveTo>
                <a:lnTo>
                  <a:pt x="105" y="82"/>
                </a:lnTo>
                <a:lnTo>
                  <a:pt x="105" y="83"/>
                </a:lnTo>
                <a:lnTo>
                  <a:pt x="105" y="85"/>
                </a:lnTo>
                <a:lnTo>
                  <a:pt x="105" y="82"/>
                </a:lnTo>
                <a:close/>
                <a:moveTo>
                  <a:pt x="198" y="181"/>
                </a:moveTo>
                <a:lnTo>
                  <a:pt x="198" y="181"/>
                </a:lnTo>
                <a:lnTo>
                  <a:pt x="198" y="179"/>
                </a:lnTo>
                <a:lnTo>
                  <a:pt x="198" y="178"/>
                </a:lnTo>
                <a:lnTo>
                  <a:pt x="196" y="179"/>
                </a:lnTo>
                <a:lnTo>
                  <a:pt x="198" y="181"/>
                </a:lnTo>
                <a:close/>
                <a:moveTo>
                  <a:pt x="32" y="320"/>
                </a:moveTo>
                <a:lnTo>
                  <a:pt x="32" y="320"/>
                </a:lnTo>
                <a:lnTo>
                  <a:pt x="34" y="317"/>
                </a:lnTo>
                <a:lnTo>
                  <a:pt x="32" y="318"/>
                </a:lnTo>
                <a:lnTo>
                  <a:pt x="32" y="320"/>
                </a:lnTo>
                <a:close/>
                <a:moveTo>
                  <a:pt x="150" y="200"/>
                </a:moveTo>
                <a:lnTo>
                  <a:pt x="150" y="200"/>
                </a:lnTo>
                <a:lnTo>
                  <a:pt x="150" y="201"/>
                </a:lnTo>
                <a:lnTo>
                  <a:pt x="152" y="201"/>
                </a:lnTo>
                <a:lnTo>
                  <a:pt x="150" y="200"/>
                </a:lnTo>
                <a:close/>
                <a:moveTo>
                  <a:pt x="100" y="348"/>
                </a:moveTo>
                <a:lnTo>
                  <a:pt x="100" y="348"/>
                </a:lnTo>
                <a:lnTo>
                  <a:pt x="101" y="348"/>
                </a:lnTo>
                <a:lnTo>
                  <a:pt x="101" y="345"/>
                </a:lnTo>
                <a:lnTo>
                  <a:pt x="100" y="347"/>
                </a:lnTo>
                <a:lnTo>
                  <a:pt x="100" y="348"/>
                </a:lnTo>
                <a:close/>
                <a:moveTo>
                  <a:pt x="164" y="324"/>
                </a:moveTo>
                <a:lnTo>
                  <a:pt x="164" y="324"/>
                </a:lnTo>
                <a:lnTo>
                  <a:pt x="163" y="326"/>
                </a:lnTo>
                <a:lnTo>
                  <a:pt x="163" y="328"/>
                </a:lnTo>
                <a:lnTo>
                  <a:pt x="164" y="328"/>
                </a:lnTo>
                <a:lnTo>
                  <a:pt x="164" y="324"/>
                </a:lnTo>
                <a:close/>
                <a:moveTo>
                  <a:pt x="22" y="321"/>
                </a:moveTo>
                <a:lnTo>
                  <a:pt x="22" y="321"/>
                </a:lnTo>
                <a:lnTo>
                  <a:pt x="21" y="323"/>
                </a:lnTo>
                <a:lnTo>
                  <a:pt x="22" y="323"/>
                </a:lnTo>
                <a:lnTo>
                  <a:pt x="22" y="321"/>
                </a:lnTo>
                <a:close/>
                <a:moveTo>
                  <a:pt x="101" y="64"/>
                </a:moveTo>
                <a:lnTo>
                  <a:pt x="101" y="64"/>
                </a:lnTo>
                <a:lnTo>
                  <a:pt x="100" y="64"/>
                </a:lnTo>
                <a:lnTo>
                  <a:pt x="101" y="66"/>
                </a:lnTo>
                <a:lnTo>
                  <a:pt x="103" y="64"/>
                </a:lnTo>
                <a:lnTo>
                  <a:pt x="101" y="64"/>
                </a:lnTo>
                <a:close/>
                <a:moveTo>
                  <a:pt x="191" y="242"/>
                </a:moveTo>
                <a:lnTo>
                  <a:pt x="191" y="242"/>
                </a:lnTo>
                <a:lnTo>
                  <a:pt x="188" y="242"/>
                </a:lnTo>
                <a:lnTo>
                  <a:pt x="191" y="242"/>
                </a:lnTo>
                <a:close/>
                <a:moveTo>
                  <a:pt x="188" y="340"/>
                </a:moveTo>
                <a:lnTo>
                  <a:pt x="188" y="340"/>
                </a:lnTo>
                <a:lnTo>
                  <a:pt x="187" y="340"/>
                </a:lnTo>
                <a:lnTo>
                  <a:pt x="187" y="342"/>
                </a:lnTo>
                <a:lnTo>
                  <a:pt x="188" y="342"/>
                </a:lnTo>
                <a:lnTo>
                  <a:pt x="188" y="340"/>
                </a:lnTo>
                <a:close/>
                <a:moveTo>
                  <a:pt x="116" y="395"/>
                </a:moveTo>
                <a:lnTo>
                  <a:pt x="116" y="395"/>
                </a:lnTo>
                <a:lnTo>
                  <a:pt x="117" y="395"/>
                </a:lnTo>
                <a:lnTo>
                  <a:pt x="117" y="394"/>
                </a:lnTo>
                <a:lnTo>
                  <a:pt x="116" y="394"/>
                </a:lnTo>
                <a:lnTo>
                  <a:pt x="116" y="395"/>
                </a:lnTo>
                <a:close/>
                <a:moveTo>
                  <a:pt x="73" y="15"/>
                </a:moveTo>
                <a:lnTo>
                  <a:pt x="73" y="15"/>
                </a:lnTo>
                <a:lnTo>
                  <a:pt x="71" y="15"/>
                </a:lnTo>
                <a:lnTo>
                  <a:pt x="68" y="14"/>
                </a:lnTo>
                <a:lnTo>
                  <a:pt x="73" y="15"/>
                </a:lnTo>
                <a:close/>
                <a:moveTo>
                  <a:pt x="98" y="373"/>
                </a:moveTo>
                <a:lnTo>
                  <a:pt x="98" y="373"/>
                </a:lnTo>
                <a:lnTo>
                  <a:pt x="98" y="370"/>
                </a:lnTo>
                <a:lnTo>
                  <a:pt x="98" y="369"/>
                </a:lnTo>
                <a:lnTo>
                  <a:pt x="97" y="370"/>
                </a:lnTo>
                <a:lnTo>
                  <a:pt x="98" y="373"/>
                </a:lnTo>
                <a:close/>
                <a:moveTo>
                  <a:pt x="119" y="377"/>
                </a:moveTo>
                <a:lnTo>
                  <a:pt x="119" y="377"/>
                </a:lnTo>
                <a:lnTo>
                  <a:pt x="114" y="377"/>
                </a:lnTo>
                <a:lnTo>
                  <a:pt x="119" y="377"/>
                </a:lnTo>
                <a:close/>
                <a:moveTo>
                  <a:pt x="171" y="179"/>
                </a:moveTo>
                <a:lnTo>
                  <a:pt x="171" y="179"/>
                </a:lnTo>
                <a:lnTo>
                  <a:pt x="169" y="179"/>
                </a:lnTo>
                <a:lnTo>
                  <a:pt x="168" y="183"/>
                </a:lnTo>
                <a:lnTo>
                  <a:pt x="169" y="183"/>
                </a:lnTo>
                <a:lnTo>
                  <a:pt x="171" y="179"/>
                </a:lnTo>
                <a:close/>
                <a:moveTo>
                  <a:pt x="51" y="402"/>
                </a:moveTo>
                <a:lnTo>
                  <a:pt x="51" y="402"/>
                </a:lnTo>
                <a:lnTo>
                  <a:pt x="51" y="400"/>
                </a:lnTo>
                <a:lnTo>
                  <a:pt x="45" y="397"/>
                </a:lnTo>
                <a:lnTo>
                  <a:pt x="45" y="399"/>
                </a:lnTo>
                <a:lnTo>
                  <a:pt x="51" y="402"/>
                </a:lnTo>
                <a:close/>
                <a:moveTo>
                  <a:pt x="112" y="119"/>
                </a:moveTo>
                <a:lnTo>
                  <a:pt x="112" y="119"/>
                </a:lnTo>
                <a:lnTo>
                  <a:pt x="112" y="118"/>
                </a:lnTo>
                <a:lnTo>
                  <a:pt x="111" y="116"/>
                </a:lnTo>
                <a:lnTo>
                  <a:pt x="112" y="119"/>
                </a:lnTo>
                <a:close/>
                <a:moveTo>
                  <a:pt x="79" y="369"/>
                </a:moveTo>
                <a:lnTo>
                  <a:pt x="79" y="369"/>
                </a:lnTo>
                <a:lnTo>
                  <a:pt x="79" y="370"/>
                </a:lnTo>
                <a:lnTo>
                  <a:pt x="79" y="369"/>
                </a:lnTo>
                <a:close/>
                <a:moveTo>
                  <a:pt x="152" y="162"/>
                </a:moveTo>
                <a:lnTo>
                  <a:pt x="152" y="162"/>
                </a:lnTo>
                <a:lnTo>
                  <a:pt x="150" y="164"/>
                </a:lnTo>
                <a:lnTo>
                  <a:pt x="152" y="164"/>
                </a:lnTo>
                <a:lnTo>
                  <a:pt x="152" y="162"/>
                </a:lnTo>
                <a:close/>
                <a:moveTo>
                  <a:pt x="220" y="287"/>
                </a:moveTo>
                <a:lnTo>
                  <a:pt x="220" y="287"/>
                </a:lnTo>
                <a:lnTo>
                  <a:pt x="221" y="285"/>
                </a:lnTo>
                <a:lnTo>
                  <a:pt x="220" y="283"/>
                </a:lnTo>
                <a:lnTo>
                  <a:pt x="220" y="287"/>
                </a:lnTo>
                <a:close/>
                <a:moveTo>
                  <a:pt x="212" y="170"/>
                </a:moveTo>
                <a:lnTo>
                  <a:pt x="212" y="170"/>
                </a:lnTo>
                <a:lnTo>
                  <a:pt x="213" y="173"/>
                </a:lnTo>
                <a:lnTo>
                  <a:pt x="215" y="171"/>
                </a:lnTo>
                <a:lnTo>
                  <a:pt x="212" y="170"/>
                </a:lnTo>
                <a:close/>
                <a:moveTo>
                  <a:pt x="180" y="359"/>
                </a:moveTo>
                <a:lnTo>
                  <a:pt x="180" y="359"/>
                </a:lnTo>
                <a:lnTo>
                  <a:pt x="180" y="361"/>
                </a:lnTo>
                <a:lnTo>
                  <a:pt x="180" y="362"/>
                </a:lnTo>
                <a:lnTo>
                  <a:pt x="180" y="361"/>
                </a:lnTo>
                <a:lnTo>
                  <a:pt x="180" y="359"/>
                </a:lnTo>
                <a:close/>
                <a:moveTo>
                  <a:pt x="13" y="326"/>
                </a:moveTo>
                <a:lnTo>
                  <a:pt x="13" y="326"/>
                </a:lnTo>
                <a:lnTo>
                  <a:pt x="11" y="329"/>
                </a:lnTo>
                <a:lnTo>
                  <a:pt x="13" y="329"/>
                </a:lnTo>
                <a:lnTo>
                  <a:pt x="13" y="326"/>
                </a:lnTo>
                <a:close/>
                <a:moveTo>
                  <a:pt x="205" y="347"/>
                </a:moveTo>
                <a:lnTo>
                  <a:pt x="205" y="347"/>
                </a:lnTo>
                <a:lnTo>
                  <a:pt x="204" y="347"/>
                </a:lnTo>
                <a:lnTo>
                  <a:pt x="204" y="348"/>
                </a:lnTo>
                <a:lnTo>
                  <a:pt x="205" y="347"/>
                </a:lnTo>
                <a:close/>
                <a:moveTo>
                  <a:pt x="22" y="334"/>
                </a:moveTo>
                <a:lnTo>
                  <a:pt x="22" y="334"/>
                </a:lnTo>
                <a:lnTo>
                  <a:pt x="22" y="336"/>
                </a:lnTo>
                <a:lnTo>
                  <a:pt x="22" y="334"/>
                </a:lnTo>
                <a:close/>
                <a:moveTo>
                  <a:pt x="45" y="318"/>
                </a:moveTo>
                <a:lnTo>
                  <a:pt x="45" y="318"/>
                </a:lnTo>
                <a:lnTo>
                  <a:pt x="45" y="320"/>
                </a:lnTo>
                <a:lnTo>
                  <a:pt x="45" y="321"/>
                </a:lnTo>
                <a:lnTo>
                  <a:pt x="45" y="318"/>
                </a:lnTo>
                <a:close/>
                <a:moveTo>
                  <a:pt x="27" y="321"/>
                </a:moveTo>
                <a:lnTo>
                  <a:pt x="27" y="321"/>
                </a:lnTo>
                <a:lnTo>
                  <a:pt x="29" y="320"/>
                </a:lnTo>
                <a:lnTo>
                  <a:pt x="27" y="321"/>
                </a:lnTo>
                <a:close/>
                <a:moveTo>
                  <a:pt x="142" y="402"/>
                </a:moveTo>
                <a:lnTo>
                  <a:pt x="142" y="402"/>
                </a:lnTo>
                <a:lnTo>
                  <a:pt x="147" y="402"/>
                </a:lnTo>
                <a:lnTo>
                  <a:pt x="142" y="402"/>
                </a:lnTo>
                <a:close/>
                <a:moveTo>
                  <a:pt x="169" y="104"/>
                </a:moveTo>
                <a:lnTo>
                  <a:pt x="169" y="104"/>
                </a:lnTo>
                <a:lnTo>
                  <a:pt x="168" y="104"/>
                </a:lnTo>
                <a:lnTo>
                  <a:pt x="168" y="105"/>
                </a:lnTo>
                <a:lnTo>
                  <a:pt x="169" y="104"/>
                </a:lnTo>
                <a:close/>
                <a:moveTo>
                  <a:pt x="97" y="351"/>
                </a:moveTo>
                <a:lnTo>
                  <a:pt x="97" y="351"/>
                </a:lnTo>
                <a:lnTo>
                  <a:pt x="98" y="353"/>
                </a:lnTo>
                <a:lnTo>
                  <a:pt x="98" y="351"/>
                </a:lnTo>
                <a:lnTo>
                  <a:pt x="97" y="351"/>
                </a:lnTo>
                <a:close/>
                <a:moveTo>
                  <a:pt x="106" y="143"/>
                </a:moveTo>
                <a:lnTo>
                  <a:pt x="106" y="143"/>
                </a:lnTo>
                <a:lnTo>
                  <a:pt x="106" y="137"/>
                </a:lnTo>
                <a:lnTo>
                  <a:pt x="106" y="143"/>
                </a:lnTo>
                <a:close/>
                <a:moveTo>
                  <a:pt x="112" y="112"/>
                </a:moveTo>
                <a:lnTo>
                  <a:pt x="112" y="112"/>
                </a:lnTo>
                <a:lnTo>
                  <a:pt x="109" y="112"/>
                </a:lnTo>
                <a:lnTo>
                  <a:pt x="111" y="113"/>
                </a:lnTo>
                <a:lnTo>
                  <a:pt x="112" y="112"/>
                </a:lnTo>
                <a:close/>
                <a:moveTo>
                  <a:pt x="149" y="153"/>
                </a:moveTo>
                <a:lnTo>
                  <a:pt x="149" y="153"/>
                </a:lnTo>
                <a:lnTo>
                  <a:pt x="147" y="154"/>
                </a:lnTo>
                <a:lnTo>
                  <a:pt x="147" y="156"/>
                </a:lnTo>
                <a:lnTo>
                  <a:pt x="149" y="153"/>
                </a:lnTo>
                <a:close/>
                <a:moveTo>
                  <a:pt x="59" y="246"/>
                </a:moveTo>
                <a:lnTo>
                  <a:pt x="59" y="246"/>
                </a:lnTo>
                <a:lnTo>
                  <a:pt x="60" y="247"/>
                </a:lnTo>
                <a:lnTo>
                  <a:pt x="59" y="246"/>
                </a:lnTo>
                <a:close/>
                <a:moveTo>
                  <a:pt x="106" y="171"/>
                </a:moveTo>
                <a:lnTo>
                  <a:pt x="106" y="171"/>
                </a:lnTo>
                <a:lnTo>
                  <a:pt x="108" y="171"/>
                </a:lnTo>
                <a:lnTo>
                  <a:pt x="106" y="170"/>
                </a:lnTo>
                <a:lnTo>
                  <a:pt x="105" y="170"/>
                </a:lnTo>
                <a:lnTo>
                  <a:pt x="106" y="171"/>
                </a:lnTo>
                <a:close/>
                <a:moveTo>
                  <a:pt x="202" y="231"/>
                </a:moveTo>
                <a:lnTo>
                  <a:pt x="202" y="231"/>
                </a:lnTo>
                <a:lnTo>
                  <a:pt x="201" y="230"/>
                </a:lnTo>
                <a:lnTo>
                  <a:pt x="201" y="231"/>
                </a:lnTo>
                <a:lnTo>
                  <a:pt x="202" y="231"/>
                </a:lnTo>
                <a:close/>
                <a:moveTo>
                  <a:pt x="198" y="167"/>
                </a:moveTo>
                <a:lnTo>
                  <a:pt x="198" y="167"/>
                </a:lnTo>
                <a:lnTo>
                  <a:pt x="199" y="167"/>
                </a:lnTo>
                <a:lnTo>
                  <a:pt x="198" y="164"/>
                </a:lnTo>
                <a:lnTo>
                  <a:pt x="198" y="167"/>
                </a:lnTo>
                <a:close/>
                <a:moveTo>
                  <a:pt x="226" y="220"/>
                </a:moveTo>
                <a:lnTo>
                  <a:pt x="226" y="220"/>
                </a:lnTo>
                <a:lnTo>
                  <a:pt x="224" y="220"/>
                </a:lnTo>
                <a:lnTo>
                  <a:pt x="224" y="222"/>
                </a:lnTo>
                <a:lnTo>
                  <a:pt x="226" y="220"/>
                </a:lnTo>
                <a:close/>
                <a:moveTo>
                  <a:pt x="95" y="71"/>
                </a:moveTo>
                <a:lnTo>
                  <a:pt x="95" y="71"/>
                </a:lnTo>
                <a:lnTo>
                  <a:pt x="95" y="72"/>
                </a:lnTo>
                <a:lnTo>
                  <a:pt x="95" y="74"/>
                </a:lnTo>
                <a:lnTo>
                  <a:pt x="95" y="71"/>
                </a:lnTo>
                <a:close/>
                <a:moveTo>
                  <a:pt x="177" y="249"/>
                </a:moveTo>
                <a:lnTo>
                  <a:pt x="177" y="249"/>
                </a:lnTo>
                <a:lnTo>
                  <a:pt x="177" y="247"/>
                </a:lnTo>
                <a:lnTo>
                  <a:pt x="175" y="247"/>
                </a:lnTo>
                <a:lnTo>
                  <a:pt x="177" y="249"/>
                </a:lnTo>
                <a:close/>
                <a:moveTo>
                  <a:pt x="146" y="148"/>
                </a:moveTo>
                <a:lnTo>
                  <a:pt x="146" y="148"/>
                </a:lnTo>
                <a:lnTo>
                  <a:pt x="146" y="145"/>
                </a:lnTo>
                <a:lnTo>
                  <a:pt x="144" y="146"/>
                </a:lnTo>
                <a:lnTo>
                  <a:pt x="146" y="148"/>
                </a:lnTo>
                <a:close/>
                <a:moveTo>
                  <a:pt x="75" y="217"/>
                </a:moveTo>
                <a:lnTo>
                  <a:pt x="75" y="217"/>
                </a:lnTo>
                <a:lnTo>
                  <a:pt x="73" y="219"/>
                </a:lnTo>
                <a:lnTo>
                  <a:pt x="73" y="220"/>
                </a:lnTo>
                <a:lnTo>
                  <a:pt x="75" y="217"/>
                </a:lnTo>
                <a:close/>
                <a:moveTo>
                  <a:pt x="106" y="203"/>
                </a:moveTo>
                <a:lnTo>
                  <a:pt x="106" y="203"/>
                </a:lnTo>
                <a:lnTo>
                  <a:pt x="108" y="203"/>
                </a:lnTo>
                <a:lnTo>
                  <a:pt x="106" y="203"/>
                </a:lnTo>
                <a:lnTo>
                  <a:pt x="106" y="201"/>
                </a:lnTo>
                <a:lnTo>
                  <a:pt x="106" y="203"/>
                </a:lnTo>
                <a:close/>
                <a:moveTo>
                  <a:pt x="228" y="263"/>
                </a:moveTo>
                <a:lnTo>
                  <a:pt x="228" y="263"/>
                </a:lnTo>
                <a:lnTo>
                  <a:pt x="228" y="265"/>
                </a:lnTo>
                <a:lnTo>
                  <a:pt x="228" y="263"/>
                </a:lnTo>
                <a:close/>
                <a:moveTo>
                  <a:pt x="79" y="246"/>
                </a:moveTo>
                <a:lnTo>
                  <a:pt x="79" y="246"/>
                </a:lnTo>
                <a:lnTo>
                  <a:pt x="79" y="242"/>
                </a:lnTo>
                <a:lnTo>
                  <a:pt x="79" y="246"/>
                </a:lnTo>
                <a:close/>
                <a:moveTo>
                  <a:pt x="164" y="173"/>
                </a:moveTo>
                <a:lnTo>
                  <a:pt x="164" y="173"/>
                </a:lnTo>
                <a:lnTo>
                  <a:pt x="164" y="171"/>
                </a:lnTo>
                <a:lnTo>
                  <a:pt x="164" y="170"/>
                </a:lnTo>
                <a:lnTo>
                  <a:pt x="164" y="173"/>
                </a:lnTo>
                <a:close/>
                <a:moveTo>
                  <a:pt x="215" y="235"/>
                </a:moveTo>
                <a:lnTo>
                  <a:pt x="215" y="235"/>
                </a:lnTo>
                <a:lnTo>
                  <a:pt x="217" y="231"/>
                </a:lnTo>
                <a:lnTo>
                  <a:pt x="215" y="233"/>
                </a:lnTo>
                <a:lnTo>
                  <a:pt x="215" y="235"/>
                </a:lnTo>
                <a:close/>
                <a:moveTo>
                  <a:pt x="114" y="206"/>
                </a:moveTo>
                <a:lnTo>
                  <a:pt x="114" y="206"/>
                </a:lnTo>
                <a:lnTo>
                  <a:pt x="116" y="208"/>
                </a:lnTo>
                <a:lnTo>
                  <a:pt x="117" y="206"/>
                </a:lnTo>
                <a:lnTo>
                  <a:pt x="114" y="206"/>
                </a:lnTo>
                <a:close/>
                <a:moveTo>
                  <a:pt x="16" y="336"/>
                </a:moveTo>
                <a:lnTo>
                  <a:pt x="16" y="336"/>
                </a:lnTo>
                <a:lnTo>
                  <a:pt x="18" y="334"/>
                </a:lnTo>
                <a:lnTo>
                  <a:pt x="16" y="332"/>
                </a:lnTo>
                <a:lnTo>
                  <a:pt x="16" y="336"/>
                </a:lnTo>
                <a:close/>
                <a:moveTo>
                  <a:pt x="87" y="203"/>
                </a:moveTo>
                <a:lnTo>
                  <a:pt x="87" y="203"/>
                </a:lnTo>
                <a:lnTo>
                  <a:pt x="89" y="205"/>
                </a:lnTo>
                <a:lnTo>
                  <a:pt x="87" y="201"/>
                </a:lnTo>
                <a:lnTo>
                  <a:pt x="87" y="203"/>
                </a:lnTo>
                <a:close/>
                <a:moveTo>
                  <a:pt x="101" y="214"/>
                </a:moveTo>
                <a:lnTo>
                  <a:pt x="101" y="214"/>
                </a:lnTo>
                <a:lnTo>
                  <a:pt x="101" y="212"/>
                </a:lnTo>
                <a:lnTo>
                  <a:pt x="101" y="214"/>
                </a:lnTo>
                <a:close/>
                <a:moveTo>
                  <a:pt x="120" y="110"/>
                </a:moveTo>
                <a:lnTo>
                  <a:pt x="120" y="110"/>
                </a:lnTo>
                <a:lnTo>
                  <a:pt x="120" y="113"/>
                </a:lnTo>
                <a:lnTo>
                  <a:pt x="122" y="112"/>
                </a:lnTo>
                <a:lnTo>
                  <a:pt x="120" y="110"/>
                </a:lnTo>
                <a:close/>
                <a:moveTo>
                  <a:pt x="209" y="189"/>
                </a:moveTo>
                <a:lnTo>
                  <a:pt x="209" y="189"/>
                </a:lnTo>
                <a:lnTo>
                  <a:pt x="207" y="189"/>
                </a:lnTo>
                <a:lnTo>
                  <a:pt x="205" y="190"/>
                </a:lnTo>
                <a:lnTo>
                  <a:pt x="205" y="192"/>
                </a:lnTo>
                <a:lnTo>
                  <a:pt x="209" y="189"/>
                </a:lnTo>
                <a:close/>
                <a:moveTo>
                  <a:pt x="86" y="34"/>
                </a:moveTo>
                <a:lnTo>
                  <a:pt x="86" y="34"/>
                </a:lnTo>
                <a:lnTo>
                  <a:pt x="84" y="31"/>
                </a:lnTo>
                <a:lnTo>
                  <a:pt x="84" y="33"/>
                </a:lnTo>
                <a:lnTo>
                  <a:pt x="86" y="34"/>
                </a:lnTo>
                <a:close/>
                <a:moveTo>
                  <a:pt x="166" y="268"/>
                </a:moveTo>
                <a:lnTo>
                  <a:pt x="166" y="268"/>
                </a:lnTo>
                <a:lnTo>
                  <a:pt x="164" y="268"/>
                </a:lnTo>
                <a:lnTo>
                  <a:pt x="166" y="268"/>
                </a:lnTo>
                <a:close/>
                <a:moveTo>
                  <a:pt x="198" y="375"/>
                </a:moveTo>
                <a:lnTo>
                  <a:pt x="198" y="375"/>
                </a:lnTo>
                <a:lnTo>
                  <a:pt x="196" y="373"/>
                </a:lnTo>
                <a:lnTo>
                  <a:pt x="196" y="375"/>
                </a:lnTo>
                <a:lnTo>
                  <a:pt x="198" y="375"/>
                </a:lnTo>
                <a:close/>
                <a:moveTo>
                  <a:pt x="180" y="145"/>
                </a:moveTo>
                <a:lnTo>
                  <a:pt x="180" y="145"/>
                </a:lnTo>
                <a:lnTo>
                  <a:pt x="180" y="143"/>
                </a:lnTo>
                <a:lnTo>
                  <a:pt x="182" y="143"/>
                </a:lnTo>
                <a:lnTo>
                  <a:pt x="180" y="145"/>
                </a:lnTo>
                <a:close/>
                <a:moveTo>
                  <a:pt x="146" y="391"/>
                </a:moveTo>
                <a:lnTo>
                  <a:pt x="146" y="391"/>
                </a:lnTo>
                <a:lnTo>
                  <a:pt x="144" y="391"/>
                </a:lnTo>
                <a:lnTo>
                  <a:pt x="146" y="391"/>
                </a:lnTo>
                <a:close/>
                <a:moveTo>
                  <a:pt x="122" y="138"/>
                </a:moveTo>
                <a:lnTo>
                  <a:pt x="122" y="138"/>
                </a:lnTo>
                <a:lnTo>
                  <a:pt x="120" y="140"/>
                </a:lnTo>
                <a:lnTo>
                  <a:pt x="122" y="140"/>
                </a:lnTo>
                <a:lnTo>
                  <a:pt x="122" y="138"/>
                </a:lnTo>
                <a:close/>
                <a:moveTo>
                  <a:pt x="152" y="137"/>
                </a:moveTo>
                <a:lnTo>
                  <a:pt x="152" y="137"/>
                </a:lnTo>
                <a:lnTo>
                  <a:pt x="152" y="140"/>
                </a:lnTo>
                <a:lnTo>
                  <a:pt x="152" y="138"/>
                </a:lnTo>
                <a:lnTo>
                  <a:pt x="152" y="137"/>
                </a:lnTo>
                <a:close/>
                <a:moveTo>
                  <a:pt x="171" y="201"/>
                </a:moveTo>
                <a:lnTo>
                  <a:pt x="171" y="201"/>
                </a:lnTo>
                <a:lnTo>
                  <a:pt x="171" y="198"/>
                </a:lnTo>
                <a:lnTo>
                  <a:pt x="169" y="201"/>
                </a:lnTo>
                <a:lnTo>
                  <a:pt x="171" y="201"/>
                </a:lnTo>
                <a:close/>
                <a:moveTo>
                  <a:pt x="182" y="124"/>
                </a:moveTo>
                <a:lnTo>
                  <a:pt x="182" y="124"/>
                </a:lnTo>
                <a:lnTo>
                  <a:pt x="183" y="123"/>
                </a:lnTo>
                <a:lnTo>
                  <a:pt x="182" y="123"/>
                </a:lnTo>
                <a:lnTo>
                  <a:pt x="182" y="124"/>
                </a:lnTo>
                <a:close/>
                <a:moveTo>
                  <a:pt x="109" y="64"/>
                </a:moveTo>
                <a:lnTo>
                  <a:pt x="109" y="64"/>
                </a:lnTo>
                <a:lnTo>
                  <a:pt x="108" y="66"/>
                </a:lnTo>
                <a:lnTo>
                  <a:pt x="109" y="67"/>
                </a:lnTo>
                <a:lnTo>
                  <a:pt x="109" y="64"/>
                </a:lnTo>
                <a:close/>
                <a:moveTo>
                  <a:pt x="108" y="389"/>
                </a:moveTo>
                <a:lnTo>
                  <a:pt x="108" y="389"/>
                </a:lnTo>
                <a:lnTo>
                  <a:pt x="108" y="391"/>
                </a:lnTo>
                <a:lnTo>
                  <a:pt x="109" y="391"/>
                </a:lnTo>
                <a:lnTo>
                  <a:pt x="108" y="389"/>
                </a:lnTo>
                <a:close/>
                <a:moveTo>
                  <a:pt x="34" y="290"/>
                </a:moveTo>
                <a:lnTo>
                  <a:pt x="34" y="290"/>
                </a:lnTo>
                <a:lnTo>
                  <a:pt x="35" y="291"/>
                </a:lnTo>
                <a:lnTo>
                  <a:pt x="35" y="290"/>
                </a:lnTo>
                <a:lnTo>
                  <a:pt x="34" y="290"/>
                </a:lnTo>
                <a:close/>
                <a:moveTo>
                  <a:pt x="125" y="178"/>
                </a:moveTo>
                <a:lnTo>
                  <a:pt x="125" y="178"/>
                </a:lnTo>
                <a:lnTo>
                  <a:pt x="123" y="181"/>
                </a:lnTo>
                <a:lnTo>
                  <a:pt x="125" y="178"/>
                </a:lnTo>
                <a:close/>
                <a:moveTo>
                  <a:pt x="62" y="250"/>
                </a:moveTo>
                <a:lnTo>
                  <a:pt x="62" y="250"/>
                </a:lnTo>
                <a:lnTo>
                  <a:pt x="63" y="250"/>
                </a:lnTo>
                <a:lnTo>
                  <a:pt x="62" y="250"/>
                </a:lnTo>
                <a:close/>
                <a:moveTo>
                  <a:pt x="60" y="269"/>
                </a:moveTo>
                <a:lnTo>
                  <a:pt x="60" y="269"/>
                </a:lnTo>
                <a:lnTo>
                  <a:pt x="60" y="271"/>
                </a:lnTo>
                <a:lnTo>
                  <a:pt x="60" y="269"/>
                </a:lnTo>
                <a:close/>
                <a:moveTo>
                  <a:pt x="21" y="306"/>
                </a:moveTo>
                <a:lnTo>
                  <a:pt x="21" y="306"/>
                </a:lnTo>
                <a:lnTo>
                  <a:pt x="21" y="307"/>
                </a:lnTo>
                <a:lnTo>
                  <a:pt x="22" y="306"/>
                </a:lnTo>
                <a:lnTo>
                  <a:pt x="21" y="306"/>
                </a:lnTo>
                <a:close/>
                <a:moveTo>
                  <a:pt x="34" y="307"/>
                </a:moveTo>
                <a:lnTo>
                  <a:pt x="34" y="307"/>
                </a:lnTo>
                <a:lnTo>
                  <a:pt x="32" y="309"/>
                </a:lnTo>
                <a:lnTo>
                  <a:pt x="34" y="307"/>
                </a:lnTo>
                <a:close/>
                <a:moveTo>
                  <a:pt x="97" y="48"/>
                </a:moveTo>
                <a:lnTo>
                  <a:pt x="97" y="48"/>
                </a:lnTo>
                <a:lnTo>
                  <a:pt x="98" y="47"/>
                </a:lnTo>
                <a:lnTo>
                  <a:pt x="97" y="47"/>
                </a:lnTo>
                <a:lnTo>
                  <a:pt x="97" y="48"/>
                </a:lnTo>
                <a:close/>
                <a:moveTo>
                  <a:pt x="134" y="80"/>
                </a:moveTo>
                <a:lnTo>
                  <a:pt x="134" y="80"/>
                </a:lnTo>
                <a:lnTo>
                  <a:pt x="133" y="80"/>
                </a:lnTo>
                <a:lnTo>
                  <a:pt x="131" y="80"/>
                </a:lnTo>
                <a:lnTo>
                  <a:pt x="131" y="82"/>
                </a:lnTo>
                <a:lnTo>
                  <a:pt x="134" y="80"/>
                </a:lnTo>
                <a:close/>
                <a:moveTo>
                  <a:pt x="101" y="48"/>
                </a:moveTo>
                <a:lnTo>
                  <a:pt x="101" y="48"/>
                </a:lnTo>
                <a:lnTo>
                  <a:pt x="103" y="48"/>
                </a:lnTo>
                <a:lnTo>
                  <a:pt x="105" y="48"/>
                </a:lnTo>
                <a:lnTo>
                  <a:pt x="101" y="48"/>
                </a:lnTo>
                <a:close/>
                <a:moveTo>
                  <a:pt x="228" y="287"/>
                </a:moveTo>
                <a:lnTo>
                  <a:pt x="228" y="287"/>
                </a:lnTo>
                <a:lnTo>
                  <a:pt x="226" y="287"/>
                </a:lnTo>
                <a:lnTo>
                  <a:pt x="224" y="288"/>
                </a:lnTo>
                <a:lnTo>
                  <a:pt x="228" y="287"/>
                </a:lnTo>
                <a:close/>
                <a:moveTo>
                  <a:pt x="212" y="336"/>
                </a:moveTo>
                <a:lnTo>
                  <a:pt x="212" y="336"/>
                </a:lnTo>
                <a:lnTo>
                  <a:pt x="210" y="336"/>
                </a:lnTo>
                <a:lnTo>
                  <a:pt x="210" y="337"/>
                </a:lnTo>
                <a:lnTo>
                  <a:pt x="212" y="336"/>
                </a:lnTo>
                <a:close/>
                <a:moveTo>
                  <a:pt x="87" y="209"/>
                </a:moveTo>
                <a:lnTo>
                  <a:pt x="87" y="209"/>
                </a:lnTo>
                <a:lnTo>
                  <a:pt x="89" y="208"/>
                </a:lnTo>
                <a:lnTo>
                  <a:pt x="87" y="206"/>
                </a:lnTo>
                <a:lnTo>
                  <a:pt x="87" y="209"/>
                </a:lnTo>
                <a:close/>
                <a:moveTo>
                  <a:pt x="62" y="17"/>
                </a:moveTo>
                <a:lnTo>
                  <a:pt x="62" y="17"/>
                </a:lnTo>
                <a:lnTo>
                  <a:pt x="63" y="17"/>
                </a:lnTo>
                <a:lnTo>
                  <a:pt x="62" y="15"/>
                </a:lnTo>
                <a:lnTo>
                  <a:pt x="62" y="17"/>
                </a:lnTo>
                <a:close/>
                <a:moveTo>
                  <a:pt x="117" y="99"/>
                </a:moveTo>
                <a:lnTo>
                  <a:pt x="117" y="99"/>
                </a:lnTo>
                <a:lnTo>
                  <a:pt x="117" y="100"/>
                </a:lnTo>
                <a:lnTo>
                  <a:pt x="117" y="102"/>
                </a:lnTo>
                <a:lnTo>
                  <a:pt x="117" y="99"/>
                </a:lnTo>
                <a:close/>
                <a:moveTo>
                  <a:pt x="152" y="129"/>
                </a:moveTo>
                <a:lnTo>
                  <a:pt x="152" y="129"/>
                </a:lnTo>
                <a:lnTo>
                  <a:pt x="152" y="130"/>
                </a:lnTo>
                <a:lnTo>
                  <a:pt x="152" y="132"/>
                </a:lnTo>
                <a:lnTo>
                  <a:pt x="152" y="129"/>
                </a:lnTo>
                <a:close/>
                <a:moveTo>
                  <a:pt x="32" y="277"/>
                </a:moveTo>
                <a:lnTo>
                  <a:pt x="32" y="277"/>
                </a:lnTo>
                <a:lnTo>
                  <a:pt x="30" y="279"/>
                </a:lnTo>
                <a:lnTo>
                  <a:pt x="32" y="280"/>
                </a:lnTo>
                <a:lnTo>
                  <a:pt x="32" y="277"/>
                </a:lnTo>
                <a:close/>
                <a:moveTo>
                  <a:pt x="65" y="378"/>
                </a:moveTo>
                <a:lnTo>
                  <a:pt x="65" y="378"/>
                </a:lnTo>
                <a:lnTo>
                  <a:pt x="67" y="381"/>
                </a:lnTo>
                <a:lnTo>
                  <a:pt x="67" y="380"/>
                </a:lnTo>
                <a:lnTo>
                  <a:pt x="65" y="378"/>
                </a:lnTo>
                <a:close/>
                <a:moveTo>
                  <a:pt x="46" y="258"/>
                </a:moveTo>
                <a:lnTo>
                  <a:pt x="46" y="258"/>
                </a:lnTo>
                <a:lnTo>
                  <a:pt x="45" y="260"/>
                </a:lnTo>
                <a:lnTo>
                  <a:pt x="46" y="258"/>
                </a:lnTo>
                <a:close/>
                <a:moveTo>
                  <a:pt x="103" y="334"/>
                </a:moveTo>
                <a:lnTo>
                  <a:pt x="103" y="334"/>
                </a:lnTo>
                <a:lnTo>
                  <a:pt x="103" y="331"/>
                </a:lnTo>
                <a:lnTo>
                  <a:pt x="103" y="334"/>
                </a:lnTo>
                <a:close/>
                <a:moveTo>
                  <a:pt x="220" y="219"/>
                </a:moveTo>
                <a:lnTo>
                  <a:pt x="220" y="219"/>
                </a:lnTo>
                <a:lnTo>
                  <a:pt x="218" y="220"/>
                </a:lnTo>
                <a:lnTo>
                  <a:pt x="220" y="220"/>
                </a:lnTo>
                <a:lnTo>
                  <a:pt x="220" y="219"/>
                </a:lnTo>
                <a:close/>
                <a:moveTo>
                  <a:pt x="46" y="254"/>
                </a:moveTo>
                <a:lnTo>
                  <a:pt x="46" y="254"/>
                </a:lnTo>
                <a:lnTo>
                  <a:pt x="45" y="254"/>
                </a:lnTo>
                <a:lnTo>
                  <a:pt x="45" y="255"/>
                </a:lnTo>
                <a:lnTo>
                  <a:pt x="46" y="254"/>
                </a:lnTo>
                <a:close/>
                <a:moveTo>
                  <a:pt x="212" y="222"/>
                </a:moveTo>
                <a:lnTo>
                  <a:pt x="212" y="222"/>
                </a:lnTo>
                <a:lnTo>
                  <a:pt x="212" y="224"/>
                </a:lnTo>
                <a:lnTo>
                  <a:pt x="213" y="222"/>
                </a:lnTo>
                <a:lnTo>
                  <a:pt x="212" y="222"/>
                </a:lnTo>
                <a:close/>
                <a:moveTo>
                  <a:pt x="71" y="263"/>
                </a:moveTo>
                <a:lnTo>
                  <a:pt x="71" y="263"/>
                </a:lnTo>
                <a:lnTo>
                  <a:pt x="71" y="265"/>
                </a:lnTo>
                <a:lnTo>
                  <a:pt x="73" y="265"/>
                </a:lnTo>
                <a:lnTo>
                  <a:pt x="75" y="265"/>
                </a:lnTo>
                <a:lnTo>
                  <a:pt x="75" y="263"/>
                </a:lnTo>
                <a:lnTo>
                  <a:pt x="71" y="263"/>
                </a:lnTo>
                <a:close/>
                <a:moveTo>
                  <a:pt x="164" y="265"/>
                </a:moveTo>
                <a:lnTo>
                  <a:pt x="164" y="265"/>
                </a:lnTo>
                <a:lnTo>
                  <a:pt x="166" y="265"/>
                </a:lnTo>
                <a:lnTo>
                  <a:pt x="164" y="263"/>
                </a:lnTo>
                <a:lnTo>
                  <a:pt x="164" y="265"/>
                </a:lnTo>
                <a:close/>
                <a:moveTo>
                  <a:pt x="182" y="157"/>
                </a:moveTo>
                <a:lnTo>
                  <a:pt x="182" y="157"/>
                </a:lnTo>
                <a:lnTo>
                  <a:pt x="180" y="157"/>
                </a:lnTo>
                <a:lnTo>
                  <a:pt x="180" y="159"/>
                </a:lnTo>
                <a:lnTo>
                  <a:pt x="182" y="157"/>
                </a:lnTo>
                <a:close/>
                <a:moveTo>
                  <a:pt x="89" y="359"/>
                </a:moveTo>
                <a:lnTo>
                  <a:pt x="89" y="359"/>
                </a:lnTo>
                <a:lnTo>
                  <a:pt x="90" y="359"/>
                </a:lnTo>
                <a:lnTo>
                  <a:pt x="89" y="358"/>
                </a:lnTo>
                <a:lnTo>
                  <a:pt x="89" y="359"/>
                </a:lnTo>
                <a:close/>
                <a:moveTo>
                  <a:pt x="166" y="113"/>
                </a:moveTo>
                <a:lnTo>
                  <a:pt x="166" y="113"/>
                </a:lnTo>
                <a:lnTo>
                  <a:pt x="168" y="113"/>
                </a:lnTo>
                <a:lnTo>
                  <a:pt x="168" y="112"/>
                </a:lnTo>
                <a:lnTo>
                  <a:pt x="166" y="113"/>
                </a:lnTo>
                <a:close/>
                <a:moveTo>
                  <a:pt x="89" y="187"/>
                </a:moveTo>
                <a:lnTo>
                  <a:pt x="89" y="187"/>
                </a:lnTo>
                <a:lnTo>
                  <a:pt x="89" y="186"/>
                </a:lnTo>
                <a:lnTo>
                  <a:pt x="89" y="187"/>
                </a:lnTo>
                <a:close/>
                <a:moveTo>
                  <a:pt x="234" y="304"/>
                </a:moveTo>
                <a:lnTo>
                  <a:pt x="234" y="304"/>
                </a:lnTo>
                <a:lnTo>
                  <a:pt x="235" y="302"/>
                </a:lnTo>
                <a:lnTo>
                  <a:pt x="234" y="302"/>
                </a:lnTo>
                <a:lnTo>
                  <a:pt x="234" y="304"/>
                </a:lnTo>
                <a:close/>
                <a:moveTo>
                  <a:pt x="144" y="209"/>
                </a:moveTo>
                <a:lnTo>
                  <a:pt x="144" y="209"/>
                </a:lnTo>
                <a:lnTo>
                  <a:pt x="142" y="209"/>
                </a:lnTo>
                <a:lnTo>
                  <a:pt x="142" y="211"/>
                </a:lnTo>
                <a:lnTo>
                  <a:pt x="144" y="209"/>
                </a:lnTo>
                <a:close/>
                <a:moveTo>
                  <a:pt x="87" y="195"/>
                </a:moveTo>
                <a:lnTo>
                  <a:pt x="87" y="195"/>
                </a:lnTo>
                <a:lnTo>
                  <a:pt x="89" y="194"/>
                </a:lnTo>
                <a:lnTo>
                  <a:pt x="87" y="195"/>
                </a:lnTo>
                <a:close/>
                <a:moveTo>
                  <a:pt x="187" y="345"/>
                </a:moveTo>
                <a:lnTo>
                  <a:pt x="187" y="345"/>
                </a:lnTo>
                <a:lnTo>
                  <a:pt x="188" y="343"/>
                </a:lnTo>
                <a:lnTo>
                  <a:pt x="187" y="343"/>
                </a:lnTo>
                <a:lnTo>
                  <a:pt x="187" y="345"/>
                </a:lnTo>
                <a:close/>
                <a:moveTo>
                  <a:pt x="117" y="82"/>
                </a:moveTo>
                <a:lnTo>
                  <a:pt x="117" y="82"/>
                </a:lnTo>
                <a:lnTo>
                  <a:pt x="119" y="82"/>
                </a:lnTo>
                <a:lnTo>
                  <a:pt x="119" y="80"/>
                </a:lnTo>
                <a:lnTo>
                  <a:pt x="117" y="82"/>
                </a:lnTo>
                <a:close/>
                <a:moveTo>
                  <a:pt x="224" y="347"/>
                </a:moveTo>
                <a:lnTo>
                  <a:pt x="224" y="347"/>
                </a:lnTo>
                <a:lnTo>
                  <a:pt x="224" y="348"/>
                </a:lnTo>
                <a:lnTo>
                  <a:pt x="223" y="350"/>
                </a:lnTo>
                <a:lnTo>
                  <a:pt x="224" y="347"/>
                </a:lnTo>
                <a:close/>
                <a:moveTo>
                  <a:pt x="34" y="361"/>
                </a:moveTo>
                <a:lnTo>
                  <a:pt x="34" y="361"/>
                </a:lnTo>
                <a:lnTo>
                  <a:pt x="34" y="358"/>
                </a:lnTo>
                <a:lnTo>
                  <a:pt x="34" y="359"/>
                </a:lnTo>
                <a:lnTo>
                  <a:pt x="34" y="361"/>
                </a:lnTo>
                <a:close/>
                <a:moveTo>
                  <a:pt x="169" y="214"/>
                </a:moveTo>
                <a:lnTo>
                  <a:pt x="169" y="214"/>
                </a:lnTo>
                <a:lnTo>
                  <a:pt x="169" y="211"/>
                </a:lnTo>
                <a:lnTo>
                  <a:pt x="169" y="212"/>
                </a:lnTo>
                <a:lnTo>
                  <a:pt x="169" y="214"/>
                </a:lnTo>
                <a:close/>
                <a:moveTo>
                  <a:pt x="174" y="247"/>
                </a:moveTo>
                <a:lnTo>
                  <a:pt x="174" y="247"/>
                </a:lnTo>
                <a:lnTo>
                  <a:pt x="172" y="249"/>
                </a:lnTo>
                <a:lnTo>
                  <a:pt x="174" y="249"/>
                </a:lnTo>
                <a:lnTo>
                  <a:pt x="174" y="247"/>
                </a:lnTo>
                <a:close/>
                <a:moveTo>
                  <a:pt x="103" y="380"/>
                </a:moveTo>
                <a:lnTo>
                  <a:pt x="103" y="380"/>
                </a:lnTo>
                <a:lnTo>
                  <a:pt x="103" y="381"/>
                </a:lnTo>
                <a:lnTo>
                  <a:pt x="103" y="380"/>
                </a:lnTo>
                <a:close/>
                <a:moveTo>
                  <a:pt x="18" y="312"/>
                </a:moveTo>
                <a:lnTo>
                  <a:pt x="18" y="312"/>
                </a:lnTo>
                <a:lnTo>
                  <a:pt x="18" y="313"/>
                </a:lnTo>
                <a:lnTo>
                  <a:pt x="18" y="315"/>
                </a:lnTo>
                <a:lnTo>
                  <a:pt x="18" y="313"/>
                </a:lnTo>
                <a:lnTo>
                  <a:pt x="18" y="312"/>
                </a:lnTo>
                <a:close/>
                <a:moveTo>
                  <a:pt x="93" y="146"/>
                </a:moveTo>
                <a:lnTo>
                  <a:pt x="93" y="146"/>
                </a:lnTo>
                <a:lnTo>
                  <a:pt x="92" y="146"/>
                </a:lnTo>
                <a:lnTo>
                  <a:pt x="92" y="149"/>
                </a:lnTo>
                <a:lnTo>
                  <a:pt x="93" y="146"/>
                </a:lnTo>
                <a:close/>
                <a:moveTo>
                  <a:pt x="123" y="55"/>
                </a:moveTo>
                <a:lnTo>
                  <a:pt x="123" y="55"/>
                </a:lnTo>
                <a:lnTo>
                  <a:pt x="123" y="56"/>
                </a:lnTo>
                <a:lnTo>
                  <a:pt x="123" y="55"/>
                </a:lnTo>
                <a:close/>
                <a:moveTo>
                  <a:pt x="24" y="342"/>
                </a:moveTo>
                <a:lnTo>
                  <a:pt x="24" y="342"/>
                </a:lnTo>
                <a:lnTo>
                  <a:pt x="26" y="342"/>
                </a:lnTo>
                <a:lnTo>
                  <a:pt x="27" y="342"/>
                </a:lnTo>
                <a:lnTo>
                  <a:pt x="26" y="342"/>
                </a:lnTo>
                <a:lnTo>
                  <a:pt x="24" y="342"/>
                </a:lnTo>
                <a:close/>
                <a:moveTo>
                  <a:pt x="76" y="18"/>
                </a:moveTo>
                <a:lnTo>
                  <a:pt x="76" y="18"/>
                </a:lnTo>
                <a:lnTo>
                  <a:pt x="78" y="18"/>
                </a:lnTo>
                <a:lnTo>
                  <a:pt x="79" y="18"/>
                </a:lnTo>
                <a:lnTo>
                  <a:pt x="76" y="18"/>
                </a:lnTo>
                <a:close/>
                <a:moveTo>
                  <a:pt x="188" y="347"/>
                </a:moveTo>
                <a:lnTo>
                  <a:pt x="188" y="347"/>
                </a:lnTo>
                <a:lnTo>
                  <a:pt x="187" y="348"/>
                </a:lnTo>
                <a:lnTo>
                  <a:pt x="188" y="347"/>
                </a:lnTo>
                <a:close/>
                <a:moveTo>
                  <a:pt x="128" y="138"/>
                </a:moveTo>
                <a:lnTo>
                  <a:pt x="128" y="138"/>
                </a:lnTo>
                <a:lnTo>
                  <a:pt x="130" y="135"/>
                </a:lnTo>
                <a:lnTo>
                  <a:pt x="128" y="137"/>
                </a:lnTo>
                <a:lnTo>
                  <a:pt x="128" y="138"/>
                </a:lnTo>
                <a:close/>
                <a:moveTo>
                  <a:pt x="49" y="380"/>
                </a:moveTo>
                <a:lnTo>
                  <a:pt x="49" y="380"/>
                </a:lnTo>
                <a:lnTo>
                  <a:pt x="51" y="381"/>
                </a:lnTo>
                <a:lnTo>
                  <a:pt x="52" y="381"/>
                </a:lnTo>
                <a:lnTo>
                  <a:pt x="49" y="380"/>
                </a:lnTo>
                <a:close/>
                <a:moveTo>
                  <a:pt x="48" y="290"/>
                </a:moveTo>
                <a:lnTo>
                  <a:pt x="48" y="290"/>
                </a:lnTo>
                <a:lnTo>
                  <a:pt x="48" y="285"/>
                </a:lnTo>
                <a:lnTo>
                  <a:pt x="48" y="290"/>
                </a:lnTo>
                <a:close/>
                <a:moveTo>
                  <a:pt x="46" y="353"/>
                </a:moveTo>
                <a:lnTo>
                  <a:pt x="46" y="353"/>
                </a:lnTo>
                <a:lnTo>
                  <a:pt x="46" y="354"/>
                </a:lnTo>
                <a:lnTo>
                  <a:pt x="46" y="356"/>
                </a:lnTo>
                <a:lnTo>
                  <a:pt x="46" y="353"/>
                </a:lnTo>
                <a:close/>
                <a:moveTo>
                  <a:pt x="161" y="214"/>
                </a:moveTo>
                <a:lnTo>
                  <a:pt x="161" y="214"/>
                </a:lnTo>
                <a:lnTo>
                  <a:pt x="161" y="217"/>
                </a:lnTo>
                <a:lnTo>
                  <a:pt x="161" y="214"/>
                </a:lnTo>
                <a:close/>
                <a:moveTo>
                  <a:pt x="30" y="306"/>
                </a:moveTo>
                <a:lnTo>
                  <a:pt x="30" y="306"/>
                </a:lnTo>
                <a:lnTo>
                  <a:pt x="32" y="304"/>
                </a:lnTo>
                <a:lnTo>
                  <a:pt x="30" y="306"/>
                </a:lnTo>
                <a:close/>
                <a:moveTo>
                  <a:pt x="106" y="329"/>
                </a:moveTo>
                <a:lnTo>
                  <a:pt x="106" y="329"/>
                </a:lnTo>
                <a:lnTo>
                  <a:pt x="106" y="334"/>
                </a:lnTo>
                <a:lnTo>
                  <a:pt x="106" y="329"/>
                </a:lnTo>
                <a:close/>
                <a:moveTo>
                  <a:pt x="93" y="33"/>
                </a:moveTo>
                <a:lnTo>
                  <a:pt x="93" y="33"/>
                </a:lnTo>
                <a:lnTo>
                  <a:pt x="93" y="34"/>
                </a:lnTo>
                <a:lnTo>
                  <a:pt x="93" y="33"/>
                </a:lnTo>
                <a:close/>
                <a:moveTo>
                  <a:pt x="122" y="171"/>
                </a:moveTo>
                <a:lnTo>
                  <a:pt x="122" y="171"/>
                </a:lnTo>
                <a:lnTo>
                  <a:pt x="123" y="168"/>
                </a:lnTo>
                <a:lnTo>
                  <a:pt x="122" y="168"/>
                </a:lnTo>
                <a:lnTo>
                  <a:pt x="122" y="171"/>
                </a:lnTo>
                <a:close/>
                <a:moveTo>
                  <a:pt x="194" y="337"/>
                </a:moveTo>
                <a:lnTo>
                  <a:pt x="194" y="337"/>
                </a:lnTo>
                <a:lnTo>
                  <a:pt x="194" y="339"/>
                </a:lnTo>
                <a:lnTo>
                  <a:pt x="196" y="339"/>
                </a:lnTo>
                <a:lnTo>
                  <a:pt x="194" y="337"/>
                </a:lnTo>
                <a:close/>
                <a:moveTo>
                  <a:pt x="125" y="85"/>
                </a:moveTo>
                <a:lnTo>
                  <a:pt x="125" y="85"/>
                </a:lnTo>
                <a:lnTo>
                  <a:pt x="125" y="82"/>
                </a:lnTo>
                <a:lnTo>
                  <a:pt x="123" y="83"/>
                </a:lnTo>
                <a:lnTo>
                  <a:pt x="125" y="85"/>
                </a:lnTo>
                <a:close/>
                <a:moveTo>
                  <a:pt x="43" y="272"/>
                </a:moveTo>
                <a:lnTo>
                  <a:pt x="43" y="272"/>
                </a:lnTo>
                <a:lnTo>
                  <a:pt x="41" y="272"/>
                </a:lnTo>
                <a:lnTo>
                  <a:pt x="41" y="274"/>
                </a:lnTo>
                <a:lnTo>
                  <a:pt x="43" y="272"/>
                </a:lnTo>
                <a:close/>
                <a:moveTo>
                  <a:pt x="76" y="359"/>
                </a:moveTo>
                <a:lnTo>
                  <a:pt x="76" y="359"/>
                </a:lnTo>
                <a:lnTo>
                  <a:pt x="76" y="358"/>
                </a:lnTo>
                <a:lnTo>
                  <a:pt x="76" y="359"/>
                </a:lnTo>
                <a:close/>
                <a:moveTo>
                  <a:pt x="114" y="183"/>
                </a:moveTo>
                <a:lnTo>
                  <a:pt x="114" y="183"/>
                </a:lnTo>
                <a:lnTo>
                  <a:pt x="112" y="186"/>
                </a:lnTo>
                <a:lnTo>
                  <a:pt x="114" y="183"/>
                </a:lnTo>
                <a:close/>
                <a:moveTo>
                  <a:pt x="149" y="126"/>
                </a:moveTo>
                <a:lnTo>
                  <a:pt x="149" y="126"/>
                </a:lnTo>
                <a:lnTo>
                  <a:pt x="150" y="126"/>
                </a:lnTo>
                <a:lnTo>
                  <a:pt x="150" y="124"/>
                </a:lnTo>
                <a:lnTo>
                  <a:pt x="149" y="126"/>
                </a:lnTo>
                <a:close/>
                <a:moveTo>
                  <a:pt x="38" y="372"/>
                </a:moveTo>
                <a:lnTo>
                  <a:pt x="38" y="372"/>
                </a:lnTo>
                <a:lnTo>
                  <a:pt x="38" y="370"/>
                </a:lnTo>
                <a:lnTo>
                  <a:pt x="38" y="372"/>
                </a:lnTo>
                <a:close/>
                <a:moveTo>
                  <a:pt x="231" y="280"/>
                </a:moveTo>
                <a:lnTo>
                  <a:pt x="231" y="280"/>
                </a:lnTo>
                <a:lnTo>
                  <a:pt x="232" y="280"/>
                </a:lnTo>
                <a:lnTo>
                  <a:pt x="231" y="280"/>
                </a:lnTo>
                <a:close/>
                <a:moveTo>
                  <a:pt x="127" y="124"/>
                </a:moveTo>
                <a:lnTo>
                  <a:pt x="127" y="124"/>
                </a:lnTo>
                <a:lnTo>
                  <a:pt x="125" y="124"/>
                </a:lnTo>
                <a:lnTo>
                  <a:pt x="127" y="126"/>
                </a:lnTo>
                <a:lnTo>
                  <a:pt x="127" y="124"/>
                </a:lnTo>
                <a:close/>
                <a:moveTo>
                  <a:pt x="191" y="269"/>
                </a:moveTo>
                <a:lnTo>
                  <a:pt x="191" y="269"/>
                </a:lnTo>
                <a:lnTo>
                  <a:pt x="194" y="269"/>
                </a:lnTo>
                <a:lnTo>
                  <a:pt x="191" y="269"/>
                </a:lnTo>
                <a:close/>
                <a:moveTo>
                  <a:pt x="37" y="354"/>
                </a:moveTo>
                <a:lnTo>
                  <a:pt x="37" y="354"/>
                </a:lnTo>
                <a:lnTo>
                  <a:pt x="35" y="356"/>
                </a:lnTo>
                <a:lnTo>
                  <a:pt x="37" y="354"/>
                </a:lnTo>
                <a:close/>
                <a:moveTo>
                  <a:pt x="136" y="107"/>
                </a:moveTo>
                <a:lnTo>
                  <a:pt x="136" y="107"/>
                </a:lnTo>
                <a:lnTo>
                  <a:pt x="134" y="105"/>
                </a:lnTo>
                <a:lnTo>
                  <a:pt x="134" y="107"/>
                </a:lnTo>
                <a:lnTo>
                  <a:pt x="136" y="107"/>
                </a:lnTo>
                <a:close/>
                <a:moveTo>
                  <a:pt x="168" y="170"/>
                </a:moveTo>
                <a:lnTo>
                  <a:pt x="168" y="170"/>
                </a:lnTo>
                <a:lnTo>
                  <a:pt x="168" y="167"/>
                </a:lnTo>
                <a:lnTo>
                  <a:pt x="166" y="168"/>
                </a:lnTo>
                <a:lnTo>
                  <a:pt x="168" y="170"/>
                </a:lnTo>
                <a:close/>
                <a:moveTo>
                  <a:pt x="63" y="269"/>
                </a:moveTo>
                <a:lnTo>
                  <a:pt x="63" y="269"/>
                </a:lnTo>
                <a:lnTo>
                  <a:pt x="63" y="271"/>
                </a:lnTo>
                <a:lnTo>
                  <a:pt x="63" y="268"/>
                </a:lnTo>
                <a:lnTo>
                  <a:pt x="63" y="269"/>
                </a:lnTo>
                <a:close/>
                <a:moveTo>
                  <a:pt x="188" y="162"/>
                </a:moveTo>
                <a:lnTo>
                  <a:pt x="188" y="162"/>
                </a:lnTo>
                <a:lnTo>
                  <a:pt x="188" y="164"/>
                </a:lnTo>
                <a:lnTo>
                  <a:pt x="190" y="162"/>
                </a:lnTo>
                <a:lnTo>
                  <a:pt x="188" y="162"/>
                </a:lnTo>
                <a:close/>
                <a:moveTo>
                  <a:pt x="153" y="389"/>
                </a:moveTo>
                <a:lnTo>
                  <a:pt x="153" y="389"/>
                </a:lnTo>
                <a:lnTo>
                  <a:pt x="153" y="391"/>
                </a:lnTo>
                <a:lnTo>
                  <a:pt x="155" y="391"/>
                </a:lnTo>
                <a:lnTo>
                  <a:pt x="153" y="389"/>
                </a:lnTo>
                <a:close/>
                <a:moveTo>
                  <a:pt x="111" y="200"/>
                </a:moveTo>
                <a:lnTo>
                  <a:pt x="111" y="200"/>
                </a:lnTo>
                <a:lnTo>
                  <a:pt x="111" y="201"/>
                </a:lnTo>
                <a:lnTo>
                  <a:pt x="111" y="200"/>
                </a:lnTo>
                <a:close/>
                <a:moveTo>
                  <a:pt x="79" y="236"/>
                </a:moveTo>
                <a:lnTo>
                  <a:pt x="79" y="236"/>
                </a:lnTo>
                <a:lnTo>
                  <a:pt x="79" y="238"/>
                </a:lnTo>
                <a:lnTo>
                  <a:pt x="79" y="236"/>
                </a:lnTo>
                <a:close/>
                <a:moveTo>
                  <a:pt x="117" y="399"/>
                </a:moveTo>
                <a:lnTo>
                  <a:pt x="117" y="399"/>
                </a:lnTo>
                <a:lnTo>
                  <a:pt x="116" y="399"/>
                </a:lnTo>
                <a:lnTo>
                  <a:pt x="117" y="399"/>
                </a:lnTo>
                <a:close/>
                <a:moveTo>
                  <a:pt x="141" y="184"/>
                </a:moveTo>
                <a:lnTo>
                  <a:pt x="141" y="184"/>
                </a:lnTo>
                <a:lnTo>
                  <a:pt x="139" y="181"/>
                </a:lnTo>
                <a:lnTo>
                  <a:pt x="139" y="183"/>
                </a:lnTo>
                <a:lnTo>
                  <a:pt x="141" y="184"/>
                </a:lnTo>
                <a:close/>
                <a:moveTo>
                  <a:pt x="98" y="384"/>
                </a:moveTo>
                <a:lnTo>
                  <a:pt x="98" y="384"/>
                </a:lnTo>
                <a:lnTo>
                  <a:pt x="98" y="388"/>
                </a:lnTo>
                <a:lnTo>
                  <a:pt x="98" y="386"/>
                </a:lnTo>
                <a:lnTo>
                  <a:pt x="98" y="384"/>
                </a:lnTo>
                <a:close/>
                <a:moveTo>
                  <a:pt x="149" y="388"/>
                </a:moveTo>
                <a:lnTo>
                  <a:pt x="149" y="388"/>
                </a:lnTo>
                <a:lnTo>
                  <a:pt x="147" y="388"/>
                </a:lnTo>
                <a:lnTo>
                  <a:pt x="149" y="388"/>
                </a:lnTo>
                <a:close/>
                <a:moveTo>
                  <a:pt x="123" y="211"/>
                </a:moveTo>
                <a:lnTo>
                  <a:pt x="123" y="211"/>
                </a:lnTo>
                <a:lnTo>
                  <a:pt x="125" y="211"/>
                </a:lnTo>
                <a:lnTo>
                  <a:pt x="123" y="211"/>
                </a:lnTo>
                <a:close/>
                <a:moveTo>
                  <a:pt x="210" y="260"/>
                </a:moveTo>
                <a:lnTo>
                  <a:pt x="210" y="260"/>
                </a:lnTo>
                <a:lnTo>
                  <a:pt x="212" y="258"/>
                </a:lnTo>
                <a:lnTo>
                  <a:pt x="210" y="258"/>
                </a:lnTo>
                <a:lnTo>
                  <a:pt x="210" y="260"/>
                </a:lnTo>
                <a:close/>
                <a:moveTo>
                  <a:pt x="93" y="45"/>
                </a:moveTo>
                <a:lnTo>
                  <a:pt x="93" y="45"/>
                </a:lnTo>
                <a:close/>
                <a:moveTo>
                  <a:pt x="160" y="220"/>
                </a:moveTo>
                <a:lnTo>
                  <a:pt x="160" y="220"/>
                </a:lnTo>
                <a:lnTo>
                  <a:pt x="160" y="219"/>
                </a:lnTo>
                <a:lnTo>
                  <a:pt x="160" y="217"/>
                </a:lnTo>
                <a:lnTo>
                  <a:pt x="160" y="220"/>
                </a:lnTo>
                <a:close/>
                <a:moveTo>
                  <a:pt x="160" y="263"/>
                </a:moveTo>
                <a:lnTo>
                  <a:pt x="160" y="263"/>
                </a:lnTo>
                <a:lnTo>
                  <a:pt x="160" y="265"/>
                </a:lnTo>
                <a:lnTo>
                  <a:pt x="160" y="263"/>
                </a:lnTo>
                <a:close/>
                <a:moveTo>
                  <a:pt x="103" y="39"/>
                </a:moveTo>
                <a:lnTo>
                  <a:pt x="103" y="39"/>
                </a:lnTo>
                <a:lnTo>
                  <a:pt x="105" y="41"/>
                </a:lnTo>
                <a:lnTo>
                  <a:pt x="103" y="39"/>
                </a:lnTo>
                <a:close/>
                <a:moveTo>
                  <a:pt x="210" y="324"/>
                </a:moveTo>
                <a:lnTo>
                  <a:pt x="210" y="324"/>
                </a:lnTo>
                <a:lnTo>
                  <a:pt x="210" y="323"/>
                </a:lnTo>
                <a:lnTo>
                  <a:pt x="210" y="324"/>
                </a:lnTo>
                <a:close/>
                <a:moveTo>
                  <a:pt x="68" y="246"/>
                </a:moveTo>
                <a:lnTo>
                  <a:pt x="68" y="246"/>
                </a:lnTo>
                <a:lnTo>
                  <a:pt x="70" y="244"/>
                </a:lnTo>
                <a:lnTo>
                  <a:pt x="70" y="242"/>
                </a:lnTo>
                <a:lnTo>
                  <a:pt x="68" y="246"/>
                </a:lnTo>
                <a:close/>
                <a:moveTo>
                  <a:pt x="22" y="296"/>
                </a:moveTo>
                <a:lnTo>
                  <a:pt x="22" y="296"/>
                </a:lnTo>
                <a:lnTo>
                  <a:pt x="19" y="298"/>
                </a:lnTo>
                <a:lnTo>
                  <a:pt x="21" y="298"/>
                </a:lnTo>
                <a:lnTo>
                  <a:pt x="22" y="296"/>
                </a:lnTo>
                <a:close/>
                <a:moveTo>
                  <a:pt x="114" y="173"/>
                </a:moveTo>
                <a:lnTo>
                  <a:pt x="114" y="173"/>
                </a:lnTo>
                <a:lnTo>
                  <a:pt x="114" y="171"/>
                </a:lnTo>
                <a:lnTo>
                  <a:pt x="114" y="173"/>
                </a:lnTo>
                <a:close/>
                <a:moveTo>
                  <a:pt x="119" y="170"/>
                </a:moveTo>
                <a:lnTo>
                  <a:pt x="119" y="170"/>
                </a:lnTo>
                <a:lnTo>
                  <a:pt x="119" y="171"/>
                </a:lnTo>
                <a:lnTo>
                  <a:pt x="119" y="170"/>
                </a:lnTo>
                <a:close/>
                <a:moveTo>
                  <a:pt x="125" y="175"/>
                </a:moveTo>
                <a:lnTo>
                  <a:pt x="125" y="175"/>
                </a:lnTo>
                <a:lnTo>
                  <a:pt x="127" y="173"/>
                </a:lnTo>
                <a:lnTo>
                  <a:pt x="125" y="175"/>
                </a:lnTo>
                <a:close/>
                <a:moveTo>
                  <a:pt x="131" y="389"/>
                </a:moveTo>
                <a:lnTo>
                  <a:pt x="131" y="389"/>
                </a:lnTo>
                <a:lnTo>
                  <a:pt x="133" y="389"/>
                </a:lnTo>
                <a:lnTo>
                  <a:pt x="133" y="388"/>
                </a:lnTo>
                <a:lnTo>
                  <a:pt x="131" y="389"/>
                </a:lnTo>
                <a:close/>
                <a:moveTo>
                  <a:pt x="198" y="228"/>
                </a:moveTo>
                <a:lnTo>
                  <a:pt x="198" y="228"/>
                </a:lnTo>
                <a:lnTo>
                  <a:pt x="199" y="228"/>
                </a:lnTo>
                <a:lnTo>
                  <a:pt x="198" y="228"/>
                </a:lnTo>
                <a:close/>
                <a:moveTo>
                  <a:pt x="210" y="233"/>
                </a:moveTo>
                <a:lnTo>
                  <a:pt x="210" y="233"/>
                </a:lnTo>
                <a:lnTo>
                  <a:pt x="207" y="231"/>
                </a:lnTo>
                <a:lnTo>
                  <a:pt x="209" y="233"/>
                </a:lnTo>
                <a:lnTo>
                  <a:pt x="210" y="233"/>
                </a:lnTo>
                <a:close/>
                <a:moveTo>
                  <a:pt x="130" y="209"/>
                </a:moveTo>
                <a:lnTo>
                  <a:pt x="130" y="209"/>
                </a:lnTo>
                <a:lnTo>
                  <a:pt x="128" y="211"/>
                </a:lnTo>
                <a:lnTo>
                  <a:pt x="130" y="211"/>
                </a:lnTo>
                <a:lnTo>
                  <a:pt x="130" y="209"/>
                </a:lnTo>
                <a:close/>
                <a:moveTo>
                  <a:pt x="190" y="154"/>
                </a:moveTo>
                <a:lnTo>
                  <a:pt x="190" y="154"/>
                </a:lnTo>
                <a:lnTo>
                  <a:pt x="190" y="156"/>
                </a:lnTo>
                <a:lnTo>
                  <a:pt x="190" y="157"/>
                </a:lnTo>
                <a:lnTo>
                  <a:pt x="190" y="154"/>
                </a:lnTo>
                <a:close/>
                <a:moveTo>
                  <a:pt x="120" y="399"/>
                </a:moveTo>
                <a:lnTo>
                  <a:pt x="120" y="399"/>
                </a:lnTo>
                <a:lnTo>
                  <a:pt x="123" y="399"/>
                </a:lnTo>
                <a:lnTo>
                  <a:pt x="120" y="399"/>
                </a:lnTo>
                <a:close/>
                <a:moveTo>
                  <a:pt x="29" y="347"/>
                </a:moveTo>
                <a:lnTo>
                  <a:pt x="29" y="347"/>
                </a:lnTo>
                <a:lnTo>
                  <a:pt x="29" y="348"/>
                </a:lnTo>
                <a:lnTo>
                  <a:pt x="30" y="348"/>
                </a:lnTo>
                <a:lnTo>
                  <a:pt x="29" y="347"/>
                </a:lnTo>
                <a:close/>
                <a:moveTo>
                  <a:pt x="87" y="400"/>
                </a:moveTo>
                <a:lnTo>
                  <a:pt x="87" y="400"/>
                </a:lnTo>
                <a:lnTo>
                  <a:pt x="86" y="402"/>
                </a:lnTo>
                <a:lnTo>
                  <a:pt x="87" y="402"/>
                </a:lnTo>
                <a:lnTo>
                  <a:pt x="87" y="400"/>
                </a:lnTo>
                <a:close/>
                <a:moveTo>
                  <a:pt x="41" y="263"/>
                </a:moveTo>
                <a:lnTo>
                  <a:pt x="41" y="263"/>
                </a:lnTo>
                <a:lnTo>
                  <a:pt x="43" y="265"/>
                </a:lnTo>
                <a:lnTo>
                  <a:pt x="41" y="263"/>
                </a:lnTo>
                <a:close/>
                <a:moveTo>
                  <a:pt x="130" y="392"/>
                </a:moveTo>
                <a:lnTo>
                  <a:pt x="130" y="392"/>
                </a:lnTo>
                <a:lnTo>
                  <a:pt x="133" y="391"/>
                </a:lnTo>
                <a:lnTo>
                  <a:pt x="130" y="392"/>
                </a:lnTo>
                <a:close/>
                <a:moveTo>
                  <a:pt x="187" y="176"/>
                </a:moveTo>
                <a:lnTo>
                  <a:pt x="187" y="176"/>
                </a:lnTo>
                <a:lnTo>
                  <a:pt x="188" y="175"/>
                </a:lnTo>
                <a:lnTo>
                  <a:pt x="187" y="175"/>
                </a:lnTo>
                <a:lnTo>
                  <a:pt x="187" y="176"/>
                </a:lnTo>
                <a:close/>
                <a:moveTo>
                  <a:pt x="45" y="397"/>
                </a:moveTo>
                <a:lnTo>
                  <a:pt x="45" y="397"/>
                </a:lnTo>
                <a:lnTo>
                  <a:pt x="41" y="395"/>
                </a:lnTo>
                <a:lnTo>
                  <a:pt x="45" y="397"/>
                </a:lnTo>
                <a:close/>
                <a:moveTo>
                  <a:pt x="150" y="402"/>
                </a:moveTo>
                <a:lnTo>
                  <a:pt x="150" y="402"/>
                </a:lnTo>
                <a:close/>
                <a:moveTo>
                  <a:pt x="150" y="159"/>
                </a:moveTo>
                <a:lnTo>
                  <a:pt x="150" y="159"/>
                </a:lnTo>
                <a:lnTo>
                  <a:pt x="152" y="157"/>
                </a:lnTo>
                <a:lnTo>
                  <a:pt x="152" y="156"/>
                </a:lnTo>
                <a:lnTo>
                  <a:pt x="150" y="159"/>
                </a:lnTo>
                <a:close/>
                <a:moveTo>
                  <a:pt x="141" y="200"/>
                </a:moveTo>
                <a:lnTo>
                  <a:pt x="141" y="200"/>
                </a:lnTo>
                <a:lnTo>
                  <a:pt x="141" y="201"/>
                </a:lnTo>
                <a:lnTo>
                  <a:pt x="141" y="200"/>
                </a:lnTo>
                <a:close/>
                <a:moveTo>
                  <a:pt x="190" y="124"/>
                </a:moveTo>
                <a:lnTo>
                  <a:pt x="190" y="124"/>
                </a:lnTo>
                <a:lnTo>
                  <a:pt x="191" y="127"/>
                </a:lnTo>
                <a:lnTo>
                  <a:pt x="190" y="124"/>
                </a:lnTo>
                <a:close/>
                <a:moveTo>
                  <a:pt x="136" y="143"/>
                </a:moveTo>
                <a:lnTo>
                  <a:pt x="136" y="143"/>
                </a:lnTo>
                <a:lnTo>
                  <a:pt x="138" y="142"/>
                </a:lnTo>
                <a:lnTo>
                  <a:pt x="136" y="143"/>
                </a:lnTo>
                <a:close/>
                <a:moveTo>
                  <a:pt x="92" y="350"/>
                </a:moveTo>
                <a:lnTo>
                  <a:pt x="92" y="350"/>
                </a:lnTo>
                <a:lnTo>
                  <a:pt x="93" y="351"/>
                </a:lnTo>
                <a:lnTo>
                  <a:pt x="93" y="348"/>
                </a:lnTo>
                <a:lnTo>
                  <a:pt x="92" y="350"/>
                </a:lnTo>
                <a:close/>
                <a:moveTo>
                  <a:pt x="175" y="258"/>
                </a:moveTo>
                <a:lnTo>
                  <a:pt x="175" y="258"/>
                </a:lnTo>
                <a:lnTo>
                  <a:pt x="174" y="260"/>
                </a:lnTo>
                <a:lnTo>
                  <a:pt x="175" y="260"/>
                </a:lnTo>
                <a:lnTo>
                  <a:pt x="175" y="258"/>
                </a:lnTo>
                <a:close/>
                <a:moveTo>
                  <a:pt x="190" y="351"/>
                </a:moveTo>
                <a:lnTo>
                  <a:pt x="190" y="351"/>
                </a:lnTo>
                <a:lnTo>
                  <a:pt x="190" y="350"/>
                </a:lnTo>
                <a:lnTo>
                  <a:pt x="190" y="351"/>
                </a:lnTo>
                <a:close/>
                <a:moveTo>
                  <a:pt x="210" y="164"/>
                </a:moveTo>
                <a:lnTo>
                  <a:pt x="210" y="164"/>
                </a:lnTo>
                <a:lnTo>
                  <a:pt x="210" y="165"/>
                </a:lnTo>
                <a:lnTo>
                  <a:pt x="212" y="164"/>
                </a:lnTo>
                <a:lnTo>
                  <a:pt x="210" y="164"/>
                </a:lnTo>
                <a:close/>
                <a:moveTo>
                  <a:pt x="172" y="129"/>
                </a:moveTo>
                <a:lnTo>
                  <a:pt x="172" y="129"/>
                </a:lnTo>
                <a:lnTo>
                  <a:pt x="171" y="130"/>
                </a:lnTo>
                <a:lnTo>
                  <a:pt x="172" y="129"/>
                </a:lnTo>
                <a:close/>
                <a:moveTo>
                  <a:pt x="90" y="380"/>
                </a:moveTo>
                <a:lnTo>
                  <a:pt x="90" y="380"/>
                </a:lnTo>
                <a:lnTo>
                  <a:pt x="90" y="381"/>
                </a:lnTo>
                <a:lnTo>
                  <a:pt x="90" y="380"/>
                </a:lnTo>
                <a:close/>
                <a:moveTo>
                  <a:pt x="202" y="246"/>
                </a:moveTo>
                <a:lnTo>
                  <a:pt x="202" y="246"/>
                </a:lnTo>
                <a:lnTo>
                  <a:pt x="204" y="247"/>
                </a:lnTo>
                <a:lnTo>
                  <a:pt x="202" y="246"/>
                </a:lnTo>
                <a:close/>
                <a:moveTo>
                  <a:pt x="49" y="365"/>
                </a:moveTo>
                <a:lnTo>
                  <a:pt x="49" y="365"/>
                </a:lnTo>
                <a:lnTo>
                  <a:pt x="48" y="364"/>
                </a:lnTo>
                <a:lnTo>
                  <a:pt x="48" y="365"/>
                </a:lnTo>
                <a:lnTo>
                  <a:pt x="48" y="367"/>
                </a:lnTo>
                <a:lnTo>
                  <a:pt x="49" y="365"/>
                </a:lnTo>
                <a:close/>
                <a:moveTo>
                  <a:pt x="105" y="214"/>
                </a:moveTo>
                <a:lnTo>
                  <a:pt x="105" y="214"/>
                </a:lnTo>
                <a:lnTo>
                  <a:pt x="108" y="214"/>
                </a:lnTo>
                <a:lnTo>
                  <a:pt x="105" y="214"/>
                </a:lnTo>
                <a:close/>
                <a:moveTo>
                  <a:pt x="98" y="77"/>
                </a:moveTo>
                <a:lnTo>
                  <a:pt x="98" y="77"/>
                </a:lnTo>
                <a:lnTo>
                  <a:pt x="98" y="78"/>
                </a:lnTo>
                <a:lnTo>
                  <a:pt x="98" y="77"/>
                </a:lnTo>
                <a:close/>
                <a:moveTo>
                  <a:pt x="183" y="257"/>
                </a:moveTo>
                <a:lnTo>
                  <a:pt x="183" y="257"/>
                </a:lnTo>
                <a:lnTo>
                  <a:pt x="185" y="257"/>
                </a:lnTo>
                <a:lnTo>
                  <a:pt x="183" y="257"/>
                </a:lnTo>
                <a:close/>
                <a:moveTo>
                  <a:pt x="134" y="165"/>
                </a:moveTo>
                <a:lnTo>
                  <a:pt x="134" y="165"/>
                </a:lnTo>
                <a:lnTo>
                  <a:pt x="136" y="164"/>
                </a:lnTo>
                <a:lnTo>
                  <a:pt x="134" y="164"/>
                </a:lnTo>
                <a:lnTo>
                  <a:pt x="134" y="165"/>
                </a:lnTo>
                <a:close/>
                <a:moveTo>
                  <a:pt x="155" y="268"/>
                </a:moveTo>
                <a:lnTo>
                  <a:pt x="155" y="268"/>
                </a:lnTo>
                <a:lnTo>
                  <a:pt x="157" y="269"/>
                </a:lnTo>
                <a:lnTo>
                  <a:pt x="155" y="268"/>
                </a:lnTo>
                <a:close/>
                <a:moveTo>
                  <a:pt x="161" y="115"/>
                </a:moveTo>
                <a:lnTo>
                  <a:pt x="161" y="115"/>
                </a:lnTo>
                <a:lnTo>
                  <a:pt x="163" y="115"/>
                </a:lnTo>
                <a:lnTo>
                  <a:pt x="163" y="113"/>
                </a:lnTo>
                <a:lnTo>
                  <a:pt x="161" y="115"/>
                </a:lnTo>
                <a:close/>
                <a:moveTo>
                  <a:pt x="27" y="296"/>
                </a:moveTo>
                <a:lnTo>
                  <a:pt x="27" y="296"/>
                </a:lnTo>
                <a:lnTo>
                  <a:pt x="27" y="295"/>
                </a:lnTo>
                <a:lnTo>
                  <a:pt x="27" y="296"/>
                </a:lnTo>
                <a:close/>
                <a:moveTo>
                  <a:pt x="127" y="148"/>
                </a:moveTo>
                <a:lnTo>
                  <a:pt x="127" y="148"/>
                </a:lnTo>
                <a:lnTo>
                  <a:pt x="127" y="146"/>
                </a:lnTo>
                <a:lnTo>
                  <a:pt x="127" y="148"/>
                </a:lnTo>
                <a:close/>
                <a:moveTo>
                  <a:pt x="209" y="151"/>
                </a:moveTo>
                <a:lnTo>
                  <a:pt x="209" y="151"/>
                </a:lnTo>
                <a:lnTo>
                  <a:pt x="207" y="149"/>
                </a:lnTo>
                <a:lnTo>
                  <a:pt x="209" y="151"/>
                </a:lnTo>
                <a:close/>
                <a:moveTo>
                  <a:pt x="160" y="195"/>
                </a:moveTo>
                <a:lnTo>
                  <a:pt x="160" y="195"/>
                </a:lnTo>
                <a:lnTo>
                  <a:pt x="160" y="197"/>
                </a:lnTo>
                <a:lnTo>
                  <a:pt x="160" y="195"/>
                </a:lnTo>
                <a:close/>
                <a:moveTo>
                  <a:pt x="114" y="115"/>
                </a:moveTo>
                <a:lnTo>
                  <a:pt x="114" y="115"/>
                </a:lnTo>
                <a:lnTo>
                  <a:pt x="112" y="115"/>
                </a:lnTo>
                <a:lnTo>
                  <a:pt x="114" y="116"/>
                </a:lnTo>
                <a:lnTo>
                  <a:pt x="114" y="115"/>
                </a:lnTo>
                <a:close/>
                <a:moveTo>
                  <a:pt x="79" y="25"/>
                </a:moveTo>
                <a:lnTo>
                  <a:pt x="79" y="25"/>
                </a:lnTo>
                <a:lnTo>
                  <a:pt x="78" y="26"/>
                </a:lnTo>
                <a:lnTo>
                  <a:pt x="79" y="26"/>
                </a:lnTo>
                <a:lnTo>
                  <a:pt x="79" y="25"/>
                </a:lnTo>
                <a:close/>
                <a:moveTo>
                  <a:pt x="175" y="388"/>
                </a:moveTo>
                <a:lnTo>
                  <a:pt x="175" y="388"/>
                </a:lnTo>
                <a:lnTo>
                  <a:pt x="177" y="386"/>
                </a:lnTo>
                <a:lnTo>
                  <a:pt x="175" y="386"/>
                </a:lnTo>
                <a:lnTo>
                  <a:pt x="175" y="388"/>
                </a:lnTo>
                <a:close/>
                <a:moveTo>
                  <a:pt x="95" y="365"/>
                </a:moveTo>
                <a:lnTo>
                  <a:pt x="95" y="365"/>
                </a:lnTo>
                <a:close/>
                <a:moveTo>
                  <a:pt x="27" y="315"/>
                </a:moveTo>
                <a:lnTo>
                  <a:pt x="27" y="315"/>
                </a:lnTo>
                <a:lnTo>
                  <a:pt x="29" y="313"/>
                </a:lnTo>
                <a:lnTo>
                  <a:pt x="27" y="315"/>
                </a:lnTo>
                <a:close/>
                <a:moveTo>
                  <a:pt x="97" y="148"/>
                </a:moveTo>
                <a:lnTo>
                  <a:pt x="97" y="148"/>
                </a:lnTo>
                <a:close/>
                <a:moveTo>
                  <a:pt x="168" y="178"/>
                </a:moveTo>
                <a:lnTo>
                  <a:pt x="168" y="178"/>
                </a:lnTo>
                <a:lnTo>
                  <a:pt x="166" y="179"/>
                </a:lnTo>
                <a:lnTo>
                  <a:pt x="168" y="178"/>
                </a:lnTo>
                <a:close/>
                <a:moveTo>
                  <a:pt x="103" y="145"/>
                </a:moveTo>
                <a:lnTo>
                  <a:pt x="103" y="145"/>
                </a:lnTo>
                <a:lnTo>
                  <a:pt x="103" y="143"/>
                </a:lnTo>
                <a:lnTo>
                  <a:pt x="103" y="145"/>
                </a:lnTo>
                <a:close/>
                <a:moveTo>
                  <a:pt x="34" y="312"/>
                </a:moveTo>
                <a:lnTo>
                  <a:pt x="34" y="312"/>
                </a:lnTo>
                <a:lnTo>
                  <a:pt x="32" y="312"/>
                </a:lnTo>
                <a:lnTo>
                  <a:pt x="34" y="312"/>
                </a:lnTo>
                <a:close/>
                <a:moveTo>
                  <a:pt x="202" y="153"/>
                </a:moveTo>
                <a:lnTo>
                  <a:pt x="202" y="153"/>
                </a:lnTo>
                <a:lnTo>
                  <a:pt x="201" y="151"/>
                </a:lnTo>
                <a:lnTo>
                  <a:pt x="202" y="153"/>
                </a:lnTo>
                <a:close/>
                <a:moveTo>
                  <a:pt x="191" y="170"/>
                </a:moveTo>
                <a:lnTo>
                  <a:pt x="191" y="170"/>
                </a:lnTo>
                <a:lnTo>
                  <a:pt x="190" y="170"/>
                </a:lnTo>
                <a:lnTo>
                  <a:pt x="191" y="170"/>
                </a:lnTo>
                <a:close/>
                <a:moveTo>
                  <a:pt x="194" y="171"/>
                </a:moveTo>
                <a:lnTo>
                  <a:pt x="194" y="171"/>
                </a:lnTo>
                <a:lnTo>
                  <a:pt x="194" y="173"/>
                </a:lnTo>
                <a:lnTo>
                  <a:pt x="194" y="171"/>
                </a:lnTo>
                <a:close/>
                <a:moveTo>
                  <a:pt x="123" y="80"/>
                </a:moveTo>
                <a:lnTo>
                  <a:pt x="123" y="80"/>
                </a:lnTo>
                <a:lnTo>
                  <a:pt x="122" y="80"/>
                </a:lnTo>
                <a:lnTo>
                  <a:pt x="123" y="80"/>
                </a:lnTo>
                <a:close/>
                <a:moveTo>
                  <a:pt x="166" y="381"/>
                </a:moveTo>
                <a:lnTo>
                  <a:pt x="166" y="381"/>
                </a:lnTo>
                <a:lnTo>
                  <a:pt x="169" y="381"/>
                </a:lnTo>
                <a:lnTo>
                  <a:pt x="166" y="381"/>
                </a:lnTo>
                <a:close/>
                <a:moveTo>
                  <a:pt x="100" y="53"/>
                </a:moveTo>
                <a:lnTo>
                  <a:pt x="100" y="53"/>
                </a:lnTo>
                <a:lnTo>
                  <a:pt x="100" y="52"/>
                </a:lnTo>
                <a:lnTo>
                  <a:pt x="100" y="53"/>
                </a:lnTo>
                <a:close/>
                <a:moveTo>
                  <a:pt x="161" y="403"/>
                </a:moveTo>
                <a:lnTo>
                  <a:pt x="161" y="403"/>
                </a:lnTo>
                <a:lnTo>
                  <a:pt x="161" y="405"/>
                </a:lnTo>
                <a:lnTo>
                  <a:pt x="161" y="403"/>
                </a:lnTo>
                <a:close/>
                <a:moveTo>
                  <a:pt x="68" y="214"/>
                </a:moveTo>
                <a:lnTo>
                  <a:pt x="68" y="214"/>
                </a:lnTo>
                <a:lnTo>
                  <a:pt x="70" y="212"/>
                </a:lnTo>
                <a:lnTo>
                  <a:pt x="68" y="212"/>
                </a:lnTo>
                <a:lnTo>
                  <a:pt x="68" y="214"/>
                </a:lnTo>
                <a:close/>
                <a:moveTo>
                  <a:pt x="90" y="52"/>
                </a:moveTo>
                <a:lnTo>
                  <a:pt x="90" y="52"/>
                </a:lnTo>
                <a:lnTo>
                  <a:pt x="92" y="52"/>
                </a:lnTo>
                <a:lnTo>
                  <a:pt x="92" y="50"/>
                </a:lnTo>
                <a:lnTo>
                  <a:pt x="90" y="52"/>
                </a:lnTo>
                <a:close/>
                <a:moveTo>
                  <a:pt x="73" y="361"/>
                </a:moveTo>
                <a:lnTo>
                  <a:pt x="73" y="361"/>
                </a:lnTo>
                <a:lnTo>
                  <a:pt x="73" y="362"/>
                </a:lnTo>
                <a:lnTo>
                  <a:pt x="73" y="361"/>
                </a:lnTo>
                <a:close/>
                <a:moveTo>
                  <a:pt x="49" y="249"/>
                </a:moveTo>
                <a:lnTo>
                  <a:pt x="49" y="249"/>
                </a:lnTo>
                <a:lnTo>
                  <a:pt x="48" y="247"/>
                </a:lnTo>
                <a:lnTo>
                  <a:pt x="48" y="249"/>
                </a:lnTo>
                <a:lnTo>
                  <a:pt x="49" y="249"/>
                </a:lnTo>
                <a:close/>
                <a:moveTo>
                  <a:pt x="52" y="367"/>
                </a:moveTo>
                <a:lnTo>
                  <a:pt x="52" y="367"/>
                </a:lnTo>
                <a:lnTo>
                  <a:pt x="54" y="367"/>
                </a:lnTo>
                <a:lnTo>
                  <a:pt x="52" y="365"/>
                </a:lnTo>
                <a:lnTo>
                  <a:pt x="52" y="367"/>
                </a:lnTo>
                <a:close/>
                <a:moveTo>
                  <a:pt x="34" y="353"/>
                </a:moveTo>
                <a:lnTo>
                  <a:pt x="34" y="353"/>
                </a:lnTo>
                <a:lnTo>
                  <a:pt x="35" y="351"/>
                </a:lnTo>
                <a:lnTo>
                  <a:pt x="34" y="351"/>
                </a:lnTo>
                <a:lnTo>
                  <a:pt x="34" y="353"/>
                </a:lnTo>
                <a:close/>
                <a:moveTo>
                  <a:pt x="116" y="123"/>
                </a:moveTo>
                <a:lnTo>
                  <a:pt x="116" y="123"/>
                </a:lnTo>
                <a:lnTo>
                  <a:pt x="114" y="124"/>
                </a:lnTo>
                <a:lnTo>
                  <a:pt x="116" y="123"/>
                </a:lnTo>
                <a:close/>
                <a:moveTo>
                  <a:pt x="84" y="369"/>
                </a:moveTo>
                <a:lnTo>
                  <a:pt x="84" y="369"/>
                </a:lnTo>
                <a:lnTo>
                  <a:pt x="84" y="370"/>
                </a:lnTo>
                <a:lnTo>
                  <a:pt x="84" y="369"/>
                </a:lnTo>
                <a:close/>
                <a:moveTo>
                  <a:pt x="146" y="135"/>
                </a:moveTo>
                <a:lnTo>
                  <a:pt x="146" y="135"/>
                </a:lnTo>
                <a:lnTo>
                  <a:pt x="144" y="137"/>
                </a:lnTo>
                <a:lnTo>
                  <a:pt x="146" y="137"/>
                </a:lnTo>
                <a:lnTo>
                  <a:pt x="146" y="135"/>
                </a:lnTo>
                <a:close/>
                <a:moveTo>
                  <a:pt x="168" y="227"/>
                </a:moveTo>
                <a:lnTo>
                  <a:pt x="168" y="227"/>
                </a:lnTo>
                <a:lnTo>
                  <a:pt x="168" y="225"/>
                </a:lnTo>
                <a:lnTo>
                  <a:pt x="168" y="227"/>
                </a:lnTo>
                <a:close/>
                <a:moveTo>
                  <a:pt x="86" y="399"/>
                </a:moveTo>
                <a:lnTo>
                  <a:pt x="86" y="399"/>
                </a:lnTo>
                <a:lnTo>
                  <a:pt x="87" y="397"/>
                </a:lnTo>
                <a:lnTo>
                  <a:pt x="86" y="397"/>
                </a:lnTo>
                <a:lnTo>
                  <a:pt x="86" y="399"/>
                </a:lnTo>
                <a:close/>
                <a:moveTo>
                  <a:pt x="81" y="397"/>
                </a:moveTo>
                <a:lnTo>
                  <a:pt x="81" y="397"/>
                </a:lnTo>
                <a:lnTo>
                  <a:pt x="81" y="395"/>
                </a:lnTo>
                <a:lnTo>
                  <a:pt x="81" y="397"/>
                </a:lnTo>
                <a:close/>
                <a:moveTo>
                  <a:pt x="161" y="269"/>
                </a:moveTo>
                <a:lnTo>
                  <a:pt x="161" y="269"/>
                </a:lnTo>
                <a:lnTo>
                  <a:pt x="160" y="269"/>
                </a:lnTo>
                <a:lnTo>
                  <a:pt x="161" y="269"/>
                </a:lnTo>
                <a:close/>
                <a:moveTo>
                  <a:pt x="70" y="394"/>
                </a:moveTo>
                <a:lnTo>
                  <a:pt x="70" y="394"/>
                </a:lnTo>
                <a:lnTo>
                  <a:pt x="71" y="392"/>
                </a:lnTo>
                <a:lnTo>
                  <a:pt x="70" y="392"/>
                </a:lnTo>
                <a:lnTo>
                  <a:pt x="70" y="394"/>
                </a:lnTo>
                <a:close/>
                <a:moveTo>
                  <a:pt x="76" y="197"/>
                </a:moveTo>
                <a:lnTo>
                  <a:pt x="76" y="197"/>
                </a:lnTo>
                <a:lnTo>
                  <a:pt x="75" y="200"/>
                </a:lnTo>
                <a:lnTo>
                  <a:pt x="76" y="197"/>
                </a:lnTo>
                <a:close/>
                <a:moveTo>
                  <a:pt x="221" y="233"/>
                </a:moveTo>
                <a:lnTo>
                  <a:pt x="221" y="233"/>
                </a:lnTo>
                <a:lnTo>
                  <a:pt x="220" y="233"/>
                </a:lnTo>
                <a:lnTo>
                  <a:pt x="220" y="235"/>
                </a:lnTo>
                <a:lnTo>
                  <a:pt x="221" y="233"/>
                </a:lnTo>
                <a:close/>
                <a:moveTo>
                  <a:pt x="90" y="348"/>
                </a:moveTo>
                <a:lnTo>
                  <a:pt x="90" y="348"/>
                </a:lnTo>
                <a:lnTo>
                  <a:pt x="89" y="348"/>
                </a:lnTo>
                <a:lnTo>
                  <a:pt x="89" y="350"/>
                </a:lnTo>
                <a:lnTo>
                  <a:pt x="90" y="348"/>
                </a:lnTo>
                <a:close/>
                <a:moveTo>
                  <a:pt x="223" y="288"/>
                </a:moveTo>
                <a:lnTo>
                  <a:pt x="223" y="288"/>
                </a:lnTo>
                <a:lnTo>
                  <a:pt x="221" y="288"/>
                </a:lnTo>
                <a:lnTo>
                  <a:pt x="223" y="288"/>
                </a:lnTo>
                <a:close/>
                <a:moveTo>
                  <a:pt x="201" y="187"/>
                </a:moveTo>
                <a:lnTo>
                  <a:pt x="201" y="187"/>
                </a:lnTo>
                <a:lnTo>
                  <a:pt x="201" y="189"/>
                </a:lnTo>
                <a:lnTo>
                  <a:pt x="201" y="187"/>
                </a:lnTo>
                <a:close/>
                <a:moveTo>
                  <a:pt x="175" y="129"/>
                </a:moveTo>
                <a:lnTo>
                  <a:pt x="175" y="129"/>
                </a:lnTo>
                <a:close/>
                <a:moveTo>
                  <a:pt x="174" y="400"/>
                </a:moveTo>
                <a:lnTo>
                  <a:pt x="174" y="400"/>
                </a:lnTo>
                <a:lnTo>
                  <a:pt x="174" y="402"/>
                </a:lnTo>
                <a:lnTo>
                  <a:pt x="174" y="400"/>
                </a:lnTo>
                <a:close/>
                <a:moveTo>
                  <a:pt x="224" y="310"/>
                </a:moveTo>
                <a:lnTo>
                  <a:pt x="224" y="310"/>
                </a:lnTo>
                <a:close/>
                <a:moveTo>
                  <a:pt x="78" y="362"/>
                </a:moveTo>
                <a:lnTo>
                  <a:pt x="78" y="362"/>
                </a:lnTo>
                <a:lnTo>
                  <a:pt x="78" y="364"/>
                </a:lnTo>
                <a:lnTo>
                  <a:pt x="78" y="362"/>
                </a:lnTo>
                <a:close/>
                <a:moveTo>
                  <a:pt x="56" y="285"/>
                </a:moveTo>
                <a:lnTo>
                  <a:pt x="56" y="285"/>
                </a:lnTo>
                <a:lnTo>
                  <a:pt x="56" y="287"/>
                </a:lnTo>
                <a:lnTo>
                  <a:pt x="56" y="285"/>
                </a:lnTo>
                <a:close/>
                <a:moveTo>
                  <a:pt x="180" y="386"/>
                </a:moveTo>
                <a:lnTo>
                  <a:pt x="180" y="386"/>
                </a:lnTo>
                <a:lnTo>
                  <a:pt x="182" y="388"/>
                </a:lnTo>
                <a:lnTo>
                  <a:pt x="182" y="386"/>
                </a:lnTo>
                <a:lnTo>
                  <a:pt x="180" y="386"/>
                </a:lnTo>
                <a:close/>
                <a:moveTo>
                  <a:pt x="164" y="159"/>
                </a:moveTo>
                <a:lnTo>
                  <a:pt x="164" y="159"/>
                </a:lnTo>
                <a:lnTo>
                  <a:pt x="164" y="157"/>
                </a:lnTo>
                <a:lnTo>
                  <a:pt x="163" y="159"/>
                </a:lnTo>
                <a:lnTo>
                  <a:pt x="164" y="159"/>
                </a:lnTo>
                <a:close/>
                <a:moveTo>
                  <a:pt x="120" y="384"/>
                </a:moveTo>
                <a:lnTo>
                  <a:pt x="120" y="384"/>
                </a:lnTo>
                <a:lnTo>
                  <a:pt x="119" y="383"/>
                </a:lnTo>
                <a:lnTo>
                  <a:pt x="120" y="384"/>
                </a:lnTo>
                <a:close/>
                <a:moveTo>
                  <a:pt x="76" y="375"/>
                </a:moveTo>
                <a:lnTo>
                  <a:pt x="76" y="375"/>
                </a:lnTo>
                <a:lnTo>
                  <a:pt x="76" y="373"/>
                </a:lnTo>
                <a:lnTo>
                  <a:pt x="76" y="375"/>
                </a:lnTo>
                <a:close/>
                <a:moveTo>
                  <a:pt x="95" y="99"/>
                </a:moveTo>
                <a:lnTo>
                  <a:pt x="95" y="99"/>
                </a:lnTo>
                <a:lnTo>
                  <a:pt x="95" y="97"/>
                </a:lnTo>
                <a:lnTo>
                  <a:pt x="95" y="99"/>
                </a:lnTo>
                <a:close/>
                <a:moveTo>
                  <a:pt x="117" y="389"/>
                </a:moveTo>
                <a:lnTo>
                  <a:pt x="117" y="389"/>
                </a:lnTo>
                <a:lnTo>
                  <a:pt x="117" y="391"/>
                </a:lnTo>
                <a:lnTo>
                  <a:pt x="117" y="389"/>
                </a:lnTo>
                <a:close/>
                <a:moveTo>
                  <a:pt x="109" y="157"/>
                </a:moveTo>
                <a:lnTo>
                  <a:pt x="109" y="157"/>
                </a:lnTo>
                <a:lnTo>
                  <a:pt x="109" y="156"/>
                </a:lnTo>
                <a:lnTo>
                  <a:pt x="109" y="157"/>
                </a:lnTo>
                <a:close/>
                <a:moveTo>
                  <a:pt x="188" y="392"/>
                </a:moveTo>
                <a:lnTo>
                  <a:pt x="188" y="392"/>
                </a:lnTo>
                <a:lnTo>
                  <a:pt x="190" y="392"/>
                </a:lnTo>
                <a:lnTo>
                  <a:pt x="188" y="392"/>
                </a:lnTo>
                <a:close/>
                <a:moveTo>
                  <a:pt x="62" y="263"/>
                </a:moveTo>
                <a:lnTo>
                  <a:pt x="62" y="263"/>
                </a:lnTo>
                <a:lnTo>
                  <a:pt x="62" y="265"/>
                </a:lnTo>
                <a:lnTo>
                  <a:pt x="62" y="263"/>
                </a:lnTo>
                <a:close/>
                <a:moveTo>
                  <a:pt x="123" y="165"/>
                </a:moveTo>
                <a:lnTo>
                  <a:pt x="123" y="165"/>
                </a:lnTo>
                <a:lnTo>
                  <a:pt x="122" y="165"/>
                </a:lnTo>
                <a:lnTo>
                  <a:pt x="123" y="165"/>
                </a:lnTo>
                <a:close/>
                <a:moveTo>
                  <a:pt x="75" y="353"/>
                </a:moveTo>
                <a:lnTo>
                  <a:pt x="75" y="353"/>
                </a:lnTo>
                <a:lnTo>
                  <a:pt x="75" y="354"/>
                </a:lnTo>
                <a:lnTo>
                  <a:pt x="75" y="353"/>
                </a:lnTo>
                <a:close/>
                <a:moveTo>
                  <a:pt x="141" y="121"/>
                </a:moveTo>
                <a:lnTo>
                  <a:pt x="141" y="121"/>
                </a:lnTo>
                <a:close/>
                <a:moveTo>
                  <a:pt x="199" y="200"/>
                </a:moveTo>
                <a:lnTo>
                  <a:pt x="199" y="200"/>
                </a:lnTo>
                <a:lnTo>
                  <a:pt x="199" y="201"/>
                </a:lnTo>
                <a:lnTo>
                  <a:pt x="201" y="201"/>
                </a:lnTo>
                <a:lnTo>
                  <a:pt x="199" y="200"/>
                </a:lnTo>
                <a:close/>
                <a:moveTo>
                  <a:pt x="226" y="217"/>
                </a:moveTo>
                <a:lnTo>
                  <a:pt x="226" y="217"/>
                </a:lnTo>
                <a:lnTo>
                  <a:pt x="228" y="217"/>
                </a:lnTo>
                <a:lnTo>
                  <a:pt x="228" y="216"/>
                </a:lnTo>
                <a:lnTo>
                  <a:pt x="226" y="217"/>
                </a:lnTo>
                <a:close/>
                <a:moveTo>
                  <a:pt x="120" y="402"/>
                </a:moveTo>
                <a:lnTo>
                  <a:pt x="120" y="402"/>
                </a:lnTo>
                <a:lnTo>
                  <a:pt x="122" y="402"/>
                </a:lnTo>
                <a:lnTo>
                  <a:pt x="120" y="402"/>
                </a:lnTo>
                <a:close/>
                <a:moveTo>
                  <a:pt x="117" y="137"/>
                </a:moveTo>
                <a:lnTo>
                  <a:pt x="117" y="137"/>
                </a:lnTo>
                <a:lnTo>
                  <a:pt x="117" y="138"/>
                </a:lnTo>
                <a:lnTo>
                  <a:pt x="117" y="137"/>
                </a:lnTo>
                <a:close/>
                <a:moveTo>
                  <a:pt x="175" y="383"/>
                </a:moveTo>
                <a:lnTo>
                  <a:pt x="175" y="383"/>
                </a:lnTo>
                <a:lnTo>
                  <a:pt x="175" y="384"/>
                </a:lnTo>
                <a:lnTo>
                  <a:pt x="177" y="383"/>
                </a:lnTo>
                <a:lnTo>
                  <a:pt x="175" y="383"/>
                </a:lnTo>
                <a:close/>
                <a:moveTo>
                  <a:pt x="81" y="353"/>
                </a:moveTo>
                <a:lnTo>
                  <a:pt x="81" y="353"/>
                </a:lnTo>
                <a:lnTo>
                  <a:pt x="81" y="354"/>
                </a:lnTo>
                <a:lnTo>
                  <a:pt x="82" y="353"/>
                </a:lnTo>
                <a:lnTo>
                  <a:pt x="81" y="353"/>
                </a:lnTo>
                <a:close/>
                <a:moveTo>
                  <a:pt x="109" y="194"/>
                </a:moveTo>
                <a:lnTo>
                  <a:pt x="109" y="194"/>
                </a:lnTo>
                <a:lnTo>
                  <a:pt x="109" y="195"/>
                </a:lnTo>
                <a:lnTo>
                  <a:pt x="109" y="194"/>
                </a:lnTo>
                <a:close/>
                <a:moveTo>
                  <a:pt x="205" y="239"/>
                </a:moveTo>
                <a:lnTo>
                  <a:pt x="205" y="239"/>
                </a:lnTo>
                <a:lnTo>
                  <a:pt x="204" y="239"/>
                </a:lnTo>
                <a:lnTo>
                  <a:pt x="205" y="239"/>
                </a:lnTo>
                <a:close/>
                <a:moveTo>
                  <a:pt x="133" y="205"/>
                </a:moveTo>
                <a:lnTo>
                  <a:pt x="133" y="205"/>
                </a:lnTo>
                <a:close/>
                <a:moveTo>
                  <a:pt x="166" y="189"/>
                </a:moveTo>
                <a:lnTo>
                  <a:pt x="166" y="189"/>
                </a:lnTo>
                <a:lnTo>
                  <a:pt x="166" y="187"/>
                </a:lnTo>
                <a:lnTo>
                  <a:pt x="166" y="189"/>
                </a:lnTo>
                <a:close/>
                <a:moveTo>
                  <a:pt x="171" y="112"/>
                </a:moveTo>
                <a:lnTo>
                  <a:pt x="171" y="112"/>
                </a:lnTo>
                <a:lnTo>
                  <a:pt x="172" y="110"/>
                </a:lnTo>
                <a:lnTo>
                  <a:pt x="171" y="112"/>
                </a:lnTo>
                <a:close/>
                <a:moveTo>
                  <a:pt x="82" y="184"/>
                </a:moveTo>
                <a:lnTo>
                  <a:pt x="82" y="184"/>
                </a:lnTo>
                <a:lnTo>
                  <a:pt x="84" y="184"/>
                </a:lnTo>
                <a:lnTo>
                  <a:pt x="82" y="184"/>
                </a:lnTo>
                <a:close/>
                <a:moveTo>
                  <a:pt x="157" y="214"/>
                </a:moveTo>
                <a:lnTo>
                  <a:pt x="157" y="214"/>
                </a:lnTo>
                <a:lnTo>
                  <a:pt x="155" y="214"/>
                </a:lnTo>
                <a:lnTo>
                  <a:pt x="155" y="216"/>
                </a:lnTo>
                <a:lnTo>
                  <a:pt x="157" y="214"/>
                </a:lnTo>
                <a:close/>
                <a:moveTo>
                  <a:pt x="95" y="195"/>
                </a:moveTo>
                <a:lnTo>
                  <a:pt x="95" y="195"/>
                </a:lnTo>
                <a:close/>
                <a:moveTo>
                  <a:pt x="213" y="313"/>
                </a:moveTo>
                <a:lnTo>
                  <a:pt x="213" y="313"/>
                </a:lnTo>
                <a:lnTo>
                  <a:pt x="212" y="315"/>
                </a:lnTo>
                <a:lnTo>
                  <a:pt x="213" y="313"/>
                </a:lnTo>
                <a:close/>
                <a:moveTo>
                  <a:pt x="130" y="69"/>
                </a:moveTo>
                <a:lnTo>
                  <a:pt x="130" y="69"/>
                </a:lnTo>
                <a:lnTo>
                  <a:pt x="128" y="71"/>
                </a:lnTo>
                <a:lnTo>
                  <a:pt x="130" y="69"/>
                </a:lnTo>
                <a:close/>
                <a:moveTo>
                  <a:pt x="84" y="195"/>
                </a:moveTo>
                <a:lnTo>
                  <a:pt x="84" y="195"/>
                </a:lnTo>
                <a:lnTo>
                  <a:pt x="82" y="195"/>
                </a:lnTo>
                <a:lnTo>
                  <a:pt x="84" y="195"/>
                </a:lnTo>
                <a:close/>
                <a:moveTo>
                  <a:pt x="141" y="145"/>
                </a:moveTo>
                <a:lnTo>
                  <a:pt x="141" y="145"/>
                </a:lnTo>
                <a:lnTo>
                  <a:pt x="141" y="146"/>
                </a:lnTo>
                <a:lnTo>
                  <a:pt x="141" y="145"/>
                </a:lnTo>
                <a:close/>
                <a:moveTo>
                  <a:pt x="163" y="375"/>
                </a:moveTo>
                <a:lnTo>
                  <a:pt x="163" y="375"/>
                </a:lnTo>
                <a:close/>
                <a:moveTo>
                  <a:pt x="81" y="384"/>
                </a:moveTo>
                <a:lnTo>
                  <a:pt x="81" y="384"/>
                </a:lnTo>
                <a:lnTo>
                  <a:pt x="79" y="383"/>
                </a:lnTo>
                <a:lnTo>
                  <a:pt x="81" y="384"/>
                </a:lnTo>
                <a:close/>
                <a:moveTo>
                  <a:pt x="183" y="247"/>
                </a:moveTo>
                <a:lnTo>
                  <a:pt x="183" y="247"/>
                </a:lnTo>
                <a:lnTo>
                  <a:pt x="185" y="247"/>
                </a:lnTo>
                <a:lnTo>
                  <a:pt x="183" y="246"/>
                </a:lnTo>
                <a:lnTo>
                  <a:pt x="183" y="247"/>
                </a:lnTo>
                <a:close/>
                <a:moveTo>
                  <a:pt x="97" y="77"/>
                </a:moveTo>
                <a:lnTo>
                  <a:pt x="97" y="77"/>
                </a:lnTo>
                <a:lnTo>
                  <a:pt x="95" y="77"/>
                </a:lnTo>
                <a:lnTo>
                  <a:pt x="97" y="77"/>
                </a:lnTo>
                <a:close/>
                <a:moveTo>
                  <a:pt x="193" y="195"/>
                </a:moveTo>
                <a:lnTo>
                  <a:pt x="193" y="195"/>
                </a:lnTo>
                <a:lnTo>
                  <a:pt x="193" y="194"/>
                </a:lnTo>
                <a:lnTo>
                  <a:pt x="193" y="195"/>
                </a:lnTo>
                <a:close/>
                <a:moveTo>
                  <a:pt x="149" y="399"/>
                </a:moveTo>
                <a:lnTo>
                  <a:pt x="149" y="399"/>
                </a:lnTo>
                <a:lnTo>
                  <a:pt x="150" y="399"/>
                </a:lnTo>
                <a:lnTo>
                  <a:pt x="149" y="399"/>
                </a:lnTo>
                <a:close/>
                <a:moveTo>
                  <a:pt x="198" y="198"/>
                </a:moveTo>
                <a:lnTo>
                  <a:pt x="198" y="198"/>
                </a:lnTo>
                <a:lnTo>
                  <a:pt x="198" y="197"/>
                </a:lnTo>
                <a:lnTo>
                  <a:pt x="198" y="198"/>
                </a:lnTo>
                <a:close/>
                <a:moveTo>
                  <a:pt x="198" y="365"/>
                </a:moveTo>
                <a:lnTo>
                  <a:pt x="198" y="365"/>
                </a:lnTo>
                <a:close/>
                <a:moveTo>
                  <a:pt x="26" y="332"/>
                </a:moveTo>
                <a:lnTo>
                  <a:pt x="26" y="332"/>
                </a:lnTo>
                <a:lnTo>
                  <a:pt x="26" y="331"/>
                </a:lnTo>
                <a:lnTo>
                  <a:pt x="26" y="332"/>
                </a:lnTo>
                <a:close/>
                <a:moveTo>
                  <a:pt x="101" y="353"/>
                </a:moveTo>
                <a:lnTo>
                  <a:pt x="101" y="353"/>
                </a:lnTo>
                <a:lnTo>
                  <a:pt x="101" y="351"/>
                </a:lnTo>
                <a:lnTo>
                  <a:pt x="101" y="353"/>
                </a:lnTo>
                <a:close/>
                <a:moveTo>
                  <a:pt x="196" y="176"/>
                </a:moveTo>
                <a:lnTo>
                  <a:pt x="196" y="176"/>
                </a:lnTo>
                <a:lnTo>
                  <a:pt x="196" y="175"/>
                </a:lnTo>
                <a:lnTo>
                  <a:pt x="196" y="176"/>
                </a:lnTo>
                <a:close/>
                <a:moveTo>
                  <a:pt x="35" y="301"/>
                </a:moveTo>
                <a:lnTo>
                  <a:pt x="35" y="301"/>
                </a:lnTo>
                <a:lnTo>
                  <a:pt x="34" y="301"/>
                </a:lnTo>
                <a:lnTo>
                  <a:pt x="35" y="301"/>
                </a:lnTo>
                <a:close/>
                <a:moveTo>
                  <a:pt x="183" y="351"/>
                </a:moveTo>
                <a:lnTo>
                  <a:pt x="183" y="351"/>
                </a:lnTo>
                <a:lnTo>
                  <a:pt x="183" y="350"/>
                </a:lnTo>
                <a:lnTo>
                  <a:pt x="183" y="351"/>
                </a:lnTo>
                <a:close/>
                <a:moveTo>
                  <a:pt x="37" y="361"/>
                </a:moveTo>
                <a:lnTo>
                  <a:pt x="37" y="361"/>
                </a:lnTo>
                <a:lnTo>
                  <a:pt x="37" y="359"/>
                </a:lnTo>
                <a:lnTo>
                  <a:pt x="37" y="361"/>
                </a:lnTo>
                <a:close/>
                <a:moveTo>
                  <a:pt x="215" y="181"/>
                </a:moveTo>
                <a:lnTo>
                  <a:pt x="215" y="181"/>
                </a:lnTo>
                <a:lnTo>
                  <a:pt x="215" y="183"/>
                </a:lnTo>
                <a:lnTo>
                  <a:pt x="215" y="181"/>
                </a:lnTo>
                <a:close/>
                <a:moveTo>
                  <a:pt x="232" y="287"/>
                </a:moveTo>
                <a:lnTo>
                  <a:pt x="232" y="287"/>
                </a:lnTo>
                <a:lnTo>
                  <a:pt x="232" y="288"/>
                </a:lnTo>
                <a:lnTo>
                  <a:pt x="232" y="287"/>
                </a:lnTo>
                <a:close/>
                <a:moveTo>
                  <a:pt x="149" y="187"/>
                </a:moveTo>
                <a:lnTo>
                  <a:pt x="149" y="187"/>
                </a:lnTo>
                <a:lnTo>
                  <a:pt x="149" y="189"/>
                </a:lnTo>
                <a:lnTo>
                  <a:pt x="149" y="187"/>
                </a:lnTo>
                <a:close/>
                <a:moveTo>
                  <a:pt x="52" y="266"/>
                </a:moveTo>
                <a:lnTo>
                  <a:pt x="52" y="266"/>
                </a:lnTo>
                <a:lnTo>
                  <a:pt x="52" y="268"/>
                </a:lnTo>
                <a:lnTo>
                  <a:pt x="54" y="268"/>
                </a:lnTo>
                <a:lnTo>
                  <a:pt x="52" y="266"/>
                </a:lnTo>
                <a:close/>
                <a:moveTo>
                  <a:pt x="11" y="354"/>
                </a:moveTo>
                <a:lnTo>
                  <a:pt x="11" y="354"/>
                </a:lnTo>
                <a:lnTo>
                  <a:pt x="13" y="356"/>
                </a:lnTo>
                <a:lnTo>
                  <a:pt x="11" y="354"/>
                </a:lnTo>
                <a:close/>
                <a:moveTo>
                  <a:pt x="59" y="350"/>
                </a:moveTo>
                <a:lnTo>
                  <a:pt x="59" y="350"/>
                </a:lnTo>
                <a:close/>
                <a:moveTo>
                  <a:pt x="78" y="205"/>
                </a:moveTo>
                <a:lnTo>
                  <a:pt x="78" y="205"/>
                </a:lnTo>
                <a:lnTo>
                  <a:pt x="78" y="203"/>
                </a:lnTo>
                <a:lnTo>
                  <a:pt x="78" y="205"/>
                </a:lnTo>
                <a:close/>
                <a:moveTo>
                  <a:pt x="164" y="107"/>
                </a:moveTo>
                <a:lnTo>
                  <a:pt x="164" y="107"/>
                </a:lnTo>
                <a:lnTo>
                  <a:pt x="164" y="108"/>
                </a:lnTo>
                <a:lnTo>
                  <a:pt x="164" y="107"/>
                </a:lnTo>
                <a:close/>
                <a:moveTo>
                  <a:pt x="179" y="389"/>
                </a:moveTo>
                <a:lnTo>
                  <a:pt x="179" y="389"/>
                </a:lnTo>
                <a:lnTo>
                  <a:pt x="179" y="388"/>
                </a:lnTo>
                <a:lnTo>
                  <a:pt x="179" y="389"/>
                </a:lnTo>
                <a:close/>
                <a:moveTo>
                  <a:pt x="209" y="254"/>
                </a:moveTo>
                <a:lnTo>
                  <a:pt x="209" y="254"/>
                </a:lnTo>
                <a:close/>
                <a:moveTo>
                  <a:pt x="103" y="370"/>
                </a:moveTo>
                <a:lnTo>
                  <a:pt x="103" y="370"/>
                </a:lnTo>
                <a:lnTo>
                  <a:pt x="103" y="372"/>
                </a:lnTo>
                <a:lnTo>
                  <a:pt x="103" y="370"/>
                </a:lnTo>
                <a:close/>
                <a:moveTo>
                  <a:pt x="22" y="339"/>
                </a:moveTo>
                <a:lnTo>
                  <a:pt x="22" y="339"/>
                </a:lnTo>
                <a:close/>
                <a:moveTo>
                  <a:pt x="202" y="175"/>
                </a:moveTo>
                <a:lnTo>
                  <a:pt x="202" y="175"/>
                </a:lnTo>
                <a:close/>
                <a:moveTo>
                  <a:pt x="75" y="26"/>
                </a:moveTo>
                <a:lnTo>
                  <a:pt x="75" y="26"/>
                </a:lnTo>
                <a:close/>
                <a:moveTo>
                  <a:pt x="18" y="309"/>
                </a:moveTo>
                <a:lnTo>
                  <a:pt x="18" y="309"/>
                </a:lnTo>
                <a:close/>
                <a:moveTo>
                  <a:pt x="122" y="52"/>
                </a:moveTo>
                <a:lnTo>
                  <a:pt x="122" y="52"/>
                </a:lnTo>
                <a:lnTo>
                  <a:pt x="122" y="53"/>
                </a:lnTo>
                <a:lnTo>
                  <a:pt x="122" y="52"/>
                </a:lnTo>
                <a:close/>
                <a:moveTo>
                  <a:pt x="136" y="391"/>
                </a:moveTo>
                <a:lnTo>
                  <a:pt x="136" y="391"/>
                </a:lnTo>
                <a:lnTo>
                  <a:pt x="134" y="391"/>
                </a:lnTo>
                <a:lnTo>
                  <a:pt x="134" y="392"/>
                </a:lnTo>
                <a:lnTo>
                  <a:pt x="136" y="392"/>
                </a:lnTo>
                <a:lnTo>
                  <a:pt x="136" y="391"/>
                </a:lnTo>
                <a:close/>
                <a:moveTo>
                  <a:pt x="177" y="238"/>
                </a:moveTo>
                <a:lnTo>
                  <a:pt x="177" y="238"/>
                </a:lnTo>
                <a:lnTo>
                  <a:pt x="177" y="239"/>
                </a:lnTo>
                <a:lnTo>
                  <a:pt x="177" y="238"/>
                </a:lnTo>
                <a:close/>
                <a:moveTo>
                  <a:pt x="160" y="272"/>
                </a:moveTo>
                <a:lnTo>
                  <a:pt x="160" y="272"/>
                </a:lnTo>
                <a:lnTo>
                  <a:pt x="158" y="272"/>
                </a:lnTo>
                <a:lnTo>
                  <a:pt x="160" y="272"/>
                </a:lnTo>
                <a:close/>
                <a:moveTo>
                  <a:pt x="215" y="323"/>
                </a:moveTo>
                <a:lnTo>
                  <a:pt x="215" y="323"/>
                </a:lnTo>
                <a:close/>
                <a:moveTo>
                  <a:pt x="130" y="130"/>
                </a:moveTo>
                <a:lnTo>
                  <a:pt x="130" y="130"/>
                </a:lnTo>
                <a:lnTo>
                  <a:pt x="128" y="130"/>
                </a:lnTo>
                <a:lnTo>
                  <a:pt x="128" y="132"/>
                </a:lnTo>
                <a:lnTo>
                  <a:pt x="130" y="130"/>
                </a:lnTo>
                <a:close/>
                <a:moveTo>
                  <a:pt x="48" y="263"/>
                </a:moveTo>
                <a:lnTo>
                  <a:pt x="48" y="263"/>
                </a:lnTo>
                <a:lnTo>
                  <a:pt x="46" y="263"/>
                </a:lnTo>
                <a:lnTo>
                  <a:pt x="48" y="263"/>
                </a:lnTo>
                <a:close/>
                <a:moveTo>
                  <a:pt x="128" y="402"/>
                </a:moveTo>
                <a:lnTo>
                  <a:pt x="128" y="402"/>
                </a:lnTo>
                <a:lnTo>
                  <a:pt x="127" y="402"/>
                </a:lnTo>
                <a:lnTo>
                  <a:pt x="128" y="402"/>
                </a:lnTo>
                <a:close/>
                <a:moveTo>
                  <a:pt x="40" y="266"/>
                </a:moveTo>
                <a:lnTo>
                  <a:pt x="40" y="266"/>
                </a:lnTo>
                <a:close/>
                <a:moveTo>
                  <a:pt x="125" y="399"/>
                </a:moveTo>
                <a:lnTo>
                  <a:pt x="125" y="399"/>
                </a:lnTo>
                <a:lnTo>
                  <a:pt x="127" y="399"/>
                </a:lnTo>
                <a:lnTo>
                  <a:pt x="125" y="399"/>
                </a:lnTo>
                <a:close/>
                <a:moveTo>
                  <a:pt x="63" y="236"/>
                </a:moveTo>
                <a:lnTo>
                  <a:pt x="63" y="236"/>
                </a:lnTo>
                <a:lnTo>
                  <a:pt x="62" y="238"/>
                </a:lnTo>
                <a:lnTo>
                  <a:pt x="63" y="238"/>
                </a:lnTo>
                <a:lnTo>
                  <a:pt x="63" y="236"/>
                </a:lnTo>
                <a:close/>
                <a:moveTo>
                  <a:pt x="32" y="342"/>
                </a:moveTo>
                <a:lnTo>
                  <a:pt x="32" y="342"/>
                </a:lnTo>
                <a:close/>
                <a:moveTo>
                  <a:pt x="201" y="369"/>
                </a:moveTo>
                <a:lnTo>
                  <a:pt x="201" y="369"/>
                </a:lnTo>
                <a:close/>
                <a:moveTo>
                  <a:pt x="204" y="164"/>
                </a:moveTo>
                <a:lnTo>
                  <a:pt x="204" y="16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7" name="Freeform 58"/>
          <p:cNvSpPr>
            <a:spLocks noEditPoints="1"/>
          </p:cNvSpPr>
          <p:nvPr/>
        </p:nvSpPr>
        <p:spPr bwMode="auto">
          <a:xfrm>
            <a:off x="4076700" y="1434876"/>
            <a:ext cx="592138" cy="606425"/>
          </a:xfrm>
          <a:custGeom>
            <a:avLst/>
            <a:gdLst>
              <a:gd name="T0" fmla="*/ 420867243 w 373"/>
              <a:gd name="T1" fmla="*/ 196572188 h 382"/>
              <a:gd name="T2" fmla="*/ 647681497 w 373"/>
              <a:gd name="T3" fmla="*/ 811490313 h 382"/>
              <a:gd name="T4" fmla="*/ 619958961 w 373"/>
              <a:gd name="T5" fmla="*/ 720764688 h 382"/>
              <a:gd name="T6" fmla="*/ 345262492 w 373"/>
              <a:gd name="T7" fmla="*/ 357862188 h 382"/>
              <a:gd name="T8" fmla="*/ 433467241 w 373"/>
              <a:gd name="T9" fmla="*/ 214214075 h 382"/>
              <a:gd name="T10" fmla="*/ 458668825 w 373"/>
              <a:gd name="T11" fmla="*/ 95765938 h 382"/>
              <a:gd name="T12" fmla="*/ 844253850 w 373"/>
              <a:gd name="T13" fmla="*/ 879535325 h 382"/>
              <a:gd name="T14" fmla="*/ 902216699 w 373"/>
              <a:gd name="T15" fmla="*/ 592237513 h 382"/>
              <a:gd name="T16" fmla="*/ 17641902 w 373"/>
              <a:gd name="T17" fmla="*/ 403225000 h 382"/>
              <a:gd name="T18" fmla="*/ 556955795 w 373"/>
              <a:gd name="T19" fmla="*/ 776208125 h 382"/>
              <a:gd name="T20" fmla="*/ 892136066 w 373"/>
              <a:gd name="T21" fmla="*/ 788809700 h 382"/>
              <a:gd name="T22" fmla="*/ 836692582 w 373"/>
              <a:gd name="T23" fmla="*/ 544353750 h 382"/>
              <a:gd name="T24" fmla="*/ 569555793 w 373"/>
              <a:gd name="T25" fmla="*/ 214214075 h 382"/>
              <a:gd name="T26" fmla="*/ 272177105 w 373"/>
              <a:gd name="T27" fmla="*/ 100806250 h 382"/>
              <a:gd name="T28" fmla="*/ 506552628 w 373"/>
              <a:gd name="T29" fmla="*/ 93246575 h 382"/>
              <a:gd name="T30" fmla="*/ 584676744 w 373"/>
              <a:gd name="T31" fmla="*/ 740925938 h 382"/>
              <a:gd name="T32" fmla="*/ 514112309 w 373"/>
              <a:gd name="T33" fmla="*/ 763608138 h 382"/>
              <a:gd name="T34" fmla="*/ 448588191 w 373"/>
              <a:gd name="T35" fmla="*/ 156249688 h 382"/>
              <a:gd name="T36" fmla="*/ 342741539 w 373"/>
              <a:gd name="T37" fmla="*/ 892135313 h 382"/>
              <a:gd name="T38" fmla="*/ 262096471 w 373"/>
              <a:gd name="T39" fmla="*/ 864414388 h 382"/>
              <a:gd name="T40" fmla="*/ 846773215 w 373"/>
              <a:gd name="T41" fmla="*/ 410786263 h 382"/>
              <a:gd name="T42" fmla="*/ 529233259 w 373"/>
              <a:gd name="T43" fmla="*/ 68045013 h 382"/>
              <a:gd name="T44" fmla="*/ 393144707 w 373"/>
              <a:gd name="T45" fmla="*/ 604837500 h 382"/>
              <a:gd name="T46" fmla="*/ 756047513 w 373"/>
              <a:gd name="T47" fmla="*/ 907256250 h 382"/>
              <a:gd name="T48" fmla="*/ 854334484 w 373"/>
              <a:gd name="T49" fmla="*/ 335181575 h 382"/>
              <a:gd name="T50" fmla="*/ 859374801 w 373"/>
              <a:gd name="T51" fmla="*/ 178931888 h 382"/>
              <a:gd name="T52" fmla="*/ 335181858 w 373"/>
              <a:gd name="T53" fmla="*/ 199093138 h 382"/>
              <a:gd name="T54" fmla="*/ 844253850 w 373"/>
              <a:gd name="T55" fmla="*/ 383063750 h 382"/>
              <a:gd name="T56" fmla="*/ 100806335 w 373"/>
              <a:gd name="T57" fmla="*/ 191531875 h 382"/>
              <a:gd name="T58" fmla="*/ 63004753 w 373"/>
              <a:gd name="T59" fmla="*/ 398184688 h 382"/>
              <a:gd name="T60" fmla="*/ 430947876 w 373"/>
              <a:gd name="T61" fmla="*/ 143649700 h 382"/>
              <a:gd name="T62" fmla="*/ 879536068 w 373"/>
              <a:gd name="T63" fmla="*/ 315020325 h 382"/>
              <a:gd name="T64" fmla="*/ 509071992 w 373"/>
              <a:gd name="T65" fmla="*/ 826611250 h 382"/>
              <a:gd name="T66" fmla="*/ 35282217 w 373"/>
              <a:gd name="T67" fmla="*/ 728325950 h 382"/>
              <a:gd name="T68" fmla="*/ 438507558 w 373"/>
              <a:gd name="T69" fmla="*/ 110886875 h 382"/>
              <a:gd name="T70" fmla="*/ 93246654 w 373"/>
              <a:gd name="T71" fmla="*/ 166330313 h 382"/>
              <a:gd name="T72" fmla="*/ 554434843 w 373"/>
              <a:gd name="T73" fmla="*/ 934978763 h 382"/>
              <a:gd name="T74" fmla="*/ 564515477 w 373"/>
              <a:gd name="T75" fmla="*/ 577116575 h 382"/>
              <a:gd name="T76" fmla="*/ 882055432 w 373"/>
              <a:gd name="T77" fmla="*/ 254536575 h 382"/>
              <a:gd name="T78" fmla="*/ 171370770 w 373"/>
              <a:gd name="T79" fmla="*/ 871974063 h 382"/>
              <a:gd name="T80" fmla="*/ 541834845 w 373"/>
              <a:gd name="T81" fmla="*/ 783769388 h 382"/>
              <a:gd name="T82" fmla="*/ 35282217 w 373"/>
              <a:gd name="T83" fmla="*/ 322580000 h 382"/>
              <a:gd name="T84" fmla="*/ 383064073 w 373"/>
              <a:gd name="T85" fmla="*/ 816530625 h 382"/>
              <a:gd name="T86" fmla="*/ 403225340 w 373"/>
              <a:gd name="T87" fmla="*/ 176410938 h 382"/>
              <a:gd name="T88" fmla="*/ 461189777 w 373"/>
              <a:gd name="T89" fmla="*/ 136088438 h 382"/>
              <a:gd name="T90" fmla="*/ 453628508 w 373"/>
              <a:gd name="T91" fmla="*/ 183972200 h 382"/>
              <a:gd name="T92" fmla="*/ 433467241 w 373"/>
              <a:gd name="T93" fmla="*/ 272176875 h 382"/>
              <a:gd name="T94" fmla="*/ 73085387 w 373"/>
              <a:gd name="T95" fmla="*/ 730845313 h 382"/>
              <a:gd name="T96" fmla="*/ 844253850 w 373"/>
              <a:gd name="T97" fmla="*/ 365423450 h 382"/>
              <a:gd name="T98" fmla="*/ 430947876 w 373"/>
              <a:gd name="T99" fmla="*/ 763608138 h 382"/>
              <a:gd name="T100" fmla="*/ 685483079 w 373"/>
              <a:gd name="T101" fmla="*/ 927417500 h 382"/>
              <a:gd name="T102" fmla="*/ 110886969 w 373"/>
              <a:gd name="T103" fmla="*/ 826611250 h 382"/>
              <a:gd name="T104" fmla="*/ 390625342 w 373"/>
              <a:gd name="T105" fmla="*/ 783769388 h 382"/>
              <a:gd name="T106" fmla="*/ 854334484 w 373"/>
              <a:gd name="T107" fmla="*/ 851812813 h 382"/>
              <a:gd name="T108" fmla="*/ 128528871 w 373"/>
              <a:gd name="T109" fmla="*/ 637600325 h 382"/>
              <a:gd name="T110" fmla="*/ 385585026 w 373"/>
              <a:gd name="T111" fmla="*/ 894656263 h 382"/>
              <a:gd name="T112" fmla="*/ 136088552 w 373"/>
              <a:gd name="T113" fmla="*/ 68045013 h 382"/>
              <a:gd name="T114" fmla="*/ 549394526 w 373"/>
              <a:gd name="T115" fmla="*/ 720764688 h 382"/>
              <a:gd name="T116" fmla="*/ 446068827 w 373"/>
              <a:gd name="T117" fmla="*/ 763608138 h 382"/>
              <a:gd name="T118" fmla="*/ 430947876 w 373"/>
              <a:gd name="T119" fmla="*/ 330141263 h 382"/>
              <a:gd name="T120" fmla="*/ 75604751 w 373"/>
              <a:gd name="T121" fmla="*/ 241935000 h 382"/>
              <a:gd name="T122" fmla="*/ 824092583 w 373"/>
              <a:gd name="T123" fmla="*/ 80645000 h 382"/>
              <a:gd name="T124" fmla="*/ 47883803 w 373"/>
              <a:gd name="T125" fmla="*/ 370463763 h 3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73" h="382">
                <a:moveTo>
                  <a:pt x="373" y="286"/>
                </a:moveTo>
                <a:lnTo>
                  <a:pt x="373" y="286"/>
                </a:lnTo>
                <a:lnTo>
                  <a:pt x="373" y="316"/>
                </a:lnTo>
                <a:lnTo>
                  <a:pt x="371" y="335"/>
                </a:lnTo>
                <a:lnTo>
                  <a:pt x="368" y="347"/>
                </a:lnTo>
                <a:lnTo>
                  <a:pt x="363" y="358"/>
                </a:lnTo>
                <a:lnTo>
                  <a:pt x="355" y="366"/>
                </a:lnTo>
                <a:lnTo>
                  <a:pt x="350" y="371"/>
                </a:lnTo>
                <a:lnTo>
                  <a:pt x="346" y="374"/>
                </a:lnTo>
                <a:lnTo>
                  <a:pt x="339" y="376"/>
                </a:lnTo>
                <a:lnTo>
                  <a:pt x="333" y="376"/>
                </a:lnTo>
                <a:lnTo>
                  <a:pt x="305" y="376"/>
                </a:lnTo>
                <a:lnTo>
                  <a:pt x="289" y="376"/>
                </a:lnTo>
                <a:lnTo>
                  <a:pt x="261" y="379"/>
                </a:lnTo>
                <a:lnTo>
                  <a:pt x="240" y="380"/>
                </a:lnTo>
                <a:lnTo>
                  <a:pt x="218" y="382"/>
                </a:lnTo>
                <a:lnTo>
                  <a:pt x="144" y="382"/>
                </a:lnTo>
                <a:lnTo>
                  <a:pt x="120" y="382"/>
                </a:lnTo>
                <a:lnTo>
                  <a:pt x="89" y="382"/>
                </a:lnTo>
                <a:lnTo>
                  <a:pt x="70" y="380"/>
                </a:lnTo>
                <a:lnTo>
                  <a:pt x="65" y="379"/>
                </a:lnTo>
                <a:lnTo>
                  <a:pt x="55" y="377"/>
                </a:lnTo>
                <a:lnTo>
                  <a:pt x="48" y="376"/>
                </a:lnTo>
                <a:lnTo>
                  <a:pt x="35" y="371"/>
                </a:lnTo>
                <a:lnTo>
                  <a:pt x="29" y="366"/>
                </a:lnTo>
                <a:lnTo>
                  <a:pt x="24" y="361"/>
                </a:lnTo>
                <a:lnTo>
                  <a:pt x="21" y="357"/>
                </a:lnTo>
                <a:lnTo>
                  <a:pt x="13" y="347"/>
                </a:lnTo>
                <a:lnTo>
                  <a:pt x="10" y="335"/>
                </a:lnTo>
                <a:lnTo>
                  <a:pt x="7" y="319"/>
                </a:lnTo>
                <a:lnTo>
                  <a:pt x="5" y="309"/>
                </a:lnTo>
                <a:lnTo>
                  <a:pt x="3" y="297"/>
                </a:lnTo>
                <a:lnTo>
                  <a:pt x="2" y="290"/>
                </a:lnTo>
                <a:lnTo>
                  <a:pt x="2" y="272"/>
                </a:lnTo>
                <a:lnTo>
                  <a:pt x="2" y="270"/>
                </a:lnTo>
                <a:lnTo>
                  <a:pt x="2" y="267"/>
                </a:lnTo>
                <a:lnTo>
                  <a:pt x="2" y="253"/>
                </a:lnTo>
                <a:lnTo>
                  <a:pt x="0" y="215"/>
                </a:lnTo>
                <a:lnTo>
                  <a:pt x="2" y="180"/>
                </a:lnTo>
                <a:lnTo>
                  <a:pt x="2" y="150"/>
                </a:lnTo>
                <a:lnTo>
                  <a:pt x="2" y="147"/>
                </a:lnTo>
                <a:lnTo>
                  <a:pt x="0" y="145"/>
                </a:lnTo>
                <a:lnTo>
                  <a:pt x="0" y="137"/>
                </a:lnTo>
                <a:lnTo>
                  <a:pt x="2" y="114"/>
                </a:lnTo>
                <a:lnTo>
                  <a:pt x="2" y="101"/>
                </a:lnTo>
                <a:lnTo>
                  <a:pt x="2" y="85"/>
                </a:lnTo>
                <a:lnTo>
                  <a:pt x="5" y="66"/>
                </a:lnTo>
                <a:lnTo>
                  <a:pt x="7" y="57"/>
                </a:lnTo>
                <a:lnTo>
                  <a:pt x="11" y="46"/>
                </a:lnTo>
                <a:lnTo>
                  <a:pt x="14" y="41"/>
                </a:lnTo>
                <a:lnTo>
                  <a:pt x="19" y="33"/>
                </a:lnTo>
                <a:lnTo>
                  <a:pt x="24" y="29"/>
                </a:lnTo>
                <a:lnTo>
                  <a:pt x="30" y="24"/>
                </a:lnTo>
                <a:lnTo>
                  <a:pt x="37" y="19"/>
                </a:lnTo>
                <a:lnTo>
                  <a:pt x="41" y="18"/>
                </a:lnTo>
                <a:lnTo>
                  <a:pt x="52" y="13"/>
                </a:lnTo>
                <a:lnTo>
                  <a:pt x="63" y="10"/>
                </a:lnTo>
                <a:lnTo>
                  <a:pt x="73" y="8"/>
                </a:lnTo>
                <a:lnTo>
                  <a:pt x="82" y="7"/>
                </a:lnTo>
                <a:lnTo>
                  <a:pt x="89" y="7"/>
                </a:lnTo>
                <a:lnTo>
                  <a:pt x="111" y="3"/>
                </a:lnTo>
                <a:lnTo>
                  <a:pt x="125" y="2"/>
                </a:lnTo>
                <a:lnTo>
                  <a:pt x="141" y="0"/>
                </a:lnTo>
                <a:lnTo>
                  <a:pt x="158" y="0"/>
                </a:lnTo>
                <a:lnTo>
                  <a:pt x="183" y="2"/>
                </a:lnTo>
                <a:lnTo>
                  <a:pt x="204" y="2"/>
                </a:lnTo>
                <a:lnTo>
                  <a:pt x="235" y="3"/>
                </a:lnTo>
                <a:lnTo>
                  <a:pt x="259" y="7"/>
                </a:lnTo>
                <a:lnTo>
                  <a:pt x="272" y="8"/>
                </a:lnTo>
                <a:lnTo>
                  <a:pt x="279" y="8"/>
                </a:lnTo>
                <a:lnTo>
                  <a:pt x="300" y="10"/>
                </a:lnTo>
                <a:lnTo>
                  <a:pt x="311" y="11"/>
                </a:lnTo>
                <a:lnTo>
                  <a:pt x="320" y="13"/>
                </a:lnTo>
                <a:lnTo>
                  <a:pt x="330" y="16"/>
                </a:lnTo>
                <a:lnTo>
                  <a:pt x="338" y="21"/>
                </a:lnTo>
                <a:lnTo>
                  <a:pt x="346" y="25"/>
                </a:lnTo>
                <a:lnTo>
                  <a:pt x="354" y="30"/>
                </a:lnTo>
                <a:lnTo>
                  <a:pt x="358" y="37"/>
                </a:lnTo>
                <a:lnTo>
                  <a:pt x="361" y="43"/>
                </a:lnTo>
                <a:lnTo>
                  <a:pt x="366" y="57"/>
                </a:lnTo>
                <a:lnTo>
                  <a:pt x="366" y="70"/>
                </a:lnTo>
                <a:lnTo>
                  <a:pt x="368" y="82"/>
                </a:lnTo>
                <a:lnTo>
                  <a:pt x="368" y="87"/>
                </a:lnTo>
                <a:lnTo>
                  <a:pt x="368" y="126"/>
                </a:lnTo>
                <a:lnTo>
                  <a:pt x="369" y="142"/>
                </a:lnTo>
                <a:lnTo>
                  <a:pt x="369" y="153"/>
                </a:lnTo>
                <a:lnTo>
                  <a:pt x="371" y="188"/>
                </a:lnTo>
                <a:lnTo>
                  <a:pt x="371" y="226"/>
                </a:lnTo>
                <a:lnTo>
                  <a:pt x="373" y="248"/>
                </a:lnTo>
                <a:lnTo>
                  <a:pt x="373" y="265"/>
                </a:lnTo>
                <a:lnTo>
                  <a:pt x="373" y="286"/>
                </a:lnTo>
                <a:close/>
                <a:moveTo>
                  <a:pt x="8" y="119"/>
                </a:moveTo>
                <a:lnTo>
                  <a:pt x="8" y="119"/>
                </a:lnTo>
                <a:lnTo>
                  <a:pt x="8" y="115"/>
                </a:lnTo>
                <a:lnTo>
                  <a:pt x="8" y="114"/>
                </a:lnTo>
                <a:lnTo>
                  <a:pt x="8" y="119"/>
                </a:lnTo>
                <a:lnTo>
                  <a:pt x="8" y="122"/>
                </a:lnTo>
                <a:lnTo>
                  <a:pt x="8" y="119"/>
                </a:lnTo>
                <a:close/>
                <a:moveTo>
                  <a:pt x="166" y="81"/>
                </a:moveTo>
                <a:lnTo>
                  <a:pt x="166" y="81"/>
                </a:lnTo>
                <a:lnTo>
                  <a:pt x="163" y="82"/>
                </a:lnTo>
                <a:lnTo>
                  <a:pt x="161" y="84"/>
                </a:lnTo>
                <a:lnTo>
                  <a:pt x="161" y="85"/>
                </a:lnTo>
                <a:lnTo>
                  <a:pt x="161" y="87"/>
                </a:lnTo>
                <a:lnTo>
                  <a:pt x="166" y="81"/>
                </a:lnTo>
                <a:lnTo>
                  <a:pt x="167" y="78"/>
                </a:lnTo>
                <a:lnTo>
                  <a:pt x="166" y="79"/>
                </a:lnTo>
                <a:lnTo>
                  <a:pt x="166" y="81"/>
                </a:lnTo>
                <a:close/>
                <a:moveTo>
                  <a:pt x="167" y="150"/>
                </a:moveTo>
                <a:lnTo>
                  <a:pt x="167" y="150"/>
                </a:lnTo>
                <a:lnTo>
                  <a:pt x="144" y="152"/>
                </a:lnTo>
                <a:lnTo>
                  <a:pt x="136" y="152"/>
                </a:lnTo>
                <a:lnTo>
                  <a:pt x="133" y="152"/>
                </a:lnTo>
                <a:lnTo>
                  <a:pt x="133" y="149"/>
                </a:lnTo>
                <a:lnTo>
                  <a:pt x="131" y="147"/>
                </a:lnTo>
                <a:lnTo>
                  <a:pt x="131" y="141"/>
                </a:lnTo>
                <a:lnTo>
                  <a:pt x="131" y="109"/>
                </a:lnTo>
                <a:lnTo>
                  <a:pt x="130" y="84"/>
                </a:lnTo>
                <a:lnTo>
                  <a:pt x="128" y="70"/>
                </a:lnTo>
                <a:lnTo>
                  <a:pt x="128" y="68"/>
                </a:lnTo>
                <a:lnTo>
                  <a:pt x="128" y="78"/>
                </a:lnTo>
                <a:lnTo>
                  <a:pt x="130" y="96"/>
                </a:lnTo>
                <a:lnTo>
                  <a:pt x="130" y="133"/>
                </a:lnTo>
                <a:lnTo>
                  <a:pt x="131" y="149"/>
                </a:lnTo>
                <a:lnTo>
                  <a:pt x="131" y="152"/>
                </a:lnTo>
                <a:lnTo>
                  <a:pt x="136" y="152"/>
                </a:lnTo>
                <a:lnTo>
                  <a:pt x="144" y="152"/>
                </a:lnTo>
                <a:lnTo>
                  <a:pt x="167" y="152"/>
                </a:lnTo>
                <a:lnTo>
                  <a:pt x="167" y="150"/>
                </a:lnTo>
                <a:lnTo>
                  <a:pt x="169" y="150"/>
                </a:lnTo>
                <a:lnTo>
                  <a:pt x="167" y="150"/>
                </a:lnTo>
                <a:close/>
                <a:moveTo>
                  <a:pt x="52" y="66"/>
                </a:moveTo>
                <a:lnTo>
                  <a:pt x="52" y="66"/>
                </a:lnTo>
                <a:lnTo>
                  <a:pt x="52" y="68"/>
                </a:lnTo>
                <a:lnTo>
                  <a:pt x="52" y="70"/>
                </a:lnTo>
                <a:lnTo>
                  <a:pt x="52" y="71"/>
                </a:lnTo>
                <a:lnTo>
                  <a:pt x="52" y="73"/>
                </a:lnTo>
                <a:lnTo>
                  <a:pt x="52" y="76"/>
                </a:lnTo>
                <a:lnTo>
                  <a:pt x="52" y="78"/>
                </a:lnTo>
                <a:lnTo>
                  <a:pt x="52" y="79"/>
                </a:lnTo>
                <a:lnTo>
                  <a:pt x="52" y="81"/>
                </a:lnTo>
                <a:lnTo>
                  <a:pt x="54" y="82"/>
                </a:lnTo>
                <a:lnTo>
                  <a:pt x="54" y="84"/>
                </a:lnTo>
                <a:lnTo>
                  <a:pt x="52" y="85"/>
                </a:lnTo>
                <a:lnTo>
                  <a:pt x="52" y="95"/>
                </a:lnTo>
                <a:lnTo>
                  <a:pt x="52" y="133"/>
                </a:lnTo>
                <a:lnTo>
                  <a:pt x="52" y="144"/>
                </a:lnTo>
                <a:lnTo>
                  <a:pt x="54" y="163"/>
                </a:lnTo>
                <a:lnTo>
                  <a:pt x="55" y="178"/>
                </a:lnTo>
                <a:lnTo>
                  <a:pt x="57" y="199"/>
                </a:lnTo>
                <a:lnTo>
                  <a:pt x="57" y="218"/>
                </a:lnTo>
                <a:lnTo>
                  <a:pt x="59" y="232"/>
                </a:lnTo>
                <a:lnTo>
                  <a:pt x="59" y="249"/>
                </a:lnTo>
                <a:lnTo>
                  <a:pt x="60" y="259"/>
                </a:lnTo>
                <a:lnTo>
                  <a:pt x="60" y="286"/>
                </a:lnTo>
                <a:lnTo>
                  <a:pt x="62" y="311"/>
                </a:lnTo>
                <a:lnTo>
                  <a:pt x="63" y="325"/>
                </a:lnTo>
                <a:lnTo>
                  <a:pt x="63" y="330"/>
                </a:lnTo>
                <a:lnTo>
                  <a:pt x="66" y="330"/>
                </a:lnTo>
                <a:lnTo>
                  <a:pt x="81" y="331"/>
                </a:lnTo>
                <a:lnTo>
                  <a:pt x="133" y="331"/>
                </a:lnTo>
                <a:lnTo>
                  <a:pt x="134" y="331"/>
                </a:lnTo>
                <a:lnTo>
                  <a:pt x="134" y="330"/>
                </a:lnTo>
                <a:lnTo>
                  <a:pt x="134" y="265"/>
                </a:lnTo>
                <a:lnTo>
                  <a:pt x="134" y="251"/>
                </a:lnTo>
                <a:lnTo>
                  <a:pt x="134" y="237"/>
                </a:lnTo>
                <a:lnTo>
                  <a:pt x="133" y="227"/>
                </a:lnTo>
                <a:lnTo>
                  <a:pt x="131" y="221"/>
                </a:lnTo>
                <a:lnTo>
                  <a:pt x="131" y="219"/>
                </a:lnTo>
                <a:lnTo>
                  <a:pt x="133" y="218"/>
                </a:lnTo>
                <a:lnTo>
                  <a:pt x="134" y="218"/>
                </a:lnTo>
                <a:lnTo>
                  <a:pt x="136" y="216"/>
                </a:lnTo>
                <a:lnTo>
                  <a:pt x="137" y="215"/>
                </a:lnTo>
                <a:lnTo>
                  <a:pt x="139" y="216"/>
                </a:lnTo>
                <a:lnTo>
                  <a:pt x="141" y="216"/>
                </a:lnTo>
                <a:lnTo>
                  <a:pt x="142" y="218"/>
                </a:lnTo>
                <a:lnTo>
                  <a:pt x="158" y="219"/>
                </a:lnTo>
                <a:lnTo>
                  <a:pt x="164" y="219"/>
                </a:lnTo>
                <a:lnTo>
                  <a:pt x="186" y="219"/>
                </a:lnTo>
                <a:lnTo>
                  <a:pt x="202" y="219"/>
                </a:lnTo>
                <a:lnTo>
                  <a:pt x="227" y="218"/>
                </a:lnTo>
                <a:lnTo>
                  <a:pt x="242" y="216"/>
                </a:lnTo>
                <a:lnTo>
                  <a:pt x="245" y="216"/>
                </a:lnTo>
                <a:lnTo>
                  <a:pt x="245" y="215"/>
                </a:lnTo>
                <a:lnTo>
                  <a:pt x="246" y="213"/>
                </a:lnTo>
                <a:lnTo>
                  <a:pt x="248" y="213"/>
                </a:lnTo>
                <a:lnTo>
                  <a:pt x="249" y="213"/>
                </a:lnTo>
                <a:lnTo>
                  <a:pt x="251" y="215"/>
                </a:lnTo>
                <a:lnTo>
                  <a:pt x="253" y="215"/>
                </a:lnTo>
                <a:lnTo>
                  <a:pt x="254" y="216"/>
                </a:lnTo>
                <a:lnTo>
                  <a:pt x="256" y="218"/>
                </a:lnTo>
                <a:lnTo>
                  <a:pt x="256" y="219"/>
                </a:lnTo>
                <a:lnTo>
                  <a:pt x="256" y="221"/>
                </a:lnTo>
                <a:lnTo>
                  <a:pt x="254" y="223"/>
                </a:lnTo>
                <a:lnTo>
                  <a:pt x="254" y="226"/>
                </a:lnTo>
                <a:lnTo>
                  <a:pt x="254" y="245"/>
                </a:lnTo>
                <a:lnTo>
                  <a:pt x="256" y="251"/>
                </a:lnTo>
                <a:lnTo>
                  <a:pt x="256" y="264"/>
                </a:lnTo>
                <a:lnTo>
                  <a:pt x="257" y="270"/>
                </a:lnTo>
                <a:lnTo>
                  <a:pt x="257" y="272"/>
                </a:lnTo>
                <a:lnTo>
                  <a:pt x="256" y="272"/>
                </a:lnTo>
                <a:lnTo>
                  <a:pt x="254" y="272"/>
                </a:lnTo>
                <a:lnTo>
                  <a:pt x="253" y="272"/>
                </a:lnTo>
                <a:lnTo>
                  <a:pt x="253" y="273"/>
                </a:lnTo>
                <a:lnTo>
                  <a:pt x="254" y="290"/>
                </a:lnTo>
                <a:lnTo>
                  <a:pt x="257" y="316"/>
                </a:lnTo>
                <a:lnTo>
                  <a:pt x="257" y="322"/>
                </a:lnTo>
                <a:lnTo>
                  <a:pt x="259" y="328"/>
                </a:lnTo>
                <a:lnTo>
                  <a:pt x="272" y="328"/>
                </a:lnTo>
                <a:lnTo>
                  <a:pt x="294" y="325"/>
                </a:lnTo>
                <a:lnTo>
                  <a:pt x="309" y="325"/>
                </a:lnTo>
                <a:lnTo>
                  <a:pt x="325" y="325"/>
                </a:lnTo>
                <a:lnTo>
                  <a:pt x="328" y="325"/>
                </a:lnTo>
                <a:lnTo>
                  <a:pt x="327" y="324"/>
                </a:lnTo>
                <a:lnTo>
                  <a:pt x="327" y="320"/>
                </a:lnTo>
                <a:lnTo>
                  <a:pt x="327" y="316"/>
                </a:lnTo>
                <a:lnTo>
                  <a:pt x="327" y="311"/>
                </a:lnTo>
                <a:lnTo>
                  <a:pt x="325" y="290"/>
                </a:lnTo>
                <a:lnTo>
                  <a:pt x="324" y="264"/>
                </a:lnTo>
                <a:lnTo>
                  <a:pt x="320" y="234"/>
                </a:lnTo>
                <a:lnTo>
                  <a:pt x="319" y="205"/>
                </a:lnTo>
                <a:lnTo>
                  <a:pt x="319" y="188"/>
                </a:lnTo>
                <a:lnTo>
                  <a:pt x="317" y="174"/>
                </a:lnTo>
                <a:lnTo>
                  <a:pt x="316" y="145"/>
                </a:lnTo>
                <a:lnTo>
                  <a:pt x="316" y="131"/>
                </a:lnTo>
                <a:lnTo>
                  <a:pt x="314" y="119"/>
                </a:lnTo>
                <a:lnTo>
                  <a:pt x="314" y="93"/>
                </a:lnTo>
                <a:lnTo>
                  <a:pt x="313" y="90"/>
                </a:lnTo>
                <a:lnTo>
                  <a:pt x="311" y="87"/>
                </a:lnTo>
                <a:lnTo>
                  <a:pt x="311" y="82"/>
                </a:lnTo>
                <a:lnTo>
                  <a:pt x="311" y="79"/>
                </a:lnTo>
                <a:lnTo>
                  <a:pt x="311" y="76"/>
                </a:lnTo>
                <a:lnTo>
                  <a:pt x="311" y="71"/>
                </a:lnTo>
                <a:lnTo>
                  <a:pt x="311" y="70"/>
                </a:lnTo>
                <a:lnTo>
                  <a:pt x="311" y="66"/>
                </a:lnTo>
                <a:lnTo>
                  <a:pt x="311" y="63"/>
                </a:lnTo>
                <a:lnTo>
                  <a:pt x="309" y="60"/>
                </a:lnTo>
                <a:lnTo>
                  <a:pt x="306" y="60"/>
                </a:lnTo>
                <a:lnTo>
                  <a:pt x="297" y="59"/>
                </a:lnTo>
                <a:lnTo>
                  <a:pt x="273" y="60"/>
                </a:lnTo>
                <a:lnTo>
                  <a:pt x="257" y="59"/>
                </a:lnTo>
                <a:lnTo>
                  <a:pt x="242" y="59"/>
                </a:lnTo>
                <a:lnTo>
                  <a:pt x="240" y="59"/>
                </a:lnTo>
                <a:lnTo>
                  <a:pt x="238" y="60"/>
                </a:lnTo>
                <a:lnTo>
                  <a:pt x="237" y="63"/>
                </a:lnTo>
                <a:lnTo>
                  <a:pt x="237" y="66"/>
                </a:lnTo>
                <a:lnTo>
                  <a:pt x="237" y="79"/>
                </a:lnTo>
                <a:lnTo>
                  <a:pt x="238" y="103"/>
                </a:lnTo>
                <a:lnTo>
                  <a:pt x="240" y="120"/>
                </a:lnTo>
                <a:lnTo>
                  <a:pt x="240" y="123"/>
                </a:lnTo>
                <a:lnTo>
                  <a:pt x="240" y="137"/>
                </a:lnTo>
                <a:lnTo>
                  <a:pt x="240" y="141"/>
                </a:lnTo>
                <a:lnTo>
                  <a:pt x="242" y="147"/>
                </a:lnTo>
                <a:lnTo>
                  <a:pt x="242" y="149"/>
                </a:lnTo>
                <a:lnTo>
                  <a:pt x="240" y="150"/>
                </a:lnTo>
                <a:lnTo>
                  <a:pt x="238" y="152"/>
                </a:lnTo>
                <a:lnTo>
                  <a:pt x="235" y="153"/>
                </a:lnTo>
                <a:lnTo>
                  <a:pt x="234" y="153"/>
                </a:lnTo>
                <a:lnTo>
                  <a:pt x="231" y="153"/>
                </a:lnTo>
                <a:lnTo>
                  <a:pt x="229" y="153"/>
                </a:lnTo>
                <a:lnTo>
                  <a:pt x="226" y="153"/>
                </a:lnTo>
                <a:lnTo>
                  <a:pt x="220" y="153"/>
                </a:lnTo>
                <a:lnTo>
                  <a:pt x="188" y="153"/>
                </a:lnTo>
                <a:lnTo>
                  <a:pt x="166" y="155"/>
                </a:lnTo>
                <a:lnTo>
                  <a:pt x="149" y="155"/>
                </a:lnTo>
                <a:lnTo>
                  <a:pt x="136" y="155"/>
                </a:lnTo>
                <a:lnTo>
                  <a:pt x="133" y="156"/>
                </a:lnTo>
                <a:lnTo>
                  <a:pt x="131" y="158"/>
                </a:lnTo>
                <a:lnTo>
                  <a:pt x="130" y="160"/>
                </a:lnTo>
                <a:lnTo>
                  <a:pt x="128" y="160"/>
                </a:lnTo>
                <a:lnTo>
                  <a:pt x="126" y="158"/>
                </a:lnTo>
                <a:lnTo>
                  <a:pt x="126" y="155"/>
                </a:lnTo>
                <a:lnTo>
                  <a:pt x="126" y="145"/>
                </a:lnTo>
                <a:lnTo>
                  <a:pt x="126" y="136"/>
                </a:lnTo>
                <a:lnTo>
                  <a:pt x="126" y="104"/>
                </a:lnTo>
                <a:lnTo>
                  <a:pt x="125" y="79"/>
                </a:lnTo>
                <a:lnTo>
                  <a:pt x="125" y="71"/>
                </a:lnTo>
                <a:lnTo>
                  <a:pt x="125" y="66"/>
                </a:lnTo>
                <a:lnTo>
                  <a:pt x="125" y="65"/>
                </a:lnTo>
                <a:lnTo>
                  <a:pt x="122" y="63"/>
                </a:lnTo>
                <a:lnTo>
                  <a:pt x="120" y="63"/>
                </a:lnTo>
                <a:lnTo>
                  <a:pt x="117" y="62"/>
                </a:lnTo>
                <a:lnTo>
                  <a:pt x="115" y="63"/>
                </a:lnTo>
                <a:lnTo>
                  <a:pt x="112" y="63"/>
                </a:lnTo>
                <a:lnTo>
                  <a:pt x="104" y="63"/>
                </a:lnTo>
                <a:lnTo>
                  <a:pt x="76" y="63"/>
                </a:lnTo>
                <a:lnTo>
                  <a:pt x="63" y="63"/>
                </a:lnTo>
                <a:lnTo>
                  <a:pt x="60" y="65"/>
                </a:lnTo>
                <a:lnTo>
                  <a:pt x="52" y="66"/>
                </a:lnTo>
                <a:close/>
                <a:moveTo>
                  <a:pt x="246" y="219"/>
                </a:moveTo>
                <a:lnTo>
                  <a:pt x="246" y="219"/>
                </a:lnTo>
                <a:lnTo>
                  <a:pt x="240" y="219"/>
                </a:lnTo>
                <a:lnTo>
                  <a:pt x="242" y="223"/>
                </a:lnTo>
                <a:lnTo>
                  <a:pt x="243" y="232"/>
                </a:lnTo>
                <a:lnTo>
                  <a:pt x="245" y="235"/>
                </a:lnTo>
                <a:lnTo>
                  <a:pt x="245" y="237"/>
                </a:lnTo>
                <a:lnTo>
                  <a:pt x="245" y="238"/>
                </a:lnTo>
                <a:lnTo>
                  <a:pt x="243" y="240"/>
                </a:lnTo>
                <a:lnTo>
                  <a:pt x="245" y="245"/>
                </a:lnTo>
                <a:lnTo>
                  <a:pt x="248" y="264"/>
                </a:lnTo>
                <a:lnTo>
                  <a:pt x="249" y="283"/>
                </a:lnTo>
                <a:lnTo>
                  <a:pt x="248" y="284"/>
                </a:lnTo>
                <a:lnTo>
                  <a:pt x="246" y="286"/>
                </a:lnTo>
                <a:lnTo>
                  <a:pt x="248" y="297"/>
                </a:lnTo>
                <a:lnTo>
                  <a:pt x="248" y="308"/>
                </a:lnTo>
                <a:lnTo>
                  <a:pt x="249" y="325"/>
                </a:lnTo>
                <a:lnTo>
                  <a:pt x="249" y="330"/>
                </a:lnTo>
                <a:lnTo>
                  <a:pt x="256" y="330"/>
                </a:lnTo>
                <a:lnTo>
                  <a:pt x="256" y="325"/>
                </a:lnTo>
                <a:lnTo>
                  <a:pt x="254" y="316"/>
                </a:lnTo>
                <a:lnTo>
                  <a:pt x="254" y="313"/>
                </a:lnTo>
                <a:lnTo>
                  <a:pt x="253" y="297"/>
                </a:lnTo>
                <a:lnTo>
                  <a:pt x="251" y="281"/>
                </a:lnTo>
                <a:lnTo>
                  <a:pt x="249" y="264"/>
                </a:lnTo>
                <a:lnTo>
                  <a:pt x="248" y="248"/>
                </a:lnTo>
                <a:lnTo>
                  <a:pt x="246" y="234"/>
                </a:lnTo>
                <a:lnTo>
                  <a:pt x="246" y="221"/>
                </a:lnTo>
                <a:lnTo>
                  <a:pt x="246" y="219"/>
                </a:lnTo>
                <a:close/>
                <a:moveTo>
                  <a:pt x="60" y="333"/>
                </a:moveTo>
                <a:lnTo>
                  <a:pt x="60" y="333"/>
                </a:lnTo>
                <a:lnTo>
                  <a:pt x="63" y="338"/>
                </a:lnTo>
                <a:lnTo>
                  <a:pt x="65" y="338"/>
                </a:lnTo>
                <a:lnTo>
                  <a:pt x="70" y="339"/>
                </a:lnTo>
                <a:lnTo>
                  <a:pt x="112" y="338"/>
                </a:lnTo>
                <a:lnTo>
                  <a:pt x="134" y="336"/>
                </a:lnTo>
                <a:lnTo>
                  <a:pt x="139" y="336"/>
                </a:lnTo>
                <a:lnTo>
                  <a:pt x="141" y="336"/>
                </a:lnTo>
                <a:lnTo>
                  <a:pt x="141" y="335"/>
                </a:lnTo>
                <a:lnTo>
                  <a:pt x="139" y="335"/>
                </a:lnTo>
                <a:lnTo>
                  <a:pt x="128" y="335"/>
                </a:lnTo>
                <a:lnTo>
                  <a:pt x="103" y="335"/>
                </a:lnTo>
                <a:lnTo>
                  <a:pt x="82" y="335"/>
                </a:lnTo>
                <a:lnTo>
                  <a:pt x="63" y="333"/>
                </a:lnTo>
                <a:lnTo>
                  <a:pt x="62" y="333"/>
                </a:lnTo>
                <a:lnTo>
                  <a:pt x="60" y="333"/>
                </a:lnTo>
                <a:close/>
                <a:moveTo>
                  <a:pt x="141" y="331"/>
                </a:moveTo>
                <a:lnTo>
                  <a:pt x="141" y="331"/>
                </a:lnTo>
                <a:lnTo>
                  <a:pt x="141" y="330"/>
                </a:lnTo>
                <a:lnTo>
                  <a:pt x="142" y="311"/>
                </a:lnTo>
                <a:lnTo>
                  <a:pt x="141" y="300"/>
                </a:lnTo>
                <a:lnTo>
                  <a:pt x="139" y="273"/>
                </a:lnTo>
                <a:lnTo>
                  <a:pt x="139" y="234"/>
                </a:lnTo>
                <a:lnTo>
                  <a:pt x="141" y="224"/>
                </a:lnTo>
                <a:lnTo>
                  <a:pt x="139" y="223"/>
                </a:lnTo>
                <a:lnTo>
                  <a:pt x="139" y="234"/>
                </a:lnTo>
                <a:lnTo>
                  <a:pt x="137" y="253"/>
                </a:lnTo>
                <a:lnTo>
                  <a:pt x="137" y="262"/>
                </a:lnTo>
                <a:lnTo>
                  <a:pt x="137" y="297"/>
                </a:lnTo>
                <a:lnTo>
                  <a:pt x="137" y="330"/>
                </a:lnTo>
                <a:lnTo>
                  <a:pt x="137" y="331"/>
                </a:lnTo>
                <a:lnTo>
                  <a:pt x="141" y="331"/>
                </a:lnTo>
                <a:close/>
                <a:moveTo>
                  <a:pt x="57" y="328"/>
                </a:moveTo>
                <a:lnTo>
                  <a:pt x="57" y="328"/>
                </a:lnTo>
                <a:lnTo>
                  <a:pt x="59" y="320"/>
                </a:lnTo>
                <a:lnTo>
                  <a:pt x="59" y="311"/>
                </a:lnTo>
                <a:lnTo>
                  <a:pt x="57" y="289"/>
                </a:lnTo>
                <a:lnTo>
                  <a:pt x="57" y="259"/>
                </a:lnTo>
                <a:lnTo>
                  <a:pt x="55" y="224"/>
                </a:lnTo>
                <a:lnTo>
                  <a:pt x="54" y="197"/>
                </a:lnTo>
                <a:lnTo>
                  <a:pt x="52" y="171"/>
                </a:lnTo>
                <a:lnTo>
                  <a:pt x="52" y="164"/>
                </a:lnTo>
                <a:lnTo>
                  <a:pt x="51" y="172"/>
                </a:lnTo>
                <a:lnTo>
                  <a:pt x="52" y="172"/>
                </a:lnTo>
                <a:lnTo>
                  <a:pt x="52" y="175"/>
                </a:lnTo>
                <a:lnTo>
                  <a:pt x="52" y="193"/>
                </a:lnTo>
                <a:lnTo>
                  <a:pt x="54" y="216"/>
                </a:lnTo>
                <a:lnTo>
                  <a:pt x="54" y="237"/>
                </a:lnTo>
                <a:lnTo>
                  <a:pt x="54" y="245"/>
                </a:lnTo>
                <a:lnTo>
                  <a:pt x="55" y="249"/>
                </a:lnTo>
                <a:lnTo>
                  <a:pt x="55" y="270"/>
                </a:lnTo>
                <a:lnTo>
                  <a:pt x="55" y="295"/>
                </a:lnTo>
                <a:lnTo>
                  <a:pt x="57" y="319"/>
                </a:lnTo>
                <a:lnTo>
                  <a:pt x="57" y="328"/>
                </a:lnTo>
                <a:close/>
                <a:moveTo>
                  <a:pt x="325" y="245"/>
                </a:moveTo>
                <a:lnTo>
                  <a:pt x="325" y="245"/>
                </a:lnTo>
                <a:lnTo>
                  <a:pt x="325" y="238"/>
                </a:lnTo>
                <a:lnTo>
                  <a:pt x="325" y="221"/>
                </a:lnTo>
                <a:lnTo>
                  <a:pt x="325" y="216"/>
                </a:lnTo>
                <a:lnTo>
                  <a:pt x="324" y="196"/>
                </a:lnTo>
                <a:lnTo>
                  <a:pt x="324" y="180"/>
                </a:lnTo>
                <a:lnTo>
                  <a:pt x="322" y="164"/>
                </a:lnTo>
                <a:lnTo>
                  <a:pt x="320" y="153"/>
                </a:lnTo>
                <a:lnTo>
                  <a:pt x="319" y="136"/>
                </a:lnTo>
                <a:lnTo>
                  <a:pt x="319" y="123"/>
                </a:lnTo>
                <a:lnTo>
                  <a:pt x="317" y="112"/>
                </a:lnTo>
                <a:lnTo>
                  <a:pt x="317" y="108"/>
                </a:lnTo>
                <a:lnTo>
                  <a:pt x="317" y="109"/>
                </a:lnTo>
                <a:lnTo>
                  <a:pt x="317" y="125"/>
                </a:lnTo>
                <a:lnTo>
                  <a:pt x="320" y="155"/>
                </a:lnTo>
                <a:lnTo>
                  <a:pt x="322" y="188"/>
                </a:lnTo>
                <a:lnTo>
                  <a:pt x="322" y="201"/>
                </a:lnTo>
                <a:lnTo>
                  <a:pt x="324" y="219"/>
                </a:lnTo>
                <a:lnTo>
                  <a:pt x="324" y="242"/>
                </a:lnTo>
                <a:lnTo>
                  <a:pt x="325" y="245"/>
                </a:lnTo>
                <a:close/>
                <a:moveTo>
                  <a:pt x="193" y="147"/>
                </a:moveTo>
                <a:lnTo>
                  <a:pt x="193" y="147"/>
                </a:lnTo>
                <a:lnTo>
                  <a:pt x="191" y="147"/>
                </a:lnTo>
                <a:lnTo>
                  <a:pt x="186" y="145"/>
                </a:lnTo>
                <a:lnTo>
                  <a:pt x="172" y="145"/>
                </a:lnTo>
                <a:lnTo>
                  <a:pt x="161" y="145"/>
                </a:lnTo>
                <a:lnTo>
                  <a:pt x="142" y="144"/>
                </a:lnTo>
                <a:lnTo>
                  <a:pt x="141" y="144"/>
                </a:lnTo>
                <a:lnTo>
                  <a:pt x="139" y="144"/>
                </a:lnTo>
                <a:lnTo>
                  <a:pt x="137" y="142"/>
                </a:lnTo>
                <a:lnTo>
                  <a:pt x="136" y="141"/>
                </a:lnTo>
                <a:lnTo>
                  <a:pt x="136" y="139"/>
                </a:lnTo>
                <a:lnTo>
                  <a:pt x="136" y="134"/>
                </a:lnTo>
                <a:lnTo>
                  <a:pt x="134" y="134"/>
                </a:lnTo>
                <a:lnTo>
                  <a:pt x="134" y="141"/>
                </a:lnTo>
                <a:lnTo>
                  <a:pt x="136" y="145"/>
                </a:lnTo>
                <a:lnTo>
                  <a:pt x="137" y="147"/>
                </a:lnTo>
                <a:lnTo>
                  <a:pt x="142" y="149"/>
                </a:lnTo>
                <a:lnTo>
                  <a:pt x="150" y="149"/>
                </a:lnTo>
                <a:lnTo>
                  <a:pt x="164" y="149"/>
                </a:lnTo>
                <a:lnTo>
                  <a:pt x="186" y="147"/>
                </a:lnTo>
                <a:lnTo>
                  <a:pt x="193" y="147"/>
                </a:lnTo>
                <a:close/>
                <a:moveTo>
                  <a:pt x="114" y="5"/>
                </a:moveTo>
                <a:lnTo>
                  <a:pt x="114" y="5"/>
                </a:lnTo>
                <a:lnTo>
                  <a:pt x="114" y="7"/>
                </a:lnTo>
                <a:lnTo>
                  <a:pt x="115" y="7"/>
                </a:lnTo>
                <a:lnTo>
                  <a:pt x="183" y="5"/>
                </a:lnTo>
                <a:lnTo>
                  <a:pt x="185" y="5"/>
                </a:lnTo>
                <a:lnTo>
                  <a:pt x="186" y="5"/>
                </a:lnTo>
                <a:lnTo>
                  <a:pt x="190" y="7"/>
                </a:lnTo>
                <a:lnTo>
                  <a:pt x="215" y="7"/>
                </a:lnTo>
                <a:lnTo>
                  <a:pt x="220" y="7"/>
                </a:lnTo>
                <a:lnTo>
                  <a:pt x="205" y="5"/>
                </a:lnTo>
                <a:lnTo>
                  <a:pt x="191" y="5"/>
                </a:lnTo>
                <a:lnTo>
                  <a:pt x="169" y="3"/>
                </a:lnTo>
                <a:lnTo>
                  <a:pt x="152" y="3"/>
                </a:lnTo>
                <a:lnTo>
                  <a:pt x="133" y="3"/>
                </a:lnTo>
                <a:lnTo>
                  <a:pt x="114" y="5"/>
                </a:lnTo>
                <a:close/>
                <a:moveTo>
                  <a:pt x="324" y="79"/>
                </a:moveTo>
                <a:lnTo>
                  <a:pt x="324" y="79"/>
                </a:lnTo>
                <a:lnTo>
                  <a:pt x="320" y="81"/>
                </a:lnTo>
                <a:lnTo>
                  <a:pt x="319" y="79"/>
                </a:lnTo>
                <a:lnTo>
                  <a:pt x="317" y="79"/>
                </a:lnTo>
                <a:lnTo>
                  <a:pt x="317" y="81"/>
                </a:lnTo>
                <a:lnTo>
                  <a:pt x="320" y="101"/>
                </a:lnTo>
                <a:lnTo>
                  <a:pt x="322" y="115"/>
                </a:lnTo>
                <a:lnTo>
                  <a:pt x="324" y="131"/>
                </a:lnTo>
                <a:lnTo>
                  <a:pt x="324" y="119"/>
                </a:lnTo>
                <a:lnTo>
                  <a:pt x="322" y="119"/>
                </a:lnTo>
                <a:lnTo>
                  <a:pt x="322" y="115"/>
                </a:lnTo>
                <a:lnTo>
                  <a:pt x="324" y="114"/>
                </a:lnTo>
                <a:lnTo>
                  <a:pt x="324" y="93"/>
                </a:lnTo>
                <a:lnTo>
                  <a:pt x="324" y="92"/>
                </a:lnTo>
                <a:lnTo>
                  <a:pt x="322" y="92"/>
                </a:lnTo>
                <a:lnTo>
                  <a:pt x="319" y="90"/>
                </a:lnTo>
                <a:lnTo>
                  <a:pt x="319" y="89"/>
                </a:lnTo>
                <a:lnTo>
                  <a:pt x="320" y="87"/>
                </a:lnTo>
                <a:lnTo>
                  <a:pt x="322" y="85"/>
                </a:lnTo>
                <a:lnTo>
                  <a:pt x="324" y="84"/>
                </a:lnTo>
                <a:lnTo>
                  <a:pt x="324" y="79"/>
                </a:lnTo>
                <a:close/>
                <a:moveTo>
                  <a:pt x="275" y="330"/>
                </a:moveTo>
                <a:lnTo>
                  <a:pt x="275" y="330"/>
                </a:lnTo>
                <a:lnTo>
                  <a:pt x="275" y="331"/>
                </a:lnTo>
                <a:lnTo>
                  <a:pt x="278" y="331"/>
                </a:lnTo>
                <a:lnTo>
                  <a:pt x="295" y="331"/>
                </a:lnTo>
                <a:lnTo>
                  <a:pt x="305" y="331"/>
                </a:lnTo>
                <a:lnTo>
                  <a:pt x="313" y="330"/>
                </a:lnTo>
                <a:lnTo>
                  <a:pt x="319" y="330"/>
                </a:lnTo>
                <a:lnTo>
                  <a:pt x="320" y="328"/>
                </a:lnTo>
                <a:lnTo>
                  <a:pt x="322" y="328"/>
                </a:lnTo>
                <a:lnTo>
                  <a:pt x="328" y="328"/>
                </a:lnTo>
                <a:lnTo>
                  <a:pt x="330" y="328"/>
                </a:lnTo>
                <a:lnTo>
                  <a:pt x="327" y="328"/>
                </a:lnTo>
                <a:lnTo>
                  <a:pt x="309" y="328"/>
                </a:lnTo>
                <a:lnTo>
                  <a:pt x="295" y="328"/>
                </a:lnTo>
                <a:lnTo>
                  <a:pt x="281" y="330"/>
                </a:lnTo>
                <a:lnTo>
                  <a:pt x="275" y="330"/>
                </a:lnTo>
                <a:close/>
                <a:moveTo>
                  <a:pt x="249" y="219"/>
                </a:moveTo>
                <a:lnTo>
                  <a:pt x="249" y="219"/>
                </a:lnTo>
                <a:lnTo>
                  <a:pt x="249" y="221"/>
                </a:lnTo>
                <a:lnTo>
                  <a:pt x="249" y="232"/>
                </a:lnTo>
                <a:lnTo>
                  <a:pt x="249" y="248"/>
                </a:lnTo>
                <a:lnTo>
                  <a:pt x="251" y="265"/>
                </a:lnTo>
                <a:lnTo>
                  <a:pt x="251" y="267"/>
                </a:lnTo>
                <a:lnTo>
                  <a:pt x="253" y="265"/>
                </a:lnTo>
                <a:lnTo>
                  <a:pt x="253" y="261"/>
                </a:lnTo>
                <a:lnTo>
                  <a:pt x="253" y="246"/>
                </a:lnTo>
                <a:lnTo>
                  <a:pt x="251" y="226"/>
                </a:lnTo>
                <a:lnTo>
                  <a:pt x="251" y="221"/>
                </a:lnTo>
                <a:lnTo>
                  <a:pt x="251" y="219"/>
                </a:lnTo>
                <a:lnTo>
                  <a:pt x="249" y="219"/>
                </a:lnTo>
                <a:close/>
                <a:moveTo>
                  <a:pt x="365" y="92"/>
                </a:moveTo>
                <a:lnTo>
                  <a:pt x="365" y="92"/>
                </a:lnTo>
                <a:lnTo>
                  <a:pt x="365" y="87"/>
                </a:lnTo>
                <a:lnTo>
                  <a:pt x="365" y="70"/>
                </a:lnTo>
                <a:lnTo>
                  <a:pt x="363" y="59"/>
                </a:lnTo>
                <a:lnTo>
                  <a:pt x="361" y="51"/>
                </a:lnTo>
                <a:lnTo>
                  <a:pt x="360" y="44"/>
                </a:lnTo>
                <a:lnTo>
                  <a:pt x="357" y="38"/>
                </a:lnTo>
                <a:lnTo>
                  <a:pt x="350" y="32"/>
                </a:lnTo>
                <a:lnTo>
                  <a:pt x="354" y="37"/>
                </a:lnTo>
                <a:lnTo>
                  <a:pt x="357" y="43"/>
                </a:lnTo>
                <a:lnTo>
                  <a:pt x="360" y="49"/>
                </a:lnTo>
                <a:lnTo>
                  <a:pt x="363" y="68"/>
                </a:lnTo>
                <a:lnTo>
                  <a:pt x="365" y="87"/>
                </a:lnTo>
                <a:lnTo>
                  <a:pt x="365" y="92"/>
                </a:lnTo>
                <a:close/>
                <a:moveTo>
                  <a:pt x="163" y="106"/>
                </a:moveTo>
                <a:lnTo>
                  <a:pt x="163" y="106"/>
                </a:lnTo>
                <a:lnTo>
                  <a:pt x="166" y="103"/>
                </a:lnTo>
                <a:lnTo>
                  <a:pt x="167" y="100"/>
                </a:lnTo>
                <a:lnTo>
                  <a:pt x="171" y="96"/>
                </a:lnTo>
                <a:lnTo>
                  <a:pt x="171" y="92"/>
                </a:lnTo>
                <a:lnTo>
                  <a:pt x="172" y="85"/>
                </a:lnTo>
                <a:lnTo>
                  <a:pt x="171" y="87"/>
                </a:lnTo>
                <a:lnTo>
                  <a:pt x="163" y="96"/>
                </a:lnTo>
                <a:lnTo>
                  <a:pt x="163" y="98"/>
                </a:lnTo>
                <a:lnTo>
                  <a:pt x="163" y="100"/>
                </a:lnTo>
                <a:lnTo>
                  <a:pt x="163" y="106"/>
                </a:lnTo>
                <a:close/>
                <a:moveTo>
                  <a:pt x="30" y="55"/>
                </a:moveTo>
                <a:lnTo>
                  <a:pt x="30" y="55"/>
                </a:lnTo>
                <a:lnTo>
                  <a:pt x="32" y="54"/>
                </a:lnTo>
                <a:lnTo>
                  <a:pt x="35" y="54"/>
                </a:lnTo>
                <a:lnTo>
                  <a:pt x="38" y="52"/>
                </a:lnTo>
                <a:lnTo>
                  <a:pt x="40" y="49"/>
                </a:lnTo>
                <a:lnTo>
                  <a:pt x="41" y="46"/>
                </a:lnTo>
                <a:lnTo>
                  <a:pt x="43" y="43"/>
                </a:lnTo>
                <a:lnTo>
                  <a:pt x="44" y="38"/>
                </a:lnTo>
                <a:lnTo>
                  <a:pt x="44" y="37"/>
                </a:lnTo>
                <a:lnTo>
                  <a:pt x="38" y="41"/>
                </a:lnTo>
                <a:lnTo>
                  <a:pt x="30" y="52"/>
                </a:lnTo>
                <a:lnTo>
                  <a:pt x="30" y="55"/>
                </a:lnTo>
                <a:close/>
                <a:moveTo>
                  <a:pt x="212" y="117"/>
                </a:moveTo>
                <a:lnTo>
                  <a:pt x="212" y="117"/>
                </a:lnTo>
                <a:lnTo>
                  <a:pt x="210" y="120"/>
                </a:lnTo>
                <a:lnTo>
                  <a:pt x="210" y="126"/>
                </a:lnTo>
                <a:lnTo>
                  <a:pt x="215" y="126"/>
                </a:lnTo>
                <a:lnTo>
                  <a:pt x="215" y="123"/>
                </a:lnTo>
                <a:lnTo>
                  <a:pt x="213" y="109"/>
                </a:lnTo>
                <a:lnTo>
                  <a:pt x="213" y="108"/>
                </a:lnTo>
                <a:lnTo>
                  <a:pt x="212" y="106"/>
                </a:lnTo>
                <a:lnTo>
                  <a:pt x="210" y="103"/>
                </a:lnTo>
                <a:lnTo>
                  <a:pt x="210" y="109"/>
                </a:lnTo>
                <a:lnTo>
                  <a:pt x="212" y="114"/>
                </a:lnTo>
                <a:lnTo>
                  <a:pt x="213" y="114"/>
                </a:lnTo>
                <a:lnTo>
                  <a:pt x="213" y="115"/>
                </a:lnTo>
                <a:lnTo>
                  <a:pt x="213" y="117"/>
                </a:lnTo>
                <a:lnTo>
                  <a:pt x="212" y="117"/>
                </a:lnTo>
                <a:close/>
                <a:moveTo>
                  <a:pt x="332" y="257"/>
                </a:moveTo>
                <a:lnTo>
                  <a:pt x="332" y="257"/>
                </a:lnTo>
                <a:lnTo>
                  <a:pt x="332" y="283"/>
                </a:lnTo>
                <a:lnTo>
                  <a:pt x="335" y="268"/>
                </a:lnTo>
                <a:lnTo>
                  <a:pt x="335" y="267"/>
                </a:lnTo>
                <a:lnTo>
                  <a:pt x="333" y="265"/>
                </a:lnTo>
                <a:lnTo>
                  <a:pt x="333" y="264"/>
                </a:lnTo>
                <a:lnTo>
                  <a:pt x="335" y="264"/>
                </a:lnTo>
                <a:lnTo>
                  <a:pt x="335" y="262"/>
                </a:lnTo>
                <a:lnTo>
                  <a:pt x="336" y="257"/>
                </a:lnTo>
                <a:lnTo>
                  <a:pt x="336" y="256"/>
                </a:lnTo>
                <a:lnTo>
                  <a:pt x="333" y="256"/>
                </a:lnTo>
                <a:lnTo>
                  <a:pt x="332" y="257"/>
                </a:lnTo>
                <a:close/>
                <a:moveTo>
                  <a:pt x="149" y="227"/>
                </a:moveTo>
                <a:lnTo>
                  <a:pt x="149" y="227"/>
                </a:lnTo>
                <a:lnTo>
                  <a:pt x="147" y="234"/>
                </a:lnTo>
                <a:lnTo>
                  <a:pt x="149" y="235"/>
                </a:lnTo>
                <a:lnTo>
                  <a:pt x="152" y="238"/>
                </a:lnTo>
                <a:lnTo>
                  <a:pt x="152" y="237"/>
                </a:lnTo>
                <a:lnTo>
                  <a:pt x="153" y="235"/>
                </a:lnTo>
                <a:lnTo>
                  <a:pt x="152" y="232"/>
                </a:lnTo>
                <a:lnTo>
                  <a:pt x="150" y="231"/>
                </a:lnTo>
                <a:lnTo>
                  <a:pt x="152" y="229"/>
                </a:lnTo>
                <a:lnTo>
                  <a:pt x="153" y="229"/>
                </a:lnTo>
                <a:lnTo>
                  <a:pt x="155" y="229"/>
                </a:lnTo>
                <a:lnTo>
                  <a:pt x="155" y="231"/>
                </a:lnTo>
                <a:lnTo>
                  <a:pt x="163" y="231"/>
                </a:lnTo>
                <a:lnTo>
                  <a:pt x="163" y="229"/>
                </a:lnTo>
                <a:lnTo>
                  <a:pt x="156" y="229"/>
                </a:lnTo>
                <a:lnTo>
                  <a:pt x="155" y="229"/>
                </a:lnTo>
                <a:lnTo>
                  <a:pt x="153" y="227"/>
                </a:lnTo>
                <a:lnTo>
                  <a:pt x="155" y="226"/>
                </a:lnTo>
                <a:lnTo>
                  <a:pt x="156" y="226"/>
                </a:lnTo>
                <a:lnTo>
                  <a:pt x="160" y="224"/>
                </a:lnTo>
                <a:lnTo>
                  <a:pt x="150" y="224"/>
                </a:lnTo>
                <a:lnTo>
                  <a:pt x="150" y="227"/>
                </a:lnTo>
                <a:lnTo>
                  <a:pt x="150" y="229"/>
                </a:lnTo>
                <a:lnTo>
                  <a:pt x="149" y="227"/>
                </a:lnTo>
                <a:close/>
                <a:moveTo>
                  <a:pt x="216" y="130"/>
                </a:moveTo>
                <a:lnTo>
                  <a:pt x="216" y="130"/>
                </a:lnTo>
                <a:lnTo>
                  <a:pt x="210" y="130"/>
                </a:lnTo>
                <a:lnTo>
                  <a:pt x="208" y="134"/>
                </a:lnTo>
                <a:lnTo>
                  <a:pt x="216" y="136"/>
                </a:lnTo>
                <a:lnTo>
                  <a:pt x="220" y="136"/>
                </a:lnTo>
                <a:lnTo>
                  <a:pt x="221" y="136"/>
                </a:lnTo>
                <a:lnTo>
                  <a:pt x="221" y="133"/>
                </a:lnTo>
                <a:lnTo>
                  <a:pt x="221" y="131"/>
                </a:lnTo>
                <a:lnTo>
                  <a:pt x="220" y="130"/>
                </a:lnTo>
                <a:lnTo>
                  <a:pt x="220" y="131"/>
                </a:lnTo>
                <a:lnTo>
                  <a:pt x="218" y="133"/>
                </a:lnTo>
                <a:lnTo>
                  <a:pt x="216" y="131"/>
                </a:lnTo>
                <a:lnTo>
                  <a:pt x="216" y="130"/>
                </a:lnTo>
                <a:close/>
                <a:moveTo>
                  <a:pt x="25" y="100"/>
                </a:moveTo>
                <a:lnTo>
                  <a:pt x="25" y="100"/>
                </a:lnTo>
                <a:lnTo>
                  <a:pt x="21" y="103"/>
                </a:lnTo>
                <a:lnTo>
                  <a:pt x="18" y="104"/>
                </a:lnTo>
                <a:lnTo>
                  <a:pt x="13" y="104"/>
                </a:lnTo>
                <a:lnTo>
                  <a:pt x="11" y="106"/>
                </a:lnTo>
                <a:lnTo>
                  <a:pt x="11" y="108"/>
                </a:lnTo>
                <a:lnTo>
                  <a:pt x="11" y="111"/>
                </a:lnTo>
                <a:lnTo>
                  <a:pt x="13" y="111"/>
                </a:lnTo>
                <a:lnTo>
                  <a:pt x="25" y="101"/>
                </a:lnTo>
                <a:lnTo>
                  <a:pt x="25" y="100"/>
                </a:lnTo>
                <a:close/>
                <a:moveTo>
                  <a:pt x="172" y="41"/>
                </a:moveTo>
                <a:lnTo>
                  <a:pt x="172" y="41"/>
                </a:lnTo>
                <a:lnTo>
                  <a:pt x="178" y="41"/>
                </a:lnTo>
                <a:lnTo>
                  <a:pt x="178" y="40"/>
                </a:lnTo>
                <a:lnTo>
                  <a:pt x="180" y="38"/>
                </a:lnTo>
                <a:lnTo>
                  <a:pt x="182" y="38"/>
                </a:lnTo>
                <a:lnTo>
                  <a:pt x="185" y="35"/>
                </a:lnTo>
                <a:lnTo>
                  <a:pt x="175" y="35"/>
                </a:lnTo>
                <a:lnTo>
                  <a:pt x="174" y="38"/>
                </a:lnTo>
                <a:lnTo>
                  <a:pt x="174" y="41"/>
                </a:lnTo>
                <a:lnTo>
                  <a:pt x="172" y="41"/>
                </a:lnTo>
                <a:close/>
                <a:moveTo>
                  <a:pt x="332" y="207"/>
                </a:moveTo>
                <a:lnTo>
                  <a:pt x="332" y="207"/>
                </a:lnTo>
                <a:lnTo>
                  <a:pt x="338" y="205"/>
                </a:lnTo>
                <a:lnTo>
                  <a:pt x="336" y="204"/>
                </a:lnTo>
                <a:lnTo>
                  <a:pt x="335" y="202"/>
                </a:lnTo>
                <a:lnTo>
                  <a:pt x="335" y="201"/>
                </a:lnTo>
                <a:lnTo>
                  <a:pt x="338" y="199"/>
                </a:lnTo>
                <a:lnTo>
                  <a:pt x="336" y="196"/>
                </a:lnTo>
                <a:lnTo>
                  <a:pt x="335" y="194"/>
                </a:lnTo>
                <a:lnTo>
                  <a:pt x="335" y="193"/>
                </a:lnTo>
                <a:lnTo>
                  <a:pt x="335" y="191"/>
                </a:lnTo>
                <a:lnTo>
                  <a:pt x="336" y="191"/>
                </a:lnTo>
                <a:lnTo>
                  <a:pt x="336" y="188"/>
                </a:lnTo>
                <a:lnTo>
                  <a:pt x="335" y="186"/>
                </a:lnTo>
                <a:lnTo>
                  <a:pt x="333" y="186"/>
                </a:lnTo>
                <a:lnTo>
                  <a:pt x="332" y="207"/>
                </a:lnTo>
                <a:close/>
                <a:moveTo>
                  <a:pt x="8" y="111"/>
                </a:moveTo>
                <a:lnTo>
                  <a:pt x="8" y="111"/>
                </a:lnTo>
                <a:lnTo>
                  <a:pt x="8" y="112"/>
                </a:lnTo>
                <a:lnTo>
                  <a:pt x="8" y="109"/>
                </a:lnTo>
                <a:lnTo>
                  <a:pt x="10" y="93"/>
                </a:lnTo>
                <a:lnTo>
                  <a:pt x="10" y="92"/>
                </a:lnTo>
                <a:lnTo>
                  <a:pt x="10" y="90"/>
                </a:lnTo>
                <a:lnTo>
                  <a:pt x="10" y="87"/>
                </a:lnTo>
                <a:lnTo>
                  <a:pt x="10" y="84"/>
                </a:lnTo>
                <a:lnTo>
                  <a:pt x="11" y="73"/>
                </a:lnTo>
                <a:lnTo>
                  <a:pt x="13" y="71"/>
                </a:lnTo>
                <a:lnTo>
                  <a:pt x="14" y="71"/>
                </a:lnTo>
                <a:lnTo>
                  <a:pt x="16" y="63"/>
                </a:lnTo>
                <a:lnTo>
                  <a:pt x="14" y="63"/>
                </a:lnTo>
                <a:lnTo>
                  <a:pt x="11" y="71"/>
                </a:lnTo>
                <a:lnTo>
                  <a:pt x="8" y="89"/>
                </a:lnTo>
                <a:lnTo>
                  <a:pt x="8" y="100"/>
                </a:lnTo>
                <a:lnTo>
                  <a:pt x="8" y="104"/>
                </a:lnTo>
                <a:lnTo>
                  <a:pt x="8" y="111"/>
                </a:lnTo>
                <a:close/>
                <a:moveTo>
                  <a:pt x="339" y="371"/>
                </a:moveTo>
                <a:lnTo>
                  <a:pt x="339" y="371"/>
                </a:lnTo>
                <a:lnTo>
                  <a:pt x="336" y="369"/>
                </a:lnTo>
                <a:lnTo>
                  <a:pt x="320" y="369"/>
                </a:lnTo>
                <a:lnTo>
                  <a:pt x="311" y="369"/>
                </a:lnTo>
                <a:lnTo>
                  <a:pt x="309" y="368"/>
                </a:lnTo>
                <a:lnTo>
                  <a:pt x="303" y="368"/>
                </a:lnTo>
                <a:lnTo>
                  <a:pt x="303" y="369"/>
                </a:lnTo>
                <a:lnTo>
                  <a:pt x="306" y="369"/>
                </a:lnTo>
                <a:lnTo>
                  <a:pt x="308" y="371"/>
                </a:lnTo>
                <a:lnTo>
                  <a:pt x="309" y="371"/>
                </a:lnTo>
                <a:lnTo>
                  <a:pt x="339" y="371"/>
                </a:lnTo>
                <a:close/>
                <a:moveTo>
                  <a:pt x="108" y="377"/>
                </a:moveTo>
                <a:lnTo>
                  <a:pt x="108" y="377"/>
                </a:lnTo>
                <a:lnTo>
                  <a:pt x="96" y="376"/>
                </a:lnTo>
                <a:lnTo>
                  <a:pt x="85" y="376"/>
                </a:lnTo>
                <a:lnTo>
                  <a:pt x="84" y="376"/>
                </a:lnTo>
                <a:lnTo>
                  <a:pt x="79" y="374"/>
                </a:lnTo>
                <a:lnTo>
                  <a:pt x="73" y="374"/>
                </a:lnTo>
                <a:lnTo>
                  <a:pt x="71" y="377"/>
                </a:lnTo>
                <a:lnTo>
                  <a:pt x="108" y="377"/>
                </a:lnTo>
                <a:close/>
                <a:moveTo>
                  <a:pt x="235" y="147"/>
                </a:moveTo>
                <a:lnTo>
                  <a:pt x="235" y="147"/>
                </a:lnTo>
                <a:lnTo>
                  <a:pt x="234" y="147"/>
                </a:lnTo>
                <a:lnTo>
                  <a:pt x="218" y="149"/>
                </a:lnTo>
                <a:lnTo>
                  <a:pt x="204" y="149"/>
                </a:lnTo>
                <a:lnTo>
                  <a:pt x="201" y="149"/>
                </a:lnTo>
                <a:lnTo>
                  <a:pt x="202" y="149"/>
                </a:lnTo>
                <a:lnTo>
                  <a:pt x="220" y="150"/>
                </a:lnTo>
                <a:lnTo>
                  <a:pt x="224" y="150"/>
                </a:lnTo>
                <a:lnTo>
                  <a:pt x="229" y="149"/>
                </a:lnTo>
                <a:lnTo>
                  <a:pt x="231" y="149"/>
                </a:lnTo>
                <a:lnTo>
                  <a:pt x="232" y="150"/>
                </a:lnTo>
                <a:lnTo>
                  <a:pt x="235" y="150"/>
                </a:lnTo>
                <a:lnTo>
                  <a:pt x="235" y="147"/>
                </a:lnTo>
                <a:close/>
                <a:moveTo>
                  <a:pt x="41" y="122"/>
                </a:moveTo>
                <a:lnTo>
                  <a:pt x="41" y="122"/>
                </a:lnTo>
                <a:lnTo>
                  <a:pt x="37" y="125"/>
                </a:lnTo>
                <a:lnTo>
                  <a:pt x="35" y="126"/>
                </a:lnTo>
                <a:lnTo>
                  <a:pt x="35" y="130"/>
                </a:lnTo>
                <a:lnTo>
                  <a:pt x="35" y="133"/>
                </a:lnTo>
                <a:lnTo>
                  <a:pt x="41" y="130"/>
                </a:lnTo>
                <a:lnTo>
                  <a:pt x="41" y="122"/>
                </a:lnTo>
                <a:close/>
                <a:moveTo>
                  <a:pt x="122" y="55"/>
                </a:moveTo>
                <a:lnTo>
                  <a:pt x="122" y="55"/>
                </a:lnTo>
                <a:lnTo>
                  <a:pt x="125" y="51"/>
                </a:lnTo>
                <a:lnTo>
                  <a:pt x="123" y="51"/>
                </a:lnTo>
                <a:lnTo>
                  <a:pt x="115" y="51"/>
                </a:lnTo>
                <a:lnTo>
                  <a:pt x="114" y="51"/>
                </a:lnTo>
                <a:lnTo>
                  <a:pt x="111" y="55"/>
                </a:lnTo>
                <a:lnTo>
                  <a:pt x="122" y="55"/>
                </a:lnTo>
                <a:close/>
                <a:moveTo>
                  <a:pt x="333" y="343"/>
                </a:moveTo>
                <a:lnTo>
                  <a:pt x="333" y="343"/>
                </a:lnTo>
                <a:lnTo>
                  <a:pt x="332" y="343"/>
                </a:lnTo>
                <a:lnTo>
                  <a:pt x="330" y="343"/>
                </a:lnTo>
                <a:lnTo>
                  <a:pt x="327" y="344"/>
                </a:lnTo>
                <a:lnTo>
                  <a:pt x="330" y="350"/>
                </a:lnTo>
                <a:lnTo>
                  <a:pt x="335" y="349"/>
                </a:lnTo>
                <a:lnTo>
                  <a:pt x="333" y="343"/>
                </a:lnTo>
                <a:close/>
                <a:moveTo>
                  <a:pt x="125" y="32"/>
                </a:moveTo>
                <a:lnTo>
                  <a:pt x="125" y="32"/>
                </a:lnTo>
                <a:lnTo>
                  <a:pt x="119" y="32"/>
                </a:lnTo>
                <a:lnTo>
                  <a:pt x="115" y="40"/>
                </a:lnTo>
                <a:lnTo>
                  <a:pt x="117" y="41"/>
                </a:lnTo>
                <a:lnTo>
                  <a:pt x="120" y="40"/>
                </a:lnTo>
                <a:lnTo>
                  <a:pt x="125" y="33"/>
                </a:lnTo>
                <a:lnTo>
                  <a:pt x="125" y="32"/>
                </a:lnTo>
                <a:close/>
                <a:moveTo>
                  <a:pt x="66" y="371"/>
                </a:moveTo>
                <a:lnTo>
                  <a:pt x="66" y="371"/>
                </a:lnTo>
                <a:lnTo>
                  <a:pt x="65" y="365"/>
                </a:lnTo>
                <a:lnTo>
                  <a:pt x="63" y="363"/>
                </a:lnTo>
                <a:lnTo>
                  <a:pt x="62" y="363"/>
                </a:lnTo>
                <a:lnTo>
                  <a:pt x="62" y="368"/>
                </a:lnTo>
                <a:lnTo>
                  <a:pt x="63" y="369"/>
                </a:lnTo>
                <a:lnTo>
                  <a:pt x="63" y="373"/>
                </a:lnTo>
                <a:lnTo>
                  <a:pt x="62" y="374"/>
                </a:lnTo>
                <a:lnTo>
                  <a:pt x="68" y="376"/>
                </a:lnTo>
                <a:lnTo>
                  <a:pt x="68" y="374"/>
                </a:lnTo>
                <a:lnTo>
                  <a:pt x="66" y="373"/>
                </a:lnTo>
                <a:lnTo>
                  <a:pt x="66" y="371"/>
                </a:lnTo>
                <a:close/>
                <a:moveTo>
                  <a:pt x="177" y="95"/>
                </a:moveTo>
                <a:lnTo>
                  <a:pt x="177" y="95"/>
                </a:lnTo>
                <a:lnTo>
                  <a:pt x="180" y="93"/>
                </a:lnTo>
                <a:lnTo>
                  <a:pt x="183" y="92"/>
                </a:lnTo>
                <a:lnTo>
                  <a:pt x="185" y="84"/>
                </a:lnTo>
                <a:lnTo>
                  <a:pt x="182" y="84"/>
                </a:lnTo>
                <a:lnTo>
                  <a:pt x="180" y="85"/>
                </a:lnTo>
                <a:lnTo>
                  <a:pt x="177" y="90"/>
                </a:lnTo>
                <a:lnTo>
                  <a:pt x="177" y="92"/>
                </a:lnTo>
                <a:lnTo>
                  <a:pt x="177" y="95"/>
                </a:lnTo>
                <a:close/>
                <a:moveTo>
                  <a:pt x="366" y="234"/>
                </a:moveTo>
                <a:lnTo>
                  <a:pt x="366" y="234"/>
                </a:lnTo>
                <a:lnTo>
                  <a:pt x="366" y="186"/>
                </a:lnTo>
                <a:lnTo>
                  <a:pt x="366" y="188"/>
                </a:lnTo>
                <a:lnTo>
                  <a:pt x="366" y="208"/>
                </a:lnTo>
                <a:lnTo>
                  <a:pt x="366" y="212"/>
                </a:lnTo>
                <a:lnTo>
                  <a:pt x="366" y="213"/>
                </a:lnTo>
                <a:lnTo>
                  <a:pt x="366" y="215"/>
                </a:lnTo>
                <a:lnTo>
                  <a:pt x="366" y="231"/>
                </a:lnTo>
                <a:lnTo>
                  <a:pt x="366" y="234"/>
                </a:lnTo>
                <a:close/>
                <a:moveTo>
                  <a:pt x="25" y="87"/>
                </a:moveTo>
                <a:lnTo>
                  <a:pt x="25" y="87"/>
                </a:lnTo>
                <a:lnTo>
                  <a:pt x="14" y="93"/>
                </a:lnTo>
                <a:lnTo>
                  <a:pt x="13" y="100"/>
                </a:lnTo>
                <a:lnTo>
                  <a:pt x="14" y="98"/>
                </a:lnTo>
                <a:lnTo>
                  <a:pt x="19" y="93"/>
                </a:lnTo>
                <a:lnTo>
                  <a:pt x="25" y="89"/>
                </a:lnTo>
                <a:lnTo>
                  <a:pt x="25" y="87"/>
                </a:lnTo>
                <a:close/>
                <a:moveTo>
                  <a:pt x="38" y="212"/>
                </a:moveTo>
                <a:lnTo>
                  <a:pt x="38" y="212"/>
                </a:lnTo>
                <a:lnTo>
                  <a:pt x="35" y="215"/>
                </a:lnTo>
                <a:lnTo>
                  <a:pt x="35" y="216"/>
                </a:lnTo>
                <a:lnTo>
                  <a:pt x="35" y="218"/>
                </a:lnTo>
                <a:lnTo>
                  <a:pt x="37" y="219"/>
                </a:lnTo>
                <a:lnTo>
                  <a:pt x="38" y="221"/>
                </a:lnTo>
                <a:lnTo>
                  <a:pt x="41" y="218"/>
                </a:lnTo>
                <a:lnTo>
                  <a:pt x="41" y="213"/>
                </a:lnTo>
                <a:lnTo>
                  <a:pt x="40" y="213"/>
                </a:lnTo>
                <a:lnTo>
                  <a:pt x="38" y="212"/>
                </a:lnTo>
                <a:close/>
                <a:moveTo>
                  <a:pt x="41" y="297"/>
                </a:moveTo>
                <a:lnTo>
                  <a:pt x="41" y="297"/>
                </a:lnTo>
                <a:lnTo>
                  <a:pt x="40" y="298"/>
                </a:lnTo>
                <a:lnTo>
                  <a:pt x="37" y="302"/>
                </a:lnTo>
                <a:lnTo>
                  <a:pt x="37" y="303"/>
                </a:lnTo>
                <a:lnTo>
                  <a:pt x="37" y="308"/>
                </a:lnTo>
                <a:lnTo>
                  <a:pt x="37" y="309"/>
                </a:lnTo>
                <a:lnTo>
                  <a:pt x="40" y="306"/>
                </a:lnTo>
                <a:lnTo>
                  <a:pt x="41" y="305"/>
                </a:lnTo>
                <a:lnTo>
                  <a:pt x="41" y="303"/>
                </a:lnTo>
                <a:lnTo>
                  <a:pt x="41" y="297"/>
                </a:lnTo>
                <a:close/>
                <a:moveTo>
                  <a:pt x="319" y="76"/>
                </a:moveTo>
                <a:lnTo>
                  <a:pt x="319" y="76"/>
                </a:lnTo>
                <a:lnTo>
                  <a:pt x="320" y="74"/>
                </a:lnTo>
                <a:lnTo>
                  <a:pt x="320" y="73"/>
                </a:lnTo>
                <a:lnTo>
                  <a:pt x="322" y="71"/>
                </a:lnTo>
                <a:lnTo>
                  <a:pt x="324" y="68"/>
                </a:lnTo>
                <a:lnTo>
                  <a:pt x="322" y="66"/>
                </a:lnTo>
                <a:lnTo>
                  <a:pt x="320" y="66"/>
                </a:lnTo>
                <a:lnTo>
                  <a:pt x="317" y="66"/>
                </a:lnTo>
                <a:lnTo>
                  <a:pt x="317" y="74"/>
                </a:lnTo>
                <a:lnTo>
                  <a:pt x="319" y="76"/>
                </a:lnTo>
                <a:close/>
                <a:moveTo>
                  <a:pt x="119" y="11"/>
                </a:moveTo>
                <a:lnTo>
                  <a:pt x="119" y="11"/>
                </a:lnTo>
                <a:lnTo>
                  <a:pt x="100" y="10"/>
                </a:lnTo>
                <a:lnTo>
                  <a:pt x="101" y="13"/>
                </a:lnTo>
                <a:lnTo>
                  <a:pt x="119" y="13"/>
                </a:lnTo>
                <a:lnTo>
                  <a:pt x="119" y="11"/>
                </a:lnTo>
                <a:close/>
                <a:moveTo>
                  <a:pt x="231" y="320"/>
                </a:moveTo>
                <a:lnTo>
                  <a:pt x="231" y="320"/>
                </a:lnTo>
                <a:lnTo>
                  <a:pt x="234" y="317"/>
                </a:lnTo>
                <a:lnTo>
                  <a:pt x="234" y="313"/>
                </a:lnTo>
                <a:lnTo>
                  <a:pt x="234" y="306"/>
                </a:lnTo>
                <a:lnTo>
                  <a:pt x="231" y="309"/>
                </a:lnTo>
                <a:lnTo>
                  <a:pt x="231" y="320"/>
                </a:lnTo>
                <a:close/>
                <a:moveTo>
                  <a:pt x="111" y="32"/>
                </a:moveTo>
                <a:lnTo>
                  <a:pt x="111" y="32"/>
                </a:lnTo>
                <a:lnTo>
                  <a:pt x="104" y="32"/>
                </a:lnTo>
                <a:lnTo>
                  <a:pt x="101" y="40"/>
                </a:lnTo>
                <a:lnTo>
                  <a:pt x="103" y="40"/>
                </a:lnTo>
                <a:lnTo>
                  <a:pt x="104" y="38"/>
                </a:lnTo>
                <a:lnTo>
                  <a:pt x="109" y="33"/>
                </a:lnTo>
                <a:lnTo>
                  <a:pt x="111" y="32"/>
                </a:lnTo>
                <a:close/>
                <a:moveTo>
                  <a:pt x="358" y="235"/>
                </a:moveTo>
                <a:lnTo>
                  <a:pt x="358" y="235"/>
                </a:lnTo>
                <a:lnTo>
                  <a:pt x="354" y="235"/>
                </a:lnTo>
                <a:lnTo>
                  <a:pt x="354" y="243"/>
                </a:lnTo>
                <a:lnTo>
                  <a:pt x="358" y="243"/>
                </a:lnTo>
                <a:lnTo>
                  <a:pt x="358" y="235"/>
                </a:lnTo>
                <a:close/>
                <a:moveTo>
                  <a:pt x="48" y="63"/>
                </a:moveTo>
                <a:lnTo>
                  <a:pt x="48" y="63"/>
                </a:lnTo>
                <a:lnTo>
                  <a:pt x="49" y="63"/>
                </a:lnTo>
                <a:lnTo>
                  <a:pt x="51" y="63"/>
                </a:lnTo>
                <a:lnTo>
                  <a:pt x="52" y="65"/>
                </a:lnTo>
                <a:lnTo>
                  <a:pt x="57" y="62"/>
                </a:lnTo>
                <a:lnTo>
                  <a:pt x="63" y="62"/>
                </a:lnTo>
                <a:lnTo>
                  <a:pt x="78" y="60"/>
                </a:lnTo>
                <a:lnTo>
                  <a:pt x="79" y="60"/>
                </a:lnTo>
                <a:lnTo>
                  <a:pt x="81" y="60"/>
                </a:lnTo>
                <a:lnTo>
                  <a:pt x="68" y="60"/>
                </a:lnTo>
                <a:lnTo>
                  <a:pt x="57" y="60"/>
                </a:lnTo>
                <a:lnTo>
                  <a:pt x="54" y="62"/>
                </a:lnTo>
                <a:lnTo>
                  <a:pt x="54" y="63"/>
                </a:lnTo>
                <a:lnTo>
                  <a:pt x="51" y="63"/>
                </a:lnTo>
                <a:lnTo>
                  <a:pt x="49" y="62"/>
                </a:lnTo>
                <a:lnTo>
                  <a:pt x="48" y="62"/>
                </a:lnTo>
                <a:lnTo>
                  <a:pt x="46" y="62"/>
                </a:lnTo>
                <a:lnTo>
                  <a:pt x="46" y="63"/>
                </a:lnTo>
                <a:lnTo>
                  <a:pt x="48" y="63"/>
                </a:lnTo>
                <a:close/>
                <a:moveTo>
                  <a:pt x="350" y="37"/>
                </a:moveTo>
                <a:lnTo>
                  <a:pt x="350" y="37"/>
                </a:lnTo>
                <a:lnTo>
                  <a:pt x="343" y="30"/>
                </a:lnTo>
                <a:lnTo>
                  <a:pt x="335" y="24"/>
                </a:lnTo>
                <a:lnTo>
                  <a:pt x="336" y="24"/>
                </a:lnTo>
                <a:lnTo>
                  <a:pt x="338" y="27"/>
                </a:lnTo>
                <a:lnTo>
                  <a:pt x="339" y="27"/>
                </a:lnTo>
                <a:lnTo>
                  <a:pt x="339" y="29"/>
                </a:lnTo>
                <a:lnTo>
                  <a:pt x="341" y="30"/>
                </a:lnTo>
                <a:lnTo>
                  <a:pt x="343" y="32"/>
                </a:lnTo>
                <a:lnTo>
                  <a:pt x="346" y="37"/>
                </a:lnTo>
                <a:lnTo>
                  <a:pt x="347" y="40"/>
                </a:lnTo>
                <a:lnTo>
                  <a:pt x="349" y="38"/>
                </a:lnTo>
                <a:lnTo>
                  <a:pt x="350" y="37"/>
                </a:lnTo>
                <a:close/>
                <a:moveTo>
                  <a:pt x="346" y="328"/>
                </a:moveTo>
                <a:lnTo>
                  <a:pt x="346" y="328"/>
                </a:lnTo>
                <a:lnTo>
                  <a:pt x="344" y="333"/>
                </a:lnTo>
                <a:lnTo>
                  <a:pt x="343" y="338"/>
                </a:lnTo>
                <a:lnTo>
                  <a:pt x="347" y="336"/>
                </a:lnTo>
                <a:lnTo>
                  <a:pt x="347" y="335"/>
                </a:lnTo>
                <a:lnTo>
                  <a:pt x="350" y="330"/>
                </a:lnTo>
                <a:lnTo>
                  <a:pt x="346" y="328"/>
                </a:lnTo>
                <a:close/>
                <a:moveTo>
                  <a:pt x="186" y="33"/>
                </a:moveTo>
                <a:lnTo>
                  <a:pt x="186" y="33"/>
                </a:lnTo>
                <a:lnTo>
                  <a:pt x="190" y="33"/>
                </a:lnTo>
                <a:lnTo>
                  <a:pt x="191" y="33"/>
                </a:lnTo>
                <a:lnTo>
                  <a:pt x="193" y="32"/>
                </a:lnTo>
                <a:lnTo>
                  <a:pt x="191" y="27"/>
                </a:lnTo>
                <a:lnTo>
                  <a:pt x="186" y="27"/>
                </a:lnTo>
                <a:lnTo>
                  <a:pt x="186" y="33"/>
                </a:lnTo>
                <a:close/>
                <a:moveTo>
                  <a:pt x="93" y="21"/>
                </a:moveTo>
                <a:lnTo>
                  <a:pt x="93" y="21"/>
                </a:lnTo>
                <a:lnTo>
                  <a:pt x="92" y="25"/>
                </a:lnTo>
                <a:lnTo>
                  <a:pt x="96" y="25"/>
                </a:lnTo>
                <a:lnTo>
                  <a:pt x="98" y="25"/>
                </a:lnTo>
                <a:lnTo>
                  <a:pt x="101" y="21"/>
                </a:lnTo>
                <a:lnTo>
                  <a:pt x="101" y="19"/>
                </a:lnTo>
                <a:lnTo>
                  <a:pt x="93" y="21"/>
                </a:lnTo>
                <a:close/>
                <a:moveTo>
                  <a:pt x="156" y="264"/>
                </a:moveTo>
                <a:lnTo>
                  <a:pt x="156" y="264"/>
                </a:lnTo>
                <a:lnTo>
                  <a:pt x="156" y="272"/>
                </a:lnTo>
                <a:lnTo>
                  <a:pt x="158" y="273"/>
                </a:lnTo>
                <a:lnTo>
                  <a:pt x="161" y="276"/>
                </a:lnTo>
                <a:lnTo>
                  <a:pt x="163" y="272"/>
                </a:lnTo>
                <a:lnTo>
                  <a:pt x="156" y="264"/>
                </a:lnTo>
                <a:close/>
                <a:moveTo>
                  <a:pt x="344" y="76"/>
                </a:moveTo>
                <a:lnTo>
                  <a:pt x="344" y="76"/>
                </a:lnTo>
                <a:lnTo>
                  <a:pt x="349" y="73"/>
                </a:lnTo>
                <a:lnTo>
                  <a:pt x="349" y="68"/>
                </a:lnTo>
                <a:lnTo>
                  <a:pt x="349" y="66"/>
                </a:lnTo>
                <a:lnTo>
                  <a:pt x="349" y="65"/>
                </a:lnTo>
                <a:lnTo>
                  <a:pt x="344" y="68"/>
                </a:lnTo>
                <a:lnTo>
                  <a:pt x="344" y="70"/>
                </a:lnTo>
                <a:lnTo>
                  <a:pt x="344" y="76"/>
                </a:lnTo>
                <a:close/>
                <a:moveTo>
                  <a:pt x="332" y="251"/>
                </a:moveTo>
                <a:lnTo>
                  <a:pt x="332" y="251"/>
                </a:lnTo>
                <a:lnTo>
                  <a:pt x="339" y="248"/>
                </a:lnTo>
                <a:lnTo>
                  <a:pt x="338" y="245"/>
                </a:lnTo>
                <a:lnTo>
                  <a:pt x="332" y="243"/>
                </a:lnTo>
                <a:lnTo>
                  <a:pt x="332" y="251"/>
                </a:lnTo>
                <a:close/>
                <a:moveTo>
                  <a:pt x="178" y="112"/>
                </a:moveTo>
                <a:lnTo>
                  <a:pt x="178" y="112"/>
                </a:lnTo>
                <a:lnTo>
                  <a:pt x="180" y="109"/>
                </a:lnTo>
                <a:lnTo>
                  <a:pt x="180" y="101"/>
                </a:lnTo>
                <a:lnTo>
                  <a:pt x="180" y="98"/>
                </a:lnTo>
                <a:lnTo>
                  <a:pt x="178" y="100"/>
                </a:lnTo>
                <a:lnTo>
                  <a:pt x="177" y="101"/>
                </a:lnTo>
                <a:lnTo>
                  <a:pt x="177" y="114"/>
                </a:lnTo>
                <a:lnTo>
                  <a:pt x="178" y="112"/>
                </a:lnTo>
                <a:close/>
                <a:moveTo>
                  <a:pt x="46" y="346"/>
                </a:moveTo>
                <a:lnTo>
                  <a:pt x="46" y="346"/>
                </a:lnTo>
                <a:lnTo>
                  <a:pt x="43" y="339"/>
                </a:lnTo>
                <a:lnTo>
                  <a:pt x="38" y="346"/>
                </a:lnTo>
                <a:lnTo>
                  <a:pt x="40" y="349"/>
                </a:lnTo>
                <a:lnTo>
                  <a:pt x="46" y="346"/>
                </a:lnTo>
                <a:close/>
                <a:moveTo>
                  <a:pt x="41" y="106"/>
                </a:moveTo>
                <a:lnTo>
                  <a:pt x="41" y="106"/>
                </a:lnTo>
                <a:lnTo>
                  <a:pt x="38" y="108"/>
                </a:lnTo>
                <a:lnTo>
                  <a:pt x="38" y="109"/>
                </a:lnTo>
                <a:lnTo>
                  <a:pt x="37" y="115"/>
                </a:lnTo>
                <a:lnTo>
                  <a:pt x="41" y="114"/>
                </a:lnTo>
                <a:lnTo>
                  <a:pt x="41" y="106"/>
                </a:lnTo>
                <a:close/>
                <a:moveTo>
                  <a:pt x="7" y="160"/>
                </a:moveTo>
                <a:lnTo>
                  <a:pt x="7" y="160"/>
                </a:lnTo>
                <a:lnTo>
                  <a:pt x="7" y="163"/>
                </a:lnTo>
                <a:lnTo>
                  <a:pt x="7" y="178"/>
                </a:lnTo>
                <a:lnTo>
                  <a:pt x="7" y="199"/>
                </a:lnTo>
                <a:lnTo>
                  <a:pt x="7" y="205"/>
                </a:lnTo>
                <a:lnTo>
                  <a:pt x="7" y="194"/>
                </a:lnTo>
                <a:lnTo>
                  <a:pt x="7" y="160"/>
                </a:lnTo>
                <a:close/>
                <a:moveTo>
                  <a:pt x="164" y="371"/>
                </a:moveTo>
                <a:lnTo>
                  <a:pt x="164" y="371"/>
                </a:lnTo>
                <a:lnTo>
                  <a:pt x="174" y="373"/>
                </a:lnTo>
                <a:lnTo>
                  <a:pt x="172" y="369"/>
                </a:lnTo>
                <a:lnTo>
                  <a:pt x="172" y="368"/>
                </a:lnTo>
                <a:lnTo>
                  <a:pt x="166" y="368"/>
                </a:lnTo>
                <a:lnTo>
                  <a:pt x="164" y="368"/>
                </a:lnTo>
                <a:lnTo>
                  <a:pt x="164" y="371"/>
                </a:lnTo>
                <a:close/>
                <a:moveTo>
                  <a:pt x="144" y="133"/>
                </a:moveTo>
                <a:lnTo>
                  <a:pt x="144" y="133"/>
                </a:lnTo>
                <a:lnTo>
                  <a:pt x="147" y="130"/>
                </a:lnTo>
                <a:lnTo>
                  <a:pt x="147" y="128"/>
                </a:lnTo>
                <a:lnTo>
                  <a:pt x="147" y="123"/>
                </a:lnTo>
                <a:lnTo>
                  <a:pt x="144" y="125"/>
                </a:lnTo>
                <a:lnTo>
                  <a:pt x="142" y="126"/>
                </a:lnTo>
                <a:lnTo>
                  <a:pt x="142" y="131"/>
                </a:lnTo>
                <a:lnTo>
                  <a:pt x="142" y="133"/>
                </a:lnTo>
                <a:lnTo>
                  <a:pt x="144" y="133"/>
                </a:lnTo>
                <a:close/>
                <a:moveTo>
                  <a:pt x="186" y="71"/>
                </a:moveTo>
                <a:lnTo>
                  <a:pt x="186" y="71"/>
                </a:lnTo>
                <a:lnTo>
                  <a:pt x="185" y="73"/>
                </a:lnTo>
                <a:lnTo>
                  <a:pt x="177" y="81"/>
                </a:lnTo>
                <a:lnTo>
                  <a:pt x="175" y="82"/>
                </a:lnTo>
                <a:lnTo>
                  <a:pt x="177" y="85"/>
                </a:lnTo>
                <a:lnTo>
                  <a:pt x="178" y="82"/>
                </a:lnTo>
                <a:lnTo>
                  <a:pt x="180" y="81"/>
                </a:lnTo>
                <a:lnTo>
                  <a:pt x="180" y="79"/>
                </a:lnTo>
                <a:lnTo>
                  <a:pt x="182" y="79"/>
                </a:lnTo>
                <a:lnTo>
                  <a:pt x="186" y="71"/>
                </a:lnTo>
                <a:close/>
                <a:moveTo>
                  <a:pt x="180" y="122"/>
                </a:moveTo>
                <a:lnTo>
                  <a:pt x="180" y="122"/>
                </a:lnTo>
                <a:lnTo>
                  <a:pt x="188" y="119"/>
                </a:lnTo>
                <a:lnTo>
                  <a:pt x="188" y="115"/>
                </a:lnTo>
                <a:lnTo>
                  <a:pt x="182" y="114"/>
                </a:lnTo>
                <a:lnTo>
                  <a:pt x="180" y="122"/>
                </a:lnTo>
                <a:close/>
                <a:moveTo>
                  <a:pt x="96" y="30"/>
                </a:moveTo>
                <a:lnTo>
                  <a:pt x="96" y="30"/>
                </a:lnTo>
                <a:lnTo>
                  <a:pt x="93" y="38"/>
                </a:lnTo>
                <a:lnTo>
                  <a:pt x="98" y="38"/>
                </a:lnTo>
                <a:lnTo>
                  <a:pt x="101" y="32"/>
                </a:lnTo>
                <a:lnTo>
                  <a:pt x="96" y="30"/>
                </a:lnTo>
                <a:close/>
                <a:moveTo>
                  <a:pt x="27" y="84"/>
                </a:moveTo>
                <a:lnTo>
                  <a:pt x="27" y="84"/>
                </a:lnTo>
                <a:lnTo>
                  <a:pt x="27" y="82"/>
                </a:lnTo>
                <a:lnTo>
                  <a:pt x="27" y="79"/>
                </a:lnTo>
                <a:lnTo>
                  <a:pt x="25" y="81"/>
                </a:lnTo>
                <a:lnTo>
                  <a:pt x="19" y="84"/>
                </a:lnTo>
                <a:lnTo>
                  <a:pt x="18" y="85"/>
                </a:lnTo>
                <a:lnTo>
                  <a:pt x="18" y="89"/>
                </a:lnTo>
                <a:lnTo>
                  <a:pt x="27" y="84"/>
                </a:lnTo>
                <a:close/>
                <a:moveTo>
                  <a:pt x="191" y="139"/>
                </a:moveTo>
                <a:lnTo>
                  <a:pt x="191" y="139"/>
                </a:lnTo>
                <a:lnTo>
                  <a:pt x="191" y="137"/>
                </a:lnTo>
                <a:lnTo>
                  <a:pt x="185" y="136"/>
                </a:lnTo>
                <a:lnTo>
                  <a:pt x="178" y="136"/>
                </a:lnTo>
                <a:lnTo>
                  <a:pt x="177" y="137"/>
                </a:lnTo>
                <a:lnTo>
                  <a:pt x="175" y="137"/>
                </a:lnTo>
                <a:lnTo>
                  <a:pt x="172" y="139"/>
                </a:lnTo>
                <a:lnTo>
                  <a:pt x="191" y="139"/>
                </a:lnTo>
                <a:close/>
                <a:moveTo>
                  <a:pt x="336" y="366"/>
                </a:moveTo>
                <a:lnTo>
                  <a:pt x="336" y="366"/>
                </a:lnTo>
                <a:lnTo>
                  <a:pt x="336" y="365"/>
                </a:lnTo>
                <a:lnTo>
                  <a:pt x="335" y="363"/>
                </a:lnTo>
                <a:lnTo>
                  <a:pt x="332" y="363"/>
                </a:lnTo>
                <a:lnTo>
                  <a:pt x="328" y="365"/>
                </a:lnTo>
                <a:lnTo>
                  <a:pt x="328" y="368"/>
                </a:lnTo>
                <a:lnTo>
                  <a:pt x="336" y="366"/>
                </a:lnTo>
                <a:close/>
                <a:moveTo>
                  <a:pt x="35" y="294"/>
                </a:moveTo>
                <a:lnTo>
                  <a:pt x="35" y="294"/>
                </a:lnTo>
                <a:lnTo>
                  <a:pt x="41" y="290"/>
                </a:lnTo>
                <a:lnTo>
                  <a:pt x="41" y="284"/>
                </a:lnTo>
                <a:lnTo>
                  <a:pt x="35" y="289"/>
                </a:lnTo>
                <a:lnTo>
                  <a:pt x="35" y="294"/>
                </a:lnTo>
                <a:close/>
                <a:moveTo>
                  <a:pt x="243" y="355"/>
                </a:moveTo>
                <a:lnTo>
                  <a:pt x="243" y="355"/>
                </a:lnTo>
                <a:lnTo>
                  <a:pt x="243" y="349"/>
                </a:lnTo>
                <a:lnTo>
                  <a:pt x="242" y="347"/>
                </a:lnTo>
                <a:lnTo>
                  <a:pt x="240" y="346"/>
                </a:lnTo>
                <a:lnTo>
                  <a:pt x="240" y="349"/>
                </a:lnTo>
                <a:lnTo>
                  <a:pt x="240" y="350"/>
                </a:lnTo>
                <a:lnTo>
                  <a:pt x="240" y="352"/>
                </a:lnTo>
                <a:lnTo>
                  <a:pt x="238" y="354"/>
                </a:lnTo>
                <a:lnTo>
                  <a:pt x="240" y="357"/>
                </a:lnTo>
                <a:lnTo>
                  <a:pt x="243" y="355"/>
                </a:lnTo>
                <a:close/>
                <a:moveTo>
                  <a:pt x="126" y="22"/>
                </a:moveTo>
                <a:lnTo>
                  <a:pt x="126" y="22"/>
                </a:lnTo>
                <a:lnTo>
                  <a:pt x="137" y="22"/>
                </a:lnTo>
                <a:lnTo>
                  <a:pt x="137" y="19"/>
                </a:lnTo>
                <a:lnTo>
                  <a:pt x="125" y="19"/>
                </a:lnTo>
                <a:lnTo>
                  <a:pt x="126" y="22"/>
                </a:lnTo>
                <a:close/>
                <a:moveTo>
                  <a:pt x="221" y="308"/>
                </a:moveTo>
                <a:lnTo>
                  <a:pt x="221" y="308"/>
                </a:lnTo>
                <a:lnTo>
                  <a:pt x="220" y="298"/>
                </a:lnTo>
                <a:lnTo>
                  <a:pt x="218" y="302"/>
                </a:lnTo>
                <a:lnTo>
                  <a:pt x="216" y="303"/>
                </a:lnTo>
                <a:lnTo>
                  <a:pt x="216" y="305"/>
                </a:lnTo>
                <a:lnTo>
                  <a:pt x="218" y="306"/>
                </a:lnTo>
                <a:lnTo>
                  <a:pt x="216" y="308"/>
                </a:lnTo>
                <a:lnTo>
                  <a:pt x="218" y="309"/>
                </a:lnTo>
                <a:lnTo>
                  <a:pt x="221" y="308"/>
                </a:lnTo>
                <a:close/>
                <a:moveTo>
                  <a:pt x="190" y="294"/>
                </a:moveTo>
                <a:lnTo>
                  <a:pt x="190" y="294"/>
                </a:lnTo>
                <a:lnTo>
                  <a:pt x="193" y="290"/>
                </a:lnTo>
                <a:lnTo>
                  <a:pt x="194" y="287"/>
                </a:lnTo>
                <a:lnTo>
                  <a:pt x="196" y="286"/>
                </a:lnTo>
                <a:lnTo>
                  <a:pt x="188" y="286"/>
                </a:lnTo>
                <a:lnTo>
                  <a:pt x="190" y="294"/>
                </a:lnTo>
                <a:close/>
                <a:moveTo>
                  <a:pt x="24" y="207"/>
                </a:moveTo>
                <a:lnTo>
                  <a:pt x="24" y="207"/>
                </a:lnTo>
                <a:lnTo>
                  <a:pt x="27" y="204"/>
                </a:lnTo>
                <a:lnTo>
                  <a:pt x="29" y="204"/>
                </a:lnTo>
                <a:lnTo>
                  <a:pt x="30" y="201"/>
                </a:lnTo>
                <a:lnTo>
                  <a:pt x="30" y="197"/>
                </a:lnTo>
                <a:lnTo>
                  <a:pt x="24" y="202"/>
                </a:lnTo>
                <a:lnTo>
                  <a:pt x="24" y="204"/>
                </a:lnTo>
                <a:lnTo>
                  <a:pt x="24" y="207"/>
                </a:lnTo>
                <a:close/>
                <a:moveTo>
                  <a:pt x="336" y="231"/>
                </a:moveTo>
                <a:lnTo>
                  <a:pt x="336" y="231"/>
                </a:lnTo>
                <a:lnTo>
                  <a:pt x="332" y="231"/>
                </a:lnTo>
                <a:lnTo>
                  <a:pt x="332" y="238"/>
                </a:lnTo>
                <a:lnTo>
                  <a:pt x="338" y="237"/>
                </a:lnTo>
                <a:lnTo>
                  <a:pt x="336" y="231"/>
                </a:lnTo>
                <a:close/>
                <a:moveTo>
                  <a:pt x="224" y="264"/>
                </a:moveTo>
                <a:lnTo>
                  <a:pt x="224" y="264"/>
                </a:lnTo>
                <a:lnTo>
                  <a:pt x="221" y="267"/>
                </a:lnTo>
                <a:lnTo>
                  <a:pt x="220" y="267"/>
                </a:lnTo>
                <a:lnTo>
                  <a:pt x="221" y="273"/>
                </a:lnTo>
                <a:lnTo>
                  <a:pt x="223" y="273"/>
                </a:lnTo>
                <a:lnTo>
                  <a:pt x="226" y="272"/>
                </a:lnTo>
                <a:lnTo>
                  <a:pt x="224" y="265"/>
                </a:lnTo>
                <a:lnTo>
                  <a:pt x="224" y="264"/>
                </a:lnTo>
                <a:close/>
                <a:moveTo>
                  <a:pt x="341" y="366"/>
                </a:moveTo>
                <a:lnTo>
                  <a:pt x="341" y="366"/>
                </a:lnTo>
                <a:lnTo>
                  <a:pt x="346" y="365"/>
                </a:lnTo>
                <a:lnTo>
                  <a:pt x="350" y="361"/>
                </a:lnTo>
                <a:lnTo>
                  <a:pt x="347" y="361"/>
                </a:lnTo>
                <a:lnTo>
                  <a:pt x="347" y="360"/>
                </a:lnTo>
                <a:lnTo>
                  <a:pt x="344" y="361"/>
                </a:lnTo>
                <a:lnTo>
                  <a:pt x="341" y="361"/>
                </a:lnTo>
                <a:lnTo>
                  <a:pt x="343" y="365"/>
                </a:lnTo>
                <a:lnTo>
                  <a:pt x="341" y="366"/>
                </a:lnTo>
                <a:close/>
                <a:moveTo>
                  <a:pt x="237" y="224"/>
                </a:moveTo>
                <a:lnTo>
                  <a:pt x="237" y="224"/>
                </a:lnTo>
                <a:lnTo>
                  <a:pt x="213" y="224"/>
                </a:lnTo>
                <a:lnTo>
                  <a:pt x="215" y="224"/>
                </a:lnTo>
                <a:lnTo>
                  <a:pt x="224" y="224"/>
                </a:lnTo>
                <a:lnTo>
                  <a:pt x="227" y="226"/>
                </a:lnTo>
                <a:lnTo>
                  <a:pt x="229" y="226"/>
                </a:lnTo>
                <a:lnTo>
                  <a:pt x="231" y="226"/>
                </a:lnTo>
                <a:lnTo>
                  <a:pt x="232" y="224"/>
                </a:lnTo>
                <a:lnTo>
                  <a:pt x="234" y="224"/>
                </a:lnTo>
                <a:lnTo>
                  <a:pt x="235" y="226"/>
                </a:lnTo>
                <a:lnTo>
                  <a:pt x="237" y="226"/>
                </a:lnTo>
                <a:lnTo>
                  <a:pt x="237" y="224"/>
                </a:lnTo>
                <a:close/>
                <a:moveTo>
                  <a:pt x="40" y="278"/>
                </a:moveTo>
                <a:lnTo>
                  <a:pt x="40" y="278"/>
                </a:lnTo>
                <a:lnTo>
                  <a:pt x="40" y="270"/>
                </a:lnTo>
                <a:lnTo>
                  <a:pt x="37" y="273"/>
                </a:lnTo>
                <a:lnTo>
                  <a:pt x="37" y="281"/>
                </a:lnTo>
                <a:lnTo>
                  <a:pt x="40" y="278"/>
                </a:lnTo>
                <a:close/>
                <a:moveTo>
                  <a:pt x="27" y="43"/>
                </a:moveTo>
                <a:lnTo>
                  <a:pt x="27" y="43"/>
                </a:lnTo>
                <a:lnTo>
                  <a:pt x="22" y="44"/>
                </a:lnTo>
                <a:lnTo>
                  <a:pt x="18" y="52"/>
                </a:lnTo>
                <a:lnTo>
                  <a:pt x="18" y="54"/>
                </a:lnTo>
                <a:lnTo>
                  <a:pt x="25" y="48"/>
                </a:lnTo>
                <a:lnTo>
                  <a:pt x="27" y="43"/>
                </a:lnTo>
                <a:close/>
                <a:moveTo>
                  <a:pt x="175" y="314"/>
                </a:moveTo>
                <a:lnTo>
                  <a:pt x="175" y="314"/>
                </a:lnTo>
                <a:lnTo>
                  <a:pt x="178" y="313"/>
                </a:lnTo>
                <a:lnTo>
                  <a:pt x="178" y="308"/>
                </a:lnTo>
                <a:lnTo>
                  <a:pt x="177" y="308"/>
                </a:lnTo>
                <a:lnTo>
                  <a:pt x="175" y="308"/>
                </a:lnTo>
                <a:lnTo>
                  <a:pt x="172" y="306"/>
                </a:lnTo>
                <a:lnTo>
                  <a:pt x="172" y="311"/>
                </a:lnTo>
                <a:lnTo>
                  <a:pt x="175" y="314"/>
                </a:lnTo>
                <a:close/>
                <a:moveTo>
                  <a:pt x="272" y="344"/>
                </a:moveTo>
                <a:lnTo>
                  <a:pt x="272" y="344"/>
                </a:lnTo>
                <a:lnTo>
                  <a:pt x="273" y="346"/>
                </a:lnTo>
                <a:lnTo>
                  <a:pt x="275" y="347"/>
                </a:lnTo>
                <a:lnTo>
                  <a:pt x="278" y="347"/>
                </a:lnTo>
                <a:lnTo>
                  <a:pt x="283" y="349"/>
                </a:lnTo>
                <a:lnTo>
                  <a:pt x="283" y="344"/>
                </a:lnTo>
                <a:lnTo>
                  <a:pt x="272" y="344"/>
                </a:lnTo>
                <a:close/>
                <a:moveTo>
                  <a:pt x="335" y="286"/>
                </a:moveTo>
                <a:lnTo>
                  <a:pt x="335" y="286"/>
                </a:lnTo>
                <a:lnTo>
                  <a:pt x="333" y="292"/>
                </a:lnTo>
                <a:lnTo>
                  <a:pt x="333" y="298"/>
                </a:lnTo>
                <a:lnTo>
                  <a:pt x="333" y="300"/>
                </a:lnTo>
                <a:lnTo>
                  <a:pt x="333" y="305"/>
                </a:lnTo>
                <a:lnTo>
                  <a:pt x="335" y="300"/>
                </a:lnTo>
                <a:lnTo>
                  <a:pt x="335" y="289"/>
                </a:lnTo>
                <a:lnTo>
                  <a:pt x="335" y="286"/>
                </a:lnTo>
                <a:close/>
                <a:moveTo>
                  <a:pt x="144" y="286"/>
                </a:moveTo>
                <a:lnTo>
                  <a:pt x="144" y="286"/>
                </a:lnTo>
                <a:lnTo>
                  <a:pt x="145" y="305"/>
                </a:lnTo>
                <a:lnTo>
                  <a:pt x="147" y="320"/>
                </a:lnTo>
                <a:lnTo>
                  <a:pt x="144" y="286"/>
                </a:lnTo>
                <a:close/>
                <a:moveTo>
                  <a:pt x="355" y="306"/>
                </a:moveTo>
                <a:lnTo>
                  <a:pt x="355" y="306"/>
                </a:lnTo>
                <a:lnTo>
                  <a:pt x="352" y="306"/>
                </a:lnTo>
                <a:lnTo>
                  <a:pt x="350" y="308"/>
                </a:lnTo>
                <a:lnTo>
                  <a:pt x="349" y="311"/>
                </a:lnTo>
                <a:lnTo>
                  <a:pt x="347" y="313"/>
                </a:lnTo>
                <a:lnTo>
                  <a:pt x="350" y="313"/>
                </a:lnTo>
                <a:lnTo>
                  <a:pt x="354" y="313"/>
                </a:lnTo>
                <a:lnTo>
                  <a:pt x="354" y="311"/>
                </a:lnTo>
                <a:lnTo>
                  <a:pt x="354" y="309"/>
                </a:lnTo>
                <a:lnTo>
                  <a:pt x="355" y="306"/>
                </a:lnTo>
                <a:close/>
                <a:moveTo>
                  <a:pt x="246" y="22"/>
                </a:moveTo>
                <a:lnTo>
                  <a:pt x="246" y="22"/>
                </a:lnTo>
                <a:lnTo>
                  <a:pt x="251" y="18"/>
                </a:lnTo>
                <a:lnTo>
                  <a:pt x="251" y="14"/>
                </a:lnTo>
                <a:lnTo>
                  <a:pt x="245" y="14"/>
                </a:lnTo>
                <a:lnTo>
                  <a:pt x="246" y="22"/>
                </a:lnTo>
                <a:close/>
                <a:moveTo>
                  <a:pt x="117" y="24"/>
                </a:moveTo>
                <a:lnTo>
                  <a:pt x="117" y="24"/>
                </a:lnTo>
                <a:lnTo>
                  <a:pt x="112" y="24"/>
                </a:lnTo>
                <a:lnTo>
                  <a:pt x="108" y="22"/>
                </a:lnTo>
                <a:lnTo>
                  <a:pt x="106" y="25"/>
                </a:lnTo>
                <a:lnTo>
                  <a:pt x="111" y="27"/>
                </a:lnTo>
                <a:lnTo>
                  <a:pt x="114" y="25"/>
                </a:lnTo>
                <a:lnTo>
                  <a:pt x="115" y="25"/>
                </a:lnTo>
                <a:lnTo>
                  <a:pt x="117" y="24"/>
                </a:lnTo>
                <a:close/>
                <a:moveTo>
                  <a:pt x="117" y="46"/>
                </a:moveTo>
                <a:lnTo>
                  <a:pt x="117" y="46"/>
                </a:lnTo>
                <a:lnTo>
                  <a:pt x="119" y="48"/>
                </a:lnTo>
                <a:lnTo>
                  <a:pt x="126" y="48"/>
                </a:lnTo>
                <a:lnTo>
                  <a:pt x="126" y="46"/>
                </a:lnTo>
                <a:lnTo>
                  <a:pt x="128" y="44"/>
                </a:lnTo>
                <a:lnTo>
                  <a:pt x="126" y="44"/>
                </a:lnTo>
                <a:lnTo>
                  <a:pt x="120" y="44"/>
                </a:lnTo>
                <a:lnTo>
                  <a:pt x="117" y="46"/>
                </a:lnTo>
                <a:close/>
                <a:moveTo>
                  <a:pt x="358" y="360"/>
                </a:moveTo>
                <a:lnTo>
                  <a:pt x="358" y="360"/>
                </a:lnTo>
                <a:lnTo>
                  <a:pt x="361" y="354"/>
                </a:lnTo>
                <a:lnTo>
                  <a:pt x="366" y="347"/>
                </a:lnTo>
                <a:lnTo>
                  <a:pt x="368" y="338"/>
                </a:lnTo>
                <a:lnTo>
                  <a:pt x="369" y="333"/>
                </a:lnTo>
                <a:lnTo>
                  <a:pt x="365" y="346"/>
                </a:lnTo>
                <a:lnTo>
                  <a:pt x="358" y="360"/>
                </a:lnTo>
                <a:close/>
                <a:moveTo>
                  <a:pt x="297" y="51"/>
                </a:moveTo>
                <a:lnTo>
                  <a:pt x="297" y="51"/>
                </a:lnTo>
                <a:lnTo>
                  <a:pt x="270" y="52"/>
                </a:lnTo>
                <a:lnTo>
                  <a:pt x="295" y="52"/>
                </a:lnTo>
                <a:lnTo>
                  <a:pt x="297" y="52"/>
                </a:lnTo>
                <a:lnTo>
                  <a:pt x="297" y="51"/>
                </a:lnTo>
                <a:close/>
                <a:moveTo>
                  <a:pt x="355" y="248"/>
                </a:moveTo>
                <a:lnTo>
                  <a:pt x="355" y="248"/>
                </a:lnTo>
                <a:lnTo>
                  <a:pt x="355" y="256"/>
                </a:lnTo>
                <a:lnTo>
                  <a:pt x="358" y="256"/>
                </a:lnTo>
                <a:lnTo>
                  <a:pt x="358" y="254"/>
                </a:lnTo>
                <a:lnTo>
                  <a:pt x="358" y="251"/>
                </a:lnTo>
                <a:lnTo>
                  <a:pt x="358" y="249"/>
                </a:lnTo>
                <a:lnTo>
                  <a:pt x="358" y="246"/>
                </a:lnTo>
                <a:lnTo>
                  <a:pt x="355" y="246"/>
                </a:lnTo>
                <a:lnTo>
                  <a:pt x="355" y="248"/>
                </a:lnTo>
                <a:close/>
                <a:moveTo>
                  <a:pt x="212" y="246"/>
                </a:moveTo>
                <a:lnTo>
                  <a:pt x="212" y="246"/>
                </a:lnTo>
                <a:lnTo>
                  <a:pt x="215" y="246"/>
                </a:lnTo>
                <a:lnTo>
                  <a:pt x="215" y="245"/>
                </a:lnTo>
                <a:lnTo>
                  <a:pt x="215" y="243"/>
                </a:lnTo>
                <a:lnTo>
                  <a:pt x="213" y="240"/>
                </a:lnTo>
                <a:lnTo>
                  <a:pt x="205" y="232"/>
                </a:lnTo>
                <a:lnTo>
                  <a:pt x="207" y="234"/>
                </a:lnTo>
                <a:lnTo>
                  <a:pt x="208" y="237"/>
                </a:lnTo>
                <a:lnTo>
                  <a:pt x="210" y="240"/>
                </a:lnTo>
                <a:lnTo>
                  <a:pt x="212" y="240"/>
                </a:lnTo>
                <a:lnTo>
                  <a:pt x="212" y="243"/>
                </a:lnTo>
                <a:lnTo>
                  <a:pt x="212" y="246"/>
                </a:lnTo>
                <a:close/>
                <a:moveTo>
                  <a:pt x="215" y="264"/>
                </a:moveTo>
                <a:lnTo>
                  <a:pt x="215" y="264"/>
                </a:lnTo>
                <a:lnTo>
                  <a:pt x="213" y="259"/>
                </a:lnTo>
                <a:lnTo>
                  <a:pt x="208" y="262"/>
                </a:lnTo>
                <a:lnTo>
                  <a:pt x="208" y="264"/>
                </a:lnTo>
                <a:lnTo>
                  <a:pt x="210" y="265"/>
                </a:lnTo>
                <a:lnTo>
                  <a:pt x="210" y="267"/>
                </a:lnTo>
                <a:lnTo>
                  <a:pt x="215" y="264"/>
                </a:lnTo>
                <a:close/>
                <a:moveTo>
                  <a:pt x="207" y="98"/>
                </a:moveTo>
                <a:lnTo>
                  <a:pt x="207" y="98"/>
                </a:lnTo>
                <a:lnTo>
                  <a:pt x="207" y="96"/>
                </a:lnTo>
                <a:lnTo>
                  <a:pt x="204" y="92"/>
                </a:lnTo>
                <a:lnTo>
                  <a:pt x="204" y="90"/>
                </a:lnTo>
                <a:lnTo>
                  <a:pt x="205" y="89"/>
                </a:lnTo>
                <a:lnTo>
                  <a:pt x="208" y="89"/>
                </a:lnTo>
                <a:lnTo>
                  <a:pt x="208" y="90"/>
                </a:lnTo>
                <a:lnTo>
                  <a:pt x="208" y="87"/>
                </a:lnTo>
                <a:lnTo>
                  <a:pt x="201" y="90"/>
                </a:lnTo>
                <a:lnTo>
                  <a:pt x="202" y="95"/>
                </a:lnTo>
                <a:lnTo>
                  <a:pt x="204" y="95"/>
                </a:lnTo>
                <a:lnTo>
                  <a:pt x="205" y="96"/>
                </a:lnTo>
                <a:lnTo>
                  <a:pt x="207" y="98"/>
                </a:lnTo>
                <a:close/>
                <a:moveTo>
                  <a:pt x="43" y="141"/>
                </a:moveTo>
                <a:lnTo>
                  <a:pt x="43" y="141"/>
                </a:lnTo>
                <a:lnTo>
                  <a:pt x="40" y="144"/>
                </a:lnTo>
                <a:lnTo>
                  <a:pt x="38" y="144"/>
                </a:lnTo>
                <a:lnTo>
                  <a:pt x="38" y="147"/>
                </a:lnTo>
                <a:lnTo>
                  <a:pt x="38" y="150"/>
                </a:lnTo>
                <a:lnTo>
                  <a:pt x="41" y="149"/>
                </a:lnTo>
                <a:lnTo>
                  <a:pt x="43" y="141"/>
                </a:lnTo>
                <a:close/>
                <a:moveTo>
                  <a:pt x="197" y="54"/>
                </a:moveTo>
                <a:lnTo>
                  <a:pt x="197" y="54"/>
                </a:lnTo>
                <a:lnTo>
                  <a:pt x="202" y="44"/>
                </a:lnTo>
                <a:lnTo>
                  <a:pt x="196" y="44"/>
                </a:lnTo>
                <a:lnTo>
                  <a:pt x="197" y="54"/>
                </a:lnTo>
                <a:close/>
                <a:moveTo>
                  <a:pt x="338" y="212"/>
                </a:moveTo>
                <a:lnTo>
                  <a:pt x="338" y="212"/>
                </a:lnTo>
                <a:lnTo>
                  <a:pt x="332" y="210"/>
                </a:lnTo>
                <a:lnTo>
                  <a:pt x="332" y="216"/>
                </a:lnTo>
                <a:lnTo>
                  <a:pt x="338" y="215"/>
                </a:lnTo>
                <a:lnTo>
                  <a:pt x="338" y="212"/>
                </a:lnTo>
                <a:close/>
                <a:moveTo>
                  <a:pt x="347" y="325"/>
                </a:moveTo>
                <a:lnTo>
                  <a:pt x="347" y="325"/>
                </a:lnTo>
                <a:lnTo>
                  <a:pt x="352" y="327"/>
                </a:lnTo>
                <a:lnTo>
                  <a:pt x="354" y="319"/>
                </a:lnTo>
                <a:lnTo>
                  <a:pt x="347" y="324"/>
                </a:lnTo>
                <a:lnTo>
                  <a:pt x="347" y="325"/>
                </a:lnTo>
                <a:close/>
                <a:moveTo>
                  <a:pt x="21" y="303"/>
                </a:moveTo>
                <a:lnTo>
                  <a:pt x="21" y="303"/>
                </a:lnTo>
                <a:lnTo>
                  <a:pt x="22" y="305"/>
                </a:lnTo>
                <a:lnTo>
                  <a:pt x="24" y="306"/>
                </a:lnTo>
                <a:lnTo>
                  <a:pt x="24" y="308"/>
                </a:lnTo>
                <a:lnTo>
                  <a:pt x="25" y="309"/>
                </a:lnTo>
                <a:lnTo>
                  <a:pt x="27" y="306"/>
                </a:lnTo>
                <a:lnTo>
                  <a:pt x="29" y="305"/>
                </a:lnTo>
                <a:lnTo>
                  <a:pt x="27" y="302"/>
                </a:lnTo>
                <a:lnTo>
                  <a:pt x="21" y="303"/>
                </a:lnTo>
                <a:close/>
                <a:moveTo>
                  <a:pt x="14" y="207"/>
                </a:moveTo>
                <a:lnTo>
                  <a:pt x="14" y="207"/>
                </a:lnTo>
                <a:lnTo>
                  <a:pt x="19" y="202"/>
                </a:lnTo>
                <a:lnTo>
                  <a:pt x="21" y="202"/>
                </a:lnTo>
                <a:lnTo>
                  <a:pt x="19" y="197"/>
                </a:lnTo>
                <a:lnTo>
                  <a:pt x="14" y="201"/>
                </a:lnTo>
                <a:lnTo>
                  <a:pt x="14" y="207"/>
                </a:lnTo>
                <a:close/>
                <a:moveTo>
                  <a:pt x="330" y="89"/>
                </a:moveTo>
                <a:lnTo>
                  <a:pt x="330" y="89"/>
                </a:lnTo>
                <a:lnTo>
                  <a:pt x="327" y="90"/>
                </a:lnTo>
                <a:lnTo>
                  <a:pt x="325" y="92"/>
                </a:lnTo>
                <a:lnTo>
                  <a:pt x="325" y="98"/>
                </a:lnTo>
                <a:lnTo>
                  <a:pt x="330" y="93"/>
                </a:lnTo>
                <a:lnTo>
                  <a:pt x="330" y="89"/>
                </a:lnTo>
                <a:close/>
                <a:moveTo>
                  <a:pt x="295" y="344"/>
                </a:moveTo>
                <a:lnTo>
                  <a:pt x="295" y="344"/>
                </a:lnTo>
                <a:lnTo>
                  <a:pt x="286" y="344"/>
                </a:lnTo>
                <a:lnTo>
                  <a:pt x="287" y="347"/>
                </a:lnTo>
                <a:lnTo>
                  <a:pt x="295" y="347"/>
                </a:lnTo>
                <a:lnTo>
                  <a:pt x="295" y="344"/>
                </a:lnTo>
                <a:close/>
                <a:moveTo>
                  <a:pt x="175" y="130"/>
                </a:moveTo>
                <a:lnTo>
                  <a:pt x="175" y="130"/>
                </a:lnTo>
                <a:lnTo>
                  <a:pt x="175" y="122"/>
                </a:lnTo>
                <a:lnTo>
                  <a:pt x="174" y="122"/>
                </a:lnTo>
                <a:lnTo>
                  <a:pt x="169" y="128"/>
                </a:lnTo>
                <a:lnTo>
                  <a:pt x="175" y="130"/>
                </a:lnTo>
                <a:close/>
                <a:moveTo>
                  <a:pt x="166" y="33"/>
                </a:moveTo>
                <a:lnTo>
                  <a:pt x="166" y="33"/>
                </a:lnTo>
                <a:lnTo>
                  <a:pt x="164" y="38"/>
                </a:lnTo>
                <a:lnTo>
                  <a:pt x="164" y="40"/>
                </a:lnTo>
                <a:lnTo>
                  <a:pt x="166" y="41"/>
                </a:lnTo>
                <a:lnTo>
                  <a:pt x="169" y="37"/>
                </a:lnTo>
                <a:lnTo>
                  <a:pt x="169" y="33"/>
                </a:lnTo>
                <a:lnTo>
                  <a:pt x="166" y="33"/>
                </a:lnTo>
                <a:close/>
                <a:moveTo>
                  <a:pt x="218" y="232"/>
                </a:moveTo>
                <a:lnTo>
                  <a:pt x="218" y="232"/>
                </a:lnTo>
                <a:lnTo>
                  <a:pt x="223" y="245"/>
                </a:lnTo>
                <a:lnTo>
                  <a:pt x="226" y="243"/>
                </a:lnTo>
                <a:lnTo>
                  <a:pt x="226" y="242"/>
                </a:lnTo>
                <a:lnTo>
                  <a:pt x="218" y="232"/>
                </a:lnTo>
                <a:close/>
                <a:moveTo>
                  <a:pt x="40" y="331"/>
                </a:moveTo>
                <a:lnTo>
                  <a:pt x="40" y="331"/>
                </a:lnTo>
                <a:lnTo>
                  <a:pt x="33" y="338"/>
                </a:lnTo>
                <a:lnTo>
                  <a:pt x="35" y="339"/>
                </a:lnTo>
                <a:lnTo>
                  <a:pt x="41" y="335"/>
                </a:lnTo>
                <a:lnTo>
                  <a:pt x="40" y="331"/>
                </a:lnTo>
                <a:close/>
                <a:moveTo>
                  <a:pt x="141" y="41"/>
                </a:moveTo>
                <a:lnTo>
                  <a:pt x="141" y="41"/>
                </a:lnTo>
                <a:lnTo>
                  <a:pt x="144" y="38"/>
                </a:lnTo>
                <a:lnTo>
                  <a:pt x="142" y="33"/>
                </a:lnTo>
                <a:lnTo>
                  <a:pt x="139" y="35"/>
                </a:lnTo>
                <a:lnTo>
                  <a:pt x="139" y="40"/>
                </a:lnTo>
                <a:lnTo>
                  <a:pt x="141" y="41"/>
                </a:lnTo>
                <a:close/>
                <a:moveTo>
                  <a:pt x="186" y="268"/>
                </a:moveTo>
                <a:lnTo>
                  <a:pt x="186" y="268"/>
                </a:lnTo>
                <a:lnTo>
                  <a:pt x="188" y="268"/>
                </a:lnTo>
                <a:lnTo>
                  <a:pt x="191" y="265"/>
                </a:lnTo>
                <a:lnTo>
                  <a:pt x="191" y="261"/>
                </a:lnTo>
                <a:lnTo>
                  <a:pt x="186" y="265"/>
                </a:lnTo>
                <a:lnTo>
                  <a:pt x="186" y="267"/>
                </a:lnTo>
                <a:lnTo>
                  <a:pt x="186" y="268"/>
                </a:lnTo>
                <a:close/>
                <a:moveTo>
                  <a:pt x="279" y="43"/>
                </a:moveTo>
                <a:lnTo>
                  <a:pt x="279" y="43"/>
                </a:lnTo>
                <a:lnTo>
                  <a:pt x="286" y="44"/>
                </a:lnTo>
                <a:lnTo>
                  <a:pt x="289" y="41"/>
                </a:lnTo>
                <a:lnTo>
                  <a:pt x="283" y="41"/>
                </a:lnTo>
                <a:lnTo>
                  <a:pt x="281" y="41"/>
                </a:lnTo>
                <a:lnTo>
                  <a:pt x="279" y="43"/>
                </a:lnTo>
                <a:close/>
                <a:moveTo>
                  <a:pt x="84" y="37"/>
                </a:moveTo>
                <a:lnTo>
                  <a:pt x="84" y="37"/>
                </a:lnTo>
                <a:lnTo>
                  <a:pt x="87" y="30"/>
                </a:lnTo>
                <a:lnTo>
                  <a:pt x="84" y="30"/>
                </a:lnTo>
                <a:lnTo>
                  <a:pt x="82" y="32"/>
                </a:lnTo>
                <a:lnTo>
                  <a:pt x="81" y="35"/>
                </a:lnTo>
                <a:lnTo>
                  <a:pt x="79" y="35"/>
                </a:lnTo>
                <a:lnTo>
                  <a:pt x="84" y="37"/>
                </a:lnTo>
                <a:close/>
                <a:moveTo>
                  <a:pt x="226" y="85"/>
                </a:moveTo>
                <a:lnTo>
                  <a:pt x="226" y="85"/>
                </a:lnTo>
                <a:lnTo>
                  <a:pt x="226" y="84"/>
                </a:lnTo>
                <a:lnTo>
                  <a:pt x="227" y="71"/>
                </a:lnTo>
                <a:lnTo>
                  <a:pt x="227" y="70"/>
                </a:lnTo>
                <a:lnTo>
                  <a:pt x="226" y="68"/>
                </a:lnTo>
                <a:lnTo>
                  <a:pt x="226" y="73"/>
                </a:lnTo>
                <a:lnTo>
                  <a:pt x="226" y="76"/>
                </a:lnTo>
                <a:lnTo>
                  <a:pt x="226" y="78"/>
                </a:lnTo>
                <a:lnTo>
                  <a:pt x="224" y="79"/>
                </a:lnTo>
                <a:lnTo>
                  <a:pt x="226" y="85"/>
                </a:lnTo>
                <a:close/>
                <a:moveTo>
                  <a:pt x="335" y="27"/>
                </a:moveTo>
                <a:lnTo>
                  <a:pt x="335" y="27"/>
                </a:lnTo>
                <a:lnTo>
                  <a:pt x="330" y="22"/>
                </a:lnTo>
                <a:lnTo>
                  <a:pt x="324" y="21"/>
                </a:lnTo>
                <a:lnTo>
                  <a:pt x="325" y="21"/>
                </a:lnTo>
                <a:lnTo>
                  <a:pt x="325" y="22"/>
                </a:lnTo>
                <a:lnTo>
                  <a:pt x="327" y="24"/>
                </a:lnTo>
                <a:lnTo>
                  <a:pt x="327" y="25"/>
                </a:lnTo>
                <a:lnTo>
                  <a:pt x="327" y="27"/>
                </a:lnTo>
                <a:lnTo>
                  <a:pt x="327" y="29"/>
                </a:lnTo>
                <a:lnTo>
                  <a:pt x="328" y="25"/>
                </a:lnTo>
                <a:lnTo>
                  <a:pt x="330" y="24"/>
                </a:lnTo>
                <a:lnTo>
                  <a:pt x="332" y="25"/>
                </a:lnTo>
                <a:lnTo>
                  <a:pt x="333" y="27"/>
                </a:lnTo>
                <a:lnTo>
                  <a:pt x="333" y="29"/>
                </a:lnTo>
                <a:lnTo>
                  <a:pt x="335" y="27"/>
                </a:lnTo>
                <a:close/>
                <a:moveTo>
                  <a:pt x="320" y="41"/>
                </a:moveTo>
                <a:lnTo>
                  <a:pt x="320" y="41"/>
                </a:lnTo>
                <a:lnTo>
                  <a:pt x="320" y="43"/>
                </a:lnTo>
                <a:lnTo>
                  <a:pt x="319" y="43"/>
                </a:lnTo>
                <a:lnTo>
                  <a:pt x="317" y="44"/>
                </a:lnTo>
                <a:lnTo>
                  <a:pt x="314" y="46"/>
                </a:lnTo>
                <a:lnTo>
                  <a:pt x="313" y="46"/>
                </a:lnTo>
                <a:lnTo>
                  <a:pt x="319" y="48"/>
                </a:lnTo>
                <a:lnTo>
                  <a:pt x="324" y="43"/>
                </a:lnTo>
                <a:lnTo>
                  <a:pt x="322" y="41"/>
                </a:lnTo>
                <a:lnTo>
                  <a:pt x="320" y="41"/>
                </a:lnTo>
                <a:close/>
                <a:moveTo>
                  <a:pt x="212" y="141"/>
                </a:moveTo>
                <a:lnTo>
                  <a:pt x="212" y="141"/>
                </a:lnTo>
                <a:lnTo>
                  <a:pt x="175" y="142"/>
                </a:lnTo>
                <a:lnTo>
                  <a:pt x="180" y="142"/>
                </a:lnTo>
                <a:lnTo>
                  <a:pt x="199" y="142"/>
                </a:lnTo>
                <a:lnTo>
                  <a:pt x="210" y="142"/>
                </a:lnTo>
                <a:lnTo>
                  <a:pt x="212" y="141"/>
                </a:lnTo>
                <a:close/>
                <a:moveTo>
                  <a:pt x="137" y="13"/>
                </a:moveTo>
                <a:lnTo>
                  <a:pt x="137" y="13"/>
                </a:lnTo>
                <a:lnTo>
                  <a:pt x="136" y="11"/>
                </a:lnTo>
                <a:lnTo>
                  <a:pt x="125" y="11"/>
                </a:lnTo>
                <a:lnTo>
                  <a:pt x="125" y="13"/>
                </a:lnTo>
                <a:lnTo>
                  <a:pt x="137" y="13"/>
                </a:lnTo>
                <a:close/>
                <a:moveTo>
                  <a:pt x="220" y="262"/>
                </a:moveTo>
                <a:lnTo>
                  <a:pt x="220" y="262"/>
                </a:lnTo>
                <a:lnTo>
                  <a:pt x="221" y="259"/>
                </a:lnTo>
                <a:lnTo>
                  <a:pt x="223" y="257"/>
                </a:lnTo>
                <a:lnTo>
                  <a:pt x="221" y="251"/>
                </a:lnTo>
                <a:lnTo>
                  <a:pt x="220" y="253"/>
                </a:lnTo>
                <a:lnTo>
                  <a:pt x="218" y="254"/>
                </a:lnTo>
                <a:lnTo>
                  <a:pt x="220" y="262"/>
                </a:lnTo>
                <a:close/>
                <a:moveTo>
                  <a:pt x="85" y="21"/>
                </a:moveTo>
                <a:lnTo>
                  <a:pt x="85" y="21"/>
                </a:lnTo>
                <a:lnTo>
                  <a:pt x="76" y="21"/>
                </a:lnTo>
                <a:lnTo>
                  <a:pt x="76" y="24"/>
                </a:lnTo>
                <a:lnTo>
                  <a:pt x="84" y="24"/>
                </a:lnTo>
                <a:lnTo>
                  <a:pt x="85" y="21"/>
                </a:lnTo>
                <a:close/>
                <a:moveTo>
                  <a:pt x="18" y="257"/>
                </a:moveTo>
                <a:lnTo>
                  <a:pt x="18" y="257"/>
                </a:lnTo>
                <a:lnTo>
                  <a:pt x="19" y="256"/>
                </a:lnTo>
                <a:lnTo>
                  <a:pt x="19" y="254"/>
                </a:lnTo>
                <a:lnTo>
                  <a:pt x="19" y="248"/>
                </a:lnTo>
                <a:lnTo>
                  <a:pt x="19" y="246"/>
                </a:lnTo>
                <a:lnTo>
                  <a:pt x="16" y="248"/>
                </a:lnTo>
                <a:lnTo>
                  <a:pt x="18" y="257"/>
                </a:lnTo>
                <a:close/>
                <a:moveTo>
                  <a:pt x="29" y="208"/>
                </a:moveTo>
                <a:lnTo>
                  <a:pt x="29" y="208"/>
                </a:lnTo>
                <a:lnTo>
                  <a:pt x="24" y="212"/>
                </a:lnTo>
                <a:lnTo>
                  <a:pt x="24" y="213"/>
                </a:lnTo>
                <a:lnTo>
                  <a:pt x="24" y="216"/>
                </a:lnTo>
                <a:lnTo>
                  <a:pt x="25" y="215"/>
                </a:lnTo>
                <a:lnTo>
                  <a:pt x="29" y="213"/>
                </a:lnTo>
                <a:lnTo>
                  <a:pt x="29" y="212"/>
                </a:lnTo>
                <a:lnTo>
                  <a:pt x="29" y="210"/>
                </a:lnTo>
                <a:lnTo>
                  <a:pt x="29" y="208"/>
                </a:lnTo>
                <a:close/>
                <a:moveTo>
                  <a:pt x="16" y="101"/>
                </a:moveTo>
                <a:lnTo>
                  <a:pt x="16" y="101"/>
                </a:lnTo>
                <a:lnTo>
                  <a:pt x="25" y="96"/>
                </a:lnTo>
                <a:lnTo>
                  <a:pt x="25" y="92"/>
                </a:lnTo>
                <a:lnTo>
                  <a:pt x="16" y="101"/>
                </a:lnTo>
                <a:close/>
                <a:moveTo>
                  <a:pt x="224" y="131"/>
                </a:moveTo>
                <a:lnTo>
                  <a:pt x="224" y="131"/>
                </a:lnTo>
                <a:lnTo>
                  <a:pt x="226" y="125"/>
                </a:lnTo>
                <a:lnTo>
                  <a:pt x="224" y="123"/>
                </a:lnTo>
                <a:lnTo>
                  <a:pt x="223" y="120"/>
                </a:lnTo>
                <a:lnTo>
                  <a:pt x="221" y="119"/>
                </a:lnTo>
                <a:lnTo>
                  <a:pt x="220" y="117"/>
                </a:lnTo>
                <a:lnTo>
                  <a:pt x="224" y="130"/>
                </a:lnTo>
                <a:lnTo>
                  <a:pt x="224" y="131"/>
                </a:lnTo>
                <a:close/>
                <a:moveTo>
                  <a:pt x="327" y="119"/>
                </a:moveTo>
                <a:lnTo>
                  <a:pt x="327" y="119"/>
                </a:lnTo>
                <a:lnTo>
                  <a:pt x="327" y="125"/>
                </a:lnTo>
                <a:lnTo>
                  <a:pt x="332" y="123"/>
                </a:lnTo>
                <a:lnTo>
                  <a:pt x="332" y="119"/>
                </a:lnTo>
                <a:lnTo>
                  <a:pt x="327" y="119"/>
                </a:lnTo>
                <a:close/>
                <a:moveTo>
                  <a:pt x="35" y="210"/>
                </a:moveTo>
                <a:lnTo>
                  <a:pt x="35" y="210"/>
                </a:lnTo>
                <a:lnTo>
                  <a:pt x="38" y="208"/>
                </a:lnTo>
                <a:lnTo>
                  <a:pt x="38" y="207"/>
                </a:lnTo>
                <a:lnTo>
                  <a:pt x="38" y="201"/>
                </a:lnTo>
                <a:lnTo>
                  <a:pt x="35" y="204"/>
                </a:lnTo>
                <a:lnTo>
                  <a:pt x="35" y="210"/>
                </a:lnTo>
                <a:close/>
                <a:moveTo>
                  <a:pt x="115" y="32"/>
                </a:moveTo>
                <a:lnTo>
                  <a:pt x="115" y="32"/>
                </a:lnTo>
                <a:lnTo>
                  <a:pt x="114" y="32"/>
                </a:lnTo>
                <a:lnTo>
                  <a:pt x="114" y="33"/>
                </a:lnTo>
                <a:lnTo>
                  <a:pt x="108" y="40"/>
                </a:lnTo>
                <a:lnTo>
                  <a:pt x="112" y="40"/>
                </a:lnTo>
                <a:lnTo>
                  <a:pt x="115" y="32"/>
                </a:lnTo>
                <a:close/>
                <a:moveTo>
                  <a:pt x="242" y="259"/>
                </a:moveTo>
                <a:lnTo>
                  <a:pt x="242" y="259"/>
                </a:lnTo>
                <a:lnTo>
                  <a:pt x="240" y="259"/>
                </a:lnTo>
                <a:lnTo>
                  <a:pt x="240" y="261"/>
                </a:lnTo>
                <a:lnTo>
                  <a:pt x="238" y="264"/>
                </a:lnTo>
                <a:lnTo>
                  <a:pt x="238" y="270"/>
                </a:lnTo>
                <a:lnTo>
                  <a:pt x="240" y="273"/>
                </a:lnTo>
                <a:lnTo>
                  <a:pt x="240" y="270"/>
                </a:lnTo>
                <a:lnTo>
                  <a:pt x="242" y="267"/>
                </a:lnTo>
                <a:lnTo>
                  <a:pt x="242" y="264"/>
                </a:lnTo>
                <a:lnTo>
                  <a:pt x="242" y="259"/>
                </a:lnTo>
                <a:close/>
                <a:moveTo>
                  <a:pt x="212" y="46"/>
                </a:moveTo>
                <a:lnTo>
                  <a:pt x="212" y="46"/>
                </a:lnTo>
                <a:lnTo>
                  <a:pt x="213" y="44"/>
                </a:lnTo>
                <a:lnTo>
                  <a:pt x="215" y="41"/>
                </a:lnTo>
                <a:lnTo>
                  <a:pt x="215" y="35"/>
                </a:lnTo>
                <a:lnTo>
                  <a:pt x="212" y="40"/>
                </a:lnTo>
                <a:lnTo>
                  <a:pt x="212" y="46"/>
                </a:lnTo>
                <a:close/>
                <a:moveTo>
                  <a:pt x="333" y="51"/>
                </a:moveTo>
                <a:lnTo>
                  <a:pt x="333" y="51"/>
                </a:lnTo>
                <a:lnTo>
                  <a:pt x="328" y="54"/>
                </a:lnTo>
                <a:lnTo>
                  <a:pt x="328" y="55"/>
                </a:lnTo>
                <a:lnTo>
                  <a:pt x="328" y="59"/>
                </a:lnTo>
                <a:lnTo>
                  <a:pt x="333" y="55"/>
                </a:lnTo>
                <a:lnTo>
                  <a:pt x="333" y="51"/>
                </a:lnTo>
                <a:close/>
                <a:moveTo>
                  <a:pt x="37" y="169"/>
                </a:moveTo>
                <a:lnTo>
                  <a:pt x="37" y="169"/>
                </a:lnTo>
                <a:lnTo>
                  <a:pt x="33" y="172"/>
                </a:lnTo>
                <a:lnTo>
                  <a:pt x="33" y="174"/>
                </a:lnTo>
                <a:lnTo>
                  <a:pt x="33" y="177"/>
                </a:lnTo>
                <a:lnTo>
                  <a:pt x="33" y="178"/>
                </a:lnTo>
                <a:lnTo>
                  <a:pt x="37" y="177"/>
                </a:lnTo>
                <a:lnTo>
                  <a:pt x="37" y="175"/>
                </a:lnTo>
                <a:lnTo>
                  <a:pt x="37" y="169"/>
                </a:lnTo>
                <a:close/>
                <a:moveTo>
                  <a:pt x="13" y="114"/>
                </a:moveTo>
                <a:lnTo>
                  <a:pt x="13" y="114"/>
                </a:lnTo>
                <a:lnTo>
                  <a:pt x="19" y="112"/>
                </a:lnTo>
                <a:lnTo>
                  <a:pt x="19" y="111"/>
                </a:lnTo>
                <a:lnTo>
                  <a:pt x="21" y="111"/>
                </a:lnTo>
                <a:lnTo>
                  <a:pt x="22" y="111"/>
                </a:lnTo>
                <a:lnTo>
                  <a:pt x="24" y="109"/>
                </a:lnTo>
                <a:lnTo>
                  <a:pt x="25" y="109"/>
                </a:lnTo>
                <a:lnTo>
                  <a:pt x="25" y="106"/>
                </a:lnTo>
                <a:lnTo>
                  <a:pt x="13" y="114"/>
                </a:lnTo>
                <a:close/>
                <a:moveTo>
                  <a:pt x="160" y="57"/>
                </a:moveTo>
                <a:lnTo>
                  <a:pt x="160" y="57"/>
                </a:lnTo>
                <a:lnTo>
                  <a:pt x="161" y="55"/>
                </a:lnTo>
                <a:lnTo>
                  <a:pt x="161" y="52"/>
                </a:lnTo>
                <a:lnTo>
                  <a:pt x="161" y="44"/>
                </a:lnTo>
                <a:lnTo>
                  <a:pt x="158" y="48"/>
                </a:lnTo>
                <a:lnTo>
                  <a:pt x="160" y="49"/>
                </a:lnTo>
                <a:lnTo>
                  <a:pt x="160" y="51"/>
                </a:lnTo>
                <a:lnTo>
                  <a:pt x="160" y="55"/>
                </a:lnTo>
                <a:lnTo>
                  <a:pt x="160" y="57"/>
                </a:lnTo>
                <a:close/>
                <a:moveTo>
                  <a:pt x="144" y="52"/>
                </a:moveTo>
                <a:lnTo>
                  <a:pt x="144" y="52"/>
                </a:lnTo>
                <a:lnTo>
                  <a:pt x="147" y="49"/>
                </a:lnTo>
                <a:lnTo>
                  <a:pt x="149" y="48"/>
                </a:lnTo>
                <a:lnTo>
                  <a:pt x="147" y="46"/>
                </a:lnTo>
                <a:lnTo>
                  <a:pt x="147" y="44"/>
                </a:lnTo>
                <a:lnTo>
                  <a:pt x="144" y="48"/>
                </a:lnTo>
                <a:lnTo>
                  <a:pt x="142" y="49"/>
                </a:lnTo>
                <a:lnTo>
                  <a:pt x="142" y="52"/>
                </a:lnTo>
                <a:lnTo>
                  <a:pt x="144" y="52"/>
                </a:lnTo>
                <a:close/>
                <a:moveTo>
                  <a:pt x="66" y="40"/>
                </a:moveTo>
                <a:lnTo>
                  <a:pt x="66" y="40"/>
                </a:lnTo>
                <a:lnTo>
                  <a:pt x="65" y="40"/>
                </a:lnTo>
                <a:lnTo>
                  <a:pt x="63" y="41"/>
                </a:lnTo>
                <a:lnTo>
                  <a:pt x="60" y="46"/>
                </a:lnTo>
                <a:lnTo>
                  <a:pt x="60" y="48"/>
                </a:lnTo>
                <a:lnTo>
                  <a:pt x="65" y="44"/>
                </a:lnTo>
                <a:lnTo>
                  <a:pt x="66" y="44"/>
                </a:lnTo>
                <a:lnTo>
                  <a:pt x="66" y="40"/>
                </a:lnTo>
                <a:close/>
                <a:moveTo>
                  <a:pt x="48" y="292"/>
                </a:moveTo>
                <a:lnTo>
                  <a:pt x="48" y="292"/>
                </a:lnTo>
                <a:lnTo>
                  <a:pt x="46" y="294"/>
                </a:lnTo>
                <a:lnTo>
                  <a:pt x="44" y="295"/>
                </a:lnTo>
                <a:lnTo>
                  <a:pt x="46" y="302"/>
                </a:lnTo>
                <a:lnTo>
                  <a:pt x="46" y="303"/>
                </a:lnTo>
                <a:lnTo>
                  <a:pt x="48" y="302"/>
                </a:lnTo>
                <a:lnTo>
                  <a:pt x="48" y="300"/>
                </a:lnTo>
                <a:lnTo>
                  <a:pt x="48" y="294"/>
                </a:lnTo>
                <a:lnTo>
                  <a:pt x="48" y="292"/>
                </a:lnTo>
                <a:close/>
                <a:moveTo>
                  <a:pt x="68" y="54"/>
                </a:moveTo>
                <a:lnTo>
                  <a:pt x="68" y="54"/>
                </a:lnTo>
                <a:lnTo>
                  <a:pt x="66" y="52"/>
                </a:lnTo>
                <a:lnTo>
                  <a:pt x="65" y="51"/>
                </a:lnTo>
                <a:lnTo>
                  <a:pt x="63" y="51"/>
                </a:lnTo>
                <a:lnTo>
                  <a:pt x="59" y="52"/>
                </a:lnTo>
                <a:lnTo>
                  <a:pt x="57" y="54"/>
                </a:lnTo>
                <a:lnTo>
                  <a:pt x="60" y="54"/>
                </a:lnTo>
                <a:lnTo>
                  <a:pt x="62" y="54"/>
                </a:lnTo>
                <a:lnTo>
                  <a:pt x="68" y="54"/>
                </a:lnTo>
                <a:close/>
                <a:moveTo>
                  <a:pt x="137" y="366"/>
                </a:moveTo>
                <a:lnTo>
                  <a:pt x="137" y="366"/>
                </a:lnTo>
                <a:lnTo>
                  <a:pt x="133" y="366"/>
                </a:lnTo>
                <a:lnTo>
                  <a:pt x="133" y="371"/>
                </a:lnTo>
                <a:lnTo>
                  <a:pt x="136" y="371"/>
                </a:lnTo>
                <a:lnTo>
                  <a:pt x="137" y="371"/>
                </a:lnTo>
                <a:lnTo>
                  <a:pt x="139" y="369"/>
                </a:lnTo>
                <a:lnTo>
                  <a:pt x="137" y="366"/>
                </a:lnTo>
                <a:close/>
                <a:moveTo>
                  <a:pt x="196" y="35"/>
                </a:moveTo>
                <a:lnTo>
                  <a:pt x="196" y="35"/>
                </a:lnTo>
                <a:lnTo>
                  <a:pt x="201" y="37"/>
                </a:lnTo>
                <a:lnTo>
                  <a:pt x="202" y="35"/>
                </a:lnTo>
                <a:lnTo>
                  <a:pt x="204" y="35"/>
                </a:lnTo>
                <a:lnTo>
                  <a:pt x="205" y="33"/>
                </a:lnTo>
                <a:lnTo>
                  <a:pt x="202" y="32"/>
                </a:lnTo>
                <a:lnTo>
                  <a:pt x="202" y="30"/>
                </a:lnTo>
                <a:lnTo>
                  <a:pt x="196" y="35"/>
                </a:lnTo>
                <a:close/>
                <a:moveTo>
                  <a:pt x="153" y="114"/>
                </a:moveTo>
                <a:lnTo>
                  <a:pt x="153" y="114"/>
                </a:lnTo>
                <a:lnTo>
                  <a:pt x="155" y="112"/>
                </a:lnTo>
                <a:lnTo>
                  <a:pt x="156" y="111"/>
                </a:lnTo>
                <a:lnTo>
                  <a:pt x="156" y="104"/>
                </a:lnTo>
                <a:lnTo>
                  <a:pt x="156" y="103"/>
                </a:lnTo>
                <a:lnTo>
                  <a:pt x="155" y="106"/>
                </a:lnTo>
                <a:lnTo>
                  <a:pt x="153" y="108"/>
                </a:lnTo>
                <a:lnTo>
                  <a:pt x="153" y="109"/>
                </a:lnTo>
                <a:lnTo>
                  <a:pt x="153" y="114"/>
                </a:lnTo>
                <a:close/>
                <a:moveTo>
                  <a:pt x="256" y="27"/>
                </a:moveTo>
                <a:lnTo>
                  <a:pt x="256" y="27"/>
                </a:lnTo>
                <a:lnTo>
                  <a:pt x="257" y="27"/>
                </a:lnTo>
                <a:lnTo>
                  <a:pt x="257" y="25"/>
                </a:lnTo>
                <a:lnTo>
                  <a:pt x="257" y="18"/>
                </a:lnTo>
                <a:lnTo>
                  <a:pt x="257" y="14"/>
                </a:lnTo>
                <a:lnTo>
                  <a:pt x="254" y="14"/>
                </a:lnTo>
                <a:lnTo>
                  <a:pt x="254" y="16"/>
                </a:lnTo>
                <a:lnTo>
                  <a:pt x="256" y="18"/>
                </a:lnTo>
                <a:lnTo>
                  <a:pt x="256" y="19"/>
                </a:lnTo>
                <a:lnTo>
                  <a:pt x="256" y="21"/>
                </a:lnTo>
                <a:lnTo>
                  <a:pt x="256" y="22"/>
                </a:lnTo>
                <a:lnTo>
                  <a:pt x="256" y="27"/>
                </a:lnTo>
                <a:close/>
                <a:moveTo>
                  <a:pt x="290" y="44"/>
                </a:moveTo>
                <a:lnTo>
                  <a:pt x="290" y="44"/>
                </a:lnTo>
                <a:lnTo>
                  <a:pt x="295" y="46"/>
                </a:lnTo>
                <a:lnTo>
                  <a:pt x="295" y="44"/>
                </a:lnTo>
                <a:lnTo>
                  <a:pt x="298" y="41"/>
                </a:lnTo>
                <a:lnTo>
                  <a:pt x="295" y="41"/>
                </a:lnTo>
                <a:lnTo>
                  <a:pt x="294" y="41"/>
                </a:lnTo>
                <a:lnTo>
                  <a:pt x="292" y="43"/>
                </a:lnTo>
                <a:lnTo>
                  <a:pt x="290" y="44"/>
                </a:lnTo>
                <a:close/>
                <a:moveTo>
                  <a:pt x="19" y="273"/>
                </a:moveTo>
                <a:lnTo>
                  <a:pt x="19" y="273"/>
                </a:lnTo>
                <a:lnTo>
                  <a:pt x="21" y="272"/>
                </a:lnTo>
                <a:lnTo>
                  <a:pt x="21" y="270"/>
                </a:lnTo>
                <a:lnTo>
                  <a:pt x="19" y="262"/>
                </a:lnTo>
                <a:lnTo>
                  <a:pt x="18" y="261"/>
                </a:lnTo>
                <a:lnTo>
                  <a:pt x="19" y="273"/>
                </a:lnTo>
                <a:close/>
                <a:moveTo>
                  <a:pt x="147" y="134"/>
                </a:moveTo>
                <a:lnTo>
                  <a:pt x="147" y="134"/>
                </a:lnTo>
                <a:lnTo>
                  <a:pt x="149" y="136"/>
                </a:lnTo>
                <a:lnTo>
                  <a:pt x="150" y="134"/>
                </a:lnTo>
                <a:lnTo>
                  <a:pt x="156" y="131"/>
                </a:lnTo>
                <a:lnTo>
                  <a:pt x="156" y="130"/>
                </a:lnTo>
                <a:lnTo>
                  <a:pt x="158" y="128"/>
                </a:lnTo>
                <a:lnTo>
                  <a:pt x="160" y="128"/>
                </a:lnTo>
                <a:lnTo>
                  <a:pt x="161" y="126"/>
                </a:lnTo>
                <a:lnTo>
                  <a:pt x="163" y="125"/>
                </a:lnTo>
                <a:lnTo>
                  <a:pt x="161" y="123"/>
                </a:lnTo>
                <a:lnTo>
                  <a:pt x="155" y="131"/>
                </a:lnTo>
                <a:lnTo>
                  <a:pt x="153" y="133"/>
                </a:lnTo>
                <a:lnTo>
                  <a:pt x="150" y="133"/>
                </a:lnTo>
                <a:lnTo>
                  <a:pt x="149" y="134"/>
                </a:lnTo>
                <a:lnTo>
                  <a:pt x="147" y="134"/>
                </a:lnTo>
                <a:close/>
                <a:moveTo>
                  <a:pt x="202" y="126"/>
                </a:moveTo>
                <a:lnTo>
                  <a:pt x="202" y="126"/>
                </a:lnTo>
                <a:lnTo>
                  <a:pt x="201" y="119"/>
                </a:lnTo>
                <a:lnTo>
                  <a:pt x="199" y="120"/>
                </a:lnTo>
                <a:lnTo>
                  <a:pt x="199" y="126"/>
                </a:lnTo>
                <a:lnTo>
                  <a:pt x="202" y="126"/>
                </a:lnTo>
                <a:close/>
                <a:moveTo>
                  <a:pt x="322" y="352"/>
                </a:moveTo>
                <a:lnTo>
                  <a:pt x="322" y="352"/>
                </a:lnTo>
                <a:lnTo>
                  <a:pt x="320" y="346"/>
                </a:lnTo>
                <a:lnTo>
                  <a:pt x="316" y="346"/>
                </a:lnTo>
                <a:lnTo>
                  <a:pt x="317" y="352"/>
                </a:lnTo>
                <a:lnTo>
                  <a:pt x="322" y="352"/>
                </a:lnTo>
                <a:close/>
                <a:moveTo>
                  <a:pt x="357" y="229"/>
                </a:moveTo>
                <a:lnTo>
                  <a:pt x="357" y="229"/>
                </a:lnTo>
                <a:lnTo>
                  <a:pt x="357" y="223"/>
                </a:lnTo>
                <a:lnTo>
                  <a:pt x="354" y="224"/>
                </a:lnTo>
                <a:lnTo>
                  <a:pt x="354" y="229"/>
                </a:lnTo>
                <a:lnTo>
                  <a:pt x="357" y="229"/>
                </a:lnTo>
                <a:close/>
                <a:moveTo>
                  <a:pt x="327" y="109"/>
                </a:moveTo>
                <a:lnTo>
                  <a:pt x="327" y="109"/>
                </a:lnTo>
                <a:lnTo>
                  <a:pt x="327" y="114"/>
                </a:lnTo>
                <a:lnTo>
                  <a:pt x="332" y="112"/>
                </a:lnTo>
                <a:lnTo>
                  <a:pt x="330" y="109"/>
                </a:lnTo>
                <a:lnTo>
                  <a:pt x="327" y="109"/>
                </a:lnTo>
                <a:close/>
                <a:moveTo>
                  <a:pt x="76" y="35"/>
                </a:moveTo>
                <a:lnTo>
                  <a:pt x="76" y="35"/>
                </a:lnTo>
                <a:lnTo>
                  <a:pt x="78" y="33"/>
                </a:lnTo>
                <a:lnTo>
                  <a:pt x="79" y="30"/>
                </a:lnTo>
                <a:lnTo>
                  <a:pt x="74" y="30"/>
                </a:lnTo>
                <a:lnTo>
                  <a:pt x="73" y="33"/>
                </a:lnTo>
                <a:lnTo>
                  <a:pt x="76" y="35"/>
                </a:lnTo>
                <a:close/>
                <a:moveTo>
                  <a:pt x="37" y="191"/>
                </a:moveTo>
                <a:lnTo>
                  <a:pt x="37" y="191"/>
                </a:lnTo>
                <a:lnTo>
                  <a:pt x="37" y="193"/>
                </a:lnTo>
                <a:lnTo>
                  <a:pt x="35" y="194"/>
                </a:lnTo>
                <a:lnTo>
                  <a:pt x="33" y="196"/>
                </a:lnTo>
                <a:lnTo>
                  <a:pt x="33" y="201"/>
                </a:lnTo>
                <a:lnTo>
                  <a:pt x="37" y="197"/>
                </a:lnTo>
                <a:lnTo>
                  <a:pt x="38" y="196"/>
                </a:lnTo>
                <a:lnTo>
                  <a:pt x="38" y="193"/>
                </a:lnTo>
                <a:lnTo>
                  <a:pt x="37" y="191"/>
                </a:lnTo>
                <a:close/>
                <a:moveTo>
                  <a:pt x="229" y="303"/>
                </a:moveTo>
                <a:lnTo>
                  <a:pt x="229" y="303"/>
                </a:lnTo>
                <a:lnTo>
                  <a:pt x="232" y="302"/>
                </a:lnTo>
                <a:lnTo>
                  <a:pt x="234" y="300"/>
                </a:lnTo>
                <a:lnTo>
                  <a:pt x="234" y="294"/>
                </a:lnTo>
                <a:lnTo>
                  <a:pt x="232" y="294"/>
                </a:lnTo>
                <a:lnTo>
                  <a:pt x="229" y="298"/>
                </a:lnTo>
                <a:lnTo>
                  <a:pt x="229" y="303"/>
                </a:lnTo>
                <a:close/>
                <a:moveTo>
                  <a:pt x="188" y="373"/>
                </a:moveTo>
                <a:lnTo>
                  <a:pt x="188" y="373"/>
                </a:lnTo>
                <a:lnTo>
                  <a:pt x="186" y="369"/>
                </a:lnTo>
                <a:lnTo>
                  <a:pt x="185" y="369"/>
                </a:lnTo>
                <a:lnTo>
                  <a:pt x="180" y="369"/>
                </a:lnTo>
                <a:lnTo>
                  <a:pt x="180" y="373"/>
                </a:lnTo>
                <a:lnTo>
                  <a:pt x="188" y="373"/>
                </a:lnTo>
                <a:close/>
                <a:moveTo>
                  <a:pt x="350" y="300"/>
                </a:moveTo>
                <a:lnTo>
                  <a:pt x="350" y="300"/>
                </a:lnTo>
                <a:lnTo>
                  <a:pt x="354" y="295"/>
                </a:lnTo>
                <a:lnTo>
                  <a:pt x="347" y="295"/>
                </a:lnTo>
                <a:lnTo>
                  <a:pt x="347" y="297"/>
                </a:lnTo>
                <a:lnTo>
                  <a:pt x="346" y="298"/>
                </a:lnTo>
                <a:lnTo>
                  <a:pt x="350" y="300"/>
                </a:lnTo>
                <a:close/>
                <a:moveTo>
                  <a:pt x="350" y="272"/>
                </a:moveTo>
                <a:lnTo>
                  <a:pt x="350" y="272"/>
                </a:lnTo>
                <a:lnTo>
                  <a:pt x="350" y="276"/>
                </a:lnTo>
                <a:lnTo>
                  <a:pt x="355" y="276"/>
                </a:lnTo>
                <a:lnTo>
                  <a:pt x="355" y="272"/>
                </a:lnTo>
                <a:lnTo>
                  <a:pt x="350" y="272"/>
                </a:lnTo>
                <a:close/>
                <a:moveTo>
                  <a:pt x="175" y="302"/>
                </a:moveTo>
                <a:lnTo>
                  <a:pt x="175" y="302"/>
                </a:lnTo>
                <a:lnTo>
                  <a:pt x="177" y="300"/>
                </a:lnTo>
                <a:lnTo>
                  <a:pt x="178" y="300"/>
                </a:lnTo>
                <a:lnTo>
                  <a:pt x="178" y="295"/>
                </a:lnTo>
                <a:lnTo>
                  <a:pt x="177" y="294"/>
                </a:lnTo>
                <a:lnTo>
                  <a:pt x="175" y="295"/>
                </a:lnTo>
                <a:lnTo>
                  <a:pt x="174" y="298"/>
                </a:lnTo>
                <a:lnTo>
                  <a:pt x="174" y="300"/>
                </a:lnTo>
                <a:lnTo>
                  <a:pt x="175" y="302"/>
                </a:lnTo>
                <a:close/>
                <a:moveTo>
                  <a:pt x="175" y="336"/>
                </a:moveTo>
                <a:lnTo>
                  <a:pt x="175" y="336"/>
                </a:lnTo>
                <a:lnTo>
                  <a:pt x="177" y="343"/>
                </a:lnTo>
                <a:lnTo>
                  <a:pt x="180" y="336"/>
                </a:lnTo>
                <a:lnTo>
                  <a:pt x="180" y="335"/>
                </a:lnTo>
                <a:lnTo>
                  <a:pt x="177" y="335"/>
                </a:lnTo>
                <a:lnTo>
                  <a:pt x="175" y="336"/>
                </a:lnTo>
                <a:close/>
                <a:moveTo>
                  <a:pt x="87" y="37"/>
                </a:moveTo>
                <a:lnTo>
                  <a:pt x="87" y="37"/>
                </a:lnTo>
                <a:lnTo>
                  <a:pt x="90" y="38"/>
                </a:lnTo>
                <a:lnTo>
                  <a:pt x="93" y="30"/>
                </a:lnTo>
                <a:lnTo>
                  <a:pt x="90" y="30"/>
                </a:lnTo>
                <a:lnTo>
                  <a:pt x="87" y="37"/>
                </a:lnTo>
                <a:close/>
                <a:moveTo>
                  <a:pt x="172" y="232"/>
                </a:moveTo>
                <a:lnTo>
                  <a:pt x="172" y="232"/>
                </a:lnTo>
                <a:lnTo>
                  <a:pt x="175" y="237"/>
                </a:lnTo>
                <a:lnTo>
                  <a:pt x="180" y="237"/>
                </a:lnTo>
                <a:lnTo>
                  <a:pt x="177" y="232"/>
                </a:lnTo>
                <a:lnTo>
                  <a:pt x="172" y="232"/>
                </a:lnTo>
                <a:close/>
                <a:moveTo>
                  <a:pt x="14" y="131"/>
                </a:moveTo>
                <a:lnTo>
                  <a:pt x="14" y="131"/>
                </a:lnTo>
                <a:lnTo>
                  <a:pt x="14" y="137"/>
                </a:lnTo>
                <a:lnTo>
                  <a:pt x="16" y="136"/>
                </a:lnTo>
                <a:lnTo>
                  <a:pt x="18" y="134"/>
                </a:lnTo>
                <a:lnTo>
                  <a:pt x="18" y="131"/>
                </a:lnTo>
                <a:lnTo>
                  <a:pt x="18" y="130"/>
                </a:lnTo>
                <a:lnTo>
                  <a:pt x="14" y="131"/>
                </a:lnTo>
                <a:close/>
                <a:moveTo>
                  <a:pt x="171" y="295"/>
                </a:moveTo>
                <a:lnTo>
                  <a:pt x="171" y="295"/>
                </a:lnTo>
                <a:lnTo>
                  <a:pt x="172" y="292"/>
                </a:lnTo>
                <a:lnTo>
                  <a:pt x="172" y="290"/>
                </a:lnTo>
                <a:lnTo>
                  <a:pt x="169" y="287"/>
                </a:lnTo>
                <a:lnTo>
                  <a:pt x="169" y="292"/>
                </a:lnTo>
                <a:lnTo>
                  <a:pt x="169" y="294"/>
                </a:lnTo>
                <a:lnTo>
                  <a:pt x="171" y="295"/>
                </a:lnTo>
                <a:close/>
                <a:moveTo>
                  <a:pt x="152" y="257"/>
                </a:moveTo>
                <a:lnTo>
                  <a:pt x="152" y="257"/>
                </a:lnTo>
                <a:lnTo>
                  <a:pt x="152" y="267"/>
                </a:lnTo>
                <a:lnTo>
                  <a:pt x="153" y="270"/>
                </a:lnTo>
                <a:lnTo>
                  <a:pt x="153" y="261"/>
                </a:lnTo>
                <a:lnTo>
                  <a:pt x="153" y="259"/>
                </a:lnTo>
                <a:lnTo>
                  <a:pt x="152" y="257"/>
                </a:lnTo>
                <a:close/>
                <a:moveTo>
                  <a:pt x="147" y="240"/>
                </a:moveTo>
                <a:lnTo>
                  <a:pt x="147" y="240"/>
                </a:lnTo>
                <a:lnTo>
                  <a:pt x="147" y="248"/>
                </a:lnTo>
                <a:lnTo>
                  <a:pt x="149" y="248"/>
                </a:lnTo>
                <a:lnTo>
                  <a:pt x="150" y="249"/>
                </a:lnTo>
                <a:lnTo>
                  <a:pt x="150" y="245"/>
                </a:lnTo>
                <a:lnTo>
                  <a:pt x="147" y="240"/>
                </a:lnTo>
                <a:close/>
                <a:moveTo>
                  <a:pt x="126" y="41"/>
                </a:moveTo>
                <a:lnTo>
                  <a:pt x="126" y="41"/>
                </a:lnTo>
                <a:lnTo>
                  <a:pt x="128" y="37"/>
                </a:lnTo>
                <a:lnTo>
                  <a:pt x="128" y="35"/>
                </a:lnTo>
                <a:lnTo>
                  <a:pt x="128" y="33"/>
                </a:lnTo>
                <a:lnTo>
                  <a:pt x="123" y="41"/>
                </a:lnTo>
                <a:lnTo>
                  <a:pt x="126" y="41"/>
                </a:lnTo>
                <a:close/>
                <a:moveTo>
                  <a:pt x="355" y="81"/>
                </a:moveTo>
                <a:lnTo>
                  <a:pt x="355" y="81"/>
                </a:lnTo>
                <a:lnTo>
                  <a:pt x="355" y="71"/>
                </a:lnTo>
                <a:lnTo>
                  <a:pt x="355" y="70"/>
                </a:lnTo>
                <a:lnTo>
                  <a:pt x="354" y="70"/>
                </a:lnTo>
                <a:lnTo>
                  <a:pt x="355" y="81"/>
                </a:lnTo>
                <a:close/>
                <a:moveTo>
                  <a:pt x="197" y="295"/>
                </a:moveTo>
                <a:lnTo>
                  <a:pt x="197" y="295"/>
                </a:lnTo>
                <a:lnTo>
                  <a:pt x="191" y="302"/>
                </a:lnTo>
                <a:lnTo>
                  <a:pt x="197" y="302"/>
                </a:lnTo>
                <a:lnTo>
                  <a:pt x="197" y="295"/>
                </a:lnTo>
                <a:close/>
                <a:moveTo>
                  <a:pt x="204" y="303"/>
                </a:moveTo>
                <a:lnTo>
                  <a:pt x="204" y="303"/>
                </a:lnTo>
                <a:lnTo>
                  <a:pt x="208" y="300"/>
                </a:lnTo>
                <a:lnTo>
                  <a:pt x="210" y="298"/>
                </a:lnTo>
                <a:lnTo>
                  <a:pt x="208" y="295"/>
                </a:lnTo>
                <a:lnTo>
                  <a:pt x="204" y="300"/>
                </a:lnTo>
                <a:lnTo>
                  <a:pt x="204" y="302"/>
                </a:lnTo>
                <a:lnTo>
                  <a:pt x="204" y="303"/>
                </a:lnTo>
                <a:close/>
                <a:moveTo>
                  <a:pt x="153" y="73"/>
                </a:moveTo>
                <a:lnTo>
                  <a:pt x="153" y="73"/>
                </a:lnTo>
                <a:lnTo>
                  <a:pt x="152" y="74"/>
                </a:lnTo>
                <a:lnTo>
                  <a:pt x="150" y="76"/>
                </a:lnTo>
                <a:lnTo>
                  <a:pt x="150" y="79"/>
                </a:lnTo>
                <a:lnTo>
                  <a:pt x="152" y="82"/>
                </a:lnTo>
                <a:lnTo>
                  <a:pt x="153" y="81"/>
                </a:lnTo>
                <a:lnTo>
                  <a:pt x="153" y="73"/>
                </a:lnTo>
                <a:close/>
                <a:moveTo>
                  <a:pt x="49" y="306"/>
                </a:moveTo>
                <a:lnTo>
                  <a:pt x="49" y="306"/>
                </a:lnTo>
                <a:lnTo>
                  <a:pt x="48" y="306"/>
                </a:lnTo>
                <a:lnTo>
                  <a:pt x="46" y="309"/>
                </a:lnTo>
                <a:lnTo>
                  <a:pt x="48" y="311"/>
                </a:lnTo>
                <a:lnTo>
                  <a:pt x="48" y="319"/>
                </a:lnTo>
                <a:lnTo>
                  <a:pt x="49" y="317"/>
                </a:lnTo>
                <a:lnTo>
                  <a:pt x="49" y="316"/>
                </a:lnTo>
                <a:lnTo>
                  <a:pt x="49" y="306"/>
                </a:lnTo>
                <a:close/>
                <a:moveTo>
                  <a:pt x="201" y="229"/>
                </a:moveTo>
                <a:lnTo>
                  <a:pt x="201" y="229"/>
                </a:lnTo>
                <a:lnTo>
                  <a:pt x="199" y="226"/>
                </a:lnTo>
                <a:lnTo>
                  <a:pt x="191" y="226"/>
                </a:lnTo>
                <a:lnTo>
                  <a:pt x="194" y="227"/>
                </a:lnTo>
                <a:lnTo>
                  <a:pt x="201" y="229"/>
                </a:lnTo>
                <a:close/>
                <a:moveTo>
                  <a:pt x="327" y="128"/>
                </a:moveTo>
                <a:lnTo>
                  <a:pt x="327" y="128"/>
                </a:lnTo>
                <a:lnTo>
                  <a:pt x="327" y="134"/>
                </a:lnTo>
                <a:lnTo>
                  <a:pt x="332" y="133"/>
                </a:lnTo>
                <a:lnTo>
                  <a:pt x="332" y="128"/>
                </a:lnTo>
                <a:lnTo>
                  <a:pt x="327" y="128"/>
                </a:lnTo>
                <a:close/>
                <a:moveTo>
                  <a:pt x="33" y="166"/>
                </a:moveTo>
                <a:lnTo>
                  <a:pt x="33" y="166"/>
                </a:lnTo>
                <a:lnTo>
                  <a:pt x="37" y="164"/>
                </a:lnTo>
                <a:lnTo>
                  <a:pt x="35" y="158"/>
                </a:lnTo>
                <a:lnTo>
                  <a:pt x="33" y="160"/>
                </a:lnTo>
                <a:lnTo>
                  <a:pt x="33" y="166"/>
                </a:lnTo>
                <a:close/>
                <a:moveTo>
                  <a:pt x="43" y="313"/>
                </a:moveTo>
                <a:lnTo>
                  <a:pt x="43" y="313"/>
                </a:lnTo>
                <a:lnTo>
                  <a:pt x="41" y="313"/>
                </a:lnTo>
                <a:lnTo>
                  <a:pt x="38" y="317"/>
                </a:lnTo>
                <a:lnTo>
                  <a:pt x="40" y="324"/>
                </a:lnTo>
                <a:lnTo>
                  <a:pt x="41" y="322"/>
                </a:lnTo>
                <a:lnTo>
                  <a:pt x="40" y="320"/>
                </a:lnTo>
                <a:lnTo>
                  <a:pt x="41" y="319"/>
                </a:lnTo>
                <a:lnTo>
                  <a:pt x="41" y="317"/>
                </a:lnTo>
                <a:lnTo>
                  <a:pt x="43" y="317"/>
                </a:lnTo>
                <a:lnTo>
                  <a:pt x="43" y="313"/>
                </a:lnTo>
                <a:close/>
                <a:moveTo>
                  <a:pt x="208" y="278"/>
                </a:moveTo>
                <a:lnTo>
                  <a:pt x="208" y="278"/>
                </a:lnTo>
                <a:lnTo>
                  <a:pt x="201" y="284"/>
                </a:lnTo>
                <a:lnTo>
                  <a:pt x="204" y="284"/>
                </a:lnTo>
                <a:lnTo>
                  <a:pt x="208" y="283"/>
                </a:lnTo>
                <a:lnTo>
                  <a:pt x="208" y="278"/>
                </a:lnTo>
                <a:close/>
                <a:moveTo>
                  <a:pt x="133" y="347"/>
                </a:moveTo>
                <a:lnTo>
                  <a:pt x="133" y="347"/>
                </a:lnTo>
                <a:lnTo>
                  <a:pt x="139" y="347"/>
                </a:lnTo>
                <a:lnTo>
                  <a:pt x="137" y="344"/>
                </a:lnTo>
                <a:lnTo>
                  <a:pt x="131" y="344"/>
                </a:lnTo>
                <a:lnTo>
                  <a:pt x="133" y="347"/>
                </a:lnTo>
                <a:close/>
                <a:moveTo>
                  <a:pt x="212" y="76"/>
                </a:moveTo>
                <a:lnTo>
                  <a:pt x="212" y="76"/>
                </a:lnTo>
                <a:lnTo>
                  <a:pt x="202" y="82"/>
                </a:lnTo>
                <a:lnTo>
                  <a:pt x="210" y="82"/>
                </a:lnTo>
                <a:lnTo>
                  <a:pt x="212" y="76"/>
                </a:lnTo>
                <a:close/>
                <a:moveTo>
                  <a:pt x="350" y="261"/>
                </a:moveTo>
                <a:lnTo>
                  <a:pt x="350" y="261"/>
                </a:lnTo>
                <a:lnTo>
                  <a:pt x="350" y="267"/>
                </a:lnTo>
                <a:lnTo>
                  <a:pt x="354" y="267"/>
                </a:lnTo>
                <a:lnTo>
                  <a:pt x="354" y="261"/>
                </a:lnTo>
                <a:lnTo>
                  <a:pt x="350" y="261"/>
                </a:lnTo>
                <a:close/>
                <a:moveTo>
                  <a:pt x="41" y="133"/>
                </a:moveTo>
                <a:lnTo>
                  <a:pt x="41" y="133"/>
                </a:lnTo>
                <a:lnTo>
                  <a:pt x="37" y="136"/>
                </a:lnTo>
                <a:lnTo>
                  <a:pt x="37" y="139"/>
                </a:lnTo>
                <a:lnTo>
                  <a:pt x="41" y="137"/>
                </a:lnTo>
                <a:lnTo>
                  <a:pt x="41" y="133"/>
                </a:lnTo>
                <a:close/>
                <a:moveTo>
                  <a:pt x="41" y="93"/>
                </a:moveTo>
                <a:lnTo>
                  <a:pt x="41" y="93"/>
                </a:lnTo>
                <a:lnTo>
                  <a:pt x="40" y="95"/>
                </a:lnTo>
                <a:lnTo>
                  <a:pt x="40" y="96"/>
                </a:lnTo>
                <a:lnTo>
                  <a:pt x="38" y="101"/>
                </a:lnTo>
                <a:lnTo>
                  <a:pt x="38" y="103"/>
                </a:lnTo>
                <a:lnTo>
                  <a:pt x="41" y="101"/>
                </a:lnTo>
                <a:lnTo>
                  <a:pt x="41" y="100"/>
                </a:lnTo>
                <a:lnTo>
                  <a:pt x="41" y="96"/>
                </a:lnTo>
                <a:lnTo>
                  <a:pt x="41" y="93"/>
                </a:lnTo>
                <a:close/>
                <a:moveTo>
                  <a:pt x="311" y="338"/>
                </a:moveTo>
                <a:lnTo>
                  <a:pt x="311" y="338"/>
                </a:lnTo>
                <a:lnTo>
                  <a:pt x="313" y="339"/>
                </a:lnTo>
                <a:lnTo>
                  <a:pt x="319" y="339"/>
                </a:lnTo>
                <a:lnTo>
                  <a:pt x="322" y="339"/>
                </a:lnTo>
                <a:lnTo>
                  <a:pt x="324" y="339"/>
                </a:lnTo>
                <a:lnTo>
                  <a:pt x="327" y="339"/>
                </a:lnTo>
                <a:lnTo>
                  <a:pt x="328" y="339"/>
                </a:lnTo>
                <a:lnTo>
                  <a:pt x="320" y="338"/>
                </a:lnTo>
                <a:lnTo>
                  <a:pt x="311" y="338"/>
                </a:lnTo>
                <a:close/>
                <a:moveTo>
                  <a:pt x="178" y="59"/>
                </a:moveTo>
                <a:lnTo>
                  <a:pt x="178" y="59"/>
                </a:lnTo>
                <a:lnTo>
                  <a:pt x="174" y="63"/>
                </a:lnTo>
                <a:lnTo>
                  <a:pt x="174" y="66"/>
                </a:lnTo>
                <a:lnTo>
                  <a:pt x="177" y="65"/>
                </a:lnTo>
                <a:lnTo>
                  <a:pt x="178" y="62"/>
                </a:lnTo>
                <a:lnTo>
                  <a:pt x="178" y="59"/>
                </a:lnTo>
                <a:close/>
                <a:moveTo>
                  <a:pt x="327" y="145"/>
                </a:moveTo>
                <a:lnTo>
                  <a:pt x="327" y="145"/>
                </a:lnTo>
                <a:lnTo>
                  <a:pt x="332" y="144"/>
                </a:lnTo>
                <a:lnTo>
                  <a:pt x="332" y="139"/>
                </a:lnTo>
                <a:lnTo>
                  <a:pt x="327" y="139"/>
                </a:lnTo>
                <a:lnTo>
                  <a:pt x="327" y="145"/>
                </a:lnTo>
                <a:close/>
                <a:moveTo>
                  <a:pt x="339" y="139"/>
                </a:moveTo>
                <a:lnTo>
                  <a:pt x="339" y="139"/>
                </a:lnTo>
                <a:lnTo>
                  <a:pt x="333" y="139"/>
                </a:lnTo>
                <a:lnTo>
                  <a:pt x="333" y="144"/>
                </a:lnTo>
                <a:lnTo>
                  <a:pt x="339" y="142"/>
                </a:lnTo>
                <a:lnTo>
                  <a:pt x="339" y="139"/>
                </a:lnTo>
                <a:close/>
                <a:moveTo>
                  <a:pt x="278" y="35"/>
                </a:moveTo>
                <a:lnTo>
                  <a:pt x="278" y="35"/>
                </a:lnTo>
                <a:lnTo>
                  <a:pt x="283" y="35"/>
                </a:lnTo>
                <a:lnTo>
                  <a:pt x="284" y="33"/>
                </a:lnTo>
                <a:lnTo>
                  <a:pt x="284" y="30"/>
                </a:lnTo>
                <a:lnTo>
                  <a:pt x="281" y="30"/>
                </a:lnTo>
                <a:lnTo>
                  <a:pt x="278" y="35"/>
                </a:lnTo>
                <a:close/>
                <a:moveTo>
                  <a:pt x="38" y="257"/>
                </a:moveTo>
                <a:lnTo>
                  <a:pt x="38" y="257"/>
                </a:lnTo>
                <a:lnTo>
                  <a:pt x="37" y="259"/>
                </a:lnTo>
                <a:lnTo>
                  <a:pt x="35" y="262"/>
                </a:lnTo>
                <a:lnTo>
                  <a:pt x="37" y="265"/>
                </a:lnTo>
                <a:lnTo>
                  <a:pt x="37" y="267"/>
                </a:lnTo>
                <a:lnTo>
                  <a:pt x="38" y="265"/>
                </a:lnTo>
                <a:lnTo>
                  <a:pt x="38" y="264"/>
                </a:lnTo>
                <a:lnTo>
                  <a:pt x="38" y="257"/>
                </a:lnTo>
                <a:close/>
                <a:moveTo>
                  <a:pt x="303" y="349"/>
                </a:moveTo>
                <a:lnTo>
                  <a:pt x="303" y="349"/>
                </a:lnTo>
                <a:lnTo>
                  <a:pt x="305" y="350"/>
                </a:lnTo>
                <a:lnTo>
                  <a:pt x="306" y="350"/>
                </a:lnTo>
                <a:lnTo>
                  <a:pt x="309" y="352"/>
                </a:lnTo>
                <a:lnTo>
                  <a:pt x="309" y="347"/>
                </a:lnTo>
                <a:lnTo>
                  <a:pt x="303" y="349"/>
                </a:lnTo>
                <a:close/>
                <a:moveTo>
                  <a:pt x="14" y="123"/>
                </a:moveTo>
                <a:lnTo>
                  <a:pt x="14" y="123"/>
                </a:lnTo>
                <a:lnTo>
                  <a:pt x="18" y="120"/>
                </a:lnTo>
                <a:lnTo>
                  <a:pt x="18" y="119"/>
                </a:lnTo>
                <a:lnTo>
                  <a:pt x="18" y="115"/>
                </a:lnTo>
                <a:lnTo>
                  <a:pt x="13" y="117"/>
                </a:lnTo>
                <a:lnTo>
                  <a:pt x="14" y="123"/>
                </a:lnTo>
                <a:close/>
                <a:moveTo>
                  <a:pt x="171" y="120"/>
                </a:moveTo>
                <a:lnTo>
                  <a:pt x="171" y="120"/>
                </a:lnTo>
                <a:lnTo>
                  <a:pt x="174" y="117"/>
                </a:lnTo>
                <a:lnTo>
                  <a:pt x="175" y="115"/>
                </a:lnTo>
                <a:lnTo>
                  <a:pt x="174" y="111"/>
                </a:lnTo>
                <a:lnTo>
                  <a:pt x="171" y="115"/>
                </a:lnTo>
                <a:lnTo>
                  <a:pt x="171" y="120"/>
                </a:lnTo>
                <a:close/>
                <a:moveTo>
                  <a:pt x="210" y="308"/>
                </a:moveTo>
                <a:lnTo>
                  <a:pt x="210" y="308"/>
                </a:lnTo>
                <a:lnTo>
                  <a:pt x="207" y="313"/>
                </a:lnTo>
                <a:lnTo>
                  <a:pt x="208" y="316"/>
                </a:lnTo>
                <a:lnTo>
                  <a:pt x="210" y="314"/>
                </a:lnTo>
                <a:lnTo>
                  <a:pt x="210" y="308"/>
                </a:lnTo>
                <a:close/>
                <a:moveTo>
                  <a:pt x="128" y="346"/>
                </a:moveTo>
                <a:lnTo>
                  <a:pt x="128" y="346"/>
                </a:lnTo>
                <a:lnTo>
                  <a:pt x="120" y="347"/>
                </a:lnTo>
                <a:lnTo>
                  <a:pt x="122" y="349"/>
                </a:lnTo>
                <a:lnTo>
                  <a:pt x="128" y="349"/>
                </a:lnTo>
                <a:lnTo>
                  <a:pt x="128" y="346"/>
                </a:lnTo>
                <a:close/>
                <a:moveTo>
                  <a:pt x="123" y="373"/>
                </a:moveTo>
                <a:lnTo>
                  <a:pt x="123" y="373"/>
                </a:lnTo>
                <a:lnTo>
                  <a:pt x="128" y="374"/>
                </a:lnTo>
                <a:lnTo>
                  <a:pt x="125" y="368"/>
                </a:lnTo>
                <a:lnTo>
                  <a:pt x="123" y="368"/>
                </a:lnTo>
                <a:lnTo>
                  <a:pt x="123" y="373"/>
                </a:lnTo>
                <a:close/>
                <a:moveTo>
                  <a:pt x="346" y="55"/>
                </a:moveTo>
                <a:lnTo>
                  <a:pt x="346" y="55"/>
                </a:lnTo>
                <a:lnTo>
                  <a:pt x="343" y="57"/>
                </a:lnTo>
                <a:lnTo>
                  <a:pt x="343" y="59"/>
                </a:lnTo>
                <a:lnTo>
                  <a:pt x="343" y="62"/>
                </a:lnTo>
                <a:lnTo>
                  <a:pt x="344" y="62"/>
                </a:lnTo>
                <a:lnTo>
                  <a:pt x="347" y="60"/>
                </a:lnTo>
                <a:lnTo>
                  <a:pt x="347" y="59"/>
                </a:lnTo>
                <a:lnTo>
                  <a:pt x="346" y="57"/>
                </a:lnTo>
                <a:lnTo>
                  <a:pt x="346" y="55"/>
                </a:lnTo>
                <a:close/>
                <a:moveTo>
                  <a:pt x="153" y="11"/>
                </a:moveTo>
                <a:lnTo>
                  <a:pt x="153" y="11"/>
                </a:lnTo>
                <a:lnTo>
                  <a:pt x="139" y="11"/>
                </a:lnTo>
                <a:lnTo>
                  <a:pt x="141" y="13"/>
                </a:lnTo>
                <a:lnTo>
                  <a:pt x="145" y="13"/>
                </a:lnTo>
                <a:lnTo>
                  <a:pt x="152" y="13"/>
                </a:lnTo>
                <a:lnTo>
                  <a:pt x="153" y="11"/>
                </a:lnTo>
                <a:close/>
                <a:moveTo>
                  <a:pt x="33" y="186"/>
                </a:moveTo>
                <a:lnTo>
                  <a:pt x="33" y="186"/>
                </a:lnTo>
                <a:lnTo>
                  <a:pt x="37" y="185"/>
                </a:lnTo>
                <a:lnTo>
                  <a:pt x="37" y="180"/>
                </a:lnTo>
                <a:lnTo>
                  <a:pt x="33" y="182"/>
                </a:lnTo>
                <a:lnTo>
                  <a:pt x="33" y="183"/>
                </a:lnTo>
                <a:lnTo>
                  <a:pt x="33" y="186"/>
                </a:lnTo>
                <a:close/>
                <a:moveTo>
                  <a:pt x="63" y="350"/>
                </a:moveTo>
                <a:lnTo>
                  <a:pt x="63" y="350"/>
                </a:lnTo>
                <a:lnTo>
                  <a:pt x="68" y="350"/>
                </a:lnTo>
                <a:lnTo>
                  <a:pt x="66" y="349"/>
                </a:lnTo>
                <a:lnTo>
                  <a:pt x="66" y="347"/>
                </a:lnTo>
                <a:lnTo>
                  <a:pt x="65" y="346"/>
                </a:lnTo>
                <a:lnTo>
                  <a:pt x="62" y="346"/>
                </a:lnTo>
                <a:lnTo>
                  <a:pt x="63" y="350"/>
                </a:lnTo>
                <a:close/>
                <a:moveTo>
                  <a:pt x="141" y="357"/>
                </a:moveTo>
                <a:lnTo>
                  <a:pt x="141" y="357"/>
                </a:lnTo>
                <a:lnTo>
                  <a:pt x="139" y="350"/>
                </a:lnTo>
                <a:lnTo>
                  <a:pt x="134" y="352"/>
                </a:lnTo>
                <a:lnTo>
                  <a:pt x="136" y="354"/>
                </a:lnTo>
                <a:lnTo>
                  <a:pt x="137" y="355"/>
                </a:lnTo>
                <a:lnTo>
                  <a:pt x="141" y="357"/>
                </a:lnTo>
                <a:close/>
                <a:moveTo>
                  <a:pt x="29" y="175"/>
                </a:moveTo>
                <a:lnTo>
                  <a:pt x="29" y="175"/>
                </a:lnTo>
                <a:lnTo>
                  <a:pt x="25" y="177"/>
                </a:lnTo>
                <a:lnTo>
                  <a:pt x="25" y="178"/>
                </a:lnTo>
                <a:lnTo>
                  <a:pt x="25" y="182"/>
                </a:lnTo>
                <a:lnTo>
                  <a:pt x="29" y="180"/>
                </a:lnTo>
                <a:lnTo>
                  <a:pt x="30" y="180"/>
                </a:lnTo>
                <a:lnTo>
                  <a:pt x="29" y="175"/>
                </a:lnTo>
                <a:close/>
                <a:moveTo>
                  <a:pt x="218" y="79"/>
                </a:moveTo>
                <a:lnTo>
                  <a:pt x="218" y="79"/>
                </a:lnTo>
                <a:lnTo>
                  <a:pt x="220" y="76"/>
                </a:lnTo>
                <a:lnTo>
                  <a:pt x="220" y="74"/>
                </a:lnTo>
                <a:lnTo>
                  <a:pt x="218" y="71"/>
                </a:lnTo>
                <a:lnTo>
                  <a:pt x="215" y="74"/>
                </a:lnTo>
                <a:lnTo>
                  <a:pt x="218" y="79"/>
                </a:lnTo>
                <a:close/>
                <a:moveTo>
                  <a:pt x="62" y="27"/>
                </a:moveTo>
                <a:lnTo>
                  <a:pt x="62" y="27"/>
                </a:lnTo>
                <a:lnTo>
                  <a:pt x="66" y="27"/>
                </a:lnTo>
                <a:lnTo>
                  <a:pt x="68" y="27"/>
                </a:lnTo>
                <a:lnTo>
                  <a:pt x="70" y="25"/>
                </a:lnTo>
                <a:lnTo>
                  <a:pt x="63" y="24"/>
                </a:lnTo>
                <a:lnTo>
                  <a:pt x="62" y="27"/>
                </a:lnTo>
                <a:close/>
                <a:moveTo>
                  <a:pt x="197" y="85"/>
                </a:moveTo>
                <a:lnTo>
                  <a:pt x="197" y="85"/>
                </a:lnTo>
                <a:lnTo>
                  <a:pt x="191" y="85"/>
                </a:lnTo>
                <a:lnTo>
                  <a:pt x="191" y="90"/>
                </a:lnTo>
                <a:lnTo>
                  <a:pt x="193" y="89"/>
                </a:lnTo>
                <a:lnTo>
                  <a:pt x="194" y="87"/>
                </a:lnTo>
                <a:lnTo>
                  <a:pt x="194" y="89"/>
                </a:lnTo>
                <a:lnTo>
                  <a:pt x="196" y="89"/>
                </a:lnTo>
                <a:lnTo>
                  <a:pt x="197" y="89"/>
                </a:lnTo>
                <a:lnTo>
                  <a:pt x="197" y="87"/>
                </a:lnTo>
                <a:lnTo>
                  <a:pt x="197" y="85"/>
                </a:lnTo>
                <a:close/>
                <a:moveTo>
                  <a:pt x="237" y="347"/>
                </a:moveTo>
                <a:lnTo>
                  <a:pt x="237" y="347"/>
                </a:lnTo>
                <a:lnTo>
                  <a:pt x="238" y="341"/>
                </a:lnTo>
                <a:lnTo>
                  <a:pt x="237" y="341"/>
                </a:lnTo>
                <a:lnTo>
                  <a:pt x="234" y="344"/>
                </a:lnTo>
                <a:lnTo>
                  <a:pt x="235" y="347"/>
                </a:lnTo>
                <a:lnTo>
                  <a:pt x="237" y="347"/>
                </a:lnTo>
                <a:close/>
                <a:moveTo>
                  <a:pt x="183" y="101"/>
                </a:moveTo>
                <a:lnTo>
                  <a:pt x="183" y="101"/>
                </a:lnTo>
                <a:lnTo>
                  <a:pt x="183" y="108"/>
                </a:lnTo>
                <a:lnTo>
                  <a:pt x="188" y="104"/>
                </a:lnTo>
                <a:lnTo>
                  <a:pt x="188" y="103"/>
                </a:lnTo>
                <a:lnTo>
                  <a:pt x="183" y="101"/>
                </a:lnTo>
                <a:close/>
                <a:moveTo>
                  <a:pt x="251" y="352"/>
                </a:moveTo>
                <a:lnTo>
                  <a:pt x="251" y="352"/>
                </a:lnTo>
                <a:lnTo>
                  <a:pt x="254" y="352"/>
                </a:lnTo>
                <a:lnTo>
                  <a:pt x="254" y="347"/>
                </a:lnTo>
                <a:lnTo>
                  <a:pt x="248" y="347"/>
                </a:lnTo>
                <a:lnTo>
                  <a:pt x="251" y="352"/>
                </a:lnTo>
                <a:close/>
                <a:moveTo>
                  <a:pt x="336" y="81"/>
                </a:moveTo>
                <a:lnTo>
                  <a:pt x="336" y="81"/>
                </a:lnTo>
                <a:lnTo>
                  <a:pt x="336" y="76"/>
                </a:lnTo>
                <a:lnTo>
                  <a:pt x="333" y="78"/>
                </a:lnTo>
                <a:lnTo>
                  <a:pt x="332" y="79"/>
                </a:lnTo>
                <a:lnTo>
                  <a:pt x="332" y="81"/>
                </a:lnTo>
                <a:lnTo>
                  <a:pt x="335" y="82"/>
                </a:lnTo>
                <a:lnTo>
                  <a:pt x="336" y="81"/>
                </a:lnTo>
                <a:close/>
                <a:moveTo>
                  <a:pt x="96" y="10"/>
                </a:moveTo>
                <a:lnTo>
                  <a:pt x="96" y="10"/>
                </a:lnTo>
                <a:lnTo>
                  <a:pt x="85" y="10"/>
                </a:lnTo>
                <a:lnTo>
                  <a:pt x="76" y="11"/>
                </a:lnTo>
                <a:lnTo>
                  <a:pt x="78" y="11"/>
                </a:lnTo>
                <a:lnTo>
                  <a:pt x="89" y="11"/>
                </a:lnTo>
                <a:lnTo>
                  <a:pt x="95" y="10"/>
                </a:lnTo>
                <a:lnTo>
                  <a:pt x="96" y="10"/>
                </a:lnTo>
                <a:close/>
                <a:moveTo>
                  <a:pt x="155" y="41"/>
                </a:moveTo>
                <a:lnTo>
                  <a:pt x="155" y="41"/>
                </a:lnTo>
                <a:lnTo>
                  <a:pt x="158" y="41"/>
                </a:lnTo>
                <a:lnTo>
                  <a:pt x="161" y="40"/>
                </a:lnTo>
                <a:lnTo>
                  <a:pt x="160" y="37"/>
                </a:lnTo>
                <a:lnTo>
                  <a:pt x="156" y="38"/>
                </a:lnTo>
                <a:lnTo>
                  <a:pt x="155" y="38"/>
                </a:lnTo>
                <a:lnTo>
                  <a:pt x="155" y="41"/>
                </a:lnTo>
                <a:close/>
                <a:moveTo>
                  <a:pt x="21" y="215"/>
                </a:moveTo>
                <a:lnTo>
                  <a:pt x="21" y="215"/>
                </a:lnTo>
                <a:lnTo>
                  <a:pt x="16" y="219"/>
                </a:lnTo>
                <a:lnTo>
                  <a:pt x="16" y="221"/>
                </a:lnTo>
                <a:lnTo>
                  <a:pt x="21" y="218"/>
                </a:lnTo>
                <a:lnTo>
                  <a:pt x="21" y="215"/>
                </a:lnTo>
                <a:close/>
                <a:moveTo>
                  <a:pt x="40" y="231"/>
                </a:moveTo>
                <a:lnTo>
                  <a:pt x="40" y="231"/>
                </a:lnTo>
                <a:lnTo>
                  <a:pt x="41" y="231"/>
                </a:lnTo>
                <a:lnTo>
                  <a:pt x="41" y="227"/>
                </a:lnTo>
                <a:lnTo>
                  <a:pt x="41" y="226"/>
                </a:lnTo>
                <a:lnTo>
                  <a:pt x="41" y="223"/>
                </a:lnTo>
                <a:lnTo>
                  <a:pt x="38" y="226"/>
                </a:lnTo>
                <a:lnTo>
                  <a:pt x="40" y="231"/>
                </a:lnTo>
                <a:close/>
                <a:moveTo>
                  <a:pt x="352" y="287"/>
                </a:moveTo>
                <a:lnTo>
                  <a:pt x="352" y="287"/>
                </a:lnTo>
                <a:lnTo>
                  <a:pt x="357" y="287"/>
                </a:lnTo>
                <a:lnTo>
                  <a:pt x="355" y="283"/>
                </a:lnTo>
                <a:lnTo>
                  <a:pt x="352" y="284"/>
                </a:lnTo>
                <a:lnTo>
                  <a:pt x="352" y="287"/>
                </a:lnTo>
                <a:close/>
                <a:moveTo>
                  <a:pt x="82" y="344"/>
                </a:moveTo>
                <a:lnTo>
                  <a:pt x="82" y="344"/>
                </a:lnTo>
                <a:lnTo>
                  <a:pt x="84" y="344"/>
                </a:lnTo>
                <a:lnTo>
                  <a:pt x="90" y="344"/>
                </a:lnTo>
                <a:lnTo>
                  <a:pt x="100" y="344"/>
                </a:lnTo>
                <a:lnTo>
                  <a:pt x="104" y="343"/>
                </a:lnTo>
                <a:lnTo>
                  <a:pt x="82" y="344"/>
                </a:lnTo>
                <a:close/>
                <a:moveTo>
                  <a:pt x="292" y="361"/>
                </a:moveTo>
                <a:lnTo>
                  <a:pt x="292" y="361"/>
                </a:lnTo>
                <a:lnTo>
                  <a:pt x="290" y="360"/>
                </a:lnTo>
                <a:lnTo>
                  <a:pt x="290" y="358"/>
                </a:lnTo>
                <a:lnTo>
                  <a:pt x="287" y="358"/>
                </a:lnTo>
                <a:lnTo>
                  <a:pt x="287" y="361"/>
                </a:lnTo>
                <a:lnTo>
                  <a:pt x="292" y="361"/>
                </a:lnTo>
                <a:close/>
                <a:moveTo>
                  <a:pt x="160" y="371"/>
                </a:moveTo>
                <a:lnTo>
                  <a:pt x="160" y="371"/>
                </a:lnTo>
                <a:lnTo>
                  <a:pt x="158" y="368"/>
                </a:lnTo>
                <a:lnTo>
                  <a:pt x="155" y="366"/>
                </a:lnTo>
                <a:lnTo>
                  <a:pt x="155" y="371"/>
                </a:lnTo>
                <a:lnTo>
                  <a:pt x="160" y="371"/>
                </a:lnTo>
                <a:close/>
                <a:moveTo>
                  <a:pt x="152" y="32"/>
                </a:moveTo>
                <a:lnTo>
                  <a:pt x="152" y="32"/>
                </a:lnTo>
                <a:lnTo>
                  <a:pt x="145" y="32"/>
                </a:lnTo>
                <a:lnTo>
                  <a:pt x="147" y="37"/>
                </a:lnTo>
                <a:lnTo>
                  <a:pt x="152" y="33"/>
                </a:lnTo>
                <a:lnTo>
                  <a:pt x="152" y="32"/>
                </a:lnTo>
                <a:close/>
                <a:moveTo>
                  <a:pt x="289" y="37"/>
                </a:moveTo>
                <a:lnTo>
                  <a:pt x="289" y="37"/>
                </a:lnTo>
                <a:lnTo>
                  <a:pt x="290" y="37"/>
                </a:lnTo>
                <a:lnTo>
                  <a:pt x="292" y="35"/>
                </a:lnTo>
                <a:lnTo>
                  <a:pt x="292" y="33"/>
                </a:lnTo>
                <a:lnTo>
                  <a:pt x="292" y="30"/>
                </a:lnTo>
                <a:lnTo>
                  <a:pt x="290" y="32"/>
                </a:lnTo>
                <a:lnTo>
                  <a:pt x="289" y="33"/>
                </a:lnTo>
                <a:lnTo>
                  <a:pt x="289" y="35"/>
                </a:lnTo>
                <a:lnTo>
                  <a:pt x="289" y="37"/>
                </a:lnTo>
                <a:close/>
                <a:moveTo>
                  <a:pt x="30" y="185"/>
                </a:moveTo>
                <a:lnTo>
                  <a:pt x="30" y="185"/>
                </a:lnTo>
                <a:lnTo>
                  <a:pt x="25" y="188"/>
                </a:lnTo>
                <a:lnTo>
                  <a:pt x="25" y="191"/>
                </a:lnTo>
                <a:lnTo>
                  <a:pt x="30" y="190"/>
                </a:lnTo>
                <a:lnTo>
                  <a:pt x="30" y="188"/>
                </a:lnTo>
                <a:lnTo>
                  <a:pt x="30" y="185"/>
                </a:lnTo>
                <a:close/>
                <a:moveTo>
                  <a:pt x="221" y="344"/>
                </a:moveTo>
                <a:lnTo>
                  <a:pt x="221" y="344"/>
                </a:lnTo>
                <a:lnTo>
                  <a:pt x="223" y="336"/>
                </a:lnTo>
                <a:lnTo>
                  <a:pt x="220" y="338"/>
                </a:lnTo>
                <a:lnTo>
                  <a:pt x="218" y="339"/>
                </a:lnTo>
                <a:lnTo>
                  <a:pt x="221" y="344"/>
                </a:lnTo>
                <a:close/>
                <a:moveTo>
                  <a:pt x="87" y="358"/>
                </a:moveTo>
                <a:lnTo>
                  <a:pt x="87" y="358"/>
                </a:lnTo>
                <a:lnTo>
                  <a:pt x="87" y="354"/>
                </a:lnTo>
                <a:lnTo>
                  <a:pt x="82" y="354"/>
                </a:lnTo>
                <a:lnTo>
                  <a:pt x="84" y="358"/>
                </a:lnTo>
                <a:lnTo>
                  <a:pt x="87" y="358"/>
                </a:lnTo>
                <a:close/>
                <a:moveTo>
                  <a:pt x="156" y="115"/>
                </a:moveTo>
                <a:lnTo>
                  <a:pt x="156" y="115"/>
                </a:lnTo>
                <a:lnTo>
                  <a:pt x="155" y="117"/>
                </a:lnTo>
                <a:lnTo>
                  <a:pt x="152" y="119"/>
                </a:lnTo>
                <a:lnTo>
                  <a:pt x="152" y="122"/>
                </a:lnTo>
                <a:lnTo>
                  <a:pt x="152" y="123"/>
                </a:lnTo>
                <a:lnTo>
                  <a:pt x="156" y="119"/>
                </a:lnTo>
                <a:lnTo>
                  <a:pt x="156" y="117"/>
                </a:lnTo>
                <a:lnTo>
                  <a:pt x="156" y="115"/>
                </a:lnTo>
                <a:close/>
                <a:moveTo>
                  <a:pt x="226" y="238"/>
                </a:moveTo>
                <a:lnTo>
                  <a:pt x="226" y="238"/>
                </a:lnTo>
                <a:lnTo>
                  <a:pt x="227" y="237"/>
                </a:lnTo>
                <a:lnTo>
                  <a:pt x="227" y="235"/>
                </a:lnTo>
                <a:lnTo>
                  <a:pt x="226" y="232"/>
                </a:lnTo>
                <a:lnTo>
                  <a:pt x="221" y="232"/>
                </a:lnTo>
                <a:lnTo>
                  <a:pt x="226" y="238"/>
                </a:lnTo>
                <a:close/>
                <a:moveTo>
                  <a:pt x="248" y="55"/>
                </a:moveTo>
                <a:lnTo>
                  <a:pt x="248" y="55"/>
                </a:lnTo>
                <a:lnTo>
                  <a:pt x="267" y="55"/>
                </a:lnTo>
                <a:lnTo>
                  <a:pt x="287" y="55"/>
                </a:lnTo>
                <a:lnTo>
                  <a:pt x="248" y="55"/>
                </a:lnTo>
                <a:close/>
                <a:moveTo>
                  <a:pt x="73" y="371"/>
                </a:moveTo>
                <a:lnTo>
                  <a:pt x="73" y="371"/>
                </a:lnTo>
                <a:lnTo>
                  <a:pt x="76" y="369"/>
                </a:lnTo>
                <a:lnTo>
                  <a:pt x="74" y="365"/>
                </a:lnTo>
                <a:lnTo>
                  <a:pt x="71" y="365"/>
                </a:lnTo>
                <a:lnTo>
                  <a:pt x="73" y="371"/>
                </a:lnTo>
                <a:close/>
                <a:moveTo>
                  <a:pt x="339" y="352"/>
                </a:moveTo>
                <a:lnTo>
                  <a:pt x="339" y="352"/>
                </a:lnTo>
                <a:lnTo>
                  <a:pt x="339" y="357"/>
                </a:lnTo>
                <a:lnTo>
                  <a:pt x="344" y="355"/>
                </a:lnTo>
                <a:lnTo>
                  <a:pt x="343" y="350"/>
                </a:lnTo>
                <a:lnTo>
                  <a:pt x="339" y="352"/>
                </a:lnTo>
                <a:close/>
                <a:moveTo>
                  <a:pt x="216" y="96"/>
                </a:moveTo>
                <a:lnTo>
                  <a:pt x="216" y="96"/>
                </a:lnTo>
                <a:lnTo>
                  <a:pt x="218" y="96"/>
                </a:lnTo>
                <a:lnTo>
                  <a:pt x="218" y="92"/>
                </a:lnTo>
                <a:lnTo>
                  <a:pt x="215" y="85"/>
                </a:lnTo>
                <a:lnTo>
                  <a:pt x="215" y="84"/>
                </a:lnTo>
                <a:lnTo>
                  <a:pt x="215" y="85"/>
                </a:lnTo>
                <a:lnTo>
                  <a:pt x="215" y="90"/>
                </a:lnTo>
                <a:lnTo>
                  <a:pt x="216" y="93"/>
                </a:lnTo>
                <a:lnTo>
                  <a:pt x="216" y="96"/>
                </a:lnTo>
                <a:close/>
                <a:moveTo>
                  <a:pt x="229" y="68"/>
                </a:moveTo>
                <a:lnTo>
                  <a:pt x="229" y="68"/>
                </a:lnTo>
                <a:lnTo>
                  <a:pt x="231" y="70"/>
                </a:lnTo>
                <a:lnTo>
                  <a:pt x="231" y="71"/>
                </a:lnTo>
                <a:lnTo>
                  <a:pt x="231" y="74"/>
                </a:lnTo>
                <a:lnTo>
                  <a:pt x="231" y="81"/>
                </a:lnTo>
                <a:lnTo>
                  <a:pt x="231" y="79"/>
                </a:lnTo>
                <a:lnTo>
                  <a:pt x="232" y="71"/>
                </a:lnTo>
                <a:lnTo>
                  <a:pt x="232" y="68"/>
                </a:lnTo>
                <a:lnTo>
                  <a:pt x="232" y="65"/>
                </a:lnTo>
                <a:lnTo>
                  <a:pt x="231" y="66"/>
                </a:lnTo>
                <a:lnTo>
                  <a:pt x="229" y="68"/>
                </a:lnTo>
                <a:close/>
                <a:moveTo>
                  <a:pt x="336" y="163"/>
                </a:moveTo>
                <a:lnTo>
                  <a:pt x="336" y="163"/>
                </a:lnTo>
                <a:lnTo>
                  <a:pt x="335" y="166"/>
                </a:lnTo>
                <a:lnTo>
                  <a:pt x="339" y="166"/>
                </a:lnTo>
                <a:lnTo>
                  <a:pt x="339" y="161"/>
                </a:lnTo>
                <a:lnTo>
                  <a:pt x="336" y="163"/>
                </a:lnTo>
                <a:close/>
                <a:moveTo>
                  <a:pt x="210" y="327"/>
                </a:moveTo>
                <a:lnTo>
                  <a:pt x="210" y="327"/>
                </a:lnTo>
                <a:lnTo>
                  <a:pt x="210" y="325"/>
                </a:lnTo>
                <a:lnTo>
                  <a:pt x="212" y="324"/>
                </a:lnTo>
                <a:lnTo>
                  <a:pt x="210" y="319"/>
                </a:lnTo>
                <a:lnTo>
                  <a:pt x="210" y="317"/>
                </a:lnTo>
                <a:lnTo>
                  <a:pt x="207" y="320"/>
                </a:lnTo>
                <a:lnTo>
                  <a:pt x="210" y="327"/>
                </a:lnTo>
                <a:close/>
                <a:moveTo>
                  <a:pt x="352" y="160"/>
                </a:moveTo>
                <a:lnTo>
                  <a:pt x="352" y="160"/>
                </a:lnTo>
                <a:lnTo>
                  <a:pt x="349" y="160"/>
                </a:lnTo>
                <a:lnTo>
                  <a:pt x="349" y="167"/>
                </a:lnTo>
                <a:lnTo>
                  <a:pt x="352" y="167"/>
                </a:lnTo>
                <a:lnTo>
                  <a:pt x="352" y="160"/>
                </a:lnTo>
                <a:close/>
                <a:moveTo>
                  <a:pt x="49" y="256"/>
                </a:moveTo>
                <a:lnTo>
                  <a:pt x="49" y="256"/>
                </a:lnTo>
                <a:lnTo>
                  <a:pt x="48" y="253"/>
                </a:lnTo>
                <a:lnTo>
                  <a:pt x="48" y="249"/>
                </a:lnTo>
                <a:lnTo>
                  <a:pt x="46" y="249"/>
                </a:lnTo>
                <a:lnTo>
                  <a:pt x="46" y="251"/>
                </a:lnTo>
                <a:lnTo>
                  <a:pt x="46" y="259"/>
                </a:lnTo>
                <a:lnTo>
                  <a:pt x="46" y="261"/>
                </a:lnTo>
                <a:lnTo>
                  <a:pt x="46" y="257"/>
                </a:lnTo>
                <a:lnTo>
                  <a:pt x="46" y="256"/>
                </a:lnTo>
                <a:lnTo>
                  <a:pt x="48" y="256"/>
                </a:lnTo>
                <a:lnTo>
                  <a:pt x="49" y="256"/>
                </a:lnTo>
                <a:close/>
                <a:moveTo>
                  <a:pt x="317" y="52"/>
                </a:moveTo>
                <a:lnTo>
                  <a:pt x="317" y="52"/>
                </a:lnTo>
                <a:lnTo>
                  <a:pt x="319" y="52"/>
                </a:lnTo>
                <a:lnTo>
                  <a:pt x="324" y="51"/>
                </a:lnTo>
                <a:lnTo>
                  <a:pt x="325" y="49"/>
                </a:lnTo>
                <a:lnTo>
                  <a:pt x="324" y="46"/>
                </a:lnTo>
                <a:lnTo>
                  <a:pt x="317" y="52"/>
                </a:lnTo>
                <a:close/>
                <a:moveTo>
                  <a:pt x="335" y="65"/>
                </a:moveTo>
                <a:lnTo>
                  <a:pt x="335" y="65"/>
                </a:lnTo>
                <a:lnTo>
                  <a:pt x="330" y="68"/>
                </a:lnTo>
                <a:lnTo>
                  <a:pt x="330" y="70"/>
                </a:lnTo>
                <a:lnTo>
                  <a:pt x="330" y="71"/>
                </a:lnTo>
                <a:lnTo>
                  <a:pt x="333" y="70"/>
                </a:lnTo>
                <a:lnTo>
                  <a:pt x="335" y="68"/>
                </a:lnTo>
                <a:lnTo>
                  <a:pt x="335" y="65"/>
                </a:lnTo>
                <a:close/>
                <a:moveTo>
                  <a:pt x="29" y="163"/>
                </a:moveTo>
                <a:lnTo>
                  <a:pt x="29" y="163"/>
                </a:lnTo>
                <a:lnTo>
                  <a:pt x="25" y="164"/>
                </a:lnTo>
                <a:lnTo>
                  <a:pt x="25" y="171"/>
                </a:lnTo>
                <a:lnTo>
                  <a:pt x="29" y="169"/>
                </a:lnTo>
                <a:lnTo>
                  <a:pt x="29" y="167"/>
                </a:lnTo>
                <a:lnTo>
                  <a:pt x="29" y="163"/>
                </a:lnTo>
                <a:close/>
                <a:moveTo>
                  <a:pt x="309" y="41"/>
                </a:moveTo>
                <a:lnTo>
                  <a:pt x="309" y="41"/>
                </a:lnTo>
                <a:lnTo>
                  <a:pt x="308" y="41"/>
                </a:lnTo>
                <a:lnTo>
                  <a:pt x="305" y="41"/>
                </a:lnTo>
                <a:lnTo>
                  <a:pt x="302" y="46"/>
                </a:lnTo>
                <a:lnTo>
                  <a:pt x="305" y="46"/>
                </a:lnTo>
                <a:lnTo>
                  <a:pt x="306" y="44"/>
                </a:lnTo>
                <a:lnTo>
                  <a:pt x="308" y="43"/>
                </a:lnTo>
                <a:lnTo>
                  <a:pt x="309" y="41"/>
                </a:lnTo>
                <a:close/>
                <a:moveTo>
                  <a:pt x="55" y="49"/>
                </a:moveTo>
                <a:lnTo>
                  <a:pt x="55" y="49"/>
                </a:lnTo>
                <a:lnTo>
                  <a:pt x="57" y="46"/>
                </a:lnTo>
                <a:lnTo>
                  <a:pt x="59" y="43"/>
                </a:lnTo>
                <a:lnTo>
                  <a:pt x="62" y="40"/>
                </a:lnTo>
                <a:lnTo>
                  <a:pt x="60" y="40"/>
                </a:lnTo>
                <a:lnTo>
                  <a:pt x="59" y="40"/>
                </a:lnTo>
                <a:lnTo>
                  <a:pt x="59" y="41"/>
                </a:lnTo>
                <a:lnTo>
                  <a:pt x="57" y="41"/>
                </a:lnTo>
                <a:lnTo>
                  <a:pt x="55" y="48"/>
                </a:lnTo>
                <a:lnTo>
                  <a:pt x="55" y="49"/>
                </a:lnTo>
                <a:close/>
                <a:moveTo>
                  <a:pt x="231" y="120"/>
                </a:moveTo>
                <a:lnTo>
                  <a:pt x="231" y="120"/>
                </a:lnTo>
                <a:lnTo>
                  <a:pt x="229" y="101"/>
                </a:lnTo>
                <a:lnTo>
                  <a:pt x="229" y="120"/>
                </a:lnTo>
                <a:lnTo>
                  <a:pt x="231" y="120"/>
                </a:lnTo>
                <a:close/>
                <a:moveTo>
                  <a:pt x="276" y="358"/>
                </a:moveTo>
                <a:lnTo>
                  <a:pt x="276" y="358"/>
                </a:lnTo>
                <a:lnTo>
                  <a:pt x="273" y="358"/>
                </a:lnTo>
                <a:lnTo>
                  <a:pt x="273" y="361"/>
                </a:lnTo>
                <a:lnTo>
                  <a:pt x="278" y="361"/>
                </a:lnTo>
                <a:lnTo>
                  <a:pt x="276" y="358"/>
                </a:lnTo>
                <a:close/>
                <a:moveTo>
                  <a:pt x="339" y="120"/>
                </a:moveTo>
                <a:lnTo>
                  <a:pt x="339" y="120"/>
                </a:lnTo>
                <a:lnTo>
                  <a:pt x="339" y="119"/>
                </a:lnTo>
                <a:lnTo>
                  <a:pt x="333" y="119"/>
                </a:lnTo>
                <a:lnTo>
                  <a:pt x="333" y="123"/>
                </a:lnTo>
                <a:lnTo>
                  <a:pt x="339" y="120"/>
                </a:lnTo>
                <a:close/>
                <a:moveTo>
                  <a:pt x="268" y="368"/>
                </a:moveTo>
                <a:lnTo>
                  <a:pt x="268" y="368"/>
                </a:lnTo>
                <a:lnTo>
                  <a:pt x="267" y="365"/>
                </a:lnTo>
                <a:lnTo>
                  <a:pt x="261" y="365"/>
                </a:lnTo>
                <a:lnTo>
                  <a:pt x="261" y="366"/>
                </a:lnTo>
                <a:lnTo>
                  <a:pt x="262" y="366"/>
                </a:lnTo>
                <a:lnTo>
                  <a:pt x="264" y="366"/>
                </a:lnTo>
                <a:lnTo>
                  <a:pt x="265" y="368"/>
                </a:lnTo>
                <a:lnTo>
                  <a:pt x="264" y="368"/>
                </a:lnTo>
                <a:lnTo>
                  <a:pt x="268" y="368"/>
                </a:lnTo>
                <a:close/>
                <a:moveTo>
                  <a:pt x="213" y="283"/>
                </a:moveTo>
                <a:lnTo>
                  <a:pt x="213" y="283"/>
                </a:lnTo>
                <a:lnTo>
                  <a:pt x="213" y="286"/>
                </a:lnTo>
                <a:lnTo>
                  <a:pt x="215" y="286"/>
                </a:lnTo>
                <a:lnTo>
                  <a:pt x="218" y="283"/>
                </a:lnTo>
                <a:lnTo>
                  <a:pt x="218" y="281"/>
                </a:lnTo>
                <a:lnTo>
                  <a:pt x="218" y="279"/>
                </a:lnTo>
                <a:lnTo>
                  <a:pt x="213" y="283"/>
                </a:lnTo>
                <a:close/>
                <a:moveTo>
                  <a:pt x="207" y="27"/>
                </a:moveTo>
                <a:lnTo>
                  <a:pt x="207" y="27"/>
                </a:lnTo>
                <a:lnTo>
                  <a:pt x="205" y="32"/>
                </a:lnTo>
                <a:lnTo>
                  <a:pt x="208" y="32"/>
                </a:lnTo>
                <a:lnTo>
                  <a:pt x="210" y="29"/>
                </a:lnTo>
                <a:lnTo>
                  <a:pt x="210" y="27"/>
                </a:lnTo>
                <a:lnTo>
                  <a:pt x="207" y="27"/>
                </a:lnTo>
                <a:close/>
                <a:moveTo>
                  <a:pt x="142" y="19"/>
                </a:moveTo>
                <a:lnTo>
                  <a:pt x="142" y="19"/>
                </a:lnTo>
                <a:lnTo>
                  <a:pt x="142" y="22"/>
                </a:lnTo>
                <a:lnTo>
                  <a:pt x="147" y="22"/>
                </a:lnTo>
                <a:lnTo>
                  <a:pt x="149" y="22"/>
                </a:lnTo>
                <a:lnTo>
                  <a:pt x="150" y="21"/>
                </a:lnTo>
                <a:lnTo>
                  <a:pt x="142" y="19"/>
                </a:lnTo>
                <a:close/>
                <a:moveTo>
                  <a:pt x="111" y="373"/>
                </a:moveTo>
                <a:lnTo>
                  <a:pt x="111" y="373"/>
                </a:lnTo>
                <a:lnTo>
                  <a:pt x="117" y="373"/>
                </a:lnTo>
                <a:lnTo>
                  <a:pt x="117" y="369"/>
                </a:lnTo>
                <a:lnTo>
                  <a:pt x="112" y="369"/>
                </a:lnTo>
                <a:lnTo>
                  <a:pt x="111" y="373"/>
                </a:lnTo>
                <a:close/>
                <a:moveTo>
                  <a:pt x="204" y="119"/>
                </a:moveTo>
                <a:lnTo>
                  <a:pt x="204" y="119"/>
                </a:lnTo>
                <a:lnTo>
                  <a:pt x="205" y="126"/>
                </a:lnTo>
                <a:lnTo>
                  <a:pt x="207" y="126"/>
                </a:lnTo>
                <a:lnTo>
                  <a:pt x="207" y="122"/>
                </a:lnTo>
                <a:lnTo>
                  <a:pt x="207" y="120"/>
                </a:lnTo>
                <a:lnTo>
                  <a:pt x="205" y="119"/>
                </a:lnTo>
                <a:lnTo>
                  <a:pt x="204" y="119"/>
                </a:lnTo>
                <a:close/>
                <a:moveTo>
                  <a:pt x="145" y="366"/>
                </a:moveTo>
                <a:lnTo>
                  <a:pt x="145" y="366"/>
                </a:lnTo>
                <a:lnTo>
                  <a:pt x="145" y="371"/>
                </a:lnTo>
                <a:lnTo>
                  <a:pt x="150" y="371"/>
                </a:lnTo>
                <a:lnTo>
                  <a:pt x="149" y="366"/>
                </a:lnTo>
                <a:lnTo>
                  <a:pt x="145" y="366"/>
                </a:lnTo>
                <a:close/>
                <a:moveTo>
                  <a:pt x="153" y="136"/>
                </a:moveTo>
                <a:lnTo>
                  <a:pt x="153" y="136"/>
                </a:lnTo>
                <a:lnTo>
                  <a:pt x="158" y="136"/>
                </a:lnTo>
                <a:lnTo>
                  <a:pt x="161" y="133"/>
                </a:lnTo>
                <a:lnTo>
                  <a:pt x="158" y="131"/>
                </a:lnTo>
                <a:lnTo>
                  <a:pt x="153" y="136"/>
                </a:lnTo>
                <a:close/>
                <a:moveTo>
                  <a:pt x="163" y="317"/>
                </a:moveTo>
                <a:lnTo>
                  <a:pt x="163" y="317"/>
                </a:lnTo>
                <a:lnTo>
                  <a:pt x="163" y="314"/>
                </a:lnTo>
                <a:lnTo>
                  <a:pt x="161" y="311"/>
                </a:lnTo>
                <a:lnTo>
                  <a:pt x="160" y="309"/>
                </a:lnTo>
                <a:lnTo>
                  <a:pt x="160" y="314"/>
                </a:lnTo>
                <a:lnTo>
                  <a:pt x="160" y="316"/>
                </a:lnTo>
                <a:lnTo>
                  <a:pt x="163" y="317"/>
                </a:lnTo>
                <a:close/>
                <a:moveTo>
                  <a:pt x="38" y="84"/>
                </a:moveTo>
                <a:lnTo>
                  <a:pt x="38" y="84"/>
                </a:lnTo>
                <a:lnTo>
                  <a:pt x="35" y="85"/>
                </a:lnTo>
                <a:lnTo>
                  <a:pt x="35" y="87"/>
                </a:lnTo>
                <a:lnTo>
                  <a:pt x="35" y="89"/>
                </a:lnTo>
                <a:lnTo>
                  <a:pt x="35" y="92"/>
                </a:lnTo>
                <a:lnTo>
                  <a:pt x="37" y="90"/>
                </a:lnTo>
                <a:lnTo>
                  <a:pt x="38" y="90"/>
                </a:lnTo>
                <a:lnTo>
                  <a:pt x="38" y="84"/>
                </a:lnTo>
                <a:close/>
                <a:moveTo>
                  <a:pt x="349" y="131"/>
                </a:moveTo>
                <a:lnTo>
                  <a:pt x="349" y="131"/>
                </a:lnTo>
                <a:lnTo>
                  <a:pt x="349" y="136"/>
                </a:lnTo>
                <a:lnTo>
                  <a:pt x="352" y="136"/>
                </a:lnTo>
                <a:lnTo>
                  <a:pt x="352" y="131"/>
                </a:lnTo>
                <a:lnTo>
                  <a:pt x="349" y="131"/>
                </a:lnTo>
                <a:close/>
                <a:moveTo>
                  <a:pt x="278" y="21"/>
                </a:moveTo>
                <a:lnTo>
                  <a:pt x="278" y="21"/>
                </a:lnTo>
                <a:lnTo>
                  <a:pt x="273" y="19"/>
                </a:lnTo>
                <a:lnTo>
                  <a:pt x="275" y="25"/>
                </a:lnTo>
                <a:lnTo>
                  <a:pt x="276" y="24"/>
                </a:lnTo>
                <a:lnTo>
                  <a:pt x="278" y="24"/>
                </a:lnTo>
                <a:lnTo>
                  <a:pt x="278" y="21"/>
                </a:lnTo>
                <a:close/>
                <a:moveTo>
                  <a:pt x="37" y="327"/>
                </a:moveTo>
                <a:lnTo>
                  <a:pt x="37" y="327"/>
                </a:lnTo>
                <a:lnTo>
                  <a:pt x="32" y="324"/>
                </a:lnTo>
                <a:lnTo>
                  <a:pt x="30" y="327"/>
                </a:lnTo>
                <a:lnTo>
                  <a:pt x="30" y="330"/>
                </a:lnTo>
                <a:lnTo>
                  <a:pt x="37" y="327"/>
                </a:lnTo>
                <a:close/>
                <a:moveTo>
                  <a:pt x="122" y="19"/>
                </a:moveTo>
                <a:lnTo>
                  <a:pt x="122" y="19"/>
                </a:lnTo>
                <a:lnTo>
                  <a:pt x="112" y="21"/>
                </a:lnTo>
                <a:lnTo>
                  <a:pt x="123" y="22"/>
                </a:lnTo>
                <a:lnTo>
                  <a:pt x="122" y="19"/>
                </a:lnTo>
                <a:close/>
                <a:moveTo>
                  <a:pt x="204" y="103"/>
                </a:moveTo>
                <a:lnTo>
                  <a:pt x="204" y="103"/>
                </a:lnTo>
                <a:lnTo>
                  <a:pt x="202" y="103"/>
                </a:lnTo>
                <a:lnTo>
                  <a:pt x="204" y="109"/>
                </a:lnTo>
                <a:lnTo>
                  <a:pt x="204" y="114"/>
                </a:lnTo>
                <a:lnTo>
                  <a:pt x="205" y="114"/>
                </a:lnTo>
                <a:lnTo>
                  <a:pt x="204" y="103"/>
                </a:lnTo>
                <a:close/>
                <a:moveTo>
                  <a:pt x="178" y="226"/>
                </a:moveTo>
                <a:lnTo>
                  <a:pt x="178" y="226"/>
                </a:lnTo>
                <a:lnTo>
                  <a:pt x="182" y="227"/>
                </a:lnTo>
                <a:lnTo>
                  <a:pt x="186" y="227"/>
                </a:lnTo>
                <a:lnTo>
                  <a:pt x="186" y="226"/>
                </a:lnTo>
                <a:lnTo>
                  <a:pt x="178" y="226"/>
                </a:lnTo>
                <a:close/>
                <a:moveTo>
                  <a:pt x="213" y="232"/>
                </a:moveTo>
                <a:lnTo>
                  <a:pt x="213" y="232"/>
                </a:lnTo>
                <a:lnTo>
                  <a:pt x="210" y="232"/>
                </a:lnTo>
                <a:lnTo>
                  <a:pt x="215" y="237"/>
                </a:lnTo>
                <a:lnTo>
                  <a:pt x="215" y="235"/>
                </a:lnTo>
                <a:lnTo>
                  <a:pt x="213" y="232"/>
                </a:lnTo>
                <a:close/>
                <a:moveTo>
                  <a:pt x="193" y="273"/>
                </a:moveTo>
                <a:lnTo>
                  <a:pt x="193" y="273"/>
                </a:lnTo>
                <a:lnTo>
                  <a:pt x="190" y="272"/>
                </a:lnTo>
                <a:lnTo>
                  <a:pt x="186" y="273"/>
                </a:lnTo>
                <a:lnTo>
                  <a:pt x="186" y="276"/>
                </a:lnTo>
                <a:lnTo>
                  <a:pt x="190" y="275"/>
                </a:lnTo>
                <a:lnTo>
                  <a:pt x="193" y="273"/>
                </a:lnTo>
                <a:close/>
                <a:moveTo>
                  <a:pt x="156" y="240"/>
                </a:moveTo>
                <a:lnTo>
                  <a:pt x="156" y="240"/>
                </a:lnTo>
                <a:lnTo>
                  <a:pt x="156" y="243"/>
                </a:lnTo>
                <a:lnTo>
                  <a:pt x="158" y="246"/>
                </a:lnTo>
                <a:lnTo>
                  <a:pt x="161" y="245"/>
                </a:lnTo>
                <a:lnTo>
                  <a:pt x="156" y="240"/>
                </a:lnTo>
                <a:close/>
                <a:moveTo>
                  <a:pt x="234" y="24"/>
                </a:moveTo>
                <a:lnTo>
                  <a:pt x="234" y="24"/>
                </a:lnTo>
                <a:lnTo>
                  <a:pt x="231" y="29"/>
                </a:lnTo>
                <a:lnTo>
                  <a:pt x="232" y="32"/>
                </a:lnTo>
                <a:lnTo>
                  <a:pt x="234" y="27"/>
                </a:lnTo>
                <a:lnTo>
                  <a:pt x="234" y="24"/>
                </a:lnTo>
                <a:close/>
                <a:moveTo>
                  <a:pt x="188" y="112"/>
                </a:moveTo>
                <a:lnTo>
                  <a:pt x="188" y="112"/>
                </a:lnTo>
                <a:lnTo>
                  <a:pt x="188" y="109"/>
                </a:lnTo>
                <a:lnTo>
                  <a:pt x="182" y="112"/>
                </a:lnTo>
                <a:lnTo>
                  <a:pt x="188" y="112"/>
                </a:lnTo>
                <a:close/>
                <a:moveTo>
                  <a:pt x="147" y="358"/>
                </a:moveTo>
                <a:lnTo>
                  <a:pt x="147" y="358"/>
                </a:lnTo>
                <a:lnTo>
                  <a:pt x="149" y="354"/>
                </a:lnTo>
                <a:lnTo>
                  <a:pt x="149" y="352"/>
                </a:lnTo>
                <a:lnTo>
                  <a:pt x="147" y="352"/>
                </a:lnTo>
                <a:lnTo>
                  <a:pt x="145" y="350"/>
                </a:lnTo>
                <a:lnTo>
                  <a:pt x="144" y="350"/>
                </a:lnTo>
                <a:lnTo>
                  <a:pt x="147" y="357"/>
                </a:lnTo>
                <a:lnTo>
                  <a:pt x="147" y="358"/>
                </a:lnTo>
                <a:close/>
                <a:moveTo>
                  <a:pt x="303" y="32"/>
                </a:moveTo>
                <a:lnTo>
                  <a:pt x="303" y="32"/>
                </a:lnTo>
                <a:lnTo>
                  <a:pt x="302" y="32"/>
                </a:lnTo>
                <a:lnTo>
                  <a:pt x="297" y="37"/>
                </a:lnTo>
                <a:lnTo>
                  <a:pt x="302" y="37"/>
                </a:lnTo>
                <a:lnTo>
                  <a:pt x="303" y="35"/>
                </a:lnTo>
                <a:lnTo>
                  <a:pt x="303" y="32"/>
                </a:lnTo>
                <a:close/>
                <a:moveTo>
                  <a:pt x="32" y="119"/>
                </a:moveTo>
                <a:lnTo>
                  <a:pt x="32" y="119"/>
                </a:lnTo>
                <a:lnTo>
                  <a:pt x="32" y="112"/>
                </a:lnTo>
                <a:lnTo>
                  <a:pt x="30" y="114"/>
                </a:lnTo>
                <a:lnTo>
                  <a:pt x="29" y="115"/>
                </a:lnTo>
                <a:lnTo>
                  <a:pt x="29" y="117"/>
                </a:lnTo>
                <a:lnTo>
                  <a:pt x="29" y="120"/>
                </a:lnTo>
                <a:lnTo>
                  <a:pt x="32" y="119"/>
                </a:lnTo>
                <a:close/>
                <a:moveTo>
                  <a:pt x="191" y="54"/>
                </a:moveTo>
                <a:lnTo>
                  <a:pt x="191" y="54"/>
                </a:lnTo>
                <a:lnTo>
                  <a:pt x="194" y="52"/>
                </a:lnTo>
                <a:lnTo>
                  <a:pt x="193" y="46"/>
                </a:lnTo>
                <a:lnTo>
                  <a:pt x="191" y="46"/>
                </a:lnTo>
                <a:lnTo>
                  <a:pt x="191" y="54"/>
                </a:lnTo>
                <a:close/>
                <a:moveTo>
                  <a:pt x="193" y="24"/>
                </a:moveTo>
                <a:lnTo>
                  <a:pt x="193" y="24"/>
                </a:lnTo>
                <a:lnTo>
                  <a:pt x="194" y="24"/>
                </a:lnTo>
                <a:lnTo>
                  <a:pt x="194" y="18"/>
                </a:lnTo>
                <a:lnTo>
                  <a:pt x="191" y="18"/>
                </a:lnTo>
                <a:lnTo>
                  <a:pt x="193" y="24"/>
                </a:lnTo>
                <a:close/>
                <a:moveTo>
                  <a:pt x="248" y="363"/>
                </a:moveTo>
                <a:lnTo>
                  <a:pt x="248" y="363"/>
                </a:lnTo>
                <a:lnTo>
                  <a:pt x="249" y="366"/>
                </a:lnTo>
                <a:lnTo>
                  <a:pt x="254" y="366"/>
                </a:lnTo>
                <a:lnTo>
                  <a:pt x="253" y="365"/>
                </a:lnTo>
                <a:lnTo>
                  <a:pt x="253" y="363"/>
                </a:lnTo>
                <a:lnTo>
                  <a:pt x="248" y="363"/>
                </a:lnTo>
                <a:close/>
                <a:moveTo>
                  <a:pt x="332" y="44"/>
                </a:moveTo>
                <a:lnTo>
                  <a:pt x="332" y="44"/>
                </a:lnTo>
                <a:lnTo>
                  <a:pt x="330" y="38"/>
                </a:lnTo>
                <a:lnTo>
                  <a:pt x="328" y="41"/>
                </a:lnTo>
                <a:lnTo>
                  <a:pt x="328" y="48"/>
                </a:lnTo>
                <a:lnTo>
                  <a:pt x="332" y="44"/>
                </a:lnTo>
                <a:close/>
                <a:moveTo>
                  <a:pt x="343" y="229"/>
                </a:moveTo>
                <a:lnTo>
                  <a:pt x="343" y="229"/>
                </a:lnTo>
                <a:lnTo>
                  <a:pt x="349" y="229"/>
                </a:lnTo>
                <a:lnTo>
                  <a:pt x="347" y="226"/>
                </a:lnTo>
                <a:lnTo>
                  <a:pt x="343" y="226"/>
                </a:lnTo>
                <a:lnTo>
                  <a:pt x="343" y="229"/>
                </a:lnTo>
                <a:close/>
                <a:moveTo>
                  <a:pt x="210" y="354"/>
                </a:moveTo>
                <a:lnTo>
                  <a:pt x="210" y="354"/>
                </a:lnTo>
                <a:lnTo>
                  <a:pt x="212" y="358"/>
                </a:lnTo>
                <a:lnTo>
                  <a:pt x="215" y="358"/>
                </a:lnTo>
                <a:lnTo>
                  <a:pt x="215" y="354"/>
                </a:lnTo>
                <a:lnTo>
                  <a:pt x="210" y="354"/>
                </a:lnTo>
                <a:close/>
                <a:moveTo>
                  <a:pt x="358" y="336"/>
                </a:moveTo>
                <a:lnTo>
                  <a:pt x="358" y="336"/>
                </a:lnTo>
                <a:lnTo>
                  <a:pt x="357" y="346"/>
                </a:lnTo>
                <a:lnTo>
                  <a:pt x="358" y="343"/>
                </a:lnTo>
                <a:lnTo>
                  <a:pt x="360" y="339"/>
                </a:lnTo>
                <a:lnTo>
                  <a:pt x="360" y="338"/>
                </a:lnTo>
                <a:lnTo>
                  <a:pt x="360" y="336"/>
                </a:lnTo>
                <a:lnTo>
                  <a:pt x="358" y="336"/>
                </a:lnTo>
                <a:close/>
                <a:moveTo>
                  <a:pt x="279" y="358"/>
                </a:moveTo>
                <a:lnTo>
                  <a:pt x="279" y="358"/>
                </a:lnTo>
                <a:lnTo>
                  <a:pt x="281" y="361"/>
                </a:lnTo>
                <a:lnTo>
                  <a:pt x="281" y="363"/>
                </a:lnTo>
                <a:lnTo>
                  <a:pt x="284" y="363"/>
                </a:lnTo>
                <a:lnTo>
                  <a:pt x="284" y="358"/>
                </a:lnTo>
                <a:lnTo>
                  <a:pt x="279" y="358"/>
                </a:lnTo>
                <a:close/>
                <a:moveTo>
                  <a:pt x="205" y="51"/>
                </a:moveTo>
                <a:lnTo>
                  <a:pt x="205" y="51"/>
                </a:lnTo>
                <a:lnTo>
                  <a:pt x="208" y="49"/>
                </a:lnTo>
                <a:lnTo>
                  <a:pt x="208" y="46"/>
                </a:lnTo>
                <a:lnTo>
                  <a:pt x="208" y="44"/>
                </a:lnTo>
                <a:lnTo>
                  <a:pt x="207" y="44"/>
                </a:lnTo>
                <a:lnTo>
                  <a:pt x="205" y="48"/>
                </a:lnTo>
                <a:lnTo>
                  <a:pt x="205" y="51"/>
                </a:lnTo>
                <a:close/>
                <a:moveTo>
                  <a:pt x="16" y="242"/>
                </a:moveTo>
                <a:lnTo>
                  <a:pt x="16" y="242"/>
                </a:lnTo>
                <a:lnTo>
                  <a:pt x="18" y="238"/>
                </a:lnTo>
                <a:lnTo>
                  <a:pt x="18" y="234"/>
                </a:lnTo>
                <a:lnTo>
                  <a:pt x="14" y="235"/>
                </a:lnTo>
                <a:lnTo>
                  <a:pt x="16" y="242"/>
                </a:lnTo>
                <a:close/>
                <a:moveTo>
                  <a:pt x="40" y="163"/>
                </a:moveTo>
                <a:lnTo>
                  <a:pt x="40" y="163"/>
                </a:lnTo>
                <a:lnTo>
                  <a:pt x="41" y="153"/>
                </a:lnTo>
                <a:lnTo>
                  <a:pt x="40" y="155"/>
                </a:lnTo>
                <a:lnTo>
                  <a:pt x="38" y="156"/>
                </a:lnTo>
                <a:lnTo>
                  <a:pt x="38" y="161"/>
                </a:lnTo>
                <a:lnTo>
                  <a:pt x="38" y="163"/>
                </a:lnTo>
                <a:lnTo>
                  <a:pt x="40" y="163"/>
                </a:lnTo>
                <a:close/>
                <a:moveTo>
                  <a:pt x="308" y="361"/>
                </a:moveTo>
                <a:lnTo>
                  <a:pt x="308" y="361"/>
                </a:lnTo>
                <a:lnTo>
                  <a:pt x="306" y="360"/>
                </a:lnTo>
                <a:lnTo>
                  <a:pt x="300" y="360"/>
                </a:lnTo>
                <a:lnTo>
                  <a:pt x="302" y="361"/>
                </a:lnTo>
                <a:lnTo>
                  <a:pt x="308" y="361"/>
                </a:lnTo>
                <a:close/>
                <a:moveTo>
                  <a:pt x="46" y="279"/>
                </a:moveTo>
                <a:lnTo>
                  <a:pt x="46" y="279"/>
                </a:lnTo>
                <a:lnTo>
                  <a:pt x="46" y="281"/>
                </a:lnTo>
                <a:lnTo>
                  <a:pt x="44" y="281"/>
                </a:lnTo>
                <a:lnTo>
                  <a:pt x="44" y="283"/>
                </a:lnTo>
                <a:lnTo>
                  <a:pt x="44" y="287"/>
                </a:lnTo>
                <a:lnTo>
                  <a:pt x="46" y="287"/>
                </a:lnTo>
                <a:lnTo>
                  <a:pt x="48" y="286"/>
                </a:lnTo>
                <a:lnTo>
                  <a:pt x="48" y="283"/>
                </a:lnTo>
                <a:lnTo>
                  <a:pt x="46" y="279"/>
                </a:lnTo>
                <a:close/>
                <a:moveTo>
                  <a:pt x="275" y="368"/>
                </a:moveTo>
                <a:lnTo>
                  <a:pt x="275" y="368"/>
                </a:lnTo>
                <a:lnTo>
                  <a:pt x="278" y="368"/>
                </a:lnTo>
                <a:lnTo>
                  <a:pt x="279" y="368"/>
                </a:lnTo>
                <a:lnTo>
                  <a:pt x="279" y="366"/>
                </a:lnTo>
                <a:lnTo>
                  <a:pt x="279" y="365"/>
                </a:lnTo>
                <a:lnTo>
                  <a:pt x="273" y="365"/>
                </a:lnTo>
                <a:lnTo>
                  <a:pt x="275" y="368"/>
                </a:lnTo>
                <a:close/>
                <a:moveTo>
                  <a:pt x="191" y="303"/>
                </a:moveTo>
                <a:lnTo>
                  <a:pt x="191" y="303"/>
                </a:lnTo>
                <a:lnTo>
                  <a:pt x="191" y="308"/>
                </a:lnTo>
                <a:lnTo>
                  <a:pt x="194" y="308"/>
                </a:lnTo>
                <a:lnTo>
                  <a:pt x="196" y="306"/>
                </a:lnTo>
                <a:lnTo>
                  <a:pt x="196" y="305"/>
                </a:lnTo>
                <a:lnTo>
                  <a:pt x="191" y="303"/>
                </a:lnTo>
                <a:close/>
                <a:moveTo>
                  <a:pt x="208" y="287"/>
                </a:moveTo>
                <a:lnTo>
                  <a:pt x="208" y="287"/>
                </a:lnTo>
                <a:lnTo>
                  <a:pt x="207" y="287"/>
                </a:lnTo>
                <a:lnTo>
                  <a:pt x="204" y="287"/>
                </a:lnTo>
                <a:lnTo>
                  <a:pt x="202" y="289"/>
                </a:lnTo>
                <a:lnTo>
                  <a:pt x="202" y="290"/>
                </a:lnTo>
                <a:lnTo>
                  <a:pt x="208" y="290"/>
                </a:lnTo>
                <a:lnTo>
                  <a:pt x="208" y="287"/>
                </a:lnTo>
                <a:close/>
                <a:moveTo>
                  <a:pt x="188" y="125"/>
                </a:moveTo>
                <a:lnTo>
                  <a:pt x="188" y="125"/>
                </a:lnTo>
                <a:lnTo>
                  <a:pt x="188" y="122"/>
                </a:lnTo>
                <a:lnTo>
                  <a:pt x="180" y="125"/>
                </a:lnTo>
                <a:lnTo>
                  <a:pt x="185" y="125"/>
                </a:lnTo>
                <a:lnTo>
                  <a:pt x="188" y="125"/>
                </a:lnTo>
                <a:close/>
                <a:moveTo>
                  <a:pt x="226" y="338"/>
                </a:moveTo>
                <a:lnTo>
                  <a:pt x="226" y="338"/>
                </a:lnTo>
                <a:lnTo>
                  <a:pt x="224" y="346"/>
                </a:lnTo>
                <a:lnTo>
                  <a:pt x="227" y="346"/>
                </a:lnTo>
                <a:lnTo>
                  <a:pt x="226" y="338"/>
                </a:lnTo>
                <a:close/>
                <a:moveTo>
                  <a:pt x="235" y="19"/>
                </a:moveTo>
                <a:lnTo>
                  <a:pt x="235" y="19"/>
                </a:lnTo>
                <a:lnTo>
                  <a:pt x="237" y="16"/>
                </a:lnTo>
                <a:lnTo>
                  <a:pt x="238" y="14"/>
                </a:lnTo>
                <a:lnTo>
                  <a:pt x="232" y="14"/>
                </a:lnTo>
                <a:lnTo>
                  <a:pt x="235" y="19"/>
                </a:lnTo>
                <a:close/>
                <a:moveTo>
                  <a:pt x="35" y="251"/>
                </a:moveTo>
                <a:lnTo>
                  <a:pt x="35" y="251"/>
                </a:lnTo>
                <a:lnTo>
                  <a:pt x="37" y="251"/>
                </a:lnTo>
                <a:lnTo>
                  <a:pt x="37" y="249"/>
                </a:lnTo>
                <a:lnTo>
                  <a:pt x="37" y="248"/>
                </a:lnTo>
                <a:lnTo>
                  <a:pt x="37" y="243"/>
                </a:lnTo>
                <a:lnTo>
                  <a:pt x="37" y="242"/>
                </a:lnTo>
                <a:lnTo>
                  <a:pt x="35" y="243"/>
                </a:lnTo>
                <a:lnTo>
                  <a:pt x="35" y="251"/>
                </a:lnTo>
                <a:close/>
                <a:moveTo>
                  <a:pt x="204" y="226"/>
                </a:moveTo>
                <a:lnTo>
                  <a:pt x="204" y="226"/>
                </a:lnTo>
                <a:lnTo>
                  <a:pt x="205" y="227"/>
                </a:lnTo>
                <a:lnTo>
                  <a:pt x="207" y="229"/>
                </a:lnTo>
                <a:lnTo>
                  <a:pt x="212" y="229"/>
                </a:lnTo>
                <a:lnTo>
                  <a:pt x="212" y="226"/>
                </a:lnTo>
                <a:lnTo>
                  <a:pt x="204" y="226"/>
                </a:lnTo>
                <a:close/>
                <a:moveTo>
                  <a:pt x="332" y="219"/>
                </a:moveTo>
                <a:lnTo>
                  <a:pt x="332" y="219"/>
                </a:lnTo>
                <a:lnTo>
                  <a:pt x="332" y="226"/>
                </a:lnTo>
                <a:lnTo>
                  <a:pt x="336" y="224"/>
                </a:lnTo>
                <a:lnTo>
                  <a:pt x="335" y="223"/>
                </a:lnTo>
                <a:lnTo>
                  <a:pt x="335" y="221"/>
                </a:lnTo>
                <a:lnTo>
                  <a:pt x="332" y="219"/>
                </a:lnTo>
                <a:close/>
                <a:moveTo>
                  <a:pt x="332" y="87"/>
                </a:moveTo>
                <a:lnTo>
                  <a:pt x="332" y="87"/>
                </a:lnTo>
                <a:lnTo>
                  <a:pt x="332" y="90"/>
                </a:lnTo>
                <a:lnTo>
                  <a:pt x="336" y="87"/>
                </a:lnTo>
                <a:lnTo>
                  <a:pt x="336" y="85"/>
                </a:lnTo>
                <a:lnTo>
                  <a:pt x="335" y="85"/>
                </a:lnTo>
                <a:lnTo>
                  <a:pt x="332" y="87"/>
                </a:lnTo>
                <a:close/>
                <a:moveTo>
                  <a:pt x="24" y="227"/>
                </a:moveTo>
                <a:lnTo>
                  <a:pt x="24" y="227"/>
                </a:lnTo>
                <a:lnTo>
                  <a:pt x="27" y="227"/>
                </a:lnTo>
                <a:lnTo>
                  <a:pt x="27" y="226"/>
                </a:lnTo>
                <a:lnTo>
                  <a:pt x="27" y="221"/>
                </a:lnTo>
                <a:lnTo>
                  <a:pt x="25" y="223"/>
                </a:lnTo>
                <a:lnTo>
                  <a:pt x="24" y="226"/>
                </a:lnTo>
                <a:lnTo>
                  <a:pt x="24" y="227"/>
                </a:lnTo>
                <a:close/>
                <a:moveTo>
                  <a:pt x="185" y="59"/>
                </a:moveTo>
                <a:lnTo>
                  <a:pt x="185" y="59"/>
                </a:lnTo>
                <a:lnTo>
                  <a:pt x="183" y="59"/>
                </a:lnTo>
                <a:lnTo>
                  <a:pt x="182" y="63"/>
                </a:lnTo>
                <a:lnTo>
                  <a:pt x="180" y="66"/>
                </a:lnTo>
                <a:lnTo>
                  <a:pt x="182" y="65"/>
                </a:lnTo>
                <a:lnTo>
                  <a:pt x="183" y="65"/>
                </a:lnTo>
                <a:lnTo>
                  <a:pt x="183" y="63"/>
                </a:lnTo>
                <a:lnTo>
                  <a:pt x="185" y="62"/>
                </a:lnTo>
                <a:lnTo>
                  <a:pt x="185" y="60"/>
                </a:lnTo>
                <a:lnTo>
                  <a:pt x="185" y="59"/>
                </a:lnTo>
                <a:close/>
                <a:moveTo>
                  <a:pt x="246" y="37"/>
                </a:moveTo>
                <a:lnTo>
                  <a:pt x="246" y="37"/>
                </a:lnTo>
                <a:lnTo>
                  <a:pt x="246" y="33"/>
                </a:lnTo>
                <a:lnTo>
                  <a:pt x="245" y="29"/>
                </a:lnTo>
                <a:lnTo>
                  <a:pt x="243" y="30"/>
                </a:lnTo>
                <a:lnTo>
                  <a:pt x="245" y="33"/>
                </a:lnTo>
                <a:lnTo>
                  <a:pt x="246" y="37"/>
                </a:lnTo>
                <a:close/>
                <a:moveTo>
                  <a:pt x="333" y="136"/>
                </a:moveTo>
                <a:lnTo>
                  <a:pt x="333" y="136"/>
                </a:lnTo>
                <a:lnTo>
                  <a:pt x="339" y="136"/>
                </a:lnTo>
                <a:lnTo>
                  <a:pt x="339" y="133"/>
                </a:lnTo>
                <a:lnTo>
                  <a:pt x="333" y="134"/>
                </a:lnTo>
                <a:lnTo>
                  <a:pt x="333" y="136"/>
                </a:lnTo>
                <a:close/>
                <a:moveTo>
                  <a:pt x="153" y="284"/>
                </a:moveTo>
                <a:lnTo>
                  <a:pt x="153" y="284"/>
                </a:lnTo>
                <a:lnTo>
                  <a:pt x="155" y="284"/>
                </a:lnTo>
                <a:lnTo>
                  <a:pt x="155" y="279"/>
                </a:lnTo>
                <a:lnTo>
                  <a:pt x="153" y="279"/>
                </a:lnTo>
                <a:lnTo>
                  <a:pt x="152" y="275"/>
                </a:lnTo>
                <a:lnTo>
                  <a:pt x="150" y="275"/>
                </a:lnTo>
                <a:lnTo>
                  <a:pt x="150" y="281"/>
                </a:lnTo>
                <a:lnTo>
                  <a:pt x="150" y="283"/>
                </a:lnTo>
                <a:lnTo>
                  <a:pt x="152" y="281"/>
                </a:lnTo>
                <a:lnTo>
                  <a:pt x="152" y="279"/>
                </a:lnTo>
                <a:lnTo>
                  <a:pt x="153" y="281"/>
                </a:lnTo>
                <a:lnTo>
                  <a:pt x="153" y="283"/>
                </a:lnTo>
                <a:lnTo>
                  <a:pt x="153" y="284"/>
                </a:lnTo>
                <a:close/>
                <a:moveTo>
                  <a:pt x="330" y="65"/>
                </a:moveTo>
                <a:lnTo>
                  <a:pt x="330" y="65"/>
                </a:lnTo>
                <a:lnTo>
                  <a:pt x="333" y="62"/>
                </a:lnTo>
                <a:lnTo>
                  <a:pt x="335" y="60"/>
                </a:lnTo>
                <a:lnTo>
                  <a:pt x="335" y="59"/>
                </a:lnTo>
                <a:lnTo>
                  <a:pt x="330" y="62"/>
                </a:lnTo>
                <a:lnTo>
                  <a:pt x="330" y="65"/>
                </a:lnTo>
                <a:close/>
                <a:moveTo>
                  <a:pt x="57" y="369"/>
                </a:moveTo>
                <a:lnTo>
                  <a:pt x="57" y="369"/>
                </a:lnTo>
                <a:lnTo>
                  <a:pt x="55" y="363"/>
                </a:lnTo>
                <a:lnTo>
                  <a:pt x="54" y="363"/>
                </a:lnTo>
                <a:lnTo>
                  <a:pt x="54" y="371"/>
                </a:lnTo>
                <a:lnTo>
                  <a:pt x="57" y="369"/>
                </a:lnTo>
                <a:close/>
                <a:moveTo>
                  <a:pt x="194" y="106"/>
                </a:moveTo>
                <a:lnTo>
                  <a:pt x="194" y="106"/>
                </a:lnTo>
                <a:lnTo>
                  <a:pt x="193" y="106"/>
                </a:lnTo>
                <a:lnTo>
                  <a:pt x="191" y="114"/>
                </a:lnTo>
                <a:lnTo>
                  <a:pt x="194" y="114"/>
                </a:lnTo>
                <a:lnTo>
                  <a:pt x="194" y="106"/>
                </a:lnTo>
                <a:close/>
                <a:moveTo>
                  <a:pt x="199" y="270"/>
                </a:moveTo>
                <a:lnTo>
                  <a:pt x="199" y="270"/>
                </a:lnTo>
                <a:lnTo>
                  <a:pt x="202" y="272"/>
                </a:lnTo>
                <a:lnTo>
                  <a:pt x="204" y="270"/>
                </a:lnTo>
                <a:lnTo>
                  <a:pt x="204" y="267"/>
                </a:lnTo>
                <a:lnTo>
                  <a:pt x="199" y="270"/>
                </a:lnTo>
                <a:close/>
                <a:moveTo>
                  <a:pt x="44" y="73"/>
                </a:moveTo>
                <a:lnTo>
                  <a:pt x="44" y="73"/>
                </a:lnTo>
                <a:lnTo>
                  <a:pt x="46" y="73"/>
                </a:lnTo>
                <a:lnTo>
                  <a:pt x="48" y="74"/>
                </a:lnTo>
                <a:lnTo>
                  <a:pt x="48" y="76"/>
                </a:lnTo>
                <a:lnTo>
                  <a:pt x="48" y="85"/>
                </a:lnTo>
                <a:lnTo>
                  <a:pt x="48" y="78"/>
                </a:lnTo>
                <a:lnTo>
                  <a:pt x="48" y="68"/>
                </a:lnTo>
                <a:lnTo>
                  <a:pt x="46" y="70"/>
                </a:lnTo>
                <a:lnTo>
                  <a:pt x="44" y="73"/>
                </a:lnTo>
                <a:close/>
                <a:moveTo>
                  <a:pt x="85" y="369"/>
                </a:moveTo>
                <a:lnTo>
                  <a:pt x="85" y="369"/>
                </a:lnTo>
                <a:lnTo>
                  <a:pt x="84" y="366"/>
                </a:lnTo>
                <a:lnTo>
                  <a:pt x="81" y="366"/>
                </a:lnTo>
                <a:lnTo>
                  <a:pt x="81" y="369"/>
                </a:lnTo>
                <a:lnTo>
                  <a:pt x="85" y="369"/>
                </a:lnTo>
                <a:close/>
                <a:moveTo>
                  <a:pt x="29" y="279"/>
                </a:moveTo>
                <a:lnTo>
                  <a:pt x="29" y="279"/>
                </a:lnTo>
                <a:lnTo>
                  <a:pt x="27" y="281"/>
                </a:lnTo>
                <a:lnTo>
                  <a:pt x="27" y="286"/>
                </a:lnTo>
                <a:lnTo>
                  <a:pt x="30" y="284"/>
                </a:lnTo>
                <a:lnTo>
                  <a:pt x="29" y="279"/>
                </a:lnTo>
                <a:close/>
                <a:moveTo>
                  <a:pt x="240" y="22"/>
                </a:moveTo>
                <a:lnTo>
                  <a:pt x="240" y="22"/>
                </a:lnTo>
                <a:lnTo>
                  <a:pt x="238" y="27"/>
                </a:lnTo>
                <a:lnTo>
                  <a:pt x="238" y="29"/>
                </a:lnTo>
                <a:lnTo>
                  <a:pt x="238" y="32"/>
                </a:lnTo>
                <a:lnTo>
                  <a:pt x="240" y="29"/>
                </a:lnTo>
                <a:lnTo>
                  <a:pt x="240" y="22"/>
                </a:lnTo>
                <a:close/>
                <a:moveTo>
                  <a:pt x="103" y="46"/>
                </a:moveTo>
                <a:lnTo>
                  <a:pt x="103" y="46"/>
                </a:lnTo>
                <a:lnTo>
                  <a:pt x="109" y="46"/>
                </a:lnTo>
                <a:lnTo>
                  <a:pt x="111" y="44"/>
                </a:lnTo>
                <a:lnTo>
                  <a:pt x="106" y="44"/>
                </a:lnTo>
                <a:lnTo>
                  <a:pt x="104" y="44"/>
                </a:lnTo>
                <a:lnTo>
                  <a:pt x="103" y="46"/>
                </a:lnTo>
                <a:close/>
                <a:moveTo>
                  <a:pt x="350" y="90"/>
                </a:moveTo>
                <a:lnTo>
                  <a:pt x="350" y="90"/>
                </a:lnTo>
                <a:lnTo>
                  <a:pt x="352" y="92"/>
                </a:lnTo>
                <a:lnTo>
                  <a:pt x="352" y="93"/>
                </a:lnTo>
                <a:lnTo>
                  <a:pt x="352" y="95"/>
                </a:lnTo>
                <a:lnTo>
                  <a:pt x="350" y="95"/>
                </a:lnTo>
                <a:lnTo>
                  <a:pt x="352" y="95"/>
                </a:lnTo>
                <a:lnTo>
                  <a:pt x="354" y="95"/>
                </a:lnTo>
                <a:lnTo>
                  <a:pt x="354" y="90"/>
                </a:lnTo>
                <a:lnTo>
                  <a:pt x="354" y="89"/>
                </a:lnTo>
                <a:lnTo>
                  <a:pt x="350" y="90"/>
                </a:lnTo>
                <a:close/>
                <a:moveTo>
                  <a:pt x="317" y="62"/>
                </a:moveTo>
                <a:lnTo>
                  <a:pt x="317" y="62"/>
                </a:lnTo>
                <a:lnTo>
                  <a:pt x="320" y="59"/>
                </a:lnTo>
                <a:lnTo>
                  <a:pt x="320" y="57"/>
                </a:lnTo>
                <a:lnTo>
                  <a:pt x="322" y="55"/>
                </a:lnTo>
                <a:lnTo>
                  <a:pt x="317" y="57"/>
                </a:lnTo>
                <a:lnTo>
                  <a:pt x="317" y="62"/>
                </a:lnTo>
                <a:close/>
                <a:moveTo>
                  <a:pt x="339" y="131"/>
                </a:moveTo>
                <a:lnTo>
                  <a:pt x="339" y="131"/>
                </a:lnTo>
                <a:lnTo>
                  <a:pt x="339" y="130"/>
                </a:lnTo>
                <a:lnTo>
                  <a:pt x="333" y="130"/>
                </a:lnTo>
                <a:lnTo>
                  <a:pt x="333" y="131"/>
                </a:lnTo>
                <a:lnTo>
                  <a:pt x="339" y="131"/>
                </a:lnTo>
                <a:close/>
                <a:moveTo>
                  <a:pt x="339" y="79"/>
                </a:moveTo>
                <a:lnTo>
                  <a:pt x="339" y="79"/>
                </a:lnTo>
                <a:lnTo>
                  <a:pt x="341" y="78"/>
                </a:lnTo>
                <a:lnTo>
                  <a:pt x="343" y="76"/>
                </a:lnTo>
                <a:lnTo>
                  <a:pt x="341" y="71"/>
                </a:lnTo>
                <a:lnTo>
                  <a:pt x="339" y="73"/>
                </a:lnTo>
                <a:lnTo>
                  <a:pt x="339" y="79"/>
                </a:lnTo>
                <a:close/>
                <a:moveTo>
                  <a:pt x="197" y="136"/>
                </a:moveTo>
                <a:lnTo>
                  <a:pt x="197" y="136"/>
                </a:lnTo>
                <a:lnTo>
                  <a:pt x="204" y="137"/>
                </a:lnTo>
                <a:lnTo>
                  <a:pt x="204" y="136"/>
                </a:lnTo>
                <a:lnTo>
                  <a:pt x="201" y="134"/>
                </a:lnTo>
                <a:lnTo>
                  <a:pt x="199" y="134"/>
                </a:lnTo>
                <a:lnTo>
                  <a:pt x="197" y="136"/>
                </a:lnTo>
                <a:close/>
                <a:moveTo>
                  <a:pt x="201" y="104"/>
                </a:moveTo>
                <a:lnTo>
                  <a:pt x="201" y="104"/>
                </a:lnTo>
                <a:lnTo>
                  <a:pt x="199" y="109"/>
                </a:lnTo>
                <a:lnTo>
                  <a:pt x="199" y="114"/>
                </a:lnTo>
                <a:lnTo>
                  <a:pt x="201" y="114"/>
                </a:lnTo>
                <a:lnTo>
                  <a:pt x="201" y="104"/>
                </a:lnTo>
                <a:close/>
                <a:moveTo>
                  <a:pt x="131" y="66"/>
                </a:moveTo>
                <a:lnTo>
                  <a:pt x="131" y="66"/>
                </a:lnTo>
                <a:lnTo>
                  <a:pt x="131" y="73"/>
                </a:lnTo>
                <a:lnTo>
                  <a:pt x="133" y="70"/>
                </a:lnTo>
                <a:lnTo>
                  <a:pt x="133" y="65"/>
                </a:lnTo>
                <a:lnTo>
                  <a:pt x="131" y="66"/>
                </a:lnTo>
                <a:close/>
                <a:moveTo>
                  <a:pt x="24" y="199"/>
                </a:moveTo>
                <a:lnTo>
                  <a:pt x="24" y="199"/>
                </a:lnTo>
                <a:lnTo>
                  <a:pt x="30" y="193"/>
                </a:lnTo>
                <a:lnTo>
                  <a:pt x="25" y="196"/>
                </a:lnTo>
                <a:lnTo>
                  <a:pt x="24" y="196"/>
                </a:lnTo>
                <a:lnTo>
                  <a:pt x="24" y="199"/>
                </a:lnTo>
                <a:close/>
                <a:moveTo>
                  <a:pt x="216" y="322"/>
                </a:moveTo>
                <a:lnTo>
                  <a:pt x="216" y="322"/>
                </a:lnTo>
                <a:lnTo>
                  <a:pt x="215" y="325"/>
                </a:lnTo>
                <a:lnTo>
                  <a:pt x="213" y="327"/>
                </a:lnTo>
                <a:lnTo>
                  <a:pt x="213" y="330"/>
                </a:lnTo>
                <a:lnTo>
                  <a:pt x="218" y="327"/>
                </a:lnTo>
                <a:lnTo>
                  <a:pt x="216" y="322"/>
                </a:lnTo>
                <a:close/>
                <a:moveTo>
                  <a:pt x="336" y="357"/>
                </a:moveTo>
                <a:lnTo>
                  <a:pt x="336" y="357"/>
                </a:lnTo>
                <a:lnTo>
                  <a:pt x="336" y="354"/>
                </a:lnTo>
                <a:lnTo>
                  <a:pt x="332" y="354"/>
                </a:lnTo>
                <a:lnTo>
                  <a:pt x="335" y="357"/>
                </a:lnTo>
                <a:lnTo>
                  <a:pt x="336" y="357"/>
                </a:lnTo>
                <a:close/>
                <a:moveTo>
                  <a:pt x="256" y="43"/>
                </a:moveTo>
                <a:lnTo>
                  <a:pt x="256" y="43"/>
                </a:lnTo>
                <a:lnTo>
                  <a:pt x="256" y="40"/>
                </a:lnTo>
                <a:lnTo>
                  <a:pt x="254" y="37"/>
                </a:lnTo>
                <a:lnTo>
                  <a:pt x="253" y="40"/>
                </a:lnTo>
                <a:lnTo>
                  <a:pt x="253" y="43"/>
                </a:lnTo>
                <a:lnTo>
                  <a:pt x="256" y="43"/>
                </a:lnTo>
                <a:close/>
                <a:moveTo>
                  <a:pt x="213" y="371"/>
                </a:moveTo>
                <a:lnTo>
                  <a:pt x="213" y="371"/>
                </a:lnTo>
                <a:lnTo>
                  <a:pt x="205" y="371"/>
                </a:lnTo>
                <a:lnTo>
                  <a:pt x="207" y="373"/>
                </a:lnTo>
                <a:lnTo>
                  <a:pt x="213" y="373"/>
                </a:lnTo>
                <a:lnTo>
                  <a:pt x="213" y="371"/>
                </a:lnTo>
                <a:close/>
                <a:moveTo>
                  <a:pt x="194" y="358"/>
                </a:moveTo>
                <a:lnTo>
                  <a:pt x="194" y="358"/>
                </a:lnTo>
                <a:lnTo>
                  <a:pt x="193" y="355"/>
                </a:lnTo>
                <a:lnTo>
                  <a:pt x="190" y="355"/>
                </a:lnTo>
                <a:lnTo>
                  <a:pt x="190" y="358"/>
                </a:lnTo>
                <a:lnTo>
                  <a:pt x="194" y="358"/>
                </a:lnTo>
                <a:close/>
                <a:moveTo>
                  <a:pt x="51" y="33"/>
                </a:moveTo>
                <a:lnTo>
                  <a:pt x="51" y="33"/>
                </a:lnTo>
                <a:lnTo>
                  <a:pt x="49" y="32"/>
                </a:lnTo>
                <a:lnTo>
                  <a:pt x="48" y="38"/>
                </a:lnTo>
                <a:lnTo>
                  <a:pt x="49" y="38"/>
                </a:lnTo>
                <a:lnTo>
                  <a:pt x="51" y="33"/>
                </a:lnTo>
                <a:close/>
                <a:moveTo>
                  <a:pt x="344" y="265"/>
                </a:moveTo>
                <a:lnTo>
                  <a:pt x="344" y="265"/>
                </a:lnTo>
                <a:lnTo>
                  <a:pt x="347" y="267"/>
                </a:lnTo>
                <a:lnTo>
                  <a:pt x="347" y="262"/>
                </a:lnTo>
                <a:lnTo>
                  <a:pt x="344" y="262"/>
                </a:lnTo>
                <a:lnTo>
                  <a:pt x="344" y="265"/>
                </a:lnTo>
                <a:close/>
                <a:moveTo>
                  <a:pt x="147" y="343"/>
                </a:moveTo>
                <a:lnTo>
                  <a:pt x="147" y="343"/>
                </a:lnTo>
                <a:lnTo>
                  <a:pt x="142" y="343"/>
                </a:lnTo>
                <a:lnTo>
                  <a:pt x="147" y="347"/>
                </a:lnTo>
                <a:lnTo>
                  <a:pt x="147" y="343"/>
                </a:lnTo>
                <a:close/>
                <a:moveTo>
                  <a:pt x="163" y="262"/>
                </a:moveTo>
                <a:lnTo>
                  <a:pt x="163" y="262"/>
                </a:lnTo>
                <a:lnTo>
                  <a:pt x="163" y="261"/>
                </a:lnTo>
                <a:lnTo>
                  <a:pt x="156" y="253"/>
                </a:lnTo>
                <a:lnTo>
                  <a:pt x="156" y="256"/>
                </a:lnTo>
                <a:lnTo>
                  <a:pt x="163" y="262"/>
                </a:lnTo>
                <a:close/>
                <a:moveTo>
                  <a:pt x="221" y="59"/>
                </a:moveTo>
                <a:lnTo>
                  <a:pt x="221" y="59"/>
                </a:lnTo>
                <a:lnTo>
                  <a:pt x="218" y="60"/>
                </a:lnTo>
                <a:lnTo>
                  <a:pt x="220" y="63"/>
                </a:lnTo>
                <a:lnTo>
                  <a:pt x="221" y="63"/>
                </a:lnTo>
                <a:lnTo>
                  <a:pt x="221" y="62"/>
                </a:lnTo>
                <a:lnTo>
                  <a:pt x="221" y="59"/>
                </a:lnTo>
                <a:close/>
                <a:moveTo>
                  <a:pt x="221" y="317"/>
                </a:moveTo>
                <a:lnTo>
                  <a:pt x="221" y="317"/>
                </a:lnTo>
                <a:lnTo>
                  <a:pt x="220" y="320"/>
                </a:lnTo>
                <a:lnTo>
                  <a:pt x="220" y="325"/>
                </a:lnTo>
                <a:lnTo>
                  <a:pt x="221" y="324"/>
                </a:lnTo>
                <a:lnTo>
                  <a:pt x="223" y="324"/>
                </a:lnTo>
                <a:lnTo>
                  <a:pt x="221" y="317"/>
                </a:lnTo>
                <a:close/>
                <a:moveTo>
                  <a:pt x="251" y="22"/>
                </a:moveTo>
                <a:lnTo>
                  <a:pt x="251" y="22"/>
                </a:lnTo>
                <a:lnTo>
                  <a:pt x="248" y="25"/>
                </a:lnTo>
                <a:lnTo>
                  <a:pt x="249" y="30"/>
                </a:lnTo>
                <a:lnTo>
                  <a:pt x="251" y="27"/>
                </a:lnTo>
                <a:lnTo>
                  <a:pt x="251" y="22"/>
                </a:lnTo>
                <a:close/>
                <a:moveTo>
                  <a:pt x="133" y="79"/>
                </a:moveTo>
                <a:lnTo>
                  <a:pt x="133" y="79"/>
                </a:lnTo>
                <a:lnTo>
                  <a:pt x="133" y="92"/>
                </a:lnTo>
                <a:lnTo>
                  <a:pt x="134" y="90"/>
                </a:lnTo>
                <a:lnTo>
                  <a:pt x="134" y="81"/>
                </a:lnTo>
                <a:lnTo>
                  <a:pt x="134" y="79"/>
                </a:lnTo>
                <a:lnTo>
                  <a:pt x="133" y="79"/>
                </a:lnTo>
                <a:close/>
                <a:moveTo>
                  <a:pt x="27" y="314"/>
                </a:moveTo>
                <a:lnTo>
                  <a:pt x="27" y="314"/>
                </a:lnTo>
                <a:lnTo>
                  <a:pt x="30" y="313"/>
                </a:lnTo>
                <a:lnTo>
                  <a:pt x="29" y="309"/>
                </a:lnTo>
                <a:lnTo>
                  <a:pt x="27" y="311"/>
                </a:lnTo>
                <a:lnTo>
                  <a:pt x="25" y="313"/>
                </a:lnTo>
                <a:lnTo>
                  <a:pt x="27" y="314"/>
                </a:lnTo>
                <a:close/>
                <a:moveTo>
                  <a:pt x="166" y="341"/>
                </a:moveTo>
                <a:lnTo>
                  <a:pt x="166" y="341"/>
                </a:lnTo>
                <a:lnTo>
                  <a:pt x="166" y="344"/>
                </a:lnTo>
                <a:lnTo>
                  <a:pt x="167" y="347"/>
                </a:lnTo>
                <a:lnTo>
                  <a:pt x="169" y="343"/>
                </a:lnTo>
                <a:lnTo>
                  <a:pt x="167" y="341"/>
                </a:lnTo>
                <a:lnTo>
                  <a:pt x="166" y="341"/>
                </a:lnTo>
                <a:close/>
                <a:moveTo>
                  <a:pt x="205" y="254"/>
                </a:moveTo>
                <a:lnTo>
                  <a:pt x="205" y="254"/>
                </a:lnTo>
                <a:lnTo>
                  <a:pt x="205" y="249"/>
                </a:lnTo>
                <a:lnTo>
                  <a:pt x="202" y="249"/>
                </a:lnTo>
                <a:lnTo>
                  <a:pt x="201" y="251"/>
                </a:lnTo>
                <a:lnTo>
                  <a:pt x="202" y="254"/>
                </a:lnTo>
                <a:lnTo>
                  <a:pt x="205" y="254"/>
                </a:lnTo>
                <a:close/>
                <a:moveTo>
                  <a:pt x="40" y="328"/>
                </a:moveTo>
                <a:lnTo>
                  <a:pt x="40" y="328"/>
                </a:lnTo>
                <a:lnTo>
                  <a:pt x="32" y="331"/>
                </a:lnTo>
                <a:lnTo>
                  <a:pt x="32" y="335"/>
                </a:lnTo>
                <a:lnTo>
                  <a:pt x="40" y="328"/>
                </a:lnTo>
                <a:close/>
                <a:moveTo>
                  <a:pt x="349" y="234"/>
                </a:moveTo>
                <a:lnTo>
                  <a:pt x="349" y="234"/>
                </a:lnTo>
                <a:lnTo>
                  <a:pt x="349" y="232"/>
                </a:lnTo>
                <a:lnTo>
                  <a:pt x="343" y="231"/>
                </a:lnTo>
                <a:lnTo>
                  <a:pt x="344" y="234"/>
                </a:lnTo>
                <a:lnTo>
                  <a:pt x="346" y="234"/>
                </a:lnTo>
                <a:lnTo>
                  <a:pt x="349" y="234"/>
                </a:lnTo>
                <a:close/>
                <a:moveTo>
                  <a:pt x="224" y="287"/>
                </a:moveTo>
                <a:lnTo>
                  <a:pt x="224" y="287"/>
                </a:lnTo>
                <a:lnTo>
                  <a:pt x="224" y="279"/>
                </a:lnTo>
                <a:lnTo>
                  <a:pt x="223" y="281"/>
                </a:lnTo>
                <a:lnTo>
                  <a:pt x="223" y="283"/>
                </a:lnTo>
                <a:lnTo>
                  <a:pt x="223" y="287"/>
                </a:lnTo>
                <a:lnTo>
                  <a:pt x="224" y="287"/>
                </a:lnTo>
                <a:close/>
                <a:moveTo>
                  <a:pt x="215" y="314"/>
                </a:moveTo>
                <a:lnTo>
                  <a:pt x="215" y="314"/>
                </a:lnTo>
                <a:lnTo>
                  <a:pt x="215" y="316"/>
                </a:lnTo>
                <a:lnTo>
                  <a:pt x="213" y="316"/>
                </a:lnTo>
                <a:lnTo>
                  <a:pt x="213" y="317"/>
                </a:lnTo>
                <a:lnTo>
                  <a:pt x="213" y="320"/>
                </a:lnTo>
                <a:lnTo>
                  <a:pt x="213" y="322"/>
                </a:lnTo>
                <a:lnTo>
                  <a:pt x="216" y="320"/>
                </a:lnTo>
                <a:lnTo>
                  <a:pt x="216" y="319"/>
                </a:lnTo>
                <a:lnTo>
                  <a:pt x="215" y="314"/>
                </a:lnTo>
                <a:close/>
                <a:moveTo>
                  <a:pt x="354" y="357"/>
                </a:moveTo>
                <a:lnTo>
                  <a:pt x="354" y="357"/>
                </a:lnTo>
                <a:lnTo>
                  <a:pt x="358" y="347"/>
                </a:lnTo>
                <a:lnTo>
                  <a:pt x="355" y="350"/>
                </a:lnTo>
                <a:lnTo>
                  <a:pt x="355" y="352"/>
                </a:lnTo>
                <a:lnTo>
                  <a:pt x="354" y="357"/>
                </a:lnTo>
                <a:close/>
                <a:moveTo>
                  <a:pt x="303" y="21"/>
                </a:moveTo>
                <a:lnTo>
                  <a:pt x="303" y="21"/>
                </a:lnTo>
                <a:lnTo>
                  <a:pt x="303" y="24"/>
                </a:lnTo>
                <a:lnTo>
                  <a:pt x="305" y="24"/>
                </a:lnTo>
                <a:lnTo>
                  <a:pt x="308" y="22"/>
                </a:lnTo>
                <a:lnTo>
                  <a:pt x="303" y="21"/>
                </a:lnTo>
                <a:close/>
                <a:moveTo>
                  <a:pt x="352" y="142"/>
                </a:moveTo>
                <a:lnTo>
                  <a:pt x="352" y="142"/>
                </a:lnTo>
                <a:lnTo>
                  <a:pt x="347" y="144"/>
                </a:lnTo>
                <a:lnTo>
                  <a:pt x="349" y="145"/>
                </a:lnTo>
                <a:lnTo>
                  <a:pt x="352" y="145"/>
                </a:lnTo>
                <a:lnTo>
                  <a:pt x="352" y="142"/>
                </a:lnTo>
                <a:close/>
                <a:moveTo>
                  <a:pt x="212" y="338"/>
                </a:moveTo>
                <a:lnTo>
                  <a:pt x="212" y="338"/>
                </a:lnTo>
                <a:lnTo>
                  <a:pt x="212" y="336"/>
                </a:lnTo>
                <a:lnTo>
                  <a:pt x="210" y="335"/>
                </a:lnTo>
                <a:lnTo>
                  <a:pt x="207" y="338"/>
                </a:lnTo>
                <a:lnTo>
                  <a:pt x="205" y="339"/>
                </a:lnTo>
                <a:lnTo>
                  <a:pt x="208" y="339"/>
                </a:lnTo>
                <a:lnTo>
                  <a:pt x="210" y="338"/>
                </a:lnTo>
                <a:lnTo>
                  <a:pt x="212" y="338"/>
                </a:lnTo>
                <a:close/>
                <a:moveTo>
                  <a:pt x="221" y="32"/>
                </a:moveTo>
                <a:lnTo>
                  <a:pt x="221" y="32"/>
                </a:lnTo>
                <a:lnTo>
                  <a:pt x="223" y="29"/>
                </a:lnTo>
                <a:lnTo>
                  <a:pt x="223" y="27"/>
                </a:lnTo>
                <a:lnTo>
                  <a:pt x="223" y="25"/>
                </a:lnTo>
                <a:lnTo>
                  <a:pt x="223" y="27"/>
                </a:lnTo>
                <a:lnTo>
                  <a:pt x="221" y="27"/>
                </a:lnTo>
                <a:lnTo>
                  <a:pt x="220" y="27"/>
                </a:lnTo>
                <a:lnTo>
                  <a:pt x="218" y="29"/>
                </a:lnTo>
                <a:lnTo>
                  <a:pt x="221" y="32"/>
                </a:lnTo>
                <a:close/>
                <a:moveTo>
                  <a:pt x="32" y="246"/>
                </a:moveTo>
                <a:lnTo>
                  <a:pt x="32" y="246"/>
                </a:lnTo>
                <a:lnTo>
                  <a:pt x="30" y="249"/>
                </a:lnTo>
                <a:lnTo>
                  <a:pt x="30" y="253"/>
                </a:lnTo>
                <a:lnTo>
                  <a:pt x="32" y="253"/>
                </a:lnTo>
                <a:lnTo>
                  <a:pt x="32" y="246"/>
                </a:lnTo>
                <a:close/>
                <a:moveTo>
                  <a:pt x="133" y="363"/>
                </a:moveTo>
                <a:lnTo>
                  <a:pt x="133" y="363"/>
                </a:lnTo>
                <a:lnTo>
                  <a:pt x="137" y="363"/>
                </a:lnTo>
                <a:lnTo>
                  <a:pt x="136" y="360"/>
                </a:lnTo>
                <a:lnTo>
                  <a:pt x="133" y="360"/>
                </a:lnTo>
                <a:lnTo>
                  <a:pt x="133" y="363"/>
                </a:lnTo>
                <a:close/>
                <a:moveTo>
                  <a:pt x="238" y="325"/>
                </a:moveTo>
                <a:lnTo>
                  <a:pt x="238" y="325"/>
                </a:lnTo>
                <a:lnTo>
                  <a:pt x="238" y="314"/>
                </a:lnTo>
                <a:lnTo>
                  <a:pt x="237" y="317"/>
                </a:lnTo>
                <a:lnTo>
                  <a:pt x="237" y="319"/>
                </a:lnTo>
                <a:lnTo>
                  <a:pt x="237" y="325"/>
                </a:lnTo>
                <a:lnTo>
                  <a:pt x="238" y="325"/>
                </a:lnTo>
                <a:close/>
                <a:moveTo>
                  <a:pt x="335" y="152"/>
                </a:moveTo>
                <a:lnTo>
                  <a:pt x="335" y="152"/>
                </a:lnTo>
                <a:lnTo>
                  <a:pt x="339" y="152"/>
                </a:lnTo>
                <a:lnTo>
                  <a:pt x="339" y="149"/>
                </a:lnTo>
                <a:lnTo>
                  <a:pt x="336" y="149"/>
                </a:lnTo>
                <a:lnTo>
                  <a:pt x="335" y="150"/>
                </a:lnTo>
                <a:lnTo>
                  <a:pt x="335" y="152"/>
                </a:lnTo>
                <a:close/>
                <a:moveTo>
                  <a:pt x="330" y="355"/>
                </a:moveTo>
                <a:lnTo>
                  <a:pt x="330" y="355"/>
                </a:lnTo>
                <a:lnTo>
                  <a:pt x="327" y="357"/>
                </a:lnTo>
                <a:lnTo>
                  <a:pt x="327" y="358"/>
                </a:lnTo>
                <a:lnTo>
                  <a:pt x="332" y="358"/>
                </a:lnTo>
                <a:lnTo>
                  <a:pt x="330" y="355"/>
                </a:lnTo>
                <a:close/>
                <a:moveTo>
                  <a:pt x="59" y="19"/>
                </a:moveTo>
                <a:lnTo>
                  <a:pt x="59" y="19"/>
                </a:lnTo>
                <a:lnTo>
                  <a:pt x="55" y="21"/>
                </a:lnTo>
                <a:lnTo>
                  <a:pt x="54" y="22"/>
                </a:lnTo>
                <a:lnTo>
                  <a:pt x="52" y="22"/>
                </a:lnTo>
                <a:lnTo>
                  <a:pt x="52" y="25"/>
                </a:lnTo>
                <a:lnTo>
                  <a:pt x="57" y="22"/>
                </a:lnTo>
                <a:lnTo>
                  <a:pt x="59" y="19"/>
                </a:lnTo>
                <a:close/>
                <a:moveTo>
                  <a:pt x="292" y="18"/>
                </a:moveTo>
                <a:lnTo>
                  <a:pt x="292" y="18"/>
                </a:lnTo>
                <a:lnTo>
                  <a:pt x="294" y="21"/>
                </a:lnTo>
                <a:lnTo>
                  <a:pt x="294" y="22"/>
                </a:lnTo>
                <a:lnTo>
                  <a:pt x="295" y="21"/>
                </a:lnTo>
                <a:lnTo>
                  <a:pt x="297" y="21"/>
                </a:lnTo>
                <a:lnTo>
                  <a:pt x="297" y="19"/>
                </a:lnTo>
                <a:lnTo>
                  <a:pt x="294" y="18"/>
                </a:lnTo>
                <a:lnTo>
                  <a:pt x="292" y="18"/>
                </a:lnTo>
                <a:close/>
                <a:moveTo>
                  <a:pt x="25" y="117"/>
                </a:moveTo>
                <a:lnTo>
                  <a:pt x="25" y="117"/>
                </a:lnTo>
                <a:lnTo>
                  <a:pt x="22" y="120"/>
                </a:lnTo>
                <a:lnTo>
                  <a:pt x="22" y="123"/>
                </a:lnTo>
                <a:lnTo>
                  <a:pt x="24" y="122"/>
                </a:lnTo>
                <a:lnTo>
                  <a:pt x="25" y="120"/>
                </a:lnTo>
                <a:lnTo>
                  <a:pt x="25" y="117"/>
                </a:lnTo>
                <a:close/>
                <a:moveTo>
                  <a:pt x="234" y="338"/>
                </a:moveTo>
                <a:lnTo>
                  <a:pt x="234" y="338"/>
                </a:lnTo>
                <a:lnTo>
                  <a:pt x="232" y="336"/>
                </a:lnTo>
                <a:lnTo>
                  <a:pt x="231" y="335"/>
                </a:lnTo>
                <a:lnTo>
                  <a:pt x="229" y="333"/>
                </a:lnTo>
                <a:lnTo>
                  <a:pt x="234" y="341"/>
                </a:lnTo>
                <a:lnTo>
                  <a:pt x="232" y="339"/>
                </a:lnTo>
                <a:lnTo>
                  <a:pt x="234" y="338"/>
                </a:lnTo>
                <a:close/>
                <a:moveTo>
                  <a:pt x="164" y="123"/>
                </a:moveTo>
                <a:lnTo>
                  <a:pt x="164" y="123"/>
                </a:lnTo>
                <a:lnTo>
                  <a:pt x="167" y="122"/>
                </a:lnTo>
                <a:lnTo>
                  <a:pt x="167" y="117"/>
                </a:lnTo>
                <a:lnTo>
                  <a:pt x="164" y="119"/>
                </a:lnTo>
                <a:lnTo>
                  <a:pt x="164" y="122"/>
                </a:lnTo>
                <a:lnTo>
                  <a:pt x="164" y="123"/>
                </a:lnTo>
                <a:close/>
                <a:moveTo>
                  <a:pt x="172" y="22"/>
                </a:moveTo>
                <a:lnTo>
                  <a:pt x="172" y="22"/>
                </a:lnTo>
                <a:lnTo>
                  <a:pt x="172" y="21"/>
                </a:lnTo>
                <a:lnTo>
                  <a:pt x="172" y="18"/>
                </a:lnTo>
                <a:lnTo>
                  <a:pt x="169" y="18"/>
                </a:lnTo>
                <a:lnTo>
                  <a:pt x="169" y="22"/>
                </a:lnTo>
                <a:lnTo>
                  <a:pt x="172" y="22"/>
                </a:lnTo>
                <a:close/>
                <a:moveTo>
                  <a:pt x="202" y="18"/>
                </a:moveTo>
                <a:lnTo>
                  <a:pt x="202" y="18"/>
                </a:lnTo>
                <a:lnTo>
                  <a:pt x="202" y="22"/>
                </a:lnTo>
                <a:lnTo>
                  <a:pt x="204" y="24"/>
                </a:lnTo>
                <a:lnTo>
                  <a:pt x="205" y="19"/>
                </a:lnTo>
                <a:lnTo>
                  <a:pt x="205" y="18"/>
                </a:lnTo>
                <a:lnTo>
                  <a:pt x="202" y="18"/>
                </a:lnTo>
                <a:close/>
                <a:moveTo>
                  <a:pt x="339" y="306"/>
                </a:moveTo>
                <a:lnTo>
                  <a:pt x="339" y="306"/>
                </a:lnTo>
                <a:lnTo>
                  <a:pt x="343" y="305"/>
                </a:lnTo>
                <a:lnTo>
                  <a:pt x="343" y="303"/>
                </a:lnTo>
                <a:lnTo>
                  <a:pt x="341" y="302"/>
                </a:lnTo>
                <a:lnTo>
                  <a:pt x="339" y="302"/>
                </a:lnTo>
                <a:lnTo>
                  <a:pt x="339" y="306"/>
                </a:lnTo>
                <a:close/>
                <a:moveTo>
                  <a:pt x="300" y="344"/>
                </a:moveTo>
                <a:lnTo>
                  <a:pt x="300" y="344"/>
                </a:lnTo>
                <a:lnTo>
                  <a:pt x="302" y="346"/>
                </a:lnTo>
                <a:lnTo>
                  <a:pt x="308" y="344"/>
                </a:lnTo>
                <a:lnTo>
                  <a:pt x="300" y="344"/>
                </a:lnTo>
                <a:close/>
                <a:moveTo>
                  <a:pt x="343" y="161"/>
                </a:moveTo>
                <a:lnTo>
                  <a:pt x="343" y="161"/>
                </a:lnTo>
                <a:lnTo>
                  <a:pt x="343" y="166"/>
                </a:lnTo>
                <a:lnTo>
                  <a:pt x="344" y="166"/>
                </a:lnTo>
                <a:lnTo>
                  <a:pt x="344" y="161"/>
                </a:lnTo>
                <a:lnTo>
                  <a:pt x="343" y="161"/>
                </a:lnTo>
                <a:close/>
                <a:moveTo>
                  <a:pt x="145" y="106"/>
                </a:moveTo>
                <a:lnTo>
                  <a:pt x="145" y="106"/>
                </a:lnTo>
                <a:lnTo>
                  <a:pt x="145" y="108"/>
                </a:lnTo>
                <a:lnTo>
                  <a:pt x="144" y="112"/>
                </a:lnTo>
                <a:lnTo>
                  <a:pt x="147" y="111"/>
                </a:lnTo>
                <a:lnTo>
                  <a:pt x="147" y="109"/>
                </a:lnTo>
                <a:lnTo>
                  <a:pt x="147" y="108"/>
                </a:lnTo>
                <a:lnTo>
                  <a:pt x="145" y="106"/>
                </a:lnTo>
                <a:close/>
                <a:moveTo>
                  <a:pt x="344" y="276"/>
                </a:moveTo>
                <a:lnTo>
                  <a:pt x="344" y="276"/>
                </a:lnTo>
                <a:lnTo>
                  <a:pt x="347" y="276"/>
                </a:lnTo>
                <a:lnTo>
                  <a:pt x="347" y="273"/>
                </a:lnTo>
                <a:lnTo>
                  <a:pt x="344" y="273"/>
                </a:lnTo>
                <a:lnTo>
                  <a:pt x="344" y="276"/>
                </a:lnTo>
                <a:close/>
                <a:moveTo>
                  <a:pt x="152" y="130"/>
                </a:moveTo>
                <a:lnTo>
                  <a:pt x="152" y="130"/>
                </a:lnTo>
                <a:lnTo>
                  <a:pt x="153" y="128"/>
                </a:lnTo>
                <a:lnTo>
                  <a:pt x="156" y="125"/>
                </a:lnTo>
                <a:lnTo>
                  <a:pt x="156" y="123"/>
                </a:lnTo>
                <a:lnTo>
                  <a:pt x="156" y="122"/>
                </a:lnTo>
                <a:lnTo>
                  <a:pt x="152" y="128"/>
                </a:lnTo>
                <a:lnTo>
                  <a:pt x="152" y="130"/>
                </a:lnTo>
                <a:close/>
                <a:moveTo>
                  <a:pt x="41" y="71"/>
                </a:moveTo>
                <a:lnTo>
                  <a:pt x="41" y="71"/>
                </a:lnTo>
                <a:lnTo>
                  <a:pt x="40" y="71"/>
                </a:lnTo>
                <a:lnTo>
                  <a:pt x="35" y="81"/>
                </a:lnTo>
                <a:lnTo>
                  <a:pt x="40" y="79"/>
                </a:lnTo>
                <a:lnTo>
                  <a:pt x="40" y="78"/>
                </a:lnTo>
                <a:lnTo>
                  <a:pt x="40" y="76"/>
                </a:lnTo>
                <a:lnTo>
                  <a:pt x="40" y="73"/>
                </a:lnTo>
                <a:lnTo>
                  <a:pt x="41" y="71"/>
                </a:lnTo>
                <a:close/>
                <a:moveTo>
                  <a:pt x="221" y="311"/>
                </a:moveTo>
                <a:lnTo>
                  <a:pt x="221" y="311"/>
                </a:lnTo>
                <a:lnTo>
                  <a:pt x="218" y="313"/>
                </a:lnTo>
                <a:lnTo>
                  <a:pt x="218" y="317"/>
                </a:lnTo>
                <a:lnTo>
                  <a:pt x="220" y="317"/>
                </a:lnTo>
                <a:lnTo>
                  <a:pt x="220" y="316"/>
                </a:lnTo>
                <a:lnTo>
                  <a:pt x="221" y="314"/>
                </a:lnTo>
                <a:lnTo>
                  <a:pt x="221" y="311"/>
                </a:lnTo>
                <a:close/>
                <a:moveTo>
                  <a:pt x="52" y="38"/>
                </a:moveTo>
                <a:lnTo>
                  <a:pt x="52" y="38"/>
                </a:lnTo>
                <a:lnTo>
                  <a:pt x="55" y="37"/>
                </a:lnTo>
                <a:lnTo>
                  <a:pt x="57" y="35"/>
                </a:lnTo>
                <a:lnTo>
                  <a:pt x="54" y="33"/>
                </a:lnTo>
                <a:lnTo>
                  <a:pt x="52" y="38"/>
                </a:lnTo>
                <a:close/>
                <a:moveTo>
                  <a:pt x="167" y="243"/>
                </a:moveTo>
                <a:lnTo>
                  <a:pt x="167" y="243"/>
                </a:lnTo>
                <a:lnTo>
                  <a:pt x="169" y="245"/>
                </a:lnTo>
                <a:lnTo>
                  <a:pt x="169" y="246"/>
                </a:lnTo>
                <a:lnTo>
                  <a:pt x="172" y="246"/>
                </a:lnTo>
                <a:lnTo>
                  <a:pt x="171" y="243"/>
                </a:lnTo>
                <a:lnTo>
                  <a:pt x="167" y="243"/>
                </a:lnTo>
                <a:close/>
                <a:moveTo>
                  <a:pt x="178" y="245"/>
                </a:moveTo>
                <a:lnTo>
                  <a:pt x="178" y="245"/>
                </a:lnTo>
                <a:lnTo>
                  <a:pt x="177" y="243"/>
                </a:lnTo>
                <a:lnTo>
                  <a:pt x="175" y="242"/>
                </a:lnTo>
                <a:lnTo>
                  <a:pt x="174" y="242"/>
                </a:lnTo>
                <a:lnTo>
                  <a:pt x="175" y="245"/>
                </a:lnTo>
                <a:lnTo>
                  <a:pt x="177" y="246"/>
                </a:lnTo>
                <a:lnTo>
                  <a:pt x="178" y="245"/>
                </a:lnTo>
                <a:close/>
                <a:moveTo>
                  <a:pt x="169" y="82"/>
                </a:moveTo>
                <a:lnTo>
                  <a:pt x="169" y="82"/>
                </a:lnTo>
                <a:lnTo>
                  <a:pt x="175" y="76"/>
                </a:lnTo>
                <a:lnTo>
                  <a:pt x="174" y="74"/>
                </a:lnTo>
                <a:lnTo>
                  <a:pt x="169" y="82"/>
                </a:lnTo>
                <a:close/>
                <a:moveTo>
                  <a:pt x="265" y="361"/>
                </a:moveTo>
                <a:lnTo>
                  <a:pt x="265" y="361"/>
                </a:lnTo>
                <a:lnTo>
                  <a:pt x="264" y="358"/>
                </a:lnTo>
                <a:lnTo>
                  <a:pt x="262" y="358"/>
                </a:lnTo>
                <a:lnTo>
                  <a:pt x="261" y="358"/>
                </a:lnTo>
                <a:lnTo>
                  <a:pt x="261" y="360"/>
                </a:lnTo>
                <a:lnTo>
                  <a:pt x="259" y="361"/>
                </a:lnTo>
                <a:lnTo>
                  <a:pt x="265" y="361"/>
                </a:lnTo>
                <a:close/>
                <a:moveTo>
                  <a:pt x="201" y="281"/>
                </a:moveTo>
                <a:lnTo>
                  <a:pt x="201" y="281"/>
                </a:lnTo>
                <a:lnTo>
                  <a:pt x="204" y="276"/>
                </a:lnTo>
                <a:lnTo>
                  <a:pt x="199" y="278"/>
                </a:lnTo>
                <a:lnTo>
                  <a:pt x="201" y="281"/>
                </a:lnTo>
                <a:close/>
                <a:moveTo>
                  <a:pt x="243" y="305"/>
                </a:moveTo>
                <a:lnTo>
                  <a:pt x="243" y="305"/>
                </a:lnTo>
                <a:lnTo>
                  <a:pt x="243" y="322"/>
                </a:lnTo>
                <a:lnTo>
                  <a:pt x="245" y="322"/>
                </a:lnTo>
                <a:lnTo>
                  <a:pt x="243" y="305"/>
                </a:lnTo>
                <a:close/>
                <a:moveTo>
                  <a:pt x="355" y="215"/>
                </a:moveTo>
                <a:lnTo>
                  <a:pt x="355" y="215"/>
                </a:lnTo>
                <a:lnTo>
                  <a:pt x="354" y="215"/>
                </a:lnTo>
                <a:lnTo>
                  <a:pt x="354" y="219"/>
                </a:lnTo>
                <a:lnTo>
                  <a:pt x="357" y="219"/>
                </a:lnTo>
                <a:lnTo>
                  <a:pt x="355" y="215"/>
                </a:lnTo>
                <a:close/>
                <a:moveTo>
                  <a:pt x="232" y="275"/>
                </a:moveTo>
                <a:lnTo>
                  <a:pt x="232" y="275"/>
                </a:lnTo>
                <a:lnTo>
                  <a:pt x="231" y="275"/>
                </a:lnTo>
                <a:lnTo>
                  <a:pt x="229" y="279"/>
                </a:lnTo>
                <a:lnTo>
                  <a:pt x="227" y="281"/>
                </a:lnTo>
                <a:lnTo>
                  <a:pt x="232" y="279"/>
                </a:lnTo>
                <a:lnTo>
                  <a:pt x="232" y="278"/>
                </a:lnTo>
                <a:lnTo>
                  <a:pt x="232" y="275"/>
                </a:lnTo>
                <a:close/>
                <a:moveTo>
                  <a:pt x="27" y="37"/>
                </a:moveTo>
                <a:lnTo>
                  <a:pt x="27" y="37"/>
                </a:lnTo>
                <a:lnTo>
                  <a:pt x="32" y="35"/>
                </a:lnTo>
                <a:lnTo>
                  <a:pt x="33" y="32"/>
                </a:lnTo>
                <a:lnTo>
                  <a:pt x="35" y="30"/>
                </a:lnTo>
                <a:lnTo>
                  <a:pt x="27" y="37"/>
                </a:lnTo>
                <a:close/>
                <a:moveTo>
                  <a:pt x="30" y="316"/>
                </a:moveTo>
                <a:lnTo>
                  <a:pt x="30" y="316"/>
                </a:lnTo>
                <a:lnTo>
                  <a:pt x="27" y="317"/>
                </a:lnTo>
                <a:lnTo>
                  <a:pt x="32" y="320"/>
                </a:lnTo>
                <a:lnTo>
                  <a:pt x="32" y="319"/>
                </a:lnTo>
                <a:lnTo>
                  <a:pt x="30" y="316"/>
                </a:lnTo>
                <a:close/>
                <a:moveTo>
                  <a:pt x="346" y="193"/>
                </a:moveTo>
                <a:lnTo>
                  <a:pt x="346" y="193"/>
                </a:lnTo>
                <a:lnTo>
                  <a:pt x="352" y="194"/>
                </a:lnTo>
                <a:lnTo>
                  <a:pt x="352" y="191"/>
                </a:lnTo>
                <a:lnTo>
                  <a:pt x="346" y="193"/>
                </a:lnTo>
                <a:close/>
                <a:moveTo>
                  <a:pt x="229" y="54"/>
                </a:moveTo>
                <a:lnTo>
                  <a:pt x="229" y="54"/>
                </a:lnTo>
                <a:lnTo>
                  <a:pt x="229" y="62"/>
                </a:lnTo>
                <a:lnTo>
                  <a:pt x="232" y="62"/>
                </a:lnTo>
                <a:lnTo>
                  <a:pt x="231" y="60"/>
                </a:lnTo>
                <a:lnTo>
                  <a:pt x="231" y="59"/>
                </a:lnTo>
                <a:lnTo>
                  <a:pt x="231" y="57"/>
                </a:lnTo>
                <a:lnTo>
                  <a:pt x="231" y="55"/>
                </a:lnTo>
                <a:lnTo>
                  <a:pt x="232" y="55"/>
                </a:lnTo>
                <a:lnTo>
                  <a:pt x="231" y="54"/>
                </a:lnTo>
                <a:lnTo>
                  <a:pt x="229" y="54"/>
                </a:lnTo>
                <a:close/>
                <a:moveTo>
                  <a:pt x="336" y="169"/>
                </a:moveTo>
                <a:lnTo>
                  <a:pt x="336" y="169"/>
                </a:lnTo>
                <a:lnTo>
                  <a:pt x="336" y="172"/>
                </a:lnTo>
                <a:lnTo>
                  <a:pt x="339" y="172"/>
                </a:lnTo>
                <a:lnTo>
                  <a:pt x="339" y="169"/>
                </a:lnTo>
                <a:lnTo>
                  <a:pt x="336" y="169"/>
                </a:lnTo>
                <a:close/>
                <a:moveTo>
                  <a:pt x="174" y="287"/>
                </a:moveTo>
                <a:lnTo>
                  <a:pt x="174" y="287"/>
                </a:lnTo>
                <a:lnTo>
                  <a:pt x="169" y="281"/>
                </a:lnTo>
                <a:lnTo>
                  <a:pt x="169" y="283"/>
                </a:lnTo>
                <a:lnTo>
                  <a:pt x="174" y="287"/>
                </a:lnTo>
                <a:close/>
                <a:moveTo>
                  <a:pt x="27" y="152"/>
                </a:moveTo>
                <a:lnTo>
                  <a:pt x="27" y="152"/>
                </a:lnTo>
                <a:lnTo>
                  <a:pt x="25" y="153"/>
                </a:lnTo>
                <a:lnTo>
                  <a:pt x="25" y="158"/>
                </a:lnTo>
                <a:lnTo>
                  <a:pt x="27" y="156"/>
                </a:lnTo>
                <a:lnTo>
                  <a:pt x="29" y="156"/>
                </a:lnTo>
                <a:lnTo>
                  <a:pt x="27" y="152"/>
                </a:lnTo>
                <a:close/>
                <a:moveTo>
                  <a:pt x="322" y="37"/>
                </a:moveTo>
                <a:lnTo>
                  <a:pt x="322" y="37"/>
                </a:lnTo>
                <a:lnTo>
                  <a:pt x="324" y="35"/>
                </a:lnTo>
                <a:lnTo>
                  <a:pt x="324" y="33"/>
                </a:lnTo>
                <a:lnTo>
                  <a:pt x="324" y="32"/>
                </a:lnTo>
                <a:lnTo>
                  <a:pt x="324" y="30"/>
                </a:lnTo>
                <a:lnTo>
                  <a:pt x="322" y="33"/>
                </a:lnTo>
                <a:lnTo>
                  <a:pt x="322" y="37"/>
                </a:lnTo>
                <a:close/>
                <a:moveTo>
                  <a:pt x="328" y="149"/>
                </a:moveTo>
                <a:lnTo>
                  <a:pt x="328" y="149"/>
                </a:lnTo>
                <a:lnTo>
                  <a:pt x="328" y="153"/>
                </a:lnTo>
                <a:lnTo>
                  <a:pt x="330" y="153"/>
                </a:lnTo>
                <a:lnTo>
                  <a:pt x="330" y="149"/>
                </a:lnTo>
                <a:lnTo>
                  <a:pt x="328" y="149"/>
                </a:lnTo>
                <a:close/>
                <a:moveTo>
                  <a:pt x="327" y="350"/>
                </a:moveTo>
                <a:lnTo>
                  <a:pt x="327" y="350"/>
                </a:lnTo>
                <a:lnTo>
                  <a:pt x="324" y="344"/>
                </a:lnTo>
                <a:lnTo>
                  <a:pt x="325" y="350"/>
                </a:lnTo>
                <a:lnTo>
                  <a:pt x="327" y="350"/>
                </a:lnTo>
                <a:close/>
                <a:moveTo>
                  <a:pt x="197" y="24"/>
                </a:moveTo>
                <a:lnTo>
                  <a:pt x="197" y="24"/>
                </a:lnTo>
                <a:lnTo>
                  <a:pt x="201" y="24"/>
                </a:lnTo>
                <a:lnTo>
                  <a:pt x="199" y="21"/>
                </a:lnTo>
                <a:lnTo>
                  <a:pt x="199" y="19"/>
                </a:lnTo>
                <a:lnTo>
                  <a:pt x="199" y="18"/>
                </a:lnTo>
                <a:lnTo>
                  <a:pt x="197" y="19"/>
                </a:lnTo>
                <a:lnTo>
                  <a:pt x="197" y="24"/>
                </a:lnTo>
                <a:close/>
                <a:moveTo>
                  <a:pt x="229" y="268"/>
                </a:moveTo>
                <a:lnTo>
                  <a:pt x="229" y="268"/>
                </a:lnTo>
                <a:lnTo>
                  <a:pt x="231" y="268"/>
                </a:lnTo>
                <a:lnTo>
                  <a:pt x="231" y="265"/>
                </a:lnTo>
                <a:lnTo>
                  <a:pt x="231" y="262"/>
                </a:lnTo>
                <a:lnTo>
                  <a:pt x="231" y="261"/>
                </a:lnTo>
                <a:lnTo>
                  <a:pt x="229" y="262"/>
                </a:lnTo>
                <a:lnTo>
                  <a:pt x="229" y="268"/>
                </a:lnTo>
                <a:close/>
                <a:moveTo>
                  <a:pt x="46" y="245"/>
                </a:moveTo>
                <a:lnTo>
                  <a:pt x="46" y="245"/>
                </a:lnTo>
                <a:lnTo>
                  <a:pt x="48" y="243"/>
                </a:lnTo>
                <a:lnTo>
                  <a:pt x="48" y="242"/>
                </a:lnTo>
                <a:lnTo>
                  <a:pt x="48" y="235"/>
                </a:lnTo>
                <a:lnTo>
                  <a:pt x="48" y="234"/>
                </a:lnTo>
                <a:lnTo>
                  <a:pt x="46" y="245"/>
                </a:lnTo>
                <a:close/>
                <a:moveTo>
                  <a:pt x="232" y="357"/>
                </a:moveTo>
                <a:lnTo>
                  <a:pt x="232" y="357"/>
                </a:lnTo>
                <a:lnTo>
                  <a:pt x="234" y="357"/>
                </a:lnTo>
                <a:lnTo>
                  <a:pt x="235" y="355"/>
                </a:lnTo>
                <a:lnTo>
                  <a:pt x="235" y="352"/>
                </a:lnTo>
                <a:lnTo>
                  <a:pt x="232" y="354"/>
                </a:lnTo>
                <a:lnTo>
                  <a:pt x="232" y="357"/>
                </a:lnTo>
                <a:close/>
                <a:moveTo>
                  <a:pt x="84" y="40"/>
                </a:moveTo>
                <a:lnTo>
                  <a:pt x="84" y="40"/>
                </a:lnTo>
                <a:lnTo>
                  <a:pt x="79" y="38"/>
                </a:lnTo>
                <a:lnTo>
                  <a:pt x="78" y="38"/>
                </a:lnTo>
                <a:lnTo>
                  <a:pt x="78" y="40"/>
                </a:lnTo>
                <a:lnTo>
                  <a:pt x="82" y="40"/>
                </a:lnTo>
                <a:lnTo>
                  <a:pt x="84" y="40"/>
                </a:lnTo>
                <a:close/>
                <a:moveTo>
                  <a:pt x="270" y="361"/>
                </a:moveTo>
                <a:lnTo>
                  <a:pt x="270" y="361"/>
                </a:lnTo>
                <a:lnTo>
                  <a:pt x="270" y="358"/>
                </a:lnTo>
                <a:lnTo>
                  <a:pt x="267" y="358"/>
                </a:lnTo>
                <a:lnTo>
                  <a:pt x="268" y="361"/>
                </a:lnTo>
                <a:lnTo>
                  <a:pt x="270" y="361"/>
                </a:lnTo>
                <a:close/>
                <a:moveTo>
                  <a:pt x="29" y="237"/>
                </a:moveTo>
                <a:lnTo>
                  <a:pt x="29" y="237"/>
                </a:lnTo>
                <a:lnTo>
                  <a:pt x="32" y="235"/>
                </a:lnTo>
                <a:lnTo>
                  <a:pt x="32" y="231"/>
                </a:lnTo>
                <a:lnTo>
                  <a:pt x="30" y="232"/>
                </a:lnTo>
                <a:lnTo>
                  <a:pt x="30" y="234"/>
                </a:lnTo>
                <a:lnTo>
                  <a:pt x="29" y="237"/>
                </a:lnTo>
                <a:close/>
                <a:moveTo>
                  <a:pt x="43" y="186"/>
                </a:moveTo>
                <a:lnTo>
                  <a:pt x="43" y="186"/>
                </a:lnTo>
                <a:lnTo>
                  <a:pt x="41" y="188"/>
                </a:lnTo>
                <a:lnTo>
                  <a:pt x="41" y="193"/>
                </a:lnTo>
                <a:lnTo>
                  <a:pt x="41" y="194"/>
                </a:lnTo>
                <a:lnTo>
                  <a:pt x="43" y="194"/>
                </a:lnTo>
                <a:lnTo>
                  <a:pt x="43" y="193"/>
                </a:lnTo>
                <a:lnTo>
                  <a:pt x="43" y="186"/>
                </a:lnTo>
                <a:close/>
                <a:moveTo>
                  <a:pt x="190" y="254"/>
                </a:moveTo>
                <a:lnTo>
                  <a:pt x="190" y="254"/>
                </a:lnTo>
                <a:lnTo>
                  <a:pt x="186" y="254"/>
                </a:lnTo>
                <a:lnTo>
                  <a:pt x="183" y="257"/>
                </a:lnTo>
                <a:lnTo>
                  <a:pt x="185" y="257"/>
                </a:lnTo>
                <a:lnTo>
                  <a:pt x="188" y="256"/>
                </a:lnTo>
                <a:lnTo>
                  <a:pt x="190" y="254"/>
                </a:lnTo>
                <a:close/>
                <a:moveTo>
                  <a:pt x="218" y="24"/>
                </a:moveTo>
                <a:lnTo>
                  <a:pt x="218" y="24"/>
                </a:lnTo>
                <a:lnTo>
                  <a:pt x="220" y="24"/>
                </a:lnTo>
                <a:lnTo>
                  <a:pt x="221" y="22"/>
                </a:lnTo>
                <a:lnTo>
                  <a:pt x="221" y="21"/>
                </a:lnTo>
                <a:lnTo>
                  <a:pt x="221" y="19"/>
                </a:lnTo>
                <a:lnTo>
                  <a:pt x="218" y="21"/>
                </a:lnTo>
                <a:lnTo>
                  <a:pt x="218" y="24"/>
                </a:lnTo>
                <a:close/>
                <a:moveTo>
                  <a:pt x="158" y="284"/>
                </a:moveTo>
                <a:lnTo>
                  <a:pt x="158" y="284"/>
                </a:lnTo>
                <a:lnTo>
                  <a:pt x="156" y="284"/>
                </a:lnTo>
                <a:lnTo>
                  <a:pt x="156" y="286"/>
                </a:lnTo>
                <a:lnTo>
                  <a:pt x="158" y="289"/>
                </a:lnTo>
                <a:lnTo>
                  <a:pt x="160" y="290"/>
                </a:lnTo>
                <a:lnTo>
                  <a:pt x="160" y="287"/>
                </a:lnTo>
                <a:lnTo>
                  <a:pt x="160" y="286"/>
                </a:lnTo>
                <a:lnTo>
                  <a:pt x="158" y="284"/>
                </a:lnTo>
                <a:close/>
                <a:moveTo>
                  <a:pt x="171" y="57"/>
                </a:moveTo>
                <a:lnTo>
                  <a:pt x="171" y="57"/>
                </a:lnTo>
                <a:lnTo>
                  <a:pt x="178" y="48"/>
                </a:lnTo>
                <a:lnTo>
                  <a:pt x="177" y="48"/>
                </a:lnTo>
                <a:lnTo>
                  <a:pt x="171" y="54"/>
                </a:lnTo>
                <a:lnTo>
                  <a:pt x="171" y="55"/>
                </a:lnTo>
                <a:lnTo>
                  <a:pt x="171" y="57"/>
                </a:lnTo>
                <a:close/>
                <a:moveTo>
                  <a:pt x="202" y="264"/>
                </a:moveTo>
                <a:lnTo>
                  <a:pt x="202" y="264"/>
                </a:lnTo>
                <a:lnTo>
                  <a:pt x="202" y="262"/>
                </a:lnTo>
                <a:lnTo>
                  <a:pt x="199" y="264"/>
                </a:lnTo>
                <a:lnTo>
                  <a:pt x="197" y="265"/>
                </a:lnTo>
                <a:lnTo>
                  <a:pt x="197" y="267"/>
                </a:lnTo>
                <a:lnTo>
                  <a:pt x="202" y="264"/>
                </a:lnTo>
                <a:close/>
                <a:moveTo>
                  <a:pt x="164" y="302"/>
                </a:moveTo>
                <a:lnTo>
                  <a:pt x="164" y="302"/>
                </a:lnTo>
                <a:lnTo>
                  <a:pt x="164" y="300"/>
                </a:lnTo>
                <a:lnTo>
                  <a:pt x="164" y="298"/>
                </a:lnTo>
                <a:lnTo>
                  <a:pt x="161" y="295"/>
                </a:lnTo>
                <a:lnTo>
                  <a:pt x="161" y="298"/>
                </a:lnTo>
                <a:lnTo>
                  <a:pt x="164" y="302"/>
                </a:lnTo>
                <a:close/>
                <a:moveTo>
                  <a:pt x="29" y="126"/>
                </a:moveTo>
                <a:lnTo>
                  <a:pt x="29" y="126"/>
                </a:lnTo>
                <a:lnTo>
                  <a:pt x="30" y="125"/>
                </a:lnTo>
                <a:lnTo>
                  <a:pt x="30" y="122"/>
                </a:lnTo>
                <a:lnTo>
                  <a:pt x="29" y="123"/>
                </a:lnTo>
                <a:lnTo>
                  <a:pt x="29" y="126"/>
                </a:lnTo>
                <a:close/>
                <a:moveTo>
                  <a:pt x="188" y="52"/>
                </a:moveTo>
                <a:lnTo>
                  <a:pt x="188" y="52"/>
                </a:lnTo>
                <a:lnTo>
                  <a:pt x="186" y="55"/>
                </a:lnTo>
                <a:lnTo>
                  <a:pt x="188" y="59"/>
                </a:lnTo>
                <a:lnTo>
                  <a:pt x="188" y="57"/>
                </a:lnTo>
                <a:lnTo>
                  <a:pt x="188" y="52"/>
                </a:lnTo>
                <a:close/>
                <a:moveTo>
                  <a:pt x="130" y="360"/>
                </a:moveTo>
                <a:lnTo>
                  <a:pt x="130" y="360"/>
                </a:lnTo>
                <a:lnTo>
                  <a:pt x="126" y="360"/>
                </a:lnTo>
                <a:lnTo>
                  <a:pt x="126" y="363"/>
                </a:lnTo>
                <a:lnTo>
                  <a:pt x="130" y="363"/>
                </a:lnTo>
                <a:lnTo>
                  <a:pt x="130" y="360"/>
                </a:lnTo>
                <a:close/>
                <a:moveTo>
                  <a:pt x="29" y="245"/>
                </a:moveTo>
                <a:lnTo>
                  <a:pt x="29" y="245"/>
                </a:lnTo>
                <a:lnTo>
                  <a:pt x="32" y="242"/>
                </a:lnTo>
                <a:lnTo>
                  <a:pt x="32" y="238"/>
                </a:lnTo>
                <a:lnTo>
                  <a:pt x="29" y="240"/>
                </a:lnTo>
                <a:lnTo>
                  <a:pt x="29" y="242"/>
                </a:lnTo>
                <a:lnTo>
                  <a:pt x="29" y="245"/>
                </a:lnTo>
                <a:close/>
                <a:moveTo>
                  <a:pt x="352" y="155"/>
                </a:moveTo>
                <a:lnTo>
                  <a:pt x="352" y="155"/>
                </a:lnTo>
                <a:lnTo>
                  <a:pt x="352" y="152"/>
                </a:lnTo>
                <a:lnTo>
                  <a:pt x="349" y="152"/>
                </a:lnTo>
                <a:lnTo>
                  <a:pt x="349" y="155"/>
                </a:lnTo>
                <a:lnTo>
                  <a:pt x="352" y="155"/>
                </a:lnTo>
                <a:close/>
                <a:moveTo>
                  <a:pt x="311" y="37"/>
                </a:moveTo>
                <a:lnTo>
                  <a:pt x="311" y="37"/>
                </a:lnTo>
                <a:lnTo>
                  <a:pt x="313" y="38"/>
                </a:lnTo>
                <a:lnTo>
                  <a:pt x="314" y="37"/>
                </a:lnTo>
                <a:lnTo>
                  <a:pt x="316" y="35"/>
                </a:lnTo>
                <a:lnTo>
                  <a:pt x="316" y="33"/>
                </a:lnTo>
                <a:lnTo>
                  <a:pt x="311" y="37"/>
                </a:lnTo>
                <a:close/>
                <a:moveTo>
                  <a:pt x="166" y="63"/>
                </a:moveTo>
                <a:lnTo>
                  <a:pt x="166" y="63"/>
                </a:lnTo>
                <a:lnTo>
                  <a:pt x="167" y="60"/>
                </a:lnTo>
                <a:lnTo>
                  <a:pt x="169" y="59"/>
                </a:lnTo>
                <a:lnTo>
                  <a:pt x="167" y="57"/>
                </a:lnTo>
                <a:lnTo>
                  <a:pt x="166" y="60"/>
                </a:lnTo>
                <a:lnTo>
                  <a:pt x="166" y="63"/>
                </a:lnTo>
                <a:close/>
                <a:moveTo>
                  <a:pt x="95" y="366"/>
                </a:moveTo>
                <a:lnTo>
                  <a:pt x="95" y="366"/>
                </a:lnTo>
                <a:lnTo>
                  <a:pt x="92" y="366"/>
                </a:lnTo>
                <a:lnTo>
                  <a:pt x="92" y="369"/>
                </a:lnTo>
                <a:lnTo>
                  <a:pt x="96" y="369"/>
                </a:lnTo>
                <a:lnTo>
                  <a:pt x="95" y="366"/>
                </a:lnTo>
                <a:close/>
                <a:moveTo>
                  <a:pt x="44" y="352"/>
                </a:moveTo>
                <a:lnTo>
                  <a:pt x="44" y="352"/>
                </a:lnTo>
                <a:lnTo>
                  <a:pt x="46" y="354"/>
                </a:lnTo>
                <a:lnTo>
                  <a:pt x="48" y="352"/>
                </a:lnTo>
                <a:lnTo>
                  <a:pt x="48" y="349"/>
                </a:lnTo>
                <a:lnTo>
                  <a:pt x="44" y="352"/>
                </a:lnTo>
                <a:close/>
                <a:moveTo>
                  <a:pt x="152" y="27"/>
                </a:moveTo>
                <a:lnTo>
                  <a:pt x="152" y="27"/>
                </a:lnTo>
                <a:lnTo>
                  <a:pt x="149" y="27"/>
                </a:lnTo>
                <a:lnTo>
                  <a:pt x="145" y="29"/>
                </a:lnTo>
                <a:lnTo>
                  <a:pt x="152" y="30"/>
                </a:lnTo>
                <a:lnTo>
                  <a:pt x="152" y="27"/>
                </a:lnTo>
                <a:close/>
                <a:moveTo>
                  <a:pt x="156" y="276"/>
                </a:moveTo>
                <a:lnTo>
                  <a:pt x="156" y="276"/>
                </a:lnTo>
                <a:lnTo>
                  <a:pt x="156" y="278"/>
                </a:lnTo>
                <a:lnTo>
                  <a:pt x="158" y="279"/>
                </a:lnTo>
                <a:lnTo>
                  <a:pt x="160" y="283"/>
                </a:lnTo>
                <a:lnTo>
                  <a:pt x="161" y="283"/>
                </a:lnTo>
                <a:lnTo>
                  <a:pt x="161" y="281"/>
                </a:lnTo>
                <a:lnTo>
                  <a:pt x="161" y="279"/>
                </a:lnTo>
                <a:lnTo>
                  <a:pt x="156" y="276"/>
                </a:lnTo>
                <a:close/>
                <a:moveTo>
                  <a:pt x="98" y="354"/>
                </a:moveTo>
                <a:lnTo>
                  <a:pt x="98" y="354"/>
                </a:lnTo>
                <a:lnTo>
                  <a:pt x="93" y="354"/>
                </a:lnTo>
                <a:lnTo>
                  <a:pt x="95" y="357"/>
                </a:lnTo>
                <a:lnTo>
                  <a:pt x="98" y="357"/>
                </a:lnTo>
                <a:lnTo>
                  <a:pt x="98" y="354"/>
                </a:lnTo>
                <a:close/>
                <a:moveTo>
                  <a:pt x="215" y="295"/>
                </a:moveTo>
                <a:lnTo>
                  <a:pt x="215" y="295"/>
                </a:lnTo>
                <a:lnTo>
                  <a:pt x="220" y="292"/>
                </a:lnTo>
                <a:lnTo>
                  <a:pt x="215" y="292"/>
                </a:lnTo>
                <a:lnTo>
                  <a:pt x="215" y="295"/>
                </a:lnTo>
                <a:close/>
                <a:moveTo>
                  <a:pt x="202" y="297"/>
                </a:moveTo>
                <a:lnTo>
                  <a:pt x="202" y="297"/>
                </a:lnTo>
                <a:lnTo>
                  <a:pt x="207" y="294"/>
                </a:lnTo>
                <a:lnTo>
                  <a:pt x="202" y="294"/>
                </a:lnTo>
                <a:lnTo>
                  <a:pt x="202" y="297"/>
                </a:lnTo>
                <a:close/>
                <a:moveTo>
                  <a:pt x="349" y="125"/>
                </a:moveTo>
                <a:lnTo>
                  <a:pt x="349" y="125"/>
                </a:lnTo>
                <a:lnTo>
                  <a:pt x="352" y="125"/>
                </a:lnTo>
                <a:lnTo>
                  <a:pt x="352" y="120"/>
                </a:lnTo>
                <a:lnTo>
                  <a:pt x="350" y="122"/>
                </a:lnTo>
                <a:lnTo>
                  <a:pt x="349" y="125"/>
                </a:lnTo>
                <a:close/>
                <a:moveTo>
                  <a:pt x="267" y="18"/>
                </a:moveTo>
                <a:lnTo>
                  <a:pt x="267" y="18"/>
                </a:lnTo>
                <a:lnTo>
                  <a:pt x="262" y="16"/>
                </a:lnTo>
                <a:lnTo>
                  <a:pt x="264" y="21"/>
                </a:lnTo>
                <a:lnTo>
                  <a:pt x="267" y="18"/>
                </a:lnTo>
                <a:close/>
                <a:moveTo>
                  <a:pt x="229" y="24"/>
                </a:moveTo>
                <a:lnTo>
                  <a:pt x="229" y="24"/>
                </a:lnTo>
                <a:lnTo>
                  <a:pt x="231" y="24"/>
                </a:lnTo>
                <a:lnTo>
                  <a:pt x="232" y="22"/>
                </a:lnTo>
                <a:lnTo>
                  <a:pt x="232" y="19"/>
                </a:lnTo>
                <a:lnTo>
                  <a:pt x="232" y="18"/>
                </a:lnTo>
                <a:lnTo>
                  <a:pt x="231" y="18"/>
                </a:lnTo>
                <a:lnTo>
                  <a:pt x="229" y="24"/>
                </a:lnTo>
                <a:close/>
                <a:moveTo>
                  <a:pt x="202" y="59"/>
                </a:moveTo>
                <a:lnTo>
                  <a:pt x="202" y="59"/>
                </a:lnTo>
                <a:lnTo>
                  <a:pt x="202" y="55"/>
                </a:lnTo>
                <a:lnTo>
                  <a:pt x="201" y="57"/>
                </a:lnTo>
                <a:lnTo>
                  <a:pt x="199" y="59"/>
                </a:lnTo>
                <a:lnTo>
                  <a:pt x="202" y="59"/>
                </a:lnTo>
                <a:close/>
                <a:moveTo>
                  <a:pt x="186" y="238"/>
                </a:moveTo>
                <a:lnTo>
                  <a:pt x="186" y="238"/>
                </a:lnTo>
                <a:lnTo>
                  <a:pt x="186" y="237"/>
                </a:lnTo>
                <a:lnTo>
                  <a:pt x="182" y="232"/>
                </a:lnTo>
                <a:lnTo>
                  <a:pt x="180" y="232"/>
                </a:lnTo>
                <a:lnTo>
                  <a:pt x="183" y="238"/>
                </a:lnTo>
                <a:lnTo>
                  <a:pt x="185" y="238"/>
                </a:lnTo>
                <a:lnTo>
                  <a:pt x="186" y="238"/>
                </a:lnTo>
                <a:close/>
                <a:moveTo>
                  <a:pt x="240" y="295"/>
                </a:moveTo>
                <a:lnTo>
                  <a:pt x="240" y="295"/>
                </a:lnTo>
                <a:lnTo>
                  <a:pt x="242" y="281"/>
                </a:lnTo>
                <a:lnTo>
                  <a:pt x="240" y="287"/>
                </a:lnTo>
                <a:lnTo>
                  <a:pt x="240" y="295"/>
                </a:lnTo>
                <a:close/>
                <a:moveTo>
                  <a:pt x="328" y="188"/>
                </a:moveTo>
                <a:lnTo>
                  <a:pt x="328" y="188"/>
                </a:lnTo>
                <a:lnTo>
                  <a:pt x="330" y="188"/>
                </a:lnTo>
                <a:lnTo>
                  <a:pt x="330" y="183"/>
                </a:lnTo>
                <a:lnTo>
                  <a:pt x="330" y="175"/>
                </a:lnTo>
                <a:lnTo>
                  <a:pt x="330" y="169"/>
                </a:lnTo>
                <a:lnTo>
                  <a:pt x="330" y="167"/>
                </a:lnTo>
                <a:lnTo>
                  <a:pt x="328" y="169"/>
                </a:lnTo>
                <a:lnTo>
                  <a:pt x="328" y="188"/>
                </a:lnTo>
                <a:close/>
                <a:moveTo>
                  <a:pt x="272" y="22"/>
                </a:moveTo>
                <a:lnTo>
                  <a:pt x="272" y="22"/>
                </a:lnTo>
                <a:lnTo>
                  <a:pt x="270" y="24"/>
                </a:lnTo>
                <a:lnTo>
                  <a:pt x="270" y="27"/>
                </a:lnTo>
                <a:lnTo>
                  <a:pt x="272" y="27"/>
                </a:lnTo>
                <a:lnTo>
                  <a:pt x="272" y="22"/>
                </a:lnTo>
                <a:close/>
                <a:moveTo>
                  <a:pt x="155" y="377"/>
                </a:moveTo>
                <a:lnTo>
                  <a:pt x="155" y="377"/>
                </a:lnTo>
                <a:lnTo>
                  <a:pt x="167" y="377"/>
                </a:lnTo>
                <a:lnTo>
                  <a:pt x="156" y="376"/>
                </a:lnTo>
                <a:lnTo>
                  <a:pt x="155" y="377"/>
                </a:lnTo>
                <a:close/>
                <a:moveTo>
                  <a:pt x="30" y="130"/>
                </a:moveTo>
                <a:lnTo>
                  <a:pt x="30" y="130"/>
                </a:lnTo>
                <a:lnTo>
                  <a:pt x="29" y="130"/>
                </a:lnTo>
                <a:lnTo>
                  <a:pt x="29" y="131"/>
                </a:lnTo>
                <a:lnTo>
                  <a:pt x="29" y="136"/>
                </a:lnTo>
                <a:lnTo>
                  <a:pt x="30" y="134"/>
                </a:lnTo>
                <a:lnTo>
                  <a:pt x="30" y="130"/>
                </a:lnTo>
                <a:close/>
                <a:moveTo>
                  <a:pt x="349" y="84"/>
                </a:moveTo>
                <a:lnTo>
                  <a:pt x="349" y="84"/>
                </a:lnTo>
                <a:lnTo>
                  <a:pt x="347" y="84"/>
                </a:lnTo>
                <a:lnTo>
                  <a:pt x="346" y="84"/>
                </a:lnTo>
                <a:lnTo>
                  <a:pt x="346" y="89"/>
                </a:lnTo>
                <a:lnTo>
                  <a:pt x="349" y="87"/>
                </a:lnTo>
                <a:lnTo>
                  <a:pt x="349" y="84"/>
                </a:lnTo>
                <a:close/>
                <a:moveTo>
                  <a:pt x="268" y="350"/>
                </a:moveTo>
                <a:lnTo>
                  <a:pt x="268" y="350"/>
                </a:lnTo>
                <a:lnTo>
                  <a:pt x="268" y="349"/>
                </a:lnTo>
                <a:lnTo>
                  <a:pt x="267" y="349"/>
                </a:lnTo>
                <a:lnTo>
                  <a:pt x="264" y="349"/>
                </a:lnTo>
                <a:lnTo>
                  <a:pt x="262" y="349"/>
                </a:lnTo>
                <a:lnTo>
                  <a:pt x="262" y="350"/>
                </a:lnTo>
                <a:lnTo>
                  <a:pt x="267" y="350"/>
                </a:lnTo>
                <a:lnTo>
                  <a:pt x="268" y="350"/>
                </a:lnTo>
                <a:close/>
                <a:moveTo>
                  <a:pt x="161" y="248"/>
                </a:moveTo>
                <a:lnTo>
                  <a:pt x="161" y="248"/>
                </a:lnTo>
                <a:lnTo>
                  <a:pt x="167" y="256"/>
                </a:lnTo>
                <a:lnTo>
                  <a:pt x="167" y="254"/>
                </a:lnTo>
                <a:lnTo>
                  <a:pt x="164" y="249"/>
                </a:lnTo>
                <a:lnTo>
                  <a:pt x="163" y="249"/>
                </a:lnTo>
                <a:lnTo>
                  <a:pt x="161" y="248"/>
                </a:lnTo>
                <a:close/>
                <a:moveTo>
                  <a:pt x="197" y="243"/>
                </a:moveTo>
                <a:lnTo>
                  <a:pt x="197" y="243"/>
                </a:lnTo>
                <a:lnTo>
                  <a:pt x="197" y="246"/>
                </a:lnTo>
                <a:lnTo>
                  <a:pt x="199" y="246"/>
                </a:lnTo>
                <a:lnTo>
                  <a:pt x="201" y="246"/>
                </a:lnTo>
                <a:lnTo>
                  <a:pt x="204" y="245"/>
                </a:lnTo>
                <a:lnTo>
                  <a:pt x="197" y="243"/>
                </a:lnTo>
                <a:close/>
                <a:moveTo>
                  <a:pt x="226" y="106"/>
                </a:moveTo>
                <a:lnTo>
                  <a:pt x="226" y="106"/>
                </a:lnTo>
                <a:lnTo>
                  <a:pt x="226" y="96"/>
                </a:lnTo>
                <a:lnTo>
                  <a:pt x="224" y="96"/>
                </a:lnTo>
                <a:lnTo>
                  <a:pt x="226" y="106"/>
                </a:lnTo>
                <a:close/>
                <a:moveTo>
                  <a:pt x="16" y="224"/>
                </a:moveTo>
                <a:lnTo>
                  <a:pt x="16" y="224"/>
                </a:lnTo>
                <a:lnTo>
                  <a:pt x="16" y="229"/>
                </a:lnTo>
                <a:lnTo>
                  <a:pt x="18" y="227"/>
                </a:lnTo>
                <a:lnTo>
                  <a:pt x="18" y="226"/>
                </a:lnTo>
                <a:lnTo>
                  <a:pt x="18" y="224"/>
                </a:lnTo>
                <a:lnTo>
                  <a:pt x="16" y="224"/>
                </a:lnTo>
                <a:close/>
                <a:moveTo>
                  <a:pt x="343" y="218"/>
                </a:moveTo>
                <a:lnTo>
                  <a:pt x="343" y="218"/>
                </a:lnTo>
                <a:lnTo>
                  <a:pt x="347" y="218"/>
                </a:lnTo>
                <a:lnTo>
                  <a:pt x="347" y="216"/>
                </a:lnTo>
                <a:lnTo>
                  <a:pt x="343" y="216"/>
                </a:lnTo>
                <a:lnTo>
                  <a:pt x="343" y="218"/>
                </a:lnTo>
                <a:close/>
                <a:moveTo>
                  <a:pt x="33" y="153"/>
                </a:moveTo>
                <a:lnTo>
                  <a:pt x="33" y="153"/>
                </a:lnTo>
                <a:lnTo>
                  <a:pt x="35" y="152"/>
                </a:lnTo>
                <a:lnTo>
                  <a:pt x="35" y="145"/>
                </a:lnTo>
                <a:lnTo>
                  <a:pt x="33" y="147"/>
                </a:lnTo>
                <a:lnTo>
                  <a:pt x="33" y="153"/>
                </a:lnTo>
                <a:close/>
                <a:moveTo>
                  <a:pt x="205" y="325"/>
                </a:moveTo>
                <a:lnTo>
                  <a:pt x="205" y="325"/>
                </a:lnTo>
                <a:lnTo>
                  <a:pt x="202" y="325"/>
                </a:lnTo>
                <a:lnTo>
                  <a:pt x="202" y="328"/>
                </a:lnTo>
                <a:lnTo>
                  <a:pt x="204" y="327"/>
                </a:lnTo>
                <a:lnTo>
                  <a:pt x="207" y="327"/>
                </a:lnTo>
                <a:lnTo>
                  <a:pt x="205" y="325"/>
                </a:lnTo>
                <a:close/>
                <a:moveTo>
                  <a:pt x="144" y="93"/>
                </a:moveTo>
                <a:lnTo>
                  <a:pt x="144" y="93"/>
                </a:lnTo>
                <a:lnTo>
                  <a:pt x="142" y="93"/>
                </a:lnTo>
                <a:lnTo>
                  <a:pt x="142" y="95"/>
                </a:lnTo>
                <a:lnTo>
                  <a:pt x="142" y="100"/>
                </a:lnTo>
                <a:lnTo>
                  <a:pt x="144" y="95"/>
                </a:lnTo>
                <a:lnTo>
                  <a:pt x="144" y="93"/>
                </a:lnTo>
                <a:close/>
                <a:moveTo>
                  <a:pt x="253" y="374"/>
                </a:moveTo>
                <a:lnTo>
                  <a:pt x="253" y="374"/>
                </a:lnTo>
                <a:lnTo>
                  <a:pt x="256" y="374"/>
                </a:lnTo>
                <a:lnTo>
                  <a:pt x="257" y="374"/>
                </a:lnTo>
                <a:lnTo>
                  <a:pt x="257" y="373"/>
                </a:lnTo>
                <a:lnTo>
                  <a:pt x="256" y="373"/>
                </a:lnTo>
                <a:lnTo>
                  <a:pt x="253" y="373"/>
                </a:lnTo>
                <a:lnTo>
                  <a:pt x="251" y="373"/>
                </a:lnTo>
                <a:lnTo>
                  <a:pt x="253" y="374"/>
                </a:lnTo>
                <a:close/>
                <a:moveTo>
                  <a:pt x="355" y="336"/>
                </a:moveTo>
                <a:lnTo>
                  <a:pt x="355" y="336"/>
                </a:lnTo>
                <a:lnTo>
                  <a:pt x="354" y="336"/>
                </a:lnTo>
                <a:lnTo>
                  <a:pt x="352" y="338"/>
                </a:lnTo>
                <a:lnTo>
                  <a:pt x="352" y="343"/>
                </a:lnTo>
                <a:lnTo>
                  <a:pt x="350" y="343"/>
                </a:lnTo>
                <a:lnTo>
                  <a:pt x="355" y="336"/>
                </a:lnTo>
                <a:close/>
                <a:moveTo>
                  <a:pt x="243" y="363"/>
                </a:moveTo>
                <a:lnTo>
                  <a:pt x="243" y="363"/>
                </a:lnTo>
                <a:lnTo>
                  <a:pt x="243" y="365"/>
                </a:lnTo>
                <a:lnTo>
                  <a:pt x="245" y="366"/>
                </a:lnTo>
                <a:lnTo>
                  <a:pt x="246" y="366"/>
                </a:lnTo>
                <a:lnTo>
                  <a:pt x="245" y="363"/>
                </a:lnTo>
                <a:lnTo>
                  <a:pt x="243" y="363"/>
                </a:lnTo>
                <a:close/>
                <a:moveTo>
                  <a:pt x="347" y="237"/>
                </a:moveTo>
                <a:lnTo>
                  <a:pt x="347" y="237"/>
                </a:lnTo>
                <a:lnTo>
                  <a:pt x="347" y="242"/>
                </a:lnTo>
                <a:lnTo>
                  <a:pt x="349" y="242"/>
                </a:lnTo>
                <a:lnTo>
                  <a:pt x="349" y="240"/>
                </a:lnTo>
                <a:lnTo>
                  <a:pt x="349" y="237"/>
                </a:lnTo>
                <a:lnTo>
                  <a:pt x="347" y="237"/>
                </a:lnTo>
                <a:close/>
                <a:moveTo>
                  <a:pt x="136" y="32"/>
                </a:moveTo>
                <a:lnTo>
                  <a:pt x="136" y="32"/>
                </a:lnTo>
                <a:lnTo>
                  <a:pt x="134" y="38"/>
                </a:lnTo>
                <a:lnTo>
                  <a:pt x="136" y="37"/>
                </a:lnTo>
                <a:lnTo>
                  <a:pt x="136" y="33"/>
                </a:lnTo>
                <a:lnTo>
                  <a:pt x="136" y="32"/>
                </a:lnTo>
                <a:close/>
                <a:moveTo>
                  <a:pt x="197" y="38"/>
                </a:moveTo>
                <a:lnTo>
                  <a:pt x="197" y="38"/>
                </a:lnTo>
                <a:lnTo>
                  <a:pt x="194" y="37"/>
                </a:lnTo>
                <a:lnTo>
                  <a:pt x="193" y="38"/>
                </a:lnTo>
                <a:lnTo>
                  <a:pt x="194" y="41"/>
                </a:lnTo>
                <a:lnTo>
                  <a:pt x="197" y="38"/>
                </a:lnTo>
                <a:close/>
                <a:moveTo>
                  <a:pt x="308" y="46"/>
                </a:moveTo>
                <a:lnTo>
                  <a:pt x="308" y="46"/>
                </a:lnTo>
                <a:lnTo>
                  <a:pt x="316" y="41"/>
                </a:lnTo>
                <a:lnTo>
                  <a:pt x="314" y="41"/>
                </a:lnTo>
                <a:lnTo>
                  <a:pt x="313" y="43"/>
                </a:lnTo>
                <a:lnTo>
                  <a:pt x="311" y="44"/>
                </a:lnTo>
                <a:lnTo>
                  <a:pt x="308" y="46"/>
                </a:lnTo>
                <a:close/>
                <a:moveTo>
                  <a:pt x="196" y="327"/>
                </a:moveTo>
                <a:lnTo>
                  <a:pt x="196" y="327"/>
                </a:lnTo>
                <a:lnTo>
                  <a:pt x="197" y="331"/>
                </a:lnTo>
                <a:lnTo>
                  <a:pt x="199" y="330"/>
                </a:lnTo>
                <a:lnTo>
                  <a:pt x="199" y="325"/>
                </a:lnTo>
                <a:lnTo>
                  <a:pt x="196" y="327"/>
                </a:lnTo>
                <a:close/>
                <a:moveTo>
                  <a:pt x="65" y="33"/>
                </a:moveTo>
                <a:lnTo>
                  <a:pt x="65" y="33"/>
                </a:lnTo>
                <a:lnTo>
                  <a:pt x="66" y="30"/>
                </a:lnTo>
                <a:lnTo>
                  <a:pt x="60" y="30"/>
                </a:lnTo>
                <a:lnTo>
                  <a:pt x="60" y="32"/>
                </a:lnTo>
                <a:lnTo>
                  <a:pt x="65" y="33"/>
                </a:lnTo>
                <a:close/>
                <a:moveTo>
                  <a:pt x="46" y="275"/>
                </a:moveTo>
                <a:lnTo>
                  <a:pt x="46" y="275"/>
                </a:lnTo>
                <a:lnTo>
                  <a:pt x="46" y="265"/>
                </a:lnTo>
                <a:lnTo>
                  <a:pt x="44" y="265"/>
                </a:lnTo>
                <a:lnTo>
                  <a:pt x="46" y="275"/>
                </a:lnTo>
                <a:close/>
                <a:moveTo>
                  <a:pt x="21" y="59"/>
                </a:moveTo>
                <a:lnTo>
                  <a:pt x="21" y="59"/>
                </a:lnTo>
                <a:lnTo>
                  <a:pt x="22" y="52"/>
                </a:lnTo>
                <a:lnTo>
                  <a:pt x="21" y="55"/>
                </a:lnTo>
                <a:lnTo>
                  <a:pt x="21" y="59"/>
                </a:lnTo>
                <a:close/>
                <a:moveTo>
                  <a:pt x="294" y="358"/>
                </a:moveTo>
                <a:lnTo>
                  <a:pt x="294" y="358"/>
                </a:lnTo>
                <a:lnTo>
                  <a:pt x="295" y="361"/>
                </a:lnTo>
                <a:lnTo>
                  <a:pt x="297" y="361"/>
                </a:lnTo>
                <a:lnTo>
                  <a:pt x="298" y="361"/>
                </a:lnTo>
                <a:lnTo>
                  <a:pt x="298" y="360"/>
                </a:lnTo>
                <a:lnTo>
                  <a:pt x="294" y="358"/>
                </a:lnTo>
                <a:close/>
                <a:moveTo>
                  <a:pt x="343" y="85"/>
                </a:moveTo>
                <a:lnTo>
                  <a:pt x="343" y="85"/>
                </a:lnTo>
                <a:lnTo>
                  <a:pt x="341" y="87"/>
                </a:lnTo>
                <a:lnTo>
                  <a:pt x="341" y="90"/>
                </a:lnTo>
                <a:lnTo>
                  <a:pt x="343" y="89"/>
                </a:lnTo>
                <a:lnTo>
                  <a:pt x="343" y="85"/>
                </a:lnTo>
                <a:close/>
                <a:moveTo>
                  <a:pt x="229" y="357"/>
                </a:moveTo>
                <a:lnTo>
                  <a:pt x="229" y="357"/>
                </a:lnTo>
                <a:lnTo>
                  <a:pt x="229" y="354"/>
                </a:lnTo>
                <a:lnTo>
                  <a:pt x="227" y="354"/>
                </a:lnTo>
                <a:lnTo>
                  <a:pt x="226" y="355"/>
                </a:lnTo>
                <a:lnTo>
                  <a:pt x="227" y="357"/>
                </a:lnTo>
                <a:lnTo>
                  <a:pt x="229" y="357"/>
                </a:lnTo>
                <a:close/>
                <a:moveTo>
                  <a:pt x="14" y="289"/>
                </a:moveTo>
                <a:lnTo>
                  <a:pt x="14" y="289"/>
                </a:lnTo>
                <a:lnTo>
                  <a:pt x="14" y="290"/>
                </a:lnTo>
                <a:lnTo>
                  <a:pt x="16" y="305"/>
                </a:lnTo>
                <a:lnTo>
                  <a:pt x="14" y="289"/>
                </a:lnTo>
                <a:close/>
                <a:moveTo>
                  <a:pt x="360" y="325"/>
                </a:moveTo>
                <a:lnTo>
                  <a:pt x="360" y="325"/>
                </a:lnTo>
                <a:lnTo>
                  <a:pt x="361" y="325"/>
                </a:lnTo>
                <a:lnTo>
                  <a:pt x="363" y="319"/>
                </a:lnTo>
                <a:lnTo>
                  <a:pt x="361" y="317"/>
                </a:lnTo>
                <a:lnTo>
                  <a:pt x="361" y="319"/>
                </a:lnTo>
                <a:lnTo>
                  <a:pt x="360" y="325"/>
                </a:lnTo>
                <a:close/>
                <a:moveTo>
                  <a:pt x="134" y="221"/>
                </a:moveTo>
                <a:lnTo>
                  <a:pt x="134" y="221"/>
                </a:lnTo>
                <a:lnTo>
                  <a:pt x="136" y="227"/>
                </a:lnTo>
                <a:lnTo>
                  <a:pt x="136" y="224"/>
                </a:lnTo>
                <a:lnTo>
                  <a:pt x="136" y="221"/>
                </a:lnTo>
                <a:lnTo>
                  <a:pt x="134" y="221"/>
                </a:lnTo>
                <a:close/>
                <a:moveTo>
                  <a:pt x="352" y="81"/>
                </a:moveTo>
                <a:lnTo>
                  <a:pt x="352" y="81"/>
                </a:lnTo>
                <a:lnTo>
                  <a:pt x="352" y="76"/>
                </a:lnTo>
                <a:lnTo>
                  <a:pt x="350" y="78"/>
                </a:lnTo>
                <a:lnTo>
                  <a:pt x="350" y="81"/>
                </a:lnTo>
                <a:lnTo>
                  <a:pt x="352" y="81"/>
                </a:lnTo>
                <a:close/>
                <a:moveTo>
                  <a:pt x="231" y="11"/>
                </a:moveTo>
                <a:lnTo>
                  <a:pt x="231" y="11"/>
                </a:lnTo>
                <a:lnTo>
                  <a:pt x="257" y="11"/>
                </a:lnTo>
                <a:lnTo>
                  <a:pt x="231" y="11"/>
                </a:lnTo>
                <a:close/>
                <a:moveTo>
                  <a:pt x="145" y="377"/>
                </a:moveTo>
                <a:lnTo>
                  <a:pt x="145" y="377"/>
                </a:lnTo>
                <a:lnTo>
                  <a:pt x="152" y="377"/>
                </a:lnTo>
                <a:lnTo>
                  <a:pt x="152" y="376"/>
                </a:lnTo>
                <a:lnTo>
                  <a:pt x="147" y="376"/>
                </a:lnTo>
                <a:lnTo>
                  <a:pt x="145" y="377"/>
                </a:lnTo>
                <a:close/>
                <a:moveTo>
                  <a:pt x="212" y="253"/>
                </a:moveTo>
                <a:lnTo>
                  <a:pt x="212" y="253"/>
                </a:lnTo>
                <a:lnTo>
                  <a:pt x="212" y="251"/>
                </a:lnTo>
                <a:lnTo>
                  <a:pt x="207" y="249"/>
                </a:lnTo>
                <a:lnTo>
                  <a:pt x="208" y="254"/>
                </a:lnTo>
                <a:lnTo>
                  <a:pt x="212" y="253"/>
                </a:lnTo>
                <a:close/>
                <a:moveTo>
                  <a:pt x="325" y="81"/>
                </a:moveTo>
                <a:lnTo>
                  <a:pt x="325" y="81"/>
                </a:lnTo>
                <a:lnTo>
                  <a:pt x="327" y="81"/>
                </a:lnTo>
                <a:lnTo>
                  <a:pt x="328" y="79"/>
                </a:lnTo>
                <a:lnTo>
                  <a:pt x="328" y="76"/>
                </a:lnTo>
                <a:lnTo>
                  <a:pt x="327" y="78"/>
                </a:lnTo>
                <a:lnTo>
                  <a:pt x="325" y="78"/>
                </a:lnTo>
                <a:lnTo>
                  <a:pt x="325" y="81"/>
                </a:lnTo>
                <a:close/>
                <a:moveTo>
                  <a:pt x="160" y="100"/>
                </a:moveTo>
                <a:lnTo>
                  <a:pt x="160" y="100"/>
                </a:lnTo>
                <a:lnTo>
                  <a:pt x="160" y="109"/>
                </a:lnTo>
                <a:lnTo>
                  <a:pt x="161" y="108"/>
                </a:lnTo>
                <a:lnTo>
                  <a:pt x="160" y="106"/>
                </a:lnTo>
                <a:lnTo>
                  <a:pt x="160" y="100"/>
                </a:lnTo>
                <a:close/>
                <a:moveTo>
                  <a:pt x="96" y="349"/>
                </a:moveTo>
                <a:lnTo>
                  <a:pt x="96" y="349"/>
                </a:lnTo>
                <a:lnTo>
                  <a:pt x="92" y="349"/>
                </a:lnTo>
                <a:lnTo>
                  <a:pt x="92" y="350"/>
                </a:lnTo>
                <a:lnTo>
                  <a:pt x="93" y="350"/>
                </a:lnTo>
                <a:lnTo>
                  <a:pt x="96" y="350"/>
                </a:lnTo>
                <a:lnTo>
                  <a:pt x="96" y="349"/>
                </a:lnTo>
                <a:close/>
                <a:moveTo>
                  <a:pt x="70" y="40"/>
                </a:moveTo>
                <a:lnTo>
                  <a:pt x="70" y="40"/>
                </a:lnTo>
                <a:lnTo>
                  <a:pt x="73" y="40"/>
                </a:lnTo>
                <a:lnTo>
                  <a:pt x="74" y="38"/>
                </a:lnTo>
                <a:lnTo>
                  <a:pt x="71" y="37"/>
                </a:lnTo>
                <a:lnTo>
                  <a:pt x="70" y="40"/>
                </a:lnTo>
                <a:close/>
                <a:moveTo>
                  <a:pt x="32" y="65"/>
                </a:moveTo>
                <a:lnTo>
                  <a:pt x="32" y="65"/>
                </a:lnTo>
                <a:lnTo>
                  <a:pt x="33" y="60"/>
                </a:lnTo>
                <a:lnTo>
                  <a:pt x="29" y="65"/>
                </a:lnTo>
                <a:lnTo>
                  <a:pt x="30" y="65"/>
                </a:lnTo>
                <a:lnTo>
                  <a:pt x="32" y="65"/>
                </a:lnTo>
                <a:close/>
                <a:moveTo>
                  <a:pt x="87" y="347"/>
                </a:moveTo>
                <a:lnTo>
                  <a:pt x="87" y="347"/>
                </a:lnTo>
                <a:lnTo>
                  <a:pt x="81" y="349"/>
                </a:lnTo>
                <a:lnTo>
                  <a:pt x="82" y="349"/>
                </a:lnTo>
                <a:lnTo>
                  <a:pt x="85" y="350"/>
                </a:lnTo>
                <a:lnTo>
                  <a:pt x="87" y="350"/>
                </a:lnTo>
                <a:lnTo>
                  <a:pt x="87" y="347"/>
                </a:lnTo>
                <a:close/>
                <a:moveTo>
                  <a:pt x="177" y="264"/>
                </a:moveTo>
                <a:lnTo>
                  <a:pt x="177" y="264"/>
                </a:lnTo>
                <a:lnTo>
                  <a:pt x="180" y="262"/>
                </a:lnTo>
                <a:lnTo>
                  <a:pt x="182" y="261"/>
                </a:lnTo>
                <a:lnTo>
                  <a:pt x="178" y="261"/>
                </a:lnTo>
                <a:lnTo>
                  <a:pt x="177" y="264"/>
                </a:lnTo>
                <a:close/>
                <a:moveTo>
                  <a:pt x="196" y="73"/>
                </a:moveTo>
                <a:lnTo>
                  <a:pt x="196" y="73"/>
                </a:lnTo>
                <a:lnTo>
                  <a:pt x="191" y="74"/>
                </a:lnTo>
                <a:lnTo>
                  <a:pt x="191" y="76"/>
                </a:lnTo>
                <a:lnTo>
                  <a:pt x="193" y="76"/>
                </a:lnTo>
                <a:lnTo>
                  <a:pt x="197" y="74"/>
                </a:lnTo>
                <a:lnTo>
                  <a:pt x="196" y="73"/>
                </a:lnTo>
                <a:close/>
                <a:moveTo>
                  <a:pt x="336" y="71"/>
                </a:moveTo>
                <a:lnTo>
                  <a:pt x="336" y="71"/>
                </a:lnTo>
                <a:lnTo>
                  <a:pt x="335" y="71"/>
                </a:lnTo>
                <a:lnTo>
                  <a:pt x="332" y="74"/>
                </a:lnTo>
                <a:lnTo>
                  <a:pt x="330" y="74"/>
                </a:lnTo>
                <a:lnTo>
                  <a:pt x="332" y="76"/>
                </a:lnTo>
                <a:lnTo>
                  <a:pt x="335" y="73"/>
                </a:lnTo>
                <a:lnTo>
                  <a:pt x="336" y="71"/>
                </a:lnTo>
                <a:close/>
                <a:moveTo>
                  <a:pt x="287" y="339"/>
                </a:moveTo>
                <a:lnTo>
                  <a:pt x="287" y="339"/>
                </a:lnTo>
                <a:lnTo>
                  <a:pt x="267" y="339"/>
                </a:lnTo>
                <a:lnTo>
                  <a:pt x="284" y="339"/>
                </a:lnTo>
                <a:lnTo>
                  <a:pt x="287" y="339"/>
                </a:lnTo>
                <a:close/>
                <a:moveTo>
                  <a:pt x="169" y="44"/>
                </a:moveTo>
                <a:lnTo>
                  <a:pt x="169" y="44"/>
                </a:lnTo>
                <a:lnTo>
                  <a:pt x="169" y="48"/>
                </a:lnTo>
                <a:lnTo>
                  <a:pt x="174" y="44"/>
                </a:lnTo>
                <a:lnTo>
                  <a:pt x="169" y="44"/>
                </a:lnTo>
                <a:close/>
                <a:moveTo>
                  <a:pt x="128" y="55"/>
                </a:moveTo>
                <a:lnTo>
                  <a:pt x="128" y="55"/>
                </a:lnTo>
                <a:lnTo>
                  <a:pt x="133" y="57"/>
                </a:lnTo>
                <a:lnTo>
                  <a:pt x="131" y="52"/>
                </a:lnTo>
                <a:lnTo>
                  <a:pt x="128" y="55"/>
                </a:lnTo>
                <a:close/>
                <a:moveTo>
                  <a:pt x="232" y="145"/>
                </a:moveTo>
                <a:lnTo>
                  <a:pt x="232" y="145"/>
                </a:lnTo>
                <a:lnTo>
                  <a:pt x="235" y="145"/>
                </a:lnTo>
                <a:lnTo>
                  <a:pt x="235" y="141"/>
                </a:lnTo>
                <a:lnTo>
                  <a:pt x="234" y="142"/>
                </a:lnTo>
                <a:lnTo>
                  <a:pt x="232" y="145"/>
                </a:lnTo>
                <a:close/>
                <a:moveTo>
                  <a:pt x="16" y="210"/>
                </a:moveTo>
                <a:lnTo>
                  <a:pt x="16" y="210"/>
                </a:lnTo>
                <a:lnTo>
                  <a:pt x="16" y="212"/>
                </a:lnTo>
                <a:lnTo>
                  <a:pt x="19" y="210"/>
                </a:lnTo>
                <a:lnTo>
                  <a:pt x="21" y="208"/>
                </a:lnTo>
                <a:lnTo>
                  <a:pt x="21" y="207"/>
                </a:lnTo>
                <a:lnTo>
                  <a:pt x="21" y="205"/>
                </a:lnTo>
                <a:lnTo>
                  <a:pt x="16" y="210"/>
                </a:lnTo>
                <a:close/>
                <a:moveTo>
                  <a:pt x="147" y="59"/>
                </a:moveTo>
                <a:lnTo>
                  <a:pt x="147" y="59"/>
                </a:lnTo>
                <a:lnTo>
                  <a:pt x="145" y="60"/>
                </a:lnTo>
                <a:lnTo>
                  <a:pt x="145" y="62"/>
                </a:lnTo>
                <a:lnTo>
                  <a:pt x="147" y="65"/>
                </a:lnTo>
                <a:lnTo>
                  <a:pt x="147" y="66"/>
                </a:lnTo>
                <a:lnTo>
                  <a:pt x="147" y="59"/>
                </a:lnTo>
                <a:close/>
                <a:moveTo>
                  <a:pt x="43" y="30"/>
                </a:moveTo>
                <a:lnTo>
                  <a:pt x="43" y="30"/>
                </a:lnTo>
                <a:lnTo>
                  <a:pt x="44" y="30"/>
                </a:lnTo>
                <a:lnTo>
                  <a:pt x="46" y="29"/>
                </a:lnTo>
                <a:lnTo>
                  <a:pt x="48" y="27"/>
                </a:lnTo>
                <a:lnTo>
                  <a:pt x="49" y="25"/>
                </a:lnTo>
                <a:lnTo>
                  <a:pt x="43" y="30"/>
                </a:lnTo>
                <a:close/>
                <a:moveTo>
                  <a:pt x="41" y="246"/>
                </a:moveTo>
                <a:lnTo>
                  <a:pt x="41" y="246"/>
                </a:lnTo>
                <a:lnTo>
                  <a:pt x="41" y="237"/>
                </a:lnTo>
                <a:lnTo>
                  <a:pt x="41" y="238"/>
                </a:lnTo>
                <a:lnTo>
                  <a:pt x="41" y="245"/>
                </a:lnTo>
                <a:lnTo>
                  <a:pt x="41" y="246"/>
                </a:lnTo>
                <a:close/>
                <a:moveTo>
                  <a:pt x="133" y="96"/>
                </a:moveTo>
                <a:lnTo>
                  <a:pt x="133" y="96"/>
                </a:lnTo>
                <a:lnTo>
                  <a:pt x="134" y="108"/>
                </a:lnTo>
                <a:lnTo>
                  <a:pt x="134" y="104"/>
                </a:lnTo>
                <a:lnTo>
                  <a:pt x="134" y="98"/>
                </a:lnTo>
                <a:lnTo>
                  <a:pt x="134" y="96"/>
                </a:lnTo>
                <a:lnTo>
                  <a:pt x="133" y="96"/>
                </a:lnTo>
                <a:close/>
                <a:moveTo>
                  <a:pt x="175" y="324"/>
                </a:moveTo>
                <a:lnTo>
                  <a:pt x="175" y="324"/>
                </a:lnTo>
                <a:lnTo>
                  <a:pt x="178" y="320"/>
                </a:lnTo>
                <a:lnTo>
                  <a:pt x="177" y="320"/>
                </a:lnTo>
                <a:lnTo>
                  <a:pt x="177" y="319"/>
                </a:lnTo>
                <a:lnTo>
                  <a:pt x="175" y="320"/>
                </a:lnTo>
                <a:lnTo>
                  <a:pt x="174" y="322"/>
                </a:lnTo>
                <a:lnTo>
                  <a:pt x="175" y="324"/>
                </a:lnTo>
                <a:close/>
                <a:moveTo>
                  <a:pt x="41" y="294"/>
                </a:moveTo>
                <a:lnTo>
                  <a:pt x="41" y="294"/>
                </a:lnTo>
                <a:lnTo>
                  <a:pt x="40" y="294"/>
                </a:lnTo>
                <a:lnTo>
                  <a:pt x="37" y="295"/>
                </a:lnTo>
                <a:lnTo>
                  <a:pt x="35" y="297"/>
                </a:lnTo>
                <a:lnTo>
                  <a:pt x="35" y="298"/>
                </a:lnTo>
                <a:lnTo>
                  <a:pt x="37" y="298"/>
                </a:lnTo>
                <a:lnTo>
                  <a:pt x="41" y="294"/>
                </a:lnTo>
                <a:close/>
                <a:moveTo>
                  <a:pt x="338" y="278"/>
                </a:moveTo>
                <a:lnTo>
                  <a:pt x="338" y="278"/>
                </a:lnTo>
                <a:lnTo>
                  <a:pt x="338" y="286"/>
                </a:lnTo>
                <a:lnTo>
                  <a:pt x="339" y="279"/>
                </a:lnTo>
                <a:lnTo>
                  <a:pt x="338" y="278"/>
                </a:lnTo>
                <a:close/>
                <a:moveTo>
                  <a:pt x="240" y="249"/>
                </a:moveTo>
                <a:lnTo>
                  <a:pt x="240" y="249"/>
                </a:lnTo>
                <a:lnTo>
                  <a:pt x="238" y="242"/>
                </a:lnTo>
                <a:lnTo>
                  <a:pt x="238" y="249"/>
                </a:lnTo>
                <a:lnTo>
                  <a:pt x="240" y="249"/>
                </a:lnTo>
                <a:close/>
                <a:moveTo>
                  <a:pt x="335" y="33"/>
                </a:moveTo>
                <a:lnTo>
                  <a:pt x="335" y="33"/>
                </a:lnTo>
                <a:lnTo>
                  <a:pt x="338" y="35"/>
                </a:lnTo>
                <a:lnTo>
                  <a:pt x="338" y="33"/>
                </a:lnTo>
                <a:lnTo>
                  <a:pt x="339" y="32"/>
                </a:lnTo>
                <a:lnTo>
                  <a:pt x="338" y="30"/>
                </a:lnTo>
                <a:lnTo>
                  <a:pt x="335" y="33"/>
                </a:lnTo>
                <a:close/>
                <a:moveTo>
                  <a:pt x="152" y="93"/>
                </a:moveTo>
                <a:lnTo>
                  <a:pt x="152" y="93"/>
                </a:lnTo>
                <a:lnTo>
                  <a:pt x="150" y="95"/>
                </a:lnTo>
                <a:lnTo>
                  <a:pt x="150" y="96"/>
                </a:lnTo>
                <a:lnTo>
                  <a:pt x="150" y="98"/>
                </a:lnTo>
                <a:lnTo>
                  <a:pt x="153" y="96"/>
                </a:lnTo>
                <a:lnTo>
                  <a:pt x="153" y="95"/>
                </a:lnTo>
                <a:lnTo>
                  <a:pt x="152" y="93"/>
                </a:lnTo>
                <a:close/>
                <a:moveTo>
                  <a:pt x="344" y="249"/>
                </a:moveTo>
                <a:lnTo>
                  <a:pt x="344" y="249"/>
                </a:lnTo>
                <a:lnTo>
                  <a:pt x="346" y="253"/>
                </a:lnTo>
                <a:lnTo>
                  <a:pt x="344" y="254"/>
                </a:lnTo>
                <a:lnTo>
                  <a:pt x="347" y="254"/>
                </a:lnTo>
                <a:lnTo>
                  <a:pt x="346" y="249"/>
                </a:lnTo>
                <a:lnTo>
                  <a:pt x="344" y="249"/>
                </a:lnTo>
                <a:close/>
                <a:moveTo>
                  <a:pt x="59" y="37"/>
                </a:moveTo>
                <a:lnTo>
                  <a:pt x="59" y="37"/>
                </a:lnTo>
                <a:lnTo>
                  <a:pt x="62" y="38"/>
                </a:lnTo>
                <a:lnTo>
                  <a:pt x="63" y="35"/>
                </a:lnTo>
                <a:lnTo>
                  <a:pt x="60" y="35"/>
                </a:lnTo>
                <a:lnTo>
                  <a:pt x="59" y="37"/>
                </a:lnTo>
                <a:close/>
                <a:moveTo>
                  <a:pt x="355" y="87"/>
                </a:moveTo>
                <a:lnTo>
                  <a:pt x="355" y="87"/>
                </a:lnTo>
                <a:lnTo>
                  <a:pt x="357" y="90"/>
                </a:lnTo>
                <a:lnTo>
                  <a:pt x="357" y="93"/>
                </a:lnTo>
                <a:lnTo>
                  <a:pt x="357" y="95"/>
                </a:lnTo>
                <a:lnTo>
                  <a:pt x="357" y="87"/>
                </a:lnTo>
                <a:lnTo>
                  <a:pt x="355" y="87"/>
                </a:lnTo>
                <a:close/>
                <a:moveTo>
                  <a:pt x="24" y="352"/>
                </a:moveTo>
                <a:lnTo>
                  <a:pt x="24" y="352"/>
                </a:lnTo>
                <a:lnTo>
                  <a:pt x="22" y="349"/>
                </a:lnTo>
                <a:lnTo>
                  <a:pt x="22" y="347"/>
                </a:lnTo>
                <a:lnTo>
                  <a:pt x="21" y="344"/>
                </a:lnTo>
                <a:lnTo>
                  <a:pt x="19" y="344"/>
                </a:lnTo>
                <a:lnTo>
                  <a:pt x="21" y="347"/>
                </a:lnTo>
                <a:lnTo>
                  <a:pt x="24" y="352"/>
                </a:lnTo>
                <a:close/>
                <a:moveTo>
                  <a:pt x="37" y="66"/>
                </a:moveTo>
                <a:lnTo>
                  <a:pt x="37" y="66"/>
                </a:lnTo>
                <a:lnTo>
                  <a:pt x="37" y="68"/>
                </a:lnTo>
                <a:lnTo>
                  <a:pt x="38" y="66"/>
                </a:lnTo>
                <a:lnTo>
                  <a:pt x="40" y="63"/>
                </a:lnTo>
                <a:lnTo>
                  <a:pt x="40" y="62"/>
                </a:lnTo>
                <a:lnTo>
                  <a:pt x="38" y="63"/>
                </a:lnTo>
                <a:lnTo>
                  <a:pt x="37" y="66"/>
                </a:lnTo>
                <a:close/>
                <a:moveTo>
                  <a:pt x="141" y="82"/>
                </a:moveTo>
                <a:lnTo>
                  <a:pt x="141" y="82"/>
                </a:lnTo>
                <a:lnTo>
                  <a:pt x="142" y="81"/>
                </a:lnTo>
                <a:lnTo>
                  <a:pt x="142" y="79"/>
                </a:lnTo>
                <a:lnTo>
                  <a:pt x="142" y="76"/>
                </a:lnTo>
                <a:lnTo>
                  <a:pt x="142" y="74"/>
                </a:lnTo>
                <a:lnTo>
                  <a:pt x="141" y="74"/>
                </a:lnTo>
                <a:lnTo>
                  <a:pt x="141" y="76"/>
                </a:lnTo>
                <a:lnTo>
                  <a:pt x="141" y="82"/>
                </a:lnTo>
                <a:close/>
                <a:moveTo>
                  <a:pt x="178" y="270"/>
                </a:moveTo>
                <a:lnTo>
                  <a:pt x="178" y="270"/>
                </a:lnTo>
                <a:lnTo>
                  <a:pt x="178" y="268"/>
                </a:lnTo>
                <a:lnTo>
                  <a:pt x="177" y="268"/>
                </a:lnTo>
                <a:lnTo>
                  <a:pt x="174" y="272"/>
                </a:lnTo>
                <a:lnTo>
                  <a:pt x="175" y="273"/>
                </a:lnTo>
                <a:lnTo>
                  <a:pt x="178" y="270"/>
                </a:lnTo>
                <a:close/>
                <a:moveTo>
                  <a:pt x="343" y="213"/>
                </a:moveTo>
                <a:lnTo>
                  <a:pt x="343" y="213"/>
                </a:lnTo>
                <a:lnTo>
                  <a:pt x="346" y="213"/>
                </a:lnTo>
                <a:lnTo>
                  <a:pt x="346" y="212"/>
                </a:lnTo>
                <a:lnTo>
                  <a:pt x="343" y="212"/>
                </a:lnTo>
                <a:lnTo>
                  <a:pt x="343" y="213"/>
                </a:lnTo>
                <a:close/>
                <a:moveTo>
                  <a:pt x="177" y="22"/>
                </a:moveTo>
                <a:lnTo>
                  <a:pt x="177" y="22"/>
                </a:lnTo>
                <a:lnTo>
                  <a:pt x="175" y="18"/>
                </a:lnTo>
                <a:lnTo>
                  <a:pt x="174" y="18"/>
                </a:lnTo>
                <a:lnTo>
                  <a:pt x="174" y="22"/>
                </a:lnTo>
                <a:lnTo>
                  <a:pt x="177" y="22"/>
                </a:lnTo>
                <a:close/>
                <a:moveTo>
                  <a:pt x="186" y="281"/>
                </a:moveTo>
                <a:lnTo>
                  <a:pt x="186" y="281"/>
                </a:lnTo>
                <a:lnTo>
                  <a:pt x="186" y="283"/>
                </a:lnTo>
                <a:lnTo>
                  <a:pt x="188" y="283"/>
                </a:lnTo>
                <a:lnTo>
                  <a:pt x="194" y="278"/>
                </a:lnTo>
                <a:lnTo>
                  <a:pt x="191" y="278"/>
                </a:lnTo>
                <a:lnTo>
                  <a:pt x="186" y="281"/>
                </a:lnTo>
                <a:close/>
                <a:moveTo>
                  <a:pt x="267" y="346"/>
                </a:moveTo>
                <a:lnTo>
                  <a:pt x="267" y="346"/>
                </a:lnTo>
                <a:lnTo>
                  <a:pt x="265" y="346"/>
                </a:lnTo>
                <a:lnTo>
                  <a:pt x="262" y="344"/>
                </a:lnTo>
                <a:lnTo>
                  <a:pt x="259" y="346"/>
                </a:lnTo>
                <a:lnTo>
                  <a:pt x="261" y="346"/>
                </a:lnTo>
                <a:lnTo>
                  <a:pt x="267" y="346"/>
                </a:lnTo>
                <a:close/>
                <a:moveTo>
                  <a:pt x="240" y="333"/>
                </a:moveTo>
                <a:lnTo>
                  <a:pt x="240" y="333"/>
                </a:lnTo>
                <a:lnTo>
                  <a:pt x="237" y="333"/>
                </a:lnTo>
                <a:lnTo>
                  <a:pt x="237" y="335"/>
                </a:lnTo>
                <a:lnTo>
                  <a:pt x="240" y="336"/>
                </a:lnTo>
                <a:lnTo>
                  <a:pt x="240" y="333"/>
                </a:lnTo>
                <a:close/>
                <a:moveTo>
                  <a:pt x="194" y="237"/>
                </a:moveTo>
                <a:lnTo>
                  <a:pt x="194" y="237"/>
                </a:lnTo>
                <a:lnTo>
                  <a:pt x="194" y="240"/>
                </a:lnTo>
                <a:lnTo>
                  <a:pt x="197" y="237"/>
                </a:lnTo>
                <a:lnTo>
                  <a:pt x="197" y="235"/>
                </a:lnTo>
                <a:lnTo>
                  <a:pt x="194" y="237"/>
                </a:lnTo>
                <a:close/>
                <a:moveTo>
                  <a:pt x="213" y="279"/>
                </a:moveTo>
                <a:lnTo>
                  <a:pt x="213" y="279"/>
                </a:lnTo>
                <a:lnTo>
                  <a:pt x="216" y="276"/>
                </a:lnTo>
                <a:lnTo>
                  <a:pt x="212" y="276"/>
                </a:lnTo>
                <a:lnTo>
                  <a:pt x="213" y="279"/>
                </a:lnTo>
                <a:close/>
                <a:moveTo>
                  <a:pt x="183" y="13"/>
                </a:moveTo>
                <a:lnTo>
                  <a:pt x="183" y="13"/>
                </a:lnTo>
                <a:lnTo>
                  <a:pt x="177" y="13"/>
                </a:lnTo>
                <a:lnTo>
                  <a:pt x="177" y="14"/>
                </a:lnTo>
                <a:lnTo>
                  <a:pt x="183" y="13"/>
                </a:lnTo>
                <a:close/>
                <a:moveTo>
                  <a:pt x="145" y="78"/>
                </a:moveTo>
                <a:lnTo>
                  <a:pt x="145" y="78"/>
                </a:lnTo>
                <a:lnTo>
                  <a:pt x="147" y="76"/>
                </a:lnTo>
                <a:lnTo>
                  <a:pt x="145" y="71"/>
                </a:lnTo>
                <a:lnTo>
                  <a:pt x="144" y="73"/>
                </a:lnTo>
                <a:lnTo>
                  <a:pt x="145" y="78"/>
                </a:lnTo>
                <a:close/>
                <a:moveTo>
                  <a:pt x="346" y="305"/>
                </a:moveTo>
                <a:lnTo>
                  <a:pt x="346" y="305"/>
                </a:lnTo>
                <a:lnTo>
                  <a:pt x="347" y="305"/>
                </a:lnTo>
                <a:lnTo>
                  <a:pt x="349" y="303"/>
                </a:lnTo>
                <a:lnTo>
                  <a:pt x="346" y="302"/>
                </a:lnTo>
                <a:lnTo>
                  <a:pt x="346" y="305"/>
                </a:lnTo>
                <a:close/>
                <a:moveTo>
                  <a:pt x="369" y="328"/>
                </a:moveTo>
                <a:lnTo>
                  <a:pt x="369" y="328"/>
                </a:lnTo>
                <a:lnTo>
                  <a:pt x="371" y="316"/>
                </a:lnTo>
                <a:lnTo>
                  <a:pt x="369" y="316"/>
                </a:lnTo>
                <a:lnTo>
                  <a:pt x="369" y="324"/>
                </a:lnTo>
                <a:lnTo>
                  <a:pt x="369" y="327"/>
                </a:lnTo>
                <a:lnTo>
                  <a:pt x="369" y="328"/>
                </a:lnTo>
                <a:close/>
                <a:moveTo>
                  <a:pt x="22" y="131"/>
                </a:moveTo>
                <a:lnTo>
                  <a:pt x="22" y="131"/>
                </a:lnTo>
                <a:lnTo>
                  <a:pt x="24" y="130"/>
                </a:lnTo>
                <a:lnTo>
                  <a:pt x="24" y="126"/>
                </a:lnTo>
                <a:lnTo>
                  <a:pt x="22" y="126"/>
                </a:lnTo>
                <a:lnTo>
                  <a:pt x="22" y="131"/>
                </a:lnTo>
                <a:close/>
                <a:moveTo>
                  <a:pt x="142" y="377"/>
                </a:moveTo>
                <a:lnTo>
                  <a:pt x="142" y="377"/>
                </a:lnTo>
                <a:lnTo>
                  <a:pt x="142" y="376"/>
                </a:lnTo>
                <a:lnTo>
                  <a:pt x="139" y="376"/>
                </a:lnTo>
                <a:lnTo>
                  <a:pt x="137" y="376"/>
                </a:lnTo>
                <a:lnTo>
                  <a:pt x="136" y="377"/>
                </a:lnTo>
                <a:lnTo>
                  <a:pt x="137" y="377"/>
                </a:lnTo>
                <a:lnTo>
                  <a:pt x="142" y="377"/>
                </a:lnTo>
                <a:close/>
                <a:moveTo>
                  <a:pt x="220" y="373"/>
                </a:moveTo>
                <a:lnTo>
                  <a:pt x="220" y="373"/>
                </a:lnTo>
                <a:lnTo>
                  <a:pt x="231" y="371"/>
                </a:lnTo>
                <a:lnTo>
                  <a:pt x="220" y="371"/>
                </a:lnTo>
                <a:lnTo>
                  <a:pt x="220" y="373"/>
                </a:lnTo>
                <a:close/>
                <a:moveTo>
                  <a:pt x="32" y="311"/>
                </a:moveTo>
                <a:lnTo>
                  <a:pt x="32" y="311"/>
                </a:lnTo>
                <a:lnTo>
                  <a:pt x="33" y="311"/>
                </a:lnTo>
                <a:lnTo>
                  <a:pt x="33" y="309"/>
                </a:lnTo>
                <a:lnTo>
                  <a:pt x="33" y="306"/>
                </a:lnTo>
                <a:lnTo>
                  <a:pt x="32" y="305"/>
                </a:lnTo>
                <a:lnTo>
                  <a:pt x="32" y="306"/>
                </a:lnTo>
                <a:lnTo>
                  <a:pt x="32" y="308"/>
                </a:lnTo>
                <a:lnTo>
                  <a:pt x="32" y="311"/>
                </a:lnTo>
                <a:close/>
                <a:moveTo>
                  <a:pt x="207" y="66"/>
                </a:moveTo>
                <a:lnTo>
                  <a:pt x="207" y="66"/>
                </a:lnTo>
                <a:lnTo>
                  <a:pt x="212" y="66"/>
                </a:lnTo>
                <a:lnTo>
                  <a:pt x="212" y="63"/>
                </a:lnTo>
                <a:lnTo>
                  <a:pt x="207" y="66"/>
                </a:lnTo>
                <a:close/>
                <a:moveTo>
                  <a:pt x="343" y="136"/>
                </a:moveTo>
                <a:lnTo>
                  <a:pt x="343" y="136"/>
                </a:lnTo>
                <a:lnTo>
                  <a:pt x="344" y="136"/>
                </a:lnTo>
                <a:lnTo>
                  <a:pt x="344" y="133"/>
                </a:lnTo>
                <a:lnTo>
                  <a:pt x="343" y="133"/>
                </a:lnTo>
                <a:lnTo>
                  <a:pt x="343" y="136"/>
                </a:lnTo>
                <a:close/>
                <a:moveTo>
                  <a:pt x="366" y="319"/>
                </a:moveTo>
                <a:lnTo>
                  <a:pt x="366" y="319"/>
                </a:lnTo>
                <a:lnTo>
                  <a:pt x="363" y="328"/>
                </a:lnTo>
                <a:lnTo>
                  <a:pt x="366" y="322"/>
                </a:lnTo>
                <a:lnTo>
                  <a:pt x="366" y="319"/>
                </a:lnTo>
                <a:close/>
                <a:moveTo>
                  <a:pt x="235" y="32"/>
                </a:moveTo>
                <a:lnTo>
                  <a:pt x="235" y="32"/>
                </a:lnTo>
                <a:lnTo>
                  <a:pt x="234" y="35"/>
                </a:lnTo>
                <a:lnTo>
                  <a:pt x="234" y="38"/>
                </a:lnTo>
                <a:lnTo>
                  <a:pt x="235" y="35"/>
                </a:lnTo>
                <a:lnTo>
                  <a:pt x="237" y="33"/>
                </a:lnTo>
                <a:lnTo>
                  <a:pt x="235" y="32"/>
                </a:lnTo>
                <a:close/>
                <a:moveTo>
                  <a:pt x="30" y="106"/>
                </a:moveTo>
                <a:lnTo>
                  <a:pt x="30" y="106"/>
                </a:lnTo>
                <a:lnTo>
                  <a:pt x="32" y="106"/>
                </a:lnTo>
                <a:lnTo>
                  <a:pt x="32" y="104"/>
                </a:lnTo>
                <a:lnTo>
                  <a:pt x="32" y="101"/>
                </a:lnTo>
                <a:lnTo>
                  <a:pt x="30" y="101"/>
                </a:lnTo>
                <a:lnTo>
                  <a:pt x="30" y="106"/>
                </a:lnTo>
                <a:close/>
                <a:moveTo>
                  <a:pt x="205" y="14"/>
                </a:moveTo>
                <a:lnTo>
                  <a:pt x="205" y="14"/>
                </a:lnTo>
                <a:lnTo>
                  <a:pt x="205" y="13"/>
                </a:lnTo>
                <a:lnTo>
                  <a:pt x="201" y="13"/>
                </a:lnTo>
                <a:lnTo>
                  <a:pt x="201" y="14"/>
                </a:lnTo>
                <a:lnTo>
                  <a:pt x="205" y="14"/>
                </a:lnTo>
                <a:close/>
                <a:moveTo>
                  <a:pt x="111" y="360"/>
                </a:moveTo>
                <a:lnTo>
                  <a:pt x="111" y="360"/>
                </a:lnTo>
                <a:lnTo>
                  <a:pt x="111" y="363"/>
                </a:lnTo>
                <a:lnTo>
                  <a:pt x="114" y="363"/>
                </a:lnTo>
                <a:lnTo>
                  <a:pt x="112" y="360"/>
                </a:lnTo>
                <a:lnTo>
                  <a:pt x="111" y="360"/>
                </a:lnTo>
                <a:close/>
                <a:moveTo>
                  <a:pt x="333" y="115"/>
                </a:moveTo>
                <a:lnTo>
                  <a:pt x="333" y="115"/>
                </a:lnTo>
                <a:lnTo>
                  <a:pt x="339" y="115"/>
                </a:lnTo>
                <a:lnTo>
                  <a:pt x="339" y="114"/>
                </a:lnTo>
                <a:lnTo>
                  <a:pt x="335" y="115"/>
                </a:lnTo>
                <a:lnTo>
                  <a:pt x="333" y="115"/>
                </a:lnTo>
                <a:close/>
                <a:moveTo>
                  <a:pt x="150" y="73"/>
                </a:moveTo>
                <a:lnTo>
                  <a:pt x="150" y="73"/>
                </a:lnTo>
                <a:lnTo>
                  <a:pt x="152" y="70"/>
                </a:lnTo>
                <a:lnTo>
                  <a:pt x="152" y="66"/>
                </a:lnTo>
                <a:lnTo>
                  <a:pt x="150" y="68"/>
                </a:lnTo>
                <a:lnTo>
                  <a:pt x="150" y="73"/>
                </a:lnTo>
                <a:close/>
                <a:moveTo>
                  <a:pt x="227" y="361"/>
                </a:moveTo>
                <a:lnTo>
                  <a:pt x="227" y="361"/>
                </a:lnTo>
                <a:lnTo>
                  <a:pt x="231" y="366"/>
                </a:lnTo>
                <a:lnTo>
                  <a:pt x="231" y="365"/>
                </a:lnTo>
                <a:lnTo>
                  <a:pt x="231" y="363"/>
                </a:lnTo>
                <a:lnTo>
                  <a:pt x="231" y="361"/>
                </a:lnTo>
                <a:lnTo>
                  <a:pt x="229" y="361"/>
                </a:lnTo>
                <a:lnTo>
                  <a:pt x="227" y="361"/>
                </a:lnTo>
                <a:close/>
                <a:moveTo>
                  <a:pt x="347" y="201"/>
                </a:moveTo>
                <a:lnTo>
                  <a:pt x="347" y="201"/>
                </a:lnTo>
                <a:lnTo>
                  <a:pt x="347" y="202"/>
                </a:lnTo>
                <a:lnTo>
                  <a:pt x="350" y="202"/>
                </a:lnTo>
                <a:lnTo>
                  <a:pt x="350" y="199"/>
                </a:lnTo>
                <a:lnTo>
                  <a:pt x="347" y="201"/>
                </a:lnTo>
                <a:close/>
                <a:moveTo>
                  <a:pt x="194" y="373"/>
                </a:moveTo>
                <a:lnTo>
                  <a:pt x="194" y="373"/>
                </a:lnTo>
                <a:lnTo>
                  <a:pt x="194" y="369"/>
                </a:lnTo>
                <a:lnTo>
                  <a:pt x="191" y="369"/>
                </a:lnTo>
                <a:lnTo>
                  <a:pt x="191" y="373"/>
                </a:lnTo>
                <a:lnTo>
                  <a:pt x="194" y="373"/>
                </a:lnTo>
                <a:close/>
                <a:moveTo>
                  <a:pt x="196" y="279"/>
                </a:moveTo>
                <a:lnTo>
                  <a:pt x="196" y="279"/>
                </a:lnTo>
                <a:lnTo>
                  <a:pt x="191" y="283"/>
                </a:lnTo>
                <a:lnTo>
                  <a:pt x="196" y="284"/>
                </a:lnTo>
                <a:lnTo>
                  <a:pt x="196" y="279"/>
                </a:lnTo>
                <a:close/>
                <a:moveTo>
                  <a:pt x="172" y="253"/>
                </a:moveTo>
                <a:lnTo>
                  <a:pt x="172" y="253"/>
                </a:lnTo>
                <a:lnTo>
                  <a:pt x="169" y="251"/>
                </a:lnTo>
                <a:lnTo>
                  <a:pt x="167" y="249"/>
                </a:lnTo>
                <a:lnTo>
                  <a:pt x="171" y="254"/>
                </a:lnTo>
                <a:lnTo>
                  <a:pt x="172" y="253"/>
                </a:lnTo>
                <a:close/>
                <a:moveTo>
                  <a:pt x="131" y="48"/>
                </a:moveTo>
                <a:lnTo>
                  <a:pt x="131" y="48"/>
                </a:lnTo>
                <a:lnTo>
                  <a:pt x="133" y="48"/>
                </a:lnTo>
                <a:lnTo>
                  <a:pt x="134" y="46"/>
                </a:lnTo>
                <a:lnTo>
                  <a:pt x="133" y="44"/>
                </a:lnTo>
                <a:lnTo>
                  <a:pt x="131" y="48"/>
                </a:lnTo>
                <a:close/>
                <a:moveTo>
                  <a:pt x="139" y="52"/>
                </a:moveTo>
                <a:lnTo>
                  <a:pt x="139" y="52"/>
                </a:lnTo>
                <a:lnTo>
                  <a:pt x="137" y="55"/>
                </a:lnTo>
                <a:lnTo>
                  <a:pt x="137" y="57"/>
                </a:lnTo>
                <a:lnTo>
                  <a:pt x="141" y="55"/>
                </a:lnTo>
                <a:lnTo>
                  <a:pt x="139" y="52"/>
                </a:lnTo>
                <a:close/>
                <a:moveTo>
                  <a:pt x="216" y="227"/>
                </a:moveTo>
                <a:lnTo>
                  <a:pt x="216" y="227"/>
                </a:lnTo>
                <a:lnTo>
                  <a:pt x="218" y="229"/>
                </a:lnTo>
                <a:lnTo>
                  <a:pt x="223" y="229"/>
                </a:lnTo>
                <a:lnTo>
                  <a:pt x="224" y="229"/>
                </a:lnTo>
                <a:lnTo>
                  <a:pt x="224" y="227"/>
                </a:lnTo>
                <a:lnTo>
                  <a:pt x="216" y="227"/>
                </a:lnTo>
                <a:close/>
                <a:moveTo>
                  <a:pt x="21" y="169"/>
                </a:moveTo>
                <a:lnTo>
                  <a:pt x="21" y="169"/>
                </a:lnTo>
                <a:lnTo>
                  <a:pt x="19" y="171"/>
                </a:lnTo>
                <a:lnTo>
                  <a:pt x="19" y="174"/>
                </a:lnTo>
                <a:lnTo>
                  <a:pt x="21" y="172"/>
                </a:lnTo>
                <a:lnTo>
                  <a:pt x="21" y="169"/>
                </a:lnTo>
                <a:close/>
                <a:moveTo>
                  <a:pt x="237" y="38"/>
                </a:moveTo>
                <a:lnTo>
                  <a:pt x="237" y="38"/>
                </a:lnTo>
                <a:lnTo>
                  <a:pt x="235" y="40"/>
                </a:lnTo>
                <a:lnTo>
                  <a:pt x="234" y="41"/>
                </a:lnTo>
                <a:lnTo>
                  <a:pt x="234" y="43"/>
                </a:lnTo>
                <a:lnTo>
                  <a:pt x="235" y="43"/>
                </a:lnTo>
                <a:lnTo>
                  <a:pt x="237" y="40"/>
                </a:lnTo>
                <a:lnTo>
                  <a:pt x="237" y="38"/>
                </a:lnTo>
                <a:close/>
                <a:moveTo>
                  <a:pt x="37" y="98"/>
                </a:moveTo>
                <a:lnTo>
                  <a:pt x="37" y="98"/>
                </a:lnTo>
                <a:lnTo>
                  <a:pt x="35" y="98"/>
                </a:lnTo>
                <a:lnTo>
                  <a:pt x="35" y="100"/>
                </a:lnTo>
                <a:lnTo>
                  <a:pt x="35" y="103"/>
                </a:lnTo>
                <a:lnTo>
                  <a:pt x="35" y="104"/>
                </a:lnTo>
                <a:lnTo>
                  <a:pt x="35" y="103"/>
                </a:lnTo>
                <a:lnTo>
                  <a:pt x="37" y="98"/>
                </a:lnTo>
                <a:close/>
                <a:moveTo>
                  <a:pt x="155" y="30"/>
                </a:moveTo>
                <a:lnTo>
                  <a:pt x="155" y="30"/>
                </a:lnTo>
                <a:lnTo>
                  <a:pt x="158" y="30"/>
                </a:lnTo>
                <a:lnTo>
                  <a:pt x="158" y="27"/>
                </a:lnTo>
                <a:lnTo>
                  <a:pt x="155" y="27"/>
                </a:lnTo>
                <a:lnTo>
                  <a:pt x="155" y="30"/>
                </a:lnTo>
                <a:close/>
                <a:moveTo>
                  <a:pt x="142" y="363"/>
                </a:moveTo>
                <a:lnTo>
                  <a:pt x="142" y="363"/>
                </a:lnTo>
                <a:lnTo>
                  <a:pt x="141" y="360"/>
                </a:lnTo>
                <a:lnTo>
                  <a:pt x="139" y="360"/>
                </a:lnTo>
                <a:lnTo>
                  <a:pt x="141" y="363"/>
                </a:lnTo>
                <a:lnTo>
                  <a:pt x="142" y="363"/>
                </a:lnTo>
                <a:close/>
                <a:moveTo>
                  <a:pt x="227" y="40"/>
                </a:moveTo>
                <a:lnTo>
                  <a:pt x="227" y="40"/>
                </a:lnTo>
                <a:lnTo>
                  <a:pt x="229" y="37"/>
                </a:lnTo>
                <a:lnTo>
                  <a:pt x="229" y="35"/>
                </a:lnTo>
                <a:lnTo>
                  <a:pt x="229" y="33"/>
                </a:lnTo>
                <a:lnTo>
                  <a:pt x="227" y="37"/>
                </a:lnTo>
                <a:lnTo>
                  <a:pt x="227" y="40"/>
                </a:lnTo>
                <a:close/>
                <a:moveTo>
                  <a:pt x="357" y="295"/>
                </a:moveTo>
                <a:lnTo>
                  <a:pt x="357" y="295"/>
                </a:lnTo>
                <a:lnTo>
                  <a:pt x="354" y="300"/>
                </a:lnTo>
                <a:lnTo>
                  <a:pt x="357" y="300"/>
                </a:lnTo>
                <a:lnTo>
                  <a:pt x="357" y="295"/>
                </a:lnTo>
                <a:close/>
                <a:moveTo>
                  <a:pt x="202" y="234"/>
                </a:moveTo>
                <a:lnTo>
                  <a:pt x="202" y="234"/>
                </a:lnTo>
                <a:lnTo>
                  <a:pt x="202" y="232"/>
                </a:lnTo>
                <a:lnTo>
                  <a:pt x="201" y="232"/>
                </a:lnTo>
                <a:lnTo>
                  <a:pt x="199" y="234"/>
                </a:lnTo>
                <a:lnTo>
                  <a:pt x="201" y="235"/>
                </a:lnTo>
                <a:lnTo>
                  <a:pt x="202" y="234"/>
                </a:lnTo>
                <a:close/>
                <a:moveTo>
                  <a:pt x="30" y="303"/>
                </a:moveTo>
                <a:lnTo>
                  <a:pt x="30" y="303"/>
                </a:lnTo>
                <a:lnTo>
                  <a:pt x="32" y="302"/>
                </a:lnTo>
                <a:lnTo>
                  <a:pt x="32" y="298"/>
                </a:lnTo>
                <a:lnTo>
                  <a:pt x="30" y="300"/>
                </a:lnTo>
                <a:lnTo>
                  <a:pt x="30" y="303"/>
                </a:lnTo>
                <a:close/>
                <a:moveTo>
                  <a:pt x="220" y="357"/>
                </a:moveTo>
                <a:lnTo>
                  <a:pt x="220" y="357"/>
                </a:lnTo>
                <a:lnTo>
                  <a:pt x="221" y="357"/>
                </a:lnTo>
                <a:lnTo>
                  <a:pt x="223" y="355"/>
                </a:lnTo>
                <a:lnTo>
                  <a:pt x="221" y="354"/>
                </a:lnTo>
                <a:lnTo>
                  <a:pt x="220" y="357"/>
                </a:lnTo>
                <a:close/>
                <a:moveTo>
                  <a:pt x="316" y="352"/>
                </a:moveTo>
                <a:lnTo>
                  <a:pt x="316" y="352"/>
                </a:lnTo>
                <a:lnTo>
                  <a:pt x="313" y="347"/>
                </a:lnTo>
                <a:lnTo>
                  <a:pt x="311" y="347"/>
                </a:lnTo>
                <a:lnTo>
                  <a:pt x="313" y="352"/>
                </a:lnTo>
                <a:lnTo>
                  <a:pt x="316" y="352"/>
                </a:lnTo>
                <a:close/>
                <a:moveTo>
                  <a:pt x="161" y="234"/>
                </a:moveTo>
                <a:lnTo>
                  <a:pt x="161" y="234"/>
                </a:lnTo>
                <a:lnTo>
                  <a:pt x="166" y="235"/>
                </a:lnTo>
                <a:lnTo>
                  <a:pt x="166" y="234"/>
                </a:lnTo>
                <a:lnTo>
                  <a:pt x="161" y="234"/>
                </a:lnTo>
                <a:close/>
                <a:moveTo>
                  <a:pt x="142" y="90"/>
                </a:moveTo>
                <a:lnTo>
                  <a:pt x="142" y="90"/>
                </a:lnTo>
                <a:lnTo>
                  <a:pt x="144" y="89"/>
                </a:lnTo>
                <a:lnTo>
                  <a:pt x="142" y="85"/>
                </a:lnTo>
                <a:lnTo>
                  <a:pt x="142" y="87"/>
                </a:lnTo>
                <a:lnTo>
                  <a:pt x="142" y="90"/>
                </a:lnTo>
                <a:close/>
                <a:moveTo>
                  <a:pt x="289" y="24"/>
                </a:moveTo>
                <a:lnTo>
                  <a:pt x="289" y="24"/>
                </a:lnTo>
                <a:lnTo>
                  <a:pt x="289" y="27"/>
                </a:lnTo>
                <a:lnTo>
                  <a:pt x="290" y="25"/>
                </a:lnTo>
                <a:lnTo>
                  <a:pt x="290" y="24"/>
                </a:lnTo>
                <a:lnTo>
                  <a:pt x="289" y="24"/>
                </a:lnTo>
                <a:close/>
                <a:moveTo>
                  <a:pt x="160" y="251"/>
                </a:moveTo>
                <a:lnTo>
                  <a:pt x="160" y="251"/>
                </a:lnTo>
                <a:lnTo>
                  <a:pt x="164" y="259"/>
                </a:lnTo>
                <a:lnTo>
                  <a:pt x="166" y="259"/>
                </a:lnTo>
                <a:lnTo>
                  <a:pt x="160" y="251"/>
                </a:lnTo>
                <a:close/>
                <a:moveTo>
                  <a:pt x="339" y="123"/>
                </a:moveTo>
                <a:lnTo>
                  <a:pt x="339" y="123"/>
                </a:lnTo>
                <a:lnTo>
                  <a:pt x="333" y="126"/>
                </a:lnTo>
                <a:lnTo>
                  <a:pt x="339" y="125"/>
                </a:lnTo>
                <a:lnTo>
                  <a:pt x="339" y="123"/>
                </a:lnTo>
                <a:close/>
                <a:moveTo>
                  <a:pt x="37" y="122"/>
                </a:moveTo>
                <a:lnTo>
                  <a:pt x="37" y="122"/>
                </a:lnTo>
                <a:lnTo>
                  <a:pt x="41" y="117"/>
                </a:lnTo>
                <a:lnTo>
                  <a:pt x="37" y="119"/>
                </a:lnTo>
                <a:lnTo>
                  <a:pt x="37" y="122"/>
                </a:lnTo>
                <a:close/>
                <a:moveTo>
                  <a:pt x="117" y="363"/>
                </a:moveTo>
                <a:lnTo>
                  <a:pt x="117" y="363"/>
                </a:lnTo>
                <a:lnTo>
                  <a:pt x="119" y="363"/>
                </a:lnTo>
                <a:lnTo>
                  <a:pt x="119" y="360"/>
                </a:lnTo>
                <a:lnTo>
                  <a:pt x="115" y="360"/>
                </a:lnTo>
                <a:lnTo>
                  <a:pt x="117" y="363"/>
                </a:lnTo>
                <a:close/>
                <a:moveTo>
                  <a:pt x="350" y="101"/>
                </a:moveTo>
                <a:lnTo>
                  <a:pt x="350" y="101"/>
                </a:lnTo>
                <a:lnTo>
                  <a:pt x="352" y="101"/>
                </a:lnTo>
                <a:lnTo>
                  <a:pt x="354" y="103"/>
                </a:lnTo>
                <a:lnTo>
                  <a:pt x="354" y="104"/>
                </a:lnTo>
                <a:lnTo>
                  <a:pt x="354" y="100"/>
                </a:lnTo>
                <a:lnTo>
                  <a:pt x="350" y="101"/>
                </a:lnTo>
                <a:close/>
                <a:moveTo>
                  <a:pt x="171" y="278"/>
                </a:moveTo>
                <a:lnTo>
                  <a:pt x="171" y="278"/>
                </a:lnTo>
                <a:lnTo>
                  <a:pt x="172" y="276"/>
                </a:lnTo>
                <a:lnTo>
                  <a:pt x="171" y="275"/>
                </a:lnTo>
                <a:lnTo>
                  <a:pt x="169" y="275"/>
                </a:lnTo>
                <a:lnTo>
                  <a:pt x="171" y="278"/>
                </a:lnTo>
                <a:close/>
                <a:moveTo>
                  <a:pt x="164" y="295"/>
                </a:moveTo>
                <a:lnTo>
                  <a:pt x="164" y="295"/>
                </a:lnTo>
                <a:lnTo>
                  <a:pt x="164" y="292"/>
                </a:lnTo>
                <a:lnTo>
                  <a:pt x="163" y="289"/>
                </a:lnTo>
                <a:lnTo>
                  <a:pt x="161" y="292"/>
                </a:lnTo>
                <a:lnTo>
                  <a:pt x="163" y="292"/>
                </a:lnTo>
                <a:lnTo>
                  <a:pt x="164" y="295"/>
                </a:lnTo>
                <a:close/>
                <a:moveTo>
                  <a:pt x="101" y="363"/>
                </a:moveTo>
                <a:lnTo>
                  <a:pt x="101" y="363"/>
                </a:lnTo>
                <a:lnTo>
                  <a:pt x="104" y="363"/>
                </a:lnTo>
                <a:lnTo>
                  <a:pt x="104" y="360"/>
                </a:lnTo>
                <a:lnTo>
                  <a:pt x="101" y="360"/>
                </a:lnTo>
                <a:lnTo>
                  <a:pt x="101" y="363"/>
                </a:lnTo>
                <a:close/>
                <a:moveTo>
                  <a:pt x="44" y="48"/>
                </a:moveTo>
                <a:lnTo>
                  <a:pt x="44" y="48"/>
                </a:lnTo>
                <a:lnTo>
                  <a:pt x="48" y="40"/>
                </a:lnTo>
                <a:lnTo>
                  <a:pt x="46" y="40"/>
                </a:lnTo>
                <a:lnTo>
                  <a:pt x="44" y="48"/>
                </a:lnTo>
                <a:close/>
                <a:moveTo>
                  <a:pt x="314" y="358"/>
                </a:moveTo>
                <a:lnTo>
                  <a:pt x="314" y="358"/>
                </a:lnTo>
                <a:lnTo>
                  <a:pt x="316" y="358"/>
                </a:lnTo>
                <a:lnTo>
                  <a:pt x="317" y="358"/>
                </a:lnTo>
                <a:lnTo>
                  <a:pt x="317" y="357"/>
                </a:lnTo>
                <a:lnTo>
                  <a:pt x="316" y="355"/>
                </a:lnTo>
                <a:lnTo>
                  <a:pt x="314" y="355"/>
                </a:lnTo>
                <a:lnTo>
                  <a:pt x="314" y="358"/>
                </a:lnTo>
                <a:close/>
                <a:moveTo>
                  <a:pt x="163" y="22"/>
                </a:moveTo>
                <a:lnTo>
                  <a:pt x="163" y="22"/>
                </a:lnTo>
                <a:lnTo>
                  <a:pt x="163" y="21"/>
                </a:lnTo>
                <a:lnTo>
                  <a:pt x="161" y="21"/>
                </a:lnTo>
                <a:lnTo>
                  <a:pt x="158" y="21"/>
                </a:lnTo>
                <a:lnTo>
                  <a:pt x="160" y="22"/>
                </a:lnTo>
                <a:lnTo>
                  <a:pt x="163" y="22"/>
                </a:lnTo>
                <a:close/>
                <a:moveTo>
                  <a:pt x="111" y="347"/>
                </a:moveTo>
                <a:lnTo>
                  <a:pt x="111" y="347"/>
                </a:lnTo>
                <a:lnTo>
                  <a:pt x="117" y="346"/>
                </a:lnTo>
                <a:lnTo>
                  <a:pt x="115" y="344"/>
                </a:lnTo>
                <a:lnTo>
                  <a:pt x="111" y="346"/>
                </a:lnTo>
                <a:lnTo>
                  <a:pt x="111" y="347"/>
                </a:lnTo>
                <a:close/>
                <a:moveTo>
                  <a:pt x="171" y="66"/>
                </a:moveTo>
                <a:lnTo>
                  <a:pt x="171" y="66"/>
                </a:lnTo>
                <a:lnTo>
                  <a:pt x="166" y="71"/>
                </a:lnTo>
                <a:lnTo>
                  <a:pt x="171" y="68"/>
                </a:lnTo>
                <a:lnTo>
                  <a:pt x="171" y="66"/>
                </a:lnTo>
                <a:close/>
                <a:moveTo>
                  <a:pt x="115" y="44"/>
                </a:moveTo>
                <a:lnTo>
                  <a:pt x="115" y="44"/>
                </a:lnTo>
                <a:lnTo>
                  <a:pt x="114" y="44"/>
                </a:lnTo>
                <a:lnTo>
                  <a:pt x="112" y="46"/>
                </a:lnTo>
                <a:lnTo>
                  <a:pt x="114" y="46"/>
                </a:lnTo>
                <a:lnTo>
                  <a:pt x="115" y="44"/>
                </a:lnTo>
                <a:close/>
                <a:moveTo>
                  <a:pt x="224" y="37"/>
                </a:moveTo>
                <a:lnTo>
                  <a:pt x="224" y="37"/>
                </a:lnTo>
                <a:lnTo>
                  <a:pt x="223" y="40"/>
                </a:lnTo>
                <a:lnTo>
                  <a:pt x="223" y="41"/>
                </a:lnTo>
                <a:lnTo>
                  <a:pt x="224" y="41"/>
                </a:lnTo>
                <a:lnTo>
                  <a:pt x="224" y="37"/>
                </a:lnTo>
                <a:close/>
                <a:moveTo>
                  <a:pt x="32" y="218"/>
                </a:moveTo>
                <a:lnTo>
                  <a:pt x="32" y="218"/>
                </a:lnTo>
                <a:lnTo>
                  <a:pt x="30" y="221"/>
                </a:lnTo>
                <a:lnTo>
                  <a:pt x="30" y="224"/>
                </a:lnTo>
                <a:lnTo>
                  <a:pt x="32" y="223"/>
                </a:lnTo>
                <a:lnTo>
                  <a:pt x="32" y="218"/>
                </a:lnTo>
                <a:close/>
                <a:moveTo>
                  <a:pt x="87" y="24"/>
                </a:moveTo>
                <a:lnTo>
                  <a:pt x="87" y="24"/>
                </a:lnTo>
                <a:lnTo>
                  <a:pt x="89" y="24"/>
                </a:lnTo>
                <a:lnTo>
                  <a:pt x="90" y="21"/>
                </a:lnTo>
                <a:lnTo>
                  <a:pt x="89" y="22"/>
                </a:lnTo>
                <a:lnTo>
                  <a:pt x="87" y="24"/>
                </a:lnTo>
                <a:close/>
                <a:moveTo>
                  <a:pt x="347" y="221"/>
                </a:moveTo>
                <a:lnTo>
                  <a:pt x="347" y="221"/>
                </a:lnTo>
                <a:lnTo>
                  <a:pt x="343" y="221"/>
                </a:lnTo>
                <a:lnTo>
                  <a:pt x="343" y="223"/>
                </a:lnTo>
                <a:lnTo>
                  <a:pt x="347" y="223"/>
                </a:lnTo>
                <a:lnTo>
                  <a:pt x="347" y="221"/>
                </a:lnTo>
                <a:close/>
                <a:moveTo>
                  <a:pt x="44" y="201"/>
                </a:moveTo>
                <a:lnTo>
                  <a:pt x="44" y="201"/>
                </a:lnTo>
                <a:lnTo>
                  <a:pt x="44" y="197"/>
                </a:lnTo>
                <a:lnTo>
                  <a:pt x="41" y="197"/>
                </a:lnTo>
                <a:lnTo>
                  <a:pt x="43" y="201"/>
                </a:lnTo>
                <a:lnTo>
                  <a:pt x="44" y="201"/>
                </a:lnTo>
                <a:close/>
                <a:moveTo>
                  <a:pt x="226" y="363"/>
                </a:moveTo>
                <a:lnTo>
                  <a:pt x="226" y="363"/>
                </a:lnTo>
                <a:lnTo>
                  <a:pt x="224" y="361"/>
                </a:lnTo>
                <a:lnTo>
                  <a:pt x="224" y="360"/>
                </a:lnTo>
                <a:lnTo>
                  <a:pt x="223" y="361"/>
                </a:lnTo>
                <a:lnTo>
                  <a:pt x="223" y="363"/>
                </a:lnTo>
                <a:lnTo>
                  <a:pt x="226" y="363"/>
                </a:lnTo>
                <a:close/>
                <a:moveTo>
                  <a:pt x="35" y="57"/>
                </a:moveTo>
                <a:lnTo>
                  <a:pt x="35" y="57"/>
                </a:lnTo>
                <a:lnTo>
                  <a:pt x="35" y="55"/>
                </a:lnTo>
                <a:lnTo>
                  <a:pt x="30" y="57"/>
                </a:lnTo>
                <a:lnTo>
                  <a:pt x="30" y="59"/>
                </a:lnTo>
                <a:lnTo>
                  <a:pt x="30" y="60"/>
                </a:lnTo>
                <a:lnTo>
                  <a:pt x="35" y="57"/>
                </a:lnTo>
                <a:close/>
                <a:moveTo>
                  <a:pt x="261" y="30"/>
                </a:moveTo>
                <a:lnTo>
                  <a:pt x="261" y="30"/>
                </a:lnTo>
                <a:lnTo>
                  <a:pt x="261" y="32"/>
                </a:lnTo>
                <a:lnTo>
                  <a:pt x="262" y="32"/>
                </a:lnTo>
                <a:lnTo>
                  <a:pt x="262" y="30"/>
                </a:lnTo>
                <a:lnTo>
                  <a:pt x="261" y="30"/>
                </a:lnTo>
                <a:close/>
                <a:moveTo>
                  <a:pt x="71" y="346"/>
                </a:moveTo>
                <a:lnTo>
                  <a:pt x="71" y="346"/>
                </a:lnTo>
                <a:lnTo>
                  <a:pt x="76" y="346"/>
                </a:lnTo>
                <a:lnTo>
                  <a:pt x="68" y="344"/>
                </a:lnTo>
                <a:lnTo>
                  <a:pt x="68" y="346"/>
                </a:lnTo>
                <a:lnTo>
                  <a:pt x="70" y="346"/>
                </a:lnTo>
                <a:lnTo>
                  <a:pt x="71" y="346"/>
                </a:lnTo>
                <a:close/>
                <a:moveTo>
                  <a:pt x="95" y="18"/>
                </a:moveTo>
                <a:lnTo>
                  <a:pt x="95" y="18"/>
                </a:lnTo>
                <a:lnTo>
                  <a:pt x="104" y="16"/>
                </a:lnTo>
                <a:lnTo>
                  <a:pt x="95" y="16"/>
                </a:lnTo>
                <a:lnTo>
                  <a:pt x="95" y="18"/>
                </a:lnTo>
                <a:close/>
                <a:moveTo>
                  <a:pt x="178" y="52"/>
                </a:moveTo>
                <a:lnTo>
                  <a:pt x="178" y="52"/>
                </a:lnTo>
                <a:lnTo>
                  <a:pt x="172" y="60"/>
                </a:lnTo>
                <a:lnTo>
                  <a:pt x="178" y="54"/>
                </a:lnTo>
                <a:lnTo>
                  <a:pt x="178" y="52"/>
                </a:lnTo>
                <a:close/>
                <a:moveTo>
                  <a:pt x="208" y="52"/>
                </a:moveTo>
                <a:lnTo>
                  <a:pt x="208" y="52"/>
                </a:lnTo>
                <a:lnTo>
                  <a:pt x="207" y="54"/>
                </a:lnTo>
                <a:lnTo>
                  <a:pt x="205" y="54"/>
                </a:lnTo>
                <a:lnTo>
                  <a:pt x="205" y="57"/>
                </a:lnTo>
                <a:lnTo>
                  <a:pt x="208" y="52"/>
                </a:lnTo>
                <a:close/>
                <a:moveTo>
                  <a:pt x="311" y="27"/>
                </a:moveTo>
                <a:lnTo>
                  <a:pt x="311" y="27"/>
                </a:lnTo>
                <a:lnTo>
                  <a:pt x="314" y="27"/>
                </a:lnTo>
                <a:lnTo>
                  <a:pt x="314" y="25"/>
                </a:lnTo>
                <a:lnTo>
                  <a:pt x="314" y="24"/>
                </a:lnTo>
                <a:lnTo>
                  <a:pt x="313" y="24"/>
                </a:lnTo>
                <a:lnTo>
                  <a:pt x="311" y="27"/>
                </a:lnTo>
                <a:close/>
                <a:moveTo>
                  <a:pt x="346" y="185"/>
                </a:moveTo>
                <a:lnTo>
                  <a:pt x="346" y="185"/>
                </a:lnTo>
                <a:lnTo>
                  <a:pt x="346" y="182"/>
                </a:lnTo>
                <a:lnTo>
                  <a:pt x="344" y="182"/>
                </a:lnTo>
                <a:lnTo>
                  <a:pt x="344" y="183"/>
                </a:lnTo>
                <a:lnTo>
                  <a:pt x="344" y="185"/>
                </a:lnTo>
                <a:lnTo>
                  <a:pt x="346" y="185"/>
                </a:lnTo>
                <a:close/>
                <a:moveTo>
                  <a:pt x="186" y="96"/>
                </a:moveTo>
                <a:lnTo>
                  <a:pt x="186" y="96"/>
                </a:lnTo>
                <a:lnTo>
                  <a:pt x="185" y="98"/>
                </a:lnTo>
                <a:lnTo>
                  <a:pt x="185" y="100"/>
                </a:lnTo>
                <a:lnTo>
                  <a:pt x="186" y="100"/>
                </a:lnTo>
                <a:lnTo>
                  <a:pt x="186" y="96"/>
                </a:lnTo>
                <a:close/>
                <a:moveTo>
                  <a:pt x="144" y="55"/>
                </a:moveTo>
                <a:lnTo>
                  <a:pt x="144" y="55"/>
                </a:lnTo>
                <a:lnTo>
                  <a:pt x="144" y="59"/>
                </a:lnTo>
                <a:lnTo>
                  <a:pt x="147" y="55"/>
                </a:lnTo>
                <a:lnTo>
                  <a:pt x="147" y="54"/>
                </a:lnTo>
                <a:lnTo>
                  <a:pt x="144" y="55"/>
                </a:lnTo>
                <a:close/>
                <a:moveTo>
                  <a:pt x="27" y="32"/>
                </a:moveTo>
                <a:lnTo>
                  <a:pt x="27" y="32"/>
                </a:lnTo>
                <a:lnTo>
                  <a:pt x="19" y="41"/>
                </a:lnTo>
                <a:lnTo>
                  <a:pt x="24" y="37"/>
                </a:lnTo>
                <a:lnTo>
                  <a:pt x="27" y="32"/>
                </a:lnTo>
                <a:close/>
                <a:moveTo>
                  <a:pt x="41" y="82"/>
                </a:moveTo>
                <a:lnTo>
                  <a:pt x="41" y="82"/>
                </a:lnTo>
                <a:lnTo>
                  <a:pt x="41" y="89"/>
                </a:lnTo>
                <a:lnTo>
                  <a:pt x="41" y="87"/>
                </a:lnTo>
                <a:lnTo>
                  <a:pt x="41" y="82"/>
                </a:lnTo>
                <a:close/>
                <a:moveTo>
                  <a:pt x="3" y="207"/>
                </a:moveTo>
                <a:lnTo>
                  <a:pt x="3" y="207"/>
                </a:lnTo>
                <a:lnTo>
                  <a:pt x="3" y="224"/>
                </a:lnTo>
                <a:lnTo>
                  <a:pt x="3" y="207"/>
                </a:lnTo>
                <a:close/>
                <a:moveTo>
                  <a:pt x="74" y="27"/>
                </a:moveTo>
                <a:lnTo>
                  <a:pt x="74" y="27"/>
                </a:lnTo>
                <a:lnTo>
                  <a:pt x="81" y="27"/>
                </a:lnTo>
                <a:lnTo>
                  <a:pt x="82" y="27"/>
                </a:lnTo>
                <a:lnTo>
                  <a:pt x="74" y="25"/>
                </a:lnTo>
                <a:lnTo>
                  <a:pt x="74" y="27"/>
                </a:lnTo>
                <a:close/>
                <a:moveTo>
                  <a:pt x="167" y="227"/>
                </a:moveTo>
                <a:lnTo>
                  <a:pt x="167" y="227"/>
                </a:lnTo>
                <a:lnTo>
                  <a:pt x="175" y="227"/>
                </a:lnTo>
                <a:lnTo>
                  <a:pt x="175" y="226"/>
                </a:lnTo>
                <a:lnTo>
                  <a:pt x="169" y="226"/>
                </a:lnTo>
                <a:lnTo>
                  <a:pt x="167" y="227"/>
                </a:lnTo>
                <a:close/>
                <a:moveTo>
                  <a:pt x="197" y="262"/>
                </a:moveTo>
                <a:lnTo>
                  <a:pt x="197" y="262"/>
                </a:lnTo>
                <a:lnTo>
                  <a:pt x="201" y="259"/>
                </a:lnTo>
                <a:lnTo>
                  <a:pt x="197" y="259"/>
                </a:lnTo>
                <a:lnTo>
                  <a:pt x="197" y="262"/>
                </a:lnTo>
                <a:close/>
                <a:moveTo>
                  <a:pt x="357" y="190"/>
                </a:moveTo>
                <a:lnTo>
                  <a:pt x="357" y="190"/>
                </a:lnTo>
                <a:lnTo>
                  <a:pt x="355" y="191"/>
                </a:lnTo>
                <a:lnTo>
                  <a:pt x="355" y="194"/>
                </a:lnTo>
                <a:lnTo>
                  <a:pt x="357" y="194"/>
                </a:lnTo>
                <a:lnTo>
                  <a:pt x="357" y="193"/>
                </a:lnTo>
                <a:lnTo>
                  <a:pt x="357" y="190"/>
                </a:lnTo>
                <a:close/>
                <a:moveTo>
                  <a:pt x="164" y="283"/>
                </a:moveTo>
                <a:lnTo>
                  <a:pt x="164" y="283"/>
                </a:lnTo>
                <a:lnTo>
                  <a:pt x="163" y="286"/>
                </a:lnTo>
                <a:lnTo>
                  <a:pt x="164" y="287"/>
                </a:lnTo>
                <a:lnTo>
                  <a:pt x="164" y="284"/>
                </a:lnTo>
                <a:lnTo>
                  <a:pt x="164" y="283"/>
                </a:lnTo>
                <a:close/>
                <a:moveTo>
                  <a:pt x="30" y="292"/>
                </a:moveTo>
                <a:lnTo>
                  <a:pt x="30" y="292"/>
                </a:lnTo>
                <a:lnTo>
                  <a:pt x="29" y="294"/>
                </a:lnTo>
                <a:lnTo>
                  <a:pt x="29" y="297"/>
                </a:lnTo>
                <a:lnTo>
                  <a:pt x="32" y="295"/>
                </a:lnTo>
                <a:lnTo>
                  <a:pt x="30" y="292"/>
                </a:lnTo>
                <a:close/>
                <a:moveTo>
                  <a:pt x="344" y="257"/>
                </a:moveTo>
                <a:lnTo>
                  <a:pt x="344" y="257"/>
                </a:lnTo>
                <a:lnTo>
                  <a:pt x="344" y="259"/>
                </a:lnTo>
                <a:lnTo>
                  <a:pt x="347" y="259"/>
                </a:lnTo>
                <a:lnTo>
                  <a:pt x="347" y="257"/>
                </a:lnTo>
                <a:lnTo>
                  <a:pt x="344" y="257"/>
                </a:lnTo>
                <a:close/>
                <a:moveTo>
                  <a:pt x="354" y="363"/>
                </a:moveTo>
                <a:lnTo>
                  <a:pt x="354" y="363"/>
                </a:lnTo>
                <a:lnTo>
                  <a:pt x="352" y="363"/>
                </a:lnTo>
                <a:lnTo>
                  <a:pt x="349" y="366"/>
                </a:lnTo>
                <a:lnTo>
                  <a:pt x="349" y="368"/>
                </a:lnTo>
                <a:lnTo>
                  <a:pt x="352" y="366"/>
                </a:lnTo>
                <a:lnTo>
                  <a:pt x="354" y="363"/>
                </a:lnTo>
                <a:close/>
                <a:moveTo>
                  <a:pt x="352" y="292"/>
                </a:moveTo>
                <a:lnTo>
                  <a:pt x="352" y="292"/>
                </a:lnTo>
                <a:lnTo>
                  <a:pt x="357" y="290"/>
                </a:lnTo>
                <a:lnTo>
                  <a:pt x="352" y="290"/>
                </a:lnTo>
                <a:lnTo>
                  <a:pt x="352" y="292"/>
                </a:lnTo>
                <a:close/>
                <a:moveTo>
                  <a:pt x="213" y="308"/>
                </a:moveTo>
                <a:lnTo>
                  <a:pt x="213" y="308"/>
                </a:lnTo>
                <a:lnTo>
                  <a:pt x="213" y="313"/>
                </a:lnTo>
                <a:lnTo>
                  <a:pt x="215" y="311"/>
                </a:lnTo>
                <a:lnTo>
                  <a:pt x="215" y="308"/>
                </a:lnTo>
                <a:lnTo>
                  <a:pt x="213" y="308"/>
                </a:lnTo>
                <a:close/>
                <a:moveTo>
                  <a:pt x="215" y="19"/>
                </a:moveTo>
                <a:lnTo>
                  <a:pt x="215" y="19"/>
                </a:lnTo>
                <a:lnTo>
                  <a:pt x="213" y="21"/>
                </a:lnTo>
                <a:lnTo>
                  <a:pt x="212" y="22"/>
                </a:lnTo>
                <a:lnTo>
                  <a:pt x="213" y="24"/>
                </a:lnTo>
                <a:lnTo>
                  <a:pt x="215" y="19"/>
                </a:lnTo>
                <a:close/>
                <a:moveTo>
                  <a:pt x="152" y="101"/>
                </a:moveTo>
                <a:lnTo>
                  <a:pt x="152" y="101"/>
                </a:lnTo>
                <a:lnTo>
                  <a:pt x="150" y="103"/>
                </a:lnTo>
                <a:lnTo>
                  <a:pt x="150" y="106"/>
                </a:lnTo>
                <a:lnTo>
                  <a:pt x="152" y="103"/>
                </a:lnTo>
                <a:lnTo>
                  <a:pt x="152" y="101"/>
                </a:lnTo>
                <a:close/>
                <a:moveTo>
                  <a:pt x="125" y="25"/>
                </a:moveTo>
                <a:lnTo>
                  <a:pt x="125" y="25"/>
                </a:lnTo>
                <a:lnTo>
                  <a:pt x="123" y="25"/>
                </a:lnTo>
                <a:lnTo>
                  <a:pt x="120" y="24"/>
                </a:lnTo>
                <a:lnTo>
                  <a:pt x="120" y="25"/>
                </a:lnTo>
                <a:lnTo>
                  <a:pt x="125" y="25"/>
                </a:lnTo>
                <a:close/>
                <a:moveTo>
                  <a:pt x="22" y="115"/>
                </a:moveTo>
                <a:lnTo>
                  <a:pt x="22" y="115"/>
                </a:lnTo>
                <a:lnTo>
                  <a:pt x="25" y="114"/>
                </a:lnTo>
                <a:lnTo>
                  <a:pt x="25" y="112"/>
                </a:lnTo>
                <a:lnTo>
                  <a:pt x="22" y="114"/>
                </a:lnTo>
                <a:lnTo>
                  <a:pt x="22" y="115"/>
                </a:lnTo>
                <a:close/>
                <a:moveTo>
                  <a:pt x="272" y="29"/>
                </a:moveTo>
                <a:lnTo>
                  <a:pt x="272" y="29"/>
                </a:lnTo>
                <a:lnTo>
                  <a:pt x="268" y="29"/>
                </a:lnTo>
                <a:lnTo>
                  <a:pt x="268" y="33"/>
                </a:lnTo>
                <a:lnTo>
                  <a:pt x="272" y="29"/>
                </a:lnTo>
                <a:close/>
                <a:moveTo>
                  <a:pt x="229" y="294"/>
                </a:moveTo>
                <a:lnTo>
                  <a:pt x="229" y="294"/>
                </a:lnTo>
                <a:lnTo>
                  <a:pt x="232" y="287"/>
                </a:lnTo>
                <a:lnTo>
                  <a:pt x="231" y="290"/>
                </a:lnTo>
                <a:lnTo>
                  <a:pt x="229" y="292"/>
                </a:lnTo>
                <a:lnTo>
                  <a:pt x="229" y="294"/>
                </a:lnTo>
                <a:close/>
                <a:moveTo>
                  <a:pt x="343" y="145"/>
                </a:moveTo>
                <a:lnTo>
                  <a:pt x="343" y="145"/>
                </a:lnTo>
                <a:lnTo>
                  <a:pt x="346" y="145"/>
                </a:lnTo>
                <a:lnTo>
                  <a:pt x="346" y="144"/>
                </a:lnTo>
                <a:lnTo>
                  <a:pt x="343" y="144"/>
                </a:lnTo>
                <a:lnTo>
                  <a:pt x="343" y="145"/>
                </a:lnTo>
                <a:close/>
                <a:moveTo>
                  <a:pt x="268" y="373"/>
                </a:moveTo>
                <a:lnTo>
                  <a:pt x="268" y="373"/>
                </a:lnTo>
                <a:lnTo>
                  <a:pt x="261" y="373"/>
                </a:lnTo>
                <a:lnTo>
                  <a:pt x="261" y="374"/>
                </a:lnTo>
                <a:lnTo>
                  <a:pt x="268" y="373"/>
                </a:lnTo>
                <a:close/>
                <a:moveTo>
                  <a:pt x="24" y="331"/>
                </a:moveTo>
                <a:lnTo>
                  <a:pt x="24" y="331"/>
                </a:lnTo>
                <a:lnTo>
                  <a:pt x="22" y="331"/>
                </a:lnTo>
                <a:lnTo>
                  <a:pt x="24" y="336"/>
                </a:lnTo>
                <a:lnTo>
                  <a:pt x="25" y="341"/>
                </a:lnTo>
                <a:lnTo>
                  <a:pt x="24" y="331"/>
                </a:lnTo>
                <a:close/>
                <a:moveTo>
                  <a:pt x="341" y="44"/>
                </a:moveTo>
                <a:lnTo>
                  <a:pt x="341" y="44"/>
                </a:lnTo>
                <a:lnTo>
                  <a:pt x="341" y="51"/>
                </a:lnTo>
                <a:lnTo>
                  <a:pt x="343" y="49"/>
                </a:lnTo>
                <a:lnTo>
                  <a:pt x="341" y="44"/>
                </a:lnTo>
                <a:close/>
                <a:moveTo>
                  <a:pt x="19" y="194"/>
                </a:moveTo>
                <a:lnTo>
                  <a:pt x="19" y="194"/>
                </a:lnTo>
                <a:lnTo>
                  <a:pt x="19" y="193"/>
                </a:lnTo>
                <a:lnTo>
                  <a:pt x="14" y="197"/>
                </a:lnTo>
                <a:lnTo>
                  <a:pt x="19" y="194"/>
                </a:lnTo>
                <a:close/>
                <a:moveTo>
                  <a:pt x="190" y="21"/>
                </a:moveTo>
                <a:lnTo>
                  <a:pt x="190" y="21"/>
                </a:lnTo>
                <a:lnTo>
                  <a:pt x="186" y="22"/>
                </a:lnTo>
                <a:lnTo>
                  <a:pt x="190" y="24"/>
                </a:lnTo>
                <a:lnTo>
                  <a:pt x="190" y="21"/>
                </a:lnTo>
                <a:close/>
                <a:moveTo>
                  <a:pt x="163" y="30"/>
                </a:moveTo>
                <a:lnTo>
                  <a:pt x="163" y="30"/>
                </a:lnTo>
                <a:lnTo>
                  <a:pt x="163" y="27"/>
                </a:lnTo>
                <a:lnTo>
                  <a:pt x="160" y="27"/>
                </a:lnTo>
                <a:lnTo>
                  <a:pt x="161" y="30"/>
                </a:lnTo>
                <a:lnTo>
                  <a:pt x="163" y="30"/>
                </a:lnTo>
                <a:close/>
                <a:moveTo>
                  <a:pt x="242" y="43"/>
                </a:moveTo>
                <a:lnTo>
                  <a:pt x="242" y="43"/>
                </a:lnTo>
                <a:lnTo>
                  <a:pt x="243" y="40"/>
                </a:lnTo>
                <a:lnTo>
                  <a:pt x="243" y="37"/>
                </a:lnTo>
                <a:lnTo>
                  <a:pt x="242" y="43"/>
                </a:lnTo>
                <a:close/>
                <a:moveTo>
                  <a:pt x="122" y="360"/>
                </a:moveTo>
                <a:lnTo>
                  <a:pt x="122" y="360"/>
                </a:lnTo>
                <a:lnTo>
                  <a:pt x="122" y="363"/>
                </a:lnTo>
                <a:lnTo>
                  <a:pt x="123" y="363"/>
                </a:lnTo>
                <a:lnTo>
                  <a:pt x="123" y="360"/>
                </a:lnTo>
                <a:lnTo>
                  <a:pt x="122" y="360"/>
                </a:lnTo>
                <a:close/>
                <a:moveTo>
                  <a:pt x="106" y="357"/>
                </a:moveTo>
                <a:lnTo>
                  <a:pt x="106" y="357"/>
                </a:lnTo>
                <a:lnTo>
                  <a:pt x="108" y="357"/>
                </a:lnTo>
                <a:lnTo>
                  <a:pt x="108" y="355"/>
                </a:lnTo>
                <a:lnTo>
                  <a:pt x="104" y="355"/>
                </a:lnTo>
                <a:lnTo>
                  <a:pt x="106" y="357"/>
                </a:lnTo>
                <a:close/>
                <a:moveTo>
                  <a:pt x="355" y="205"/>
                </a:moveTo>
                <a:lnTo>
                  <a:pt x="355" y="205"/>
                </a:lnTo>
                <a:lnTo>
                  <a:pt x="354" y="205"/>
                </a:lnTo>
                <a:lnTo>
                  <a:pt x="354" y="208"/>
                </a:lnTo>
                <a:lnTo>
                  <a:pt x="355" y="210"/>
                </a:lnTo>
                <a:lnTo>
                  <a:pt x="355" y="205"/>
                </a:lnTo>
                <a:close/>
                <a:moveTo>
                  <a:pt x="355" y="152"/>
                </a:moveTo>
                <a:lnTo>
                  <a:pt x="355" y="152"/>
                </a:lnTo>
                <a:lnTo>
                  <a:pt x="355" y="155"/>
                </a:lnTo>
                <a:lnTo>
                  <a:pt x="355" y="152"/>
                </a:lnTo>
                <a:close/>
                <a:moveTo>
                  <a:pt x="180" y="272"/>
                </a:moveTo>
                <a:lnTo>
                  <a:pt x="180" y="272"/>
                </a:lnTo>
                <a:lnTo>
                  <a:pt x="177" y="275"/>
                </a:lnTo>
                <a:lnTo>
                  <a:pt x="177" y="276"/>
                </a:lnTo>
                <a:lnTo>
                  <a:pt x="180" y="275"/>
                </a:lnTo>
                <a:lnTo>
                  <a:pt x="180" y="272"/>
                </a:lnTo>
                <a:close/>
                <a:moveTo>
                  <a:pt x="18" y="123"/>
                </a:moveTo>
                <a:lnTo>
                  <a:pt x="18" y="123"/>
                </a:lnTo>
                <a:lnTo>
                  <a:pt x="16" y="125"/>
                </a:lnTo>
                <a:lnTo>
                  <a:pt x="14" y="126"/>
                </a:lnTo>
                <a:lnTo>
                  <a:pt x="14" y="128"/>
                </a:lnTo>
                <a:lnTo>
                  <a:pt x="18" y="126"/>
                </a:lnTo>
                <a:lnTo>
                  <a:pt x="18" y="125"/>
                </a:lnTo>
                <a:lnTo>
                  <a:pt x="18" y="123"/>
                </a:lnTo>
                <a:close/>
                <a:moveTo>
                  <a:pt x="153" y="363"/>
                </a:moveTo>
                <a:lnTo>
                  <a:pt x="153" y="363"/>
                </a:lnTo>
                <a:lnTo>
                  <a:pt x="155" y="363"/>
                </a:lnTo>
                <a:lnTo>
                  <a:pt x="156" y="363"/>
                </a:lnTo>
                <a:lnTo>
                  <a:pt x="155" y="360"/>
                </a:lnTo>
                <a:lnTo>
                  <a:pt x="153" y="361"/>
                </a:lnTo>
                <a:lnTo>
                  <a:pt x="153" y="363"/>
                </a:lnTo>
                <a:close/>
                <a:moveTo>
                  <a:pt x="160" y="320"/>
                </a:moveTo>
                <a:lnTo>
                  <a:pt x="160" y="320"/>
                </a:lnTo>
                <a:lnTo>
                  <a:pt x="161" y="322"/>
                </a:lnTo>
                <a:lnTo>
                  <a:pt x="163" y="322"/>
                </a:lnTo>
                <a:lnTo>
                  <a:pt x="160" y="319"/>
                </a:lnTo>
                <a:lnTo>
                  <a:pt x="160" y="320"/>
                </a:lnTo>
                <a:close/>
                <a:moveTo>
                  <a:pt x="169" y="111"/>
                </a:moveTo>
                <a:lnTo>
                  <a:pt x="169" y="111"/>
                </a:lnTo>
                <a:lnTo>
                  <a:pt x="167" y="111"/>
                </a:lnTo>
                <a:lnTo>
                  <a:pt x="164" y="114"/>
                </a:lnTo>
                <a:lnTo>
                  <a:pt x="164" y="115"/>
                </a:lnTo>
                <a:lnTo>
                  <a:pt x="167" y="111"/>
                </a:lnTo>
                <a:lnTo>
                  <a:pt x="169" y="111"/>
                </a:lnTo>
                <a:close/>
                <a:moveTo>
                  <a:pt x="325" y="68"/>
                </a:moveTo>
                <a:lnTo>
                  <a:pt x="325" y="68"/>
                </a:lnTo>
                <a:lnTo>
                  <a:pt x="327" y="68"/>
                </a:lnTo>
                <a:lnTo>
                  <a:pt x="327" y="66"/>
                </a:lnTo>
                <a:lnTo>
                  <a:pt x="327" y="63"/>
                </a:lnTo>
                <a:lnTo>
                  <a:pt x="325" y="65"/>
                </a:lnTo>
                <a:lnTo>
                  <a:pt x="325" y="68"/>
                </a:lnTo>
                <a:close/>
                <a:moveTo>
                  <a:pt x="232" y="283"/>
                </a:moveTo>
                <a:lnTo>
                  <a:pt x="232" y="283"/>
                </a:lnTo>
                <a:lnTo>
                  <a:pt x="229" y="284"/>
                </a:lnTo>
                <a:lnTo>
                  <a:pt x="229" y="286"/>
                </a:lnTo>
                <a:lnTo>
                  <a:pt x="232" y="283"/>
                </a:lnTo>
                <a:close/>
                <a:moveTo>
                  <a:pt x="19" y="279"/>
                </a:moveTo>
                <a:lnTo>
                  <a:pt x="19" y="279"/>
                </a:lnTo>
                <a:lnTo>
                  <a:pt x="19" y="284"/>
                </a:lnTo>
                <a:lnTo>
                  <a:pt x="21" y="281"/>
                </a:lnTo>
                <a:lnTo>
                  <a:pt x="21" y="279"/>
                </a:lnTo>
                <a:lnTo>
                  <a:pt x="19" y="279"/>
                </a:lnTo>
                <a:close/>
                <a:moveTo>
                  <a:pt x="106" y="368"/>
                </a:moveTo>
                <a:lnTo>
                  <a:pt x="106" y="368"/>
                </a:lnTo>
                <a:lnTo>
                  <a:pt x="106" y="366"/>
                </a:lnTo>
                <a:lnTo>
                  <a:pt x="101" y="366"/>
                </a:lnTo>
                <a:lnTo>
                  <a:pt x="101" y="368"/>
                </a:lnTo>
                <a:lnTo>
                  <a:pt x="106" y="368"/>
                </a:lnTo>
                <a:close/>
                <a:moveTo>
                  <a:pt x="178" y="327"/>
                </a:moveTo>
                <a:lnTo>
                  <a:pt x="178" y="327"/>
                </a:lnTo>
                <a:lnTo>
                  <a:pt x="178" y="324"/>
                </a:lnTo>
                <a:lnTo>
                  <a:pt x="177" y="325"/>
                </a:lnTo>
                <a:lnTo>
                  <a:pt x="177" y="328"/>
                </a:lnTo>
                <a:lnTo>
                  <a:pt x="178" y="327"/>
                </a:lnTo>
                <a:close/>
                <a:moveTo>
                  <a:pt x="103" y="371"/>
                </a:moveTo>
                <a:lnTo>
                  <a:pt x="103" y="371"/>
                </a:lnTo>
                <a:lnTo>
                  <a:pt x="109" y="373"/>
                </a:lnTo>
                <a:lnTo>
                  <a:pt x="108" y="371"/>
                </a:lnTo>
                <a:lnTo>
                  <a:pt x="103" y="371"/>
                </a:lnTo>
                <a:close/>
                <a:moveTo>
                  <a:pt x="352" y="316"/>
                </a:moveTo>
                <a:lnTo>
                  <a:pt x="352" y="316"/>
                </a:lnTo>
                <a:lnTo>
                  <a:pt x="347" y="316"/>
                </a:lnTo>
                <a:lnTo>
                  <a:pt x="347" y="317"/>
                </a:lnTo>
                <a:lnTo>
                  <a:pt x="352" y="316"/>
                </a:lnTo>
                <a:close/>
                <a:moveTo>
                  <a:pt x="37" y="324"/>
                </a:moveTo>
                <a:lnTo>
                  <a:pt x="37" y="324"/>
                </a:lnTo>
                <a:lnTo>
                  <a:pt x="35" y="320"/>
                </a:lnTo>
                <a:lnTo>
                  <a:pt x="33" y="322"/>
                </a:lnTo>
                <a:lnTo>
                  <a:pt x="37" y="324"/>
                </a:lnTo>
                <a:close/>
                <a:moveTo>
                  <a:pt x="65" y="355"/>
                </a:moveTo>
                <a:lnTo>
                  <a:pt x="65" y="355"/>
                </a:lnTo>
                <a:lnTo>
                  <a:pt x="66" y="358"/>
                </a:lnTo>
                <a:lnTo>
                  <a:pt x="68" y="358"/>
                </a:lnTo>
                <a:lnTo>
                  <a:pt x="68" y="357"/>
                </a:lnTo>
                <a:lnTo>
                  <a:pt x="66" y="357"/>
                </a:lnTo>
                <a:lnTo>
                  <a:pt x="65" y="355"/>
                </a:lnTo>
                <a:close/>
                <a:moveTo>
                  <a:pt x="194" y="311"/>
                </a:moveTo>
                <a:lnTo>
                  <a:pt x="194" y="311"/>
                </a:lnTo>
                <a:lnTo>
                  <a:pt x="193" y="313"/>
                </a:lnTo>
                <a:lnTo>
                  <a:pt x="193" y="316"/>
                </a:lnTo>
                <a:lnTo>
                  <a:pt x="194" y="311"/>
                </a:lnTo>
                <a:close/>
                <a:moveTo>
                  <a:pt x="46" y="366"/>
                </a:moveTo>
                <a:lnTo>
                  <a:pt x="46" y="366"/>
                </a:lnTo>
                <a:lnTo>
                  <a:pt x="48" y="365"/>
                </a:lnTo>
                <a:lnTo>
                  <a:pt x="44" y="363"/>
                </a:lnTo>
                <a:lnTo>
                  <a:pt x="44" y="366"/>
                </a:lnTo>
                <a:lnTo>
                  <a:pt x="46" y="366"/>
                </a:lnTo>
                <a:close/>
                <a:moveTo>
                  <a:pt x="212" y="349"/>
                </a:moveTo>
                <a:lnTo>
                  <a:pt x="212" y="349"/>
                </a:lnTo>
                <a:lnTo>
                  <a:pt x="210" y="352"/>
                </a:lnTo>
                <a:lnTo>
                  <a:pt x="213" y="350"/>
                </a:lnTo>
                <a:lnTo>
                  <a:pt x="212" y="349"/>
                </a:lnTo>
                <a:close/>
                <a:moveTo>
                  <a:pt x="71" y="30"/>
                </a:moveTo>
                <a:lnTo>
                  <a:pt x="71" y="30"/>
                </a:lnTo>
                <a:lnTo>
                  <a:pt x="70" y="30"/>
                </a:lnTo>
                <a:lnTo>
                  <a:pt x="68" y="33"/>
                </a:lnTo>
                <a:lnTo>
                  <a:pt x="70" y="33"/>
                </a:lnTo>
                <a:lnTo>
                  <a:pt x="71" y="30"/>
                </a:lnTo>
                <a:close/>
                <a:moveTo>
                  <a:pt x="182" y="344"/>
                </a:moveTo>
                <a:lnTo>
                  <a:pt x="182" y="344"/>
                </a:lnTo>
                <a:lnTo>
                  <a:pt x="182" y="346"/>
                </a:lnTo>
                <a:lnTo>
                  <a:pt x="183" y="346"/>
                </a:lnTo>
                <a:lnTo>
                  <a:pt x="183" y="343"/>
                </a:lnTo>
                <a:lnTo>
                  <a:pt x="182" y="344"/>
                </a:lnTo>
                <a:close/>
                <a:moveTo>
                  <a:pt x="152" y="317"/>
                </a:moveTo>
                <a:lnTo>
                  <a:pt x="152" y="317"/>
                </a:lnTo>
                <a:lnTo>
                  <a:pt x="152" y="324"/>
                </a:lnTo>
                <a:lnTo>
                  <a:pt x="153" y="325"/>
                </a:lnTo>
                <a:lnTo>
                  <a:pt x="152" y="319"/>
                </a:lnTo>
                <a:lnTo>
                  <a:pt x="152" y="317"/>
                </a:lnTo>
                <a:close/>
                <a:moveTo>
                  <a:pt x="320" y="361"/>
                </a:moveTo>
                <a:lnTo>
                  <a:pt x="320" y="361"/>
                </a:lnTo>
                <a:lnTo>
                  <a:pt x="314" y="360"/>
                </a:lnTo>
                <a:lnTo>
                  <a:pt x="314" y="361"/>
                </a:lnTo>
                <a:lnTo>
                  <a:pt x="320" y="361"/>
                </a:lnTo>
                <a:close/>
                <a:moveTo>
                  <a:pt x="190" y="363"/>
                </a:moveTo>
                <a:lnTo>
                  <a:pt x="190" y="363"/>
                </a:lnTo>
                <a:lnTo>
                  <a:pt x="191" y="363"/>
                </a:lnTo>
                <a:lnTo>
                  <a:pt x="196" y="363"/>
                </a:lnTo>
                <a:lnTo>
                  <a:pt x="190" y="363"/>
                </a:lnTo>
                <a:close/>
                <a:moveTo>
                  <a:pt x="238" y="19"/>
                </a:moveTo>
                <a:lnTo>
                  <a:pt x="238" y="19"/>
                </a:lnTo>
                <a:lnTo>
                  <a:pt x="237" y="22"/>
                </a:lnTo>
                <a:lnTo>
                  <a:pt x="235" y="22"/>
                </a:lnTo>
                <a:lnTo>
                  <a:pt x="237" y="24"/>
                </a:lnTo>
                <a:lnTo>
                  <a:pt x="238" y="19"/>
                </a:lnTo>
                <a:close/>
                <a:moveTo>
                  <a:pt x="216" y="336"/>
                </a:moveTo>
                <a:lnTo>
                  <a:pt x="216" y="336"/>
                </a:lnTo>
                <a:lnTo>
                  <a:pt x="220" y="333"/>
                </a:lnTo>
                <a:lnTo>
                  <a:pt x="216" y="333"/>
                </a:lnTo>
                <a:lnTo>
                  <a:pt x="216" y="336"/>
                </a:lnTo>
                <a:close/>
                <a:moveTo>
                  <a:pt x="267" y="22"/>
                </a:moveTo>
                <a:lnTo>
                  <a:pt x="267" y="22"/>
                </a:lnTo>
                <a:lnTo>
                  <a:pt x="265" y="24"/>
                </a:lnTo>
                <a:lnTo>
                  <a:pt x="264" y="25"/>
                </a:lnTo>
                <a:lnTo>
                  <a:pt x="265" y="27"/>
                </a:lnTo>
                <a:lnTo>
                  <a:pt x="267" y="24"/>
                </a:lnTo>
                <a:lnTo>
                  <a:pt x="267" y="22"/>
                </a:lnTo>
                <a:close/>
                <a:moveTo>
                  <a:pt x="155" y="352"/>
                </a:moveTo>
                <a:lnTo>
                  <a:pt x="155" y="352"/>
                </a:lnTo>
                <a:lnTo>
                  <a:pt x="155" y="350"/>
                </a:lnTo>
                <a:lnTo>
                  <a:pt x="155" y="347"/>
                </a:lnTo>
                <a:lnTo>
                  <a:pt x="153" y="346"/>
                </a:lnTo>
                <a:lnTo>
                  <a:pt x="153" y="349"/>
                </a:lnTo>
                <a:lnTo>
                  <a:pt x="155" y="352"/>
                </a:lnTo>
                <a:close/>
                <a:moveTo>
                  <a:pt x="197" y="373"/>
                </a:moveTo>
                <a:lnTo>
                  <a:pt x="197" y="373"/>
                </a:lnTo>
                <a:lnTo>
                  <a:pt x="201" y="373"/>
                </a:lnTo>
                <a:lnTo>
                  <a:pt x="201" y="371"/>
                </a:lnTo>
                <a:lnTo>
                  <a:pt x="199" y="371"/>
                </a:lnTo>
                <a:lnTo>
                  <a:pt x="197" y="373"/>
                </a:lnTo>
                <a:close/>
                <a:moveTo>
                  <a:pt x="350" y="281"/>
                </a:moveTo>
                <a:lnTo>
                  <a:pt x="350" y="281"/>
                </a:lnTo>
                <a:lnTo>
                  <a:pt x="355" y="281"/>
                </a:lnTo>
                <a:lnTo>
                  <a:pt x="350" y="279"/>
                </a:lnTo>
                <a:lnTo>
                  <a:pt x="350" y="281"/>
                </a:lnTo>
                <a:close/>
                <a:moveTo>
                  <a:pt x="90" y="354"/>
                </a:moveTo>
                <a:lnTo>
                  <a:pt x="90" y="354"/>
                </a:lnTo>
                <a:lnTo>
                  <a:pt x="90" y="357"/>
                </a:lnTo>
                <a:lnTo>
                  <a:pt x="92" y="357"/>
                </a:lnTo>
                <a:lnTo>
                  <a:pt x="90" y="354"/>
                </a:lnTo>
                <a:close/>
                <a:moveTo>
                  <a:pt x="273" y="32"/>
                </a:moveTo>
                <a:lnTo>
                  <a:pt x="273" y="32"/>
                </a:lnTo>
                <a:lnTo>
                  <a:pt x="272" y="35"/>
                </a:lnTo>
                <a:lnTo>
                  <a:pt x="275" y="35"/>
                </a:lnTo>
                <a:lnTo>
                  <a:pt x="273" y="32"/>
                </a:lnTo>
                <a:close/>
                <a:moveTo>
                  <a:pt x="177" y="358"/>
                </a:moveTo>
                <a:lnTo>
                  <a:pt x="177" y="358"/>
                </a:lnTo>
                <a:lnTo>
                  <a:pt x="180" y="358"/>
                </a:lnTo>
                <a:lnTo>
                  <a:pt x="180" y="357"/>
                </a:lnTo>
                <a:lnTo>
                  <a:pt x="177" y="357"/>
                </a:lnTo>
                <a:lnTo>
                  <a:pt x="177" y="358"/>
                </a:lnTo>
                <a:close/>
                <a:moveTo>
                  <a:pt x="150" y="65"/>
                </a:moveTo>
                <a:lnTo>
                  <a:pt x="150" y="65"/>
                </a:lnTo>
                <a:lnTo>
                  <a:pt x="152" y="63"/>
                </a:lnTo>
                <a:lnTo>
                  <a:pt x="150" y="59"/>
                </a:lnTo>
                <a:lnTo>
                  <a:pt x="150" y="65"/>
                </a:lnTo>
                <a:close/>
                <a:moveTo>
                  <a:pt x="251" y="46"/>
                </a:moveTo>
                <a:lnTo>
                  <a:pt x="251" y="46"/>
                </a:lnTo>
                <a:lnTo>
                  <a:pt x="246" y="46"/>
                </a:lnTo>
                <a:lnTo>
                  <a:pt x="249" y="46"/>
                </a:lnTo>
                <a:lnTo>
                  <a:pt x="251" y="46"/>
                </a:lnTo>
                <a:close/>
                <a:moveTo>
                  <a:pt x="43" y="365"/>
                </a:moveTo>
                <a:lnTo>
                  <a:pt x="43" y="365"/>
                </a:lnTo>
                <a:lnTo>
                  <a:pt x="41" y="360"/>
                </a:lnTo>
                <a:lnTo>
                  <a:pt x="40" y="360"/>
                </a:lnTo>
                <a:lnTo>
                  <a:pt x="43" y="365"/>
                </a:lnTo>
                <a:close/>
                <a:moveTo>
                  <a:pt x="352" y="84"/>
                </a:moveTo>
                <a:lnTo>
                  <a:pt x="352" y="84"/>
                </a:lnTo>
                <a:lnTo>
                  <a:pt x="350" y="84"/>
                </a:lnTo>
                <a:lnTo>
                  <a:pt x="350" y="87"/>
                </a:lnTo>
                <a:lnTo>
                  <a:pt x="352" y="85"/>
                </a:lnTo>
                <a:lnTo>
                  <a:pt x="352" y="84"/>
                </a:lnTo>
                <a:close/>
                <a:moveTo>
                  <a:pt x="343" y="153"/>
                </a:moveTo>
                <a:lnTo>
                  <a:pt x="343" y="153"/>
                </a:lnTo>
                <a:lnTo>
                  <a:pt x="343" y="155"/>
                </a:lnTo>
                <a:lnTo>
                  <a:pt x="344" y="155"/>
                </a:lnTo>
                <a:lnTo>
                  <a:pt x="344" y="153"/>
                </a:lnTo>
                <a:lnTo>
                  <a:pt x="343" y="153"/>
                </a:lnTo>
                <a:close/>
                <a:moveTo>
                  <a:pt x="328" y="158"/>
                </a:moveTo>
                <a:lnTo>
                  <a:pt x="328" y="158"/>
                </a:lnTo>
                <a:lnTo>
                  <a:pt x="328" y="161"/>
                </a:lnTo>
                <a:lnTo>
                  <a:pt x="330" y="161"/>
                </a:lnTo>
                <a:lnTo>
                  <a:pt x="330" y="158"/>
                </a:lnTo>
                <a:lnTo>
                  <a:pt x="328" y="158"/>
                </a:lnTo>
                <a:close/>
                <a:moveTo>
                  <a:pt x="216" y="270"/>
                </a:moveTo>
                <a:lnTo>
                  <a:pt x="216" y="270"/>
                </a:lnTo>
                <a:lnTo>
                  <a:pt x="213" y="273"/>
                </a:lnTo>
                <a:lnTo>
                  <a:pt x="218" y="273"/>
                </a:lnTo>
                <a:lnTo>
                  <a:pt x="216" y="270"/>
                </a:lnTo>
                <a:close/>
                <a:moveTo>
                  <a:pt x="160" y="66"/>
                </a:moveTo>
                <a:lnTo>
                  <a:pt x="160" y="66"/>
                </a:lnTo>
                <a:lnTo>
                  <a:pt x="160" y="73"/>
                </a:lnTo>
                <a:lnTo>
                  <a:pt x="160" y="71"/>
                </a:lnTo>
                <a:lnTo>
                  <a:pt x="160" y="70"/>
                </a:lnTo>
                <a:lnTo>
                  <a:pt x="160" y="66"/>
                </a:lnTo>
                <a:close/>
                <a:moveTo>
                  <a:pt x="41" y="309"/>
                </a:moveTo>
                <a:lnTo>
                  <a:pt x="41" y="309"/>
                </a:lnTo>
                <a:lnTo>
                  <a:pt x="37" y="311"/>
                </a:lnTo>
                <a:lnTo>
                  <a:pt x="38" y="314"/>
                </a:lnTo>
                <a:lnTo>
                  <a:pt x="41" y="309"/>
                </a:lnTo>
                <a:close/>
                <a:moveTo>
                  <a:pt x="343" y="123"/>
                </a:moveTo>
                <a:lnTo>
                  <a:pt x="343" y="123"/>
                </a:lnTo>
                <a:lnTo>
                  <a:pt x="343" y="126"/>
                </a:lnTo>
                <a:lnTo>
                  <a:pt x="344" y="126"/>
                </a:lnTo>
                <a:lnTo>
                  <a:pt x="344" y="123"/>
                </a:lnTo>
                <a:lnTo>
                  <a:pt x="343" y="123"/>
                </a:lnTo>
                <a:close/>
                <a:moveTo>
                  <a:pt x="190" y="295"/>
                </a:moveTo>
                <a:lnTo>
                  <a:pt x="190" y="295"/>
                </a:lnTo>
                <a:lnTo>
                  <a:pt x="190" y="298"/>
                </a:lnTo>
                <a:lnTo>
                  <a:pt x="193" y="295"/>
                </a:lnTo>
                <a:lnTo>
                  <a:pt x="190" y="295"/>
                </a:lnTo>
                <a:close/>
                <a:moveTo>
                  <a:pt x="346" y="112"/>
                </a:moveTo>
                <a:lnTo>
                  <a:pt x="346" y="112"/>
                </a:lnTo>
                <a:lnTo>
                  <a:pt x="346" y="115"/>
                </a:lnTo>
                <a:lnTo>
                  <a:pt x="347" y="115"/>
                </a:lnTo>
                <a:lnTo>
                  <a:pt x="347" y="112"/>
                </a:lnTo>
                <a:lnTo>
                  <a:pt x="346" y="112"/>
                </a:lnTo>
                <a:close/>
                <a:moveTo>
                  <a:pt x="357" y="333"/>
                </a:moveTo>
                <a:lnTo>
                  <a:pt x="357" y="333"/>
                </a:lnTo>
                <a:lnTo>
                  <a:pt x="357" y="330"/>
                </a:lnTo>
                <a:lnTo>
                  <a:pt x="355" y="330"/>
                </a:lnTo>
                <a:lnTo>
                  <a:pt x="354" y="333"/>
                </a:lnTo>
                <a:lnTo>
                  <a:pt x="357" y="333"/>
                </a:lnTo>
                <a:close/>
                <a:moveTo>
                  <a:pt x="339" y="65"/>
                </a:moveTo>
                <a:lnTo>
                  <a:pt x="339" y="65"/>
                </a:lnTo>
                <a:lnTo>
                  <a:pt x="341" y="63"/>
                </a:lnTo>
                <a:lnTo>
                  <a:pt x="341" y="60"/>
                </a:lnTo>
                <a:lnTo>
                  <a:pt x="339" y="60"/>
                </a:lnTo>
                <a:lnTo>
                  <a:pt x="339" y="65"/>
                </a:lnTo>
                <a:close/>
                <a:moveTo>
                  <a:pt x="360" y="259"/>
                </a:moveTo>
                <a:lnTo>
                  <a:pt x="360" y="259"/>
                </a:lnTo>
                <a:lnTo>
                  <a:pt x="360" y="264"/>
                </a:lnTo>
                <a:lnTo>
                  <a:pt x="360" y="267"/>
                </a:lnTo>
                <a:lnTo>
                  <a:pt x="361" y="267"/>
                </a:lnTo>
                <a:lnTo>
                  <a:pt x="361" y="264"/>
                </a:lnTo>
                <a:lnTo>
                  <a:pt x="360" y="259"/>
                </a:lnTo>
                <a:close/>
                <a:moveTo>
                  <a:pt x="48" y="19"/>
                </a:moveTo>
                <a:lnTo>
                  <a:pt x="48" y="19"/>
                </a:lnTo>
                <a:lnTo>
                  <a:pt x="43" y="21"/>
                </a:lnTo>
                <a:lnTo>
                  <a:pt x="40" y="24"/>
                </a:lnTo>
                <a:lnTo>
                  <a:pt x="44" y="22"/>
                </a:lnTo>
                <a:lnTo>
                  <a:pt x="48" y="19"/>
                </a:lnTo>
                <a:close/>
                <a:moveTo>
                  <a:pt x="355" y="142"/>
                </a:moveTo>
                <a:lnTo>
                  <a:pt x="355" y="142"/>
                </a:lnTo>
                <a:lnTo>
                  <a:pt x="355" y="145"/>
                </a:lnTo>
                <a:lnTo>
                  <a:pt x="355" y="142"/>
                </a:lnTo>
                <a:close/>
                <a:moveTo>
                  <a:pt x="346" y="141"/>
                </a:moveTo>
                <a:lnTo>
                  <a:pt x="346" y="141"/>
                </a:lnTo>
                <a:lnTo>
                  <a:pt x="344" y="139"/>
                </a:lnTo>
                <a:lnTo>
                  <a:pt x="343" y="139"/>
                </a:lnTo>
                <a:lnTo>
                  <a:pt x="343" y="141"/>
                </a:lnTo>
                <a:lnTo>
                  <a:pt x="346" y="141"/>
                </a:lnTo>
                <a:close/>
                <a:moveTo>
                  <a:pt x="174" y="319"/>
                </a:moveTo>
                <a:lnTo>
                  <a:pt x="174" y="319"/>
                </a:lnTo>
                <a:lnTo>
                  <a:pt x="172" y="316"/>
                </a:lnTo>
                <a:lnTo>
                  <a:pt x="171" y="319"/>
                </a:lnTo>
                <a:lnTo>
                  <a:pt x="172" y="320"/>
                </a:lnTo>
                <a:lnTo>
                  <a:pt x="174" y="319"/>
                </a:lnTo>
                <a:close/>
                <a:moveTo>
                  <a:pt x="163" y="240"/>
                </a:moveTo>
                <a:lnTo>
                  <a:pt x="163" y="240"/>
                </a:lnTo>
                <a:lnTo>
                  <a:pt x="166" y="238"/>
                </a:lnTo>
                <a:lnTo>
                  <a:pt x="161" y="238"/>
                </a:lnTo>
                <a:lnTo>
                  <a:pt x="163" y="240"/>
                </a:lnTo>
                <a:close/>
                <a:moveTo>
                  <a:pt x="216" y="14"/>
                </a:moveTo>
                <a:lnTo>
                  <a:pt x="216" y="14"/>
                </a:lnTo>
                <a:lnTo>
                  <a:pt x="210" y="13"/>
                </a:lnTo>
                <a:lnTo>
                  <a:pt x="212" y="14"/>
                </a:lnTo>
                <a:lnTo>
                  <a:pt x="216" y="14"/>
                </a:lnTo>
                <a:close/>
                <a:moveTo>
                  <a:pt x="197" y="8"/>
                </a:moveTo>
                <a:lnTo>
                  <a:pt x="197" y="8"/>
                </a:lnTo>
                <a:lnTo>
                  <a:pt x="190" y="8"/>
                </a:lnTo>
                <a:lnTo>
                  <a:pt x="197" y="8"/>
                </a:lnTo>
                <a:close/>
                <a:moveTo>
                  <a:pt x="30" y="144"/>
                </a:moveTo>
                <a:lnTo>
                  <a:pt x="30" y="144"/>
                </a:lnTo>
                <a:lnTo>
                  <a:pt x="32" y="142"/>
                </a:lnTo>
                <a:lnTo>
                  <a:pt x="30" y="139"/>
                </a:lnTo>
                <a:lnTo>
                  <a:pt x="30" y="141"/>
                </a:lnTo>
                <a:lnTo>
                  <a:pt x="30" y="144"/>
                </a:lnTo>
                <a:close/>
                <a:moveTo>
                  <a:pt x="226" y="251"/>
                </a:moveTo>
                <a:lnTo>
                  <a:pt x="226" y="251"/>
                </a:lnTo>
                <a:lnTo>
                  <a:pt x="226" y="253"/>
                </a:lnTo>
                <a:lnTo>
                  <a:pt x="224" y="253"/>
                </a:lnTo>
                <a:lnTo>
                  <a:pt x="224" y="256"/>
                </a:lnTo>
                <a:lnTo>
                  <a:pt x="226" y="254"/>
                </a:lnTo>
                <a:lnTo>
                  <a:pt x="226" y="251"/>
                </a:lnTo>
                <a:close/>
                <a:moveTo>
                  <a:pt x="346" y="207"/>
                </a:moveTo>
                <a:lnTo>
                  <a:pt x="346" y="207"/>
                </a:lnTo>
                <a:lnTo>
                  <a:pt x="343" y="207"/>
                </a:lnTo>
                <a:lnTo>
                  <a:pt x="343" y="208"/>
                </a:lnTo>
                <a:lnTo>
                  <a:pt x="346" y="208"/>
                </a:lnTo>
                <a:lnTo>
                  <a:pt x="346" y="207"/>
                </a:lnTo>
                <a:close/>
                <a:moveTo>
                  <a:pt x="349" y="79"/>
                </a:moveTo>
                <a:lnTo>
                  <a:pt x="349" y="79"/>
                </a:lnTo>
                <a:lnTo>
                  <a:pt x="347" y="81"/>
                </a:lnTo>
                <a:lnTo>
                  <a:pt x="346" y="82"/>
                </a:lnTo>
                <a:lnTo>
                  <a:pt x="349" y="81"/>
                </a:lnTo>
                <a:lnTo>
                  <a:pt x="349" y="79"/>
                </a:lnTo>
                <a:close/>
                <a:moveTo>
                  <a:pt x="27" y="235"/>
                </a:moveTo>
                <a:lnTo>
                  <a:pt x="27" y="235"/>
                </a:lnTo>
                <a:lnTo>
                  <a:pt x="25" y="237"/>
                </a:lnTo>
                <a:lnTo>
                  <a:pt x="25" y="240"/>
                </a:lnTo>
                <a:lnTo>
                  <a:pt x="27" y="238"/>
                </a:lnTo>
                <a:lnTo>
                  <a:pt x="27" y="235"/>
                </a:lnTo>
                <a:close/>
                <a:moveTo>
                  <a:pt x="182" y="57"/>
                </a:moveTo>
                <a:lnTo>
                  <a:pt x="182" y="57"/>
                </a:lnTo>
                <a:lnTo>
                  <a:pt x="183" y="55"/>
                </a:lnTo>
                <a:lnTo>
                  <a:pt x="183" y="54"/>
                </a:lnTo>
                <a:lnTo>
                  <a:pt x="182" y="55"/>
                </a:lnTo>
                <a:lnTo>
                  <a:pt x="182" y="57"/>
                </a:lnTo>
                <a:close/>
                <a:moveTo>
                  <a:pt x="350" y="208"/>
                </a:moveTo>
                <a:lnTo>
                  <a:pt x="350" y="208"/>
                </a:lnTo>
                <a:lnTo>
                  <a:pt x="350" y="207"/>
                </a:lnTo>
                <a:lnTo>
                  <a:pt x="349" y="207"/>
                </a:lnTo>
                <a:lnTo>
                  <a:pt x="349" y="208"/>
                </a:lnTo>
                <a:lnTo>
                  <a:pt x="350" y="208"/>
                </a:lnTo>
                <a:close/>
                <a:moveTo>
                  <a:pt x="355" y="125"/>
                </a:moveTo>
                <a:lnTo>
                  <a:pt x="355" y="125"/>
                </a:lnTo>
                <a:lnTo>
                  <a:pt x="355" y="122"/>
                </a:lnTo>
                <a:lnTo>
                  <a:pt x="355" y="125"/>
                </a:lnTo>
                <a:close/>
                <a:moveTo>
                  <a:pt x="149" y="141"/>
                </a:moveTo>
                <a:lnTo>
                  <a:pt x="149" y="141"/>
                </a:lnTo>
                <a:lnTo>
                  <a:pt x="155" y="139"/>
                </a:lnTo>
                <a:lnTo>
                  <a:pt x="152" y="139"/>
                </a:lnTo>
                <a:lnTo>
                  <a:pt x="150" y="139"/>
                </a:lnTo>
                <a:lnTo>
                  <a:pt x="149" y="141"/>
                </a:lnTo>
                <a:close/>
                <a:moveTo>
                  <a:pt x="24" y="294"/>
                </a:moveTo>
                <a:lnTo>
                  <a:pt x="24" y="294"/>
                </a:lnTo>
                <a:lnTo>
                  <a:pt x="25" y="292"/>
                </a:lnTo>
                <a:lnTo>
                  <a:pt x="25" y="290"/>
                </a:lnTo>
                <a:lnTo>
                  <a:pt x="24" y="292"/>
                </a:lnTo>
                <a:lnTo>
                  <a:pt x="24" y="294"/>
                </a:lnTo>
                <a:close/>
                <a:moveTo>
                  <a:pt x="106" y="346"/>
                </a:moveTo>
                <a:lnTo>
                  <a:pt x="106" y="346"/>
                </a:lnTo>
                <a:lnTo>
                  <a:pt x="101" y="346"/>
                </a:lnTo>
                <a:lnTo>
                  <a:pt x="101" y="347"/>
                </a:lnTo>
                <a:lnTo>
                  <a:pt x="106" y="347"/>
                </a:lnTo>
                <a:lnTo>
                  <a:pt x="106" y="346"/>
                </a:lnTo>
                <a:close/>
                <a:moveTo>
                  <a:pt x="355" y="160"/>
                </a:moveTo>
                <a:lnTo>
                  <a:pt x="355" y="160"/>
                </a:lnTo>
                <a:lnTo>
                  <a:pt x="355" y="167"/>
                </a:lnTo>
                <a:lnTo>
                  <a:pt x="355" y="160"/>
                </a:lnTo>
                <a:close/>
                <a:moveTo>
                  <a:pt x="259" y="350"/>
                </a:moveTo>
                <a:lnTo>
                  <a:pt x="259" y="350"/>
                </a:lnTo>
                <a:lnTo>
                  <a:pt x="259" y="349"/>
                </a:lnTo>
                <a:lnTo>
                  <a:pt x="257" y="349"/>
                </a:lnTo>
                <a:lnTo>
                  <a:pt x="257" y="350"/>
                </a:lnTo>
                <a:lnTo>
                  <a:pt x="259" y="350"/>
                </a:lnTo>
                <a:close/>
                <a:moveTo>
                  <a:pt x="298" y="29"/>
                </a:moveTo>
                <a:lnTo>
                  <a:pt x="298" y="29"/>
                </a:lnTo>
                <a:lnTo>
                  <a:pt x="300" y="29"/>
                </a:lnTo>
                <a:lnTo>
                  <a:pt x="302" y="29"/>
                </a:lnTo>
                <a:lnTo>
                  <a:pt x="302" y="27"/>
                </a:lnTo>
                <a:lnTo>
                  <a:pt x="300" y="27"/>
                </a:lnTo>
                <a:lnTo>
                  <a:pt x="298" y="29"/>
                </a:lnTo>
                <a:close/>
                <a:moveTo>
                  <a:pt x="237" y="330"/>
                </a:moveTo>
                <a:lnTo>
                  <a:pt x="237" y="330"/>
                </a:lnTo>
                <a:lnTo>
                  <a:pt x="240" y="330"/>
                </a:lnTo>
                <a:lnTo>
                  <a:pt x="240" y="327"/>
                </a:lnTo>
                <a:lnTo>
                  <a:pt x="237" y="328"/>
                </a:lnTo>
                <a:lnTo>
                  <a:pt x="237" y="330"/>
                </a:lnTo>
                <a:close/>
                <a:moveTo>
                  <a:pt x="224" y="134"/>
                </a:moveTo>
                <a:lnTo>
                  <a:pt x="224" y="134"/>
                </a:lnTo>
                <a:lnTo>
                  <a:pt x="224" y="136"/>
                </a:lnTo>
                <a:lnTo>
                  <a:pt x="223" y="137"/>
                </a:lnTo>
                <a:lnTo>
                  <a:pt x="224" y="137"/>
                </a:lnTo>
                <a:lnTo>
                  <a:pt x="226" y="137"/>
                </a:lnTo>
                <a:lnTo>
                  <a:pt x="224" y="134"/>
                </a:lnTo>
                <a:close/>
                <a:moveTo>
                  <a:pt x="267" y="41"/>
                </a:moveTo>
                <a:lnTo>
                  <a:pt x="267" y="41"/>
                </a:lnTo>
                <a:lnTo>
                  <a:pt x="272" y="41"/>
                </a:lnTo>
                <a:lnTo>
                  <a:pt x="273" y="41"/>
                </a:lnTo>
                <a:lnTo>
                  <a:pt x="267" y="41"/>
                </a:lnTo>
                <a:close/>
                <a:moveTo>
                  <a:pt x="139" y="60"/>
                </a:moveTo>
                <a:lnTo>
                  <a:pt x="139" y="60"/>
                </a:lnTo>
                <a:lnTo>
                  <a:pt x="137" y="62"/>
                </a:lnTo>
                <a:lnTo>
                  <a:pt x="137" y="65"/>
                </a:lnTo>
                <a:lnTo>
                  <a:pt x="139" y="60"/>
                </a:lnTo>
                <a:close/>
                <a:moveTo>
                  <a:pt x="355" y="186"/>
                </a:moveTo>
                <a:lnTo>
                  <a:pt x="355" y="186"/>
                </a:lnTo>
                <a:lnTo>
                  <a:pt x="357" y="186"/>
                </a:lnTo>
                <a:lnTo>
                  <a:pt x="357" y="183"/>
                </a:lnTo>
                <a:lnTo>
                  <a:pt x="355" y="183"/>
                </a:lnTo>
                <a:lnTo>
                  <a:pt x="355" y="186"/>
                </a:lnTo>
                <a:close/>
                <a:moveTo>
                  <a:pt x="238" y="366"/>
                </a:moveTo>
                <a:lnTo>
                  <a:pt x="238" y="366"/>
                </a:lnTo>
                <a:lnTo>
                  <a:pt x="242" y="366"/>
                </a:lnTo>
                <a:lnTo>
                  <a:pt x="240" y="363"/>
                </a:lnTo>
                <a:lnTo>
                  <a:pt x="238" y="366"/>
                </a:lnTo>
                <a:close/>
                <a:moveTo>
                  <a:pt x="314" y="85"/>
                </a:moveTo>
                <a:lnTo>
                  <a:pt x="314" y="85"/>
                </a:lnTo>
                <a:lnTo>
                  <a:pt x="314" y="81"/>
                </a:lnTo>
                <a:lnTo>
                  <a:pt x="313" y="84"/>
                </a:lnTo>
                <a:lnTo>
                  <a:pt x="314" y="85"/>
                </a:lnTo>
                <a:close/>
                <a:moveTo>
                  <a:pt x="59" y="363"/>
                </a:moveTo>
                <a:lnTo>
                  <a:pt x="59" y="363"/>
                </a:lnTo>
                <a:lnTo>
                  <a:pt x="59" y="368"/>
                </a:lnTo>
                <a:lnTo>
                  <a:pt x="60" y="365"/>
                </a:lnTo>
                <a:lnTo>
                  <a:pt x="60" y="363"/>
                </a:lnTo>
                <a:lnTo>
                  <a:pt x="59" y="363"/>
                </a:lnTo>
                <a:close/>
                <a:moveTo>
                  <a:pt x="202" y="317"/>
                </a:moveTo>
                <a:lnTo>
                  <a:pt x="202" y="317"/>
                </a:lnTo>
                <a:lnTo>
                  <a:pt x="202" y="320"/>
                </a:lnTo>
                <a:lnTo>
                  <a:pt x="204" y="319"/>
                </a:lnTo>
                <a:lnTo>
                  <a:pt x="202" y="317"/>
                </a:lnTo>
                <a:close/>
                <a:moveTo>
                  <a:pt x="253" y="338"/>
                </a:moveTo>
                <a:lnTo>
                  <a:pt x="253" y="338"/>
                </a:lnTo>
                <a:lnTo>
                  <a:pt x="249" y="338"/>
                </a:lnTo>
                <a:lnTo>
                  <a:pt x="248" y="338"/>
                </a:lnTo>
                <a:lnTo>
                  <a:pt x="249" y="338"/>
                </a:lnTo>
                <a:lnTo>
                  <a:pt x="253" y="338"/>
                </a:lnTo>
                <a:close/>
                <a:moveTo>
                  <a:pt x="51" y="336"/>
                </a:moveTo>
                <a:lnTo>
                  <a:pt x="51" y="336"/>
                </a:lnTo>
                <a:lnTo>
                  <a:pt x="52" y="341"/>
                </a:lnTo>
                <a:lnTo>
                  <a:pt x="52" y="339"/>
                </a:lnTo>
                <a:lnTo>
                  <a:pt x="51" y="336"/>
                </a:lnTo>
                <a:close/>
                <a:moveTo>
                  <a:pt x="161" y="117"/>
                </a:moveTo>
                <a:lnTo>
                  <a:pt x="161" y="117"/>
                </a:lnTo>
                <a:lnTo>
                  <a:pt x="160" y="119"/>
                </a:lnTo>
                <a:lnTo>
                  <a:pt x="160" y="120"/>
                </a:lnTo>
                <a:lnTo>
                  <a:pt x="161" y="119"/>
                </a:lnTo>
                <a:lnTo>
                  <a:pt x="161" y="117"/>
                </a:lnTo>
                <a:close/>
                <a:moveTo>
                  <a:pt x="180" y="73"/>
                </a:moveTo>
                <a:lnTo>
                  <a:pt x="180" y="73"/>
                </a:lnTo>
                <a:lnTo>
                  <a:pt x="182" y="71"/>
                </a:lnTo>
                <a:lnTo>
                  <a:pt x="182" y="70"/>
                </a:lnTo>
                <a:lnTo>
                  <a:pt x="180" y="70"/>
                </a:lnTo>
                <a:lnTo>
                  <a:pt x="180" y="73"/>
                </a:lnTo>
                <a:close/>
                <a:moveTo>
                  <a:pt x="180" y="22"/>
                </a:moveTo>
                <a:lnTo>
                  <a:pt x="180" y="22"/>
                </a:lnTo>
                <a:lnTo>
                  <a:pt x="182" y="22"/>
                </a:lnTo>
                <a:lnTo>
                  <a:pt x="183" y="22"/>
                </a:lnTo>
                <a:lnTo>
                  <a:pt x="183" y="21"/>
                </a:lnTo>
                <a:lnTo>
                  <a:pt x="180" y="22"/>
                </a:lnTo>
                <a:close/>
                <a:moveTo>
                  <a:pt x="183" y="30"/>
                </a:moveTo>
                <a:lnTo>
                  <a:pt x="183" y="30"/>
                </a:lnTo>
                <a:lnTo>
                  <a:pt x="183" y="27"/>
                </a:lnTo>
                <a:lnTo>
                  <a:pt x="182" y="27"/>
                </a:lnTo>
                <a:lnTo>
                  <a:pt x="183" y="30"/>
                </a:lnTo>
                <a:close/>
                <a:moveTo>
                  <a:pt x="199" y="130"/>
                </a:moveTo>
                <a:lnTo>
                  <a:pt x="199" y="130"/>
                </a:lnTo>
                <a:lnTo>
                  <a:pt x="201" y="131"/>
                </a:lnTo>
                <a:lnTo>
                  <a:pt x="204" y="130"/>
                </a:lnTo>
                <a:lnTo>
                  <a:pt x="201" y="130"/>
                </a:lnTo>
                <a:lnTo>
                  <a:pt x="199" y="130"/>
                </a:lnTo>
                <a:close/>
                <a:moveTo>
                  <a:pt x="335" y="240"/>
                </a:moveTo>
                <a:lnTo>
                  <a:pt x="335" y="240"/>
                </a:lnTo>
                <a:lnTo>
                  <a:pt x="338" y="242"/>
                </a:lnTo>
                <a:lnTo>
                  <a:pt x="338" y="238"/>
                </a:lnTo>
                <a:lnTo>
                  <a:pt x="335" y="240"/>
                </a:lnTo>
                <a:close/>
                <a:moveTo>
                  <a:pt x="327" y="71"/>
                </a:moveTo>
                <a:lnTo>
                  <a:pt x="327" y="71"/>
                </a:lnTo>
                <a:lnTo>
                  <a:pt x="327" y="73"/>
                </a:lnTo>
                <a:lnTo>
                  <a:pt x="325" y="74"/>
                </a:lnTo>
                <a:lnTo>
                  <a:pt x="328" y="73"/>
                </a:lnTo>
                <a:lnTo>
                  <a:pt x="327" y="71"/>
                </a:lnTo>
                <a:close/>
                <a:moveTo>
                  <a:pt x="360" y="306"/>
                </a:moveTo>
                <a:lnTo>
                  <a:pt x="360" y="306"/>
                </a:lnTo>
                <a:lnTo>
                  <a:pt x="358" y="306"/>
                </a:lnTo>
                <a:lnTo>
                  <a:pt x="358" y="309"/>
                </a:lnTo>
                <a:lnTo>
                  <a:pt x="360" y="311"/>
                </a:lnTo>
                <a:lnTo>
                  <a:pt x="360" y="306"/>
                </a:lnTo>
                <a:close/>
                <a:moveTo>
                  <a:pt x="130" y="51"/>
                </a:moveTo>
                <a:lnTo>
                  <a:pt x="130" y="51"/>
                </a:lnTo>
                <a:lnTo>
                  <a:pt x="128" y="51"/>
                </a:lnTo>
                <a:lnTo>
                  <a:pt x="126" y="54"/>
                </a:lnTo>
                <a:lnTo>
                  <a:pt x="130" y="51"/>
                </a:lnTo>
                <a:close/>
                <a:moveTo>
                  <a:pt x="137" y="130"/>
                </a:moveTo>
                <a:lnTo>
                  <a:pt x="137" y="130"/>
                </a:lnTo>
                <a:lnTo>
                  <a:pt x="139" y="136"/>
                </a:lnTo>
                <a:lnTo>
                  <a:pt x="139" y="133"/>
                </a:lnTo>
                <a:lnTo>
                  <a:pt x="137" y="130"/>
                </a:lnTo>
                <a:close/>
                <a:moveTo>
                  <a:pt x="70" y="18"/>
                </a:moveTo>
                <a:lnTo>
                  <a:pt x="70" y="18"/>
                </a:lnTo>
                <a:lnTo>
                  <a:pt x="63" y="19"/>
                </a:lnTo>
                <a:lnTo>
                  <a:pt x="70" y="18"/>
                </a:lnTo>
                <a:close/>
                <a:moveTo>
                  <a:pt x="152" y="335"/>
                </a:moveTo>
                <a:lnTo>
                  <a:pt x="152" y="335"/>
                </a:lnTo>
                <a:lnTo>
                  <a:pt x="152" y="336"/>
                </a:lnTo>
                <a:lnTo>
                  <a:pt x="152" y="338"/>
                </a:lnTo>
                <a:lnTo>
                  <a:pt x="153" y="335"/>
                </a:lnTo>
                <a:lnTo>
                  <a:pt x="152" y="335"/>
                </a:lnTo>
                <a:close/>
                <a:moveTo>
                  <a:pt x="24" y="73"/>
                </a:moveTo>
                <a:lnTo>
                  <a:pt x="24" y="73"/>
                </a:lnTo>
                <a:lnTo>
                  <a:pt x="24" y="71"/>
                </a:lnTo>
                <a:lnTo>
                  <a:pt x="25" y="66"/>
                </a:lnTo>
                <a:lnTo>
                  <a:pt x="24" y="73"/>
                </a:lnTo>
                <a:close/>
                <a:moveTo>
                  <a:pt x="191" y="249"/>
                </a:moveTo>
                <a:lnTo>
                  <a:pt x="191" y="249"/>
                </a:lnTo>
                <a:lnTo>
                  <a:pt x="191" y="251"/>
                </a:lnTo>
                <a:lnTo>
                  <a:pt x="193" y="253"/>
                </a:lnTo>
                <a:lnTo>
                  <a:pt x="193" y="251"/>
                </a:lnTo>
                <a:lnTo>
                  <a:pt x="193" y="249"/>
                </a:lnTo>
                <a:lnTo>
                  <a:pt x="191" y="249"/>
                </a:lnTo>
                <a:close/>
                <a:moveTo>
                  <a:pt x="93" y="360"/>
                </a:moveTo>
                <a:lnTo>
                  <a:pt x="93" y="360"/>
                </a:lnTo>
                <a:lnTo>
                  <a:pt x="90" y="360"/>
                </a:lnTo>
                <a:lnTo>
                  <a:pt x="90" y="361"/>
                </a:lnTo>
                <a:lnTo>
                  <a:pt x="93" y="361"/>
                </a:lnTo>
                <a:lnTo>
                  <a:pt x="93" y="360"/>
                </a:lnTo>
                <a:close/>
                <a:moveTo>
                  <a:pt x="19" y="161"/>
                </a:moveTo>
                <a:lnTo>
                  <a:pt x="19" y="161"/>
                </a:lnTo>
                <a:lnTo>
                  <a:pt x="21" y="160"/>
                </a:lnTo>
                <a:lnTo>
                  <a:pt x="21" y="156"/>
                </a:lnTo>
                <a:lnTo>
                  <a:pt x="19" y="160"/>
                </a:lnTo>
                <a:lnTo>
                  <a:pt x="19" y="161"/>
                </a:lnTo>
                <a:close/>
                <a:moveTo>
                  <a:pt x="357" y="261"/>
                </a:moveTo>
                <a:lnTo>
                  <a:pt x="357" y="261"/>
                </a:lnTo>
                <a:lnTo>
                  <a:pt x="357" y="265"/>
                </a:lnTo>
                <a:lnTo>
                  <a:pt x="357" y="261"/>
                </a:lnTo>
                <a:close/>
                <a:moveTo>
                  <a:pt x="186" y="93"/>
                </a:moveTo>
                <a:lnTo>
                  <a:pt x="186" y="93"/>
                </a:lnTo>
                <a:lnTo>
                  <a:pt x="186" y="89"/>
                </a:lnTo>
                <a:lnTo>
                  <a:pt x="185" y="93"/>
                </a:lnTo>
                <a:lnTo>
                  <a:pt x="186" y="93"/>
                </a:lnTo>
                <a:close/>
                <a:moveTo>
                  <a:pt x="286" y="27"/>
                </a:moveTo>
                <a:lnTo>
                  <a:pt x="286" y="27"/>
                </a:lnTo>
                <a:lnTo>
                  <a:pt x="287" y="24"/>
                </a:lnTo>
                <a:lnTo>
                  <a:pt x="286" y="22"/>
                </a:lnTo>
                <a:lnTo>
                  <a:pt x="286" y="25"/>
                </a:lnTo>
                <a:lnTo>
                  <a:pt x="286" y="27"/>
                </a:lnTo>
                <a:close/>
                <a:moveTo>
                  <a:pt x="201" y="27"/>
                </a:moveTo>
                <a:lnTo>
                  <a:pt x="201" y="27"/>
                </a:lnTo>
                <a:lnTo>
                  <a:pt x="197" y="27"/>
                </a:lnTo>
                <a:lnTo>
                  <a:pt x="197" y="30"/>
                </a:lnTo>
                <a:lnTo>
                  <a:pt x="201" y="27"/>
                </a:lnTo>
                <a:close/>
                <a:moveTo>
                  <a:pt x="32" y="349"/>
                </a:moveTo>
                <a:lnTo>
                  <a:pt x="32" y="349"/>
                </a:lnTo>
                <a:lnTo>
                  <a:pt x="33" y="347"/>
                </a:lnTo>
                <a:lnTo>
                  <a:pt x="32" y="344"/>
                </a:lnTo>
                <a:lnTo>
                  <a:pt x="32" y="346"/>
                </a:lnTo>
                <a:lnTo>
                  <a:pt x="32" y="349"/>
                </a:lnTo>
                <a:close/>
                <a:moveTo>
                  <a:pt x="172" y="108"/>
                </a:moveTo>
                <a:lnTo>
                  <a:pt x="172" y="108"/>
                </a:lnTo>
                <a:lnTo>
                  <a:pt x="174" y="106"/>
                </a:lnTo>
                <a:lnTo>
                  <a:pt x="174" y="104"/>
                </a:lnTo>
                <a:lnTo>
                  <a:pt x="172" y="106"/>
                </a:lnTo>
                <a:lnTo>
                  <a:pt x="172" y="108"/>
                </a:lnTo>
                <a:close/>
                <a:moveTo>
                  <a:pt x="207" y="21"/>
                </a:moveTo>
                <a:lnTo>
                  <a:pt x="207" y="21"/>
                </a:lnTo>
                <a:lnTo>
                  <a:pt x="207" y="22"/>
                </a:lnTo>
                <a:lnTo>
                  <a:pt x="208" y="21"/>
                </a:lnTo>
                <a:lnTo>
                  <a:pt x="208" y="18"/>
                </a:lnTo>
                <a:lnTo>
                  <a:pt x="207" y="21"/>
                </a:lnTo>
                <a:close/>
                <a:moveTo>
                  <a:pt x="262" y="38"/>
                </a:moveTo>
                <a:lnTo>
                  <a:pt x="262" y="38"/>
                </a:lnTo>
                <a:lnTo>
                  <a:pt x="264" y="38"/>
                </a:lnTo>
                <a:lnTo>
                  <a:pt x="264" y="37"/>
                </a:lnTo>
                <a:lnTo>
                  <a:pt x="262" y="37"/>
                </a:lnTo>
                <a:lnTo>
                  <a:pt x="262" y="38"/>
                </a:lnTo>
                <a:close/>
                <a:moveTo>
                  <a:pt x="103" y="357"/>
                </a:moveTo>
                <a:lnTo>
                  <a:pt x="103" y="357"/>
                </a:lnTo>
                <a:lnTo>
                  <a:pt x="101" y="355"/>
                </a:lnTo>
                <a:lnTo>
                  <a:pt x="100" y="355"/>
                </a:lnTo>
                <a:lnTo>
                  <a:pt x="101" y="357"/>
                </a:lnTo>
                <a:lnTo>
                  <a:pt x="103" y="357"/>
                </a:lnTo>
                <a:close/>
                <a:moveTo>
                  <a:pt x="33" y="268"/>
                </a:moveTo>
                <a:lnTo>
                  <a:pt x="33" y="268"/>
                </a:lnTo>
                <a:lnTo>
                  <a:pt x="33" y="262"/>
                </a:lnTo>
                <a:lnTo>
                  <a:pt x="32" y="264"/>
                </a:lnTo>
                <a:lnTo>
                  <a:pt x="32" y="267"/>
                </a:lnTo>
                <a:lnTo>
                  <a:pt x="33" y="268"/>
                </a:lnTo>
                <a:close/>
                <a:moveTo>
                  <a:pt x="197" y="358"/>
                </a:moveTo>
                <a:lnTo>
                  <a:pt x="197" y="358"/>
                </a:lnTo>
                <a:lnTo>
                  <a:pt x="199" y="355"/>
                </a:lnTo>
                <a:lnTo>
                  <a:pt x="196" y="355"/>
                </a:lnTo>
                <a:lnTo>
                  <a:pt x="197" y="358"/>
                </a:lnTo>
                <a:close/>
                <a:moveTo>
                  <a:pt x="153" y="89"/>
                </a:moveTo>
                <a:lnTo>
                  <a:pt x="153" y="89"/>
                </a:lnTo>
                <a:lnTo>
                  <a:pt x="155" y="87"/>
                </a:lnTo>
                <a:lnTo>
                  <a:pt x="153" y="85"/>
                </a:lnTo>
                <a:lnTo>
                  <a:pt x="153" y="89"/>
                </a:lnTo>
                <a:close/>
                <a:moveTo>
                  <a:pt x="167" y="27"/>
                </a:moveTo>
                <a:lnTo>
                  <a:pt x="167" y="27"/>
                </a:lnTo>
                <a:lnTo>
                  <a:pt x="166" y="27"/>
                </a:lnTo>
                <a:lnTo>
                  <a:pt x="166" y="29"/>
                </a:lnTo>
                <a:lnTo>
                  <a:pt x="167" y="29"/>
                </a:lnTo>
                <a:lnTo>
                  <a:pt x="167" y="27"/>
                </a:lnTo>
                <a:close/>
                <a:moveTo>
                  <a:pt x="177" y="74"/>
                </a:moveTo>
                <a:lnTo>
                  <a:pt x="177" y="74"/>
                </a:lnTo>
                <a:lnTo>
                  <a:pt x="177" y="71"/>
                </a:lnTo>
                <a:lnTo>
                  <a:pt x="175" y="71"/>
                </a:lnTo>
                <a:lnTo>
                  <a:pt x="177" y="74"/>
                </a:lnTo>
                <a:close/>
                <a:moveTo>
                  <a:pt x="188" y="343"/>
                </a:moveTo>
                <a:lnTo>
                  <a:pt x="188" y="343"/>
                </a:lnTo>
                <a:lnTo>
                  <a:pt x="186" y="344"/>
                </a:lnTo>
                <a:lnTo>
                  <a:pt x="186" y="346"/>
                </a:lnTo>
                <a:lnTo>
                  <a:pt x="190" y="346"/>
                </a:lnTo>
                <a:lnTo>
                  <a:pt x="188" y="343"/>
                </a:lnTo>
                <a:close/>
                <a:moveTo>
                  <a:pt x="352" y="139"/>
                </a:moveTo>
                <a:lnTo>
                  <a:pt x="352" y="139"/>
                </a:lnTo>
                <a:lnTo>
                  <a:pt x="349" y="139"/>
                </a:lnTo>
                <a:lnTo>
                  <a:pt x="349" y="141"/>
                </a:lnTo>
                <a:lnTo>
                  <a:pt x="350" y="139"/>
                </a:lnTo>
                <a:lnTo>
                  <a:pt x="352" y="139"/>
                </a:lnTo>
                <a:close/>
                <a:moveTo>
                  <a:pt x="201" y="87"/>
                </a:moveTo>
                <a:lnTo>
                  <a:pt x="201" y="87"/>
                </a:lnTo>
                <a:lnTo>
                  <a:pt x="204" y="85"/>
                </a:lnTo>
                <a:lnTo>
                  <a:pt x="201" y="85"/>
                </a:lnTo>
                <a:lnTo>
                  <a:pt x="201" y="87"/>
                </a:lnTo>
                <a:close/>
                <a:moveTo>
                  <a:pt x="32" y="256"/>
                </a:moveTo>
                <a:lnTo>
                  <a:pt x="32" y="256"/>
                </a:lnTo>
                <a:lnTo>
                  <a:pt x="32" y="259"/>
                </a:lnTo>
                <a:lnTo>
                  <a:pt x="33" y="257"/>
                </a:lnTo>
                <a:lnTo>
                  <a:pt x="32" y="256"/>
                </a:lnTo>
                <a:close/>
                <a:moveTo>
                  <a:pt x="186" y="46"/>
                </a:moveTo>
                <a:lnTo>
                  <a:pt x="186" y="46"/>
                </a:lnTo>
                <a:lnTo>
                  <a:pt x="185" y="44"/>
                </a:lnTo>
                <a:lnTo>
                  <a:pt x="185" y="48"/>
                </a:lnTo>
                <a:lnTo>
                  <a:pt x="186" y="46"/>
                </a:lnTo>
                <a:close/>
                <a:moveTo>
                  <a:pt x="350" y="175"/>
                </a:moveTo>
                <a:lnTo>
                  <a:pt x="350" y="175"/>
                </a:lnTo>
                <a:lnTo>
                  <a:pt x="350" y="174"/>
                </a:lnTo>
                <a:lnTo>
                  <a:pt x="349" y="174"/>
                </a:lnTo>
                <a:lnTo>
                  <a:pt x="349" y="175"/>
                </a:lnTo>
                <a:lnTo>
                  <a:pt x="350" y="175"/>
                </a:lnTo>
                <a:close/>
                <a:moveTo>
                  <a:pt x="161" y="346"/>
                </a:moveTo>
                <a:lnTo>
                  <a:pt x="161" y="346"/>
                </a:lnTo>
                <a:lnTo>
                  <a:pt x="164" y="347"/>
                </a:lnTo>
                <a:lnTo>
                  <a:pt x="163" y="344"/>
                </a:lnTo>
                <a:lnTo>
                  <a:pt x="161" y="346"/>
                </a:lnTo>
                <a:close/>
                <a:moveTo>
                  <a:pt x="182" y="18"/>
                </a:moveTo>
                <a:lnTo>
                  <a:pt x="182" y="18"/>
                </a:lnTo>
                <a:lnTo>
                  <a:pt x="178" y="18"/>
                </a:lnTo>
                <a:lnTo>
                  <a:pt x="178" y="19"/>
                </a:lnTo>
                <a:lnTo>
                  <a:pt x="182" y="18"/>
                </a:lnTo>
                <a:close/>
                <a:moveTo>
                  <a:pt x="101" y="25"/>
                </a:moveTo>
                <a:lnTo>
                  <a:pt x="101" y="25"/>
                </a:lnTo>
                <a:lnTo>
                  <a:pt x="103" y="25"/>
                </a:lnTo>
                <a:lnTo>
                  <a:pt x="103" y="22"/>
                </a:lnTo>
                <a:lnTo>
                  <a:pt x="101" y="25"/>
                </a:lnTo>
                <a:close/>
                <a:moveTo>
                  <a:pt x="52" y="311"/>
                </a:moveTo>
                <a:lnTo>
                  <a:pt x="52" y="311"/>
                </a:lnTo>
                <a:lnTo>
                  <a:pt x="52" y="316"/>
                </a:lnTo>
                <a:lnTo>
                  <a:pt x="54" y="316"/>
                </a:lnTo>
                <a:lnTo>
                  <a:pt x="54" y="311"/>
                </a:lnTo>
                <a:lnTo>
                  <a:pt x="52" y="311"/>
                </a:lnTo>
                <a:close/>
                <a:moveTo>
                  <a:pt x="339" y="158"/>
                </a:moveTo>
                <a:lnTo>
                  <a:pt x="339" y="158"/>
                </a:lnTo>
                <a:lnTo>
                  <a:pt x="336" y="158"/>
                </a:lnTo>
                <a:lnTo>
                  <a:pt x="336" y="160"/>
                </a:lnTo>
                <a:lnTo>
                  <a:pt x="339" y="158"/>
                </a:lnTo>
                <a:close/>
                <a:moveTo>
                  <a:pt x="191" y="115"/>
                </a:moveTo>
                <a:lnTo>
                  <a:pt x="191" y="115"/>
                </a:lnTo>
                <a:lnTo>
                  <a:pt x="191" y="119"/>
                </a:lnTo>
                <a:lnTo>
                  <a:pt x="193" y="119"/>
                </a:lnTo>
                <a:lnTo>
                  <a:pt x="193" y="115"/>
                </a:lnTo>
                <a:lnTo>
                  <a:pt x="191" y="115"/>
                </a:lnTo>
                <a:close/>
                <a:moveTo>
                  <a:pt x="29" y="290"/>
                </a:moveTo>
                <a:lnTo>
                  <a:pt x="29" y="290"/>
                </a:lnTo>
                <a:lnTo>
                  <a:pt x="30" y="289"/>
                </a:lnTo>
                <a:lnTo>
                  <a:pt x="30" y="287"/>
                </a:lnTo>
                <a:lnTo>
                  <a:pt x="29" y="289"/>
                </a:lnTo>
                <a:lnTo>
                  <a:pt x="29" y="290"/>
                </a:lnTo>
                <a:close/>
                <a:moveTo>
                  <a:pt x="166" y="354"/>
                </a:moveTo>
                <a:lnTo>
                  <a:pt x="166" y="354"/>
                </a:lnTo>
                <a:lnTo>
                  <a:pt x="163" y="354"/>
                </a:lnTo>
                <a:lnTo>
                  <a:pt x="163" y="355"/>
                </a:lnTo>
                <a:lnTo>
                  <a:pt x="166" y="355"/>
                </a:lnTo>
                <a:lnTo>
                  <a:pt x="166" y="354"/>
                </a:lnTo>
                <a:close/>
                <a:moveTo>
                  <a:pt x="183" y="349"/>
                </a:moveTo>
                <a:lnTo>
                  <a:pt x="183" y="349"/>
                </a:lnTo>
                <a:lnTo>
                  <a:pt x="180" y="349"/>
                </a:lnTo>
                <a:lnTo>
                  <a:pt x="180" y="350"/>
                </a:lnTo>
                <a:lnTo>
                  <a:pt x="182" y="350"/>
                </a:lnTo>
                <a:lnTo>
                  <a:pt x="183" y="349"/>
                </a:lnTo>
                <a:close/>
                <a:moveTo>
                  <a:pt x="330" y="98"/>
                </a:moveTo>
                <a:lnTo>
                  <a:pt x="330" y="98"/>
                </a:lnTo>
                <a:lnTo>
                  <a:pt x="328" y="101"/>
                </a:lnTo>
                <a:lnTo>
                  <a:pt x="330" y="100"/>
                </a:lnTo>
                <a:lnTo>
                  <a:pt x="330" y="98"/>
                </a:lnTo>
                <a:close/>
                <a:moveTo>
                  <a:pt x="246" y="352"/>
                </a:moveTo>
                <a:lnTo>
                  <a:pt x="246" y="352"/>
                </a:lnTo>
                <a:lnTo>
                  <a:pt x="248" y="352"/>
                </a:lnTo>
                <a:lnTo>
                  <a:pt x="246" y="349"/>
                </a:lnTo>
                <a:lnTo>
                  <a:pt x="245" y="349"/>
                </a:lnTo>
                <a:lnTo>
                  <a:pt x="246" y="352"/>
                </a:lnTo>
                <a:close/>
                <a:moveTo>
                  <a:pt x="204" y="40"/>
                </a:moveTo>
                <a:lnTo>
                  <a:pt x="204" y="40"/>
                </a:lnTo>
                <a:lnTo>
                  <a:pt x="201" y="41"/>
                </a:lnTo>
                <a:lnTo>
                  <a:pt x="201" y="43"/>
                </a:lnTo>
                <a:lnTo>
                  <a:pt x="202" y="43"/>
                </a:lnTo>
                <a:lnTo>
                  <a:pt x="204" y="41"/>
                </a:lnTo>
                <a:lnTo>
                  <a:pt x="204" y="40"/>
                </a:lnTo>
                <a:close/>
                <a:moveTo>
                  <a:pt x="235" y="361"/>
                </a:moveTo>
                <a:lnTo>
                  <a:pt x="235" y="361"/>
                </a:lnTo>
                <a:lnTo>
                  <a:pt x="235" y="366"/>
                </a:lnTo>
                <a:lnTo>
                  <a:pt x="237" y="363"/>
                </a:lnTo>
                <a:lnTo>
                  <a:pt x="235" y="361"/>
                </a:lnTo>
                <a:close/>
                <a:moveTo>
                  <a:pt x="207" y="355"/>
                </a:moveTo>
                <a:lnTo>
                  <a:pt x="207" y="355"/>
                </a:lnTo>
                <a:lnTo>
                  <a:pt x="205" y="358"/>
                </a:lnTo>
                <a:lnTo>
                  <a:pt x="208" y="358"/>
                </a:lnTo>
                <a:lnTo>
                  <a:pt x="207" y="355"/>
                </a:lnTo>
                <a:close/>
                <a:moveTo>
                  <a:pt x="196" y="343"/>
                </a:moveTo>
                <a:lnTo>
                  <a:pt x="196" y="343"/>
                </a:lnTo>
                <a:lnTo>
                  <a:pt x="194" y="346"/>
                </a:lnTo>
                <a:lnTo>
                  <a:pt x="196" y="346"/>
                </a:lnTo>
                <a:lnTo>
                  <a:pt x="196" y="343"/>
                </a:lnTo>
                <a:close/>
                <a:moveTo>
                  <a:pt x="188" y="232"/>
                </a:moveTo>
                <a:lnTo>
                  <a:pt x="188" y="232"/>
                </a:lnTo>
                <a:lnTo>
                  <a:pt x="185" y="232"/>
                </a:lnTo>
                <a:lnTo>
                  <a:pt x="186" y="234"/>
                </a:lnTo>
                <a:lnTo>
                  <a:pt x="188" y="232"/>
                </a:lnTo>
                <a:close/>
                <a:moveTo>
                  <a:pt x="336" y="41"/>
                </a:moveTo>
                <a:lnTo>
                  <a:pt x="336" y="41"/>
                </a:lnTo>
                <a:lnTo>
                  <a:pt x="338" y="41"/>
                </a:lnTo>
                <a:lnTo>
                  <a:pt x="335" y="38"/>
                </a:lnTo>
                <a:lnTo>
                  <a:pt x="336" y="41"/>
                </a:lnTo>
                <a:close/>
                <a:moveTo>
                  <a:pt x="150" y="92"/>
                </a:moveTo>
                <a:lnTo>
                  <a:pt x="150" y="92"/>
                </a:lnTo>
                <a:lnTo>
                  <a:pt x="152" y="90"/>
                </a:lnTo>
                <a:lnTo>
                  <a:pt x="150" y="87"/>
                </a:lnTo>
                <a:lnTo>
                  <a:pt x="150" y="92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40" y="167"/>
                </a:lnTo>
                <a:lnTo>
                  <a:pt x="40" y="169"/>
                </a:lnTo>
                <a:lnTo>
                  <a:pt x="40" y="174"/>
                </a:lnTo>
                <a:close/>
                <a:moveTo>
                  <a:pt x="223" y="104"/>
                </a:moveTo>
                <a:lnTo>
                  <a:pt x="223" y="104"/>
                </a:lnTo>
                <a:lnTo>
                  <a:pt x="221" y="100"/>
                </a:lnTo>
                <a:lnTo>
                  <a:pt x="220" y="101"/>
                </a:lnTo>
                <a:lnTo>
                  <a:pt x="223" y="104"/>
                </a:lnTo>
                <a:close/>
                <a:moveTo>
                  <a:pt x="339" y="153"/>
                </a:moveTo>
                <a:lnTo>
                  <a:pt x="339" y="153"/>
                </a:lnTo>
                <a:lnTo>
                  <a:pt x="336" y="155"/>
                </a:lnTo>
                <a:lnTo>
                  <a:pt x="339" y="155"/>
                </a:lnTo>
                <a:lnTo>
                  <a:pt x="339" y="153"/>
                </a:lnTo>
                <a:close/>
                <a:moveTo>
                  <a:pt x="344" y="270"/>
                </a:moveTo>
                <a:lnTo>
                  <a:pt x="344" y="270"/>
                </a:lnTo>
                <a:lnTo>
                  <a:pt x="346" y="270"/>
                </a:lnTo>
                <a:lnTo>
                  <a:pt x="347" y="268"/>
                </a:lnTo>
                <a:lnTo>
                  <a:pt x="344" y="268"/>
                </a:lnTo>
                <a:lnTo>
                  <a:pt x="344" y="270"/>
                </a:lnTo>
                <a:close/>
                <a:moveTo>
                  <a:pt x="199" y="8"/>
                </a:moveTo>
                <a:lnTo>
                  <a:pt x="199" y="8"/>
                </a:lnTo>
                <a:lnTo>
                  <a:pt x="199" y="10"/>
                </a:lnTo>
                <a:lnTo>
                  <a:pt x="210" y="10"/>
                </a:lnTo>
                <a:lnTo>
                  <a:pt x="210" y="8"/>
                </a:lnTo>
                <a:lnTo>
                  <a:pt x="199" y="8"/>
                </a:lnTo>
                <a:close/>
                <a:moveTo>
                  <a:pt x="163" y="79"/>
                </a:moveTo>
                <a:lnTo>
                  <a:pt x="163" y="79"/>
                </a:lnTo>
                <a:lnTo>
                  <a:pt x="161" y="79"/>
                </a:lnTo>
                <a:lnTo>
                  <a:pt x="160" y="81"/>
                </a:lnTo>
                <a:lnTo>
                  <a:pt x="158" y="82"/>
                </a:lnTo>
                <a:lnTo>
                  <a:pt x="160" y="82"/>
                </a:lnTo>
                <a:lnTo>
                  <a:pt x="163" y="79"/>
                </a:lnTo>
                <a:close/>
                <a:moveTo>
                  <a:pt x="24" y="287"/>
                </a:moveTo>
                <a:lnTo>
                  <a:pt x="24" y="287"/>
                </a:lnTo>
                <a:lnTo>
                  <a:pt x="25" y="287"/>
                </a:lnTo>
                <a:lnTo>
                  <a:pt x="24" y="284"/>
                </a:lnTo>
                <a:lnTo>
                  <a:pt x="24" y="287"/>
                </a:lnTo>
                <a:close/>
                <a:moveTo>
                  <a:pt x="128" y="368"/>
                </a:moveTo>
                <a:lnTo>
                  <a:pt x="128" y="368"/>
                </a:lnTo>
                <a:lnTo>
                  <a:pt x="130" y="369"/>
                </a:lnTo>
                <a:lnTo>
                  <a:pt x="131" y="369"/>
                </a:lnTo>
                <a:lnTo>
                  <a:pt x="130" y="366"/>
                </a:lnTo>
                <a:lnTo>
                  <a:pt x="128" y="368"/>
                </a:lnTo>
                <a:close/>
                <a:moveTo>
                  <a:pt x="220" y="43"/>
                </a:moveTo>
                <a:lnTo>
                  <a:pt x="220" y="43"/>
                </a:lnTo>
                <a:lnTo>
                  <a:pt x="218" y="46"/>
                </a:lnTo>
                <a:lnTo>
                  <a:pt x="221" y="44"/>
                </a:lnTo>
                <a:lnTo>
                  <a:pt x="220" y="43"/>
                </a:lnTo>
                <a:close/>
                <a:moveTo>
                  <a:pt x="335" y="145"/>
                </a:moveTo>
                <a:lnTo>
                  <a:pt x="335" y="145"/>
                </a:lnTo>
                <a:lnTo>
                  <a:pt x="339" y="145"/>
                </a:lnTo>
                <a:lnTo>
                  <a:pt x="335" y="145"/>
                </a:lnTo>
                <a:close/>
                <a:moveTo>
                  <a:pt x="147" y="137"/>
                </a:moveTo>
                <a:lnTo>
                  <a:pt x="147" y="137"/>
                </a:lnTo>
                <a:lnTo>
                  <a:pt x="144" y="137"/>
                </a:lnTo>
                <a:lnTo>
                  <a:pt x="142" y="139"/>
                </a:lnTo>
                <a:lnTo>
                  <a:pt x="142" y="141"/>
                </a:lnTo>
                <a:lnTo>
                  <a:pt x="147" y="137"/>
                </a:lnTo>
                <a:close/>
                <a:moveTo>
                  <a:pt x="229" y="14"/>
                </a:moveTo>
                <a:lnTo>
                  <a:pt x="229" y="14"/>
                </a:lnTo>
                <a:lnTo>
                  <a:pt x="224" y="14"/>
                </a:lnTo>
                <a:lnTo>
                  <a:pt x="229" y="16"/>
                </a:lnTo>
                <a:lnTo>
                  <a:pt x="229" y="14"/>
                </a:lnTo>
                <a:close/>
                <a:moveTo>
                  <a:pt x="339" y="191"/>
                </a:moveTo>
                <a:lnTo>
                  <a:pt x="339" y="191"/>
                </a:lnTo>
                <a:lnTo>
                  <a:pt x="339" y="190"/>
                </a:lnTo>
                <a:lnTo>
                  <a:pt x="339" y="188"/>
                </a:lnTo>
                <a:lnTo>
                  <a:pt x="339" y="191"/>
                </a:lnTo>
                <a:close/>
                <a:moveTo>
                  <a:pt x="335" y="101"/>
                </a:moveTo>
                <a:lnTo>
                  <a:pt x="335" y="101"/>
                </a:lnTo>
                <a:lnTo>
                  <a:pt x="336" y="101"/>
                </a:lnTo>
                <a:lnTo>
                  <a:pt x="338" y="100"/>
                </a:lnTo>
                <a:lnTo>
                  <a:pt x="336" y="100"/>
                </a:lnTo>
                <a:lnTo>
                  <a:pt x="335" y="101"/>
                </a:lnTo>
                <a:close/>
                <a:moveTo>
                  <a:pt x="96" y="360"/>
                </a:moveTo>
                <a:lnTo>
                  <a:pt x="96" y="360"/>
                </a:lnTo>
                <a:lnTo>
                  <a:pt x="96" y="363"/>
                </a:lnTo>
                <a:lnTo>
                  <a:pt x="98" y="363"/>
                </a:lnTo>
                <a:lnTo>
                  <a:pt x="98" y="360"/>
                </a:lnTo>
                <a:lnTo>
                  <a:pt x="96" y="360"/>
                </a:lnTo>
                <a:close/>
                <a:moveTo>
                  <a:pt x="287" y="18"/>
                </a:moveTo>
                <a:lnTo>
                  <a:pt x="287" y="18"/>
                </a:lnTo>
                <a:lnTo>
                  <a:pt x="284" y="18"/>
                </a:lnTo>
                <a:lnTo>
                  <a:pt x="286" y="18"/>
                </a:lnTo>
                <a:lnTo>
                  <a:pt x="287" y="19"/>
                </a:lnTo>
                <a:lnTo>
                  <a:pt x="287" y="18"/>
                </a:lnTo>
                <a:close/>
                <a:moveTo>
                  <a:pt x="347" y="101"/>
                </a:moveTo>
                <a:lnTo>
                  <a:pt x="347" y="101"/>
                </a:lnTo>
                <a:lnTo>
                  <a:pt x="349" y="106"/>
                </a:lnTo>
                <a:lnTo>
                  <a:pt x="349" y="101"/>
                </a:lnTo>
                <a:lnTo>
                  <a:pt x="347" y="101"/>
                </a:lnTo>
                <a:close/>
                <a:moveTo>
                  <a:pt x="89" y="18"/>
                </a:moveTo>
                <a:lnTo>
                  <a:pt x="89" y="18"/>
                </a:lnTo>
                <a:lnTo>
                  <a:pt x="82" y="18"/>
                </a:lnTo>
                <a:lnTo>
                  <a:pt x="87" y="18"/>
                </a:lnTo>
                <a:lnTo>
                  <a:pt x="89" y="18"/>
                </a:lnTo>
                <a:close/>
                <a:moveTo>
                  <a:pt x="10" y="240"/>
                </a:moveTo>
                <a:lnTo>
                  <a:pt x="10" y="240"/>
                </a:lnTo>
                <a:lnTo>
                  <a:pt x="10" y="243"/>
                </a:lnTo>
                <a:lnTo>
                  <a:pt x="11" y="243"/>
                </a:lnTo>
                <a:lnTo>
                  <a:pt x="11" y="240"/>
                </a:lnTo>
                <a:lnTo>
                  <a:pt x="11" y="238"/>
                </a:lnTo>
                <a:lnTo>
                  <a:pt x="10" y="240"/>
                </a:lnTo>
                <a:close/>
                <a:moveTo>
                  <a:pt x="52" y="41"/>
                </a:moveTo>
                <a:lnTo>
                  <a:pt x="52" y="41"/>
                </a:lnTo>
                <a:lnTo>
                  <a:pt x="52" y="40"/>
                </a:lnTo>
                <a:lnTo>
                  <a:pt x="51" y="41"/>
                </a:lnTo>
                <a:lnTo>
                  <a:pt x="49" y="44"/>
                </a:lnTo>
                <a:lnTo>
                  <a:pt x="52" y="41"/>
                </a:lnTo>
                <a:close/>
                <a:moveTo>
                  <a:pt x="343" y="149"/>
                </a:moveTo>
                <a:lnTo>
                  <a:pt x="343" y="149"/>
                </a:lnTo>
                <a:lnTo>
                  <a:pt x="343" y="150"/>
                </a:lnTo>
                <a:lnTo>
                  <a:pt x="344" y="150"/>
                </a:lnTo>
                <a:lnTo>
                  <a:pt x="346" y="150"/>
                </a:lnTo>
                <a:lnTo>
                  <a:pt x="344" y="149"/>
                </a:lnTo>
                <a:lnTo>
                  <a:pt x="343" y="149"/>
                </a:lnTo>
                <a:close/>
                <a:moveTo>
                  <a:pt x="243" y="25"/>
                </a:moveTo>
                <a:lnTo>
                  <a:pt x="243" y="25"/>
                </a:lnTo>
                <a:lnTo>
                  <a:pt x="245" y="24"/>
                </a:lnTo>
                <a:lnTo>
                  <a:pt x="243" y="22"/>
                </a:lnTo>
                <a:lnTo>
                  <a:pt x="243" y="25"/>
                </a:lnTo>
                <a:close/>
                <a:moveTo>
                  <a:pt x="218" y="346"/>
                </a:moveTo>
                <a:lnTo>
                  <a:pt x="218" y="346"/>
                </a:lnTo>
                <a:lnTo>
                  <a:pt x="216" y="343"/>
                </a:lnTo>
                <a:lnTo>
                  <a:pt x="216" y="344"/>
                </a:lnTo>
                <a:lnTo>
                  <a:pt x="216" y="346"/>
                </a:lnTo>
                <a:lnTo>
                  <a:pt x="218" y="346"/>
                </a:lnTo>
                <a:close/>
                <a:moveTo>
                  <a:pt x="295" y="29"/>
                </a:moveTo>
                <a:lnTo>
                  <a:pt x="295" y="29"/>
                </a:lnTo>
                <a:lnTo>
                  <a:pt x="295" y="25"/>
                </a:lnTo>
                <a:lnTo>
                  <a:pt x="295" y="27"/>
                </a:lnTo>
                <a:lnTo>
                  <a:pt x="295" y="29"/>
                </a:lnTo>
                <a:close/>
                <a:moveTo>
                  <a:pt x="344" y="196"/>
                </a:moveTo>
                <a:lnTo>
                  <a:pt x="344" y="196"/>
                </a:lnTo>
                <a:lnTo>
                  <a:pt x="343" y="196"/>
                </a:lnTo>
                <a:lnTo>
                  <a:pt x="343" y="199"/>
                </a:lnTo>
                <a:lnTo>
                  <a:pt x="344" y="197"/>
                </a:lnTo>
                <a:lnTo>
                  <a:pt x="344" y="196"/>
                </a:lnTo>
                <a:close/>
                <a:moveTo>
                  <a:pt x="231" y="235"/>
                </a:moveTo>
                <a:lnTo>
                  <a:pt x="231" y="235"/>
                </a:lnTo>
                <a:lnTo>
                  <a:pt x="231" y="234"/>
                </a:lnTo>
                <a:lnTo>
                  <a:pt x="227" y="231"/>
                </a:lnTo>
                <a:lnTo>
                  <a:pt x="231" y="235"/>
                </a:lnTo>
                <a:close/>
                <a:moveTo>
                  <a:pt x="35" y="256"/>
                </a:moveTo>
                <a:lnTo>
                  <a:pt x="35" y="256"/>
                </a:lnTo>
                <a:lnTo>
                  <a:pt x="38" y="254"/>
                </a:lnTo>
                <a:lnTo>
                  <a:pt x="38" y="253"/>
                </a:lnTo>
                <a:lnTo>
                  <a:pt x="35" y="254"/>
                </a:lnTo>
                <a:lnTo>
                  <a:pt x="35" y="256"/>
                </a:lnTo>
                <a:close/>
                <a:moveTo>
                  <a:pt x="16" y="145"/>
                </a:moveTo>
                <a:lnTo>
                  <a:pt x="16" y="145"/>
                </a:lnTo>
                <a:lnTo>
                  <a:pt x="18" y="145"/>
                </a:lnTo>
                <a:lnTo>
                  <a:pt x="18" y="144"/>
                </a:lnTo>
                <a:lnTo>
                  <a:pt x="16" y="144"/>
                </a:lnTo>
                <a:lnTo>
                  <a:pt x="16" y="145"/>
                </a:lnTo>
                <a:close/>
                <a:moveTo>
                  <a:pt x="55" y="347"/>
                </a:moveTo>
                <a:lnTo>
                  <a:pt x="55" y="347"/>
                </a:lnTo>
                <a:lnTo>
                  <a:pt x="54" y="346"/>
                </a:lnTo>
                <a:lnTo>
                  <a:pt x="54" y="343"/>
                </a:lnTo>
                <a:lnTo>
                  <a:pt x="54" y="344"/>
                </a:lnTo>
                <a:lnTo>
                  <a:pt x="55" y="347"/>
                </a:lnTo>
                <a:close/>
                <a:moveTo>
                  <a:pt x="169" y="305"/>
                </a:moveTo>
                <a:lnTo>
                  <a:pt x="169" y="305"/>
                </a:lnTo>
                <a:lnTo>
                  <a:pt x="171" y="303"/>
                </a:lnTo>
                <a:lnTo>
                  <a:pt x="169" y="303"/>
                </a:lnTo>
                <a:lnTo>
                  <a:pt x="169" y="305"/>
                </a:lnTo>
                <a:close/>
                <a:moveTo>
                  <a:pt x="66" y="22"/>
                </a:moveTo>
                <a:lnTo>
                  <a:pt x="66" y="22"/>
                </a:lnTo>
                <a:lnTo>
                  <a:pt x="70" y="22"/>
                </a:lnTo>
                <a:lnTo>
                  <a:pt x="71" y="21"/>
                </a:lnTo>
                <a:lnTo>
                  <a:pt x="66" y="22"/>
                </a:lnTo>
                <a:close/>
                <a:moveTo>
                  <a:pt x="212" y="98"/>
                </a:moveTo>
                <a:lnTo>
                  <a:pt x="212" y="98"/>
                </a:lnTo>
                <a:lnTo>
                  <a:pt x="213" y="98"/>
                </a:lnTo>
                <a:lnTo>
                  <a:pt x="212" y="95"/>
                </a:lnTo>
                <a:lnTo>
                  <a:pt x="212" y="98"/>
                </a:lnTo>
                <a:close/>
                <a:moveTo>
                  <a:pt x="346" y="202"/>
                </a:moveTo>
                <a:lnTo>
                  <a:pt x="346" y="202"/>
                </a:lnTo>
                <a:lnTo>
                  <a:pt x="344" y="201"/>
                </a:lnTo>
                <a:lnTo>
                  <a:pt x="343" y="201"/>
                </a:lnTo>
                <a:lnTo>
                  <a:pt x="343" y="202"/>
                </a:lnTo>
                <a:lnTo>
                  <a:pt x="346" y="202"/>
                </a:lnTo>
                <a:close/>
                <a:moveTo>
                  <a:pt x="163" y="68"/>
                </a:moveTo>
                <a:lnTo>
                  <a:pt x="163" y="68"/>
                </a:lnTo>
                <a:lnTo>
                  <a:pt x="163" y="63"/>
                </a:lnTo>
                <a:lnTo>
                  <a:pt x="161" y="65"/>
                </a:lnTo>
                <a:lnTo>
                  <a:pt x="163" y="68"/>
                </a:lnTo>
                <a:close/>
                <a:moveTo>
                  <a:pt x="24" y="76"/>
                </a:moveTo>
                <a:lnTo>
                  <a:pt x="24" y="76"/>
                </a:lnTo>
                <a:lnTo>
                  <a:pt x="22" y="76"/>
                </a:lnTo>
                <a:lnTo>
                  <a:pt x="24" y="78"/>
                </a:lnTo>
                <a:lnTo>
                  <a:pt x="24" y="76"/>
                </a:lnTo>
                <a:close/>
                <a:moveTo>
                  <a:pt x="355" y="136"/>
                </a:moveTo>
                <a:lnTo>
                  <a:pt x="355" y="136"/>
                </a:lnTo>
                <a:lnTo>
                  <a:pt x="355" y="133"/>
                </a:lnTo>
                <a:lnTo>
                  <a:pt x="355" y="131"/>
                </a:lnTo>
                <a:lnTo>
                  <a:pt x="355" y="136"/>
                </a:lnTo>
                <a:close/>
                <a:moveTo>
                  <a:pt x="27" y="231"/>
                </a:moveTo>
                <a:lnTo>
                  <a:pt x="27" y="231"/>
                </a:lnTo>
                <a:lnTo>
                  <a:pt x="25" y="231"/>
                </a:lnTo>
                <a:lnTo>
                  <a:pt x="25" y="232"/>
                </a:lnTo>
                <a:lnTo>
                  <a:pt x="27" y="232"/>
                </a:lnTo>
                <a:lnTo>
                  <a:pt x="27" y="231"/>
                </a:lnTo>
                <a:close/>
                <a:moveTo>
                  <a:pt x="194" y="81"/>
                </a:moveTo>
                <a:lnTo>
                  <a:pt x="194" y="81"/>
                </a:lnTo>
                <a:lnTo>
                  <a:pt x="193" y="81"/>
                </a:lnTo>
                <a:lnTo>
                  <a:pt x="191" y="82"/>
                </a:lnTo>
                <a:lnTo>
                  <a:pt x="193" y="82"/>
                </a:lnTo>
                <a:lnTo>
                  <a:pt x="194" y="81"/>
                </a:lnTo>
                <a:close/>
                <a:moveTo>
                  <a:pt x="25" y="145"/>
                </a:moveTo>
                <a:lnTo>
                  <a:pt x="25" y="145"/>
                </a:lnTo>
                <a:lnTo>
                  <a:pt x="27" y="144"/>
                </a:lnTo>
                <a:lnTo>
                  <a:pt x="27" y="142"/>
                </a:lnTo>
                <a:lnTo>
                  <a:pt x="25" y="142"/>
                </a:lnTo>
                <a:lnTo>
                  <a:pt x="25" y="145"/>
                </a:lnTo>
                <a:close/>
                <a:moveTo>
                  <a:pt x="212" y="270"/>
                </a:moveTo>
                <a:lnTo>
                  <a:pt x="212" y="270"/>
                </a:lnTo>
                <a:lnTo>
                  <a:pt x="215" y="267"/>
                </a:lnTo>
                <a:lnTo>
                  <a:pt x="212" y="270"/>
                </a:lnTo>
                <a:close/>
                <a:moveTo>
                  <a:pt x="18" y="213"/>
                </a:moveTo>
                <a:lnTo>
                  <a:pt x="18" y="213"/>
                </a:lnTo>
                <a:lnTo>
                  <a:pt x="16" y="215"/>
                </a:lnTo>
                <a:lnTo>
                  <a:pt x="16" y="216"/>
                </a:lnTo>
                <a:lnTo>
                  <a:pt x="18" y="213"/>
                </a:lnTo>
                <a:close/>
                <a:moveTo>
                  <a:pt x="43" y="182"/>
                </a:moveTo>
                <a:lnTo>
                  <a:pt x="43" y="182"/>
                </a:lnTo>
                <a:lnTo>
                  <a:pt x="43" y="180"/>
                </a:lnTo>
                <a:lnTo>
                  <a:pt x="43" y="177"/>
                </a:lnTo>
                <a:lnTo>
                  <a:pt x="43" y="182"/>
                </a:lnTo>
                <a:close/>
                <a:moveTo>
                  <a:pt x="341" y="185"/>
                </a:moveTo>
                <a:lnTo>
                  <a:pt x="341" y="185"/>
                </a:lnTo>
                <a:lnTo>
                  <a:pt x="339" y="183"/>
                </a:lnTo>
                <a:lnTo>
                  <a:pt x="338" y="183"/>
                </a:lnTo>
                <a:lnTo>
                  <a:pt x="338" y="185"/>
                </a:lnTo>
                <a:lnTo>
                  <a:pt x="341" y="185"/>
                </a:lnTo>
                <a:close/>
                <a:moveTo>
                  <a:pt x="349" y="339"/>
                </a:moveTo>
                <a:lnTo>
                  <a:pt x="349" y="339"/>
                </a:lnTo>
                <a:lnTo>
                  <a:pt x="347" y="343"/>
                </a:lnTo>
                <a:lnTo>
                  <a:pt x="349" y="341"/>
                </a:lnTo>
                <a:lnTo>
                  <a:pt x="349" y="339"/>
                </a:lnTo>
                <a:close/>
                <a:moveTo>
                  <a:pt x="115" y="357"/>
                </a:moveTo>
                <a:lnTo>
                  <a:pt x="115" y="357"/>
                </a:lnTo>
                <a:lnTo>
                  <a:pt x="115" y="358"/>
                </a:lnTo>
                <a:lnTo>
                  <a:pt x="119" y="358"/>
                </a:lnTo>
                <a:lnTo>
                  <a:pt x="119" y="357"/>
                </a:lnTo>
                <a:lnTo>
                  <a:pt x="117" y="357"/>
                </a:lnTo>
                <a:lnTo>
                  <a:pt x="115" y="357"/>
                </a:lnTo>
                <a:close/>
                <a:moveTo>
                  <a:pt x="229" y="341"/>
                </a:moveTo>
                <a:lnTo>
                  <a:pt x="229" y="341"/>
                </a:lnTo>
                <a:lnTo>
                  <a:pt x="231" y="346"/>
                </a:lnTo>
                <a:lnTo>
                  <a:pt x="231" y="344"/>
                </a:lnTo>
                <a:lnTo>
                  <a:pt x="229" y="341"/>
                </a:lnTo>
                <a:close/>
                <a:moveTo>
                  <a:pt x="197" y="314"/>
                </a:moveTo>
                <a:lnTo>
                  <a:pt x="197" y="314"/>
                </a:lnTo>
                <a:lnTo>
                  <a:pt x="196" y="317"/>
                </a:lnTo>
                <a:lnTo>
                  <a:pt x="197" y="316"/>
                </a:lnTo>
                <a:lnTo>
                  <a:pt x="197" y="314"/>
                </a:lnTo>
                <a:close/>
                <a:moveTo>
                  <a:pt x="238" y="254"/>
                </a:moveTo>
                <a:lnTo>
                  <a:pt x="238" y="254"/>
                </a:lnTo>
                <a:lnTo>
                  <a:pt x="238" y="256"/>
                </a:lnTo>
                <a:lnTo>
                  <a:pt x="240" y="253"/>
                </a:lnTo>
                <a:lnTo>
                  <a:pt x="238" y="254"/>
                </a:lnTo>
                <a:close/>
                <a:moveTo>
                  <a:pt x="48" y="373"/>
                </a:moveTo>
                <a:lnTo>
                  <a:pt x="48" y="373"/>
                </a:lnTo>
                <a:lnTo>
                  <a:pt x="54" y="374"/>
                </a:lnTo>
                <a:lnTo>
                  <a:pt x="48" y="373"/>
                </a:lnTo>
                <a:close/>
                <a:moveTo>
                  <a:pt x="270" y="365"/>
                </a:moveTo>
                <a:lnTo>
                  <a:pt x="270" y="365"/>
                </a:lnTo>
                <a:lnTo>
                  <a:pt x="272" y="368"/>
                </a:lnTo>
                <a:lnTo>
                  <a:pt x="270" y="365"/>
                </a:lnTo>
                <a:close/>
                <a:moveTo>
                  <a:pt x="25" y="297"/>
                </a:moveTo>
                <a:lnTo>
                  <a:pt x="25" y="297"/>
                </a:lnTo>
                <a:lnTo>
                  <a:pt x="24" y="298"/>
                </a:lnTo>
                <a:lnTo>
                  <a:pt x="27" y="298"/>
                </a:lnTo>
                <a:lnTo>
                  <a:pt x="25" y="297"/>
                </a:lnTo>
                <a:close/>
                <a:moveTo>
                  <a:pt x="343" y="115"/>
                </a:moveTo>
                <a:lnTo>
                  <a:pt x="343" y="115"/>
                </a:lnTo>
                <a:lnTo>
                  <a:pt x="343" y="112"/>
                </a:lnTo>
                <a:lnTo>
                  <a:pt x="343" y="114"/>
                </a:lnTo>
                <a:lnTo>
                  <a:pt x="343" y="115"/>
                </a:lnTo>
                <a:close/>
                <a:moveTo>
                  <a:pt x="350" y="183"/>
                </a:moveTo>
                <a:lnTo>
                  <a:pt x="350" y="183"/>
                </a:lnTo>
                <a:lnTo>
                  <a:pt x="350" y="182"/>
                </a:lnTo>
                <a:lnTo>
                  <a:pt x="350" y="180"/>
                </a:lnTo>
                <a:lnTo>
                  <a:pt x="350" y="183"/>
                </a:lnTo>
                <a:close/>
                <a:moveTo>
                  <a:pt x="350" y="115"/>
                </a:moveTo>
                <a:lnTo>
                  <a:pt x="350" y="115"/>
                </a:lnTo>
                <a:lnTo>
                  <a:pt x="352" y="115"/>
                </a:lnTo>
                <a:lnTo>
                  <a:pt x="350" y="111"/>
                </a:lnTo>
                <a:lnTo>
                  <a:pt x="350" y="115"/>
                </a:lnTo>
                <a:close/>
                <a:moveTo>
                  <a:pt x="347" y="197"/>
                </a:moveTo>
                <a:lnTo>
                  <a:pt x="347" y="197"/>
                </a:lnTo>
                <a:lnTo>
                  <a:pt x="350" y="197"/>
                </a:lnTo>
                <a:lnTo>
                  <a:pt x="350" y="196"/>
                </a:lnTo>
                <a:lnTo>
                  <a:pt x="347" y="196"/>
                </a:lnTo>
                <a:lnTo>
                  <a:pt x="347" y="197"/>
                </a:lnTo>
                <a:close/>
                <a:moveTo>
                  <a:pt x="16" y="311"/>
                </a:moveTo>
                <a:lnTo>
                  <a:pt x="16" y="311"/>
                </a:lnTo>
                <a:lnTo>
                  <a:pt x="18" y="316"/>
                </a:lnTo>
                <a:lnTo>
                  <a:pt x="16" y="311"/>
                </a:lnTo>
                <a:close/>
                <a:moveTo>
                  <a:pt x="279" y="27"/>
                </a:moveTo>
                <a:lnTo>
                  <a:pt x="279" y="27"/>
                </a:lnTo>
                <a:lnTo>
                  <a:pt x="283" y="24"/>
                </a:lnTo>
                <a:lnTo>
                  <a:pt x="281" y="25"/>
                </a:lnTo>
                <a:lnTo>
                  <a:pt x="279" y="27"/>
                </a:lnTo>
                <a:close/>
                <a:moveTo>
                  <a:pt x="343" y="171"/>
                </a:moveTo>
                <a:lnTo>
                  <a:pt x="343" y="171"/>
                </a:lnTo>
                <a:lnTo>
                  <a:pt x="346" y="171"/>
                </a:lnTo>
                <a:lnTo>
                  <a:pt x="346" y="169"/>
                </a:lnTo>
                <a:lnTo>
                  <a:pt x="343" y="169"/>
                </a:lnTo>
                <a:lnTo>
                  <a:pt x="343" y="171"/>
                </a:lnTo>
                <a:close/>
                <a:moveTo>
                  <a:pt x="240" y="52"/>
                </a:moveTo>
                <a:lnTo>
                  <a:pt x="240" y="52"/>
                </a:lnTo>
                <a:lnTo>
                  <a:pt x="243" y="52"/>
                </a:lnTo>
                <a:lnTo>
                  <a:pt x="242" y="51"/>
                </a:lnTo>
                <a:lnTo>
                  <a:pt x="240" y="52"/>
                </a:lnTo>
                <a:close/>
                <a:moveTo>
                  <a:pt x="183" y="248"/>
                </a:moveTo>
                <a:lnTo>
                  <a:pt x="183" y="248"/>
                </a:lnTo>
                <a:lnTo>
                  <a:pt x="180" y="248"/>
                </a:lnTo>
                <a:lnTo>
                  <a:pt x="178" y="249"/>
                </a:lnTo>
                <a:lnTo>
                  <a:pt x="182" y="249"/>
                </a:lnTo>
                <a:lnTo>
                  <a:pt x="183" y="248"/>
                </a:lnTo>
                <a:close/>
                <a:moveTo>
                  <a:pt x="174" y="254"/>
                </a:moveTo>
                <a:lnTo>
                  <a:pt x="174" y="254"/>
                </a:lnTo>
                <a:lnTo>
                  <a:pt x="172" y="256"/>
                </a:lnTo>
                <a:lnTo>
                  <a:pt x="172" y="257"/>
                </a:lnTo>
                <a:lnTo>
                  <a:pt x="174" y="254"/>
                </a:lnTo>
                <a:close/>
                <a:moveTo>
                  <a:pt x="275" y="43"/>
                </a:moveTo>
                <a:lnTo>
                  <a:pt x="275" y="43"/>
                </a:lnTo>
                <a:lnTo>
                  <a:pt x="278" y="41"/>
                </a:lnTo>
                <a:lnTo>
                  <a:pt x="276" y="41"/>
                </a:lnTo>
                <a:lnTo>
                  <a:pt x="275" y="43"/>
                </a:lnTo>
                <a:close/>
                <a:moveTo>
                  <a:pt x="141" y="366"/>
                </a:moveTo>
                <a:lnTo>
                  <a:pt x="141" y="366"/>
                </a:lnTo>
                <a:lnTo>
                  <a:pt x="142" y="369"/>
                </a:lnTo>
                <a:lnTo>
                  <a:pt x="142" y="368"/>
                </a:lnTo>
                <a:lnTo>
                  <a:pt x="142" y="366"/>
                </a:lnTo>
                <a:lnTo>
                  <a:pt x="141" y="366"/>
                </a:lnTo>
                <a:close/>
                <a:moveTo>
                  <a:pt x="341" y="95"/>
                </a:moveTo>
                <a:lnTo>
                  <a:pt x="341" y="95"/>
                </a:lnTo>
                <a:lnTo>
                  <a:pt x="343" y="93"/>
                </a:lnTo>
                <a:lnTo>
                  <a:pt x="343" y="92"/>
                </a:lnTo>
                <a:lnTo>
                  <a:pt x="341" y="93"/>
                </a:lnTo>
                <a:lnTo>
                  <a:pt x="341" y="95"/>
                </a:lnTo>
                <a:close/>
                <a:moveTo>
                  <a:pt x="78" y="355"/>
                </a:moveTo>
                <a:lnTo>
                  <a:pt x="78" y="355"/>
                </a:lnTo>
                <a:lnTo>
                  <a:pt x="78" y="354"/>
                </a:lnTo>
                <a:lnTo>
                  <a:pt x="76" y="354"/>
                </a:lnTo>
                <a:lnTo>
                  <a:pt x="78" y="355"/>
                </a:lnTo>
                <a:close/>
                <a:moveTo>
                  <a:pt x="171" y="350"/>
                </a:moveTo>
                <a:lnTo>
                  <a:pt x="171" y="350"/>
                </a:lnTo>
                <a:lnTo>
                  <a:pt x="172" y="350"/>
                </a:lnTo>
                <a:lnTo>
                  <a:pt x="171" y="350"/>
                </a:lnTo>
                <a:close/>
                <a:moveTo>
                  <a:pt x="302" y="350"/>
                </a:moveTo>
                <a:lnTo>
                  <a:pt x="302" y="350"/>
                </a:lnTo>
                <a:lnTo>
                  <a:pt x="300" y="349"/>
                </a:lnTo>
                <a:lnTo>
                  <a:pt x="298" y="349"/>
                </a:lnTo>
                <a:lnTo>
                  <a:pt x="298" y="350"/>
                </a:lnTo>
                <a:lnTo>
                  <a:pt x="302" y="350"/>
                </a:lnTo>
                <a:close/>
                <a:moveTo>
                  <a:pt x="325" y="87"/>
                </a:moveTo>
                <a:lnTo>
                  <a:pt x="325" y="87"/>
                </a:lnTo>
                <a:lnTo>
                  <a:pt x="328" y="85"/>
                </a:lnTo>
                <a:lnTo>
                  <a:pt x="327" y="85"/>
                </a:lnTo>
                <a:lnTo>
                  <a:pt x="325" y="85"/>
                </a:lnTo>
                <a:lnTo>
                  <a:pt x="325" y="87"/>
                </a:lnTo>
                <a:close/>
                <a:moveTo>
                  <a:pt x="343" y="40"/>
                </a:moveTo>
                <a:lnTo>
                  <a:pt x="343" y="40"/>
                </a:lnTo>
                <a:lnTo>
                  <a:pt x="341" y="38"/>
                </a:lnTo>
                <a:lnTo>
                  <a:pt x="341" y="35"/>
                </a:lnTo>
                <a:lnTo>
                  <a:pt x="341" y="38"/>
                </a:lnTo>
                <a:lnTo>
                  <a:pt x="343" y="40"/>
                </a:lnTo>
                <a:close/>
                <a:moveTo>
                  <a:pt x="229" y="249"/>
                </a:moveTo>
                <a:lnTo>
                  <a:pt x="229" y="249"/>
                </a:lnTo>
                <a:lnTo>
                  <a:pt x="231" y="248"/>
                </a:lnTo>
                <a:lnTo>
                  <a:pt x="229" y="246"/>
                </a:lnTo>
                <a:lnTo>
                  <a:pt x="229" y="249"/>
                </a:lnTo>
                <a:close/>
                <a:moveTo>
                  <a:pt x="224" y="275"/>
                </a:moveTo>
                <a:lnTo>
                  <a:pt x="224" y="275"/>
                </a:lnTo>
                <a:lnTo>
                  <a:pt x="223" y="276"/>
                </a:lnTo>
                <a:lnTo>
                  <a:pt x="223" y="278"/>
                </a:lnTo>
                <a:lnTo>
                  <a:pt x="224" y="275"/>
                </a:lnTo>
                <a:close/>
                <a:moveTo>
                  <a:pt x="44" y="328"/>
                </a:moveTo>
                <a:lnTo>
                  <a:pt x="44" y="328"/>
                </a:lnTo>
                <a:lnTo>
                  <a:pt x="43" y="330"/>
                </a:lnTo>
                <a:lnTo>
                  <a:pt x="44" y="333"/>
                </a:lnTo>
                <a:lnTo>
                  <a:pt x="44" y="328"/>
                </a:lnTo>
                <a:close/>
                <a:moveTo>
                  <a:pt x="161" y="361"/>
                </a:moveTo>
                <a:lnTo>
                  <a:pt x="161" y="361"/>
                </a:lnTo>
                <a:lnTo>
                  <a:pt x="158" y="361"/>
                </a:lnTo>
                <a:lnTo>
                  <a:pt x="160" y="363"/>
                </a:lnTo>
                <a:lnTo>
                  <a:pt x="161" y="363"/>
                </a:lnTo>
                <a:lnTo>
                  <a:pt x="161" y="361"/>
                </a:lnTo>
                <a:close/>
                <a:moveTo>
                  <a:pt x="169" y="338"/>
                </a:moveTo>
                <a:lnTo>
                  <a:pt x="169" y="338"/>
                </a:lnTo>
                <a:lnTo>
                  <a:pt x="167" y="336"/>
                </a:lnTo>
                <a:lnTo>
                  <a:pt x="167" y="338"/>
                </a:lnTo>
                <a:lnTo>
                  <a:pt x="169" y="338"/>
                </a:lnTo>
                <a:close/>
                <a:moveTo>
                  <a:pt x="81" y="358"/>
                </a:moveTo>
                <a:lnTo>
                  <a:pt x="81" y="358"/>
                </a:lnTo>
                <a:lnTo>
                  <a:pt x="82" y="358"/>
                </a:lnTo>
                <a:lnTo>
                  <a:pt x="81" y="354"/>
                </a:lnTo>
                <a:lnTo>
                  <a:pt x="81" y="358"/>
                </a:lnTo>
                <a:close/>
                <a:moveTo>
                  <a:pt x="238" y="51"/>
                </a:moveTo>
                <a:lnTo>
                  <a:pt x="238" y="51"/>
                </a:lnTo>
                <a:lnTo>
                  <a:pt x="237" y="51"/>
                </a:lnTo>
                <a:lnTo>
                  <a:pt x="237" y="52"/>
                </a:lnTo>
                <a:lnTo>
                  <a:pt x="238" y="52"/>
                </a:lnTo>
                <a:lnTo>
                  <a:pt x="238" y="51"/>
                </a:lnTo>
                <a:close/>
                <a:moveTo>
                  <a:pt x="24" y="136"/>
                </a:moveTo>
                <a:lnTo>
                  <a:pt x="24" y="136"/>
                </a:lnTo>
                <a:lnTo>
                  <a:pt x="22" y="134"/>
                </a:lnTo>
                <a:lnTo>
                  <a:pt x="22" y="136"/>
                </a:lnTo>
                <a:lnTo>
                  <a:pt x="22" y="139"/>
                </a:lnTo>
                <a:lnTo>
                  <a:pt x="24" y="137"/>
                </a:lnTo>
                <a:lnTo>
                  <a:pt x="24" y="136"/>
                </a:lnTo>
                <a:close/>
                <a:moveTo>
                  <a:pt x="338" y="180"/>
                </a:moveTo>
                <a:lnTo>
                  <a:pt x="338" y="180"/>
                </a:lnTo>
                <a:lnTo>
                  <a:pt x="339" y="178"/>
                </a:lnTo>
                <a:lnTo>
                  <a:pt x="338" y="178"/>
                </a:lnTo>
                <a:lnTo>
                  <a:pt x="338" y="180"/>
                </a:lnTo>
                <a:close/>
                <a:moveTo>
                  <a:pt x="60" y="25"/>
                </a:moveTo>
                <a:lnTo>
                  <a:pt x="60" y="25"/>
                </a:lnTo>
                <a:lnTo>
                  <a:pt x="59" y="25"/>
                </a:lnTo>
                <a:lnTo>
                  <a:pt x="57" y="27"/>
                </a:lnTo>
                <a:lnTo>
                  <a:pt x="59" y="27"/>
                </a:lnTo>
                <a:lnTo>
                  <a:pt x="60" y="25"/>
                </a:lnTo>
                <a:close/>
                <a:moveTo>
                  <a:pt x="223" y="330"/>
                </a:moveTo>
                <a:lnTo>
                  <a:pt x="223" y="330"/>
                </a:lnTo>
                <a:lnTo>
                  <a:pt x="223" y="328"/>
                </a:lnTo>
                <a:lnTo>
                  <a:pt x="221" y="328"/>
                </a:lnTo>
                <a:lnTo>
                  <a:pt x="223" y="330"/>
                </a:lnTo>
                <a:close/>
                <a:moveTo>
                  <a:pt x="3" y="231"/>
                </a:moveTo>
                <a:lnTo>
                  <a:pt x="3" y="231"/>
                </a:lnTo>
                <a:lnTo>
                  <a:pt x="3" y="234"/>
                </a:lnTo>
                <a:lnTo>
                  <a:pt x="3" y="237"/>
                </a:lnTo>
                <a:lnTo>
                  <a:pt x="3" y="231"/>
                </a:lnTo>
                <a:close/>
                <a:moveTo>
                  <a:pt x="167" y="22"/>
                </a:moveTo>
                <a:lnTo>
                  <a:pt x="167" y="22"/>
                </a:lnTo>
                <a:lnTo>
                  <a:pt x="166" y="19"/>
                </a:lnTo>
                <a:lnTo>
                  <a:pt x="166" y="22"/>
                </a:lnTo>
                <a:lnTo>
                  <a:pt x="167" y="22"/>
                </a:lnTo>
                <a:close/>
                <a:moveTo>
                  <a:pt x="108" y="363"/>
                </a:moveTo>
                <a:lnTo>
                  <a:pt x="108" y="363"/>
                </a:lnTo>
                <a:lnTo>
                  <a:pt x="108" y="360"/>
                </a:lnTo>
                <a:lnTo>
                  <a:pt x="106" y="360"/>
                </a:lnTo>
                <a:lnTo>
                  <a:pt x="108" y="363"/>
                </a:lnTo>
                <a:close/>
                <a:moveTo>
                  <a:pt x="160" y="114"/>
                </a:moveTo>
                <a:lnTo>
                  <a:pt x="160" y="114"/>
                </a:lnTo>
                <a:lnTo>
                  <a:pt x="161" y="114"/>
                </a:lnTo>
                <a:lnTo>
                  <a:pt x="161" y="112"/>
                </a:lnTo>
                <a:lnTo>
                  <a:pt x="160" y="112"/>
                </a:lnTo>
                <a:lnTo>
                  <a:pt x="160" y="114"/>
                </a:lnTo>
                <a:close/>
                <a:moveTo>
                  <a:pt x="150" y="289"/>
                </a:moveTo>
                <a:lnTo>
                  <a:pt x="150" y="289"/>
                </a:lnTo>
                <a:lnTo>
                  <a:pt x="150" y="292"/>
                </a:lnTo>
                <a:lnTo>
                  <a:pt x="150" y="290"/>
                </a:lnTo>
                <a:lnTo>
                  <a:pt x="150" y="289"/>
                </a:lnTo>
                <a:close/>
                <a:moveTo>
                  <a:pt x="182" y="48"/>
                </a:moveTo>
                <a:lnTo>
                  <a:pt x="182" y="48"/>
                </a:lnTo>
                <a:lnTo>
                  <a:pt x="182" y="51"/>
                </a:lnTo>
                <a:lnTo>
                  <a:pt x="182" y="49"/>
                </a:lnTo>
                <a:lnTo>
                  <a:pt x="182" y="48"/>
                </a:lnTo>
                <a:close/>
                <a:moveTo>
                  <a:pt x="145" y="120"/>
                </a:moveTo>
                <a:lnTo>
                  <a:pt x="145" y="120"/>
                </a:lnTo>
                <a:lnTo>
                  <a:pt x="147" y="119"/>
                </a:lnTo>
                <a:lnTo>
                  <a:pt x="147" y="117"/>
                </a:lnTo>
                <a:lnTo>
                  <a:pt x="145" y="120"/>
                </a:lnTo>
                <a:close/>
                <a:moveTo>
                  <a:pt x="180" y="32"/>
                </a:moveTo>
                <a:lnTo>
                  <a:pt x="180" y="32"/>
                </a:lnTo>
                <a:lnTo>
                  <a:pt x="180" y="30"/>
                </a:lnTo>
                <a:lnTo>
                  <a:pt x="178" y="32"/>
                </a:lnTo>
                <a:lnTo>
                  <a:pt x="180" y="32"/>
                </a:lnTo>
                <a:close/>
                <a:moveTo>
                  <a:pt x="174" y="357"/>
                </a:moveTo>
                <a:lnTo>
                  <a:pt x="174" y="357"/>
                </a:lnTo>
                <a:lnTo>
                  <a:pt x="172" y="357"/>
                </a:lnTo>
                <a:lnTo>
                  <a:pt x="172" y="358"/>
                </a:lnTo>
                <a:lnTo>
                  <a:pt x="174" y="358"/>
                </a:lnTo>
                <a:lnTo>
                  <a:pt x="174" y="357"/>
                </a:lnTo>
                <a:close/>
                <a:moveTo>
                  <a:pt x="229" y="254"/>
                </a:moveTo>
                <a:lnTo>
                  <a:pt x="229" y="254"/>
                </a:lnTo>
                <a:lnTo>
                  <a:pt x="231" y="254"/>
                </a:lnTo>
                <a:lnTo>
                  <a:pt x="231" y="253"/>
                </a:lnTo>
                <a:lnTo>
                  <a:pt x="229" y="254"/>
                </a:lnTo>
                <a:close/>
                <a:moveTo>
                  <a:pt x="346" y="246"/>
                </a:moveTo>
                <a:lnTo>
                  <a:pt x="346" y="246"/>
                </a:lnTo>
                <a:lnTo>
                  <a:pt x="346" y="245"/>
                </a:lnTo>
                <a:lnTo>
                  <a:pt x="344" y="245"/>
                </a:lnTo>
                <a:lnTo>
                  <a:pt x="344" y="246"/>
                </a:lnTo>
                <a:lnTo>
                  <a:pt x="346" y="246"/>
                </a:lnTo>
                <a:close/>
                <a:moveTo>
                  <a:pt x="131" y="25"/>
                </a:moveTo>
                <a:lnTo>
                  <a:pt x="131" y="25"/>
                </a:lnTo>
                <a:lnTo>
                  <a:pt x="128" y="25"/>
                </a:lnTo>
                <a:lnTo>
                  <a:pt x="130" y="25"/>
                </a:lnTo>
                <a:lnTo>
                  <a:pt x="131" y="25"/>
                </a:lnTo>
                <a:close/>
                <a:moveTo>
                  <a:pt x="234" y="242"/>
                </a:moveTo>
                <a:lnTo>
                  <a:pt x="234" y="242"/>
                </a:lnTo>
                <a:lnTo>
                  <a:pt x="234" y="238"/>
                </a:lnTo>
                <a:lnTo>
                  <a:pt x="234" y="237"/>
                </a:lnTo>
                <a:lnTo>
                  <a:pt x="234" y="242"/>
                </a:lnTo>
                <a:close/>
                <a:moveTo>
                  <a:pt x="155" y="311"/>
                </a:moveTo>
                <a:lnTo>
                  <a:pt x="155" y="311"/>
                </a:lnTo>
                <a:lnTo>
                  <a:pt x="155" y="303"/>
                </a:lnTo>
                <a:lnTo>
                  <a:pt x="155" y="311"/>
                </a:lnTo>
                <a:close/>
                <a:moveTo>
                  <a:pt x="144" y="221"/>
                </a:moveTo>
                <a:lnTo>
                  <a:pt x="144" y="221"/>
                </a:lnTo>
                <a:lnTo>
                  <a:pt x="147" y="221"/>
                </a:lnTo>
                <a:lnTo>
                  <a:pt x="149" y="221"/>
                </a:lnTo>
                <a:lnTo>
                  <a:pt x="147" y="221"/>
                </a:lnTo>
                <a:lnTo>
                  <a:pt x="144" y="221"/>
                </a:lnTo>
                <a:close/>
                <a:moveTo>
                  <a:pt x="68" y="365"/>
                </a:moveTo>
                <a:lnTo>
                  <a:pt x="68" y="365"/>
                </a:lnTo>
                <a:lnTo>
                  <a:pt x="68" y="368"/>
                </a:lnTo>
                <a:lnTo>
                  <a:pt x="68" y="365"/>
                </a:lnTo>
                <a:close/>
                <a:moveTo>
                  <a:pt x="313" y="51"/>
                </a:moveTo>
                <a:lnTo>
                  <a:pt x="313" y="51"/>
                </a:lnTo>
                <a:lnTo>
                  <a:pt x="314" y="52"/>
                </a:lnTo>
                <a:lnTo>
                  <a:pt x="316" y="51"/>
                </a:lnTo>
                <a:lnTo>
                  <a:pt x="313" y="51"/>
                </a:lnTo>
                <a:close/>
                <a:moveTo>
                  <a:pt x="185" y="81"/>
                </a:moveTo>
                <a:lnTo>
                  <a:pt x="185" y="81"/>
                </a:lnTo>
                <a:lnTo>
                  <a:pt x="186" y="81"/>
                </a:lnTo>
                <a:lnTo>
                  <a:pt x="186" y="79"/>
                </a:lnTo>
                <a:lnTo>
                  <a:pt x="185" y="81"/>
                </a:lnTo>
                <a:close/>
                <a:moveTo>
                  <a:pt x="309" y="360"/>
                </a:moveTo>
                <a:lnTo>
                  <a:pt x="309" y="360"/>
                </a:lnTo>
                <a:lnTo>
                  <a:pt x="311" y="361"/>
                </a:lnTo>
                <a:lnTo>
                  <a:pt x="313" y="361"/>
                </a:lnTo>
                <a:lnTo>
                  <a:pt x="311" y="360"/>
                </a:lnTo>
                <a:lnTo>
                  <a:pt x="309" y="360"/>
                </a:lnTo>
                <a:close/>
                <a:moveTo>
                  <a:pt x="350" y="41"/>
                </a:moveTo>
                <a:lnTo>
                  <a:pt x="350" y="41"/>
                </a:lnTo>
                <a:lnTo>
                  <a:pt x="350" y="43"/>
                </a:lnTo>
                <a:lnTo>
                  <a:pt x="350" y="44"/>
                </a:lnTo>
                <a:lnTo>
                  <a:pt x="350" y="41"/>
                </a:lnTo>
                <a:close/>
                <a:moveTo>
                  <a:pt x="216" y="108"/>
                </a:moveTo>
                <a:lnTo>
                  <a:pt x="216" y="108"/>
                </a:lnTo>
                <a:lnTo>
                  <a:pt x="216" y="106"/>
                </a:lnTo>
                <a:lnTo>
                  <a:pt x="216" y="103"/>
                </a:lnTo>
                <a:lnTo>
                  <a:pt x="216" y="106"/>
                </a:lnTo>
                <a:lnTo>
                  <a:pt x="216" y="108"/>
                </a:lnTo>
                <a:close/>
                <a:moveTo>
                  <a:pt x="112" y="357"/>
                </a:moveTo>
                <a:lnTo>
                  <a:pt x="112" y="357"/>
                </a:lnTo>
                <a:lnTo>
                  <a:pt x="111" y="357"/>
                </a:lnTo>
                <a:lnTo>
                  <a:pt x="111" y="355"/>
                </a:lnTo>
                <a:lnTo>
                  <a:pt x="111" y="357"/>
                </a:lnTo>
                <a:lnTo>
                  <a:pt x="112" y="357"/>
                </a:lnTo>
                <a:close/>
                <a:moveTo>
                  <a:pt x="283" y="13"/>
                </a:moveTo>
                <a:lnTo>
                  <a:pt x="283" y="13"/>
                </a:lnTo>
                <a:lnTo>
                  <a:pt x="287" y="13"/>
                </a:lnTo>
                <a:lnTo>
                  <a:pt x="283" y="13"/>
                </a:lnTo>
                <a:close/>
                <a:moveTo>
                  <a:pt x="221" y="93"/>
                </a:moveTo>
                <a:lnTo>
                  <a:pt x="221" y="93"/>
                </a:lnTo>
                <a:lnTo>
                  <a:pt x="221" y="92"/>
                </a:lnTo>
                <a:lnTo>
                  <a:pt x="221" y="90"/>
                </a:lnTo>
                <a:lnTo>
                  <a:pt x="221" y="93"/>
                </a:lnTo>
                <a:close/>
                <a:moveTo>
                  <a:pt x="21" y="81"/>
                </a:moveTo>
                <a:lnTo>
                  <a:pt x="21" y="81"/>
                </a:lnTo>
                <a:lnTo>
                  <a:pt x="21" y="78"/>
                </a:lnTo>
                <a:lnTo>
                  <a:pt x="19" y="78"/>
                </a:lnTo>
                <a:lnTo>
                  <a:pt x="19" y="81"/>
                </a:lnTo>
                <a:lnTo>
                  <a:pt x="21" y="81"/>
                </a:lnTo>
                <a:close/>
                <a:moveTo>
                  <a:pt x="193" y="122"/>
                </a:moveTo>
                <a:lnTo>
                  <a:pt x="193" y="122"/>
                </a:lnTo>
                <a:lnTo>
                  <a:pt x="191" y="122"/>
                </a:lnTo>
                <a:lnTo>
                  <a:pt x="191" y="125"/>
                </a:lnTo>
                <a:lnTo>
                  <a:pt x="193" y="125"/>
                </a:lnTo>
                <a:lnTo>
                  <a:pt x="193" y="122"/>
                </a:lnTo>
                <a:close/>
                <a:moveTo>
                  <a:pt x="213" y="343"/>
                </a:moveTo>
                <a:lnTo>
                  <a:pt x="213" y="343"/>
                </a:lnTo>
                <a:lnTo>
                  <a:pt x="210" y="344"/>
                </a:lnTo>
                <a:lnTo>
                  <a:pt x="212" y="344"/>
                </a:lnTo>
                <a:lnTo>
                  <a:pt x="213" y="343"/>
                </a:lnTo>
                <a:close/>
                <a:moveTo>
                  <a:pt x="208" y="137"/>
                </a:moveTo>
                <a:lnTo>
                  <a:pt x="208" y="137"/>
                </a:lnTo>
                <a:lnTo>
                  <a:pt x="212" y="137"/>
                </a:lnTo>
                <a:lnTo>
                  <a:pt x="208" y="137"/>
                </a:lnTo>
                <a:close/>
                <a:moveTo>
                  <a:pt x="354" y="347"/>
                </a:moveTo>
                <a:lnTo>
                  <a:pt x="354" y="347"/>
                </a:lnTo>
                <a:lnTo>
                  <a:pt x="354" y="344"/>
                </a:lnTo>
                <a:lnTo>
                  <a:pt x="354" y="346"/>
                </a:lnTo>
                <a:lnTo>
                  <a:pt x="354" y="347"/>
                </a:lnTo>
                <a:close/>
                <a:moveTo>
                  <a:pt x="161" y="302"/>
                </a:moveTo>
                <a:lnTo>
                  <a:pt x="161" y="302"/>
                </a:lnTo>
                <a:lnTo>
                  <a:pt x="161" y="303"/>
                </a:lnTo>
                <a:lnTo>
                  <a:pt x="163" y="305"/>
                </a:lnTo>
                <a:lnTo>
                  <a:pt x="161" y="302"/>
                </a:lnTo>
                <a:close/>
                <a:moveTo>
                  <a:pt x="193" y="339"/>
                </a:moveTo>
                <a:lnTo>
                  <a:pt x="193" y="339"/>
                </a:lnTo>
                <a:lnTo>
                  <a:pt x="193" y="341"/>
                </a:lnTo>
                <a:lnTo>
                  <a:pt x="196" y="338"/>
                </a:lnTo>
                <a:lnTo>
                  <a:pt x="193" y="339"/>
                </a:lnTo>
                <a:close/>
                <a:moveTo>
                  <a:pt x="62" y="358"/>
                </a:moveTo>
                <a:lnTo>
                  <a:pt x="62" y="358"/>
                </a:lnTo>
                <a:lnTo>
                  <a:pt x="63" y="358"/>
                </a:lnTo>
                <a:lnTo>
                  <a:pt x="63" y="357"/>
                </a:lnTo>
                <a:lnTo>
                  <a:pt x="62" y="355"/>
                </a:lnTo>
                <a:lnTo>
                  <a:pt x="62" y="358"/>
                </a:lnTo>
                <a:close/>
                <a:moveTo>
                  <a:pt x="49" y="355"/>
                </a:moveTo>
                <a:lnTo>
                  <a:pt x="49" y="355"/>
                </a:lnTo>
                <a:lnTo>
                  <a:pt x="48" y="357"/>
                </a:lnTo>
                <a:lnTo>
                  <a:pt x="49" y="357"/>
                </a:lnTo>
                <a:lnTo>
                  <a:pt x="49" y="355"/>
                </a:lnTo>
                <a:close/>
                <a:moveTo>
                  <a:pt x="261" y="21"/>
                </a:moveTo>
                <a:lnTo>
                  <a:pt x="261" y="21"/>
                </a:lnTo>
                <a:lnTo>
                  <a:pt x="261" y="25"/>
                </a:lnTo>
                <a:lnTo>
                  <a:pt x="261" y="22"/>
                </a:lnTo>
                <a:lnTo>
                  <a:pt x="261" y="21"/>
                </a:lnTo>
                <a:close/>
                <a:moveTo>
                  <a:pt x="339" y="338"/>
                </a:moveTo>
                <a:lnTo>
                  <a:pt x="339" y="338"/>
                </a:lnTo>
                <a:lnTo>
                  <a:pt x="339" y="331"/>
                </a:lnTo>
                <a:lnTo>
                  <a:pt x="339" y="338"/>
                </a:lnTo>
                <a:close/>
                <a:moveTo>
                  <a:pt x="38" y="341"/>
                </a:moveTo>
                <a:lnTo>
                  <a:pt x="38" y="341"/>
                </a:lnTo>
                <a:lnTo>
                  <a:pt x="37" y="341"/>
                </a:lnTo>
                <a:lnTo>
                  <a:pt x="37" y="343"/>
                </a:lnTo>
                <a:lnTo>
                  <a:pt x="38" y="341"/>
                </a:lnTo>
                <a:close/>
                <a:moveTo>
                  <a:pt x="49" y="322"/>
                </a:moveTo>
                <a:lnTo>
                  <a:pt x="49" y="322"/>
                </a:lnTo>
                <a:lnTo>
                  <a:pt x="49" y="327"/>
                </a:lnTo>
                <a:lnTo>
                  <a:pt x="49" y="325"/>
                </a:lnTo>
                <a:lnTo>
                  <a:pt x="49" y="322"/>
                </a:lnTo>
                <a:close/>
                <a:moveTo>
                  <a:pt x="158" y="295"/>
                </a:moveTo>
                <a:lnTo>
                  <a:pt x="158" y="295"/>
                </a:lnTo>
                <a:lnTo>
                  <a:pt x="158" y="294"/>
                </a:lnTo>
                <a:lnTo>
                  <a:pt x="158" y="292"/>
                </a:lnTo>
                <a:lnTo>
                  <a:pt x="158" y="294"/>
                </a:lnTo>
                <a:lnTo>
                  <a:pt x="158" y="295"/>
                </a:lnTo>
                <a:close/>
                <a:moveTo>
                  <a:pt x="29" y="267"/>
                </a:moveTo>
                <a:lnTo>
                  <a:pt x="29" y="267"/>
                </a:lnTo>
                <a:lnTo>
                  <a:pt x="29" y="272"/>
                </a:lnTo>
                <a:lnTo>
                  <a:pt x="29" y="267"/>
                </a:lnTo>
                <a:close/>
                <a:moveTo>
                  <a:pt x="346" y="188"/>
                </a:moveTo>
                <a:lnTo>
                  <a:pt x="346" y="188"/>
                </a:lnTo>
                <a:lnTo>
                  <a:pt x="346" y="190"/>
                </a:lnTo>
                <a:lnTo>
                  <a:pt x="347" y="190"/>
                </a:lnTo>
                <a:lnTo>
                  <a:pt x="349" y="188"/>
                </a:lnTo>
                <a:lnTo>
                  <a:pt x="346" y="188"/>
                </a:lnTo>
                <a:close/>
                <a:moveTo>
                  <a:pt x="344" y="175"/>
                </a:moveTo>
                <a:lnTo>
                  <a:pt x="344" y="175"/>
                </a:lnTo>
                <a:lnTo>
                  <a:pt x="346" y="175"/>
                </a:lnTo>
                <a:lnTo>
                  <a:pt x="346" y="174"/>
                </a:lnTo>
                <a:lnTo>
                  <a:pt x="344" y="174"/>
                </a:lnTo>
                <a:lnTo>
                  <a:pt x="344" y="175"/>
                </a:lnTo>
                <a:close/>
                <a:moveTo>
                  <a:pt x="308" y="29"/>
                </a:moveTo>
                <a:lnTo>
                  <a:pt x="308" y="29"/>
                </a:lnTo>
                <a:lnTo>
                  <a:pt x="306" y="29"/>
                </a:lnTo>
                <a:lnTo>
                  <a:pt x="305" y="29"/>
                </a:lnTo>
                <a:lnTo>
                  <a:pt x="308" y="29"/>
                </a:lnTo>
                <a:close/>
                <a:moveTo>
                  <a:pt x="344" y="371"/>
                </a:moveTo>
                <a:lnTo>
                  <a:pt x="344" y="371"/>
                </a:lnTo>
                <a:lnTo>
                  <a:pt x="347" y="369"/>
                </a:lnTo>
                <a:lnTo>
                  <a:pt x="346" y="369"/>
                </a:lnTo>
                <a:lnTo>
                  <a:pt x="344" y="371"/>
                </a:lnTo>
                <a:close/>
                <a:moveTo>
                  <a:pt x="172" y="98"/>
                </a:moveTo>
                <a:lnTo>
                  <a:pt x="172" y="98"/>
                </a:lnTo>
                <a:lnTo>
                  <a:pt x="174" y="98"/>
                </a:lnTo>
                <a:lnTo>
                  <a:pt x="174" y="96"/>
                </a:lnTo>
                <a:lnTo>
                  <a:pt x="172" y="98"/>
                </a:lnTo>
                <a:close/>
                <a:moveTo>
                  <a:pt x="68" y="37"/>
                </a:moveTo>
                <a:lnTo>
                  <a:pt x="68" y="37"/>
                </a:lnTo>
                <a:lnTo>
                  <a:pt x="66" y="37"/>
                </a:lnTo>
                <a:lnTo>
                  <a:pt x="68" y="37"/>
                </a:lnTo>
                <a:close/>
                <a:moveTo>
                  <a:pt x="199" y="349"/>
                </a:moveTo>
                <a:lnTo>
                  <a:pt x="199" y="349"/>
                </a:lnTo>
                <a:lnTo>
                  <a:pt x="197" y="350"/>
                </a:lnTo>
                <a:lnTo>
                  <a:pt x="199" y="350"/>
                </a:lnTo>
                <a:lnTo>
                  <a:pt x="199" y="349"/>
                </a:lnTo>
                <a:close/>
                <a:moveTo>
                  <a:pt x="218" y="33"/>
                </a:moveTo>
                <a:lnTo>
                  <a:pt x="218" y="33"/>
                </a:lnTo>
                <a:lnTo>
                  <a:pt x="218" y="37"/>
                </a:lnTo>
                <a:lnTo>
                  <a:pt x="218" y="35"/>
                </a:lnTo>
                <a:lnTo>
                  <a:pt x="218" y="33"/>
                </a:lnTo>
                <a:close/>
                <a:moveTo>
                  <a:pt x="169" y="234"/>
                </a:moveTo>
                <a:lnTo>
                  <a:pt x="169" y="234"/>
                </a:lnTo>
                <a:lnTo>
                  <a:pt x="169" y="235"/>
                </a:lnTo>
                <a:lnTo>
                  <a:pt x="171" y="235"/>
                </a:lnTo>
                <a:lnTo>
                  <a:pt x="169" y="234"/>
                </a:lnTo>
                <a:close/>
                <a:moveTo>
                  <a:pt x="188" y="133"/>
                </a:moveTo>
                <a:lnTo>
                  <a:pt x="188" y="133"/>
                </a:lnTo>
                <a:lnTo>
                  <a:pt x="188" y="131"/>
                </a:lnTo>
                <a:lnTo>
                  <a:pt x="186" y="133"/>
                </a:lnTo>
                <a:lnTo>
                  <a:pt x="188" y="133"/>
                </a:lnTo>
                <a:close/>
                <a:moveTo>
                  <a:pt x="155" y="11"/>
                </a:moveTo>
                <a:lnTo>
                  <a:pt x="155" y="11"/>
                </a:lnTo>
                <a:lnTo>
                  <a:pt x="156" y="11"/>
                </a:lnTo>
                <a:lnTo>
                  <a:pt x="160" y="11"/>
                </a:lnTo>
                <a:lnTo>
                  <a:pt x="155" y="11"/>
                </a:lnTo>
                <a:close/>
                <a:moveTo>
                  <a:pt x="344" y="120"/>
                </a:moveTo>
                <a:lnTo>
                  <a:pt x="344" y="120"/>
                </a:lnTo>
                <a:lnTo>
                  <a:pt x="343" y="119"/>
                </a:lnTo>
                <a:lnTo>
                  <a:pt x="343" y="120"/>
                </a:lnTo>
                <a:lnTo>
                  <a:pt x="344" y="120"/>
                </a:lnTo>
                <a:close/>
                <a:moveTo>
                  <a:pt x="220" y="49"/>
                </a:moveTo>
                <a:lnTo>
                  <a:pt x="220" y="49"/>
                </a:lnTo>
                <a:lnTo>
                  <a:pt x="216" y="49"/>
                </a:lnTo>
                <a:lnTo>
                  <a:pt x="220" y="49"/>
                </a:lnTo>
                <a:close/>
                <a:moveTo>
                  <a:pt x="89" y="361"/>
                </a:moveTo>
                <a:lnTo>
                  <a:pt x="89" y="361"/>
                </a:lnTo>
                <a:lnTo>
                  <a:pt x="87" y="360"/>
                </a:lnTo>
                <a:lnTo>
                  <a:pt x="85" y="360"/>
                </a:lnTo>
                <a:lnTo>
                  <a:pt x="87" y="361"/>
                </a:lnTo>
                <a:lnTo>
                  <a:pt x="89" y="361"/>
                </a:lnTo>
                <a:close/>
                <a:moveTo>
                  <a:pt x="278" y="18"/>
                </a:moveTo>
                <a:lnTo>
                  <a:pt x="278" y="18"/>
                </a:lnTo>
                <a:lnTo>
                  <a:pt x="278" y="16"/>
                </a:lnTo>
                <a:lnTo>
                  <a:pt x="275" y="16"/>
                </a:lnTo>
                <a:lnTo>
                  <a:pt x="278" y="18"/>
                </a:lnTo>
                <a:close/>
                <a:moveTo>
                  <a:pt x="164" y="331"/>
                </a:moveTo>
                <a:lnTo>
                  <a:pt x="164" y="331"/>
                </a:lnTo>
                <a:lnTo>
                  <a:pt x="163" y="330"/>
                </a:lnTo>
                <a:lnTo>
                  <a:pt x="163" y="331"/>
                </a:lnTo>
                <a:lnTo>
                  <a:pt x="164" y="331"/>
                </a:lnTo>
                <a:close/>
                <a:moveTo>
                  <a:pt x="197" y="92"/>
                </a:moveTo>
                <a:lnTo>
                  <a:pt x="197" y="92"/>
                </a:lnTo>
                <a:lnTo>
                  <a:pt x="196" y="92"/>
                </a:lnTo>
                <a:lnTo>
                  <a:pt x="196" y="95"/>
                </a:lnTo>
                <a:lnTo>
                  <a:pt x="197" y="92"/>
                </a:lnTo>
                <a:close/>
                <a:moveTo>
                  <a:pt x="268" y="38"/>
                </a:moveTo>
                <a:lnTo>
                  <a:pt x="268" y="38"/>
                </a:lnTo>
                <a:lnTo>
                  <a:pt x="272" y="38"/>
                </a:lnTo>
                <a:lnTo>
                  <a:pt x="270" y="37"/>
                </a:lnTo>
                <a:lnTo>
                  <a:pt x="268" y="38"/>
                </a:lnTo>
                <a:close/>
                <a:moveTo>
                  <a:pt x="51" y="253"/>
                </a:moveTo>
                <a:lnTo>
                  <a:pt x="51" y="253"/>
                </a:lnTo>
                <a:lnTo>
                  <a:pt x="52" y="259"/>
                </a:lnTo>
                <a:lnTo>
                  <a:pt x="51" y="253"/>
                </a:lnTo>
                <a:close/>
                <a:moveTo>
                  <a:pt x="347" y="46"/>
                </a:moveTo>
                <a:lnTo>
                  <a:pt x="347" y="46"/>
                </a:lnTo>
                <a:lnTo>
                  <a:pt x="347" y="44"/>
                </a:lnTo>
                <a:lnTo>
                  <a:pt x="346" y="43"/>
                </a:lnTo>
                <a:lnTo>
                  <a:pt x="346" y="44"/>
                </a:lnTo>
                <a:lnTo>
                  <a:pt x="347" y="46"/>
                </a:lnTo>
                <a:close/>
                <a:moveTo>
                  <a:pt x="350" y="73"/>
                </a:moveTo>
                <a:lnTo>
                  <a:pt x="350" y="73"/>
                </a:lnTo>
                <a:lnTo>
                  <a:pt x="350" y="71"/>
                </a:lnTo>
                <a:lnTo>
                  <a:pt x="350" y="70"/>
                </a:lnTo>
                <a:lnTo>
                  <a:pt x="350" y="73"/>
                </a:lnTo>
                <a:close/>
                <a:moveTo>
                  <a:pt x="238" y="48"/>
                </a:moveTo>
                <a:lnTo>
                  <a:pt x="238" y="48"/>
                </a:lnTo>
                <a:lnTo>
                  <a:pt x="240" y="48"/>
                </a:lnTo>
                <a:lnTo>
                  <a:pt x="240" y="46"/>
                </a:lnTo>
                <a:lnTo>
                  <a:pt x="238" y="46"/>
                </a:lnTo>
                <a:lnTo>
                  <a:pt x="238" y="48"/>
                </a:lnTo>
                <a:close/>
                <a:moveTo>
                  <a:pt x="37" y="237"/>
                </a:moveTo>
                <a:lnTo>
                  <a:pt x="37" y="237"/>
                </a:lnTo>
                <a:lnTo>
                  <a:pt x="35" y="237"/>
                </a:lnTo>
                <a:lnTo>
                  <a:pt x="35" y="238"/>
                </a:lnTo>
                <a:lnTo>
                  <a:pt x="37" y="238"/>
                </a:lnTo>
                <a:lnTo>
                  <a:pt x="37" y="237"/>
                </a:lnTo>
                <a:close/>
                <a:moveTo>
                  <a:pt x="144" y="65"/>
                </a:moveTo>
                <a:lnTo>
                  <a:pt x="144" y="65"/>
                </a:lnTo>
                <a:lnTo>
                  <a:pt x="144" y="70"/>
                </a:lnTo>
                <a:lnTo>
                  <a:pt x="144" y="65"/>
                </a:lnTo>
                <a:close/>
                <a:moveTo>
                  <a:pt x="237" y="126"/>
                </a:moveTo>
                <a:lnTo>
                  <a:pt x="237" y="126"/>
                </a:lnTo>
                <a:lnTo>
                  <a:pt x="237" y="123"/>
                </a:lnTo>
                <a:lnTo>
                  <a:pt x="237" y="126"/>
                </a:lnTo>
                <a:close/>
                <a:moveTo>
                  <a:pt x="344" y="279"/>
                </a:moveTo>
                <a:lnTo>
                  <a:pt x="344" y="279"/>
                </a:lnTo>
                <a:lnTo>
                  <a:pt x="344" y="281"/>
                </a:lnTo>
                <a:lnTo>
                  <a:pt x="346" y="279"/>
                </a:lnTo>
                <a:lnTo>
                  <a:pt x="344" y="279"/>
                </a:lnTo>
                <a:close/>
                <a:moveTo>
                  <a:pt x="171" y="51"/>
                </a:moveTo>
                <a:lnTo>
                  <a:pt x="171" y="51"/>
                </a:lnTo>
                <a:lnTo>
                  <a:pt x="172" y="49"/>
                </a:lnTo>
                <a:lnTo>
                  <a:pt x="169" y="51"/>
                </a:lnTo>
                <a:lnTo>
                  <a:pt x="171" y="51"/>
                </a:lnTo>
                <a:close/>
                <a:moveTo>
                  <a:pt x="21" y="164"/>
                </a:moveTo>
                <a:lnTo>
                  <a:pt x="21" y="164"/>
                </a:lnTo>
                <a:lnTo>
                  <a:pt x="19" y="164"/>
                </a:lnTo>
                <a:lnTo>
                  <a:pt x="19" y="166"/>
                </a:lnTo>
                <a:lnTo>
                  <a:pt x="21" y="164"/>
                </a:lnTo>
                <a:close/>
                <a:moveTo>
                  <a:pt x="197" y="68"/>
                </a:moveTo>
                <a:lnTo>
                  <a:pt x="197" y="68"/>
                </a:lnTo>
                <a:lnTo>
                  <a:pt x="197" y="66"/>
                </a:lnTo>
                <a:lnTo>
                  <a:pt x="196" y="68"/>
                </a:lnTo>
                <a:lnTo>
                  <a:pt x="197" y="68"/>
                </a:lnTo>
                <a:close/>
                <a:moveTo>
                  <a:pt x="16" y="150"/>
                </a:moveTo>
                <a:lnTo>
                  <a:pt x="16" y="150"/>
                </a:lnTo>
                <a:lnTo>
                  <a:pt x="16" y="149"/>
                </a:lnTo>
                <a:lnTo>
                  <a:pt x="16" y="150"/>
                </a:lnTo>
                <a:close/>
                <a:moveTo>
                  <a:pt x="185" y="41"/>
                </a:moveTo>
                <a:lnTo>
                  <a:pt x="185" y="41"/>
                </a:lnTo>
                <a:lnTo>
                  <a:pt x="186" y="41"/>
                </a:lnTo>
                <a:lnTo>
                  <a:pt x="188" y="40"/>
                </a:lnTo>
                <a:lnTo>
                  <a:pt x="185" y="41"/>
                </a:lnTo>
                <a:close/>
                <a:moveTo>
                  <a:pt x="210" y="302"/>
                </a:moveTo>
                <a:lnTo>
                  <a:pt x="210" y="302"/>
                </a:lnTo>
                <a:lnTo>
                  <a:pt x="208" y="303"/>
                </a:lnTo>
                <a:lnTo>
                  <a:pt x="210" y="303"/>
                </a:lnTo>
                <a:lnTo>
                  <a:pt x="210" y="302"/>
                </a:lnTo>
                <a:close/>
                <a:moveTo>
                  <a:pt x="16" y="243"/>
                </a:moveTo>
                <a:lnTo>
                  <a:pt x="16" y="243"/>
                </a:lnTo>
                <a:lnTo>
                  <a:pt x="16" y="245"/>
                </a:lnTo>
                <a:lnTo>
                  <a:pt x="18" y="243"/>
                </a:lnTo>
                <a:lnTo>
                  <a:pt x="16" y="243"/>
                </a:lnTo>
                <a:close/>
                <a:moveTo>
                  <a:pt x="366" y="286"/>
                </a:moveTo>
                <a:lnTo>
                  <a:pt x="366" y="286"/>
                </a:lnTo>
                <a:lnTo>
                  <a:pt x="366" y="290"/>
                </a:lnTo>
                <a:lnTo>
                  <a:pt x="366" y="286"/>
                </a:lnTo>
                <a:close/>
                <a:moveTo>
                  <a:pt x="16" y="153"/>
                </a:moveTo>
                <a:lnTo>
                  <a:pt x="16" y="153"/>
                </a:lnTo>
                <a:lnTo>
                  <a:pt x="16" y="155"/>
                </a:lnTo>
                <a:lnTo>
                  <a:pt x="16" y="156"/>
                </a:lnTo>
                <a:lnTo>
                  <a:pt x="16" y="153"/>
                </a:lnTo>
                <a:close/>
                <a:moveTo>
                  <a:pt x="98" y="46"/>
                </a:moveTo>
                <a:lnTo>
                  <a:pt x="98" y="46"/>
                </a:lnTo>
                <a:lnTo>
                  <a:pt x="100" y="44"/>
                </a:lnTo>
                <a:lnTo>
                  <a:pt x="98" y="46"/>
                </a:lnTo>
                <a:close/>
                <a:moveTo>
                  <a:pt x="32" y="93"/>
                </a:moveTo>
                <a:lnTo>
                  <a:pt x="32" y="93"/>
                </a:lnTo>
                <a:lnTo>
                  <a:pt x="32" y="90"/>
                </a:lnTo>
                <a:lnTo>
                  <a:pt x="32" y="93"/>
                </a:lnTo>
                <a:close/>
                <a:moveTo>
                  <a:pt x="338" y="265"/>
                </a:moveTo>
                <a:lnTo>
                  <a:pt x="338" y="265"/>
                </a:lnTo>
                <a:lnTo>
                  <a:pt x="339" y="265"/>
                </a:lnTo>
                <a:lnTo>
                  <a:pt x="339" y="264"/>
                </a:lnTo>
                <a:lnTo>
                  <a:pt x="338" y="265"/>
                </a:lnTo>
                <a:close/>
                <a:moveTo>
                  <a:pt x="35" y="231"/>
                </a:moveTo>
                <a:lnTo>
                  <a:pt x="35" y="231"/>
                </a:lnTo>
                <a:lnTo>
                  <a:pt x="35" y="234"/>
                </a:lnTo>
                <a:lnTo>
                  <a:pt x="35" y="231"/>
                </a:lnTo>
                <a:close/>
                <a:moveTo>
                  <a:pt x="182" y="253"/>
                </a:moveTo>
                <a:lnTo>
                  <a:pt x="182" y="253"/>
                </a:lnTo>
                <a:lnTo>
                  <a:pt x="182" y="254"/>
                </a:lnTo>
                <a:lnTo>
                  <a:pt x="182" y="253"/>
                </a:lnTo>
                <a:close/>
                <a:moveTo>
                  <a:pt x="357" y="175"/>
                </a:moveTo>
                <a:lnTo>
                  <a:pt x="357" y="175"/>
                </a:lnTo>
                <a:lnTo>
                  <a:pt x="357" y="174"/>
                </a:lnTo>
                <a:lnTo>
                  <a:pt x="355" y="174"/>
                </a:lnTo>
                <a:lnTo>
                  <a:pt x="357" y="175"/>
                </a:lnTo>
                <a:close/>
                <a:moveTo>
                  <a:pt x="355" y="48"/>
                </a:moveTo>
                <a:lnTo>
                  <a:pt x="355" y="48"/>
                </a:lnTo>
                <a:lnTo>
                  <a:pt x="357" y="51"/>
                </a:lnTo>
                <a:lnTo>
                  <a:pt x="355" y="48"/>
                </a:lnTo>
                <a:close/>
                <a:moveTo>
                  <a:pt x="204" y="261"/>
                </a:moveTo>
                <a:lnTo>
                  <a:pt x="204" y="261"/>
                </a:lnTo>
                <a:lnTo>
                  <a:pt x="205" y="262"/>
                </a:lnTo>
                <a:lnTo>
                  <a:pt x="205" y="261"/>
                </a:lnTo>
                <a:lnTo>
                  <a:pt x="205" y="259"/>
                </a:lnTo>
                <a:lnTo>
                  <a:pt x="204" y="261"/>
                </a:lnTo>
                <a:close/>
                <a:moveTo>
                  <a:pt x="152" y="357"/>
                </a:moveTo>
                <a:lnTo>
                  <a:pt x="152" y="357"/>
                </a:lnTo>
                <a:lnTo>
                  <a:pt x="153" y="355"/>
                </a:lnTo>
                <a:lnTo>
                  <a:pt x="152" y="354"/>
                </a:lnTo>
                <a:lnTo>
                  <a:pt x="152" y="357"/>
                </a:lnTo>
                <a:close/>
                <a:moveTo>
                  <a:pt x="335" y="182"/>
                </a:moveTo>
                <a:lnTo>
                  <a:pt x="335" y="182"/>
                </a:lnTo>
                <a:lnTo>
                  <a:pt x="335" y="180"/>
                </a:lnTo>
                <a:lnTo>
                  <a:pt x="335" y="182"/>
                </a:lnTo>
                <a:close/>
                <a:moveTo>
                  <a:pt x="186" y="314"/>
                </a:moveTo>
                <a:lnTo>
                  <a:pt x="186" y="314"/>
                </a:lnTo>
                <a:lnTo>
                  <a:pt x="188" y="313"/>
                </a:lnTo>
                <a:lnTo>
                  <a:pt x="186" y="311"/>
                </a:lnTo>
                <a:lnTo>
                  <a:pt x="186" y="314"/>
                </a:lnTo>
                <a:close/>
                <a:moveTo>
                  <a:pt x="215" y="298"/>
                </a:moveTo>
                <a:lnTo>
                  <a:pt x="215" y="298"/>
                </a:lnTo>
                <a:lnTo>
                  <a:pt x="216" y="298"/>
                </a:lnTo>
                <a:lnTo>
                  <a:pt x="218" y="297"/>
                </a:lnTo>
                <a:lnTo>
                  <a:pt x="215" y="298"/>
                </a:lnTo>
                <a:close/>
                <a:moveTo>
                  <a:pt x="14" y="193"/>
                </a:moveTo>
                <a:lnTo>
                  <a:pt x="14" y="193"/>
                </a:lnTo>
                <a:lnTo>
                  <a:pt x="16" y="191"/>
                </a:lnTo>
                <a:lnTo>
                  <a:pt x="14" y="191"/>
                </a:lnTo>
                <a:lnTo>
                  <a:pt x="14" y="193"/>
                </a:lnTo>
                <a:close/>
                <a:moveTo>
                  <a:pt x="205" y="349"/>
                </a:moveTo>
                <a:lnTo>
                  <a:pt x="205" y="349"/>
                </a:lnTo>
                <a:lnTo>
                  <a:pt x="204" y="349"/>
                </a:lnTo>
                <a:lnTo>
                  <a:pt x="204" y="350"/>
                </a:lnTo>
                <a:lnTo>
                  <a:pt x="205" y="349"/>
                </a:lnTo>
                <a:close/>
                <a:moveTo>
                  <a:pt x="343" y="130"/>
                </a:moveTo>
                <a:lnTo>
                  <a:pt x="343" y="130"/>
                </a:lnTo>
                <a:lnTo>
                  <a:pt x="344" y="130"/>
                </a:lnTo>
                <a:lnTo>
                  <a:pt x="344" y="128"/>
                </a:lnTo>
                <a:lnTo>
                  <a:pt x="343" y="128"/>
                </a:lnTo>
                <a:lnTo>
                  <a:pt x="343" y="130"/>
                </a:lnTo>
                <a:close/>
                <a:moveTo>
                  <a:pt x="78" y="48"/>
                </a:moveTo>
                <a:lnTo>
                  <a:pt x="78" y="48"/>
                </a:lnTo>
                <a:lnTo>
                  <a:pt x="79" y="48"/>
                </a:lnTo>
                <a:lnTo>
                  <a:pt x="81" y="46"/>
                </a:lnTo>
                <a:lnTo>
                  <a:pt x="78" y="48"/>
                </a:lnTo>
                <a:close/>
                <a:moveTo>
                  <a:pt x="55" y="30"/>
                </a:moveTo>
                <a:lnTo>
                  <a:pt x="55" y="30"/>
                </a:lnTo>
                <a:lnTo>
                  <a:pt x="57" y="32"/>
                </a:lnTo>
                <a:lnTo>
                  <a:pt x="57" y="30"/>
                </a:lnTo>
                <a:lnTo>
                  <a:pt x="55" y="30"/>
                </a:lnTo>
                <a:close/>
                <a:moveTo>
                  <a:pt x="338" y="270"/>
                </a:moveTo>
                <a:lnTo>
                  <a:pt x="338" y="270"/>
                </a:lnTo>
                <a:lnTo>
                  <a:pt x="339" y="268"/>
                </a:lnTo>
                <a:lnTo>
                  <a:pt x="338" y="268"/>
                </a:lnTo>
                <a:lnTo>
                  <a:pt x="338" y="270"/>
                </a:lnTo>
                <a:close/>
                <a:moveTo>
                  <a:pt x="175" y="283"/>
                </a:moveTo>
                <a:lnTo>
                  <a:pt x="175" y="283"/>
                </a:lnTo>
                <a:lnTo>
                  <a:pt x="174" y="283"/>
                </a:lnTo>
                <a:lnTo>
                  <a:pt x="175" y="284"/>
                </a:lnTo>
                <a:lnTo>
                  <a:pt x="175" y="283"/>
                </a:lnTo>
                <a:close/>
                <a:moveTo>
                  <a:pt x="344" y="240"/>
                </a:moveTo>
                <a:lnTo>
                  <a:pt x="344" y="240"/>
                </a:lnTo>
                <a:lnTo>
                  <a:pt x="344" y="242"/>
                </a:lnTo>
                <a:lnTo>
                  <a:pt x="346" y="242"/>
                </a:lnTo>
                <a:lnTo>
                  <a:pt x="344" y="240"/>
                </a:lnTo>
                <a:close/>
                <a:moveTo>
                  <a:pt x="227" y="325"/>
                </a:moveTo>
                <a:lnTo>
                  <a:pt x="227" y="325"/>
                </a:lnTo>
                <a:lnTo>
                  <a:pt x="226" y="327"/>
                </a:lnTo>
                <a:lnTo>
                  <a:pt x="226" y="328"/>
                </a:lnTo>
                <a:lnTo>
                  <a:pt x="227" y="325"/>
                </a:lnTo>
                <a:close/>
                <a:moveTo>
                  <a:pt x="172" y="330"/>
                </a:moveTo>
                <a:lnTo>
                  <a:pt x="172" y="330"/>
                </a:lnTo>
                <a:lnTo>
                  <a:pt x="174" y="330"/>
                </a:lnTo>
                <a:lnTo>
                  <a:pt x="172" y="328"/>
                </a:lnTo>
                <a:lnTo>
                  <a:pt x="172" y="330"/>
                </a:lnTo>
                <a:close/>
                <a:moveTo>
                  <a:pt x="204" y="240"/>
                </a:moveTo>
                <a:lnTo>
                  <a:pt x="204" y="240"/>
                </a:lnTo>
                <a:lnTo>
                  <a:pt x="204" y="237"/>
                </a:lnTo>
                <a:lnTo>
                  <a:pt x="202" y="238"/>
                </a:lnTo>
                <a:lnTo>
                  <a:pt x="204" y="240"/>
                </a:lnTo>
                <a:close/>
                <a:moveTo>
                  <a:pt x="336" y="90"/>
                </a:moveTo>
                <a:lnTo>
                  <a:pt x="336" y="90"/>
                </a:lnTo>
                <a:lnTo>
                  <a:pt x="335" y="92"/>
                </a:lnTo>
                <a:lnTo>
                  <a:pt x="336" y="92"/>
                </a:lnTo>
                <a:lnTo>
                  <a:pt x="336" y="90"/>
                </a:lnTo>
                <a:close/>
                <a:moveTo>
                  <a:pt x="153" y="253"/>
                </a:moveTo>
                <a:lnTo>
                  <a:pt x="153" y="253"/>
                </a:lnTo>
                <a:lnTo>
                  <a:pt x="153" y="249"/>
                </a:lnTo>
                <a:lnTo>
                  <a:pt x="153" y="251"/>
                </a:lnTo>
                <a:lnTo>
                  <a:pt x="153" y="253"/>
                </a:lnTo>
                <a:close/>
                <a:moveTo>
                  <a:pt x="354" y="202"/>
                </a:moveTo>
                <a:lnTo>
                  <a:pt x="354" y="202"/>
                </a:lnTo>
                <a:lnTo>
                  <a:pt x="354" y="201"/>
                </a:lnTo>
                <a:lnTo>
                  <a:pt x="354" y="202"/>
                </a:lnTo>
                <a:close/>
                <a:moveTo>
                  <a:pt x="347" y="308"/>
                </a:moveTo>
                <a:lnTo>
                  <a:pt x="347" y="308"/>
                </a:lnTo>
                <a:lnTo>
                  <a:pt x="346" y="308"/>
                </a:lnTo>
                <a:lnTo>
                  <a:pt x="346" y="309"/>
                </a:lnTo>
                <a:lnTo>
                  <a:pt x="347" y="308"/>
                </a:lnTo>
                <a:close/>
                <a:moveTo>
                  <a:pt x="48" y="336"/>
                </a:moveTo>
                <a:lnTo>
                  <a:pt x="48" y="336"/>
                </a:lnTo>
                <a:lnTo>
                  <a:pt x="46" y="336"/>
                </a:lnTo>
                <a:lnTo>
                  <a:pt x="48" y="339"/>
                </a:lnTo>
                <a:lnTo>
                  <a:pt x="48" y="336"/>
                </a:lnTo>
                <a:close/>
                <a:moveTo>
                  <a:pt x="49" y="361"/>
                </a:moveTo>
                <a:lnTo>
                  <a:pt x="49" y="361"/>
                </a:lnTo>
                <a:lnTo>
                  <a:pt x="49" y="360"/>
                </a:lnTo>
                <a:lnTo>
                  <a:pt x="49" y="361"/>
                </a:lnTo>
                <a:close/>
                <a:moveTo>
                  <a:pt x="309" y="57"/>
                </a:moveTo>
                <a:lnTo>
                  <a:pt x="309" y="57"/>
                </a:lnTo>
                <a:lnTo>
                  <a:pt x="311" y="59"/>
                </a:lnTo>
                <a:lnTo>
                  <a:pt x="311" y="57"/>
                </a:lnTo>
                <a:lnTo>
                  <a:pt x="309" y="57"/>
                </a:lnTo>
                <a:close/>
                <a:moveTo>
                  <a:pt x="347" y="109"/>
                </a:moveTo>
                <a:lnTo>
                  <a:pt x="347" y="109"/>
                </a:lnTo>
                <a:lnTo>
                  <a:pt x="349" y="108"/>
                </a:lnTo>
                <a:lnTo>
                  <a:pt x="347" y="109"/>
                </a:lnTo>
                <a:close/>
                <a:moveTo>
                  <a:pt x="344" y="350"/>
                </a:moveTo>
                <a:lnTo>
                  <a:pt x="344" y="350"/>
                </a:lnTo>
                <a:lnTo>
                  <a:pt x="346" y="352"/>
                </a:lnTo>
                <a:lnTo>
                  <a:pt x="346" y="350"/>
                </a:lnTo>
                <a:lnTo>
                  <a:pt x="344" y="350"/>
                </a:lnTo>
                <a:close/>
                <a:moveTo>
                  <a:pt x="54" y="27"/>
                </a:moveTo>
                <a:lnTo>
                  <a:pt x="54" y="27"/>
                </a:lnTo>
                <a:lnTo>
                  <a:pt x="52" y="29"/>
                </a:lnTo>
                <a:lnTo>
                  <a:pt x="54" y="29"/>
                </a:lnTo>
                <a:lnTo>
                  <a:pt x="54" y="27"/>
                </a:lnTo>
                <a:close/>
                <a:moveTo>
                  <a:pt x="29" y="276"/>
                </a:moveTo>
                <a:lnTo>
                  <a:pt x="29" y="276"/>
                </a:lnTo>
                <a:lnTo>
                  <a:pt x="29" y="275"/>
                </a:lnTo>
                <a:lnTo>
                  <a:pt x="29" y="276"/>
                </a:lnTo>
                <a:close/>
                <a:moveTo>
                  <a:pt x="254" y="331"/>
                </a:moveTo>
                <a:lnTo>
                  <a:pt x="254" y="331"/>
                </a:lnTo>
                <a:lnTo>
                  <a:pt x="256" y="331"/>
                </a:lnTo>
                <a:lnTo>
                  <a:pt x="254" y="331"/>
                </a:lnTo>
                <a:close/>
                <a:moveTo>
                  <a:pt x="319" y="22"/>
                </a:moveTo>
                <a:lnTo>
                  <a:pt x="319" y="22"/>
                </a:lnTo>
                <a:lnTo>
                  <a:pt x="319" y="24"/>
                </a:lnTo>
                <a:lnTo>
                  <a:pt x="320" y="24"/>
                </a:lnTo>
                <a:lnTo>
                  <a:pt x="320" y="22"/>
                </a:lnTo>
                <a:lnTo>
                  <a:pt x="319" y="22"/>
                </a:lnTo>
                <a:close/>
                <a:moveTo>
                  <a:pt x="344" y="178"/>
                </a:moveTo>
                <a:lnTo>
                  <a:pt x="344" y="178"/>
                </a:lnTo>
                <a:lnTo>
                  <a:pt x="346" y="178"/>
                </a:lnTo>
                <a:lnTo>
                  <a:pt x="344" y="178"/>
                </a:lnTo>
                <a:close/>
                <a:moveTo>
                  <a:pt x="194" y="259"/>
                </a:moveTo>
                <a:lnTo>
                  <a:pt x="194" y="259"/>
                </a:lnTo>
                <a:lnTo>
                  <a:pt x="194" y="262"/>
                </a:lnTo>
                <a:lnTo>
                  <a:pt x="194" y="259"/>
                </a:lnTo>
                <a:close/>
                <a:moveTo>
                  <a:pt x="339" y="275"/>
                </a:moveTo>
                <a:lnTo>
                  <a:pt x="339" y="275"/>
                </a:lnTo>
                <a:lnTo>
                  <a:pt x="339" y="276"/>
                </a:lnTo>
                <a:lnTo>
                  <a:pt x="339" y="275"/>
                </a:lnTo>
                <a:close/>
                <a:moveTo>
                  <a:pt x="249" y="343"/>
                </a:moveTo>
                <a:lnTo>
                  <a:pt x="249" y="343"/>
                </a:lnTo>
                <a:lnTo>
                  <a:pt x="248" y="343"/>
                </a:lnTo>
                <a:lnTo>
                  <a:pt x="246" y="343"/>
                </a:lnTo>
                <a:lnTo>
                  <a:pt x="249" y="343"/>
                </a:lnTo>
                <a:close/>
                <a:moveTo>
                  <a:pt x="25" y="246"/>
                </a:moveTo>
                <a:lnTo>
                  <a:pt x="25" y="246"/>
                </a:lnTo>
                <a:lnTo>
                  <a:pt x="25" y="243"/>
                </a:lnTo>
                <a:lnTo>
                  <a:pt x="25" y="246"/>
                </a:lnTo>
                <a:close/>
                <a:moveTo>
                  <a:pt x="193" y="98"/>
                </a:moveTo>
                <a:lnTo>
                  <a:pt x="193" y="98"/>
                </a:lnTo>
                <a:lnTo>
                  <a:pt x="193" y="100"/>
                </a:lnTo>
                <a:lnTo>
                  <a:pt x="193" y="98"/>
                </a:lnTo>
                <a:close/>
                <a:moveTo>
                  <a:pt x="358" y="322"/>
                </a:moveTo>
                <a:lnTo>
                  <a:pt x="358" y="322"/>
                </a:lnTo>
                <a:lnTo>
                  <a:pt x="358" y="324"/>
                </a:lnTo>
                <a:lnTo>
                  <a:pt x="358" y="322"/>
                </a:lnTo>
                <a:close/>
                <a:moveTo>
                  <a:pt x="194" y="133"/>
                </a:moveTo>
                <a:lnTo>
                  <a:pt x="194" y="133"/>
                </a:lnTo>
                <a:lnTo>
                  <a:pt x="194" y="131"/>
                </a:lnTo>
                <a:lnTo>
                  <a:pt x="193" y="133"/>
                </a:lnTo>
                <a:lnTo>
                  <a:pt x="194" y="133"/>
                </a:lnTo>
                <a:close/>
                <a:moveTo>
                  <a:pt x="49" y="57"/>
                </a:moveTo>
                <a:lnTo>
                  <a:pt x="49" y="57"/>
                </a:lnTo>
                <a:lnTo>
                  <a:pt x="51" y="57"/>
                </a:lnTo>
                <a:lnTo>
                  <a:pt x="51" y="55"/>
                </a:lnTo>
                <a:lnTo>
                  <a:pt x="49" y="57"/>
                </a:lnTo>
                <a:close/>
                <a:moveTo>
                  <a:pt x="78" y="368"/>
                </a:moveTo>
                <a:lnTo>
                  <a:pt x="78" y="368"/>
                </a:lnTo>
                <a:lnTo>
                  <a:pt x="78" y="366"/>
                </a:lnTo>
                <a:lnTo>
                  <a:pt x="78" y="368"/>
                </a:lnTo>
                <a:close/>
                <a:moveTo>
                  <a:pt x="163" y="361"/>
                </a:moveTo>
                <a:lnTo>
                  <a:pt x="163" y="361"/>
                </a:lnTo>
                <a:lnTo>
                  <a:pt x="164" y="361"/>
                </a:lnTo>
                <a:lnTo>
                  <a:pt x="163" y="361"/>
                </a:lnTo>
                <a:close/>
                <a:moveTo>
                  <a:pt x="341" y="311"/>
                </a:moveTo>
                <a:lnTo>
                  <a:pt x="341" y="311"/>
                </a:lnTo>
                <a:lnTo>
                  <a:pt x="341" y="309"/>
                </a:lnTo>
                <a:lnTo>
                  <a:pt x="339" y="309"/>
                </a:lnTo>
                <a:lnTo>
                  <a:pt x="341" y="311"/>
                </a:lnTo>
                <a:close/>
                <a:moveTo>
                  <a:pt x="141" y="29"/>
                </a:moveTo>
                <a:lnTo>
                  <a:pt x="141" y="29"/>
                </a:lnTo>
                <a:lnTo>
                  <a:pt x="139" y="29"/>
                </a:lnTo>
                <a:lnTo>
                  <a:pt x="141" y="29"/>
                </a:lnTo>
                <a:close/>
                <a:moveTo>
                  <a:pt x="29" y="324"/>
                </a:moveTo>
                <a:lnTo>
                  <a:pt x="29" y="324"/>
                </a:lnTo>
                <a:lnTo>
                  <a:pt x="29" y="322"/>
                </a:lnTo>
                <a:lnTo>
                  <a:pt x="29" y="324"/>
                </a:lnTo>
                <a:close/>
                <a:moveTo>
                  <a:pt x="325" y="104"/>
                </a:moveTo>
                <a:lnTo>
                  <a:pt x="325" y="104"/>
                </a:lnTo>
                <a:lnTo>
                  <a:pt x="327" y="104"/>
                </a:lnTo>
                <a:lnTo>
                  <a:pt x="328" y="104"/>
                </a:lnTo>
                <a:lnTo>
                  <a:pt x="325" y="104"/>
                </a:lnTo>
                <a:close/>
                <a:moveTo>
                  <a:pt x="308" y="35"/>
                </a:moveTo>
                <a:lnTo>
                  <a:pt x="308" y="35"/>
                </a:lnTo>
                <a:lnTo>
                  <a:pt x="306" y="35"/>
                </a:lnTo>
                <a:lnTo>
                  <a:pt x="306" y="37"/>
                </a:lnTo>
                <a:lnTo>
                  <a:pt x="308" y="35"/>
                </a:lnTo>
                <a:close/>
                <a:moveTo>
                  <a:pt x="191" y="234"/>
                </a:moveTo>
                <a:lnTo>
                  <a:pt x="191" y="234"/>
                </a:lnTo>
                <a:lnTo>
                  <a:pt x="193" y="232"/>
                </a:lnTo>
                <a:lnTo>
                  <a:pt x="191" y="232"/>
                </a:lnTo>
                <a:lnTo>
                  <a:pt x="191" y="234"/>
                </a:lnTo>
                <a:close/>
                <a:moveTo>
                  <a:pt x="85" y="40"/>
                </a:moveTo>
                <a:lnTo>
                  <a:pt x="85" y="40"/>
                </a:lnTo>
                <a:lnTo>
                  <a:pt x="87" y="40"/>
                </a:lnTo>
                <a:lnTo>
                  <a:pt x="85" y="40"/>
                </a:lnTo>
                <a:close/>
                <a:moveTo>
                  <a:pt x="339" y="218"/>
                </a:moveTo>
                <a:lnTo>
                  <a:pt x="339" y="218"/>
                </a:lnTo>
                <a:lnTo>
                  <a:pt x="338" y="218"/>
                </a:lnTo>
                <a:lnTo>
                  <a:pt x="336" y="218"/>
                </a:lnTo>
                <a:lnTo>
                  <a:pt x="339" y="218"/>
                </a:lnTo>
                <a:close/>
                <a:moveTo>
                  <a:pt x="25" y="174"/>
                </a:moveTo>
                <a:lnTo>
                  <a:pt x="25" y="174"/>
                </a:lnTo>
                <a:lnTo>
                  <a:pt x="29" y="172"/>
                </a:lnTo>
                <a:lnTo>
                  <a:pt x="25" y="174"/>
                </a:lnTo>
                <a:close/>
                <a:moveTo>
                  <a:pt x="155" y="54"/>
                </a:moveTo>
                <a:lnTo>
                  <a:pt x="155" y="54"/>
                </a:lnTo>
                <a:lnTo>
                  <a:pt x="155" y="52"/>
                </a:lnTo>
                <a:lnTo>
                  <a:pt x="153" y="52"/>
                </a:lnTo>
                <a:lnTo>
                  <a:pt x="155" y="54"/>
                </a:lnTo>
                <a:close/>
                <a:moveTo>
                  <a:pt x="220" y="286"/>
                </a:moveTo>
                <a:lnTo>
                  <a:pt x="220" y="286"/>
                </a:lnTo>
                <a:lnTo>
                  <a:pt x="218" y="284"/>
                </a:lnTo>
                <a:lnTo>
                  <a:pt x="218" y="286"/>
                </a:lnTo>
                <a:lnTo>
                  <a:pt x="220" y="286"/>
                </a:lnTo>
                <a:close/>
                <a:moveTo>
                  <a:pt x="73" y="358"/>
                </a:moveTo>
                <a:lnTo>
                  <a:pt x="73" y="358"/>
                </a:lnTo>
                <a:lnTo>
                  <a:pt x="71" y="357"/>
                </a:lnTo>
                <a:lnTo>
                  <a:pt x="71" y="358"/>
                </a:lnTo>
                <a:lnTo>
                  <a:pt x="73" y="358"/>
                </a:lnTo>
                <a:close/>
                <a:moveTo>
                  <a:pt x="175" y="368"/>
                </a:moveTo>
                <a:lnTo>
                  <a:pt x="175" y="368"/>
                </a:lnTo>
                <a:lnTo>
                  <a:pt x="177" y="371"/>
                </a:lnTo>
                <a:lnTo>
                  <a:pt x="177" y="369"/>
                </a:lnTo>
                <a:lnTo>
                  <a:pt x="175" y="368"/>
                </a:lnTo>
                <a:close/>
                <a:moveTo>
                  <a:pt x="85" y="27"/>
                </a:moveTo>
                <a:lnTo>
                  <a:pt x="85" y="27"/>
                </a:lnTo>
                <a:lnTo>
                  <a:pt x="87" y="27"/>
                </a:lnTo>
                <a:lnTo>
                  <a:pt x="85" y="27"/>
                </a:lnTo>
                <a:close/>
                <a:moveTo>
                  <a:pt x="347" y="290"/>
                </a:moveTo>
                <a:lnTo>
                  <a:pt x="347" y="290"/>
                </a:lnTo>
                <a:lnTo>
                  <a:pt x="347" y="294"/>
                </a:lnTo>
                <a:lnTo>
                  <a:pt x="349" y="292"/>
                </a:lnTo>
                <a:lnTo>
                  <a:pt x="347" y="290"/>
                </a:lnTo>
                <a:close/>
                <a:moveTo>
                  <a:pt x="158" y="300"/>
                </a:moveTo>
                <a:lnTo>
                  <a:pt x="158" y="300"/>
                </a:lnTo>
                <a:lnTo>
                  <a:pt x="158" y="298"/>
                </a:lnTo>
                <a:lnTo>
                  <a:pt x="158" y="300"/>
                </a:lnTo>
                <a:close/>
                <a:moveTo>
                  <a:pt x="224" y="22"/>
                </a:moveTo>
                <a:lnTo>
                  <a:pt x="224" y="22"/>
                </a:lnTo>
                <a:lnTo>
                  <a:pt x="226" y="21"/>
                </a:lnTo>
                <a:lnTo>
                  <a:pt x="224" y="21"/>
                </a:lnTo>
                <a:lnTo>
                  <a:pt x="224" y="22"/>
                </a:lnTo>
                <a:close/>
                <a:moveTo>
                  <a:pt x="276" y="32"/>
                </a:moveTo>
                <a:lnTo>
                  <a:pt x="276" y="32"/>
                </a:lnTo>
                <a:lnTo>
                  <a:pt x="276" y="30"/>
                </a:lnTo>
                <a:lnTo>
                  <a:pt x="276" y="32"/>
                </a:lnTo>
                <a:close/>
                <a:moveTo>
                  <a:pt x="199" y="320"/>
                </a:moveTo>
                <a:lnTo>
                  <a:pt x="199" y="320"/>
                </a:lnTo>
                <a:lnTo>
                  <a:pt x="197" y="322"/>
                </a:lnTo>
                <a:lnTo>
                  <a:pt x="199" y="322"/>
                </a:lnTo>
                <a:lnTo>
                  <a:pt x="199" y="320"/>
                </a:lnTo>
                <a:close/>
                <a:moveTo>
                  <a:pt x="32" y="343"/>
                </a:moveTo>
                <a:lnTo>
                  <a:pt x="32" y="343"/>
                </a:lnTo>
                <a:lnTo>
                  <a:pt x="32" y="341"/>
                </a:lnTo>
                <a:lnTo>
                  <a:pt x="32" y="339"/>
                </a:lnTo>
                <a:lnTo>
                  <a:pt x="32" y="343"/>
                </a:lnTo>
                <a:close/>
                <a:moveTo>
                  <a:pt x="191" y="341"/>
                </a:moveTo>
                <a:lnTo>
                  <a:pt x="191" y="341"/>
                </a:lnTo>
                <a:lnTo>
                  <a:pt x="190" y="341"/>
                </a:lnTo>
                <a:lnTo>
                  <a:pt x="191" y="343"/>
                </a:lnTo>
                <a:lnTo>
                  <a:pt x="191" y="341"/>
                </a:lnTo>
                <a:close/>
                <a:moveTo>
                  <a:pt x="49" y="218"/>
                </a:moveTo>
                <a:lnTo>
                  <a:pt x="49" y="218"/>
                </a:lnTo>
                <a:lnTo>
                  <a:pt x="48" y="219"/>
                </a:lnTo>
                <a:lnTo>
                  <a:pt x="49" y="219"/>
                </a:lnTo>
                <a:lnTo>
                  <a:pt x="49" y="218"/>
                </a:lnTo>
                <a:close/>
                <a:moveTo>
                  <a:pt x="27" y="134"/>
                </a:moveTo>
                <a:lnTo>
                  <a:pt x="27" y="134"/>
                </a:lnTo>
                <a:lnTo>
                  <a:pt x="27" y="136"/>
                </a:lnTo>
                <a:lnTo>
                  <a:pt x="27" y="134"/>
                </a:lnTo>
                <a:close/>
                <a:moveTo>
                  <a:pt x="349" y="90"/>
                </a:moveTo>
                <a:lnTo>
                  <a:pt x="349" y="90"/>
                </a:lnTo>
                <a:lnTo>
                  <a:pt x="346" y="92"/>
                </a:lnTo>
                <a:lnTo>
                  <a:pt x="349" y="90"/>
                </a:lnTo>
                <a:close/>
                <a:moveTo>
                  <a:pt x="155" y="98"/>
                </a:moveTo>
                <a:lnTo>
                  <a:pt x="155" y="98"/>
                </a:lnTo>
                <a:lnTo>
                  <a:pt x="155" y="100"/>
                </a:lnTo>
                <a:lnTo>
                  <a:pt x="156" y="100"/>
                </a:lnTo>
                <a:lnTo>
                  <a:pt x="155" y="98"/>
                </a:lnTo>
                <a:close/>
                <a:moveTo>
                  <a:pt x="336" y="253"/>
                </a:moveTo>
                <a:lnTo>
                  <a:pt x="336" y="253"/>
                </a:lnTo>
                <a:lnTo>
                  <a:pt x="335" y="253"/>
                </a:lnTo>
                <a:lnTo>
                  <a:pt x="336" y="253"/>
                </a:lnTo>
                <a:close/>
                <a:moveTo>
                  <a:pt x="171" y="344"/>
                </a:moveTo>
                <a:lnTo>
                  <a:pt x="171" y="344"/>
                </a:lnTo>
                <a:lnTo>
                  <a:pt x="171" y="347"/>
                </a:lnTo>
                <a:lnTo>
                  <a:pt x="172" y="346"/>
                </a:lnTo>
                <a:lnTo>
                  <a:pt x="171" y="344"/>
                </a:lnTo>
                <a:close/>
                <a:moveTo>
                  <a:pt x="169" y="13"/>
                </a:moveTo>
                <a:lnTo>
                  <a:pt x="169" y="13"/>
                </a:lnTo>
                <a:lnTo>
                  <a:pt x="172" y="13"/>
                </a:lnTo>
                <a:lnTo>
                  <a:pt x="169" y="13"/>
                </a:lnTo>
                <a:close/>
                <a:moveTo>
                  <a:pt x="183" y="305"/>
                </a:moveTo>
                <a:lnTo>
                  <a:pt x="183" y="305"/>
                </a:lnTo>
                <a:lnTo>
                  <a:pt x="183" y="306"/>
                </a:lnTo>
                <a:lnTo>
                  <a:pt x="183" y="305"/>
                </a:lnTo>
                <a:close/>
                <a:moveTo>
                  <a:pt x="218" y="330"/>
                </a:moveTo>
                <a:lnTo>
                  <a:pt x="218" y="330"/>
                </a:lnTo>
                <a:lnTo>
                  <a:pt x="216" y="331"/>
                </a:lnTo>
                <a:lnTo>
                  <a:pt x="220" y="331"/>
                </a:lnTo>
                <a:lnTo>
                  <a:pt x="220" y="330"/>
                </a:lnTo>
                <a:lnTo>
                  <a:pt x="218" y="330"/>
                </a:lnTo>
                <a:close/>
                <a:moveTo>
                  <a:pt x="341" y="82"/>
                </a:moveTo>
                <a:lnTo>
                  <a:pt x="341" y="82"/>
                </a:lnTo>
                <a:lnTo>
                  <a:pt x="343" y="81"/>
                </a:lnTo>
                <a:lnTo>
                  <a:pt x="341" y="82"/>
                </a:lnTo>
                <a:close/>
                <a:moveTo>
                  <a:pt x="30" y="229"/>
                </a:moveTo>
                <a:lnTo>
                  <a:pt x="30" y="229"/>
                </a:lnTo>
                <a:lnTo>
                  <a:pt x="32" y="227"/>
                </a:lnTo>
                <a:lnTo>
                  <a:pt x="30" y="229"/>
                </a:lnTo>
                <a:close/>
                <a:moveTo>
                  <a:pt x="24" y="279"/>
                </a:moveTo>
                <a:lnTo>
                  <a:pt x="24" y="279"/>
                </a:lnTo>
                <a:lnTo>
                  <a:pt x="24" y="278"/>
                </a:lnTo>
                <a:lnTo>
                  <a:pt x="24" y="279"/>
                </a:lnTo>
                <a:close/>
                <a:moveTo>
                  <a:pt x="278" y="13"/>
                </a:moveTo>
                <a:lnTo>
                  <a:pt x="278" y="13"/>
                </a:lnTo>
                <a:lnTo>
                  <a:pt x="275" y="13"/>
                </a:lnTo>
                <a:lnTo>
                  <a:pt x="278" y="13"/>
                </a:lnTo>
                <a:close/>
                <a:moveTo>
                  <a:pt x="193" y="136"/>
                </a:moveTo>
                <a:lnTo>
                  <a:pt x="193" y="136"/>
                </a:lnTo>
                <a:lnTo>
                  <a:pt x="194" y="136"/>
                </a:lnTo>
                <a:lnTo>
                  <a:pt x="193" y="136"/>
                </a:lnTo>
                <a:close/>
                <a:moveTo>
                  <a:pt x="41" y="59"/>
                </a:moveTo>
                <a:lnTo>
                  <a:pt x="41" y="59"/>
                </a:lnTo>
                <a:lnTo>
                  <a:pt x="43" y="57"/>
                </a:lnTo>
                <a:lnTo>
                  <a:pt x="43" y="55"/>
                </a:lnTo>
                <a:lnTo>
                  <a:pt x="41" y="59"/>
                </a:lnTo>
                <a:close/>
                <a:moveTo>
                  <a:pt x="177" y="303"/>
                </a:moveTo>
                <a:lnTo>
                  <a:pt x="177" y="303"/>
                </a:lnTo>
                <a:lnTo>
                  <a:pt x="178" y="305"/>
                </a:lnTo>
                <a:lnTo>
                  <a:pt x="178" y="303"/>
                </a:lnTo>
                <a:lnTo>
                  <a:pt x="177" y="303"/>
                </a:lnTo>
                <a:close/>
                <a:moveTo>
                  <a:pt x="231" y="52"/>
                </a:moveTo>
                <a:lnTo>
                  <a:pt x="231" y="52"/>
                </a:lnTo>
                <a:lnTo>
                  <a:pt x="229" y="51"/>
                </a:lnTo>
                <a:lnTo>
                  <a:pt x="231" y="52"/>
                </a:lnTo>
                <a:close/>
                <a:moveTo>
                  <a:pt x="134" y="25"/>
                </a:moveTo>
                <a:lnTo>
                  <a:pt x="134" y="25"/>
                </a:lnTo>
                <a:lnTo>
                  <a:pt x="136" y="25"/>
                </a:lnTo>
                <a:lnTo>
                  <a:pt x="134" y="25"/>
                </a:lnTo>
                <a:close/>
                <a:moveTo>
                  <a:pt x="349" y="212"/>
                </a:moveTo>
                <a:lnTo>
                  <a:pt x="349" y="212"/>
                </a:lnTo>
                <a:lnTo>
                  <a:pt x="350" y="213"/>
                </a:lnTo>
                <a:lnTo>
                  <a:pt x="350" y="212"/>
                </a:lnTo>
                <a:lnTo>
                  <a:pt x="349" y="212"/>
                </a:lnTo>
                <a:close/>
                <a:moveTo>
                  <a:pt x="350" y="218"/>
                </a:moveTo>
                <a:lnTo>
                  <a:pt x="350" y="218"/>
                </a:lnTo>
                <a:lnTo>
                  <a:pt x="350" y="216"/>
                </a:lnTo>
                <a:lnTo>
                  <a:pt x="350" y="218"/>
                </a:lnTo>
                <a:close/>
                <a:moveTo>
                  <a:pt x="180" y="267"/>
                </a:moveTo>
                <a:lnTo>
                  <a:pt x="180" y="267"/>
                </a:lnTo>
                <a:lnTo>
                  <a:pt x="180" y="265"/>
                </a:lnTo>
                <a:lnTo>
                  <a:pt x="178" y="267"/>
                </a:lnTo>
                <a:lnTo>
                  <a:pt x="180" y="267"/>
                </a:lnTo>
                <a:close/>
                <a:moveTo>
                  <a:pt x="366" y="294"/>
                </a:moveTo>
                <a:lnTo>
                  <a:pt x="366" y="294"/>
                </a:lnTo>
                <a:lnTo>
                  <a:pt x="366" y="292"/>
                </a:lnTo>
                <a:lnTo>
                  <a:pt x="366" y="294"/>
                </a:lnTo>
                <a:close/>
                <a:moveTo>
                  <a:pt x="163" y="134"/>
                </a:moveTo>
                <a:lnTo>
                  <a:pt x="163" y="134"/>
                </a:lnTo>
                <a:lnTo>
                  <a:pt x="163" y="136"/>
                </a:lnTo>
                <a:lnTo>
                  <a:pt x="163" y="134"/>
                </a:lnTo>
                <a:close/>
                <a:moveTo>
                  <a:pt x="21" y="62"/>
                </a:moveTo>
                <a:lnTo>
                  <a:pt x="21" y="62"/>
                </a:lnTo>
                <a:lnTo>
                  <a:pt x="19" y="63"/>
                </a:lnTo>
                <a:lnTo>
                  <a:pt x="21" y="62"/>
                </a:lnTo>
                <a:close/>
                <a:moveTo>
                  <a:pt x="19" y="153"/>
                </a:moveTo>
                <a:lnTo>
                  <a:pt x="19" y="153"/>
                </a:lnTo>
                <a:lnTo>
                  <a:pt x="21" y="152"/>
                </a:lnTo>
                <a:lnTo>
                  <a:pt x="19" y="153"/>
                </a:lnTo>
                <a:close/>
                <a:moveTo>
                  <a:pt x="25" y="327"/>
                </a:moveTo>
                <a:lnTo>
                  <a:pt x="25" y="327"/>
                </a:lnTo>
                <a:lnTo>
                  <a:pt x="25" y="325"/>
                </a:lnTo>
                <a:lnTo>
                  <a:pt x="25" y="327"/>
                </a:lnTo>
                <a:close/>
                <a:moveTo>
                  <a:pt x="175" y="257"/>
                </a:moveTo>
                <a:lnTo>
                  <a:pt x="175" y="257"/>
                </a:lnTo>
                <a:lnTo>
                  <a:pt x="177" y="257"/>
                </a:lnTo>
                <a:lnTo>
                  <a:pt x="175" y="257"/>
                </a:lnTo>
                <a:close/>
                <a:moveTo>
                  <a:pt x="161" y="139"/>
                </a:moveTo>
                <a:lnTo>
                  <a:pt x="161" y="139"/>
                </a:lnTo>
                <a:lnTo>
                  <a:pt x="163" y="139"/>
                </a:lnTo>
                <a:lnTo>
                  <a:pt x="161" y="139"/>
                </a:lnTo>
                <a:close/>
                <a:moveTo>
                  <a:pt x="305" y="339"/>
                </a:moveTo>
                <a:lnTo>
                  <a:pt x="305" y="339"/>
                </a:lnTo>
                <a:lnTo>
                  <a:pt x="306" y="339"/>
                </a:lnTo>
                <a:lnTo>
                  <a:pt x="305" y="339"/>
                </a:lnTo>
                <a:close/>
                <a:moveTo>
                  <a:pt x="120" y="369"/>
                </a:moveTo>
                <a:lnTo>
                  <a:pt x="120" y="369"/>
                </a:lnTo>
                <a:lnTo>
                  <a:pt x="119" y="369"/>
                </a:lnTo>
                <a:lnTo>
                  <a:pt x="120" y="371"/>
                </a:lnTo>
                <a:lnTo>
                  <a:pt x="120" y="369"/>
                </a:lnTo>
                <a:close/>
                <a:moveTo>
                  <a:pt x="335" y="106"/>
                </a:moveTo>
                <a:lnTo>
                  <a:pt x="335" y="106"/>
                </a:lnTo>
                <a:lnTo>
                  <a:pt x="336" y="106"/>
                </a:lnTo>
                <a:lnTo>
                  <a:pt x="335" y="104"/>
                </a:lnTo>
                <a:lnTo>
                  <a:pt x="335" y="106"/>
                </a:lnTo>
                <a:close/>
                <a:moveTo>
                  <a:pt x="142" y="111"/>
                </a:moveTo>
                <a:lnTo>
                  <a:pt x="142" y="111"/>
                </a:lnTo>
                <a:lnTo>
                  <a:pt x="141" y="111"/>
                </a:lnTo>
                <a:lnTo>
                  <a:pt x="142" y="112"/>
                </a:lnTo>
                <a:lnTo>
                  <a:pt x="142" y="111"/>
                </a:lnTo>
                <a:close/>
                <a:moveTo>
                  <a:pt x="14" y="60"/>
                </a:moveTo>
                <a:lnTo>
                  <a:pt x="14" y="60"/>
                </a:lnTo>
                <a:lnTo>
                  <a:pt x="16" y="59"/>
                </a:lnTo>
                <a:lnTo>
                  <a:pt x="14" y="60"/>
                </a:lnTo>
                <a:close/>
                <a:moveTo>
                  <a:pt x="194" y="331"/>
                </a:moveTo>
                <a:lnTo>
                  <a:pt x="194" y="331"/>
                </a:lnTo>
                <a:lnTo>
                  <a:pt x="194" y="330"/>
                </a:lnTo>
                <a:lnTo>
                  <a:pt x="194" y="331"/>
                </a:lnTo>
                <a:close/>
                <a:moveTo>
                  <a:pt x="155" y="21"/>
                </a:moveTo>
                <a:lnTo>
                  <a:pt x="155" y="21"/>
                </a:lnTo>
                <a:lnTo>
                  <a:pt x="155" y="22"/>
                </a:lnTo>
                <a:lnTo>
                  <a:pt x="156" y="22"/>
                </a:lnTo>
                <a:lnTo>
                  <a:pt x="155" y="21"/>
                </a:lnTo>
                <a:close/>
                <a:moveTo>
                  <a:pt x="152" y="40"/>
                </a:moveTo>
                <a:lnTo>
                  <a:pt x="152" y="40"/>
                </a:lnTo>
                <a:lnTo>
                  <a:pt x="150" y="41"/>
                </a:lnTo>
                <a:lnTo>
                  <a:pt x="152" y="41"/>
                </a:lnTo>
                <a:lnTo>
                  <a:pt x="152" y="40"/>
                </a:lnTo>
                <a:close/>
                <a:moveTo>
                  <a:pt x="51" y="350"/>
                </a:moveTo>
                <a:lnTo>
                  <a:pt x="51" y="350"/>
                </a:lnTo>
                <a:lnTo>
                  <a:pt x="49" y="349"/>
                </a:lnTo>
                <a:lnTo>
                  <a:pt x="51" y="350"/>
                </a:lnTo>
                <a:close/>
                <a:moveTo>
                  <a:pt x="180" y="130"/>
                </a:moveTo>
                <a:lnTo>
                  <a:pt x="180" y="130"/>
                </a:lnTo>
                <a:lnTo>
                  <a:pt x="182" y="128"/>
                </a:lnTo>
                <a:lnTo>
                  <a:pt x="180" y="128"/>
                </a:lnTo>
                <a:lnTo>
                  <a:pt x="180" y="130"/>
                </a:lnTo>
                <a:close/>
                <a:moveTo>
                  <a:pt x="188" y="350"/>
                </a:moveTo>
                <a:lnTo>
                  <a:pt x="188" y="350"/>
                </a:lnTo>
                <a:lnTo>
                  <a:pt x="188" y="349"/>
                </a:lnTo>
                <a:lnTo>
                  <a:pt x="188" y="350"/>
                </a:lnTo>
                <a:close/>
                <a:moveTo>
                  <a:pt x="343" y="100"/>
                </a:moveTo>
                <a:lnTo>
                  <a:pt x="343" y="100"/>
                </a:lnTo>
                <a:lnTo>
                  <a:pt x="341" y="100"/>
                </a:lnTo>
                <a:lnTo>
                  <a:pt x="343" y="100"/>
                </a:lnTo>
                <a:close/>
                <a:moveTo>
                  <a:pt x="226" y="29"/>
                </a:moveTo>
                <a:lnTo>
                  <a:pt x="226" y="29"/>
                </a:lnTo>
                <a:lnTo>
                  <a:pt x="226" y="27"/>
                </a:lnTo>
                <a:lnTo>
                  <a:pt x="226" y="29"/>
                </a:lnTo>
                <a:close/>
                <a:moveTo>
                  <a:pt x="141" y="71"/>
                </a:moveTo>
                <a:lnTo>
                  <a:pt x="141" y="71"/>
                </a:lnTo>
                <a:lnTo>
                  <a:pt x="141" y="70"/>
                </a:lnTo>
                <a:lnTo>
                  <a:pt x="141" y="71"/>
                </a:lnTo>
                <a:close/>
                <a:moveTo>
                  <a:pt x="172" y="268"/>
                </a:moveTo>
                <a:lnTo>
                  <a:pt x="172" y="268"/>
                </a:lnTo>
                <a:lnTo>
                  <a:pt x="174" y="267"/>
                </a:lnTo>
                <a:lnTo>
                  <a:pt x="172" y="268"/>
                </a:lnTo>
                <a:close/>
                <a:moveTo>
                  <a:pt x="171" y="131"/>
                </a:moveTo>
                <a:lnTo>
                  <a:pt x="171" y="131"/>
                </a:lnTo>
                <a:lnTo>
                  <a:pt x="169" y="131"/>
                </a:lnTo>
                <a:lnTo>
                  <a:pt x="171" y="131"/>
                </a:lnTo>
                <a:close/>
                <a:moveTo>
                  <a:pt x="224" y="60"/>
                </a:moveTo>
                <a:lnTo>
                  <a:pt x="224" y="60"/>
                </a:lnTo>
                <a:lnTo>
                  <a:pt x="224" y="62"/>
                </a:lnTo>
                <a:lnTo>
                  <a:pt x="224" y="60"/>
                </a:lnTo>
                <a:close/>
                <a:moveTo>
                  <a:pt x="350" y="171"/>
                </a:moveTo>
                <a:lnTo>
                  <a:pt x="350" y="171"/>
                </a:lnTo>
                <a:lnTo>
                  <a:pt x="349" y="171"/>
                </a:lnTo>
                <a:lnTo>
                  <a:pt x="350" y="171"/>
                </a:lnTo>
                <a:close/>
                <a:moveTo>
                  <a:pt x="71" y="25"/>
                </a:moveTo>
                <a:lnTo>
                  <a:pt x="71" y="25"/>
                </a:lnTo>
                <a:lnTo>
                  <a:pt x="71" y="27"/>
                </a:lnTo>
                <a:lnTo>
                  <a:pt x="71" y="25"/>
                </a:lnTo>
                <a:close/>
                <a:moveTo>
                  <a:pt x="311" y="33"/>
                </a:moveTo>
                <a:lnTo>
                  <a:pt x="311" y="33"/>
                </a:lnTo>
                <a:lnTo>
                  <a:pt x="311" y="32"/>
                </a:lnTo>
                <a:lnTo>
                  <a:pt x="311" y="33"/>
                </a:lnTo>
                <a:close/>
                <a:moveTo>
                  <a:pt x="207" y="131"/>
                </a:moveTo>
                <a:lnTo>
                  <a:pt x="207" y="131"/>
                </a:lnTo>
                <a:lnTo>
                  <a:pt x="207" y="133"/>
                </a:lnTo>
                <a:lnTo>
                  <a:pt x="207" y="130"/>
                </a:lnTo>
                <a:lnTo>
                  <a:pt x="207" y="131"/>
                </a:lnTo>
                <a:close/>
                <a:moveTo>
                  <a:pt x="177" y="287"/>
                </a:moveTo>
                <a:lnTo>
                  <a:pt x="177" y="287"/>
                </a:lnTo>
                <a:lnTo>
                  <a:pt x="177" y="286"/>
                </a:lnTo>
                <a:lnTo>
                  <a:pt x="177" y="287"/>
                </a:lnTo>
                <a:close/>
                <a:moveTo>
                  <a:pt x="218" y="354"/>
                </a:moveTo>
                <a:lnTo>
                  <a:pt x="218" y="354"/>
                </a:lnTo>
                <a:lnTo>
                  <a:pt x="218" y="355"/>
                </a:lnTo>
                <a:lnTo>
                  <a:pt x="218" y="354"/>
                </a:lnTo>
                <a:close/>
                <a:moveTo>
                  <a:pt x="89" y="46"/>
                </a:moveTo>
                <a:lnTo>
                  <a:pt x="89" y="46"/>
                </a:lnTo>
                <a:lnTo>
                  <a:pt x="90" y="46"/>
                </a:lnTo>
                <a:lnTo>
                  <a:pt x="90" y="44"/>
                </a:lnTo>
                <a:lnTo>
                  <a:pt x="89" y="46"/>
                </a:lnTo>
                <a:close/>
                <a:moveTo>
                  <a:pt x="193" y="268"/>
                </a:moveTo>
                <a:lnTo>
                  <a:pt x="193" y="268"/>
                </a:lnTo>
                <a:lnTo>
                  <a:pt x="191" y="270"/>
                </a:lnTo>
                <a:lnTo>
                  <a:pt x="193" y="270"/>
                </a:lnTo>
                <a:lnTo>
                  <a:pt x="193" y="268"/>
                </a:lnTo>
                <a:close/>
                <a:moveTo>
                  <a:pt x="234" y="333"/>
                </a:moveTo>
                <a:lnTo>
                  <a:pt x="234" y="333"/>
                </a:lnTo>
                <a:lnTo>
                  <a:pt x="234" y="335"/>
                </a:lnTo>
                <a:lnTo>
                  <a:pt x="234" y="333"/>
                </a:lnTo>
                <a:close/>
                <a:moveTo>
                  <a:pt x="352" y="303"/>
                </a:moveTo>
                <a:lnTo>
                  <a:pt x="352" y="303"/>
                </a:lnTo>
                <a:lnTo>
                  <a:pt x="354" y="303"/>
                </a:lnTo>
                <a:lnTo>
                  <a:pt x="352" y="303"/>
                </a:lnTo>
                <a:close/>
                <a:moveTo>
                  <a:pt x="205" y="363"/>
                </a:moveTo>
                <a:lnTo>
                  <a:pt x="205" y="363"/>
                </a:lnTo>
                <a:lnTo>
                  <a:pt x="207" y="363"/>
                </a:lnTo>
                <a:lnTo>
                  <a:pt x="205" y="363"/>
                </a:lnTo>
                <a:close/>
                <a:moveTo>
                  <a:pt x="48" y="90"/>
                </a:moveTo>
                <a:lnTo>
                  <a:pt x="48" y="90"/>
                </a:lnTo>
                <a:lnTo>
                  <a:pt x="48" y="92"/>
                </a:lnTo>
                <a:lnTo>
                  <a:pt x="48" y="90"/>
                </a:lnTo>
                <a:close/>
                <a:moveTo>
                  <a:pt x="178" y="120"/>
                </a:moveTo>
                <a:lnTo>
                  <a:pt x="178" y="120"/>
                </a:lnTo>
                <a:lnTo>
                  <a:pt x="178" y="119"/>
                </a:lnTo>
                <a:lnTo>
                  <a:pt x="177" y="120"/>
                </a:lnTo>
                <a:lnTo>
                  <a:pt x="178" y="120"/>
                </a:lnTo>
                <a:close/>
                <a:moveTo>
                  <a:pt x="360" y="270"/>
                </a:moveTo>
                <a:lnTo>
                  <a:pt x="360" y="270"/>
                </a:lnTo>
                <a:lnTo>
                  <a:pt x="360" y="272"/>
                </a:lnTo>
                <a:lnTo>
                  <a:pt x="360" y="270"/>
                </a:lnTo>
                <a:close/>
                <a:moveTo>
                  <a:pt x="194" y="59"/>
                </a:moveTo>
                <a:lnTo>
                  <a:pt x="194" y="59"/>
                </a:lnTo>
                <a:lnTo>
                  <a:pt x="196" y="59"/>
                </a:lnTo>
                <a:lnTo>
                  <a:pt x="194" y="59"/>
                </a:lnTo>
                <a:close/>
                <a:moveTo>
                  <a:pt x="201" y="357"/>
                </a:moveTo>
                <a:lnTo>
                  <a:pt x="201" y="357"/>
                </a:lnTo>
                <a:lnTo>
                  <a:pt x="201" y="358"/>
                </a:lnTo>
                <a:lnTo>
                  <a:pt x="201" y="357"/>
                </a:lnTo>
                <a:close/>
                <a:moveTo>
                  <a:pt x="309" y="24"/>
                </a:moveTo>
                <a:lnTo>
                  <a:pt x="309" y="24"/>
                </a:lnTo>
                <a:lnTo>
                  <a:pt x="308" y="25"/>
                </a:lnTo>
                <a:lnTo>
                  <a:pt x="309" y="25"/>
                </a:lnTo>
                <a:lnTo>
                  <a:pt x="309" y="24"/>
                </a:lnTo>
                <a:close/>
                <a:moveTo>
                  <a:pt x="350" y="149"/>
                </a:moveTo>
                <a:lnTo>
                  <a:pt x="350" y="149"/>
                </a:lnTo>
                <a:lnTo>
                  <a:pt x="349" y="149"/>
                </a:lnTo>
                <a:lnTo>
                  <a:pt x="349" y="150"/>
                </a:lnTo>
                <a:lnTo>
                  <a:pt x="350" y="149"/>
                </a:lnTo>
                <a:close/>
                <a:moveTo>
                  <a:pt x="205" y="355"/>
                </a:moveTo>
                <a:lnTo>
                  <a:pt x="205" y="355"/>
                </a:lnTo>
                <a:lnTo>
                  <a:pt x="204" y="355"/>
                </a:lnTo>
                <a:lnTo>
                  <a:pt x="205" y="355"/>
                </a:lnTo>
                <a:close/>
                <a:moveTo>
                  <a:pt x="229" y="41"/>
                </a:moveTo>
                <a:lnTo>
                  <a:pt x="229" y="41"/>
                </a:lnTo>
                <a:lnTo>
                  <a:pt x="231" y="41"/>
                </a:lnTo>
                <a:lnTo>
                  <a:pt x="231" y="40"/>
                </a:lnTo>
                <a:lnTo>
                  <a:pt x="229" y="41"/>
                </a:lnTo>
                <a:close/>
                <a:moveTo>
                  <a:pt x="144" y="360"/>
                </a:moveTo>
                <a:lnTo>
                  <a:pt x="144" y="360"/>
                </a:lnTo>
                <a:lnTo>
                  <a:pt x="144" y="361"/>
                </a:lnTo>
                <a:lnTo>
                  <a:pt x="145" y="360"/>
                </a:lnTo>
                <a:lnTo>
                  <a:pt x="144" y="360"/>
                </a:lnTo>
                <a:close/>
                <a:moveTo>
                  <a:pt x="32" y="96"/>
                </a:moveTo>
                <a:lnTo>
                  <a:pt x="32" y="96"/>
                </a:lnTo>
                <a:lnTo>
                  <a:pt x="30" y="96"/>
                </a:lnTo>
                <a:lnTo>
                  <a:pt x="32" y="98"/>
                </a:lnTo>
                <a:lnTo>
                  <a:pt x="32" y="96"/>
                </a:lnTo>
                <a:close/>
                <a:moveTo>
                  <a:pt x="224" y="295"/>
                </a:moveTo>
                <a:lnTo>
                  <a:pt x="224" y="295"/>
                </a:lnTo>
                <a:close/>
                <a:moveTo>
                  <a:pt x="153" y="273"/>
                </a:moveTo>
                <a:lnTo>
                  <a:pt x="153" y="273"/>
                </a:lnTo>
                <a:lnTo>
                  <a:pt x="153" y="275"/>
                </a:lnTo>
                <a:lnTo>
                  <a:pt x="153" y="273"/>
                </a:lnTo>
                <a:close/>
                <a:moveTo>
                  <a:pt x="21" y="287"/>
                </a:moveTo>
                <a:lnTo>
                  <a:pt x="21" y="287"/>
                </a:lnTo>
                <a:lnTo>
                  <a:pt x="21" y="289"/>
                </a:lnTo>
                <a:lnTo>
                  <a:pt x="21" y="287"/>
                </a:lnTo>
                <a:close/>
                <a:moveTo>
                  <a:pt x="33" y="316"/>
                </a:moveTo>
                <a:lnTo>
                  <a:pt x="33" y="316"/>
                </a:lnTo>
                <a:lnTo>
                  <a:pt x="33" y="314"/>
                </a:lnTo>
                <a:lnTo>
                  <a:pt x="33" y="316"/>
                </a:lnTo>
                <a:close/>
                <a:moveTo>
                  <a:pt x="182" y="243"/>
                </a:moveTo>
                <a:lnTo>
                  <a:pt x="182" y="243"/>
                </a:lnTo>
                <a:lnTo>
                  <a:pt x="182" y="242"/>
                </a:lnTo>
                <a:lnTo>
                  <a:pt x="180" y="242"/>
                </a:lnTo>
                <a:lnTo>
                  <a:pt x="182" y="243"/>
                </a:lnTo>
                <a:close/>
                <a:moveTo>
                  <a:pt x="54" y="320"/>
                </a:moveTo>
                <a:lnTo>
                  <a:pt x="54" y="320"/>
                </a:lnTo>
                <a:lnTo>
                  <a:pt x="54" y="317"/>
                </a:lnTo>
                <a:lnTo>
                  <a:pt x="54" y="320"/>
                </a:lnTo>
                <a:close/>
                <a:moveTo>
                  <a:pt x="35" y="112"/>
                </a:moveTo>
                <a:lnTo>
                  <a:pt x="35" y="112"/>
                </a:lnTo>
                <a:lnTo>
                  <a:pt x="35" y="111"/>
                </a:lnTo>
                <a:lnTo>
                  <a:pt x="35" y="112"/>
                </a:lnTo>
                <a:close/>
                <a:moveTo>
                  <a:pt x="152" y="331"/>
                </a:moveTo>
                <a:lnTo>
                  <a:pt x="152" y="331"/>
                </a:lnTo>
                <a:close/>
                <a:moveTo>
                  <a:pt x="27" y="335"/>
                </a:moveTo>
                <a:lnTo>
                  <a:pt x="27" y="335"/>
                </a:lnTo>
                <a:lnTo>
                  <a:pt x="27" y="333"/>
                </a:lnTo>
                <a:lnTo>
                  <a:pt x="27" y="335"/>
                </a:lnTo>
                <a:close/>
                <a:moveTo>
                  <a:pt x="19" y="338"/>
                </a:moveTo>
                <a:lnTo>
                  <a:pt x="19" y="338"/>
                </a:lnTo>
                <a:lnTo>
                  <a:pt x="21" y="338"/>
                </a:lnTo>
                <a:lnTo>
                  <a:pt x="19" y="336"/>
                </a:lnTo>
                <a:lnTo>
                  <a:pt x="19" y="338"/>
                </a:lnTo>
                <a:close/>
                <a:moveTo>
                  <a:pt x="166" y="358"/>
                </a:moveTo>
                <a:lnTo>
                  <a:pt x="166" y="358"/>
                </a:lnTo>
                <a:lnTo>
                  <a:pt x="164" y="358"/>
                </a:lnTo>
                <a:lnTo>
                  <a:pt x="166" y="358"/>
                </a:lnTo>
                <a:close/>
                <a:moveTo>
                  <a:pt x="33" y="355"/>
                </a:moveTo>
                <a:lnTo>
                  <a:pt x="33" y="355"/>
                </a:lnTo>
                <a:lnTo>
                  <a:pt x="35" y="357"/>
                </a:lnTo>
                <a:lnTo>
                  <a:pt x="33" y="355"/>
                </a:lnTo>
                <a:close/>
                <a:moveTo>
                  <a:pt x="133" y="76"/>
                </a:moveTo>
                <a:lnTo>
                  <a:pt x="133" y="76"/>
                </a:lnTo>
                <a:lnTo>
                  <a:pt x="134" y="74"/>
                </a:lnTo>
                <a:lnTo>
                  <a:pt x="133" y="76"/>
                </a:lnTo>
                <a:close/>
                <a:moveTo>
                  <a:pt x="22" y="147"/>
                </a:moveTo>
                <a:lnTo>
                  <a:pt x="22" y="147"/>
                </a:lnTo>
                <a:lnTo>
                  <a:pt x="22" y="145"/>
                </a:lnTo>
                <a:lnTo>
                  <a:pt x="22" y="147"/>
                </a:lnTo>
                <a:close/>
                <a:moveTo>
                  <a:pt x="7" y="150"/>
                </a:moveTo>
                <a:lnTo>
                  <a:pt x="7" y="150"/>
                </a:lnTo>
                <a:lnTo>
                  <a:pt x="7" y="149"/>
                </a:lnTo>
                <a:lnTo>
                  <a:pt x="7" y="150"/>
                </a:lnTo>
                <a:close/>
                <a:moveTo>
                  <a:pt x="145" y="81"/>
                </a:moveTo>
                <a:lnTo>
                  <a:pt x="145" y="81"/>
                </a:lnTo>
                <a:lnTo>
                  <a:pt x="145" y="82"/>
                </a:lnTo>
                <a:lnTo>
                  <a:pt x="145" y="81"/>
                </a:lnTo>
                <a:close/>
                <a:moveTo>
                  <a:pt x="18" y="231"/>
                </a:moveTo>
                <a:lnTo>
                  <a:pt x="18" y="231"/>
                </a:lnTo>
                <a:lnTo>
                  <a:pt x="18" y="232"/>
                </a:lnTo>
                <a:lnTo>
                  <a:pt x="18" y="231"/>
                </a:lnTo>
                <a:close/>
                <a:moveTo>
                  <a:pt x="226" y="57"/>
                </a:moveTo>
                <a:lnTo>
                  <a:pt x="226" y="57"/>
                </a:lnTo>
                <a:lnTo>
                  <a:pt x="226" y="59"/>
                </a:lnTo>
                <a:lnTo>
                  <a:pt x="226" y="57"/>
                </a:lnTo>
                <a:close/>
                <a:moveTo>
                  <a:pt x="201" y="242"/>
                </a:moveTo>
                <a:lnTo>
                  <a:pt x="201" y="242"/>
                </a:lnTo>
                <a:lnTo>
                  <a:pt x="201" y="240"/>
                </a:lnTo>
                <a:lnTo>
                  <a:pt x="201" y="242"/>
                </a:lnTo>
                <a:close/>
                <a:moveTo>
                  <a:pt x="137" y="51"/>
                </a:moveTo>
                <a:lnTo>
                  <a:pt x="137" y="51"/>
                </a:lnTo>
                <a:lnTo>
                  <a:pt x="136" y="51"/>
                </a:lnTo>
                <a:lnTo>
                  <a:pt x="137" y="51"/>
                </a:lnTo>
                <a:close/>
                <a:moveTo>
                  <a:pt x="343" y="316"/>
                </a:moveTo>
                <a:lnTo>
                  <a:pt x="343" y="316"/>
                </a:lnTo>
                <a:lnTo>
                  <a:pt x="343" y="314"/>
                </a:lnTo>
                <a:lnTo>
                  <a:pt x="343" y="316"/>
                </a:lnTo>
                <a:close/>
                <a:moveTo>
                  <a:pt x="223" y="33"/>
                </a:moveTo>
                <a:lnTo>
                  <a:pt x="223" y="33"/>
                </a:lnTo>
                <a:lnTo>
                  <a:pt x="224" y="32"/>
                </a:lnTo>
                <a:lnTo>
                  <a:pt x="223" y="33"/>
                </a:lnTo>
                <a:close/>
                <a:moveTo>
                  <a:pt x="327" y="33"/>
                </a:moveTo>
                <a:lnTo>
                  <a:pt x="327" y="33"/>
                </a:lnTo>
                <a:lnTo>
                  <a:pt x="327" y="32"/>
                </a:lnTo>
                <a:lnTo>
                  <a:pt x="327" y="33"/>
                </a:lnTo>
                <a:close/>
                <a:moveTo>
                  <a:pt x="186" y="309"/>
                </a:moveTo>
                <a:lnTo>
                  <a:pt x="186" y="309"/>
                </a:lnTo>
                <a:lnTo>
                  <a:pt x="186" y="306"/>
                </a:lnTo>
                <a:lnTo>
                  <a:pt x="186" y="309"/>
                </a:lnTo>
                <a:close/>
                <a:moveTo>
                  <a:pt x="117" y="349"/>
                </a:moveTo>
                <a:lnTo>
                  <a:pt x="117" y="349"/>
                </a:lnTo>
                <a:lnTo>
                  <a:pt x="115" y="349"/>
                </a:lnTo>
                <a:lnTo>
                  <a:pt x="117" y="349"/>
                </a:lnTo>
                <a:close/>
                <a:moveTo>
                  <a:pt x="343" y="109"/>
                </a:moveTo>
                <a:lnTo>
                  <a:pt x="343" y="109"/>
                </a:lnTo>
                <a:lnTo>
                  <a:pt x="343" y="111"/>
                </a:lnTo>
                <a:lnTo>
                  <a:pt x="343" y="109"/>
                </a:lnTo>
                <a:close/>
                <a:moveTo>
                  <a:pt x="213" y="300"/>
                </a:moveTo>
                <a:lnTo>
                  <a:pt x="213" y="300"/>
                </a:lnTo>
                <a:lnTo>
                  <a:pt x="213" y="302"/>
                </a:lnTo>
                <a:lnTo>
                  <a:pt x="213" y="300"/>
                </a:lnTo>
                <a:close/>
                <a:moveTo>
                  <a:pt x="341" y="298"/>
                </a:moveTo>
                <a:lnTo>
                  <a:pt x="341" y="298"/>
                </a:lnTo>
                <a:close/>
                <a:moveTo>
                  <a:pt x="155" y="297"/>
                </a:moveTo>
                <a:lnTo>
                  <a:pt x="155" y="297"/>
                </a:lnTo>
                <a:lnTo>
                  <a:pt x="155" y="295"/>
                </a:lnTo>
                <a:lnTo>
                  <a:pt x="155" y="297"/>
                </a:lnTo>
                <a:close/>
                <a:moveTo>
                  <a:pt x="208" y="349"/>
                </a:moveTo>
                <a:lnTo>
                  <a:pt x="208" y="349"/>
                </a:lnTo>
                <a:lnTo>
                  <a:pt x="207" y="349"/>
                </a:lnTo>
                <a:lnTo>
                  <a:pt x="208" y="349"/>
                </a:lnTo>
                <a:close/>
                <a:moveTo>
                  <a:pt x="328" y="164"/>
                </a:moveTo>
                <a:lnTo>
                  <a:pt x="328" y="164"/>
                </a:lnTo>
                <a:lnTo>
                  <a:pt x="328" y="166"/>
                </a:lnTo>
                <a:lnTo>
                  <a:pt x="330" y="164"/>
                </a:lnTo>
                <a:lnTo>
                  <a:pt x="328" y="164"/>
                </a:lnTo>
                <a:close/>
                <a:moveTo>
                  <a:pt x="46" y="167"/>
                </a:moveTo>
                <a:lnTo>
                  <a:pt x="46" y="167"/>
                </a:lnTo>
                <a:close/>
                <a:moveTo>
                  <a:pt x="183" y="357"/>
                </a:moveTo>
                <a:lnTo>
                  <a:pt x="183" y="357"/>
                </a:lnTo>
                <a:lnTo>
                  <a:pt x="185" y="355"/>
                </a:lnTo>
                <a:lnTo>
                  <a:pt x="183" y="357"/>
                </a:lnTo>
                <a:close/>
                <a:moveTo>
                  <a:pt x="160" y="355"/>
                </a:moveTo>
                <a:lnTo>
                  <a:pt x="160" y="355"/>
                </a:lnTo>
                <a:lnTo>
                  <a:pt x="158" y="354"/>
                </a:lnTo>
                <a:lnTo>
                  <a:pt x="160" y="355"/>
                </a:lnTo>
                <a:close/>
                <a:moveTo>
                  <a:pt x="223" y="71"/>
                </a:moveTo>
                <a:lnTo>
                  <a:pt x="223" y="71"/>
                </a:lnTo>
                <a:lnTo>
                  <a:pt x="223" y="70"/>
                </a:lnTo>
                <a:lnTo>
                  <a:pt x="223" y="71"/>
                </a:lnTo>
                <a:close/>
                <a:moveTo>
                  <a:pt x="152" y="366"/>
                </a:moveTo>
                <a:lnTo>
                  <a:pt x="152" y="366"/>
                </a:lnTo>
                <a:lnTo>
                  <a:pt x="152" y="368"/>
                </a:lnTo>
                <a:lnTo>
                  <a:pt x="152" y="366"/>
                </a:lnTo>
                <a:close/>
                <a:moveTo>
                  <a:pt x="194" y="27"/>
                </a:moveTo>
                <a:lnTo>
                  <a:pt x="194" y="27"/>
                </a:lnTo>
                <a:close/>
                <a:moveTo>
                  <a:pt x="354" y="232"/>
                </a:moveTo>
                <a:lnTo>
                  <a:pt x="354" y="232"/>
                </a:lnTo>
                <a:close/>
                <a:moveTo>
                  <a:pt x="166" y="126"/>
                </a:moveTo>
                <a:lnTo>
                  <a:pt x="166" y="126"/>
                </a:lnTo>
                <a:lnTo>
                  <a:pt x="166" y="128"/>
                </a:lnTo>
                <a:lnTo>
                  <a:pt x="166" y="126"/>
                </a:lnTo>
                <a:close/>
                <a:moveTo>
                  <a:pt x="186" y="363"/>
                </a:moveTo>
                <a:lnTo>
                  <a:pt x="186" y="363"/>
                </a:lnTo>
                <a:close/>
                <a:moveTo>
                  <a:pt x="213" y="54"/>
                </a:moveTo>
                <a:lnTo>
                  <a:pt x="213" y="54"/>
                </a:lnTo>
                <a:lnTo>
                  <a:pt x="213" y="52"/>
                </a:lnTo>
                <a:lnTo>
                  <a:pt x="213" y="54"/>
                </a:lnTo>
                <a:close/>
                <a:moveTo>
                  <a:pt x="224" y="316"/>
                </a:moveTo>
                <a:lnTo>
                  <a:pt x="224" y="316"/>
                </a:lnTo>
                <a:close/>
                <a:moveTo>
                  <a:pt x="343" y="54"/>
                </a:moveTo>
                <a:lnTo>
                  <a:pt x="343" y="54"/>
                </a:lnTo>
                <a:lnTo>
                  <a:pt x="343" y="52"/>
                </a:lnTo>
                <a:lnTo>
                  <a:pt x="343" y="54"/>
                </a:lnTo>
                <a:close/>
                <a:moveTo>
                  <a:pt x="171" y="30"/>
                </a:moveTo>
                <a:lnTo>
                  <a:pt x="171" y="30"/>
                </a:lnTo>
                <a:lnTo>
                  <a:pt x="171" y="29"/>
                </a:lnTo>
                <a:lnTo>
                  <a:pt x="171" y="30"/>
                </a:lnTo>
                <a:close/>
                <a:moveTo>
                  <a:pt x="19" y="149"/>
                </a:moveTo>
                <a:lnTo>
                  <a:pt x="19" y="149"/>
                </a:lnTo>
                <a:lnTo>
                  <a:pt x="19" y="147"/>
                </a:lnTo>
                <a:lnTo>
                  <a:pt x="19" y="149"/>
                </a:lnTo>
                <a:close/>
                <a:moveTo>
                  <a:pt x="216" y="350"/>
                </a:moveTo>
                <a:lnTo>
                  <a:pt x="216" y="350"/>
                </a:lnTo>
                <a:lnTo>
                  <a:pt x="218" y="350"/>
                </a:lnTo>
                <a:lnTo>
                  <a:pt x="216" y="350"/>
                </a:lnTo>
                <a:close/>
                <a:moveTo>
                  <a:pt x="137" y="128"/>
                </a:moveTo>
                <a:lnTo>
                  <a:pt x="137" y="128"/>
                </a:lnTo>
                <a:close/>
                <a:moveTo>
                  <a:pt x="163" y="267"/>
                </a:moveTo>
                <a:lnTo>
                  <a:pt x="163" y="267"/>
                </a:lnTo>
                <a:close/>
                <a:moveTo>
                  <a:pt x="186" y="324"/>
                </a:moveTo>
                <a:lnTo>
                  <a:pt x="186" y="324"/>
                </a:lnTo>
                <a:close/>
                <a:moveTo>
                  <a:pt x="13" y="158"/>
                </a:moveTo>
                <a:lnTo>
                  <a:pt x="13" y="158"/>
                </a:lnTo>
                <a:lnTo>
                  <a:pt x="13" y="156"/>
                </a:lnTo>
                <a:lnTo>
                  <a:pt x="13" y="158"/>
                </a:lnTo>
                <a:close/>
                <a:moveTo>
                  <a:pt x="156" y="33"/>
                </a:moveTo>
                <a:lnTo>
                  <a:pt x="156" y="33"/>
                </a:lnTo>
                <a:lnTo>
                  <a:pt x="155" y="33"/>
                </a:lnTo>
                <a:lnTo>
                  <a:pt x="156" y="33"/>
                </a:lnTo>
                <a:close/>
                <a:moveTo>
                  <a:pt x="253" y="33"/>
                </a:moveTo>
                <a:lnTo>
                  <a:pt x="253" y="33"/>
                </a:lnTo>
                <a:lnTo>
                  <a:pt x="253" y="32"/>
                </a:lnTo>
                <a:lnTo>
                  <a:pt x="253" y="33"/>
                </a:lnTo>
                <a:close/>
                <a:moveTo>
                  <a:pt x="317" y="25"/>
                </a:moveTo>
                <a:lnTo>
                  <a:pt x="317" y="25"/>
                </a:lnTo>
                <a:lnTo>
                  <a:pt x="317" y="27"/>
                </a:lnTo>
                <a:lnTo>
                  <a:pt x="319" y="27"/>
                </a:lnTo>
                <a:lnTo>
                  <a:pt x="317" y="25"/>
                </a:lnTo>
                <a:close/>
                <a:moveTo>
                  <a:pt x="232" y="46"/>
                </a:moveTo>
                <a:lnTo>
                  <a:pt x="232" y="46"/>
                </a:lnTo>
                <a:lnTo>
                  <a:pt x="232" y="48"/>
                </a:lnTo>
                <a:lnTo>
                  <a:pt x="232" y="46"/>
                </a:lnTo>
                <a:close/>
                <a:moveTo>
                  <a:pt x="18" y="73"/>
                </a:moveTo>
                <a:lnTo>
                  <a:pt x="18" y="73"/>
                </a:lnTo>
                <a:lnTo>
                  <a:pt x="18" y="74"/>
                </a:lnTo>
                <a:lnTo>
                  <a:pt x="18" y="73"/>
                </a:lnTo>
                <a:close/>
                <a:moveTo>
                  <a:pt x="191" y="71"/>
                </a:moveTo>
                <a:lnTo>
                  <a:pt x="191" y="71"/>
                </a:lnTo>
                <a:lnTo>
                  <a:pt x="193" y="71"/>
                </a:lnTo>
                <a:lnTo>
                  <a:pt x="191" y="71"/>
                </a:lnTo>
                <a:close/>
                <a:moveTo>
                  <a:pt x="164" y="335"/>
                </a:moveTo>
                <a:lnTo>
                  <a:pt x="164" y="335"/>
                </a:lnTo>
                <a:close/>
                <a:moveTo>
                  <a:pt x="344" y="341"/>
                </a:moveTo>
                <a:lnTo>
                  <a:pt x="344" y="341"/>
                </a:lnTo>
                <a:close/>
                <a:moveTo>
                  <a:pt x="341" y="68"/>
                </a:moveTo>
                <a:lnTo>
                  <a:pt x="341" y="68"/>
                </a:lnTo>
                <a:lnTo>
                  <a:pt x="339" y="68"/>
                </a:lnTo>
                <a:lnTo>
                  <a:pt x="341" y="68"/>
                </a:lnTo>
                <a:close/>
                <a:moveTo>
                  <a:pt x="46" y="68"/>
                </a:moveTo>
                <a:lnTo>
                  <a:pt x="46" y="68"/>
                </a:lnTo>
                <a:lnTo>
                  <a:pt x="44" y="70"/>
                </a:lnTo>
                <a:lnTo>
                  <a:pt x="46" y="68"/>
                </a:lnTo>
                <a:close/>
                <a:moveTo>
                  <a:pt x="332" y="136"/>
                </a:moveTo>
                <a:lnTo>
                  <a:pt x="332" y="136"/>
                </a:lnTo>
                <a:lnTo>
                  <a:pt x="330" y="136"/>
                </a:lnTo>
                <a:lnTo>
                  <a:pt x="332" y="136"/>
                </a:lnTo>
                <a:close/>
                <a:moveTo>
                  <a:pt x="122" y="358"/>
                </a:moveTo>
                <a:lnTo>
                  <a:pt x="122" y="358"/>
                </a:lnTo>
                <a:lnTo>
                  <a:pt x="122" y="357"/>
                </a:lnTo>
                <a:lnTo>
                  <a:pt x="120" y="357"/>
                </a:lnTo>
                <a:lnTo>
                  <a:pt x="122" y="358"/>
                </a:lnTo>
                <a:close/>
                <a:moveTo>
                  <a:pt x="125" y="357"/>
                </a:moveTo>
                <a:lnTo>
                  <a:pt x="125" y="357"/>
                </a:lnTo>
                <a:lnTo>
                  <a:pt x="125" y="358"/>
                </a:lnTo>
                <a:lnTo>
                  <a:pt x="125" y="357"/>
                </a:lnTo>
                <a:close/>
                <a:moveTo>
                  <a:pt x="171" y="231"/>
                </a:moveTo>
                <a:lnTo>
                  <a:pt x="171" y="231"/>
                </a:lnTo>
                <a:close/>
                <a:moveTo>
                  <a:pt x="324" y="358"/>
                </a:moveTo>
                <a:lnTo>
                  <a:pt x="324" y="358"/>
                </a:lnTo>
                <a:lnTo>
                  <a:pt x="324" y="357"/>
                </a:lnTo>
                <a:lnTo>
                  <a:pt x="324" y="35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8" name="Freeform 59"/>
          <p:cNvSpPr>
            <a:spLocks noEditPoints="1"/>
          </p:cNvSpPr>
          <p:nvPr/>
        </p:nvSpPr>
        <p:spPr bwMode="auto">
          <a:xfrm>
            <a:off x="852488" y="4357464"/>
            <a:ext cx="615950" cy="701675"/>
          </a:xfrm>
          <a:custGeom>
            <a:avLst/>
            <a:gdLst>
              <a:gd name="T0" fmla="*/ 904736888 w 388"/>
              <a:gd name="T1" fmla="*/ 1045865638 h 442"/>
              <a:gd name="T2" fmla="*/ 491431263 w 388"/>
              <a:gd name="T3" fmla="*/ 914817513 h 442"/>
              <a:gd name="T4" fmla="*/ 415826575 w 388"/>
              <a:gd name="T5" fmla="*/ 997981875 h 442"/>
              <a:gd name="T6" fmla="*/ 90725625 w 388"/>
              <a:gd name="T7" fmla="*/ 1018143125 h 442"/>
              <a:gd name="T8" fmla="*/ 42843450 w 388"/>
              <a:gd name="T9" fmla="*/ 859374075 h 442"/>
              <a:gd name="T10" fmla="*/ 138609388 w 388"/>
              <a:gd name="T11" fmla="*/ 433466875 h 442"/>
              <a:gd name="T12" fmla="*/ 453628125 w 388"/>
              <a:gd name="T13" fmla="*/ 7561263 h 442"/>
              <a:gd name="T14" fmla="*/ 914817513 w 388"/>
              <a:gd name="T15" fmla="*/ 219254388 h 442"/>
              <a:gd name="T16" fmla="*/ 861893438 w 388"/>
              <a:gd name="T17" fmla="*/ 627519700 h 442"/>
              <a:gd name="T18" fmla="*/ 710684063 w 388"/>
              <a:gd name="T19" fmla="*/ 771167813 h 442"/>
              <a:gd name="T20" fmla="*/ 738406575 w 388"/>
              <a:gd name="T21" fmla="*/ 861893438 h 442"/>
              <a:gd name="T22" fmla="*/ 773688763 w 388"/>
              <a:gd name="T23" fmla="*/ 975301263 h 442"/>
              <a:gd name="T24" fmla="*/ 640119688 w 388"/>
              <a:gd name="T25" fmla="*/ 90725625 h 442"/>
              <a:gd name="T26" fmla="*/ 254536575 w 388"/>
              <a:gd name="T27" fmla="*/ 667842200 h 442"/>
              <a:gd name="T28" fmla="*/ 783769388 w 388"/>
              <a:gd name="T29" fmla="*/ 420866888 h 442"/>
              <a:gd name="T30" fmla="*/ 105846563 w 388"/>
              <a:gd name="T31" fmla="*/ 269657513 h 442"/>
              <a:gd name="T32" fmla="*/ 798890325 w 388"/>
              <a:gd name="T33" fmla="*/ 335181575 h 442"/>
              <a:gd name="T34" fmla="*/ 372983125 w 388"/>
              <a:gd name="T35" fmla="*/ 68045013 h 442"/>
              <a:gd name="T36" fmla="*/ 483870000 w 388"/>
              <a:gd name="T37" fmla="*/ 889615950 h 442"/>
              <a:gd name="T38" fmla="*/ 209173763 w 388"/>
              <a:gd name="T39" fmla="*/ 957659375 h 442"/>
              <a:gd name="T40" fmla="*/ 189012513 w 388"/>
              <a:gd name="T41" fmla="*/ 473789375 h 442"/>
              <a:gd name="T42" fmla="*/ 209173763 w 388"/>
              <a:gd name="T43" fmla="*/ 556955325 h 442"/>
              <a:gd name="T44" fmla="*/ 199093138 w 388"/>
              <a:gd name="T45" fmla="*/ 768648450 h 442"/>
              <a:gd name="T46" fmla="*/ 612398763 w 388"/>
              <a:gd name="T47" fmla="*/ 975301263 h 442"/>
              <a:gd name="T48" fmla="*/ 854333763 w 388"/>
              <a:gd name="T49" fmla="*/ 682963138 h 442"/>
              <a:gd name="T50" fmla="*/ 791329063 w 388"/>
              <a:gd name="T51" fmla="*/ 617439075 h 442"/>
              <a:gd name="T52" fmla="*/ 380544388 w 388"/>
              <a:gd name="T53" fmla="*/ 330141263 h 442"/>
              <a:gd name="T54" fmla="*/ 834172513 w 388"/>
              <a:gd name="T55" fmla="*/ 473789375 h 442"/>
              <a:gd name="T56" fmla="*/ 756046875 w 388"/>
              <a:gd name="T57" fmla="*/ 688003450 h 442"/>
              <a:gd name="T58" fmla="*/ 158770638 w 388"/>
              <a:gd name="T59" fmla="*/ 738406575 h 442"/>
              <a:gd name="T60" fmla="*/ 675401875 w 388"/>
              <a:gd name="T61" fmla="*/ 362902500 h 442"/>
              <a:gd name="T62" fmla="*/ 567035950 w 388"/>
              <a:gd name="T63" fmla="*/ 322580000 h 442"/>
              <a:gd name="T64" fmla="*/ 143649700 w 388"/>
              <a:gd name="T65" fmla="*/ 695563125 h 442"/>
              <a:gd name="T66" fmla="*/ 763608138 w 388"/>
              <a:gd name="T67" fmla="*/ 672882513 h 442"/>
              <a:gd name="T68" fmla="*/ 209173763 w 388"/>
              <a:gd name="T69" fmla="*/ 819051575 h 442"/>
              <a:gd name="T70" fmla="*/ 564515000 w 388"/>
              <a:gd name="T71" fmla="*/ 841732188 h 442"/>
              <a:gd name="T72" fmla="*/ 133569075 w 388"/>
              <a:gd name="T73" fmla="*/ 617439075 h 442"/>
              <a:gd name="T74" fmla="*/ 887095000 w 388"/>
              <a:gd name="T75" fmla="*/ 771167813 h 442"/>
              <a:gd name="T76" fmla="*/ 199093138 w 388"/>
              <a:gd name="T77" fmla="*/ 854333763 h 442"/>
              <a:gd name="T78" fmla="*/ 257055938 w 388"/>
              <a:gd name="T79" fmla="*/ 768648450 h 442"/>
              <a:gd name="T80" fmla="*/ 801409688 w 388"/>
              <a:gd name="T81" fmla="*/ 468749063 h 442"/>
              <a:gd name="T82" fmla="*/ 715724375 w 388"/>
              <a:gd name="T83" fmla="*/ 383063750 h 442"/>
              <a:gd name="T84" fmla="*/ 178931888 w 388"/>
              <a:gd name="T85" fmla="*/ 667842200 h 442"/>
              <a:gd name="T86" fmla="*/ 496471575 w 388"/>
              <a:gd name="T87" fmla="*/ 337700938 h 442"/>
              <a:gd name="T88" fmla="*/ 756046875 w 388"/>
              <a:gd name="T89" fmla="*/ 330141263 h 442"/>
              <a:gd name="T90" fmla="*/ 738406575 w 388"/>
              <a:gd name="T91" fmla="*/ 703124388 h 442"/>
              <a:gd name="T92" fmla="*/ 859374075 w 388"/>
              <a:gd name="T93" fmla="*/ 796369375 h 442"/>
              <a:gd name="T94" fmla="*/ 95765938 w 388"/>
              <a:gd name="T95" fmla="*/ 763608138 h 442"/>
              <a:gd name="T96" fmla="*/ 194052825 w 388"/>
              <a:gd name="T97" fmla="*/ 378023438 h 442"/>
              <a:gd name="T98" fmla="*/ 773688763 w 388"/>
              <a:gd name="T99" fmla="*/ 551915013 h 442"/>
              <a:gd name="T100" fmla="*/ 594756875 w 388"/>
              <a:gd name="T101" fmla="*/ 345262200 h 442"/>
              <a:gd name="T102" fmla="*/ 819051575 w 388"/>
              <a:gd name="T103" fmla="*/ 390625013 h 442"/>
              <a:gd name="T104" fmla="*/ 783769388 w 388"/>
              <a:gd name="T105" fmla="*/ 405745950 h 442"/>
              <a:gd name="T106" fmla="*/ 95765938 w 388"/>
              <a:gd name="T107" fmla="*/ 841732188 h 442"/>
              <a:gd name="T108" fmla="*/ 199093138 w 388"/>
              <a:gd name="T109" fmla="*/ 390625013 h 442"/>
              <a:gd name="T110" fmla="*/ 178931888 w 388"/>
              <a:gd name="T111" fmla="*/ 398184688 h 442"/>
              <a:gd name="T112" fmla="*/ 743446888 w 388"/>
              <a:gd name="T113" fmla="*/ 665321250 h 442"/>
              <a:gd name="T114" fmla="*/ 214214075 w 388"/>
              <a:gd name="T115" fmla="*/ 383063750 h 442"/>
              <a:gd name="T116" fmla="*/ 249496263 w 388"/>
              <a:gd name="T117" fmla="*/ 378023438 h 442"/>
              <a:gd name="T118" fmla="*/ 814011263 w 388"/>
              <a:gd name="T119" fmla="*/ 350302513 h 442"/>
              <a:gd name="T120" fmla="*/ 85685313 w 388"/>
              <a:gd name="T121" fmla="*/ 796369375 h 442"/>
              <a:gd name="T122" fmla="*/ 834172513 w 388"/>
              <a:gd name="T123" fmla="*/ 786288750 h 442"/>
              <a:gd name="T124" fmla="*/ 388104063 w 388"/>
              <a:gd name="T125" fmla="*/ 1005543138 h 44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88" h="442">
                <a:moveTo>
                  <a:pt x="320" y="379"/>
                </a:moveTo>
                <a:lnTo>
                  <a:pt x="320" y="379"/>
                </a:lnTo>
                <a:lnTo>
                  <a:pt x="322" y="379"/>
                </a:lnTo>
                <a:lnTo>
                  <a:pt x="322" y="380"/>
                </a:lnTo>
                <a:lnTo>
                  <a:pt x="326" y="383"/>
                </a:lnTo>
                <a:lnTo>
                  <a:pt x="331" y="385"/>
                </a:lnTo>
                <a:lnTo>
                  <a:pt x="333" y="387"/>
                </a:lnTo>
                <a:lnTo>
                  <a:pt x="345" y="393"/>
                </a:lnTo>
                <a:lnTo>
                  <a:pt x="353" y="396"/>
                </a:lnTo>
                <a:lnTo>
                  <a:pt x="359" y="398"/>
                </a:lnTo>
                <a:lnTo>
                  <a:pt x="361" y="398"/>
                </a:lnTo>
                <a:lnTo>
                  <a:pt x="361" y="399"/>
                </a:lnTo>
                <a:lnTo>
                  <a:pt x="361" y="401"/>
                </a:lnTo>
                <a:lnTo>
                  <a:pt x="359" y="402"/>
                </a:lnTo>
                <a:lnTo>
                  <a:pt x="358" y="402"/>
                </a:lnTo>
                <a:lnTo>
                  <a:pt x="356" y="402"/>
                </a:lnTo>
                <a:lnTo>
                  <a:pt x="348" y="396"/>
                </a:lnTo>
                <a:lnTo>
                  <a:pt x="347" y="396"/>
                </a:lnTo>
                <a:lnTo>
                  <a:pt x="339" y="391"/>
                </a:lnTo>
                <a:lnTo>
                  <a:pt x="337" y="391"/>
                </a:lnTo>
                <a:lnTo>
                  <a:pt x="352" y="405"/>
                </a:lnTo>
                <a:lnTo>
                  <a:pt x="364" y="413"/>
                </a:lnTo>
                <a:lnTo>
                  <a:pt x="367" y="417"/>
                </a:lnTo>
                <a:lnTo>
                  <a:pt x="369" y="418"/>
                </a:lnTo>
                <a:lnTo>
                  <a:pt x="366" y="418"/>
                </a:lnTo>
                <a:lnTo>
                  <a:pt x="359" y="415"/>
                </a:lnTo>
                <a:lnTo>
                  <a:pt x="344" y="405"/>
                </a:lnTo>
                <a:lnTo>
                  <a:pt x="331" y="396"/>
                </a:lnTo>
                <a:lnTo>
                  <a:pt x="320" y="390"/>
                </a:lnTo>
                <a:lnTo>
                  <a:pt x="318" y="388"/>
                </a:lnTo>
                <a:lnTo>
                  <a:pt x="315" y="388"/>
                </a:lnTo>
                <a:lnTo>
                  <a:pt x="311" y="391"/>
                </a:lnTo>
                <a:lnTo>
                  <a:pt x="303" y="394"/>
                </a:lnTo>
                <a:lnTo>
                  <a:pt x="293" y="396"/>
                </a:lnTo>
                <a:lnTo>
                  <a:pt x="285" y="398"/>
                </a:lnTo>
                <a:lnTo>
                  <a:pt x="279" y="398"/>
                </a:lnTo>
                <a:lnTo>
                  <a:pt x="273" y="398"/>
                </a:lnTo>
                <a:lnTo>
                  <a:pt x="262" y="396"/>
                </a:lnTo>
                <a:lnTo>
                  <a:pt x="252" y="394"/>
                </a:lnTo>
                <a:lnTo>
                  <a:pt x="246" y="393"/>
                </a:lnTo>
                <a:lnTo>
                  <a:pt x="241" y="391"/>
                </a:lnTo>
                <a:lnTo>
                  <a:pt x="235" y="387"/>
                </a:lnTo>
                <a:lnTo>
                  <a:pt x="227" y="380"/>
                </a:lnTo>
                <a:lnTo>
                  <a:pt x="214" y="371"/>
                </a:lnTo>
                <a:lnTo>
                  <a:pt x="210" y="363"/>
                </a:lnTo>
                <a:lnTo>
                  <a:pt x="205" y="355"/>
                </a:lnTo>
                <a:lnTo>
                  <a:pt x="203" y="353"/>
                </a:lnTo>
                <a:lnTo>
                  <a:pt x="202" y="352"/>
                </a:lnTo>
                <a:lnTo>
                  <a:pt x="200" y="352"/>
                </a:lnTo>
                <a:lnTo>
                  <a:pt x="197" y="360"/>
                </a:lnTo>
                <a:lnTo>
                  <a:pt x="195" y="363"/>
                </a:lnTo>
                <a:lnTo>
                  <a:pt x="194" y="366"/>
                </a:lnTo>
                <a:lnTo>
                  <a:pt x="194" y="371"/>
                </a:lnTo>
                <a:lnTo>
                  <a:pt x="195" y="396"/>
                </a:lnTo>
                <a:lnTo>
                  <a:pt x="195" y="428"/>
                </a:lnTo>
                <a:lnTo>
                  <a:pt x="195" y="434"/>
                </a:lnTo>
                <a:lnTo>
                  <a:pt x="195" y="437"/>
                </a:lnTo>
                <a:lnTo>
                  <a:pt x="195" y="439"/>
                </a:lnTo>
                <a:lnTo>
                  <a:pt x="195" y="440"/>
                </a:lnTo>
                <a:lnTo>
                  <a:pt x="194" y="440"/>
                </a:lnTo>
                <a:lnTo>
                  <a:pt x="192" y="442"/>
                </a:lnTo>
                <a:lnTo>
                  <a:pt x="191" y="440"/>
                </a:lnTo>
                <a:lnTo>
                  <a:pt x="191" y="439"/>
                </a:lnTo>
                <a:lnTo>
                  <a:pt x="191" y="437"/>
                </a:lnTo>
                <a:lnTo>
                  <a:pt x="191" y="434"/>
                </a:lnTo>
                <a:lnTo>
                  <a:pt x="191" y="429"/>
                </a:lnTo>
                <a:lnTo>
                  <a:pt x="189" y="420"/>
                </a:lnTo>
                <a:lnTo>
                  <a:pt x="189" y="417"/>
                </a:lnTo>
                <a:lnTo>
                  <a:pt x="189" y="401"/>
                </a:lnTo>
                <a:lnTo>
                  <a:pt x="189" y="398"/>
                </a:lnTo>
                <a:lnTo>
                  <a:pt x="189" y="374"/>
                </a:lnTo>
                <a:lnTo>
                  <a:pt x="189" y="372"/>
                </a:lnTo>
                <a:lnTo>
                  <a:pt x="189" y="374"/>
                </a:lnTo>
                <a:lnTo>
                  <a:pt x="180" y="383"/>
                </a:lnTo>
                <a:lnTo>
                  <a:pt x="169" y="394"/>
                </a:lnTo>
                <a:lnTo>
                  <a:pt x="165" y="396"/>
                </a:lnTo>
                <a:lnTo>
                  <a:pt x="158" y="401"/>
                </a:lnTo>
                <a:lnTo>
                  <a:pt x="148" y="404"/>
                </a:lnTo>
                <a:lnTo>
                  <a:pt x="142" y="404"/>
                </a:lnTo>
                <a:lnTo>
                  <a:pt x="132" y="404"/>
                </a:lnTo>
                <a:lnTo>
                  <a:pt x="124" y="405"/>
                </a:lnTo>
                <a:lnTo>
                  <a:pt x="117" y="404"/>
                </a:lnTo>
                <a:lnTo>
                  <a:pt x="99" y="398"/>
                </a:lnTo>
                <a:lnTo>
                  <a:pt x="87" y="391"/>
                </a:lnTo>
                <a:lnTo>
                  <a:pt x="82" y="388"/>
                </a:lnTo>
                <a:lnTo>
                  <a:pt x="80" y="388"/>
                </a:lnTo>
                <a:lnTo>
                  <a:pt x="79" y="388"/>
                </a:lnTo>
                <a:lnTo>
                  <a:pt x="77" y="388"/>
                </a:lnTo>
                <a:lnTo>
                  <a:pt x="72" y="390"/>
                </a:lnTo>
                <a:lnTo>
                  <a:pt x="74" y="390"/>
                </a:lnTo>
                <a:lnTo>
                  <a:pt x="75" y="393"/>
                </a:lnTo>
                <a:lnTo>
                  <a:pt x="74" y="394"/>
                </a:lnTo>
                <a:lnTo>
                  <a:pt x="72" y="396"/>
                </a:lnTo>
                <a:lnTo>
                  <a:pt x="49" y="404"/>
                </a:lnTo>
                <a:lnTo>
                  <a:pt x="38" y="409"/>
                </a:lnTo>
                <a:lnTo>
                  <a:pt x="34" y="410"/>
                </a:lnTo>
                <a:lnTo>
                  <a:pt x="33" y="412"/>
                </a:lnTo>
                <a:lnTo>
                  <a:pt x="30" y="410"/>
                </a:lnTo>
                <a:lnTo>
                  <a:pt x="30" y="407"/>
                </a:lnTo>
                <a:lnTo>
                  <a:pt x="31" y="405"/>
                </a:lnTo>
                <a:lnTo>
                  <a:pt x="36" y="404"/>
                </a:lnTo>
                <a:lnTo>
                  <a:pt x="63" y="391"/>
                </a:lnTo>
                <a:lnTo>
                  <a:pt x="74" y="385"/>
                </a:lnTo>
                <a:lnTo>
                  <a:pt x="79" y="383"/>
                </a:lnTo>
                <a:lnTo>
                  <a:pt x="79" y="382"/>
                </a:lnTo>
                <a:lnTo>
                  <a:pt x="82" y="382"/>
                </a:lnTo>
                <a:lnTo>
                  <a:pt x="80" y="382"/>
                </a:lnTo>
                <a:lnTo>
                  <a:pt x="80" y="380"/>
                </a:lnTo>
                <a:lnTo>
                  <a:pt x="80" y="379"/>
                </a:lnTo>
                <a:lnTo>
                  <a:pt x="82" y="377"/>
                </a:lnTo>
                <a:lnTo>
                  <a:pt x="88" y="368"/>
                </a:lnTo>
                <a:lnTo>
                  <a:pt x="94" y="355"/>
                </a:lnTo>
                <a:lnTo>
                  <a:pt x="98" y="346"/>
                </a:lnTo>
                <a:lnTo>
                  <a:pt x="104" y="331"/>
                </a:lnTo>
                <a:lnTo>
                  <a:pt x="105" y="330"/>
                </a:lnTo>
                <a:lnTo>
                  <a:pt x="109" y="330"/>
                </a:lnTo>
                <a:lnTo>
                  <a:pt x="109" y="328"/>
                </a:lnTo>
                <a:lnTo>
                  <a:pt x="101" y="331"/>
                </a:lnTo>
                <a:lnTo>
                  <a:pt x="91" y="338"/>
                </a:lnTo>
                <a:lnTo>
                  <a:pt x="80" y="342"/>
                </a:lnTo>
                <a:lnTo>
                  <a:pt x="68" y="346"/>
                </a:lnTo>
                <a:lnTo>
                  <a:pt x="61" y="346"/>
                </a:lnTo>
                <a:lnTo>
                  <a:pt x="41" y="346"/>
                </a:lnTo>
                <a:lnTo>
                  <a:pt x="23" y="342"/>
                </a:lnTo>
                <a:lnTo>
                  <a:pt x="17" y="341"/>
                </a:lnTo>
                <a:lnTo>
                  <a:pt x="11" y="338"/>
                </a:lnTo>
                <a:lnTo>
                  <a:pt x="9" y="338"/>
                </a:lnTo>
                <a:lnTo>
                  <a:pt x="8" y="339"/>
                </a:lnTo>
                <a:lnTo>
                  <a:pt x="6" y="339"/>
                </a:lnTo>
                <a:lnTo>
                  <a:pt x="5" y="338"/>
                </a:lnTo>
                <a:lnTo>
                  <a:pt x="3" y="338"/>
                </a:lnTo>
                <a:lnTo>
                  <a:pt x="1" y="338"/>
                </a:lnTo>
                <a:lnTo>
                  <a:pt x="0" y="336"/>
                </a:lnTo>
                <a:lnTo>
                  <a:pt x="0" y="334"/>
                </a:lnTo>
                <a:lnTo>
                  <a:pt x="1" y="331"/>
                </a:lnTo>
                <a:lnTo>
                  <a:pt x="5" y="328"/>
                </a:lnTo>
                <a:lnTo>
                  <a:pt x="6" y="325"/>
                </a:lnTo>
                <a:lnTo>
                  <a:pt x="8" y="325"/>
                </a:lnTo>
                <a:lnTo>
                  <a:pt x="9" y="325"/>
                </a:lnTo>
                <a:lnTo>
                  <a:pt x="17" y="319"/>
                </a:lnTo>
                <a:lnTo>
                  <a:pt x="23" y="309"/>
                </a:lnTo>
                <a:lnTo>
                  <a:pt x="30" y="301"/>
                </a:lnTo>
                <a:lnTo>
                  <a:pt x="38" y="284"/>
                </a:lnTo>
                <a:lnTo>
                  <a:pt x="44" y="268"/>
                </a:lnTo>
                <a:lnTo>
                  <a:pt x="50" y="246"/>
                </a:lnTo>
                <a:lnTo>
                  <a:pt x="53" y="232"/>
                </a:lnTo>
                <a:lnTo>
                  <a:pt x="57" y="218"/>
                </a:lnTo>
                <a:lnTo>
                  <a:pt x="57" y="207"/>
                </a:lnTo>
                <a:lnTo>
                  <a:pt x="57" y="188"/>
                </a:lnTo>
                <a:lnTo>
                  <a:pt x="55" y="180"/>
                </a:lnTo>
                <a:lnTo>
                  <a:pt x="55" y="172"/>
                </a:lnTo>
                <a:lnTo>
                  <a:pt x="53" y="159"/>
                </a:lnTo>
                <a:lnTo>
                  <a:pt x="53" y="147"/>
                </a:lnTo>
                <a:lnTo>
                  <a:pt x="53" y="142"/>
                </a:lnTo>
                <a:lnTo>
                  <a:pt x="52" y="140"/>
                </a:lnTo>
                <a:lnTo>
                  <a:pt x="42" y="128"/>
                </a:lnTo>
                <a:lnTo>
                  <a:pt x="38" y="118"/>
                </a:lnTo>
                <a:lnTo>
                  <a:pt x="36" y="117"/>
                </a:lnTo>
                <a:lnTo>
                  <a:pt x="28" y="104"/>
                </a:lnTo>
                <a:lnTo>
                  <a:pt x="25" y="99"/>
                </a:lnTo>
                <a:lnTo>
                  <a:pt x="25" y="98"/>
                </a:lnTo>
                <a:lnTo>
                  <a:pt x="27" y="96"/>
                </a:lnTo>
                <a:lnTo>
                  <a:pt x="27" y="95"/>
                </a:lnTo>
                <a:lnTo>
                  <a:pt x="28" y="93"/>
                </a:lnTo>
                <a:lnTo>
                  <a:pt x="38" y="87"/>
                </a:lnTo>
                <a:lnTo>
                  <a:pt x="46" y="81"/>
                </a:lnTo>
                <a:lnTo>
                  <a:pt x="74" y="60"/>
                </a:lnTo>
                <a:lnTo>
                  <a:pt x="91" y="47"/>
                </a:lnTo>
                <a:lnTo>
                  <a:pt x="110" y="38"/>
                </a:lnTo>
                <a:lnTo>
                  <a:pt x="126" y="28"/>
                </a:lnTo>
                <a:lnTo>
                  <a:pt x="153" y="16"/>
                </a:lnTo>
                <a:lnTo>
                  <a:pt x="167" y="10"/>
                </a:lnTo>
                <a:lnTo>
                  <a:pt x="172" y="8"/>
                </a:lnTo>
                <a:lnTo>
                  <a:pt x="178" y="3"/>
                </a:lnTo>
                <a:lnTo>
                  <a:pt x="180" y="3"/>
                </a:lnTo>
                <a:lnTo>
                  <a:pt x="181" y="2"/>
                </a:lnTo>
                <a:lnTo>
                  <a:pt x="184" y="2"/>
                </a:lnTo>
                <a:lnTo>
                  <a:pt x="188" y="0"/>
                </a:lnTo>
                <a:lnTo>
                  <a:pt x="191" y="0"/>
                </a:lnTo>
                <a:lnTo>
                  <a:pt x="192" y="0"/>
                </a:lnTo>
                <a:lnTo>
                  <a:pt x="192" y="2"/>
                </a:lnTo>
                <a:lnTo>
                  <a:pt x="195" y="3"/>
                </a:lnTo>
                <a:lnTo>
                  <a:pt x="203" y="8"/>
                </a:lnTo>
                <a:lnTo>
                  <a:pt x="211" y="14"/>
                </a:lnTo>
                <a:lnTo>
                  <a:pt x="213" y="14"/>
                </a:lnTo>
                <a:lnTo>
                  <a:pt x="233" y="24"/>
                </a:lnTo>
                <a:lnTo>
                  <a:pt x="244" y="28"/>
                </a:lnTo>
                <a:lnTo>
                  <a:pt x="262" y="38"/>
                </a:lnTo>
                <a:lnTo>
                  <a:pt x="281" y="46"/>
                </a:lnTo>
                <a:lnTo>
                  <a:pt x="290" y="51"/>
                </a:lnTo>
                <a:lnTo>
                  <a:pt x="311" y="60"/>
                </a:lnTo>
                <a:lnTo>
                  <a:pt x="322" y="66"/>
                </a:lnTo>
                <a:lnTo>
                  <a:pt x="331" y="71"/>
                </a:lnTo>
                <a:lnTo>
                  <a:pt x="355" y="81"/>
                </a:lnTo>
                <a:lnTo>
                  <a:pt x="358" y="81"/>
                </a:lnTo>
                <a:lnTo>
                  <a:pt x="359" y="81"/>
                </a:lnTo>
                <a:lnTo>
                  <a:pt x="361" y="81"/>
                </a:lnTo>
                <a:lnTo>
                  <a:pt x="363" y="82"/>
                </a:lnTo>
                <a:lnTo>
                  <a:pt x="363" y="84"/>
                </a:lnTo>
                <a:lnTo>
                  <a:pt x="363" y="87"/>
                </a:lnTo>
                <a:lnTo>
                  <a:pt x="361" y="88"/>
                </a:lnTo>
                <a:lnTo>
                  <a:pt x="359" y="92"/>
                </a:lnTo>
                <a:lnTo>
                  <a:pt x="359" y="93"/>
                </a:lnTo>
                <a:lnTo>
                  <a:pt x="355" y="101"/>
                </a:lnTo>
                <a:lnTo>
                  <a:pt x="353" y="104"/>
                </a:lnTo>
                <a:lnTo>
                  <a:pt x="353" y="106"/>
                </a:lnTo>
                <a:lnTo>
                  <a:pt x="352" y="107"/>
                </a:lnTo>
                <a:lnTo>
                  <a:pt x="350" y="109"/>
                </a:lnTo>
                <a:lnTo>
                  <a:pt x="347" y="112"/>
                </a:lnTo>
                <a:lnTo>
                  <a:pt x="345" y="115"/>
                </a:lnTo>
                <a:lnTo>
                  <a:pt x="339" y="126"/>
                </a:lnTo>
                <a:lnTo>
                  <a:pt x="336" y="133"/>
                </a:lnTo>
                <a:lnTo>
                  <a:pt x="336" y="136"/>
                </a:lnTo>
                <a:lnTo>
                  <a:pt x="336" y="137"/>
                </a:lnTo>
                <a:lnTo>
                  <a:pt x="336" y="147"/>
                </a:lnTo>
                <a:lnTo>
                  <a:pt x="337" y="152"/>
                </a:lnTo>
                <a:lnTo>
                  <a:pt x="336" y="153"/>
                </a:lnTo>
                <a:lnTo>
                  <a:pt x="336" y="155"/>
                </a:lnTo>
                <a:lnTo>
                  <a:pt x="336" y="166"/>
                </a:lnTo>
                <a:lnTo>
                  <a:pt x="336" y="174"/>
                </a:lnTo>
                <a:lnTo>
                  <a:pt x="337" y="183"/>
                </a:lnTo>
                <a:lnTo>
                  <a:pt x="339" y="207"/>
                </a:lnTo>
                <a:lnTo>
                  <a:pt x="339" y="224"/>
                </a:lnTo>
                <a:lnTo>
                  <a:pt x="341" y="238"/>
                </a:lnTo>
                <a:lnTo>
                  <a:pt x="342" y="249"/>
                </a:lnTo>
                <a:lnTo>
                  <a:pt x="344" y="259"/>
                </a:lnTo>
                <a:lnTo>
                  <a:pt x="347" y="268"/>
                </a:lnTo>
                <a:lnTo>
                  <a:pt x="356" y="289"/>
                </a:lnTo>
                <a:lnTo>
                  <a:pt x="367" y="311"/>
                </a:lnTo>
                <a:lnTo>
                  <a:pt x="375" y="325"/>
                </a:lnTo>
                <a:lnTo>
                  <a:pt x="383" y="334"/>
                </a:lnTo>
                <a:lnTo>
                  <a:pt x="386" y="336"/>
                </a:lnTo>
                <a:lnTo>
                  <a:pt x="388" y="336"/>
                </a:lnTo>
                <a:lnTo>
                  <a:pt x="388" y="339"/>
                </a:lnTo>
                <a:lnTo>
                  <a:pt x="388" y="342"/>
                </a:lnTo>
                <a:lnTo>
                  <a:pt x="386" y="344"/>
                </a:lnTo>
                <a:lnTo>
                  <a:pt x="378" y="346"/>
                </a:lnTo>
                <a:lnTo>
                  <a:pt x="377" y="346"/>
                </a:lnTo>
                <a:lnTo>
                  <a:pt x="377" y="344"/>
                </a:lnTo>
                <a:lnTo>
                  <a:pt x="377" y="342"/>
                </a:lnTo>
                <a:lnTo>
                  <a:pt x="375" y="342"/>
                </a:lnTo>
                <a:lnTo>
                  <a:pt x="366" y="342"/>
                </a:lnTo>
                <a:lnTo>
                  <a:pt x="355" y="342"/>
                </a:lnTo>
                <a:lnTo>
                  <a:pt x="345" y="339"/>
                </a:lnTo>
                <a:lnTo>
                  <a:pt x="328" y="333"/>
                </a:lnTo>
                <a:lnTo>
                  <a:pt x="318" y="328"/>
                </a:lnTo>
                <a:lnTo>
                  <a:pt x="309" y="325"/>
                </a:lnTo>
                <a:lnTo>
                  <a:pt x="298" y="319"/>
                </a:lnTo>
                <a:lnTo>
                  <a:pt x="293" y="314"/>
                </a:lnTo>
                <a:lnTo>
                  <a:pt x="288" y="311"/>
                </a:lnTo>
                <a:lnTo>
                  <a:pt x="282" y="306"/>
                </a:lnTo>
                <a:lnTo>
                  <a:pt x="293" y="328"/>
                </a:lnTo>
                <a:lnTo>
                  <a:pt x="307" y="355"/>
                </a:lnTo>
                <a:lnTo>
                  <a:pt x="315" y="366"/>
                </a:lnTo>
                <a:lnTo>
                  <a:pt x="318" y="372"/>
                </a:lnTo>
                <a:lnTo>
                  <a:pt x="318" y="374"/>
                </a:lnTo>
                <a:lnTo>
                  <a:pt x="320" y="377"/>
                </a:lnTo>
                <a:lnTo>
                  <a:pt x="320" y="379"/>
                </a:lnTo>
                <a:lnTo>
                  <a:pt x="317" y="379"/>
                </a:lnTo>
                <a:lnTo>
                  <a:pt x="314" y="374"/>
                </a:lnTo>
                <a:lnTo>
                  <a:pt x="309" y="366"/>
                </a:lnTo>
                <a:lnTo>
                  <a:pt x="306" y="360"/>
                </a:lnTo>
                <a:lnTo>
                  <a:pt x="304" y="358"/>
                </a:lnTo>
                <a:lnTo>
                  <a:pt x="304" y="360"/>
                </a:lnTo>
                <a:lnTo>
                  <a:pt x="311" y="372"/>
                </a:lnTo>
                <a:lnTo>
                  <a:pt x="312" y="374"/>
                </a:lnTo>
                <a:lnTo>
                  <a:pt x="312" y="375"/>
                </a:lnTo>
                <a:lnTo>
                  <a:pt x="309" y="377"/>
                </a:lnTo>
                <a:lnTo>
                  <a:pt x="307" y="377"/>
                </a:lnTo>
                <a:lnTo>
                  <a:pt x="306" y="375"/>
                </a:lnTo>
                <a:lnTo>
                  <a:pt x="306" y="374"/>
                </a:lnTo>
                <a:lnTo>
                  <a:pt x="301" y="360"/>
                </a:lnTo>
                <a:lnTo>
                  <a:pt x="293" y="342"/>
                </a:lnTo>
                <a:lnTo>
                  <a:pt x="292" y="339"/>
                </a:lnTo>
                <a:lnTo>
                  <a:pt x="284" y="330"/>
                </a:lnTo>
                <a:lnTo>
                  <a:pt x="273" y="314"/>
                </a:lnTo>
                <a:lnTo>
                  <a:pt x="271" y="309"/>
                </a:lnTo>
                <a:lnTo>
                  <a:pt x="271" y="308"/>
                </a:lnTo>
                <a:lnTo>
                  <a:pt x="266" y="312"/>
                </a:lnTo>
                <a:lnTo>
                  <a:pt x="255" y="323"/>
                </a:lnTo>
                <a:lnTo>
                  <a:pt x="241" y="333"/>
                </a:lnTo>
                <a:lnTo>
                  <a:pt x="233" y="338"/>
                </a:lnTo>
                <a:lnTo>
                  <a:pt x="225" y="341"/>
                </a:lnTo>
                <a:lnTo>
                  <a:pt x="216" y="342"/>
                </a:lnTo>
                <a:lnTo>
                  <a:pt x="208" y="344"/>
                </a:lnTo>
                <a:lnTo>
                  <a:pt x="206" y="344"/>
                </a:lnTo>
                <a:lnTo>
                  <a:pt x="206" y="346"/>
                </a:lnTo>
                <a:lnTo>
                  <a:pt x="211" y="355"/>
                </a:lnTo>
                <a:lnTo>
                  <a:pt x="216" y="360"/>
                </a:lnTo>
                <a:lnTo>
                  <a:pt x="219" y="363"/>
                </a:lnTo>
                <a:lnTo>
                  <a:pt x="224" y="368"/>
                </a:lnTo>
                <a:lnTo>
                  <a:pt x="229" y="371"/>
                </a:lnTo>
                <a:lnTo>
                  <a:pt x="235" y="375"/>
                </a:lnTo>
                <a:lnTo>
                  <a:pt x="244" y="380"/>
                </a:lnTo>
                <a:lnTo>
                  <a:pt x="258" y="387"/>
                </a:lnTo>
                <a:lnTo>
                  <a:pt x="268" y="390"/>
                </a:lnTo>
                <a:lnTo>
                  <a:pt x="279" y="391"/>
                </a:lnTo>
                <a:lnTo>
                  <a:pt x="287" y="391"/>
                </a:lnTo>
                <a:lnTo>
                  <a:pt x="301" y="388"/>
                </a:lnTo>
                <a:lnTo>
                  <a:pt x="307" y="387"/>
                </a:lnTo>
                <a:lnTo>
                  <a:pt x="311" y="385"/>
                </a:lnTo>
                <a:lnTo>
                  <a:pt x="311" y="383"/>
                </a:lnTo>
                <a:lnTo>
                  <a:pt x="312" y="382"/>
                </a:lnTo>
                <a:lnTo>
                  <a:pt x="314" y="380"/>
                </a:lnTo>
                <a:lnTo>
                  <a:pt x="315" y="380"/>
                </a:lnTo>
                <a:lnTo>
                  <a:pt x="317" y="382"/>
                </a:lnTo>
                <a:lnTo>
                  <a:pt x="318" y="380"/>
                </a:lnTo>
                <a:lnTo>
                  <a:pt x="320" y="379"/>
                </a:lnTo>
                <a:close/>
                <a:moveTo>
                  <a:pt x="293" y="309"/>
                </a:moveTo>
                <a:lnTo>
                  <a:pt x="293" y="309"/>
                </a:lnTo>
                <a:lnTo>
                  <a:pt x="295" y="309"/>
                </a:lnTo>
                <a:lnTo>
                  <a:pt x="293" y="309"/>
                </a:lnTo>
                <a:lnTo>
                  <a:pt x="288" y="305"/>
                </a:lnTo>
                <a:lnTo>
                  <a:pt x="293" y="309"/>
                </a:lnTo>
                <a:close/>
                <a:moveTo>
                  <a:pt x="254" y="36"/>
                </a:moveTo>
                <a:lnTo>
                  <a:pt x="254" y="36"/>
                </a:lnTo>
                <a:lnTo>
                  <a:pt x="249" y="35"/>
                </a:lnTo>
                <a:lnTo>
                  <a:pt x="252" y="36"/>
                </a:lnTo>
                <a:lnTo>
                  <a:pt x="254" y="36"/>
                </a:lnTo>
                <a:lnTo>
                  <a:pt x="263" y="41"/>
                </a:lnTo>
                <a:lnTo>
                  <a:pt x="263" y="43"/>
                </a:lnTo>
                <a:lnTo>
                  <a:pt x="263" y="41"/>
                </a:lnTo>
                <a:lnTo>
                  <a:pt x="254" y="36"/>
                </a:lnTo>
                <a:close/>
                <a:moveTo>
                  <a:pt x="94" y="333"/>
                </a:moveTo>
                <a:lnTo>
                  <a:pt x="94" y="333"/>
                </a:lnTo>
                <a:lnTo>
                  <a:pt x="104" y="328"/>
                </a:lnTo>
                <a:lnTo>
                  <a:pt x="107" y="325"/>
                </a:lnTo>
                <a:lnTo>
                  <a:pt x="112" y="322"/>
                </a:lnTo>
                <a:lnTo>
                  <a:pt x="112" y="320"/>
                </a:lnTo>
                <a:lnTo>
                  <a:pt x="107" y="323"/>
                </a:lnTo>
                <a:lnTo>
                  <a:pt x="94" y="331"/>
                </a:lnTo>
                <a:lnTo>
                  <a:pt x="94" y="333"/>
                </a:lnTo>
                <a:lnTo>
                  <a:pt x="93" y="333"/>
                </a:lnTo>
                <a:lnTo>
                  <a:pt x="94" y="333"/>
                </a:lnTo>
                <a:close/>
                <a:moveTo>
                  <a:pt x="82" y="170"/>
                </a:moveTo>
                <a:lnTo>
                  <a:pt x="82" y="170"/>
                </a:lnTo>
                <a:lnTo>
                  <a:pt x="82" y="172"/>
                </a:lnTo>
                <a:lnTo>
                  <a:pt x="82" y="196"/>
                </a:lnTo>
                <a:lnTo>
                  <a:pt x="82" y="197"/>
                </a:lnTo>
                <a:lnTo>
                  <a:pt x="83" y="210"/>
                </a:lnTo>
                <a:lnTo>
                  <a:pt x="87" y="219"/>
                </a:lnTo>
                <a:lnTo>
                  <a:pt x="88" y="230"/>
                </a:lnTo>
                <a:lnTo>
                  <a:pt x="93" y="246"/>
                </a:lnTo>
                <a:lnTo>
                  <a:pt x="101" y="265"/>
                </a:lnTo>
                <a:lnTo>
                  <a:pt x="109" y="279"/>
                </a:lnTo>
                <a:lnTo>
                  <a:pt x="113" y="287"/>
                </a:lnTo>
                <a:lnTo>
                  <a:pt x="117" y="293"/>
                </a:lnTo>
                <a:lnTo>
                  <a:pt x="124" y="303"/>
                </a:lnTo>
                <a:lnTo>
                  <a:pt x="128" y="308"/>
                </a:lnTo>
                <a:lnTo>
                  <a:pt x="135" y="317"/>
                </a:lnTo>
                <a:lnTo>
                  <a:pt x="142" y="320"/>
                </a:lnTo>
                <a:lnTo>
                  <a:pt x="146" y="323"/>
                </a:lnTo>
                <a:lnTo>
                  <a:pt x="156" y="328"/>
                </a:lnTo>
                <a:lnTo>
                  <a:pt x="165" y="333"/>
                </a:lnTo>
                <a:lnTo>
                  <a:pt x="172" y="336"/>
                </a:lnTo>
                <a:lnTo>
                  <a:pt x="180" y="336"/>
                </a:lnTo>
                <a:lnTo>
                  <a:pt x="192" y="336"/>
                </a:lnTo>
                <a:lnTo>
                  <a:pt x="213" y="333"/>
                </a:lnTo>
                <a:lnTo>
                  <a:pt x="225" y="330"/>
                </a:lnTo>
                <a:lnTo>
                  <a:pt x="238" y="323"/>
                </a:lnTo>
                <a:lnTo>
                  <a:pt x="251" y="316"/>
                </a:lnTo>
                <a:lnTo>
                  <a:pt x="262" y="305"/>
                </a:lnTo>
                <a:lnTo>
                  <a:pt x="268" y="297"/>
                </a:lnTo>
                <a:lnTo>
                  <a:pt x="273" y="287"/>
                </a:lnTo>
                <a:lnTo>
                  <a:pt x="282" y="273"/>
                </a:lnTo>
                <a:lnTo>
                  <a:pt x="288" y="257"/>
                </a:lnTo>
                <a:lnTo>
                  <a:pt x="296" y="234"/>
                </a:lnTo>
                <a:lnTo>
                  <a:pt x="303" y="215"/>
                </a:lnTo>
                <a:lnTo>
                  <a:pt x="306" y="196"/>
                </a:lnTo>
                <a:lnTo>
                  <a:pt x="309" y="181"/>
                </a:lnTo>
                <a:lnTo>
                  <a:pt x="311" y="167"/>
                </a:lnTo>
                <a:lnTo>
                  <a:pt x="311" y="166"/>
                </a:lnTo>
                <a:lnTo>
                  <a:pt x="309" y="163"/>
                </a:lnTo>
                <a:lnTo>
                  <a:pt x="307" y="161"/>
                </a:lnTo>
                <a:lnTo>
                  <a:pt x="307" y="159"/>
                </a:lnTo>
                <a:lnTo>
                  <a:pt x="307" y="158"/>
                </a:lnTo>
                <a:lnTo>
                  <a:pt x="309" y="156"/>
                </a:lnTo>
                <a:lnTo>
                  <a:pt x="301" y="155"/>
                </a:lnTo>
                <a:lnTo>
                  <a:pt x="284" y="155"/>
                </a:lnTo>
                <a:lnTo>
                  <a:pt x="270" y="153"/>
                </a:lnTo>
                <a:lnTo>
                  <a:pt x="255" y="152"/>
                </a:lnTo>
                <a:lnTo>
                  <a:pt x="235" y="148"/>
                </a:lnTo>
                <a:lnTo>
                  <a:pt x="217" y="145"/>
                </a:lnTo>
                <a:lnTo>
                  <a:pt x="200" y="139"/>
                </a:lnTo>
                <a:lnTo>
                  <a:pt x="194" y="137"/>
                </a:lnTo>
                <a:lnTo>
                  <a:pt x="188" y="133"/>
                </a:lnTo>
                <a:lnTo>
                  <a:pt x="184" y="131"/>
                </a:lnTo>
                <a:lnTo>
                  <a:pt x="183" y="133"/>
                </a:lnTo>
                <a:lnTo>
                  <a:pt x="178" y="136"/>
                </a:lnTo>
                <a:lnTo>
                  <a:pt x="167" y="139"/>
                </a:lnTo>
                <a:lnTo>
                  <a:pt x="146" y="148"/>
                </a:lnTo>
                <a:lnTo>
                  <a:pt x="120" y="158"/>
                </a:lnTo>
                <a:lnTo>
                  <a:pt x="101" y="164"/>
                </a:lnTo>
                <a:lnTo>
                  <a:pt x="82" y="170"/>
                </a:lnTo>
                <a:close/>
                <a:moveTo>
                  <a:pt x="31" y="96"/>
                </a:moveTo>
                <a:lnTo>
                  <a:pt x="31" y="96"/>
                </a:lnTo>
                <a:lnTo>
                  <a:pt x="33" y="99"/>
                </a:lnTo>
                <a:lnTo>
                  <a:pt x="34" y="101"/>
                </a:lnTo>
                <a:lnTo>
                  <a:pt x="42" y="107"/>
                </a:lnTo>
                <a:lnTo>
                  <a:pt x="46" y="110"/>
                </a:lnTo>
                <a:lnTo>
                  <a:pt x="52" y="120"/>
                </a:lnTo>
                <a:lnTo>
                  <a:pt x="58" y="128"/>
                </a:lnTo>
                <a:lnTo>
                  <a:pt x="61" y="133"/>
                </a:lnTo>
                <a:lnTo>
                  <a:pt x="68" y="137"/>
                </a:lnTo>
                <a:lnTo>
                  <a:pt x="69" y="139"/>
                </a:lnTo>
                <a:lnTo>
                  <a:pt x="71" y="140"/>
                </a:lnTo>
                <a:lnTo>
                  <a:pt x="74" y="140"/>
                </a:lnTo>
                <a:lnTo>
                  <a:pt x="83" y="137"/>
                </a:lnTo>
                <a:lnTo>
                  <a:pt x="109" y="129"/>
                </a:lnTo>
                <a:lnTo>
                  <a:pt x="120" y="126"/>
                </a:lnTo>
                <a:lnTo>
                  <a:pt x="131" y="123"/>
                </a:lnTo>
                <a:lnTo>
                  <a:pt x="146" y="122"/>
                </a:lnTo>
                <a:lnTo>
                  <a:pt x="161" y="122"/>
                </a:lnTo>
                <a:lnTo>
                  <a:pt x="191" y="122"/>
                </a:lnTo>
                <a:lnTo>
                  <a:pt x="213" y="122"/>
                </a:lnTo>
                <a:lnTo>
                  <a:pt x="241" y="123"/>
                </a:lnTo>
                <a:lnTo>
                  <a:pt x="273" y="125"/>
                </a:lnTo>
                <a:lnTo>
                  <a:pt x="298" y="128"/>
                </a:lnTo>
                <a:lnTo>
                  <a:pt x="301" y="129"/>
                </a:lnTo>
                <a:lnTo>
                  <a:pt x="303" y="129"/>
                </a:lnTo>
                <a:lnTo>
                  <a:pt x="304" y="129"/>
                </a:lnTo>
                <a:lnTo>
                  <a:pt x="314" y="133"/>
                </a:lnTo>
                <a:lnTo>
                  <a:pt x="315" y="134"/>
                </a:lnTo>
                <a:lnTo>
                  <a:pt x="317" y="134"/>
                </a:lnTo>
                <a:lnTo>
                  <a:pt x="317" y="133"/>
                </a:lnTo>
                <a:lnTo>
                  <a:pt x="318" y="133"/>
                </a:lnTo>
                <a:lnTo>
                  <a:pt x="333" y="115"/>
                </a:lnTo>
                <a:lnTo>
                  <a:pt x="345" y="99"/>
                </a:lnTo>
                <a:lnTo>
                  <a:pt x="355" y="90"/>
                </a:lnTo>
                <a:lnTo>
                  <a:pt x="356" y="88"/>
                </a:lnTo>
                <a:lnTo>
                  <a:pt x="355" y="87"/>
                </a:lnTo>
                <a:lnTo>
                  <a:pt x="348" y="84"/>
                </a:lnTo>
                <a:lnTo>
                  <a:pt x="339" y="79"/>
                </a:lnTo>
                <a:lnTo>
                  <a:pt x="312" y="66"/>
                </a:lnTo>
                <a:lnTo>
                  <a:pt x="311" y="65"/>
                </a:lnTo>
                <a:lnTo>
                  <a:pt x="301" y="62"/>
                </a:lnTo>
                <a:lnTo>
                  <a:pt x="277" y="52"/>
                </a:lnTo>
                <a:lnTo>
                  <a:pt x="235" y="32"/>
                </a:lnTo>
                <a:lnTo>
                  <a:pt x="225" y="25"/>
                </a:lnTo>
                <a:lnTo>
                  <a:pt x="216" y="19"/>
                </a:lnTo>
                <a:lnTo>
                  <a:pt x="213" y="19"/>
                </a:lnTo>
                <a:lnTo>
                  <a:pt x="202" y="16"/>
                </a:lnTo>
                <a:lnTo>
                  <a:pt x="194" y="14"/>
                </a:lnTo>
                <a:lnTo>
                  <a:pt x="186" y="11"/>
                </a:lnTo>
                <a:lnTo>
                  <a:pt x="183" y="10"/>
                </a:lnTo>
                <a:lnTo>
                  <a:pt x="180" y="10"/>
                </a:lnTo>
                <a:lnTo>
                  <a:pt x="173" y="13"/>
                </a:lnTo>
                <a:lnTo>
                  <a:pt x="165" y="16"/>
                </a:lnTo>
                <a:lnTo>
                  <a:pt x="154" y="22"/>
                </a:lnTo>
                <a:lnTo>
                  <a:pt x="148" y="27"/>
                </a:lnTo>
                <a:lnTo>
                  <a:pt x="123" y="41"/>
                </a:lnTo>
                <a:lnTo>
                  <a:pt x="107" y="51"/>
                </a:lnTo>
                <a:lnTo>
                  <a:pt x="60" y="81"/>
                </a:lnTo>
                <a:lnTo>
                  <a:pt x="47" y="88"/>
                </a:lnTo>
                <a:lnTo>
                  <a:pt x="38" y="96"/>
                </a:lnTo>
                <a:lnTo>
                  <a:pt x="34" y="98"/>
                </a:lnTo>
                <a:lnTo>
                  <a:pt x="33" y="96"/>
                </a:lnTo>
                <a:lnTo>
                  <a:pt x="31" y="96"/>
                </a:lnTo>
                <a:close/>
                <a:moveTo>
                  <a:pt x="87" y="385"/>
                </a:moveTo>
                <a:lnTo>
                  <a:pt x="87" y="385"/>
                </a:lnTo>
                <a:lnTo>
                  <a:pt x="90" y="388"/>
                </a:lnTo>
                <a:lnTo>
                  <a:pt x="102" y="394"/>
                </a:lnTo>
                <a:lnTo>
                  <a:pt x="104" y="394"/>
                </a:lnTo>
                <a:lnTo>
                  <a:pt x="110" y="394"/>
                </a:lnTo>
                <a:lnTo>
                  <a:pt x="124" y="394"/>
                </a:lnTo>
                <a:lnTo>
                  <a:pt x="140" y="390"/>
                </a:lnTo>
                <a:lnTo>
                  <a:pt x="156" y="385"/>
                </a:lnTo>
                <a:lnTo>
                  <a:pt x="173" y="374"/>
                </a:lnTo>
                <a:lnTo>
                  <a:pt x="181" y="368"/>
                </a:lnTo>
                <a:lnTo>
                  <a:pt x="189" y="360"/>
                </a:lnTo>
                <a:lnTo>
                  <a:pt x="191" y="360"/>
                </a:lnTo>
                <a:lnTo>
                  <a:pt x="191" y="358"/>
                </a:lnTo>
                <a:lnTo>
                  <a:pt x="191" y="357"/>
                </a:lnTo>
                <a:lnTo>
                  <a:pt x="189" y="355"/>
                </a:lnTo>
                <a:lnTo>
                  <a:pt x="191" y="353"/>
                </a:lnTo>
                <a:lnTo>
                  <a:pt x="192" y="353"/>
                </a:lnTo>
                <a:lnTo>
                  <a:pt x="192" y="350"/>
                </a:lnTo>
                <a:lnTo>
                  <a:pt x="192" y="349"/>
                </a:lnTo>
                <a:lnTo>
                  <a:pt x="194" y="347"/>
                </a:lnTo>
                <a:lnTo>
                  <a:pt x="195" y="347"/>
                </a:lnTo>
                <a:lnTo>
                  <a:pt x="194" y="346"/>
                </a:lnTo>
                <a:lnTo>
                  <a:pt x="195" y="344"/>
                </a:lnTo>
                <a:lnTo>
                  <a:pt x="192" y="344"/>
                </a:lnTo>
                <a:lnTo>
                  <a:pt x="175" y="342"/>
                </a:lnTo>
                <a:lnTo>
                  <a:pt x="158" y="338"/>
                </a:lnTo>
                <a:lnTo>
                  <a:pt x="151" y="334"/>
                </a:lnTo>
                <a:lnTo>
                  <a:pt x="146" y="330"/>
                </a:lnTo>
                <a:lnTo>
                  <a:pt x="131" y="319"/>
                </a:lnTo>
                <a:lnTo>
                  <a:pt x="123" y="312"/>
                </a:lnTo>
                <a:lnTo>
                  <a:pt x="121" y="312"/>
                </a:lnTo>
                <a:lnTo>
                  <a:pt x="121" y="314"/>
                </a:lnTo>
                <a:lnTo>
                  <a:pt x="120" y="317"/>
                </a:lnTo>
                <a:lnTo>
                  <a:pt x="117" y="322"/>
                </a:lnTo>
                <a:lnTo>
                  <a:pt x="117" y="323"/>
                </a:lnTo>
                <a:lnTo>
                  <a:pt x="117" y="325"/>
                </a:lnTo>
                <a:lnTo>
                  <a:pt x="105" y="346"/>
                </a:lnTo>
                <a:lnTo>
                  <a:pt x="98" y="361"/>
                </a:lnTo>
                <a:lnTo>
                  <a:pt x="90" y="377"/>
                </a:lnTo>
                <a:lnTo>
                  <a:pt x="88" y="379"/>
                </a:lnTo>
                <a:lnTo>
                  <a:pt x="87" y="379"/>
                </a:lnTo>
                <a:lnTo>
                  <a:pt x="85" y="379"/>
                </a:lnTo>
                <a:lnTo>
                  <a:pt x="83" y="380"/>
                </a:lnTo>
                <a:lnTo>
                  <a:pt x="87" y="382"/>
                </a:lnTo>
                <a:lnTo>
                  <a:pt x="87" y="385"/>
                </a:lnTo>
                <a:close/>
                <a:moveTo>
                  <a:pt x="113" y="398"/>
                </a:moveTo>
                <a:lnTo>
                  <a:pt x="113" y="398"/>
                </a:lnTo>
                <a:lnTo>
                  <a:pt x="115" y="398"/>
                </a:lnTo>
                <a:lnTo>
                  <a:pt x="124" y="401"/>
                </a:lnTo>
                <a:lnTo>
                  <a:pt x="135" y="401"/>
                </a:lnTo>
                <a:lnTo>
                  <a:pt x="137" y="401"/>
                </a:lnTo>
                <a:lnTo>
                  <a:pt x="146" y="399"/>
                </a:lnTo>
                <a:lnTo>
                  <a:pt x="167" y="390"/>
                </a:lnTo>
                <a:lnTo>
                  <a:pt x="170" y="388"/>
                </a:lnTo>
                <a:lnTo>
                  <a:pt x="173" y="387"/>
                </a:lnTo>
                <a:lnTo>
                  <a:pt x="180" y="379"/>
                </a:lnTo>
                <a:lnTo>
                  <a:pt x="186" y="369"/>
                </a:lnTo>
                <a:lnTo>
                  <a:pt x="186" y="368"/>
                </a:lnTo>
                <a:lnTo>
                  <a:pt x="170" y="380"/>
                </a:lnTo>
                <a:lnTo>
                  <a:pt x="153" y="390"/>
                </a:lnTo>
                <a:lnTo>
                  <a:pt x="134" y="394"/>
                </a:lnTo>
                <a:lnTo>
                  <a:pt x="124" y="396"/>
                </a:lnTo>
                <a:lnTo>
                  <a:pt x="113" y="398"/>
                </a:lnTo>
                <a:close/>
                <a:moveTo>
                  <a:pt x="80" y="170"/>
                </a:moveTo>
                <a:lnTo>
                  <a:pt x="80" y="170"/>
                </a:lnTo>
                <a:lnTo>
                  <a:pt x="77" y="170"/>
                </a:lnTo>
                <a:lnTo>
                  <a:pt x="77" y="174"/>
                </a:lnTo>
                <a:lnTo>
                  <a:pt x="75" y="174"/>
                </a:lnTo>
                <a:lnTo>
                  <a:pt x="75" y="175"/>
                </a:lnTo>
                <a:lnTo>
                  <a:pt x="75" y="181"/>
                </a:lnTo>
                <a:lnTo>
                  <a:pt x="75" y="188"/>
                </a:lnTo>
                <a:lnTo>
                  <a:pt x="77" y="205"/>
                </a:lnTo>
                <a:lnTo>
                  <a:pt x="79" y="207"/>
                </a:lnTo>
                <a:lnTo>
                  <a:pt x="80" y="208"/>
                </a:lnTo>
                <a:lnTo>
                  <a:pt x="80" y="210"/>
                </a:lnTo>
                <a:lnTo>
                  <a:pt x="79" y="210"/>
                </a:lnTo>
                <a:lnTo>
                  <a:pt x="79" y="211"/>
                </a:lnTo>
                <a:lnTo>
                  <a:pt x="82" y="219"/>
                </a:lnTo>
                <a:lnTo>
                  <a:pt x="85" y="230"/>
                </a:lnTo>
                <a:lnTo>
                  <a:pt x="87" y="240"/>
                </a:lnTo>
                <a:lnTo>
                  <a:pt x="91" y="252"/>
                </a:lnTo>
                <a:lnTo>
                  <a:pt x="94" y="262"/>
                </a:lnTo>
                <a:lnTo>
                  <a:pt x="96" y="265"/>
                </a:lnTo>
                <a:lnTo>
                  <a:pt x="98" y="270"/>
                </a:lnTo>
                <a:lnTo>
                  <a:pt x="102" y="278"/>
                </a:lnTo>
                <a:lnTo>
                  <a:pt x="110" y="290"/>
                </a:lnTo>
                <a:lnTo>
                  <a:pt x="110" y="292"/>
                </a:lnTo>
                <a:lnTo>
                  <a:pt x="112" y="292"/>
                </a:lnTo>
                <a:lnTo>
                  <a:pt x="109" y="286"/>
                </a:lnTo>
                <a:lnTo>
                  <a:pt x="107" y="282"/>
                </a:lnTo>
                <a:lnTo>
                  <a:pt x="101" y="273"/>
                </a:lnTo>
                <a:lnTo>
                  <a:pt x="99" y="267"/>
                </a:lnTo>
                <a:lnTo>
                  <a:pt x="91" y="248"/>
                </a:lnTo>
                <a:lnTo>
                  <a:pt x="87" y="235"/>
                </a:lnTo>
                <a:lnTo>
                  <a:pt x="83" y="221"/>
                </a:lnTo>
                <a:lnTo>
                  <a:pt x="80" y="207"/>
                </a:lnTo>
                <a:lnTo>
                  <a:pt x="79" y="196"/>
                </a:lnTo>
                <a:lnTo>
                  <a:pt x="80" y="172"/>
                </a:lnTo>
                <a:lnTo>
                  <a:pt x="80" y="170"/>
                </a:lnTo>
                <a:close/>
                <a:moveTo>
                  <a:pt x="38" y="90"/>
                </a:moveTo>
                <a:lnTo>
                  <a:pt x="38" y="90"/>
                </a:lnTo>
                <a:lnTo>
                  <a:pt x="39" y="90"/>
                </a:lnTo>
                <a:lnTo>
                  <a:pt x="47" y="85"/>
                </a:lnTo>
                <a:lnTo>
                  <a:pt x="61" y="76"/>
                </a:lnTo>
                <a:lnTo>
                  <a:pt x="93" y="54"/>
                </a:lnTo>
                <a:lnTo>
                  <a:pt x="124" y="35"/>
                </a:lnTo>
                <a:lnTo>
                  <a:pt x="139" y="27"/>
                </a:lnTo>
                <a:lnTo>
                  <a:pt x="140" y="25"/>
                </a:lnTo>
                <a:lnTo>
                  <a:pt x="139" y="25"/>
                </a:lnTo>
                <a:lnTo>
                  <a:pt x="128" y="32"/>
                </a:lnTo>
                <a:lnTo>
                  <a:pt x="112" y="40"/>
                </a:lnTo>
                <a:lnTo>
                  <a:pt x="83" y="57"/>
                </a:lnTo>
                <a:lnTo>
                  <a:pt x="64" y="69"/>
                </a:lnTo>
                <a:lnTo>
                  <a:pt x="47" y="84"/>
                </a:lnTo>
                <a:lnTo>
                  <a:pt x="39" y="90"/>
                </a:lnTo>
                <a:lnTo>
                  <a:pt x="38" y="90"/>
                </a:lnTo>
                <a:close/>
                <a:moveTo>
                  <a:pt x="61" y="320"/>
                </a:moveTo>
                <a:lnTo>
                  <a:pt x="61" y="320"/>
                </a:lnTo>
                <a:lnTo>
                  <a:pt x="63" y="319"/>
                </a:lnTo>
                <a:lnTo>
                  <a:pt x="72" y="311"/>
                </a:lnTo>
                <a:lnTo>
                  <a:pt x="79" y="305"/>
                </a:lnTo>
                <a:lnTo>
                  <a:pt x="83" y="298"/>
                </a:lnTo>
                <a:lnTo>
                  <a:pt x="88" y="289"/>
                </a:lnTo>
                <a:lnTo>
                  <a:pt x="91" y="278"/>
                </a:lnTo>
                <a:lnTo>
                  <a:pt x="93" y="271"/>
                </a:lnTo>
                <a:lnTo>
                  <a:pt x="93" y="270"/>
                </a:lnTo>
                <a:lnTo>
                  <a:pt x="93" y="271"/>
                </a:lnTo>
                <a:lnTo>
                  <a:pt x="90" y="281"/>
                </a:lnTo>
                <a:lnTo>
                  <a:pt x="85" y="287"/>
                </a:lnTo>
                <a:lnTo>
                  <a:pt x="82" y="293"/>
                </a:lnTo>
                <a:lnTo>
                  <a:pt x="75" y="303"/>
                </a:lnTo>
                <a:lnTo>
                  <a:pt x="69" y="309"/>
                </a:lnTo>
                <a:lnTo>
                  <a:pt x="69" y="311"/>
                </a:lnTo>
                <a:lnTo>
                  <a:pt x="61" y="320"/>
                </a:lnTo>
                <a:close/>
                <a:moveTo>
                  <a:pt x="292" y="393"/>
                </a:moveTo>
                <a:lnTo>
                  <a:pt x="292" y="393"/>
                </a:lnTo>
                <a:lnTo>
                  <a:pt x="290" y="393"/>
                </a:lnTo>
                <a:lnTo>
                  <a:pt x="279" y="393"/>
                </a:lnTo>
                <a:lnTo>
                  <a:pt x="270" y="393"/>
                </a:lnTo>
                <a:lnTo>
                  <a:pt x="260" y="390"/>
                </a:lnTo>
                <a:lnTo>
                  <a:pt x="244" y="383"/>
                </a:lnTo>
                <a:lnTo>
                  <a:pt x="230" y="375"/>
                </a:lnTo>
                <a:lnTo>
                  <a:pt x="225" y="372"/>
                </a:lnTo>
                <a:lnTo>
                  <a:pt x="224" y="372"/>
                </a:lnTo>
                <a:lnTo>
                  <a:pt x="230" y="379"/>
                </a:lnTo>
                <a:lnTo>
                  <a:pt x="236" y="383"/>
                </a:lnTo>
                <a:lnTo>
                  <a:pt x="243" y="387"/>
                </a:lnTo>
                <a:lnTo>
                  <a:pt x="257" y="391"/>
                </a:lnTo>
                <a:lnTo>
                  <a:pt x="266" y="393"/>
                </a:lnTo>
                <a:lnTo>
                  <a:pt x="287" y="394"/>
                </a:lnTo>
                <a:lnTo>
                  <a:pt x="292" y="393"/>
                </a:lnTo>
                <a:close/>
                <a:moveTo>
                  <a:pt x="46" y="331"/>
                </a:moveTo>
                <a:lnTo>
                  <a:pt x="46" y="331"/>
                </a:lnTo>
                <a:lnTo>
                  <a:pt x="46" y="333"/>
                </a:lnTo>
                <a:lnTo>
                  <a:pt x="53" y="331"/>
                </a:lnTo>
                <a:lnTo>
                  <a:pt x="66" y="328"/>
                </a:lnTo>
                <a:lnTo>
                  <a:pt x="71" y="325"/>
                </a:lnTo>
                <a:lnTo>
                  <a:pt x="75" y="323"/>
                </a:lnTo>
                <a:lnTo>
                  <a:pt x="87" y="314"/>
                </a:lnTo>
                <a:lnTo>
                  <a:pt x="91" y="309"/>
                </a:lnTo>
                <a:lnTo>
                  <a:pt x="91" y="308"/>
                </a:lnTo>
                <a:lnTo>
                  <a:pt x="80" y="316"/>
                </a:lnTo>
                <a:lnTo>
                  <a:pt x="74" y="319"/>
                </a:lnTo>
                <a:lnTo>
                  <a:pt x="63" y="325"/>
                </a:lnTo>
                <a:lnTo>
                  <a:pt x="46" y="331"/>
                </a:lnTo>
                <a:close/>
                <a:moveTo>
                  <a:pt x="345" y="290"/>
                </a:moveTo>
                <a:lnTo>
                  <a:pt x="345" y="290"/>
                </a:lnTo>
                <a:lnTo>
                  <a:pt x="345" y="289"/>
                </a:lnTo>
                <a:lnTo>
                  <a:pt x="342" y="279"/>
                </a:lnTo>
                <a:lnTo>
                  <a:pt x="339" y="271"/>
                </a:lnTo>
                <a:lnTo>
                  <a:pt x="336" y="257"/>
                </a:lnTo>
                <a:lnTo>
                  <a:pt x="333" y="238"/>
                </a:lnTo>
                <a:lnTo>
                  <a:pt x="329" y="226"/>
                </a:lnTo>
                <a:lnTo>
                  <a:pt x="328" y="204"/>
                </a:lnTo>
                <a:lnTo>
                  <a:pt x="328" y="191"/>
                </a:lnTo>
                <a:lnTo>
                  <a:pt x="328" y="183"/>
                </a:lnTo>
                <a:lnTo>
                  <a:pt x="328" y="185"/>
                </a:lnTo>
                <a:lnTo>
                  <a:pt x="328" y="216"/>
                </a:lnTo>
                <a:lnTo>
                  <a:pt x="328" y="221"/>
                </a:lnTo>
                <a:lnTo>
                  <a:pt x="329" y="237"/>
                </a:lnTo>
                <a:lnTo>
                  <a:pt x="333" y="251"/>
                </a:lnTo>
                <a:lnTo>
                  <a:pt x="339" y="275"/>
                </a:lnTo>
                <a:lnTo>
                  <a:pt x="345" y="289"/>
                </a:lnTo>
                <a:lnTo>
                  <a:pt x="345" y="290"/>
                </a:lnTo>
                <a:close/>
                <a:moveTo>
                  <a:pt x="331" y="292"/>
                </a:moveTo>
                <a:lnTo>
                  <a:pt x="331" y="292"/>
                </a:lnTo>
                <a:lnTo>
                  <a:pt x="328" y="282"/>
                </a:lnTo>
                <a:lnTo>
                  <a:pt x="325" y="273"/>
                </a:lnTo>
                <a:lnTo>
                  <a:pt x="317" y="254"/>
                </a:lnTo>
                <a:lnTo>
                  <a:pt x="315" y="246"/>
                </a:lnTo>
                <a:lnTo>
                  <a:pt x="314" y="240"/>
                </a:lnTo>
                <a:lnTo>
                  <a:pt x="314" y="229"/>
                </a:lnTo>
                <a:lnTo>
                  <a:pt x="314" y="227"/>
                </a:lnTo>
                <a:lnTo>
                  <a:pt x="312" y="229"/>
                </a:lnTo>
                <a:lnTo>
                  <a:pt x="314" y="245"/>
                </a:lnTo>
                <a:lnTo>
                  <a:pt x="317" y="262"/>
                </a:lnTo>
                <a:lnTo>
                  <a:pt x="318" y="270"/>
                </a:lnTo>
                <a:lnTo>
                  <a:pt x="323" y="276"/>
                </a:lnTo>
                <a:lnTo>
                  <a:pt x="331" y="290"/>
                </a:lnTo>
                <a:lnTo>
                  <a:pt x="331" y="292"/>
                </a:lnTo>
                <a:close/>
                <a:moveTo>
                  <a:pt x="33" y="103"/>
                </a:moveTo>
                <a:lnTo>
                  <a:pt x="33" y="103"/>
                </a:lnTo>
                <a:lnTo>
                  <a:pt x="33" y="104"/>
                </a:lnTo>
                <a:lnTo>
                  <a:pt x="44" y="118"/>
                </a:lnTo>
                <a:lnTo>
                  <a:pt x="50" y="126"/>
                </a:lnTo>
                <a:lnTo>
                  <a:pt x="57" y="136"/>
                </a:lnTo>
                <a:lnTo>
                  <a:pt x="58" y="136"/>
                </a:lnTo>
                <a:lnTo>
                  <a:pt x="63" y="142"/>
                </a:lnTo>
                <a:lnTo>
                  <a:pt x="64" y="142"/>
                </a:lnTo>
                <a:lnTo>
                  <a:pt x="66" y="140"/>
                </a:lnTo>
                <a:lnTo>
                  <a:pt x="63" y="136"/>
                </a:lnTo>
                <a:lnTo>
                  <a:pt x="58" y="133"/>
                </a:lnTo>
                <a:lnTo>
                  <a:pt x="53" y="126"/>
                </a:lnTo>
                <a:lnTo>
                  <a:pt x="49" y="120"/>
                </a:lnTo>
                <a:lnTo>
                  <a:pt x="44" y="114"/>
                </a:lnTo>
                <a:lnTo>
                  <a:pt x="38" y="107"/>
                </a:lnTo>
                <a:lnTo>
                  <a:pt x="36" y="106"/>
                </a:lnTo>
                <a:lnTo>
                  <a:pt x="33" y="103"/>
                </a:lnTo>
                <a:close/>
                <a:moveTo>
                  <a:pt x="151" y="131"/>
                </a:moveTo>
                <a:lnTo>
                  <a:pt x="151" y="131"/>
                </a:lnTo>
                <a:lnTo>
                  <a:pt x="150" y="131"/>
                </a:lnTo>
                <a:lnTo>
                  <a:pt x="142" y="131"/>
                </a:lnTo>
                <a:lnTo>
                  <a:pt x="121" y="134"/>
                </a:lnTo>
                <a:lnTo>
                  <a:pt x="99" y="139"/>
                </a:lnTo>
                <a:lnTo>
                  <a:pt x="94" y="140"/>
                </a:lnTo>
                <a:lnTo>
                  <a:pt x="88" y="142"/>
                </a:lnTo>
                <a:lnTo>
                  <a:pt x="88" y="144"/>
                </a:lnTo>
                <a:lnTo>
                  <a:pt x="90" y="144"/>
                </a:lnTo>
                <a:lnTo>
                  <a:pt x="102" y="140"/>
                </a:lnTo>
                <a:lnTo>
                  <a:pt x="118" y="137"/>
                </a:lnTo>
                <a:lnTo>
                  <a:pt x="129" y="134"/>
                </a:lnTo>
                <a:lnTo>
                  <a:pt x="135" y="133"/>
                </a:lnTo>
                <a:lnTo>
                  <a:pt x="142" y="133"/>
                </a:lnTo>
                <a:lnTo>
                  <a:pt x="146" y="131"/>
                </a:lnTo>
                <a:lnTo>
                  <a:pt x="151" y="131"/>
                </a:lnTo>
                <a:close/>
                <a:moveTo>
                  <a:pt x="337" y="251"/>
                </a:moveTo>
                <a:lnTo>
                  <a:pt x="337" y="251"/>
                </a:lnTo>
                <a:lnTo>
                  <a:pt x="336" y="245"/>
                </a:lnTo>
                <a:lnTo>
                  <a:pt x="336" y="226"/>
                </a:lnTo>
                <a:lnTo>
                  <a:pt x="333" y="205"/>
                </a:lnTo>
                <a:lnTo>
                  <a:pt x="331" y="193"/>
                </a:lnTo>
                <a:lnTo>
                  <a:pt x="331" y="188"/>
                </a:lnTo>
                <a:lnTo>
                  <a:pt x="331" y="189"/>
                </a:lnTo>
                <a:lnTo>
                  <a:pt x="331" y="216"/>
                </a:lnTo>
                <a:lnTo>
                  <a:pt x="333" y="230"/>
                </a:lnTo>
                <a:lnTo>
                  <a:pt x="336" y="243"/>
                </a:lnTo>
                <a:lnTo>
                  <a:pt x="337" y="251"/>
                </a:lnTo>
                <a:close/>
                <a:moveTo>
                  <a:pt x="284" y="139"/>
                </a:moveTo>
                <a:lnTo>
                  <a:pt x="284" y="139"/>
                </a:lnTo>
                <a:lnTo>
                  <a:pt x="224" y="131"/>
                </a:lnTo>
                <a:lnTo>
                  <a:pt x="225" y="131"/>
                </a:lnTo>
                <a:lnTo>
                  <a:pt x="235" y="134"/>
                </a:lnTo>
                <a:lnTo>
                  <a:pt x="244" y="136"/>
                </a:lnTo>
                <a:lnTo>
                  <a:pt x="255" y="137"/>
                </a:lnTo>
                <a:lnTo>
                  <a:pt x="282" y="139"/>
                </a:lnTo>
                <a:lnTo>
                  <a:pt x="284" y="139"/>
                </a:lnTo>
                <a:close/>
                <a:moveTo>
                  <a:pt x="323" y="311"/>
                </a:moveTo>
                <a:lnTo>
                  <a:pt x="323" y="311"/>
                </a:lnTo>
                <a:lnTo>
                  <a:pt x="323" y="309"/>
                </a:lnTo>
                <a:lnTo>
                  <a:pt x="311" y="293"/>
                </a:lnTo>
                <a:lnTo>
                  <a:pt x="307" y="289"/>
                </a:lnTo>
                <a:lnTo>
                  <a:pt x="301" y="281"/>
                </a:lnTo>
                <a:lnTo>
                  <a:pt x="300" y="278"/>
                </a:lnTo>
                <a:lnTo>
                  <a:pt x="300" y="276"/>
                </a:lnTo>
                <a:lnTo>
                  <a:pt x="300" y="273"/>
                </a:lnTo>
                <a:lnTo>
                  <a:pt x="298" y="268"/>
                </a:lnTo>
                <a:lnTo>
                  <a:pt x="298" y="270"/>
                </a:lnTo>
                <a:lnTo>
                  <a:pt x="298" y="271"/>
                </a:lnTo>
                <a:lnTo>
                  <a:pt x="298" y="276"/>
                </a:lnTo>
                <a:lnTo>
                  <a:pt x="300" y="282"/>
                </a:lnTo>
                <a:lnTo>
                  <a:pt x="304" y="290"/>
                </a:lnTo>
                <a:lnTo>
                  <a:pt x="306" y="293"/>
                </a:lnTo>
                <a:lnTo>
                  <a:pt x="306" y="292"/>
                </a:lnTo>
                <a:lnTo>
                  <a:pt x="309" y="293"/>
                </a:lnTo>
                <a:lnTo>
                  <a:pt x="314" y="303"/>
                </a:lnTo>
                <a:lnTo>
                  <a:pt x="320" y="309"/>
                </a:lnTo>
                <a:lnTo>
                  <a:pt x="323" y="311"/>
                </a:lnTo>
                <a:close/>
                <a:moveTo>
                  <a:pt x="49" y="312"/>
                </a:moveTo>
                <a:lnTo>
                  <a:pt x="49" y="312"/>
                </a:lnTo>
                <a:lnTo>
                  <a:pt x="50" y="312"/>
                </a:lnTo>
                <a:lnTo>
                  <a:pt x="58" y="306"/>
                </a:lnTo>
                <a:lnTo>
                  <a:pt x="60" y="305"/>
                </a:lnTo>
                <a:lnTo>
                  <a:pt x="64" y="297"/>
                </a:lnTo>
                <a:lnTo>
                  <a:pt x="69" y="289"/>
                </a:lnTo>
                <a:lnTo>
                  <a:pt x="71" y="281"/>
                </a:lnTo>
                <a:lnTo>
                  <a:pt x="64" y="290"/>
                </a:lnTo>
                <a:lnTo>
                  <a:pt x="63" y="293"/>
                </a:lnTo>
                <a:lnTo>
                  <a:pt x="57" y="303"/>
                </a:lnTo>
                <a:lnTo>
                  <a:pt x="50" y="311"/>
                </a:lnTo>
                <a:lnTo>
                  <a:pt x="49" y="312"/>
                </a:lnTo>
                <a:close/>
                <a:moveTo>
                  <a:pt x="369" y="323"/>
                </a:moveTo>
                <a:lnTo>
                  <a:pt x="369" y="323"/>
                </a:lnTo>
                <a:lnTo>
                  <a:pt x="369" y="322"/>
                </a:lnTo>
                <a:lnTo>
                  <a:pt x="364" y="316"/>
                </a:lnTo>
                <a:lnTo>
                  <a:pt x="358" y="301"/>
                </a:lnTo>
                <a:lnTo>
                  <a:pt x="350" y="289"/>
                </a:lnTo>
                <a:lnTo>
                  <a:pt x="345" y="276"/>
                </a:lnTo>
                <a:lnTo>
                  <a:pt x="342" y="267"/>
                </a:lnTo>
                <a:lnTo>
                  <a:pt x="342" y="265"/>
                </a:lnTo>
                <a:lnTo>
                  <a:pt x="342" y="270"/>
                </a:lnTo>
                <a:lnTo>
                  <a:pt x="344" y="276"/>
                </a:lnTo>
                <a:lnTo>
                  <a:pt x="347" y="282"/>
                </a:lnTo>
                <a:lnTo>
                  <a:pt x="353" y="298"/>
                </a:lnTo>
                <a:lnTo>
                  <a:pt x="356" y="305"/>
                </a:lnTo>
                <a:lnTo>
                  <a:pt x="367" y="322"/>
                </a:lnTo>
                <a:lnTo>
                  <a:pt x="369" y="323"/>
                </a:lnTo>
                <a:close/>
                <a:moveTo>
                  <a:pt x="251" y="144"/>
                </a:moveTo>
                <a:lnTo>
                  <a:pt x="251" y="144"/>
                </a:lnTo>
                <a:lnTo>
                  <a:pt x="258" y="145"/>
                </a:lnTo>
                <a:lnTo>
                  <a:pt x="273" y="147"/>
                </a:lnTo>
                <a:lnTo>
                  <a:pt x="287" y="147"/>
                </a:lnTo>
                <a:lnTo>
                  <a:pt x="295" y="145"/>
                </a:lnTo>
                <a:lnTo>
                  <a:pt x="271" y="142"/>
                </a:lnTo>
                <a:lnTo>
                  <a:pt x="270" y="144"/>
                </a:lnTo>
                <a:lnTo>
                  <a:pt x="268" y="144"/>
                </a:lnTo>
                <a:lnTo>
                  <a:pt x="262" y="144"/>
                </a:lnTo>
                <a:lnTo>
                  <a:pt x="251" y="144"/>
                </a:lnTo>
                <a:close/>
                <a:moveTo>
                  <a:pt x="112" y="309"/>
                </a:moveTo>
                <a:lnTo>
                  <a:pt x="112" y="309"/>
                </a:lnTo>
                <a:lnTo>
                  <a:pt x="104" y="316"/>
                </a:lnTo>
                <a:lnTo>
                  <a:pt x="102" y="317"/>
                </a:lnTo>
                <a:lnTo>
                  <a:pt x="93" y="325"/>
                </a:lnTo>
                <a:lnTo>
                  <a:pt x="90" y="327"/>
                </a:lnTo>
                <a:lnTo>
                  <a:pt x="72" y="336"/>
                </a:lnTo>
                <a:lnTo>
                  <a:pt x="80" y="333"/>
                </a:lnTo>
                <a:lnTo>
                  <a:pt x="90" y="330"/>
                </a:lnTo>
                <a:lnTo>
                  <a:pt x="98" y="325"/>
                </a:lnTo>
                <a:lnTo>
                  <a:pt x="107" y="317"/>
                </a:lnTo>
                <a:lnTo>
                  <a:pt x="112" y="311"/>
                </a:lnTo>
                <a:lnTo>
                  <a:pt x="112" y="309"/>
                </a:lnTo>
                <a:close/>
                <a:moveTo>
                  <a:pt x="284" y="134"/>
                </a:moveTo>
                <a:lnTo>
                  <a:pt x="284" y="134"/>
                </a:lnTo>
                <a:lnTo>
                  <a:pt x="282" y="134"/>
                </a:lnTo>
                <a:lnTo>
                  <a:pt x="274" y="131"/>
                </a:lnTo>
                <a:lnTo>
                  <a:pt x="260" y="129"/>
                </a:lnTo>
                <a:lnTo>
                  <a:pt x="247" y="129"/>
                </a:lnTo>
                <a:lnTo>
                  <a:pt x="227" y="128"/>
                </a:lnTo>
                <a:lnTo>
                  <a:pt x="225" y="128"/>
                </a:lnTo>
                <a:lnTo>
                  <a:pt x="232" y="129"/>
                </a:lnTo>
                <a:lnTo>
                  <a:pt x="251" y="131"/>
                </a:lnTo>
                <a:lnTo>
                  <a:pt x="277" y="134"/>
                </a:lnTo>
                <a:lnTo>
                  <a:pt x="284" y="134"/>
                </a:lnTo>
                <a:close/>
                <a:moveTo>
                  <a:pt x="311" y="271"/>
                </a:moveTo>
                <a:lnTo>
                  <a:pt x="311" y="271"/>
                </a:lnTo>
                <a:lnTo>
                  <a:pt x="312" y="278"/>
                </a:lnTo>
                <a:lnTo>
                  <a:pt x="315" y="284"/>
                </a:lnTo>
                <a:lnTo>
                  <a:pt x="318" y="290"/>
                </a:lnTo>
                <a:lnTo>
                  <a:pt x="325" y="300"/>
                </a:lnTo>
                <a:lnTo>
                  <a:pt x="326" y="301"/>
                </a:lnTo>
                <a:lnTo>
                  <a:pt x="329" y="303"/>
                </a:lnTo>
                <a:lnTo>
                  <a:pt x="326" y="297"/>
                </a:lnTo>
                <a:lnTo>
                  <a:pt x="325" y="293"/>
                </a:lnTo>
                <a:lnTo>
                  <a:pt x="322" y="289"/>
                </a:lnTo>
                <a:lnTo>
                  <a:pt x="312" y="273"/>
                </a:lnTo>
                <a:lnTo>
                  <a:pt x="311" y="271"/>
                </a:lnTo>
                <a:close/>
                <a:moveTo>
                  <a:pt x="41" y="305"/>
                </a:moveTo>
                <a:lnTo>
                  <a:pt x="41" y="305"/>
                </a:lnTo>
                <a:lnTo>
                  <a:pt x="42" y="306"/>
                </a:lnTo>
                <a:lnTo>
                  <a:pt x="42" y="305"/>
                </a:lnTo>
                <a:lnTo>
                  <a:pt x="47" y="300"/>
                </a:lnTo>
                <a:lnTo>
                  <a:pt x="53" y="290"/>
                </a:lnTo>
                <a:lnTo>
                  <a:pt x="58" y="281"/>
                </a:lnTo>
                <a:lnTo>
                  <a:pt x="60" y="276"/>
                </a:lnTo>
                <a:lnTo>
                  <a:pt x="57" y="276"/>
                </a:lnTo>
                <a:lnTo>
                  <a:pt x="49" y="292"/>
                </a:lnTo>
                <a:lnTo>
                  <a:pt x="41" y="305"/>
                </a:lnTo>
                <a:close/>
                <a:moveTo>
                  <a:pt x="325" y="150"/>
                </a:moveTo>
                <a:lnTo>
                  <a:pt x="325" y="150"/>
                </a:lnTo>
                <a:lnTo>
                  <a:pt x="323" y="150"/>
                </a:lnTo>
                <a:lnTo>
                  <a:pt x="323" y="155"/>
                </a:lnTo>
                <a:lnTo>
                  <a:pt x="323" y="204"/>
                </a:lnTo>
                <a:lnTo>
                  <a:pt x="325" y="211"/>
                </a:lnTo>
                <a:lnTo>
                  <a:pt x="325" y="210"/>
                </a:lnTo>
                <a:lnTo>
                  <a:pt x="325" y="189"/>
                </a:lnTo>
                <a:lnTo>
                  <a:pt x="325" y="159"/>
                </a:lnTo>
                <a:lnTo>
                  <a:pt x="325" y="158"/>
                </a:lnTo>
                <a:lnTo>
                  <a:pt x="325" y="156"/>
                </a:lnTo>
                <a:lnTo>
                  <a:pt x="325" y="150"/>
                </a:lnTo>
                <a:close/>
                <a:moveTo>
                  <a:pt x="303" y="267"/>
                </a:moveTo>
                <a:lnTo>
                  <a:pt x="303" y="267"/>
                </a:lnTo>
                <a:lnTo>
                  <a:pt x="303" y="270"/>
                </a:lnTo>
                <a:lnTo>
                  <a:pt x="312" y="287"/>
                </a:lnTo>
                <a:lnTo>
                  <a:pt x="314" y="289"/>
                </a:lnTo>
                <a:lnTo>
                  <a:pt x="317" y="292"/>
                </a:lnTo>
                <a:lnTo>
                  <a:pt x="317" y="293"/>
                </a:lnTo>
                <a:lnTo>
                  <a:pt x="317" y="292"/>
                </a:lnTo>
                <a:lnTo>
                  <a:pt x="311" y="282"/>
                </a:lnTo>
                <a:lnTo>
                  <a:pt x="307" y="270"/>
                </a:lnTo>
                <a:lnTo>
                  <a:pt x="303" y="267"/>
                </a:lnTo>
                <a:close/>
                <a:moveTo>
                  <a:pt x="274" y="308"/>
                </a:moveTo>
                <a:lnTo>
                  <a:pt x="274" y="308"/>
                </a:lnTo>
                <a:lnTo>
                  <a:pt x="274" y="309"/>
                </a:lnTo>
                <a:lnTo>
                  <a:pt x="284" y="325"/>
                </a:lnTo>
                <a:lnTo>
                  <a:pt x="287" y="330"/>
                </a:lnTo>
                <a:lnTo>
                  <a:pt x="287" y="328"/>
                </a:lnTo>
                <a:lnTo>
                  <a:pt x="284" y="320"/>
                </a:lnTo>
                <a:lnTo>
                  <a:pt x="282" y="319"/>
                </a:lnTo>
                <a:lnTo>
                  <a:pt x="279" y="311"/>
                </a:lnTo>
                <a:lnTo>
                  <a:pt x="277" y="309"/>
                </a:lnTo>
                <a:lnTo>
                  <a:pt x="274" y="308"/>
                </a:lnTo>
                <a:close/>
                <a:moveTo>
                  <a:pt x="57" y="252"/>
                </a:moveTo>
                <a:lnTo>
                  <a:pt x="57" y="252"/>
                </a:lnTo>
                <a:lnTo>
                  <a:pt x="55" y="254"/>
                </a:lnTo>
                <a:lnTo>
                  <a:pt x="52" y="265"/>
                </a:lnTo>
                <a:lnTo>
                  <a:pt x="49" y="273"/>
                </a:lnTo>
                <a:lnTo>
                  <a:pt x="44" y="289"/>
                </a:lnTo>
                <a:lnTo>
                  <a:pt x="50" y="278"/>
                </a:lnTo>
                <a:lnTo>
                  <a:pt x="53" y="267"/>
                </a:lnTo>
                <a:lnTo>
                  <a:pt x="57" y="256"/>
                </a:lnTo>
                <a:lnTo>
                  <a:pt x="57" y="252"/>
                </a:lnTo>
                <a:close/>
                <a:moveTo>
                  <a:pt x="64" y="333"/>
                </a:moveTo>
                <a:lnTo>
                  <a:pt x="64" y="333"/>
                </a:lnTo>
                <a:lnTo>
                  <a:pt x="71" y="331"/>
                </a:lnTo>
                <a:lnTo>
                  <a:pt x="83" y="325"/>
                </a:lnTo>
                <a:lnTo>
                  <a:pt x="93" y="320"/>
                </a:lnTo>
                <a:lnTo>
                  <a:pt x="96" y="317"/>
                </a:lnTo>
                <a:lnTo>
                  <a:pt x="64" y="333"/>
                </a:lnTo>
                <a:close/>
                <a:moveTo>
                  <a:pt x="98" y="158"/>
                </a:moveTo>
                <a:lnTo>
                  <a:pt x="98" y="158"/>
                </a:lnTo>
                <a:lnTo>
                  <a:pt x="101" y="158"/>
                </a:lnTo>
                <a:lnTo>
                  <a:pt x="110" y="155"/>
                </a:lnTo>
                <a:lnTo>
                  <a:pt x="124" y="150"/>
                </a:lnTo>
                <a:lnTo>
                  <a:pt x="131" y="147"/>
                </a:lnTo>
                <a:lnTo>
                  <a:pt x="128" y="147"/>
                </a:lnTo>
                <a:lnTo>
                  <a:pt x="115" y="152"/>
                </a:lnTo>
                <a:lnTo>
                  <a:pt x="98" y="158"/>
                </a:lnTo>
                <a:close/>
                <a:moveTo>
                  <a:pt x="233" y="330"/>
                </a:moveTo>
                <a:lnTo>
                  <a:pt x="233" y="330"/>
                </a:lnTo>
                <a:lnTo>
                  <a:pt x="232" y="330"/>
                </a:lnTo>
                <a:lnTo>
                  <a:pt x="221" y="334"/>
                </a:lnTo>
                <a:lnTo>
                  <a:pt x="208" y="336"/>
                </a:lnTo>
                <a:lnTo>
                  <a:pt x="202" y="338"/>
                </a:lnTo>
                <a:lnTo>
                  <a:pt x="214" y="338"/>
                </a:lnTo>
                <a:lnTo>
                  <a:pt x="221" y="336"/>
                </a:lnTo>
                <a:lnTo>
                  <a:pt x="224" y="334"/>
                </a:lnTo>
                <a:lnTo>
                  <a:pt x="232" y="330"/>
                </a:lnTo>
                <a:lnTo>
                  <a:pt x="233" y="330"/>
                </a:lnTo>
                <a:close/>
                <a:moveTo>
                  <a:pt x="99" y="297"/>
                </a:moveTo>
                <a:lnTo>
                  <a:pt x="99" y="297"/>
                </a:lnTo>
                <a:lnTo>
                  <a:pt x="101" y="295"/>
                </a:lnTo>
                <a:lnTo>
                  <a:pt x="101" y="293"/>
                </a:lnTo>
                <a:lnTo>
                  <a:pt x="101" y="292"/>
                </a:lnTo>
                <a:lnTo>
                  <a:pt x="104" y="292"/>
                </a:lnTo>
                <a:lnTo>
                  <a:pt x="102" y="289"/>
                </a:lnTo>
                <a:lnTo>
                  <a:pt x="101" y="287"/>
                </a:lnTo>
                <a:lnTo>
                  <a:pt x="99" y="284"/>
                </a:lnTo>
                <a:lnTo>
                  <a:pt x="98" y="282"/>
                </a:lnTo>
                <a:lnTo>
                  <a:pt x="98" y="284"/>
                </a:lnTo>
                <a:lnTo>
                  <a:pt x="99" y="287"/>
                </a:lnTo>
                <a:lnTo>
                  <a:pt x="98" y="290"/>
                </a:lnTo>
                <a:lnTo>
                  <a:pt x="96" y="295"/>
                </a:lnTo>
                <a:lnTo>
                  <a:pt x="99" y="297"/>
                </a:lnTo>
                <a:close/>
                <a:moveTo>
                  <a:pt x="36" y="293"/>
                </a:moveTo>
                <a:lnTo>
                  <a:pt x="36" y="293"/>
                </a:lnTo>
                <a:lnTo>
                  <a:pt x="39" y="287"/>
                </a:lnTo>
                <a:lnTo>
                  <a:pt x="46" y="273"/>
                </a:lnTo>
                <a:lnTo>
                  <a:pt x="47" y="268"/>
                </a:lnTo>
                <a:lnTo>
                  <a:pt x="50" y="259"/>
                </a:lnTo>
                <a:lnTo>
                  <a:pt x="53" y="246"/>
                </a:lnTo>
                <a:lnTo>
                  <a:pt x="53" y="245"/>
                </a:lnTo>
                <a:lnTo>
                  <a:pt x="52" y="248"/>
                </a:lnTo>
                <a:lnTo>
                  <a:pt x="46" y="273"/>
                </a:lnTo>
                <a:lnTo>
                  <a:pt x="39" y="287"/>
                </a:lnTo>
                <a:lnTo>
                  <a:pt x="36" y="293"/>
                </a:lnTo>
                <a:close/>
                <a:moveTo>
                  <a:pt x="344" y="306"/>
                </a:moveTo>
                <a:lnTo>
                  <a:pt x="344" y="306"/>
                </a:lnTo>
                <a:lnTo>
                  <a:pt x="342" y="300"/>
                </a:lnTo>
                <a:lnTo>
                  <a:pt x="336" y="290"/>
                </a:lnTo>
                <a:lnTo>
                  <a:pt x="333" y="279"/>
                </a:lnTo>
                <a:lnTo>
                  <a:pt x="329" y="275"/>
                </a:lnTo>
                <a:lnTo>
                  <a:pt x="329" y="273"/>
                </a:lnTo>
                <a:lnTo>
                  <a:pt x="329" y="275"/>
                </a:lnTo>
                <a:lnTo>
                  <a:pt x="333" y="282"/>
                </a:lnTo>
                <a:lnTo>
                  <a:pt x="334" y="290"/>
                </a:lnTo>
                <a:lnTo>
                  <a:pt x="341" y="303"/>
                </a:lnTo>
                <a:lnTo>
                  <a:pt x="344" y="306"/>
                </a:lnTo>
                <a:close/>
                <a:moveTo>
                  <a:pt x="352" y="306"/>
                </a:moveTo>
                <a:lnTo>
                  <a:pt x="352" y="306"/>
                </a:lnTo>
                <a:lnTo>
                  <a:pt x="345" y="297"/>
                </a:lnTo>
                <a:lnTo>
                  <a:pt x="341" y="286"/>
                </a:lnTo>
                <a:lnTo>
                  <a:pt x="337" y="279"/>
                </a:lnTo>
                <a:lnTo>
                  <a:pt x="336" y="279"/>
                </a:lnTo>
                <a:lnTo>
                  <a:pt x="344" y="295"/>
                </a:lnTo>
                <a:lnTo>
                  <a:pt x="352" y="306"/>
                </a:lnTo>
                <a:close/>
                <a:moveTo>
                  <a:pt x="326" y="387"/>
                </a:moveTo>
                <a:lnTo>
                  <a:pt x="326" y="387"/>
                </a:lnTo>
                <a:lnTo>
                  <a:pt x="322" y="385"/>
                </a:lnTo>
                <a:lnTo>
                  <a:pt x="320" y="387"/>
                </a:lnTo>
                <a:lnTo>
                  <a:pt x="322" y="388"/>
                </a:lnTo>
                <a:lnTo>
                  <a:pt x="333" y="394"/>
                </a:lnTo>
                <a:lnTo>
                  <a:pt x="345" y="404"/>
                </a:lnTo>
                <a:lnTo>
                  <a:pt x="347" y="404"/>
                </a:lnTo>
                <a:lnTo>
                  <a:pt x="344" y="401"/>
                </a:lnTo>
                <a:lnTo>
                  <a:pt x="328" y="390"/>
                </a:lnTo>
                <a:lnTo>
                  <a:pt x="326" y="390"/>
                </a:lnTo>
                <a:lnTo>
                  <a:pt x="326" y="387"/>
                </a:lnTo>
                <a:close/>
                <a:moveTo>
                  <a:pt x="74" y="297"/>
                </a:moveTo>
                <a:lnTo>
                  <a:pt x="74" y="297"/>
                </a:lnTo>
                <a:lnTo>
                  <a:pt x="68" y="301"/>
                </a:lnTo>
                <a:lnTo>
                  <a:pt x="68" y="303"/>
                </a:lnTo>
                <a:lnTo>
                  <a:pt x="61" y="312"/>
                </a:lnTo>
                <a:lnTo>
                  <a:pt x="60" y="312"/>
                </a:lnTo>
                <a:lnTo>
                  <a:pt x="61" y="312"/>
                </a:lnTo>
                <a:lnTo>
                  <a:pt x="64" y="309"/>
                </a:lnTo>
                <a:lnTo>
                  <a:pt x="68" y="308"/>
                </a:lnTo>
                <a:lnTo>
                  <a:pt x="71" y="303"/>
                </a:lnTo>
                <a:lnTo>
                  <a:pt x="74" y="297"/>
                </a:lnTo>
                <a:close/>
                <a:moveTo>
                  <a:pt x="79" y="341"/>
                </a:moveTo>
                <a:lnTo>
                  <a:pt x="79" y="341"/>
                </a:lnTo>
                <a:lnTo>
                  <a:pt x="79" y="339"/>
                </a:lnTo>
                <a:lnTo>
                  <a:pt x="77" y="341"/>
                </a:lnTo>
                <a:lnTo>
                  <a:pt x="63" y="342"/>
                </a:lnTo>
                <a:lnTo>
                  <a:pt x="49" y="342"/>
                </a:lnTo>
                <a:lnTo>
                  <a:pt x="41" y="342"/>
                </a:lnTo>
                <a:lnTo>
                  <a:pt x="42" y="342"/>
                </a:lnTo>
                <a:lnTo>
                  <a:pt x="57" y="344"/>
                </a:lnTo>
                <a:lnTo>
                  <a:pt x="66" y="342"/>
                </a:lnTo>
                <a:lnTo>
                  <a:pt x="74" y="341"/>
                </a:lnTo>
                <a:lnTo>
                  <a:pt x="79" y="341"/>
                </a:lnTo>
                <a:close/>
                <a:moveTo>
                  <a:pt x="58" y="156"/>
                </a:moveTo>
                <a:lnTo>
                  <a:pt x="58" y="156"/>
                </a:lnTo>
                <a:lnTo>
                  <a:pt x="61" y="188"/>
                </a:lnTo>
                <a:lnTo>
                  <a:pt x="61" y="172"/>
                </a:lnTo>
                <a:lnTo>
                  <a:pt x="61" y="170"/>
                </a:lnTo>
                <a:lnTo>
                  <a:pt x="60" y="161"/>
                </a:lnTo>
                <a:lnTo>
                  <a:pt x="58" y="156"/>
                </a:lnTo>
                <a:close/>
                <a:moveTo>
                  <a:pt x="109" y="298"/>
                </a:moveTo>
                <a:lnTo>
                  <a:pt x="109" y="298"/>
                </a:lnTo>
                <a:lnTo>
                  <a:pt x="107" y="295"/>
                </a:lnTo>
                <a:lnTo>
                  <a:pt x="102" y="301"/>
                </a:lnTo>
                <a:lnTo>
                  <a:pt x="98" y="308"/>
                </a:lnTo>
                <a:lnTo>
                  <a:pt x="96" y="309"/>
                </a:lnTo>
                <a:lnTo>
                  <a:pt x="102" y="305"/>
                </a:lnTo>
                <a:lnTo>
                  <a:pt x="104" y="303"/>
                </a:lnTo>
                <a:lnTo>
                  <a:pt x="109" y="298"/>
                </a:lnTo>
                <a:close/>
                <a:moveTo>
                  <a:pt x="331" y="155"/>
                </a:moveTo>
                <a:lnTo>
                  <a:pt x="331" y="155"/>
                </a:lnTo>
                <a:lnTo>
                  <a:pt x="331" y="175"/>
                </a:lnTo>
                <a:lnTo>
                  <a:pt x="333" y="175"/>
                </a:lnTo>
                <a:lnTo>
                  <a:pt x="333" y="166"/>
                </a:lnTo>
                <a:lnTo>
                  <a:pt x="331" y="155"/>
                </a:lnTo>
                <a:close/>
                <a:moveTo>
                  <a:pt x="68" y="267"/>
                </a:moveTo>
                <a:lnTo>
                  <a:pt x="68" y="267"/>
                </a:lnTo>
                <a:lnTo>
                  <a:pt x="68" y="268"/>
                </a:lnTo>
                <a:lnTo>
                  <a:pt x="63" y="276"/>
                </a:lnTo>
                <a:lnTo>
                  <a:pt x="63" y="278"/>
                </a:lnTo>
                <a:lnTo>
                  <a:pt x="61" y="284"/>
                </a:lnTo>
                <a:lnTo>
                  <a:pt x="60" y="286"/>
                </a:lnTo>
                <a:lnTo>
                  <a:pt x="63" y="282"/>
                </a:lnTo>
                <a:lnTo>
                  <a:pt x="66" y="278"/>
                </a:lnTo>
                <a:lnTo>
                  <a:pt x="68" y="267"/>
                </a:lnTo>
                <a:close/>
                <a:moveTo>
                  <a:pt x="320" y="150"/>
                </a:moveTo>
                <a:lnTo>
                  <a:pt x="320" y="150"/>
                </a:lnTo>
                <a:lnTo>
                  <a:pt x="320" y="153"/>
                </a:lnTo>
                <a:lnTo>
                  <a:pt x="318" y="166"/>
                </a:lnTo>
                <a:lnTo>
                  <a:pt x="318" y="169"/>
                </a:lnTo>
                <a:lnTo>
                  <a:pt x="318" y="175"/>
                </a:lnTo>
                <a:lnTo>
                  <a:pt x="318" y="186"/>
                </a:lnTo>
                <a:lnTo>
                  <a:pt x="320" y="186"/>
                </a:lnTo>
                <a:lnTo>
                  <a:pt x="320" y="185"/>
                </a:lnTo>
                <a:lnTo>
                  <a:pt x="320" y="167"/>
                </a:lnTo>
                <a:lnTo>
                  <a:pt x="320" y="153"/>
                </a:lnTo>
                <a:lnTo>
                  <a:pt x="320" y="150"/>
                </a:lnTo>
                <a:close/>
                <a:moveTo>
                  <a:pt x="79" y="240"/>
                </a:moveTo>
                <a:lnTo>
                  <a:pt x="79" y="240"/>
                </a:lnTo>
                <a:lnTo>
                  <a:pt x="79" y="241"/>
                </a:lnTo>
                <a:lnTo>
                  <a:pt x="79" y="249"/>
                </a:lnTo>
                <a:lnTo>
                  <a:pt x="79" y="260"/>
                </a:lnTo>
                <a:lnTo>
                  <a:pt x="80" y="256"/>
                </a:lnTo>
                <a:lnTo>
                  <a:pt x="80" y="251"/>
                </a:lnTo>
                <a:lnTo>
                  <a:pt x="80" y="245"/>
                </a:lnTo>
                <a:lnTo>
                  <a:pt x="80" y="241"/>
                </a:lnTo>
                <a:lnTo>
                  <a:pt x="79" y="240"/>
                </a:lnTo>
                <a:close/>
                <a:moveTo>
                  <a:pt x="306" y="265"/>
                </a:moveTo>
                <a:lnTo>
                  <a:pt x="306" y="265"/>
                </a:lnTo>
                <a:lnTo>
                  <a:pt x="304" y="252"/>
                </a:lnTo>
                <a:lnTo>
                  <a:pt x="303" y="254"/>
                </a:lnTo>
                <a:lnTo>
                  <a:pt x="301" y="259"/>
                </a:lnTo>
                <a:lnTo>
                  <a:pt x="301" y="262"/>
                </a:lnTo>
                <a:lnTo>
                  <a:pt x="306" y="265"/>
                </a:lnTo>
                <a:close/>
                <a:moveTo>
                  <a:pt x="257" y="150"/>
                </a:moveTo>
                <a:lnTo>
                  <a:pt x="257" y="150"/>
                </a:lnTo>
                <a:lnTo>
                  <a:pt x="270" y="152"/>
                </a:lnTo>
                <a:lnTo>
                  <a:pt x="284" y="152"/>
                </a:lnTo>
                <a:lnTo>
                  <a:pt x="257" y="150"/>
                </a:lnTo>
                <a:close/>
                <a:moveTo>
                  <a:pt x="189" y="5"/>
                </a:moveTo>
                <a:lnTo>
                  <a:pt x="189" y="5"/>
                </a:lnTo>
                <a:lnTo>
                  <a:pt x="192" y="8"/>
                </a:lnTo>
                <a:lnTo>
                  <a:pt x="199" y="11"/>
                </a:lnTo>
                <a:lnTo>
                  <a:pt x="203" y="11"/>
                </a:lnTo>
                <a:lnTo>
                  <a:pt x="192" y="5"/>
                </a:lnTo>
                <a:lnTo>
                  <a:pt x="191" y="5"/>
                </a:lnTo>
                <a:lnTo>
                  <a:pt x="189" y="5"/>
                </a:lnTo>
                <a:close/>
                <a:moveTo>
                  <a:pt x="80" y="264"/>
                </a:moveTo>
                <a:lnTo>
                  <a:pt x="80" y="264"/>
                </a:lnTo>
                <a:lnTo>
                  <a:pt x="77" y="268"/>
                </a:lnTo>
                <a:lnTo>
                  <a:pt x="75" y="275"/>
                </a:lnTo>
                <a:lnTo>
                  <a:pt x="72" y="289"/>
                </a:lnTo>
                <a:lnTo>
                  <a:pt x="77" y="276"/>
                </a:lnTo>
                <a:lnTo>
                  <a:pt x="80" y="264"/>
                </a:lnTo>
                <a:close/>
                <a:moveTo>
                  <a:pt x="80" y="311"/>
                </a:moveTo>
                <a:lnTo>
                  <a:pt x="80" y="311"/>
                </a:lnTo>
                <a:lnTo>
                  <a:pt x="87" y="305"/>
                </a:lnTo>
                <a:lnTo>
                  <a:pt x="94" y="293"/>
                </a:lnTo>
                <a:lnTo>
                  <a:pt x="96" y="290"/>
                </a:lnTo>
                <a:lnTo>
                  <a:pt x="96" y="289"/>
                </a:lnTo>
                <a:lnTo>
                  <a:pt x="88" y="300"/>
                </a:lnTo>
                <a:lnTo>
                  <a:pt x="80" y="311"/>
                </a:lnTo>
                <a:close/>
                <a:moveTo>
                  <a:pt x="71" y="265"/>
                </a:moveTo>
                <a:lnTo>
                  <a:pt x="71" y="265"/>
                </a:lnTo>
                <a:lnTo>
                  <a:pt x="72" y="265"/>
                </a:lnTo>
                <a:lnTo>
                  <a:pt x="72" y="264"/>
                </a:lnTo>
                <a:lnTo>
                  <a:pt x="74" y="256"/>
                </a:lnTo>
                <a:lnTo>
                  <a:pt x="75" y="251"/>
                </a:lnTo>
                <a:lnTo>
                  <a:pt x="75" y="246"/>
                </a:lnTo>
                <a:lnTo>
                  <a:pt x="72" y="252"/>
                </a:lnTo>
                <a:lnTo>
                  <a:pt x="72" y="257"/>
                </a:lnTo>
                <a:lnTo>
                  <a:pt x="72" y="264"/>
                </a:lnTo>
                <a:lnTo>
                  <a:pt x="71" y="265"/>
                </a:lnTo>
                <a:close/>
                <a:moveTo>
                  <a:pt x="79" y="293"/>
                </a:moveTo>
                <a:lnTo>
                  <a:pt x="79" y="293"/>
                </a:lnTo>
                <a:lnTo>
                  <a:pt x="85" y="282"/>
                </a:lnTo>
                <a:lnTo>
                  <a:pt x="90" y="271"/>
                </a:lnTo>
                <a:lnTo>
                  <a:pt x="85" y="281"/>
                </a:lnTo>
                <a:lnTo>
                  <a:pt x="79" y="293"/>
                </a:lnTo>
                <a:close/>
                <a:moveTo>
                  <a:pt x="224" y="142"/>
                </a:moveTo>
                <a:lnTo>
                  <a:pt x="224" y="142"/>
                </a:lnTo>
                <a:lnTo>
                  <a:pt x="217" y="140"/>
                </a:lnTo>
                <a:lnTo>
                  <a:pt x="214" y="139"/>
                </a:lnTo>
                <a:lnTo>
                  <a:pt x="202" y="136"/>
                </a:lnTo>
                <a:lnTo>
                  <a:pt x="197" y="134"/>
                </a:lnTo>
                <a:lnTo>
                  <a:pt x="210" y="139"/>
                </a:lnTo>
                <a:lnTo>
                  <a:pt x="224" y="142"/>
                </a:lnTo>
                <a:close/>
                <a:moveTo>
                  <a:pt x="83" y="159"/>
                </a:moveTo>
                <a:lnTo>
                  <a:pt x="83" y="159"/>
                </a:lnTo>
                <a:lnTo>
                  <a:pt x="98" y="155"/>
                </a:lnTo>
                <a:lnTo>
                  <a:pt x="91" y="155"/>
                </a:lnTo>
                <a:lnTo>
                  <a:pt x="85" y="156"/>
                </a:lnTo>
                <a:lnTo>
                  <a:pt x="83" y="159"/>
                </a:lnTo>
                <a:close/>
                <a:moveTo>
                  <a:pt x="309" y="210"/>
                </a:moveTo>
                <a:lnTo>
                  <a:pt x="309" y="210"/>
                </a:lnTo>
                <a:lnTo>
                  <a:pt x="312" y="193"/>
                </a:lnTo>
                <a:lnTo>
                  <a:pt x="312" y="177"/>
                </a:lnTo>
                <a:lnTo>
                  <a:pt x="311" y="193"/>
                </a:lnTo>
                <a:lnTo>
                  <a:pt x="307" y="208"/>
                </a:lnTo>
                <a:lnTo>
                  <a:pt x="309" y="210"/>
                </a:lnTo>
                <a:close/>
                <a:moveTo>
                  <a:pt x="66" y="197"/>
                </a:moveTo>
                <a:lnTo>
                  <a:pt x="66" y="197"/>
                </a:lnTo>
                <a:lnTo>
                  <a:pt x="64" y="215"/>
                </a:lnTo>
                <a:lnTo>
                  <a:pt x="64" y="230"/>
                </a:lnTo>
                <a:lnTo>
                  <a:pt x="66" y="226"/>
                </a:lnTo>
                <a:lnTo>
                  <a:pt x="66" y="218"/>
                </a:lnTo>
                <a:lnTo>
                  <a:pt x="66" y="197"/>
                </a:lnTo>
                <a:close/>
                <a:moveTo>
                  <a:pt x="282" y="128"/>
                </a:moveTo>
                <a:lnTo>
                  <a:pt x="282" y="128"/>
                </a:lnTo>
                <a:lnTo>
                  <a:pt x="282" y="129"/>
                </a:lnTo>
                <a:lnTo>
                  <a:pt x="293" y="133"/>
                </a:lnTo>
                <a:lnTo>
                  <a:pt x="300" y="134"/>
                </a:lnTo>
                <a:lnTo>
                  <a:pt x="303" y="136"/>
                </a:lnTo>
                <a:lnTo>
                  <a:pt x="301" y="133"/>
                </a:lnTo>
                <a:lnTo>
                  <a:pt x="300" y="131"/>
                </a:lnTo>
                <a:lnTo>
                  <a:pt x="288" y="129"/>
                </a:lnTo>
                <a:lnTo>
                  <a:pt x="282" y="128"/>
                </a:lnTo>
                <a:close/>
                <a:moveTo>
                  <a:pt x="311" y="262"/>
                </a:moveTo>
                <a:lnTo>
                  <a:pt x="311" y="262"/>
                </a:lnTo>
                <a:lnTo>
                  <a:pt x="309" y="251"/>
                </a:lnTo>
                <a:lnTo>
                  <a:pt x="307" y="240"/>
                </a:lnTo>
                <a:lnTo>
                  <a:pt x="306" y="245"/>
                </a:lnTo>
                <a:lnTo>
                  <a:pt x="306" y="248"/>
                </a:lnTo>
                <a:lnTo>
                  <a:pt x="307" y="249"/>
                </a:lnTo>
                <a:lnTo>
                  <a:pt x="309" y="252"/>
                </a:lnTo>
                <a:lnTo>
                  <a:pt x="309" y="256"/>
                </a:lnTo>
                <a:lnTo>
                  <a:pt x="311" y="262"/>
                </a:lnTo>
                <a:close/>
                <a:moveTo>
                  <a:pt x="123" y="142"/>
                </a:moveTo>
                <a:lnTo>
                  <a:pt x="123" y="142"/>
                </a:lnTo>
                <a:lnTo>
                  <a:pt x="123" y="145"/>
                </a:lnTo>
                <a:lnTo>
                  <a:pt x="139" y="139"/>
                </a:lnTo>
                <a:lnTo>
                  <a:pt x="123" y="142"/>
                </a:lnTo>
                <a:close/>
                <a:moveTo>
                  <a:pt x="292" y="281"/>
                </a:moveTo>
                <a:lnTo>
                  <a:pt x="292" y="281"/>
                </a:lnTo>
                <a:lnTo>
                  <a:pt x="295" y="284"/>
                </a:lnTo>
                <a:lnTo>
                  <a:pt x="303" y="297"/>
                </a:lnTo>
                <a:lnTo>
                  <a:pt x="306" y="301"/>
                </a:lnTo>
                <a:lnTo>
                  <a:pt x="304" y="298"/>
                </a:lnTo>
                <a:lnTo>
                  <a:pt x="298" y="289"/>
                </a:lnTo>
                <a:lnTo>
                  <a:pt x="293" y="279"/>
                </a:lnTo>
                <a:lnTo>
                  <a:pt x="292" y="281"/>
                </a:lnTo>
                <a:close/>
                <a:moveTo>
                  <a:pt x="71" y="164"/>
                </a:moveTo>
                <a:lnTo>
                  <a:pt x="71" y="164"/>
                </a:lnTo>
                <a:lnTo>
                  <a:pt x="71" y="178"/>
                </a:lnTo>
                <a:lnTo>
                  <a:pt x="71" y="193"/>
                </a:lnTo>
                <a:lnTo>
                  <a:pt x="71" y="191"/>
                </a:lnTo>
                <a:lnTo>
                  <a:pt x="71" y="174"/>
                </a:lnTo>
                <a:lnTo>
                  <a:pt x="71" y="170"/>
                </a:lnTo>
                <a:lnTo>
                  <a:pt x="71" y="167"/>
                </a:lnTo>
                <a:lnTo>
                  <a:pt x="71" y="164"/>
                </a:lnTo>
                <a:close/>
                <a:moveTo>
                  <a:pt x="317" y="243"/>
                </a:moveTo>
                <a:lnTo>
                  <a:pt x="317" y="243"/>
                </a:lnTo>
                <a:lnTo>
                  <a:pt x="320" y="254"/>
                </a:lnTo>
                <a:lnTo>
                  <a:pt x="323" y="264"/>
                </a:lnTo>
                <a:lnTo>
                  <a:pt x="318" y="245"/>
                </a:lnTo>
                <a:lnTo>
                  <a:pt x="317" y="243"/>
                </a:lnTo>
                <a:close/>
                <a:moveTo>
                  <a:pt x="79" y="281"/>
                </a:moveTo>
                <a:lnTo>
                  <a:pt x="79" y="281"/>
                </a:lnTo>
                <a:lnTo>
                  <a:pt x="79" y="278"/>
                </a:lnTo>
                <a:lnTo>
                  <a:pt x="82" y="271"/>
                </a:lnTo>
                <a:lnTo>
                  <a:pt x="83" y="264"/>
                </a:lnTo>
                <a:lnTo>
                  <a:pt x="83" y="257"/>
                </a:lnTo>
                <a:lnTo>
                  <a:pt x="83" y="256"/>
                </a:lnTo>
                <a:lnTo>
                  <a:pt x="82" y="268"/>
                </a:lnTo>
                <a:lnTo>
                  <a:pt x="79" y="281"/>
                </a:lnTo>
                <a:close/>
                <a:moveTo>
                  <a:pt x="339" y="319"/>
                </a:moveTo>
                <a:lnTo>
                  <a:pt x="339" y="319"/>
                </a:lnTo>
                <a:lnTo>
                  <a:pt x="345" y="323"/>
                </a:lnTo>
                <a:lnTo>
                  <a:pt x="347" y="323"/>
                </a:lnTo>
                <a:lnTo>
                  <a:pt x="344" y="319"/>
                </a:lnTo>
                <a:lnTo>
                  <a:pt x="341" y="316"/>
                </a:lnTo>
                <a:lnTo>
                  <a:pt x="339" y="319"/>
                </a:lnTo>
                <a:close/>
                <a:moveTo>
                  <a:pt x="205" y="129"/>
                </a:moveTo>
                <a:lnTo>
                  <a:pt x="205" y="129"/>
                </a:lnTo>
                <a:lnTo>
                  <a:pt x="221" y="133"/>
                </a:lnTo>
                <a:lnTo>
                  <a:pt x="222" y="131"/>
                </a:lnTo>
                <a:lnTo>
                  <a:pt x="216" y="131"/>
                </a:lnTo>
                <a:lnTo>
                  <a:pt x="213" y="131"/>
                </a:lnTo>
                <a:lnTo>
                  <a:pt x="211" y="129"/>
                </a:lnTo>
                <a:lnTo>
                  <a:pt x="210" y="129"/>
                </a:lnTo>
                <a:lnTo>
                  <a:pt x="205" y="129"/>
                </a:lnTo>
                <a:close/>
                <a:moveTo>
                  <a:pt x="344" y="334"/>
                </a:moveTo>
                <a:lnTo>
                  <a:pt x="344" y="334"/>
                </a:lnTo>
                <a:lnTo>
                  <a:pt x="342" y="334"/>
                </a:lnTo>
                <a:lnTo>
                  <a:pt x="336" y="331"/>
                </a:lnTo>
                <a:lnTo>
                  <a:pt x="326" y="328"/>
                </a:lnTo>
                <a:lnTo>
                  <a:pt x="325" y="328"/>
                </a:lnTo>
                <a:lnTo>
                  <a:pt x="334" y="333"/>
                </a:lnTo>
                <a:lnTo>
                  <a:pt x="344" y="334"/>
                </a:lnTo>
                <a:close/>
                <a:moveTo>
                  <a:pt x="30" y="314"/>
                </a:moveTo>
                <a:lnTo>
                  <a:pt x="30" y="314"/>
                </a:lnTo>
                <a:lnTo>
                  <a:pt x="31" y="312"/>
                </a:lnTo>
                <a:lnTo>
                  <a:pt x="38" y="306"/>
                </a:lnTo>
                <a:lnTo>
                  <a:pt x="42" y="300"/>
                </a:lnTo>
                <a:lnTo>
                  <a:pt x="46" y="292"/>
                </a:lnTo>
                <a:lnTo>
                  <a:pt x="38" y="303"/>
                </a:lnTo>
                <a:lnTo>
                  <a:pt x="30" y="314"/>
                </a:lnTo>
                <a:close/>
                <a:moveTo>
                  <a:pt x="113" y="133"/>
                </a:moveTo>
                <a:lnTo>
                  <a:pt x="113" y="133"/>
                </a:lnTo>
                <a:lnTo>
                  <a:pt x="129" y="129"/>
                </a:lnTo>
                <a:lnTo>
                  <a:pt x="146" y="128"/>
                </a:lnTo>
                <a:lnTo>
                  <a:pt x="129" y="129"/>
                </a:lnTo>
                <a:lnTo>
                  <a:pt x="113" y="133"/>
                </a:lnTo>
                <a:close/>
                <a:moveTo>
                  <a:pt x="328" y="166"/>
                </a:moveTo>
                <a:lnTo>
                  <a:pt x="328" y="166"/>
                </a:lnTo>
                <a:lnTo>
                  <a:pt x="329" y="139"/>
                </a:lnTo>
                <a:lnTo>
                  <a:pt x="328" y="145"/>
                </a:lnTo>
                <a:lnTo>
                  <a:pt x="328" y="152"/>
                </a:lnTo>
                <a:lnTo>
                  <a:pt x="328" y="166"/>
                </a:lnTo>
                <a:close/>
                <a:moveTo>
                  <a:pt x="318" y="222"/>
                </a:moveTo>
                <a:lnTo>
                  <a:pt x="318" y="222"/>
                </a:lnTo>
                <a:lnTo>
                  <a:pt x="317" y="207"/>
                </a:lnTo>
                <a:lnTo>
                  <a:pt x="317" y="222"/>
                </a:lnTo>
                <a:lnTo>
                  <a:pt x="318" y="222"/>
                </a:lnTo>
                <a:close/>
                <a:moveTo>
                  <a:pt x="298" y="252"/>
                </a:moveTo>
                <a:lnTo>
                  <a:pt x="298" y="252"/>
                </a:lnTo>
                <a:lnTo>
                  <a:pt x="300" y="251"/>
                </a:lnTo>
                <a:lnTo>
                  <a:pt x="301" y="241"/>
                </a:lnTo>
                <a:lnTo>
                  <a:pt x="301" y="238"/>
                </a:lnTo>
                <a:lnTo>
                  <a:pt x="298" y="252"/>
                </a:lnTo>
                <a:close/>
                <a:moveTo>
                  <a:pt x="79" y="144"/>
                </a:moveTo>
                <a:lnTo>
                  <a:pt x="79" y="144"/>
                </a:lnTo>
                <a:lnTo>
                  <a:pt x="79" y="145"/>
                </a:lnTo>
                <a:lnTo>
                  <a:pt x="77" y="147"/>
                </a:lnTo>
                <a:lnTo>
                  <a:pt x="77" y="150"/>
                </a:lnTo>
                <a:lnTo>
                  <a:pt x="82" y="148"/>
                </a:lnTo>
                <a:lnTo>
                  <a:pt x="82" y="147"/>
                </a:lnTo>
                <a:lnTo>
                  <a:pt x="80" y="145"/>
                </a:lnTo>
                <a:lnTo>
                  <a:pt x="79" y="144"/>
                </a:lnTo>
                <a:close/>
                <a:moveTo>
                  <a:pt x="68" y="188"/>
                </a:moveTo>
                <a:lnTo>
                  <a:pt x="68" y="188"/>
                </a:lnTo>
                <a:lnTo>
                  <a:pt x="66" y="178"/>
                </a:lnTo>
                <a:lnTo>
                  <a:pt x="66" y="170"/>
                </a:lnTo>
                <a:lnTo>
                  <a:pt x="66" y="178"/>
                </a:lnTo>
                <a:lnTo>
                  <a:pt x="68" y="188"/>
                </a:lnTo>
                <a:close/>
                <a:moveTo>
                  <a:pt x="320" y="191"/>
                </a:moveTo>
                <a:lnTo>
                  <a:pt x="320" y="191"/>
                </a:lnTo>
                <a:lnTo>
                  <a:pt x="318" y="191"/>
                </a:lnTo>
                <a:lnTo>
                  <a:pt x="318" y="204"/>
                </a:lnTo>
                <a:lnTo>
                  <a:pt x="320" y="215"/>
                </a:lnTo>
                <a:lnTo>
                  <a:pt x="320" y="191"/>
                </a:lnTo>
                <a:close/>
                <a:moveTo>
                  <a:pt x="284" y="276"/>
                </a:moveTo>
                <a:lnTo>
                  <a:pt x="284" y="276"/>
                </a:lnTo>
                <a:lnTo>
                  <a:pt x="292" y="260"/>
                </a:lnTo>
                <a:lnTo>
                  <a:pt x="292" y="259"/>
                </a:lnTo>
                <a:lnTo>
                  <a:pt x="284" y="276"/>
                </a:lnTo>
                <a:close/>
                <a:moveTo>
                  <a:pt x="306" y="216"/>
                </a:moveTo>
                <a:lnTo>
                  <a:pt x="306" y="216"/>
                </a:lnTo>
                <a:lnTo>
                  <a:pt x="303" y="229"/>
                </a:lnTo>
                <a:lnTo>
                  <a:pt x="304" y="227"/>
                </a:lnTo>
                <a:lnTo>
                  <a:pt x="307" y="219"/>
                </a:lnTo>
                <a:lnTo>
                  <a:pt x="306" y="216"/>
                </a:lnTo>
                <a:close/>
                <a:moveTo>
                  <a:pt x="33" y="325"/>
                </a:moveTo>
                <a:lnTo>
                  <a:pt x="33" y="325"/>
                </a:lnTo>
                <a:lnTo>
                  <a:pt x="39" y="322"/>
                </a:lnTo>
                <a:lnTo>
                  <a:pt x="44" y="319"/>
                </a:lnTo>
                <a:lnTo>
                  <a:pt x="42" y="319"/>
                </a:lnTo>
                <a:lnTo>
                  <a:pt x="33" y="323"/>
                </a:lnTo>
                <a:lnTo>
                  <a:pt x="33" y="325"/>
                </a:lnTo>
                <a:close/>
                <a:moveTo>
                  <a:pt x="113" y="303"/>
                </a:moveTo>
                <a:lnTo>
                  <a:pt x="113" y="303"/>
                </a:lnTo>
                <a:lnTo>
                  <a:pt x="112" y="301"/>
                </a:lnTo>
                <a:lnTo>
                  <a:pt x="112" y="300"/>
                </a:lnTo>
                <a:lnTo>
                  <a:pt x="107" y="303"/>
                </a:lnTo>
                <a:lnTo>
                  <a:pt x="109" y="305"/>
                </a:lnTo>
                <a:lnTo>
                  <a:pt x="110" y="303"/>
                </a:lnTo>
                <a:lnTo>
                  <a:pt x="113" y="303"/>
                </a:lnTo>
                <a:close/>
                <a:moveTo>
                  <a:pt x="74" y="219"/>
                </a:moveTo>
                <a:lnTo>
                  <a:pt x="74" y="219"/>
                </a:lnTo>
                <a:lnTo>
                  <a:pt x="75" y="218"/>
                </a:lnTo>
                <a:lnTo>
                  <a:pt x="74" y="210"/>
                </a:lnTo>
                <a:lnTo>
                  <a:pt x="74" y="208"/>
                </a:lnTo>
                <a:lnTo>
                  <a:pt x="74" y="219"/>
                </a:lnTo>
                <a:close/>
                <a:moveTo>
                  <a:pt x="236" y="137"/>
                </a:moveTo>
                <a:lnTo>
                  <a:pt x="236" y="137"/>
                </a:lnTo>
                <a:lnTo>
                  <a:pt x="225" y="137"/>
                </a:lnTo>
                <a:lnTo>
                  <a:pt x="230" y="137"/>
                </a:lnTo>
                <a:lnTo>
                  <a:pt x="232" y="139"/>
                </a:lnTo>
                <a:lnTo>
                  <a:pt x="236" y="137"/>
                </a:lnTo>
                <a:close/>
                <a:moveTo>
                  <a:pt x="311" y="145"/>
                </a:moveTo>
                <a:lnTo>
                  <a:pt x="311" y="145"/>
                </a:lnTo>
                <a:lnTo>
                  <a:pt x="307" y="144"/>
                </a:lnTo>
                <a:lnTo>
                  <a:pt x="307" y="145"/>
                </a:lnTo>
                <a:lnTo>
                  <a:pt x="309" y="145"/>
                </a:lnTo>
                <a:lnTo>
                  <a:pt x="311" y="147"/>
                </a:lnTo>
                <a:lnTo>
                  <a:pt x="311" y="145"/>
                </a:lnTo>
                <a:close/>
                <a:moveTo>
                  <a:pt x="320" y="230"/>
                </a:moveTo>
                <a:lnTo>
                  <a:pt x="320" y="230"/>
                </a:lnTo>
                <a:lnTo>
                  <a:pt x="323" y="248"/>
                </a:lnTo>
                <a:lnTo>
                  <a:pt x="325" y="248"/>
                </a:lnTo>
                <a:lnTo>
                  <a:pt x="320" y="230"/>
                </a:lnTo>
                <a:close/>
                <a:moveTo>
                  <a:pt x="318" y="237"/>
                </a:moveTo>
                <a:lnTo>
                  <a:pt x="318" y="237"/>
                </a:lnTo>
                <a:lnTo>
                  <a:pt x="317" y="234"/>
                </a:lnTo>
                <a:lnTo>
                  <a:pt x="315" y="230"/>
                </a:lnTo>
                <a:lnTo>
                  <a:pt x="315" y="234"/>
                </a:lnTo>
                <a:lnTo>
                  <a:pt x="317" y="238"/>
                </a:lnTo>
                <a:lnTo>
                  <a:pt x="318" y="237"/>
                </a:lnTo>
                <a:close/>
                <a:moveTo>
                  <a:pt x="34" y="328"/>
                </a:moveTo>
                <a:lnTo>
                  <a:pt x="34" y="328"/>
                </a:lnTo>
                <a:lnTo>
                  <a:pt x="36" y="328"/>
                </a:lnTo>
                <a:lnTo>
                  <a:pt x="42" y="325"/>
                </a:lnTo>
                <a:lnTo>
                  <a:pt x="44" y="325"/>
                </a:lnTo>
                <a:lnTo>
                  <a:pt x="44" y="323"/>
                </a:lnTo>
                <a:lnTo>
                  <a:pt x="39" y="325"/>
                </a:lnTo>
                <a:lnTo>
                  <a:pt x="34" y="328"/>
                </a:lnTo>
                <a:close/>
                <a:moveTo>
                  <a:pt x="325" y="155"/>
                </a:moveTo>
                <a:lnTo>
                  <a:pt x="325" y="155"/>
                </a:lnTo>
                <a:lnTo>
                  <a:pt x="325" y="144"/>
                </a:lnTo>
                <a:lnTo>
                  <a:pt x="325" y="150"/>
                </a:lnTo>
                <a:lnTo>
                  <a:pt x="325" y="155"/>
                </a:lnTo>
                <a:close/>
                <a:moveTo>
                  <a:pt x="74" y="227"/>
                </a:moveTo>
                <a:lnTo>
                  <a:pt x="74" y="227"/>
                </a:lnTo>
                <a:lnTo>
                  <a:pt x="75" y="227"/>
                </a:lnTo>
                <a:lnTo>
                  <a:pt x="75" y="224"/>
                </a:lnTo>
                <a:lnTo>
                  <a:pt x="74" y="221"/>
                </a:lnTo>
                <a:lnTo>
                  <a:pt x="74" y="227"/>
                </a:lnTo>
                <a:close/>
                <a:moveTo>
                  <a:pt x="300" y="300"/>
                </a:moveTo>
                <a:lnTo>
                  <a:pt x="300" y="300"/>
                </a:lnTo>
                <a:lnTo>
                  <a:pt x="292" y="293"/>
                </a:lnTo>
                <a:lnTo>
                  <a:pt x="293" y="295"/>
                </a:lnTo>
                <a:lnTo>
                  <a:pt x="296" y="298"/>
                </a:lnTo>
                <a:lnTo>
                  <a:pt x="300" y="300"/>
                </a:lnTo>
                <a:close/>
                <a:moveTo>
                  <a:pt x="113" y="158"/>
                </a:moveTo>
                <a:lnTo>
                  <a:pt x="113" y="158"/>
                </a:lnTo>
                <a:lnTo>
                  <a:pt x="101" y="161"/>
                </a:lnTo>
                <a:lnTo>
                  <a:pt x="113" y="158"/>
                </a:lnTo>
                <a:close/>
                <a:moveTo>
                  <a:pt x="288" y="273"/>
                </a:moveTo>
                <a:lnTo>
                  <a:pt x="288" y="273"/>
                </a:lnTo>
                <a:lnTo>
                  <a:pt x="292" y="270"/>
                </a:lnTo>
                <a:lnTo>
                  <a:pt x="292" y="268"/>
                </a:lnTo>
                <a:lnTo>
                  <a:pt x="290" y="268"/>
                </a:lnTo>
                <a:lnTo>
                  <a:pt x="288" y="273"/>
                </a:lnTo>
                <a:close/>
                <a:moveTo>
                  <a:pt x="312" y="156"/>
                </a:moveTo>
                <a:lnTo>
                  <a:pt x="312" y="156"/>
                </a:lnTo>
                <a:lnTo>
                  <a:pt x="311" y="159"/>
                </a:lnTo>
                <a:lnTo>
                  <a:pt x="311" y="161"/>
                </a:lnTo>
                <a:lnTo>
                  <a:pt x="312" y="161"/>
                </a:lnTo>
                <a:lnTo>
                  <a:pt x="312" y="156"/>
                </a:lnTo>
                <a:close/>
                <a:moveTo>
                  <a:pt x="61" y="246"/>
                </a:moveTo>
                <a:lnTo>
                  <a:pt x="61" y="246"/>
                </a:lnTo>
                <a:lnTo>
                  <a:pt x="63" y="235"/>
                </a:lnTo>
                <a:lnTo>
                  <a:pt x="61" y="246"/>
                </a:lnTo>
                <a:close/>
                <a:moveTo>
                  <a:pt x="107" y="308"/>
                </a:moveTo>
                <a:lnTo>
                  <a:pt x="107" y="308"/>
                </a:lnTo>
                <a:lnTo>
                  <a:pt x="104" y="311"/>
                </a:lnTo>
                <a:lnTo>
                  <a:pt x="105" y="312"/>
                </a:lnTo>
                <a:lnTo>
                  <a:pt x="107" y="308"/>
                </a:lnTo>
                <a:close/>
                <a:moveTo>
                  <a:pt x="353" y="312"/>
                </a:moveTo>
                <a:lnTo>
                  <a:pt x="353" y="312"/>
                </a:lnTo>
                <a:lnTo>
                  <a:pt x="359" y="322"/>
                </a:lnTo>
                <a:lnTo>
                  <a:pt x="356" y="317"/>
                </a:lnTo>
                <a:lnTo>
                  <a:pt x="353" y="312"/>
                </a:lnTo>
                <a:close/>
                <a:moveTo>
                  <a:pt x="52" y="399"/>
                </a:moveTo>
                <a:lnTo>
                  <a:pt x="52" y="399"/>
                </a:lnTo>
                <a:lnTo>
                  <a:pt x="64" y="393"/>
                </a:lnTo>
                <a:lnTo>
                  <a:pt x="52" y="399"/>
                </a:lnTo>
                <a:close/>
                <a:moveTo>
                  <a:pt x="325" y="305"/>
                </a:moveTo>
                <a:lnTo>
                  <a:pt x="325" y="305"/>
                </a:lnTo>
                <a:lnTo>
                  <a:pt x="323" y="301"/>
                </a:lnTo>
                <a:lnTo>
                  <a:pt x="320" y="300"/>
                </a:lnTo>
                <a:lnTo>
                  <a:pt x="325" y="305"/>
                </a:lnTo>
                <a:close/>
                <a:moveTo>
                  <a:pt x="38" y="334"/>
                </a:moveTo>
                <a:lnTo>
                  <a:pt x="38" y="334"/>
                </a:lnTo>
                <a:lnTo>
                  <a:pt x="44" y="336"/>
                </a:lnTo>
                <a:lnTo>
                  <a:pt x="46" y="334"/>
                </a:lnTo>
                <a:lnTo>
                  <a:pt x="38" y="334"/>
                </a:lnTo>
                <a:close/>
                <a:moveTo>
                  <a:pt x="118" y="308"/>
                </a:moveTo>
                <a:lnTo>
                  <a:pt x="118" y="308"/>
                </a:lnTo>
                <a:lnTo>
                  <a:pt x="115" y="305"/>
                </a:lnTo>
                <a:lnTo>
                  <a:pt x="113" y="308"/>
                </a:lnTo>
                <a:lnTo>
                  <a:pt x="117" y="306"/>
                </a:lnTo>
                <a:lnTo>
                  <a:pt x="118" y="308"/>
                </a:lnTo>
                <a:close/>
                <a:moveTo>
                  <a:pt x="123" y="306"/>
                </a:moveTo>
                <a:lnTo>
                  <a:pt x="123" y="306"/>
                </a:lnTo>
                <a:lnTo>
                  <a:pt x="120" y="300"/>
                </a:lnTo>
                <a:lnTo>
                  <a:pt x="120" y="301"/>
                </a:lnTo>
                <a:lnTo>
                  <a:pt x="123" y="306"/>
                </a:lnTo>
                <a:close/>
                <a:moveTo>
                  <a:pt x="44" y="328"/>
                </a:moveTo>
                <a:lnTo>
                  <a:pt x="44" y="328"/>
                </a:lnTo>
                <a:lnTo>
                  <a:pt x="47" y="328"/>
                </a:lnTo>
                <a:lnTo>
                  <a:pt x="50" y="325"/>
                </a:lnTo>
                <a:lnTo>
                  <a:pt x="49" y="327"/>
                </a:lnTo>
                <a:lnTo>
                  <a:pt x="46" y="327"/>
                </a:lnTo>
                <a:lnTo>
                  <a:pt x="44" y="328"/>
                </a:lnTo>
                <a:close/>
                <a:moveTo>
                  <a:pt x="314" y="317"/>
                </a:moveTo>
                <a:lnTo>
                  <a:pt x="314" y="317"/>
                </a:lnTo>
                <a:lnTo>
                  <a:pt x="311" y="314"/>
                </a:lnTo>
                <a:lnTo>
                  <a:pt x="309" y="312"/>
                </a:lnTo>
                <a:lnTo>
                  <a:pt x="314" y="317"/>
                </a:lnTo>
                <a:close/>
                <a:moveTo>
                  <a:pt x="77" y="155"/>
                </a:moveTo>
                <a:lnTo>
                  <a:pt x="77" y="155"/>
                </a:lnTo>
                <a:lnTo>
                  <a:pt x="79" y="155"/>
                </a:lnTo>
                <a:lnTo>
                  <a:pt x="79" y="153"/>
                </a:lnTo>
                <a:lnTo>
                  <a:pt x="77" y="153"/>
                </a:lnTo>
                <a:lnTo>
                  <a:pt x="77" y="155"/>
                </a:lnTo>
                <a:close/>
                <a:moveTo>
                  <a:pt x="44" y="308"/>
                </a:moveTo>
                <a:lnTo>
                  <a:pt x="44" y="308"/>
                </a:lnTo>
                <a:lnTo>
                  <a:pt x="47" y="305"/>
                </a:lnTo>
                <a:lnTo>
                  <a:pt x="49" y="301"/>
                </a:lnTo>
                <a:lnTo>
                  <a:pt x="44" y="308"/>
                </a:lnTo>
                <a:close/>
                <a:moveTo>
                  <a:pt x="169" y="128"/>
                </a:moveTo>
                <a:lnTo>
                  <a:pt x="169" y="128"/>
                </a:lnTo>
                <a:lnTo>
                  <a:pt x="170" y="131"/>
                </a:lnTo>
                <a:lnTo>
                  <a:pt x="172" y="128"/>
                </a:lnTo>
                <a:lnTo>
                  <a:pt x="169" y="128"/>
                </a:lnTo>
                <a:close/>
                <a:moveTo>
                  <a:pt x="50" y="319"/>
                </a:moveTo>
                <a:lnTo>
                  <a:pt x="50" y="319"/>
                </a:lnTo>
                <a:lnTo>
                  <a:pt x="53" y="317"/>
                </a:lnTo>
                <a:lnTo>
                  <a:pt x="57" y="314"/>
                </a:lnTo>
                <a:lnTo>
                  <a:pt x="50" y="319"/>
                </a:lnTo>
                <a:close/>
                <a:moveTo>
                  <a:pt x="118" y="298"/>
                </a:moveTo>
                <a:lnTo>
                  <a:pt x="118" y="298"/>
                </a:lnTo>
                <a:lnTo>
                  <a:pt x="115" y="295"/>
                </a:lnTo>
                <a:lnTo>
                  <a:pt x="117" y="298"/>
                </a:lnTo>
                <a:lnTo>
                  <a:pt x="118" y="298"/>
                </a:lnTo>
                <a:close/>
                <a:moveTo>
                  <a:pt x="71" y="158"/>
                </a:moveTo>
                <a:lnTo>
                  <a:pt x="71" y="158"/>
                </a:lnTo>
                <a:lnTo>
                  <a:pt x="71" y="164"/>
                </a:lnTo>
                <a:lnTo>
                  <a:pt x="71" y="158"/>
                </a:lnTo>
                <a:close/>
                <a:moveTo>
                  <a:pt x="69" y="245"/>
                </a:moveTo>
                <a:lnTo>
                  <a:pt x="69" y="245"/>
                </a:lnTo>
                <a:lnTo>
                  <a:pt x="68" y="254"/>
                </a:lnTo>
                <a:lnTo>
                  <a:pt x="69" y="245"/>
                </a:lnTo>
                <a:close/>
                <a:moveTo>
                  <a:pt x="293" y="252"/>
                </a:moveTo>
                <a:lnTo>
                  <a:pt x="293" y="252"/>
                </a:lnTo>
                <a:lnTo>
                  <a:pt x="295" y="252"/>
                </a:lnTo>
                <a:lnTo>
                  <a:pt x="296" y="248"/>
                </a:lnTo>
                <a:lnTo>
                  <a:pt x="296" y="246"/>
                </a:lnTo>
                <a:lnTo>
                  <a:pt x="293" y="252"/>
                </a:lnTo>
                <a:close/>
                <a:moveTo>
                  <a:pt x="285" y="278"/>
                </a:moveTo>
                <a:lnTo>
                  <a:pt x="285" y="278"/>
                </a:lnTo>
                <a:lnTo>
                  <a:pt x="282" y="282"/>
                </a:lnTo>
                <a:lnTo>
                  <a:pt x="284" y="282"/>
                </a:lnTo>
                <a:lnTo>
                  <a:pt x="285" y="279"/>
                </a:lnTo>
                <a:lnTo>
                  <a:pt x="285" y="278"/>
                </a:lnTo>
                <a:close/>
                <a:moveTo>
                  <a:pt x="184" y="6"/>
                </a:moveTo>
                <a:lnTo>
                  <a:pt x="184" y="6"/>
                </a:lnTo>
                <a:lnTo>
                  <a:pt x="186" y="8"/>
                </a:lnTo>
                <a:lnTo>
                  <a:pt x="188" y="8"/>
                </a:lnTo>
                <a:lnTo>
                  <a:pt x="186" y="5"/>
                </a:lnTo>
                <a:lnTo>
                  <a:pt x="184" y="6"/>
                </a:lnTo>
                <a:close/>
                <a:moveTo>
                  <a:pt x="293" y="260"/>
                </a:moveTo>
                <a:lnTo>
                  <a:pt x="293" y="260"/>
                </a:lnTo>
                <a:lnTo>
                  <a:pt x="293" y="264"/>
                </a:lnTo>
                <a:lnTo>
                  <a:pt x="295" y="264"/>
                </a:lnTo>
                <a:lnTo>
                  <a:pt x="295" y="262"/>
                </a:lnTo>
                <a:lnTo>
                  <a:pt x="293" y="260"/>
                </a:lnTo>
                <a:close/>
                <a:moveTo>
                  <a:pt x="88" y="262"/>
                </a:moveTo>
                <a:lnTo>
                  <a:pt x="88" y="262"/>
                </a:lnTo>
                <a:lnTo>
                  <a:pt x="88" y="264"/>
                </a:lnTo>
                <a:lnTo>
                  <a:pt x="88" y="267"/>
                </a:lnTo>
                <a:lnTo>
                  <a:pt x="88" y="262"/>
                </a:lnTo>
                <a:close/>
                <a:moveTo>
                  <a:pt x="303" y="232"/>
                </a:moveTo>
                <a:lnTo>
                  <a:pt x="303" y="232"/>
                </a:lnTo>
                <a:lnTo>
                  <a:pt x="303" y="234"/>
                </a:lnTo>
                <a:lnTo>
                  <a:pt x="304" y="234"/>
                </a:lnTo>
                <a:lnTo>
                  <a:pt x="304" y="232"/>
                </a:lnTo>
                <a:lnTo>
                  <a:pt x="303" y="232"/>
                </a:lnTo>
                <a:close/>
                <a:moveTo>
                  <a:pt x="336" y="298"/>
                </a:moveTo>
                <a:lnTo>
                  <a:pt x="336" y="298"/>
                </a:lnTo>
                <a:lnTo>
                  <a:pt x="337" y="301"/>
                </a:lnTo>
                <a:lnTo>
                  <a:pt x="339" y="303"/>
                </a:lnTo>
                <a:lnTo>
                  <a:pt x="336" y="298"/>
                </a:lnTo>
                <a:close/>
                <a:moveTo>
                  <a:pt x="189" y="129"/>
                </a:moveTo>
                <a:lnTo>
                  <a:pt x="189" y="129"/>
                </a:lnTo>
                <a:lnTo>
                  <a:pt x="191" y="131"/>
                </a:lnTo>
                <a:lnTo>
                  <a:pt x="192" y="128"/>
                </a:lnTo>
                <a:lnTo>
                  <a:pt x="189" y="129"/>
                </a:lnTo>
                <a:close/>
                <a:moveTo>
                  <a:pt x="284" y="292"/>
                </a:moveTo>
                <a:lnTo>
                  <a:pt x="284" y="292"/>
                </a:lnTo>
                <a:lnTo>
                  <a:pt x="285" y="292"/>
                </a:lnTo>
                <a:lnTo>
                  <a:pt x="285" y="290"/>
                </a:lnTo>
                <a:lnTo>
                  <a:pt x="284" y="292"/>
                </a:lnTo>
                <a:close/>
                <a:moveTo>
                  <a:pt x="85" y="152"/>
                </a:moveTo>
                <a:lnTo>
                  <a:pt x="85" y="152"/>
                </a:lnTo>
                <a:lnTo>
                  <a:pt x="87" y="152"/>
                </a:lnTo>
                <a:lnTo>
                  <a:pt x="88" y="152"/>
                </a:lnTo>
                <a:lnTo>
                  <a:pt x="85" y="152"/>
                </a:lnTo>
                <a:close/>
                <a:moveTo>
                  <a:pt x="355" y="84"/>
                </a:moveTo>
                <a:lnTo>
                  <a:pt x="355" y="84"/>
                </a:lnTo>
                <a:lnTo>
                  <a:pt x="358" y="87"/>
                </a:lnTo>
                <a:lnTo>
                  <a:pt x="358" y="85"/>
                </a:lnTo>
                <a:lnTo>
                  <a:pt x="355" y="84"/>
                </a:lnTo>
                <a:close/>
                <a:moveTo>
                  <a:pt x="290" y="286"/>
                </a:moveTo>
                <a:lnTo>
                  <a:pt x="290" y="286"/>
                </a:lnTo>
                <a:lnTo>
                  <a:pt x="290" y="289"/>
                </a:lnTo>
                <a:lnTo>
                  <a:pt x="292" y="290"/>
                </a:lnTo>
                <a:lnTo>
                  <a:pt x="290" y="286"/>
                </a:lnTo>
                <a:close/>
                <a:moveTo>
                  <a:pt x="11" y="330"/>
                </a:moveTo>
                <a:lnTo>
                  <a:pt x="11" y="330"/>
                </a:lnTo>
                <a:lnTo>
                  <a:pt x="14" y="328"/>
                </a:lnTo>
                <a:lnTo>
                  <a:pt x="14" y="327"/>
                </a:lnTo>
                <a:lnTo>
                  <a:pt x="11" y="330"/>
                </a:lnTo>
                <a:close/>
                <a:moveTo>
                  <a:pt x="277" y="301"/>
                </a:moveTo>
                <a:lnTo>
                  <a:pt x="277" y="301"/>
                </a:lnTo>
                <a:lnTo>
                  <a:pt x="277" y="303"/>
                </a:lnTo>
                <a:lnTo>
                  <a:pt x="279" y="303"/>
                </a:lnTo>
                <a:lnTo>
                  <a:pt x="277" y="301"/>
                </a:lnTo>
                <a:close/>
                <a:moveTo>
                  <a:pt x="104" y="148"/>
                </a:moveTo>
                <a:lnTo>
                  <a:pt x="104" y="148"/>
                </a:lnTo>
                <a:lnTo>
                  <a:pt x="99" y="150"/>
                </a:lnTo>
                <a:lnTo>
                  <a:pt x="104" y="148"/>
                </a:lnTo>
                <a:close/>
                <a:moveTo>
                  <a:pt x="79" y="286"/>
                </a:moveTo>
                <a:lnTo>
                  <a:pt x="79" y="286"/>
                </a:lnTo>
                <a:lnTo>
                  <a:pt x="82" y="281"/>
                </a:lnTo>
                <a:lnTo>
                  <a:pt x="79" y="286"/>
                </a:lnTo>
                <a:close/>
                <a:moveTo>
                  <a:pt x="328" y="134"/>
                </a:moveTo>
                <a:lnTo>
                  <a:pt x="328" y="134"/>
                </a:lnTo>
                <a:lnTo>
                  <a:pt x="329" y="134"/>
                </a:lnTo>
                <a:lnTo>
                  <a:pt x="329" y="133"/>
                </a:lnTo>
                <a:lnTo>
                  <a:pt x="328" y="134"/>
                </a:lnTo>
                <a:close/>
                <a:moveTo>
                  <a:pt x="96" y="278"/>
                </a:moveTo>
                <a:lnTo>
                  <a:pt x="96" y="278"/>
                </a:lnTo>
                <a:lnTo>
                  <a:pt x="96" y="276"/>
                </a:lnTo>
                <a:lnTo>
                  <a:pt x="94" y="278"/>
                </a:lnTo>
                <a:lnTo>
                  <a:pt x="96" y="278"/>
                </a:lnTo>
                <a:close/>
                <a:moveTo>
                  <a:pt x="301" y="137"/>
                </a:moveTo>
                <a:lnTo>
                  <a:pt x="301" y="137"/>
                </a:lnTo>
                <a:lnTo>
                  <a:pt x="298" y="137"/>
                </a:lnTo>
                <a:lnTo>
                  <a:pt x="300" y="137"/>
                </a:lnTo>
                <a:lnTo>
                  <a:pt x="301" y="137"/>
                </a:lnTo>
                <a:close/>
                <a:moveTo>
                  <a:pt x="318" y="325"/>
                </a:moveTo>
                <a:lnTo>
                  <a:pt x="318" y="325"/>
                </a:lnTo>
                <a:lnTo>
                  <a:pt x="318" y="323"/>
                </a:lnTo>
                <a:lnTo>
                  <a:pt x="317" y="323"/>
                </a:lnTo>
                <a:lnTo>
                  <a:pt x="318" y="325"/>
                </a:lnTo>
                <a:close/>
                <a:moveTo>
                  <a:pt x="322" y="140"/>
                </a:moveTo>
                <a:lnTo>
                  <a:pt x="322" y="140"/>
                </a:lnTo>
                <a:lnTo>
                  <a:pt x="323" y="140"/>
                </a:lnTo>
                <a:lnTo>
                  <a:pt x="323" y="139"/>
                </a:lnTo>
                <a:lnTo>
                  <a:pt x="322" y="140"/>
                </a:lnTo>
                <a:close/>
                <a:moveTo>
                  <a:pt x="74" y="207"/>
                </a:moveTo>
                <a:lnTo>
                  <a:pt x="74" y="207"/>
                </a:lnTo>
                <a:lnTo>
                  <a:pt x="74" y="205"/>
                </a:lnTo>
                <a:lnTo>
                  <a:pt x="74" y="207"/>
                </a:lnTo>
                <a:close/>
                <a:moveTo>
                  <a:pt x="375" y="334"/>
                </a:moveTo>
                <a:lnTo>
                  <a:pt x="375" y="334"/>
                </a:lnTo>
                <a:lnTo>
                  <a:pt x="377" y="334"/>
                </a:lnTo>
                <a:lnTo>
                  <a:pt x="375" y="334"/>
                </a:lnTo>
                <a:close/>
                <a:moveTo>
                  <a:pt x="191" y="366"/>
                </a:moveTo>
                <a:lnTo>
                  <a:pt x="191" y="366"/>
                </a:lnTo>
                <a:lnTo>
                  <a:pt x="191" y="364"/>
                </a:lnTo>
                <a:lnTo>
                  <a:pt x="191" y="366"/>
                </a:lnTo>
                <a:close/>
                <a:moveTo>
                  <a:pt x="79" y="159"/>
                </a:moveTo>
                <a:lnTo>
                  <a:pt x="79" y="159"/>
                </a:lnTo>
                <a:lnTo>
                  <a:pt x="80" y="159"/>
                </a:lnTo>
                <a:lnTo>
                  <a:pt x="79" y="159"/>
                </a:lnTo>
                <a:close/>
                <a:moveTo>
                  <a:pt x="271" y="301"/>
                </a:moveTo>
                <a:lnTo>
                  <a:pt x="271" y="301"/>
                </a:lnTo>
                <a:lnTo>
                  <a:pt x="273" y="301"/>
                </a:lnTo>
                <a:lnTo>
                  <a:pt x="271" y="301"/>
                </a:lnTo>
                <a:close/>
                <a:moveTo>
                  <a:pt x="34" y="316"/>
                </a:moveTo>
                <a:lnTo>
                  <a:pt x="34" y="316"/>
                </a:lnTo>
                <a:lnTo>
                  <a:pt x="33" y="317"/>
                </a:lnTo>
                <a:lnTo>
                  <a:pt x="34" y="316"/>
                </a:lnTo>
                <a:close/>
                <a:moveTo>
                  <a:pt x="63" y="150"/>
                </a:moveTo>
                <a:lnTo>
                  <a:pt x="63" y="150"/>
                </a:lnTo>
                <a:close/>
                <a:moveTo>
                  <a:pt x="318" y="139"/>
                </a:moveTo>
                <a:lnTo>
                  <a:pt x="318" y="139"/>
                </a:lnTo>
                <a:lnTo>
                  <a:pt x="317" y="139"/>
                </a:lnTo>
                <a:lnTo>
                  <a:pt x="318" y="139"/>
                </a:lnTo>
                <a:close/>
                <a:moveTo>
                  <a:pt x="74" y="270"/>
                </a:moveTo>
                <a:lnTo>
                  <a:pt x="74" y="270"/>
                </a:lnTo>
                <a:lnTo>
                  <a:pt x="72" y="270"/>
                </a:lnTo>
                <a:lnTo>
                  <a:pt x="72" y="271"/>
                </a:lnTo>
                <a:lnTo>
                  <a:pt x="74" y="270"/>
                </a:lnTo>
                <a:close/>
                <a:moveTo>
                  <a:pt x="79" y="232"/>
                </a:moveTo>
                <a:lnTo>
                  <a:pt x="79" y="232"/>
                </a:lnTo>
                <a:lnTo>
                  <a:pt x="79" y="234"/>
                </a:lnTo>
                <a:lnTo>
                  <a:pt x="79" y="232"/>
                </a:lnTo>
                <a:close/>
                <a:moveTo>
                  <a:pt x="331" y="312"/>
                </a:moveTo>
                <a:lnTo>
                  <a:pt x="331" y="312"/>
                </a:lnTo>
                <a:lnTo>
                  <a:pt x="331" y="314"/>
                </a:lnTo>
                <a:lnTo>
                  <a:pt x="331" y="312"/>
                </a:lnTo>
                <a:close/>
                <a:moveTo>
                  <a:pt x="333" y="314"/>
                </a:moveTo>
                <a:lnTo>
                  <a:pt x="333" y="314"/>
                </a:lnTo>
                <a:lnTo>
                  <a:pt x="333" y="316"/>
                </a:lnTo>
                <a:lnTo>
                  <a:pt x="333" y="314"/>
                </a:lnTo>
                <a:close/>
                <a:moveTo>
                  <a:pt x="334" y="126"/>
                </a:moveTo>
                <a:lnTo>
                  <a:pt x="334" y="126"/>
                </a:lnTo>
                <a:close/>
                <a:moveTo>
                  <a:pt x="47" y="316"/>
                </a:moveTo>
                <a:lnTo>
                  <a:pt x="47" y="316"/>
                </a:lnTo>
                <a:lnTo>
                  <a:pt x="46" y="316"/>
                </a:lnTo>
                <a:lnTo>
                  <a:pt x="47" y="317"/>
                </a:lnTo>
                <a:lnTo>
                  <a:pt x="47" y="316"/>
                </a:lnTo>
                <a:close/>
                <a:moveTo>
                  <a:pt x="265" y="43"/>
                </a:moveTo>
                <a:lnTo>
                  <a:pt x="265" y="43"/>
                </a:lnTo>
                <a:lnTo>
                  <a:pt x="266" y="43"/>
                </a:lnTo>
                <a:lnTo>
                  <a:pt x="265" y="43"/>
                </a:lnTo>
                <a:close/>
                <a:moveTo>
                  <a:pt x="276" y="289"/>
                </a:moveTo>
                <a:lnTo>
                  <a:pt x="276" y="289"/>
                </a:lnTo>
                <a:lnTo>
                  <a:pt x="276" y="290"/>
                </a:lnTo>
                <a:lnTo>
                  <a:pt x="276" y="289"/>
                </a:lnTo>
                <a:close/>
                <a:moveTo>
                  <a:pt x="154" y="399"/>
                </a:moveTo>
                <a:lnTo>
                  <a:pt x="154" y="399"/>
                </a:lnTo>
                <a:close/>
                <a:moveTo>
                  <a:pt x="311" y="152"/>
                </a:moveTo>
                <a:lnTo>
                  <a:pt x="311" y="152"/>
                </a:lnTo>
                <a:lnTo>
                  <a:pt x="311" y="150"/>
                </a:lnTo>
                <a:lnTo>
                  <a:pt x="311" y="152"/>
                </a:lnTo>
                <a:close/>
                <a:moveTo>
                  <a:pt x="322" y="136"/>
                </a:moveTo>
                <a:lnTo>
                  <a:pt x="322" y="136"/>
                </a:lnTo>
                <a:lnTo>
                  <a:pt x="320" y="136"/>
                </a:lnTo>
                <a:lnTo>
                  <a:pt x="322" y="13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9" name="Freeform 60"/>
          <p:cNvSpPr>
            <a:spLocks noEditPoints="1"/>
          </p:cNvSpPr>
          <p:nvPr/>
        </p:nvSpPr>
        <p:spPr bwMode="auto">
          <a:xfrm>
            <a:off x="1168400" y="4951189"/>
            <a:ext cx="31750" cy="38100"/>
          </a:xfrm>
          <a:custGeom>
            <a:avLst/>
            <a:gdLst>
              <a:gd name="T0" fmla="*/ 22682200 w 20"/>
              <a:gd name="T1" fmla="*/ 0 h 24"/>
              <a:gd name="T2" fmla="*/ 35282188 w 20"/>
              <a:gd name="T3" fmla="*/ 7561263 h 24"/>
              <a:gd name="T4" fmla="*/ 37803138 w 20"/>
              <a:gd name="T5" fmla="*/ 7561263 h 24"/>
              <a:gd name="T6" fmla="*/ 42843450 w 20"/>
              <a:gd name="T7" fmla="*/ 12601575 h 24"/>
              <a:gd name="T8" fmla="*/ 45362813 w 20"/>
              <a:gd name="T9" fmla="*/ 15120938 h 24"/>
              <a:gd name="T10" fmla="*/ 50403125 w 20"/>
              <a:gd name="T11" fmla="*/ 20161250 h 24"/>
              <a:gd name="T12" fmla="*/ 45362813 w 20"/>
              <a:gd name="T13" fmla="*/ 42843450 h 24"/>
              <a:gd name="T14" fmla="*/ 37803138 w 20"/>
              <a:gd name="T15" fmla="*/ 55443438 h 24"/>
              <a:gd name="T16" fmla="*/ 27722513 w 20"/>
              <a:gd name="T17" fmla="*/ 60483750 h 24"/>
              <a:gd name="T18" fmla="*/ 15120938 w 20"/>
              <a:gd name="T19" fmla="*/ 60483750 h 24"/>
              <a:gd name="T20" fmla="*/ 7561263 w 20"/>
              <a:gd name="T21" fmla="*/ 50403125 h 24"/>
              <a:gd name="T22" fmla="*/ 0 w 20"/>
              <a:gd name="T23" fmla="*/ 40322500 h 24"/>
              <a:gd name="T24" fmla="*/ 2520950 w 20"/>
              <a:gd name="T25" fmla="*/ 20161250 h 24"/>
              <a:gd name="T26" fmla="*/ 15120938 w 20"/>
              <a:gd name="T27" fmla="*/ 7561263 h 24"/>
              <a:gd name="T28" fmla="*/ 17641888 w 20"/>
              <a:gd name="T29" fmla="*/ 2520950 h 24"/>
              <a:gd name="T30" fmla="*/ 22682200 w 20"/>
              <a:gd name="T31" fmla="*/ 0 h 24"/>
              <a:gd name="T32" fmla="*/ 7561263 w 20"/>
              <a:gd name="T33" fmla="*/ 35282188 h 24"/>
              <a:gd name="T34" fmla="*/ 2520950 w 20"/>
              <a:gd name="T35" fmla="*/ 40322500 h 24"/>
              <a:gd name="T36" fmla="*/ 7561263 w 20"/>
              <a:gd name="T37" fmla="*/ 42843450 h 24"/>
              <a:gd name="T38" fmla="*/ 10080625 w 20"/>
              <a:gd name="T39" fmla="*/ 47883763 h 24"/>
              <a:gd name="T40" fmla="*/ 27722513 w 20"/>
              <a:gd name="T41" fmla="*/ 50403125 h 24"/>
              <a:gd name="T42" fmla="*/ 35282188 w 20"/>
              <a:gd name="T43" fmla="*/ 50403125 h 24"/>
              <a:gd name="T44" fmla="*/ 37803138 w 20"/>
              <a:gd name="T45" fmla="*/ 42843450 h 24"/>
              <a:gd name="T46" fmla="*/ 42843450 w 20"/>
              <a:gd name="T47" fmla="*/ 20161250 h 24"/>
              <a:gd name="T48" fmla="*/ 37803138 w 20"/>
              <a:gd name="T49" fmla="*/ 15120938 h 24"/>
              <a:gd name="T50" fmla="*/ 27722513 w 20"/>
              <a:gd name="T51" fmla="*/ 15120938 h 24"/>
              <a:gd name="T52" fmla="*/ 22682200 w 20"/>
              <a:gd name="T53" fmla="*/ 15120938 h 24"/>
              <a:gd name="T54" fmla="*/ 22682200 w 20"/>
              <a:gd name="T55" fmla="*/ 20161250 h 24"/>
              <a:gd name="T56" fmla="*/ 17641888 w 20"/>
              <a:gd name="T57" fmla="*/ 22682200 h 24"/>
              <a:gd name="T58" fmla="*/ 17641888 w 20"/>
              <a:gd name="T59" fmla="*/ 32762825 h 24"/>
              <a:gd name="T60" fmla="*/ 15120938 w 20"/>
              <a:gd name="T61" fmla="*/ 40322500 h 24"/>
              <a:gd name="T62" fmla="*/ 10080625 w 20"/>
              <a:gd name="T63" fmla="*/ 40322500 h 24"/>
              <a:gd name="T64" fmla="*/ 7561263 w 20"/>
              <a:gd name="T65" fmla="*/ 40322500 h 24"/>
              <a:gd name="T66" fmla="*/ 7561263 w 20"/>
              <a:gd name="T67" fmla="*/ 35282188 h 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0" h="24">
                <a:moveTo>
                  <a:pt x="9" y="0"/>
                </a:moveTo>
                <a:lnTo>
                  <a:pt x="9" y="0"/>
                </a:lnTo>
                <a:lnTo>
                  <a:pt x="12" y="0"/>
                </a:lnTo>
                <a:lnTo>
                  <a:pt x="14" y="3"/>
                </a:lnTo>
                <a:lnTo>
                  <a:pt x="15" y="3"/>
                </a:lnTo>
                <a:lnTo>
                  <a:pt x="17" y="5"/>
                </a:lnTo>
                <a:lnTo>
                  <a:pt x="18" y="6"/>
                </a:lnTo>
                <a:lnTo>
                  <a:pt x="20" y="8"/>
                </a:lnTo>
                <a:lnTo>
                  <a:pt x="18" y="13"/>
                </a:lnTo>
                <a:lnTo>
                  <a:pt x="18" y="17"/>
                </a:lnTo>
                <a:lnTo>
                  <a:pt x="15" y="22"/>
                </a:lnTo>
                <a:lnTo>
                  <a:pt x="11" y="24"/>
                </a:lnTo>
                <a:lnTo>
                  <a:pt x="6" y="24"/>
                </a:lnTo>
                <a:lnTo>
                  <a:pt x="3" y="20"/>
                </a:lnTo>
                <a:lnTo>
                  <a:pt x="0" y="19"/>
                </a:lnTo>
                <a:lnTo>
                  <a:pt x="0" y="16"/>
                </a:lnTo>
                <a:lnTo>
                  <a:pt x="1" y="8"/>
                </a:lnTo>
                <a:lnTo>
                  <a:pt x="6" y="3"/>
                </a:lnTo>
                <a:lnTo>
                  <a:pt x="7" y="1"/>
                </a:lnTo>
                <a:lnTo>
                  <a:pt x="9" y="1"/>
                </a:lnTo>
                <a:lnTo>
                  <a:pt x="9" y="0"/>
                </a:lnTo>
                <a:close/>
                <a:moveTo>
                  <a:pt x="3" y="14"/>
                </a:moveTo>
                <a:lnTo>
                  <a:pt x="3" y="14"/>
                </a:lnTo>
                <a:lnTo>
                  <a:pt x="1" y="16"/>
                </a:lnTo>
                <a:lnTo>
                  <a:pt x="3" y="17"/>
                </a:lnTo>
                <a:lnTo>
                  <a:pt x="4" y="19"/>
                </a:lnTo>
                <a:lnTo>
                  <a:pt x="11" y="20"/>
                </a:lnTo>
                <a:lnTo>
                  <a:pt x="14" y="20"/>
                </a:lnTo>
                <a:lnTo>
                  <a:pt x="15" y="17"/>
                </a:lnTo>
                <a:lnTo>
                  <a:pt x="17" y="13"/>
                </a:lnTo>
                <a:lnTo>
                  <a:pt x="17" y="8"/>
                </a:lnTo>
                <a:lnTo>
                  <a:pt x="15" y="6"/>
                </a:lnTo>
                <a:lnTo>
                  <a:pt x="11" y="6"/>
                </a:lnTo>
                <a:lnTo>
                  <a:pt x="9" y="6"/>
                </a:lnTo>
                <a:lnTo>
                  <a:pt x="9" y="8"/>
                </a:lnTo>
                <a:lnTo>
                  <a:pt x="7" y="9"/>
                </a:lnTo>
                <a:lnTo>
                  <a:pt x="7" y="13"/>
                </a:lnTo>
                <a:lnTo>
                  <a:pt x="7" y="14"/>
                </a:lnTo>
                <a:lnTo>
                  <a:pt x="6" y="16"/>
                </a:lnTo>
                <a:lnTo>
                  <a:pt x="4" y="16"/>
                </a:lnTo>
                <a:lnTo>
                  <a:pt x="3" y="16"/>
                </a:lnTo>
                <a:lnTo>
                  <a:pt x="3" y="1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0" name="Freeform 61"/>
          <p:cNvSpPr>
            <a:spLocks noEditPoints="1"/>
          </p:cNvSpPr>
          <p:nvPr/>
        </p:nvSpPr>
        <p:spPr bwMode="auto">
          <a:xfrm>
            <a:off x="1143000" y="4682901"/>
            <a:ext cx="57150" cy="107950"/>
          </a:xfrm>
          <a:custGeom>
            <a:avLst/>
            <a:gdLst>
              <a:gd name="T0" fmla="*/ 2520950 w 36"/>
              <a:gd name="T1" fmla="*/ 15120938 h 68"/>
              <a:gd name="T2" fmla="*/ 0 w 36"/>
              <a:gd name="T3" fmla="*/ 7561263 h 68"/>
              <a:gd name="T4" fmla="*/ 7561263 w 36"/>
              <a:gd name="T5" fmla="*/ 0 h 68"/>
              <a:gd name="T6" fmla="*/ 12601575 w 36"/>
              <a:gd name="T7" fmla="*/ 5040313 h 68"/>
              <a:gd name="T8" fmla="*/ 15120938 w 36"/>
              <a:gd name="T9" fmla="*/ 5040313 h 68"/>
              <a:gd name="T10" fmla="*/ 20161250 w 36"/>
              <a:gd name="T11" fmla="*/ 12601575 h 68"/>
              <a:gd name="T12" fmla="*/ 20161250 w 36"/>
              <a:gd name="T13" fmla="*/ 25201563 h 68"/>
              <a:gd name="T14" fmla="*/ 27722513 w 36"/>
              <a:gd name="T15" fmla="*/ 55443438 h 68"/>
              <a:gd name="T16" fmla="*/ 30241875 w 36"/>
              <a:gd name="T17" fmla="*/ 75604688 h 68"/>
              <a:gd name="T18" fmla="*/ 27722513 w 36"/>
              <a:gd name="T19" fmla="*/ 110886875 h 68"/>
              <a:gd name="T20" fmla="*/ 27722513 w 36"/>
              <a:gd name="T21" fmla="*/ 128528763 h 68"/>
              <a:gd name="T22" fmla="*/ 22682200 w 36"/>
              <a:gd name="T23" fmla="*/ 148690013 h 68"/>
              <a:gd name="T24" fmla="*/ 27722513 w 36"/>
              <a:gd name="T25" fmla="*/ 151209375 h 68"/>
              <a:gd name="T26" fmla="*/ 55443438 w 36"/>
              <a:gd name="T27" fmla="*/ 151209375 h 68"/>
              <a:gd name="T28" fmla="*/ 63004700 w 36"/>
              <a:gd name="T29" fmla="*/ 148690013 h 68"/>
              <a:gd name="T30" fmla="*/ 68045013 w 36"/>
              <a:gd name="T31" fmla="*/ 148690013 h 68"/>
              <a:gd name="T32" fmla="*/ 75604688 w 36"/>
              <a:gd name="T33" fmla="*/ 128528763 h 68"/>
              <a:gd name="T34" fmla="*/ 70564375 w 36"/>
              <a:gd name="T35" fmla="*/ 75604688 h 68"/>
              <a:gd name="T36" fmla="*/ 70564375 w 36"/>
              <a:gd name="T37" fmla="*/ 60483750 h 68"/>
              <a:gd name="T38" fmla="*/ 70564375 w 36"/>
              <a:gd name="T39" fmla="*/ 32762825 h 68"/>
              <a:gd name="T40" fmla="*/ 78125638 w 36"/>
              <a:gd name="T41" fmla="*/ 25201563 h 68"/>
              <a:gd name="T42" fmla="*/ 78125638 w 36"/>
              <a:gd name="T43" fmla="*/ 12601575 h 68"/>
              <a:gd name="T44" fmla="*/ 85685313 w 36"/>
              <a:gd name="T45" fmla="*/ 5040313 h 68"/>
              <a:gd name="T46" fmla="*/ 90725625 w 36"/>
              <a:gd name="T47" fmla="*/ 12601575 h 68"/>
              <a:gd name="T48" fmla="*/ 85685313 w 36"/>
              <a:gd name="T49" fmla="*/ 20161250 h 68"/>
              <a:gd name="T50" fmla="*/ 83165950 w 36"/>
              <a:gd name="T51" fmla="*/ 55443438 h 68"/>
              <a:gd name="T52" fmla="*/ 78125638 w 36"/>
              <a:gd name="T53" fmla="*/ 110886875 h 68"/>
              <a:gd name="T54" fmla="*/ 83165950 w 36"/>
              <a:gd name="T55" fmla="*/ 136088438 h 68"/>
              <a:gd name="T56" fmla="*/ 78125638 w 36"/>
              <a:gd name="T57" fmla="*/ 148690013 h 68"/>
              <a:gd name="T58" fmla="*/ 70564375 w 36"/>
              <a:gd name="T59" fmla="*/ 163810950 h 68"/>
              <a:gd name="T60" fmla="*/ 35282188 w 36"/>
              <a:gd name="T61" fmla="*/ 171370625 h 68"/>
              <a:gd name="T62" fmla="*/ 22682200 w 36"/>
              <a:gd name="T63" fmla="*/ 166330313 h 68"/>
              <a:gd name="T64" fmla="*/ 15120938 w 36"/>
              <a:gd name="T65" fmla="*/ 156249688 h 68"/>
              <a:gd name="T66" fmla="*/ 20161250 w 36"/>
              <a:gd name="T67" fmla="*/ 131048125 h 68"/>
              <a:gd name="T68" fmla="*/ 20161250 w 36"/>
              <a:gd name="T69" fmla="*/ 60483750 h 68"/>
              <a:gd name="T70" fmla="*/ 15120938 w 36"/>
              <a:gd name="T71" fmla="*/ 35282188 h 68"/>
              <a:gd name="T72" fmla="*/ 7561263 w 36"/>
              <a:gd name="T73" fmla="*/ 12601575 h 68"/>
              <a:gd name="T74" fmla="*/ 22682200 w 36"/>
              <a:gd name="T75" fmla="*/ 156249688 h 68"/>
              <a:gd name="T76" fmla="*/ 22682200 w 36"/>
              <a:gd name="T77" fmla="*/ 163810950 h 68"/>
              <a:gd name="T78" fmla="*/ 55443438 w 36"/>
              <a:gd name="T79" fmla="*/ 163810950 h 68"/>
              <a:gd name="T80" fmla="*/ 63004700 w 36"/>
              <a:gd name="T81" fmla="*/ 163810950 h 68"/>
              <a:gd name="T82" fmla="*/ 35282188 w 36"/>
              <a:gd name="T83" fmla="*/ 158770638 h 6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6" h="68">
                <a:moveTo>
                  <a:pt x="3" y="5"/>
                </a:moveTo>
                <a:lnTo>
                  <a:pt x="3" y="5"/>
                </a:lnTo>
                <a:lnTo>
                  <a:pt x="1" y="6"/>
                </a:lnTo>
                <a:lnTo>
                  <a:pt x="0" y="5"/>
                </a:lnTo>
                <a:lnTo>
                  <a:pt x="0" y="3"/>
                </a:lnTo>
                <a:lnTo>
                  <a:pt x="1" y="2"/>
                </a:lnTo>
                <a:lnTo>
                  <a:pt x="3" y="0"/>
                </a:lnTo>
                <a:lnTo>
                  <a:pt x="5" y="2"/>
                </a:lnTo>
                <a:lnTo>
                  <a:pt x="6" y="2"/>
                </a:lnTo>
                <a:lnTo>
                  <a:pt x="8" y="3"/>
                </a:lnTo>
                <a:lnTo>
                  <a:pt x="8" y="5"/>
                </a:lnTo>
                <a:lnTo>
                  <a:pt x="8" y="10"/>
                </a:lnTo>
                <a:lnTo>
                  <a:pt x="8" y="13"/>
                </a:lnTo>
                <a:lnTo>
                  <a:pt x="11" y="22"/>
                </a:lnTo>
                <a:lnTo>
                  <a:pt x="12" y="30"/>
                </a:lnTo>
                <a:lnTo>
                  <a:pt x="12" y="38"/>
                </a:lnTo>
                <a:lnTo>
                  <a:pt x="11" y="44"/>
                </a:lnTo>
                <a:lnTo>
                  <a:pt x="11" y="51"/>
                </a:lnTo>
                <a:lnTo>
                  <a:pt x="9" y="55"/>
                </a:lnTo>
                <a:lnTo>
                  <a:pt x="9" y="59"/>
                </a:lnTo>
                <a:lnTo>
                  <a:pt x="11" y="60"/>
                </a:lnTo>
                <a:lnTo>
                  <a:pt x="12" y="60"/>
                </a:lnTo>
                <a:lnTo>
                  <a:pt x="22" y="60"/>
                </a:lnTo>
                <a:lnTo>
                  <a:pt x="23" y="60"/>
                </a:lnTo>
                <a:lnTo>
                  <a:pt x="25" y="59"/>
                </a:lnTo>
                <a:lnTo>
                  <a:pt x="27" y="59"/>
                </a:lnTo>
                <a:lnTo>
                  <a:pt x="28" y="55"/>
                </a:lnTo>
                <a:lnTo>
                  <a:pt x="30" y="51"/>
                </a:lnTo>
                <a:lnTo>
                  <a:pt x="28" y="41"/>
                </a:lnTo>
                <a:lnTo>
                  <a:pt x="28" y="30"/>
                </a:lnTo>
                <a:lnTo>
                  <a:pt x="28" y="24"/>
                </a:lnTo>
                <a:lnTo>
                  <a:pt x="28" y="16"/>
                </a:lnTo>
                <a:lnTo>
                  <a:pt x="28" y="13"/>
                </a:lnTo>
                <a:lnTo>
                  <a:pt x="30" y="11"/>
                </a:lnTo>
                <a:lnTo>
                  <a:pt x="31" y="10"/>
                </a:lnTo>
                <a:lnTo>
                  <a:pt x="31" y="5"/>
                </a:lnTo>
                <a:lnTo>
                  <a:pt x="31" y="3"/>
                </a:lnTo>
                <a:lnTo>
                  <a:pt x="34" y="2"/>
                </a:lnTo>
                <a:lnTo>
                  <a:pt x="36" y="3"/>
                </a:lnTo>
                <a:lnTo>
                  <a:pt x="36" y="5"/>
                </a:lnTo>
                <a:lnTo>
                  <a:pt x="34" y="8"/>
                </a:lnTo>
                <a:lnTo>
                  <a:pt x="34" y="13"/>
                </a:lnTo>
                <a:lnTo>
                  <a:pt x="33" y="22"/>
                </a:lnTo>
                <a:lnTo>
                  <a:pt x="31" y="44"/>
                </a:lnTo>
                <a:lnTo>
                  <a:pt x="31" y="49"/>
                </a:lnTo>
                <a:lnTo>
                  <a:pt x="33" y="54"/>
                </a:lnTo>
                <a:lnTo>
                  <a:pt x="31" y="59"/>
                </a:lnTo>
                <a:lnTo>
                  <a:pt x="31" y="62"/>
                </a:lnTo>
                <a:lnTo>
                  <a:pt x="28" y="65"/>
                </a:lnTo>
                <a:lnTo>
                  <a:pt x="25" y="68"/>
                </a:lnTo>
                <a:lnTo>
                  <a:pt x="14" y="68"/>
                </a:lnTo>
                <a:lnTo>
                  <a:pt x="9" y="66"/>
                </a:lnTo>
                <a:lnTo>
                  <a:pt x="6" y="65"/>
                </a:lnTo>
                <a:lnTo>
                  <a:pt x="6" y="62"/>
                </a:lnTo>
                <a:lnTo>
                  <a:pt x="8" y="52"/>
                </a:lnTo>
                <a:lnTo>
                  <a:pt x="8" y="41"/>
                </a:lnTo>
                <a:lnTo>
                  <a:pt x="8" y="24"/>
                </a:lnTo>
                <a:lnTo>
                  <a:pt x="6" y="14"/>
                </a:lnTo>
                <a:lnTo>
                  <a:pt x="3" y="8"/>
                </a:lnTo>
                <a:lnTo>
                  <a:pt x="3" y="5"/>
                </a:lnTo>
                <a:close/>
                <a:moveTo>
                  <a:pt x="9" y="62"/>
                </a:moveTo>
                <a:lnTo>
                  <a:pt x="9" y="62"/>
                </a:lnTo>
                <a:lnTo>
                  <a:pt x="9" y="63"/>
                </a:lnTo>
                <a:lnTo>
                  <a:pt x="9" y="65"/>
                </a:lnTo>
                <a:lnTo>
                  <a:pt x="11" y="65"/>
                </a:lnTo>
                <a:lnTo>
                  <a:pt x="22" y="65"/>
                </a:lnTo>
                <a:lnTo>
                  <a:pt x="25" y="65"/>
                </a:lnTo>
                <a:lnTo>
                  <a:pt x="19" y="63"/>
                </a:lnTo>
                <a:lnTo>
                  <a:pt x="14" y="63"/>
                </a:lnTo>
                <a:lnTo>
                  <a:pt x="9" y="6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1" name="Freeform 62"/>
          <p:cNvSpPr>
            <a:spLocks noEditPoints="1"/>
          </p:cNvSpPr>
          <p:nvPr/>
        </p:nvSpPr>
        <p:spPr bwMode="auto">
          <a:xfrm>
            <a:off x="1212851" y="4616226"/>
            <a:ext cx="115888" cy="34925"/>
          </a:xfrm>
          <a:custGeom>
            <a:avLst/>
            <a:gdLst>
              <a:gd name="T0" fmla="*/ 7561295 w 73"/>
              <a:gd name="T1" fmla="*/ 30241875 h 22"/>
              <a:gd name="T2" fmla="*/ 7561295 w 73"/>
              <a:gd name="T3" fmla="*/ 30241875 h 22"/>
              <a:gd name="T4" fmla="*/ 0 w 73"/>
              <a:gd name="T5" fmla="*/ 27722513 h 22"/>
              <a:gd name="T6" fmla="*/ 0 w 73"/>
              <a:gd name="T7" fmla="*/ 22682200 h 22"/>
              <a:gd name="T8" fmla="*/ 5040334 w 73"/>
              <a:gd name="T9" fmla="*/ 17641888 h 22"/>
              <a:gd name="T10" fmla="*/ 20161337 w 73"/>
              <a:gd name="T11" fmla="*/ 10080625 h 22"/>
              <a:gd name="T12" fmla="*/ 40322674 w 73"/>
              <a:gd name="T13" fmla="*/ 2520950 h 22"/>
              <a:gd name="T14" fmla="*/ 63004972 w 73"/>
              <a:gd name="T15" fmla="*/ 0 h 22"/>
              <a:gd name="T16" fmla="*/ 95766351 w 73"/>
              <a:gd name="T17" fmla="*/ 2520950 h 22"/>
              <a:gd name="T18" fmla="*/ 108367980 w 73"/>
              <a:gd name="T19" fmla="*/ 2520950 h 22"/>
              <a:gd name="T20" fmla="*/ 118448649 w 73"/>
              <a:gd name="T21" fmla="*/ 2520950 h 22"/>
              <a:gd name="T22" fmla="*/ 138609986 w 73"/>
              <a:gd name="T23" fmla="*/ 7561263 h 22"/>
              <a:gd name="T24" fmla="*/ 163811657 w 73"/>
              <a:gd name="T25" fmla="*/ 22682200 h 22"/>
              <a:gd name="T26" fmla="*/ 173892325 w 73"/>
              <a:gd name="T27" fmla="*/ 30241875 h 22"/>
              <a:gd name="T28" fmla="*/ 183972994 w 73"/>
              <a:gd name="T29" fmla="*/ 37803138 h 22"/>
              <a:gd name="T30" fmla="*/ 183972994 w 73"/>
              <a:gd name="T31" fmla="*/ 42843450 h 22"/>
              <a:gd name="T32" fmla="*/ 183972994 w 73"/>
              <a:gd name="T33" fmla="*/ 45362813 h 22"/>
              <a:gd name="T34" fmla="*/ 183972994 w 73"/>
              <a:gd name="T35" fmla="*/ 50403125 h 22"/>
              <a:gd name="T36" fmla="*/ 178932660 w 73"/>
              <a:gd name="T37" fmla="*/ 55443438 h 22"/>
              <a:gd name="T38" fmla="*/ 173892325 w 73"/>
              <a:gd name="T39" fmla="*/ 55443438 h 22"/>
              <a:gd name="T40" fmla="*/ 171371364 w 73"/>
              <a:gd name="T41" fmla="*/ 50403125 h 22"/>
              <a:gd name="T42" fmla="*/ 171371364 w 73"/>
              <a:gd name="T43" fmla="*/ 45362813 h 22"/>
              <a:gd name="T44" fmla="*/ 166331030 w 73"/>
              <a:gd name="T45" fmla="*/ 45362813 h 22"/>
              <a:gd name="T46" fmla="*/ 123488983 w 73"/>
              <a:gd name="T47" fmla="*/ 22682200 h 22"/>
              <a:gd name="T48" fmla="*/ 78125975 w 73"/>
              <a:gd name="T49" fmla="*/ 10080625 h 22"/>
              <a:gd name="T50" fmla="*/ 78125975 w 73"/>
              <a:gd name="T51" fmla="*/ 10080625 h 22"/>
              <a:gd name="T52" fmla="*/ 68045306 w 73"/>
              <a:gd name="T53" fmla="*/ 10080625 h 22"/>
              <a:gd name="T54" fmla="*/ 55443677 w 73"/>
              <a:gd name="T55" fmla="*/ 15120938 h 22"/>
              <a:gd name="T56" fmla="*/ 50403342 w 73"/>
              <a:gd name="T57" fmla="*/ 15120938 h 22"/>
              <a:gd name="T58" fmla="*/ 27722632 w 73"/>
              <a:gd name="T59" fmla="*/ 27722513 h 22"/>
              <a:gd name="T60" fmla="*/ 20161337 w 73"/>
              <a:gd name="T61" fmla="*/ 35282188 h 22"/>
              <a:gd name="T62" fmla="*/ 20161337 w 73"/>
              <a:gd name="T63" fmla="*/ 35282188 h 22"/>
              <a:gd name="T64" fmla="*/ 12601629 w 73"/>
              <a:gd name="T65" fmla="*/ 35282188 h 22"/>
              <a:gd name="T66" fmla="*/ 7561295 w 73"/>
              <a:gd name="T67" fmla="*/ 30241875 h 22"/>
              <a:gd name="T68" fmla="*/ 131048690 w 73"/>
              <a:gd name="T69" fmla="*/ 10080625 h 22"/>
              <a:gd name="T70" fmla="*/ 131048690 w 73"/>
              <a:gd name="T71" fmla="*/ 10080625 h 22"/>
              <a:gd name="T72" fmla="*/ 138609986 w 73"/>
              <a:gd name="T73" fmla="*/ 15120938 h 22"/>
              <a:gd name="T74" fmla="*/ 138609986 w 73"/>
              <a:gd name="T75" fmla="*/ 15120938 h 22"/>
              <a:gd name="T76" fmla="*/ 131048690 w 73"/>
              <a:gd name="T77" fmla="*/ 10080625 h 22"/>
              <a:gd name="T78" fmla="*/ 146169693 w 73"/>
              <a:gd name="T79" fmla="*/ 17641888 h 22"/>
              <a:gd name="T80" fmla="*/ 146169693 w 73"/>
              <a:gd name="T81" fmla="*/ 17641888 h 22"/>
              <a:gd name="T82" fmla="*/ 153730988 w 73"/>
              <a:gd name="T83" fmla="*/ 27722513 h 22"/>
              <a:gd name="T84" fmla="*/ 153730988 w 73"/>
              <a:gd name="T85" fmla="*/ 22682200 h 22"/>
              <a:gd name="T86" fmla="*/ 146169693 w 73"/>
              <a:gd name="T87" fmla="*/ 17641888 h 2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73" h="22">
                <a:moveTo>
                  <a:pt x="3" y="12"/>
                </a:moveTo>
                <a:lnTo>
                  <a:pt x="3" y="12"/>
                </a:lnTo>
                <a:lnTo>
                  <a:pt x="2" y="12"/>
                </a:lnTo>
                <a:lnTo>
                  <a:pt x="0" y="11"/>
                </a:lnTo>
                <a:lnTo>
                  <a:pt x="0" y="9"/>
                </a:lnTo>
                <a:lnTo>
                  <a:pt x="2" y="7"/>
                </a:lnTo>
                <a:lnTo>
                  <a:pt x="8" y="4"/>
                </a:lnTo>
                <a:lnTo>
                  <a:pt x="16" y="1"/>
                </a:lnTo>
                <a:lnTo>
                  <a:pt x="25" y="0"/>
                </a:lnTo>
                <a:lnTo>
                  <a:pt x="38" y="1"/>
                </a:lnTo>
                <a:lnTo>
                  <a:pt x="43" y="1"/>
                </a:lnTo>
                <a:lnTo>
                  <a:pt x="47" y="1"/>
                </a:lnTo>
                <a:lnTo>
                  <a:pt x="52" y="1"/>
                </a:lnTo>
                <a:lnTo>
                  <a:pt x="55" y="3"/>
                </a:lnTo>
                <a:lnTo>
                  <a:pt x="65" y="9"/>
                </a:lnTo>
                <a:lnTo>
                  <a:pt x="69" y="12"/>
                </a:lnTo>
                <a:lnTo>
                  <a:pt x="73" y="15"/>
                </a:lnTo>
                <a:lnTo>
                  <a:pt x="73" y="17"/>
                </a:lnTo>
                <a:lnTo>
                  <a:pt x="73" y="18"/>
                </a:lnTo>
                <a:lnTo>
                  <a:pt x="73" y="20"/>
                </a:lnTo>
                <a:lnTo>
                  <a:pt x="71" y="22"/>
                </a:lnTo>
                <a:lnTo>
                  <a:pt x="69" y="22"/>
                </a:lnTo>
                <a:lnTo>
                  <a:pt x="68" y="20"/>
                </a:lnTo>
                <a:lnTo>
                  <a:pt x="68" y="18"/>
                </a:lnTo>
                <a:lnTo>
                  <a:pt x="66" y="18"/>
                </a:lnTo>
                <a:lnTo>
                  <a:pt x="49" y="9"/>
                </a:lnTo>
                <a:lnTo>
                  <a:pt x="41" y="6"/>
                </a:lnTo>
                <a:lnTo>
                  <a:pt x="31" y="4"/>
                </a:lnTo>
                <a:lnTo>
                  <a:pt x="27" y="4"/>
                </a:lnTo>
                <a:lnTo>
                  <a:pt x="22" y="6"/>
                </a:lnTo>
                <a:lnTo>
                  <a:pt x="20" y="6"/>
                </a:lnTo>
                <a:lnTo>
                  <a:pt x="16" y="7"/>
                </a:lnTo>
                <a:lnTo>
                  <a:pt x="11" y="11"/>
                </a:lnTo>
                <a:lnTo>
                  <a:pt x="8" y="14"/>
                </a:lnTo>
                <a:lnTo>
                  <a:pt x="5" y="14"/>
                </a:lnTo>
                <a:lnTo>
                  <a:pt x="3" y="12"/>
                </a:lnTo>
                <a:close/>
                <a:moveTo>
                  <a:pt x="52" y="4"/>
                </a:moveTo>
                <a:lnTo>
                  <a:pt x="52" y="4"/>
                </a:lnTo>
                <a:lnTo>
                  <a:pt x="55" y="6"/>
                </a:lnTo>
                <a:lnTo>
                  <a:pt x="52" y="4"/>
                </a:lnTo>
                <a:close/>
                <a:moveTo>
                  <a:pt x="58" y="7"/>
                </a:moveTo>
                <a:lnTo>
                  <a:pt x="58" y="7"/>
                </a:lnTo>
                <a:lnTo>
                  <a:pt x="61" y="11"/>
                </a:lnTo>
                <a:lnTo>
                  <a:pt x="61" y="9"/>
                </a:lnTo>
                <a:lnTo>
                  <a:pt x="58" y="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2" name="Freeform 63"/>
          <p:cNvSpPr>
            <a:spLocks noEditPoints="1"/>
          </p:cNvSpPr>
          <p:nvPr/>
        </p:nvSpPr>
        <p:spPr bwMode="auto">
          <a:xfrm>
            <a:off x="995363" y="4622576"/>
            <a:ext cx="119062" cy="42863"/>
          </a:xfrm>
          <a:custGeom>
            <a:avLst/>
            <a:gdLst>
              <a:gd name="T0" fmla="*/ 146168449 w 75"/>
              <a:gd name="T1" fmla="*/ 12601722 h 27"/>
              <a:gd name="T2" fmla="*/ 151208740 w 75"/>
              <a:gd name="T3" fmla="*/ 12601722 h 27"/>
              <a:gd name="T4" fmla="*/ 178931136 w 75"/>
              <a:gd name="T5" fmla="*/ 17642093 h 27"/>
              <a:gd name="T6" fmla="*/ 186490779 w 75"/>
              <a:gd name="T7" fmla="*/ 20161485 h 27"/>
              <a:gd name="T8" fmla="*/ 189011719 w 75"/>
              <a:gd name="T9" fmla="*/ 25201856 h 27"/>
              <a:gd name="T10" fmla="*/ 186490779 w 75"/>
              <a:gd name="T11" fmla="*/ 25201856 h 27"/>
              <a:gd name="T12" fmla="*/ 181450488 w 75"/>
              <a:gd name="T13" fmla="*/ 25201856 h 27"/>
              <a:gd name="T14" fmla="*/ 173890845 w 75"/>
              <a:gd name="T15" fmla="*/ 32763207 h 27"/>
              <a:gd name="T16" fmla="*/ 171369905 w 75"/>
              <a:gd name="T17" fmla="*/ 32763207 h 27"/>
              <a:gd name="T18" fmla="*/ 166329614 w 75"/>
              <a:gd name="T19" fmla="*/ 32763207 h 27"/>
              <a:gd name="T20" fmla="*/ 161289323 w 75"/>
              <a:gd name="T21" fmla="*/ 25201856 h 27"/>
              <a:gd name="T22" fmla="*/ 141128157 w 75"/>
              <a:gd name="T23" fmla="*/ 25201856 h 27"/>
              <a:gd name="T24" fmla="*/ 133568514 w 75"/>
              <a:gd name="T25" fmla="*/ 25201856 h 27"/>
              <a:gd name="T26" fmla="*/ 133568514 w 75"/>
              <a:gd name="T27" fmla="*/ 25201856 h 27"/>
              <a:gd name="T28" fmla="*/ 123487931 w 75"/>
              <a:gd name="T29" fmla="*/ 20161485 h 27"/>
              <a:gd name="T30" fmla="*/ 105846118 w 75"/>
              <a:gd name="T31" fmla="*/ 20161485 h 27"/>
              <a:gd name="T32" fmla="*/ 83165601 w 75"/>
              <a:gd name="T33" fmla="*/ 25201856 h 27"/>
              <a:gd name="T34" fmla="*/ 63004435 w 75"/>
              <a:gd name="T35" fmla="*/ 27722836 h 27"/>
              <a:gd name="T36" fmla="*/ 50402913 w 75"/>
              <a:gd name="T37" fmla="*/ 32763207 h 27"/>
              <a:gd name="T38" fmla="*/ 37802979 w 75"/>
              <a:gd name="T39" fmla="*/ 40322970 h 27"/>
              <a:gd name="T40" fmla="*/ 22682105 w 75"/>
              <a:gd name="T41" fmla="*/ 55444084 h 27"/>
              <a:gd name="T42" fmla="*/ 20161165 w 75"/>
              <a:gd name="T43" fmla="*/ 60484456 h 27"/>
              <a:gd name="T44" fmla="*/ 15120874 w 75"/>
              <a:gd name="T45" fmla="*/ 60484456 h 27"/>
              <a:gd name="T46" fmla="*/ 10080583 w 75"/>
              <a:gd name="T47" fmla="*/ 60484456 h 27"/>
              <a:gd name="T48" fmla="*/ 7561231 w 75"/>
              <a:gd name="T49" fmla="*/ 65524827 h 27"/>
              <a:gd name="T50" fmla="*/ 7561231 w 75"/>
              <a:gd name="T51" fmla="*/ 68045806 h 27"/>
              <a:gd name="T52" fmla="*/ 2520939 w 75"/>
              <a:gd name="T53" fmla="*/ 68045806 h 27"/>
              <a:gd name="T54" fmla="*/ 0 w 75"/>
              <a:gd name="T55" fmla="*/ 65524827 h 27"/>
              <a:gd name="T56" fmla="*/ 2520939 w 75"/>
              <a:gd name="T57" fmla="*/ 60484456 h 27"/>
              <a:gd name="T58" fmla="*/ 22682105 w 75"/>
              <a:gd name="T59" fmla="*/ 40322970 h 27"/>
              <a:gd name="T60" fmla="*/ 27722396 w 75"/>
              <a:gd name="T61" fmla="*/ 35282599 h 27"/>
              <a:gd name="T62" fmla="*/ 42843270 w 75"/>
              <a:gd name="T63" fmla="*/ 25201856 h 27"/>
              <a:gd name="T64" fmla="*/ 70564079 w 75"/>
              <a:gd name="T65" fmla="*/ 12601722 h 27"/>
              <a:gd name="T66" fmla="*/ 98286475 w 75"/>
              <a:gd name="T67" fmla="*/ 5040371 h 27"/>
              <a:gd name="T68" fmla="*/ 103326766 w 75"/>
              <a:gd name="T69" fmla="*/ 5040371 h 27"/>
              <a:gd name="T70" fmla="*/ 118447640 w 75"/>
              <a:gd name="T71" fmla="*/ 5040371 h 27"/>
              <a:gd name="T72" fmla="*/ 138608805 w 75"/>
              <a:gd name="T73" fmla="*/ 0 h 27"/>
              <a:gd name="T74" fmla="*/ 141128157 w 75"/>
              <a:gd name="T75" fmla="*/ 5040371 h 27"/>
              <a:gd name="T76" fmla="*/ 151208740 w 75"/>
              <a:gd name="T77" fmla="*/ 7561351 h 27"/>
              <a:gd name="T78" fmla="*/ 146168449 w 75"/>
              <a:gd name="T79" fmla="*/ 12601722 h 27"/>
              <a:gd name="T80" fmla="*/ 98286475 w 75"/>
              <a:gd name="T81" fmla="*/ 12601722 h 27"/>
              <a:gd name="T82" fmla="*/ 98286475 w 75"/>
              <a:gd name="T83" fmla="*/ 12601722 h 27"/>
              <a:gd name="T84" fmla="*/ 95765535 w 75"/>
              <a:gd name="T85" fmla="*/ 12601722 h 27"/>
              <a:gd name="T86" fmla="*/ 95765535 w 75"/>
              <a:gd name="T87" fmla="*/ 12601722 h 27"/>
              <a:gd name="T88" fmla="*/ 98286475 w 75"/>
              <a:gd name="T89" fmla="*/ 12601722 h 2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75" h="27">
                <a:moveTo>
                  <a:pt x="58" y="5"/>
                </a:moveTo>
                <a:lnTo>
                  <a:pt x="58" y="5"/>
                </a:lnTo>
                <a:lnTo>
                  <a:pt x="60" y="5"/>
                </a:lnTo>
                <a:lnTo>
                  <a:pt x="71" y="7"/>
                </a:lnTo>
                <a:lnTo>
                  <a:pt x="74" y="8"/>
                </a:lnTo>
                <a:lnTo>
                  <a:pt x="75" y="10"/>
                </a:lnTo>
                <a:lnTo>
                  <a:pt x="74" y="10"/>
                </a:lnTo>
                <a:lnTo>
                  <a:pt x="72" y="10"/>
                </a:lnTo>
                <a:lnTo>
                  <a:pt x="71" y="13"/>
                </a:lnTo>
                <a:lnTo>
                  <a:pt x="69" y="13"/>
                </a:lnTo>
                <a:lnTo>
                  <a:pt x="68" y="13"/>
                </a:lnTo>
                <a:lnTo>
                  <a:pt x="66" y="13"/>
                </a:lnTo>
                <a:lnTo>
                  <a:pt x="66" y="11"/>
                </a:lnTo>
                <a:lnTo>
                  <a:pt x="64" y="10"/>
                </a:lnTo>
                <a:lnTo>
                  <a:pt x="56" y="10"/>
                </a:lnTo>
                <a:lnTo>
                  <a:pt x="53" y="10"/>
                </a:lnTo>
                <a:lnTo>
                  <a:pt x="49" y="8"/>
                </a:lnTo>
                <a:lnTo>
                  <a:pt x="42" y="8"/>
                </a:lnTo>
                <a:lnTo>
                  <a:pt x="33" y="10"/>
                </a:lnTo>
                <a:lnTo>
                  <a:pt x="25" y="11"/>
                </a:lnTo>
                <a:lnTo>
                  <a:pt x="20" y="13"/>
                </a:lnTo>
                <a:lnTo>
                  <a:pt x="15" y="16"/>
                </a:lnTo>
                <a:lnTo>
                  <a:pt x="12" y="19"/>
                </a:lnTo>
                <a:lnTo>
                  <a:pt x="9" y="22"/>
                </a:lnTo>
                <a:lnTo>
                  <a:pt x="8" y="24"/>
                </a:lnTo>
                <a:lnTo>
                  <a:pt x="6" y="24"/>
                </a:lnTo>
                <a:lnTo>
                  <a:pt x="4" y="24"/>
                </a:lnTo>
                <a:lnTo>
                  <a:pt x="3" y="26"/>
                </a:lnTo>
                <a:lnTo>
                  <a:pt x="3" y="27"/>
                </a:lnTo>
                <a:lnTo>
                  <a:pt x="1" y="27"/>
                </a:lnTo>
                <a:lnTo>
                  <a:pt x="0" y="26"/>
                </a:lnTo>
                <a:lnTo>
                  <a:pt x="1" y="24"/>
                </a:lnTo>
                <a:lnTo>
                  <a:pt x="9" y="16"/>
                </a:lnTo>
                <a:lnTo>
                  <a:pt x="11" y="14"/>
                </a:lnTo>
                <a:lnTo>
                  <a:pt x="17" y="10"/>
                </a:lnTo>
                <a:lnTo>
                  <a:pt x="28" y="5"/>
                </a:lnTo>
                <a:lnTo>
                  <a:pt x="39" y="2"/>
                </a:lnTo>
                <a:lnTo>
                  <a:pt x="41" y="2"/>
                </a:lnTo>
                <a:lnTo>
                  <a:pt x="47" y="2"/>
                </a:lnTo>
                <a:lnTo>
                  <a:pt x="55" y="0"/>
                </a:lnTo>
                <a:lnTo>
                  <a:pt x="56" y="2"/>
                </a:lnTo>
                <a:lnTo>
                  <a:pt x="58" y="2"/>
                </a:lnTo>
                <a:lnTo>
                  <a:pt x="60" y="3"/>
                </a:lnTo>
                <a:lnTo>
                  <a:pt x="58" y="5"/>
                </a:lnTo>
                <a:close/>
                <a:moveTo>
                  <a:pt x="39" y="5"/>
                </a:moveTo>
                <a:lnTo>
                  <a:pt x="39" y="5"/>
                </a:lnTo>
                <a:lnTo>
                  <a:pt x="38" y="5"/>
                </a:lnTo>
                <a:lnTo>
                  <a:pt x="39" y="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3" name="Freeform 64"/>
          <p:cNvSpPr>
            <a:spLocks noEditPoints="1"/>
          </p:cNvSpPr>
          <p:nvPr/>
        </p:nvSpPr>
        <p:spPr bwMode="auto">
          <a:xfrm>
            <a:off x="1027113" y="4657501"/>
            <a:ext cx="69850" cy="30163"/>
          </a:xfrm>
          <a:custGeom>
            <a:avLst/>
            <a:gdLst>
              <a:gd name="T0" fmla="*/ 35282188 w 44"/>
              <a:gd name="T1" fmla="*/ 17642180 h 19"/>
              <a:gd name="T2" fmla="*/ 35282188 w 44"/>
              <a:gd name="T3" fmla="*/ 17642180 h 19"/>
              <a:gd name="T4" fmla="*/ 17641888 w 44"/>
              <a:gd name="T5" fmla="*/ 20161584 h 19"/>
              <a:gd name="T6" fmla="*/ 7561263 w 44"/>
              <a:gd name="T7" fmla="*/ 27722972 h 19"/>
              <a:gd name="T8" fmla="*/ 5040313 w 44"/>
              <a:gd name="T9" fmla="*/ 27722972 h 19"/>
              <a:gd name="T10" fmla="*/ 0 w 44"/>
              <a:gd name="T11" fmla="*/ 27722972 h 19"/>
              <a:gd name="T12" fmla="*/ 0 w 44"/>
              <a:gd name="T13" fmla="*/ 25201980 h 19"/>
              <a:gd name="T14" fmla="*/ 0 w 44"/>
              <a:gd name="T15" fmla="*/ 25201980 h 19"/>
              <a:gd name="T16" fmla="*/ 45362813 w 44"/>
              <a:gd name="T17" fmla="*/ 0 h 19"/>
              <a:gd name="T18" fmla="*/ 73085325 w 44"/>
              <a:gd name="T19" fmla="*/ 0 h 19"/>
              <a:gd name="T20" fmla="*/ 90725625 w 44"/>
              <a:gd name="T21" fmla="*/ 5040396 h 19"/>
              <a:gd name="T22" fmla="*/ 90725625 w 44"/>
              <a:gd name="T23" fmla="*/ 5040396 h 19"/>
              <a:gd name="T24" fmla="*/ 108367513 w 44"/>
              <a:gd name="T25" fmla="*/ 10080792 h 19"/>
              <a:gd name="T26" fmla="*/ 110886875 w 44"/>
              <a:gd name="T27" fmla="*/ 12601784 h 19"/>
              <a:gd name="T28" fmla="*/ 108367513 w 44"/>
              <a:gd name="T29" fmla="*/ 17642180 h 19"/>
              <a:gd name="T30" fmla="*/ 100806250 w 44"/>
              <a:gd name="T31" fmla="*/ 20161584 h 19"/>
              <a:gd name="T32" fmla="*/ 100806250 w 44"/>
              <a:gd name="T33" fmla="*/ 20161584 h 19"/>
              <a:gd name="T34" fmla="*/ 100806250 w 44"/>
              <a:gd name="T35" fmla="*/ 17642180 h 19"/>
              <a:gd name="T36" fmla="*/ 95765938 w 44"/>
              <a:gd name="T37" fmla="*/ 12601784 h 19"/>
              <a:gd name="T38" fmla="*/ 95765938 w 44"/>
              <a:gd name="T39" fmla="*/ 17642180 h 19"/>
              <a:gd name="T40" fmla="*/ 88206263 w 44"/>
              <a:gd name="T41" fmla="*/ 17642180 h 19"/>
              <a:gd name="T42" fmla="*/ 73085325 w 44"/>
              <a:gd name="T43" fmla="*/ 12601784 h 19"/>
              <a:gd name="T44" fmla="*/ 73085325 w 44"/>
              <a:gd name="T45" fmla="*/ 12601784 h 19"/>
              <a:gd name="T46" fmla="*/ 73085325 w 44"/>
              <a:gd name="T47" fmla="*/ 17642180 h 19"/>
              <a:gd name="T48" fmla="*/ 73085325 w 44"/>
              <a:gd name="T49" fmla="*/ 17642180 h 19"/>
              <a:gd name="T50" fmla="*/ 80645000 w 44"/>
              <a:gd name="T51" fmla="*/ 20161584 h 19"/>
              <a:gd name="T52" fmla="*/ 80645000 w 44"/>
              <a:gd name="T53" fmla="*/ 20161584 h 19"/>
              <a:gd name="T54" fmla="*/ 80645000 w 44"/>
              <a:gd name="T55" fmla="*/ 27722972 h 19"/>
              <a:gd name="T56" fmla="*/ 68045013 w 44"/>
              <a:gd name="T57" fmla="*/ 45363564 h 19"/>
              <a:gd name="T58" fmla="*/ 60483750 w 44"/>
              <a:gd name="T59" fmla="*/ 47884556 h 19"/>
              <a:gd name="T60" fmla="*/ 45362813 w 44"/>
              <a:gd name="T61" fmla="*/ 47884556 h 19"/>
              <a:gd name="T62" fmla="*/ 35282188 w 44"/>
              <a:gd name="T63" fmla="*/ 32763368 h 19"/>
              <a:gd name="T64" fmla="*/ 35282188 w 44"/>
              <a:gd name="T65" fmla="*/ 25201980 h 19"/>
              <a:gd name="T66" fmla="*/ 35282188 w 44"/>
              <a:gd name="T67" fmla="*/ 17642180 h 19"/>
              <a:gd name="T68" fmla="*/ 47883763 w 44"/>
              <a:gd name="T69" fmla="*/ 5040396 h 19"/>
              <a:gd name="T70" fmla="*/ 45362813 w 44"/>
              <a:gd name="T71" fmla="*/ 10080792 h 19"/>
              <a:gd name="T72" fmla="*/ 45362813 w 44"/>
              <a:gd name="T73" fmla="*/ 10080792 h 19"/>
              <a:gd name="T74" fmla="*/ 47883763 w 44"/>
              <a:gd name="T75" fmla="*/ 5040396 h 19"/>
              <a:gd name="T76" fmla="*/ 52924075 w 44"/>
              <a:gd name="T77" fmla="*/ 10080792 h 19"/>
              <a:gd name="T78" fmla="*/ 52924075 w 44"/>
              <a:gd name="T79" fmla="*/ 5040396 h 19"/>
              <a:gd name="T80" fmla="*/ 47883763 w 44"/>
              <a:gd name="T81" fmla="*/ 5040396 h 19"/>
              <a:gd name="T82" fmla="*/ 45362813 w 44"/>
              <a:gd name="T83" fmla="*/ 25201980 h 19"/>
              <a:gd name="T84" fmla="*/ 45362813 w 44"/>
              <a:gd name="T85" fmla="*/ 32763368 h 19"/>
              <a:gd name="T86" fmla="*/ 47883763 w 44"/>
              <a:gd name="T87" fmla="*/ 40323168 h 19"/>
              <a:gd name="T88" fmla="*/ 52924075 w 44"/>
              <a:gd name="T89" fmla="*/ 45363564 h 19"/>
              <a:gd name="T90" fmla="*/ 45362813 w 44"/>
              <a:gd name="T91" fmla="*/ 25201980 h 19"/>
              <a:gd name="T92" fmla="*/ 55443438 w 44"/>
              <a:gd name="T93" fmla="*/ 32763368 h 19"/>
              <a:gd name="T94" fmla="*/ 55443438 w 44"/>
              <a:gd name="T95" fmla="*/ 37803764 h 19"/>
              <a:gd name="T96" fmla="*/ 60483750 w 44"/>
              <a:gd name="T97" fmla="*/ 40323168 h 19"/>
              <a:gd name="T98" fmla="*/ 68045013 w 44"/>
              <a:gd name="T99" fmla="*/ 37803764 h 19"/>
              <a:gd name="T100" fmla="*/ 63004700 w 44"/>
              <a:gd name="T101" fmla="*/ 37803764 h 19"/>
              <a:gd name="T102" fmla="*/ 60483750 w 44"/>
              <a:gd name="T103" fmla="*/ 37803764 h 19"/>
              <a:gd name="T104" fmla="*/ 55443438 w 44"/>
              <a:gd name="T105" fmla="*/ 32763368 h 19"/>
              <a:gd name="T106" fmla="*/ 55443438 w 44"/>
              <a:gd name="T107" fmla="*/ 32763368 h 19"/>
              <a:gd name="T108" fmla="*/ 60483750 w 44"/>
              <a:gd name="T109" fmla="*/ 12601784 h 19"/>
              <a:gd name="T110" fmla="*/ 60483750 w 44"/>
              <a:gd name="T111" fmla="*/ 12601784 h 19"/>
              <a:gd name="T112" fmla="*/ 55443438 w 44"/>
              <a:gd name="T113" fmla="*/ 12601784 h 19"/>
              <a:gd name="T114" fmla="*/ 55443438 w 44"/>
              <a:gd name="T115" fmla="*/ 17642180 h 19"/>
              <a:gd name="T116" fmla="*/ 60483750 w 44"/>
              <a:gd name="T117" fmla="*/ 12601784 h 1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4" h="19">
                <a:moveTo>
                  <a:pt x="14" y="7"/>
                </a:moveTo>
                <a:lnTo>
                  <a:pt x="14" y="7"/>
                </a:lnTo>
                <a:lnTo>
                  <a:pt x="7" y="8"/>
                </a:lnTo>
                <a:lnTo>
                  <a:pt x="3" y="11"/>
                </a:lnTo>
                <a:lnTo>
                  <a:pt x="2" y="11"/>
                </a:lnTo>
                <a:lnTo>
                  <a:pt x="0" y="11"/>
                </a:lnTo>
                <a:lnTo>
                  <a:pt x="0" y="10"/>
                </a:lnTo>
                <a:lnTo>
                  <a:pt x="8" y="4"/>
                </a:lnTo>
                <a:lnTo>
                  <a:pt x="18" y="0"/>
                </a:lnTo>
                <a:lnTo>
                  <a:pt x="29" y="0"/>
                </a:lnTo>
                <a:lnTo>
                  <a:pt x="36" y="2"/>
                </a:lnTo>
                <a:lnTo>
                  <a:pt x="43" y="4"/>
                </a:lnTo>
                <a:lnTo>
                  <a:pt x="44" y="5"/>
                </a:lnTo>
                <a:lnTo>
                  <a:pt x="43" y="7"/>
                </a:lnTo>
                <a:lnTo>
                  <a:pt x="40" y="8"/>
                </a:lnTo>
                <a:lnTo>
                  <a:pt x="40" y="7"/>
                </a:lnTo>
                <a:lnTo>
                  <a:pt x="38" y="5"/>
                </a:lnTo>
                <a:lnTo>
                  <a:pt x="38" y="7"/>
                </a:lnTo>
                <a:lnTo>
                  <a:pt x="35" y="7"/>
                </a:lnTo>
                <a:lnTo>
                  <a:pt x="29" y="5"/>
                </a:lnTo>
                <a:lnTo>
                  <a:pt x="29" y="7"/>
                </a:lnTo>
                <a:lnTo>
                  <a:pt x="30" y="7"/>
                </a:lnTo>
                <a:lnTo>
                  <a:pt x="32" y="8"/>
                </a:lnTo>
                <a:lnTo>
                  <a:pt x="32" y="11"/>
                </a:lnTo>
                <a:lnTo>
                  <a:pt x="30" y="15"/>
                </a:lnTo>
                <a:lnTo>
                  <a:pt x="27" y="18"/>
                </a:lnTo>
                <a:lnTo>
                  <a:pt x="24" y="19"/>
                </a:lnTo>
                <a:lnTo>
                  <a:pt x="21" y="19"/>
                </a:lnTo>
                <a:lnTo>
                  <a:pt x="18" y="19"/>
                </a:lnTo>
                <a:lnTo>
                  <a:pt x="16" y="16"/>
                </a:lnTo>
                <a:lnTo>
                  <a:pt x="14" y="13"/>
                </a:lnTo>
                <a:lnTo>
                  <a:pt x="14" y="10"/>
                </a:lnTo>
                <a:lnTo>
                  <a:pt x="14" y="7"/>
                </a:lnTo>
                <a:close/>
                <a:moveTo>
                  <a:pt x="19" y="2"/>
                </a:moveTo>
                <a:lnTo>
                  <a:pt x="19" y="2"/>
                </a:lnTo>
                <a:lnTo>
                  <a:pt x="18" y="4"/>
                </a:lnTo>
                <a:lnTo>
                  <a:pt x="19" y="2"/>
                </a:lnTo>
                <a:lnTo>
                  <a:pt x="21" y="4"/>
                </a:lnTo>
                <a:lnTo>
                  <a:pt x="21" y="2"/>
                </a:lnTo>
                <a:lnTo>
                  <a:pt x="19" y="2"/>
                </a:lnTo>
                <a:close/>
                <a:moveTo>
                  <a:pt x="18" y="10"/>
                </a:moveTo>
                <a:lnTo>
                  <a:pt x="18" y="10"/>
                </a:lnTo>
                <a:lnTo>
                  <a:pt x="18" y="13"/>
                </a:lnTo>
                <a:lnTo>
                  <a:pt x="18" y="15"/>
                </a:lnTo>
                <a:lnTo>
                  <a:pt x="19" y="16"/>
                </a:lnTo>
                <a:lnTo>
                  <a:pt x="21" y="18"/>
                </a:lnTo>
                <a:lnTo>
                  <a:pt x="19" y="15"/>
                </a:lnTo>
                <a:lnTo>
                  <a:pt x="18" y="10"/>
                </a:lnTo>
                <a:close/>
                <a:moveTo>
                  <a:pt x="22" y="13"/>
                </a:moveTo>
                <a:lnTo>
                  <a:pt x="22" y="13"/>
                </a:lnTo>
                <a:lnTo>
                  <a:pt x="22" y="15"/>
                </a:lnTo>
                <a:lnTo>
                  <a:pt x="24" y="16"/>
                </a:lnTo>
                <a:lnTo>
                  <a:pt x="25" y="15"/>
                </a:lnTo>
                <a:lnTo>
                  <a:pt x="27" y="15"/>
                </a:lnTo>
                <a:lnTo>
                  <a:pt x="25" y="15"/>
                </a:lnTo>
                <a:lnTo>
                  <a:pt x="24" y="15"/>
                </a:lnTo>
                <a:lnTo>
                  <a:pt x="22" y="13"/>
                </a:lnTo>
                <a:close/>
                <a:moveTo>
                  <a:pt x="24" y="5"/>
                </a:moveTo>
                <a:lnTo>
                  <a:pt x="24" y="5"/>
                </a:lnTo>
                <a:lnTo>
                  <a:pt x="22" y="5"/>
                </a:lnTo>
                <a:lnTo>
                  <a:pt x="22" y="7"/>
                </a:lnTo>
                <a:lnTo>
                  <a:pt x="24" y="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4" name="Freeform 65"/>
          <p:cNvSpPr>
            <a:spLocks/>
          </p:cNvSpPr>
          <p:nvPr/>
        </p:nvSpPr>
        <p:spPr bwMode="auto">
          <a:xfrm>
            <a:off x="1122363" y="4817839"/>
            <a:ext cx="93662" cy="17462"/>
          </a:xfrm>
          <a:custGeom>
            <a:avLst/>
            <a:gdLst>
              <a:gd name="T0" fmla="*/ 143648933 w 59"/>
              <a:gd name="T1" fmla="*/ 7561046 h 11"/>
              <a:gd name="T2" fmla="*/ 143648933 w 59"/>
              <a:gd name="T3" fmla="*/ 7561046 h 11"/>
              <a:gd name="T4" fmla="*/ 143648933 w 59"/>
              <a:gd name="T5" fmla="*/ 12601214 h 11"/>
              <a:gd name="T6" fmla="*/ 143648933 w 59"/>
              <a:gd name="T7" fmla="*/ 17641382 h 11"/>
              <a:gd name="T8" fmla="*/ 143648933 w 59"/>
              <a:gd name="T9" fmla="*/ 17641382 h 11"/>
              <a:gd name="T10" fmla="*/ 138608648 w 59"/>
              <a:gd name="T11" fmla="*/ 20160673 h 11"/>
              <a:gd name="T12" fmla="*/ 138608648 w 59"/>
              <a:gd name="T13" fmla="*/ 20160673 h 11"/>
              <a:gd name="T14" fmla="*/ 136087711 w 59"/>
              <a:gd name="T15" fmla="*/ 25200841 h 11"/>
              <a:gd name="T16" fmla="*/ 136087711 w 59"/>
              <a:gd name="T17" fmla="*/ 25200841 h 11"/>
              <a:gd name="T18" fmla="*/ 123487791 w 59"/>
              <a:gd name="T19" fmla="*/ 27721719 h 11"/>
              <a:gd name="T20" fmla="*/ 110886283 w 59"/>
              <a:gd name="T21" fmla="*/ 27721719 h 11"/>
              <a:gd name="T22" fmla="*/ 110886283 w 59"/>
              <a:gd name="T23" fmla="*/ 27721719 h 11"/>
              <a:gd name="T24" fmla="*/ 55443142 w 59"/>
              <a:gd name="T25" fmla="*/ 27721719 h 11"/>
              <a:gd name="T26" fmla="*/ 55443142 w 59"/>
              <a:gd name="T27" fmla="*/ 27721719 h 11"/>
              <a:gd name="T28" fmla="*/ 27722365 w 59"/>
              <a:gd name="T29" fmla="*/ 25200841 h 11"/>
              <a:gd name="T30" fmla="*/ 27722365 w 59"/>
              <a:gd name="T31" fmla="*/ 25200841 h 11"/>
              <a:gd name="T32" fmla="*/ 25201428 w 59"/>
              <a:gd name="T33" fmla="*/ 20160673 h 11"/>
              <a:gd name="T34" fmla="*/ 25201428 w 59"/>
              <a:gd name="T35" fmla="*/ 20160673 h 11"/>
              <a:gd name="T36" fmla="*/ 15120857 w 59"/>
              <a:gd name="T37" fmla="*/ 20160673 h 11"/>
              <a:gd name="T38" fmla="*/ 15120857 w 59"/>
              <a:gd name="T39" fmla="*/ 20160673 h 11"/>
              <a:gd name="T40" fmla="*/ 15120857 w 59"/>
              <a:gd name="T41" fmla="*/ 20160673 h 11"/>
              <a:gd name="T42" fmla="*/ 15120857 w 59"/>
              <a:gd name="T43" fmla="*/ 20160673 h 11"/>
              <a:gd name="T44" fmla="*/ 7561222 w 59"/>
              <a:gd name="T45" fmla="*/ 25200841 h 11"/>
              <a:gd name="T46" fmla="*/ 5040286 w 59"/>
              <a:gd name="T47" fmla="*/ 20160673 h 11"/>
              <a:gd name="T48" fmla="*/ 5040286 w 59"/>
              <a:gd name="T49" fmla="*/ 20160673 h 11"/>
              <a:gd name="T50" fmla="*/ 0 w 59"/>
              <a:gd name="T51" fmla="*/ 17641382 h 11"/>
              <a:gd name="T52" fmla="*/ 0 w 59"/>
              <a:gd name="T53" fmla="*/ 17641382 h 11"/>
              <a:gd name="T54" fmla="*/ 0 w 59"/>
              <a:gd name="T55" fmla="*/ 12601214 h 11"/>
              <a:gd name="T56" fmla="*/ 5040286 w 59"/>
              <a:gd name="T57" fmla="*/ 5040168 h 11"/>
              <a:gd name="T58" fmla="*/ 5040286 w 59"/>
              <a:gd name="T59" fmla="*/ 5040168 h 11"/>
              <a:gd name="T60" fmla="*/ 7561222 w 59"/>
              <a:gd name="T61" fmla="*/ 5040168 h 11"/>
              <a:gd name="T62" fmla="*/ 7561222 w 59"/>
              <a:gd name="T63" fmla="*/ 5040168 h 11"/>
              <a:gd name="T64" fmla="*/ 12601508 w 59"/>
              <a:gd name="T65" fmla="*/ 0 h 11"/>
              <a:gd name="T66" fmla="*/ 12601508 w 59"/>
              <a:gd name="T67" fmla="*/ 0 h 11"/>
              <a:gd name="T68" fmla="*/ 15120857 w 59"/>
              <a:gd name="T69" fmla="*/ 5040168 h 11"/>
              <a:gd name="T70" fmla="*/ 15120857 w 59"/>
              <a:gd name="T71" fmla="*/ 5040168 h 11"/>
              <a:gd name="T72" fmla="*/ 20161142 w 59"/>
              <a:gd name="T73" fmla="*/ 7561046 h 11"/>
              <a:gd name="T74" fmla="*/ 27722365 w 59"/>
              <a:gd name="T75" fmla="*/ 12601214 h 11"/>
              <a:gd name="T76" fmla="*/ 27722365 w 59"/>
              <a:gd name="T77" fmla="*/ 12601214 h 11"/>
              <a:gd name="T78" fmla="*/ 60483427 w 59"/>
              <a:gd name="T79" fmla="*/ 12601214 h 11"/>
              <a:gd name="T80" fmla="*/ 60483427 w 59"/>
              <a:gd name="T81" fmla="*/ 12601214 h 11"/>
              <a:gd name="T82" fmla="*/ 90725141 w 59"/>
              <a:gd name="T83" fmla="*/ 12601214 h 11"/>
              <a:gd name="T84" fmla="*/ 90725141 w 59"/>
              <a:gd name="T85" fmla="*/ 12601214 h 11"/>
              <a:gd name="T86" fmla="*/ 118447505 w 59"/>
              <a:gd name="T87" fmla="*/ 7561046 h 11"/>
              <a:gd name="T88" fmla="*/ 118447505 w 59"/>
              <a:gd name="T89" fmla="*/ 7561046 h 11"/>
              <a:gd name="T90" fmla="*/ 118447505 w 59"/>
              <a:gd name="T91" fmla="*/ 7561046 h 11"/>
              <a:gd name="T92" fmla="*/ 118447505 w 59"/>
              <a:gd name="T93" fmla="*/ 7561046 h 11"/>
              <a:gd name="T94" fmla="*/ 138608648 w 59"/>
              <a:gd name="T95" fmla="*/ 5040168 h 11"/>
              <a:gd name="T96" fmla="*/ 138608648 w 59"/>
              <a:gd name="T97" fmla="*/ 5040168 h 11"/>
              <a:gd name="T98" fmla="*/ 143648933 w 59"/>
              <a:gd name="T99" fmla="*/ 0 h 11"/>
              <a:gd name="T100" fmla="*/ 143648933 w 59"/>
              <a:gd name="T101" fmla="*/ 0 h 11"/>
              <a:gd name="T102" fmla="*/ 148689219 w 59"/>
              <a:gd name="T103" fmla="*/ 5040168 h 11"/>
              <a:gd name="T104" fmla="*/ 148689219 w 59"/>
              <a:gd name="T105" fmla="*/ 5040168 h 11"/>
              <a:gd name="T106" fmla="*/ 148689219 w 59"/>
              <a:gd name="T107" fmla="*/ 7561046 h 11"/>
              <a:gd name="T108" fmla="*/ 148689219 w 59"/>
              <a:gd name="T109" fmla="*/ 7561046 h 11"/>
              <a:gd name="T110" fmla="*/ 143648933 w 59"/>
              <a:gd name="T111" fmla="*/ 7561046 h 11"/>
              <a:gd name="T112" fmla="*/ 143648933 w 59"/>
              <a:gd name="T113" fmla="*/ 7561046 h 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9" h="11">
                <a:moveTo>
                  <a:pt x="57" y="3"/>
                </a:moveTo>
                <a:lnTo>
                  <a:pt x="57" y="3"/>
                </a:lnTo>
                <a:lnTo>
                  <a:pt x="57" y="5"/>
                </a:lnTo>
                <a:lnTo>
                  <a:pt x="57" y="7"/>
                </a:lnTo>
                <a:lnTo>
                  <a:pt x="55" y="8"/>
                </a:lnTo>
                <a:lnTo>
                  <a:pt x="54" y="10"/>
                </a:lnTo>
                <a:lnTo>
                  <a:pt x="49" y="11"/>
                </a:lnTo>
                <a:lnTo>
                  <a:pt x="44" y="11"/>
                </a:lnTo>
                <a:lnTo>
                  <a:pt x="22" y="11"/>
                </a:lnTo>
                <a:lnTo>
                  <a:pt x="11" y="10"/>
                </a:lnTo>
                <a:lnTo>
                  <a:pt x="10" y="8"/>
                </a:lnTo>
                <a:lnTo>
                  <a:pt x="6" y="8"/>
                </a:lnTo>
                <a:lnTo>
                  <a:pt x="3" y="10"/>
                </a:lnTo>
                <a:lnTo>
                  <a:pt x="2" y="8"/>
                </a:lnTo>
                <a:lnTo>
                  <a:pt x="0" y="7"/>
                </a:lnTo>
                <a:lnTo>
                  <a:pt x="0" y="5"/>
                </a:lnTo>
                <a:lnTo>
                  <a:pt x="2" y="2"/>
                </a:lnTo>
                <a:lnTo>
                  <a:pt x="3" y="2"/>
                </a:lnTo>
                <a:lnTo>
                  <a:pt x="5" y="0"/>
                </a:lnTo>
                <a:lnTo>
                  <a:pt x="6" y="2"/>
                </a:lnTo>
                <a:lnTo>
                  <a:pt x="8" y="3"/>
                </a:lnTo>
                <a:lnTo>
                  <a:pt x="11" y="5"/>
                </a:lnTo>
                <a:lnTo>
                  <a:pt x="24" y="5"/>
                </a:lnTo>
                <a:lnTo>
                  <a:pt x="36" y="5"/>
                </a:lnTo>
                <a:lnTo>
                  <a:pt x="47" y="3"/>
                </a:lnTo>
                <a:lnTo>
                  <a:pt x="55" y="2"/>
                </a:lnTo>
                <a:lnTo>
                  <a:pt x="57" y="0"/>
                </a:lnTo>
                <a:lnTo>
                  <a:pt x="59" y="2"/>
                </a:lnTo>
                <a:lnTo>
                  <a:pt x="59" y="3"/>
                </a:lnTo>
                <a:lnTo>
                  <a:pt x="57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5" name="Freeform 66"/>
          <p:cNvSpPr>
            <a:spLocks/>
          </p:cNvSpPr>
          <p:nvPr/>
        </p:nvSpPr>
        <p:spPr bwMode="auto">
          <a:xfrm>
            <a:off x="1238251" y="4644800"/>
            <a:ext cx="66675" cy="33338"/>
          </a:xfrm>
          <a:custGeom>
            <a:avLst/>
            <a:gdLst>
              <a:gd name="T0" fmla="*/ 37803138 w 42"/>
              <a:gd name="T1" fmla="*/ 17642152 h 21"/>
              <a:gd name="T2" fmla="*/ 47883763 w 42"/>
              <a:gd name="T3" fmla="*/ 17642152 h 21"/>
              <a:gd name="T4" fmla="*/ 47883763 w 42"/>
              <a:gd name="T5" fmla="*/ 20161552 h 21"/>
              <a:gd name="T6" fmla="*/ 55443438 w 42"/>
              <a:gd name="T7" fmla="*/ 17642152 h 21"/>
              <a:gd name="T8" fmla="*/ 57964388 w 42"/>
              <a:gd name="T9" fmla="*/ 17642152 h 21"/>
              <a:gd name="T10" fmla="*/ 63004700 w 42"/>
              <a:gd name="T11" fmla="*/ 17642152 h 21"/>
              <a:gd name="T12" fmla="*/ 70564375 w 42"/>
              <a:gd name="T13" fmla="*/ 17642152 h 21"/>
              <a:gd name="T14" fmla="*/ 70564375 w 42"/>
              <a:gd name="T15" fmla="*/ 20161552 h 21"/>
              <a:gd name="T16" fmla="*/ 68045013 w 42"/>
              <a:gd name="T17" fmla="*/ 40323105 h 21"/>
              <a:gd name="T18" fmla="*/ 63004700 w 42"/>
              <a:gd name="T19" fmla="*/ 47884481 h 21"/>
              <a:gd name="T20" fmla="*/ 57964388 w 42"/>
              <a:gd name="T21" fmla="*/ 52924869 h 21"/>
              <a:gd name="T22" fmla="*/ 50403125 w 42"/>
              <a:gd name="T23" fmla="*/ 52924869 h 21"/>
              <a:gd name="T24" fmla="*/ 37803138 w 42"/>
              <a:gd name="T25" fmla="*/ 47884481 h 21"/>
              <a:gd name="T26" fmla="*/ 27722513 w 42"/>
              <a:gd name="T27" fmla="*/ 40323105 h 21"/>
              <a:gd name="T28" fmla="*/ 27722513 w 42"/>
              <a:gd name="T29" fmla="*/ 25201940 h 21"/>
              <a:gd name="T30" fmla="*/ 27722513 w 42"/>
              <a:gd name="T31" fmla="*/ 12601764 h 21"/>
              <a:gd name="T32" fmla="*/ 22682200 w 42"/>
              <a:gd name="T33" fmla="*/ 12601764 h 21"/>
              <a:gd name="T34" fmla="*/ 10080625 w 42"/>
              <a:gd name="T35" fmla="*/ 20161552 h 21"/>
              <a:gd name="T36" fmla="*/ 2520950 w 42"/>
              <a:gd name="T37" fmla="*/ 20161552 h 21"/>
              <a:gd name="T38" fmla="*/ 0 w 42"/>
              <a:gd name="T39" fmla="*/ 17642152 h 21"/>
              <a:gd name="T40" fmla="*/ 0 w 42"/>
              <a:gd name="T41" fmla="*/ 12601764 h 21"/>
              <a:gd name="T42" fmla="*/ 2520950 w 42"/>
              <a:gd name="T43" fmla="*/ 5040388 h 21"/>
              <a:gd name="T44" fmla="*/ 7561263 w 42"/>
              <a:gd name="T45" fmla="*/ 5040388 h 21"/>
              <a:gd name="T46" fmla="*/ 10080625 w 42"/>
              <a:gd name="T47" fmla="*/ 5040388 h 21"/>
              <a:gd name="T48" fmla="*/ 47883763 w 42"/>
              <a:gd name="T49" fmla="*/ 0 h 21"/>
              <a:gd name="T50" fmla="*/ 70564375 w 42"/>
              <a:gd name="T51" fmla="*/ 5040388 h 21"/>
              <a:gd name="T52" fmla="*/ 90725625 w 42"/>
              <a:gd name="T53" fmla="*/ 12601764 h 21"/>
              <a:gd name="T54" fmla="*/ 103327200 w 42"/>
              <a:gd name="T55" fmla="*/ 20161552 h 21"/>
              <a:gd name="T56" fmla="*/ 105846563 w 42"/>
              <a:gd name="T57" fmla="*/ 25201940 h 21"/>
              <a:gd name="T58" fmla="*/ 105846563 w 42"/>
              <a:gd name="T59" fmla="*/ 30242329 h 21"/>
              <a:gd name="T60" fmla="*/ 103327200 w 42"/>
              <a:gd name="T61" fmla="*/ 30242329 h 21"/>
              <a:gd name="T62" fmla="*/ 98286888 w 42"/>
              <a:gd name="T63" fmla="*/ 30242329 h 21"/>
              <a:gd name="T64" fmla="*/ 83165950 w 42"/>
              <a:gd name="T65" fmla="*/ 17642152 h 21"/>
              <a:gd name="T66" fmla="*/ 57964388 w 42"/>
              <a:gd name="T67" fmla="*/ 10080776 h 21"/>
              <a:gd name="T68" fmla="*/ 42843450 w 42"/>
              <a:gd name="T69" fmla="*/ 10080776 h 21"/>
              <a:gd name="T70" fmla="*/ 37803138 w 42"/>
              <a:gd name="T71" fmla="*/ 10080776 h 21"/>
              <a:gd name="T72" fmla="*/ 37803138 w 42"/>
              <a:gd name="T73" fmla="*/ 17642152 h 21"/>
              <a:gd name="T74" fmla="*/ 35282188 w 42"/>
              <a:gd name="T75" fmla="*/ 25201940 h 21"/>
              <a:gd name="T76" fmla="*/ 30241875 w 42"/>
              <a:gd name="T77" fmla="*/ 25201940 h 21"/>
              <a:gd name="T78" fmla="*/ 35282188 w 42"/>
              <a:gd name="T79" fmla="*/ 37803704 h 21"/>
              <a:gd name="T80" fmla="*/ 42843450 w 42"/>
              <a:gd name="T81" fmla="*/ 45363493 h 21"/>
              <a:gd name="T82" fmla="*/ 50403125 w 42"/>
              <a:gd name="T83" fmla="*/ 45363493 h 21"/>
              <a:gd name="T84" fmla="*/ 57964388 w 42"/>
              <a:gd name="T85" fmla="*/ 40323105 h 21"/>
              <a:gd name="T86" fmla="*/ 55443438 w 42"/>
              <a:gd name="T87" fmla="*/ 45363493 h 21"/>
              <a:gd name="T88" fmla="*/ 50403125 w 42"/>
              <a:gd name="T89" fmla="*/ 45363493 h 21"/>
              <a:gd name="T90" fmla="*/ 42843450 w 42"/>
              <a:gd name="T91" fmla="*/ 40323105 h 21"/>
              <a:gd name="T92" fmla="*/ 42843450 w 42"/>
              <a:gd name="T93" fmla="*/ 37803704 h 21"/>
              <a:gd name="T94" fmla="*/ 37803138 w 42"/>
              <a:gd name="T95" fmla="*/ 17642152 h 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2" h="21">
                <a:moveTo>
                  <a:pt x="15" y="7"/>
                </a:moveTo>
                <a:lnTo>
                  <a:pt x="15" y="7"/>
                </a:lnTo>
                <a:lnTo>
                  <a:pt x="17" y="5"/>
                </a:lnTo>
                <a:lnTo>
                  <a:pt x="19" y="7"/>
                </a:lnTo>
                <a:lnTo>
                  <a:pt x="19" y="8"/>
                </a:lnTo>
                <a:lnTo>
                  <a:pt x="22" y="7"/>
                </a:lnTo>
                <a:lnTo>
                  <a:pt x="23" y="7"/>
                </a:lnTo>
                <a:lnTo>
                  <a:pt x="25" y="7"/>
                </a:lnTo>
                <a:lnTo>
                  <a:pt x="27" y="5"/>
                </a:lnTo>
                <a:lnTo>
                  <a:pt x="28" y="7"/>
                </a:lnTo>
                <a:lnTo>
                  <a:pt x="28" y="8"/>
                </a:lnTo>
                <a:lnTo>
                  <a:pt x="27" y="16"/>
                </a:lnTo>
                <a:lnTo>
                  <a:pt x="25" y="19"/>
                </a:lnTo>
                <a:lnTo>
                  <a:pt x="23" y="21"/>
                </a:lnTo>
                <a:lnTo>
                  <a:pt x="20" y="21"/>
                </a:lnTo>
                <a:lnTo>
                  <a:pt x="15" y="19"/>
                </a:lnTo>
                <a:lnTo>
                  <a:pt x="12" y="18"/>
                </a:lnTo>
                <a:lnTo>
                  <a:pt x="11" y="16"/>
                </a:lnTo>
                <a:lnTo>
                  <a:pt x="11" y="10"/>
                </a:lnTo>
                <a:lnTo>
                  <a:pt x="11" y="5"/>
                </a:lnTo>
                <a:lnTo>
                  <a:pt x="9" y="5"/>
                </a:lnTo>
                <a:lnTo>
                  <a:pt x="4" y="8"/>
                </a:lnTo>
                <a:lnTo>
                  <a:pt x="1" y="8"/>
                </a:lnTo>
                <a:lnTo>
                  <a:pt x="0" y="7"/>
                </a:lnTo>
                <a:lnTo>
                  <a:pt x="0" y="5"/>
                </a:lnTo>
                <a:lnTo>
                  <a:pt x="0" y="4"/>
                </a:lnTo>
                <a:lnTo>
                  <a:pt x="1" y="2"/>
                </a:lnTo>
                <a:lnTo>
                  <a:pt x="3" y="2"/>
                </a:lnTo>
                <a:lnTo>
                  <a:pt x="4" y="2"/>
                </a:lnTo>
                <a:lnTo>
                  <a:pt x="19" y="0"/>
                </a:lnTo>
                <a:lnTo>
                  <a:pt x="28" y="2"/>
                </a:lnTo>
                <a:lnTo>
                  <a:pt x="36" y="5"/>
                </a:lnTo>
                <a:lnTo>
                  <a:pt x="41" y="8"/>
                </a:lnTo>
                <a:lnTo>
                  <a:pt x="42" y="10"/>
                </a:lnTo>
                <a:lnTo>
                  <a:pt x="42" y="12"/>
                </a:lnTo>
                <a:lnTo>
                  <a:pt x="41" y="12"/>
                </a:lnTo>
                <a:lnTo>
                  <a:pt x="39" y="12"/>
                </a:lnTo>
                <a:lnTo>
                  <a:pt x="33" y="7"/>
                </a:lnTo>
                <a:lnTo>
                  <a:pt x="23" y="4"/>
                </a:lnTo>
                <a:lnTo>
                  <a:pt x="17" y="4"/>
                </a:lnTo>
                <a:lnTo>
                  <a:pt x="15" y="4"/>
                </a:lnTo>
                <a:lnTo>
                  <a:pt x="15" y="7"/>
                </a:lnTo>
                <a:lnTo>
                  <a:pt x="14" y="10"/>
                </a:lnTo>
                <a:lnTo>
                  <a:pt x="12" y="10"/>
                </a:lnTo>
                <a:lnTo>
                  <a:pt x="14" y="15"/>
                </a:lnTo>
                <a:lnTo>
                  <a:pt x="17" y="18"/>
                </a:lnTo>
                <a:lnTo>
                  <a:pt x="20" y="18"/>
                </a:lnTo>
                <a:lnTo>
                  <a:pt x="22" y="18"/>
                </a:lnTo>
                <a:lnTo>
                  <a:pt x="23" y="16"/>
                </a:lnTo>
                <a:lnTo>
                  <a:pt x="22" y="18"/>
                </a:lnTo>
                <a:lnTo>
                  <a:pt x="20" y="18"/>
                </a:lnTo>
                <a:lnTo>
                  <a:pt x="17" y="16"/>
                </a:lnTo>
                <a:lnTo>
                  <a:pt x="17" y="15"/>
                </a:lnTo>
                <a:lnTo>
                  <a:pt x="15" y="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6" name="Freeform 67"/>
          <p:cNvSpPr>
            <a:spLocks noEditPoints="1"/>
          </p:cNvSpPr>
          <p:nvPr/>
        </p:nvSpPr>
        <p:spPr bwMode="auto">
          <a:xfrm>
            <a:off x="1082675" y="4409851"/>
            <a:ext cx="138113" cy="115888"/>
          </a:xfrm>
          <a:custGeom>
            <a:avLst/>
            <a:gdLst>
              <a:gd name="T0" fmla="*/ 60483969 w 87"/>
              <a:gd name="T1" fmla="*/ 12601629 h 73"/>
              <a:gd name="T2" fmla="*/ 90725953 w 87"/>
              <a:gd name="T3" fmla="*/ 0 h 73"/>
              <a:gd name="T4" fmla="*/ 146169592 w 87"/>
              <a:gd name="T5" fmla="*/ 0 h 73"/>
              <a:gd name="T6" fmla="*/ 143650220 w 87"/>
              <a:gd name="T7" fmla="*/ 55443677 h 73"/>
              <a:gd name="T8" fmla="*/ 206653561 w 87"/>
              <a:gd name="T9" fmla="*/ 47883969 h 73"/>
              <a:gd name="T10" fmla="*/ 219255181 w 87"/>
              <a:gd name="T11" fmla="*/ 68045306 h 73"/>
              <a:gd name="T12" fmla="*/ 214214851 w 87"/>
              <a:gd name="T13" fmla="*/ 128529317 h 73"/>
              <a:gd name="T14" fmla="*/ 146169592 w 87"/>
              <a:gd name="T15" fmla="*/ 131048690 h 73"/>
              <a:gd name="T16" fmla="*/ 138609889 w 87"/>
              <a:gd name="T17" fmla="*/ 178932660 h 73"/>
              <a:gd name="T18" fmla="*/ 83166251 w 87"/>
              <a:gd name="T19" fmla="*/ 183972994 h 73"/>
              <a:gd name="T20" fmla="*/ 60483969 w 87"/>
              <a:gd name="T21" fmla="*/ 131048690 h 73"/>
              <a:gd name="T22" fmla="*/ 7561290 w 87"/>
              <a:gd name="T23" fmla="*/ 128529317 h 73"/>
              <a:gd name="T24" fmla="*/ 7561290 w 87"/>
              <a:gd name="T25" fmla="*/ 88206643 h 73"/>
              <a:gd name="T26" fmla="*/ 20161323 w 87"/>
              <a:gd name="T27" fmla="*/ 63004972 h 73"/>
              <a:gd name="T28" fmla="*/ 68045259 w 87"/>
              <a:gd name="T29" fmla="*/ 60484011 h 73"/>
              <a:gd name="T30" fmla="*/ 40322646 w 87"/>
              <a:gd name="T31" fmla="*/ 103327646 h 73"/>
              <a:gd name="T32" fmla="*/ 90725953 w 87"/>
              <a:gd name="T33" fmla="*/ 108367980 h 73"/>
              <a:gd name="T34" fmla="*/ 110887276 w 87"/>
              <a:gd name="T35" fmla="*/ 163811657 h 73"/>
              <a:gd name="T36" fmla="*/ 108367905 w 87"/>
              <a:gd name="T37" fmla="*/ 163811657 h 73"/>
              <a:gd name="T38" fmla="*/ 146169592 w 87"/>
              <a:gd name="T39" fmla="*/ 73085640 h 73"/>
              <a:gd name="T40" fmla="*/ 158771212 w 87"/>
              <a:gd name="T41" fmla="*/ 75605014 h 73"/>
              <a:gd name="T42" fmla="*/ 68045259 w 87"/>
              <a:gd name="T43" fmla="*/ 20161337 h 73"/>
              <a:gd name="T44" fmla="*/ 70564630 w 87"/>
              <a:gd name="T45" fmla="*/ 20161337 h 73"/>
              <a:gd name="T46" fmla="*/ 115927607 w 87"/>
              <a:gd name="T47" fmla="*/ 63004972 h 73"/>
              <a:gd name="T48" fmla="*/ 136088930 w 87"/>
              <a:gd name="T49" fmla="*/ 171371364 h 73"/>
              <a:gd name="T50" fmla="*/ 136088930 w 87"/>
              <a:gd name="T51" fmla="*/ 163811657 h 73"/>
              <a:gd name="T52" fmla="*/ 171371245 w 87"/>
              <a:gd name="T53" fmla="*/ 120968022 h 73"/>
              <a:gd name="T54" fmla="*/ 50403307 w 87"/>
              <a:gd name="T55" fmla="*/ 83166309 h 73"/>
              <a:gd name="T56" fmla="*/ 98287243 w 87"/>
              <a:gd name="T57" fmla="*/ 166331030 h 73"/>
              <a:gd name="T58" fmla="*/ 90725953 w 87"/>
              <a:gd name="T59" fmla="*/ 166331030 h 73"/>
              <a:gd name="T60" fmla="*/ 199093858 w 87"/>
              <a:gd name="T61" fmla="*/ 108367980 h 73"/>
              <a:gd name="T62" fmla="*/ 163811543 w 87"/>
              <a:gd name="T63" fmla="*/ 120968022 h 73"/>
              <a:gd name="T64" fmla="*/ 118448566 w 87"/>
              <a:gd name="T65" fmla="*/ 20161337 h 73"/>
              <a:gd name="T66" fmla="*/ 90725953 w 87"/>
              <a:gd name="T67" fmla="*/ 176411699 h 73"/>
              <a:gd name="T68" fmla="*/ 60483969 w 87"/>
              <a:gd name="T69" fmla="*/ 90726016 h 73"/>
              <a:gd name="T70" fmla="*/ 186492238 w 87"/>
              <a:gd name="T71" fmla="*/ 80645348 h 73"/>
              <a:gd name="T72" fmla="*/ 151209922 w 87"/>
              <a:gd name="T73" fmla="*/ 100806685 h 73"/>
              <a:gd name="T74" fmla="*/ 151209922 w 87"/>
              <a:gd name="T75" fmla="*/ 100806685 h 73"/>
              <a:gd name="T76" fmla="*/ 78125920 w 87"/>
              <a:gd name="T77" fmla="*/ 20161337 h 73"/>
              <a:gd name="T78" fmla="*/ 178932535 w 87"/>
              <a:gd name="T79" fmla="*/ 108367980 h 73"/>
              <a:gd name="T80" fmla="*/ 27722613 w 87"/>
              <a:gd name="T81" fmla="*/ 120968022 h 73"/>
              <a:gd name="T82" fmla="*/ 131048599 w 87"/>
              <a:gd name="T83" fmla="*/ 103327646 h 73"/>
              <a:gd name="T84" fmla="*/ 138609889 w 87"/>
              <a:gd name="T85" fmla="*/ 90726016 h 73"/>
              <a:gd name="T86" fmla="*/ 90725953 w 87"/>
              <a:gd name="T87" fmla="*/ 47883969 h 73"/>
              <a:gd name="T88" fmla="*/ 123488897 w 87"/>
              <a:gd name="T89" fmla="*/ 158771323 h 73"/>
              <a:gd name="T90" fmla="*/ 186492238 w 87"/>
              <a:gd name="T91" fmla="*/ 95766351 h 73"/>
              <a:gd name="T92" fmla="*/ 131048599 w 87"/>
              <a:gd name="T93" fmla="*/ 12601629 h 73"/>
              <a:gd name="T94" fmla="*/ 20161323 w 87"/>
              <a:gd name="T95" fmla="*/ 83166309 h 73"/>
              <a:gd name="T96" fmla="*/ 158771212 w 87"/>
              <a:gd name="T97" fmla="*/ 100806685 h 73"/>
              <a:gd name="T98" fmla="*/ 173892205 w 87"/>
              <a:gd name="T99" fmla="*/ 95766351 h 73"/>
              <a:gd name="T100" fmla="*/ 171371245 w 87"/>
              <a:gd name="T101" fmla="*/ 88206643 h 73"/>
              <a:gd name="T102" fmla="*/ 173892205 w 87"/>
              <a:gd name="T103" fmla="*/ 80645348 h 73"/>
              <a:gd name="T104" fmla="*/ 108367905 w 87"/>
              <a:gd name="T105" fmla="*/ 95766351 h 73"/>
              <a:gd name="T106" fmla="*/ 83166251 w 87"/>
              <a:gd name="T107" fmla="*/ 110887353 h 73"/>
              <a:gd name="T108" fmla="*/ 115927607 w 87"/>
              <a:gd name="T109" fmla="*/ 90726016 h 73"/>
              <a:gd name="T110" fmla="*/ 206653561 w 87"/>
              <a:gd name="T111" fmla="*/ 73085640 h 73"/>
              <a:gd name="T112" fmla="*/ 143650220 w 87"/>
              <a:gd name="T113" fmla="*/ 110887353 h 73"/>
              <a:gd name="T114" fmla="*/ 131048599 w 87"/>
              <a:gd name="T115" fmla="*/ 25201671 h 73"/>
              <a:gd name="T116" fmla="*/ 108367905 w 87"/>
              <a:gd name="T117" fmla="*/ 128529317 h 73"/>
              <a:gd name="T118" fmla="*/ 191532568 w 87"/>
              <a:gd name="T119" fmla="*/ 120968022 h 73"/>
              <a:gd name="T120" fmla="*/ 123488897 w 87"/>
              <a:gd name="T121" fmla="*/ 32762966 h 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7" h="73">
                <a:moveTo>
                  <a:pt x="27" y="24"/>
                </a:moveTo>
                <a:lnTo>
                  <a:pt x="27" y="24"/>
                </a:lnTo>
                <a:lnTo>
                  <a:pt x="27" y="22"/>
                </a:lnTo>
                <a:lnTo>
                  <a:pt x="25" y="10"/>
                </a:lnTo>
                <a:lnTo>
                  <a:pt x="25" y="8"/>
                </a:lnTo>
                <a:lnTo>
                  <a:pt x="24" y="5"/>
                </a:lnTo>
                <a:lnTo>
                  <a:pt x="24" y="3"/>
                </a:lnTo>
                <a:lnTo>
                  <a:pt x="25" y="2"/>
                </a:lnTo>
                <a:lnTo>
                  <a:pt x="25" y="0"/>
                </a:lnTo>
                <a:lnTo>
                  <a:pt x="33" y="2"/>
                </a:lnTo>
                <a:lnTo>
                  <a:pt x="36" y="0"/>
                </a:lnTo>
                <a:lnTo>
                  <a:pt x="38" y="0"/>
                </a:lnTo>
                <a:lnTo>
                  <a:pt x="54" y="0"/>
                </a:lnTo>
                <a:lnTo>
                  <a:pt x="55" y="0"/>
                </a:lnTo>
                <a:lnTo>
                  <a:pt x="57" y="0"/>
                </a:lnTo>
                <a:lnTo>
                  <a:pt x="58" y="0"/>
                </a:lnTo>
                <a:lnTo>
                  <a:pt x="58" y="2"/>
                </a:lnTo>
                <a:lnTo>
                  <a:pt x="58" y="5"/>
                </a:lnTo>
                <a:lnTo>
                  <a:pt x="58" y="7"/>
                </a:lnTo>
                <a:lnTo>
                  <a:pt x="57" y="22"/>
                </a:lnTo>
                <a:lnTo>
                  <a:pt x="63" y="22"/>
                </a:lnTo>
                <a:lnTo>
                  <a:pt x="72" y="21"/>
                </a:lnTo>
                <a:lnTo>
                  <a:pt x="82" y="19"/>
                </a:lnTo>
                <a:lnTo>
                  <a:pt x="84" y="19"/>
                </a:lnTo>
                <a:lnTo>
                  <a:pt x="87" y="21"/>
                </a:lnTo>
                <a:lnTo>
                  <a:pt x="85" y="22"/>
                </a:lnTo>
                <a:lnTo>
                  <a:pt x="85" y="24"/>
                </a:lnTo>
                <a:lnTo>
                  <a:pt x="87" y="25"/>
                </a:lnTo>
                <a:lnTo>
                  <a:pt x="87" y="27"/>
                </a:lnTo>
                <a:lnTo>
                  <a:pt x="87" y="38"/>
                </a:lnTo>
                <a:lnTo>
                  <a:pt x="87" y="44"/>
                </a:lnTo>
                <a:lnTo>
                  <a:pt x="87" y="48"/>
                </a:lnTo>
                <a:lnTo>
                  <a:pt x="87" y="51"/>
                </a:lnTo>
                <a:lnTo>
                  <a:pt x="85" y="51"/>
                </a:lnTo>
                <a:lnTo>
                  <a:pt x="80" y="51"/>
                </a:lnTo>
                <a:lnTo>
                  <a:pt x="63" y="52"/>
                </a:lnTo>
                <a:lnTo>
                  <a:pt x="58" y="52"/>
                </a:lnTo>
                <a:lnTo>
                  <a:pt x="58" y="63"/>
                </a:lnTo>
                <a:lnTo>
                  <a:pt x="58" y="66"/>
                </a:lnTo>
                <a:lnTo>
                  <a:pt x="57" y="70"/>
                </a:lnTo>
                <a:lnTo>
                  <a:pt x="55" y="70"/>
                </a:lnTo>
                <a:lnTo>
                  <a:pt x="55" y="71"/>
                </a:lnTo>
                <a:lnTo>
                  <a:pt x="54" y="71"/>
                </a:lnTo>
                <a:lnTo>
                  <a:pt x="52" y="71"/>
                </a:lnTo>
                <a:lnTo>
                  <a:pt x="44" y="73"/>
                </a:lnTo>
                <a:lnTo>
                  <a:pt x="35" y="73"/>
                </a:lnTo>
                <a:lnTo>
                  <a:pt x="33" y="73"/>
                </a:lnTo>
                <a:lnTo>
                  <a:pt x="30" y="71"/>
                </a:lnTo>
                <a:lnTo>
                  <a:pt x="30" y="70"/>
                </a:lnTo>
                <a:lnTo>
                  <a:pt x="28" y="62"/>
                </a:lnTo>
                <a:lnTo>
                  <a:pt x="30" y="52"/>
                </a:lnTo>
                <a:lnTo>
                  <a:pt x="24" y="52"/>
                </a:lnTo>
                <a:lnTo>
                  <a:pt x="14" y="54"/>
                </a:lnTo>
                <a:lnTo>
                  <a:pt x="8" y="54"/>
                </a:lnTo>
                <a:lnTo>
                  <a:pt x="5" y="52"/>
                </a:lnTo>
                <a:lnTo>
                  <a:pt x="3" y="52"/>
                </a:lnTo>
                <a:lnTo>
                  <a:pt x="3" y="51"/>
                </a:lnTo>
                <a:lnTo>
                  <a:pt x="3" y="41"/>
                </a:lnTo>
                <a:lnTo>
                  <a:pt x="1" y="38"/>
                </a:lnTo>
                <a:lnTo>
                  <a:pt x="1" y="36"/>
                </a:lnTo>
                <a:lnTo>
                  <a:pt x="3" y="35"/>
                </a:lnTo>
                <a:lnTo>
                  <a:pt x="1" y="32"/>
                </a:lnTo>
                <a:lnTo>
                  <a:pt x="0" y="29"/>
                </a:lnTo>
                <a:lnTo>
                  <a:pt x="3" y="27"/>
                </a:lnTo>
                <a:lnTo>
                  <a:pt x="6" y="27"/>
                </a:lnTo>
                <a:lnTo>
                  <a:pt x="8" y="25"/>
                </a:lnTo>
                <a:lnTo>
                  <a:pt x="16" y="25"/>
                </a:lnTo>
                <a:lnTo>
                  <a:pt x="25" y="24"/>
                </a:lnTo>
                <a:lnTo>
                  <a:pt x="27" y="24"/>
                </a:lnTo>
                <a:close/>
                <a:moveTo>
                  <a:pt x="38" y="48"/>
                </a:moveTo>
                <a:lnTo>
                  <a:pt x="38" y="48"/>
                </a:lnTo>
                <a:lnTo>
                  <a:pt x="38" y="40"/>
                </a:lnTo>
                <a:lnTo>
                  <a:pt x="25" y="40"/>
                </a:lnTo>
                <a:lnTo>
                  <a:pt x="14" y="41"/>
                </a:lnTo>
                <a:lnTo>
                  <a:pt x="16" y="41"/>
                </a:lnTo>
                <a:lnTo>
                  <a:pt x="30" y="41"/>
                </a:lnTo>
                <a:lnTo>
                  <a:pt x="33" y="43"/>
                </a:lnTo>
                <a:lnTo>
                  <a:pt x="33" y="41"/>
                </a:lnTo>
                <a:lnTo>
                  <a:pt x="35" y="41"/>
                </a:lnTo>
                <a:lnTo>
                  <a:pt x="36" y="43"/>
                </a:lnTo>
                <a:lnTo>
                  <a:pt x="36" y="46"/>
                </a:lnTo>
                <a:lnTo>
                  <a:pt x="38" y="48"/>
                </a:lnTo>
                <a:close/>
                <a:moveTo>
                  <a:pt x="44" y="65"/>
                </a:moveTo>
                <a:lnTo>
                  <a:pt x="44" y="65"/>
                </a:lnTo>
                <a:lnTo>
                  <a:pt x="41" y="55"/>
                </a:lnTo>
                <a:lnTo>
                  <a:pt x="41" y="62"/>
                </a:lnTo>
                <a:lnTo>
                  <a:pt x="41" y="63"/>
                </a:lnTo>
                <a:lnTo>
                  <a:pt x="43" y="65"/>
                </a:lnTo>
                <a:lnTo>
                  <a:pt x="44" y="65"/>
                </a:lnTo>
                <a:close/>
                <a:moveTo>
                  <a:pt x="69" y="29"/>
                </a:moveTo>
                <a:lnTo>
                  <a:pt x="69" y="29"/>
                </a:lnTo>
                <a:lnTo>
                  <a:pt x="60" y="27"/>
                </a:lnTo>
                <a:lnTo>
                  <a:pt x="58" y="29"/>
                </a:lnTo>
                <a:lnTo>
                  <a:pt x="57" y="29"/>
                </a:lnTo>
                <a:lnTo>
                  <a:pt x="58" y="29"/>
                </a:lnTo>
                <a:lnTo>
                  <a:pt x="60" y="29"/>
                </a:lnTo>
                <a:lnTo>
                  <a:pt x="63" y="30"/>
                </a:lnTo>
                <a:lnTo>
                  <a:pt x="65" y="29"/>
                </a:lnTo>
                <a:lnTo>
                  <a:pt x="66" y="29"/>
                </a:lnTo>
                <a:lnTo>
                  <a:pt x="68" y="29"/>
                </a:lnTo>
                <a:lnTo>
                  <a:pt x="69" y="29"/>
                </a:lnTo>
                <a:close/>
                <a:moveTo>
                  <a:pt x="27" y="8"/>
                </a:moveTo>
                <a:lnTo>
                  <a:pt x="27" y="8"/>
                </a:lnTo>
                <a:lnTo>
                  <a:pt x="30" y="22"/>
                </a:lnTo>
                <a:lnTo>
                  <a:pt x="30" y="24"/>
                </a:lnTo>
                <a:lnTo>
                  <a:pt x="30" y="22"/>
                </a:lnTo>
                <a:lnTo>
                  <a:pt x="28" y="8"/>
                </a:lnTo>
                <a:lnTo>
                  <a:pt x="27" y="8"/>
                </a:lnTo>
                <a:close/>
                <a:moveTo>
                  <a:pt x="47" y="19"/>
                </a:moveTo>
                <a:lnTo>
                  <a:pt x="47" y="19"/>
                </a:lnTo>
                <a:lnTo>
                  <a:pt x="46" y="21"/>
                </a:lnTo>
                <a:lnTo>
                  <a:pt x="46" y="25"/>
                </a:lnTo>
                <a:lnTo>
                  <a:pt x="46" y="27"/>
                </a:lnTo>
                <a:lnTo>
                  <a:pt x="47" y="29"/>
                </a:lnTo>
                <a:lnTo>
                  <a:pt x="47" y="19"/>
                </a:lnTo>
                <a:close/>
                <a:moveTo>
                  <a:pt x="52" y="68"/>
                </a:moveTo>
                <a:lnTo>
                  <a:pt x="52" y="68"/>
                </a:lnTo>
                <a:lnTo>
                  <a:pt x="54" y="68"/>
                </a:lnTo>
                <a:lnTo>
                  <a:pt x="54" y="66"/>
                </a:lnTo>
                <a:lnTo>
                  <a:pt x="54" y="55"/>
                </a:lnTo>
                <a:lnTo>
                  <a:pt x="54" y="54"/>
                </a:lnTo>
                <a:lnTo>
                  <a:pt x="54" y="57"/>
                </a:lnTo>
                <a:lnTo>
                  <a:pt x="54" y="65"/>
                </a:lnTo>
                <a:lnTo>
                  <a:pt x="52" y="68"/>
                </a:lnTo>
                <a:close/>
                <a:moveTo>
                  <a:pt x="68" y="46"/>
                </a:moveTo>
                <a:lnTo>
                  <a:pt x="68" y="46"/>
                </a:lnTo>
                <a:lnTo>
                  <a:pt x="68" y="48"/>
                </a:lnTo>
                <a:lnTo>
                  <a:pt x="72" y="48"/>
                </a:lnTo>
                <a:lnTo>
                  <a:pt x="71" y="46"/>
                </a:lnTo>
                <a:lnTo>
                  <a:pt x="68" y="46"/>
                </a:lnTo>
                <a:close/>
                <a:moveTo>
                  <a:pt x="19" y="32"/>
                </a:moveTo>
                <a:lnTo>
                  <a:pt x="19" y="32"/>
                </a:lnTo>
                <a:lnTo>
                  <a:pt x="20" y="33"/>
                </a:lnTo>
                <a:lnTo>
                  <a:pt x="25" y="33"/>
                </a:lnTo>
                <a:lnTo>
                  <a:pt x="27" y="32"/>
                </a:lnTo>
                <a:lnTo>
                  <a:pt x="19" y="32"/>
                </a:lnTo>
                <a:close/>
                <a:moveTo>
                  <a:pt x="36" y="66"/>
                </a:moveTo>
                <a:lnTo>
                  <a:pt x="36" y="66"/>
                </a:lnTo>
                <a:lnTo>
                  <a:pt x="39" y="66"/>
                </a:lnTo>
                <a:lnTo>
                  <a:pt x="38" y="65"/>
                </a:lnTo>
                <a:lnTo>
                  <a:pt x="36" y="63"/>
                </a:lnTo>
                <a:lnTo>
                  <a:pt x="36" y="66"/>
                </a:lnTo>
                <a:close/>
                <a:moveTo>
                  <a:pt x="79" y="43"/>
                </a:moveTo>
                <a:lnTo>
                  <a:pt x="79" y="43"/>
                </a:lnTo>
                <a:lnTo>
                  <a:pt x="79" y="40"/>
                </a:lnTo>
                <a:lnTo>
                  <a:pt x="77" y="40"/>
                </a:lnTo>
                <a:lnTo>
                  <a:pt x="77" y="43"/>
                </a:lnTo>
                <a:lnTo>
                  <a:pt x="79" y="43"/>
                </a:lnTo>
                <a:close/>
                <a:moveTo>
                  <a:pt x="65" y="46"/>
                </a:moveTo>
                <a:lnTo>
                  <a:pt x="65" y="46"/>
                </a:lnTo>
                <a:lnTo>
                  <a:pt x="63" y="46"/>
                </a:lnTo>
                <a:lnTo>
                  <a:pt x="61" y="48"/>
                </a:lnTo>
                <a:lnTo>
                  <a:pt x="65" y="48"/>
                </a:lnTo>
                <a:lnTo>
                  <a:pt x="65" y="46"/>
                </a:lnTo>
                <a:close/>
                <a:moveTo>
                  <a:pt x="43" y="10"/>
                </a:moveTo>
                <a:lnTo>
                  <a:pt x="43" y="10"/>
                </a:lnTo>
                <a:lnTo>
                  <a:pt x="44" y="10"/>
                </a:lnTo>
                <a:lnTo>
                  <a:pt x="46" y="10"/>
                </a:lnTo>
                <a:lnTo>
                  <a:pt x="47" y="8"/>
                </a:lnTo>
                <a:lnTo>
                  <a:pt x="43" y="10"/>
                </a:lnTo>
                <a:close/>
                <a:moveTo>
                  <a:pt x="38" y="70"/>
                </a:moveTo>
                <a:lnTo>
                  <a:pt x="38" y="70"/>
                </a:lnTo>
                <a:lnTo>
                  <a:pt x="36" y="70"/>
                </a:lnTo>
                <a:lnTo>
                  <a:pt x="35" y="68"/>
                </a:lnTo>
                <a:lnTo>
                  <a:pt x="31" y="68"/>
                </a:lnTo>
                <a:lnTo>
                  <a:pt x="33" y="70"/>
                </a:lnTo>
                <a:lnTo>
                  <a:pt x="38" y="70"/>
                </a:lnTo>
                <a:close/>
                <a:moveTo>
                  <a:pt x="24" y="36"/>
                </a:moveTo>
                <a:lnTo>
                  <a:pt x="24" y="36"/>
                </a:lnTo>
                <a:lnTo>
                  <a:pt x="13" y="36"/>
                </a:lnTo>
                <a:lnTo>
                  <a:pt x="24" y="36"/>
                </a:lnTo>
                <a:close/>
                <a:moveTo>
                  <a:pt x="74" y="32"/>
                </a:moveTo>
                <a:lnTo>
                  <a:pt x="74" y="32"/>
                </a:lnTo>
                <a:lnTo>
                  <a:pt x="74" y="33"/>
                </a:lnTo>
                <a:lnTo>
                  <a:pt x="76" y="33"/>
                </a:lnTo>
                <a:lnTo>
                  <a:pt x="76" y="32"/>
                </a:lnTo>
                <a:lnTo>
                  <a:pt x="74" y="32"/>
                </a:lnTo>
                <a:close/>
                <a:moveTo>
                  <a:pt x="60" y="40"/>
                </a:moveTo>
                <a:lnTo>
                  <a:pt x="60" y="40"/>
                </a:lnTo>
                <a:lnTo>
                  <a:pt x="61" y="40"/>
                </a:lnTo>
                <a:lnTo>
                  <a:pt x="61" y="36"/>
                </a:lnTo>
                <a:lnTo>
                  <a:pt x="58" y="36"/>
                </a:lnTo>
                <a:lnTo>
                  <a:pt x="60" y="40"/>
                </a:lnTo>
                <a:close/>
                <a:moveTo>
                  <a:pt x="28" y="29"/>
                </a:moveTo>
                <a:lnTo>
                  <a:pt x="28" y="29"/>
                </a:lnTo>
                <a:lnTo>
                  <a:pt x="24" y="29"/>
                </a:lnTo>
                <a:lnTo>
                  <a:pt x="17" y="29"/>
                </a:lnTo>
                <a:lnTo>
                  <a:pt x="28" y="29"/>
                </a:lnTo>
                <a:close/>
                <a:moveTo>
                  <a:pt x="31" y="8"/>
                </a:moveTo>
                <a:lnTo>
                  <a:pt x="31" y="8"/>
                </a:lnTo>
                <a:lnTo>
                  <a:pt x="33" y="13"/>
                </a:lnTo>
                <a:lnTo>
                  <a:pt x="33" y="8"/>
                </a:lnTo>
                <a:lnTo>
                  <a:pt x="31" y="8"/>
                </a:lnTo>
                <a:close/>
                <a:moveTo>
                  <a:pt x="69" y="43"/>
                </a:moveTo>
                <a:lnTo>
                  <a:pt x="69" y="43"/>
                </a:lnTo>
                <a:lnTo>
                  <a:pt x="71" y="43"/>
                </a:lnTo>
                <a:lnTo>
                  <a:pt x="71" y="41"/>
                </a:lnTo>
                <a:lnTo>
                  <a:pt x="69" y="41"/>
                </a:lnTo>
                <a:lnTo>
                  <a:pt x="69" y="43"/>
                </a:lnTo>
                <a:close/>
                <a:moveTo>
                  <a:pt x="11" y="48"/>
                </a:moveTo>
                <a:lnTo>
                  <a:pt x="11" y="48"/>
                </a:lnTo>
                <a:lnTo>
                  <a:pt x="8" y="46"/>
                </a:lnTo>
                <a:lnTo>
                  <a:pt x="8" y="48"/>
                </a:lnTo>
                <a:lnTo>
                  <a:pt x="11" y="48"/>
                </a:lnTo>
                <a:close/>
                <a:moveTo>
                  <a:pt x="52" y="36"/>
                </a:moveTo>
                <a:lnTo>
                  <a:pt x="52" y="36"/>
                </a:lnTo>
                <a:lnTo>
                  <a:pt x="52" y="41"/>
                </a:lnTo>
                <a:lnTo>
                  <a:pt x="54" y="38"/>
                </a:lnTo>
                <a:lnTo>
                  <a:pt x="52" y="36"/>
                </a:lnTo>
                <a:close/>
                <a:moveTo>
                  <a:pt x="57" y="36"/>
                </a:moveTo>
                <a:lnTo>
                  <a:pt x="57" y="36"/>
                </a:lnTo>
                <a:lnTo>
                  <a:pt x="55" y="36"/>
                </a:lnTo>
                <a:lnTo>
                  <a:pt x="55" y="41"/>
                </a:lnTo>
                <a:lnTo>
                  <a:pt x="57" y="40"/>
                </a:lnTo>
                <a:lnTo>
                  <a:pt x="57" y="36"/>
                </a:lnTo>
                <a:close/>
                <a:moveTo>
                  <a:pt x="35" y="21"/>
                </a:moveTo>
                <a:lnTo>
                  <a:pt x="35" y="21"/>
                </a:lnTo>
                <a:lnTo>
                  <a:pt x="36" y="19"/>
                </a:lnTo>
                <a:lnTo>
                  <a:pt x="35" y="18"/>
                </a:lnTo>
                <a:lnTo>
                  <a:pt x="35" y="21"/>
                </a:lnTo>
                <a:close/>
                <a:moveTo>
                  <a:pt x="49" y="65"/>
                </a:moveTo>
                <a:lnTo>
                  <a:pt x="49" y="65"/>
                </a:lnTo>
                <a:lnTo>
                  <a:pt x="50" y="65"/>
                </a:lnTo>
                <a:lnTo>
                  <a:pt x="49" y="63"/>
                </a:lnTo>
                <a:lnTo>
                  <a:pt x="49" y="65"/>
                </a:lnTo>
                <a:close/>
                <a:moveTo>
                  <a:pt x="76" y="36"/>
                </a:moveTo>
                <a:lnTo>
                  <a:pt x="76" y="36"/>
                </a:lnTo>
                <a:lnTo>
                  <a:pt x="74" y="36"/>
                </a:lnTo>
                <a:lnTo>
                  <a:pt x="74" y="38"/>
                </a:lnTo>
                <a:lnTo>
                  <a:pt x="76" y="38"/>
                </a:lnTo>
                <a:lnTo>
                  <a:pt x="76" y="36"/>
                </a:lnTo>
                <a:close/>
                <a:moveTo>
                  <a:pt x="54" y="5"/>
                </a:moveTo>
                <a:lnTo>
                  <a:pt x="54" y="5"/>
                </a:lnTo>
                <a:lnTo>
                  <a:pt x="50" y="5"/>
                </a:lnTo>
                <a:lnTo>
                  <a:pt x="52" y="5"/>
                </a:lnTo>
                <a:lnTo>
                  <a:pt x="54" y="5"/>
                </a:lnTo>
                <a:close/>
                <a:moveTo>
                  <a:pt x="8" y="33"/>
                </a:moveTo>
                <a:lnTo>
                  <a:pt x="8" y="33"/>
                </a:lnTo>
                <a:lnTo>
                  <a:pt x="11" y="33"/>
                </a:lnTo>
                <a:lnTo>
                  <a:pt x="8" y="33"/>
                </a:lnTo>
                <a:close/>
                <a:moveTo>
                  <a:pt x="49" y="5"/>
                </a:moveTo>
                <a:lnTo>
                  <a:pt x="49" y="5"/>
                </a:lnTo>
                <a:lnTo>
                  <a:pt x="44" y="5"/>
                </a:lnTo>
                <a:lnTo>
                  <a:pt x="49" y="5"/>
                </a:lnTo>
                <a:close/>
                <a:moveTo>
                  <a:pt x="63" y="40"/>
                </a:moveTo>
                <a:lnTo>
                  <a:pt x="63" y="40"/>
                </a:lnTo>
                <a:lnTo>
                  <a:pt x="65" y="38"/>
                </a:lnTo>
                <a:lnTo>
                  <a:pt x="63" y="40"/>
                </a:lnTo>
                <a:close/>
                <a:moveTo>
                  <a:pt x="71" y="36"/>
                </a:moveTo>
                <a:lnTo>
                  <a:pt x="71" y="36"/>
                </a:lnTo>
                <a:lnTo>
                  <a:pt x="69" y="38"/>
                </a:lnTo>
                <a:lnTo>
                  <a:pt x="71" y="38"/>
                </a:lnTo>
                <a:lnTo>
                  <a:pt x="71" y="36"/>
                </a:lnTo>
                <a:close/>
                <a:moveTo>
                  <a:pt x="68" y="36"/>
                </a:moveTo>
                <a:lnTo>
                  <a:pt x="68" y="36"/>
                </a:lnTo>
                <a:lnTo>
                  <a:pt x="68" y="35"/>
                </a:lnTo>
                <a:lnTo>
                  <a:pt x="68" y="36"/>
                </a:lnTo>
                <a:close/>
                <a:moveTo>
                  <a:pt x="66" y="32"/>
                </a:moveTo>
                <a:lnTo>
                  <a:pt x="66" y="32"/>
                </a:lnTo>
                <a:lnTo>
                  <a:pt x="68" y="33"/>
                </a:lnTo>
                <a:lnTo>
                  <a:pt x="69" y="32"/>
                </a:lnTo>
                <a:lnTo>
                  <a:pt x="66" y="32"/>
                </a:lnTo>
                <a:close/>
                <a:moveTo>
                  <a:pt x="43" y="38"/>
                </a:moveTo>
                <a:lnTo>
                  <a:pt x="43" y="38"/>
                </a:lnTo>
                <a:lnTo>
                  <a:pt x="41" y="36"/>
                </a:lnTo>
                <a:lnTo>
                  <a:pt x="43" y="38"/>
                </a:lnTo>
                <a:close/>
                <a:moveTo>
                  <a:pt x="8" y="44"/>
                </a:moveTo>
                <a:lnTo>
                  <a:pt x="8" y="44"/>
                </a:lnTo>
                <a:lnTo>
                  <a:pt x="9" y="44"/>
                </a:lnTo>
                <a:lnTo>
                  <a:pt x="8" y="43"/>
                </a:lnTo>
                <a:lnTo>
                  <a:pt x="8" y="44"/>
                </a:lnTo>
                <a:close/>
                <a:moveTo>
                  <a:pt x="33" y="44"/>
                </a:moveTo>
                <a:lnTo>
                  <a:pt x="33" y="44"/>
                </a:lnTo>
                <a:lnTo>
                  <a:pt x="31" y="44"/>
                </a:lnTo>
                <a:lnTo>
                  <a:pt x="33" y="44"/>
                </a:lnTo>
                <a:close/>
                <a:moveTo>
                  <a:pt x="46" y="38"/>
                </a:moveTo>
                <a:lnTo>
                  <a:pt x="46" y="38"/>
                </a:lnTo>
                <a:lnTo>
                  <a:pt x="46" y="36"/>
                </a:lnTo>
                <a:lnTo>
                  <a:pt x="46" y="38"/>
                </a:lnTo>
                <a:close/>
                <a:moveTo>
                  <a:pt x="82" y="27"/>
                </a:moveTo>
                <a:lnTo>
                  <a:pt x="82" y="27"/>
                </a:lnTo>
                <a:lnTo>
                  <a:pt x="80" y="27"/>
                </a:lnTo>
                <a:lnTo>
                  <a:pt x="82" y="29"/>
                </a:lnTo>
                <a:lnTo>
                  <a:pt x="82" y="27"/>
                </a:lnTo>
                <a:close/>
                <a:moveTo>
                  <a:pt x="57" y="44"/>
                </a:moveTo>
                <a:lnTo>
                  <a:pt x="57" y="44"/>
                </a:lnTo>
                <a:lnTo>
                  <a:pt x="55" y="44"/>
                </a:lnTo>
                <a:lnTo>
                  <a:pt x="57" y="44"/>
                </a:lnTo>
                <a:close/>
                <a:moveTo>
                  <a:pt x="58" y="48"/>
                </a:moveTo>
                <a:lnTo>
                  <a:pt x="58" y="48"/>
                </a:lnTo>
                <a:close/>
                <a:moveTo>
                  <a:pt x="52" y="10"/>
                </a:moveTo>
                <a:lnTo>
                  <a:pt x="52" y="10"/>
                </a:lnTo>
                <a:lnTo>
                  <a:pt x="52" y="8"/>
                </a:lnTo>
                <a:lnTo>
                  <a:pt x="52" y="10"/>
                </a:lnTo>
                <a:close/>
                <a:moveTo>
                  <a:pt x="43" y="51"/>
                </a:moveTo>
                <a:lnTo>
                  <a:pt x="43" y="51"/>
                </a:lnTo>
                <a:close/>
                <a:moveTo>
                  <a:pt x="74" y="48"/>
                </a:moveTo>
                <a:lnTo>
                  <a:pt x="74" y="48"/>
                </a:lnTo>
                <a:lnTo>
                  <a:pt x="76" y="48"/>
                </a:lnTo>
                <a:lnTo>
                  <a:pt x="74" y="48"/>
                </a:lnTo>
                <a:close/>
                <a:moveTo>
                  <a:pt x="49" y="13"/>
                </a:moveTo>
                <a:lnTo>
                  <a:pt x="49" y="1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7" name="Freeform 68"/>
          <p:cNvSpPr>
            <a:spLocks noEditPoints="1"/>
          </p:cNvSpPr>
          <p:nvPr/>
        </p:nvSpPr>
        <p:spPr bwMode="auto">
          <a:xfrm>
            <a:off x="912814" y="3625626"/>
            <a:ext cx="517525" cy="676275"/>
          </a:xfrm>
          <a:custGeom>
            <a:avLst/>
            <a:gdLst>
              <a:gd name="T0" fmla="*/ 22682200 w 326"/>
              <a:gd name="T1" fmla="*/ 997981875 h 426"/>
              <a:gd name="T2" fmla="*/ 660280938 w 326"/>
              <a:gd name="T3" fmla="*/ 17641888 h 426"/>
              <a:gd name="T4" fmla="*/ 536794075 w 326"/>
              <a:gd name="T5" fmla="*/ 884575638 h 426"/>
              <a:gd name="T6" fmla="*/ 37803138 w 326"/>
              <a:gd name="T7" fmla="*/ 597277825 h 426"/>
              <a:gd name="T8" fmla="*/ 70564375 w 326"/>
              <a:gd name="T9" fmla="*/ 819051575 h 426"/>
              <a:gd name="T10" fmla="*/ 78125638 w 326"/>
              <a:gd name="T11" fmla="*/ 987901250 h 426"/>
              <a:gd name="T12" fmla="*/ 337700938 w 326"/>
              <a:gd name="T13" fmla="*/ 904736888 h 426"/>
              <a:gd name="T14" fmla="*/ 367942813 w 326"/>
              <a:gd name="T15" fmla="*/ 624998750 h 426"/>
              <a:gd name="T16" fmla="*/ 337700938 w 326"/>
              <a:gd name="T17" fmla="*/ 357862188 h 426"/>
              <a:gd name="T18" fmla="*/ 408265313 w 326"/>
              <a:gd name="T19" fmla="*/ 93246575 h 426"/>
              <a:gd name="T20" fmla="*/ 166330313 w 326"/>
              <a:gd name="T21" fmla="*/ 40322500 h 426"/>
              <a:gd name="T22" fmla="*/ 105846563 w 326"/>
              <a:gd name="T23" fmla="*/ 246975313 h 426"/>
              <a:gd name="T24" fmla="*/ 42843450 w 326"/>
              <a:gd name="T25" fmla="*/ 342741250 h 426"/>
              <a:gd name="T26" fmla="*/ 491431263 w 326"/>
              <a:gd name="T27" fmla="*/ 514111875 h 426"/>
              <a:gd name="T28" fmla="*/ 448587813 w 326"/>
              <a:gd name="T29" fmla="*/ 602318138 h 426"/>
              <a:gd name="T30" fmla="*/ 461189388 w 326"/>
              <a:gd name="T31" fmla="*/ 839212825 h 426"/>
              <a:gd name="T32" fmla="*/ 400705638 w 326"/>
              <a:gd name="T33" fmla="*/ 975301263 h 426"/>
              <a:gd name="T34" fmla="*/ 105846563 w 326"/>
              <a:gd name="T35" fmla="*/ 1015623763 h 426"/>
              <a:gd name="T36" fmla="*/ 304939700 w 326"/>
              <a:gd name="T37" fmla="*/ 1038304375 h 426"/>
              <a:gd name="T38" fmla="*/ 524192500 w 326"/>
              <a:gd name="T39" fmla="*/ 899696575 h 426"/>
              <a:gd name="T40" fmla="*/ 524192500 w 326"/>
              <a:gd name="T41" fmla="*/ 733366263 h 426"/>
              <a:gd name="T42" fmla="*/ 710684063 w 326"/>
              <a:gd name="T43" fmla="*/ 148690013 h 426"/>
              <a:gd name="T44" fmla="*/ 745966250 w 326"/>
              <a:gd name="T45" fmla="*/ 239415638 h 426"/>
              <a:gd name="T46" fmla="*/ 715724375 w 326"/>
              <a:gd name="T47" fmla="*/ 100806250 h 426"/>
              <a:gd name="T48" fmla="*/ 587197200 w 326"/>
              <a:gd name="T49" fmla="*/ 37803138 h 426"/>
              <a:gd name="T50" fmla="*/ 441028138 w 326"/>
              <a:gd name="T51" fmla="*/ 88206263 h 426"/>
              <a:gd name="T52" fmla="*/ 587197200 w 326"/>
              <a:gd name="T53" fmla="*/ 282257500 h 426"/>
              <a:gd name="T54" fmla="*/ 531753763 w 326"/>
              <a:gd name="T55" fmla="*/ 156249688 h 426"/>
              <a:gd name="T56" fmla="*/ 766127500 w 326"/>
              <a:gd name="T57" fmla="*/ 932457813 h 426"/>
              <a:gd name="T58" fmla="*/ 751006563 w 326"/>
              <a:gd name="T59" fmla="*/ 415826575 h 426"/>
              <a:gd name="T60" fmla="*/ 667842200 w 326"/>
              <a:gd name="T61" fmla="*/ 561995638 h 426"/>
              <a:gd name="T62" fmla="*/ 635079375 w 326"/>
              <a:gd name="T63" fmla="*/ 612398763 h 426"/>
              <a:gd name="T64" fmla="*/ 297378438 w 326"/>
              <a:gd name="T65" fmla="*/ 950099700 h 426"/>
              <a:gd name="T66" fmla="*/ 594756875 w 326"/>
              <a:gd name="T67" fmla="*/ 955140013 h 426"/>
              <a:gd name="T68" fmla="*/ 559474688 w 326"/>
              <a:gd name="T69" fmla="*/ 383063750 h 426"/>
              <a:gd name="T70" fmla="*/ 662801888 w 326"/>
              <a:gd name="T71" fmla="*/ 141128750 h 426"/>
              <a:gd name="T72" fmla="*/ 408265313 w 326"/>
              <a:gd name="T73" fmla="*/ 577116575 h 426"/>
              <a:gd name="T74" fmla="*/ 579635938 w 326"/>
              <a:gd name="T75" fmla="*/ 740925938 h 426"/>
              <a:gd name="T76" fmla="*/ 758567825 w 326"/>
              <a:gd name="T77" fmla="*/ 980341575 h 426"/>
              <a:gd name="T78" fmla="*/ 786288750 w 326"/>
              <a:gd name="T79" fmla="*/ 589716563 h 426"/>
              <a:gd name="T80" fmla="*/ 408265313 w 326"/>
              <a:gd name="T81" fmla="*/ 877014375 h 426"/>
              <a:gd name="T82" fmla="*/ 614918125 w 326"/>
              <a:gd name="T83" fmla="*/ 808970950 h 426"/>
              <a:gd name="T84" fmla="*/ 20161250 w 326"/>
              <a:gd name="T85" fmla="*/ 650200313 h 426"/>
              <a:gd name="T86" fmla="*/ 27722513 w 326"/>
              <a:gd name="T87" fmla="*/ 960180325 h 426"/>
              <a:gd name="T88" fmla="*/ 690522813 w 326"/>
              <a:gd name="T89" fmla="*/ 418345938 h 426"/>
              <a:gd name="T90" fmla="*/ 47883763 w 326"/>
              <a:gd name="T91" fmla="*/ 962699688 h 426"/>
              <a:gd name="T92" fmla="*/ 642640638 w 326"/>
              <a:gd name="T93" fmla="*/ 113407825 h 426"/>
              <a:gd name="T94" fmla="*/ 630039063 w 326"/>
              <a:gd name="T95" fmla="*/ 748487200 h 426"/>
              <a:gd name="T96" fmla="*/ 20161250 w 326"/>
              <a:gd name="T97" fmla="*/ 143649700 h 426"/>
              <a:gd name="T98" fmla="*/ 546874700 w 326"/>
              <a:gd name="T99" fmla="*/ 370463763 h 426"/>
              <a:gd name="T100" fmla="*/ 635079375 w 326"/>
              <a:gd name="T101" fmla="*/ 574595625 h 426"/>
              <a:gd name="T102" fmla="*/ 433466875 w 326"/>
              <a:gd name="T103" fmla="*/ 498990938 h 426"/>
              <a:gd name="T104" fmla="*/ 781248438 w 326"/>
              <a:gd name="T105" fmla="*/ 914817513 h 426"/>
              <a:gd name="T106" fmla="*/ 413305625 w 326"/>
              <a:gd name="T107" fmla="*/ 940019075 h 426"/>
              <a:gd name="T108" fmla="*/ 428426563 w 326"/>
              <a:gd name="T109" fmla="*/ 700603438 h 426"/>
              <a:gd name="T110" fmla="*/ 284778450 w 326"/>
              <a:gd name="T111" fmla="*/ 30241875 h 426"/>
              <a:gd name="T112" fmla="*/ 791329063 w 326"/>
              <a:gd name="T113" fmla="*/ 556955325 h 426"/>
              <a:gd name="T114" fmla="*/ 675401875 w 326"/>
              <a:gd name="T115" fmla="*/ 37803138 h 426"/>
              <a:gd name="T116" fmla="*/ 428426563 w 326"/>
              <a:gd name="T117" fmla="*/ 708164700 h 426"/>
              <a:gd name="T118" fmla="*/ 27722513 w 326"/>
              <a:gd name="T119" fmla="*/ 340221888 h 426"/>
              <a:gd name="T120" fmla="*/ 647680950 w 326"/>
              <a:gd name="T121" fmla="*/ 980341575 h 426"/>
              <a:gd name="T122" fmla="*/ 723285638 w 326"/>
              <a:gd name="T123" fmla="*/ 680442188 h 426"/>
              <a:gd name="T124" fmla="*/ 37803138 w 326"/>
              <a:gd name="T125" fmla="*/ 871974063 h 42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26" h="426">
                <a:moveTo>
                  <a:pt x="321" y="150"/>
                </a:moveTo>
                <a:lnTo>
                  <a:pt x="321" y="150"/>
                </a:lnTo>
                <a:lnTo>
                  <a:pt x="323" y="149"/>
                </a:lnTo>
                <a:lnTo>
                  <a:pt x="325" y="150"/>
                </a:lnTo>
                <a:lnTo>
                  <a:pt x="326" y="152"/>
                </a:lnTo>
                <a:lnTo>
                  <a:pt x="325" y="153"/>
                </a:lnTo>
                <a:lnTo>
                  <a:pt x="323" y="155"/>
                </a:lnTo>
                <a:lnTo>
                  <a:pt x="321" y="157"/>
                </a:lnTo>
                <a:lnTo>
                  <a:pt x="321" y="177"/>
                </a:lnTo>
                <a:lnTo>
                  <a:pt x="323" y="179"/>
                </a:lnTo>
                <a:lnTo>
                  <a:pt x="323" y="180"/>
                </a:lnTo>
                <a:lnTo>
                  <a:pt x="321" y="182"/>
                </a:lnTo>
                <a:lnTo>
                  <a:pt x="321" y="190"/>
                </a:lnTo>
                <a:lnTo>
                  <a:pt x="323" y="215"/>
                </a:lnTo>
                <a:lnTo>
                  <a:pt x="325" y="232"/>
                </a:lnTo>
                <a:lnTo>
                  <a:pt x="325" y="253"/>
                </a:lnTo>
                <a:lnTo>
                  <a:pt x="325" y="313"/>
                </a:lnTo>
                <a:lnTo>
                  <a:pt x="323" y="336"/>
                </a:lnTo>
                <a:lnTo>
                  <a:pt x="320" y="357"/>
                </a:lnTo>
                <a:lnTo>
                  <a:pt x="320" y="360"/>
                </a:lnTo>
                <a:lnTo>
                  <a:pt x="317" y="381"/>
                </a:lnTo>
                <a:lnTo>
                  <a:pt x="314" y="392"/>
                </a:lnTo>
                <a:lnTo>
                  <a:pt x="309" y="404"/>
                </a:lnTo>
                <a:lnTo>
                  <a:pt x="303" y="411"/>
                </a:lnTo>
                <a:lnTo>
                  <a:pt x="296" y="417"/>
                </a:lnTo>
                <a:lnTo>
                  <a:pt x="291" y="420"/>
                </a:lnTo>
                <a:lnTo>
                  <a:pt x="287" y="422"/>
                </a:lnTo>
                <a:lnTo>
                  <a:pt x="282" y="423"/>
                </a:lnTo>
                <a:lnTo>
                  <a:pt x="276" y="423"/>
                </a:lnTo>
                <a:lnTo>
                  <a:pt x="262" y="423"/>
                </a:lnTo>
                <a:lnTo>
                  <a:pt x="254" y="425"/>
                </a:lnTo>
                <a:lnTo>
                  <a:pt x="235" y="426"/>
                </a:lnTo>
                <a:lnTo>
                  <a:pt x="179" y="426"/>
                </a:lnTo>
                <a:lnTo>
                  <a:pt x="167" y="426"/>
                </a:lnTo>
                <a:lnTo>
                  <a:pt x="153" y="426"/>
                </a:lnTo>
                <a:lnTo>
                  <a:pt x="137" y="426"/>
                </a:lnTo>
                <a:lnTo>
                  <a:pt x="90" y="426"/>
                </a:lnTo>
                <a:lnTo>
                  <a:pt x="72" y="426"/>
                </a:lnTo>
                <a:lnTo>
                  <a:pt x="63" y="425"/>
                </a:lnTo>
                <a:lnTo>
                  <a:pt x="52" y="423"/>
                </a:lnTo>
                <a:lnTo>
                  <a:pt x="41" y="418"/>
                </a:lnTo>
                <a:lnTo>
                  <a:pt x="37" y="417"/>
                </a:lnTo>
                <a:lnTo>
                  <a:pt x="30" y="414"/>
                </a:lnTo>
                <a:lnTo>
                  <a:pt x="22" y="411"/>
                </a:lnTo>
                <a:lnTo>
                  <a:pt x="15" y="406"/>
                </a:lnTo>
                <a:lnTo>
                  <a:pt x="11" y="400"/>
                </a:lnTo>
                <a:lnTo>
                  <a:pt x="9" y="396"/>
                </a:lnTo>
                <a:lnTo>
                  <a:pt x="6" y="382"/>
                </a:lnTo>
                <a:lnTo>
                  <a:pt x="6" y="377"/>
                </a:lnTo>
                <a:lnTo>
                  <a:pt x="4" y="370"/>
                </a:lnTo>
                <a:lnTo>
                  <a:pt x="4" y="346"/>
                </a:lnTo>
                <a:lnTo>
                  <a:pt x="3" y="332"/>
                </a:lnTo>
                <a:lnTo>
                  <a:pt x="1" y="314"/>
                </a:lnTo>
                <a:lnTo>
                  <a:pt x="1" y="300"/>
                </a:lnTo>
                <a:lnTo>
                  <a:pt x="1" y="280"/>
                </a:lnTo>
                <a:lnTo>
                  <a:pt x="0" y="242"/>
                </a:lnTo>
                <a:lnTo>
                  <a:pt x="0" y="191"/>
                </a:lnTo>
                <a:lnTo>
                  <a:pt x="0" y="114"/>
                </a:lnTo>
                <a:lnTo>
                  <a:pt x="1" y="94"/>
                </a:lnTo>
                <a:lnTo>
                  <a:pt x="1" y="87"/>
                </a:lnTo>
                <a:lnTo>
                  <a:pt x="3" y="67"/>
                </a:lnTo>
                <a:lnTo>
                  <a:pt x="4" y="53"/>
                </a:lnTo>
                <a:lnTo>
                  <a:pt x="8" y="45"/>
                </a:lnTo>
                <a:lnTo>
                  <a:pt x="9" y="38"/>
                </a:lnTo>
                <a:lnTo>
                  <a:pt x="12" y="30"/>
                </a:lnTo>
                <a:lnTo>
                  <a:pt x="17" y="24"/>
                </a:lnTo>
                <a:lnTo>
                  <a:pt x="23" y="19"/>
                </a:lnTo>
                <a:lnTo>
                  <a:pt x="30" y="16"/>
                </a:lnTo>
                <a:lnTo>
                  <a:pt x="31" y="15"/>
                </a:lnTo>
                <a:lnTo>
                  <a:pt x="36" y="12"/>
                </a:lnTo>
                <a:lnTo>
                  <a:pt x="42" y="8"/>
                </a:lnTo>
                <a:lnTo>
                  <a:pt x="52" y="5"/>
                </a:lnTo>
                <a:lnTo>
                  <a:pt x="63" y="4"/>
                </a:lnTo>
                <a:lnTo>
                  <a:pt x="83" y="2"/>
                </a:lnTo>
                <a:lnTo>
                  <a:pt x="113" y="2"/>
                </a:lnTo>
                <a:lnTo>
                  <a:pt x="121" y="2"/>
                </a:lnTo>
                <a:lnTo>
                  <a:pt x="123" y="2"/>
                </a:lnTo>
                <a:lnTo>
                  <a:pt x="126" y="0"/>
                </a:lnTo>
                <a:lnTo>
                  <a:pt x="137" y="0"/>
                </a:lnTo>
                <a:lnTo>
                  <a:pt x="159" y="4"/>
                </a:lnTo>
                <a:lnTo>
                  <a:pt x="168" y="4"/>
                </a:lnTo>
                <a:lnTo>
                  <a:pt x="176" y="4"/>
                </a:lnTo>
                <a:lnTo>
                  <a:pt x="178" y="4"/>
                </a:lnTo>
                <a:lnTo>
                  <a:pt x="179" y="4"/>
                </a:lnTo>
                <a:lnTo>
                  <a:pt x="181" y="4"/>
                </a:lnTo>
                <a:lnTo>
                  <a:pt x="183" y="4"/>
                </a:lnTo>
                <a:lnTo>
                  <a:pt x="195" y="5"/>
                </a:lnTo>
                <a:lnTo>
                  <a:pt x="217" y="5"/>
                </a:lnTo>
                <a:lnTo>
                  <a:pt x="233" y="7"/>
                </a:lnTo>
                <a:lnTo>
                  <a:pt x="235" y="7"/>
                </a:lnTo>
                <a:lnTo>
                  <a:pt x="236" y="7"/>
                </a:lnTo>
                <a:lnTo>
                  <a:pt x="238" y="7"/>
                </a:lnTo>
                <a:lnTo>
                  <a:pt x="262" y="7"/>
                </a:lnTo>
                <a:lnTo>
                  <a:pt x="277" y="8"/>
                </a:lnTo>
                <a:lnTo>
                  <a:pt x="280" y="8"/>
                </a:lnTo>
                <a:lnTo>
                  <a:pt x="290" y="10"/>
                </a:lnTo>
                <a:lnTo>
                  <a:pt x="298" y="13"/>
                </a:lnTo>
                <a:lnTo>
                  <a:pt x="304" y="18"/>
                </a:lnTo>
                <a:lnTo>
                  <a:pt x="307" y="24"/>
                </a:lnTo>
                <a:lnTo>
                  <a:pt x="310" y="30"/>
                </a:lnTo>
                <a:lnTo>
                  <a:pt x="312" y="35"/>
                </a:lnTo>
                <a:lnTo>
                  <a:pt x="315" y="56"/>
                </a:lnTo>
                <a:lnTo>
                  <a:pt x="317" y="68"/>
                </a:lnTo>
                <a:lnTo>
                  <a:pt x="318" y="81"/>
                </a:lnTo>
                <a:lnTo>
                  <a:pt x="320" y="97"/>
                </a:lnTo>
                <a:lnTo>
                  <a:pt x="321" y="111"/>
                </a:lnTo>
                <a:lnTo>
                  <a:pt x="321" y="125"/>
                </a:lnTo>
                <a:lnTo>
                  <a:pt x="321" y="149"/>
                </a:lnTo>
                <a:lnTo>
                  <a:pt x="321" y="150"/>
                </a:lnTo>
                <a:close/>
                <a:moveTo>
                  <a:pt x="268" y="193"/>
                </a:moveTo>
                <a:lnTo>
                  <a:pt x="268" y="193"/>
                </a:lnTo>
                <a:lnTo>
                  <a:pt x="265" y="194"/>
                </a:lnTo>
                <a:lnTo>
                  <a:pt x="263" y="196"/>
                </a:lnTo>
                <a:lnTo>
                  <a:pt x="258" y="198"/>
                </a:lnTo>
                <a:lnTo>
                  <a:pt x="254" y="199"/>
                </a:lnTo>
                <a:lnTo>
                  <a:pt x="249" y="199"/>
                </a:lnTo>
                <a:lnTo>
                  <a:pt x="252" y="199"/>
                </a:lnTo>
                <a:lnTo>
                  <a:pt x="257" y="198"/>
                </a:lnTo>
                <a:lnTo>
                  <a:pt x="263" y="196"/>
                </a:lnTo>
                <a:lnTo>
                  <a:pt x="265" y="194"/>
                </a:lnTo>
                <a:lnTo>
                  <a:pt x="268" y="193"/>
                </a:lnTo>
                <a:lnTo>
                  <a:pt x="269" y="191"/>
                </a:lnTo>
                <a:lnTo>
                  <a:pt x="268" y="193"/>
                </a:lnTo>
                <a:close/>
                <a:moveTo>
                  <a:pt x="44" y="18"/>
                </a:moveTo>
                <a:lnTo>
                  <a:pt x="44" y="18"/>
                </a:lnTo>
                <a:lnTo>
                  <a:pt x="50" y="15"/>
                </a:lnTo>
                <a:lnTo>
                  <a:pt x="52" y="13"/>
                </a:lnTo>
                <a:lnTo>
                  <a:pt x="52" y="12"/>
                </a:lnTo>
                <a:lnTo>
                  <a:pt x="45" y="13"/>
                </a:lnTo>
                <a:lnTo>
                  <a:pt x="45" y="15"/>
                </a:lnTo>
                <a:lnTo>
                  <a:pt x="44" y="16"/>
                </a:lnTo>
                <a:lnTo>
                  <a:pt x="44" y="18"/>
                </a:lnTo>
                <a:lnTo>
                  <a:pt x="42" y="16"/>
                </a:lnTo>
                <a:lnTo>
                  <a:pt x="41" y="19"/>
                </a:lnTo>
                <a:lnTo>
                  <a:pt x="44" y="18"/>
                </a:lnTo>
                <a:close/>
                <a:moveTo>
                  <a:pt x="217" y="336"/>
                </a:moveTo>
                <a:lnTo>
                  <a:pt x="217" y="336"/>
                </a:lnTo>
                <a:lnTo>
                  <a:pt x="216" y="336"/>
                </a:lnTo>
                <a:lnTo>
                  <a:pt x="214" y="341"/>
                </a:lnTo>
                <a:lnTo>
                  <a:pt x="213" y="351"/>
                </a:lnTo>
                <a:lnTo>
                  <a:pt x="213" y="359"/>
                </a:lnTo>
                <a:lnTo>
                  <a:pt x="216" y="365"/>
                </a:lnTo>
                <a:lnTo>
                  <a:pt x="214" y="359"/>
                </a:lnTo>
                <a:lnTo>
                  <a:pt x="214" y="349"/>
                </a:lnTo>
                <a:lnTo>
                  <a:pt x="216" y="340"/>
                </a:lnTo>
                <a:lnTo>
                  <a:pt x="217" y="336"/>
                </a:lnTo>
                <a:lnTo>
                  <a:pt x="217" y="335"/>
                </a:lnTo>
                <a:lnTo>
                  <a:pt x="217" y="333"/>
                </a:lnTo>
                <a:lnTo>
                  <a:pt x="217" y="336"/>
                </a:lnTo>
                <a:close/>
                <a:moveTo>
                  <a:pt x="15" y="150"/>
                </a:moveTo>
                <a:lnTo>
                  <a:pt x="15" y="150"/>
                </a:lnTo>
                <a:lnTo>
                  <a:pt x="22" y="147"/>
                </a:lnTo>
                <a:lnTo>
                  <a:pt x="26" y="144"/>
                </a:lnTo>
                <a:lnTo>
                  <a:pt x="28" y="144"/>
                </a:lnTo>
                <a:lnTo>
                  <a:pt x="30" y="147"/>
                </a:lnTo>
                <a:lnTo>
                  <a:pt x="28" y="149"/>
                </a:lnTo>
                <a:lnTo>
                  <a:pt x="26" y="149"/>
                </a:lnTo>
                <a:lnTo>
                  <a:pt x="22" y="150"/>
                </a:lnTo>
                <a:lnTo>
                  <a:pt x="15" y="152"/>
                </a:lnTo>
                <a:lnTo>
                  <a:pt x="15" y="153"/>
                </a:lnTo>
                <a:lnTo>
                  <a:pt x="15" y="163"/>
                </a:lnTo>
                <a:lnTo>
                  <a:pt x="15" y="166"/>
                </a:lnTo>
                <a:lnTo>
                  <a:pt x="14" y="168"/>
                </a:lnTo>
                <a:lnTo>
                  <a:pt x="15" y="168"/>
                </a:lnTo>
                <a:lnTo>
                  <a:pt x="22" y="165"/>
                </a:lnTo>
                <a:lnTo>
                  <a:pt x="26" y="161"/>
                </a:lnTo>
                <a:lnTo>
                  <a:pt x="28" y="160"/>
                </a:lnTo>
                <a:lnTo>
                  <a:pt x="30" y="161"/>
                </a:lnTo>
                <a:lnTo>
                  <a:pt x="31" y="161"/>
                </a:lnTo>
                <a:lnTo>
                  <a:pt x="30" y="163"/>
                </a:lnTo>
                <a:lnTo>
                  <a:pt x="30" y="165"/>
                </a:lnTo>
                <a:lnTo>
                  <a:pt x="20" y="168"/>
                </a:lnTo>
                <a:lnTo>
                  <a:pt x="15" y="169"/>
                </a:lnTo>
                <a:lnTo>
                  <a:pt x="14" y="169"/>
                </a:lnTo>
                <a:lnTo>
                  <a:pt x="14" y="176"/>
                </a:lnTo>
                <a:lnTo>
                  <a:pt x="20" y="174"/>
                </a:lnTo>
                <a:lnTo>
                  <a:pt x="23" y="171"/>
                </a:lnTo>
                <a:lnTo>
                  <a:pt x="25" y="171"/>
                </a:lnTo>
                <a:lnTo>
                  <a:pt x="26" y="172"/>
                </a:lnTo>
                <a:lnTo>
                  <a:pt x="25" y="174"/>
                </a:lnTo>
                <a:lnTo>
                  <a:pt x="22" y="176"/>
                </a:lnTo>
                <a:lnTo>
                  <a:pt x="14" y="177"/>
                </a:lnTo>
                <a:lnTo>
                  <a:pt x="14" y="179"/>
                </a:lnTo>
                <a:lnTo>
                  <a:pt x="14" y="190"/>
                </a:lnTo>
                <a:lnTo>
                  <a:pt x="15" y="220"/>
                </a:lnTo>
                <a:lnTo>
                  <a:pt x="15" y="237"/>
                </a:lnTo>
                <a:lnTo>
                  <a:pt x="15" y="239"/>
                </a:lnTo>
                <a:lnTo>
                  <a:pt x="17" y="240"/>
                </a:lnTo>
                <a:lnTo>
                  <a:pt x="19" y="242"/>
                </a:lnTo>
                <a:lnTo>
                  <a:pt x="28" y="248"/>
                </a:lnTo>
                <a:lnTo>
                  <a:pt x="37" y="256"/>
                </a:lnTo>
                <a:lnTo>
                  <a:pt x="39" y="256"/>
                </a:lnTo>
                <a:lnTo>
                  <a:pt x="44" y="259"/>
                </a:lnTo>
                <a:lnTo>
                  <a:pt x="45" y="259"/>
                </a:lnTo>
                <a:lnTo>
                  <a:pt x="45" y="261"/>
                </a:lnTo>
                <a:lnTo>
                  <a:pt x="44" y="262"/>
                </a:lnTo>
                <a:lnTo>
                  <a:pt x="42" y="262"/>
                </a:lnTo>
                <a:lnTo>
                  <a:pt x="41" y="262"/>
                </a:lnTo>
                <a:lnTo>
                  <a:pt x="37" y="258"/>
                </a:lnTo>
                <a:lnTo>
                  <a:pt x="28" y="250"/>
                </a:lnTo>
                <a:lnTo>
                  <a:pt x="17" y="243"/>
                </a:lnTo>
                <a:lnTo>
                  <a:pt x="15" y="242"/>
                </a:lnTo>
                <a:lnTo>
                  <a:pt x="15" y="243"/>
                </a:lnTo>
                <a:lnTo>
                  <a:pt x="15" y="258"/>
                </a:lnTo>
                <a:lnTo>
                  <a:pt x="17" y="259"/>
                </a:lnTo>
                <a:lnTo>
                  <a:pt x="34" y="272"/>
                </a:lnTo>
                <a:lnTo>
                  <a:pt x="36" y="273"/>
                </a:lnTo>
                <a:lnTo>
                  <a:pt x="37" y="273"/>
                </a:lnTo>
                <a:lnTo>
                  <a:pt x="39" y="275"/>
                </a:lnTo>
                <a:lnTo>
                  <a:pt x="39" y="278"/>
                </a:lnTo>
                <a:lnTo>
                  <a:pt x="37" y="278"/>
                </a:lnTo>
                <a:lnTo>
                  <a:pt x="36" y="278"/>
                </a:lnTo>
                <a:lnTo>
                  <a:pt x="34" y="277"/>
                </a:lnTo>
                <a:lnTo>
                  <a:pt x="33" y="273"/>
                </a:lnTo>
                <a:lnTo>
                  <a:pt x="17" y="262"/>
                </a:lnTo>
                <a:lnTo>
                  <a:pt x="15" y="262"/>
                </a:lnTo>
                <a:lnTo>
                  <a:pt x="15" y="277"/>
                </a:lnTo>
                <a:lnTo>
                  <a:pt x="17" y="278"/>
                </a:lnTo>
                <a:lnTo>
                  <a:pt x="31" y="288"/>
                </a:lnTo>
                <a:lnTo>
                  <a:pt x="33" y="288"/>
                </a:lnTo>
                <a:lnTo>
                  <a:pt x="34" y="286"/>
                </a:lnTo>
                <a:lnTo>
                  <a:pt x="36" y="288"/>
                </a:lnTo>
                <a:lnTo>
                  <a:pt x="36" y="291"/>
                </a:lnTo>
                <a:lnTo>
                  <a:pt x="34" y="292"/>
                </a:lnTo>
                <a:lnTo>
                  <a:pt x="33" y="292"/>
                </a:lnTo>
                <a:lnTo>
                  <a:pt x="31" y="291"/>
                </a:lnTo>
                <a:lnTo>
                  <a:pt x="30" y="289"/>
                </a:lnTo>
                <a:lnTo>
                  <a:pt x="17" y="281"/>
                </a:lnTo>
                <a:lnTo>
                  <a:pt x="15" y="281"/>
                </a:lnTo>
                <a:lnTo>
                  <a:pt x="19" y="330"/>
                </a:lnTo>
                <a:lnTo>
                  <a:pt x="28" y="325"/>
                </a:lnTo>
                <a:lnTo>
                  <a:pt x="30" y="325"/>
                </a:lnTo>
                <a:lnTo>
                  <a:pt x="31" y="327"/>
                </a:lnTo>
                <a:lnTo>
                  <a:pt x="31" y="329"/>
                </a:lnTo>
                <a:lnTo>
                  <a:pt x="28" y="329"/>
                </a:lnTo>
                <a:lnTo>
                  <a:pt x="26" y="329"/>
                </a:lnTo>
                <a:lnTo>
                  <a:pt x="25" y="330"/>
                </a:lnTo>
                <a:lnTo>
                  <a:pt x="20" y="332"/>
                </a:lnTo>
                <a:lnTo>
                  <a:pt x="19" y="333"/>
                </a:lnTo>
                <a:lnTo>
                  <a:pt x="19" y="349"/>
                </a:lnTo>
                <a:lnTo>
                  <a:pt x="20" y="349"/>
                </a:lnTo>
                <a:lnTo>
                  <a:pt x="30" y="344"/>
                </a:lnTo>
                <a:lnTo>
                  <a:pt x="33" y="343"/>
                </a:lnTo>
                <a:lnTo>
                  <a:pt x="39" y="340"/>
                </a:lnTo>
                <a:lnTo>
                  <a:pt x="41" y="341"/>
                </a:lnTo>
                <a:lnTo>
                  <a:pt x="41" y="343"/>
                </a:lnTo>
                <a:lnTo>
                  <a:pt x="39" y="344"/>
                </a:lnTo>
                <a:lnTo>
                  <a:pt x="31" y="346"/>
                </a:lnTo>
                <a:lnTo>
                  <a:pt x="20" y="351"/>
                </a:lnTo>
                <a:lnTo>
                  <a:pt x="19" y="352"/>
                </a:lnTo>
                <a:lnTo>
                  <a:pt x="20" y="360"/>
                </a:lnTo>
                <a:lnTo>
                  <a:pt x="26" y="357"/>
                </a:lnTo>
                <a:lnTo>
                  <a:pt x="33" y="354"/>
                </a:lnTo>
                <a:lnTo>
                  <a:pt x="36" y="351"/>
                </a:lnTo>
                <a:lnTo>
                  <a:pt x="39" y="351"/>
                </a:lnTo>
                <a:lnTo>
                  <a:pt x="41" y="352"/>
                </a:lnTo>
                <a:lnTo>
                  <a:pt x="37" y="355"/>
                </a:lnTo>
                <a:lnTo>
                  <a:pt x="34" y="355"/>
                </a:lnTo>
                <a:lnTo>
                  <a:pt x="20" y="363"/>
                </a:lnTo>
                <a:lnTo>
                  <a:pt x="22" y="371"/>
                </a:lnTo>
                <a:lnTo>
                  <a:pt x="25" y="379"/>
                </a:lnTo>
                <a:lnTo>
                  <a:pt x="33" y="374"/>
                </a:lnTo>
                <a:lnTo>
                  <a:pt x="41" y="370"/>
                </a:lnTo>
                <a:lnTo>
                  <a:pt x="42" y="368"/>
                </a:lnTo>
                <a:lnTo>
                  <a:pt x="44" y="370"/>
                </a:lnTo>
                <a:lnTo>
                  <a:pt x="45" y="371"/>
                </a:lnTo>
                <a:lnTo>
                  <a:pt x="44" y="373"/>
                </a:lnTo>
                <a:lnTo>
                  <a:pt x="42" y="373"/>
                </a:lnTo>
                <a:lnTo>
                  <a:pt x="36" y="376"/>
                </a:lnTo>
                <a:lnTo>
                  <a:pt x="26" y="382"/>
                </a:lnTo>
                <a:lnTo>
                  <a:pt x="25" y="382"/>
                </a:lnTo>
                <a:lnTo>
                  <a:pt x="26" y="387"/>
                </a:lnTo>
                <a:lnTo>
                  <a:pt x="30" y="392"/>
                </a:lnTo>
                <a:lnTo>
                  <a:pt x="31" y="392"/>
                </a:lnTo>
                <a:lnTo>
                  <a:pt x="42" y="385"/>
                </a:lnTo>
                <a:lnTo>
                  <a:pt x="45" y="382"/>
                </a:lnTo>
                <a:lnTo>
                  <a:pt x="52" y="377"/>
                </a:lnTo>
                <a:lnTo>
                  <a:pt x="53" y="377"/>
                </a:lnTo>
                <a:lnTo>
                  <a:pt x="53" y="376"/>
                </a:lnTo>
                <a:lnTo>
                  <a:pt x="52" y="370"/>
                </a:lnTo>
                <a:lnTo>
                  <a:pt x="53" y="357"/>
                </a:lnTo>
                <a:lnTo>
                  <a:pt x="56" y="346"/>
                </a:lnTo>
                <a:lnTo>
                  <a:pt x="64" y="335"/>
                </a:lnTo>
                <a:lnTo>
                  <a:pt x="71" y="327"/>
                </a:lnTo>
                <a:lnTo>
                  <a:pt x="79" y="324"/>
                </a:lnTo>
                <a:lnTo>
                  <a:pt x="80" y="322"/>
                </a:lnTo>
                <a:lnTo>
                  <a:pt x="83" y="319"/>
                </a:lnTo>
                <a:lnTo>
                  <a:pt x="85" y="316"/>
                </a:lnTo>
                <a:lnTo>
                  <a:pt x="86" y="314"/>
                </a:lnTo>
                <a:lnTo>
                  <a:pt x="88" y="316"/>
                </a:lnTo>
                <a:lnTo>
                  <a:pt x="86" y="318"/>
                </a:lnTo>
                <a:lnTo>
                  <a:pt x="85" y="319"/>
                </a:lnTo>
                <a:lnTo>
                  <a:pt x="83" y="322"/>
                </a:lnTo>
                <a:lnTo>
                  <a:pt x="82" y="322"/>
                </a:lnTo>
                <a:lnTo>
                  <a:pt x="83" y="322"/>
                </a:lnTo>
                <a:lnTo>
                  <a:pt x="90" y="322"/>
                </a:lnTo>
                <a:lnTo>
                  <a:pt x="97" y="324"/>
                </a:lnTo>
                <a:lnTo>
                  <a:pt x="108" y="327"/>
                </a:lnTo>
                <a:lnTo>
                  <a:pt x="118" y="333"/>
                </a:lnTo>
                <a:lnTo>
                  <a:pt x="124" y="340"/>
                </a:lnTo>
                <a:lnTo>
                  <a:pt x="131" y="348"/>
                </a:lnTo>
                <a:lnTo>
                  <a:pt x="132" y="355"/>
                </a:lnTo>
                <a:lnTo>
                  <a:pt x="132" y="365"/>
                </a:lnTo>
                <a:lnTo>
                  <a:pt x="129" y="374"/>
                </a:lnTo>
                <a:lnTo>
                  <a:pt x="129" y="376"/>
                </a:lnTo>
                <a:lnTo>
                  <a:pt x="131" y="376"/>
                </a:lnTo>
                <a:lnTo>
                  <a:pt x="132" y="376"/>
                </a:lnTo>
                <a:lnTo>
                  <a:pt x="135" y="374"/>
                </a:lnTo>
                <a:lnTo>
                  <a:pt x="154" y="363"/>
                </a:lnTo>
                <a:lnTo>
                  <a:pt x="159" y="360"/>
                </a:lnTo>
                <a:lnTo>
                  <a:pt x="161" y="359"/>
                </a:lnTo>
                <a:lnTo>
                  <a:pt x="161" y="349"/>
                </a:lnTo>
                <a:lnTo>
                  <a:pt x="159" y="348"/>
                </a:lnTo>
                <a:lnTo>
                  <a:pt x="153" y="352"/>
                </a:lnTo>
                <a:lnTo>
                  <a:pt x="145" y="357"/>
                </a:lnTo>
                <a:lnTo>
                  <a:pt x="137" y="360"/>
                </a:lnTo>
                <a:lnTo>
                  <a:pt x="135" y="362"/>
                </a:lnTo>
                <a:lnTo>
                  <a:pt x="134" y="362"/>
                </a:lnTo>
                <a:lnTo>
                  <a:pt x="132" y="359"/>
                </a:lnTo>
                <a:lnTo>
                  <a:pt x="134" y="359"/>
                </a:lnTo>
                <a:lnTo>
                  <a:pt x="137" y="359"/>
                </a:lnTo>
                <a:lnTo>
                  <a:pt x="140" y="357"/>
                </a:lnTo>
                <a:lnTo>
                  <a:pt x="145" y="355"/>
                </a:lnTo>
                <a:lnTo>
                  <a:pt x="153" y="351"/>
                </a:lnTo>
                <a:lnTo>
                  <a:pt x="159" y="343"/>
                </a:lnTo>
                <a:lnTo>
                  <a:pt x="159" y="341"/>
                </a:lnTo>
                <a:lnTo>
                  <a:pt x="159" y="333"/>
                </a:lnTo>
                <a:lnTo>
                  <a:pt x="157" y="314"/>
                </a:lnTo>
                <a:lnTo>
                  <a:pt x="157" y="294"/>
                </a:lnTo>
                <a:lnTo>
                  <a:pt x="157" y="292"/>
                </a:lnTo>
                <a:lnTo>
                  <a:pt x="154" y="295"/>
                </a:lnTo>
                <a:lnTo>
                  <a:pt x="154" y="297"/>
                </a:lnTo>
                <a:lnTo>
                  <a:pt x="153" y="297"/>
                </a:lnTo>
                <a:lnTo>
                  <a:pt x="151" y="297"/>
                </a:lnTo>
                <a:lnTo>
                  <a:pt x="150" y="295"/>
                </a:lnTo>
                <a:lnTo>
                  <a:pt x="151" y="294"/>
                </a:lnTo>
                <a:lnTo>
                  <a:pt x="156" y="289"/>
                </a:lnTo>
                <a:lnTo>
                  <a:pt x="157" y="288"/>
                </a:lnTo>
                <a:lnTo>
                  <a:pt x="157" y="275"/>
                </a:lnTo>
                <a:lnTo>
                  <a:pt x="156" y="275"/>
                </a:lnTo>
                <a:lnTo>
                  <a:pt x="153" y="281"/>
                </a:lnTo>
                <a:lnTo>
                  <a:pt x="150" y="283"/>
                </a:lnTo>
                <a:lnTo>
                  <a:pt x="148" y="281"/>
                </a:lnTo>
                <a:lnTo>
                  <a:pt x="148" y="280"/>
                </a:lnTo>
                <a:lnTo>
                  <a:pt x="150" y="278"/>
                </a:lnTo>
                <a:lnTo>
                  <a:pt x="156" y="272"/>
                </a:lnTo>
                <a:lnTo>
                  <a:pt x="157" y="270"/>
                </a:lnTo>
                <a:lnTo>
                  <a:pt x="157" y="254"/>
                </a:lnTo>
                <a:lnTo>
                  <a:pt x="156" y="254"/>
                </a:lnTo>
                <a:lnTo>
                  <a:pt x="148" y="264"/>
                </a:lnTo>
                <a:lnTo>
                  <a:pt x="146" y="265"/>
                </a:lnTo>
                <a:lnTo>
                  <a:pt x="146" y="267"/>
                </a:lnTo>
                <a:lnTo>
                  <a:pt x="145" y="267"/>
                </a:lnTo>
                <a:lnTo>
                  <a:pt x="143" y="265"/>
                </a:lnTo>
                <a:lnTo>
                  <a:pt x="142" y="264"/>
                </a:lnTo>
                <a:lnTo>
                  <a:pt x="143" y="262"/>
                </a:lnTo>
                <a:lnTo>
                  <a:pt x="146" y="261"/>
                </a:lnTo>
                <a:lnTo>
                  <a:pt x="156" y="251"/>
                </a:lnTo>
                <a:lnTo>
                  <a:pt x="157" y="250"/>
                </a:lnTo>
                <a:lnTo>
                  <a:pt x="156" y="239"/>
                </a:lnTo>
                <a:lnTo>
                  <a:pt x="156" y="237"/>
                </a:lnTo>
                <a:lnTo>
                  <a:pt x="156" y="239"/>
                </a:lnTo>
                <a:lnTo>
                  <a:pt x="151" y="243"/>
                </a:lnTo>
                <a:lnTo>
                  <a:pt x="146" y="248"/>
                </a:lnTo>
                <a:lnTo>
                  <a:pt x="142" y="254"/>
                </a:lnTo>
                <a:lnTo>
                  <a:pt x="138" y="256"/>
                </a:lnTo>
                <a:lnTo>
                  <a:pt x="137" y="254"/>
                </a:lnTo>
                <a:lnTo>
                  <a:pt x="137" y="253"/>
                </a:lnTo>
                <a:lnTo>
                  <a:pt x="138" y="251"/>
                </a:lnTo>
                <a:lnTo>
                  <a:pt x="146" y="243"/>
                </a:lnTo>
                <a:lnTo>
                  <a:pt x="156" y="236"/>
                </a:lnTo>
                <a:lnTo>
                  <a:pt x="156" y="234"/>
                </a:lnTo>
                <a:lnTo>
                  <a:pt x="156" y="201"/>
                </a:lnTo>
                <a:lnTo>
                  <a:pt x="156" y="199"/>
                </a:lnTo>
                <a:lnTo>
                  <a:pt x="154" y="199"/>
                </a:lnTo>
                <a:lnTo>
                  <a:pt x="154" y="198"/>
                </a:lnTo>
                <a:lnTo>
                  <a:pt x="153" y="198"/>
                </a:lnTo>
                <a:lnTo>
                  <a:pt x="150" y="191"/>
                </a:lnTo>
                <a:lnTo>
                  <a:pt x="140" y="182"/>
                </a:lnTo>
                <a:lnTo>
                  <a:pt x="137" y="180"/>
                </a:lnTo>
                <a:lnTo>
                  <a:pt x="135" y="179"/>
                </a:lnTo>
                <a:lnTo>
                  <a:pt x="137" y="177"/>
                </a:lnTo>
                <a:lnTo>
                  <a:pt x="138" y="177"/>
                </a:lnTo>
                <a:lnTo>
                  <a:pt x="140" y="180"/>
                </a:lnTo>
                <a:lnTo>
                  <a:pt x="142" y="182"/>
                </a:lnTo>
                <a:lnTo>
                  <a:pt x="156" y="196"/>
                </a:lnTo>
                <a:lnTo>
                  <a:pt x="159" y="127"/>
                </a:lnTo>
                <a:lnTo>
                  <a:pt x="157" y="128"/>
                </a:lnTo>
                <a:lnTo>
                  <a:pt x="150" y="142"/>
                </a:lnTo>
                <a:lnTo>
                  <a:pt x="145" y="152"/>
                </a:lnTo>
                <a:lnTo>
                  <a:pt x="145" y="153"/>
                </a:lnTo>
                <a:lnTo>
                  <a:pt x="143" y="155"/>
                </a:lnTo>
                <a:lnTo>
                  <a:pt x="142" y="155"/>
                </a:lnTo>
                <a:lnTo>
                  <a:pt x="142" y="153"/>
                </a:lnTo>
                <a:lnTo>
                  <a:pt x="142" y="152"/>
                </a:lnTo>
                <a:lnTo>
                  <a:pt x="142" y="150"/>
                </a:lnTo>
                <a:lnTo>
                  <a:pt x="150" y="138"/>
                </a:lnTo>
                <a:lnTo>
                  <a:pt x="159" y="125"/>
                </a:lnTo>
                <a:lnTo>
                  <a:pt x="159" y="122"/>
                </a:lnTo>
                <a:lnTo>
                  <a:pt x="161" y="105"/>
                </a:lnTo>
                <a:lnTo>
                  <a:pt x="161" y="103"/>
                </a:lnTo>
                <a:lnTo>
                  <a:pt x="157" y="106"/>
                </a:lnTo>
                <a:lnTo>
                  <a:pt x="146" y="122"/>
                </a:lnTo>
                <a:lnTo>
                  <a:pt x="142" y="130"/>
                </a:lnTo>
                <a:lnTo>
                  <a:pt x="137" y="139"/>
                </a:lnTo>
                <a:lnTo>
                  <a:pt x="137" y="141"/>
                </a:lnTo>
                <a:lnTo>
                  <a:pt x="135" y="142"/>
                </a:lnTo>
                <a:lnTo>
                  <a:pt x="134" y="142"/>
                </a:lnTo>
                <a:lnTo>
                  <a:pt x="132" y="141"/>
                </a:lnTo>
                <a:lnTo>
                  <a:pt x="134" y="139"/>
                </a:lnTo>
                <a:lnTo>
                  <a:pt x="140" y="128"/>
                </a:lnTo>
                <a:lnTo>
                  <a:pt x="146" y="117"/>
                </a:lnTo>
                <a:lnTo>
                  <a:pt x="154" y="106"/>
                </a:lnTo>
                <a:lnTo>
                  <a:pt x="157" y="101"/>
                </a:lnTo>
                <a:lnTo>
                  <a:pt x="157" y="100"/>
                </a:lnTo>
                <a:lnTo>
                  <a:pt x="159" y="100"/>
                </a:lnTo>
                <a:lnTo>
                  <a:pt x="161" y="100"/>
                </a:lnTo>
                <a:lnTo>
                  <a:pt x="161" y="89"/>
                </a:lnTo>
                <a:lnTo>
                  <a:pt x="159" y="89"/>
                </a:lnTo>
                <a:lnTo>
                  <a:pt x="157" y="87"/>
                </a:lnTo>
                <a:lnTo>
                  <a:pt x="157" y="81"/>
                </a:lnTo>
                <a:lnTo>
                  <a:pt x="151" y="70"/>
                </a:lnTo>
                <a:lnTo>
                  <a:pt x="148" y="64"/>
                </a:lnTo>
                <a:lnTo>
                  <a:pt x="146" y="62"/>
                </a:lnTo>
                <a:lnTo>
                  <a:pt x="145" y="64"/>
                </a:lnTo>
                <a:lnTo>
                  <a:pt x="145" y="62"/>
                </a:lnTo>
                <a:lnTo>
                  <a:pt x="145" y="59"/>
                </a:lnTo>
                <a:lnTo>
                  <a:pt x="146" y="59"/>
                </a:lnTo>
                <a:lnTo>
                  <a:pt x="148" y="59"/>
                </a:lnTo>
                <a:lnTo>
                  <a:pt x="151" y="64"/>
                </a:lnTo>
                <a:lnTo>
                  <a:pt x="154" y="71"/>
                </a:lnTo>
                <a:lnTo>
                  <a:pt x="159" y="79"/>
                </a:lnTo>
                <a:lnTo>
                  <a:pt x="161" y="84"/>
                </a:lnTo>
                <a:lnTo>
                  <a:pt x="162" y="82"/>
                </a:lnTo>
                <a:lnTo>
                  <a:pt x="162" y="68"/>
                </a:lnTo>
                <a:lnTo>
                  <a:pt x="162" y="67"/>
                </a:lnTo>
                <a:lnTo>
                  <a:pt x="156" y="56"/>
                </a:lnTo>
                <a:lnTo>
                  <a:pt x="156" y="54"/>
                </a:lnTo>
                <a:lnTo>
                  <a:pt x="154" y="54"/>
                </a:lnTo>
                <a:lnTo>
                  <a:pt x="153" y="53"/>
                </a:lnTo>
                <a:lnTo>
                  <a:pt x="154" y="51"/>
                </a:lnTo>
                <a:lnTo>
                  <a:pt x="156" y="49"/>
                </a:lnTo>
                <a:lnTo>
                  <a:pt x="157" y="51"/>
                </a:lnTo>
                <a:lnTo>
                  <a:pt x="157" y="54"/>
                </a:lnTo>
                <a:lnTo>
                  <a:pt x="162" y="64"/>
                </a:lnTo>
                <a:lnTo>
                  <a:pt x="164" y="62"/>
                </a:lnTo>
                <a:lnTo>
                  <a:pt x="162" y="60"/>
                </a:lnTo>
                <a:lnTo>
                  <a:pt x="162" y="59"/>
                </a:lnTo>
                <a:lnTo>
                  <a:pt x="164" y="56"/>
                </a:lnTo>
                <a:lnTo>
                  <a:pt x="164" y="53"/>
                </a:lnTo>
                <a:lnTo>
                  <a:pt x="162" y="37"/>
                </a:lnTo>
                <a:lnTo>
                  <a:pt x="162" y="35"/>
                </a:lnTo>
                <a:lnTo>
                  <a:pt x="161" y="35"/>
                </a:lnTo>
                <a:lnTo>
                  <a:pt x="161" y="34"/>
                </a:lnTo>
                <a:lnTo>
                  <a:pt x="159" y="34"/>
                </a:lnTo>
                <a:lnTo>
                  <a:pt x="156" y="32"/>
                </a:lnTo>
                <a:lnTo>
                  <a:pt x="154" y="32"/>
                </a:lnTo>
                <a:lnTo>
                  <a:pt x="153" y="30"/>
                </a:lnTo>
                <a:lnTo>
                  <a:pt x="154" y="30"/>
                </a:lnTo>
                <a:lnTo>
                  <a:pt x="156" y="29"/>
                </a:lnTo>
                <a:lnTo>
                  <a:pt x="161" y="29"/>
                </a:lnTo>
                <a:lnTo>
                  <a:pt x="162" y="29"/>
                </a:lnTo>
                <a:lnTo>
                  <a:pt x="153" y="16"/>
                </a:lnTo>
                <a:lnTo>
                  <a:pt x="151" y="16"/>
                </a:lnTo>
                <a:lnTo>
                  <a:pt x="140" y="16"/>
                </a:lnTo>
                <a:lnTo>
                  <a:pt x="138" y="16"/>
                </a:lnTo>
                <a:lnTo>
                  <a:pt x="140" y="16"/>
                </a:lnTo>
                <a:lnTo>
                  <a:pt x="151" y="30"/>
                </a:lnTo>
                <a:lnTo>
                  <a:pt x="159" y="38"/>
                </a:lnTo>
                <a:lnTo>
                  <a:pt x="161" y="40"/>
                </a:lnTo>
                <a:lnTo>
                  <a:pt x="161" y="41"/>
                </a:lnTo>
                <a:lnTo>
                  <a:pt x="159" y="43"/>
                </a:lnTo>
                <a:lnTo>
                  <a:pt x="156" y="43"/>
                </a:lnTo>
                <a:lnTo>
                  <a:pt x="156" y="41"/>
                </a:lnTo>
                <a:lnTo>
                  <a:pt x="153" y="35"/>
                </a:lnTo>
                <a:lnTo>
                  <a:pt x="146" y="27"/>
                </a:lnTo>
                <a:lnTo>
                  <a:pt x="138" y="19"/>
                </a:lnTo>
                <a:lnTo>
                  <a:pt x="137" y="16"/>
                </a:lnTo>
                <a:lnTo>
                  <a:pt x="134" y="16"/>
                </a:lnTo>
                <a:lnTo>
                  <a:pt x="124" y="15"/>
                </a:lnTo>
                <a:lnTo>
                  <a:pt x="86" y="15"/>
                </a:lnTo>
                <a:lnTo>
                  <a:pt x="79" y="15"/>
                </a:lnTo>
                <a:lnTo>
                  <a:pt x="77" y="16"/>
                </a:lnTo>
                <a:lnTo>
                  <a:pt x="75" y="19"/>
                </a:lnTo>
                <a:lnTo>
                  <a:pt x="74" y="24"/>
                </a:lnTo>
                <a:lnTo>
                  <a:pt x="72" y="27"/>
                </a:lnTo>
                <a:lnTo>
                  <a:pt x="72" y="29"/>
                </a:lnTo>
                <a:lnTo>
                  <a:pt x="71" y="29"/>
                </a:lnTo>
                <a:lnTo>
                  <a:pt x="69" y="27"/>
                </a:lnTo>
                <a:lnTo>
                  <a:pt x="71" y="23"/>
                </a:lnTo>
                <a:lnTo>
                  <a:pt x="75" y="16"/>
                </a:lnTo>
                <a:lnTo>
                  <a:pt x="75" y="15"/>
                </a:lnTo>
                <a:lnTo>
                  <a:pt x="66" y="16"/>
                </a:lnTo>
                <a:lnTo>
                  <a:pt x="63" y="18"/>
                </a:lnTo>
                <a:lnTo>
                  <a:pt x="58" y="30"/>
                </a:lnTo>
                <a:lnTo>
                  <a:pt x="56" y="35"/>
                </a:lnTo>
                <a:lnTo>
                  <a:pt x="56" y="38"/>
                </a:lnTo>
                <a:lnTo>
                  <a:pt x="56" y="41"/>
                </a:lnTo>
                <a:lnTo>
                  <a:pt x="53" y="41"/>
                </a:lnTo>
                <a:lnTo>
                  <a:pt x="53" y="38"/>
                </a:lnTo>
                <a:lnTo>
                  <a:pt x="53" y="37"/>
                </a:lnTo>
                <a:lnTo>
                  <a:pt x="55" y="32"/>
                </a:lnTo>
                <a:lnTo>
                  <a:pt x="61" y="19"/>
                </a:lnTo>
                <a:lnTo>
                  <a:pt x="61" y="18"/>
                </a:lnTo>
                <a:lnTo>
                  <a:pt x="60" y="18"/>
                </a:lnTo>
                <a:lnTo>
                  <a:pt x="53" y="21"/>
                </a:lnTo>
                <a:lnTo>
                  <a:pt x="50" y="21"/>
                </a:lnTo>
                <a:lnTo>
                  <a:pt x="45" y="37"/>
                </a:lnTo>
                <a:lnTo>
                  <a:pt x="44" y="41"/>
                </a:lnTo>
                <a:lnTo>
                  <a:pt x="44" y="48"/>
                </a:lnTo>
                <a:lnTo>
                  <a:pt x="42" y="49"/>
                </a:lnTo>
                <a:lnTo>
                  <a:pt x="41" y="49"/>
                </a:lnTo>
                <a:lnTo>
                  <a:pt x="39" y="49"/>
                </a:lnTo>
                <a:lnTo>
                  <a:pt x="39" y="48"/>
                </a:lnTo>
                <a:lnTo>
                  <a:pt x="39" y="46"/>
                </a:lnTo>
                <a:lnTo>
                  <a:pt x="42" y="38"/>
                </a:lnTo>
                <a:lnTo>
                  <a:pt x="49" y="23"/>
                </a:lnTo>
                <a:lnTo>
                  <a:pt x="49" y="21"/>
                </a:lnTo>
                <a:lnTo>
                  <a:pt x="47" y="23"/>
                </a:lnTo>
                <a:lnTo>
                  <a:pt x="42" y="24"/>
                </a:lnTo>
                <a:lnTo>
                  <a:pt x="39" y="26"/>
                </a:lnTo>
                <a:lnTo>
                  <a:pt x="36" y="30"/>
                </a:lnTo>
                <a:lnTo>
                  <a:pt x="33" y="41"/>
                </a:lnTo>
                <a:lnTo>
                  <a:pt x="31" y="48"/>
                </a:lnTo>
                <a:lnTo>
                  <a:pt x="30" y="49"/>
                </a:lnTo>
                <a:lnTo>
                  <a:pt x="26" y="48"/>
                </a:lnTo>
                <a:lnTo>
                  <a:pt x="26" y="45"/>
                </a:lnTo>
                <a:lnTo>
                  <a:pt x="33" y="34"/>
                </a:lnTo>
                <a:lnTo>
                  <a:pt x="33" y="32"/>
                </a:lnTo>
                <a:lnTo>
                  <a:pt x="31" y="32"/>
                </a:lnTo>
                <a:lnTo>
                  <a:pt x="28" y="40"/>
                </a:lnTo>
                <a:lnTo>
                  <a:pt x="23" y="51"/>
                </a:lnTo>
                <a:lnTo>
                  <a:pt x="23" y="53"/>
                </a:lnTo>
                <a:lnTo>
                  <a:pt x="20" y="70"/>
                </a:lnTo>
                <a:lnTo>
                  <a:pt x="20" y="71"/>
                </a:lnTo>
                <a:lnTo>
                  <a:pt x="22" y="73"/>
                </a:lnTo>
                <a:lnTo>
                  <a:pt x="31" y="86"/>
                </a:lnTo>
                <a:lnTo>
                  <a:pt x="42" y="98"/>
                </a:lnTo>
                <a:lnTo>
                  <a:pt x="44" y="101"/>
                </a:lnTo>
                <a:lnTo>
                  <a:pt x="42" y="101"/>
                </a:lnTo>
                <a:lnTo>
                  <a:pt x="41" y="103"/>
                </a:lnTo>
                <a:lnTo>
                  <a:pt x="39" y="101"/>
                </a:lnTo>
                <a:lnTo>
                  <a:pt x="34" y="94"/>
                </a:lnTo>
                <a:lnTo>
                  <a:pt x="20" y="75"/>
                </a:lnTo>
                <a:lnTo>
                  <a:pt x="19" y="73"/>
                </a:lnTo>
                <a:lnTo>
                  <a:pt x="19" y="75"/>
                </a:lnTo>
                <a:lnTo>
                  <a:pt x="17" y="86"/>
                </a:lnTo>
                <a:lnTo>
                  <a:pt x="19" y="87"/>
                </a:lnTo>
                <a:lnTo>
                  <a:pt x="28" y="103"/>
                </a:lnTo>
                <a:lnTo>
                  <a:pt x="30" y="105"/>
                </a:lnTo>
                <a:lnTo>
                  <a:pt x="31" y="105"/>
                </a:lnTo>
                <a:lnTo>
                  <a:pt x="33" y="105"/>
                </a:lnTo>
                <a:lnTo>
                  <a:pt x="33" y="106"/>
                </a:lnTo>
                <a:lnTo>
                  <a:pt x="33" y="109"/>
                </a:lnTo>
                <a:lnTo>
                  <a:pt x="31" y="111"/>
                </a:lnTo>
                <a:lnTo>
                  <a:pt x="30" y="109"/>
                </a:lnTo>
                <a:lnTo>
                  <a:pt x="28" y="108"/>
                </a:lnTo>
                <a:lnTo>
                  <a:pt x="26" y="105"/>
                </a:lnTo>
                <a:lnTo>
                  <a:pt x="17" y="92"/>
                </a:lnTo>
                <a:lnTo>
                  <a:pt x="17" y="111"/>
                </a:lnTo>
                <a:lnTo>
                  <a:pt x="17" y="109"/>
                </a:lnTo>
                <a:lnTo>
                  <a:pt x="19" y="109"/>
                </a:lnTo>
                <a:lnTo>
                  <a:pt x="20" y="109"/>
                </a:lnTo>
                <a:lnTo>
                  <a:pt x="20" y="111"/>
                </a:lnTo>
                <a:lnTo>
                  <a:pt x="19" y="112"/>
                </a:lnTo>
                <a:lnTo>
                  <a:pt x="19" y="111"/>
                </a:lnTo>
                <a:lnTo>
                  <a:pt x="17" y="111"/>
                </a:lnTo>
                <a:lnTo>
                  <a:pt x="15" y="125"/>
                </a:lnTo>
                <a:lnTo>
                  <a:pt x="17" y="125"/>
                </a:lnTo>
                <a:lnTo>
                  <a:pt x="25" y="120"/>
                </a:lnTo>
                <a:lnTo>
                  <a:pt x="28" y="119"/>
                </a:lnTo>
                <a:lnTo>
                  <a:pt x="30" y="119"/>
                </a:lnTo>
                <a:lnTo>
                  <a:pt x="30" y="120"/>
                </a:lnTo>
                <a:lnTo>
                  <a:pt x="30" y="122"/>
                </a:lnTo>
                <a:lnTo>
                  <a:pt x="28" y="122"/>
                </a:lnTo>
                <a:lnTo>
                  <a:pt x="22" y="125"/>
                </a:lnTo>
                <a:lnTo>
                  <a:pt x="17" y="127"/>
                </a:lnTo>
                <a:lnTo>
                  <a:pt x="15" y="128"/>
                </a:lnTo>
                <a:lnTo>
                  <a:pt x="15" y="135"/>
                </a:lnTo>
                <a:lnTo>
                  <a:pt x="15" y="136"/>
                </a:lnTo>
                <a:lnTo>
                  <a:pt x="17" y="136"/>
                </a:lnTo>
                <a:lnTo>
                  <a:pt x="25" y="131"/>
                </a:lnTo>
                <a:lnTo>
                  <a:pt x="26" y="131"/>
                </a:lnTo>
                <a:lnTo>
                  <a:pt x="28" y="131"/>
                </a:lnTo>
                <a:lnTo>
                  <a:pt x="28" y="133"/>
                </a:lnTo>
                <a:lnTo>
                  <a:pt x="26" y="135"/>
                </a:lnTo>
                <a:lnTo>
                  <a:pt x="23" y="135"/>
                </a:lnTo>
                <a:lnTo>
                  <a:pt x="15" y="138"/>
                </a:lnTo>
                <a:lnTo>
                  <a:pt x="15" y="150"/>
                </a:lnTo>
                <a:close/>
                <a:moveTo>
                  <a:pt x="228" y="289"/>
                </a:moveTo>
                <a:lnTo>
                  <a:pt x="228" y="289"/>
                </a:lnTo>
                <a:lnTo>
                  <a:pt x="225" y="286"/>
                </a:lnTo>
                <a:lnTo>
                  <a:pt x="220" y="280"/>
                </a:lnTo>
                <a:lnTo>
                  <a:pt x="216" y="273"/>
                </a:lnTo>
                <a:lnTo>
                  <a:pt x="214" y="269"/>
                </a:lnTo>
                <a:lnTo>
                  <a:pt x="213" y="261"/>
                </a:lnTo>
                <a:lnTo>
                  <a:pt x="213" y="254"/>
                </a:lnTo>
                <a:lnTo>
                  <a:pt x="214" y="248"/>
                </a:lnTo>
                <a:lnTo>
                  <a:pt x="214" y="247"/>
                </a:lnTo>
                <a:lnTo>
                  <a:pt x="213" y="245"/>
                </a:lnTo>
                <a:lnTo>
                  <a:pt x="213" y="243"/>
                </a:lnTo>
                <a:lnTo>
                  <a:pt x="217" y="239"/>
                </a:lnTo>
                <a:lnTo>
                  <a:pt x="219" y="237"/>
                </a:lnTo>
                <a:lnTo>
                  <a:pt x="227" y="229"/>
                </a:lnTo>
                <a:lnTo>
                  <a:pt x="235" y="224"/>
                </a:lnTo>
                <a:lnTo>
                  <a:pt x="241" y="221"/>
                </a:lnTo>
                <a:lnTo>
                  <a:pt x="243" y="221"/>
                </a:lnTo>
                <a:lnTo>
                  <a:pt x="235" y="206"/>
                </a:lnTo>
                <a:lnTo>
                  <a:pt x="233" y="206"/>
                </a:lnTo>
                <a:lnTo>
                  <a:pt x="227" y="207"/>
                </a:lnTo>
                <a:lnTo>
                  <a:pt x="217" y="212"/>
                </a:lnTo>
                <a:lnTo>
                  <a:pt x="206" y="218"/>
                </a:lnTo>
                <a:lnTo>
                  <a:pt x="203" y="221"/>
                </a:lnTo>
                <a:lnTo>
                  <a:pt x="200" y="224"/>
                </a:lnTo>
                <a:lnTo>
                  <a:pt x="200" y="226"/>
                </a:lnTo>
                <a:lnTo>
                  <a:pt x="197" y="226"/>
                </a:lnTo>
                <a:lnTo>
                  <a:pt x="197" y="224"/>
                </a:lnTo>
                <a:lnTo>
                  <a:pt x="197" y="223"/>
                </a:lnTo>
                <a:lnTo>
                  <a:pt x="198" y="221"/>
                </a:lnTo>
                <a:lnTo>
                  <a:pt x="206" y="215"/>
                </a:lnTo>
                <a:lnTo>
                  <a:pt x="216" y="210"/>
                </a:lnTo>
                <a:lnTo>
                  <a:pt x="227" y="206"/>
                </a:lnTo>
                <a:lnTo>
                  <a:pt x="232" y="202"/>
                </a:lnTo>
                <a:lnTo>
                  <a:pt x="232" y="201"/>
                </a:lnTo>
                <a:lnTo>
                  <a:pt x="222" y="194"/>
                </a:lnTo>
                <a:lnTo>
                  <a:pt x="220" y="194"/>
                </a:lnTo>
                <a:lnTo>
                  <a:pt x="216" y="194"/>
                </a:lnTo>
                <a:lnTo>
                  <a:pt x="209" y="198"/>
                </a:lnTo>
                <a:lnTo>
                  <a:pt x="195" y="204"/>
                </a:lnTo>
                <a:lnTo>
                  <a:pt x="189" y="210"/>
                </a:lnTo>
                <a:lnTo>
                  <a:pt x="187" y="212"/>
                </a:lnTo>
                <a:lnTo>
                  <a:pt x="186" y="213"/>
                </a:lnTo>
                <a:lnTo>
                  <a:pt x="184" y="212"/>
                </a:lnTo>
                <a:lnTo>
                  <a:pt x="184" y="210"/>
                </a:lnTo>
                <a:lnTo>
                  <a:pt x="184" y="209"/>
                </a:lnTo>
                <a:lnTo>
                  <a:pt x="186" y="209"/>
                </a:lnTo>
                <a:lnTo>
                  <a:pt x="195" y="202"/>
                </a:lnTo>
                <a:lnTo>
                  <a:pt x="205" y="198"/>
                </a:lnTo>
                <a:lnTo>
                  <a:pt x="216" y="193"/>
                </a:lnTo>
                <a:lnTo>
                  <a:pt x="219" y="191"/>
                </a:lnTo>
                <a:lnTo>
                  <a:pt x="214" y="187"/>
                </a:lnTo>
                <a:lnTo>
                  <a:pt x="209" y="179"/>
                </a:lnTo>
                <a:lnTo>
                  <a:pt x="206" y="171"/>
                </a:lnTo>
                <a:lnTo>
                  <a:pt x="206" y="166"/>
                </a:lnTo>
                <a:lnTo>
                  <a:pt x="205" y="168"/>
                </a:lnTo>
                <a:lnTo>
                  <a:pt x="203" y="172"/>
                </a:lnTo>
                <a:lnTo>
                  <a:pt x="200" y="180"/>
                </a:lnTo>
                <a:lnTo>
                  <a:pt x="198" y="182"/>
                </a:lnTo>
                <a:lnTo>
                  <a:pt x="197" y="180"/>
                </a:lnTo>
                <a:lnTo>
                  <a:pt x="194" y="182"/>
                </a:lnTo>
                <a:lnTo>
                  <a:pt x="183" y="188"/>
                </a:lnTo>
                <a:lnTo>
                  <a:pt x="181" y="190"/>
                </a:lnTo>
                <a:lnTo>
                  <a:pt x="179" y="191"/>
                </a:lnTo>
                <a:lnTo>
                  <a:pt x="179" y="193"/>
                </a:lnTo>
                <a:lnTo>
                  <a:pt x="178" y="194"/>
                </a:lnTo>
                <a:lnTo>
                  <a:pt x="176" y="194"/>
                </a:lnTo>
                <a:lnTo>
                  <a:pt x="176" y="220"/>
                </a:lnTo>
                <a:lnTo>
                  <a:pt x="179" y="217"/>
                </a:lnTo>
                <a:lnTo>
                  <a:pt x="179" y="215"/>
                </a:lnTo>
                <a:lnTo>
                  <a:pt x="181" y="215"/>
                </a:lnTo>
                <a:lnTo>
                  <a:pt x="183" y="217"/>
                </a:lnTo>
                <a:lnTo>
                  <a:pt x="183" y="220"/>
                </a:lnTo>
                <a:lnTo>
                  <a:pt x="181" y="220"/>
                </a:lnTo>
                <a:lnTo>
                  <a:pt x="176" y="221"/>
                </a:lnTo>
                <a:lnTo>
                  <a:pt x="176" y="223"/>
                </a:lnTo>
                <a:lnTo>
                  <a:pt x="176" y="236"/>
                </a:lnTo>
                <a:lnTo>
                  <a:pt x="176" y="237"/>
                </a:lnTo>
                <a:lnTo>
                  <a:pt x="179" y="234"/>
                </a:lnTo>
                <a:lnTo>
                  <a:pt x="184" y="231"/>
                </a:lnTo>
                <a:lnTo>
                  <a:pt x="186" y="229"/>
                </a:lnTo>
                <a:lnTo>
                  <a:pt x="186" y="228"/>
                </a:lnTo>
                <a:lnTo>
                  <a:pt x="187" y="228"/>
                </a:lnTo>
                <a:lnTo>
                  <a:pt x="189" y="229"/>
                </a:lnTo>
                <a:lnTo>
                  <a:pt x="189" y="231"/>
                </a:lnTo>
                <a:lnTo>
                  <a:pt x="179" y="237"/>
                </a:lnTo>
                <a:lnTo>
                  <a:pt x="178" y="239"/>
                </a:lnTo>
                <a:lnTo>
                  <a:pt x="176" y="240"/>
                </a:lnTo>
                <a:lnTo>
                  <a:pt x="176" y="253"/>
                </a:lnTo>
                <a:lnTo>
                  <a:pt x="176" y="254"/>
                </a:lnTo>
                <a:lnTo>
                  <a:pt x="181" y="251"/>
                </a:lnTo>
                <a:lnTo>
                  <a:pt x="187" y="247"/>
                </a:lnTo>
                <a:lnTo>
                  <a:pt x="195" y="240"/>
                </a:lnTo>
                <a:lnTo>
                  <a:pt x="197" y="240"/>
                </a:lnTo>
                <a:lnTo>
                  <a:pt x="198" y="242"/>
                </a:lnTo>
                <a:lnTo>
                  <a:pt x="197" y="243"/>
                </a:lnTo>
                <a:lnTo>
                  <a:pt x="189" y="248"/>
                </a:lnTo>
                <a:lnTo>
                  <a:pt x="178" y="256"/>
                </a:lnTo>
                <a:lnTo>
                  <a:pt x="176" y="258"/>
                </a:lnTo>
                <a:lnTo>
                  <a:pt x="176" y="272"/>
                </a:lnTo>
                <a:lnTo>
                  <a:pt x="176" y="273"/>
                </a:lnTo>
                <a:lnTo>
                  <a:pt x="178" y="272"/>
                </a:lnTo>
                <a:lnTo>
                  <a:pt x="187" y="265"/>
                </a:lnTo>
                <a:lnTo>
                  <a:pt x="197" y="258"/>
                </a:lnTo>
                <a:lnTo>
                  <a:pt x="198" y="256"/>
                </a:lnTo>
                <a:lnTo>
                  <a:pt x="200" y="254"/>
                </a:lnTo>
                <a:lnTo>
                  <a:pt x="202" y="256"/>
                </a:lnTo>
                <a:lnTo>
                  <a:pt x="202" y="258"/>
                </a:lnTo>
                <a:lnTo>
                  <a:pt x="202" y="259"/>
                </a:lnTo>
                <a:lnTo>
                  <a:pt x="194" y="262"/>
                </a:lnTo>
                <a:lnTo>
                  <a:pt x="178" y="275"/>
                </a:lnTo>
                <a:lnTo>
                  <a:pt x="176" y="277"/>
                </a:lnTo>
                <a:lnTo>
                  <a:pt x="176" y="294"/>
                </a:lnTo>
                <a:lnTo>
                  <a:pt x="176" y="295"/>
                </a:lnTo>
                <a:lnTo>
                  <a:pt x="178" y="294"/>
                </a:lnTo>
                <a:lnTo>
                  <a:pt x="194" y="283"/>
                </a:lnTo>
                <a:lnTo>
                  <a:pt x="200" y="278"/>
                </a:lnTo>
                <a:lnTo>
                  <a:pt x="205" y="272"/>
                </a:lnTo>
                <a:lnTo>
                  <a:pt x="206" y="272"/>
                </a:lnTo>
                <a:lnTo>
                  <a:pt x="208" y="273"/>
                </a:lnTo>
                <a:lnTo>
                  <a:pt x="206" y="275"/>
                </a:lnTo>
                <a:lnTo>
                  <a:pt x="200" y="280"/>
                </a:lnTo>
                <a:lnTo>
                  <a:pt x="195" y="283"/>
                </a:lnTo>
                <a:lnTo>
                  <a:pt x="178" y="297"/>
                </a:lnTo>
                <a:lnTo>
                  <a:pt x="176" y="299"/>
                </a:lnTo>
                <a:lnTo>
                  <a:pt x="176" y="308"/>
                </a:lnTo>
                <a:lnTo>
                  <a:pt x="176" y="327"/>
                </a:lnTo>
                <a:lnTo>
                  <a:pt x="178" y="329"/>
                </a:lnTo>
                <a:lnTo>
                  <a:pt x="179" y="327"/>
                </a:lnTo>
                <a:lnTo>
                  <a:pt x="181" y="330"/>
                </a:lnTo>
                <a:lnTo>
                  <a:pt x="183" y="333"/>
                </a:lnTo>
                <a:lnTo>
                  <a:pt x="197" y="349"/>
                </a:lnTo>
                <a:lnTo>
                  <a:pt x="198" y="351"/>
                </a:lnTo>
                <a:lnTo>
                  <a:pt x="200" y="354"/>
                </a:lnTo>
                <a:lnTo>
                  <a:pt x="200" y="355"/>
                </a:lnTo>
                <a:lnTo>
                  <a:pt x="197" y="355"/>
                </a:lnTo>
                <a:lnTo>
                  <a:pt x="197" y="354"/>
                </a:lnTo>
                <a:lnTo>
                  <a:pt x="195" y="351"/>
                </a:lnTo>
                <a:lnTo>
                  <a:pt x="186" y="340"/>
                </a:lnTo>
                <a:lnTo>
                  <a:pt x="181" y="335"/>
                </a:lnTo>
                <a:lnTo>
                  <a:pt x="178" y="332"/>
                </a:lnTo>
                <a:lnTo>
                  <a:pt x="178" y="351"/>
                </a:lnTo>
                <a:lnTo>
                  <a:pt x="178" y="366"/>
                </a:lnTo>
                <a:lnTo>
                  <a:pt x="181" y="379"/>
                </a:lnTo>
                <a:lnTo>
                  <a:pt x="181" y="385"/>
                </a:lnTo>
                <a:lnTo>
                  <a:pt x="181" y="387"/>
                </a:lnTo>
                <a:lnTo>
                  <a:pt x="181" y="390"/>
                </a:lnTo>
                <a:lnTo>
                  <a:pt x="186" y="390"/>
                </a:lnTo>
                <a:lnTo>
                  <a:pt x="187" y="390"/>
                </a:lnTo>
                <a:lnTo>
                  <a:pt x="189" y="392"/>
                </a:lnTo>
                <a:lnTo>
                  <a:pt x="187" y="393"/>
                </a:lnTo>
                <a:lnTo>
                  <a:pt x="186" y="393"/>
                </a:lnTo>
                <a:lnTo>
                  <a:pt x="181" y="393"/>
                </a:lnTo>
                <a:lnTo>
                  <a:pt x="161" y="395"/>
                </a:lnTo>
                <a:lnTo>
                  <a:pt x="157" y="395"/>
                </a:lnTo>
                <a:lnTo>
                  <a:pt x="138" y="406"/>
                </a:lnTo>
                <a:lnTo>
                  <a:pt x="129" y="409"/>
                </a:lnTo>
                <a:lnTo>
                  <a:pt x="127" y="409"/>
                </a:lnTo>
                <a:lnTo>
                  <a:pt x="127" y="406"/>
                </a:lnTo>
                <a:lnTo>
                  <a:pt x="129" y="406"/>
                </a:lnTo>
                <a:lnTo>
                  <a:pt x="131" y="406"/>
                </a:lnTo>
                <a:lnTo>
                  <a:pt x="134" y="406"/>
                </a:lnTo>
                <a:lnTo>
                  <a:pt x="137" y="404"/>
                </a:lnTo>
                <a:lnTo>
                  <a:pt x="154" y="395"/>
                </a:lnTo>
                <a:lnTo>
                  <a:pt x="153" y="393"/>
                </a:lnTo>
                <a:lnTo>
                  <a:pt x="151" y="393"/>
                </a:lnTo>
                <a:lnTo>
                  <a:pt x="150" y="392"/>
                </a:lnTo>
                <a:lnTo>
                  <a:pt x="150" y="390"/>
                </a:lnTo>
                <a:lnTo>
                  <a:pt x="151" y="390"/>
                </a:lnTo>
                <a:lnTo>
                  <a:pt x="159" y="387"/>
                </a:lnTo>
                <a:lnTo>
                  <a:pt x="161" y="385"/>
                </a:lnTo>
                <a:lnTo>
                  <a:pt x="162" y="382"/>
                </a:lnTo>
                <a:lnTo>
                  <a:pt x="162" y="377"/>
                </a:lnTo>
                <a:lnTo>
                  <a:pt x="161" y="377"/>
                </a:lnTo>
                <a:lnTo>
                  <a:pt x="151" y="382"/>
                </a:lnTo>
                <a:lnTo>
                  <a:pt x="142" y="387"/>
                </a:lnTo>
                <a:lnTo>
                  <a:pt x="134" y="389"/>
                </a:lnTo>
                <a:lnTo>
                  <a:pt x="132" y="389"/>
                </a:lnTo>
                <a:lnTo>
                  <a:pt x="132" y="385"/>
                </a:lnTo>
                <a:lnTo>
                  <a:pt x="134" y="385"/>
                </a:lnTo>
                <a:lnTo>
                  <a:pt x="135" y="385"/>
                </a:lnTo>
                <a:lnTo>
                  <a:pt x="135" y="387"/>
                </a:lnTo>
                <a:lnTo>
                  <a:pt x="137" y="387"/>
                </a:lnTo>
                <a:lnTo>
                  <a:pt x="140" y="385"/>
                </a:lnTo>
                <a:lnTo>
                  <a:pt x="148" y="382"/>
                </a:lnTo>
                <a:lnTo>
                  <a:pt x="161" y="376"/>
                </a:lnTo>
                <a:lnTo>
                  <a:pt x="161" y="374"/>
                </a:lnTo>
                <a:lnTo>
                  <a:pt x="161" y="363"/>
                </a:lnTo>
                <a:lnTo>
                  <a:pt x="161" y="362"/>
                </a:lnTo>
                <a:lnTo>
                  <a:pt x="159" y="363"/>
                </a:lnTo>
                <a:lnTo>
                  <a:pt x="135" y="376"/>
                </a:lnTo>
                <a:lnTo>
                  <a:pt x="132" y="379"/>
                </a:lnTo>
                <a:lnTo>
                  <a:pt x="131" y="379"/>
                </a:lnTo>
                <a:lnTo>
                  <a:pt x="129" y="379"/>
                </a:lnTo>
                <a:lnTo>
                  <a:pt x="129" y="377"/>
                </a:lnTo>
                <a:lnTo>
                  <a:pt x="124" y="384"/>
                </a:lnTo>
                <a:lnTo>
                  <a:pt x="118" y="390"/>
                </a:lnTo>
                <a:lnTo>
                  <a:pt x="110" y="395"/>
                </a:lnTo>
                <a:lnTo>
                  <a:pt x="102" y="396"/>
                </a:lnTo>
                <a:lnTo>
                  <a:pt x="94" y="398"/>
                </a:lnTo>
                <a:lnTo>
                  <a:pt x="80" y="396"/>
                </a:lnTo>
                <a:lnTo>
                  <a:pt x="75" y="396"/>
                </a:lnTo>
                <a:lnTo>
                  <a:pt x="71" y="395"/>
                </a:lnTo>
                <a:lnTo>
                  <a:pt x="63" y="389"/>
                </a:lnTo>
                <a:lnTo>
                  <a:pt x="56" y="381"/>
                </a:lnTo>
                <a:lnTo>
                  <a:pt x="55" y="379"/>
                </a:lnTo>
                <a:lnTo>
                  <a:pt x="55" y="381"/>
                </a:lnTo>
                <a:lnTo>
                  <a:pt x="53" y="382"/>
                </a:lnTo>
                <a:lnTo>
                  <a:pt x="45" y="385"/>
                </a:lnTo>
                <a:lnTo>
                  <a:pt x="33" y="393"/>
                </a:lnTo>
                <a:lnTo>
                  <a:pt x="31" y="393"/>
                </a:lnTo>
                <a:lnTo>
                  <a:pt x="36" y="398"/>
                </a:lnTo>
                <a:lnTo>
                  <a:pt x="41" y="403"/>
                </a:lnTo>
                <a:lnTo>
                  <a:pt x="42" y="403"/>
                </a:lnTo>
                <a:lnTo>
                  <a:pt x="52" y="398"/>
                </a:lnTo>
                <a:lnTo>
                  <a:pt x="55" y="395"/>
                </a:lnTo>
                <a:lnTo>
                  <a:pt x="60" y="392"/>
                </a:lnTo>
                <a:lnTo>
                  <a:pt x="61" y="390"/>
                </a:lnTo>
                <a:lnTo>
                  <a:pt x="63" y="393"/>
                </a:lnTo>
                <a:lnTo>
                  <a:pt x="61" y="395"/>
                </a:lnTo>
                <a:lnTo>
                  <a:pt x="45" y="403"/>
                </a:lnTo>
                <a:lnTo>
                  <a:pt x="44" y="404"/>
                </a:lnTo>
                <a:lnTo>
                  <a:pt x="53" y="407"/>
                </a:lnTo>
                <a:lnTo>
                  <a:pt x="63" y="411"/>
                </a:lnTo>
                <a:lnTo>
                  <a:pt x="64" y="411"/>
                </a:lnTo>
                <a:lnTo>
                  <a:pt x="67" y="409"/>
                </a:lnTo>
                <a:lnTo>
                  <a:pt x="74" y="404"/>
                </a:lnTo>
                <a:lnTo>
                  <a:pt x="75" y="404"/>
                </a:lnTo>
                <a:lnTo>
                  <a:pt x="77" y="406"/>
                </a:lnTo>
                <a:lnTo>
                  <a:pt x="77" y="407"/>
                </a:lnTo>
                <a:lnTo>
                  <a:pt x="75" y="407"/>
                </a:lnTo>
                <a:lnTo>
                  <a:pt x="74" y="409"/>
                </a:lnTo>
                <a:lnTo>
                  <a:pt x="67" y="411"/>
                </a:lnTo>
                <a:lnTo>
                  <a:pt x="91" y="414"/>
                </a:lnTo>
                <a:lnTo>
                  <a:pt x="90" y="411"/>
                </a:lnTo>
                <a:lnTo>
                  <a:pt x="88" y="409"/>
                </a:lnTo>
                <a:lnTo>
                  <a:pt x="88" y="407"/>
                </a:lnTo>
                <a:lnTo>
                  <a:pt x="90" y="406"/>
                </a:lnTo>
                <a:lnTo>
                  <a:pt x="91" y="406"/>
                </a:lnTo>
                <a:lnTo>
                  <a:pt x="91" y="407"/>
                </a:lnTo>
                <a:lnTo>
                  <a:pt x="91" y="411"/>
                </a:lnTo>
                <a:lnTo>
                  <a:pt x="93" y="414"/>
                </a:lnTo>
                <a:lnTo>
                  <a:pt x="94" y="415"/>
                </a:lnTo>
                <a:lnTo>
                  <a:pt x="105" y="415"/>
                </a:lnTo>
                <a:lnTo>
                  <a:pt x="105" y="414"/>
                </a:lnTo>
                <a:lnTo>
                  <a:pt x="101" y="407"/>
                </a:lnTo>
                <a:lnTo>
                  <a:pt x="97" y="404"/>
                </a:lnTo>
                <a:lnTo>
                  <a:pt x="97" y="403"/>
                </a:lnTo>
                <a:lnTo>
                  <a:pt x="97" y="401"/>
                </a:lnTo>
                <a:lnTo>
                  <a:pt x="99" y="401"/>
                </a:lnTo>
                <a:lnTo>
                  <a:pt x="101" y="403"/>
                </a:lnTo>
                <a:lnTo>
                  <a:pt x="102" y="404"/>
                </a:lnTo>
                <a:lnTo>
                  <a:pt x="107" y="414"/>
                </a:lnTo>
                <a:lnTo>
                  <a:pt x="108" y="415"/>
                </a:lnTo>
                <a:lnTo>
                  <a:pt x="121" y="415"/>
                </a:lnTo>
                <a:lnTo>
                  <a:pt x="123" y="415"/>
                </a:lnTo>
                <a:lnTo>
                  <a:pt x="121" y="412"/>
                </a:lnTo>
                <a:lnTo>
                  <a:pt x="118" y="407"/>
                </a:lnTo>
                <a:lnTo>
                  <a:pt x="113" y="400"/>
                </a:lnTo>
                <a:lnTo>
                  <a:pt x="115" y="398"/>
                </a:lnTo>
                <a:lnTo>
                  <a:pt x="116" y="398"/>
                </a:lnTo>
                <a:lnTo>
                  <a:pt x="116" y="400"/>
                </a:lnTo>
                <a:lnTo>
                  <a:pt x="116" y="403"/>
                </a:lnTo>
                <a:lnTo>
                  <a:pt x="121" y="409"/>
                </a:lnTo>
                <a:lnTo>
                  <a:pt x="124" y="414"/>
                </a:lnTo>
                <a:lnTo>
                  <a:pt x="126" y="415"/>
                </a:lnTo>
                <a:lnTo>
                  <a:pt x="134" y="415"/>
                </a:lnTo>
                <a:lnTo>
                  <a:pt x="151" y="414"/>
                </a:lnTo>
                <a:lnTo>
                  <a:pt x="157" y="412"/>
                </a:lnTo>
                <a:lnTo>
                  <a:pt x="176" y="404"/>
                </a:lnTo>
                <a:lnTo>
                  <a:pt x="178" y="403"/>
                </a:lnTo>
                <a:lnTo>
                  <a:pt x="179" y="404"/>
                </a:lnTo>
                <a:lnTo>
                  <a:pt x="179" y="406"/>
                </a:lnTo>
                <a:lnTo>
                  <a:pt x="178" y="407"/>
                </a:lnTo>
                <a:lnTo>
                  <a:pt x="176" y="407"/>
                </a:lnTo>
                <a:lnTo>
                  <a:pt x="168" y="411"/>
                </a:lnTo>
                <a:lnTo>
                  <a:pt x="161" y="412"/>
                </a:lnTo>
                <a:lnTo>
                  <a:pt x="161" y="414"/>
                </a:lnTo>
                <a:lnTo>
                  <a:pt x="181" y="414"/>
                </a:lnTo>
                <a:lnTo>
                  <a:pt x="200" y="412"/>
                </a:lnTo>
                <a:lnTo>
                  <a:pt x="202" y="407"/>
                </a:lnTo>
                <a:lnTo>
                  <a:pt x="205" y="401"/>
                </a:lnTo>
                <a:lnTo>
                  <a:pt x="206" y="398"/>
                </a:lnTo>
                <a:lnTo>
                  <a:pt x="211" y="385"/>
                </a:lnTo>
                <a:lnTo>
                  <a:pt x="216" y="374"/>
                </a:lnTo>
                <a:lnTo>
                  <a:pt x="216" y="373"/>
                </a:lnTo>
                <a:lnTo>
                  <a:pt x="213" y="368"/>
                </a:lnTo>
                <a:lnTo>
                  <a:pt x="211" y="362"/>
                </a:lnTo>
                <a:lnTo>
                  <a:pt x="206" y="365"/>
                </a:lnTo>
                <a:lnTo>
                  <a:pt x="195" y="387"/>
                </a:lnTo>
                <a:lnTo>
                  <a:pt x="191" y="398"/>
                </a:lnTo>
                <a:lnTo>
                  <a:pt x="187" y="409"/>
                </a:lnTo>
                <a:lnTo>
                  <a:pt x="186" y="409"/>
                </a:lnTo>
                <a:lnTo>
                  <a:pt x="184" y="411"/>
                </a:lnTo>
                <a:lnTo>
                  <a:pt x="183" y="411"/>
                </a:lnTo>
                <a:lnTo>
                  <a:pt x="183" y="409"/>
                </a:lnTo>
                <a:lnTo>
                  <a:pt x="183" y="407"/>
                </a:lnTo>
                <a:lnTo>
                  <a:pt x="184" y="403"/>
                </a:lnTo>
                <a:lnTo>
                  <a:pt x="189" y="395"/>
                </a:lnTo>
                <a:lnTo>
                  <a:pt x="197" y="379"/>
                </a:lnTo>
                <a:lnTo>
                  <a:pt x="205" y="365"/>
                </a:lnTo>
                <a:lnTo>
                  <a:pt x="206" y="360"/>
                </a:lnTo>
                <a:lnTo>
                  <a:pt x="206" y="359"/>
                </a:lnTo>
                <a:lnTo>
                  <a:pt x="208" y="357"/>
                </a:lnTo>
                <a:lnTo>
                  <a:pt x="209" y="357"/>
                </a:lnTo>
                <a:lnTo>
                  <a:pt x="208" y="349"/>
                </a:lnTo>
                <a:lnTo>
                  <a:pt x="209" y="341"/>
                </a:lnTo>
                <a:lnTo>
                  <a:pt x="208" y="341"/>
                </a:lnTo>
                <a:lnTo>
                  <a:pt x="206" y="340"/>
                </a:lnTo>
                <a:lnTo>
                  <a:pt x="206" y="338"/>
                </a:lnTo>
                <a:lnTo>
                  <a:pt x="203" y="335"/>
                </a:lnTo>
                <a:lnTo>
                  <a:pt x="192" y="322"/>
                </a:lnTo>
                <a:lnTo>
                  <a:pt x="186" y="316"/>
                </a:lnTo>
                <a:lnTo>
                  <a:pt x="184" y="314"/>
                </a:lnTo>
                <a:lnTo>
                  <a:pt x="183" y="314"/>
                </a:lnTo>
                <a:lnTo>
                  <a:pt x="181" y="313"/>
                </a:lnTo>
                <a:lnTo>
                  <a:pt x="183" y="311"/>
                </a:lnTo>
                <a:lnTo>
                  <a:pt x="184" y="310"/>
                </a:lnTo>
                <a:lnTo>
                  <a:pt x="186" y="311"/>
                </a:lnTo>
                <a:lnTo>
                  <a:pt x="187" y="314"/>
                </a:lnTo>
                <a:lnTo>
                  <a:pt x="191" y="318"/>
                </a:lnTo>
                <a:lnTo>
                  <a:pt x="205" y="333"/>
                </a:lnTo>
                <a:lnTo>
                  <a:pt x="209" y="338"/>
                </a:lnTo>
                <a:lnTo>
                  <a:pt x="211" y="338"/>
                </a:lnTo>
                <a:lnTo>
                  <a:pt x="211" y="340"/>
                </a:lnTo>
                <a:lnTo>
                  <a:pt x="213" y="335"/>
                </a:lnTo>
                <a:lnTo>
                  <a:pt x="216" y="332"/>
                </a:lnTo>
                <a:lnTo>
                  <a:pt x="214" y="330"/>
                </a:lnTo>
                <a:lnTo>
                  <a:pt x="209" y="321"/>
                </a:lnTo>
                <a:lnTo>
                  <a:pt x="200" y="305"/>
                </a:lnTo>
                <a:lnTo>
                  <a:pt x="198" y="303"/>
                </a:lnTo>
                <a:lnTo>
                  <a:pt x="195" y="300"/>
                </a:lnTo>
                <a:lnTo>
                  <a:pt x="195" y="299"/>
                </a:lnTo>
                <a:lnTo>
                  <a:pt x="195" y="297"/>
                </a:lnTo>
                <a:lnTo>
                  <a:pt x="198" y="297"/>
                </a:lnTo>
                <a:lnTo>
                  <a:pt x="198" y="299"/>
                </a:lnTo>
                <a:lnTo>
                  <a:pt x="200" y="302"/>
                </a:lnTo>
                <a:lnTo>
                  <a:pt x="202" y="305"/>
                </a:lnTo>
                <a:lnTo>
                  <a:pt x="211" y="318"/>
                </a:lnTo>
                <a:lnTo>
                  <a:pt x="213" y="321"/>
                </a:lnTo>
                <a:lnTo>
                  <a:pt x="217" y="329"/>
                </a:lnTo>
                <a:lnTo>
                  <a:pt x="222" y="324"/>
                </a:lnTo>
                <a:lnTo>
                  <a:pt x="227" y="321"/>
                </a:lnTo>
                <a:lnTo>
                  <a:pt x="222" y="313"/>
                </a:lnTo>
                <a:lnTo>
                  <a:pt x="214" y="300"/>
                </a:lnTo>
                <a:lnTo>
                  <a:pt x="211" y="294"/>
                </a:lnTo>
                <a:lnTo>
                  <a:pt x="209" y="292"/>
                </a:lnTo>
                <a:lnTo>
                  <a:pt x="208" y="291"/>
                </a:lnTo>
                <a:lnTo>
                  <a:pt x="208" y="289"/>
                </a:lnTo>
                <a:lnTo>
                  <a:pt x="211" y="288"/>
                </a:lnTo>
                <a:lnTo>
                  <a:pt x="211" y="289"/>
                </a:lnTo>
                <a:lnTo>
                  <a:pt x="213" y="292"/>
                </a:lnTo>
                <a:lnTo>
                  <a:pt x="214" y="297"/>
                </a:lnTo>
                <a:lnTo>
                  <a:pt x="216" y="299"/>
                </a:lnTo>
                <a:lnTo>
                  <a:pt x="224" y="310"/>
                </a:lnTo>
                <a:lnTo>
                  <a:pt x="228" y="318"/>
                </a:lnTo>
                <a:lnTo>
                  <a:pt x="230" y="319"/>
                </a:lnTo>
                <a:lnTo>
                  <a:pt x="235" y="316"/>
                </a:lnTo>
                <a:lnTo>
                  <a:pt x="239" y="314"/>
                </a:lnTo>
                <a:lnTo>
                  <a:pt x="239" y="313"/>
                </a:lnTo>
                <a:lnTo>
                  <a:pt x="236" y="306"/>
                </a:lnTo>
                <a:lnTo>
                  <a:pt x="227" y="294"/>
                </a:lnTo>
                <a:lnTo>
                  <a:pt x="225" y="292"/>
                </a:lnTo>
                <a:lnTo>
                  <a:pt x="224" y="292"/>
                </a:lnTo>
                <a:lnTo>
                  <a:pt x="225" y="289"/>
                </a:lnTo>
                <a:lnTo>
                  <a:pt x="227" y="289"/>
                </a:lnTo>
                <a:lnTo>
                  <a:pt x="228" y="289"/>
                </a:lnTo>
                <a:close/>
                <a:moveTo>
                  <a:pt x="213" y="57"/>
                </a:moveTo>
                <a:lnTo>
                  <a:pt x="213" y="57"/>
                </a:lnTo>
                <a:lnTo>
                  <a:pt x="208" y="60"/>
                </a:lnTo>
                <a:lnTo>
                  <a:pt x="198" y="65"/>
                </a:lnTo>
                <a:lnTo>
                  <a:pt x="192" y="70"/>
                </a:lnTo>
                <a:lnTo>
                  <a:pt x="189" y="75"/>
                </a:lnTo>
                <a:lnTo>
                  <a:pt x="187" y="75"/>
                </a:lnTo>
                <a:lnTo>
                  <a:pt x="186" y="75"/>
                </a:lnTo>
                <a:lnTo>
                  <a:pt x="184" y="73"/>
                </a:lnTo>
                <a:lnTo>
                  <a:pt x="186" y="71"/>
                </a:lnTo>
                <a:lnTo>
                  <a:pt x="203" y="60"/>
                </a:lnTo>
                <a:lnTo>
                  <a:pt x="213" y="54"/>
                </a:lnTo>
                <a:lnTo>
                  <a:pt x="214" y="54"/>
                </a:lnTo>
                <a:lnTo>
                  <a:pt x="219" y="46"/>
                </a:lnTo>
                <a:lnTo>
                  <a:pt x="225" y="40"/>
                </a:lnTo>
                <a:lnTo>
                  <a:pt x="235" y="35"/>
                </a:lnTo>
                <a:lnTo>
                  <a:pt x="244" y="34"/>
                </a:lnTo>
                <a:lnTo>
                  <a:pt x="252" y="35"/>
                </a:lnTo>
                <a:lnTo>
                  <a:pt x="255" y="35"/>
                </a:lnTo>
                <a:lnTo>
                  <a:pt x="258" y="35"/>
                </a:lnTo>
                <a:lnTo>
                  <a:pt x="260" y="35"/>
                </a:lnTo>
                <a:lnTo>
                  <a:pt x="262" y="37"/>
                </a:lnTo>
                <a:lnTo>
                  <a:pt x="262" y="38"/>
                </a:lnTo>
                <a:lnTo>
                  <a:pt x="263" y="38"/>
                </a:lnTo>
                <a:lnTo>
                  <a:pt x="269" y="43"/>
                </a:lnTo>
                <a:lnTo>
                  <a:pt x="273" y="46"/>
                </a:lnTo>
                <a:lnTo>
                  <a:pt x="276" y="51"/>
                </a:lnTo>
                <a:lnTo>
                  <a:pt x="277" y="54"/>
                </a:lnTo>
                <a:lnTo>
                  <a:pt x="282" y="59"/>
                </a:lnTo>
                <a:lnTo>
                  <a:pt x="284" y="65"/>
                </a:lnTo>
                <a:lnTo>
                  <a:pt x="285" y="75"/>
                </a:lnTo>
                <a:lnTo>
                  <a:pt x="282" y="84"/>
                </a:lnTo>
                <a:lnTo>
                  <a:pt x="277" y="92"/>
                </a:lnTo>
                <a:lnTo>
                  <a:pt x="273" y="98"/>
                </a:lnTo>
                <a:lnTo>
                  <a:pt x="265" y="103"/>
                </a:lnTo>
                <a:lnTo>
                  <a:pt x="257" y="106"/>
                </a:lnTo>
                <a:lnTo>
                  <a:pt x="257" y="108"/>
                </a:lnTo>
                <a:lnTo>
                  <a:pt x="265" y="124"/>
                </a:lnTo>
                <a:lnTo>
                  <a:pt x="268" y="128"/>
                </a:lnTo>
                <a:lnTo>
                  <a:pt x="268" y="130"/>
                </a:lnTo>
                <a:lnTo>
                  <a:pt x="269" y="131"/>
                </a:lnTo>
                <a:lnTo>
                  <a:pt x="269" y="133"/>
                </a:lnTo>
                <a:lnTo>
                  <a:pt x="274" y="136"/>
                </a:lnTo>
                <a:lnTo>
                  <a:pt x="277" y="142"/>
                </a:lnTo>
                <a:lnTo>
                  <a:pt x="280" y="147"/>
                </a:lnTo>
                <a:lnTo>
                  <a:pt x="282" y="153"/>
                </a:lnTo>
                <a:lnTo>
                  <a:pt x="285" y="150"/>
                </a:lnTo>
                <a:lnTo>
                  <a:pt x="288" y="144"/>
                </a:lnTo>
                <a:lnTo>
                  <a:pt x="288" y="142"/>
                </a:lnTo>
                <a:lnTo>
                  <a:pt x="288" y="139"/>
                </a:lnTo>
                <a:lnTo>
                  <a:pt x="290" y="139"/>
                </a:lnTo>
                <a:lnTo>
                  <a:pt x="291" y="139"/>
                </a:lnTo>
                <a:lnTo>
                  <a:pt x="291" y="141"/>
                </a:lnTo>
                <a:lnTo>
                  <a:pt x="290" y="142"/>
                </a:lnTo>
                <a:lnTo>
                  <a:pt x="287" y="152"/>
                </a:lnTo>
                <a:lnTo>
                  <a:pt x="285" y="155"/>
                </a:lnTo>
                <a:lnTo>
                  <a:pt x="285" y="157"/>
                </a:lnTo>
                <a:lnTo>
                  <a:pt x="284" y="158"/>
                </a:lnTo>
                <a:lnTo>
                  <a:pt x="284" y="160"/>
                </a:lnTo>
                <a:lnTo>
                  <a:pt x="284" y="163"/>
                </a:lnTo>
                <a:lnTo>
                  <a:pt x="284" y="166"/>
                </a:lnTo>
                <a:lnTo>
                  <a:pt x="284" y="165"/>
                </a:lnTo>
                <a:lnTo>
                  <a:pt x="288" y="158"/>
                </a:lnTo>
                <a:lnTo>
                  <a:pt x="301" y="139"/>
                </a:lnTo>
                <a:lnTo>
                  <a:pt x="304" y="136"/>
                </a:lnTo>
                <a:lnTo>
                  <a:pt x="306" y="136"/>
                </a:lnTo>
                <a:lnTo>
                  <a:pt x="307" y="136"/>
                </a:lnTo>
                <a:lnTo>
                  <a:pt x="307" y="131"/>
                </a:lnTo>
                <a:lnTo>
                  <a:pt x="307" y="128"/>
                </a:lnTo>
                <a:lnTo>
                  <a:pt x="306" y="117"/>
                </a:lnTo>
                <a:lnTo>
                  <a:pt x="304" y="109"/>
                </a:lnTo>
                <a:lnTo>
                  <a:pt x="304" y="108"/>
                </a:lnTo>
                <a:lnTo>
                  <a:pt x="298" y="98"/>
                </a:lnTo>
                <a:lnTo>
                  <a:pt x="296" y="95"/>
                </a:lnTo>
                <a:lnTo>
                  <a:pt x="295" y="95"/>
                </a:lnTo>
                <a:lnTo>
                  <a:pt x="295" y="92"/>
                </a:lnTo>
                <a:lnTo>
                  <a:pt x="295" y="90"/>
                </a:lnTo>
                <a:lnTo>
                  <a:pt x="296" y="89"/>
                </a:lnTo>
                <a:lnTo>
                  <a:pt x="298" y="89"/>
                </a:lnTo>
                <a:lnTo>
                  <a:pt x="303" y="82"/>
                </a:lnTo>
                <a:lnTo>
                  <a:pt x="303" y="81"/>
                </a:lnTo>
                <a:lnTo>
                  <a:pt x="303" y="65"/>
                </a:lnTo>
                <a:lnTo>
                  <a:pt x="301" y="67"/>
                </a:lnTo>
                <a:lnTo>
                  <a:pt x="298" y="73"/>
                </a:lnTo>
                <a:lnTo>
                  <a:pt x="295" y="79"/>
                </a:lnTo>
                <a:lnTo>
                  <a:pt x="295" y="81"/>
                </a:lnTo>
                <a:lnTo>
                  <a:pt x="293" y="82"/>
                </a:lnTo>
                <a:lnTo>
                  <a:pt x="290" y="81"/>
                </a:lnTo>
                <a:lnTo>
                  <a:pt x="291" y="79"/>
                </a:lnTo>
                <a:lnTo>
                  <a:pt x="295" y="73"/>
                </a:lnTo>
                <a:lnTo>
                  <a:pt x="303" y="62"/>
                </a:lnTo>
                <a:lnTo>
                  <a:pt x="303" y="60"/>
                </a:lnTo>
                <a:lnTo>
                  <a:pt x="303" y="53"/>
                </a:lnTo>
                <a:lnTo>
                  <a:pt x="303" y="49"/>
                </a:lnTo>
                <a:lnTo>
                  <a:pt x="299" y="54"/>
                </a:lnTo>
                <a:lnTo>
                  <a:pt x="293" y="65"/>
                </a:lnTo>
                <a:lnTo>
                  <a:pt x="291" y="67"/>
                </a:lnTo>
                <a:lnTo>
                  <a:pt x="290" y="67"/>
                </a:lnTo>
                <a:lnTo>
                  <a:pt x="290" y="65"/>
                </a:lnTo>
                <a:lnTo>
                  <a:pt x="290" y="64"/>
                </a:lnTo>
                <a:lnTo>
                  <a:pt x="295" y="57"/>
                </a:lnTo>
                <a:lnTo>
                  <a:pt x="301" y="48"/>
                </a:lnTo>
                <a:lnTo>
                  <a:pt x="301" y="46"/>
                </a:lnTo>
                <a:lnTo>
                  <a:pt x="299" y="38"/>
                </a:lnTo>
                <a:lnTo>
                  <a:pt x="298" y="37"/>
                </a:lnTo>
                <a:lnTo>
                  <a:pt x="293" y="45"/>
                </a:lnTo>
                <a:lnTo>
                  <a:pt x="291" y="49"/>
                </a:lnTo>
                <a:lnTo>
                  <a:pt x="290" y="49"/>
                </a:lnTo>
                <a:lnTo>
                  <a:pt x="288" y="49"/>
                </a:lnTo>
                <a:lnTo>
                  <a:pt x="288" y="48"/>
                </a:lnTo>
                <a:lnTo>
                  <a:pt x="288" y="46"/>
                </a:lnTo>
                <a:lnTo>
                  <a:pt x="295" y="37"/>
                </a:lnTo>
                <a:lnTo>
                  <a:pt x="296" y="35"/>
                </a:lnTo>
                <a:lnTo>
                  <a:pt x="290" y="29"/>
                </a:lnTo>
                <a:lnTo>
                  <a:pt x="285" y="38"/>
                </a:lnTo>
                <a:lnTo>
                  <a:pt x="285" y="40"/>
                </a:lnTo>
                <a:lnTo>
                  <a:pt x="284" y="40"/>
                </a:lnTo>
                <a:lnTo>
                  <a:pt x="282" y="40"/>
                </a:lnTo>
                <a:lnTo>
                  <a:pt x="282" y="38"/>
                </a:lnTo>
                <a:lnTo>
                  <a:pt x="282" y="37"/>
                </a:lnTo>
                <a:lnTo>
                  <a:pt x="288" y="29"/>
                </a:lnTo>
                <a:lnTo>
                  <a:pt x="288" y="27"/>
                </a:lnTo>
                <a:lnTo>
                  <a:pt x="279" y="23"/>
                </a:lnTo>
                <a:lnTo>
                  <a:pt x="276" y="26"/>
                </a:lnTo>
                <a:lnTo>
                  <a:pt x="274" y="30"/>
                </a:lnTo>
                <a:lnTo>
                  <a:pt x="274" y="32"/>
                </a:lnTo>
                <a:lnTo>
                  <a:pt x="273" y="34"/>
                </a:lnTo>
                <a:lnTo>
                  <a:pt x="271" y="32"/>
                </a:lnTo>
                <a:lnTo>
                  <a:pt x="271" y="30"/>
                </a:lnTo>
                <a:lnTo>
                  <a:pt x="274" y="27"/>
                </a:lnTo>
                <a:lnTo>
                  <a:pt x="277" y="21"/>
                </a:lnTo>
                <a:lnTo>
                  <a:pt x="268" y="18"/>
                </a:lnTo>
                <a:lnTo>
                  <a:pt x="268" y="19"/>
                </a:lnTo>
                <a:lnTo>
                  <a:pt x="265" y="24"/>
                </a:lnTo>
                <a:lnTo>
                  <a:pt x="263" y="29"/>
                </a:lnTo>
                <a:lnTo>
                  <a:pt x="262" y="30"/>
                </a:lnTo>
                <a:lnTo>
                  <a:pt x="260" y="29"/>
                </a:lnTo>
                <a:lnTo>
                  <a:pt x="260" y="27"/>
                </a:lnTo>
                <a:lnTo>
                  <a:pt x="263" y="24"/>
                </a:lnTo>
                <a:lnTo>
                  <a:pt x="266" y="18"/>
                </a:lnTo>
                <a:lnTo>
                  <a:pt x="255" y="16"/>
                </a:lnTo>
                <a:lnTo>
                  <a:pt x="254" y="24"/>
                </a:lnTo>
                <a:lnTo>
                  <a:pt x="252" y="27"/>
                </a:lnTo>
                <a:lnTo>
                  <a:pt x="250" y="27"/>
                </a:lnTo>
                <a:lnTo>
                  <a:pt x="249" y="27"/>
                </a:lnTo>
                <a:lnTo>
                  <a:pt x="249" y="26"/>
                </a:lnTo>
                <a:lnTo>
                  <a:pt x="254" y="16"/>
                </a:lnTo>
                <a:lnTo>
                  <a:pt x="254" y="15"/>
                </a:lnTo>
                <a:lnTo>
                  <a:pt x="246" y="15"/>
                </a:lnTo>
                <a:lnTo>
                  <a:pt x="244" y="16"/>
                </a:lnTo>
                <a:lnTo>
                  <a:pt x="239" y="21"/>
                </a:lnTo>
                <a:lnTo>
                  <a:pt x="236" y="30"/>
                </a:lnTo>
                <a:lnTo>
                  <a:pt x="236" y="34"/>
                </a:lnTo>
                <a:lnTo>
                  <a:pt x="235" y="35"/>
                </a:lnTo>
                <a:lnTo>
                  <a:pt x="233" y="35"/>
                </a:lnTo>
                <a:lnTo>
                  <a:pt x="232" y="32"/>
                </a:lnTo>
                <a:lnTo>
                  <a:pt x="233" y="32"/>
                </a:lnTo>
                <a:lnTo>
                  <a:pt x="236" y="26"/>
                </a:lnTo>
                <a:lnTo>
                  <a:pt x="241" y="15"/>
                </a:lnTo>
                <a:lnTo>
                  <a:pt x="243" y="15"/>
                </a:lnTo>
                <a:lnTo>
                  <a:pt x="233" y="15"/>
                </a:lnTo>
                <a:lnTo>
                  <a:pt x="230" y="21"/>
                </a:lnTo>
                <a:lnTo>
                  <a:pt x="228" y="29"/>
                </a:lnTo>
                <a:lnTo>
                  <a:pt x="227" y="30"/>
                </a:lnTo>
                <a:lnTo>
                  <a:pt x="225" y="32"/>
                </a:lnTo>
                <a:lnTo>
                  <a:pt x="224" y="30"/>
                </a:lnTo>
                <a:lnTo>
                  <a:pt x="224" y="29"/>
                </a:lnTo>
                <a:lnTo>
                  <a:pt x="227" y="24"/>
                </a:lnTo>
                <a:lnTo>
                  <a:pt x="230" y="16"/>
                </a:lnTo>
                <a:lnTo>
                  <a:pt x="230" y="15"/>
                </a:lnTo>
                <a:lnTo>
                  <a:pt x="205" y="15"/>
                </a:lnTo>
                <a:lnTo>
                  <a:pt x="206" y="16"/>
                </a:lnTo>
                <a:lnTo>
                  <a:pt x="208" y="19"/>
                </a:lnTo>
                <a:lnTo>
                  <a:pt x="206" y="23"/>
                </a:lnTo>
                <a:lnTo>
                  <a:pt x="205" y="21"/>
                </a:lnTo>
                <a:lnTo>
                  <a:pt x="205" y="16"/>
                </a:lnTo>
                <a:lnTo>
                  <a:pt x="203" y="15"/>
                </a:lnTo>
                <a:lnTo>
                  <a:pt x="195" y="15"/>
                </a:lnTo>
                <a:lnTo>
                  <a:pt x="194" y="18"/>
                </a:lnTo>
                <a:lnTo>
                  <a:pt x="192" y="18"/>
                </a:lnTo>
                <a:lnTo>
                  <a:pt x="189" y="16"/>
                </a:lnTo>
                <a:lnTo>
                  <a:pt x="187" y="16"/>
                </a:lnTo>
                <a:lnTo>
                  <a:pt x="189" y="19"/>
                </a:lnTo>
                <a:lnTo>
                  <a:pt x="195" y="27"/>
                </a:lnTo>
                <a:lnTo>
                  <a:pt x="197" y="29"/>
                </a:lnTo>
                <a:lnTo>
                  <a:pt x="197" y="30"/>
                </a:lnTo>
                <a:lnTo>
                  <a:pt x="195" y="32"/>
                </a:lnTo>
                <a:lnTo>
                  <a:pt x="194" y="32"/>
                </a:lnTo>
                <a:lnTo>
                  <a:pt x="189" y="24"/>
                </a:lnTo>
                <a:lnTo>
                  <a:pt x="186" y="16"/>
                </a:lnTo>
                <a:lnTo>
                  <a:pt x="184" y="16"/>
                </a:lnTo>
                <a:lnTo>
                  <a:pt x="172" y="16"/>
                </a:lnTo>
                <a:lnTo>
                  <a:pt x="170" y="16"/>
                </a:lnTo>
                <a:lnTo>
                  <a:pt x="172" y="16"/>
                </a:lnTo>
                <a:lnTo>
                  <a:pt x="175" y="23"/>
                </a:lnTo>
                <a:lnTo>
                  <a:pt x="181" y="30"/>
                </a:lnTo>
                <a:lnTo>
                  <a:pt x="183" y="32"/>
                </a:lnTo>
                <a:lnTo>
                  <a:pt x="184" y="32"/>
                </a:lnTo>
                <a:lnTo>
                  <a:pt x="184" y="34"/>
                </a:lnTo>
                <a:lnTo>
                  <a:pt x="183" y="35"/>
                </a:lnTo>
                <a:lnTo>
                  <a:pt x="181" y="37"/>
                </a:lnTo>
                <a:lnTo>
                  <a:pt x="179" y="35"/>
                </a:lnTo>
                <a:lnTo>
                  <a:pt x="176" y="35"/>
                </a:lnTo>
                <a:lnTo>
                  <a:pt x="175" y="35"/>
                </a:lnTo>
                <a:lnTo>
                  <a:pt x="175" y="41"/>
                </a:lnTo>
                <a:lnTo>
                  <a:pt x="175" y="48"/>
                </a:lnTo>
                <a:lnTo>
                  <a:pt x="175" y="51"/>
                </a:lnTo>
                <a:lnTo>
                  <a:pt x="175" y="76"/>
                </a:lnTo>
                <a:lnTo>
                  <a:pt x="175" y="139"/>
                </a:lnTo>
                <a:lnTo>
                  <a:pt x="175" y="147"/>
                </a:lnTo>
                <a:lnTo>
                  <a:pt x="175" y="149"/>
                </a:lnTo>
                <a:lnTo>
                  <a:pt x="178" y="144"/>
                </a:lnTo>
                <a:lnTo>
                  <a:pt x="184" y="131"/>
                </a:lnTo>
                <a:lnTo>
                  <a:pt x="187" y="122"/>
                </a:lnTo>
                <a:lnTo>
                  <a:pt x="192" y="111"/>
                </a:lnTo>
                <a:lnTo>
                  <a:pt x="195" y="111"/>
                </a:lnTo>
                <a:lnTo>
                  <a:pt x="195" y="112"/>
                </a:lnTo>
                <a:lnTo>
                  <a:pt x="195" y="114"/>
                </a:lnTo>
                <a:lnTo>
                  <a:pt x="192" y="117"/>
                </a:lnTo>
                <a:lnTo>
                  <a:pt x="184" y="135"/>
                </a:lnTo>
                <a:lnTo>
                  <a:pt x="179" y="144"/>
                </a:lnTo>
                <a:lnTo>
                  <a:pt x="176" y="153"/>
                </a:lnTo>
                <a:lnTo>
                  <a:pt x="175" y="161"/>
                </a:lnTo>
                <a:lnTo>
                  <a:pt x="176" y="168"/>
                </a:lnTo>
                <a:lnTo>
                  <a:pt x="176" y="190"/>
                </a:lnTo>
                <a:lnTo>
                  <a:pt x="176" y="191"/>
                </a:lnTo>
                <a:lnTo>
                  <a:pt x="181" y="188"/>
                </a:lnTo>
                <a:lnTo>
                  <a:pt x="192" y="180"/>
                </a:lnTo>
                <a:lnTo>
                  <a:pt x="195" y="179"/>
                </a:lnTo>
                <a:lnTo>
                  <a:pt x="197" y="177"/>
                </a:lnTo>
                <a:lnTo>
                  <a:pt x="198" y="177"/>
                </a:lnTo>
                <a:lnTo>
                  <a:pt x="202" y="169"/>
                </a:lnTo>
                <a:lnTo>
                  <a:pt x="206" y="161"/>
                </a:lnTo>
                <a:lnTo>
                  <a:pt x="208" y="153"/>
                </a:lnTo>
                <a:lnTo>
                  <a:pt x="213" y="144"/>
                </a:lnTo>
                <a:lnTo>
                  <a:pt x="219" y="138"/>
                </a:lnTo>
                <a:lnTo>
                  <a:pt x="227" y="131"/>
                </a:lnTo>
                <a:lnTo>
                  <a:pt x="236" y="127"/>
                </a:lnTo>
                <a:lnTo>
                  <a:pt x="238" y="127"/>
                </a:lnTo>
                <a:lnTo>
                  <a:pt x="236" y="125"/>
                </a:lnTo>
                <a:lnTo>
                  <a:pt x="235" y="119"/>
                </a:lnTo>
                <a:lnTo>
                  <a:pt x="232" y="114"/>
                </a:lnTo>
                <a:lnTo>
                  <a:pt x="230" y="112"/>
                </a:lnTo>
                <a:lnTo>
                  <a:pt x="228" y="111"/>
                </a:lnTo>
                <a:lnTo>
                  <a:pt x="230" y="111"/>
                </a:lnTo>
                <a:lnTo>
                  <a:pt x="230" y="109"/>
                </a:lnTo>
                <a:lnTo>
                  <a:pt x="232" y="111"/>
                </a:lnTo>
                <a:lnTo>
                  <a:pt x="233" y="112"/>
                </a:lnTo>
                <a:lnTo>
                  <a:pt x="236" y="119"/>
                </a:lnTo>
                <a:lnTo>
                  <a:pt x="238" y="124"/>
                </a:lnTo>
                <a:lnTo>
                  <a:pt x="239" y="125"/>
                </a:lnTo>
                <a:lnTo>
                  <a:pt x="243" y="125"/>
                </a:lnTo>
                <a:lnTo>
                  <a:pt x="250" y="125"/>
                </a:lnTo>
                <a:lnTo>
                  <a:pt x="250" y="124"/>
                </a:lnTo>
                <a:lnTo>
                  <a:pt x="249" y="119"/>
                </a:lnTo>
                <a:lnTo>
                  <a:pt x="243" y="109"/>
                </a:lnTo>
                <a:lnTo>
                  <a:pt x="239" y="108"/>
                </a:lnTo>
                <a:lnTo>
                  <a:pt x="233" y="106"/>
                </a:lnTo>
                <a:lnTo>
                  <a:pt x="225" y="101"/>
                </a:lnTo>
                <a:lnTo>
                  <a:pt x="220" y="98"/>
                </a:lnTo>
                <a:lnTo>
                  <a:pt x="216" y="103"/>
                </a:lnTo>
                <a:lnTo>
                  <a:pt x="214" y="105"/>
                </a:lnTo>
                <a:lnTo>
                  <a:pt x="213" y="105"/>
                </a:lnTo>
                <a:lnTo>
                  <a:pt x="213" y="103"/>
                </a:lnTo>
                <a:lnTo>
                  <a:pt x="214" y="101"/>
                </a:lnTo>
                <a:lnTo>
                  <a:pt x="219" y="98"/>
                </a:lnTo>
                <a:lnTo>
                  <a:pt x="214" y="94"/>
                </a:lnTo>
                <a:lnTo>
                  <a:pt x="213" y="90"/>
                </a:lnTo>
                <a:lnTo>
                  <a:pt x="213" y="87"/>
                </a:lnTo>
                <a:lnTo>
                  <a:pt x="211" y="87"/>
                </a:lnTo>
                <a:lnTo>
                  <a:pt x="198" y="95"/>
                </a:lnTo>
                <a:lnTo>
                  <a:pt x="197" y="97"/>
                </a:lnTo>
                <a:lnTo>
                  <a:pt x="195" y="100"/>
                </a:lnTo>
                <a:lnTo>
                  <a:pt x="194" y="100"/>
                </a:lnTo>
                <a:lnTo>
                  <a:pt x="192" y="100"/>
                </a:lnTo>
                <a:lnTo>
                  <a:pt x="194" y="97"/>
                </a:lnTo>
                <a:lnTo>
                  <a:pt x="197" y="95"/>
                </a:lnTo>
                <a:lnTo>
                  <a:pt x="211" y="86"/>
                </a:lnTo>
                <a:lnTo>
                  <a:pt x="211" y="84"/>
                </a:lnTo>
                <a:lnTo>
                  <a:pt x="211" y="73"/>
                </a:lnTo>
                <a:lnTo>
                  <a:pt x="209" y="73"/>
                </a:lnTo>
                <a:lnTo>
                  <a:pt x="202" y="78"/>
                </a:lnTo>
                <a:lnTo>
                  <a:pt x="197" y="81"/>
                </a:lnTo>
                <a:lnTo>
                  <a:pt x="192" y="86"/>
                </a:lnTo>
                <a:lnTo>
                  <a:pt x="189" y="89"/>
                </a:lnTo>
                <a:lnTo>
                  <a:pt x="187" y="90"/>
                </a:lnTo>
                <a:lnTo>
                  <a:pt x="186" y="89"/>
                </a:lnTo>
                <a:lnTo>
                  <a:pt x="186" y="87"/>
                </a:lnTo>
                <a:lnTo>
                  <a:pt x="189" y="84"/>
                </a:lnTo>
                <a:lnTo>
                  <a:pt x="198" y="78"/>
                </a:lnTo>
                <a:lnTo>
                  <a:pt x="209" y="71"/>
                </a:lnTo>
                <a:lnTo>
                  <a:pt x="211" y="70"/>
                </a:lnTo>
                <a:lnTo>
                  <a:pt x="211" y="62"/>
                </a:lnTo>
                <a:lnTo>
                  <a:pt x="213" y="57"/>
                </a:lnTo>
                <a:close/>
                <a:moveTo>
                  <a:pt x="310" y="335"/>
                </a:moveTo>
                <a:lnTo>
                  <a:pt x="310" y="335"/>
                </a:lnTo>
                <a:lnTo>
                  <a:pt x="309" y="333"/>
                </a:lnTo>
                <a:lnTo>
                  <a:pt x="309" y="332"/>
                </a:lnTo>
                <a:lnTo>
                  <a:pt x="310" y="329"/>
                </a:lnTo>
                <a:lnTo>
                  <a:pt x="312" y="327"/>
                </a:lnTo>
                <a:lnTo>
                  <a:pt x="312" y="318"/>
                </a:lnTo>
                <a:lnTo>
                  <a:pt x="314" y="302"/>
                </a:lnTo>
                <a:lnTo>
                  <a:pt x="314" y="291"/>
                </a:lnTo>
                <a:lnTo>
                  <a:pt x="315" y="278"/>
                </a:lnTo>
                <a:lnTo>
                  <a:pt x="314" y="277"/>
                </a:lnTo>
                <a:lnTo>
                  <a:pt x="301" y="280"/>
                </a:lnTo>
                <a:lnTo>
                  <a:pt x="295" y="281"/>
                </a:lnTo>
                <a:lnTo>
                  <a:pt x="288" y="281"/>
                </a:lnTo>
                <a:lnTo>
                  <a:pt x="287" y="281"/>
                </a:lnTo>
                <a:lnTo>
                  <a:pt x="285" y="281"/>
                </a:lnTo>
                <a:lnTo>
                  <a:pt x="277" y="289"/>
                </a:lnTo>
                <a:lnTo>
                  <a:pt x="273" y="294"/>
                </a:lnTo>
                <a:lnTo>
                  <a:pt x="265" y="299"/>
                </a:lnTo>
                <a:lnTo>
                  <a:pt x="255" y="300"/>
                </a:lnTo>
                <a:lnTo>
                  <a:pt x="254" y="300"/>
                </a:lnTo>
                <a:lnTo>
                  <a:pt x="255" y="303"/>
                </a:lnTo>
                <a:lnTo>
                  <a:pt x="262" y="313"/>
                </a:lnTo>
                <a:lnTo>
                  <a:pt x="263" y="316"/>
                </a:lnTo>
                <a:lnTo>
                  <a:pt x="265" y="316"/>
                </a:lnTo>
                <a:lnTo>
                  <a:pt x="274" y="321"/>
                </a:lnTo>
                <a:lnTo>
                  <a:pt x="282" y="327"/>
                </a:lnTo>
                <a:lnTo>
                  <a:pt x="287" y="333"/>
                </a:lnTo>
                <a:lnTo>
                  <a:pt x="290" y="341"/>
                </a:lnTo>
                <a:lnTo>
                  <a:pt x="290" y="346"/>
                </a:lnTo>
                <a:lnTo>
                  <a:pt x="290" y="352"/>
                </a:lnTo>
                <a:lnTo>
                  <a:pt x="290" y="357"/>
                </a:lnTo>
                <a:lnTo>
                  <a:pt x="288" y="363"/>
                </a:lnTo>
                <a:lnTo>
                  <a:pt x="287" y="368"/>
                </a:lnTo>
                <a:lnTo>
                  <a:pt x="287" y="370"/>
                </a:lnTo>
                <a:lnTo>
                  <a:pt x="287" y="371"/>
                </a:lnTo>
                <a:lnTo>
                  <a:pt x="288" y="373"/>
                </a:lnTo>
                <a:lnTo>
                  <a:pt x="291" y="377"/>
                </a:lnTo>
                <a:lnTo>
                  <a:pt x="301" y="385"/>
                </a:lnTo>
                <a:lnTo>
                  <a:pt x="303" y="385"/>
                </a:lnTo>
                <a:lnTo>
                  <a:pt x="304" y="376"/>
                </a:lnTo>
                <a:lnTo>
                  <a:pt x="306" y="371"/>
                </a:lnTo>
                <a:lnTo>
                  <a:pt x="304" y="370"/>
                </a:lnTo>
                <a:lnTo>
                  <a:pt x="296" y="362"/>
                </a:lnTo>
                <a:lnTo>
                  <a:pt x="291" y="359"/>
                </a:lnTo>
                <a:lnTo>
                  <a:pt x="291" y="357"/>
                </a:lnTo>
                <a:lnTo>
                  <a:pt x="291" y="355"/>
                </a:lnTo>
                <a:lnTo>
                  <a:pt x="291" y="354"/>
                </a:lnTo>
                <a:lnTo>
                  <a:pt x="295" y="355"/>
                </a:lnTo>
                <a:lnTo>
                  <a:pt x="298" y="360"/>
                </a:lnTo>
                <a:lnTo>
                  <a:pt x="304" y="366"/>
                </a:lnTo>
                <a:lnTo>
                  <a:pt x="306" y="368"/>
                </a:lnTo>
                <a:lnTo>
                  <a:pt x="306" y="366"/>
                </a:lnTo>
                <a:lnTo>
                  <a:pt x="309" y="349"/>
                </a:lnTo>
                <a:lnTo>
                  <a:pt x="309" y="348"/>
                </a:lnTo>
                <a:lnTo>
                  <a:pt x="307" y="348"/>
                </a:lnTo>
                <a:lnTo>
                  <a:pt x="301" y="343"/>
                </a:lnTo>
                <a:lnTo>
                  <a:pt x="293" y="338"/>
                </a:lnTo>
                <a:lnTo>
                  <a:pt x="293" y="336"/>
                </a:lnTo>
                <a:lnTo>
                  <a:pt x="295" y="336"/>
                </a:lnTo>
                <a:lnTo>
                  <a:pt x="296" y="338"/>
                </a:lnTo>
                <a:lnTo>
                  <a:pt x="309" y="346"/>
                </a:lnTo>
                <a:lnTo>
                  <a:pt x="310" y="335"/>
                </a:lnTo>
                <a:close/>
                <a:moveTo>
                  <a:pt x="309" y="174"/>
                </a:moveTo>
                <a:lnTo>
                  <a:pt x="309" y="174"/>
                </a:lnTo>
                <a:lnTo>
                  <a:pt x="304" y="182"/>
                </a:lnTo>
                <a:lnTo>
                  <a:pt x="299" y="191"/>
                </a:lnTo>
                <a:lnTo>
                  <a:pt x="299" y="193"/>
                </a:lnTo>
                <a:lnTo>
                  <a:pt x="299" y="194"/>
                </a:lnTo>
                <a:lnTo>
                  <a:pt x="298" y="194"/>
                </a:lnTo>
                <a:lnTo>
                  <a:pt x="296" y="194"/>
                </a:lnTo>
                <a:lnTo>
                  <a:pt x="296" y="193"/>
                </a:lnTo>
                <a:lnTo>
                  <a:pt x="296" y="190"/>
                </a:lnTo>
                <a:lnTo>
                  <a:pt x="303" y="180"/>
                </a:lnTo>
                <a:lnTo>
                  <a:pt x="309" y="171"/>
                </a:lnTo>
                <a:lnTo>
                  <a:pt x="309" y="169"/>
                </a:lnTo>
                <a:lnTo>
                  <a:pt x="309" y="152"/>
                </a:lnTo>
                <a:lnTo>
                  <a:pt x="307" y="152"/>
                </a:lnTo>
                <a:lnTo>
                  <a:pt x="307" y="153"/>
                </a:lnTo>
                <a:lnTo>
                  <a:pt x="301" y="163"/>
                </a:lnTo>
                <a:lnTo>
                  <a:pt x="295" y="176"/>
                </a:lnTo>
                <a:lnTo>
                  <a:pt x="291" y="182"/>
                </a:lnTo>
                <a:lnTo>
                  <a:pt x="290" y="183"/>
                </a:lnTo>
                <a:lnTo>
                  <a:pt x="287" y="183"/>
                </a:lnTo>
                <a:lnTo>
                  <a:pt x="287" y="180"/>
                </a:lnTo>
                <a:lnTo>
                  <a:pt x="288" y="180"/>
                </a:lnTo>
                <a:lnTo>
                  <a:pt x="295" y="169"/>
                </a:lnTo>
                <a:lnTo>
                  <a:pt x="298" y="165"/>
                </a:lnTo>
                <a:lnTo>
                  <a:pt x="307" y="149"/>
                </a:lnTo>
                <a:lnTo>
                  <a:pt x="307" y="147"/>
                </a:lnTo>
                <a:lnTo>
                  <a:pt x="307" y="139"/>
                </a:lnTo>
                <a:lnTo>
                  <a:pt x="306" y="139"/>
                </a:lnTo>
                <a:lnTo>
                  <a:pt x="304" y="141"/>
                </a:lnTo>
                <a:lnTo>
                  <a:pt x="301" y="142"/>
                </a:lnTo>
                <a:lnTo>
                  <a:pt x="290" y="160"/>
                </a:lnTo>
                <a:lnTo>
                  <a:pt x="285" y="171"/>
                </a:lnTo>
                <a:lnTo>
                  <a:pt x="284" y="172"/>
                </a:lnTo>
                <a:lnTo>
                  <a:pt x="282" y="172"/>
                </a:lnTo>
                <a:lnTo>
                  <a:pt x="279" y="180"/>
                </a:lnTo>
                <a:lnTo>
                  <a:pt x="276" y="188"/>
                </a:lnTo>
                <a:lnTo>
                  <a:pt x="276" y="190"/>
                </a:lnTo>
                <a:lnTo>
                  <a:pt x="284" y="204"/>
                </a:lnTo>
                <a:lnTo>
                  <a:pt x="291" y="217"/>
                </a:lnTo>
                <a:lnTo>
                  <a:pt x="291" y="218"/>
                </a:lnTo>
                <a:lnTo>
                  <a:pt x="290" y="220"/>
                </a:lnTo>
                <a:lnTo>
                  <a:pt x="288" y="220"/>
                </a:lnTo>
                <a:lnTo>
                  <a:pt x="288" y="218"/>
                </a:lnTo>
                <a:lnTo>
                  <a:pt x="284" y="209"/>
                </a:lnTo>
                <a:lnTo>
                  <a:pt x="274" y="191"/>
                </a:lnTo>
                <a:lnTo>
                  <a:pt x="274" y="190"/>
                </a:lnTo>
                <a:lnTo>
                  <a:pt x="266" y="198"/>
                </a:lnTo>
                <a:lnTo>
                  <a:pt x="266" y="199"/>
                </a:lnTo>
                <a:lnTo>
                  <a:pt x="266" y="201"/>
                </a:lnTo>
                <a:lnTo>
                  <a:pt x="274" y="217"/>
                </a:lnTo>
                <a:lnTo>
                  <a:pt x="277" y="223"/>
                </a:lnTo>
                <a:lnTo>
                  <a:pt x="279" y="224"/>
                </a:lnTo>
                <a:lnTo>
                  <a:pt x="276" y="226"/>
                </a:lnTo>
                <a:lnTo>
                  <a:pt x="274" y="224"/>
                </a:lnTo>
                <a:lnTo>
                  <a:pt x="274" y="221"/>
                </a:lnTo>
                <a:lnTo>
                  <a:pt x="271" y="217"/>
                </a:lnTo>
                <a:lnTo>
                  <a:pt x="265" y="201"/>
                </a:lnTo>
                <a:lnTo>
                  <a:pt x="263" y="199"/>
                </a:lnTo>
                <a:lnTo>
                  <a:pt x="258" y="202"/>
                </a:lnTo>
                <a:lnTo>
                  <a:pt x="252" y="204"/>
                </a:lnTo>
                <a:lnTo>
                  <a:pt x="255" y="213"/>
                </a:lnTo>
                <a:lnTo>
                  <a:pt x="262" y="220"/>
                </a:lnTo>
                <a:lnTo>
                  <a:pt x="263" y="221"/>
                </a:lnTo>
                <a:lnTo>
                  <a:pt x="265" y="223"/>
                </a:lnTo>
                <a:lnTo>
                  <a:pt x="266" y="223"/>
                </a:lnTo>
                <a:lnTo>
                  <a:pt x="273" y="226"/>
                </a:lnTo>
                <a:lnTo>
                  <a:pt x="280" y="229"/>
                </a:lnTo>
                <a:lnTo>
                  <a:pt x="284" y="234"/>
                </a:lnTo>
                <a:lnTo>
                  <a:pt x="285" y="237"/>
                </a:lnTo>
                <a:lnTo>
                  <a:pt x="287" y="240"/>
                </a:lnTo>
                <a:lnTo>
                  <a:pt x="290" y="240"/>
                </a:lnTo>
                <a:lnTo>
                  <a:pt x="299" y="237"/>
                </a:lnTo>
                <a:lnTo>
                  <a:pt x="309" y="232"/>
                </a:lnTo>
                <a:lnTo>
                  <a:pt x="310" y="231"/>
                </a:lnTo>
                <a:lnTo>
                  <a:pt x="312" y="229"/>
                </a:lnTo>
                <a:lnTo>
                  <a:pt x="312" y="224"/>
                </a:lnTo>
                <a:lnTo>
                  <a:pt x="312" y="223"/>
                </a:lnTo>
                <a:lnTo>
                  <a:pt x="307" y="224"/>
                </a:lnTo>
                <a:lnTo>
                  <a:pt x="290" y="231"/>
                </a:lnTo>
                <a:lnTo>
                  <a:pt x="287" y="232"/>
                </a:lnTo>
                <a:lnTo>
                  <a:pt x="285" y="232"/>
                </a:lnTo>
                <a:lnTo>
                  <a:pt x="284" y="231"/>
                </a:lnTo>
                <a:lnTo>
                  <a:pt x="285" y="228"/>
                </a:lnTo>
                <a:lnTo>
                  <a:pt x="287" y="228"/>
                </a:lnTo>
                <a:lnTo>
                  <a:pt x="290" y="229"/>
                </a:lnTo>
                <a:lnTo>
                  <a:pt x="301" y="224"/>
                </a:lnTo>
                <a:lnTo>
                  <a:pt x="306" y="223"/>
                </a:lnTo>
                <a:lnTo>
                  <a:pt x="310" y="220"/>
                </a:lnTo>
                <a:lnTo>
                  <a:pt x="310" y="218"/>
                </a:lnTo>
                <a:lnTo>
                  <a:pt x="310" y="199"/>
                </a:lnTo>
                <a:lnTo>
                  <a:pt x="310" y="198"/>
                </a:lnTo>
                <a:lnTo>
                  <a:pt x="310" y="199"/>
                </a:lnTo>
                <a:lnTo>
                  <a:pt x="306" y="206"/>
                </a:lnTo>
                <a:lnTo>
                  <a:pt x="303" y="213"/>
                </a:lnTo>
                <a:lnTo>
                  <a:pt x="301" y="215"/>
                </a:lnTo>
                <a:lnTo>
                  <a:pt x="299" y="213"/>
                </a:lnTo>
                <a:lnTo>
                  <a:pt x="299" y="212"/>
                </a:lnTo>
                <a:lnTo>
                  <a:pt x="299" y="210"/>
                </a:lnTo>
                <a:lnTo>
                  <a:pt x="309" y="196"/>
                </a:lnTo>
                <a:lnTo>
                  <a:pt x="310" y="193"/>
                </a:lnTo>
                <a:lnTo>
                  <a:pt x="309" y="174"/>
                </a:lnTo>
                <a:close/>
                <a:moveTo>
                  <a:pt x="235" y="236"/>
                </a:moveTo>
                <a:lnTo>
                  <a:pt x="235" y="236"/>
                </a:lnTo>
                <a:lnTo>
                  <a:pt x="236" y="236"/>
                </a:lnTo>
                <a:lnTo>
                  <a:pt x="243" y="236"/>
                </a:lnTo>
                <a:lnTo>
                  <a:pt x="249" y="237"/>
                </a:lnTo>
                <a:lnTo>
                  <a:pt x="252" y="239"/>
                </a:lnTo>
                <a:lnTo>
                  <a:pt x="254" y="240"/>
                </a:lnTo>
                <a:lnTo>
                  <a:pt x="254" y="243"/>
                </a:lnTo>
                <a:lnTo>
                  <a:pt x="252" y="243"/>
                </a:lnTo>
                <a:lnTo>
                  <a:pt x="250" y="243"/>
                </a:lnTo>
                <a:lnTo>
                  <a:pt x="249" y="242"/>
                </a:lnTo>
                <a:lnTo>
                  <a:pt x="249" y="240"/>
                </a:lnTo>
                <a:lnTo>
                  <a:pt x="246" y="239"/>
                </a:lnTo>
                <a:lnTo>
                  <a:pt x="243" y="239"/>
                </a:lnTo>
                <a:lnTo>
                  <a:pt x="238" y="239"/>
                </a:lnTo>
                <a:lnTo>
                  <a:pt x="235" y="239"/>
                </a:lnTo>
                <a:lnTo>
                  <a:pt x="230" y="242"/>
                </a:lnTo>
                <a:lnTo>
                  <a:pt x="227" y="247"/>
                </a:lnTo>
                <a:lnTo>
                  <a:pt x="224" y="253"/>
                </a:lnTo>
                <a:lnTo>
                  <a:pt x="222" y="259"/>
                </a:lnTo>
                <a:lnTo>
                  <a:pt x="222" y="265"/>
                </a:lnTo>
                <a:lnTo>
                  <a:pt x="224" y="270"/>
                </a:lnTo>
                <a:lnTo>
                  <a:pt x="227" y="275"/>
                </a:lnTo>
                <a:lnTo>
                  <a:pt x="233" y="281"/>
                </a:lnTo>
                <a:lnTo>
                  <a:pt x="239" y="284"/>
                </a:lnTo>
                <a:lnTo>
                  <a:pt x="247" y="288"/>
                </a:lnTo>
                <a:lnTo>
                  <a:pt x="257" y="288"/>
                </a:lnTo>
                <a:lnTo>
                  <a:pt x="260" y="288"/>
                </a:lnTo>
                <a:lnTo>
                  <a:pt x="265" y="286"/>
                </a:lnTo>
                <a:lnTo>
                  <a:pt x="269" y="283"/>
                </a:lnTo>
                <a:lnTo>
                  <a:pt x="274" y="280"/>
                </a:lnTo>
                <a:lnTo>
                  <a:pt x="277" y="275"/>
                </a:lnTo>
                <a:lnTo>
                  <a:pt x="279" y="269"/>
                </a:lnTo>
                <a:lnTo>
                  <a:pt x="280" y="261"/>
                </a:lnTo>
                <a:lnTo>
                  <a:pt x="280" y="253"/>
                </a:lnTo>
                <a:lnTo>
                  <a:pt x="279" y="248"/>
                </a:lnTo>
                <a:lnTo>
                  <a:pt x="277" y="242"/>
                </a:lnTo>
                <a:lnTo>
                  <a:pt x="277" y="240"/>
                </a:lnTo>
                <a:lnTo>
                  <a:pt x="273" y="237"/>
                </a:lnTo>
                <a:lnTo>
                  <a:pt x="266" y="234"/>
                </a:lnTo>
                <a:lnTo>
                  <a:pt x="254" y="231"/>
                </a:lnTo>
                <a:lnTo>
                  <a:pt x="246" y="229"/>
                </a:lnTo>
                <a:lnTo>
                  <a:pt x="243" y="231"/>
                </a:lnTo>
                <a:lnTo>
                  <a:pt x="236" y="236"/>
                </a:lnTo>
                <a:lnTo>
                  <a:pt x="235" y="236"/>
                </a:lnTo>
                <a:close/>
                <a:moveTo>
                  <a:pt x="83" y="335"/>
                </a:moveTo>
                <a:lnTo>
                  <a:pt x="83" y="335"/>
                </a:lnTo>
                <a:lnTo>
                  <a:pt x="82" y="336"/>
                </a:lnTo>
                <a:lnTo>
                  <a:pt x="79" y="338"/>
                </a:lnTo>
                <a:lnTo>
                  <a:pt x="74" y="340"/>
                </a:lnTo>
                <a:lnTo>
                  <a:pt x="71" y="343"/>
                </a:lnTo>
                <a:lnTo>
                  <a:pt x="67" y="346"/>
                </a:lnTo>
                <a:lnTo>
                  <a:pt x="66" y="351"/>
                </a:lnTo>
                <a:lnTo>
                  <a:pt x="64" y="362"/>
                </a:lnTo>
                <a:lnTo>
                  <a:pt x="66" y="368"/>
                </a:lnTo>
                <a:lnTo>
                  <a:pt x="67" y="374"/>
                </a:lnTo>
                <a:lnTo>
                  <a:pt x="71" y="377"/>
                </a:lnTo>
                <a:lnTo>
                  <a:pt x="79" y="385"/>
                </a:lnTo>
                <a:lnTo>
                  <a:pt x="82" y="387"/>
                </a:lnTo>
                <a:lnTo>
                  <a:pt x="91" y="390"/>
                </a:lnTo>
                <a:lnTo>
                  <a:pt x="97" y="390"/>
                </a:lnTo>
                <a:lnTo>
                  <a:pt x="102" y="389"/>
                </a:lnTo>
                <a:lnTo>
                  <a:pt x="108" y="387"/>
                </a:lnTo>
                <a:lnTo>
                  <a:pt x="113" y="382"/>
                </a:lnTo>
                <a:lnTo>
                  <a:pt x="118" y="377"/>
                </a:lnTo>
                <a:lnTo>
                  <a:pt x="121" y="373"/>
                </a:lnTo>
                <a:lnTo>
                  <a:pt x="123" y="370"/>
                </a:lnTo>
                <a:lnTo>
                  <a:pt x="123" y="362"/>
                </a:lnTo>
                <a:lnTo>
                  <a:pt x="121" y="354"/>
                </a:lnTo>
                <a:lnTo>
                  <a:pt x="116" y="344"/>
                </a:lnTo>
                <a:lnTo>
                  <a:pt x="110" y="336"/>
                </a:lnTo>
                <a:lnTo>
                  <a:pt x="107" y="335"/>
                </a:lnTo>
                <a:lnTo>
                  <a:pt x="105" y="333"/>
                </a:lnTo>
                <a:lnTo>
                  <a:pt x="104" y="333"/>
                </a:lnTo>
                <a:lnTo>
                  <a:pt x="102" y="335"/>
                </a:lnTo>
                <a:lnTo>
                  <a:pt x="99" y="333"/>
                </a:lnTo>
                <a:lnTo>
                  <a:pt x="97" y="333"/>
                </a:lnTo>
                <a:lnTo>
                  <a:pt x="94" y="333"/>
                </a:lnTo>
                <a:lnTo>
                  <a:pt x="94" y="335"/>
                </a:lnTo>
                <a:lnTo>
                  <a:pt x="93" y="336"/>
                </a:lnTo>
                <a:lnTo>
                  <a:pt x="91" y="336"/>
                </a:lnTo>
                <a:lnTo>
                  <a:pt x="90" y="335"/>
                </a:lnTo>
                <a:lnTo>
                  <a:pt x="88" y="336"/>
                </a:lnTo>
                <a:lnTo>
                  <a:pt x="86" y="336"/>
                </a:lnTo>
                <a:lnTo>
                  <a:pt x="82" y="344"/>
                </a:lnTo>
                <a:lnTo>
                  <a:pt x="79" y="352"/>
                </a:lnTo>
                <a:lnTo>
                  <a:pt x="77" y="359"/>
                </a:lnTo>
                <a:lnTo>
                  <a:pt x="75" y="360"/>
                </a:lnTo>
                <a:lnTo>
                  <a:pt x="72" y="360"/>
                </a:lnTo>
                <a:lnTo>
                  <a:pt x="72" y="359"/>
                </a:lnTo>
                <a:lnTo>
                  <a:pt x="72" y="357"/>
                </a:lnTo>
                <a:lnTo>
                  <a:pt x="74" y="352"/>
                </a:lnTo>
                <a:lnTo>
                  <a:pt x="77" y="343"/>
                </a:lnTo>
                <a:lnTo>
                  <a:pt x="83" y="336"/>
                </a:lnTo>
                <a:lnTo>
                  <a:pt x="83" y="335"/>
                </a:lnTo>
                <a:close/>
                <a:moveTo>
                  <a:pt x="238" y="371"/>
                </a:moveTo>
                <a:lnTo>
                  <a:pt x="238" y="371"/>
                </a:lnTo>
                <a:lnTo>
                  <a:pt x="236" y="371"/>
                </a:lnTo>
                <a:lnTo>
                  <a:pt x="235" y="370"/>
                </a:lnTo>
                <a:lnTo>
                  <a:pt x="235" y="368"/>
                </a:lnTo>
                <a:lnTo>
                  <a:pt x="239" y="360"/>
                </a:lnTo>
                <a:lnTo>
                  <a:pt x="247" y="351"/>
                </a:lnTo>
                <a:lnTo>
                  <a:pt x="257" y="340"/>
                </a:lnTo>
                <a:lnTo>
                  <a:pt x="263" y="333"/>
                </a:lnTo>
                <a:lnTo>
                  <a:pt x="263" y="332"/>
                </a:lnTo>
                <a:lnTo>
                  <a:pt x="258" y="330"/>
                </a:lnTo>
                <a:lnTo>
                  <a:pt x="254" y="329"/>
                </a:lnTo>
                <a:lnTo>
                  <a:pt x="244" y="327"/>
                </a:lnTo>
                <a:lnTo>
                  <a:pt x="238" y="329"/>
                </a:lnTo>
                <a:lnTo>
                  <a:pt x="233" y="330"/>
                </a:lnTo>
                <a:lnTo>
                  <a:pt x="227" y="335"/>
                </a:lnTo>
                <a:lnTo>
                  <a:pt x="224" y="341"/>
                </a:lnTo>
                <a:lnTo>
                  <a:pt x="224" y="343"/>
                </a:lnTo>
                <a:lnTo>
                  <a:pt x="222" y="349"/>
                </a:lnTo>
                <a:lnTo>
                  <a:pt x="222" y="359"/>
                </a:lnTo>
                <a:lnTo>
                  <a:pt x="225" y="366"/>
                </a:lnTo>
                <a:lnTo>
                  <a:pt x="230" y="374"/>
                </a:lnTo>
                <a:lnTo>
                  <a:pt x="236" y="379"/>
                </a:lnTo>
                <a:lnTo>
                  <a:pt x="246" y="382"/>
                </a:lnTo>
                <a:lnTo>
                  <a:pt x="254" y="382"/>
                </a:lnTo>
                <a:lnTo>
                  <a:pt x="262" y="381"/>
                </a:lnTo>
                <a:lnTo>
                  <a:pt x="263" y="379"/>
                </a:lnTo>
                <a:lnTo>
                  <a:pt x="269" y="374"/>
                </a:lnTo>
                <a:lnTo>
                  <a:pt x="274" y="368"/>
                </a:lnTo>
                <a:lnTo>
                  <a:pt x="276" y="362"/>
                </a:lnTo>
                <a:lnTo>
                  <a:pt x="276" y="349"/>
                </a:lnTo>
                <a:lnTo>
                  <a:pt x="276" y="344"/>
                </a:lnTo>
                <a:lnTo>
                  <a:pt x="274" y="341"/>
                </a:lnTo>
                <a:lnTo>
                  <a:pt x="269" y="336"/>
                </a:lnTo>
                <a:lnTo>
                  <a:pt x="263" y="346"/>
                </a:lnTo>
                <a:lnTo>
                  <a:pt x="257" y="354"/>
                </a:lnTo>
                <a:lnTo>
                  <a:pt x="255" y="357"/>
                </a:lnTo>
                <a:lnTo>
                  <a:pt x="252" y="362"/>
                </a:lnTo>
                <a:lnTo>
                  <a:pt x="249" y="365"/>
                </a:lnTo>
                <a:lnTo>
                  <a:pt x="246" y="365"/>
                </a:lnTo>
                <a:lnTo>
                  <a:pt x="244" y="366"/>
                </a:lnTo>
                <a:lnTo>
                  <a:pt x="241" y="371"/>
                </a:lnTo>
                <a:lnTo>
                  <a:pt x="239" y="373"/>
                </a:lnTo>
                <a:lnTo>
                  <a:pt x="238" y="373"/>
                </a:lnTo>
                <a:lnTo>
                  <a:pt x="238" y="371"/>
                </a:lnTo>
                <a:close/>
                <a:moveTo>
                  <a:pt x="220" y="182"/>
                </a:moveTo>
                <a:lnTo>
                  <a:pt x="220" y="182"/>
                </a:lnTo>
                <a:lnTo>
                  <a:pt x="220" y="183"/>
                </a:lnTo>
                <a:lnTo>
                  <a:pt x="227" y="190"/>
                </a:lnTo>
                <a:lnTo>
                  <a:pt x="235" y="193"/>
                </a:lnTo>
                <a:lnTo>
                  <a:pt x="246" y="196"/>
                </a:lnTo>
                <a:lnTo>
                  <a:pt x="249" y="196"/>
                </a:lnTo>
                <a:lnTo>
                  <a:pt x="252" y="194"/>
                </a:lnTo>
                <a:lnTo>
                  <a:pt x="262" y="188"/>
                </a:lnTo>
                <a:lnTo>
                  <a:pt x="268" y="183"/>
                </a:lnTo>
                <a:lnTo>
                  <a:pt x="271" y="177"/>
                </a:lnTo>
                <a:lnTo>
                  <a:pt x="271" y="176"/>
                </a:lnTo>
                <a:lnTo>
                  <a:pt x="271" y="169"/>
                </a:lnTo>
                <a:lnTo>
                  <a:pt x="271" y="163"/>
                </a:lnTo>
                <a:lnTo>
                  <a:pt x="268" y="157"/>
                </a:lnTo>
                <a:lnTo>
                  <a:pt x="265" y="147"/>
                </a:lnTo>
                <a:lnTo>
                  <a:pt x="260" y="144"/>
                </a:lnTo>
                <a:lnTo>
                  <a:pt x="257" y="141"/>
                </a:lnTo>
                <a:lnTo>
                  <a:pt x="255" y="139"/>
                </a:lnTo>
                <a:lnTo>
                  <a:pt x="247" y="139"/>
                </a:lnTo>
                <a:lnTo>
                  <a:pt x="241" y="139"/>
                </a:lnTo>
                <a:lnTo>
                  <a:pt x="236" y="141"/>
                </a:lnTo>
                <a:lnTo>
                  <a:pt x="232" y="142"/>
                </a:lnTo>
                <a:lnTo>
                  <a:pt x="224" y="149"/>
                </a:lnTo>
                <a:lnTo>
                  <a:pt x="222" y="152"/>
                </a:lnTo>
                <a:lnTo>
                  <a:pt x="220" y="157"/>
                </a:lnTo>
                <a:lnTo>
                  <a:pt x="220" y="165"/>
                </a:lnTo>
                <a:lnTo>
                  <a:pt x="222" y="171"/>
                </a:lnTo>
                <a:lnTo>
                  <a:pt x="224" y="177"/>
                </a:lnTo>
                <a:lnTo>
                  <a:pt x="225" y="179"/>
                </a:lnTo>
                <a:lnTo>
                  <a:pt x="224" y="182"/>
                </a:lnTo>
                <a:lnTo>
                  <a:pt x="222" y="183"/>
                </a:lnTo>
                <a:lnTo>
                  <a:pt x="220" y="182"/>
                </a:lnTo>
                <a:close/>
                <a:moveTo>
                  <a:pt x="236" y="92"/>
                </a:moveTo>
                <a:lnTo>
                  <a:pt x="236" y="92"/>
                </a:lnTo>
                <a:lnTo>
                  <a:pt x="238" y="92"/>
                </a:lnTo>
                <a:lnTo>
                  <a:pt x="246" y="94"/>
                </a:lnTo>
                <a:lnTo>
                  <a:pt x="254" y="92"/>
                </a:lnTo>
                <a:lnTo>
                  <a:pt x="260" y="89"/>
                </a:lnTo>
                <a:lnTo>
                  <a:pt x="266" y="84"/>
                </a:lnTo>
                <a:lnTo>
                  <a:pt x="269" y="81"/>
                </a:lnTo>
                <a:lnTo>
                  <a:pt x="271" y="76"/>
                </a:lnTo>
                <a:lnTo>
                  <a:pt x="273" y="67"/>
                </a:lnTo>
                <a:lnTo>
                  <a:pt x="273" y="62"/>
                </a:lnTo>
                <a:lnTo>
                  <a:pt x="273" y="60"/>
                </a:lnTo>
                <a:lnTo>
                  <a:pt x="265" y="54"/>
                </a:lnTo>
                <a:lnTo>
                  <a:pt x="257" y="49"/>
                </a:lnTo>
                <a:lnTo>
                  <a:pt x="249" y="48"/>
                </a:lnTo>
                <a:lnTo>
                  <a:pt x="241" y="48"/>
                </a:lnTo>
                <a:lnTo>
                  <a:pt x="238" y="48"/>
                </a:lnTo>
                <a:lnTo>
                  <a:pt x="233" y="51"/>
                </a:lnTo>
                <a:lnTo>
                  <a:pt x="227" y="57"/>
                </a:lnTo>
                <a:lnTo>
                  <a:pt x="222" y="64"/>
                </a:lnTo>
                <a:lnTo>
                  <a:pt x="220" y="64"/>
                </a:lnTo>
                <a:lnTo>
                  <a:pt x="219" y="65"/>
                </a:lnTo>
                <a:lnTo>
                  <a:pt x="219" y="67"/>
                </a:lnTo>
                <a:lnTo>
                  <a:pt x="219" y="70"/>
                </a:lnTo>
                <a:lnTo>
                  <a:pt x="220" y="76"/>
                </a:lnTo>
                <a:lnTo>
                  <a:pt x="224" y="82"/>
                </a:lnTo>
                <a:lnTo>
                  <a:pt x="228" y="89"/>
                </a:lnTo>
                <a:lnTo>
                  <a:pt x="233" y="92"/>
                </a:lnTo>
                <a:lnTo>
                  <a:pt x="235" y="92"/>
                </a:lnTo>
                <a:lnTo>
                  <a:pt x="235" y="90"/>
                </a:lnTo>
                <a:lnTo>
                  <a:pt x="235" y="89"/>
                </a:lnTo>
                <a:lnTo>
                  <a:pt x="233" y="89"/>
                </a:lnTo>
                <a:lnTo>
                  <a:pt x="233" y="87"/>
                </a:lnTo>
                <a:lnTo>
                  <a:pt x="233" y="84"/>
                </a:lnTo>
                <a:lnTo>
                  <a:pt x="235" y="84"/>
                </a:lnTo>
                <a:lnTo>
                  <a:pt x="239" y="78"/>
                </a:lnTo>
                <a:lnTo>
                  <a:pt x="255" y="60"/>
                </a:lnTo>
                <a:lnTo>
                  <a:pt x="257" y="59"/>
                </a:lnTo>
                <a:lnTo>
                  <a:pt x="258" y="56"/>
                </a:lnTo>
                <a:lnTo>
                  <a:pt x="260" y="54"/>
                </a:lnTo>
                <a:lnTo>
                  <a:pt x="262" y="54"/>
                </a:lnTo>
                <a:lnTo>
                  <a:pt x="263" y="56"/>
                </a:lnTo>
                <a:lnTo>
                  <a:pt x="263" y="57"/>
                </a:lnTo>
                <a:lnTo>
                  <a:pt x="265" y="59"/>
                </a:lnTo>
                <a:lnTo>
                  <a:pt x="266" y="62"/>
                </a:lnTo>
                <a:lnTo>
                  <a:pt x="265" y="64"/>
                </a:lnTo>
                <a:lnTo>
                  <a:pt x="260" y="68"/>
                </a:lnTo>
                <a:lnTo>
                  <a:pt x="254" y="76"/>
                </a:lnTo>
                <a:lnTo>
                  <a:pt x="241" y="90"/>
                </a:lnTo>
                <a:lnTo>
                  <a:pt x="238" y="92"/>
                </a:lnTo>
                <a:lnTo>
                  <a:pt x="236" y="92"/>
                </a:lnTo>
                <a:close/>
                <a:moveTo>
                  <a:pt x="277" y="407"/>
                </a:moveTo>
                <a:lnTo>
                  <a:pt x="277" y="407"/>
                </a:lnTo>
                <a:lnTo>
                  <a:pt x="276" y="404"/>
                </a:lnTo>
                <a:lnTo>
                  <a:pt x="269" y="393"/>
                </a:lnTo>
                <a:lnTo>
                  <a:pt x="271" y="392"/>
                </a:lnTo>
                <a:lnTo>
                  <a:pt x="274" y="393"/>
                </a:lnTo>
                <a:lnTo>
                  <a:pt x="273" y="395"/>
                </a:lnTo>
                <a:lnTo>
                  <a:pt x="274" y="398"/>
                </a:lnTo>
                <a:lnTo>
                  <a:pt x="279" y="407"/>
                </a:lnTo>
                <a:lnTo>
                  <a:pt x="280" y="407"/>
                </a:lnTo>
                <a:lnTo>
                  <a:pt x="284" y="407"/>
                </a:lnTo>
                <a:lnTo>
                  <a:pt x="287" y="406"/>
                </a:lnTo>
                <a:lnTo>
                  <a:pt x="291" y="404"/>
                </a:lnTo>
                <a:lnTo>
                  <a:pt x="295" y="401"/>
                </a:lnTo>
                <a:lnTo>
                  <a:pt x="277" y="381"/>
                </a:lnTo>
                <a:lnTo>
                  <a:pt x="276" y="381"/>
                </a:lnTo>
                <a:lnTo>
                  <a:pt x="271" y="385"/>
                </a:lnTo>
                <a:lnTo>
                  <a:pt x="265" y="389"/>
                </a:lnTo>
                <a:lnTo>
                  <a:pt x="263" y="390"/>
                </a:lnTo>
                <a:lnTo>
                  <a:pt x="260" y="403"/>
                </a:lnTo>
                <a:lnTo>
                  <a:pt x="260" y="409"/>
                </a:lnTo>
                <a:lnTo>
                  <a:pt x="277" y="407"/>
                </a:lnTo>
                <a:close/>
                <a:moveTo>
                  <a:pt x="247" y="392"/>
                </a:moveTo>
                <a:lnTo>
                  <a:pt x="247" y="392"/>
                </a:lnTo>
                <a:lnTo>
                  <a:pt x="238" y="390"/>
                </a:lnTo>
                <a:lnTo>
                  <a:pt x="228" y="385"/>
                </a:lnTo>
                <a:lnTo>
                  <a:pt x="228" y="387"/>
                </a:lnTo>
                <a:lnTo>
                  <a:pt x="225" y="392"/>
                </a:lnTo>
                <a:lnTo>
                  <a:pt x="220" y="404"/>
                </a:lnTo>
                <a:lnTo>
                  <a:pt x="219" y="407"/>
                </a:lnTo>
                <a:lnTo>
                  <a:pt x="220" y="411"/>
                </a:lnTo>
                <a:lnTo>
                  <a:pt x="241" y="411"/>
                </a:lnTo>
                <a:lnTo>
                  <a:pt x="247" y="392"/>
                </a:lnTo>
                <a:close/>
                <a:moveTo>
                  <a:pt x="159" y="232"/>
                </a:moveTo>
                <a:lnTo>
                  <a:pt x="159" y="232"/>
                </a:lnTo>
                <a:lnTo>
                  <a:pt x="162" y="229"/>
                </a:lnTo>
                <a:lnTo>
                  <a:pt x="164" y="228"/>
                </a:lnTo>
                <a:lnTo>
                  <a:pt x="164" y="215"/>
                </a:lnTo>
                <a:lnTo>
                  <a:pt x="164" y="199"/>
                </a:lnTo>
                <a:lnTo>
                  <a:pt x="164" y="179"/>
                </a:lnTo>
                <a:lnTo>
                  <a:pt x="164" y="150"/>
                </a:lnTo>
                <a:lnTo>
                  <a:pt x="164" y="124"/>
                </a:lnTo>
                <a:lnTo>
                  <a:pt x="164" y="120"/>
                </a:lnTo>
                <a:lnTo>
                  <a:pt x="162" y="122"/>
                </a:lnTo>
                <a:lnTo>
                  <a:pt x="162" y="124"/>
                </a:lnTo>
                <a:lnTo>
                  <a:pt x="161" y="147"/>
                </a:lnTo>
                <a:lnTo>
                  <a:pt x="161" y="161"/>
                </a:lnTo>
                <a:lnTo>
                  <a:pt x="159" y="183"/>
                </a:lnTo>
                <a:lnTo>
                  <a:pt x="159" y="231"/>
                </a:lnTo>
                <a:lnTo>
                  <a:pt x="159" y="232"/>
                </a:lnTo>
                <a:close/>
                <a:moveTo>
                  <a:pt x="205" y="412"/>
                </a:moveTo>
                <a:lnTo>
                  <a:pt x="205" y="412"/>
                </a:lnTo>
                <a:lnTo>
                  <a:pt x="216" y="411"/>
                </a:lnTo>
                <a:lnTo>
                  <a:pt x="216" y="409"/>
                </a:lnTo>
                <a:lnTo>
                  <a:pt x="219" y="403"/>
                </a:lnTo>
                <a:lnTo>
                  <a:pt x="225" y="389"/>
                </a:lnTo>
                <a:lnTo>
                  <a:pt x="227" y="385"/>
                </a:lnTo>
                <a:lnTo>
                  <a:pt x="225" y="384"/>
                </a:lnTo>
                <a:lnTo>
                  <a:pt x="219" y="377"/>
                </a:lnTo>
                <a:lnTo>
                  <a:pt x="219" y="376"/>
                </a:lnTo>
                <a:lnTo>
                  <a:pt x="216" y="381"/>
                </a:lnTo>
                <a:lnTo>
                  <a:pt x="208" y="398"/>
                </a:lnTo>
                <a:lnTo>
                  <a:pt x="205" y="407"/>
                </a:lnTo>
                <a:lnTo>
                  <a:pt x="205" y="409"/>
                </a:lnTo>
                <a:lnTo>
                  <a:pt x="205" y="411"/>
                </a:lnTo>
                <a:lnTo>
                  <a:pt x="205" y="412"/>
                </a:lnTo>
                <a:close/>
                <a:moveTo>
                  <a:pt x="314" y="261"/>
                </a:moveTo>
                <a:lnTo>
                  <a:pt x="314" y="261"/>
                </a:lnTo>
                <a:lnTo>
                  <a:pt x="309" y="262"/>
                </a:lnTo>
                <a:lnTo>
                  <a:pt x="303" y="265"/>
                </a:lnTo>
                <a:lnTo>
                  <a:pt x="293" y="267"/>
                </a:lnTo>
                <a:lnTo>
                  <a:pt x="290" y="267"/>
                </a:lnTo>
                <a:lnTo>
                  <a:pt x="287" y="277"/>
                </a:lnTo>
                <a:lnTo>
                  <a:pt x="288" y="280"/>
                </a:lnTo>
                <a:lnTo>
                  <a:pt x="290" y="280"/>
                </a:lnTo>
                <a:lnTo>
                  <a:pt x="298" y="278"/>
                </a:lnTo>
                <a:lnTo>
                  <a:pt x="304" y="277"/>
                </a:lnTo>
                <a:lnTo>
                  <a:pt x="310" y="273"/>
                </a:lnTo>
                <a:lnTo>
                  <a:pt x="312" y="273"/>
                </a:lnTo>
                <a:lnTo>
                  <a:pt x="314" y="273"/>
                </a:lnTo>
                <a:lnTo>
                  <a:pt x="314" y="261"/>
                </a:lnTo>
                <a:close/>
                <a:moveTo>
                  <a:pt x="228" y="289"/>
                </a:moveTo>
                <a:lnTo>
                  <a:pt x="228" y="289"/>
                </a:lnTo>
                <a:lnTo>
                  <a:pt x="228" y="291"/>
                </a:lnTo>
                <a:lnTo>
                  <a:pt x="230" y="294"/>
                </a:lnTo>
                <a:lnTo>
                  <a:pt x="238" y="306"/>
                </a:lnTo>
                <a:lnTo>
                  <a:pt x="243" y="313"/>
                </a:lnTo>
                <a:lnTo>
                  <a:pt x="244" y="313"/>
                </a:lnTo>
                <a:lnTo>
                  <a:pt x="249" y="313"/>
                </a:lnTo>
                <a:lnTo>
                  <a:pt x="258" y="314"/>
                </a:lnTo>
                <a:lnTo>
                  <a:pt x="260" y="314"/>
                </a:lnTo>
                <a:lnTo>
                  <a:pt x="258" y="310"/>
                </a:lnTo>
                <a:lnTo>
                  <a:pt x="254" y="302"/>
                </a:lnTo>
                <a:lnTo>
                  <a:pt x="252" y="300"/>
                </a:lnTo>
                <a:lnTo>
                  <a:pt x="249" y="299"/>
                </a:lnTo>
                <a:lnTo>
                  <a:pt x="238" y="297"/>
                </a:lnTo>
                <a:lnTo>
                  <a:pt x="228" y="291"/>
                </a:lnTo>
                <a:lnTo>
                  <a:pt x="228" y="289"/>
                </a:lnTo>
                <a:close/>
                <a:moveTo>
                  <a:pt x="276" y="65"/>
                </a:moveTo>
                <a:lnTo>
                  <a:pt x="276" y="65"/>
                </a:lnTo>
                <a:lnTo>
                  <a:pt x="274" y="67"/>
                </a:lnTo>
                <a:lnTo>
                  <a:pt x="274" y="75"/>
                </a:lnTo>
                <a:lnTo>
                  <a:pt x="273" y="79"/>
                </a:lnTo>
                <a:lnTo>
                  <a:pt x="269" y="84"/>
                </a:lnTo>
                <a:lnTo>
                  <a:pt x="263" y="90"/>
                </a:lnTo>
                <a:lnTo>
                  <a:pt x="258" y="94"/>
                </a:lnTo>
                <a:lnTo>
                  <a:pt x="252" y="95"/>
                </a:lnTo>
                <a:lnTo>
                  <a:pt x="246" y="97"/>
                </a:lnTo>
                <a:lnTo>
                  <a:pt x="239" y="95"/>
                </a:lnTo>
                <a:lnTo>
                  <a:pt x="235" y="95"/>
                </a:lnTo>
                <a:lnTo>
                  <a:pt x="230" y="92"/>
                </a:lnTo>
                <a:lnTo>
                  <a:pt x="230" y="94"/>
                </a:lnTo>
                <a:lnTo>
                  <a:pt x="236" y="98"/>
                </a:lnTo>
                <a:lnTo>
                  <a:pt x="239" y="100"/>
                </a:lnTo>
                <a:lnTo>
                  <a:pt x="250" y="100"/>
                </a:lnTo>
                <a:lnTo>
                  <a:pt x="252" y="100"/>
                </a:lnTo>
                <a:lnTo>
                  <a:pt x="254" y="100"/>
                </a:lnTo>
                <a:lnTo>
                  <a:pt x="257" y="100"/>
                </a:lnTo>
                <a:lnTo>
                  <a:pt x="262" y="98"/>
                </a:lnTo>
                <a:lnTo>
                  <a:pt x="265" y="97"/>
                </a:lnTo>
                <a:lnTo>
                  <a:pt x="269" y="92"/>
                </a:lnTo>
                <a:lnTo>
                  <a:pt x="274" y="86"/>
                </a:lnTo>
                <a:lnTo>
                  <a:pt x="276" y="79"/>
                </a:lnTo>
                <a:lnTo>
                  <a:pt x="277" y="70"/>
                </a:lnTo>
                <a:lnTo>
                  <a:pt x="277" y="68"/>
                </a:lnTo>
                <a:lnTo>
                  <a:pt x="276" y="65"/>
                </a:lnTo>
                <a:close/>
                <a:moveTo>
                  <a:pt x="285" y="373"/>
                </a:moveTo>
                <a:lnTo>
                  <a:pt x="285" y="373"/>
                </a:lnTo>
                <a:lnTo>
                  <a:pt x="282" y="376"/>
                </a:lnTo>
                <a:lnTo>
                  <a:pt x="280" y="377"/>
                </a:lnTo>
                <a:lnTo>
                  <a:pt x="279" y="379"/>
                </a:lnTo>
                <a:lnTo>
                  <a:pt x="282" y="384"/>
                </a:lnTo>
                <a:lnTo>
                  <a:pt x="295" y="398"/>
                </a:lnTo>
                <a:lnTo>
                  <a:pt x="295" y="400"/>
                </a:lnTo>
                <a:lnTo>
                  <a:pt x="301" y="389"/>
                </a:lnTo>
                <a:lnTo>
                  <a:pt x="293" y="381"/>
                </a:lnTo>
                <a:lnTo>
                  <a:pt x="285" y="373"/>
                </a:lnTo>
                <a:close/>
                <a:moveTo>
                  <a:pt x="249" y="392"/>
                </a:moveTo>
                <a:lnTo>
                  <a:pt x="249" y="392"/>
                </a:lnTo>
                <a:lnTo>
                  <a:pt x="249" y="395"/>
                </a:lnTo>
                <a:lnTo>
                  <a:pt x="243" y="409"/>
                </a:lnTo>
                <a:lnTo>
                  <a:pt x="243" y="411"/>
                </a:lnTo>
                <a:lnTo>
                  <a:pt x="257" y="411"/>
                </a:lnTo>
                <a:lnTo>
                  <a:pt x="257" y="409"/>
                </a:lnTo>
                <a:lnTo>
                  <a:pt x="258" y="403"/>
                </a:lnTo>
                <a:lnTo>
                  <a:pt x="262" y="392"/>
                </a:lnTo>
                <a:lnTo>
                  <a:pt x="262" y="390"/>
                </a:lnTo>
                <a:lnTo>
                  <a:pt x="255" y="392"/>
                </a:lnTo>
                <a:lnTo>
                  <a:pt x="249" y="392"/>
                </a:lnTo>
                <a:close/>
                <a:moveTo>
                  <a:pt x="258" y="221"/>
                </a:moveTo>
                <a:lnTo>
                  <a:pt x="258" y="221"/>
                </a:lnTo>
                <a:lnTo>
                  <a:pt x="257" y="217"/>
                </a:lnTo>
                <a:lnTo>
                  <a:pt x="252" y="212"/>
                </a:lnTo>
                <a:lnTo>
                  <a:pt x="250" y="204"/>
                </a:lnTo>
                <a:lnTo>
                  <a:pt x="243" y="204"/>
                </a:lnTo>
                <a:lnTo>
                  <a:pt x="235" y="202"/>
                </a:lnTo>
                <a:lnTo>
                  <a:pt x="239" y="213"/>
                </a:lnTo>
                <a:lnTo>
                  <a:pt x="243" y="218"/>
                </a:lnTo>
                <a:lnTo>
                  <a:pt x="246" y="220"/>
                </a:lnTo>
                <a:lnTo>
                  <a:pt x="247" y="221"/>
                </a:lnTo>
                <a:lnTo>
                  <a:pt x="257" y="221"/>
                </a:lnTo>
                <a:lnTo>
                  <a:pt x="258" y="221"/>
                </a:lnTo>
                <a:close/>
                <a:moveTo>
                  <a:pt x="314" y="247"/>
                </a:moveTo>
                <a:lnTo>
                  <a:pt x="314" y="247"/>
                </a:lnTo>
                <a:lnTo>
                  <a:pt x="303" y="251"/>
                </a:lnTo>
                <a:lnTo>
                  <a:pt x="291" y="254"/>
                </a:lnTo>
                <a:lnTo>
                  <a:pt x="291" y="259"/>
                </a:lnTo>
                <a:lnTo>
                  <a:pt x="291" y="265"/>
                </a:lnTo>
                <a:lnTo>
                  <a:pt x="303" y="262"/>
                </a:lnTo>
                <a:lnTo>
                  <a:pt x="306" y="261"/>
                </a:lnTo>
                <a:lnTo>
                  <a:pt x="310" y="258"/>
                </a:lnTo>
                <a:lnTo>
                  <a:pt x="312" y="258"/>
                </a:lnTo>
                <a:lnTo>
                  <a:pt x="314" y="258"/>
                </a:lnTo>
                <a:lnTo>
                  <a:pt x="314" y="247"/>
                </a:lnTo>
                <a:close/>
                <a:moveTo>
                  <a:pt x="291" y="251"/>
                </a:moveTo>
                <a:lnTo>
                  <a:pt x="291" y="251"/>
                </a:lnTo>
                <a:lnTo>
                  <a:pt x="295" y="251"/>
                </a:lnTo>
                <a:lnTo>
                  <a:pt x="307" y="247"/>
                </a:lnTo>
                <a:lnTo>
                  <a:pt x="312" y="243"/>
                </a:lnTo>
                <a:lnTo>
                  <a:pt x="312" y="242"/>
                </a:lnTo>
                <a:lnTo>
                  <a:pt x="312" y="236"/>
                </a:lnTo>
                <a:lnTo>
                  <a:pt x="312" y="234"/>
                </a:lnTo>
                <a:lnTo>
                  <a:pt x="301" y="239"/>
                </a:lnTo>
                <a:lnTo>
                  <a:pt x="288" y="242"/>
                </a:lnTo>
                <a:lnTo>
                  <a:pt x="291" y="251"/>
                </a:lnTo>
                <a:close/>
                <a:moveTo>
                  <a:pt x="263" y="130"/>
                </a:moveTo>
                <a:lnTo>
                  <a:pt x="263" y="130"/>
                </a:lnTo>
                <a:lnTo>
                  <a:pt x="260" y="119"/>
                </a:lnTo>
                <a:lnTo>
                  <a:pt x="254" y="108"/>
                </a:lnTo>
                <a:lnTo>
                  <a:pt x="250" y="108"/>
                </a:lnTo>
                <a:lnTo>
                  <a:pt x="247" y="108"/>
                </a:lnTo>
                <a:lnTo>
                  <a:pt x="244" y="108"/>
                </a:lnTo>
                <a:lnTo>
                  <a:pt x="247" y="112"/>
                </a:lnTo>
                <a:lnTo>
                  <a:pt x="250" y="120"/>
                </a:lnTo>
                <a:lnTo>
                  <a:pt x="255" y="127"/>
                </a:lnTo>
                <a:lnTo>
                  <a:pt x="257" y="127"/>
                </a:lnTo>
                <a:lnTo>
                  <a:pt x="263" y="130"/>
                </a:lnTo>
                <a:close/>
                <a:moveTo>
                  <a:pt x="156" y="16"/>
                </a:moveTo>
                <a:lnTo>
                  <a:pt x="156" y="16"/>
                </a:lnTo>
                <a:lnTo>
                  <a:pt x="164" y="29"/>
                </a:lnTo>
                <a:lnTo>
                  <a:pt x="165" y="29"/>
                </a:lnTo>
                <a:lnTo>
                  <a:pt x="176" y="30"/>
                </a:lnTo>
                <a:lnTo>
                  <a:pt x="178" y="30"/>
                </a:lnTo>
                <a:lnTo>
                  <a:pt x="176" y="29"/>
                </a:lnTo>
                <a:lnTo>
                  <a:pt x="168" y="16"/>
                </a:lnTo>
                <a:lnTo>
                  <a:pt x="167" y="16"/>
                </a:lnTo>
                <a:lnTo>
                  <a:pt x="157" y="16"/>
                </a:lnTo>
                <a:lnTo>
                  <a:pt x="156" y="16"/>
                </a:lnTo>
                <a:close/>
                <a:moveTo>
                  <a:pt x="9" y="335"/>
                </a:moveTo>
                <a:lnTo>
                  <a:pt x="9" y="335"/>
                </a:lnTo>
                <a:lnTo>
                  <a:pt x="11" y="335"/>
                </a:lnTo>
                <a:lnTo>
                  <a:pt x="11" y="333"/>
                </a:lnTo>
                <a:lnTo>
                  <a:pt x="11" y="319"/>
                </a:lnTo>
                <a:lnTo>
                  <a:pt x="11" y="305"/>
                </a:lnTo>
                <a:lnTo>
                  <a:pt x="9" y="281"/>
                </a:lnTo>
                <a:lnTo>
                  <a:pt x="9" y="277"/>
                </a:lnTo>
                <a:lnTo>
                  <a:pt x="8" y="277"/>
                </a:lnTo>
                <a:lnTo>
                  <a:pt x="6" y="275"/>
                </a:lnTo>
                <a:lnTo>
                  <a:pt x="6" y="305"/>
                </a:lnTo>
                <a:lnTo>
                  <a:pt x="9" y="335"/>
                </a:lnTo>
                <a:close/>
                <a:moveTo>
                  <a:pt x="162" y="288"/>
                </a:moveTo>
                <a:lnTo>
                  <a:pt x="162" y="288"/>
                </a:lnTo>
                <a:lnTo>
                  <a:pt x="161" y="289"/>
                </a:lnTo>
                <a:lnTo>
                  <a:pt x="159" y="291"/>
                </a:lnTo>
                <a:lnTo>
                  <a:pt x="161" y="321"/>
                </a:lnTo>
                <a:lnTo>
                  <a:pt x="162" y="341"/>
                </a:lnTo>
                <a:lnTo>
                  <a:pt x="162" y="343"/>
                </a:lnTo>
                <a:lnTo>
                  <a:pt x="162" y="346"/>
                </a:lnTo>
                <a:lnTo>
                  <a:pt x="162" y="348"/>
                </a:lnTo>
                <a:lnTo>
                  <a:pt x="164" y="357"/>
                </a:lnTo>
                <a:lnTo>
                  <a:pt x="165" y="355"/>
                </a:lnTo>
                <a:lnTo>
                  <a:pt x="165" y="352"/>
                </a:lnTo>
                <a:lnTo>
                  <a:pt x="164" y="340"/>
                </a:lnTo>
                <a:lnTo>
                  <a:pt x="162" y="322"/>
                </a:lnTo>
                <a:lnTo>
                  <a:pt x="162" y="289"/>
                </a:lnTo>
                <a:lnTo>
                  <a:pt x="162" y="288"/>
                </a:lnTo>
                <a:close/>
                <a:moveTo>
                  <a:pt x="269" y="332"/>
                </a:moveTo>
                <a:lnTo>
                  <a:pt x="269" y="332"/>
                </a:lnTo>
                <a:lnTo>
                  <a:pt x="271" y="333"/>
                </a:lnTo>
                <a:lnTo>
                  <a:pt x="276" y="340"/>
                </a:lnTo>
                <a:lnTo>
                  <a:pt x="279" y="344"/>
                </a:lnTo>
                <a:lnTo>
                  <a:pt x="279" y="349"/>
                </a:lnTo>
                <a:lnTo>
                  <a:pt x="279" y="359"/>
                </a:lnTo>
                <a:lnTo>
                  <a:pt x="277" y="366"/>
                </a:lnTo>
                <a:lnTo>
                  <a:pt x="273" y="373"/>
                </a:lnTo>
                <a:lnTo>
                  <a:pt x="273" y="374"/>
                </a:lnTo>
                <a:lnTo>
                  <a:pt x="274" y="373"/>
                </a:lnTo>
                <a:lnTo>
                  <a:pt x="279" y="366"/>
                </a:lnTo>
                <a:lnTo>
                  <a:pt x="282" y="359"/>
                </a:lnTo>
                <a:lnTo>
                  <a:pt x="285" y="349"/>
                </a:lnTo>
                <a:lnTo>
                  <a:pt x="285" y="346"/>
                </a:lnTo>
                <a:lnTo>
                  <a:pt x="282" y="343"/>
                </a:lnTo>
                <a:lnTo>
                  <a:pt x="279" y="338"/>
                </a:lnTo>
                <a:lnTo>
                  <a:pt x="271" y="332"/>
                </a:lnTo>
                <a:lnTo>
                  <a:pt x="269" y="332"/>
                </a:lnTo>
                <a:close/>
                <a:moveTo>
                  <a:pt x="244" y="321"/>
                </a:moveTo>
                <a:lnTo>
                  <a:pt x="244" y="321"/>
                </a:lnTo>
                <a:lnTo>
                  <a:pt x="249" y="321"/>
                </a:lnTo>
                <a:lnTo>
                  <a:pt x="254" y="321"/>
                </a:lnTo>
                <a:lnTo>
                  <a:pt x="257" y="322"/>
                </a:lnTo>
                <a:lnTo>
                  <a:pt x="258" y="322"/>
                </a:lnTo>
                <a:lnTo>
                  <a:pt x="265" y="325"/>
                </a:lnTo>
                <a:lnTo>
                  <a:pt x="274" y="330"/>
                </a:lnTo>
                <a:lnTo>
                  <a:pt x="282" y="336"/>
                </a:lnTo>
                <a:lnTo>
                  <a:pt x="282" y="338"/>
                </a:lnTo>
                <a:lnTo>
                  <a:pt x="279" y="332"/>
                </a:lnTo>
                <a:lnTo>
                  <a:pt x="276" y="327"/>
                </a:lnTo>
                <a:lnTo>
                  <a:pt x="271" y="322"/>
                </a:lnTo>
                <a:lnTo>
                  <a:pt x="265" y="319"/>
                </a:lnTo>
                <a:lnTo>
                  <a:pt x="263" y="321"/>
                </a:lnTo>
                <a:lnTo>
                  <a:pt x="262" y="322"/>
                </a:lnTo>
                <a:lnTo>
                  <a:pt x="260" y="319"/>
                </a:lnTo>
                <a:lnTo>
                  <a:pt x="258" y="319"/>
                </a:lnTo>
                <a:lnTo>
                  <a:pt x="257" y="318"/>
                </a:lnTo>
                <a:lnTo>
                  <a:pt x="250" y="319"/>
                </a:lnTo>
                <a:lnTo>
                  <a:pt x="244" y="321"/>
                </a:lnTo>
                <a:close/>
                <a:moveTo>
                  <a:pt x="17" y="385"/>
                </a:moveTo>
                <a:lnTo>
                  <a:pt x="17" y="385"/>
                </a:lnTo>
                <a:lnTo>
                  <a:pt x="23" y="400"/>
                </a:lnTo>
                <a:lnTo>
                  <a:pt x="31" y="406"/>
                </a:lnTo>
                <a:lnTo>
                  <a:pt x="33" y="404"/>
                </a:lnTo>
                <a:lnTo>
                  <a:pt x="34" y="404"/>
                </a:lnTo>
                <a:lnTo>
                  <a:pt x="37" y="404"/>
                </a:lnTo>
                <a:lnTo>
                  <a:pt x="28" y="395"/>
                </a:lnTo>
                <a:lnTo>
                  <a:pt x="25" y="395"/>
                </a:lnTo>
                <a:lnTo>
                  <a:pt x="25" y="393"/>
                </a:lnTo>
                <a:lnTo>
                  <a:pt x="25" y="392"/>
                </a:lnTo>
                <a:lnTo>
                  <a:pt x="26" y="392"/>
                </a:lnTo>
                <a:lnTo>
                  <a:pt x="22" y="384"/>
                </a:lnTo>
                <a:lnTo>
                  <a:pt x="17" y="385"/>
                </a:lnTo>
                <a:close/>
                <a:moveTo>
                  <a:pt x="276" y="411"/>
                </a:moveTo>
                <a:lnTo>
                  <a:pt x="276" y="411"/>
                </a:lnTo>
                <a:lnTo>
                  <a:pt x="260" y="412"/>
                </a:lnTo>
                <a:lnTo>
                  <a:pt x="258" y="414"/>
                </a:lnTo>
                <a:lnTo>
                  <a:pt x="257" y="414"/>
                </a:lnTo>
                <a:lnTo>
                  <a:pt x="255" y="412"/>
                </a:lnTo>
                <a:lnTo>
                  <a:pt x="246" y="414"/>
                </a:lnTo>
                <a:lnTo>
                  <a:pt x="244" y="414"/>
                </a:lnTo>
                <a:lnTo>
                  <a:pt x="243" y="415"/>
                </a:lnTo>
                <a:lnTo>
                  <a:pt x="241" y="415"/>
                </a:lnTo>
                <a:lnTo>
                  <a:pt x="239" y="414"/>
                </a:lnTo>
                <a:lnTo>
                  <a:pt x="230" y="414"/>
                </a:lnTo>
                <a:lnTo>
                  <a:pt x="206" y="414"/>
                </a:lnTo>
                <a:lnTo>
                  <a:pt x="205" y="414"/>
                </a:lnTo>
                <a:lnTo>
                  <a:pt x="205" y="415"/>
                </a:lnTo>
                <a:lnTo>
                  <a:pt x="214" y="415"/>
                </a:lnTo>
                <a:lnTo>
                  <a:pt x="243" y="415"/>
                </a:lnTo>
                <a:lnTo>
                  <a:pt x="247" y="415"/>
                </a:lnTo>
                <a:lnTo>
                  <a:pt x="263" y="415"/>
                </a:lnTo>
                <a:lnTo>
                  <a:pt x="269" y="414"/>
                </a:lnTo>
                <a:lnTo>
                  <a:pt x="273" y="414"/>
                </a:lnTo>
                <a:lnTo>
                  <a:pt x="273" y="412"/>
                </a:lnTo>
                <a:lnTo>
                  <a:pt x="276" y="411"/>
                </a:lnTo>
                <a:close/>
                <a:moveTo>
                  <a:pt x="8" y="272"/>
                </a:moveTo>
                <a:lnTo>
                  <a:pt x="8" y="272"/>
                </a:lnTo>
                <a:lnTo>
                  <a:pt x="8" y="262"/>
                </a:lnTo>
                <a:lnTo>
                  <a:pt x="8" y="258"/>
                </a:lnTo>
                <a:lnTo>
                  <a:pt x="8" y="256"/>
                </a:lnTo>
                <a:lnTo>
                  <a:pt x="8" y="254"/>
                </a:lnTo>
                <a:lnTo>
                  <a:pt x="8" y="234"/>
                </a:lnTo>
                <a:lnTo>
                  <a:pt x="9" y="194"/>
                </a:lnTo>
                <a:lnTo>
                  <a:pt x="9" y="180"/>
                </a:lnTo>
                <a:lnTo>
                  <a:pt x="9" y="179"/>
                </a:lnTo>
                <a:lnTo>
                  <a:pt x="8" y="179"/>
                </a:lnTo>
                <a:lnTo>
                  <a:pt x="8" y="180"/>
                </a:lnTo>
                <a:lnTo>
                  <a:pt x="8" y="202"/>
                </a:lnTo>
                <a:lnTo>
                  <a:pt x="8" y="224"/>
                </a:lnTo>
                <a:lnTo>
                  <a:pt x="6" y="237"/>
                </a:lnTo>
                <a:lnTo>
                  <a:pt x="6" y="270"/>
                </a:lnTo>
                <a:lnTo>
                  <a:pt x="6" y="272"/>
                </a:lnTo>
                <a:lnTo>
                  <a:pt x="8" y="272"/>
                </a:lnTo>
                <a:close/>
                <a:moveTo>
                  <a:pt x="315" y="161"/>
                </a:moveTo>
                <a:lnTo>
                  <a:pt x="315" y="161"/>
                </a:lnTo>
                <a:lnTo>
                  <a:pt x="317" y="160"/>
                </a:lnTo>
                <a:lnTo>
                  <a:pt x="317" y="158"/>
                </a:lnTo>
                <a:lnTo>
                  <a:pt x="317" y="149"/>
                </a:lnTo>
                <a:lnTo>
                  <a:pt x="317" y="141"/>
                </a:lnTo>
                <a:lnTo>
                  <a:pt x="315" y="128"/>
                </a:lnTo>
                <a:lnTo>
                  <a:pt x="315" y="127"/>
                </a:lnTo>
                <a:lnTo>
                  <a:pt x="314" y="125"/>
                </a:lnTo>
                <a:lnTo>
                  <a:pt x="312" y="122"/>
                </a:lnTo>
                <a:lnTo>
                  <a:pt x="312" y="120"/>
                </a:lnTo>
                <a:lnTo>
                  <a:pt x="314" y="142"/>
                </a:lnTo>
                <a:lnTo>
                  <a:pt x="315" y="144"/>
                </a:lnTo>
                <a:lnTo>
                  <a:pt x="314" y="146"/>
                </a:lnTo>
                <a:lnTo>
                  <a:pt x="314" y="147"/>
                </a:lnTo>
                <a:lnTo>
                  <a:pt x="314" y="152"/>
                </a:lnTo>
                <a:lnTo>
                  <a:pt x="315" y="161"/>
                </a:lnTo>
                <a:close/>
                <a:moveTo>
                  <a:pt x="8" y="338"/>
                </a:moveTo>
                <a:lnTo>
                  <a:pt x="8" y="338"/>
                </a:lnTo>
                <a:lnTo>
                  <a:pt x="6" y="338"/>
                </a:lnTo>
                <a:lnTo>
                  <a:pt x="6" y="340"/>
                </a:lnTo>
                <a:lnTo>
                  <a:pt x="8" y="352"/>
                </a:lnTo>
                <a:lnTo>
                  <a:pt x="8" y="371"/>
                </a:lnTo>
                <a:lnTo>
                  <a:pt x="9" y="379"/>
                </a:lnTo>
                <a:lnTo>
                  <a:pt x="12" y="390"/>
                </a:lnTo>
                <a:lnTo>
                  <a:pt x="17" y="400"/>
                </a:lnTo>
                <a:lnTo>
                  <a:pt x="19" y="400"/>
                </a:lnTo>
                <a:lnTo>
                  <a:pt x="15" y="393"/>
                </a:lnTo>
                <a:lnTo>
                  <a:pt x="12" y="387"/>
                </a:lnTo>
                <a:lnTo>
                  <a:pt x="11" y="381"/>
                </a:lnTo>
                <a:lnTo>
                  <a:pt x="11" y="368"/>
                </a:lnTo>
                <a:lnTo>
                  <a:pt x="9" y="365"/>
                </a:lnTo>
                <a:lnTo>
                  <a:pt x="8" y="363"/>
                </a:lnTo>
                <a:lnTo>
                  <a:pt x="9" y="362"/>
                </a:lnTo>
                <a:lnTo>
                  <a:pt x="9" y="360"/>
                </a:lnTo>
                <a:lnTo>
                  <a:pt x="9" y="357"/>
                </a:lnTo>
                <a:lnTo>
                  <a:pt x="9" y="352"/>
                </a:lnTo>
                <a:lnTo>
                  <a:pt x="8" y="340"/>
                </a:lnTo>
                <a:lnTo>
                  <a:pt x="8" y="338"/>
                </a:lnTo>
                <a:close/>
                <a:moveTo>
                  <a:pt x="39" y="16"/>
                </a:moveTo>
                <a:lnTo>
                  <a:pt x="39" y="16"/>
                </a:lnTo>
                <a:lnTo>
                  <a:pt x="31" y="23"/>
                </a:lnTo>
                <a:lnTo>
                  <a:pt x="23" y="30"/>
                </a:lnTo>
                <a:lnTo>
                  <a:pt x="19" y="38"/>
                </a:lnTo>
                <a:lnTo>
                  <a:pt x="17" y="46"/>
                </a:lnTo>
                <a:lnTo>
                  <a:pt x="17" y="45"/>
                </a:lnTo>
                <a:lnTo>
                  <a:pt x="19" y="43"/>
                </a:lnTo>
                <a:lnTo>
                  <a:pt x="23" y="35"/>
                </a:lnTo>
                <a:lnTo>
                  <a:pt x="23" y="34"/>
                </a:lnTo>
                <a:lnTo>
                  <a:pt x="28" y="29"/>
                </a:lnTo>
                <a:lnTo>
                  <a:pt x="33" y="26"/>
                </a:lnTo>
                <a:lnTo>
                  <a:pt x="36" y="23"/>
                </a:lnTo>
                <a:lnTo>
                  <a:pt x="37" y="21"/>
                </a:lnTo>
                <a:lnTo>
                  <a:pt x="39" y="16"/>
                </a:lnTo>
                <a:close/>
                <a:moveTo>
                  <a:pt x="252" y="130"/>
                </a:moveTo>
                <a:lnTo>
                  <a:pt x="252" y="130"/>
                </a:lnTo>
                <a:lnTo>
                  <a:pt x="258" y="133"/>
                </a:lnTo>
                <a:lnTo>
                  <a:pt x="260" y="133"/>
                </a:lnTo>
                <a:lnTo>
                  <a:pt x="262" y="135"/>
                </a:lnTo>
                <a:lnTo>
                  <a:pt x="268" y="139"/>
                </a:lnTo>
                <a:lnTo>
                  <a:pt x="274" y="146"/>
                </a:lnTo>
                <a:lnTo>
                  <a:pt x="274" y="149"/>
                </a:lnTo>
                <a:lnTo>
                  <a:pt x="279" y="155"/>
                </a:lnTo>
                <a:lnTo>
                  <a:pt x="279" y="157"/>
                </a:lnTo>
                <a:lnTo>
                  <a:pt x="279" y="155"/>
                </a:lnTo>
                <a:lnTo>
                  <a:pt x="277" y="150"/>
                </a:lnTo>
                <a:lnTo>
                  <a:pt x="276" y="144"/>
                </a:lnTo>
                <a:lnTo>
                  <a:pt x="268" y="136"/>
                </a:lnTo>
                <a:lnTo>
                  <a:pt x="260" y="131"/>
                </a:lnTo>
                <a:lnTo>
                  <a:pt x="252" y="130"/>
                </a:lnTo>
                <a:close/>
                <a:moveTo>
                  <a:pt x="274" y="168"/>
                </a:moveTo>
                <a:lnTo>
                  <a:pt x="274" y="168"/>
                </a:lnTo>
                <a:lnTo>
                  <a:pt x="276" y="163"/>
                </a:lnTo>
                <a:lnTo>
                  <a:pt x="274" y="158"/>
                </a:lnTo>
                <a:lnTo>
                  <a:pt x="273" y="149"/>
                </a:lnTo>
                <a:lnTo>
                  <a:pt x="271" y="147"/>
                </a:lnTo>
                <a:lnTo>
                  <a:pt x="268" y="144"/>
                </a:lnTo>
                <a:lnTo>
                  <a:pt x="263" y="142"/>
                </a:lnTo>
                <a:lnTo>
                  <a:pt x="266" y="147"/>
                </a:lnTo>
                <a:lnTo>
                  <a:pt x="271" y="157"/>
                </a:lnTo>
                <a:lnTo>
                  <a:pt x="274" y="166"/>
                </a:lnTo>
                <a:lnTo>
                  <a:pt x="274" y="168"/>
                </a:lnTo>
                <a:close/>
                <a:moveTo>
                  <a:pt x="312" y="92"/>
                </a:moveTo>
                <a:lnTo>
                  <a:pt x="312" y="92"/>
                </a:lnTo>
                <a:lnTo>
                  <a:pt x="312" y="94"/>
                </a:lnTo>
                <a:lnTo>
                  <a:pt x="312" y="114"/>
                </a:lnTo>
                <a:lnTo>
                  <a:pt x="312" y="117"/>
                </a:lnTo>
                <a:lnTo>
                  <a:pt x="315" y="120"/>
                </a:lnTo>
                <a:lnTo>
                  <a:pt x="315" y="119"/>
                </a:lnTo>
                <a:lnTo>
                  <a:pt x="315" y="112"/>
                </a:lnTo>
                <a:lnTo>
                  <a:pt x="314" y="98"/>
                </a:lnTo>
                <a:lnTo>
                  <a:pt x="312" y="92"/>
                </a:lnTo>
                <a:close/>
                <a:moveTo>
                  <a:pt x="168" y="73"/>
                </a:moveTo>
                <a:lnTo>
                  <a:pt x="168" y="73"/>
                </a:lnTo>
                <a:lnTo>
                  <a:pt x="167" y="75"/>
                </a:lnTo>
                <a:lnTo>
                  <a:pt x="167" y="95"/>
                </a:lnTo>
                <a:lnTo>
                  <a:pt x="167" y="98"/>
                </a:lnTo>
                <a:lnTo>
                  <a:pt x="167" y="114"/>
                </a:lnTo>
                <a:lnTo>
                  <a:pt x="168" y="133"/>
                </a:lnTo>
                <a:lnTo>
                  <a:pt x="168" y="135"/>
                </a:lnTo>
                <a:lnTo>
                  <a:pt x="168" y="100"/>
                </a:lnTo>
                <a:lnTo>
                  <a:pt x="168" y="76"/>
                </a:lnTo>
                <a:lnTo>
                  <a:pt x="168" y="73"/>
                </a:lnTo>
                <a:close/>
                <a:moveTo>
                  <a:pt x="175" y="362"/>
                </a:moveTo>
                <a:lnTo>
                  <a:pt x="175" y="362"/>
                </a:lnTo>
                <a:lnTo>
                  <a:pt x="175" y="373"/>
                </a:lnTo>
                <a:lnTo>
                  <a:pt x="173" y="384"/>
                </a:lnTo>
                <a:lnTo>
                  <a:pt x="175" y="384"/>
                </a:lnTo>
                <a:lnTo>
                  <a:pt x="176" y="382"/>
                </a:lnTo>
                <a:lnTo>
                  <a:pt x="178" y="384"/>
                </a:lnTo>
                <a:lnTo>
                  <a:pt x="178" y="385"/>
                </a:lnTo>
                <a:lnTo>
                  <a:pt x="176" y="387"/>
                </a:lnTo>
                <a:lnTo>
                  <a:pt x="172" y="389"/>
                </a:lnTo>
                <a:lnTo>
                  <a:pt x="178" y="389"/>
                </a:lnTo>
                <a:lnTo>
                  <a:pt x="179" y="389"/>
                </a:lnTo>
                <a:lnTo>
                  <a:pt x="179" y="387"/>
                </a:lnTo>
                <a:lnTo>
                  <a:pt x="179" y="384"/>
                </a:lnTo>
                <a:lnTo>
                  <a:pt x="176" y="368"/>
                </a:lnTo>
                <a:lnTo>
                  <a:pt x="175" y="362"/>
                </a:lnTo>
                <a:close/>
                <a:moveTo>
                  <a:pt x="20" y="382"/>
                </a:moveTo>
                <a:lnTo>
                  <a:pt x="20" y="382"/>
                </a:lnTo>
                <a:lnTo>
                  <a:pt x="17" y="374"/>
                </a:lnTo>
                <a:lnTo>
                  <a:pt x="15" y="365"/>
                </a:lnTo>
                <a:lnTo>
                  <a:pt x="14" y="365"/>
                </a:lnTo>
                <a:lnTo>
                  <a:pt x="14" y="366"/>
                </a:lnTo>
                <a:lnTo>
                  <a:pt x="15" y="382"/>
                </a:lnTo>
                <a:lnTo>
                  <a:pt x="17" y="382"/>
                </a:lnTo>
                <a:lnTo>
                  <a:pt x="19" y="382"/>
                </a:lnTo>
                <a:lnTo>
                  <a:pt x="20" y="382"/>
                </a:lnTo>
                <a:close/>
                <a:moveTo>
                  <a:pt x="303" y="103"/>
                </a:moveTo>
                <a:lnTo>
                  <a:pt x="303" y="103"/>
                </a:lnTo>
                <a:lnTo>
                  <a:pt x="303" y="84"/>
                </a:lnTo>
                <a:lnTo>
                  <a:pt x="298" y="92"/>
                </a:lnTo>
                <a:lnTo>
                  <a:pt x="298" y="94"/>
                </a:lnTo>
                <a:lnTo>
                  <a:pt x="298" y="95"/>
                </a:lnTo>
                <a:lnTo>
                  <a:pt x="303" y="103"/>
                </a:lnTo>
                <a:close/>
                <a:moveTo>
                  <a:pt x="159" y="250"/>
                </a:moveTo>
                <a:lnTo>
                  <a:pt x="159" y="250"/>
                </a:lnTo>
                <a:lnTo>
                  <a:pt x="162" y="247"/>
                </a:lnTo>
                <a:lnTo>
                  <a:pt x="164" y="245"/>
                </a:lnTo>
                <a:lnTo>
                  <a:pt x="164" y="232"/>
                </a:lnTo>
                <a:lnTo>
                  <a:pt x="161" y="234"/>
                </a:lnTo>
                <a:lnTo>
                  <a:pt x="159" y="237"/>
                </a:lnTo>
                <a:lnTo>
                  <a:pt x="159" y="248"/>
                </a:lnTo>
                <a:lnTo>
                  <a:pt x="159" y="250"/>
                </a:lnTo>
                <a:close/>
                <a:moveTo>
                  <a:pt x="6" y="125"/>
                </a:moveTo>
                <a:lnTo>
                  <a:pt x="6" y="125"/>
                </a:lnTo>
                <a:lnTo>
                  <a:pt x="8" y="112"/>
                </a:lnTo>
                <a:lnTo>
                  <a:pt x="8" y="97"/>
                </a:lnTo>
                <a:lnTo>
                  <a:pt x="8" y="79"/>
                </a:lnTo>
                <a:lnTo>
                  <a:pt x="11" y="64"/>
                </a:lnTo>
                <a:lnTo>
                  <a:pt x="11" y="59"/>
                </a:lnTo>
                <a:lnTo>
                  <a:pt x="11" y="60"/>
                </a:lnTo>
                <a:lnTo>
                  <a:pt x="8" y="73"/>
                </a:lnTo>
                <a:lnTo>
                  <a:pt x="6" y="86"/>
                </a:lnTo>
                <a:lnTo>
                  <a:pt x="6" y="108"/>
                </a:lnTo>
                <a:lnTo>
                  <a:pt x="6" y="125"/>
                </a:lnTo>
                <a:close/>
                <a:moveTo>
                  <a:pt x="164" y="250"/>
                </a:moveTo>
                <a:lnTo>
                  <a:pt x="164" y="250"/>
                </a:lnTo>
                <a:lnTo>
                  <a:pt x="161" y="251"/>
                </a:lnTo>
                <a:lnTo>
                  <a:pt x="159" y="253"/>
                </a:lnTo>
                <a:lnTo>
                  <a:pt x="159" y="267"/>
                </a:lnTo>
                <a:lnTo>
                  <a:pt x="159" y="269"/>
                </a:lnTo>
                <a:lnTo>
                  <a:pt x="162" y="265"/>
                </a:lnTo>
                <a:lnTo>
                  <a:pt x="162" y="264"/>
                </a:lnTo>
                <a:lnTo>
                  <a:pt x="164" y="253"/>
                </a:lnTo>
                <a:lnTo>
                  <a:pt x="164" y="250"/>
                </a:lnTo>
                <a:close/>
                <a:moveTo>
                  <a:pt x="271" y="56"/>
                </a:moveTo>
                <a:lnTo>
                  <a:pt x="271" y="56"/>
                </a:lnTo>
                <a:lnTo>
                  <a:pt x="271" y="54"/>
                </a:lnTo>
                <a:lnTo>
                  <a:pt x="268" y="49"/>
                </a:lnTo>
                <a:lnTo>
                  <a:pt x="266" y="48"/>
                </a:lnTo>
                <a:lnTo>
                  <a:pt x="262" y="46"/>
                </a:lnTo>
                <a:lnTo>
                  <a:pt x="255" y="45"/>
                </a:lnTo>
                <a:lnTo>
                  <a:pt x="250" y="45"/>
                </a:lnTo>
                <a:lnTo>
                  <a:pt x="249" y="45"/>
                </a:lnTo>
                <a:lnTo>
                  <a:pt x="255" y="46"/>
                </a:lnTo>
                <a:lnTo>
                  <a:pt x="260" y="48"/>
                </a:lnTo>
                <a:lnTo>
                  <a:pt x="271" y="56"/>
                </a:lnTo>
                <a:close/>
                <a:moveTo>
                  <a:pt x="74" y="333"/>
                </a:moveTo>
                <a:lnTo>
                  <a:pt x="74" y="333"/>
                </a:lnTo>
                <a:lnTo>
                  <a:pt x="72" y="333"/>
                </a:lnTo>
                <a:lnTo>
                  <a:pt x="63" y="341"/>
                </a:lnTo>
                <a:lnTo>
                  <a:pt x="60" y="348"/>
                </a:lnTo>
                <a:lnTo>
                  <a:pt x="58" y="357"/>
                </a:lnTo>
                <a:lnTo>
                  <a:pt x="58" y="362"/>
                </a:lnTo>
                <a:lnTo>
                  <a:pt x="58" y="360"/>
                </a:lnTo>
                <a:lnTo>
                  <a:pt x="60" y="355"/>
                </a:lnTo>
                <a:lnTo>
                  <a:pt x="61" y="349"/>
                </a:lnTo>
                <a:lnTo>
                  <a:pt x="63" y="348"/>
                </a:lnTo>
                <a:lnTo>
                  <a:pt x="67" y="340"/>
                </a:lnTo>
                <a:lnTo>
                  <a:pt x="72" y="333"/>
                </a:lnTo>
                <a:lnTo>
                  <a:pt x="74" y="333"/>
                </a:lnTo>
                <a:close/>
                <a:moveTo>
                  <a:pt x="162" y="269"/>
                </a:moveTo>
                <a:lnTo>
                  <a:pt x="162" y="269"/>
                </a:lnTo>
                <a:lnTo>
                  <a:pt x="161" y="270"/>
                </a:lnTo>
                <a:lnTo>
                  <a:pt x="159" y="272"/>
                </a:lnTo>
                <a:lnTo>
                  <a:pt x="159" y="286"/>
                </a:lnTo>
                <a:lnTo>
                  <a:pt x="162" y="284"/>
                </a:lnTo>
                <a:lnTo>
                  <a:pt x="162" y="283"/>
                </a:lnTo>
                <a:lnTo>
                  <a:pt x="162" y="269"/>
                </a:lnTo>
                <a:close/>
                <a:moveTo>
                  <a:pt x="250" y="297"/>
                </a:moveTo>
                <a:lnTo>
                  <a:pt x="250" y="297"/>
                </a:lnTo>
                <a:lnTo>
                  <a:pt x="252" y="297"/>
                </a:lnTo>
                <a:lnTo>
                  <a:pt x="257" y="297"/>
                </a:lnTo>
                <a:lnTo>
                  <a:pt x="263" y="295"/>
                </a:lnTo>
                <a:lnTo>
                  <a:pt x="271" y="292"/>
                </a:lnTo>
                <a:lnTo>
                  <a:pt x="276" y="288"/>
                </a:lnTo>
                <a:lnTo>
                  <a:pt x="280" y="281"/>
                </a:lnTo>
                <a:lnTo>
                  <a:pt x="276" y="286"/>
                </a:lnTo>
                <a:lnTo>
                  <a:pt x="273" y="289"/>
                </a:lnTo>
                <a:lnTo>
                  <a:pt x="262" y="294"/>
                </a:lnTo>
                <a:lnTo>
                  <a:pt x="260" y="295"/>
                </a:lnTo>
                <a:lnTo>
                  <a:pt x="257" y="297"/>
                </a:lnTo>
                <a:lnTo>
                  <a:pt x="254" y="297"/>
                </a:lnTo>
                <a:lnTo>
                  <a:pt x="250" y="297"/>
                </a:lnTo>
                <a:close/>
                <a:moveTo>
                  <a:pt x="282" y="248"/>
                </a:moveTo>
                <a:lnTo>
                  <a:pt x="282" y="248"/>
                </a:lnTo>
                <a:lnTo>
                  <a:pt x="284" y="256"/>
                </a:lnTo>
                <a:lnTo>
                  <a:pt x="282" y="262"/>
                </a:lnTo>
                <a:lnTo>
                  <a:pt x="280" y="272"/>
                </a:lnTo>
                <a:lnTo>
                  <a:pt x="276" y="280"/>
                </a:lnTo>
                <a:lnTo>
                  <a:pt x="277" y="280"/>
                </a:lnTo>
                <a:lnTo>
                  <a:pt x="284" y="269"/>
                </a:lnTo>
                <a:lnTo>
                  <a:pt x="285" y="264"/>
                </a:lnTo>
                <a:lnTo>
                  <a:pt x="285" y="259"/>
                </a:lnTo>
                <a:lnTo>
                  <a:pt x="284" y="250"/>
                </a:lnTo>
                <a:lnTo>
                  <a:pt x="282" y="248"/>
                </a:lnTo>
                <a:close/>
                <a:moveTo>
                  <a:pt x="55" y="415"/>
                </a:moveTo>
                <a:lnTo>
                  <a:pt x="55" y="415"/>
                </a:lnTo>
                <a:lnTo>
                  <a:pt x="53" y="415"/>
                </a:lnTo>
                <a:lnTo>
                  <a:pt x="47" y="411"/>
                </a:lnTo>
                <a:lnTo>
                  <a:pt x="41" y="407"/>
                </a:lnTo>
                <a:lnTo>
                  <a:pt x="39" y="406"/>
                </a:lnTo>
                <a:lnTo>
                  <a:pt x="34" y="407"/>
                </a:lnTo>
                <a:lnTo>
                  <a:pt x="36" y="409"/>
                </a:lnTo>
                <a:lnTo>
                  <a:pt x="47" y="414"/>
                </a:lnTo>
                <a:lnTo>
                  <a:pt x="53" y="415"/>
                </a:lnTo>
                <a:lnTo>
                  <a:pt x="55" y="415"/>
                </a:lnTo>
                <a:close/>
                <a:moveTo>
                  <a:pt x="127" y="352"/>
                </a:moveTo>
                <a:lnTo>
                  <a:pt x="127" y="352"/>
                </a:lnTo>
                <a:lnTo>
                  <a:pt x="127" y="363"/>
                </a:lnTo>
                <a:lnTo>
                  <a:pt x="126" y="373"/>
                </a:lnTo>
                <a:lnTo>
                  <a:pt x="123" y="381"/>
                </a:lnTo>
                <a:lnTo>
                  <a:pt x="123" y="382"/>
                </a:lnTo>
                <a:lnTo>
                  <a:pt x="127" y="374"/>
                </a:lnTo>
                <a:lnTo>
                  <a:pt x="129" y="366"/>
                </a:lnTo>
                <a:lnTo>
                  <a:pt x="129" y="359"/>
                </a:lnTo>
                <a:lnTo>
                  <a:pt x="127" y="352"/>
                </a:lnTo>
                <a:close/>
                <a:moveTo>
                  <a:pt x="3" y="231"/>
                </a:moveTo>
                <a:lnTo>
                  <a:pt x="3" y="231"/>
                </a:lnTo>
                <a:lnTo>
                  <a:pt x="4" y="231"/>
                </a:lnTo>
                <a:lnTo>
                  <a:pt x="4" y="228"/>
                </a:lnTo>
                <a:lnTo>
                  <a:pt x="4" y="207"/>
                </a:lnTo>
                <a:lnTo>
                  <a:pt x="4" y="176"/>
                </a:lnTo>
                <a:lnTo>
                  <a:pt x="4" y="150"/>
                </a:lnTo>
                <a:lnTo>
                  <a:pt x="4" y="149"/>
                </a:lnTo>
                <a:lnTo>
                  <a:pt x="4" y="177"/>
                </a:lnTo>
                <a:lnTo>
                  <a:pt x="3" y="220"/>
                </a:lnTo>
                <a:lnTo>
                  <a:pt x="3" y="231"/>
                </a:lnTo>
                <a:close/>
                <a:moveTo>
                  <a:pt x="8" y="57"/>
                </a:moveTo>
                <a:lnTo>
                  <a:pt x="8" y="57"/>
                </a:lnTo>
                <a:lnTo>
                  <a:pt x="9" y="57"/>
                </a:lnTo>
                <a:lnTo>
                  <a:pt x="9" y="56"/>
                </a:lnTo>
                <a:lnTo>
                  <a:pt x="12" y="45"/>
                </a:lnTo>
                <a:lnTo>
                  <a:pt x="15" y="37"/>
                </a:lnTo>
                <a:lnTo>
                  <a:pt x="20" y="29"/>
                </a:lnTo>
                <a:lnTo>
                  <a:pt x="20" y="27"/>
                </a:lnTo>
                <a:lnTo>
                  <a:pt x="15" y="32"/>
                </a:lnTo>
                <a:lnTo>
                  <a:pt x="12" y="40"/>
                </a:lnTo>
                <a:lnTo>
                  <a:pt x="9" y="46"/>
                </a:lnTo>
                <a:lnTo>
                  <a:pt x="9" y="49"/>
                </a:lnTo>
                <a:lnTo>
                  <a:pt x="8" y="57"/>
                </a:lnTo>
                <a:close/>
                <a:moveTo>
                  <a:pt x="168" y="305"/>
                </a:moveTo>
                <a:lnTo>
                  <a:pt x="168" y="305"/>
                </a:lnTo>
                <a:lnTo>
                  <a:pt x="168" y="313"/>
                </a:lnTo>
                <a:lnTo>
                  <a:pt x="168" y="343"/>
                </a:lnTo>
                <a:lnTo>
                  <a:pt x="168" y="346"/>
                </a:lnTo>
                <a:lnTo>
                  <a:pt x="168" y="344"/>
                </a:lnTo>
                <a:lnTo>
                  <a:pt x="170" y="324"/>
                </a:lnTo>
                <a:lnTo>
                  <a:pt x="168" y="305"/>
                </a:lnTo>
                <a:close/>
                <a:moveTo>
                  <a:pt x="315" y="218"/>
                </a:moveTo>
                <a:lnTo>
                  <a:pt x="315" y="218"/>
                </a:lnTo>
                <a:lnTo>
                  <a:pt x="315" y="206"/>
                </a:lnTo>
                <a:lnTo>
                  <a:pt x="314" y="193"/>
                </a:lnTo>
                <a:lnTo>
                  <a:pt x="314" y="206"/>
                </a:lnTo>
                <a:lnTo>
                  <a:pt x="314" y="217"/>
                </a:lnTo>
                <a:lnTo>
                  <a:pt x="315" y="218"/>
                </a:lnTo>
                <a:close/>
                <a:moveTo>
                  <a:pt x="99" y="393"/>
                </a:moveTo>
                <a:lnTo>
                  <a:pt x="99" y="393"/>
                </a:lnTo>
                <a:lnTo>
                  <a:pt x="105" y="393"/>
                </a:lnTo>
                <a:lnTo>
                  <a:pt x="112" y="390"/>
                </a:lnTo>
                <a:lnTo>
                  <a:pt x="116" y="385"/>
                </a:lnTo>
                <a:lnTo>
                  <a:pt x="118" y="382"/>
                </a:lnTo>
                <a:lnTo>
                  <a:pt x="110" y="389"/>
                </a:lnTo>
                <a:lnTo>
                  <a:pt x="99" y="393"/>
                </a:lnTo>
                <a:close/>
                <a:moveTo>
                  <a:pt x="164" y="89"/>
                </a:moveTo>
                <a:lnTo>
                  <a:pt x="164" y="89"/>
                </a:lnTo>
                <a:lnTo>
                  <a:pt x="162" y="116"/>
                </a:lnTo>
                <a:lnTo>
                  <a:pt x="164" y="116"/>
                </a:lnTo>
                <a:lnTo>
                  <a:pt x="164" y="89"/>
                </a:lnTo>
                <a:close/>
                <a:moveTo>
                  <a:pt x="217" y="147"/>
                </a:moveTo>
                <a:lnTo>
                  <a:pt x="217" y="147"/>
                </a:lnTo>
                <a:lnTo>
                  <a:pt x="225" y="139"/>
                </a:lnTo>
                <a:lnTo>
                  <a:pt x="235" y="133"/>
                </a:lnTo>
                <a:lnTo>
                  <a:pt x="233" y="133"/>
                </a:lnTo>
                <a:lnTo>
                  <a:pt x="230" y="135"/>
                </a:lnTo>
                <a:lnTo>
                  <a:pt x="227" y="138"/>
                </a:lnTo>
                <a:lnTo>
                  <a:pt x="222" y="141"/>
                </a:lnTo>
                <a:lnTo>
                  <a:pt x="219" y="146"/>
                </a:lnTo>
                <a:lnTo>
                  <a:pt x="217" y="147"/>
                </a:lnTo>
                <a:close/>
                <a:moveTo>
                  <a:pt x="220" y="56"/>
                </a:moveTo>
                <a:lnTo>
                  <a:pt x="220" y="56"/>
                </a:lnTo>
                <a:lnTo>
                  <a:pt x="228" y="49"/>
                </a:lnTo>
                <a:lnTo>
                  <a:pt x="235" y="43"/>
                </a:lnTo>
                <a:lnTo>
                  <a:pt x="232" y="43"/>
                </a:lnTo>
                <a:lnTo>
                  <a:pt x="228" y="45"/>
                </a:lnTo>
                <a:lnTo>
                  <a:pt x="225" y="49"/>
                </a:lnTo>
                <a:lnTo>
                  <a:pt x="222" y="53"/>
                </a:lnTo>
                <a:lnTo>
                  <a:pt x="220" y="56"/>
                </a:lnTo>
                <a:close/>
                <a:moveTo>
                  <a:pt x="19" y="49"/>
                </a:moveTo>
                <a:lnTo>
                  <a:pt x="19" y="49"/>
                </a:lnTo>
                <a:lnTo>
                  <a:pt x="14" y="64"/>
                </a:lnTo>
                <a:lnTo>
                  <a:pt x="12" y="78"/>
                </a:lnTo>
                <a:lnTo>
                  <a:pt x="14" y="78"/>
                </a:lnTo>
                <a:lnTo>
                  <a:pt x="14" y="68"/>
                </a:lnTo>
                <a:lnTo>
                  <a:pt x="17" y="54"/>
                </a:lnTo>
                <a:lnTo>
                  <a:pt x="19" y="49"/>
                </a:lnTo>
                <a:close/>
                <a:moveTo>
                  <a:pt x="167" y="37"/>
                </a:moveTo>
                <a:lnTo>
                  <a:pt x="167" y="37"/>
                </a:lnTo>
                <a:lnTo>
                  <a:pt x="165" y="37"/>
                </a:lnTo>
                <a:lnTo>
                  <a:pt x="165" y="38"/>
                </a:lnTo>
                <a:lnTo>
                  <a:pt x="165" y="56"/>
                </a:lnTo>
                <a:lnTo>
                  <a:pt x="167" y="57"/>
                </a:lnTo>
                <a:lnTo>
                  <a:pt x="167" y="40"/>
                </a:lnTo>
                <a:lnTo>
                  <a:pt x="167" y="37"/>
                </a:lnTo>
                <a:close/>
                <a:moveTo>
                  <a:pt x="11" y="111"/>
                </a:moveTo>
                <a:lnTo>
                  <a:pt x="11" y="111"/>
                </a:lnTo>
                <a:lnTo>
                  <a:pt x="12" y="111"/>
                </a:lnTo>
                <a:lnTo>
                  <a:pt x="12" y="109"/>
                </a:lnTo>
                <a:lnTo>
                  <a:pt x="12" y="84"/>
                </a:lnTo>
                <a:lnTo>
                  <a:pt x="11" y="82"/>
                </a:lnTo>
                <a:lnTo>
                  <a:pt x="11" y="111"/>
                </a:lnTo>
                <a:close/>
                <a:moveTo>
                  <a:pt x="315" y="348"/>
                </a:moveTo>
                <a:lnTo>
                  <a:pt x="315" y="348"/>
                </a:lnTo>
                <a:lnTo>
                  <a:pt x="315" y="344"/>
                </a:lnTo>
                <a:lnTo>
                  <a:pt x="317" y="338"/>
                </a:lnTo>
                <a:lnTo>
                  <a:pt x="317" y="322"/>
                </a:lnTo>
                <a:lnTo>
                  <a:pt x="315" y="348"/>
                </a:lnTo>
                <a:close/>
                <a:moveTo>
                  <a:pt x="274" y="234"/>
                </a:moveTo>
                <a:lnTo>
                  <a:pt x="274" y="234"/>
                </a:lnTo>
                <a:lnTo>
                  <a:pt x="273" y="232"/>
                </a:lnTo>
                <a:lnTo>
                  <a:pt x="269" y="229"/>
                </a:lnTo>
                <a:lnTo>
                  <a:pt x="262" y="228"/>
                </a:lnTo>
                <a:lnTo>
                  <a:pt x="254" y="228"/>
                </a:lnTo>
                <a:lnTo>
                  <a:pt x="252" y="228"/>
                </a:lnTo>
                <a:lnTo>
                  <a:pt x="263" y="229"/>
                </a:lnTo>
                <a:lnTo>
                  <a:pt x="269" y="231"/>
                </a:lnTo>
                <a:lnTo>
                  <a:pt x="274" y="234"/>
                </a:lnTo>
                <a:close/>
                <a:moveTo>
                  <a:pt x="58" y="371"/>
                </a:moveTo>
                <a:lnTo>
                  <a:pt x="58" y="371"/>
                </a:lnTo>
                <a:lnTo>
                  <a:pt x="63" y="379"/>
                </a:lnTo>
                <a:lnTo>
                  <a:pt x="67" y="385"/>
                </a:lnTo>
                <a:lnTo>
                  <a:pt x="74" y="390"/>
                </a:lnTo>
                <a:lnTo>
                  <a:pt x="77" y="392"/>
                </a:lnTo>
                <a:lnTo>
                  <a:pt x="71" y="387"/>
                </a:lnTo>
                <a:lnTo>
                  <a:pt x="66" y="382"/>
                </a:lnTo>
                <a:lnTo>
                  <a:pt x="58" y="371"/>
                </a:lnTo>
                <a:close/>
                <a:moveTo>
                  <a:pt x="167" y="182"/>
                </a:moveTo>
                <a:lnTo>
                  <a:pt x="167" y="182"/>
                </a:lnTo>
                <a:lnTo>
                  <a:pt x="165" y="138"/>
                </a:lnTo>
                <a:lnTo>
                  <a:pt x="167" y="182"/>
                </a:lnTo>
                <a:close/>
                <a:moveTo>
                  <a:pt x="170" y="242"/>
                </a:moveTo>
                <a:lnTo>
                  <a:pt x="170" y="242"/>
                </a:lnTo>
                <a:lnTo>
                  <a:pt x="172" y="240"/>
                </a:lnTo>
                <a:lnTo>
                  <a:pt x="172" y="239"/>
                </a:lnTo>
                <a:lnTo>
                  <a:pt x="172" y="228"/>
                </a:lnTo>
                <a:lnTo>
                  <a:pt x="172" y="226"/>
                </a:lnTo>
                <a:lnTo>
                  <a:pt x="170" y="228"/>
                </a:lnTo>
                <a:lnTo>
                  <a:pt x="170" y="229"/>
                </a:lnTo>
                <a:lnTo>
                  <a:pt x="170" y="236"/>
                </a:lnTo>
                <a:lnTo>
                  <a:pt x="170" y="242"/>
                </a:lnTo>
                <a:close/>
                <a:moveTo>
                  <a:pt x="284" y="412"/>
                </a:moveTo>
                <a:lnTo>
                  <a:pt x="284" y="412"/>
                </a:lnTo>
                <a:lnTo>
                  <a:pt x="285" y="414"/>
                </a:lnTo>
                <a:lnTo>
                  <a:pt x="285" y="412"/>
                </a:lnTo>
                <a:lnTo>
                  <a:pt x="291" y="411"/>
                </a:lnTo>
                <a:lnTo>
                  <a:pt x="296" y="407"/>
                </a:lnTo>
                <a:lnTo>
                  <a:pt x="298" y="406"/>
                </a:lnTo>
                <a:lnTo>
                  <a:pt x="296" y="404"/>
                </a:lnTo>
                <a:lnTo>
                  <a:pt x="291" y="409"/>
                </a:lnTo>
                <a:lnTo>
                  <a:pt x="284" y="412"/>
                </a:lnTo>
                <a:close/>
                <a:moveTo>
                  <a:pt x="112" y="418"/>
                </a:moveTo>
                <a:lnTo>
                  <a:pt x="112" y="418"/>
                </a:lnTo>
                <a:lnTo>
                  <a:pt x="112" y="420"/>
                </a:lnTo>
                <a:lnTo>
                  <a:pt x="113" y="420"/>
                </a:lnTo>
                <a:lnTo>
                  <a:pt x="120" y="420"/>
                </a:lnTo>
                <a:lnTo>
                  <a:pt x="140" y="420"/>
                </a:lnTo>
                <a:lnTo>
                  <a:pt x="142" y="420"/>
                </a:lnTo>
                <a:lnTo>
                  <a:pt x="143" y="418"/>
                </a:lnTo>
                <a:lnTo>
                  <a:pt x="112" y="418"/>
                </a:lnTo>
                <a:close/>
                <a:moveTo>
                  <a:pt x="170" y="224"/>
                </a:moveTo>
                <a:lnTo>
                  <a:pt x="170" y="224"/>
                </a:lnTo>
                <a:lnTo>
                  <a:pt x="172" y="223"/>
                </a:lnTo>
                <a:lnTo>
                  <a:pt x="172" y="221"/>
                </a:lnTo>
                <a:lnTo>
                  <a:pt x="172" y="220"/>
                </a:lnTo>
                <a:lnTo>
                  <a:pt x="172" y="199"/>
                </a:lnTo>
                <a:lnTo>
                  <a:pt x="172" y="198"/>
                </a:lnTo>
                <a:lnTo>
                  <a:pt x="170" y="224"/>
                </a:lnTo>
                <a:close/>
                <a:moveTo>
                  <a:pt x="82" y="417"/>
                </a:moveTo>
                <a:lnTo>
                  <a:pt x="82" y="417"/>
                </a:lnTo>
                <a:lnTo>
                  <a:pt x="80" y="415"/>
                </a:lnTo>
                <a:lnTo>
                  <a:pt x="63" y="414"/>
                </a:lnTo>
                <a:lnTo>
                  <a:pt x="61" y="414"/>
                </a:lnTo>
                <a:lnTo>
                  <a:pt x="71" y="417"/>
                </a:lnTo>
                <a:lnTo>
                  <a:pt x="82" y="417"/>
                </a:lnTo>
                <a:close/>
                <a:moveTo>
                  <a:pt x="8" y="176"/>
                </a:moveTo>
                <a:lnTo>
                  <a:pt x="8" y="176"/>
                </a:lnTo>
                <a:lnTo>
                  <a:pt x="9" y="176"/>
                </a:lnTo>
                <a:lnTo>
                  <a:pt x="9" y="172"/>
                </a:lnTo>
                <a:lnTo>
                  <a:pt x="9" y="169"/>
                </a:lnTo>
                <a:lnTo>
                  <a:pt x="9" y="168"/>
                </a:lnTo>
                <a:lnTo>
                  <a:pt x="9" y="166"/>
                </a:lnTo>
                <a:lnTo>
                  <a:pt x="9" y="155"/>
                </a:lnTo>
                <a:lnTo>
                  <a:pt x="8" y="176"/>
                </a:lnTo>
                <a:close/>
                <a:moveTo>
                  <a:pt x="172" y="243"/>
                </a:moveTo>
                <a:lnTo>
                  <a:pt x="172" y="243"/>
                </a:lnTo>
                <a:lnTo>
                  <a:pt x="170" y="245"/>
                </a:lnTo>
                <a:lnTo>
                  <a:pt x="170" y="247"/>
                </a:lnTo>
                <a:lnTo>
                  <a:pt x="170" y="258"/>
                </a:lnTo>
                <a:lnTo>
                  <a:pt x="170" y="259"/>
                </a:lnTo>
                <a:lnTo>
                  <a:pt x="172" y="258"/>
                </a:lnTo>
                <a:lnTo>
                  <a:pt x="172" y="245"/>
                </a:lnTo>
                <a:lnTo>
                  <a:pt x="172" y="243"/>
                </a:lnTo>
                <a:close/>
                <a:moveTo>
                  <a:pt x="124" y="359"/>
                </a:moveTo>
                <a:lnTo>
                  <a:pt x="124" y="359"/>
                </a:lnTo>
                <a:lnTo>
                  <a:pt x="124" y="354"/>
                </a:lnTo>
                <a:lnTo>
                  <a:pt x="121" y="344"/>
                </a:lnTo>
                <a:lnTo>
                  <a:pt x="115" y="336"/>
                </a:lnTo>
                <a:lnTo>
                  <a:pt x="113" y="336"/>
                </a:lnTo>
                <a:lnTo>
                  <a:pt x="118" y="341"/>
                </a:lnTo>
                <a:lnTo>
                  <a:pt x="121" y="346"/>
                </a:lnTo>
                <a:lnTo>
                  <a:pt x="123" y="352"/>
                </a:lnTo>
                <a:lnTo>
                  <a:pt x="124" y="359"/>
                </a:lnTo>
                <a:close/>
                <a:moveTo>
                  <a:pt x="91" y="330"/>
                </a:moveTo>
                <a:lnTo>
                  <a:pt x="91" y="330"/>
                </a:lnTo>
                <a:lnTo>
                  <a:pt x="86" y="330"/>
                </a:lnTo>
                <a:lnTo>
                  <a:pt x="80" y="333"/>
                </a:lnTo>
                <a:lnTo>
                  <a:pt x="74" y="336"/>
                </a:lnTo>
                <a:lnTo>
                  <a:pt x="82" y="333"/>
                </a:lnTo>
                <a:lnTo>
                  <a:pt x="91" y="330"/>
                </a:lnTo>
                <a:close/>
                <a:moveTo>
                  <a:pt x="309" y="370"/>
                </a:moveTo>
                <a:lnTo>
                  <a:pt x="309" y="370"/>
                </a:lnTo>
                <a:lnTo>
                  <a:pt x="310" y="363"/>
                </a:lnTo>
                <a:lnTo>
                  <a:pt x="312" y="360"/>
                </a:lnTo>
                <a:lnTo>
                  <a:pt x="312" y="351"/>
                </a:lnTo>
                <a:lnTo>
                  <a:pt x="309" y="370"/>
                </a:lnTo>
                <a:close/>
                <a:moveTo>
                  <a:pt x="317" y="163"/>
                </a:moveTo>
                <a:lnTo>
                  <a:pt x="317" y="163"/>
                </a:lnTo>
                <a:lnTo>
                  <a:pt x="315" y="165"/>
                </a:lnTo>
                <a:lnTo>
                  <a:pt x="315" y="166"/>
                </a:lnTo>
                <a:lnTo>
                  <a:pt x="317" y="179"/>
                </a:lnTo>
                <a:lnTo>
                  <a:pt x="317" y="182"/>
                </a:lnTo>
                <a:lnTo>
                  <a:pt x="318" y="182"/>
                </a:lnTo>
                <a:lnTo>
                  <a:pt x="317" y="163"/>
                </a:lnTo>
                <a:close/>
                <a:moveTo>
                  <a:pt x="228" y="281"/>
                </a:moveTo>
                <a:lnTo>
                  <a:pt x="228" y="281"/>
                </a:lnTo>
                <a:lnTo>
                  <a:pt x="230" y="284"/>
                </a:lnTo>
                <a:lnTo>
                  <a:pt x="233" y="288"/>
                </a:lnTo>
                <a:lnTo>
                  <a:pt x="241" y="291"/>
                </a:lnTo>
                <a:lnTo>
                  <a:pt x="249" y="291"/>
                </a:lnTo>
                <a:lnTo>
                  <a:pt x="238" y="288"/>
                </a:lnTo>
                <a:lnTo>
                  <a:pt x="233" y="284"/>
                </a:lnTo>
                <a:lnTo>
                  <a:pt x="228" y="281"/>
                </a:lnTo>
                <a:close/>
                <a:moveTo>
                  <a:pt x="146" y="420"/>
                </a:moveTo>
                <a:lnTo>
                  <a:pt x="146" y="420"/>
                </a:lnTo>
                <a:lnTo>
                  <a:pt x="172" y="420"/>
                </a:lnTo>
                <a:lnTo>
                  <a:pt x="170" y="418"/>
                </a:lnTo>
                <a:lnTo>
                  <a:pt x="150" y="418"/>
                </a:lnTo>
                <a:lnTo>
                  <a:pt x="146" y="420"/>
                </a:lnTo>
                <a:close/>
                <a:moveTo>
                  <a:pt x="249" y="389"/>
                </a:moveTo>
                <a:lnTo>
                  <a:pt x="249" y="389"/>
                </a:lnTo>
                <a:lnTo>
                  <a:pt x="246" y="389"/>
                </a:lnTo>
                <a:lnTo>
                  <a:pt x="239" y="387"/>
                </a:lnTo>
                <a:lnTo>
                  <a:pt x="233" y="384"/>
                </a:lnTo>
                <a:lnTo>
                  <a:pt x="228" y="381"/>
                </a:lnTo>
                <a:lnTo>
                  <a:pt x="225" y="379"/>
                </a:lnTo>
                <a:lnTo>
                  <a:pt x="224" y="379"/>
                </a:lnTo>
                <a:lnTo>
                  <a:pt x="227" y="381"/>
                </a:lnTo>
                <a:lnTo>
                  <a:pt x="232" y="384"/>
                </a:lnTo>
                <a:lnTo>
                  <a:pt x="239" y="387"/>
                </a:lnTo>
                <a:lnTo>
                  <a:pt x="247" y="389"/>
                </a:lnTo>
                <a:lnTo>
                  <a:pt x="249" y="389"/>
                </a:lnTo>
                <a:close/>
                <a:moveTo>
                  <a:pt x="164" y="373"/>
                </a:moveTo>
                <a:lnTo>
                  <a:pt x="164" y="373"/>
                </a:lnTo>
                <a:lnTo>
                  <a:pt x="165" y="371"/>
                </a:lnTo>
                <a:lnTo>
                  <a:pt x="165" y="360"/>
                </a:lnTo>
                <a:lnTo>
                  <a:pt x="164" y="360"/>
                </a:lnTo>
                <a:lnTo>
                  <a:pt x="164" y="362"/>
                </a:lnTo>
                <a:lnTo>
                  <a:pt x="164" y="373"/>
                </a:lnTo>
                <a:close/>
                <a:moveTo>
                  <a:pt x="293" y="24"/>
                </a:moveTo>
                <a:lnTo>
                  <a:pt x="293" y="24"/>
                </a:lnTo>
                <a:lnTo>
                  <a:pt x="299" y="32"/>
                </a:lnTo>
                <a:lnTo>
                  <a:pt x="299" y="30"/>
                </a:lnTo>
                <a:lnTo>
                  <a:pt x="293" y="23"/>
                </a:lnTo>
                <a:lnTo>
                  <a:pt x="293" y="24"/>
                </a:lnTo>
                <a:close/>
                <a:moveTo>
                  <a:pt x="224" y="247"/>
                </a:moveTo>
                <a:lnTo>
                  <a:pt x="224" y="247"/>
                </a:lnTo>
                <a:lnTo>
                  <a:pt x="228" y="240"/>
                </a:lnTo>
                <a:lnTo>
                  <a:pt x="233" y="234"/>
                </a:lnTo>
                <a:lnTo>
                  <a:pt x="228" y="237"/>
                </a:lnTo>
                <a:lnTo>
                  <a:pt x="225" y="242"/>
                </a:lnTo>
                <a:lnTo>
                  <a:pt x="224" y="247"/>
                </a:lnTo>
                <a:close/>
                <a:moveTo>
                  <a:pt x="225" y="95"/>
                </a:moveTo>
                <a:lnTo>
                  <a:pt x="225" y="95"/>
                </a:lnTo>
                <a:lnTo>
                  <a:pt x="225" y="97"/>
                </a:lnTo>
                <a:lnTo>
                  <a:pt x="230" y="100"/>
                </a:lnTo>
                <a:lnTo>
                  <a:pt x="233" y="101"/>
                </a:lnTo>
                <a:lnTo>
                  <a:pt x="238" y="103"/>
                </a:lnTo>
                <a:lnTo>
                  <a:pt x="239" y="101"/>
                </a:lnTo>
                <a:lnTo>
                  <a:pt x="232" y="100"/>
                </a:lnTo>
                <a:lnTo>
                  <a:pt x="225" y="95"/>
                </a:lnTo>
                <a:close/>
                <a:moveTo>
                  <a:pt x="173" y="308"/>
                </a:moveTo>
                <a:lnTo>
                  <a:pt x="173" y="308"/>
                </a:lnTo>
                <a:lnTo>
                  <a:pt x="172" y="319"/>
                </a:lnTo>
                <a:lnTo>
                  <a:pt x="173" y="336"/>
                </a:lnTo>
                <a:lnTo>
                  <a:pt x="173" y="335"/>
                </a:lnTo>
                <a:lnTo>
                  <a:pt x="173" y="308"/>
                </a:lnTo>
                <a:close/>
                <a:moveTo>
                  <a:pt x="11" y="127"/>
                </a:moveTo>
                <a:lnTo>
                  <a:pt x="11" y="127"/>
                </a:lnTo>
                <a:lnTo>
                  <a:pt x="12" y="127"/>
                </a:lnTo>
                <a:lnTo>
                  <a:pt x="12" y="112"/>
                </a:lnTo>
                <a:lnTo>
                  <a:pt x="11" y="112"/>
                </a:lnTo>
                <a:lnTo>
                  <a:pt x="11" y="114"/>
                </a:lnTo>
                <a:lnTo>
                  <a:pt x="11" y="127"/>
                </a:lnTo>
                <a:close/>
                <a:moveTo>
                  <a:pt x="12" y="395"/>
                </a:moveTo>
                <a:lnTo>
                  <a:pt x="12" y="395"/>
                </a:lnTo>
                <a:lnTo>
                  <a:pt x="14" y="400"/>
                </a:lnTo>
                <a:lnTo>
                  <a:pt x="15" y="403"/>
                </a:lnTo>
                <a:lnTo>
                  <a:pt x="19" y="406"/>
                </a:lnTo>
                <a:lnTo>
                  <a:pt x="22" y="407"/>
                </a:lnTo>
                <a:lnTo>
                  <a:pt x="17" y="401"/>
                </a:lnTo>
                <a:lnTo>
                  <a:pt x="12" y="395"/>
                </a:lnTo>
                <a:close/>
                <a:moveTo>
                  <a:pt x="172" y="261"/>
                </a:moveTo>
                <a:lnTo>
                  <a:pt x="172" y="261"/>
                </a:lnTo>
                <a:lnTo>
                  <a:pt x="170" y="262"/>
                </a:lnTo>
                <a:lnTo>
                  <a:pt x="170" y="277"/>
                </a:lnTo>
                <a:lnTo>
                  <a:pt x="170" y="278"/>
                </a:lnTo>
                <a:lnTo>
                  <a:pt x="170" y="277"/>
                </a:lnTo>
                <a:lnTo>
                  <a:pt x="172" y="262"/>
                </a:lnTo>
                <a:lnTo>
                  <a:pt x="172" y="261"/>
                </a:lnTo>
                <a:close/>
                <a:moveTo>
                  <a:pt x="175" y="417"/>
                </a:moveTo>
                <a:lnTo>
                  <a:pt x="175" y="417"/>
                </a:lnTo>
                <a:lnTo>
                  <a:pt x="202" y="417"/>
                </a:lnTo>
                <a:lnTo>
                  <a:pt x="175" y="417"/>
                </a:lnTo>
                <a:close/>
                <a:moveTo>
                  <a:pt x="14" y="332"/>
                </a:moveTo>
                <a:lnTo>
                  <a:pt x="14" y="332"/>
                </a:lnTo>
                <a:lnTo>
                  <a:pt x="15" y="332"/>
                </a:lnTo>
                <a:lnTo>
                  <a:pt x="14" y="321"/>
                </a:lnTo>
                <a:lnTo>
                  <a:pt x="14" y="311"/>
                </a:lnTo>
                <a:lnTo>
                  <a:pt x="14" y="300"/>
                </a:lnTo>
                <a:lnTo>
                  <a:pt x="14" y="311"/>
                </a:lnTo>
                <a:lnTo>
                  <a:pt x="14" y="325"/>
                </a:lnTo>
                <a:lnTo>
                  <a:pt x="14" y="332"/>
                </a:lnTo>
                <a:close/>
                <a:moveTo>
                  <a:pt x="255" y="325"/>
                </a:moveTo>
                <a:lnTo>
                  <a:pt x="255" y="325"/>
                </a:lnTo>
                <a:lnTo>
                  <a:pt x="257" y="327"/>
                </a:lnTo>
                <a:lnTo>
                  <a:pt x="265" y="330"/>
                </a:lnTo>
                <a:lnTo>
                  <a:pt x="266" y="330"/>
                </a:lnTo>
                <a:lnTo>
                  <a:pt x="268" y="330"/>
                </a:lnTo>
                <a:lnTo>
                  <a:pt x="257" y="325"/>
                </a:lnTo>
                <a:lnTo>
                  <a:pt x="255" y="325"/>
                </a:lnTo>
                <a:close/>
                <a:moveTo>
                  <a:pt x="60" y="412"/>
                </a:moveTo>
                <a:lnTo>
                  <a:pt x="60" y="412"/>
                </a:lnTo>
                <a:lnTo>
                  <a:pt x="56" y="412"/>
                </a:lnTo>
                <a:lnTo>
                  <a:pt x="53" y="411"/>
                </a:lnTo>
                <a:lnTo>
                  <a:pt x="50" y="409"/>
                </a:lnTo>
                <a:lnTo>
                  <a:pt x="47" y="407"/>
                </a:lnTo>
                <a:lnTo>
                  <a:pt x="47" y="409"/>
                </a:lnTo>
                <a:lnTo>
                  <a:pt x="49" y="409"/>
                </a:lnTo>
                <a:lnTo>
                  <a:pt x="56" y="414"/>
                </a:lnTo>
                <a:lnTo>
                  <a:pt x="58" y="414"/>
                </a:lnTo>
                <a:lnTo>
                  <a:pt x="60" y="412"/>
                </a:lnTo>
                <a:close/>
                <a:moveTo>
                  <a:pt x="284" y="18"/>
                </a:moveTo>
                <a:lnTo>
                  <a:pt x="284" y="18"/>
                </a:lnTo>
                <a:lnTo>
                  <a:pt x="291" y="23"/>
                </a:lnTo>
                <a:lnTo>
                  <a:pt x="285" y="18"/>
                </a:lnTo>
                <a:lnTo>
                  <a:pt x="284" y="18"/>
                </a:lnTo>
                <a:close/>
                <a:moveTo>
                  <a:pt x="12" y="363"/>
                </a:moveTo>
                <a:lnTo>
                  <a:pt x="12" y="363"/>
                </a:lnTo>
                <a:lnTo>
                  <a:pt x="15" y="362"/>
                </a:lnTo>
                <a:lnTo>
                  <a:pt x="14" y="354"/>
                </a:lnTo>
                <a:lnTo>
                  <a:pt x="12" y="355"/>
                </a:lnTo>
                <a:lnTo>
                  <a:pt x="12" y="363"/>
                </a:lnTo>
                <a:close/>
                <a:moveTo>
                  <a:pt x="131" y="12"/>
                </a:moveTo>
                <a:lnTo>
                  <a:pt x="131" y="12"/>
                </a:lnTo>
                <a:lnTo>
                  <a:pt x="113" y="12"/>
                </a:lnTo>
                <a:lnTo>
                  <a:pt x="131" y="13"/>
                </a:lnTo>
                <a:lnTo>
                  <a:pt x="131" y="12"/>
                </a:lnTo>
                <a:close/>
                <a:moveTo>
                  <a:pt x="315" y="357"/>
                </a:moveTo>
                <a:lnTo>
                  <a:pt x="315" y="357"/>
                </a:lnTo>
                <a:lnTo>
                  <a:pt x="314" y="365"/>
                </a:lnTo>
                <a:lnTo>
                  <a:pt x="312" y="371"/>
                </a:lnTo>
                <a:lnTo>
                  <a:pt x="315" y="357"/>
                </a:lnTo>
                <a:close/>
                <a:moveTo>
                  <a:pt x="306" y="81"/>
                </a:moveTo>
                <a:lnTo>
                  <a:pt x="306" y="81"/>
                </a:lnTo>
                <a:lnTo>
                  <a:pt x="306" y="82"/>
                </a:lnTo>
                <a:lnTo>
                  <a:pt x="306" y="98"/>
                </a:lnTo>
                <a:lnTo>
                  <a:pt x="306" y="105"/>
                </a:lnTo>
                <a:lnTo>
                  <a:pt x="306" y="81"/>
                </a:lnTo>
                <a:close/>
                <a:moveTo>
                  <a:pt x="121" y="423"/>
                </a:moveTo>
                <a:lnTo>
                  <a:pt x="121" y="423"/>
                </a:lnTo>
                <a:lnTo>
                  <a:pt x="118" y="423"/>
                </a:lnTo>
                <a:lnTo>
                  <a:pt x="99" y="423"/>
                </a:lnTo>
                <a:lnTo>
                  <a:pt x="121" y="423"/>
                </a:lnTo>
                <a:close/>
                <a:moveTo>
                  <a:pt x="80" y="325"/>
                </a:moveTo>
                <a:lnTo>
                  <a:pt x="80" y="325"/>
                </a:lnTo>
                <a:lnTo>
                  <a:pt x="80" y="327"/>
                </a:lnTo>
                <a:lnTo>
                  <a:pt x="91" y="325"/>
                </a:lnTo>
                <a:lnTo>
                  <a:pt x="86" y="325"/>
                </a:lnTo>
                <a:lnTo>
                  <a:pt x="80" y="325"/>
                </a:lnTo>
                <a:close/>
                <a:moveTo>
                  <a:pt x="56" y="12"/>
                </a:moveTo>
                <a:lnTo>
                  <a:pt x="56" y="12"/>
                </a:lnTo>
                <a:lnTo>
                  <a:pt x="64" y="10"/>
                </a:lnTo>
                <a:lnTo>
                  <a:pt x="66" y="8"/>
                </a:lnTo>
                <a:lnTo>
                  <a:pt x="61" y="10"/>
                </a:lnTo>
                <a:lnTo>
                  <a:pt x="56" y="10"/>
                </a:lnTo>
                <a:lnTo>
                  <a:pt x="56" y="12"/>
                </a:lnTo>
                <a:close/>
                <a:moveTo>
                  <a:pt x="64" y="387"/>
                </a:moveTo>
                <a:lnTo>
                  <a:pt x="64" y="387"/>
                </a:lnTo>
                <a:lnTo>
                  <a:pt x="60" y="379"/>
                </a:lnTo>
                <a:lnTo>
                  <a:pt x="55" y="371"/>
                </a:lnTo>
                <a:lnTo>
                  <a:pt x="58" y="379"/>
                </a:lnTo>
                <a:lnTo>
                  <a:pt x="64" y="387"/>
                </a:lnTo>
                <a:close/>
                <a:moveTo>
                  <a:pt x="241" y="365"/>
                </a:moveTo>
                <a:lnTo>
                  <a:pt x="241" y="365"/>
                </a:lnTo>
                <a:lnTo>
                  <a:pt x="252" y="351"/>
                </a:lnTo>
                <a:lnTo>
                  <a:pt x="246" y="357"/>
                </a:lnTo>
                <a:lnTo>
                  <a:pt x="241" y="365"/>
                </a:lnTo>
                <a:close/>
                <a:moveTo>
                  <a:pt x="224" y="90"/>
                </a:moveTo>
                <a:lnTo>
                  <a:pt x="224" y="90"/>
                </a:lnTo>
                <a:lnTo>
                  <a:pt x="219" y="82"/>
                </a:lnTo>
                <a:lnTo>
                  <a:pt x="217" y="84"/>
                </a:lnTo>
                <a:lnTo>
                  <a:pt x="224" y="90"/>
                </a:lnTo>
                <a:close/>
                <a:moveTo>
                  <a:pt x="314" y="221"/>
                </a:moveTo>
                <a:lnTo>
                  <a:pt x="314" y="221"/>
                </a:lnTo>
                <a:lnTo>
                  <a:pt x="315" y="229"/>
                </a:lnTo>
                <a:lnTo>
                  <a:pt x="317" y="226"/>
                </a:lnTo>
                <a:lnTo>
                  <a:pt x="317" y="221"/>
                </a:lnTo>
                <a:lnTo>
                  <a:pt x="314" y="221"/>
                </a:lnTo>
                <a:close/>
                <a:moveTo>
                  <a:pt x="315" y="185"/>
                </a:moveTo>
                <a:lnTo>
                  <a:pt x="315" y="185"/>
                </a:lnTo>
                <a:lnTo>
                  <a:pt x="314" y="169"/>
                </a:lnTo>
                <a:lnTo>
                  <a:pt x="314" y="177"/>
                </a:lnTo>
                <a:lnTo>
                  <a:pt x="315" y="185"/>
                </a:lnTo>
                <a:close/>
                <a:moveTo>
                  <a:pt x="216" y="168"/>
                </a:moveTo>
                <a:lnTo>
                  <a:pt x="216" y="168"/>
                </a:lnTo>
                <a:lnTo>
                  <a:pt x="217" y="174"/>
                </a:lnTo>
                <a:lnTo>
                  <a:pt x="219" y="180"/>
                </a:lnTo>
                <a:lnTo>
                  <a:pt x="216" y="168"/>
                </a:lnTo>
                <a:close/>
                <a:moveTo>
                  <a:pt x="269" y="16"/>
                </a:moveTo>
                <a:lnTo>
                  <a:pt x="269" y="16"/>
                </a:lnTo>
                <a:lnTo>
                  <a:pt x="274" y="16"/>
                </a:lnTo>
                <a:lnTo>
                  <a:pt x="279" y="19"/>
                </a:lnTo>
                <a:lnTo>
                  <a:pt x="280" y="18"/>
                </a:lnTo>
                <a:lnTo>
                  <a:pt x="279" y="18"/>
                </a:lnTo>
                <a:lnTo>
                  <a:pt x="271" y="15"/>
                </a:lnTo>
                <a:lnTo>
                  <a:pt x="269" y="16"/>
                </a:lnTo>
                <a:close/>
                <a:moveTo>
                  <a:pt x="288" y="264"/>
                </a:moveTo>
                <a:lnTo>
                  <a:pt x="288" y="264"/>
                </a:lnTo>
                <a:lnTo>
                  <a:pt x="288" y="262"/>
                </a:lnTo>
                <a:lnTo>
                  <a:pt x="290" y="256"/>
                </a:lnTo>
                <a:lnTo>
                  <a:pt x="288" y="254"/>
                </a:lnTo>
                <a:lnTo>
                  <a:pt x="288" y="256"/>
                </a:lnTo>
                <a:lnTo>
                  <a:pt x="288" y="262"/>
                </a:lnTo>
                <a:lnTo>
                  <a:pt x="288" y="264"/>
                </a:lnTo>
                <a:close/>
                <a:moveTo>
                  <a:pt x="159" y="390"/>
                </a:moveTo>
                <a:lnTo>
                  <a:pt x="159" y="390"/>
                </a:lnTo>
                <a:lnTo>
                  <a:pt x="157" y="389"/>
                </a:lnTo>
                <a:lnTo>
                  <a:pt x="154" y="390"/>
                </a:lnTo>
                <a:lnTo>
                  <a:pt x="154" y="392"/>
                </a:lnTo>
                <a:lnTo>
                  <a:pt x="159" y="392"/>
                </a:lnTo>
                <a:lnTo>
                  <a:pt x="159" y="390"/>
                </a:lnTo>
                <a:close/>
                <a:moveTo>
                  <a:pt x="306" y="78"/>
                </a:moveTo>
                <a:lnTo>
                  <a:pt x="306" y="78"/>
                </a:lnTo>
                <a:lnTo>
                  <a:pt x="306" y="75"/>
                </a:lnTo>
                <a:lnTo>
                  <a:pt x="306" y="71"/>
                </a:lnTo>
                <a:lnTo>
                  <a:pt x="306" y="68"/>
                </a:lnTo>
                <a:lnTo>
                  <a:pt x="306" y="64"/>
                </a:lnTo>
                <a:lnTo>
                  <a:pt x="306" y="60"/>
                </a:lnTo>
                <a:lnTo>
                  <a:pt x="306" y="78"/>
                </a:lnTo>
                <a:close/>
                <a:moveTo>
                  <a:pt x="258" y="13"/>
                </a:moveTo>
                <a:lnTo>
                  <a:pt x="258" y="13"/>
                </a:lnTo>
                <a:lnTo>
                  <a:pt x="266" y="15"/>
                </a:lnTo>
                <a:lnTo>
                  <a:pt x="268" y="15"/>
                </a:lnTo>
                <a:lnTo>
                  <a:pt x="266" y="13"/>
                </a:lnTo>
                <a:lnTo>
                  <a:pt x="258" y="13"/>
                </a:lnTo>
                <a:close/>
                <a:moveTo>
                  <a:pt x="238" y="228"/>
                </a:moveTo>
                <a:lnTo>
                  <a:pt x="238" y="228"/>
                </a:lnTo>
                <a:lnTo>
                  <a:pt x="243" y="228"/>
                </a:lnTo>
                <a:lnTo>
                  <a:pt x="247" y="226"/>
                </a:lnTo>
                <a:lnTo>
                  <a:pt x="243" y="226"/>
                </a:lnTo>
                <a:lnTo>
                  <a:pt x="238" y="228"/>
                </a:lnTo>
                <a:close/>
                <a:moveTo>
                  <a:pt x="315" y="240"/>
                </a:moveTo>
                <a:lnTo>
                  <a:pt x="315" y="240"/>
                </a:lnTo>
                <a:lnTo>
                  <a:pt x="317" y="240"/>
                </a:lnTo>
                <a:lnTo>
                  <a:pt x="317" y="232"/>
                </a:lnTo>
                <a:lnTo>
                  <a:pt x="315" y="232"/>
                </a:lnTo>
                <a:lnTo>
                  <a:pt x="315" y="240"/>
                </a:lnTo>
                <a:close/>
                <a:moveTo>
                  <a:pt x="217" y="265"/>
                </a:moveTo>
                <a:lnTo>
                  <a:pt x="217" y="265"/>
                </a:lnTo>
                <a:lnTo>
                  <a:pt x="217" y="253"/>
                </a:lnTo>
                <a:lnTo>
                  <a:pt x="217" y="259"/>
                </a:lnTo>
                <a:lnTo>
                  <a:pt x="217" y="265"/>
                </a:lnTo>
                <a:close/>
                <a:moveTo>
                  <a:pt x="285" y="243"/>
                </a:moveTo>
                <a:lnTo>
                  <a:pt x="285" y="243"/>
                </a:lnTo>
                <a:lnTo>
                  <a:pt x="287" y="250"/>
                </a:lnTo>
                <a:lnTo>
                  <a:pt x="288" y="251"/>
                </a:lnTo>
                <a:lnTo>
                  <a:pt x="285" y="243"/>
                </a:lnTo>
                <a:close/>
                <a:moveTo>
                  <a:pt x="148" y="13"/>
                </a:moveTo>
                <a:lnTo>
                  <a:pt x="148" y="13"/>
                </a:lnTo>
                <a:lnTo>
                  <a:pt x="142" y="12"/>
                </a:lnTo>
                <a:lnTo>
                  <a:pt x="135" y="12"/>
                </a:lnTo>
                <a:lnTo>
                  <a:pt x="137" y="13"/>
                </a:lnTo>
                <a:lnTo>
                  <a:pt x="138" y="13"/>
                </a:lnTo>
                <a:lnTo>
                  <a:pt x="148" y="13"/>
                </a:lnTo>
                <a:close/>
                <a:moveTo>
                  <a:pt x="277" y="161"/>
                </a:moveTo>
                <a:lnTo>
                  <a:pt x="277" y="161"/>
                </a:lnTo>
                <a:lnTo>
                  <a:pt x="277" y="165"/>
                </a:lnTo>
                <a:lnTo>
                  <a:pt x="277" y="171"/>
                </a:lnTo>
                <a:lnTo>
                  <a:pt x="277" y="166"/>
                </a:lnTo>
                <a:lnTo>
                  <a:pt x="277" y="161"/>
                </a:lnTo>
                <a:close/>
                <a:moveTo>
                  <a:pt x="312" y="84"/>
                </a:moveTo>
                <a:lnTo>
                  <a:pt x="312" y="84"/>
                </a:lnTo>
                <a:lnTo>
                  <a:pt x="312" y="89"/>
                </a:lnTo>
                <a:lnTo>
                  <a:pt x="314" y="92"/>
                </a:lnTo>
                <a:lnTo>
                  <a:pt x="312" y="84"/>
                </a:lnTo>
                <a:close/>
                <a:moveTo>
                  <a:pt x="250" y="325"/>
                </a:moveTo>
                <a:lnTo>
                  <a:pt x="250" y="325"/>
                </a:lnTo>
                <a:lnTo>
                  <a:pt x="246" y="324"/>
                </a:lnTo>
                <a:lnTo>
                  <a:pt x="241" y="324"/>
                </a:lnTo>
                <a:lnTo>
                  <a:pt x="250" y="325"/>
                </a:lnTo>
                <a:close/>
                <a:moveTo>
                  <a:pt x="170" y="281"/>
                </a:moveTo>
                <a:lnTo>
                  <a:pt x="170" y="281"/>
                </a:lnTo>
                <a:lnTo>
                  <a:pt x="170" y="289"/>
                </a:lnTo>
                <a:lnTo>
                  <a:pt x="170" y="281"/>
                </a:lnTo>
                <a:close/>
                <a:moveTo>
                  <a:pt x="164" y="384"/>
                </a:moveTo>
                <a:lnTo>
                  <a:pt x="164" y="384"/>
                </a:lnTo>
                <a:lnTo>
                  <a:pt x="165" y="384"/>
                </a:lnTo>
                <a:lnTo>
                  <a:pt x="165" y="376"/>
                </a:lnTo>
                <a:lnTo>
                  <a:pt x="164" y="376"/>
                </a:lnTo>
                <a:lnTo>
                  <a:pt x="164" y="384"/>
                </a:lnTo>
                <a:close/>
                <a:moveTo>
                  <a:pt x="67" y="8"/>
                </a:moveTo>
                <a:lnTo>
                  <a:pt x="67" y="8"/>
                </a:lnTo>
                <a:lnTo>
                  <a:pt x="69" y="10"/>
                </a:lnTo>
                <a:lnTo>
                  <a:pt x="72" y="10"/>
                </a:lnTo>
                <a:lnTo>
                  <a:pt x="75" y="10"/>
                </a:lnTo>
                <a:lnTo>
                  <a:pt x="75" y="8"/>
                </a:lnTo>
                <a:lnTo>
                  <a:pt x="67" y="8"/>
                </a:lnTo>
                <a:close/>
                <a:moveTo>
                  <a:pt x="167" y="70"/>
                </a:moveTo>
                <a:lnTo>
                  <a:pt x="167" y="70"/>
                </a:lnTo>
                <a:lnTo>
                  <a:pt x="168" y="70"/>
                </a:lnTo>
                <a:lnTo>
                  <a:pt x="167" y="60"/>
                </a:lnTo>
                <a:lnTo>
                  <a:pt x="167" y="62"/>
                </a:lnTo>
                <a:lnTo>
                  <a:pt x="167" y="68"/>
                </a:lnTo>
                <a:lnTo>
                  <a:pt x="167" y="70"/>
                </a:lnTo>
                <a:close/>
                <a:moveTo>
                  <a:pt x="167" y="284"/>
                </a:moveTo>
                <a:lnTo>
                  <a:pt x="167" y="284"/>
                </a:lnTo>
                <a:lnTo>
                  <a:pt x="165" y="284"/>
                </a:lnTo>
                <a:lnTo>
                  <a:pt x="167" y="297"/>
                </a:lnTo>
                <a:lnTo>
                  <a:pt x="167" y="284"/>
                </a:lnTo>
                <a:close/>
                <a:moveTo>
                  <a:pt x="301" y="34"/>
                </a:moveTo>
                <a:lnTo>
                  <a:pt x="301" y="34"/>
                </a:lnTo>
                <a:lnTo>
                  <a:pt x="299" y="34"/>
                </a:lnTo>
                <a:lnTo>
                  <a:pt x="301" y="37"/>
                </a:lnTo>
                <a:lnTo>
                  <a:pt x="303" y="37"/>
                </a:lnTo>
                <a:lnTo>
                  <a:pt x="301" y="34"/>
                </a:lnTo>
                <a:close/>
                <a:moveTo>
                  <a:pt x="238" y="40"/>
                </a:moveTo>
                <a:lnTo>
                  <a:pt x="238" y="40"/>
                </a:lnTo>
                <a:lnTo>
                  <a:pt x="241" y="40"/>
                </a:lnTo>
                <a:lnTo>
                  <a:pt x="243" y="38"/>
                </a:lnTo>
                <a:lnTo>
                  <a:pt x="238" y="40"/>
                </a:lnTo>
                <a:close/>
                <a:moveTo>
                  <a:pt x="11" y="343"/>
                </a:moveTo>
                <a:lnTo>
                  <a:pt x="11" y="343"/>
                </a:lnTo>
                <a:lnTo>
                  <a:pt x="11" y="336"/>
                </a:lnTo>
                <a:lnTo>
                  <a:pt x="9" y="338"/>
                </a:lnTo>
                <a:lnTo>
                  <a:pt x="11" y="343"/>
                </a:lnTo>
                <a:close/>
                <a:moveTo>
                  <a:pt x="11" y="138"/>
                </a:moveTo>
                <a:lnTo>
                  <a:pt x="11" y="138"/>
                </a:lnTo>
                <a:lnTo>
                  <a:pt x="12" y="130"/>
                </a:lnTo>
                <a:lnTo>
                  <a:pt x="11" y="130"/>
                </a:lnTo>
                <a:lnTo>
                  <a:pt x="11" y="135"/>
                </a:lnTo>
                <a:lnTo>
                  <a:pt x="11" y="138"/>
                </a:lnTo>
                <a:close/>
                <a:moveTo>
                  <a:pt x="165" y="281"/>
                </a:moveTo>
                <a:lnTo>
                  <a:pt x="165" y="281"/>
                </a:lnTo>
                <a:lnTo>
                  <a:pt x="167" y="281"/>
                </a:lnTo>
                <a:lnTo>
                  <a:pt x="167" y="272"/>
                </a:lnTo>
                <a:lnTo>
                  <a:pt x="165" y="281"/>
                </a:lnTo>
                <a:close/>
                <a:moveTo>
                  <a:pt x="303" y="23"/>
                </a:moveTo>
                <a:lnTo>
                  <a:pt x="303" y="23"/>
                </a:lnTo>
                <a:lnTo>
                  <a:pt x="298" y="18"/>
                </a:lnTo>
                <a:lnTo>
                  <a:pt x="301" y="21"/>
                </a:lnTo>
                <a:lnTo>
                  <a:pt x="303" y="23"/>
                </a:lnTo>
                <a:close/>
                <a:moveTo>
                  <a:pt x="15" y="335"/>
                </a:moveTo>
                <a:lnTo>
                  <a:pt x="15" y="335"/>
                </a:lnTo>
                <a:lnTo>
                  <a:pt x="15" y="344"/>
                </a:lnTo>
                <a:lnTo>
                  <a:pt x="15" y="335"/>
                </a:lnTo>
                <a:close/>
                <a:moveTo>
                  <a:pt x="232" y="324"/>
                </a:moveTo>
                <a:lnTo>
                  <a:pt x="232" y="324"/>
                </a:lnTo>
                <a:lnTo>
                  <a:pt x="236" y="321"/>
                </a:lnTo>
                <a:lnTo>
                  <a:pt x="235" y="321"/>
                </a:lnTo>
                <a:lnTo>
                  <a:pt x="232" y="324"/>
                </a:lnTo>
                <a:close/>
                <a:moveTo>
                  <a:pt x="94" y="423"/>
                </a:moveTo>
                <a:lnTo>
                  <a:pt x="94" y="423"/>
                </a:lnTo>
                <a:lnTo>
                  <a:pt x="83" y="422"/>
                </a:lnTo>
                <a:lnTo>
                  <a:pt x="83" y="423"/>
                </a:lnTo>
                <a:lnTo>
                  <a:pt x="94" y="423"/>
                </a:lnTo>
                <a:close/>
                <a:moveTo>
                  <a:pt x="299" y="403"/>
                </a:moveTo>
                <a:lnTo>
                  <a:pt x="299" y="403"/>
                </a:lnTo>
                <a:lnTo>
                  <a:pt x="301" y="400"/>
                </a:lnTo>
                <a:lnTo>
                  <a:pt x="298" y="403"/>
                </a:lnTo>
                <a:lnTo>
                  <a:pt x="299" y="403"/>
                </a:lnTo>
                <a:close/>
                <a:moveTo>
                  <a:pt x="258" y="138"/>
                </a:moveTo>
                <a:lnTo>
                  <a:pt x="258" y="138"/>
                </a:lnTo>
                <a:lnTo>
                  <a:pt x="262" y="138"/>
                </a:lnTo>
                <a:lnTo>
                  <a:pt x="263" y="139"/>
                </a:lnTo>
                <a:lnTo>
                  <a:pt x="260" y="136"/>
                </a:lnTo>
                <a:lnTo>
                  <a:pt x="258" y="138"/>
                </a:lnTo>
                <a:close/>
                <a:moveTo>
                  <a:pt x="79" y="390"/>
                </a:moveTo>
                <a:lnTo>
                  <a:pt x="79" y="390"/>
                </a:lnTo>
                <a:lnTo>
                  <a:pt x="80" y="390"/>
                </a:lnTo>
                <a:lnTo>
                  <a:pt x="74" y="387"/>
                </a:lnTo>
                <a:lnTo>
                  <a:pt x="79" y="390"/>
                </a:lnTo>
                <a:close/>
                <a:moveTo>
                  <a:pt x="238" y="422"/>
                </a:moveTo>
                <a:lnTo>
                  <a:pt x="238" y="422"/>
                </a:lnTo>
                <a:lnTo>
                  <a:pt x="246" y="422"/>
                </a:lnTo>
                <a:lnTo>
                  <a:pt x="238" y="422"/>
                </a:lnTo>
                <a:close/>
                <a:moveTo>
                  <a:pt x="250" y="389"/>
                </a:moveTo>
                <a:lnTo>
                  <a:pt x="250" y="389"/>
                </a:lnTo>
                <a:lnTo>
                  <a:pt x="254" y="389"/>
                </a:lnTo>
                <a:lnTo>
                  <a:pt x="257" y="389"/>
                </a:lnTo>
                <a:lnTo>
                  <a:pt x="250" y="389"/>
                </a:lnTo>
                <a:close/>
                <a:moveTo>
                  <a:pt x="306" y="393"/>
                </a:moveTo>
                <a:lnTo>
                  <a:pt x="306" y="393"/>
                </a:lnTo>
                <a:lnTo>
                  <a:pt x="304" y="396"/>
                </a:lnTo>
                <a:lnTo>
                  <a:pt x="304" y="398"/>
                </a:lnTo>
                <a:lnTo>
                  <a:pt x="306" y="393"/>
                </a:lnTo>
                <a:close/>
                <a:moveTo>
                  <a:pt x="176" y="422"/>
                </a:moveTo>
                <a:lnTo>
                  <a:pt x="176" y="422"/>
                </a:lnTo>
                <a:lnTo>
                  <a:pt x="175" y="422"/>
                </a:lnTo>
                <a:lnTo>
                  <a:pt x="168" y="422"/>
                </a:lnTo>
                <a:lnTo>
                  <a:pt x="170" y="422"/>
                </a:lnTo>
                <a:lnTo>
                  <a:pt x="176" y="422"/>
                </a:lnTo>
                <a:close/>
                <a:moveTo>
                  <a:pt x="277" y="231"/>
                </a:moveTo>
                <a:lnTo>
                  <a:pt x="277" y="231"/>
                </a:lnTo>
                <a:lnTo>
                  <a:pt x="280" y="236"/>
                </a:lnTo>
                <a:lnTo>
                  <a:pt x="277" y="231"/>
                </a:lnTo>
                <a:close/>
                <a:moveTo>
                  <a:pt x="217" y="78"/>
                </a:moveTo>
                <a:lnTo>
                  <a:pt x="217" y="78"/>
                </a:lnTo>
                <a:lnTo>
                  <a:pt x="217" y="81"/>
                </a:lnTo>
                <a:lnTo>
                  <a:pt x="219" y="81"/>
                </a:lnTo>
                <a:lnTo>
                  <a:pt x="217" y="78"/>
                </a:lnTo>
                <a:close/>
                <a:moveTo>
                  <a:pt x="209" y="158"/>
                </a:moveTo>
                <a:lnTo>
                  <a:pt x="209" y="158"/>
                </a:lnTo>
                <a:lnTo>
                  <a:pt x="208" y="165"/>
                </a:lnTo>
                <a:lnTo>
                  <a:pt x="209" y="158"/>
                </a:lnTo>
                <a:close/>
                <a:moveTo>
                  <a:pt x="20" y="46"/>
                </a:moveTo>
                <a:lnTo>
                  <a:pt x="20" y="46"/>
                </a:lnTo>
                <a:lnTo>
                  <a:pt x="20" y="45"/>
                </a:lnTo>
                <a:lnTo>
                  <a:pt x="22" y="43"/>
                </a:lnTo>
                <a:lnTo>
                  <a:pt x="20" y="46"/>
                </a:lnTo>
                <a:close/>
                <a:moveTo>
                  <a:pt x="317" y="245"/>
                </a:moveTo>
                <a:lnTo>
                  <a:pt x="317" y="245"/>
                </a:lnTo>
                <a:lnTo>
                  <a:pt x="317" y="248"/>
                </a:lnTo>
                <a:lnTo>
                  <a:pt x="317" y="245"/>
                </a:lnTo>
                <a:close/>
                <a:moveTo>
                  <a:pt x="246" y="131"/>
                </a:moveTo>
                <a:lnTo>
                  <a:pt x="246" y="131"/>
                </a:lnTo>
                <a:lnTo>
                  <a:pt x="241" y="131"/>
                </a:lnTo>
                <a:lnTo>
                  <a:pt x="246" y="131"/>
                </a:lnTo>
                <a:close/>
                <a:moveTo>
                  <a:pt x="168" y="385"/>
                </a:moveTo>
                <a:lnTo>
                  <a:pt x="168" y="385"/>
                </a:lnTo>
                <a:lnTo>
                  <a:pt x="170" y="385"/>
                </a:lnTo>
                <a:lnTo>
                  <a:pt x="168" y="384"/>
                </a:lnTo>
                <a:lnTo>
                  <a:pt x="168" y="385"/>
                </a:lnTo>
                <a:close/>
                <a:moveTo>
                  <a:pt x="301" y="393"/>
                </a:moveTo>
                <a:lnTo>
                  <a:pt x="301" y="393"/>
                </a:lnTo>
                <a:lnTo>
                  <a:pt x="303" y="392"/>
                </a:lnTo>
                <a:lnTo>
                  <a:pt x="301" y="393"/>
                </a:lnTo>
                <a:close/>
                <a:moveTo>
                  <a:pt x="287" y="270"/>
                </a:moveTo>
                <a:lnTo>
                  <a:pt x="287" y="270"/>
                </a:lnTo>
                <a:lnTo>
                  <a:pt x="288" y="269"/>
                </a:lnTo>
                <a:lnTo>
                  <a:pt x="287" y="269"/>
                </a:lnTo>
                <a:lnTo>
                  <a:pt x="287" y="270"/>
                </a:lnTo>
                <a:close/>
                <a:moveTo>
                  <a:pt x="268" y="187"/>
                </a:moveTo>
                <a:lnTo>
                  <a:pt x="268" y="187"/>
                </a:lnTo>
                <a:lnTo>
                  <a:pt x="266" y="187"/>
                </a:lnTo>
                <a:lnTo>
                  <a:pt x="265" y="190"/>
                </a:lnTo>
                <a:lnTo>
                  <a:pt x="268" y="187"/>
                </a:lnTo>
                <a:close/>
                <a:moveTo>
                  <a:pt x="312" y="161"/>
                </a:moveTo>
                <a:lnTo>
                  <a:pt x="312" y="161"/>
                </a:lnTo>
                <a:lnTo>
                  <a:pt x="312" y="165"/>
                </a:lnTo>
                <a:lnTo>
                  <a:pt x="312" y="161"/>
                </a:lnTo>
                <a:close/>
                <a:moveTo>
                  <a:pt x="284" y="21"/>
                </a:moveTo>
                <a:lnTo>
                  <a:pt x="284" y="21"/>
                </a:lnTo>
                <a:lnTo>
                  <a:pt x="282" y="19"/>
                </a:lnTo>
                <a:lnTo>
                  <a:pt x="280" y="19"/>
                </a:lnTo>
                <a:lnTo>
                  <a:pt x="284" y="21"/>
                </a:lnTo>
                <a:close/>
                <a:moveTo>
                  <a:pt x="312" y="344"/>
                </a:moveTo>
                <a:lnTo>
                  <a:pt x="312" y="344"/>
                </a:lnTo>
                <a:lnTo>
                  <a:pt x="312" y="348"/>
                </a:lnTo>
                <a:lnTo>
                  <a:pt x="312" y="344"/>
                </a:lnTo>
                <a:close/>
                <a:moveTo>
                  <a:pt x="14" y="352"/>
                </a:moveTo>
                <a:lnTo>
                  <a:pt x="14" y="352"/>
                </a:lnTo>
                <a:lnTo>
                  <a:pt x="14" y="349"/>
                </a:lnTo>
                <a:lnTo>
                  <a:pt x="14" y="352"/>
                </a:lnTo>
                <a:close/>
                <a:moveTo>
                  <a:pt x="263" y="336"/>
                </a:moveTo>
                <a:lnTo>
                  <a:pt x="263" y="336"/>
                </a:lnTo>
                <a:lnTo>
                  <a:pt x="265" y="335"/>
                </a:lnTo>
                <a:lnTo>
                  <a:pt x="263" y="336"/>
                </a:lnTo>
                <a:close/>
                <a:moveTo>
                  <a:pt x="284" y="239"/>
                </a:moveTo>
                <a:lnTo>
                  <a:pt x="284" y="239"/>
                </a:lnTo>
                <a:lnTo>
                  <a:pt x="284" y="240"/>
                </a:lnTo>
                <a:lnTo>
                  <a:pt x="284" y="239"/>
                </a:lnTo>
                <a:close/>
                <a:moveTo>
                  <a:pt x="216" y="65"/>
                </a:moveTo>
                <a:lnTo>
                  <a:pt x="216" y="65"/>
                </a:lnTo>
                <a:lnTo>
                  <a:pt x="216" y="67"/>
                </a:lnTo>
                <a:lnTo>
                  <a:pt x="216" y="65"/>
                </a:lnTo>
                <a:close/>
                <a:moveTo>
                  <a:pt x="318" y="280"/>
                </a:moveTo>
                <a:lnTo>
                  <a:pt x="318" y="280"/>
                </a:lnTo>
                <a:lnTo>
                  <a:pt x="318" y="281"/>
                </a:lnTo>
                <a:lnTo>
                  <a:pt x="318" y="280"/>
                </a:lnTo>
                <a:close/>
                <a:moveTo>
                  <a:pt x="15" y="346"/>
                </a:moveTo>
                <a:lnTo>
                  <a:pt x="15" y="346"/>
                </a:lnTo>
                <a:lnTo>
                  <a:pt x="15" y="348"/>
                </a:lnTo>
                <a:lnTo>
                  <a:pt x="15" y="346"/>
                </a:lnTo>
                <a:close/>
                <a:moveTo>
                  <a:pt x="224" y="94"/>
                </a:moveTo>
                <a:lnTo>
                  <a:pt x="224" y="94"/>
                </a:lnTo>
                <a:lnTo>
                  <a:pt x="225" y="95"/>
                </a:lnTo>
                <a:lnTo>
                  <a:pt x="224" y="94"/>
                </a:lnTo>
                <a:close/>
                <a:moveTo>
                  <a:pt x="306" y="57"/>
                </a:moveTo>
                <a:lnTo>
                  <a:pt x="306" y="57"/>
                </a:lnTo>
                <a:close/>
                <a:moveTo>
                  <a:pt x="282" y="16"/>
                </a:moveTo>
                <a:lnTo>
                  <a:pt x="282" y="16"/>
                </a:lnTo>
                <a:lnTo>
                  <a:pt x="280" y="16"/>
                </a:lnTo>
                <a:lnTo>
                  <a:pt x="282" y="16"/>
                </a:lnTo>
                <a:close/>
                <a:moveTo>
                  <a:pt x="280" y="239"/>
                </a:moveTo>
                <a:lnTo>
                  <a:pt x="280" y="239"/>
                </a:lnTo>
                <a:lnTo>
                  <a:pt x="279" y="239"/>
                </a:lnTo>
                <a:lnTo>
                  <a:pt x="280" y="239"/>
                </a:lnTo>
                <a:close/>
                <a:moveTo>
                  <a:pt x="314" y="73"/>
                </a:moveTo>
                <a:lnTo>
                  <a:pt x="314" y="73"/>
                </a:lnTo>
                <a:close/>
                <a:moveTo>
                  <a:pt x="258" y="62"/>
                </a:moveTo>
                <a:lnTo>
                  <a:pt x="258" y="62"/>
                </a:lnTo>
                <a:lnTo>
                  <a:pt x="258" y="60"/>
                </a:lnTo>
                <a:lnTo>
                  <a:pt x="258" y="62"/>
                </a:lnTo>
                <a:close/>
                <a:moveTo>
                  <a:pt x="66" y="389"/>
                </a:moveTo>
                <a:lnTo>
                  <a:pt x="66" y="389"/>
                </a:lnTo>
                <a:lnTo>
                  <a:pt x="64" y="387"/>
                </a:lnTo>
                <a:lnTo>
                  <a:pt x="66" y="38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8" name="Freeform 69"/>
          <p:cNvSpPr>
            <a:spLocks noEditPoints="1"/>
          </p:cNvSpPr>
          <p:nvPr/>
        </p:nvSpPr>
        <p:spPr bwMode="auto">
          <a:xfrm>
            <a:off x="944564" y="3654201"/>
            <a:ext cx="203200" cy="347663"/>
          </a:xfrm>
          <a:custGeom>
            <a:avLst/>
            <a:gdLst>
              <a:gd name="T0" fmla="*/ 80645000 w 128"/>
              <a:gd name="T1" fmla="*/ 241935348 h 219"/>
              <a:gd name="T2" fmla="*/ 110886875 w 128"/>
              <a:gd name="T3" fmla="*/ 241935348 h 219"/>
              <a:gd name="T4" fmla="*/ 27722513 w 128"/>
              <a:gd name="T5" fmla="*/ 110887034 h 219"/>
              <a:gd name="T6" fmla="*/ 60483750 w 128"/>
              <a:gd name="T7" fmla="*/ 146169273 h 219"/>
              <a:gd name="T8" fmla="*/ 55443438 w 128"/>
              <a:gd name="T9" fmla="*/ 95766075 h 219"/>
              <a:gd name="T10" fmla="*/ 73085325 w 128"/>
              <a:gd name="T11" fmla="*/ 75604796 h 219"/>
              <a:gd name="T12" fmla="*/ 183972200 w 128"/>
              <a:gd name="T13" fmla="*/ 47883831 h 219"/>
              <a:gd name="T14" fmla="*/ 206652813 w 128"/>
              <a:gd name="T15" fmla="*/ 12601593 h 219"/>
              <a:gd name="T16" fmla="*/ 221773750 w 128"/>
              <a:gd name="T17" fmla="*/ 50403197 h 219"/>
              <a:gd name="T18" fmla="*/ 254536575 w 128"/>
              <a:gd name="T19" fmla="*/ 22682233 h 219"/>
              <a:gd name="T20" fmla="*/ 252015625 w 128"/>
              <a:gd name="T21" fmla="*/ 57964471 h 219"/>
              <a:gd name="T22" fmla="*/ 254536575 w 128"/>
              <a:gd name="T23" fmla="*/ 63004791 h 219"/>
              <a:gd name="T24" fmla="*/ 315020325 w 128"/>
              <a:gd name="T25" fmla="*/ 63004791 h 219"/>
              <a:gd name="T26" fmla="*/ 269657513 w 128"/>
              <a:gd name="T27" fmla="*/ 143649907 h 219"/>
              <a:gd name="T28" fmla="*/ 166330313 w 128"/>
              <a:gd name="T29" fmla="*/ 254536941 h 219"/>
              <a:gd name="T30" fmla="*/ 171370625 w 128"/>
              <a:gd name="T31" fmla="*/ 282257906 h 219"/>
              <a:gd name="T32" fmla="*/ 148690013 w 128"/>
              <a:gd name="T33" fmla="*/ 289819179 h 219"/>
              <a:gd name="T34" fmla="*/ 279738138 w 128"/>
              <a:gd name="T35" fmla="*/ 405746534 h 219"/>
              <a:gd name="T36" fmla="*/ 259576888 w 128"/>
              <a:gd name="T37" fmla="*/ 544354533 h 219"/>
              <a:gd name="T38" fmla="*/ 204133450 w 128"/>
              <a:gd name="T39" fmla="*/ 496472289 h 219"/>
              <a:gd name="T40" fmla="*/ 110886875 w 128"/>
              <a:gd name="T41" fmla="*/ 529233574 h 219"/>
              <a:gd name="T42" fmla="*/ 108367513 w 128"/>
              <a:gd name="T43" fmla="*/ 463709417 h 219"/>
              <a:gd name="T44" fmla="*/ 103327200 w 128"/>
              <a:gd name="T45" fmla="*/ 461190051 h 219"/>
              <a:gd name="T46" fmla="*/ 20161250 w 128"/>
              <a:gd name="T47" fmla="*/ 496472289 h 219"/>
              <a:gd name="T48" fmla="*/ 40322500 w 128"/>
              <a:gd name="T49" fmla="*/ 435988452 h 219"/>
              <a:gd name="T50" fmla="*/ 25201563 w 128"/>
              <a:gd name="T51" fmla="*/ 443548138 h 219"/>
              <a:gd name="T52" fmla="*/ 83165950 w 128"/>
              <a:gd name="T53" fmla="*/ 340222377 h 219"/>
              <a:gd name="T54" fmla="*/ 60483750 w 128"/>
              <a:gd name="T55" fmla="*/ 269657900 h 219"/>
              <a:gd name="T56" fmla="*/ 183972200 w 128"/>
              <a:gd name="T57" fmla="*/ 236895028 h 219"/>
              <a:gd name="T58" fmla="*/ 226814063 w 128"/>
              <a:gd name="T59" fmla="*/ 219254703 h 219"/>
              <a:gd name="T60" fmla="*/ 246975313 w 128"/>
              <a:gd name="T61" fmla="*/ 413306219 h 219"/>
              <a:gd name="T62" fmla="*/ 178931888 w 128"/>
              <a:gd name="T63" fmla="*/ 317540144 h 219"/>
              <a:gd name="T64" fmla="*/ 103327200 w 128"/>
              <a:gd name="T65" fmla="*/ 398185260 h 219"/>
              <a:gd name="T66" fmla="*/ 199093138 w 128"/>
              <a:gd name="T67" fmla="*/ 461190051 h 219"/>
              <a:gd name="T68" fmla="*/ 214214075 w 128"/>
              <a:gd name="T69" fmla="*/ 110887034 h 219"/>
              <a:gd name="T70" fmla="*/ 138609388 w 128"/>
              <a:gd name="T71" fmla="*/ 209174063 h 219"/>
              <a:gd name="T72" fmla="*/ 100806250 w 128"/>
              <a:gd name="T73" fmla="*/ 153730546 h 219"/>
              <a:gd name="T74" fmla="*/ 95765938 w 128"/>
              <a:gd name="T75" fmla="*/ 171370871 h 219"/>
              <a:gd name="T76" fmla="*/ 231854375 w 128"/>
              <a:gd name="T77" fmla="*/ 186491831 h 219"/>
              <a:gd name="T78" fmla="*/ 156249688 w 128"/>
              <a:gd name="T79" fmla="*/ 90725755 h 219"/>
              <a:gd name="T80" fmla="*/ 194052825 w 128"/>
              <a:gd name="T81" fmla="*/ 468749737 h 219"/>
              <a:gd name="T82" fmla="*/ 252015625 w 128"/>
              <a:gd name="T83" fmla="*/ 340222377 h 219"/>
              <a:gd name="T84" fmla="*/ 199093138 w 128"/>
              <a:gd name="T85" fmla="*/ 463709417 h 219"/>
              <a:gd name="T86" fmla="*/ 80645000 w 128"/>
              <a:gd name="T87" fmla="*/ 126007994 h 219"/>
              <a:gd name="T88" fmla="*/ 156249688 w 128"/>
              <a:gd name="T89" fmla="*/ 83166070 h 219"/>
              <a:gd name="T90" fmla="*/ 158770638 w 128"/>
              <a:gd name="T91" fmla="*/ 78125750 h 219"/>
              <a:gd name="T92" fmla="*/ 90725625 w 128"/>
              <a:gd name="T93" fmla="*/ 350303016 h 219"/>
              <a:gd name="T94" fmla="*/ 100806250 w 128"/>
              <a:gd name="T95" fmla="*/ 340222377 h 219"/>
              <a:gd name="T96" fmla="*/ 80645000 w 128"/>
              <a:gd name="T97" fmla="*/ 146169273 h 219"/>
              <a:gd name="T98" fmla="*/ 211693125 w 128"/>
              <a:gd name="T99" fmla="*/ 476311010 h 219"/>
              <a:gd name="T100" fmla="*/ 115927188 w 128"/>
              <a:gd name="T101" fmla="*/ 456149731 h 219"/>
              <a:gd name="T102" fmla="*/ 100806250 w 128"/>
              <a:gd name="T103" fmla="*/ 435988452 h 219"/>
              <a:gd name="T104" fmla="*/ 246975313 w 128"/>
              <a:gd name="T105" fmla="*/ 143649907 h 219"/>
              <a:gd name="T106" fmla="*/ 118448138 w 128"/>
              <a:gd name="T107" fmla="*/ 226814389 h 219"/>
              <a:gd name="T108" fmla="*/ 88206263 w 128"/>
              <a:gd name="T109" fmla="*/ 171370871 h 219"/>
              <a:gd name="T110" fmla="*/ 143649700 w 128"/>
              <a:gd name="T111" fmla="*/ 322580464 h 219"/>
              <a:gd name="T112" fmla="*/ 267136563 w 128"/>
              <a:gd name="T113" fmla="*/ 413306219 h 219"/>
              <a:gd name="T114" fmla="*/ 68045013 w 128"/>
              <a:gd name="T115" fmla="*/ 143649907 h 219"/>
              <a:gd name="T116" fmla="*/ 110886875 w 128"/>
              <a:gd name="T117" fmla="*/ 428427179 h 219"/>
              <a:gd name="T118" fmla="*/ 214214075 w 128"/>
              <a:gd name="T119" fmla="*/ 78125750 h 219"/>
              <a:gd name="T120" fmla="*/ 123488450 w 128"/>
              <a:gd name="T121" fmla="*/ 453628777 h 2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28" h="219">
                <a:moveTo>
                  <a:pt x="43" y="124"/>
                </a:moveTo>
                <a:lnTo>
                  <a:pt x="43" y="124"/>
                </a:lnTo>
                <a:lnTo>
                  <a:pt x="41" y="120"/>
                </a:lnTo>
                <a:lnTo>
                  <a:pt x="40" y="118"/>
                </a:lnTo>
                <a:lnTo>
                  <a:pt x="32" y="106"/>
                </a:lnTo>
                <a:lnTo>
                  <a:pt x="30" y="102"/>
                </a:lnTo>
                <a:lnTo>
                  <a:pt x="29" y="99"/>
                </a:lnTo>
                <a:lnTo>
                  <a:pt x="29" y="98"/>
                </a:lnTo>
                <a:lnTo>
                  <a:pt x="29" y="96"/>
                </a:lnTo>
                <a:lnTo>
                  <a:pt x="32" y="96"/>
                </a:lnTo>
                <a:lnTo>
                  <a:pt x="32" y="98"/>
                </a:lnTo>
                <a:lnTo>
                  <a:pt x="33" y="102"/>
                </a:lnTo>
                <a:lnTo>
                  <a:pt x="33" y="104"/>
                </a:lnTo>
                <a:lnTo>
                  <a:pt x="40" y="115"/>
                </a:lnTo>
                <a:lnTo>
                  <a:pt x="46" y="123"/>
                </a:lnTo>
                <a:lnTo>
                  <a:pt x="55" y="118"/>
                </a:lnTo>
                <a:lnTo>
                  <a:pt x="52" y="110"/>
                </a:lnTo>
                <a:lnTo>
                  <a:pt x="44" y="96"/>
                </a:lnTo>
                <a:lnTo>
                  <a:pt x="43" y="94"/>
                </a:lnTo>
                <a:lnTo>
                  <a:pt x="36" y="90"/>
                </a:lnTo>
                <a:lnTo>
                  <a:pt x="30" y="83"/>
                </a:lnTo>
                <a:lnTo>
                  <a:pt x="27" y="77"/>
                </a:lnTo>
                <a:lnTo>
                  <a:pt x="25" y="71"/>
                </a:lnTo>
                <a:lnTo>
                  <a:pt x="24" y="66"/>
                </a:lnTo>
                <a:lnTo>
                  <a:pt x="22" y="63"/>
                </a:lnTo>
                <a:lnTo>
                  <a:pt x="16" y="49"/>
                </a:lnTo>
                <a:lnTo>
                  <a:pt x="13" y="44"/>
                </a:lnTo>
                <a:lnTo>
                  <a:pt x="11" y="44"/>
                </a:lnTo>
                <a:lnTo>
                  <a:pt x="10" y="42"/>
                </a:lnTo>
                <a:lnTo>
                  <a:pt x="10" y="41"/>
                </a:lnTo>
                <a:lnTo>
                  <a:pt x="11" y="39"/>
                </a:lnTo>
                <a:lnTo>
                  <a:pt x="13" y="39"/>
                </a:lnTo>
                <a:lnTo>
                  <a:pt x="14" y="41"/>
                </a:lnTo>
                <a:lnTo>
                  <a:pt x="13" y="42"/>
                </a:lnTo>
                <a:lnTo>
                  <a:pt x="24" y="60"/>
                </a:lnTo>
                <a:lnTo>
                  <a:pt x="24" y="58"/>
                </a:lnTo>
                <a:lnTo>
                  <a:pt x="27" y="49"/>
                </a:lnTo>
                <a:lnTo>
                  <a:pt x="27" y="47"/>
                </a:lnTo>
                <a:lnTo>
                  <a:pt x="21" y="39"/>
                </a:lnTo>
                <a:lnTo>
                  <a:pt x="17" y="38"/>
                </a:lnTo>
                <a:lnTo>
                  <a:pt x="17" y="36"/>
                </a:lnTo>
                <a:lnTo>
                  <a:pt x="17" y="35"/>
                </a:lnTo>
                <a:lnTo>
                  <a:pt x="21" y="33"/>
                </a:lnTo>
                <a:lnTo>
                  <a:pt x="21" y="35"/>
                </a:lnTo>
                <a:lnTo>
                  <a:pt x="22" y="38"/>
                </a:lnTo>
                <a:lnTo>
                  <a:pt x="27" y="46"/>
                </a:lnTo>
                <a:lnTo>
                  <a:pt x="32" y="38"/>
                </a:lnTo>
                <a:lnTo>
                  <a:pt x="30" y="33"/>
                </a:lnTo>
                <a:lnTo>
                  <a:pt x="29" y="31"/>
                </a:lnTo>
                <a:lnTo>
                  <a:pt x="29" y="30"/>
                </a:lnTo>
                <a:lnTo>
                  <a:pt x="30" y="30"/>
                </a:lnTo>
                <a:lnTo>
                  <a:pt x="33" y="36"/>
                </a:lnTo>
                <a:lnTo>
                  <a:pt x="35" y="35"/>
                </a:lnTo>
                <a:lnTo>
                  <a:pt x="41" y="28"/>
                </a:lnTo>
                <a:lnTo>
                  <a:pt x="49" y="23"/>
                </a:lnTo>
                <a:lnTo>
                  <a:pt x="57" y="22"/>
                </a:lnTo>
                <a:lnTo>
                  <a:pt x="65" y="20"/>
                </a:lnTo>
                <a:lnTo>
                  <a:pt x="71" y="19"/>
                </a:lnTo>
                <a:lnTo>
                  <a:pt x="73" y="19"/>
                </a:lnTo>
                <a:lnTo>
                  <a:pt x="74" y="17"/>
                </a:lnTo>
                <a:lnTo>
                  <a:pt x="77" y="11"/>
                </a:lnTo>
                <a:lnTo>
                  <a:pt x="81" y="3"/>
                </a:lnTo>
                <a:lnTo>
                  <a:pt x="81" y="1"/>
                </a:lnTo>
                <a:lnTo>
                  <a:pt x="81" y="0"/>
                </a:lnTo>
                <a:lnTo>
                  <a:pt x="82" y="0"/>
                </a:lnTo>
                <a:lnTo>
                  <a:pt x="84" y="1"/>
                </a:lnTo>
                <a:lnTo>
                  <a:pt x="82" y="5"/>
                </a:lnTo>
                <a:lnTo>
                  <a:pt x="81" y="9"/>
                </a:lnTo>
                <a:lnTo>
                  <a:pt x="77" y="19"/>
                </a:lnTo>
                <a:lnTo>
                  <a:pt x="76" y="20"/>
                </a:lnTo>
                <a:lnTo>
                  <a:pt x="74" y="22"/>
                </a:lnTo>
                <a:lnTo>
                  <a:pt x="73" y="23"/>
                </a:lnTo>
                <a:lnTo>
                  <a:pt x="79" y="25"/>
                </a:lnTo>
                <a:lnTo>
                  <a:pt x="85" y="27"/>
                </a:lnTo>
                <a:lnTo>
                  <a:pt x="88" y="20"/>
                </a:lnTo>
                <a:lnTo>
                  <a:pt x="93" y="14"/>
                </a:lnTo>
                <a:lnTo>
                  <a:pt x="98" y="9"/>
                </a:lnTo>
                <a:lnTo>
                  <a:pt x="101" y="6"/>
                </a:lnTo>
                <a:lnTo>
                  <a:pt x="103" y="3"/>
                </a:lnTo>
                <a:lnTo>
                  <a:pt x="106" y="5"/>
                </a:lnTo>
                <a:lnTo>
                  <a:pt x="106" y="6"/>
                </a:lnTo>
                <a:lnTo>
                  <a:pt x="104" y="8"/>
                </a:lnTo>
                <a:lnTo>
                  <a:pt x="101" y="9"/>
                </a:lnTo>
                <a:lnTo>
                  <a:pt x="95" y="14"/>
                </a:lnTo>
                <a:lnTo>
                  <a:pt x="90" y="20"/>
                </a:lnTo>
                <a:lnTo>
                  <a:pt x="88" y="25"/>
                </a:lnTo>
                <a:lnTo>
                  <a:pt x="88" y="28"/>
                </a:lnTo>
                <a:lnTo>
                  <a:pt x="88" y="30"/>
                </a:lnTo>
                <a:lnTo>
                  <a:pt x="93" y="33"/>
                </a:lnTo>
                <a:lnTo>
                  <a:pt x="93" y="35"/>
                </a:lnTo>
                <a:lnTo>
                  <a:pt x="93" y="33"/>
                </a:lnTo>
                <a:lnTo>
                  <a:pt x="100" y="23"/>
                </a:lnTo>
                <a:lnTo>
                  <a:pt x="106" y="12"/>
                </a:lnTo>
                <a:lnTo>
                  <a:pt x="107" y="9"/>
                </a:lnTo>
                <a:lnTo>
                  <a:pt x="109" y="8"/>
                </a:lnTo>
                <a:lnTo>
                  <a:pt x="111" y="9"/>
                </a:lnTo>
                <a:lnTo>
                  <a:pt x="111" y="11"/>
                </a:lnTo>
                <a:lnTo>
                  <a:pt x="111" y="12"/>
                </a:lnTo>
                <a:lnTo>
                  <a:pt x="107" y="14"/>
                </a:lnTo>
                <a:lnTo>
                  <a:pt x="107" y="16"/>
                </a:lnTo>
                <a:lnTo>
                  <a:pt x="101" y="25"/>
                </a:lnTo>
                <a:lnTo>
                  <a:pt x="96" y="33"/>
                </a:lnTo>
                <a:lnTo>
                  <a:pt x="95" y="36"/>
                </a:lnTo>
                <a:lnTo>
                  <a:pt x="95" y="38"/>
                </a:lnTo>
                <a:lnTo>
                  <a:pt x="100" y="47"/>
                </a:lnTo>
                <a:lnTo>
                  <a:pt x="103" y="57"/>
                </a:lnTo>
                <a:lnTo>
                  <a:pt x="103" y="55"/>
                </a:lnTo>
                <a:lnTo>
                  <a:pt x="111" y="44"/>
                </a:lnTo>
                <a:lnTo>
                  <a:pt x="122" y="30"/>
                </a:lnTo>
                <a:lnTo>
                  <a:pt x="125" y="25"/>
                </a:lnTo>
                <a:lnTo>
                  <a:pt x="126" y="25"/>
                </a:lnTo>
                <a:lnTo>
                  <a:pt x="128" y="25"/>
                </a:lnTo>
                <a:lnTo>
                  <a:pt x="128" y="28"/>
                </a:lnTo>
                <a:lnTo>
                  <a:pt x="123" y="31"/>
                </a:lnTo>
                <a:lnTo>
                  <a:pt x="118" y="36"/>
                </a:lnTo>
                <a:lnTo>
                  <a:pt x="111" y="49"/>
                </a:lnTo>
                <a:lnTo>
                  <a:pt x="107" y="53"/>
                </a:lnTo>
                <a:lnTo>
                  <a:pt x="107" y="57"/>
                </a:lnTo>
                <a:lnTo>
                  <a:pt x="106" y="58"/>
                </a:lnTo>
                <a:lnTo>
                  <a:pt x="104" y="60"/>
                </a:lnTo>
                <a:lnTo>
                  <a:pt x="103" y="58"/>
                </a:lnTo>
                <a:lnTo>
                  <a:pt x="103" y="60"/>
                </a:lnTo>
                <a:lnTo>
                  <a:pt x="103" y="66"/>
                </a:lnTo>
                <a:lnTo>
                  <a:pt x="101" y="74"/>
                </a:lnTo>
                <a:lnTo>
                  <a:pt x="98" y="80"/>
                </a:lnTo>
                <a:lnTo>
                  <a:pt x="95" y="87"/>
                </a:lnTo>
                <a:lnTo>
                  <a:pt x="85" y="94"/>
                </a:lnTo>
                <a:lnTo>
                  <a:pt x="74" y="99"/>
                </a:lnTo>
                <a:lnTo>
                  <a:pt x="66" y="101"/>
                </a:lnTo>
                <a:lnTo>
                  <a:pt x="65" y="101"/>
                </a:lnTo>
                <a:lnTo>
                  <a:pt x="68" y="107"/>
                </a:lnTo>
                <a:lnTo>
                  <a:pt x="71" y="113"/>
                </a:lnTo>
                <a:lnTo>
                  <a:pt x="73" y="115"/>
                </a:lnTo>
                <a:lnTo>
                  <a:pt x="71" y="117"/>
                </a:lnTo>
                <a:lnTo>
                  <a:pt x="70" y="117"/>
                </a:lnTo>
                <a:lnTo>
                  <a:pt x="70" y="115"/>
                </a:lnTo>
                <a:lnTo>
                  <a:pt x="68" y="112"/>
                </a:lnTo>
                <a:lnTo>
                  <a:pt x="63" y="101"/>
                </a:lnTo>
                <a:lnTo>
                  <a:pt x="62" y="101"/>
                </a:lnTo>
                <a:lnTo>
                  <a:pt x="55" y="99"/>
                </a:lnTo>
                <a:lnTo>
                  <a:pt x="49" y="98"/>
                </a:lnTo>
                <a:lnTo>
                  <a:pt x="47" y="98"/>
                </a:lnTo>
                <a:lnTo>
                  <a:pt x="47" y="99"/>
                </a:lnTo>
                <a:lnTo>
                  <a:pt x="55" y="110"/>
                </a:lnTo>
                <a:lnTo>
                  <a:pt x="59" y="115"/>
                </a:lnTo>
                <a:lnTo>
                  <a:pt x="60" y="117"/>
                </a:lnTo>
                <a:lnTo>
                  <a:pt x="65" y="117"/>
                </a:lnTo>
                <a:lnTo>
                  <a:pt x="73" y="117"/>
                </a:lnTo>
                <a:lnTo>
                  <a:pt x="81" y="118"/>
                </a:lnTo>
                <a:lnTo>
                  <a:pt x="88" y="121"/>
                </a:lnTo>
                <a:lnTo>
                  <a:pt x="95" y="124"/>
                </a:lnTo>
                <a:lnTo>
                  <a:pt x="103" y="132"/>
                </a:lnTo>
                <a:lnTo>
                  <a:pt x="107" y="140"/>
                </a:lnTo>
                <a:lnTo>
                  <a:pt x="111" y="148"/>
                </a:lnTo>
                <a:lnTo>
                  <a:pt x="111" y="154"/>
                </a:lnTo>
                <a:lnTo>
                  <a:pt x="111" y="161"/>
                </a:lnTo>
                <a:lnTo>
                  <a:pt x="107" y="169"/>
                </a:lnTo>
                <a:lnTo>
                  <a:pt x="104" y="175"/>
                </a:lnTo>
                <a:lnTo>
                  <a:pt x="100" y="181"/>
                </a:lnTo>
                <a:lnTo>
                  <a:pt x="93" y="188"/>
                </a:lnTo>
                <a:lnTo>
                  <a:pt x="85" y="192"/>
                </a:lnTo>
                <a:lnTo>
                  <a:pt x="82" y="194"/>
                </a:lnTo>
                <a:lnTo>
                  <a:pt x="84" y="195"/>
                </a:lnTo>
                <a:lnTo>
                  <a:pt x="96" y="210"/>
                </a:lnTo>
                <a:lnTo>
                  <a:pt x="103" y="216"/>
                </a:lnTo>
                <a:lnTo>
                  <a:pt x="103" y="218"/>
                </a:lnTo>
                <a:lnTo>
                  <a:pt x="101" y="219"/>
                </a:lnTo>
                <a:lnTo>
                  <a:pt x="100" y="218"/>
                </a:lnTo>
                <a:lnTo>
                  <a:pt x="96" y="211"/>
                </a:lnTo>
                <a:lnTo>
                  <a:pt x="92" y="206"/>
                </a:lnTo>
                <a:lnTo>
                  <a:pt x="84" y="197"/>
                </a:lnTo>
                <a:lnTo>
                  <a:pt x="82" y="197"/>
                </a:lnTo>
                <a:lnTo>
                  <a:pt x="81" y="197"/>
                </a:lnTo>
                <a:lnTo>
                  <a:pt x="79" y="195"/>
                </a:lnTo>
                <a:lnTo>
                  <a:pt x="79" y="194"/>
                </a:lnTo>
                <a:lnTo>
                  <a:pt x="70" y="194"/>
                </a:lnTo>
                <a:lnTo>
                  <a:pt x="62" y="192"/>
                </a:lnTo>
                <a:lnTo>
                  <a:pt x="59" y="194"/>
                </a:lnTo>
                <a:lnTo>
                  <a:pt x="52" y="202"/>
                </a:lnTo>
                <a:lnTo>
                  <a:pt x="47" y="208"/>
                </a:lnTo>
                <a:lnTo>
                  <a:pt x="46" y="210"/>
                </a:lnTo>
                <a:lnTo>
                  <a:pt x="44" y="210"/>
                </a:lnTo>
                <a:lnTo>
                  <a:pt x="44" y="208"/>
                </a:lnTo>
                <a:lnTo>
                  <a:pt x="44" y="206"/>
                </a:lnTo>
                <a:lnTo>
                  <a:pt x="46" y="205"/>
                </a:lnTo>
                <a:lnTo>
                  <a:pt x="52" y="200"/>
                </a:lnTo>
                <a:lnTo>
                  <a:pt x="57" y="192"/>
                </a:lnTo>
                <a:lnTo>
                  <a:pt x="59" y="192"/>
                </a:lnTo>
                <a:lnTo>
                  <a:pt x="51" y="189"/>
                </a:lnTo>
                <a:lnTo>
                  <a:pt x="44" y="184"/>
                </a:lnTo>
                <a:lnTo>
                  <a:pt x="43" y="184"/>
                </a:lnTo>
                <a:lnTo>
                  <a:pt x="32" y="197"/>
                </a:lnTo>
                <a:lnTo>
                  <a:pt x="27" y="205"/>
                </a:lnTo>
                <a:lnTo>
                  <a:pt x="25" y="206"/>
                </a:lnTo>
                <a:lnTo>
                  <a:pt x="24" y="206"/>
                </a:lnTo>
                <a:lnTo>
                  <a:pt x="22" y="206"/>
                </a:lnTo>
                <a:lnTo>
                  <a:pt x="22" y="205"/>
                </a:lnTo>
                <a:lnTo>
                  <a:pt x="24" y="202"/>
                </a:lnTo>
                <a:lnTo>
                  <a:pt x="32" y="192"/>
                </a:lnTo>
                <a:lnTo>
                  <a:pt x="41" y="183"/>
                </a:lnTo>
                <a:lnTo>
                  <a:pt x="43" y="183"/>
                </a:lnTo>
                <a:lnTo>
                  <a:pt x="38" y="178"/>
                </a:lnTo>
                <a:lnTo>
                  <a:pt x="33" y="172"/>
                </a:lnTo>
                <a:lnTo>
                  <a:pt x="17" y="186"/>
                </a:lnTo>
                <a:lnTo>
                  <a:pt x="13" y="194"/>
                </a:lnTo>
                <a:lnTo>
                  <a:pt x="13" y="195"/>
                </a:lnTo>
                <a:lnTo>
                  <a:pt x="10" y="197"/>
                </a:lnTo>
                <a:lnTo>
                  <a:pt x="8" y="197"/>
                </a:lnTo>
                <a:lnTo>
                  <a:pt x="8" y="194"/>
                </a:lnTo>
                <a:lnTo>
                  <a:pt x="8" y="192"/>
                </a:lnTo>
                <a:lnTo>
                  <a:pt x="16" y="184"/>
                </a:lnTo>
                <a:lnTo>
                  <a:pt x="22" y="178"/>
                </a:lnTo>
                <a:lnTo>
                  <a:pt x="32" y="170"/>
                </a:lnTo>
                <a:lnTo>
                  <a:pt x="33" y="170"/>
                </a:lnTo>
                <a:lnTo>
                  <a:pt x="30" y="161"/>
                </a:lnTo>
                <a:lnTo>
                  <a:pt x="27" y="164"/>
                </a:lnTo>
                <a:lnTo>
                  <a:pt x="16" y="173"/>
                </a:lnTo>
                <a:lnTo>
                  <a:pt x="10" y="181"/>
                </a:lnTo>
                <a:lnTo>
                  <a:pt x="6" y="184"/>
                </a:lnTo>
                <a:lnTo>
                  <a:pt x="5" y="189"/>
                </a:lnTo>
                <a:lnTo>
                  <a:pt x="3" y="191"/>
                </a:lnTo>
                <a:lnTo>
                  <a:pt x="2" y="191"/>
                </a:lnTo>
                <a:lnTo>
                  <a:pt x="0" y="189"/>
                </a:lnTo>
                <a:lnTo>
                  <a:pt x="0" y="188"/>
                </a:lnTo>
                <a:lnTo>
                  <a:pt x="0" y="186"/>
                </a:lnTo>
                <a:lnTo>
                  <a:pt x="3" y="183"/>
                </a:lnTo>
                <a:lnTo>
                  <a:pt x="10" y="176"/>
                </a:lnTo>
                <a:lnTo>
                  <a:pt x="17" y="169"/>
                </a:lnTo>
                <a:lnTo>
                  <a:pt x="25" y="161"/>
                </a:lnTo>
                <a:lnTo>
                  <a:pt x="29" y="159"/>
                </a:lnTo>
                <a:lnTo>
                  <a:pt x="29" y="158"/>
                </a:lnTo>
                <a:lnTo>
                  <a:pt x="29" y="156"/>
                </a:lnTo>
                <a:lnTo>
                  <a:pt x="30" y="147"/>
                </a:lnTo>
                <a:lnTo>
                  <a:pt x="33" y="140"/>
                </a:lnTo>
                <a:lnTo>
                  <a:pt x="33" y="135"/>
                </a:lnTo>
                <a:lnTo>
                  <a:pt x="32" y="129"/>
                </a:lnTo>
                <a:lnTo>
                  <a:pt x="29" y="123"/>
                </a:lnTo>
                <a:lnTo>
                  <a:pt x="22" y="110"/>
                </a:lnTo>
                <a:lnTo>
                  <a:pt x="19" y="109"/>
                </a:lnTo>
                <a:lnTo>
                  <a:pt x="19" y="106"/>
                </a:lnTo>
                <a:lnTo>
                  <a:pt x="21" y="106"/>
                </a:lnTo>
                <a:lnTo>
                  <a:pt x="22" y="106"/>
                </a:lnTo>
                <a:lnTo>
                  <a:pt x="24" y="107"/>
                </a:lnTo>
                <a:lnTo>
                  <a:pt x="22" y="109"/>
                </a:lnTo>
                <a:lnTo>
                  <a:pt x="24" y="110"/>
                </a:lnTo>
                <a:lnTo>
                  <a:pt x="32" y="128"/>
                </a:lnTo>
                <a:lnTo>
                  <a:pt x="36" y="132"/>
                </a:lnTo>
                <a:lnTo>
                  <a:pt x="43" y="124"/>
                </a:lnTo>
                <a:close/>
                <a:moveTo>
                  <a:pt x="84" y="91"/>
                </a:moveTo>
                <a:lnTo>
                  <a:pt x="84" y="91"/>
                </a:lnTo>
                <a:lnTo>
                  <a:pt x="82" y="91"/>
                </a:lnTo>
                <a:lnTo>
                  <a:pt x="76" y="94"/>
                </a:lnTo>
                <a:lnTo>
                  <a:pt x="73" y="94"/>
                </a:lnTo>
                <a:lnTo>
                  <a:pt x="63" y="94"/>
                </a:lnTo>
                <a:lnTo>
                  <a:pt x="62" y="94"/>
                </a:lnTo>
                <a:lnTo>
                  <a:pt x="63" y="94"/>
                </a:lnTo>
                <a:lnTo>
                  <a:pt x="74" y="96"/>
                </a:lnTo>
                <a:lnTo>
                  <a:pt x="79" y="94"/>
                </a:lnTo>
                <a:lnTo>
                  <a:pt x="84" y="93"/>
                </a:lnTo>
                <a:lnTo>
                  <a:pt x="84" y="91"/>
                </a:lnTo>
                <a:lnTo>
                  <a:pt x="90" y="87"/>
                </a:lnTo>
                <a:lnTo>
                  <a:pt x="84" y="91"/>
                </a:lnTo>
                <a:close/>
                <a:moveTo>
                  <a:pt x="79" y="183"/>
                </a:moveTo>
                <a:lnTo>
                  <a:pt x="79" y="183"/>
                </a:lnTo>
                <a:lnTo>
                  <a:pt x="81" y="181"/>
                </a:lnTo>
                <a:lnTo>
                  <a:pt x="85" y="180"/>
                </a:lnTo>
                <a:lnTo>
                  <a:pt x="90" y="176"/>
                </a:lnTo>
                <a:lnTo>
                  <a:pt x="95" y="170"/>
                </a:lnTo>
                <a:lnTo>
                  <a:pt x="98" y="164"/>
                </a:lnTo>
                <a:lnTo>
                  <a:pt x="100" y="153"/>
                </a:lnTo>
                <a:lnTo>
                  <a:pt x="98" y="143"/>
                </a:lnTo>
                <a:lnTo>
                  <a:pt x="95" y="135"/>
                </a:lnTo>
                <a:lnTo>
                  <a:pt x="90" y="131"/>
                </a:lnTo>
                <a:lnTo>
                  <a:pt x="85" y="128"/>
                </a:lnTo>
                <a:lnTo>
                  <a:pt x="82" y="126"/>
                </a:lnTo>
                <a:lnTo>
                  <a:pt x="81" y="126"/>
                </a:lnTo>
                <a:lnTo>
                  <a:pt x="79" y="126"/>
                </a:lnTo>
                <a:lnTo>
                  <a:pt x="71" y="126"/>
                </a:lnTo>
                <a:lnTo>
                  <a:pt x="70" y="126"/>
                </a:lnTo>
                <a:lnTo>
                  <a:pt x="68" y="128"/>
                </a:lnTo>
                <a:lnTo>
                  <a:pt x="66" y="128"/>
                </a:lnTo>
                <a:lnTo>
                  <a:pt x="65" y="128"/>
                </a:lnTo>
                <a:lnTo>
                  <a:pt x="62" y="128"/>
                </a:lnTo>
                <a:lnTo>
                  <a:pt x="57" y="131"/>
                </a:lnTo>
                <a:lnTo>
                  <a:pt x="52" y="134"/>
                </a:lnTo>
                <a:lnTo>
                  <a:pt x="47" y="140"/>
                </a:lnTo>
                <a:lnTo>
                  <a:pt x="43" y="147"/>
                </a:lnTo>
                <a:lnTo>
                  <a:pt x="41" y="154"/>
                </a:lnTo>
                <a:lnTo>
                  <a:pt x="41" y="158"/>
                </a:lnTo>
                <a:lnTo>
                  <a:pt x="44" y="164"/>
                </a:lnTo>
                <a:lnTo>
                  <a:pt x="49" y="170"/>
                </a:lnTo>
                <a:lnTo>
                  <a:pt x="57" y="176"/>
                </a:lnTo>
                <a:lnTo>
                  <a:pt x="65" y="180"/>
                </a:lnTo>
                <a:lnTo>
                  <a:pt x="70" y="181"/>
                </a:lnTo>
                <a:lnTo>
                  <a:pt x="71" y="181"/>
                </a:lnTo>
                <a:lnTo>
                  <a:pt x="76" y="181"/>
                </a:lnTo>
                <a:lnTo>
                  <a:pt x="77" y="181"/>
                </a:lnTo>
                <a:lnTo>
                  <a:pt x="79" y="181"/>
                </a:lnTo>
                <a:lnTo>
                  <a:pt x="79" y="183"/>
                </a:lnTo>
                <a:close/>
                <a:moveTo>
                  <a:pt x="54" y="79"/>
                </a:moveTo>
                <a:lnTo>
                  <a:pt x="54" y="79"/>
                </a:lnTo>
                <a:lnTo>
                  <a:pt x="54" y="77"/>
                </a:lnTo>
                <a:lnTo>
                  <a:pt x="54" y="76"/>
                </a:lnTo>
                <a:lnTo>
                  <a:pt x="60" y="66"/>
                </a:lnTo>
                <a:lnTo>
                  <a:pt x="66" y="60"/>
                </a:lnTo>
                <a:lnTo>
                  <a:pt x="79" y="47"/>
                </a:lnTo>
                <a:lnTo>
                  <a:pt x="84" y="44"/>
                </a:lnTo>
                <a:lnTo>
                  <a:pt x="85" y="44"/>
                </a:lnTo>
                <a:lnTo>
                  <a:pt x="87" y="46"/>
                </a:lnTo>
                <a:lnTo>
                  <a:pt x="84" y="53"/>
                </a:lnTo>
                <a:lnTo>
                  <a:pt x="77" y="61"/>
                </a:lnTo>
                <a:lnTo>
                  <a:pt x="70" y="71"/>
                </a:lnTo>
                <a:lnTo>
                  <a:pt x="62" y="77"/>
                </a:lnTo>
                <a:lnTo>
                  <a:pt x="59" y="79"/>
                </a:lnTo>
                <a:lnTo>
                  <a:pt x="55" y="83"/>
                </a:lnTo>
                <a:lnTo>
                  <a:pt x="54" y="85"/>
                </a:lnTo>
                <a:lnTo>
                  <a:pt x="52" y="85"/>
                </a:lnTo>
                <a:lnTo>
                  <a:pt x="51" y="83"/>
                </a:lnTo>
                <a:lnTo>
                  <a:pt x="51" y="82"/>
                </a:lnTo>
                <a:lnTo>
                  <a:pt x="47" y="83"/>
                </a:lnTo>
                <a:lnTo>
                  <a:pt x="46" y="82"/>
                </a:lnTo>
                <a:lnTo>
                  <a:pt x="43" y="76"/>
                </a:lnTo>
                <a:lnTo>
                  <a:pt x="40" y="69"/>
                </a:lnTo>
                <a:lnTo>
                  <a:pt x="40" y="61"/>
                </a:lnTo>
                <a:lnTo>
                  <a:pt x="43" y="53"/>
                </a:lnTo>
                <a:lnTo>
                  <a:pt x="46" y="47"/>
                </a:lnTo>
                <a:lnTo>
                  <a:pt x="44" y="47"/>
                </a:lnTo>
                <a:lnTo>
                  <a:pt x="41" y="46"/>
                </a:lnTo>
                <a:lnTo>
                  <a:pt x="41" y="49"/>
                </a:lnTo>
                <a:lnTo>
                  <a:pt x="38" y="53"/>
                </a:lnTo>
                <a:lnTo>
                  <a:pt x="38" y="60"/>
                </a:lnTo>
                <a:lnTo>
                  <a:pt x="38" y="64"/>
                </a:lnTo>
                <a:lnTo>
                  <a:pt x="38" y="68"/>
                </a:lnTo>
                <a:lnTo>
                  <a:pt x="43" y="79"/>
                </a:lnTo>
                <a:lnTo>
                  <a:pt x="47" y="83"/>
                </a:lnTo>
                <a:lnTo>
                  <a:pt x="52" y="87"/>
                </a:lnTo>
                <a:lnTo>
                  <a:pt x="59" y="90"/>
                </a:lnTo>
                <a:lnTo>
                  <a:pt x="73" y="91"/>
                </a:lnTo>
                <a:lnTo>
                  <a:pt x="74" y="91"/>
                </a:lnTo>
                <a:lnTo>
                  <a:pt x="79" y="90"/>
                </a:lnTo>
                <a:lnTo>
                  <a:pt x="84" y="88"/>
                </a:lnTo>
                <a:lnTo>
                  <a:pt x="87" y="85"/>
                </a:lnTo>
                <a:lnTo>
                  <a:pt x="90" y="80"/>
                </a:lnTo>
                <a:lnTo>
                  <a:pt x="92" y="74"/>
                </a:lnTo>
                <a:lnTo>
                  <a:pt x="93" y="68"/>
                </a:lnTo>
                <a:lnTo>
                  <a:pt x="93" y="60"/>
                </a:lnTo>
                <a:lnTo>
                  <a:pt x="92" y="52"/>
                </a:lnTo>
                <a:lnTo>
                  <a:pt x="88" y="42"/>
                </a:lnTo>
                <a:lnTo>
                  <a:pt x="87" y="41"/>
                </a:lnTo>
                <a:lnTo>
                  <a:pt x="82" y="38"/>
                </a:lnTo>
                <a:lnTo>
                  <a:pt x="77" y="36"/>
                </a:lnTo>
                <a:lnTo>
                  <a:pt x="73" y="35"/>
                </a:lnTo>
                <a:lnTo>
                  <a:pt x="66" y="35"/>
                </a:lnTo>
                <a:lnTo>
                  <a:pt x="62" y="36"/>
                </a:lnTo>
                <a:lnTo>
                  <a:pt x="55" y="39"/>
                </a:lnTo>
                <a:lnTo>
                  <a:pt x="51" y="46"/>
                </a:lnTo>
                <a:lnTo>
                  <a:pt x="46" y="50"/>
                </a:lnTo>
                <a:lnTo>
                  <a:pt x="44" y="58"/>
                </a:lnTo>
                <a:lnTo>
                  <a:pt x="43" y="64"/>
                </a:lnTo>
                <a:lnTo>
                  <a:pt x="44" y="71"/>
                </a:lnTo>
                <a:lnTo>
                  <a:pt x="51" y="77"/>
                </a:lnTo>
                <a:lnTo>
                  <a:pt x="51" y="80"/>
                </a:lnTo>
                <a:lnTo>
                  <a:pt x="52" y="80"/>
                </a:lnTo>
                <a:lnTo>
                  <a:pt x="54" y="79"/>
                </a:lnTo>
                <a:close/>
                <a:moveTo>
                  <a:pt x="77" y="186"/>
                </a:moveTo>
                <a:lnTo>
                  <a:pt x="77" y="186"/>
                </a:lnTo>
                <a:lnTo>
                  <a:pt x="79" y="186"/>
                </a:lnTo>
                <a:lnTo>
                  <a:pt x="87" y="183"/>
                </a:lnTo>
                <a:lnTo>
                  <a:pt x="93" y="180"/>
                </a:lnTo>
                <a:lnTo>
                  <a:pt x="98" y="172"/>
                </a:lnTo>
                <a:lnTo>
                  <a:pt x="101" y="164"/>
                </a:lnTo>
                <a:lnTo>
                  <a:pt x="104" y="156"/>
                </a:lnTo>
                <a:lnTo>
                  <a:pt x="104" y="148"/>
                </a:lnTo>
                <a:lnTo>
                  <a:pt x="103" y="140"/>
                </a:lnTo>
                <a:lnTo>
                  <a:pt x="100" y="135"/>
                </a:lnTo>
                <a:lnTo>
                  <a:pt x="95" y="131"/>
                </a:lnTo>
                <a:lnTo>
                  <a:pt x="95" y="132"/>
                </a:lnTo>
                <a:lnTo>
                  <a:pt x="100" y="140"/>
                </a:lnTo>
                <a:lnTo>
                  <a:pt x="101" y="145"/>
                </a:lnTo>
                <a:lnTo>
                  <a:pt x="101" y="151"/>
                </a:lnTo>
                <a:lnTo>
                  <a:pt x="101" y="159"/>
                </a:lnTo>
                <a:lnTo>
                  <a:pt x="100" y="167"/>
                </a:lnTo>
                <a:lnTo>
                  <a:pt x="96" y="173"/>
                </a:lnTo>
                <a:lnTo>
                  <a:pt x="92" y="178"/>
                </a:lnTo>
                <a:lnTo>
                  <a:pt x="85" y="183"/>
                </a:lnTo>
                <a:lnTo>
                  <a:pt x="79" y="184"/>
                </a:lnTo>
                <a:lnTo>
                  <a:pt x="77" y="186"/>
                </a:lnTo>
                <a:close/>
                <a:moveTo>
                  <a:pt x="60" y="25"/>
                </a:moveTo>
                <a:lnTo>
                  <a:pt x="60" y="25"/>
                </a:lnTo>
                <a:lnTo>
                  <a:pt x="59" y="25"/>
                </a:lnTo>
                <a:lnTo>
                  <a:pt x="54" y="25"/>
                </a:lnTo>
                <a:lnTo>
                  <a:pt x="51" y="27"/>
                </a:lnTo>
                <a:lnTo>
                  <a:pt x="44" y="31"/>
                </a:lnTo>
                <a:lnTo>
                  <a:pt x="38" y="38"/>
                </a:lnTo>
                <a:lnTo>
                  <a:pt x="32" y="50"/>
                </a:lnTo>
                <a:lnTo>
                  <a:pt x="33" y="52"/>
                </a:lnTo>
                <a:lnTo>
                  <a:pt x="38" y="42"/>
                </a:lnTo>
                <a:lnTo>
                  <a:pt x="44" y="35"/>
                </a:lnTo>
                <a:lnTo>
                  <a:pt x="51" y="30"/>
                </a:lnTo>
                <a:lnTo>
                  <a:pt x="60" y="25"/>
                </a:lnTo>
                <a:close/>
                <a:moveTo>
                  <a:pt x="51" y="39"/>
                </a:moveTo>
                <a:lnTo>
                  <a:pt x="51" y="39"/>
                </a:lnTo>
                <a:lnTo>
                  <a:pt x="52" y="39"/>
                </a:lnTo>
                <a:lnTo>
                  <a:pt x="57" y="36"/>
                </a:lnTo>
                <a:lnTo>
                  <a:pt x="62" y="33"/>
                </a:lnTo>
                <a:lnTo>
                  <a:pt x="68" y="33"/>
                </a:lnTo>
                <a:lnTo>
                  <a:pt x="73" y="33"/>
                </a:lnTo>
                <a:lnTo>
                  <a:pt x="79" y="33"/>
                </a:lnTo>
                <a:lnTo>
                  <a:pt x="85" y="36"/>
                </a:lnTo>
                <a:lnTo>
                  <a:pt x="84" y="35"/>
                </a:lnTo>
                <a:lnTo>
                  <a:pt x="77" y="31"/>
                </a:lnTo>
                <a:lnTo>
                  <a:pt x="71" y="30"/>
                </a:lnTo>
                <a:lnTo>
                  <a:pt x="66" y="30"/>
                </a:lnTo>
                <a:lnTo>
                  <a:pt x="63" y="31"/>
                </a:lnTo>
                <a:lnTo>
                  <a:pt x="62" y="31"/>
                </a:lnTo>
                <a:lnTo>
                  <a:pt x="55" y="36"/>
                </a:lnTo>
                <a:lnTo>
                  <a:pt x="51" y="39"/>
                </a:lnTo>
                <a:close/>
                <a:moveTo>
                  <a:pt x="49" y="126"/>
                </a:moveTo>
                <a:lnTo>
                  <a:pt x="49" y="126"/>
                </a:lnTo>
                <a:lnTo>
                  <a:pt x="44" y="129"/>
                </a:lnTo>
                <a:lnTo>
                  <a:pt x="40" y="134"/>
                </a:lnTo>
                <a:lnTo>
                  <a:pt x="40" y="135"/>
                </a:lnTo>
                <a:lnTo>
                  <a:pt x="38" y="137"/>
                </a:lnTo>
                <a:lnTo>
                  <a:pt x="36" y="139"/>
                </a:lnTo>
                <a:lnTo>
                  <a:pt x="35" y="143"/>
                </a:lnTo>
                <a:lnTo>
                  <a:pt x="33" y="151"/>
                </a:lnTo>
                <a:lnTo>
                  <a:pt x="33" y="159"/>
                </a:lnTo>
                <a:lnTo>
                  <a:pt x="33" y="164"/>
                </a:lnTo>
                <a:lnTo>
                  <a:pt x="35" y="165"/>
                </a:lnTo>
                <a:lnTo>
                  <a:pt x="35" y="158"/>
                </a:lnTo>
                <a:lnTo>
                  <a:pt x="36" y="148"/>
                </a:lnTo>
                <a:lnTo>
                  <a:pt x="38" y="139"/>
                </a:lnTo>
                <a:lnTo>
                  <a:pt x="40" y="135"/>
                </a:lnTo>
                <a:lnTo>
                  <a:pt x="43" y="132"/>
                </a:lnTo>
                <a:lnTo>
                  <a:pt x="47" y="128"/>
                </a:lnTo>
                <a:lnTo>
                  <a:pt x="49" y="126"/>
                </a:lnTo>
                <a:close/>
                <a:moveTo>
                  <a:pt x="41" y="87"/>
                </a:moveTo>
                <a:lnTo>
                  <a:pt x="41" y="87"/>
                </a:lnTo>
                <a:lnTo>
                  <a:pt x="36" y="82"/>
                </a:lnTo>
                <a:lnTo>
                  <a:pt x="33" y="76"/>
                </a:lnTo>
                <a:lnTo>
                  <a:pt x="32" y="69"/>
                </a:lnTo>
                <a:lnTo>
                  <a:pt x="32" y="58"/>
                </a:lnTo>
                <a:lnTo>
                  <a:pt x="32" y="55"/>
                </a:lnTo>
                <a:lnTo>
                  <a:pt x="30" y="55"/>
                </a:lnTo>
                <a:lnTo>
                  <a:pt x="30" y="63"/>
                </a:lnTo>
                <a:lnTo>
                  <a:pt x="32" y="72"/>
                </a:lnTo>
                <a:lnTo>
                  <a:pt x="35" y="80"/>
                </a:lnTo>
                <a:lnTo>
                  <a:pt x="41" y="87"/>
                </a:lnTo>
                <a:close/>
                <a:moveTo>
                  <a:pt x="62" y="189"/>
                </a:moveTo>
                <a:lnTo>
                  <a:pt x="62" y="189"/>
                </a:lnTo>
                <a:lnTo>
                  <a:pt x="73" y="191"/>
                </a:lnTo>
                <a:lnTo>
                  <a:pt x="79" y="191"/>
                </a:lnTo>
                <a:lnTo>
                  <a:pt x="84" y="189"/>
                </a:lnTo>
                <a:lnTo>
                  <a:pt x="76" y="189"/>
                </a:lnTo>
                <a:lnTo>
                  <a:pt x="66" y="189"/>
                </a:lnTo>
                <a:lnTo>
                  <a:pt x="63" y="189"/>
                </a:lnTo>
                <a:lnTo>
                  <a:pt x="62" y="189"/>
                </a:lnTo>
                <a:close/>
                <a:moveTo>
                  <a:pt x="46" y="183"/>
                </a:moveTo>
                <a:lnTo>
                  <a:pt x="46" y="183"/>
                </a:lnTo>
                <a:lnTo>
                  <a:pt x="52" y="188"/>
                </a:lnTo>
                <a:lnTo>
                  <a:pt x="60" y="189"/>
                </a:lnTo>
                <a:lnTo>
                  <a:pt x="62" y="188"/>
                </a:lnTo>
                <a:lnTo>
                  <a:pt x="54" y="184"/>
                </a:lnTo>
                <a:lnTo>
                  <a:pt x="46" y="181"/>
                </a:lnTo>
                <a:lnTo>
                  <a:pt x="46" y="183"/>
                </a:lnTo>
                <a:close/>
                <a:moveTo>
                  <a:pt x="46" y="178"/>
                </a:moveTo>
                <a:lnTo>
                  <a:pt x="46" y="178"/>
                </a:lnTo>
                <a:lnTo>
                  <a:pt x="46" y="176"/>
                </a:lnTo>
                <a:lnTo>
                  <a:pt x="43" y="173"/>
                </a:lnTo>
                <a:lnTo>
                  <a:pt x="40" y="169"/>
                </a:lnTo>
                <a:lnTo>
                  <a:pt x="40" y="167"/>
                </a:lnTo>
                <a:lnTo>
                  <a:pt x="38" y="169"/>
                </a:lnTo>
                <a:lnTo>
                  <a:pt x="38" y="170"/>
                </a:lnTo>
                <a:lnTo>
                  <a:pt x="40" y="173"/>
                </a:lnTo>
                <a:lnTo>
                  <a:pt x="43" y="175"/>
                </a:lnTo>
                <a:lnTo>
                  <a:pt x="46" y="178"/>
                </a:lnTo>
                <a:close/>
                <a:moveTo>
                  <a:pt x="79" y="55"/>
                </a:moveTo>
                <a:lnTo>
                  <a:pt x="79" y="55"/>
                </a:lnTo>
                <a:lnTo>
                  <a:pt x="76" y="58"/>
                </a:lnTo>
                <a:lnTo>
                  <a:pt x="63" y="72"/>
                </a:lnTo>
                <a:lnTo>
                  <a:pt x="62" y="74"/>
                </a:lnTo>
                <a:lnTo>
                  <a:pt x="71" y="64"/>
                </a:lnTo>
                <a:lnTo>
                  <a:pt x="79" y="55"/>
                </a:lnTo>
                <a:close/>
                <a:moveTo>
                  <a:pt x="98" y="57"/>
                </a:moveTo>
                <a:lnTo>
                  <a:pt x="98" y="57"/>
                </a:lnTo>
                <a:lnTo>
                  <a:pt x="98" y="53"/>
                </a:lnTo>
                <a:lnTo>
                  <a:pt x="98" y="49"/>
                </a:lnTo>
                <a:lnTo>
                  <a:pt x="95" y="44"/>
                </a:lnTo>
                <a:lnTo>
                  <a:pt x="93" y="41"/>
                </a:lnTo>
                <a:lnTo>
                  <a:pt x="90" y="41"/>
                </a:lnTo>
                <a:lnTo>
                  <a:pt x="95" y="47"/>
                </a:lnTo>
                <a:lnTo>
                  <a:pt x="98" y="57"/>
                </a:lnTo>
                <a:close/>
                <a:moveTo>
                  <a:pt x="60" y="94"/>
                </a:moveTo>
                <a:lnTo>
                  <a:pt x="60" y="94"/>
                </a:lnTo>
                <a:lnTo>
                  <a:pt x="47" y="90"/>
                </a:lnTo>
                <a:lnTo>
                  <a:pt x="54" y="93"/>
                </a:lnTo>
                <a:lnTo>
                  <a:pt x="60" y="94"/>
                </a:lnTo>
                <a:close/>
                <a:moveTo>
                  <a:pt x="35" y="68"/>
                </a:moveTo>
                <a:lnTo>
                  <a:pt x="35" y="68"/>
                </a:lnTo>
                <a:lnTo>
                  <a:pt x="36" y="76"/>
                </a:lnTo>
                <a:lnTo>
                  <a:pt x="41" y="82"/>
                </a:lnTo>
                <a:lnTo>
                  <a:pt x="44" y="83"/>
                </a:lnTo>
                <a:lnTo>
                  <a:pt x="38" y="76"/>
                </a:lnTo>
                <a:lnTo>
                  <a:pt x="35" y="68"/>
                </a:lnTo>
                <a:close/>
                <a:moveTo>
                  <a:pt x="36" y="164"/>
                </a:moveTo>
                <a:lnTo>
                  <a:pt x="36" y="164"/>
                </a:lnTo>
                <a:lnTo>
                  <a:pt x="38" y="165"/>
                </a:lnTo>
                <a:lnTo>
                  <a:pt x="38" y="164"/>
                </a:lnTo>
                <a:lnTo>
                  <a:pt x="38" y="162"/>
                </a:lnTo>
                <a:lnTo>
                  <a:pt x="38" y="158"/>
                </a:lnTo>
                <a:lnTo>
                  <a:pt x="38" y="154"/>
                </a:lnTo>
                <a:lnTo>
                  <a:pt x="36" y="164"/>
                </a:lnTo>
                <a:close/>
                <a:moveTo>
                  <a:pt x="57" y="128"/>
                </a:moveTo>
                <a:lnTo>
                  <a:pt x="57" y="128"/>
                </a:lnTo>
                <a:lnTo>
                  <a:pt x="55" y="128"/>
                </a:lnTo>
                <a:lnTo>
                  <a:pt x="51" y="131"/>
                </a:lnTo>
                <a:lnTo>
                  <a:pt x="46" y="135"/>
                </a:lnTo>
                <a:lnTo>
                  <a:pt x="44" y="139"/>
                </a:lnTo>
                <a:lnTo>
                  <a:pt x="44" y="140"/>
                </a:lnTo>
                <a:lnTo>
                  <a:pt x="51" y="132"/>
                </a:lnTo>
                <a:lnTo>
                  <a:pt x="57" y="128"/>
                </a:lnTo>
                <a:close/>
                <a:moveTo>
                  <a:pt x="103" y="170"/>
                </a:moveTo>
                <a:lnTo>
                  <a:pt x="103" y="170"/>
                </a:lnTo>
                <a:lnTo>
                  <a:pt x="106" y="164"/>
                </a:lnTo>
                <a:lnTo>
                  <a:pt x="106" y="158"/>
                </a:lnTo>
                <a:lnTo>
                  <a:pt x="104" y="164"/>
                </a:lnTo>
                <a:lnTo>
                  <a:pt x="103" y="170"/>
                </a:lnTo>
                <a:close/>
                <a:moveTo>
                  <a:pt x="96" y="69"/>
                </a:moveTo>
                <a:lnTo>
                  <a:pt x="96" y="69"/>
                </a:lnTo>
                <a:lnTo>
                  <a:pt x="96" y="63"/>
                </a:lnTo>
                <a:lnTo>
                  <a:pt x="96" y="57"/>
                </a:lnTo>
                <a:lnTo>
                  <a:pt x="96" y="69"/>
                </a:lnTo>
                <a:close/>
                <a:moveTo>
                  <a:pt x="29" y="50"/>
                </a:moveTo>
                <a:lnTo>
                  <a:pt x="29" y="50"/>
                </a:lnTo>
                <a:lnTo>
                  <a:pt x="27" y="57"/>
                </a:lnTo>
                <a:lnTo>
                  <a:pt x="27" y="63"/>
                </a:lnTo>
                <a:lnTo>
                  <a:pt x="29" y="52"/>
                </a:lnTo>
                <a:lnTo>
                  <a:pt x="29" y="50"/>
                </a:lnTo>
                <a:close/>
                <a:moveTo>
                  <a:pt x="30" y="49"/>
                </a:moveTo>
                <a:lnTo>
                  <a:pt x="30" y="49"/>
                </a:lnTo>
                <a:lnTo>
                  <a:pt x="33" y="42"/>
                </a:lnTo>
                <a:lnTo>
                  <a:pt x="30" y="47"/>
                </a:lnTo>
                <a:lnTo>
                  <a:pt x="30" y="49"/>
                </a:lnTo>
                <a:close/>
                <a:moveTo>
                  <a:pt x="44" y="170"/>
                </a:moveTo>
                <a:lnTo>
                  <a:pt x="44" y="170"/>
                </a:lnTo>
                <a:lnTo>
                  <a:pt x="47" y="173"/>
                </a:lnTo>
                <a:lnTo>
                  <a:pt x="49" y="175"/>
                </a:lnTo>
                <a:lnTo>
                  <a:pt x="44" y="170"/>
                </a:lnTo>
                <a:close/>
                <a:moveTo>
                  <a:pt x="66" y="120"/>
                </a:moveTo>
                <a:lnTo>
                  <a:pt x="66" y="120"/>
                </a:lnTo>
                <a:lnTo>
                  <a:pt x="60" y="121"/>
                </a:lnTo>
                <a:lnTo>
                  <a:pt x="66" y="120"/>
                </a:lnTo>
                <a:close/>
                <a:moveTo>
                  <a:pt x="88" y="33"/>
                </a:moveTo>
                <a:lnTo>
                  <a:pt x="88" y="33"/>
                </a:lnTo>
                <a:lnTo>
                  <a:pt x="85" y="31"/>
                </a:lnTo>
                <a:lnTo>
                  <a:pt x="88" y="33"/>
                </a:lnTo>
                <a:close/>
                <a:moveTo>
                  <a:pt x="44" y="180"/>
                </a:moveTo>
                <a:lnTo>
                  <a:pt x="44" y="180"/>
                </a:lnTo>
                <a:lnTo>
                  <a:pt x="43" y="180"/>
                </a:lnTo>
                <a:lnTo>
                  <a:pt x="44" y="181"/>
                </a:lnTo>
                <a:lnTo>
                  <a:pt x="44" y="180"/>
                </a:lnTo>
                <a:close/>
                <a:moveTo>
                  <a:pt x="51" y="181"/>
                </a:moveTo>
                <a:lnTo>
                  <a:pt x="51" y="181"/>
                </a:lnTo>
                <a:lnTo>
                  <a:pt x="49" y="180"/>
                </a:lnTo>
                <a:lnTo>
                  <a:pt x="51" y="18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9" name="Freeform 70"/>
          <p:cNvSpPr>
            <a:spLocks noEditPoints="1"/>
          </p:cNvSpPr>
          <p:nvPr/>
        </p:nvSpPr>
        <p:spPr bwMode="auto">
          <a:xfrm>
            <a:off x="962026" y="3963764"/>
            <a:ext cx="182563" cy="198437"/>
          </a:xfrm>
          <a:custGeom>
            <a:avLst/>
            <a:gdLst>
              <a:gd name="T0" fmla="*/ 143650093 w 115"/>
              <a:gd name="T1" fmla="*/ 10080600 h 125"/>
              <a:gd name="T2" fmla="*/ 151209789 w 115"/>
              <a:gd name="T3" fmla="*/ 5040300 h 125"/>
              <a:gd name="T4" fmla="*/ 199093683 w 115"/>
              <a:gd name="T5" fmla="*/ 47883642 h 125"/>
              <a:gd name="T6" fmla="*/ 262096968 w 115"/>
              <a:gd name="T7" fmla="*/ 141128394 h 125"/>
              <a:gd name="T8" fmla="*/ 289819556 w 115"/>
              <a:gd name="T9" fmla="*/ 191531392 h 125"/>
              <a:gd name="T10" fmla="*/ 262096968 w 115"/>
              <a:gd name="T11" fmla="*/ 161289594 h 125"/>
              <a:gd name="T12" fmla="*/ 219254988 w 115"/>
              <a:gd name="T13" fmla="*/ 224294135 h 125"/>
              <a:gd name="T14" fmla="*/ 269658251 w 115"/>
              <a:gd name="T15" fmla="*/ 279737433 h 125"/>
              <a:gd name="T16" fmla="*/ 282258273 w 115"/>
              <a:gd name="T17" fmla="*/ 309979231 h 125"/>
              <a:gd name="T18" fmla="*/ 224295314 w 115"/>
              <a:gd name="T19" fmla="*/ 234374734 h 125"/>
              <a:gd name="T20" fmla="*/ 156250115 w 115"/>
              <a:gd name="T21" fmla="*/ 259576233 h 125"/>
              <a:gd name="T22" fmla="*/ 108367809 w 115"/>
              <a:gd name="T23" fmla="*/ 254535934 h 125"/>
              <a:gd name="T24" fmla="*/ 68045199 w 115"/>
              <a:gd name="T25" fmla="*/ 307458288 h 125"/>
              <a:gd name="T26" fmla="*/ 100806526 w 115"/>
              <a:gd name="T27" fmla="*/ 244455334 h 125"/>
              <a:gd name="T28" fmla="*/ 47883894 w 115"/>
              <a:gd name="T29" fmla="*/ 254535934 h 125"/>
              <a:gd name="T30" fmla="*/ 15120979 w 115"/>
              <a:gd name="T31" fmla="*/ 287297089 h 125"/>
              <a:gd name="T32" fmla="*/ 73085525 w 115"/>
              <a:gd name="T33" fmla="*/ 224294135 h 125"/>
              <a:gd name="T34" fmla="*/ 20161305 w 115"/>
              <a:gd name="T35" fmla="*/ 239415034 h 125"/>
              <a:gd name="T36" fmla="*/ 0 w 115"/>
              <a:gd name="T37" fmla="*/ 264616533 h 125"/>
              <a:gd name="T38" fmla="*/ 52924220 w 115"/>
              <a:gd name="T39" fmla="*/ 178931437 h 125"/>
              <a:gd name="T40" fmla="*/ 68045199 w 115"/>
              <a:gd name="T41" fmla="*/ 88206040 h 125"/>
              <a:gd name="T42" fmla="*/ 166330768 w 115"/>
              <a:gd name="T43" fmla="*/ 40322398 h 125"/>
              <a:gd name="T44" fmla="*/ 171371094 w 115"/>
              <a:gd name="T45" fmla="*/ 239415034 h 125"/>
              <a:gd name="T46" fmla="*/ 176411421 w 115"/>
              <a:gd name="T47" fmla="*/ 234374734 h 125"/>
              <a:gd name="T48" fmla="*/ 206653378 w 115"/>
              <a:gd name="T49" fmla="*/ 178931437 h 125"/>
              <a:gd name="T50" fmla="*/ 194053356 w 115"/>
              <a:gd name="T51" fmla="*/ 85685097 h 125"/>
              <a:gd name="T52" fmla="*/ 131048484 w 115"/>
              <a:gd name="T53" fmla="*/ 73085141 h 125"/>
              <a:gd name="T54" fmla="*/ 95766200 w 115"/>
              <a:gd name="T55" fmla="*/ 128528439 h 125"/>
              <a:gd name="T56" fmla="*/ 120967831 w 115"/>
              <a:gd name="T57" fmla="*/ 183971736 h 125"/>
              <a:gd name="T58" fmla="*/ 186492073 w 115"/>
              <a:gd name="T59" fmla="*/ 115926895 h 125"/>
              <a:gd name="T60" fmla="*/ 199093683 w 115"/>
              <a:gd name="T61" fmla="*/ 128528439 h 125"/>
              <a:gd name="T62" fmla="*/ 151209789 w 115"/>
              <a:gd name="T63" fmla="*/ 196571692 h 125"/>
              <a:gd name="T64" fmla="*/ 183972704 w 115"/>
              <a:gd name="T65" fmla="*/ 224294135 h 125"/>
              <a:gd name="T66" fmla="*/ 231855010 w 115"/>
              <a:gd name="T67" fmla="*/ 161289594 h 125"/>
              <a:gd name="T68" fmla="*/ 224295314 w 115"/>
              <a:gd name="T69" fmla="*/ 156249294 h 125"/>
              <a:gd name="T70" fmla="*/ 151209789 w 115"/>
              <a:gd name="T71" fmla="*/ 199092636 h 125"/>
              <a:gd name="T72" fmla="*/ 110887179 w 115"/>
              <a:gd name="T73" fmla="*/ 206652292 h 125"/>
              <a:gd name="T74" fmla="*/ 80645221 w 115"/>
              <a:gd name="T75" fmla="*/ 123488139 h 125"/>
              <a:gd name="T76" fmla="*/ 83166178 w 115"/>
              <a:gd name="T77" fmla="*/ 183971736 h 125"/>
              <a:gd name="T78" fmla="*/ 68045199 w 115"/>
              <a:gd name="T79" fmla="*/ 161289594 h 125"/>
              <a:gd name="T80" fmla="*/ 110887179 w 115"/>
              <a:gd name="T81" fmla="*/ 224294135 h 125"/>
              <a:gd name="T82" fmla="*/ 178932378 w 115"/>
              <a:gd name="T83" fmla="*/ 231853791 h 125"/>
              <a:gd name="T84" fmla="*/ 75604895 w 115"/>
              <a:gd name="T85" fmla="*/ 183971736 h 125"/>
              <a:gd name="T86" fmla="*/ 110887179 w 115"/>
              <a:gd name="T87" fmla="*/ 234374734 h 125"/>
              <a:gd name="T88" fmla="*/ 123488788 w 115"/>
              <a:gd name="T89" fmla="*/ 246974690 h 125"/>
              <a:gd name="T90" fmla="*/ 194053356 w 115"/>
              <a:gd name="T91" fmla="*/ 239415034 h 125"/>
              <a:gd name="T92" fmla="*/ 131048484 w 115"/>
              <a:gd name="T93" fmla="*/ 239415034 h 125"/>
              <a:gd name="T94" fmla="*/ 211693705 w 115"/>
              <a:gd name="T95" fmla="*/ 65523897 h 125"/>
              <a:gd name="T96" fmla="*/ 231855010 w 115"/>
              <a:gd name="T97" fmla="*/ 80644797 h 125"/>
              <a:gd name="T98" fmla="*/ 252016315 w 115"/>
              <a:gd name="T99" fmla="*/ 156249294 h 125"/>
              <a:gd name="T100" fmla="*/ 234375967 w 115"/>
              <a:gd name="T101" fmla="*/ 204132936 h 125"/>
              <a:gd name="T102" fmla="*/ 156250115 w 115"/>
              <a:gd name="T103" fmla="*/ 176410493 h 125"/>
              <a:gd name="T104" fmla="*/ 171371094 w 115"/>
              <a:gd name="T105" fmla="*/ 161289594 h 125"/>
              <a:gd name="T106" fmla="*/ 239416293 w 115"/>
              <a:gd name="T107" fmla="*/ 108367239 h 125"/>
              <a:gd name="T108" fmla="*/ 63004873 w 115"/>
              <a:gd name="T109" fmla="*/ 131047795 h 125"/>
              <a:gd name="T110" fmla="*/ 95766200 w 115"/>
              <a:gd name="T111" fmla="*/ 85685097 h 125"/>
              <a:gd name="T112" fmla="*/ 128529115 w 115"/>
              <a:gd name="T113" fmla="*/ 183971736 h 125"/>
              <a:gd name="T114" fmla="*/ 214214662 w 115"/>
              <a:gd name="T115" fmla="*/ 88206040 h 125"/>
              <a:gd name="T116" fmla="*/ 254537272 w 115"/>
              <a:gd name="T117" fmla="*/ 143649338 h 125"/>
              <a:gd name="T118" fmla="*/ 131048484 w 115"/>
              <a:gd name="T119" fmla="*/ 199092636 h 12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5" h="125">
                <a:moveTo>
                  <a:pt x="71" y="18"/>
                </a:moveTo>
                <a:lnTo>
                  <a:pt x="71" y="18"/>
                </a:lnTo>
                <a:lnTo>
                  <a:pt x="68" y="15"/>
                </a:lnTo>
                <a:lnTo>
                  <a:pt x="60" y="5"/>
                </a:lnTo>
                <a:lnTo>
                  <a:pt x="59" y="5"/>
                </a:lnTo>
                <a:lnTo>
                  <a:pt x="57" y="4"/>
                </a:lnTo>
                <a:lnTo>
                  <a:pt x="55" y="0"/>
                </a:lnTo>
                <a:lnTo>
                  <a:pt x="59" y="0"/>
                </a:lnTo>
                <a:lnTo>
                  <a:pt x="60" y="2"/>
                </a:lnTo>
                <a:lnTo>
                  <a:pt x="68" y="11"/>
                </a:lnTo>
                <a:lnTo>
                  <a:pt x="73" y="16"/>
                </a:lnTo>
                <a:lnTo>
                  <a:pt x="74" y="19"/>
                </a:lnTo>
                <a:lnTo>
                  <a:pt x="79" y="19"/>
                </a:lnTo>
                <a:lnTo>
                  <a:pt x="89" y="24"/>
                </a:lnTo>
                <a:lnTo>
                  <a:pt x="95" y="32"/>
                </a:lnTo>
                <a:lnTo>
                  <a:pt x="98" y="38"/>
                </a:lnTo>
                <a:lnTo>
                  <a:pt x="101" y="45"/>
                </a:lnTo>
                <a:lnTo>
                  <a:pt x="103" y="49"/>
                </a:lnTo>
                <a:lnTo>
                  <a:pt x="104" y="56"/>
                </a:lnTo>
                <a:lnTo>
                  <a:pt x="104" y="60"/>
                </a:lnTo>
                <a:lnTo>
                  <a:pt x="104" y="64"/>
                </a:lnTo>
                <a:lnTo>
                  <a:pt x="114" y="75"/>
                </a:lnTo>
                <a:lnTo>
                  <a:pt x="115" y="75"/>
                </a:lnTo>
                <a:lnTo>
                  <a:pt x="115" y="76"/>
                </a:lnTo>
                <a:lnTo>
                  <a:pt x="115" y="78"/>
                </a:lnTo>
                <a:lnTo>
                  <a:pt x="114" y="78"/>
                </a:lnTo>
                <a:lnTo>
                  <a:pt x="112" y="76"/>
                </a:lnTo>
                <a:lnTo>
                  <a:pt x="109" y="70"/>
                </a:lnTo>
                <a:lnTo>
                  <a:pt x="104" y="64"/>
                </a:lnTo>
                <a:lnTo>
                  <a:pt x="103" y="64"/>
                </a:lnTo>
                <a:lnTo>
                  <a:pt x="101" y="71"/>
                </a:lnTo>
                <a:lnTo>
                  <a:pt x="98" y="78"/>
                </a:lnTo>
                <a:lnTo>
                  <a:pt x="93" y="84"/>
                </a:lnTo>
                <a:lnTo>
                  <a:pt x="87" y="89"/>
                </a:lnTo>
                <a:lnTo>
                  <a:pt x="89" y="89"/>
                </a:lnTo>
                <a:lnTo>
                  <a:pt x="90" y="90"/>
                </a:lnTo>
                <a:lnTo>
                  <a:pt x="92" y="95"/>
                </a:lnTo>
                <a:lnTo>
                  <a:pt x="103" y="106"/>
                </a:lnTo>
                <a:lnTo>
                  <a:pt x="107" y="111"/>
                </a:lnTo>
                <a:lnTo>
                  <a:pt x="115" y="120"/>
                </a:lnTo>
                <a:lnTo>
                  <a:pt x="115" y="123"/>
                </a:lnTo>
                <a:lnTo>
                  <a:pt x="114" y="125"/>
                </a:lnTo>
                <a:lnTo>
                  <a:pt x="112" y="123"/>
                </a:lnTo>
                <a:lnTo>
                  <a:pt x="112" y="122"/>
                </a:lnTo>
                <a:lnTo>
                  <a:pt x="107" y="114"/>
                </a:lnTo>
                <a:lnTo>
                  <a:pt x="93" y="98"/>
                </a:lnTo>
                <a:lnTo>
                  <a:pt x="89" y="93"/>
                </a:lnTo>
                <a:lnTo>
                  <a:pt x="85" y="92"/>
                </a:lnTo>
                <a:lnTo>
                  <a:pt x="84" y="93"/>
                </a:lnTo>
                <a:lnTo>
                  <a:pt x="76" y="100"/>
                </a:lnTo>
                <a:lnTo>
                  <a:pt x="66" y="101"/>
                </a:lnTo>
                <a:lnTo>
                  <a:pt x="62" y="103"/>
                </a:lnTo>
                <a:lnTo>
                  <a:pt x="49" y="100"/>
                </a:lnTo>
                <a:lnTo>
                  <a:pt x="46" y="100"/>
                </a:lnTo>
                <a:lnTo>
                  <a:pt x="44" y="100"/>
                </a:lnTo>
                <a:lnTo>
                  <a:pt x="43" y="101"/>
                </a:lnTo>
                <a:lnTo>
                  <a:pt x="32" y="116"/>
                </a:lnTo>
                <a:lnTo>
                  <a:pt x="30" y="119"/>
                </a:lnTo>
                <a:lnTo>
                  <a:pt x="30" y="120"/>
                </a:lnTo>
                <a:lnTo>
                  <a:pt x="29" y="122"/>
                </a:lnTo>
                <a:lnTo>
                  <a:pt x="27" y="122"/>
                </a:lnTo>
                <a:lnTo>
                  <a:pt x="25" y="119"/>
                </a:lnTo>
                <a:lnTo>
                  <a:pt x="27" y="119"/>
                </a:lnTo>
                <a:lnTo>
                  <a:pt x="36" y="105"/>
                </a:lnTo>
                <a:lnTo>
                  <a:pt x="41" y="100"/>
                </a:lnTo>
                <a:lnTo>
                  <a:pt x="40" y="97"/>
                </a:lnTo>
                <a:lnTo>
                  <a:pt x="35" y="92"/>
                </a:lnTo>
                <a:lnTo>
                  <a:pt x="32" y="90"/>
                </a:lnTo>
                <a:lnTo>
                  <a:pt x="27" y="92"/>
                </a:lnTo>
                <a:lnTo>
                  <a:pt x="19" y="101"/>
                </a:lnTo>
                <a:lnTo>
                  <a:pt x="14" y="106"/>
                </a:lnTo>
                <a:lnTo>
                  <a:pt x="11" y="112"/>
                </a:lnTo>
                <a:lnTo>
                  <a:pt x="11" y="114"/>
                </a:lnTo>
                <a:lnTo>
                  <a:pt x="10" y="116"/>
                </a:lnTo>
                <a:lnTo>
                  <a:pt x="8" y="116"/>
                </a:lnTo>
                <a:lnTo>
                  <a:pt x="6" y="114"/>
                </a:lnTo>
                <a:lnTo>
                  <a:pt x="6" y="112"/>
                </a:lnTo>
                <a:lnTo>
                  <a:pt x="8" y="111"/>
                </a:lnTo>
                <a:lnTo>
                  <a:pt x="14" y="103"/>
                </a:lnTo>
                <a:lnTo>
                  <a:pt x="19" y="98"/>
                </a:lnTo>
                <a:lnTo>
                  <a:pt x="29" y="89"/>
                </a:lnTo>
                <a:lnTo>
                  <a:pt x="30" y="87"/>
                </a:lnTo>
                <a:lnTo>
                  <a:pt x="25" y="81"/>
                </a:lnTo>
                <a:lnTo>
                  <a:pt x="22" y="75"/>
                </a:lnTo>
                <a:lnTo>
                  <a:pt x="18" y="81"/>
                </a:lnTo>
                <a:lnTo>
                  <a:pt x="8" y="95"/>
                </a:lnTo>
                <a:lnTo>
                  <a:pt x="5" y="101"/>
                </a:lnTo>
                <a:lnTo>
                  <a:pt x="5" y="103"/>
                </a:lnTo>
                <a:lnTo>
                  <a:pt x="3" y="105"/>
                </a:lnTo>
                <a:lnTo>
                  <a:pt x="0" y="105"/>
                </a:lnTo>
                <a:lnTo>
                  <a:pt x="0" y="103"/>
                </a:lnTo>
                <a:lnTo>
                  <a:pt x="2" y="100"/>
                </a:lnTo>
                <a:lnTo>
                  <a:pt x="10" y="87"/>
                </a:lnTo>
                <a:lnTo>
                  <a:pt x="19" y="76"/>
                </a:lnTo>
                <a:lnTo>
                  <a:pt x="21" y="71"/>
                </a:lnTo>
                <a:lnTo>
                  <a:pt x="21" y="70"/>
                </a:lnTo>
                <a:lnTo>
                  <a:pt x="21" y="60"/>
                </a:lnTo>
                <a:lnTo>
                  <a:pt x="21" y="51"/>
                </a:lnTo>
                <a:lnTo>
                  <a:pt x="24" y="43"/>
                </a:lnTo>
                <a:lnTo>
                  <a:pt x="27" y="35"/>
                </a:lnTo>
                <a:lnTo>
                  <a:pt x="32" y="27"/>
                </a:lnTo>
                <a:lnTo>
                  <a:pt x="40" y="23"/>
                </a:lnTo>
                <a:lnTo>
                  <a:pt x="46" y="18"/>
                </a:lnTo>
                <a:lnTo>
                  <a:pt x="54" y="16"/>
                </a:lnTo>
                <a:lnTo>
                  <a:pt x="60" y="16"/>
                </a:lnTo>
                <a:lnTo>
                  <a:pt x="66" y="16"/>
                </a:lnTo>
                <a:lnTo>
                  <a:pt x="68" y="16"/>
                </a:lnTo>
                <a:lnTo>
                  <a:pt x="70" y="18"/>
                </a:lnTo>
                <a:lnTo>
                  <a:pt x="71" y="18"/>
                </a:lnTo>
                <a:close/>
                <a:moveTo>
                  <a:pt x="70" y="93"/>
                </a:moveTo>
                <a:lnTo>
                  <a:pt x="70" y="93"/>
                </a:lnTo>
                <a:lnTo>
                  <a:pt x="68" y="95"/>
                </a:lnTo>
                <a:lnTo>
                  <a:pt x="70" y="93"/>
                </a:lnTo>
                <a:lnTo>
                  <a:pt x="71" y="95"/>
                </a:lnTo>
                <a:lnTo>
                  <a:pt x="71" y="93"/>
                </a:lnTo>
                <a:lnTo>
                  <a:pt x="70" y="93"/>
                </a:lnTo>
                <a:close/>
                <a:moveTo>
                  <a:pt x="60" y="78"/>
                </a:moveTo>
                <a:lnTo>
                  <a:pt x="60" y="78"/>
                </a:lnTo>
                <a:lnTo>
                  <a:pt x="71" y="78"/>
                </a:lnTo>
                <a:lnTo>
                  <a:pt x="74" y="78"/>
                </a:lnTo>
                <a:lnTo>
                  <a:pt x="77" y="76"/>
                </a:lnTo>
                <a:lnTo>
                  <a:pt x="81" y="75"/>
                </a:lnTo>
                <a:lnTo>
                  <a:pt x="82" y="71"/>
                </a:lnTo>
                <a:lnTo>
                  <a:pt x="85" y="64"/>
                </a:lnTo>
                <a:lnTo>
                  <a:pt x="87" y="54"/>
                </a:lnTo>
                <a:lnTo>
                  <a:pt x="87" y="48"/>
                </a:lnTo>
                <a:lnTo>
                  <a:pt x="85" y="43"/>
                </a:lnTo>
                <a:lnTo>
                  <a:pt x="77" y="34"/>
                </a:lnTo>
                <a:lnTo>
                  <a:pt x="74" y="30"/>
                </a:lnTo>
                <a:lnTo>
                  <a:pt x="73" y="30"/>
                </a:lnTo>
                <a:lnTo>
                  <a:pt x="65" y="27"/>
                </a:lnTo>
                <a:lnTo>
                  <a:pt x="59" y="27"/>
                </a:lnTo>
                <a:lnTo>
                  <a:pt x="52" y="29"/>
                </a:lnTo>
                <a:lnTo>
                  <a:pt x="48" y="32"/>
                </a:lnTo>
                <a:lnTo>
                  <a:pt x="43" y="35"/>
                </a:lnTo>
                <a:lnTo>
                  <a:pt x="41" y="40"/>
                </a:lnTo>
                <a:lnTo>
                  <a:pt x="40" y="45"/>
                </a:lnTo>
                <a:lnTo>
                  <a:pt x="38" y="51"/>
                </a:lnTo>
                <a:lnTo>
                  <a:pt x="36" y="52"/>
                </a:lnTo>
                <a:lnTo>
                  <a:pt x="35" y="52"/>
                </a:lnTo>
                <a:lnTo>
                  <a:pt x="35" y="54"/>
                </a:lnTo>
                <a:lnTo>
                  <a:pt x="38" y="62"/>
                </a:lnTo>
                <a:lnTo>
                  <a:pt x="43" y="68"/>
                </a:lnTo>
                <a:lnTo>
                  <a:pt x="48" y="73"/>
                </a:lnTo>
                <a:lnTo>
                  <a:pt x="51" y="68"/>
                </a:lnTo>
                <a:lnTo>
                  <a:pt x="57" y="62"/>
                </a:lnTo>
                <a:lnTo>
                  <a:pt x="63" y="56"/>
                </a:lnTo>
                <a:lnTo>
                  <a:pt x="71" y="49"/>
                </a:lnTo>
                <a:lnTo>
                  <a:pt x="74" y="46"/>
                </a:lnTo>
                <a:lnTo>
                  <a:pt x="76" y="46"/>
                </a:lnTo>
                <a:lnTo>
                  <a:pt x="79" y="48"/>
                </a:lnTo>
                <a:lnTo>
                  <a:pt x="79" y="49"/>
                </a:lnTo>
                <a:lnTo>
                  <a:pt x="79" y="51"/>
                </a:lnTo>
                <a:lnTo>
                  <a:pt x="79" y="52"/>
                </a:lnTo>
                <a:lnTo>
                  <a:pt x="77" y="52"/>
                </a:lnTo>
                <a:lnTo>
                  <a:pt x="71" y="64"/>
                </a:lnTo>
                <a:lnTo>
                  <a:pt x="62" y="76"/>
                </a:lnTo>
                <a:lnTo>
                  <a:pt x="60" y="78"/>
                </a:lnTo>
                <a:close/>
                <a:moveTo>
                  <a:pt x="44" y="82"/>
                </a:moveTo>
                <a:lnTo>
                  <a:pt x="44" y="82"/>
                </a:lnTo>
                <a:lnTo>
                  <a:pt x="46" y="84"/>
                </a:lnTo>
                <a:lnTo>
                  <a:pt x="54" y="87"/>
                </a:lnTo>
                <a:lnTo>
                  <a:pt x="63" y="89"/>
                </a:lnTo>
                <a:lnTo>
                  <a:pt x="73" y="89"/>
                </a:lnTo>
                <a:lnTo>
                  <a:pt x="76" y="89"/>
                </a:lnTo>
                <a:lnTo>
                  <a:pt x="81" y="87"/>
                </a:lnTo>
                <a:lnTo>
                  <a:pt x="84" y="84"/>
                </a:lnTo>
                <a:lnTo>
                  <a:pt x="89" y="78"/>
                </a:lnTo>
                <a:lnTo>
                  <a:pt x="92" y="71"/>
                </a:lnTo>
                <a:lnTo>
                  <a:pt x="92" y="64"/>
                </a:lnTo>
                <a:lnTo>
                  <a:pt x="92" y="56"/>
                </a:lnTo>
                <a:lnTo>
                  <a:pt x="90" y="46"/>
                </a:lnTo>
                <a:lnTo>
                  <a:pt x="89" y="46"/>
                </a:lnTo>
                <a:lnTo>
                  <a:pt x="90" y="54"/>
                </a:lnTo>
                <a:lnTo>
                  <a:pt x="89" y="62"/>
                </a:lnTo>
                <a:lnTo>
                  <a:pt x="87" y="67"/>
                </a:lnTo>
                <a:lnTo>
                  <a:pt x="85" y="73"/>
                </a:lnTo>
                <a:lnTo>
                  <a:pt x="82" y="76"/>
                </a:lnTo>
                <a:lnTo>
                  <a:pt x="79" y="79"/>
                </a:lnTo>
                <a:lnTo>
                  <a:pt x="76" y="79"/>
                </a:lnTo>
                <a:lnTo>
                  <a:pt x="71" y="81"/>
                </a:lnTo>
                <a:lnTo>
                  <a:pt x="60" y="79"/>
                </a:lnTo>
                <a:lnTo>
                  <a:pt x="57" y="81"/>
                </a:lnTo>
                <a:lnTo>
                  <a:pt x="51" y="84"/>
                </a:lnTo>
                <a:lnTo>
                  <a:pt x="49" y="84"/>
                </a:lnTo>
                <a:lnTo>
                  <a:pt x="46" y="82"/>
                </a:lnTo>
                <a:lnTo>
                  <a:pt x="44" y="82"/>
                </a:lnTo>
                <a:close/>
                <a:moveTo>
                  <a:pt x="46" y="75"/>
                </a:moveTo>
                <a:lnTo>
                  <a:pt x="46" y="75"/>
                </a:lnTo>
                <a:lnTo>
                  <a:pt x="43" y="71"/>
                </a:lnTo>
                <a:lnTo>
                  <a:pt x="38" y="67"/>
                </a:lnTo>
                <a:lnTo>
                  <a:pt x="33" y="59"/>
                </a:lnTo>
                <a:lnTo>
                  <a:pt x="32" y="49"/>
                </a:lnTo>
                <a:lnTo>
                  <a:pt x="32" y="46"/>
                </a:lnTo>
                <a:lnTo>
                  <a:pt x="29" y="51"/>
                </a:lnTo>
                <a:lnTo>
                  <a:pt x="29" y="57"/>
                </a:lnTo>
                <a:lnTo>
                  <a:pt x="30" y="64"/>
                </a:lnTo>
                <a:lnTo>
                  <a:pt x="33" y="73"/>
                </a:lnTo>
                <a:lnTo>
                  <a:pt x="38" y="79"/>
                </a:lnTo>
                <a:lnTo>
                  <a:pt x="43" y="82"/>
                </a:lnTo>
                <a:lnTo>
                  <a:pt x="44" y="78"/>
                </a:lnTo>
                <a:lnTo>
                  <a:pt x="46" y="75"/>
                </a:lnTo>
                <a:close/>
                <a:moveTo>
                  <a:pt x="27" y="64"/>
                </a:moveTo>
                <a:lnTo>
                  <a:pt x="27" y="64"/>
                </a:lnTo>
                <a:lnTo>
                  <a:pt x="27" y="68"/>
                </a:lnTo>
                <a:lnTo>
                  <a:pt x="30" y="75"/>
                </a:lnTo>
                <a:lnTo>
                  <a:pt x="33" y="81"/>
                </a:lnTo>
                <a:lnTo>
                  <a:pt x="35" y="82"/>
                </a:lnTo>
                <a:lnTo>
                  <a:pt x="44" y="89"/>
                </a:lnTo>
                <a:lnTo>
                  <a:pt x="52" y="90"/>
                </a:lnTo>
                <a:lnTo>
                  <a:pt x="54" y="92"/>
                </a:lnTo>
                <a:lnTo>
                  <a:pt x="62" y="92"/>
                </a:lnTo>
                <a:lnTo>
                  <a:pt x="70" y="92"/>
                </a:lnTo>
                <a:lnTo>
                  <a:pt x="71" y="92"/>
                </a:lnTo>
                <a:lnTo>
                  <a:pt x="62" y="90"/>
                </a:lnTo>
                <a:lnTo>
                  <a:pt x="54" y="89"/>
                </a:lnTo>
                <a:lnTo>
                  <a:pt x="44" y="86"/>
                </a:lnTo>
                <a:lnTo>
                  <a:pt x="40" y="84"/>
                </a:lnTo>
                <a:lnTo>
                  <a:pt x="36" y="79"/>
                </a:lnTo>
                <a:lnTo>
                  <a:pt x="30" y="73"/>
                </a:lnTo>
                <a:lnTo>
                  <a:pt x="27" y="64"/>
                </a:lnTo>
                <a:close/>
                <a:moveTo>
                  <a:pt x="41" y="90"/>
                </a:moveTo>
                <a:lnTo>
                  <a:pt x="41" y="90"/>
                </a:lnTo>
                <a:lnTo>
                  <a:pt x="41" y="92"/>
                </a:lnTo>
                <a:lnTo>
                  <a:pt x="44" y="93"/>
                </a:lnTo>
                <a:lnTo>
                  <a:pt x="46" y="95"/>
                </a:lnTo>
                <a:lnTo>
                  <a:pt x="48" y="95"/>
                </a:lnTo>
                <a:lnTo>
                  <a:pt x="48" y="97"/>
                </a:lnTo>
                <a:lnTo>
                  <a:pt x="49" y="98"/>
                </a:lnTo>
                <a:lnTo>
                  <a:pt x="57" y="100"/>
                </a:lnTo>
                <a:lnTo>
                  <a:pt x="65" y="100"/>
                </a:lnTo>
                <a:lnTo>
                  <a:pt x="71" y="98"/>
                </a:lnTo>
                <a:lnTo>
                  <a:pt x="77" y="95"/>
                </a:lnTo>
                <a:lnTo>
                  <a:pt x="76" y="95"/>
                </a:lnTo>
                <a:lnTo>
                  <a:pt x="68" y="98"/>
                </a:lnTo>
                <a:lnTo>
                  <a:pt x="62" y="98"/>
                </a:lnTo>
                <a:lnTo>
                  <a:pt x="52" y="95"/>
                </a:lnTo>
                <a:lnTo>
                  <a:pt x="43" y="92"/>
                </a:lnTo>
                <a:lnTo>
                  <a:pt x="41" y="90"/>
                </a:lnTo>
                <a:close/>
                <a:moveTo>
                  <a:pt x="77" y="23"/>
                </a:moveTo>
                <a:lnTo>
                  <a:pt x="77" y="23"/>
                </a:lnTo>
                <a:lnTo>
                  <a:pt x="79" y="23"/>
                </a:lnTo>
                <a:lnTo>
                  <a:pt x="84" y="26"/>
                </a:lnTo>
                <a:lnTo>
                  <a:pt x="89" y="30"/>
                </a:lnTo>
                <a:lnTo>
                  <a:pt x="90" y="34"/>
                </a:lnTo>
                <a:lnTo>
                  <a:pt x="96" y="40"/>
                </a:lnTo>
                <a:lnTo>
                  <a:pt x="92" y="32"/>
                </a:lnTo>
                <a:lnTo>
                  <a:pt x="85" y="26"/>
                </a:lnTo>
                <a:lnTo>
                  <a:pt x="77" y="23"/>
                </a:lnTo>
                <a:close/>
                <a:moveTo>
                  <a:pt x="100" y="60"/>
                </a:moveTo>
                <a:lnTo>
                  <a:pt x="100" y="60"/>
                </a:lnTo>
                <a:lnTo>
                  <a:pt x="100" y="62"/>
                </a:lnTo>
                <a:lnTo>
                  <a:pt x="96" y="73"/>
                </a:lnTo>
                <a:lnTo>
                  <a:pt x="93" y="81"/>
                </a:lnTo>
                <a:lnTo>
                  <a:pt x="96" y="76"/>
                </a:lnTo>
                <a:lnTo>
                  <a:pt x="100" y="71"/>
                </a:lnTo>
                <a:lnTo>
                  <a:pt x="101" y="62"/>
                </a:lnTo>
                <a:lnTo>
                  <a:pt x="100" y="60"/>
                </a:lnTo>
                <a:close/>
                <a:moveTo>
                  <a:pt x="68" y="64"/>
                </a:moveTo>
                <a:lnTo>
                  <a:pt x="68" y="64"/>
                </a:lnTo>
                <a:lnTo>
                  <a:pt x="62" y="70"/>
                </a:lnTo>
                <a:lnTo>
                  <a:pt x="55" y="76"/>
                </a:lnTo>
                <a:lnTo>
                  <a:pt x="57" y="76"/>
                </a:lnTo>
                <a:lnTo>
                  <a:pt x="59" y="76"/>
                </a:lnTo>
                <a:lnTo>
                  <a:pt x="66" y="65"/>
                </a:lnTo>
                <a:lnTo>
                  <a:pt x="68" y="64"/>
                </a:lnTo>
                <a:close/>
                <a:moveTo>
                  <a:pt x="98" y="56"/>
                </a:moveTo>
                <a:lnTo>
                  <a:pt x="98" y="56"/>
                </a:lnTo>
                <a:lnTo>
                  <a:pt x="98" y="52"/>
                </a:lnTo>
                <a:lnTo>
                  <a:pt x="98" y="48"/>
                </a:lnTo>
                <a:lnTo>
                  <a:pt x="96" y="45"/>
                </a:lnTo>
                <a:lnTo>
                  <a:pt x="95" y="43"/>
                </a:lnTo>
                <a:lnTo>
                  <a:pt x="98" y="56"/>
                </a:lnTo>
                <a:close/>
                <a:moveTo>
                  <a:pt x="33" y="35"/>
                </a:moveTo>
                <a:lnTo>
                  <a:pt x="33" y="35"/>
                </a:lnTo>
                <a:lnTo>
                  <a:pt x="30" y="38"/>
                </a:lnTo>
                <a:lnTo>
                  <a:pt x="29" y="43"/>
                </a:lnTo>
                <a:lnTo>
                  <a:pt x="25" y="52"/>
                </a:lnTo>
                <a:lnTo>
                  <a:pt x="27" y="49"/>
                </a:lnTo>
                <a:lnTo>
                  <a:pt x="29" y="43"/>
                </a:lnTo>
                <a:lnTo>
                  <a:pt x="32" y="38"/>
                </a:lnTo>
                <a:lnTo>
                  <a:pt x="33" y="35"/>
                </a:lnTo>
                <a:close/>
                <a:moveTo>
                  <a:pt x="38" y="34"/>
                </a:moveTo>
                <a:lnTo>
                  <a:pt x="38" y="34"/>
                </a:lnTo>
                <a:lnTo>
                  <a:pt x="51" y="26"/>
                </a:lnTo>
                <a:lnTo>
                  <a:pt x="44" y="29"/>
                </a:lnTo>
                <a:lnTo>
                  <a:pt x="38" y="34"/>
                </a:lnTo>
                <a:close/>
                <a:moveTo>
                  <a:pt x="51" y="73"/>
                </a:moveTo>
                <a:lnTo>
                  <a:pt x="51" y="73"/>
                </a:lnTo>
                <a:lnTo>
                  <a:pt x="55" y="68"/>
                </a:lnTo>
                <a:lnTo>
                  <a:pt x="55" y="67"/>
                </a:lnTo>
                <a:lnTo>
                  <a:pt x="51" y="73"/>
                </a:lnTo>
                <a:close/>
                <a:moveTo>
                  <a:pt x="85" y="35"/>
                </a:moveTo>
                <a:lnTo>
                  <a:pt x="85" y="35"/>
                </a:lnTo>
                <a:lnTo>
                  <a:pt x="89" y="40"/>
                </a:lnTo>
                <a:lnTo>
                  <a:pt x="89" y="37"/>
                </a:lnTo>
                <a:lnTo>
                  <a:pt x="85" y="35"/>
                </a:lnTo>
                <a:close/>
                <a:moveTo>
                  <a:pt x="101" y="56"/>
                </a:moveTo>
                <a:lnTo>
                  <a:pt x="101" y="56"/>
                </a:lnTo>
                <a:lnTo>
                  <a:pt x="101" y="57"/>
                </a:lnTo>
                <a:lnTo>
                  <a:pt x="101" y="56"/>
                </a:lnTo>
                <a:close/>
                <a:moveTo>
                  <a:pt x="52" y="79"/>
                </a:moveTo>
                <a:lnTo>
                  <a:pt x="52" y="79"/>
                </a:lnTo>
                <a:lnTo>
                  <a:pt x="55" y="79"/>
                </a:lnTo>
                <a:lnTo>
                  <a:pt x="54" y="79"/>
                </a:lnTo>
                <a:lnTo>
                  <a:pt x="52" y="79"/>
                </a:lnTo>
                <a:close/>
                <a:moveTo>
                  <a:pt x="66" y="23"/>
                </a:moveTo>
                <a:lnTo>
                  <a:pt x="66" y="23"/>
                </a:lnTo>
                <a:lnTo>
                  <a:pt x="63" y="23"/>
                </a:lnTo>
                <a:lnTo>
                  <a:pt x="66" y="2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0" name="Freeform 71"/>
          <p:cNvSpPr>
            <a:spLocks/>
          </p:cNvSpPr>
          <p:nvPr/>
        </p:nvSpPr>
        <p:spPr bwMode="auto">
          <a:xfrm>
            <a:off x="1095376" y="3758975"/>
            <a:ext cx="36513" cy="57150"/>
          </a:xfrm>
          <a:custGeom>
            <a:avLst/>
            <a:gdLst>
              <a:gd name="T0" fmla="*/ 57965181 w 23"/>
              <a:gd name="T1" fmla="*/ 5040313 h 36"/>
              <a:gd name="T2" fmla="*/ 57965181 w 23"/>
              <a:gd name="T3" fmla="*/ 5040313 h 36"/>
              <a:gd name="T4" fmla="*/ 55444197 w 23"/>
              <a:gd name="T5" fmla="*/ 7561263 h 36"/>
              <a:gd name="T6" fmla="*/ 55444197 w 23"/>
              <a:gd name="T7" fmla="*/ 7561263 h 36"/>
              <a:gd name="T8" fmla="*/ 50403815 w 23"/>
              <a:gd name="T9" fmla="*/ 15120938 h 36"/>
              <a:gd name="T10" fmla="*/ 50403815 w 23"/>
              <a:gd name="T11" fmla="*/ 15120938 h 36"/>
              <a:gd name="T12" fmla="*/ 30242289 w 23"/>
              <a:gd name="T13" fmla="*/ 42843450 h 36"/>
              <a:gd name="T14" fmla="*/ 30242289 w 23"/>
              <a:gd name="T15" fmla="*/ 42843450 h 36"/>
              <a:gd name="T16" fmla="*/ 22682511 w 23"/>
              <a:gd name="T17" fmla="*/ 55443438 h 36"/>
              <a:gd name="T18" fmla="*/ 22682511 w 23"/>
              <a:gd name="T19" fmla="*/ 55443438 h 36"/>
              <a:gd name="T20" fmla="*/ 15121145 w 23"/>
              <a:gd name="T21" fmla="*/ 80645000 h 36"/>
              <a:gd name="T22" fmla="*/ 15121145 w 23"/>
              <a:gd name="T23" fmla="*/ 80645000 h 36"/>
              <a:gd name="T24" fmla="*/ 12601748 w 23"/>
              <a:gd name="T25" fmla="*/ 88206263 h 36"/>
              <a:gd name="T26" fmla="*/ 12601748 w 23"/>
              <a:gd name="T27" fmla="*/ 88206263 h 36"/>
              <a:gd name="T28" fmla="*/ 7561366 w 23"/>
              <a:gd name="T29" fmla="*/ 90725625 h 36"/>
              <a:gd name="T30" fmla="*/ 7561366 w 23"/>
              <a:gd name="T31" fmla="*/ 90725625 h 36"/>
              <a:gd name="T32" fmla="*/ 2520985 w 23"/>
              <a:gd name="T33" fmla="*/ 90725625 h 36"/>
              <a:gd name="T34" fmla="*/ 2520985 w 23"/>
              <a:gd name="T35" fmla="*/ 90725625 h 36"/>
              <a:gd name="T36" fmla="*/ 0 w 23"/>
              <a:gd name="T37" fmla="*/ 83165950 h 36"/>
              <a:gd name="T38" fmla="*/ 0 w 23"/>
              <a:gd name="T39" fmla="*/ 83165950 h 36"/>
              <a:gd name="T40" fmla="*/ 2520985 w 23"/>
              <a:gd name="T41" fmla="*/ 80645000 h 36"/>
              <a:gd name="T42" fmla="*/ 2520985 w 23"/>
              <a:gd name="T43" fmla="*/ 80645000 h 36"/>
              <a:gd name="T44" fmla="*/ 22682511 w 23"/>
              <a:gd name="T45" fmla="*/ 47883763 h 36"/>
              <a:gd name="T46" fmla="*/ 22682511 w 23"/>
              <a:gd name="T47" fmla="*/ 47883763 h 36"/>
              <a:gd name="T48" fmla="*/ 40323052 w 23"/>
              <a:gd name="T49" fmla="*/ 25201563 h 36"/>
              <a:gd name="T50" fmla="*/ 40323052 w 23"/>
              <a:gd name="T51" fmla="*/ 25201563 h 36"/>
              <a:gd name="T52" fmla="*/ 42844037 w 23"/>
              <a:gd name="T53" fmla="*/ 15120938 h 36"/>
              <a:gd name="T54" fmla="*/ 42844037 w 23"/>
              <a:gd name="T55" fmla="*/ 15120938 h 36"/>
              <a:gd name="T56" fmla="*/ 47884418 w 23"/>
              <a:gd name="T57" fmla="*/ 5040313 h 36"/>
              <a:gd name="T58" fmla="*/ 47884418 w 23"/>
              <a:gd name="T59" fmla="*/ 5040313 h 36"/>
              <a:gd name="T60" fmla="*/ 50403815 w 23"/>
              <a:gd name="T61" fmla="*/ 0 h 36"/>
              <a:gd name="T62" fmla="*/ 50403815 w 23"/>
              <a:gd name="T63" fmla="*/ 0 h 36"/>
              <a:gd name="T64" fmla="*/ 50403815 w 23"/>
              <a:gd name="T65" fmla="*/ 0 h 36"/>
              <a:gd name="T66" fmla="*/ 50403815 w 23"/>
              <a:gd name="T67" fmla="*/ 0 h 36"/>
              <a:gd name="T68" fmla="*/ 55444197 w 23"/>
              <a:gd name="T69" fmla="*/ 0 h 36"/>
              <a:gd name="T70" fmla="*/ 57965181 w 23"/>
              <a:gd name="T71" fmla="*/ 5040313 h 36"/>
              <a:gd name="T72" fmla="*/ 57965181 w 23"/>
              <a:gd name="T73" fmla="*/ 5040313 h 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3" h="36">
                <a:moveTo>
                  <a:pt x="23" y="2"/>
                </a:moveTo>
                <a:lnTo>
                  <a:pt x="23" y="2"/>
                </a:lnTo>
                <a:lnTo>
                  <a:pt x="22" y="3"/>
                </a:lnTo>
                <a:lnTo>
                  <a:pt x="20" y="6"/>
                </a:lnTo>
                <a:lnTo>
                  <a:pt x="12" y="17"/>
                </a:lnTo>
                <a:lnTo>
                  <a:pt x="9" y="22"/>
                </a:lnTo>
                <a:lnTo>
                  <a:pt x="6" y="32"/>
                </a:lnTo>
                <a:lnTo>
                  <a:pt x="5" y="35"/>
                </a:lnTo>
                <a:lnTo>
                  <a:pt x="3" y="36"/>
                </a:lnTo>
                <a:lnTo>
                  <a:pt x="1" y="36"/>
                </a:lnTo>
                <a:lnTo>
                  <a:pt x="0" y="33"/>
                </a:lnTo>
                <a:lnTo>
                  <a:pt x="1" y="32"/>
                </a:lnTo>
                <a:lnTo>
                  <a:pt x="9" y="19"/>
                </a:lnTo>
                <a:lnTo>
                  <a:pt x="16" y="10"/>
                </a:lnTo>
                <a:lnTo>
                  <a:pt x="17" y="6"/>
                </a:lnTo>
                <a:lnTo>
                  <a:pt x="19" y="2"/>
                </a:lnTo>
                <a:lnTo>
                  <a:pt x="20" y="0"/>
                </a:lnTo>
                <a:lnTo>
                  <a:pt x="22" y="0"/>
                </a:lnTo>
                <a:lnTo>
                  <a:pt x="23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1" name="Freeform 72"/>
          <p:cNvSpPr>
            <a:spLocks/>
          </p:cNvSpPr>
          <p:nvPr/>
        </p:nvSpPr>
        <p:spPr bwMode="auto">
          <a:xfrm>
            <a:off x="1117601" y="4092350"/>
            <a:ext cx="42863" cy="57150"/>
          </a:xfrm>
          <a:custGeom>
            <a:avLst/>
            <a:gdLst>
              <a:gd name="T0" fmla="*/ 5040371 w 27"/>
              <a:gd name="T1" fmla="*/ 0 h 36"/>
              <a:gd name="T2" fmla="*/ 5040371 w 27"/>
              <a:gd name="T3" fmla="*/ 0 h 36"/>
              <a:gd name="T4" fmla="*/ 7561351 w 27"/>
              <a:gd name="T5" fmla="*/ 0 h 36"/>
              <a:gd name="T6" fmla="*/ 7561351 w 27"/>
              <a:gd name="T7" fmla="*/ 2520950 h 36"/>
              <a:gd name="T8" fmla="*/ 7561351 w 27"/>
              <a:gd name="T9" fmla="*/ 2520950 h 36"/>
              <a:gd name="T10" fmla="*/ 12601722 w 27"/>
              <a:gd name="T11" fmla="*/ 12601575 h 36"/>
              <a:gd name="T12" fmla="*/ 12601722 w 27"/>
              <a:gd name="T13" fmla="*/ 12601575 h 36"/>
              <a:gd name="T14" fmla="*/ 35282599 w 27"/>
              <a:gd name="T15" fmla="*/ 40322500 h 36"/>
              <a:gd name="T16" fmla="*/ 35282599 w 27"/>
              <a:gd name="T17" fmla="*/ 40322500 h 36"/>
              <a:gd name="T18" fmla="*/ 55444084 w 27"/>
              <a:gd name="T19" fmla="*/ 68045013 h 36"/>
              <a:gd name="T20" fmla="*/ 55444084 w 27"/>
              <a:gd name="T21" fmla="*/ 68045013 h 36"/>
              <a:gd name="T22" fmla="*/ 68045806 w 27"/>
              <a:gd name="T23" fmla="*/ 78125638 h 36"/>
              <a:gd name="T24" fmla="*/ 68045806 w 27"/>
              <a:gd name="T25" fmla="*/ 78125638 h 36"/>
              <a:gd name="T26" fmla="*/ 68045806 w 27"/>
              <a:gd name="T27" fmla="*/ 88206263 h 36"/>
              <a:gd name="T28" fmla="*/ 68045806 w 27"/>
              <a:gd name="T29" fmla="*/ 88206263 h 36"/>
              <a:gd name="T30" fmla="*/ 68045806 w 27"/>
              <a:gd name="T31" fmla="*/ 90725625 h 36"/>
              <a:gd name="T32" fmla="*/ 63005435 w 27"/>
              <a:gd name="T33" fmla="*/ 90725625 h 36"/>
              <a:gd name="T34" fmla="*/ 63005435 w 27"/>
              <a:gd name="T35" fmla="*/ 90725625 h 36"/>
              <a:gd name="T36" fmla="*/ 60484456 w 27"/>
              <a:gd name="T37" fmla="*/ 90725625 h 36"/>
              <a:gd name="T38" fmla="*/ 60484456 w 27"/>
              <a:gd name="T39" fmla="*/ 88206263 h 36"/>
              <a:gd name="T40" fmla="*/ 60484456 w 27"/>
              <a:gd name="T41" fmla="*/ 88206263 h 36"/>
              <a:gd name="T42" fmla="*/ 60484456 w 27"/>
              <a:gd name="T43" fmla="*/ 88206263 h 36"/>
              <a:gd name="T44" fmla="*/ 60484456 w 27"/>
              <a:gd name="T45" fmla="*/ 88206263 h 36"/>
              <a:gd name="T46" fmla="*/ 60484456 w 27"/>
              <a:gd name="T47" fmla="*/ 78125638 h 36"/>
              <a:gd name="T48" fmla="*/ 60484456 w 27"/>
              <a:gd name="T49" fmla="*/ 78125638 h 36"/>
              <a:gd name="T50" fmla="*/ 52924692 w 27"/>
              <a:gd name="T51" fmla="*/ 68045013 h 36"/>
              <a:gd name="T52" fmla="*/ 52924692 w 27"/>
              <a:gd name="T53" fmla="*/ 68045013 h 36"/>
              <a:gd name="T54" fmla="*/ 35282599 w 27"/>
              <a:gd name="T55" fmla="*/ 47883763 h 36"/>
              <a:gd name="T56" fmla="*/ 15121114 w 27"/>
              <a:gd name="T57" fmla="*/ 22682200 h 36"/>
              <a:gd name="T58" fmla="*/ 15121114 w 27"/>
              <a:gd name="T59" fmla="*/ 22682200 h 36"/>
              <a:gd name="T60" fmla="*/ 0 w 27"/>
              <a:gd name="T61" fmla="*/ 7561263 h 36"/>
              <a:gd name="T62" fmla="*/ 0 w 27"/>
              <a:gd name="T63" fmla="*/ 7561263 h 36"/>
              <a:gd name="T64" fmla="*/ 0 w 27"/>
              <a:gd name="T65" fmla="*/ 7561263 h 36"/>
              <a:gd name="T66" fmla="*/ 0 w 27"/>
              <a:gd name="T67" fmla="*/ 7561263 h 36"/>
              <a:gd name="T68" fmla="*/ 0 w 27"/>
              <a:gd name="T69" fmla="*/ 7561263 h 36"/>
              <a:gd name="T70" fmla="*/ 0 w 27"/>
              <a:gd name="T71" fmla="*/ 7561263 h 36"/>
              <a:gd name="T72" fmla="*/ 0 w 27"/>
              <a:gd name="T73" fmla="*/ 2520950 h 36"/>
              <a:gd name="T74" fmla="*/ 0 w 27"/>
              <a:gd name="T75" fmla="*/ 2520950 h 36"/>
              <a:gd name="T76" fmla="*/ 5040371 w 27"/>
              <a:gd name="T77" fmla="*/ 0 h 36"/>
              <a:gd name="T78" fmla="*/ 5040371 w 27"/>
              <a:gd name="T79" fmla="*/ 0 h 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7" h="36">
                <a:moveTo>
                  <a:pt x="2" y="0"/>
                </a:moveTo>
                <a:lnTo>
                  <a:pt x="2" y="0"/>
                </a:lnTo>
                <a:lnTo>
                  <a:pt x="3" y="0"/>
                </a:lnTo>
                <a:lnTo>
                  <a:pt x="3" y="1"/>
                </a:lnTo>
                <a:lnTo>
                  <a:pt x="5" y="5"/>
                </a:lnTo>
                <a:lnTo>
                  <a:pt x="14" y="16"/>
                </a:lnTo>
                <a:lnTo>
                  <a:pt x="22" y="27"/>
                </a:lnTo>
                <a:lnTo>
                  <a:pt x="27" y="31"/>
                </a:lnTo>
                <a:lnTo>
                  <a:pt x="27" y="35"/>
                </a:lnTo>
                <a:lnTo>
                  <a:pt x="27" y="36"/>
                </a:lnTo>
                <a:lnTo>
                  <a:pt x="25" y="36"/>
                </a:lnTo>
                <a:lnTo>
                  <a:pt x="24" y="36"/>
                </a:lnTo>
                <a:lnTo>
                  <a:pt x="24" y="35"/>
                </a:lnTo>
                <a:lnTo>
                  <a:pt x="24" y="31"/>
                </a:lnTo>
                <a:lnTo>
                  <a:pt x="21" y="27"/>
                </a:lnTo>
                <a:lnTo>
                  <a:pt x="14" y="19"/>
                </a:lnTo>
                <a:lnTo>
                  <a:pt x="6" y="9"/>
                </a:lnTo>
                <a:lnTo>
                  <a:pt x="0" y="3"/>
                </a:lnTo>
                <a:lnTo>
                  <a:pt x="0" y="1"/>
                </a:lnTo>
                <a:lnTo>
                  <a:pt x="2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2" name="Freeform 73"/>
          <p:cNvSpPr>
            <a:spLocks/>
          </p:cNvSpPr>
          <p:nvPr/>
        </p:nvSpPr>
        <p:spPr bwMode="auto">
          <a:xfrm>
            <a:off x="1112838" y="3771676"/>
            <a:ext cx="38100" cy="57150"/>
          </a:xfrm>
          <a:custGeom>
            <a:avLst/>
            <a:gdLst>
              <a:gd name="T0" fmla="*/ 50403125 w 24"/>
              <a:gd name="T1" fmla="*/ 5040313 h 36"/>
              <a:gd name="T2" fmla="*/ 50403125 w 24"/>
              <a:gd name="T3" fmla="*/ 5040313 h 36"/>
              <a:gd name="T4" fmla="*/ 50403125 w 24"/>
              <a:gd name="T5" fmla="*/ 5040313 h 36"/>
              <a:gd name="T6" fmla="*/ 50403125 w 24"/>
              <a:gd name="T7" fmla="*/ 5040313 h 36"/>
              <a:gd name="T8" fmla="*/ 50403125 w 24"/>
              <a:gd name="T9" fmla="*/ 0 h 36"/>
              <a:gd name="T10" fmla="*/ 50403125 w 24"/>
              <a:gd name="T11" fmla="*/ 0 h 36"/>
              <a:gd name="T12" fmla="*/ 60483750 w 24"/>
              <a:gd name="T13" fmla="*/ 0 h 36"/>
              <a:gd name="T14" fmla="*/ 60483750 w 24"/>
              <a:gd name="T15" fmla="*/ 0 h 36"/>
              <a:gd name="T16" fmla="*/ 60483750 w 24"/>
              <a:gd name="T17" fmla="*/ 0 h 36"/>
              <a:gd name="T18" fmla="*/ 60483750 w 24"/>
              <a:gd name="T19" fmla="*/ 5040313 h 36"/>
              <a:gd name="T20" fmla="*/ 60483750 w 24"/>
              <a:gd name="T21" fmla="*/ 5040313 h 36"/>
              <a:gd name="T22" fmla="*/ 50403125 w 24"/>
              <a:gd name="T23" fmla="*/ 15120938 h 36"/>
              <a:gd name="T24" fmla="*/ 50403125 w 24"/>
              <a:gd name="T25" fmla="*/ 15120938 h 36"/>
              <a:gd name="T26" fmla="*/ 22682200 w 24"/>
              <a:gd name="T27" fmla="*/ 55443438 h 36"/>
              <a:gd name="T28" fmla="*/ 22682200 w 24"/>
              <a:gd name="T29" fmla="*/ 55443438 h 36"/>
              <a:gd name="T30" fmla="*/ 12601575 w 24"/>
              <a:gd name="T31" fmla="*/ 80645000 h 36"/>
              <a:gd name="T32" fmla="*/ 12601575 w 24"/>
              <a:gd name="T33" fmla="*/ 80645000 h 36"/>
              <a:gd name="T34" fmla="*/ 7561263 w 24"/>
              <a:gd name="T35" fmla="*/ 88206263 h 36"/>
              <a:gd name="T36" fmla="*/ 7561263 w 24"/>
              <a:gd name="T37" fmla="*/ 88206263 h 36"/>
              <a:gd name="T38" fmla="*/ 7561263 w 24"/>
              <a:gd name="T39" fmla="*/ 90725625 h 36"/>
              <a:gd name="T40" fmla="*/ 2520950 w 24"/>
              <a:gd name="T41" fmla="*/ 90725625 h 36"/>
              <a:gd name="T42" fmla="*/ 2520950 w 24"/>
              <a:gd name="T43" fmla="*/ 90725625 h 36"/>
              <a:gd name="T44" fmla="*/ 0 w 24"/>
              <a:gd name="T45" fmla="*/ 90725625 h 36"/>
              <a:gd name="T46" fmla="*/ 0 w 24"/>
              <a:gd name="T47" fmla="*/ 88206263 h 36"/>
              <a:gd name="T48" fmla="*/ 0 w 24"/>
              <a:gd name="T49" fmla="*/ 88206263 h 36"/>
              <a:gd name="T50" fmla="*/ 0 w 24"/>
              <a:gd name="T51" fmla="*/ 83165950 h 36"/>
              <a:gd name="T52" fmla="*/ 0 w 24"/>
              <a:gd name="T53" fmla="*/ 83165950 h 36"/>
              <a:gd name="T54" fmla="*/ 0 w 24"/>
              <a:gd name="T55" fmla="*/ 80645000 h 36"/>
              <a:gd name="T56" fmla="*/ 0 w 24"/>
              <a:gd name="T57" fmla="*/ 80645000 h 36"/>
              <a:gd name="T58" fmla="*/ 20161250 w 24"/>
              <a:gd name="T59" fmla="*/ 50403125 h 36"/>
              <a:gd name="T60" fmla="*/ 20161250 w 24"/>
              <a:gd name="T61" fmla="*/ 50403125 h 36"/>
              <a:gd name="T62" fmla="*/ 42843450 w 24"/>
              <a:gd name="T63" fmla="*/ 15120938 h 36"/>
              <a:gd name="T64" fmla="*/ 42843450 w 24"/>
              <a:gd name="T65" fmla="*/ 15120938 h 36"/>
              <a:gd name="T66" fmla="*/ 50403125 w 24"/>
              <a:gd name="T67" fmla="*/ 7561263 h 36"/>
              <a:gd name="T68" fmla="*/ 50403125 w 24"/>
              <a:gd name="T69" fmla="*/ 7561263 h 36"/>
              <a:gd name="T70" fmla="*/ 50403125 w 24"/>
              <a:gd name="T71" fmla="*/ 5040313 h 36"/>
              <a:gd name="T72" fmla="*/ 50403125 w 24"/>
              <a:gd name="T73" fmla="*/ 5040313 h 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4" h="36">
                <a:moveTo>
                  <a:pt x="20" y="2"/>
                </a:moveTo>
                <a:lnTo>
                  <a:pt x="20" y="2"/>
                </a:lnTo>
                <a:lnTo>
                  <a:pt x="20" y="0"/>
                </a:lnTo>
                <a:lnTo>
                  <a:pt x="24" y="0"/>
                </a:lnTo>
                <a:lnTo>
                  <a:pt x="24" y="2"/>
                </a:lnTo>
                <a:lnTo>
                  <a:pt x="20" y="6"/>
                </a:lnTo>
                <a:lnTo>
                  <a:pt x="9" y="22"/>
                </a:lnTo>
                <a:lnTo>
                  <a:pt x="5" y="32"/>
                </a:lnTo>
                <a:lnTo>
                  <a:pt x="3" y="35"/>
                </a:lnTo>
                <a:lnTo>
                  <a:pt x="3" y="36"/>
                </a:lnTo>
                <a:lnTo>
                  <a:pt x="1" y="36"/>
                </a:lnTo>
                <a:lnTo>
                  <a:pt x="0" y="36"/>
                </a:lnTo>
                <a:lnTo>
                  <a:pt x="0" y="35"/>
                </a:lnTo>
                <a:lnTo>
                  <a:pt x="0" y="33"/>
                </a:lnTo>
                <a:lnTo>
                  <a:pt x="0" y="32"/>
                </a:lnTo>
                <a:lnTo>
                  <a:pt x="8" y="20"/>
                </a:lnTo>
                <a:lnTo>
                  <a:pt x="17" y="6"/>
                </a:lnTo>
                <a:lnTo>
                  <a:pt x="20" y="3"/>
                </a:lnTo>
                <a:lnTo>
                  <a:pt x="20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3" name="Freeform 74"/>
          <p:cNvSpPr>
            <a:spLocks/>
          </p:cNvSpPr>
          <p:nvPr/>
        </p:nvSpPr>
        <p:spPr bwMode="auto">
          <a:xfrm>
            <a:off x="936626" y="3887564"/>
            <a:ext cx="47625" cy="46037"/>
          </a:xfrm>
          <a:custGeom>
            <a:avLst/>
            <a:gdLst>
              <a:gd name="T0" fmla="*/ 5040313 w 30"/>
              <a:gd name="T1" fmla="*/ 73084531 h 29"/>
              <a:gd name="T2" fmla="*/ 5040313 w 30"/>
              <a:gd name="T3" fmla="*/ 73084531 h 29"/>
              <a:gd name="T4" fmla="*/ 0 w 30"/>
              <a:gd name="T5" fmla="*/ 70563609 h 29"/>
              <a:gd name="T6" fmla="*/ 0 w 30"/>
              <a:gd name="T7" fmla="*/ 70563609 h 29"/>
              <a:gd name="T8" fmla="*/ 0 w 30"/>
              <a:gd name="T9" fmla="*/ 65523351 h 29"/>
              <a:gd name="T10" fmla="*/ 0 w 30"/>
              <a:gd name="T11" fmla="*/ 65523351 h 29"/>
              <a:gd name="T12" fmla="*/ 10080625 w 30"/>
              <a:gd name="T13" fmla="*/ 57963758 h 29"/>
              <a:gd name="T14" fmla="*/ 10080625 w 30"/>
              <a:gd name="T15" fmla="*/ 57963758 h 29"/>
              <a:gd name="T16" fmla="*/ 20161250 w 30"/>
              <a:gd name="T17" fmla="*/ 45362320 h 29"/>
              <a:gd name="T18" fmla="*/ 20161250 w 30"/>
              <a:gd name="T19" fmla="*/ 45362320 h 29"/>
              <a:gd name="T20" fmla="*/ 52924075 w 30"/>
              <a:gd name="T21" fmla="*/ 17641696 h 29"/>
              <a:gd name="T22" fmla="*/ 52924075 w 30"/>
              <a:gd name="T23" fmla="*/ 17641696 h 29"/>
              <a:gd name="T24" fmla="*/ 65524063 w 30"/>
              <a:gd name="T25" fmla="*/ 2520923 h 29"/>
              <a:gd name="T26" fmla="*/ 65524063 w 30"/>
              <a:gd name="T27" fmla="*/ 2520923 h 29"/>
              <a:gd name="T28" fmla="*/ 65524063 w 30"/>
              <a:gd name="T29" fmla="*/ 2520923 h 29"/>
              <a:gd name="T30" fmla="*/ 65524063 w 30"/>
              <a:gd name="T31" fmla="*/ 2520923 h 29"/>
              <a:gd name="T32" fmla="*/ 73085325 w 30"/>
              <a:gd name="T33" fmla="*/ 0 h 29"/>
              <a:gd name="T34" fmla="*/ 73085325 w 30"/>
              <a:gd name="T35" fmla="*/ 0 h 29"/>
              <a:gd name="T36" fmla="*/ 75604688 w 30"/>
              <a:gd name="T37" fmla="*/ 2520923 h 29"/>
              <a:gd name="T38" fmla="*/ 75604688 w 30"/>
              <a:gd name="T39" fmla="*/ 2520923 h 29"/>
              <a:gd name="T40" fmla="*/ 73085325 w 30"/>
              <a:gd name="T41" fmla="*/ 10080516 h 29"/>
              <a:gd name="T42" fmla="*/ 73085325 w 30"/>
              <a:gd name="T43" fmla="*/ 10080516 h 29"/>
              <a:gd name="T44" fmla="*/ 60483750 w 30"/>
              <a:gd name="T45" fmla="*/ 17641696 h 29"/>
              <a:gd name="T46" fmla="*/ 60483750 w 30"/>
              <a:gd name="T47" fmla="*/ 17641696 h 29"/>
              <a:gd name="T48" fmla="*/ 25201563 w 30"/>
              <a:gd name="T49" fmla="*/ 50402578 h 29"/>
              <a:gd name="T50" fmla="*/ 25201563 w 30"/>
              <a:gd name="T51" fmla="*/ 50402578 h 29"/>
              <a:gd name="T52" fmla="*/ 12601575 w 30"/>
              <a:gd name="T53" fmla="*/ 63004016 h 29"/>
              <a:gd name="T54" fmla="*/ 12601575 w 30"/>
              <a:gd name="T55" fmla="*/ 63004016 h 29"/>
              <a:gd name="T56" fmla="*/ 10080625 w 30"/>
              <a:gd name="T57" fmla="*/ 70563609 h 29"/>
              <a:gd name="T58" fmla="*/ 10080625 w 30"/>
              <a:gd name="T59" fmla="*/ 70563609 h 29"/>
              <a:gd name="T60" fmla="*/ 5040313 w 30"/>
              <a:gd name="T61" fmla="*/ 73084531 h 29"/>
              <a:gd name="T62" fmla="*/ 5040313 w 30"/>
              <a:gd name="T63" fmla="*/ 73084531 h 2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0" h="29">
                <a:moveTo>
                  <a:pt x="2" y="29"/>
                </a:moveTo>
                <a:lnTo>
                  <a:pt x="2" y="29"/>
                </a:lnTo>
                <a:lnTo>
                  <a:pt x="0" y="28"/>
                </a:lnTo>
                <a:lnTo>
                  <a:pt x="0" y="26"/>
                </a:lnTo>
                <a:lnTo>
                  <a:pt x="4" y="23"/>
                </a:lnTo>
                <a:lnTo>
                  <a:pt x="8" y="18"/>
                </a:lnTo>
                <a:lnTo>
                  <a:pt x="21" y="7"/>
                </a:lnTo>
                <a:lnTo>
                  <a:pt x="26" y="1"/>
                </a:lnTo>
                <a:lnTo>
                  <a:pt x="29" y="0"/>
                </a:lnTo>
                <a:lnTo>
                  <a:pt x="30" y="1"/>
                </a:lnTo>
                <a:lnTo>
                  <a:pt x="29" y="4"/>
                </a:lnTo>
                <a:lnTo>
                  <a:pt x="24" y="7"/>
                </a:lnTo>
                <a:lnTo>
                  <a:pt x="10" y="20"/>
                </a:lnTo>
                <a:lnTo>
                  <a:pt x="5" y="25"/>
                </a:lnTo>
                <a:lnTo>
                  <a:pt x="4" y="28"/>
                </a:lnTo>
                <a:lnTo>
                  <a:pt x="2" y="2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4" name="Freeform 75"/>
          <p:cNvSpPr>
            <a:spLocks/>
          </p:cNvSpPr>
          <p:nvPr/>
        </p:nvSpPr>
        <p:spPr bwMode="auto">
          <a:xfrm>
            <a:off x="1112838" y="3933601"/>
            <a:ext cx="38100" cy="46038"/>
          </a:xfrm>
          <a:custGeom>
            <a:avLst/>
            <a:gdLst>
              <a:gd name="T0" fmla="*/ 2520950 w 24"/>
              <a:gd name="T1" fmla="*/ 0 h 29"/>
              <a:gd name="T2" fmla="*/ 2520950 w 24"/>
              <a:gd name="T3" fmla="*/ 0 h 29"/>
              <a:gd name="T4" fmla="*/ 7561263 w 24"/>
              <a:gd name="T5" fmla="*/ 0 h 29"/>
              <a:gd name="T6" fmla="*/ 7561263 w 24"/>
              <a:gd name="T7" fmla="*/ 5040367 h 29"/>
              <a:gd name="T8" fmla="*/ 7561263 w 24"/>
              <a:gd name="T9" fmla="*/ 5040367 h 29"/>
              <a:gd name="T10" fmla="*/ 15120938 w 24"/>
              <a:gd name="T11" fmla="*/ 12601712 h 29"/>
              <a:gd name="T12" fmla="*/ 15120938 w 24"/>
              <a:gd name="T13" fmla="*/ 12601712 h 29"/>
              <a:gd name="T14" fmla="*/ 27722513 w 24"/>
              <a:gd name="T15" fmla="*/ 30242203 h 29"/>
              <a:gd name="T16" fmla="*/ 27722513 w 24"/>
              <a:gd name="T17" fmla="*/ 30242203 h 29"/>
              <a:gd name="T18" fmla="*/ 47883763 w 24"/>
              <a:gd name="T19" fmla="*/ 47884283 h 29"/>
              <a:gd name="T20" fmla="*/ 47883763 w 24"/>
              <a:gd name="T21" fmla="*/ 47884283 h 29"/>
              <a:gd name="T22" fmla="*/ 55443438 w 24"/>
              <a:gd name="T23" fmla="*/ 60484407 h 29"/>
              <a:gd name="T24" fmla="*/ 55443438 w 24"/>
              <a:gd name="T25" fmla="*/ 60484407 h 29"/>
              <a:gd name="T26" fmla="*/ 60483750 w 24"/>
              <a:gd name="T27" fmla="*/ 65524774 h 29"/>
              <a:gd name="T28" fmla="*/ 60483750 w 24"/>
              <a:gd name="T29" fmla="*/ 65524774 h 29"/>
              <a:gd name="T30" fmla="*/ 60483750 w 24"/>
              <a:gd name="T31" fmla="*/ 68045752 h 29"/>
              <a:gd name="T32" fmla="*/ 55443438 w 24"/>
              <a:gd name="T33" fmla="*/ 73086119 h 29"/>
              <a:gd name="T34" fmla="*/ 55443438 w 24"/>
              <a:gd name="T35" fmla="*/ 73086119 h 29"/>
              <a:gd name="T36" fmla="*/ 50403125 w 24"/>
              <a:gd name="T37" fmla="*/ 73086119 h 29"/>
              <a:gd name="T38" fmla="*/ 47883763 w 24"/>
              <a:gd name="T39" fmla="*/ 68045752 h 29"/>
              <a:gd name="T40" fmla="*/ 47883763 w 24"/>
              <a:gd name="T41" fmla="*/ 68045752 h 29"/>
              <a:gd name="T42" fmla="*/ 47883763 w 24"/>
              <a:gd name="T43" fmla="*/ 60484407 h 29"/>
              <a:gd name="T44" fmla="*/ 40322500 w 24"/>
              <a:gd name="T45" fmla="*/ 52924650 h 29"/>
              <a:gd name="T46" fmla="*/ 40322500 w 24"/>
              <a:gd name="T47" fmla="*/ 52924650 h 29"/>
              <a:gd name="T48" fmla="*/ 20161250 w 24"/>
              <a:gd name="T49" fmla="*/ 30242203 h 29"/>
              <a:gd name="T50" fmla="*/ 20161250 w 24"/>
              <a:gd name="T51" fmla="*/ 30242203 h 29"/>
              <a:gd name="T52" fmla="*/ 7561263 w 24"/>
              <a:gd name="T53" fmla="*/ 17642079 h 29"/>
              <a:gd name="T54" fmla="*/ 7561263 w 24"/>
              <a:gd name="T55" fmla="*/ 17642079 h 29"/>
              <a:gd name="T56" fmla="*/ 0 w 24"/>
              <a:gd name="T57" fmla="*/ 10080734 h 29"/>
              <a:gd name="T58" fmla="*/ 0 w 24"/>
              <a:gd name="T59" fmla="*/ 10080734 h 29"/>
              <a:gd name="T60" fmla="*/ 0 w 24"/>
              <a:gd name="T61" fmla="*/ 5040367 h 29"/>
              <a:gd name="T62" fmla="*/ 0 w 24"/>
              <a:gd name="T63" fmla="*/ 5040367 h 29"/>
              <a:gd name="T64" fmla="*/ 0 w 24"/>
              <a:gd name="T65" fmla="*/ 5040367 h 29"/>
              <a:gd name="T66" fmla="*/ 2520950 w 24"/>
              <a:gd name="T67" fmla="*/ 0 h 29"/>
              <a:gd name="T68" fmla="*/ 2520950 w 24"/>
              <a:gd name="T69" fmla="*/ 0 h 2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4" h="29">
                <a:moveTo>
                  <a:pt x="1" y="0"/>
                </a:moveTo>
                <a:lnTo>
                  <a:pt x="1" y="0"/>
                </a:lnTo>
                <a:lnTo>
                  <a:pt x="3" y="0"/>
                </a:lnTo>
                <a:lnTo>
                  <a:pt x="3" y="2"/>
                </a:lnTo>
                <a:lnTo>
                  <a:pt x="6" y="5"/>
                </a:lnTo>
                <a:lnTo>
                  <a:pt x="11" y="12"/>
                </a:lnTo>
                <a:lnTo>
                  <a:pt x="19" y="19"/>
                </a:lnTo>
                <a:lnTo>
                  <a:pt x="22" y="24"/>
                </a:lnTo>
                <a:lnTo>
                  <a:pt x="24" y="26"/>
                </a:lnTo>
                <a:lnTo>
                  <a:pt x="24" y="27"/>
                </a:lnTo>
                <a:lnTo>
                  <a:pt x="22" y="29"/>
                </a:lnTo>
                <a:lnTo>
                  <a:pt x="20" y="29"/>
                </a:lnTo>
                <a:lnTo>
                  <a:pt x="19" y="27"/>
                </a:lnTo>
                <a:lnTo>
                  <a:pt x="19" y="24"/>
                </a:lnTo>
                <a:lnTo>
                  <a:pt x="16" y="21"/>
                </a:lnTo>
                <a:lnTo>
                  <a:pt x="8" y="12"/>
                </a:lnTo>
                <a:lnTo>
                  <a:pt x="3" y="7"/>
                </a:lnTo>
                <a:lnTo>
                  <a:pt x="0" y="4"/>
                </a:lnTo>
                <a:lnTo>
                  <a:pt x="0" y="2"/>
                </a:lnTo>
                <a:lnTo>
                  <a:pt x="1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5" name="Freeform 76"/>
          <p:cNvSpPr>
            <a:spLocks/>
          </p:cNvSpPr>
          <p:nvPr/>
        </p:nvSpPr>
        <p:spPr bwMode="auto">
          <a:xfrm>
            <a:off x="944564" y="3979639"/>
            <a:ext cx="47625" cy="34925"/>
          </a:xfrm>
          <a:custGeom>
            <a:avLst/>
            <a:gdLst>
              <a:gd name="T0" fmla="*/ 75604688 w 30"/>
              <a:gd name="T1" fmla="*/ 50403125 h 22"/>
              <a:gd name="T2" fmla="*/ 75604688 w 30"/>
              <a:gd name="T3" fmla="*/ 50403125 h 22"/>
              <a:gd name="T4" fmla="*/ 73085325 w 30"/>
              <a:gd name="T5" fmla="*/ 55443438 h 22"/>
              <a:gd name="T6" fmla="*/ 73085325 w 30"/>
              <a:gd name="T7" fmla="*/ 55443438 h 22"/>
              <a:gd name="T8" fmla="*/ 63004700 w 30"/>
              <a:gd name="T9" fmla="*/ 55443438 h 22"/>
              <a:gd name="T10" fmla="*/ 63004700 w 30"/>
              <a:gd name="T11" fmla="*/ 55443438 h 22"/>
              <a:gd name="T12" fmla="*/ 63004700 w 30"/>
              <a:gd name="T13" fmla="*/ 50403125 h 22"/>
              <a:gd name="T14" fmla="*/ 63004700 w 30"/>
              <a:gd name="T15" fmla="*/ 50403125 h 22"/>
              <a:gd name="T16" fmla="*/ 42843450 w 30"/>
              <a:gd name="T17" fmla="*/ 35282188 h 22"/>
              <a:gd name="T18" fmla="*/ 42843450 w 30"/>
              <a:gd name="T19" fmla="*/ 35282188 h 22"/>
              <a:gd name="T20" fmla="*/ 12601575 w 30"/>
              <a:gd name="T21" fmla="*/ 12601575 h 22"/>
              <a:gd name="T22" fmla="*/ 12601575 w 30"/>
              <a:gd name="T23" fmla="*/ 12601575 h 22"/>
              <a:gd name="T24" fmla="*/ 7561263 w 30"/>
              <a:gd name="T25" fmla="*/ 12601575 h 22"/>
              <a:gd name="T26" fmla="*/ 7561263 w 30"/>
              <a:gd name="T27" fmla="*/ 12601575 h 22"/>
              <a:gd name="T28" fmla="*/ 5040313 w 30"/>
              <a:gd name="T29" fmla="*/ 12601575 h 22"/>
              <a:gd name="T30" fmla="*/ 5040313 w 30"/>
              <a:gd name="T31" fmla="*/ 12601575 h 22"/>
              <a:gd name="T32" fmla="*/ 0 w 30"/>
              <a:gd name="T33" fmla="*/ 7561263 h 22"/>
              <a:gd name="T34" fmla="*/ 0 w 30"/>
              <a:gd name="T35" fmla="*/ 2520950 h 22"/>
              <a:gd name="T36" fmla="*/ 0 w 30"/>
              <a:gd name="T37" fmla="*/ 2520950 h 22"/>
              <a:gd name="T38" fmla="*/ 0 w 30"/>
              <a:gd name="T39" fmla="*/ 0 h 22"/>
              <a:gd name="T40" fmla="*/ 5040313 w 30"/>
              <a:gd name="T41" fmla="*/ 0 h 22"/>
              <a:gd name="T42" fmla="*/ 5040313 w 30"/>
              <a:gd name="T43" fmla="*/ 0 h 22"/>
              <a:gd name="T44" fmla="*/ 7561263 w 30"/>
              <a:gd name="T45" fmla="*/ 0 h 22"/>
              <a:gd name="T46" fmla="*/ 7561263 w 30"/>
              <a:gd name="T47" fmla="*/ 0 h 22"/>
              <a:gd name="T48" fmla="*/ 12601575 w 30"/>
              <a:gd name="T49" fmla="*/ 7561263 h 22"/>
              <a:gd name="T50" fmla="*/ 25201563 w 30"/>
              <a:gd name="T51" fmla="*/ 15120938 h 22"/>
              <a:gd name="T52" fmla="*/ 25201563 w 30"/>
              <a:gd name="T53" fmla="*/ 15120938 h 22"/>
              <a:gd name="T54" fmla="*/ 35282188 w 30"/>
              <a:gd name="T55" fmla="*/ 27722513 h 22"/>
              <a:gd name="T56" fmla="*/ 35282188 w 30"/>
              <a:gd name="T57" fmla="*/ 27722513 h 22"/>
              <a:gd name="T58" fmla="*/ 60483750 w 30"/>
              <a:gd name="T59" fmla="*/ 40322500 h 22"/>
              <a:gd name="T60" fmla="*/ 60483750 w 30"/>
              <a:gd name="T61" fmla="*/ 40322500 h 22"/>
              <a:gd name="T62" fmla="*/ 73085325 w 30"/>
              <a:gd name="T63" fmla="*/ 47883763 h 22"/>
              <a:gd name="T64" fmla="*/ 73085325 w 30"/>
              <a:gd name="T65" fmla="*/ 47883763 h 22"/>
              <a:gd name="T66" fmla="*/ 75604688 w 30"/>
              <a:gd name="T67" fmla="*/ 50403125 h 22"/>
              <a:gd name="T68" fmla="*/ 75604688 w 30"/>
              <a:gd name="T69" fmla="*/ 50403125 h 2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0" h="22">
                <a:moveTo>
                  <a:pt x="30" y="20"/>
                </a:moveTo>
                <a:lnTo>
                  <a:pt x="30" y="20"/>
                </a:lnTo>
                <a:lnTo>
                  <a:pt x="29" y="22"/>
                </a:lnTo>
                <a:lnTo>
                  <a:pt x="25" y="22"/>
                </a:lnTo>
                <a:lnTo>
                  <a:pt x="25" y="20"/>
                </a:lnTo>
                <a:lnTo>
                  <a:pt x="17" y="14"/>
                </a:lnTo>
                <a:lnTo>
                  <a:pt x="5" y="5"/>
                </a:lnTo>
                <a:lnTo>
                  <a:pt x="3" y="5"/>
                </a:lnTo>
                <a:lnTo>
                  <a:pt x="2" y="5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5" y="3"/>
                </a:lnTo>
                <a:lnTo>
                  <a:pt x="10" y="6"/>
                </a:lnTo>
                <a:lnTo>
                  <a:pt x="14" y="11"/>
                </a:lnTo>
                <a:lnTo>
                  <a:pt x="24" y="16"/>
                </a:lnTo>
                <a:lnTo>
                  <a:pt x="29" y="19"/>
                </a:lnTo>
                <a:lnTo>
                  <a:pt x="30" y="2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6" name="Freeform 77"/>
          <p:cNvSpPr>
            <a:spLocks/>
          </p:cNvSpPr>
          <p:nvPr/>
        </p:nvSpPr>
        <p:spPr bwMode="auto">
          <a:xfrm>
            <a:off x="1082675" y="4130451"/>
            <a:ext cx="39688" cy="39688"/>
          </a:xfrm>
          <a:custGeom>
            <a:avLst/>
            <a:gdLst>
              <a:gd name="T0" fmla="*/ 63005494 w 25"/>
              <a:gd name="T1" fmla="*/ 57965118 h 25"/>
              <a:gd name="T2" fmla="*/ 63005494 w 25"/>
              <a:gd name="T3" fmla="*/ 57965118 h 25"/>
              <a:gd name="T4" fmla="*/ 63005494 w 25"/>
              <a:gd name="T5" fmla="*/ 63005494 h 25"/>
              <a:gd name="T6" fmla="*/ 60484512 w 25"/>
              <a:gd name="T7" fmla="*/ 63005494 h 25"/>
              <a:gd name="T8" fmla="*/ 60484512 w 25"/>
              <a:gd name="T9" fmla="*/ 63005494 h 25"/>
              <a:gd name="T10" fmla="*/ 55444136 w 25"/>
              <a:gd name="T11" fmla="*/ 63005494 h 25"/>
              <a:gd name="T12" fmla="*/ 55444136 w 25"/>
              <a:gd name="T13" fmla="*/ 57965118 h 25"/>
              <a:gd name="T14" fmla="*/ 55444136 w 25"/>
              <a:gd name="T15" fmla="*/ 57965118 h 25"/>
              <a:gd name="T16" fmla="*/ 50403760 w 25"/>
              <a:gd name="T17" fmla="*/ 55444136 h 25"/>
              <a:gd name="T18" fmla="*/ 50403760 w 25"/>
              <a:gd name="T19" fmla="*/ 50403760 h 25"/>
              <a:gd name="T20" fmla="*/ 50403760 w 25"/>
              <a:gd name="T21" fmla="*/ 50403760 h 25"/>
              <a:gd name="T22" fmla="*/ 32763238 w 25"/>
              <a:gd name="T23" fmla="*/ 30242256 h 25"/>
              <a:gd name="T24" fmla="*/ 12601734 w 25"/>
              <a:gd name="T25" fmla="*/ 15121128 h 25"/>
              <a:gd name="T26" fmla="*/ 12601734 w 25"/>
              <a:gd name="T27" fmla="*/ 15121128 h 25"/>
              <a:gd name="T28" fmla="*/ 0 w 25"/>
              <a:gd name="T29" fmla="*/ 10080752 h 25"/>
              <a:gd name="T30" fmla="*/ 0 w 25"/>
              <a:gd name="T31" fmla="*/ 10080752 h 25"/>
              <a:gd name="T32" fmla="*/ 0 w 25"/>
              <a:gd name="T33" fmla="*/ 7561358 h 25"/>
              <a:gd name="T34" fmla="*/ 0 w 25"/>
              <a:gd name="T35" fmla="*/ 7561358 h 25"/>
              <a:gd name="T36" fmla="*/ 0 w 25"/>
              <a:gd name="T37" fmla="*/ 2520982 h 25"/>
              <a:gd name="T38" fmla="*/ 0 w 25"/>
              <a:gd name="T39" fmla="*/ 2520982 h 25"/>
              <a:gd name="T40" fmla="*/ 2520982 w 25"/>
              <a:gd name="T41" fmla="*/ 0 h 25"/>
              <a:gd name="T42" fmla="*/ 2520982 w 25"/>
              <a:gd name="T43" fmla="*/ 0 h 25"/>
              <a:gd name="T44" fmla="*/ 7561358 w 25"/>
              <a:gd name="T45" fmla="*/ 0 h 25"/>
              <a:gd name="T46" fmla="*/ 7561358 w 25"/>
              <a:gd name="T47" fmla="*/ 0 h 25"/>
              <a:gd name="T48" fmla="*/ 15121128 w 25"/>
              <a:gd name="T49" fmla="*/ 10080752 h 25"/>
              <a:gd name="T50" fmla="*/ 15121128 w 25"/>
              <a:gd name="T51" fmla="*/ 10080752 h 25"/>
              <a:gd name="T52" fmla="*/ 35282632 w 25"/>
              <a:gd name="T53" fmla="*/ 27722862 h 25"/>
              <a:gd name="T54" fmla="*/ 35282632 w 25"/>
              <a:gd name="T55" fmla="*/ 27722862 h 25"/>
              <a:gd name="T56" fmla="*/ 47884366 w 25"/>
              <a:gd name="T57" fmla="*/ 37803614 h 25"/>
              <a:gd name="T58" fmla="*/ 47884366 w 25"/>
              <a:gd name="T59" fmla="*/ 37803614 h 25"/>
              <a:gd name="T60" fmla="*/ 63005494 w 25"/>
              <a:gd name="T61" fmla="*/ 55444136 h 25"/>
              <a:gd name="T62" fmla="*/ 63005494 w 25"/>
              <a:gd name="T63" fmla="*/ 55444136 h 25"/>
              <a:gd name="T64" fmla="*/ 63005494 w 25"/>
              <a:gd name="T65" fmla="*/ 57965118 h 25"/>
              <a:gd name="T66" fmla="*/ 63005494 w 25"/>
              <a:gd name="T67" fmla="*/ 57965118 h 2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" h="25">
                <a:moveTo>
                  <a:pt x="25" y="23"/>
                </a:moveTo>
                <a:lnTo>
                  <a:pt x="25" y="23"/>
                </a:lnTo>
                <a:lnTo>
                  <a:pt x="25" y="25"/>
                </a:lnTo>
                <a:lnTo>
                  <a:pt x="24" y="25"/>
                </a:lnTo>
                <a:lnTo>
                  <a:pt x="22" y="25"/>
                </a:lnTo>
                <a:lnTo>
                  <a:pt x="22" y="23"/>
                </a:lnTo>
                <a:lnTo>
                  <a:pt x="20" y="22"/>
                </a:lnTo>
                <a:lnTo>
                  <a:pt x="20" y="20"/>
                </a:lnTo>
                <a:lnTo>
                  <a:pt x="13" y="12"/>
                </a:lnTo>
                <a:lnTo>
                  <a:pt x="5" y="6"/>
                </a:ln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  <a:lnTo>
                  <a:pt x="3" y="0"/>
                </a:lnTo>
                <a:lnTo>
                  <a:pt x="6" y="4"/>
                </a:lnTo>
                <a:lnTo>
                  <a:pt x="14" y="11"/>
                </a:lnTo>
                <a:lnTo>
                  <a:pt x="19" y="15"/>
                </a:lnTo>
                <a:lnTo>
                  <a:pt x="25" y="22"/>
                </a:lnTo>
                <a:lnTo>
                  <a:pt x="25" y="2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7" name="Freeform 78"/>
          <p:cNvSpPr>
            <a:spLocks/>
          </p:cNvSpPr>
          <p:nvPr/>
        </p:nvSpPr>
        <p:spPr bwMode="auto">
          <a:xfrm>
            <a:off x="1103313" y="3679601"/>
            <a:ext cx="31750" cy="47625"/>
          </a:xfrm>
          <a:custGeom>
            <a:avLst/>
            <a:gdLst>
              <a:gd name="T0" fmla="*/ 7561263 w 20"/>
              <a:gd name="T1" fmla="*/ 75604688 h 30"/>
              <a:gd name="T2" fmla="*/ 7561263 w 20"/>
              <a:gd name="T3" fmla="*/ 75604688 h 30"/>
              <a:gd name="T4" fmla="*/ 2520950 w 20"/>
              <a:gd name="T5" fmla="*/ 70564375 h 30"/>
              <a:gd name="T6" fmla="*/ 0 w 20"/>
              <a:gd name="T7" fmla="*/ 65524063 h 30"/>
              <a:gd name="T8" fmla="*/ 0 w 20"/>
              <a:gd name="T9" fmla="*/ 65524063 h 30"/>
              <a:gd name="T10" fmla="*/ 2520950 w 20"/>
              <a:gd name="T11" fmla="*/ 63004700 h 30"/>
              <a:gd name="T12" fmla="*/ 2520950 w 20"/>
              <a:gd name="T13" fmla="*/ 63004700 h 30"/>
              <a:gd name="T14" fmla="*/ 17641888 w 20"/>
              <a:gd name="T15" fmla="*/ 37803138 h 30"/>
              <a:gd name="T16" fmla="*/ 30241875 w 20"/>
              <a:gd name="T17" fmla="*/ 17641888 h 30"/>
              <a:gd name="T18" fmla="*/ 30241875 w 20"/>
              <a:gd name="T19" fmla="*/ 17641888 h 30"/>
              <a:gd name="T20" fmla="*/ 42843450 w 20"/>
              <a:gd name="T21" fmla="*/ 2520950 h 30"/>
              <a:gd name="T22" fmla="*/ 42843450 w 20"/>
              <a:gd name="T23" fmla="*/ 2520950 h 30"/>
              <a:gd name="T24" fmla="*/ 45362813 w 20"/>
              <a:gd name="T25" fmla="*/ 0 h 30"/>
              <a:gd name="T26" fmla="*/ 45362813 w 20"/>
              <a:gd name="T27" fmla="*/ 0 h 30"/>
              <a:gd name="T28" fmla="*/ 50403125 w 20"/>
              <a:gd name="T29" fmla="*/ 0 h 30"/>
              <a:gd name="T30" fmla="*/ 50403125 w 20"/>
              <a:gd name="T31" fmla="*/ 0 h 30"/>
              <a:gd name="T32" fmla="*/ 50403125 w 20"/>
              <a:gd name="T33" fmla="*/ 7561263 h 30"/>
              <a:gd name="T34" fmla="*/ 50403125 w 20"/>
              <a:gd name="T35" fmla="*/ 7561263 h 30"/>
              <a:gd name="T36" fmla="*/ 50403125 w 20"/>
              <a:gd name="T37" fmla="*/ 7561263 h 30"/>
              <a:gd name="T38" fmla="*/ 50403125 w 20"/>
              <a:gd name="T39" fmla="*/ 7561263 h 30"/>
              <a:gd name="T40" fmla="*/ 37803138 w 20"/>
              <a:gd name="T41" fmla="*/ 17641888 h 30"/>
              <a:gd name="T42" fmla="*/ 37803138 w 20"/>
              <a:gd name="T43" fmla="*/ 17641888 h 30"/>
              <a:gd name="T44" fmla="*/ 27722513 w 20"/>
              <a:gd name="T45" fmla="*/ 30241875 h 30"/>
              <a:gd name="T46" fmla="*/ 27722513 w 20"/>
              <a:gd name="T47" fmla="*/ 30241875 h 30"/>
              <a:gd name="T48" fmla="*/ 17641888 w 20"/>
              <a:gd name="T49" fmla="*/ 47883763 h 30"/>
              <a:gd name="T50" fmla="*/ 17641888 w 20"/>
              <a:gd name="T51" fmla="*/ 47883763 h 30"/>
              <a:gd name="T52" fmla="*/ 10080625 w 20"/>
              <a:gd name="T53" fmla="*/ 63004700 h 30"/>
              <a:gd name="T54" fmla="*/ 10080625 w 20"/>
              <a:gd name="T55" fmla="*/ 63004700 h 30"/>
              <a:gd name="T56" fmla="*/ 10080625 w 20"/>
              <a:gd name="T57" fmla="*/ 65524063 h 30"/>
              <a:gd name="T58" fmla="*/ 10080625 w 20"/>
              <a:gd name="T59" fmla="*/ 65524063 h 30"/>
              <a:gd name="T60" fmla="*/ 10080625 w 20"/>
              <a:gd name="T61" fmla="*/ 70564375 h 30"/>
              <a:gd name="T62" fmla="*/ 7561263 w 20"/>
              <a:gd name="T63" fmla="*/ 75604688 h 30"/>
              <a:gd name="T64" fmla="*/ 7561263 w 20"/>
              <a:gd name="T65" fmla="*/ 75604688 h 3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0" h="30">
                <a:moveTo>
                  <a:pt x="3" y="30"/>
                </a:moveTo>
                <a:lnTo>
                  <a:pt x="3" y="30"/>
                </a:lnTo>
                <a:lnTo>
                  <a:pt x="1" y="28"/>
                </a:lnTo>
                <a:lnTo>
                  <a:pt x="0" y="26"/>
                </a:lnTo>
                <a:lnTo>
                  <a:pt x="1" y="25"/>
                </a:lnTo>
                <a:lnTo>
                  <a:pt x="7" y="15"/>
                </a:lnTo>
                <a:lnTo>
                  <a:pt x="12" y="7"/>
                </a:lnTo>
                <a:lnTo>
                  <a:pt x="17" y="1"/>
                </a:lnTo>
                <a:lnTo>
                  <a:pt x="18" y="0"/>
                </a:lnTo>
                <a:lnTo>
                  <a:pt x="20" y="0"/>
                </a:lnTo>
                <a:lnTo>
                  <a:pt x="20" y="3"/>
                </a:lnTo>
                <a:lnTo>
                  <a:pt x="15" y="7"/>
                </a:lnTo>
                <a:lnTo>
                  <a:pt x="11" y="12"/>
                </a:lnTo>
                <a:lnTo>
                  <a:pt x="7" y="19"/>
                </a:lnTo>
                <a:lnTo>
                  <a:pt x="4" y="25"/>
                </a:lnTo>
                <a:lnTo>
                  <a:pt x="4" y="26"/>
                </a:lnTo>
                <a:lnTo>
                  <a:pt x="4" y="28"/>
                </a:lnTo>
                <a:lnTo>
                  <a:pt x="3" y="3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8" name="Freeform 79"/>
          <p:cNvSpPr>
            <a:spLocks/>
          </p:cNvSpPr>
          <p:nvPr/>
        </p:nvSpPr>
        <p:spPr bwMode="auto">
          <a:xfrm>
            <a:off x="1096964" y="3952651"/>
            <a:ext cx="34925" cy="44450"/>
          </a:xfrm>
          <a:custGeom>
            <a:avLst/>
            <a:gdLst>
              <a:gd name="T0" fmla="*/ 52924075 w 22"/>
              <a:gd name="T1" fmla="*/ 70564375 h 28"/>
              <a:gd name="T2" fmla="*/ 52924075 w 22"/>
              <a:gd name="T3" fmla="*/ 70564375 h 28"/>
              <a:gd name="T4" fmla="*/ 47883763 w 22"/>
              <a:gd name="T5" fmla="*/ 65524063 h 28"/>
              <a:gd name="T6" fmla="*/ 47883763 w 22"/>
              <a:gd name="T7" fmla="*/ 65524063 h 28"/>
              <a:gd name="T8" fmla="*/ 40322500 w 22"/>
              <a:gd name="T9" fmla="*/ 55443438 h 28"/>
              <a:gd name="T10" fmla="*/ 40322500 w 22"/>
              <a:gd name="T11" fmla="*/ 55443438 h 28"/>
              <a:gd name="T12" fmla="*/ 37803138 w 22"/>
              <a:gd name="T13" fmla="*/ 50403125 h 28"/>
              <a:gd name="T14" fmla="*/ 37803138 w 22"/>
              <a:gd name="T15" fmla="*/ 50403125 h 28"/>
              <a:gd name="T16" fmla="*/ 12601575 w 22"/>
              <a:gd name="T17" fmla="*/ 22682200 h 28"/>
              <a:gd name="T18" fmla="*/ 12601575 w 22"/>
              <a:gd name="T19" fmla="*/ 22682200 h 28"/>
              <a:gd name="T20" fmla="*/ 10080625 w 22"/>
              <a:gd name="T21" fmla="*/ 10080625 h 28"/>
              <a:gd name="T22" fmla="*/ 10080625 w 22"/>
              <a:gd name="T23" fmla="*/ 10080625 h 28"/>
              <a:gd name="T24" fmla="*/ 0 w 22"/>
              <a:gd name="T25" fmla="*/ 7561263 h 28"/>
              <a:gd name="T26" fmla="*/ 0 w 22"/>
              <a:gd name="T27" fmla="*/ 7561263 h 28"/>
              <a:gd name="T28" fmla="*/ 0 w 22"/>
              <a:gd name="T29" fmla="*/ 2520950 h 28"/>
              <a:gd name="T30" fmla="*/ 0 w 22"/>
              <a:gd name="T31" fmla="*/ 2520950 h 28"/>
              <a:gd name="T32" fmla="*/ 5040313 w 22"/>
              <a:gd name="T33" fmla="*/ 0 h 28"/>
              <a:gd name="T34" fmla="*/ 10080625 w 22"/>
              <a:gd name="T35" fmla="*/ 0 h 28"/>
              <a:gd name="T36" fmla="*/ 10080625 w 22"/>
              <a:gd name="T37" fmla="*/ 0 h 28"/>
              <a:gd name="T38" fmla="*/ 10080625 w 22"/>
              <a:gd name="T39" fmla="*/ 2520950 h 28"/>
              <a:gd name="T40" fmla="*/ 10080625 w 22"/>
              <a:gd name="T41" fmla="*/ 2520950 h 28"/>
              <a:gd name="T42" fmla="*/ 12601575 w 22"/>
              <a:gd name="T43" fmla="*/ 10080625 h 28"/>
              <a:gd name="T44" fmla="*/ 12601575 w 22"/>
              <a:gd name="T45" fmla="*/ 10080625 h 28"/>
              <a:gd name="T46" fmla="*/ 17641888 w 22"/>
              <a:gd name="T47" fmla="*/ 15120938 h 28"/>
              <a:gd name="T48" fmla="*/ 17641888 w 22"/>
              <a:gd name="T49" fmla="*/ 15120938 h 28"/>
              <a:gd name="T50" fmla="*/ 37803138 w 22"/>
              <a:gd name="T51" fmla="*/ 42843450 h 28"/>
              <a:gd name="T52" fmla="*/ 37803138 w 22"/>
              <a:gd name="T53" fmla="*/ 42843450 h 28"/>
              <a:gd name="T54" fmla="*/ 55443438 w 22"/>
              <a:gd name="T55" fmla="*/ 63004700 h 28"/>
              <a:gd name="T56" fmla="*/ 55443438 w 22"/>
              <a:gd name="T57" fmla="*/ 63004700 h 28"/>
              <a:gd name="T58" fmla="*/ 55443438 w 22"/>
              <a:gd name="T59" fmla="*/ 65524063 h 28"/>
              <a:gd name="T60" fmla="*/ 55443438 w 22"/>
              <a:gd name="T61" fmla="*/ 65524063 h 28"/>
              <a:gd name="T62" fmla="*/ 52924075 w 22"/>
              <a:gd name="T63" fmla="*/ 70564375 h 28"/>
              <a:gd name="T64" fmla="*/ 52924075 w 22"/>
              <a:gd name="T65" fmla="*/ 70564375 h 2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2" h="28">
                <a:moveTo>
                  <a:pt x="21" y="28"/>
                </a:moveTo>
                <a:lnTo>
                  <a:pt x="21" y="28"/>
                </a:lnTo>
                <a:lnTo>
                  <a:pt x="19" y="26"/>
                </a:lnTo>
                <a:lnTo>
                  <a:pt x="16" y="22"/>
                </a:lnTo>
                <a:lnTo>
                  <a:pt x="15" y="20"/>
                </a:lnTo>
                <a:lnTo>
                  <a:pt x="5" y="9"/>
                </a:lnTo>
                <a:lnTo>
                  <a:pt x="4" y="4"/>
                </a:lnTo>
                <a:lnTo>
                  <a:pt x="0" y="3"/>
                </a:lnTo>
                <a:lnTo>
                  <a:pt x="0" y="1"/>
                </a:lnTo>
                <a:lnTo>
                  <a:pt x="2" y="0"/>
                </a:lnTo>
                <a:lnTo>
                  <a:pt x="4" y="0"/>
                </a:lnTo>
                <a:lnTo>
                  <a:pt x="4" y="1"/>
                </a:lnTo>
                <a:lnTo>
                  <a:pt x="5" y="4"/>
                </a:lnTo>
                <a:lnTo>
                  <a:pt x="7" y="6"/>
                </a:lnTo>
                <a:lnTo>
                  <a:pt x="15" y="17"/>
                </a:lnTo>
                <a:lnTo>
                  <a:pt x="22" y="25"/>
                </a:lnTo>
                <a:lnTo>
                  <a:pt x="22" y="26"/>
                </a:lnTo>
                <a:lnTo>
                  <a:pt x="21" y="2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9" name="Freeform 80"/>
          <p:cNvSpPr>
            <a:spLocks/>
          </p:cNvSpPr>
          <p:nvPr/>
        </p:nvSpPr>
        <p:spPr bwMode="auto">
          <a:xfrm>
            <a:off x="957264" y="3839938"/>
            <a:ext cx="33337" cy="44450"/>
          </a:xfrm>
          <a:custGeom>
            <a:avLst/>
            <a:gdLst>
              <a:gd name="T0" fmla="*/ 47883044 w 21"/>
              <a:gd name="T1" fmla="*/ 70564375 h 28"/>
              <a:gd name="T2" fmla="*/ 47883044 w 21"/>
              <a:gd name="T3" fmla="*/ 70564375 h 28"/>
              <a:gd name="T4" fmla="*/ 42842807 w 21"/>
              <a:gd name="T5" fmla="*/ 65524063 h 28"/>
              <a:gd name="T6" fmla="*/ 42842807 w 21"/>
              <a:gd name="T7" fmla="*/ 65524063 h 28"/>
              <a:gd name="T8" fmla="*/ 40321895 w 21"/>
              <a:gd name="T9" fmla="*/ 63004700 h 28"/>
              <a:gd name="T10" fmla="*/ 40321895 w 21"/>
              <a:gd name="T11" fmla="*/ 63004700 h 28"/>
              <a:gd name="T12" fmla="*/ 27722097 w 21"/>
              <a:gd name="T13" fmla="*/ 42843450 h 28"/>
              <a:gd name="T14" fmla="*/ 27722097 w 21"/>
              <a:gd name="T15" fmla="*/ 42843450 h 28"/>
              <a:gd name="T16" fmla="*/ 12601386 w 21"/>
              <a:gd name="T17" fmla="*/ 15120938 h 28"/>
              <a:gd name="T18" fmla="*/ 12601386 w 21"/>
              <a:gd name="T19" fmla="*/ 15120938 h 28"/>
              <a:gd name="T20" fmla="*/ 0 w 21"/>
              <a:gd name="T21" fmla="*/ 2520950 h 28"/>
              <a:gd name="T22" fmla="*/ 0 w 21"/>
              <a:gd name="T23" fmla="*/ 2520950 h 28"/>
              <a:gd name="T24" fmla="*/ 0 w 21"/>
              <a:gd name="T25" fmla="*/ 0 h 28"/>
              <a:gd name="T26" fmla="*/ 0 w 21"/>
              <a:gd name="T27" fmla="*/ 0 h 28"/>
              <a:gd name="T28" fmla="*/ 5040237 w 21"/>
              <a:gd name="T29" fmla="*/ 0 h 28"/>
              <a:gd name="T30" fmla="*/ 7561149 w 21"/>
              <a:gd name="T31" fmla="*/ 0 h 28"/>
              <a:gd name="T32" fmla="*/ 7561149 w 21"/>
              <a:gd name="T33" fmla="*/ 0 h 28"/>
              <a:gd name="T34" fmla="*/ 7561149 w 21"/>
              <a:gd name="T35" fmla="*/ 2520950 h 28"/>
              <a:gd name="T36" fmla="*/ 7561149 w 21"/>
              <a:gd name="T37" fmla="*/ 2520950 h 28"/>
              <a:gd name="T38" fmla="*/ 12601386 w 21"/>
              <a:gd name="T39" fmla="*/ 10080625 h 28"/>
              <a:gd name="T40" fmla="*/ 12601386 w 21"/>
              <a:gd name="T41" fmla="*/ 10080625 h 28"/>
              <a:gd name="T42" fmla="*/ 27722097 w 21"/>
              <a:gd name="T43" fmla="*/ 35282188 h 28"/>
              <a:gd name="T44" fmla="*/ 27722097 w 21"/>
              <a:gd name="T45" fmla="*/ 35282188 h 28"/>
              <a:gd name="T46" fmla="*/ 35281658 w 21"/>
              <a:gd name="T47" fmla="*/ 45362813 h 28"/>
              <a:gd name="T48" fmla="*/ 35281658 w 21"/>
              <a:gd name="T49" fmla="*/ 45362813 h 28"/>
              <a:gd name="T50" fmla="*/ 42842807 w 21"/>
              <a:gd name="T51" fmla="*/ 55443438 h 28"/>
              <a:gd name="T52" fmla="*/ 42842807 w 21"/>
              <a:gd name="T53" fmla="*/ 55443438 h 28"/>
              <a:gd name="T54" fmla="*/ 47883044 w 21"/>
              <a:gd name="T55" fmla="*/ 57964388 h 28"/>
              <a:gd name="T56" fmla="*/ 47883044 w 21"/>
              <a:gd name="T57" fmla="*/ 57964388 h 28"/>
              <a:gd name="T58" fmla="*/ 52923281 w 21"/>
              <a:gd name="T59" fmla="*/ 63004700 h 28"/>
              <a:gd name="T60" fmla="*/ 52923281 w 21"/>
              <a:gd name="T61" fmla="*/ 65524063 h 28"/>
              <a:gd name="T62" fmla="*/ 52923281 w 21"/>
              <a:gd name="T63" fmla="*/ 65524063 h 28"/>
              <a:gd name="T64" fmla="*/ 47883044 w 21"/>
              <a:gd name="T65" fmla="*/ 70564375 h 28"/>
              <a:gd name="T66" fmla="*/ 47883044 w 21"/>
              <a:gd name="T67" fmla="*/ 70564375 h 2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" h="28">
                <a:moveTo>
                  <a:pt x="19" y="28"/>
                </a:moveTo>
                <a:lnTo>
                  <a:pt x="19" y="28"/>
                </a:lnTo>
                <a:lnTo>
                  <a:pt x="17" y="26"/>
                </a:lnTo>
                <a:lnTo>
                  <a:pt x="16" y="25"/>
                </a:lnTo>
                <a:lnTo>
                  <a:pt x="11" y="17"/>
                </a:lnTo>
                <a:lnTo>
                  <a:pt x="5" y="6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3" y="1"/>
                </a:lnTo>
                <a:lnTo>
                  <a:pt x="5" y="4"/>
                </a:lnTo>
                <a:lnTo>
                  <a:pt x="11" y="14"/>
                </a:lnTo>
                <a:lnTo>
                  <a:pt x="14" y="18"/>
                </a:lnTo>
                <a:lnTo>
                  <a:pt x="17" y="22"/>
                </a:lnTo>
                <a:lnTo>
                  <a:pt x="19" y="23"/>
                </a:lnTo>
                <a:lnTo>
                  <a:pt x="21" y="25"/>
                </a:lnTo>
                <a:lnTo>
                  <a:pt x="21" y="26"/>
                </a:lnTo>
                <a:lnTo>
                  <a:pt x="19" y="2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0" name="Freeform 81"/>
          <p:cNvSpPr>
            <a:spLocks/>
          </p:cNvSpPr>
          <p:nvPr/>
        </p:nvSpPr>
        <p:spPr bwMode="auto">
          <a:xfrm>
            <a:off x="1196975" y="3924076"/>
            <a:ext cx="53975" cy="22225"/>
          </a:xfrm>
          <a:custGeom>
            <a:avLst/>
            <a:gdLst>
              <a:gd name="T0" fmla="*/ 75604688 w 34"/>
              <a:gd name="T1" fmla="*/ 7561263 h 14"/>
              <a:gd name="T2" fmla="*/ 75604688 w 34"/>
              <a:gd name="T3" fmla="*/ 7561263 h 14"/>
              <a:gd name="T4" fmla="*/ 65524063 w 34"/>
              <a:gd name="T5" fmla="*/ 12601575 h 14"/>
              <a:gd name="T6" fmla="*/ 65524063 w 34"/>
              <a:gd name="T7" fmla="*/ 12601575 h 14"/>
              <a:gd name="T8" fmla="*/ 25201563 w 34"/>
              <a:gd name="T9" fmla="*/ 20161250 h 14"/>
              <a:gd name="T10" fmla="*/ 25201563 w 34"/>
              <a:gd name="T11" fmla="*/ 20161250 h 14"/>
              <a:gd name="T12" fmla="*/ 12601575 w 34"/>
              <a:gd name="T13" fmla="*/ 27722513 h 14"/>
              <a:gd name="T14" fmla="*/ 12601575 w 34"/>
              <a:gd name="T15" fmla="*/ 27722513 h 14"/>
              <a:gd name="T16" fmla="*/ 12601575 w 34"/>
              <a:gd name="T17" fmla="*/ 32762825 h 14"/>
              <a:gd name="T18" fmla="*/ 12601575 w 34"/>
              <a:gd name="T19" fmla="*/ 32762825 h 14"/>
              <a:gd name="T20" fmla="*/ 5040313 w 34"/>
              <a:gd name="T21" fmla="*/ 35282188 h 14"/>
              <a:gd name="T22" fmla="*/ 5040313 w 34"/>
              <a:gd name="T23" fmla="*/ 35282188 h 14"/>
              <a:gd name="T24" fmla="*/ 0 w 34"/>
              <a:gd name="T25" fmla="*/ 32762825 h 14"/>
              <a:gd name="T26" fmla="*/ 0 w 34"/>
              <a:gd name="T27" fmla="*/ 32762825 h 14"/>
              <a:gd name="T28" fmla="*/ 0 w 34"/>
              <a:gd name="T29" fmla="*/ 25201563 h 14"/>
              <a:gd name="T30" fmla="*/ 0 w 34"/>
              <a:gd name="T31" fmla="*/ 25201563 h 14"/>
              <a:gd name="T32" fmla="*/ 5040313 w 34"/>
              <a:gd name="T33" fmla="*/ 25201563 h 14"/>
              <a:gd name="T34" fmla="*/ 5040313 w 34"/>
              <a:gd name="T35" fmla="*/ 25201563 h 14"/>
              <a:gd name="T36" fmla="*/ 12601575 w 34"/>
              <a:gd name="T37" fmla="*/ 20161250 h 14"/>
              <a:gd name="T38" fmla="*/ 12601575 w 34"/>
              <a:gd name="T39" fmla="*/ 20161250 h 14"/>
              <a:gd name="T40" fmla="*/ 68045013 w 34"/>
              <a:gd name="T41" fmla="*/ 5040313 h 14"/>
              <a:gd name="T42" fmla="*/ 68045013 w 34"/>
              <a:gd name="T43" fmla="*/ 5040313 h 14"/>
              <a:gd name="T44" fmla="*/ 75604688 w 34"/>
              <a:gd name="T45" fmla="*/ 0 h 14"/>
              <a:gd name="T46" fmla="*/ 75604688 w 34"/>
              <a:gd name="T47" fmla="*/ 0 h 14"/>
              <a:gd name="T48" fmla="*/ 80645000 w 34"/>
              <a:gd name="T49" fmla="*/ 0 h 14"/>
              <a:gd name="T50" fmla="*/ 80645000 w 34"/>
              <a:gd name="T51" fmla="*/ 0 h 14"/>
              <a:gd name="T52" fmla="*/ 85685313 w 34"/>
              <a:gd name="T53" fmla="*/ 5040313 h 14"/>
              <a:gd name="T54" fmla="*/ 85685313 w 34"/>
              <a:gd name="T55" fmla="*/ 5040313 h 14"/>
              <a:gd name="T56" fmla="*/ 85685313 w 34"/>
              <a:gd name="T57" fmla="*/ 7561263 h 14"/>
              <a:gd name="T58" fmla="*/ 85685313 w 34"/>
              <a:gd name="T59" fmla="*/ 7561263 h 14"/>
              <a:gd name="T60" fmla="*/ 80645000 w 34"/>
              <a:gd name="T61" fmla="*/ 7561263 h 14"/>
              <a:gd name="T62" fmla="*/ 80645000 w 34"/>
              <a:gd name="T63" fmla="*/ 7561263 h 14"/>
              <a:gd name="T64" fmla="*/ 75604688 w 34"/>
              <a:gd name="T65" fmla="*/ 7561263 h 14"/>
              <a:gd name="T66" fmla="*/ 75604688 w 34"/>
              <a:gd name="T67" fmla="*/ 7561263 h 1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4" h="14">
                <a:moveTo>
                  <a:pt x="30" y="3"/>
                </a:moveTo>
                <a:lnTo>
                  <a:pt x="30" y="3"/>
                </a:lnTo>
                <a:lnTo>
                  <a:pt x="26" y="5"/>
                </a:lnTo>
                <a:lnTo>
                  <a:pt x="10" y="8"/>
                </a:lnTo>
                <a:lnTo>
                  <a:pt x="5" y="11"/>
                </a:lnTo>
                <a:lnTo>
                  <a:pt x="5" y="13"/>
                </a:lnTo>
                <a:lnTo>
                  <a:pt x="2" y="14"/>
                </a:lnTo>
                <a:lnTo>
                  <a:pt x="0" y="13"/>
                </a:lnTo>
                <a:lnTo>
                  <a:pt x="0" y="10"/>
                </a:lnTo>
                <a:lnTo>
                  <a:pt x="2" y="10"/>
                </a:lnTo>
                <a:lnTo>
                  <a:pt x="5" y="8"/>
                </a:lnTo>
                <a:lnTo>
                  <a:pt x="27" y="2"/>
                </a:lnTo>
                <a:lnTo>
                  <a:pt x="30" y="0"/>
                </a:lnTo>
                <a:lnTo>
                  <a:pt x="32" y="0"/>
                </a:lnTo>
                <a:lnTo>
                  <a:pt x="34" y="2"/>
                </a:lnTo>
                <a:lnTo>
                  <a:pt x="34" y="3"/>
                </a:lnTo>
                <a:lnTo>
                  <a:pt x="32" y="3"/>
                </a:lnTo>
                <a:lnTo>
                  <a:pt x="30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1" name="Freeform 82"/>
          <p:cNvSpPr>
            <a:spLocks/>
          </p:cNvSpPr>
          <p:nvPr/>
        </p:nvSpPr>
        <p:spPr bwMode="auto">
          <a:xfrm>
            <a:off x="1238251" y="3966939"/>
            <a:ext cx="49213" cy="34925"/>
          </a:xfrm>
          <a:custGeom>
            <a:avLst/>
            <a:gdLst>
              <a:gd name="T0" fmla="*/ 2520976 w 31"/>
              <a:gd name="T1" fmla="*/ 55443438 h 22"/>
              <a:gd name="T2" fmla="*/ 2520976 w 31"/>
              <a:gd name="T3" fmla="*/ 55443438 h 22"/>
              <a:gd name="T4" fmla="*/ 0 w 31"/>
              <a:gd name="T5" fmla="*/ 52924075 h 22"/>
              <a:gd name="T6" fmla="*/ 0 w 31"/>
              <a:gd name="T7" fmla="*/ 52924075 h 22"/>
              <a:gd name="T8" fmla="*/ 0 w 31"/>
              <a:gd name="T9" fmla="*/ 47883763 h 22"/>
              <a:gd name="T10" fmla="*/ 0 w 31"/>
              <a:gd name="T11" fmla="*/ 47883763 h 22"/>
              <a:gd name="T12" fmla="*/ 2520976 w 31"/>
              <a:gd name="T13" fmla="*/ 42843450 h 22"/>
              <a:gd name="T14" fmla="*/ 2520976 w 31"/>
              <a:gd name="T15" fmla="*/ 42843450 h 22"/>
              <a:gd name="T16" fmla="*/ 42843885 w 31"/>
              <a:gd name="T17" fmla="*/ 20161250 h 22"/>
              <a:gd name="T18" fmla="*/ 42843885 w 31"/>
              <a:gd name="T19" fmla="*/ 20161250 h 22"/>
              <a:gd name="T20" fmla="*/ 63005340 w 31"/>
              <a:gd name="T21" fmla="*/ 7561263 h 22"/>
              <a:gd name="T22" fmla="*/ 63005340 w 31"/>
              <a:gd name="T23" fmla="*/ 7561263 h 22"/>
              <a:gd name="T24" fmla="*/ 70565092 w 31"/>
              <a:gd name="T25" fmla="*/ 0 h 22"/>
              <a:gd name="T26" fmla="*/ 70565092 w 31"/>
              <a:gd name="T27" fmla="*/ 0 h 22"/>
              <a:gd name="T28" fmla="*/ 75605456 w 31"/>
              <a:gd name="T29" fmla="*/ 0 h 22"/>
              <a:gd name="T30" fmla="*/ 75605456 w 31"/>
              <a:gd name="T31" fmla="*/ 0 h 22"/>
              <a:gd name="T32" fmla="*/ 78126431 w 31"/>
              <a:gd name="T33" fmla="*/ 5040313 h 22"/>
              <a:gd name="T34" fmla="*/ 78126431 w 31"/>
              <a:gd name="T35" fmla="*/ 5040313 h 22"/>
              <a:gd name="T36" fmla="*/ 78126431 w 31"/>
              <a:gd name="T37" fmla="*/ 5040313 h 22"/>
              <a:gd name="T38" fmla="*/ 78126431 w 31"/>
              <a:gd name="T39" fmla="*/ 7561263 h 22"/>
              <a:gd name="T40" fmla="*/ 75605456 w 31"/>
              <a:gd name="T41" fmla="*/ 7561263 h 22"/>
              <a:gd name="T42" fmla="*/ 75605456 w 31"/>
              <a:gd name="T43" fmla="*/ 7561263 h 22"/>
              <a:gd name="T44" fmla="*/ 68045704 w 31"/>
              <a:gd name="T45" fmla="*/ 12601575 h 22"/>
              <a:gd name="T46" fmla="*/ 57964976 w 31"/>
              <a:gd name="T47" fmla="*/ 15120938 h 22"/>
              <a:gd name="T48" fmla="*/ 57964976 w 31"/>
              <a:gd name="T49" fmla="*/ 15120938 h 22"/>
              <a:gd name="T50" fmla="*/ 15121091 w 31"/>
              <a:gd name="T51" fmla="*/ 40322500 h 22"/>
              <a:gd name="T52" fmla="*/ 15121091 w 31"/>
              <a:gd name="T53" fmla="*/ 40322500 h 22"/>
              <a:gd name="T54" fmla="*/ 7561339 w 31"/>
              <a:gd name="T55" fmla="*/ 47883763 h 22"/>
              <a:gd name="T56" fmla="*/ 7561339 w 31"/>
              <a:gd name="T57" fmla="*/ 47883763 h 22"/>
              <a:gd name="T58" fmla="*/ 7561339 w 31"/>
              <a:gd name="T59" fmla="*/ 52924075 h 22"/>
              <a:gd name="T60" fmla="*/ 7561339 w 31"/>
              <a:gd name="T61" fmla="*/ 52924075 h 22"/>
              <a:gd name="T62" fmla="*/ 2520976 w 31"/>
              <a:gd name="T63" fmla="*/ 55443438 h 22"/>
              <a:gd name="T64" fmla="*/ 2520976 w 31"/>
              <a:gd name="T65" fmla="*/ 55443438 h 2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1" h="22">
                <a:moveTo>
                  <a:pt x="1" y="22"/>
                </a:moveTo>
                <a:lnTo>
                  <a:pt x="1" y="22"/>
                </a:lnTo>
                <a:lnTo>
                  <a:pt x="0" y="21"/>
                </a:lnTo>
                <a:lnTo>
                  <a:pt x="0" y="19"/>
                </a:lnTo>
                <a:lnTo>
                  <a:pt x="1" y="17"/>
                </a:lnTo>
                <a:lnTo>
                  <a:pt x="17" y="8"/>
                </a:lnTo>
                <a:lnTo>
                  <a:pt x="25" y="3"/>
                </a:lnTo>
                <a:lnTo>
                  <a:pt x="28" y="0"/>
                </a:lnTo>
                <a:lnTo>
                  <a:pt x="30" y="0"/>
                </a:lnTo>
                <a:lnTo>
                  <a:pt x="31" y="2"/>
                </a:lnTo>
                <a:lnTo>
                  <a:pt x="31" y="3"/>
                </a:lnTo>
                <a:lnTo>
                  <a:pt x="30" y="3"/>
                </a:lnTo>
                <a:lnTo>
                  <a:pt x="27" y="5"/>
                </a:lnTo>
                <a:lnTo>
                  <a:pt x="23" y="6"/>
                </a:lnTo>
                <a:lnTo>
                  <a:pt x="6" y="16"/>
                </a:lnTo>
                <a:lnTo>
                  <a:pt x="3" y="19"/>
                </a:lnTo>
                <a:lnTo>
                  <a:pt x="3" y="21"/>
                </a:lnTo>
                <a:lnTo>
                  <a:pt x="1" y="2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2" name="Freeform 83"/>
          <p:cNvSpPr>
            <a:spLocks/>
          </p:cNvSpPr>
          <p:nvPr/>
        </p:nvSpPr>
        <p:spPr bwMode="auto">
          <a:xfrm>
            <a:off x="1204913" y="3809776"/>
            <a:ext cx="38100" cy="71438"/>
          </a:xfrm>
          <a:custGeom>
            <a:avLst/>
            <a:gdLst>
              <a:gd name="T0" fmla="*/ 60483750 w 24"/>
              <a:gd name="T1" fmla="*/ 2520968 h 45"/>
              <a:gd name="T2" fmla="*/ 60483750 w 24"/>
              <a:gd name="T3" fmla="*/ 2520968 h 45"/>
              <a:gd name="T4" fmla="*/ 60483750 w 24"/>
              <a:gd name="T5" fmla="*/ 7561315 h 45"/>
              <a:gd name="T6" fmla="*/ 60483750 w 24"/>
              <a:gd name="T7" fmla="*/ 7561315 h 45"/>
              <a:gd name="T8" fmla="*/ 52924075 w 24"/>
              <a:gd name="T9" fmla="*/ 15121043 h 45"/>
              <a:gd name="T10" fmla="*/ 52924075 w 24"/>
              <a:gd name="T11" fmla="*/ 15121043 h 45"/>
              <a:gd name="T12" fmla="*/ 27722513 w 24"/>
              <a:gd name="T13" fmla="*/ 57964793 h 45"/>
              <a:gd name="T14" fmla="*/ 27722513 w 24"/>
              <a:gd name="T15" fmla="*/ 57964793 h 45"/>
              <a:gd name="T16" fmla="*/ 17641888 w 24"/>
              <a:gd name="T17" fmla="*/ 85685912 h 45"/>
              <a:gd name="T18" fmla="*/ 17641888 w 24"/>
              <a:gd name="T19" fmla="*/ 85685912 h 45"/>
              <a:gd name="T20" fmla="*/ 7561263 w 24"/>
              <a:gd name="T21" fmla="*/ 105847303 h 45"/>
              <a:gd name="T22" fmla="*/ 7561263 w 24"/>
              <a:gd name="T23" fmla="*/ 105847303 h 45"/>
              <a:gd name="T24" fmla="*/ 7561263 w 24"/>
              <a:gd name="T25" fmla="*/ 110887651 h 45"/>
              <a:gd name="T26" fmla="*/ 5040313 w 24"/>
              <a:gd name="T27" fmla="*/ 113408619 h 45"/>
              <a:gd name="T28" fmla="*/ 5040313 w 24"/>
              <a:gd name="T29" fmla="*/ 113408619 h 45"/>
              <a:gd name="T30" fmla="*/ 0 w 24"/>
              <a:gd name="T31" fmla="*/ 110887651 h 45"/>
              <a:gd name="T32" fmla="*/ 0 w 24"/>
              <a:gd name="T33" fmla="*/ 103327923 h 45"/>
              <a:gd name="T34" fmla="*/ 0 w 24"/>
              <a:gd name="T35" fmla="*/ 103327923 h 45"/>
              <a:gd name="T36" fmla="*/ 17641888 w 24"/>
              <a:gd name="T37" fmla="*/ 70564869 h 45"/>
              <a:gd name="T38" fmla="*/ 17641888 w 24"/>
              <a:gd name="T39" fmla="*/ 70564869 h 45"/>
              <a:gd name="T40" fmla="*/ 32762825 w 24"/>
              <a:gd name="T41" fmla="*/ 42843750 h 45"/>
              <a:gd name="T42" fmla="*/ 32762825 w 24"/>
              <a:gd name="T43" fmla="*/ 42843750 h 45"/>
              <a:gd name="T44" fmla="*/ 45362813 w 24"/>
              <a:gd name="T45" fmla="*/ 20161391 h 45"/>
              <a:gd name="T46" fmla="*/ 45362813 w 24"/>
              <a:gd name="T47" fmla="*/ 20161391 h 45"/>
              <a:gd name="T48" fmla="*/ 47883763 w 24"/>
              <a:gd name="T49" fmla="*/ 2520968 h 45"/>
              <a:gd name="T50" fmla="*/ 47883763 w 24"/>
              <a:gd name="T51" fmla="*/ 2520968 h 45"/>
              <a:gd name="T52" fmla="*/ 52924075 w 24"/>
              <a:gd name="T53" fmla="*/ 0 h 45"/>
              <a:gd name="T54" fmla="*/ 52924075 w 24"/>
              <a:gd name="T55" fmla="*/ 0 h 45"/>
              <a:gd name="T56" fmla="*/ 60483750 w 24"/>
              <a:gd name="T57" fmla="*/ 0 h 45"/>
              <a:gd name="T58" fmla="*/ 60483750 w 24"/>
              <a:gd name="T59" fmla="*/ 2520968 h 45"/>
              <a:gd name="T60" fmla="*/ 60483750 w 24"/>
              <a:gd name="T61" fmla="*/ 2520968 h 4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4" h="45">
                <a:moveTo>
                  <a:pt x="24" y="1"/>
                </a:moveTo>
                <a:lnTo>
                  <a:pt x="24" y="1"/>
                </a:lnTo>
                <a:lnTo>
                  <a:pt x="24" y="3"/>
                </a:lnTo>
                <a:lnTo>
                  <a:pt x="21" y="6"/>
                </a:lnTo>
                <a:lnTo>
                  <a:pt x="11" y="23"/>
                </a:lnTo>
                <a:lnTo>
                  <a:pt x="7" y="34"/>
                </a:lnTo>
                <a:lnTo>
                  <a:pt x="3" y="42"/>
                </a:lnTo>
                <a:lnTo>
                  <a:pt x="3" y="44"/>
                </a:lnTo>
                <a:lnTo>
                  <a:pt x="2" y="45"/>
                </a:lnTo>
                <a:lnTo>
                  <a:pt x="0" y="44"/>
                </a:lnTo>
                <a:lnTo>
                  <a:pt x="0" y="41"/>
                </a:lnTo>
                <a:lnTo>
                  <a:pt x="7" y="28"/>
                </a:lnTo>
                <a:lnTo>
                  <a:pt x="13" y="17"/>
                </a:lnTo>
                <a:lnTo>
                  <a:pt x="18" y="8"/>
                </a:lnTo>
                <a:lnTo>
                  <a:pt x="19" y="1"/>
                </a:lnTo>
                <a:lnTo>
                  <a:pt x="21" y="0"/>
                </a:lnTo>
                <a:lnTo>
                  <a:pt x="24" y="0"/>
                </a:lnTo>
                <a:lnTo>
                  <a:pt x="24" y="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3" name="Freeform 84"/>
          <p:cNvSpPr>
            <a:spLocks/>
          </p:cNvSpPr>
          <p:nvPr/>
        </p:nvSpPr>
        <p:spPr bwMode="auto">
          <a:xfrm>
            <a:off x="1196975" y="3681189"/>
            <a:ext cx="65088" cy="52387"/>
          </a:xfrm>
          <a:custGeom>
            <a:avLst/>
            <a:gdLst>
              <a:gd name="T0" fmla="*/ 10080702 w 41"/>
              <a:gd name="T1" fmla="*/ 83165156 h 33"/>
              <a:gd name="T2" fmla="*/ 10080702 w 41"/>
              <a:gd name="T3" fmla="*/ 83165156 h 33"/>
              <a:gd name="T4" fmla="*/ 0 w 41"/>
              <a:gd name="T5" fmla="*/ 80644230 h 33"/>
              <a:gd name="T6" fmla="*/ 0 w 41"/>
              <a:gd name="T7" fmla="*/ 80644230 h 33"/>
              <a:gd name="T8" fmla="*/ 5040351 w 41"/>
              <a:gd name="T9" fmla="*/ 73084627 h 33"/>
              <a:gd name="T10" fmla="*/ 5040351 w 41"/>
              <a:gd name="T11" fmla="*/ 73084627 h 33"/>
              <a:gd name="T12" fmla="*/ 10080702 w 41"/>
              <a:gd name="T13" fmla="*/ 68044363 h 33"/>
              <a:gd name="T14" fmla="*/ 10080702 w 41"/>
              <a:gd name="T15" fmla="*/ 68044363 h 33"/>
              <a:gd name="T16" fmla="*/ 37803428 w 41"/>
              <a:gd name="T17" fmla="*/ 47883305 h 33"/>
              <a:gd name="T18" fmla="*/ 65524566 w 41"/>
              <a:gd name="T19" fmla="*/ 27722248 h 33"/>
              <a:gd name="T20" fmla="*/ 65524566 w 41"/>
              <a:gd name="T21" fmla="*/ 27722248 h 33"/>
              <a:gd name="T22" fmla="*/ 85685971 w 41"/>
              <a:gd name="T23" fmla="*/ 12601455 h 33"/>
              <a:gd name="T24" fmla="*/ 85685971 w 41"/>
              <a:gd name="T25" fmla="*/ 12601455 h 33"/>
              <a:gd name="T26" fmla="*/ 95766673 w 41"/>
              <a:gd name="T27" fmla="*/ 0 h 33"/>
              <a:gd name="T28" fmla="*/ 95766673 w 41"/>
              <a:gd name="T29" fmla="*/ 0 h 33"/>
              <a:gd name="T30" fmla="*/ 95766673 w 41"/>
              <a:gd name="T31" fmla="*/ 0 h 33"/>
              <a:gd name="T32" fmla="*/ 95766673 w 41"/>
              <a:gd name="T33" fmla="*/ 0 h 33"/>
              <a:gd name="T34" fmla="*/ 103327994 w 41"/>
              <a:gd name="T35" fmla="*/ 0 h 33"/>
              <a:gd name="T36" fmla="*/ 103327994 w 41"/>
              <a:gd name="T37" fmla="*/ 0 h 33"/>
              <a:gd name="T38" fmla="*/ 103327994 w 41"/>
              <a:gd name="T39" fmla="*/ 7561190 h 33"/>
              <a:gd name="T40" fmla="*/ 103327994 w 41"/>
              <a:gd name="T41" fmla="*/ 7561190 h 33"/>
              <a:gd name="T42" fmla="*/ 100807024 w 41"/>
              <a:gd name="T43" fmla="*/ 7561190 h 33"/>
              <a:gd name="T44" fmla="*/ 100807024 w 41"/>
              <a:gd name="T45" fmla="*/ 7561190 h 33"/>
              <a:gd name="T46" fmla="*/ 93247291 w 41"/>
              <a:gd name="T47" fmla="*/ 15120793 h 33"/>
              <a:gd name="T48" fmla="*/ 93247291 w 41"/>
              <a:gd name="T49" fmla="*/ 15120793 h 33"/>
              <a:gd name="T50" fmla="*/ 65524566 w 41"/>
              <a:gd name="T51" fmla="*/ 32762512 h 33"/>
              <a:gd name="T52" fmla="*/ 65524566 w 41"/>
              <a:gd name="T53" fmla="*/ 32762512 h 33"/>
              <a:gd name="T54" fmla="*/ 30242107 w 41"/>
              <a:gd name="T55" fmla="*/ 55442908 h 33"/>
              <a:gd name="T56" fmla="*/ 30242107 w 41"/>
              <a:gd name="T57" fmla="*/ 55442908 h 33"/>
              <a:gd name="T58" fmla="*/ 20161405 w 41"/>
              <a:gd name="T59" fmla="*/ 68044363 h 33"/>
              <a:gd name="T60" fmla="*/ 12601672 w 41"/>
              <a:gd name="T61" fmla="*/ 80644230 h 33"/>
              <a:gd name="T62" fmla="*/ 12601672 w 41"/>
              <a:gd name="T63" fmla="*/ 80644230 h 33"/>
              <a:gd name="T64" fmla="*/ 10080702 w 41"/>
              <a:gd name="T65" fmla="*/ 83165156 h 33"/>
              <a:gd name="T66" fmla="*/ 10080702 w 41"/>
              <a:gd name="T67" fmla="*/ 83165156 h 3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1" h="33">
                <a:moveTo>
                  <a:pt x="4" y="33"/>
                </a:moveTo>
                <a:lnTo>
                  <a:pt x="4" y="33"/>
                </a:lnTo>
                <a:lnTo>
                  <a:pt x="0" y="32"/>
                </a:lnTo>
                <a:lnTo>
                  <a:pt x="2" y="29"/>
                </a:lnTo>
                <a:lnTo>
                  <a:pt x="4" y="27"/>
                </a:lnTo>
                <a:lnTo>
                  <a:pt x="15" y="19"/>
                </a:lnTo>
                <a:lnTo>
                  <a:pt x="26" y="11"/>
                </a:lnTo>
                <a:lnTo>
                  <a:pt x="34" y="5"/>
                </a:lnTo>
                <a:lnTo>
                  <a:pt x="38" y="0"/>
                </a:lnTo>
                <a:lnTo>
                  <a:pt x="41" y="0"/>
                </a:lnTo>
                <a:lnTo>
                  <a:pt x="41" y="3"/>
                </a:lnTo>
                <a:lnTo>
                  <a:pt x="40" y="3"/>
                </a:lnTo>
                <a:lnTo>
                  <a:pt x="37" y="6"/>
                </a:lnTo>
                <a:lnTo>
                  <a:pt x="26" y="13"/>
                </a:lnTo>
                <a:lnTo>
                  <a:pt x="12" y="22"/>
                </a:lnTo>
                <a:lnTo>
                  <a:pt x="8" y="27"/>
                </a:lnTo>
                <a:lnTo>
                  <a:pt x="5" y="32"/>
                </a:lnTo>
                <a:lnTo>
                  <a:pt x="4" y="3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4" name="Freeform 85"/>
          <p:cNvSpPr>
            <a:spLocks/>
          </p:cNvSpPr>
          <p:nvPr/>
        </p:nvSpPr>
        <p:spPr bwMode="auto">
          <a:xfrm>
            <a:off x="1216025" y="3822475"/>
            <a:ext cx="36513" cy="69850"/>
          </a:xfrm>
          <a:custGeom>
            <a:avLst/>
            <a:gdLst>
              <a:gd name="T0" fmla="*/ 2520985 w 23"/>
              <a:gd name="T1" fmla="*/ 110886875 h 44"/>
              <a:gd name="T2" fmla="*/ 2520985 w 23"/>
              <a:gd name="T3" fmla="*/ 110886875 h 44"/>
              <a:gd name="T4" fmla="*/ 0 w 23"/>
              <a:gd name="T5" fmla="*/ 110886875 h 44"/>
              <a:gd name="T6" fmla="*/ 0 w 23"/>
              <a:gd name="T7" fmla="*/ 110886875 h 44"/>
              <a:gd name="T8" fmla="*/ 0 w 23"/>
              <a:gd name="T9" fmla="*/ 103327200 h 44"/>
              <a:gd name="T10" fmla="*/ 0 w 23"/>
              <a:gd name="T11" fmla="*/ 103327200 h 44"/>
              <a:gd name="T12" fmla="*/ 10080763 w 23"/>
              <a:gd name="T13" fmla="*/ 85685313 h 44"/>
              <a:gd name="T14" fmla="*/ 10080763 w 23"/>
              <a:gd name="T15" fmla="*/ 85685313 h 44"/>
              <a:gd name="T16" fmla="*/ 15121145 w 23"/>
              <a:gd name="T17" fmla="*/ 78125638 h 44"/>
              <a:gd name="T18" fmla="*/ 15121145 w 23"/>
              <a:gd name="T19" fmla="*/ 78125638 h 44"/>
              <a:gd name="T20" fmla="*/ 37803655 w 23"/>
              <a:gd name="T21" fmla="*/ 30241875 h 44"/>
              <a:gd name="T22" fmla="*/ 37803655 w 23"/>
              <a:gd name="T23" fmla="*/ 30241875 h 44"/>
              <a:gd name="T24" fmla="*/ 42844037 w 23"/>
              <a:gd name="T25" fmla="*/ 17641888 h 44"/>
              <a:gd name="T26" fmla="*/ 42844037 w 23"/>
              <a:gd name="T27" fmla="*/ 17641888 h 44"/>
              <a:gd name="T28" fmla="*/ 50403815 w 23"/>
              <a:gd name="T29" fmla="*/ 7561263 h 44"/>
              <a:gd name="T30" fmla="*/ 50403815 w 23"/>
              <a:gd name="T31" fmla="*/ 7561263 h 44"/>
              <a:gd name="T32" fmla="*/ 50403815 w 23"/>
              <a:gd name="T33" fmla="*/ 2520950 h 44"/>
              <a:gd name="T34" fmla="*/ 50403815 w 23"/>
              <a:gd name="T35" fmla="*/ 2520950 h 44"/>
              <a:gd name="T36" fmla="*/ 50403815 w 23"/>
              <a:gd name="T37" fmla="*/ 0 h 44"/>
              <a:gd name="T38" fmla="*/ 55444197 w 23"/>
              <a:gd name="T39" fmla="*/ 0 h 44"/>
              <a:gd name="T40" fmla="*/ 55444197 w 23"/>
              <a:gd name="T41" fmla="*/ 0 h 44"/>
              <a:gd name="T42" fmla="*/ 57965181 w 23"/>
              <a:gd name="T43" fmla="*/ 2520950 h 44"/>
              <a:gd name="T44" fmla="*/ 57965181 w 23"/>
              <a:gd name="T45" fmla="*/ 7561263 h 44"/>
              <a:gd name="T46" fmla="*/ 57965181 w 23"/>
              <a:gd name="T47" fmla="*/ 7561263 h 44"/>
              <a:gd name="T48" fmla="*/ 57965181 w 23"/>
              <a:gd name="T49" fmla="*/ 7561263 h 44"/>
              <a:gd name="T50" fmla="*/ 57965181 w 23"/>
              <a:gd name="T51" fmla="*/ 7561263 h 44"/>
              <a:gd name="T52" fmla="*/ 50403815 w 23"/>
              <a:gd name="T53" fmla="*/ 17641888 h 44"/>
              <a:gd name="T54" fmla="*/ 45363434 w 23"/>
              <a:gd name="T55" fmla="*/ 30241875 h 44"/>
              <a:gd name="T56" fmla="*/ 45363434 w 23"/>
              <a:gd name="T57" fmla="*/ 30241875 h 44"/>
              <a:gd name="T58" fmla="*/ 17642129 w 23"/>
              <a:gd name="T59" fmla="*/ 85685313 h 44"/>
              <a:gd name="T60" fmla="*/ 17642129 w 23"/>
              <a:gd name="T61" fmla="*/ 85685313 h 44"/>
              <a:gd name="T62" fmla="*/ 10080763 w 23"/>
              <a:gd name="T63" fmla="*/ 105846563 h 44"/>
              <a:gd name="T64" fmla="*/ 10080763 w 23"/>
              <a:gd name="T65" fmla="*/ 105846563 h 44"/>
              <a:gd name="T66" fmla="*/ 7561366 w 23"/>
              <a:gd name="T67" fmla="*/ 110886875 h 44"/>
              <a:gd name="T68" fmla="*/ 2520985 w 23"/>
              <a:gd name="T69" fmla="*/ 110886875 h 44"/>
              <a:gd name="T70" fmla="*/ 2520985 w 23"/>
              <a:gd name="T71" fmla="*/ 110886875 h 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44">
                <a:moveTo>
                  <a:pt x="1" y="44"/>
                </a:moveTo>
                <a:lnTo>
                  <a:pt x="1" y="44"/>
                </a:lnTo>
                <a:lnTo>
                  <a:pt x="0" y="44"/>
                </a:lnTo>
                <a:lnTo>
                  <a:pt x="0" y="41"/>
                </a:lnTo>
                <a:lnTo>
                  <a:pt x="4" y="34"/>
                </a:lnTo>
                <a:lnTo>
                  <a:pt x="6" y="31"/>
                </a:lnTo>
                <a:lnTo>
                  <a:pt x="15" y="12"/>
                </a:lnTo>
                <a:lnTo>
                  <a:pt x="17" y="7"/>
                </a:lnTo>
                <a:lnTo>
                  <a:pt x="20" y="3"/>
                </a:lnTo>
                <a:lnTo>
                  <a:pt x="20" y="1"/>
                </a:lnTo>
                <a:lnTo>
                  <a:pt x="20" y="0"/>
                </a:lnTo>
                <a:lnTo>
                  <a:pt x="22" y="0"/>
                </a:lnTo>
                <a:lnTo>
                  <a:pt x="23" y="1"/>
                </a:lnTo>
                <a:lnTo>
                  <a:pt x="23" y="3"/>
                </a:lnTo>
                <a:lnTo>
                  <a:pt x="20" y="7"/>
                </a:lnTo>
                <a:lnTo>
                  <a:pt x="18" y="12"/>
                </a:lnTo>
                <a:lnTo>
                  <a:pt x="7" y="34"/>
                </a:lnTo>
                <a:lnTo>
                  <a:pt x="4" y="42"/>
                </a:lnTo>
                <a:lnTo>
                  <a:pt x="3" y="44"/>
                </a:lnTo>
                <a:lnTo>
                  <a:pt x="1" y="4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5" name="Freeform 86"/>
          <p:cNvSpPr>
            <a:spLocks/>
          </p:cNvSpPr>
          <p:nvPr/>
        </p:nvSpPr>
        <p:spPr bwMode="auto">
          <a:xfrm>
            <a:off x="1195388" y="3666901"/>
            <a:ext cx="69850" cy="47625"/>
          </a:xfrm>
          <a:custGeom>
            <a:avLst/>
            <a:gdLst>
              <a:gd name="T0" fmla="*/ 105846563 w 44"/>
              <a:gd name="T1" fmla="*/ 7561263 h 30"/>
              <a:gd name="T2" fmla="*/ 105846563 w 44"/>
              <a:gd name="T3" fmla="*/ 7561263 h 30"/>
              <a:gd name="T4" fmla="*/ 98286888 w 44"/>
              <a:gd name="T5" fmla="*/ 10080625 h 30"/>
              <a:gd name="T6" fmla="*/ 98286888 w 44"/>
              <a:gd name="T7" fmla="*/ 10080625 h 30"/>
              <a:gd name="T8" fmla="*/ 88206263 w 44"/>
              <a:gd name="T9" fmla="*/ 15120938 h 30"/>
              <a:gd name="T10" fmla="*/ 88206263 w 44"/>
              <a:gd name="T11" fmla="*/ 15120938 h 30"/>
              <a:gd name="T12" fmla="*/ 32762825 w 44"/>
              <a:gd name="T13" fmla="*/ 50403125 h 30"/>
              <a:gd name="T14" fmla="*/ 32762825 w 44"/>
              <a:gd name="T15" fmla="*/ 50403125 h 30"/>
              <a:gd name="T16" fmla="*/ 12601575 w 44"/>
              <a:gd name="T17" fmla="*/ 68045013 h 30"/>
              <a:gd name="T18" fmla="*/ 12601575 w 44"/>
              <a:gd name="T19" fmla="*/ 68045013 h 30"/>
              <a:gd name="T20" fmla="*/ 7561263 w 44"/>
              <a:gd name="T21" fmla="*/ 75604688 h 30"/>
              <a:gd name="T22" fmla="*/ 7561263 w 44"/>
              <a:gd name="T23" fmla="*/ 75604688 h 30"/>
              <a:gd name="T24" fmla="*/ 2520950 w 44"/>
              <a:gd name="T25" fmla="*/ 75604688 h 30"/>
              <a:gd name="T26" fmla="*/ 0 w 44"/>
              <a:gd name="T27" fmla="*/ 75604688 h 30"/>
              <a:gd name="T28" fmla="*/ 0 w 44"/>
              <a:gd name="T29" fmla="*/ 75604688 h 30"/>
              <a:gd name="T30" fmla="*/ 0 w 44"/>
              <a:gd name="T31" fmla="*/ 70564375 h 30"/>
              <a:gd name="T32" fmla="*/ 0 w 44"/>
              <a:gd name="T33" fmla="*/ 68045013 h 30"/>
              <a:gd name="T34" fmla="*/ 0 w 44"/>
              <a:gd name="T35" fmla="*/ 68045013 h 30"/>
              <a:gd name="T36" fmla="*/ 2520950 w 44"/>
              <a:gd name="T37" fmla="*/ 63004700 h 30"/>
              <a:gd name="T38" fmla="*/ 2520950 w 44"/>
              <a:gd name="T39" fmla="*/ 63004700 h 30"/>
              <a:gd name="T40" fmla="*/ 7561263 w 44"/>
              <a:gd name="T41" fmla="*/ 57964388 h 30"/>
              <a:gd name="T42" fmla="*/ 7561263 w 44"/>
              <a:gd name="T43" fmla="*/ 57964388 h 30"/>
              <a:gd name="T44" fmla="*/ 90725625 w 44"/>
              <a:gd name="T45" fmla="*/ 7561263 h 30"/>
              <a:gd name="T46" fmla="*/ 90725625 w 44"/>
              <a:gd name="T47" fmla="*/ 7561263 h 30"/>
              <a:gd name="T48" fmla="*/ 95765938 w 44"/>
              <a:gd name="T49" fmla="*/ 2520950 h 30"/>
              <a:gd name="T50" fmla="*/ 95765938 w 44"/>
              <a:gd name="T51" fmla="*/ 2520950 h 30"/>
              <a:gd name="T52" fmla="*/ 103327200 w 44"/>
              <a:gd name="T53" fmla="*/ 0 h 30"/>
              <a:gd name="T54" fmla="*/ 103327200 w 44"/>
              <a:gd name="T55" fmla="*/ 0 h 30"/>
              <a:gd name="T56" fmla="*/ 105846563 w 44"/>
              <a:gd name="T57" fmla="*/ 0 h 30"/>
              <a:gd name="T58" fmla="*/ 105846563 w 44"/>
              <a:gd name="T59" fmla="*/ 0 h 30"/>
              <a:gd name="T60" fmla="*/ 110886875 w 44"/>
              <a:gd name="T61" fmla="*/ 2520950 h 30"/>
              <a:gd name="T62" fmla="*/ 110886875 w 44"/>
              <a:gd name="T63" fmla="*/ 7561263 h 30"/>
              <a:gd name="T64" fmla="*/ 110886875 w 44"/>
              <a:gd name="T65" fmla="*/ 7561263 h 30"/>
              <a:gd name="T66" fmla="*/ 105846563 w 44"/>
              <a:gd name="T67" fmla="*/ 7561263 h 30"/>
              <a:gd name="T68" fmla="*/ 105846563 w 44"/>
              <a:gd name="T69" fmla="*/ 7561263 h 3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4" h="30">
                <a:moveTo>
                  <a:pt x="42" y="3"/>
                </a:moveTo>
                <a:lnTo>
                  <a:pt x="42" y="3"/>
                </a:lnTo>
                <a:lnTo>
                  <a:pt x="39" y="4"/>
                </a:lnTo>
                <a:lnTo>
                  <a:pt x="35" y="6"/>
                </a:lnTo>
                <a:lnTo>
                  <a:pt x="13" y="20"/>
                </a:lnTo>
                <a:lnTo>
                  <a:pt x="5" y="27"/>
                </a:lnTo>
                <a:lnTo>
                  <a:pt x="3" y="30"/>
                </a:lnTo>
                <a:lnTo>
                  <a:pt x="1" y="30"/>
                </a:lnTo>
                <a:lnTo>
                  <a:pt x="0" y="30"/>
                </a:lnTo>
                <a:lnTo>
                  <a:pt x="0" y="28"/>
                </a:lnTo>
                <a:lnTo>
                  <a:pt x="0" y="27"/>
                </a:lnTo>
                <a:lnTo>
                  <a:pt x="1" y="25"/>
                </a:lnTo>
                <a:lnTo>
                  <a:pt x="3" y="23"/>
                </a:lnTo>
                <a:lnTo>
                  <a:pt x="36" y="3"/>
                </a:lnTo>
                <a:lnTo>
                  <a:pt x="38" y="1"/>
                </a:lnTo>
                <a:lnTo>
                  <a:pt x="41" y="0"/>
                </a:lnTo>
                <a:lnTo>
                  <a:pt x="42" y="0"/>
                </a:lnTo>
                <a:lnTo>
                  <a:pt x="44" y="1"/>
                </a:lnTo>
                <a:lnTo>
                  <a:pt x="44" y="3"/>
                </a:lnTo>
                <a:lnTo>
                  <a:pt x="42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6" name="Freeform 87"/>
          <p:cNvSpPr>
            <a:spLocks/>
          </p:cNvSpPr>
          <p:nvPr/>
        </p:nvSpPr>
        <p:spPr bwMode="auto">
          <a:xfrm>
            <a:off x="1352551" y="3771676"/>
            <a:ext cx="41275" cy="65088"/>
          </a:xfrm>
          <a:custGeom>
            <a:avLst/>
            <a:gdLst>
              <a:gd name="T0" fmla="*/ 7561263 w 26"/>
              <a:gd name="T1" fmla="*/ 5040351 h 41"/>
              <a:gd name="T2" fmla="*/ 7561263 w 26"/>
              <a:gd name="T3" fmla="*/ 5040351 h 41"/>
              <a:gd name="T4" fmla="*/ 12601575 w 26"/>
              <a:gd name="T5" fmla="*/ 12601672 h 41"/>
              <a:gd name="T6" fmla="*/ 12601575 w 26"/>
              <a:gd name="T7" fmla="*/ 12601672 h 41"/>
              <a:gd name="T8" fmla="*/ 35282188 w 26"/>
              <a:gd name="T9" fmla="*/ 50403512 h 41"/>
              <a:gd name="T10" fmla="*/ 35282188 w 26"/>
              <a:gd name="T11" fmla="*/ 50403512 h 41"/>
              <a:gd name="T12" fmla="*/ 55443438 w 26"/>
              <a:gd name="T13" fmla="*/ 83166589 h 41"/>
              <a:gd name="T14" fmla="*/ 55443438 w 26"/>
              <a:gd name="T15" fmla="*/ 83166589 h 41"/>
              <a:gd name="T16" fmla="*/ 65524063 w 26"/>
              <a:gd name="T17" fmla="*/ 95766673 h 41"/>
              <a:gd name="T18" fmla="*/ 65524063 w 26"/>
              <a:gd name="T19" fmla="*/ 95766673 h 41"/>
              <a:gd name="T20" fmla="*/ 65524063 w 26"/>
              <a:gd name="T21" fmla="*/ 98287643 h 41"/>
              <a:gd name="T22" fmla="*/ 65524063 w 26"/>
              <a:gd name="T23" fmla="*/ 98287643 h 41"/>
              <a:gd name="T24" fmla="*/ 60483750 w 26"/>
              <a:gd name="T25" fmla="*/ 103327994 h 41"/>
              <a:gd name="T26" fmla="*/ 60483750 w 26"/>
              <a:gd name="T27" fmla="*/ 103327994 h 41"/>
              <a:gd name="T28" fmla="*/ 55443438 w 26"/>
              <a:gd name="T29" fmla="*/ 98287643 h 41"/>
              <a:gd name="T30" fmla="*/ 55443438 w 26"/>
              <a:gd name="T31" fmla="*/ 98287643 h 41"/>
              <a:gd name="T32" fmla="*/ 45362813 w 26"/>
              <a:gd name="T33" fmla="*/ 75605268 h 41"/>
              <a:gd name="T34" fmla="*/ 45362813 w 26"/>
              <a:gd name="T35" fmla="*/ 75605268 h 41"/>
              <a:gd name="T36" fmla="*/ 35282188 w 26"/>
              <a:gd name="T37" fmla="*/ 68045535 h 41"/>
              <a:gd name="T38" fmla="*/ 35282188 w 26"/>
              <a:gd name="T39" fmla="*/ 68045535 h 41"/>
              <a:gd name="T40" fmla="*/ 27722513 w 26"/>
              <a:gd name="T41" fmla="*/ 47884130 h 41"/>
              <a:gd name="T42" fmla="*/ 27722513 w 26"/>
              <a:gd name="T43" fmla="*/ 47884130 h 41"/>
              <a:gd name="T44" fmla="*/ 7561263 w 26"/>
              <a:gd name="T45" fmla="*/ 15121054 h 41"/>
              <a:gd name="T46" fmla="*/ 7561263 w 26"/>
              <a:gd name="T47" fmla="*/ 15121054 h 41"/>
              <a:gd name="T48" fmla="*/ 0 w 26"/>
              <a:gd name="T49" fmla="*/ 7561321 h 41"/>
              <a:gd name="T50" fmla="*/ 0 w 26"/>
              <a:gd name="T51" fmla="*/ 7561321 h 41"/>
              <a:gd name="T52" fmla="*/ 0 w 26"/>
              <a:gd name="T53" fmla="*/ 7561321 h 41"/>
              <a:gd name="T54" fmla="*/ 0 w 26"/>
              <a:gd name="T55" fmla="*/ 7561321 h 41"/>
              <a:gd name="T56" fmla="*/ 0 w 26"/>
              <a:gd name="T57" fmla="*/ 5040351 h 41"/>
              <a:gd name="T58" fmla="*/ 5040313 w 26"/>
              <a:gd name="T59" fmla="*/ 0 h 41"/>
              <a:gd name="T60" fmla="*/ 5040313 w 26"/>
              <a:gd name="T61" fmla="*/ 0 h 41"/>
              <a:gd name="T62" fmla="*/ 7561263 w 26"/>
              <a:gd name="T63" fmla="*/ 5040351 h 41"/>
              <a:gd name="T64" fmla="*/ 7561263 w 26"/>
              <a:gd name="T65" fmla="*/ 5040351 h 41"/>
              <a:gd name="T66" fmla="*/ 7561263 w 26"/>
              <a:gd name="T67" fmla="*/ 5040351 h 41"/>
              <a:gd name="T68" fmla="*/ 7561263 w 26"/>
              <a:gd name="T69" fmla="*/ 5040351 h 4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6" h="41">
                <a:moveTo>
                  <a:pt x="3" y="2"/>
                </a:moveTo>
                <a:lnTo>
                  <a:pt x="3" y="2"/>
                </a:lnTo>
                <a:lnTo>
                  <a:pt x="5" y="5"/>
                </a:lnTo>
                <a:lnTo>
                  <a:pt x="14" y="20"/>
                </a:lnTo>
                <a:lnTo>
                  <a:pt x="22" y="33"/>
                </a:lnTo>
                <a:lnTo>
                  <a:pt x="26" y="38"/>
                </a:lnTo>
                <a:lnTo>
                  <a:pt x="26" y="39"/>
                </a:lnTo>
                <a:lnTo>
                  <a:pt x="24" y="41"/>
                </a:lnTo>
                <a:lnTo>
                  <a:pt x="22" y="39"/>
                </a:lnTo>
                <a:lnTo>
                  <a:pt x="18" y="30"/>
                </a:lnTo>
                <a:lnTo>
                  <a:pt x="14" y="27"/>
                </a:lnTo>
                <a:lnTo>
                  <a:pt x="11" y="19"/>
                </a:lnTo>
                <a:lnTo>
                  <a:pt x="3" y="6"/>
                </a:lnTo>
                <a:lnTo>
                  <a:pt x="0" y="3"/>
                </a:lnTo>
                <a:lnTo>
                  <a:pt x="0" y="2"/>
                </a:lnTo>
                <a:lnTo>
                  <a:pt x="2" y="0"/>
                </a:lnTo>
                <a:lnTo>
                  <a:pt x="3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7" name="Freeform 88"/>
          <p:cNvSpPr>
            <a:spLocks/>
          </p:cNvSpPr>
          <p:nvPr/>
        </p:nvSpPr>
        <p:spPr bwMode="auto">
          <a:xfrm>
            <a:off x="1338263" y="3789139"/>
            <a:ext cx="26987" cy="50800"/>
          </a:xfrm>
          <a:custGeom>
            <a:avLst/>
            <a:gdLst>
              <a:gd name="T0" fmla="*/ 2520903 w 17"/>
              <a:gd name="T1" fmla="*/ 0 h 32"/>
              <a:gd name="T2" fmla="*/ 2520903 w 17"/>
              <a:gd name="T3" fmla="*/ 0 h 32"/>
              <a:gd name="T4" fmla="*/ 7561122 w 17"/>
              <a:gd name="T5" fmla="*/ 5040313 h 32"/>
              <a:gd name="T6" fmla="*/ 7561122 w 17"/>
              <a:gd name="T7" fmla="*/ 5040313 h 32"/>
              <a:gd name="T8" fmla="*/ 7561122 w 17"/>
              <a:gd name="T9" fmla="*/ 5040313 h 32"/>
              <a:gd name="T10" fmla="*/ 7561122 w 17"/>
              <a:gd name="T11" fmla="*/ 5040313 h 32"/>
              <a:gd name="T12" fmla="*/ 7561122 w 17"/>
              <a:gd name="T13" fmla="*/ 7561263 h 32"/>
              <a:gd name="T14" fmla="*/ 7561122 w 17"/>
              <a:gd name="T15" fmla="*/ 7561263 h 32"/>
              <a:gd name="T16" fmla="*/ 12601342 w 17"/>
              <a:gd name="T17" fmla="*/ 12601575 h 32"/>
              <a:gd name="T18" fmla="*/ 12601342 w 17"/>
              <a:gd name="T19" fmla="*/ 12601575 h 32"/>
              <a:gd name="T20" fmla="*/ 30241315 w 17"/>
              <a:gd name="T21" fmla="*/ 55443438 h 32"/>
              <a:gd name="T22" fmla="*/ 30241315 w 17"/>
              <a:gd name="T23" fmla="*/ 55443438 h 32"/>
              <a:gd name="T24" fmla="*/ 42842656 w 17"/>
              <a:gd name="T25" fmla="*/ 70564375 h 32"/>
              <a:gd name="T26" fmla="*/ 42842656 w 17"/>
              <a:gd name="T27" fmla="*/ 70564375 h 32"/>
              <a:gd name="T28" fmla="*/ 42842656 w 17"/>
              <a:gd name="T29" fmla="*/ 80645000 h 32"/>
              <a:gd name="T30" fmla="*/ 42842656 w 17"/>
              <a:gd name="T31" fmla="*/ 80645000 h 32"/>
              <a:gd name="T32" fmla="*/ 40321753 w 17"/>
              <a:gd name="T33" fmla="*/ 80645000 h 32"/>
              <a:gd name="T34" fmla="*/ 40321753 w 17"/>
              <a:gd name="T35" fmla="*/ 80645000 h 32"/>
              <a:gd name="T36" fmla="*/ 35281534 w 17"/>
              <a:gd name="T37" fmla="*/ 80645000 h 32"/>
              <a:gd name="T38" fmla="*/ 35281534 w 17"/>
              <a:gd name="T39" fmla="*/ 80645000 h 32"/>
              <a:gd name="T40" fmla="*/ 30241315 w 17"/>
              <a:gd name="T41" fmla="*/ 70564375 h 32"/>
              <a:gd name="T42" fmla="*/ 30241315 w 17"/>
              <a:gd name="T43" fmla="*/ 70564375 h 32"/>
              <a:gd name="T44" fmla="*/ 27721999 w 17"/>
              <a:gd name="T45" fmla="*/ 60483750 h 32"/>
              <a:gd name="T46" fmla="*/ 27721999 w 17"/>
              <a:gd name="T47" fmla="*/ 60483750 h 32"/>
              <a:gd name="T48" fmla="*/ 2520903 w 17"/>
              <a:gd name="T49" fmla="*/ 15120938 h 32"/>
              <a:gd name="T50" fmla="*/ 2520903 w 17"/>
              <a:gd name="T51" fmla="*/ 15120938 h 32"/>
              <a:gd name="T52" fmla="*/ 0 w 17"/>
              <a:gd name="T53" fmla="*/ 7561263 h 32"/>
              <a:gd name="T54" fmla="*/ 0 w 17"/>
              <a:gd name="T55" fmla="*/ 7561263 h 32"/>
              <a:gd name="T56" fmla="*/ 0 w 17"/>
              <a:gd name="T57" fmla="*/ 5040313 h 32"/>
              <a:gd name="T58" fmla="*/ 0 w 17"/>
              <a:gd name="T59" fmla="*/ 5040313 h 32"/>
              <a:gd name="T60" fmla="*/ 2520903 w 17"/>
              <a:gd name="T61" fmla="*/ 0 h 32"/>
              <a:gd name="T62" fmla="*/ 2520903 w 17"/>
              <a:gd name="T63" fmla="*/ 0 h 3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" h="32">
                <a:moveTo>
                  <a:pt x="1" y="0"/>
                </a:moveTo>
                <a:lnTo>
                  <a:pt x="1" y="0"/>
                </a:lnTo>
                <a:lnTo>
                  <a:pt x="3" y="2"/>
                </a:lnTo>
                <a:lnTo>
                  <a:pt x="3" y="3"/>
                </a:lnTo>
                <a:lnTo>
                  <a:pt x="5" y="5"/>
                </a:lnTo>
                <a:lnTo>
                  <a:pt x="12" y="22"/>
                </a:lnTo>
                <a:lnTo>
                  <a:pt x="17" y="28"/>
                </a:lnTo>
                <a:lnTo>
                  <a:pt x="17" y="32"/>
                </a:lnTo>
                <a:lnTo>
                  <a:pt x="16" y="32"/>
                </a:lnTo>
                <a:lnTo>
                  <a:pt x="14" y="32"/>
                </a:lnTo>
                <a:lnTo>
                  <a:pt x="12" y="28"/>
                </a:lnTo>
                <a:lnTo>
                  <a:pt x="11" y="24"/>
                </a:lnTo>
                <a:lnTo>
                  <a:pt x="1" y="6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8" name="Freeform 89"/>
          <p:cNvSpPr>
            <a:spLocks/>
          </p:cNvSpPr>
          <p:nvPr/>
        </p:nvSpPr>
        <p:spPr bwMode="auto">
          <a:xfrm>
            <a:off x="1382713" y="4089176"/>
            <a:ext cx="25400" cy="60325"/>
          </a:xfrm>
          <a:custGeom>
            <a:avLst/>
            <a:gdLst>
              <a:gd name="T0" fmla="*/ 40322500 w 16"/>
              <a:gd name="T1" fmla="*/ 5040313 h 38"/>
              <a:gd name="T2" fmla="*/ 40322500 w 16"/>
              <a:gd name="T3" fmla="*/ 5040313 h 38"/>
              <a:gd name="T4" fmla="*/ 40322500 w 16"/>
              <a:gd name="T5" fmla="*/ 7561263 h 38"/>
              <a:gd name="T6" fmla="*/ 40322500 w 16"/>
              <a:gd name="T7" fmla="*/ 7561263 h 38"/>
              <a:gd name="T8" fmla="*/ 35282188 w 16"/>
              <a:gd name="T9" fmla="*/ 12601575 h 38"/>
              <a:gd name="T10" fmla="*/ 35282188 w 16"/>
              <a:gd name="T11" fmla="*/ 17641888 h 38"/>
              <a:gd name="T12" fmla="*/ 35282188 w 16"/>
              <a:gd name="T13" fmla="*/ 17641888 h 38"/>
              <a:gd name="T14" fmla="*/ 32762825 w 16"/>
              <a:gd name="T15" fmla="*/ 25201563 h 38"/>
              <a:gd name="T16" fmla="*/ 32762825 w 16"/>
              <a:gd name="T17" fmla="*/ 25201563 h 38"/>
              <a:gd name="T18" fmla="*/ 20161250 w 16"/>
              <a:gd name="T19" fmla="*/ 55443438 h 38"/>
              <a:gd name="T20" fmla="*/ 20161250 w 16"/>
              <a:gd name="T21" fmla="*/ 55443438 h 38"/>
              <a:gd name="T22" fmla="*/ 12601575 w 16"/>
              <a:gd name="T23" fmla="*/ 75604688 h 38"/>
              <a:gd name="T24" fmla="*/ 12601575 w 16"/>
              <a:gd name="T25" fmla="*/ 75604688 h 38"/>
              <a:gd name="T26" fmla="*/ 7561263 w 16"/>
              <a:gd name="T27" fmla="*/ 93246575 h 38"/>
              <a:gd name="T28" fmla="*/ 7561263 w 16"/>
              <a:gd name="T29" fmla="*/ 93246575 h 38"/>
              <a:gd name="T30" fmla="*/ 7561263 w 16"/>
              <a:gd name="T31" fmla="*/ 95765938 h 38"/>
              <a:gd name="T32" fmla="*/ 5040313 w 16"/>
              <a:gd name="T33" fmla="*/ 95765938 h 38"/>
              <a:gd name="T34" fmla="*/ 5040313 w 16"/>
              <a:gd name="T35" fmla="*/ 95765938 h 38"/>
              <a:gd name="T36" fmla="*/ 0 w 16"/>
              <a:gd name="T37" fmla="*/ 93246575 h 38"/>
              <a:gd name="T38" fmla="*/ 0 w 16"/>
              <a:gd name="T39" fmla="*/ 93246575 h 38"/>
              <a:gd name="T40" fmla="*/ 0 w 16"/>
              <a:gd name="T41" fmla="*/ 93246575 h 38"/>
              <a:gd name="T42" fmla="*/ 0 w 16"/>
              <a:gd name="T43" fmla="*/ 88206263 h 38"/>
              <a:gd name="T44" fmla="*/ 0 w 16"/>
              <a:gd name="T45" fmla="*/ 88206263 h 38"/>
              <a:gd name="T46" fmla="*/ 5040313 w 16"/>
              <a:gd name="T47" fmla="*/ 83165950 h 38"/>
              <a:gd name="T48" fmla="*/ 5040313 w 16"/>
              <a:gd name="T49" fmla="*/ 83165950 h 38"/>
              <a:gd name="T50" fmla="*/ 17641888 w 16"/>
              <a:gd name="T51" fmla="*/ 52924075 h 38"/>
              <a:gd name="T52" fmla="*/ 17641888 w 16"/>
              <a:gd name="T53" fmla="*/ 52924075 h 38"/>
              <a:gd name="T54" fmla="*/ 27722513 w 16"/>
              <a:gd name="T55" fmla="*/ 25201563 h 38"/>
              <a:gd name="T56" fmla="*/ 27722513 w 16"/>
              <a:gd name="T57" fmla="*/ 25201563 h 38"/>
              <a:gd name="T58" fmla="*/ 32762825 w 16"/>
              <a:gd name="T59" fmla="*/ 5040313 h 38"/>
              <a:gd name="T60" fmla="*/ 32762825 w 16"/>
              <a:gd name="T61" fmla="*/ 5040313 h 38"/>
              <a:gd name="T62" fmla="*/ 32762825 w 16"/>
              <a:gd name="T63" fmla="*/ 0 h 38"/>
              <a:gd name="T64" fmla="*/ 35282188 w 16"/>
              <a:gd name="T65" fmla="*/ 0 h 38"/>
              <a:gd name="T66" fmla="*/ 35282188 w 16"/>
              <a:gd name="T67" fmla="*/ 0 h 38"/>
              <a:gd name="T68" fmla="*/ 40322500 w 16"/>
              <a:gd name="T69" fmla="*/ 0 h 38"/>
              <a:gd name="T70" fmla="*/ 40322500 w 16"/>
              <a:gd name="T71" fmla="*/ 5040313 h 38"/>
              <a:gd name="T72" fmla="*/ 40322500 w 16"/>
              <a:gd name="T73" fmla="*/ 5040313 h 3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6" h="38">
                <a:moveTo>
                  <a:pt x="16" y="2"/>
                </a:moveTo>
                <a:lnTo>
                  <a:pt x="16" y="2"/>
                </a:lnTo>
                <a:lnTo>
                  <a:pt x="16" y="3"/>
                </a:lnTo>
                <a:lnTo>
                  <a:pt x="14" y="5"/>
                </a:lnTo>
                <a:lnTo>
                  <a:pt x="14" y="7"/>
                </a:lnTo>
                <a:lnTo>
                  <a:pt x="13" y="10"/>
                </a:lnTo>
                <a:lnTo>
                  <a:pt x="8" y="22"/>
                </a:lnTo>
                <a:lnTo>
                  <a:pt x="5" y="30"/>
                </a:lnTo>
                <a:lnTo>
                  <a:pt x="3" y="37"/>
                </a:lnTo>
                <a:lnTo>
                  <a:pt x="3" y="38"/>
                </a:lnTo>
                <a:lnTo>
                  <a:pt x="2" y="38"/>
                </a:lnTo>
                <a:lnTo>
                  <a:pt x="0" y="37"/>
                </a:lnTo>
                <a:lnTo>
                  <a:pt x="0" y="35"/>
                </a:lnTo>
                <a:lnTo>
                  <a:pt x="2" y="33"/>
                </a:lnTo>
                <a:lnTo>
                  <a:pt x="7" y="21"/>
                </a:lnTo>
                <a:lnTo>
                  <a:pt x="11" y="10"/>
                </a:lnTo>
                <a:lnTo>
                  <a:pt x="13" y="2"/>
                </a:lnTo>
                <a:lnTo>
                  <a:pt x="13" y="0"/>
                </a:lnTo>
                <a:lnTo>
                  <a:pt x="14" y="0"/>
                </a:lnTo>
                <a:lnTo>
                  <a:pt x="16" y="0"/>
                </a:lnTo>
                <a:lnTo>
                  <a:pt x="16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9" name="Freeform 90"/>
          <p:cNvSpPr>
            <a:spLocks/>
          </p:cNvSpPr>
          <p:nvPr/>
        </p:nvSpPr>
        <p:spPr bwMode="auto">
          <a:xfrm>
            <a:off x="1360488" y="4087589"/>
            <a:ext cx="26987" cy="53975"/>
          </a:xfrm>
          <a:custGeom>
            <a:avLst/>
            <a:gdLst>
              <a:gd name="T0" fmla="*/ 42842656 w 17"/>
              <a:gd name="T1" fmla="*/ 7561263 h 34"/>
              <a:gd name="T2" fmla="*/ 42842656 w 17"/>
              <a:gd name="T3" fmla="*/ 7561263 h 34"/>
              <a:gd name="T4" fmla="*/ 40321753 w 17"/>
              <a:gd name="T5" fmla="*/ 10080625 h 34"/>
              <a:gd name="T6" fmla="*/ 40321753 w 17"/>
              <a:gd name="T7" fmla="*/ 10080625 h 34"/>
              <a:gd name="T8" fmla="*/ 35281534 w 17"/>
              <a:gd name="T9" fmla="*/ 15120938 h 34"/>
              <a:gd name="T10" fmla="*/ 35281534 w 17"/>
              <a:gd name="T11" fmla="*/ 15120938 h 34"/>
              <a:gd name="T12" fmla="*/ 32762218 w 17"/>
              <a:gd name="T13" fmla="*/ 22682200 h 34"/>
              <a:gd name="T14" fmla="*/ 32762218 w 17"/>
              <a:gd name="T15" fmla="*/ 22682200 h 34"/>
              <a:gd name="T16" fmla="*/ 15120657 w 17"/>
              <a:gd name="T17" fmla="*/ 55443438 h 34"/>
              <a:gd name="T18" fmla="*/ 15120657 w 17"/>
              <a:gd name="T19" fmla="*/ 55443438 h 34"/>
              <a:gd name="T20" fmla="*/ 12601342 w 17"/>
              <a:gd name="T21" fmla="*/ 83165950 h 34"/>
              <a:gd name="T22" fmla="*/ 12601342 w 17"/>
              <a:gd name="T23" fmla="*/ 83165950 h 34"/>
              <a:gd name="T24" fmla="*/ 7561122 w 17"/>
              <a:gd name="T25" fmla="*/ 85685313 h 34"/>
              <a:gd name="T26" fmla="*/ 7561122 w 17"/>
              <a:gd name="T27" fmla="*/ 85685313 h 34"/>
              <a:gd name="T28" fmla="*/ 5040219 w 17"/>
              <a:gd name="T29" fmla="*/ 85685313 h 34"/>
              <a:gd name="T30" fmla="*/ 5040219 w 17"/>
              <a:gd name="T31" fmla="*/ 85685313 h 34"/>
              <a:gd name="T32" fmla="*/ 0 w 17"/>
              <a:gd name="T33" fmla="*/ 78125638 h 34"/>
              <a:gd name="T34" fmla="*/ 0 w 17"/>
              <a:gd name="T35" fmla="*/ 78125638 h 34"/>
              <a:gd name="T36" fmla="*/ 5040219 w 17"/>
              <a:gd name="T37" fmla="*/ 75604688 h 34"/>
              <a:gd name="T38" fmla="*/ 5040219 w 17"/>
              <a:gd name="T39" fmla="*/ 75604688 h 34"/>
              <a:gd name="T40" fmla="*/ 20160876 w 17"/>
              <a:gd name="T41" fmla="*/ 35282188 h 34"/>
              <a:gd name="T42" fmla="*/ 20160876 w 17"/>
              <a:gd name="T43" fmla="*/ 35282188 h 34"/>
              <a:gd name="T44" fmla="*/ 32762218 w 17"/>
              <a:gd name="T45" fmla="*/ 7561263 h 34"/>
              <a:gd name="T46" fmla="*/ 32762218 w 17"/>
              <a:gd name="T47" fmla="*/ 7561263 h 34"/>
              <a:gd name="T48" fmla="*/ 35281534 w 17"/>
              <a:gd name="T49" fmla="*/ 2520950 h 34"/>
              <a:gd name="T50" fmla="*/ 35281534 w 17"/>
              <a:gd name="T51" fmla="*/ 2520950 h 34"/>
              <a:gd name="T52" fmla="*/ 35281534 w 17"/>
              <a:gd name="T53" fmla="*/ 0 h 34"/>
              <a:gd name="T54" fmla="*/ 35281534 w 17"/>
              <a:gd name="T55" fmla="*/ 0 h 34"/>
              <a:gd name="T56" fmla="*/ 42842656 w 17"/>
              <a:gd name="T57" fmla="*/ 0 h 34"/>
              <a:gd name="T58" fmla="*/ 42842656 w 17"/>
              <a:gd name="T59" fmla="*/ 7561263 h 34"/>
              <a:gd name="T60" fmla="*/ 42842656 w 17"/>
              <a:gd name="T61" fmla="*/ 7561263 h 3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7" h="34">
                <a:moveTo>
                  <a:pt x="17" y="3"/>
                </a:moveTo>
                <a:lnTo>
                  <a:pt x="17" y="3"/>
                </a:lnTo>
                <a:lnTo>
                  <a:pt x="16" y="4"/>
                </a:lnTo>
                <a:lnTo>
                  <a:pt x="14" y="6"/>
                </a:lnTo>
                <a:lnTo>
                  <a:pt x="13" y="9"/>
                </a:lnTo>
                <a:lnTo>
                  <a:pt x="6" y="22"/>
                </a:lnTo>
                <a:lnTo>
                  <a:pt x="5" y="33"/>
                </a:lnTo>
                <a:lnTo>
                  <a:pt x="3" y="34"/>
                </a:lnTo>
                <a:lnTo>
                  <a:pt x="2" y="34"/>
                </a:lnTo>
                <a:lnTo>
                  <a:pt x="0" y="31"/>
                </a:lnTo>
                <a:lnTo>
                  <a:pt x="2" y="30"/>
                </a:lnTo>
                <a:lnTo>
                  <a:pt x="8" y="14"/>
                </a:lnTo>
                <a:lnTo>
                  <a:pt x="13" y="3"/>
                </a:lnTo>
                <a:lnTo>
                  <a:pt x="14" y="1"/>
                </a:lnTo>
                <a:lnTo>
                  <a:pt x="14" y="0"/>
                </a:lnTo>
                <a:lnTo>
                  <a:pt x="17" y="0"/>
                </a:lnTo>
                <a:lnTo>
                  <a:pt x="17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0" name="Freeform 91"/>
          <p:cNvSpPr>
            <a:spLocks/>
          </p:cNvSpPr>
          <p:nvPr/>
        </p:nvSpPr>
        <p:spPr bwMode="auto">
          <a:xfrm>
            <a:off x="1346200" y="4092351"/>
            <a:ext cx="19050" cy="39688"/>
          </a:xfrm>
          <a:custGeom>
            <a:avLst/>
            <a:gdLst>
              <a:gd name="T0" fmla="*/ 30241875 w 12"/>
              <a:gd name="T1" fmla="*/ 7561358 h 25"/>
              <a:gd name="T2" fmla="*/ 30241875 w 12"/>
              <a:gd name="T3" fmla="*/ 7561358 h 25"/>
              <a:gd name="T4" fmla="*/ 30241875 w 12"/>
              <a:gd name="T5" fmla="*/ 12601734 h 25"/>
              <a:gd name="T6" fmla="*/ 30241875 w 12"/>
              <a:gd name="T7" fmla="*/ 12601734 h 25"/>
              <a:gd name="T8" fmla="*/ 27722513 w 12"/>
              <a:gd name="T9" fmla="*/ 15121128 h 25"/>
              <a:gd name="T10" fmla="*/ 27722513 w 12"/>
              <a:gd name="T11" fmla="*/ 15121128 h 25"/>
              <a:gd name="T12" fmla="*/ 15120938 w 12"/>
              <a:gd name="T13" fmla="*/ 35282632 h 25"/>
              <a:gd name="T14" fmla="*/ 15120938 w 12"/>
              <a:gd name="T15" fmla="*/ 35282632 h 25"/>
              <a:gd name="T16" fmla="*/ 10080625 w 12"/>
              <a:gd name="T17" fmla="*/ 50403760 h 25"/>
              <a:gd name="T18" fmla="*/ 10080625 w 12"/>
              <a:gd name="T19" fmla="*/ 50403760 h 25"/>
              <a:gd name="T20" fmla="*/ 10080625 w 12"/>
              <a:gd name="T21" fmla="*/ 60484512 h 25"/>
              <a:gd name="T22" fmla="*/ 10080625 w 12"/>
              <a:gd name="T23" fmla="*/ 60484512 h 25"/>
              <a:gd name="T24" fmla="*/ 2520950 w 12"/>
              <a:gd name="T25" fmla="*/ 63005494 h 25"/>
              <a:gd name="T26" fmla="*/ 2520950 w 12"/>
              <a:gd name="T27" fmla="*/ 63005494 h 25"/>
              <a:gd name="T28" fmla="*/ 0 w 12"/>
              <a:gd name="T29" fmla="*/ 60484512 h 25"/>
              <a:gd name="T30" fmla="*/ 0 w 12"/>
              <a:gd name="T31" fmla="*/ 60484512 h 25"/>
              <a:gd name="T32" fmla="*/ 0 w 12"/>
              <a:gd name="T33" fmla="*/ 55444136 h 25"/>
              <a:gd name="T34" fmla="*/ 0 w 12"/>
              <a:gd name="T35" fmla="*/ 55444136 h 25"/>
              <a:gd name="T36" fmla="*/ 2520950 w 12"/>
              <a:gd name="T37" fmla="*/ 47884366 h 25"/>
              <a:gd name="T38" fmla="*/ 2520950 w 12"/>
              <a:gd name="T39" fmla="*/ 47884366 h 25"/>
              <a:gd name="T40" fmla="*/ 10080625 w 12"/>
              <a:gd name="T41" fmla="*/ 35282632 h 25"/>
              <a:gd name="T42" fmla="*/ 17641888 w 12"/>
              <a:gd name="T43" fmla="*/ 20161504 h 25"/>
              <a:gd name="T44" fmla="*/ 17641888 w 12"/>
              <a:gd name="T45" fmla="*/ 20161504 h 25"/>
              <a:gd name="T46" fmla="*/ 17641888 w 12"/>
              <a:gd name="T47" fmla="*/ 12601734 h 25"/>
              <a:gd name="T48" fmla="*/ 17641888 w 12"/>
              <a:gd name="T49" fmla="*/ 12601734 h 25"/>
              <a:gd name="T50" fmla="*/ 22682200 w 12"/>
              <a:gd name="T51" fmla="*/ 2520982 h 25"/>
              <a:gd name="T52" fmla="*/ 22682200 w 12"/>
              <a:gd name="T53" fmla="*/ 2520982 h 25"/>
              <a:gd name="T54" fmla="*/ 27722513 w 12"/>
              <a:gd name="T55" fmla="*/ 0 h 25"/>
              <a:gd name="T56" fmla="*/ 27722513 w 12"/>
              <a:gd name="T57" fmla="*/ 0 h 25"/>
              <a:gd name="T58" fmla="*/ 30241875 w 12"/>
              <a:gd name="T59" fmla="*/ 2520982 h 25"/>
              <a:gd name="T60" fmla="*/ 30241875 w 12"/>
              <a:gd name="T61" fmla="*/ 7561358 h 25"/>
              <a:gd name="T62" fmla="*/ 30241875 w 12"/>
              <a:gd name="T63" fmla="*/ 7561358 h 2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" h="25">
                <a:moveTo>
                  <a:pt x="12" y="3"/>
                </a:moveTo>
                <a:lnTo>
                  <a:pt x="12" y="3"/>
                </a:lnTo>
                <a:lnTo>
                  <a:pt x="12" y="5"/>
                </a:lnTo>
                <a:lnTo>
                  <a:pt x="11" y="6"/>
                </a:lnTo>
                <a:lnTo>
                  <a:pt x="6" y="14"/>
                </a:lnTo>
                <a:lnTo>
                  <a:pt x="4" y="20"/>
                </a:lnTo>
                <a:lnTo>
                  <a:pt x="4" y="24"/>
                </a:lnTo>
                <a:lnTo>
                  <a:pt x="1" y="25"/>
                </a:lnTo>
                <a:lnTo>
                  <a:pt x="0" y="24"/>
                </a:lnTo>
                <a:lnTo>
                  <a:pt x="0" y="22"/>
                </a:lnTo>
                <a:lnTo>
                  <a:pt x="1" y="19"/>
                </a:lnTo>
                <a:lnTo>
                  <a:pt x="4" y="14"/>
                </a:lnTo>
                <a:lnTo>
                  <a:pt x="7" y="8"/>
                </a:lnTo>
                <a:lnTo>
                  <a:pt x="7" y="5"/>
                </a:lnTo>
                <a:lnTo>
                  <a:pt x="9" y="1"/>
                </a:lnTo>
                <a:lnTo>
                  <a:pt x="11" y="0"/>
                </a:lnTo>
                <a:lnTo>
                  <a:pt x="12" y="1"/>
                </a:lnTo>
                <a:lnTo>
                  <a:pt x="12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1" name="Freeform 92"/>
          <p:cNvSpPr>
            <a:spLocks/>
          </p:cNvSpPr>
          <p:nvPr/>
        </p:nvSpPr>
        <p:spPr bwMode="auto">
          <a:xfrm>
            <a:off x="1360489" y="3905026"/>
            <a:ext cx="22225" cy="36513"/>
          </a:xfrm>
          <a:custGeom>
            <a:avLst/>
            <a:gdLst>
              <a:gd name="T0" fmla="*/ 35282188 w 14"/>
              <a:gd name="T1" fmla="*/ 55444197 h 23"/>
              <a:gd name="T2" fmla="*/ 35282188 w 14"/>
              <a:gd name="T3" fmla="*/ 55444197 h 23"/>
              <a:gd name="T4" fmla="*/ 32762825 w 14"/>
              <a:gd name="T5" fmla="*/ 57965181 h 23"/>
              <a:gd name="T6" fmla="*/ 32762825 w 14"/>
              <a:gd name="T7" fmla="*/ 57965181 h 23"/>
              <a:gd name="T8" fmla="*/ 32762825 w 14"/>
              <a:gd name="T9" fmla="*/ 57965181 h 23"/>
              <a:gd name="T10" fmla="*/ 32762825 w 14"/>
              <a:gd name="T11" fmla="*/ 57965181 h 23"/>
              <a:gd name="T12" fmla="*/ 27722513 w 14"/>
              <a:gd name="T13" fmla="*/ 57965181 h 23"/>
              <a:gd name="T14" fmla="*/ 27722513 w 14"/>
              <a:gd name="T15" fmla="*/ 57965181 h 23"/>
              <a:gd name="T16" fmla="*/ 12601575 w 14"/>
              <a:gd name="T17" fmla="*/ 22682511 h 23"/>
              <a:gd name="T18" fmla="*/ 12601575 w 14"/>
              <a:gd name="T19" fmla="*/ 22682511 h 23"/>
              <a:gd name="T20" fmla="*/ 0 w 14"/>
              <a:gd name="T21" fmla="*/ 2520985 h 23"/>
              <a:gd name="T22" fmla="*/ 0 w 14"/>
              <a:gd name="T23" fmla="*/ 2520985 h 23"/>
              <a:gd name="T24" fmla="*/ 0 w 14"/>
              <a:gd name="T25" fmla="*/ 0 h 23"/>
              <a:gd name="T26" fmla="*/ 0 w 14"/>
              <a:gd name="T27" fmla="*/ 0 h 23"/>
              <a:gd name="T28" fmla="*/ 5040313 w 14"/>
              <a:gd name="T29" fmla="*/ 0 h 23"/>
              <a:gd name="T30" fmla="*/ 5040313 w 14"/>
              <a:gd name="T31" fmla="*/ 0 h 23"/>
              <a:gd name="T32" fmla="*/ 5040313 w 14"/>
              <a:gd name="T33" fmla="*/ 2520985 h 23"/>
              <a:gd name="T34" fmla="*/ 5040313 w 14"/>
              <a:gd name="T35" fmla="*/ 2520985 h 23"/>
              <a:gd name="T36" fmla="*/ 5040313 w 14"/>
              <a:gd name="T37" fmla="*/ 7561366 h 23"/>
              <a:gd name="T38" fmla="*/ 5040313 w 14"/>
              <a:gd name="T39" fmla="*/ 7561366 h 23"/>
              <a:gd name="T40" fmla="*/ 5040313 w 14"/>
              <a:gd name="T41" fmla="*/ 7561366 h 23"/>
              <a:gd name="T42" fmla="*/ 5040313 w 14"/>
              <a:gd name="T43" fmla="*/ 7561366 h 23"/>
              <a:gd name="T44" fmla="*/ 22682200 w 14"/>
              <a:gd name="T45" fmla="*/ 42844037 h 23"/>
              <a:gd name="T46" fmla="*/ 22682200 w 14"/>
              <a:gd name="T47" fmla="*/ 42844037 h 23"/>
              <a:gd name="T48" fmla="*/ 35282188 w 14"/>
              <a:gd name="T49" fmla="*/ 55444197 h 23"/>
              <a:gd name="T50" fmla="*/ 35282188 w 14"/>
              <a:gd name="T51" fmla="*/ 55444197 h 23"/>
              <a:gd name="T52" fmla="*/ 35282188 w 14"/>
              <a:gd name="T53" fmla="*/ 55444197 h 23"/>
              <a:gd name="T54" fmla="*/ 35282188 w 14"/>
              <a:gd name="T55" fmla="*/ 55444197 h 2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4" h="23">
                <a:moveTo>
                  <a:pt x="14" y="22"/>
                </a:moveTo>
                <a:lnTo>
                  <a:pt x="14" y="22"/>
                </a:lnTo>
                <a:lnTo>
                  <a:pt x="13" y="23"/>
                </a:lnTo>
                <a:lnTo>
                  <a:pt x="11" y="23"/>
                </a:lnTo>
                <a:lnTo>
                  <a:pt x="5" y="9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2" y="1"/>
                </a:lnTo>
                <a:lnTo>
                  <a:pt x="2" y="3"/>
                </a:lnTo>
                <a:lnTo>
                  <a:pt x="9" y="17"/>
                </a:lnTo>
                <a:lnTo>
                  <a:pt x="14" y="2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2" name="Freeform 93"/>
          <p:cNvSpPr>
            <a:spLocks noEditPoints="1"/>
          </p:cNvSpPr>
          <p:nvPr/>
        </p:nvSpPr>
        <p:spPr bwMode="auto">
          <a:xfrm>
            <a:off x="1287464" y="4005039"/>
            <a:ext cx="60325" cy="66675"/>
          </a:xfrm>
          <a:custGeom>
            <a:avLst/>
            <a:gdLst>
              <a:gd name="T0" fmla="*/ 80645000 w 38"/>
              <a:gd name="T1" fmla="*/ 7561263 h 42"/>
              <a:gd name="T2" fmla="*/ 80645000 w 38"/>
              <a:gd name="T3" fmla="*/ 7561263 h 42"/>
              <a:gd name="T4" fmla="*/ 83165950 w 38"/>
              <a:gd name="T5" fmla="*/ 2520950 h 42"/>
              <a:gd name="T6" fmla="*/ 93246575 w 38"/>
              <a:gd name="T7" fmla="*/ 2520950 h 42"/>
              <a:gd name="T8" fmla="*/ 95765938 w 38"/>
              <a:gd name="T9" fmla="*/ 7561263 h 42"/>
              <a:gd name="T10" fmla="*/ 93246575 w 38"/>
              <a:gd name="T11" fmla="*/ 15120938 h 42"/>
              <a:gd name="T12" fmla="*/ 52924075 w 38"/>
              <a:gd name="T13" fmla="*/ 63004700 h 42"/>
              <a:gd name="T14" fmla="*/ 27722513 w 38"/>
              <a:gd name="T15" fmla="*/ 95765938 h 42"/>
              <a:gd name="T16" fmla="*/ 17641888 w 38"/>
              <a:gd name="T17" fmla="*/ 105846563 h 42"/>
              <a:gd name="T18" fmla="*/ 12601575 w 38"/>
              <a:gd name="T19" fmla="*/ 105846563 h 42"/>
              <a:gd name="T20" fmla="*/ 7561263 w 38"/>
              <a:gd name="T21" fmla="*/ 105846563 h 42"/>
              <a:gd name="T22" fmla="*/ 7561263 w 38"/>
              <a:gd name="T23" fmla="*/ 105846563 h 42"/>
              <a:gd name="T24" fmla="*/ 5040313 w 38"/>
              <a:gd name="T25" fmla="*/ 105846563 h 42"/>
              <a:gd name="T26" fmla="*/ 0 w 38"/>
              <a:gd name="T27" fmla="*/ 103327200 h 42"/>
              <a:gd name="T28" fmla="*/ 0 w 38"/>
              <a:gd name="T29" fmla="*/ 98286888 h 42"/>
              <a:gd name="T30" fmla="*/ 7561263 w 38"/>
              <a:gd name="T31" fmla="*/ 83165950 h 42"/>
              <a:gd name="T32" fmla="*/ 27722513 w 38"/>
              <a:gd name="T33" fmla="*/ 57964388 h 42"/>
              <a:gd name="T34" fmla="*/ 73085325 w 38"/>
              <a:gd name="T35" fmla="*/ 2520950 h 42"/>
              <a:gd name="T36" fmla="*/ 75604688 w 38"/>
              <a:gd name="T37" fmla="*/ 0 h 42"/>
              <a:gd name="T38" fmla="*/ 80645000 w 38"/>
              <a:gd name="T39" fmla="*/ 0 h 42"/>
              <a:gd name="T40" fmla="*/ 80645000 w 38"/>
              <a:gd name="T41" fmla="*/ 2520950 h 42"/>
              <a:gd name="T42" fmla="*/ 80645000 w 38"/>
              <a:gd name="T43" fmla="*/ 7561263 h 42"/>
              <a:gd name="T44" fmla="*/ 45362813 w 38"/>
              <a:gd name="T45" fmla="*/ 63004700 h 42"/>
              <a:gd name="T46" fmla="*/ 45362813 w 38"/>
              <a:gd name="T47" fmla="*/ 63004700 h 42"/>
              <a:gd name="T48" fmla="*/ 47883763 w 38"/>
              <a:gd name="T49" fmla="*/ 63004700 h 42"/>
              <a:gd name="T50" fmla="*/ 68045013 w 38"/>
              <a:gd name="T51" fmla="*/ 37803138 h 42"/>
              <a:gd name="T52" fmla="*/ 75604688 w 38"/>
              <a:gd name="T53" fmla="*/ 27722513 h 42"/>
              <a:gd name="T54" fmla="*/ 75604688 w 38"/>
              <a:gd name="T55" fmla="*/ 22682200 h 42"/>
              <a:gd name="T56" fmla="*/ 73085325 w 38"/>
              <a:gd name="T57" fmla="*/ 22682200 h 42"/>
              <a:gd name="T58" fmla="*/ 68045013 w 38"/>
              <a:gd name="T59" fmla="*/ 27722513 h 42"/>
              <a:gd name="T60" fmla="*/ 45362813 w 38"/>
              <a:gd name="T61" fmla="*/ 63004700 h 42"/>
              <a:gd name="T62" fmla="*/ 45362813 w 38"/>
              <a:gd name="T63" fmla="*/ 63004700 h 4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8" h="42">
                <a:moveTo>
                  <a:pt x="32" y="3"/>
                </a:moveTo>
                <a:lnTo>
                  <a:pt x="32" y="3"/>
                </a:lnTo>
                <a:lnTo>
                  <a:pt x="33" y="1"/>
                </a:lnTo>
                <a:lnTo>
                  <a:pt x="35" y="1"/>
                </a:lnTo>
                <a:lnTo>
                  <a:pt x="37" y="1"/>
                </a:lnTo>
                <a:lnTo>
                  <a:pt x="38" y="3"/>
                </a:lnTo>
                <a:lnTo>
                  <a:pt x="37" y="6"/>
                </a:lnTo>
                <a:lnTo>
                  <a:pt x="30" y="15"/>
                </a:lnTo>
                <a:lnTo>
                  <a:pt x="21" y="25"/>
                </a:lnTo>
                <a:lnTo>
                  <a:pt x="11" y="38"/>
                </a:lnTo>
                <a:lnTo>
                  <a:pt x="7" y="42"/>
                </a:lnTo>
                <a:lnTo>
                  <a:pt x="5" y="42"/>
                </a:lnTo>
                <a:lnTo>
                  <a:pt x="3" y="42"/>
                </a:lnTo>
                <a:lnTo>
                  <a:pt x="2" y="42"/>
                </a:lnTo>
                <a:lnTo>
                  <a:pt x="0" y="42"/>
                </a:lnTo>
                <a:lnTo>
                  <a:pt x="0" y="41"/>
                </a:lnTo>
                <a:lnTo>
                  <a:pt x="0" y="39"/>
                </a:lnTo>
                <a:lnTo>
                  <a:pt x="3" y="33"/>
                </a:lnTo>
                <a:lnTo>
                  <a:pt x="11" y="23"/>
                </a:lnTo>
                <a:lnTo>
                  <a:pt x="29" y="1"/>
                </a:lnTo>
                <a:lnTo>
                  <a:pt x="30" y="0"/>
                </a:lnTo>
                <a:lnTo>
                  <a:pt x="32" y="0"/>
                </a:lnTo>
                <a:lnTo>
                  <a:pt x="32" y="1"/>
                </a:lnTo>
                <a:lnTo>
                  <a:pt x="32" y="3"/>
                </a:lnTo>
                <a:close/>
                <a:moveTo>
                  <a:pt x="18" y="25"/>
                </a:moveTo>
                <a:lnTo>
                  <a:pt x="18" y="25"/>
                </a:lnTo>
                <a:lnTo>
                  <a:pt x="19" y="25"/>
                </a:lnTo>
                <a:lnTo>
                  <a:pt x="27" y="15"/>
                </a:lnTo>
                <a:lnTo>
                  <a:pt x="30" y="11"/>
                </a:lnTo>
                <a:lnTo>
                  <a:pt x="30" y="9"/>
                </a:lnTo>
                <a:lnTo>
                  <a:pt x="29" y="9"/>
                </a:lnTo>
                <a:lnTo>
                  <a:pt x="27" y="11"/>
                </a:lnTo>
                <a:lnTo>
                  <a:pt x="18" y="2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3" name="Freeform 94"/>
          <p:cNvSpPr>
            <a:spLocks/>
          </p:cNvSpPr>
          <p:nvPr/>
        </p:nvSpPr>
        <p:spPr bwMode="auto">
          <a:xfrm>
            <a:off x="1035050" y="4171726"/>
            <a:ext cx="52388" cy="60325"/>
          </a:xfrm>
          <a:custGeom>
            <a:avLst/>
            <a:gdLst>
              <a:gd name="T0" fmla="*/ 12601695 w 33"/>
              <a:gd name="T1" fmla="*/ 88206263 h 38"/>
              <a:gd name="T2" fmla="*/ 12601695 w 33"/>
              <a:gd name="T3" fmla="*/ 88206263 h 38"/>
              <a:gd name="T4" fmla="*/ 7561335 w 33"/>
              <a:gd name="T5" fmla="*/ 93246575 h 38"/>
              <a:gd name="T6" fmla="*/ 7561335 w 33"/>
              <a:gd name="T7" fmla="*/ 93246575 h 38"/>
              <a:gd name="T8" fmla="*/ 5040361 w 33"/>
              <a:gd name="T9" fmla="*/ 93246575 h 38"/>
              <a:gd name="T10" fmla="*/ 5040361 w 33"/>
              <a:gd name="T11" fmla="*/ 93246575 h 38"/>
              <a:gd name="T12" fmla="*/ 0 w 33"/>
              <a:gd name="T13" fmla="*/ 93246575 h 38"/>
              <a:gd name="T14" fmla="*/ 0 w 33"/>
              <a:gd name="T15" fmla="*/ 93246575 h 38"/>
              <a:gd name="T16" fmla="*/ 0 w 33"/>
              <a:gd name="T17" fmla="*/ 83165950 h 38"/>
              <a:gd name="T18" fmla="*/ 0 w 33"/>
              <a:gd name="T19" fmla="*/ 83165950 h 38"/>
              <a:gd name="T20" fmla="*/ 5040361 w 33"/>
              <a:gd name="T21" fmla="*/ 73085325 h 38"/>
              <a:gd name="T22" fmla="*/ 5040361 w 33"/>
              <a:gd name="T23" fmla="*/ 73085325 h 38"/>
              <a:gd name="T24" fmla="*/ 35282524 w 33"/>
              <a:gd name="T25" fmla="*/ 40322500 h 38"/>
              <a:gd name="T26" fmla="*/ 35282524 w 33"/>
              <a:gd name="T27" fmla="*/ 40322500 h 38"/>
              <a:gd name="T28" fmla="*/ 63005301 w 33"/>
              <a:gd name="T29" fmla="*/ 12601575 h 38"/>
              <a:gd name="T30" fmla="*/ 63005301 w 33"/>
              <a:gd name="T31" fmla="*/ 12601575 h 38"/>
              <a:gd name="T32" fmla="*/ 68045662 w 33"/>
              <a:gd name="T33" fmla="*/ 0 h 38"/>
              <a:gd name="T34" fmla="*/ 68045662 w 33"/>
              <a:gd name="T35" fmla="*/ 0 h 38"/>
              <a:gd name="T36" fmla="*/ 70565048 w 33"/>
              <a:gd name="T37" fmla="*/ 0 h 38"/>
              <a:gd name="T38" fmla="*/ 70565048 w 33"/>
              <a:gd name="T39" fmla="*/ 0 h 38"/>
              <a:gd name="T40" fmla="*/ 75605409 w 33"/>
              <a:gd name="T41" fmla="*/ 0 h 38"/>
              <a:gd name="T42" fmla="*/ 75605409 w 33"/>
              <a:gd name="T43" fmla="*/ 0 h 38"/>
              <a:gd name="T44" fmla="*/ 75605409 w 33"/>
              <a:gd name="T45" fmla="*/ 5040313 h 38"/>
              <a:gd name="T46" fmla="*/ 75605409 w 33"/>
              <a:gd name="T47" fmla="*/ 5040313 h 38"/>
              <a:gd name="T48" fmla="*/ 75605409 w 33"/>
              <a:gd name="T49" fmla="*/ 5040313 h 38"/>
              <a:gd name="T50" fmla="*/ 75605409 w 33"/>
              <a:gd name="T51" fmla="*/ 5040313 h 38"/>
              <a:gd name="T52" fmla="*/ 75605409 w 33"/>
              <a:gd name="T53" fmla="*/ 10080625 h 38"/>
              <a:gd name="T54" fmla="*/ 75605409 w 33"/>
              <a:gd name="T55" fmla="*/ 10080625 h 38"/>
              <a:gd name="T56" fmla="*/ 78126383 w 33"/>
              <a:gd name="T57" fmla="*/ 10080625 h 38"/>
              <a:gd name="T58" fmla="*/ 78126383 w 33"/>
              <a:gd name="T59" fmla="*/ 10080625 h 38"/>
              <a:gd name="T60" fmla="*/ 78126383 w 33"/>
              <a:gd name="T61" fmla="*/ 5040313 h 38"/>
              <a:gd name="T62" fmla="*/ 78126383 w 33"/>
              <a:gd name="T63" fmla="*/ 5040313 h 38"/>
              <a:gd name="T64" fmla="*/ 83166744 w 33"/>
              <a:gd name="T65" fmla="*/ 5040313 h 38"/>
              <a:gd name="T66" fmla="*/ 83166744 w 33"/>
              <a:gd name="T67" fmla="*/ 5040313 h 38"/>
              <a:gd name="T68" fmla="*/ 83166744 w 33"/>
              <a:gd name="T69" fmla="*/ 10080625 h 38"/>
              <a:gd name="T70" fmla="*/ 83166744 w 33"/>
              <a:gd name="T71" fmla="*/ 10080625 h 38"/>
              <a:gd name="T72" fmla="*/ 83166744 w 33"/>
              <a:gd name="T73" fmla="*/ 12601575 h 38"/>
              <a:gd name="T74" fmla="*/ 83166744 w 33"/>
              <a:gd name="T75" fmla="*/ 12601575 h 38"/>
              <a:gd name="T76" fmla="*/ 75605409 w 33"/>
              <a:gd name="T77" fmla="*/ 20161250 h 38"/>
              <a:gd name="T78" fmla="*/ 75605409 w 33"/>
              <a:gd name="T79" fmla="*/ 20161250 h 38"/>
              <a:gd name="T80" fmla="*/ 68045662 w 33"/>
              <a:gd name="T81" fmla="*/ 37803138 h 38"/>
              <a:gd name="T82" fmla="*/ 55443967 w 33"/>
              <a:gd name="T83" fmla="*/ 55443438 h 38"/>
              <a:gd name="T84" fmla="*/ 55443967 w 33"/>
              <a:gd name="T85" fmla="*/ 55443438 h 38"/>
              <a:gd name="T86" fmla="*/ 32763138 w 33"/>
              <a:gd name="T87" fmla="*/ 88206263 h 38"/>
              <a:gd name="T88" fmla="*/ 32763138 w 33"/>
              <a:gd name="T89" fmla="*/ 88206263 h 38"/>
              <a:gd name="T90" fmla="*/ 27722777 w 33"/>
              <a:gd name="T91" fmla="*/ 88206263 h 38"/>
              <a:gd name="T92" fmla="*/ 27722777 w 33"/>
              <a:gd name="T93" fmla="*/ 88206263 h 38"/>
              <a:gd name="T94" fmla="*/ 27722777 w 33"/>
              <a:gd name="T95" fmla="*/ 93246575 h 38"/>
              <a:gd name="T96" fmla="*/ 27722777 w 33"/>
              <a:gd name="T97" fmla="*/ 93246575 h 38"/>
              <a:gd name="T98" fmla="*/ 20161442 w 33"/>
              <a:gd name="T99" fmla="*/ 95765938 h 38"/>
              <a:gd name="T100" fmla="*/ 20161442 w 33"/>
              <a:gd name="T101" fmla="*/ 95765938 h 38"/>
              <a:gd name="T102" fmla="*/ 15121082 w 33"/>
              <a:gd name="T103" fmla="*/ 93246575 h 38"/>
              <a:gd name="T104" fmla="*/ 15121082 w 33"/>
              <a:gd name="T105" fmla="*/ 93246575 h 38"/>
              <a:gd name="T106" fmla="*/ 12601695 w 33"/>
              <a:gd name="T107" fmla="*/ 88206263 h 38"/>
              <a:gd name="T108" fmla="*/ 12601695 w 33"/>
              <a:gd name="T109" fmla="*/ 88206263 h 3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3" h="38">
                <a:moveTo>
                  <a:pt x="5" y="35"/>
                </a:moveTo>
                <a:lnTo>
                  <a:pt x="5" y="35"/>
                </a:lnTo>
                <a:lnTo>
                  <a:pt x="3" y="37"/>
                </a:lnTo>
                <a:lnTo>
                  <a:pt x="2" y="37"/>
                </a:lnTo>
                <a:lnTo>
                  <a:pt x="0" y="37"/>
                </a:lnTo>
                <a:lnTo>
                  <a:pt x="0" y="33"/>
                </a:lnTo>
                <a:lnTo>
                  <a:pt x="2" y="29"/>
                </a:lnTo>
                <a:lnTo>
                  <a:pt x="14" y="16"/>
                </a:lnTo>
                <a:lnTo>
                  <a:pt x="25" y="5"/>
                </a:lnTo>
                <a:lnTo>
                  <a:pt x="27" y="0"/>
                </a:lnTo>
                <a:lnTo>
                  <a:pt x="28" y="0"/>
                </a:lnTo>
                <a:lnTo>
                  <a:pt x="30" y="0"/>
                </a:lnTo>
                <a:lnTo>
                  <a:pt x="30" y="2"/>
                </a:lnTo>
                <a:lnTo>
                  <a:pt x="30" y="4"/>
                </a:lnTo>
                <a:lnTo>
                  <a:pt x="31" y="4"/>
                </a:lnTo>
                <a:lnTo>
                  <a:pt x="31" y="2"/>
                </a:lnTo>
                <a:lnTo>
                  <a:pt x="33" y="2"/>
                </a:lnTo>
                <a:lnTo>
                  <a:pt x="33" y="4"/>
                </a:lnTo>
                <a:lnTo>
                  <a:pt x="33" y="5"/>
                </a:lnTo>
                <a:lnTo>
                  <a:pt x="30" y="8"/>
                </a:lnTo>
                <a:lnTo>
                  <a:pt x="27" y="15"/>
                </a:lnTo>
                <a:lnTo>
                  <a:pt x="22" y="22"/>
                </a:lnTo>
                <a:lnTo>
                  <a:pt x="13" y="35"/>
                </a:lnTo>
                <a:lnTo>
                  <a:pt x="11" y="35"/>
                </a:lnTo>
                <a:lnTo>
                  <a:pt x="11" y="37"/>
                </a:lnTo>
                <a:lnTo>
                  <a:pt x="8" y="38"/>
                </a:lnTo>
                <a:lnTo>
                  <a:pt x="6" y="37"/>
                </a:lnTo>
                <a:lnTo>
                  <a:pt x="5" y="3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4" name="Freeform 95"/>
          <p:cNvSpPr>
            <a:spLocks noEditPoints="1"/>
          </p:cNvSpPr>
          <p:nvPr/>
        </p:nvSpPr>
        <p:spPr bwMode="auto">
          <a:xfrm>
            <a:off x="1274764" y="3857401"/>
            <a:ext cx="53975" cy="61913"/>
          </a:xfrm>
          <a:custGeom>
            <a:avLst/>
            <a:gdLst>
              <a:gd name="T0" fmla="*/ 12601575 w 34"/>
              <a:gd name="T1" fmla="*/ 93247328 h 39"/>
              <a:gd name="T2" fmla="*/ 12601575 w 34"/>
              <a:gd name="T3" fmla="*/ 93247328 h 39"/>
              <a:gd name="T4" fmla="*/ 12601575 w 34"/>
              <a:gd name="T5" fmla="*/ 98287681 h 39"/>
              <a:gd name="T6" fmla="*/ 12601575 w 34"/>
              <a:gd name="T7" fmla="*/ 98287681 h 39"/>
              <a:gd name="T8" fmla="*/ 10080625 w 34"/>
              <a:gd name="T9" fmla="*/ 98287681 h 39"/>
              <a:gd name="T10" fmla="*/ 5040313 w 34"/>
              <a:gd name="T11" fmla="*/ 98287681 h 39"/>
              <a:gd name="T12" fmla="*/ 5040313 w 34"/>
              <a:gd name="T13" fmla="*/ 98287681 h 39"/>
              <a:gd name="T14" fmla="*/ 0 w 34"/>
              <a:gd name="T15" fmla="*/ 93247328 h 39"/>
              <a:gd name="T16" fmla="*/ 5040313 w 34"/>
              <a:gd name="T17" fmla="*/ 85686004 h 39"/>
              <a:gd name="T18" fmla="*/ 5040313 w 34"/>
              <a:gd name="T19" fmla="*/ 85686004 h 39"/>
              <a:gd name="T20" fmla="*/ 10080625 w 34"/>
              <a:gd name="T21" fmla="*/ 83166622 h 39"/>
              <a:gd name="T22" fmla="*/ 10080625 w 34"/>
              <a:gd name="T23" fmla="*/ 83166622 h 39"/>
              <a:gd name="T24" fmla="*/ 20161250 w 34"/>
              <a:gd name="T25" fmla="*/ 70564945 h 39"/>
              <a:gd name="T26" fmla="*/ 20161250 w 34"/>
              <a:gd name="T27" fmla="*/ 70564945 h 39"/>
              <a:gd name="T28" fmla="*/ 47883763 w 34"/>
              <a:gd name="T29" fmla="*/ 30242119 h 39"/>
              <a:gd name="T30" fmla="*/ 47883763 w 34"/>
              <a:gd name="T31" fmla="*/ 30242119 h 39"/>
              <a:gd name="T32" fmla="*/ 73085325 w 34"/>
              <a:gd name="T33" fmla="*/ 2520970 h 39"/>
              <a:gd name="T34" fmla="*/ 73085325 w 34"/>
              <a:gd name="T35" fmla="*/ 2520970 h 39"/>
              <a:gd name="T36" fmla="*/ 75604688 w 34"/>
              <a:gd name="T37" fmla="*/ 0 h 39"/>
              <a:gd name="T38" fmla="*/ 75604688 w 34"/>
              <a:gd name="T39" fmla="*/ 0 h 39"/>
              <a:gd name="T40" fmla="*/ 85685313 w 34"/>
              <a:gd name="T41" fmla="*/ 0 h 39"/>
              <a:gd name="T42" fmla="*/ 85685313 w 34"/>
              <a:gd name="T43" fmla="*/ 0 h 39"/>
              <a:gd name="T44" fmla="*/ 85685313 w 34"/>
              <a:gd name="T45" fmla="*/ 7561324 h 39"/>
              <a:gd name="T46" fmla="*/ 85685313 w 34"/>
              <a:gd name="T47" fmla="*/ 7561324 h 39"/>
              <a:gd name="T48" fmla="*/ 85685313 w 34"/>
              <a:gd name="T49" fmla="*/ 7561324 h 39"/>
              <a:gd name="T50" fmla="*/ 85685313 w 34"/>
              <a:gd name="T51" fmla="*/ 7561324 h 39"/>
              <a:gd name="T52" fmla="*/ 85685313 w 34"/>
              <a:gd name="T53" fmla="*/ 15121060 h 39"/>
              <a:gd name="T54" fmla="*/ 85685313 w 34"/>
              <a:gd name="T55" fmla="*/ 15121060 h 39"/>
              <a:gd name="T56" fmla="*/ 75604688 w 34"/>
              <a:gd name="T57" fmla="*/ 27722736 h 39"/>
              <a:gd name="T58" fmla="*/ 75604688 w 34"/>
              <a:gd name="T59" fmla="*/ 27722736 h 39"/>
              <a:gd name="T60" fmla="*/ 68045013 w 34"/>
              <a:gd name="T61" fmla="*/ 42843796 h 39"/>
              <a:gd name="T62" fmla="*/ 68045013 w 34"/>
              <a:gd name="T63" fmla="*/ 42843796 h 39"/>
              <a:gd name="T64" fmla="*/ 47883763 w 34"/>
              <a:gd name="T65" fmla="*/ 70564945 h 39"/>
              <a:gd name="T66" fmla="*/ 25201563 w 34"/>
              <a:gd name="T67" fmla="*/ 93247328 h 39"/>
              <a:gd name="T68" fmla="*/ 25201563 w 34"/>
              <a:gd name="T69" fmla="*/ 93247328 h 39"/>
              <a:gd name="T70" fmla="*/ 25201563 w 34"/>
              <a:gd name="T71" fmla="*/ 93247328 h 39"/>
              <a:gd name="T72" fmla="*/ 25201563 w 34"/>
              <a:gd name="T73" fmla="*/ 93247328 h 39"/>
              <a:gd name="T74" fmla="*/ 17641888 w 34"/>
              <a:gd name="T75" fmla="*/ 98287681 h 39"/>
              <a:gd name="T76" fmla="*/ 12601575 w 34"/>
              <a:gd name="T77" fmla="*/ 93247328 h 39"/>
              <a:gd name="T78" fmla="*/ 12601575 w 34"/>
              <a:gd name="T79" fmla="*/ 93247328 h 39"/>
              <a:gd name="T80" fmla="*/ 55443438 w 34"/>
              <a:gd name="T81" fmla="*/ 37803443 h 39"/>
              <a:gd name="T82" fmla="*/ 55443438 w 34"/>
              <a:gd name="T83" fmla="*/ 37803443 h 39"/>
              <a:gd name="T84" fmla="*/ 55443438 w 34"/>
              <a:gd name="T85" fmla="*/ 37803443 h 39"/>
              <a:gd name="T86" fmla="*/ 55443438 w 34"/>
              <a:gd name="T87" fmla="*/ 37803443 h 39"/>
              <a:gd name="T88" fmla="*/ 65524063 w 34"/>
              <a:gd name="T89" fmla="*/ 30242119 h 39"/>
              <a:gd name="T90" fmla="*/ 65524063 w 34"/>
              <a:gd name="T91" fmla="*/ 30242119 h 39"/>
              <a:gd name="T92" fmla="*/ 55443438 w 34"/>
              <a:gd name="T93" fmla="*/ 37803443 h 39"/>
              <a:gd name="T94" fmla="*/ 55443438 w 34"/>
              <a:gd name="T95" fmla="*/ 37803443 h 39"/>
              <a:gd name="T96" fmla="*/ 55443438 w 34"/>
              <a:gd name="T97" fmla="*/ 42843796 h 39"/>
              <a:gd name="T98" fmla="*/ 55443438 w 34"/>
              <a:gd name="T99" fmla="*/ 42843796 h 39"/>
              <a:gd name="T100" fmla="*/ 55443438 w 34"/>
              <a:gd name="T101" fmla="*/ 42843796 h 39"/>
              <a:gd name="T102" fmla="*/ 55443438 w 34"/>
              <a:gd name="T103" fmla="*/ 42843796 h 39"/>
              <a:gd name="T104" fmla="*/ 55443438 w 34"/>
              <a:gd name="T105" fmla="*/ 37803443 h 39"/>
              <a:gd name="T106" fmla="*/ 55443438 w 34"/>
              <a:gd name="T107" fmla="*/ 37803443 h 39"/>
              <a:gd name="T108" fmla="*/ 55443438 w 34"/>
              <a:gd name="T109" fmla="*/ 37803443 h 39"/>
              <a:gd name="T110" fmla="*/ 55443438 w 34"/>
              <a:gd name="T111" fmla="*/ 37803443 h 39"/>
              <a:gd name="T112" fmla="*/ 55443438 w 34"/>
              <a:gd name="T113" fmla="*/ 42843796 h 39"/>
              <a:gd name="T114" fmla="*/ 55443438 w 34"/>
              <a:gd name="T115" fmla="*/ 42843796 h 3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4" h="39">
                <a:moveTo>
                  <a:pt x="5" y="37"/>
                </a:moveTo>
                <a:lnTo>
                  <a:pt x="5" y="37"/>
                </a:lnTo>
                <a:lnTo>
                  <a:pt x="5" y="39"/>
                </a:lnTo>
                <a:lnTo>
                  <a:pt x="4" y="39"/>
                </a:lnTo>
                <a:lnTo>
                  <a:pt x="2" y="39"/>
                </a:lnTo>
                <a:lnTo>
                  <a:pt x="0" y="37"/>
                </a:lnTo>
                <a:lnTo>
                  <a:pt x="2" y="34"/>
                </a:lnTo>
                <a:lnTo>
                  <a:pt x="4" y="33"/>
                </a:lnTo>
                <a:lnTo>
                  <a:pt x="8" y="28"/>
                </a:lnTo>
                <a:lnTo>
                  <a:pt x="19" y="12"/>
                </a:lnTo>
                <a:lnTo>
                  <a:pt x="29" y="1"/>
                </a:lnTo>
                <a:lnTo>
                  <a:pt x="30" y="0"/>
                </a:lnTo>
                <a:lnTo>
                  <a:pt x="34" y="0"/>
                </a:lnTo>
                <a:lnTo>
                  <a:pt x="34" y="3"/>
                </a:lnTo>
                <a:lnTo>
                  <a:pt x="34" y="6"/>
                </a:lnTo>
                <a:lnTo>
                  <a:pt x="30" y="11"/>
                </a:lnTo>
                <a:lnTo>
                  <a:pt x="27" y="17"/>
                </a:lnTo>
                <a:lnTo>
                  <a:pt x="19" y="28"/>
                </a:lnTo>
                <a:lnTo>
                  <a:pt x="10" y="37"/>
                </a:lnTo>
                <a:lnTo>
                  <a:pt x="7" y="39"/>
                </a:lnTo>
                <a:lnTo>
                  <a:pt x="5" y="37"/>
                </a:lnTo>
                <a:close/>
                <a:moveTo>
                  <a:pt x="22" y="15"/>
                </a:moveTo>
                <a:lnTo>
                  <a:pt x="22" y="15"/>
                </a:lnTo>
                <a:lnTo>
                  <a:pt x="26" y="12"/>
                </a:lnTo>
                <a:lnTo>
                  <a:pt x="22" y="15"/>
                </a:lnTo>
                <a:close/>
                <a:moveTo>
                  <a:pt x="22" y="17"/>
                </a:moveTo>
                <a:lnTo>
                  <a:pt x="22" y="17"/>
                </a:lnTo>
                <a:lnTo>
                  <a:pt x="22" y="15"/>
                </a:lnTo>
                <a:lnTo>
                  <a:pt x="22" y="1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5" name="Freeform 96"/>
          <p:cNvSpPr>
            <a:spLocks noEditPoints="1"/>
          </p:cNvSpPr>
          <p:nvPr/>
        </p:nvSpPr>
        <p:spPr bwMode="auto">
          <a:xfrm>
            <a:off x="1031876" y="3871688"/>
            <a:ext cx="58738" cy="55562"/>
          </a:xfrm>
          <a:custGeom>
            <a:avLst/>
            <a:gdLst>
              <a:gd name="T0" fmla="*/ 93247369 w 37"/>
              <a:gd name="T1" fmla="*/ 7561194 h 35"/>
              <a:gd name="T2" fmla="*/ 93247369 w 37"/>
              <a:gd name="T3" fmla="*/ 12601462 h 35"/>
              <a:gd name="T4" fmla="*/ 75605331 w 37"/>
              <a:gd name="T5" fmla="*/ 32762530 h 35"/>
              <a:gd name="T6" fmla="*/ 65524620 w 37"/>
              <a:gd name="T7" fmla="*/ 40322137 h 35"/>
              <a:gd name="T8" fmla="*/ 40322843 w 37"/>
              <a:gd name="T9" fmla="*/ 68044400 h 35"/>
              <a:gd name="T10" fmla="*/ 20161422 w 37"/>
              <a:gd name="T11" fmla="*/ 83165202 h 35"/>
              <a:gd name="T12" fmla="*/ 17642038 w 37"/>
              <a:gd name="T13" fmla="*/ 88205469 h 35"/>
              <a:gd name="T14" fmla="*/ 12601682 w 37"/>
              <a:gd name="T15" fmla="*/ 88205469 h 35"/>
              <a:gd name="T16" fmla="*/ 10080711 w 37"/>
              <a:gd name="T17" fmla="*/ 88205469 h 35"/>
              <a:gd name="T18" fmla="*/ 0 w 37"/>
              <a:gd name="T19" fmla="*/ 83165202 h 35"/>
              <a:gd name="T20" fmla="*/ 5040355 w 37"/>
              <a:gd name="T21" fmla="*/ 70563740 h 35"/>
              <a:gd name="T22" fmla="*/ 10080711 w 37"/>
              <a:gd name="T23" fmla="*/ 63004133 h 35"/>
              <a:gd name="T24" fmla="*/ 27722748 w 37"/>
              <a:gd name="T25" fmla="*/ 42843064 h 35"/>
              <a:gd name="T26" fmla="*/ 45363199 w 37"/>
              <a:gd name="T27" fmla="*/ 27722263 h 35"/>
              <a:gd name="T28" fmla="*/ 68045592 w 37"/>
              <a:gd name="T29" fmla="*/ 12601462 h 35"/>
              <a:gd name="T30" fmla="*/ 73085947 w 37"/>
              <a:gd name="T31" fmla="*/ 7561194 h 35"/>
              <a:gd name="T32" fmla="*/ 75605331 w 37"/>
              <a:gd name="T33" fmla="*/ 5040267 h 35"/>
              <a:gd name="T34" fmla="*/ 83166658 w 37"/>
              <a:gd name="T35" fmla="*/ 0 h 35"/>
              <a:gd name="T36" fmla="*/ 88207013 w 37"/>
              <a:gd name="T37" fmla="*/ 5040267 h 35"/>
              <a:gd name="T38" fmla="*/ 93247369 w 37"/>
              <a:gd name="T39" fmla="*/ 7561194 h 35"/>
              <a:gd name="T40" fmla="*/ 93247369 w 37"/>
              <a:gd name="T41" fmla="*/ 7561194 h 35"/>
              <a:gd name="T42" fmla="*/ 37803459 w 37"/>
              <a:gd name="T43" fmla="*/ 42843064 h 35"/>
              <a:gd name="T44" fmla="*/ 37803459 w 37"/>
              <a:gd name="T45" fmla="*/ 42843064 h 35"/>
              <a:gd name="T46" fmla="*/ 32763104 w 37"/>
              <a:gd name="T47" fmla="*/ 47883332 h 35"/>
              <a:gd name="T48" fmla="*/ 32763104 w 37"/>
              <a:gd name="T49" fmla="*/ 47883332 h 35"/>
              <a:gd name="T50" fmla="*/ 37803459 w 37"/>
              <a:gd name="T51" fmla="*/ 42843064 h 35"/>
              <a:gd name="T52" fmla="*/ 20161422 w 37"/>
              <a:gd name="T53" fmla="*/ 60483206 h 35"/>
              <a:gd name="T54" fmla="*/ 25201777 w 37"/>
              <a:gd name="T55" fmla="*/ 60483206 h 35"/>
              <a:gd name="T56" fmla="*/ 25201777 w 37"/>
              <a:gd name="T57" fmla="*/ 55442939 h 35"/>
              <a:gd name="T58" fmla="*/ 25201777 w 37"/>
              <a:gd name="T59" fmla="*/ 55442939 h 35"/>
              <a:gd name="T60" fmla="*/ 20161422 w 37"/>
              <a:gd name="T61" fmla="*/ 60483206 h 35"/>
              <a:gd name="T62" fmla="*/ 17642038 w 37"/>
              <a:gd name="T63" fmla="*/ 68044400 h 35"/>
              <a:gd name="T64" fmla="*/ 17642038 w 37"/>
              <a:gd name="T65" fmla="*/ 68044400 h 35"/>
              <a:gd name="T66" fmla="*/ 17642038 w 37"/>
              <a:gd name="T67" fmla="*/ 68044400 h 35"/>
              <a:gd name="T68" fmla="*/ 17642038 w 37"/>
              <a:gd name="T69" fmla="*/ 63004133 h 35"/>
              <a:gd name="T70" fmla="*/ 17642038 w 37"/>
              <a:gd name="T71" fmla="*/ 68044400 h 35"/>
              <a:gd name="T72" fmla="*/ 27722748 w 37"/>
              <a:gd name="T73" fmla="*/ 52923599 h 35"/>
              <a:gd name="T74" fmla="*/ 27722748 w 37"/>
              <a:gd name="T75" fmla="*/ 52923599 h 35"/>
              <a:gd name="T76" fmla="*/ 27722748 w 37"/>
              <a:gd name="T77" fmla="*/ 52923599 h 35"/>
              <a:gd name="T78" fmla="*/ 27722748 w 37"/>
              <a:gd name="T79" fmla="*/ 55442939 h 35"/>
              <a:gd name="T80" fmla="*/ 27722748 w 37"/>
              <a:gd name="T81" fmla="*/ 52923599 h 35"/>
              <a:gd name="T82" fmla="*/ 20161422 w 37"/>
              <a:gd name="T83" fmla="*/ 63004133 h 35"/>
              <a:gd name="T84" fmla="*/ 20161422 w 37"/>
              <a:gd name="T85" fmla="*/ 63004133 h 35"/>
              <a:gd name="T86" fmla="*/ 20161422 w 37"/>
              <a:gd name="T87" fmla="*/ 63004133 h 35"/>
              <a:gd name="T88" fmla="*/ 20161422 w 37"/>
              <a:gd name="T89" fmla="*/ 60483206 h 35"/>
              <a:gd name="T90" fmla="*/ 20161422 w 37"/>
              <a:gd name="T91" fmla="*/ 63004133 h 3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7" h="35">
                <a:moveTo>
                  <a:pt x="37" y="3"/>
                </a:moveTo>
                <a:lnTo>
                  <a:pt x="37" y="3"/>
                </a:lnTo>
                <a:lnTo>
                  <a:pt x="37" y="5"/>
                </a:lnTo>
                <a:lnTo>
                  <a:pt x="30" y="13"/>
                </a:lnTo>
                <a:lnTo>
                  <a:pt x="26" y="16"/>
                </a:lnTo>
                <a:lnTo>
                  <a:pt x="16" y="27"/>
                </a:lnTo>
                <a:lnTo>
                  <a:pt x="8" y="33"/>
                </a:lnTo>
                <a:lnTo>
                  <a:pt x="7" y="35"/>
                </a:lnTo>
                <a:lnTo>
                  <a:pt x="5" y="35"/>
                </a:lnTo>
                <a:lnTo>
                  <a:pt x="4" y="35"/>
                </a:lnTo>
                <a:lnTo>
                  <a:pt x="0" y="33"/>
                </a:lnTo>
                <a:lnTo>
                  <a:pt x="0" y="32"/>
                </a:lnTo>
                <a:lnTo>
                  <a:pt x="2" y="28"/>
                </a:lnTo>
                <a:lnTo>
                  <a:pt x="4" y="25"/>
                </a:lnTo>
                <a:lnTo>
                  <a:pt x="11" y="17"/>
                </a:lnTo>
                <a:lnTo>
                  <a:pt x="18" y="11"/>
                </a:lnTo>
                <a:lnTo>
                  <a:pt x="27" y="5"/>
                </a:lnTo>
                <a:lnTo>
                  <a:pt x="29" y="3"/>
                </a:lnTo>
                <a:lnTo>
                  <a:pt x="30" y="2"/>
                </a:lnTo>
                <a:lnTo>
                  <a:pt x="33" y="0"/>
                </a:lnTo>
                <a:lnTo>
                  <a:pt x="35" y="2"/>
                </a:lnTo>
                <a:lnTo>
                  <a:pt x="37" y="3"/>
                </a:lnTo>
                <a:close/>
                <a:moveTo>
                  <a:pt x="15" y="17"/>
                </a:moveTo>
                <a:lnTo>
                  <a:pt x="15" y="17"/>
                </a:lnTo>
                <a:lnTo>
                  <a:pt x="13" y="19"/>
                </a:lnTo>
                <a:lnTo>
                  <a:pt x="15" y="17"/>
                </a:lnTo>
                <a:close/>
                <a:moveTo>
                  <a:pt x="8" y="24"/>
                </a:moveTo>
                <a:lnTo>
                  <a:pt x="8" y="24"/>
                </a:lnTo>
                <a:lnTo>
                  <a:pt x="10" y="24"/>
                </a:lnTo>
                <a:lnTo>
                  <a:pt x="10" y="22"/>
                </a:lnTo>
                <a:lnTo>
                  <a:pt x="8" y="24"/>
                </a:lnTo>
                <a:close/>
                <a:moveTo>
                  <a:pt x="7" y="27"/>
                </a:moveTo>
                <a:lnTo>
                  <a:pt x="7" y="27"/>
                </a:lnTo>
                <a:lnTo>
                  <a:pt x="7" y="25"/>
                </a:lnTo>
                <a:lnTo>
                  <a:pt x="7" y="27"/>
                </a:lnTo>
                <a:close/>
                <a:moveTo>
                  <a:pt x="11" y="21"/>
                </a:moveTo>
                <a:lnTo>
                  <a:pt x="11" y="21"/>
                </a:lnTo>
                <a:lnTo>
                  <a:pt x="11" y="22"/>
                </a:lnTo>
                <a:lnTo>
                  <a:pt x="11" y="21"/>
                </a:lnTo>
                <a:close/>
                <a:moveTo>
                  <a:pt x="8" y="25"/>
                </a:moveTo>
                <a:lnTo>
                  <a:pt x="8" y="25"/>
                </a:lnTo>
                <a:lnTo>
                  <a:pt x="8" y="24"/>
                </a:lnTo>
                <a:lnTo>
                  <a:pt x="8" y="2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6" name="Freeform 97"/>
          <p:cNvSpPr>
            <a:spLocks noEditPoints="1"/>
          </p:cNvSpPr>
          <p:nvPr/>
        </p:nvSpPr>
        <p:spPr bwMode="auto">
          <a:xfrm>
            <a:off x="839789" y="2882675"/>
            <a:ext cx="642937" cy="681038"/>
          </a:xfrm>
          <a:custGeom>
            <a:avLst/>
            <a:gdLst>
              <a:gd name="T0" fmla="*/ 556954892 w 405"/>
              <a:gd name="T1" fmla="*/ 1073587351 h 429"/>
              <a:gd name="T2" fmla="*/ 715723818 w 405"/>
              <a:gd name="T3" fmla="*/ 509071936 h 429"/>
              <a:gd name="T4" fmla="*/ 735885053 w 405"/>
              <a:gd name="T5" fmla="*/ 466230042 h 429"/>
              <a:gd name="T6" fmla="*/ 143649588 w 405"/>
              <a:gd name="T7" fmla="*/ 708165220 h 429"/>
              <a:gd name="T8" fmla="*/ 322579749 w 405"/>
              <a:gd name="T9" fmla="*/ 68045062 h 429"/>
              <a:gd name="T10" fmla="*/ 483869624 w 405"/>
              <a:gd name="T11" fmla="*/ 337701185 h 429"/>
              <a:gd name="T12" fmla="*/ 309979771 w 405"/>
              <a:gd name="T13" fmla="*/ 627520161 h 429"/>
              <a:gd name="T14" fmla="*/ 531753349 w 405"/>
              <a:gd name="T15" fmla="*/ 199093284 h 429"/>
              <a:gd name="T16" fmla="*/ 834171864 w 405"/>
              <a:gd name="T17" fmla="*/ 405746248 h 429"/>
              <a:gd name="T18" fmla="*/ 398184378 w 405"/>
              <a:gd name="T19" fmla="*/ 171370751 h 429"/>
              <a:gd name="T20" fmla="*/ 642640138 w 405"/>
              <a:gd name="T21" fmla="*/ 1030745457 h 429"/>
              <a:gd name="T22" fmla="*/ 294858846 w 405"/>
              <a:gd name="T23" fmla="*/ 405746248 h 429"/>
              <a:gd name="T24" fmla="*/ 793849395 w 405"/>
              <a:gd name="T25" fmla="*/ 380544667 h 429"/>
              <a:gd name="T26" fmla="*/ 481350263 w 405"/>
              <a:gd name="T27" fmla="*/ 972781027 h 429"/>
              <a:gd name="T28" fmla="*/ 524192092 w 405"/>
              <a:gd name="T29" fmla="*/ 304939924 h 429"/>
              <a:gd name="T30" fmla="*/ 146168949 w 405"/>
              <a:gd name="T31" fmla="*/ 441028461 h 429"/>
              <a:gd name="T32" fmla="*/ 549393635 w 405"/>
              <a:gd name="T33" fmla="*/ 894656919 h 429"/>
              <a:gd name="T34" fmla="*/ 539313018 w 405"/>
              <a:gd name="T35" fmla="*/ 294859291 h 429"/>
              <a:gd name="T36" fmla="*/ 342740983 w 405"/>
              <a:gd name="T37" fmla="*/ 372983399 h 429"/>
              <a:gd name="T38" fmla="*/ 559474252 w 405"/>
              <a:gd name="T39" fmla="*/ 962700394 h 429"/>
              <a:gd name="T40" fmla="*/ 241934812 w 405"/>
              <a:gd name="T41" fmla="*/ 408265612 h 429"/>
              <a:gd name="T42" fmla="*/ 400705326 w 405"/>
              <a:gd name="T43" fmla="*/ 723286169 h 429"/>
              <a:gd name="T44" fmla="*/ 372982835 w 405"/>
              <a:gd name="T45" fmla="*/ 297378656 h 429"/>
              <a:gd name="T46" fmla="*/ 592237052 w 405"/>
              <a:gd name="T47" fmla="*/ 756047430 h 429"/>
              <a:gd name="T48" fmla="*/ 937497396 w 405"/>
              <a:gd name="T49" fmla="*/ 380544667 h 429"/>
              <a:gd name="T50" fmla="*/ 131048023 w 405"/>
              <a:gd name="T51" fmla="*/ 400705932 h 429"/>
              <a:gd name="T52" fmla="*/ 667841681 w 405"/>
              <a:gd name="T53" fmla="*/ 778729647 h 429"/>
              <a:gd name="T54" fmla="*/ 173891440 w 405"/>
              <a:gd name="T55" fmla="*/ 385584983 h 429"/>
              <a:gd name="T56" fmla="*/ 866933076 w 405"/>
              <a:gd name="T57" fmla="*/ 446068777 h 429"/>
              <a:gd name="T58" fmla="*/ 476309955 w 405"/>
              <a:gd name="T59" fmla="*/ 47883798 h 429"/>
              <a:gd name="T60" fmla="*/ 209173600 w 405"/>
              <a:gd name="T61" fmla="*/ 564515414 h 429"/>
              <a:gd name="T62" fmla="*/ 599796721 w 405"/>
              <a:gd name="T63" fmla="*/ 972781027 h 429"/>
              <a:gd name="T64" fmla="*/ 70564320 w 405"/>
              <a:gd name="T65" fmla="*/ 501512256 h 429"/>
              <a:gd name="T66" fmla="*/ 194052674 w 405"/>
              <a:gd name="T67" fmla="*/ 645160474 h 429"/>
              <a:gd name="T68" fmla="*/ 400705326 w 405"/>
              <a:gd name="T69" fmla="*/ 907256916 h 429"/>
              <a:gd name="T70" fmla="*/ 703123841 w 405"/>
              <a:gd name="T71" fmla="*/ 372983399 h 429"/>
              <a:gd name="T72" fmla="*/ 902215236 w 405"/>
              <a:gd name="T73" fmla="*/ 556955734 h 429"/>
              <a:gd name="T74" fmla="*/ 599796721 w 405"/>
              <a:gd name="T75" fmla="*/ 70564427 h 429"/>
              <a:gd name="T76" fmla="*/ 874494332 w 405"/>
              <a:gd name="T77" fmla="*/ 599797628 h 429"/>
              <a:gd name="T78" fmla="*/ 599796721 w 405"/>
              <a:gd name="T79" fmla="*/ 226814229 h 429"/>
              <a:gd name="T80" fmla="*/ 20161234 w 405"/>
              <a:gd name="T81" fmla="*/ 362902766 h 429"/>
              <a:gd name="T82" fmla="*/ 584675795 w 405"/>
              <a:gd name="T83" fmla="*/ 866934386 h 429"/>
              <a:gd name="T84" fmla="*/ 577116126 w 405"/>
              <a:gd name="T85" fmla="*/ 22682217 h 429"/>
              <a:gd name="T86" fmla="*/ 357861909 w 405"/>
              <a:gd name="T87" fmla="*/ 1058466402 h 429"/>
              <a:gd name="T88" fmla="*/ 385584400 w 405"/>
              <a:gd name="T89" fmla="*/ 814011860 h 429"/>
              <a:gd name="T90" fmla="*/ 118448045 w 405"/>
              <a:gd name="T91" fmla="*/ 420867196 h 429"/>
              <a:gd name="T92" fmla="*/ 531753349 w 405"/>
              <a:gd name="T93" fmla="*/ 1005543876 h 429"/>
              <a:gd name="T94" fmla="*/ 496471189 w 405"/>
              <a:gd name="T95" fmla="*/ 151209486 h 429"/>
              <a:gd name="T96" fmla="*/ 201612343 w 405"/>
              <a:gd name="T97" fmla="*/ 466230042 h 429"/>
              <a:gd name="T98" fmla="*/ 393144069 w 405"/>
              <a:gd name="T99" fmla="*/ 1000503560 h 429"/>
              <a:gd name="T100" fmla="*/ 55443394 w 405"/>
              <a:gd name="T101" fmla="*/ 541834785 h 429"/>
              <a:gd name="T102" fmla="*/ 708164149 w 405"/>
              <a:gd name="T103" fmla="*/ 614918576 h 429"/>
              <a:gd name="T104" fmla="*/ 110886789 w 405"/>
              <a:gd name="T105" fmla="*/ 647681426 h 429"/>
              <a:gd name="T106" fmla="*/ 473789007 w 405"/>
              <a:gd name="T107" fmla="*/ 201612648 h 429"/>
              <a:gd name="T108" fmla="*/ 420866560 w 405"/>
              <a:gd name="T109" fmla="*/ 259577078 h 429"/>
              <a:gd name="T110" fmla="*/ 55443394 w 405"/>
              <a:gd name="T111" fmla="*/ 511592888 h 429"/>
              <a:gd name="T112" fmla="*/ 360382857 w 405"/>
              <a:gd name="T113" fmla="*/ 834173125 h 429"/>
              <a:gd name="T114" fmla="*/ 360382857 w 405"/>
              <a:gd name="T115" fmla="*/ 977821343 h 429"/>
              <a:gd name="T116" fmla="*/ 587196743 w 405"/>
              <a:gd name="T117" fmla="*/ 783769963 h 429"/>
              <a:gd name="T118" fmla="*/ 544353327 w 405"/>
              <a:gd name="T119" fmla="*/ 146169170 h 429"/>
              <a:gd name="T120" fmla="*/ 378023144 w 405"/>
              <a:gd name="T121" fmla="*/ 751007114 h 429"/>
              <a:gd name="T122" fmla="*/ 473789007 w 405"/>
              <a:gd name="T123" fmla="*/ 783769963 h 429"/>
              <a:gd name="T124" fmla="*/ 536793658 w 405"/>
              <a:gd name="T125" fmla="*/ 378023715 h 42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5" h="429">
                <a:moveTo>
                  <a:pt x="117" y="134"/>
                </a:moveTo>
                <a:lnTo>
                  <a:pt x="117" y="134"/>
                </a:lnTo>
                <a:lnTo>
                  <a:pt x="118" y="131"/>
                </a:lnTo>
                <a:lnTo>
                  <a:pt x="120" y="131"/>
                </a:lnTo>
                <a:lnTo>
                  <a:pt x="120" y="123"/>
                </a:lnTo>
                <a:lnTo>
                  <a:pt x="120" y="95"/>
                </a:lnTo>
                <a:lnTo>
                  <a:pt x="118" y="82"/>
                </a:lnTo>
                <a:lnTo>
                  <a:pt x="118" y="65"/>
                </a:lnTo>
                <a:lnTo>
                  <a:pt x="117" y="43"/>
                </a:lnTo>
                <a:lnTo>
                  <a:pt x="117" y="36"/>
                </a:lnTo>
                <a:lnTo>
                  <a:pt x="117" y="22"/>
                </a:lnTo>
                <a:lnTo>
                  <a:pt x="117" y="19"/>
                </a:lnTo>
                <a:lnTo>
                  <a:pt x="115" y="16"/>
                </a:lnTo>
                <a:lnTo>
                  <a:pt x="115" y="14"/>
                </a:lnTo>
                <a:lnTo>
                  <a:pt x="117" y="13"/>
                </a:lnTo>
                <a:lnTo>
                  <a:pt x="115" y="9"/>
                </a:lnTo>
                <a:lnTo>
                  <a:pt x="117" y="6"/>
                </a:lnTo>
                <a:lnTo>
                  <a:pt x="117" y="5"/>
                </a:lnTo>
                <a:lnTo>
                  <a:pt x="117" y="3"/>
                </a:lnTo>
                <a:lnTo>
                  <a:pt x="118" y="0"/>
                </a:lnTo>
                <a:lnTo>
                  <a:pt x="121" y="2"/>
                </a:lnTo>
                <a:lnTo>
                  <a:pt x="121" y="3"/>
                </a:lnTo>
                <a:lnTo>
                  <a:pt x="145" y="3"/>
                </a:lnTo>
                <a:lnTo>
                  <a:pt x="170" y="5"/>
                </a:lnTo>
                <a:lnTo>
                  <a:pt x="211" y="5"/>
                </a:lnTo>
                <a:lnTo>
                  <a:pt x="229" y="5"/>
                </a:lnTo>
                <a:lnTo>
                  <a:pt x="260" y="0"/>
                </a:lnTo>
                <a:lnTo>
                  <a:pt x="273" y="0"/>
                </a:lnTo>
                <a:lnTo>
                  <a:pt x="276" y="0"/>
                </a:lnTo>
                <a:lnTo>
                  <a:pt x="278" y="3"/>
                </a:lnTo>
                <a:lnTo>
                  <a:pt x="276" y="8"/>
                </a:lnTo>
                <a:lnTo>
                  <a:pt x="276" y="19"/>
                </a:lnTo>
                <a:lnTo>
                  <a:pt x="274" y="52"/>
                </a:lnTo>
                <a:lnTo>
                  <a:pt x="276" y="84"/>
                </a:lnTo>
                <a:lnTo>
                  <a:pt x="278" y="104"/>
                </a:lnTo>
                <a:lnTo>
                  <a:pt x="281" y="129"/>
                </a:lnTo>
                <a:lnTo>
                  <a:pt x="281" y="132"/>
                </a:lnTo>
                <a:lnTo>
                  <a:pt x="317" y="134"/>
                </a:lnTo>
                <a:lnTo>
                  <a:pt x="337" y="134"/>
                </a:lnTo>
                <a:lnTo>
                  <a:pt x="379" y="134"/>
                </a:lnTo>
                <a:lnTo>
                  <a:pt x="388" y="134"/>
                </a:lnTo>
                <a:lnTo>
                  <a:pt x="390" y="134"/>
                </a:lnTo>
                <a:lnTo>
                  <a:pt x="390" y="132"/>
                </a:lnTo>
                <a:lnTo>
                  <a:pt x="390" y="131"/>
                </a:lnTo>
                <a:lnTo>
                  <a:pt x="391" y="131"/>
                </a:lnTo>
                <a:lnTo>
                  <a:pt x="393" y="129"/>
                </a:lnTo>
                <a:lnTo>
                  <a:pt x="394" y="131"/>
                </a:lnTo>
                <a:lnTo>
                  <a:pt x="394" y="132"/>
                </a:lnTo>
                <a:lnTo>
                  <a:pt x="396" y="136"/>
                </a:lnTo>
                <a:lnTo>
                  <a:pt x="396" y="144"/>
                </a:lnTo>
                <a:lnTo>
                  <a:pt x="399" y="161"/>
                </a:lnTo>
                <a:lnTo>
                  <a:pt x="399" y="202"/>
                </a:lnTo>
                <a:lnTo>
                  <a:pt x="399" y="219"/>
                </a:lnTo>
                <a:lnTo>
                  <a:pt x="401" y="233"/>
                </a:lnTo>
                <a:lnTo>
                  <a:pt x="401" y="246"/>
                </a:lnTo>
                <a:lnTo>
                  <a:pt x="404" y="262"/>
                </a:lnTo>
                <a:lnTo>
                  <a:pt x="405" y="268"/>
                </a:lnTo>
                <a:lnTo>
                  <a:pt x="405" y="271"/>
                </a:lnTo>
                <a:lnTo>
                  <a:pt x="404" y="273"/>
                </a:lnTo>
                <a:lnTo>
                  <a:pt x="404" y="276"/>
                </a:lnTo>
                <a:lnTo>
                  <a:pt x="402" y="278"/>
                </a:lnTo>
                <a:lnTo>
                  <a:pt x="388" y="279"/>
                </a:lnTo>
                <a:lnTo>
                  <a:pt x="350" y="281"/>
                </a:lnTo>
                <a:lnTo>
                  <a:pt x="311" y="281"/>
                </a:lnTo>
                <a:lnTo>
                  <a:pt x="306" y="281"/>
                </a:lnTo>
                <a:lnTo>
                  <a:pt x="304" y="281"/>
                </a:lnTo>
                <a:lnTo>
                  <a:pt x="298" y="281"/>
                </a:lnTo>
                <a:lnTo>
                  <a:pt x="293" y="281"/>
                </a:lnTo>
                <a:lnTo>
                  <a:pt x="284" y="281"/>
                </a:lnTo>
                <a:lnTo>
                  <a:pt x="282" y="281"/>
                </a:lnTo>
                <a:lnTo>
                  <a:pt x="282" y="282"/>
                </a:lnTo>
                <a:lnTo>
                  <a:pt x="284" y="306"/>
                </a:lnTo>
                <a:lnTo>
                  <a:pt x="284" y="319"/>
                </a:lnTo>
                <a:lnTo>
                  <a:pt x="284" y="333"/>
                </a:lnTo>
                <a:lnTo>
                  <a:pt x="285" y="347"/>
                </a:lnTo>
                <a:lnTo>
                  <a:pt x="285" y="380"/>
                </a:lnTo>
                <a:lnTo>
                  <a:pt x="287" y="405"/>
                </a:lnTo>
                <a:lnTo>
                  <a:pt x="287" y="409"/>
                </a:lnTo>
                <a:lnTo>
                  <a:pt x="290" y="409"/>
                </a:lnTo>
                <a:lnTo>
                  <a:pt x="292" y="412"/>
                </a:lnTo>
                <a:lnTo>
                  <a:pt x="290" y="413"/>
                </a:lnTo>
                <a:lnTo>
                  <a:pt x="289" y="415"/>
                </a:lnTo>
                <a:lnTo>
                  <a:pt x="290" y="420"/>
                </a:lnTo>
                <a:lnTo>
                  <a:pt x="292" y="420"/>
                </a:lnTo>
                <a:lnTo>
                  <a:pt x="292" y="421"/>
                </a:lnTo>
                <a:lnTo>
                  <a:pt x="292" y="423"/>
                </a:lnTo>
                <a:lnTo>
                  <a:pt x="290" y="424"/>
                </a:lnTo>
                <a:lnTo>
                  <a:pt x="289" y="424"/>
                </a:lnTo>
                <a:lnTo>
                  <a:pt x="287" y="424"/>
                </a:lnTo>
                <a:lnTo>
                  <a:pt x="285" y="424"/>
                </a:lnTo>
                <a:lnTo>
                  <a:pt x="282" y="424"/>
                </a:lnTo>
                <a:lnTo>
                  <a:pt x="281" y="426"/>
                </a:lnTo>
                <a:lnTo>
                  <a:pt x="274" y="424"/>
                </a:lnTo>
                <a:lnTo>
                  <a:pt x="257" y="424"/>
                </a:lnTo>
                <a:lnTo>
                  <a:pt x="221" y="426"/>
                </a:lnTo>
                <a:lnTo>
                  <a:pt x="205" y="426"/>
                </a:lnTo>
                <a:lnTo>
                  <a:pt x="197" y="426"/>
                </a:lnTo>
                <a:lnTo>
                  <a:pt x="184" y="427"/>
                </a:lnTo>
                <a:lnTo>
                  <a:pt x="172" y="427"/>
                </a:lnTo>
                <a:lnTo>
                  <a:pt x="154" y="427"/>
                </a:lnTo>
                <a:lnTo>
                  <a:pt x="151" y="429"/>
                </a:lnTo>
                <a:lnTo>
                  <a:pt x="150" y="429"/>
                </a:lnTo>
                <a:lnTo>
                  <a:pt x="147" y="427"/>
                </a:lnTo>
                <a:lnTo>
                  <a:pt x="136" y="427"/>
                </a:lnTo>
                <a:lnTo>
                  <a:pt x="125" y="429"/>
                </a:lnTo>
                <a:lnTo>
                  <a:pt x="123" y="429"/>
                </a:lnTo>
                <a:lnTo>
                  <a:pt x="121" y="427"/>
                </a:lnTo>
                <a:lnTo>
                  <a:pt x="120" y="426"/>
                </a:lnTo>
                <a:lnTo>
                  <a:pt x="120" y="424"/>
                </a:lnTo>
                <a:lnTo>
                  <a:pt x="118" y="421"/>
                </a:lnTo>
                <a:lnTo>
                  <a:pt x="120" y="409"/>
                </a:lnTo>
                <a:lnTo>
                  <a:pt x="121" y="391"/>
                </a:lnTo>
                <a:lnTo>
                  <a:pt x="120" y="380"/>
                </a:lnTo>
                <a:lnTo>
                  <a:pt x="120" y="372"/>
                </a:lnTo>
                <a:lnTo>
                  <a:pt x="118" y="334"/>
                </a:lnTo>
                <a:lnTo>
                  <a:pt x="118" y="331"/>
                </a:lnTo>
                <a:lnTo>
                  <a:pt x="118" y="328"/>
                </a:lnTo>
                <a:lnTo>
                  <a:pt x="118" y="320"/>
                </a:lnTo>
                <a:lnTo>
                  <a:pt x="117" y="298"/>
                </a:lnTo>
                <a:lnTo>
                  <a:pt x="117" y="281"/>
                </a:lnTo>
                <a:lnTo>
                  <a:pt x="115" y="281"/>
                </a:lnTo>
                <a:lnTo>
                  <a:pt x="102" y="282"/>
                </a:lnTo>
                <a:lnTo>
                  <a:pt x="88" y="284"/>
                </a:lnTo>
                <a:lnTo>
                  <a:pt x="68" y="284"/>
                </a:lnTo>
                <a:lnTo>
                  <a:pt x="54" y="285"/>
                </a:lnTo>
                <a:lnTo>
                  <a:pt x="36" y="287"/>
                </a:lnTo>
                <a:lnTo>
                  <a:pt x="24" y="287"/>
                </a:lnTo>
                <a:lnTo>
                  <a:pt x="20" y="287"/>
                </a:lnTo>
                <a:lnTo>
                  <a:pt x="19" y="289"/>
                </a:lnTo>
                <a:lnTo>
                  <a:pt x="17" y="289"/>
                </a:lnTo>
                <a:lnTo>
                  <a:pt x="16" y="289"/>
                </a:lnTo>
                <a:lnTo>
                  <a:pt x="14" y="287"/>
                </a:lnTo>
                <a:lnTo>
                  <a:pt x="14" y="285"/>
                </a:lnTo>
                <a:lnTo>
                  <a:pt x="11" y="285"/>
                </a:lnTo>
                <a:lnTo>
                  <a:pt x="9" y="282"/>
                </a:lnTo>
                <a:lnTo>
                  <a:pt x="8" y="282"/>
                </a:lnTo>
                <a:lnTo>
                  <a:pt x="6" y="284"/>
                </a:lnTo>
                <a:lnTo>
                  <a:pt x="5" y="285"/>
                </a:lnTo>
                <a:lnTo>
                  <a:pt x="3" y="285"/>
                </a:lnTo>
                <a:lnTo>
                  <a:pt x="3" y="284"/>
                </a:lnTo>
                <a:lnTo>
                  <a:pt x="1" y="282"/>
                </a:lnTo>
                <a:lnTo>
                  <a:pt x="1" y="281"/>
                </a:lnTo>
                <a:lnTo>
                  <a:pt x="3" y="262"/>
                </a:lnTo>
                <a:lnTo>
                  <a:pt x="5" y="233"/>
                </a:lnTo>
                <a:lnTo>
                  <a:pt x="5" y="205"/>
                </a:lnTo>
                <a:lnTo>
                  <a:pt x="3" y="194"/>
                </a:lnTo>
                <a:lnTo>
                  <a:pt x="1" y="172"/>
                </a:lnTo>
                <a:lnTo>
                  <a:pt x="0" y="150"/>
                </a:lnTo>
                <a:lnTo>
                  <a:pt x="0" y="142"/>
                </a:lnTo>
                <a:lnTo>
                  <a:pt x="1" y="140"/>
                </a:lnTo>
                <a:lnTo>
                  <a:pt x="3" y="139"/>
                </a:lnTo>
                <a:lnTo>
                  <a:pt x="6" y="137"/>
                </a:lnTo>
                <a:lnTo>
                  <a:pt x="17" y="136"/>
                </a:lnTo>
                <a:lnTo>
                  <a:pt x="44" y="136"/>
                </a:lnTo>
                <a:lnTo>
                  <a:pt x="68" y="134"/>
                </a:lnTo>
                <a:lnTo>
                  <a:pt x="99" y="134"/>
                </a:lnTo>
                <a:lnTo>
                  <a:pt x="115" y="134"/>
                </a:lnTo>
                <a:lnTo>
                  <a:pt x="117" y="134"/>
                </a:lnTo>
                <a:close/>
                <a:moveTo>
                  <a:pt x="102" y="215"/>
                </a:moveTo>
                <a:lnTo>
                  <a:pt x="102" y="215"/>
                </a:lnTo>
                <a:lnTo>
                  <a:pt x="102" y="211"/>
                </a:lnTo>
                <a:lnTo>
                  <a:pt x="102" y="215"/>
                </a:lnTo>
                <a:lnTo>
                  <a:pt x="104" y="216"/>
                </a:lnTo>
                <a:lnTo>
                  <a:pt x="102" y="215"/>
                </a:lnTo>
                <a:close/>
                <a:moveTo>
                  <a:pt x="128" y="170"/>
                </a:moveTo>
                <a:lnTo>
                  <a:pt x="128" y="170"/>
                </a:lnTo>
                <a:lnTo>
                  <a:pt x="123" y="177"/>
                </a:lnTo>
                <a:lnTo>
                  <a:pt x="120" y="183"/>
                </a:lnTo>
                <a:lnTo>
                  <a:pt x="128" y="170"/>
                </a:lnTo>
                <a:lnTo>
                  <a:pt x="129" y="169"/>
                </a:lnTo>
                <a:lnTo>
                  <a:pt x="128" y="170"/>
                </a:lnTo>
                <a:close/>
                <a:moveTo>
                  <a:pt x="207" y="311"/>
                </a:moveTo>
                <a:lnTo>
                  <a:pt x="207" y="311"/>
                </a:lnTo>
                <a:lnTo>
                  <a:pt x="207" y="309"/>
                </a:lnTo>
                <a:lnTo>
                  <a:pt x="208" y="308"/>
                </a:lnTo>
                <a:lnTo>
                  <a:pt x="213" y="306"/>
                </a:lnTo>
                <a:lnTo>
                  <a:pt x="216" y="303"/>
                </a:lnTo>
                <a:lnTo>
                  <a:pt x="221" y="297"/>
                </a:lnTo>
                <a:lnTo>
                  <a:pt x="230" y="285"/>
                </a:lnTo>
                <a:lnTo>
                  <a:pt x="246" y="270"/>
                </a:lnTo>
                <a:lnTo>
                  <a:pt x="254" y="259"/>
                </a:lnTo>
                <a:lnTo>
                  <a:pt x="260" y="252"/>
                </a:lnTo>
                <a:lnTo>
                  <a:pt x="270" y="238"/>
                </a:lnTo>
                <a:lnTo>
                  <a:pt x="274" y="230"/>
                </a:lnTo>
                <a:lnTo>
                  <a:pt x="279" y="221"/>
                </a:lnTo>
                <a:lnTo>
                  <a:pt x="282" y="211"/>
                </a:lnTo>
                <a:lnTo>
                  <a:pt x="284" y="202"/>
                </a:lnTo>
                <a:lnTo>
                  <a:pt x="284" y="194"/>
                </a:lnTo>
                <a:lnTo>
                  <a:pt x="284" y="186"/>
                </a:lnTo>
                <a:lnTo>
                  <a:pt x="282" y="180"/>
                </a:lnTo>
                <a:lnTo>
                  <a:pt x="279" y="172"/>
                </a:lnTo>
                <a:lnTo>
                  <a:pt x="276" y="166"/>
                </a:lnTo>
                <a:lnTo>
                  <a:pt x="271" y="161"/>
                </a:lnTo>
                <a:lnTo>
                  <a:pt x="263" y="156"/>
                </a:lnTo>
                <a:lnTo>
                  <a:pt x="260" y="155"/>
                </a:lnTo>
                <a:lnTo>
                  <a:pt x="255" y="155"/>
                </a:lnTo>
                <a:lnTo>
                  <a:pt x="244" y="155"/>
                </a:lnTo>
                <a:lnTo>
                  <a:pt x="237" y="156"/>
                </a:lnTo>
                <a:lnTo>
                  <a:pt x="230" y="158"/>
                </a:lnTo>
                <a:lnTo>
                  <a:pt x="218" y="164"/>
                </a:lnTo>
                <a:lnTo>
                  <a:pt x="211" y="169"/>
                </a:lnTo>
                <a:lnTo>
                  <a:pt x="211" y="172"/>
                </a:lnTo>
                <a:lnTo>
                  <a:pt x="208" y="173"/>
                </a:lnTo>
                <a:lnTo>
                  <a:pt x="205" y="177"/>
                </a:lnTo>
                <a:lnTo>
                  <a:pt x="202" y="177"/>
                </a:lnTo>
                <a:lnTo>
                  <a:pt x="200" y="175"/>
                </a:lnTo>
                <a:lnTo>
                  <a:pt x="199" y="172"/>
                </a:lnTo>
                <a:lnTo>
                  <a:pt x="200" y="172"/>
                </a:lnTo>
                <a:lnTo>
                  <a:pt x="197" y="169"/>
                </a:lnTo>
                <a:lnTo>
                  <a:pt x="192" y="166"/>
                </a:lnTo>
                <a:lnTo>
                  <a:pt x="184" y="162"/>
                </a:lnTo>
                <a:lnTo>
                  <a:pt x="170" y="161"/>
                </a:lnTo>
                <a:lnTo>
                  <a:pt x="164" y="161"/>
                </a:lnTo>
                <a:lnTo>
                  <a:pt x="156" y="161"/>
                </a:lnTo>
                <a:lnTo>
                  <a:pt x="150" y="162"/>
                </a:lnTo>
                <a:lnTo>
                  <a:pt x="145" y="164"/>
                </a:lnTo>
                <a:lnTo>
                  <a:pt x="137" y="169"/>
                </a:lnTo>
                <a:lnTo>
                  <a:pt x="132" y="175"/>
                </a:lnTo>
                <a:lnTo>
                  <a:pt x="131" y="177"/>
                </a:lnTo>
                <a:lnTo>
                  <a:pt x="128" y="183"/>
                </a:lnTo>
                <a:lnTo>
                  <a:pt x="126" y="189"/>
                </a:lnTo>
                <a:lnTo>
                  <a:pt x="125" y="200"/>
                </a:lnTo>
                <a:lnTo>
                  <a:pt x="126" y="211"/>
                </a:lnTo>
                <a:lnTo>
                  <a:pt x="131" y="219"/>
                </a:lnTo>
                <a:lnTo>
                  <a:pt x="139" y="230"/>
                </a:lnTo>
                <a:lnTo>
                  <a:pt x="143" y="237"/>
                </a:lnTo>
                <a:lnTo>
                  <a:pt x="150" y="241"/>
                </a:lnTo>
                <a:lnTo>
                  <a:pt x="162" y="256"/>
                </a:lnTo>
                <a:lnTo>
                  <a:pt x="166" y="257"/>
                </a:lnTo>
                <a:lnTo>
                  <a:pt x="175" y="268"/>
                </a:lnTo>
                <a:lnTo>
                  <a:pt x="191" y="284"/>
                </a:lnTo>
                <a:lnTo>
                  <a:pt x="197" y="290"/>
                </a:lnTo>
                <a:lnTo>
                  <a:pt x="200" y="295"/>
                </a:lnTo>
                <a:lnTo>
                  <a:pt x="202" y="297"/>
                </a:lnTo>
                <a:lnTo>
                  <a:pt x="203" y="298"/>
                </a:lnTo>
                <a:lnTo>
                  <a:pt x="205" y="300"/>
                </a:lnTo>
                <a:lnTo>
                  <a:pt x="205" y="301"/>
                </a:lnTo>
                <a:lnTo>
                  <a:pt x="205" y="303"/>
                </a:lnTo>
                <a:lnTo>
                  <a:pt x="203" y="304"/>
                </a:lnTo>
                <a:lnTo>
                  <a:pt x="202" y="304"/>
                </a:lnTo>
                <a:lnTo>
                  <a:pt x="200" y="303"/>
                </a:lnTo>
                <a:lnTo>
                  <a:pt x="199" y="301"/>
                </a:lnTo>
                <a:lnTo>
                  <a:pt x="197" y="297"/>
                </a:lnTo>
                <a:lnTo>
                  <a:pt x="191" y="289"/>
                </a:lnTo>
                <a:lnTo>
                  <a:pt x="173" y="270"/>
                </a:lnTo>
                <a:lnTo>
                  <a:pt x="167" y="263"/>
                </a:lnTo>
                <a:lnTo>
                  <a:pt x="159" y="256"/>
                </a:lnTo>
                <a:lnTo>
                  <a:pt x="140" y="237"/>
                </a:lnTo>
                <a:lnTo>
                  <a:pt x="137" y="233"/>
                </a:lnTo>
                <a:lnTo>
                  <a:pt x="128" y="222"/>
                </a:lnTo>
                <a:lnTo>
                  <a:pt x="125" y="215"/>
                </a:lnTo>
                <a:lnTo>
                  <a:pt x="121" y="207"/>
                </a:lnTo>
                <a:lnTo>
                  <a:pt x="121" y="205"/>
                </a:lnTo>
                <a:lnTo>
                  <a:pt x="120" y="207"/>
                </a:lnTo>
                <a:lnTo>
                  <a:pt x="121" y="215"/>
                </a:lnTo>
                <a:lnTo>
                  <a:pt x="126" y="224"/>
                </a:lnTo>
                <a:lnTo>
                  <a:pt x="131" y="232"/>
                </a:lnTo>
                <a:lnTo>
                  <a:pt x="139" y="241"/>
                </a:lnTo>
                <a:lnTo>
                  <a:pt x="151" y="256"/>
                </a:lnTo>
                <a:lnTo>
                  <a:pt x="156" y="259"/>
                </a:lnTo>
                <a:lnTo>
                  <a:pt x="156" y="262"/>
                </a:lnTo>
                <a:lnTo>
                  <a:pt x="158" y="263"/>
                </a:lnTo>
                <a:lnTo>
                  <a:pt x="170" y="276"/>
                </a:lnTo>
                <a:lnTo>
                  <a:pt x="188" y="293"/>
                </a:lnTo>
                <a:lnTo>
                  <a:pt x="203" y="308"/>
                </a:lnTo>
                <a:lnTo>
                  <a:pt x="207" y="311"/>
                </a:lnTo>
                <a:close/>
                <a:moveTo>
                  <a:pt x="211" y="312"/>
                </a:moveTo>
                <a:lnTo>
                  <a:pt x="211" y="312"/>
                </a:lnTo>
                <a:lnTo>
                  <a:pt x="213" y="314"/>
                </a:lnTo>
                <a:lnTo>
                  <a:pt x="213" y="312"/>
                </a:lnTo>
                <a:lnTo>
                  <a:pt x="224" y="301"/>
                </a:lnTo>
                <a:lnTo>
                  <a:pt x="241" y="282"/>
                </a:lnTo>
                <a:lnTo>
                  <a:pt x="243" y="281"/>
                </a:lnTo>
                <a:lnTo>
                  <a:pt x="254" y="270"/>
                </a:lnTo>
                <a:lnTo>
                  <a:pt x="259" y="265"/>
                </a:lnTo>
                <a:lnTo>
                  <a:pt x="268" y="252"/>
                </a:lnTo>
                <a:lnTo>
                  <a:pt x="268" y="251"/>
                </a:lnTo>
                <a:lnTo>
                  <a:pt x="270" y="249"/>
                </a:lnTo>
                <a:lnTo>
                  <a:pt x="271" y="248"/>
                </a:lnTo>
                <a:lnTo>
                  <a:pt x="273" y="246"/>
                </a:lnTo>
                <a:lnTo>
                  <a:pt x="281" y="232"/>
                </a:lnTo>
                <a:lnTo>
                  <a:pt x="289" y="216"/>
                </a:lnTo>
                <a:lnTo>
                  <a:pt x="292" y="207"/>
                </a:lnTo>
                <a:lnTo>
                  <a:pt x="293" y="200"/>
                </a:lnTo>
                <a:lnTo>
                  <a:pt x="292" y="185"/>
                </a:lnTo>
                <a:lnTo>
                  <a:pt x="290" y="177"/>
                </a:lnTo>
                <a:lnTo>
                  <a:pt x="289" y="177"/>
                </a:lnTo>
                <a:lnTo>
                  <a:pt x="287" y="177"/>
                </a:lnTo>
                <a:lnTo>
                  <a:pt x="285" y="175"/>
                </a:lnTo>
                <a:lnTo>
                  <a:pt x="287" y="173"/>
                </a:lnTo>
                <a:lnTo>
                  <a:pt x="287" y="170"/>
                </a:lnTo>
                <a:lnTo>
                  <a:pt x="281" y="162"/>
                </a:lnTo>
                <a:lnTo>
                  <a:pt x="273" y="156"/>
                </a:lnTo>
                <a:lnTo>
                  <a:pt x="270" y="155"/>
                </a:lnTo>
                <a:lnTo>
                  <a:pt x="270" y="156"/>
                </a:lnTo>
                <a:lnTo>
                  <a:pt x="273" y="158"/>
                </a:lnTo>
                <a:lnTo>
                  <a:pt x="279" y="164"/>
                </a:lnTo>
                <a:lnTo>
                  <a:pt x="284" y="175"/>
                </a:lnTo>
                <a:lnTo>
                  <a:pt x="287" y="186"/>
                </a:lnTo>
                <a:lnTo>
                  <a:pt x="287" y="199"/>
                </a:lnTo>
                <a:lnTo>
                  <a:pt x="285" y="211"/>
                </a:lnTo>
                <a:lnTo>
                  <a:pt x="282" y="222"/>
                </a:lnTo>
                <a:lnTo>
                  <a:pt x="279" y="229"/>
                </a:lnTo>
                <a:lnTo>
                  <a:pt x="271" y="241"/>
                </a:lnTo>
                <a:lnTo>
                  <a:pt x="263" y="252"/>
                </a:lnTo>
                <a:lnTo>
                  <a:pt x="257" y="260"/>
                </a:lnTo>
                <a:lnTo>
                  <a:pt x="246" y="274"/>
                </a:lnTo>
                <a:lnTo>
                  <a:pt x="232" y="289"/>
                </a:lnTo>
                <a:lnTo>
                  <a:pt x="221" y="300"/>
                </a:lnTo>
                <a:lnTo>
                  <a:pt x="211" y="312"/>
                </a:lnTo>
                <a:close/>
                <a:moveTo>
                  <a:pt x="125" y="144"/>
                </a:moveTo>
                <a:lnTo>
                  <a:pt x="125" y="144"/>
                </a:lnTo>
                <a:lnTo>
                  <a:pt x="121" y="144"/>
                </a:lnTo>
                <a:lnTo>
                  <a:pt x="113" y="142"/>
                </a:lnTo>
                <a:lnTo>
                  <a:pt x="93" y="140"/>
                </a:lnTo>
                <a:lnTo>
                  <a:pt x="65" y="140"/>
                </a:lnTo>
                <a:lnTo>
                  <a:pt x="46" y="140"/>
                </a:lnTo>
                <a:lnTo>
                  <a:pt x="31" y="142"/>
                </a:lnTo>
                <a:lnTo>
                  <a:pt x="30" y="144"/>
                </a:lnTo>
                <a:lnTo>
                  <a:pt x="35" y="144"/>
                </a:lnTo>
                <a:lnTo>
                  <a:pt x="44" y="144"/>
                </a:lnTo>
                <a:lnTo>
                  <a:pt x="65" y="144"/>
                </a:lnTo>
                <a:lnTo>
                  <a:pt x="101" y="144"/>
                </a:lnTo>
                <a:lnTo>
                  <a:pt x="125" y="145"/>
                </a:lnTo>
                <a:lnTo>
                  <a:pt x="126" y="145"/>
                </a:lnTo>
                <a:lnTo>
                  <a:pt x="125" y="144"/>
                </a:lnTo>
                <a:close/>
                <a:moveTo>
                  <a:pt x="188" y="77"/>
                </a:moveTo>
                <a:lnTo>
                  <a:pt x="188" y="77"/>
                </a:lnTo>
                <a:lnTo>
                  <a:pt x="196" y="77"/>
                </a:lnTo>
                <a:lnTo>
                  <a:pt x="197" y="77"/>
                </a:lnTo>
                <a:lnTo>
                  <a:pt x="197" y="74"/>
                </a:lnTo>
                <a:lnTo>
                  <a:pt x="199" y="71"/>
                </a:lnTo>
                <a:lnTo>
                  <a:pt x="200" y="71"/>
                </a:lnTo>
                <a:lnTo>
                  <a:pt x="202" y="71"/>
                </a:lnTo>
                <a:lnTo>
                  <a:pt x="207" y="69"/>
                </a:lnTo>
                <a:lnTo>
                  <a:pt x="210" y="66"/>
                </a:lnTo>
                <a:lnTo>
                  <a:pt x="205" y="66"/>
                </a:lnTo>
                <a:lnTo>
                  <a:pt x="200" y="66"/>
                </a:lnTo>
                <a:lnTo>
                  <a:pt x="196" y="68"/>
                </a:lnTo>
                <a:lnTo>
                  <a:pt x="194" y="69"/>
                </a:lnTo>
                <a:lnTo>
                  <a:pt x="189" y="76"/>
                </a:lnTo>
                <a:lnTo>
                  <a:pt x="188" y="77"/>
                </a:lnTo>
                <a:close/>
                <a:moveTo>
                  <a:pt x="243" y="385"/>
                </a:moveTo>
                <a:lnTo>
                  <a:pt x="243" y="385"/>
                </a:lnTo>
                <a:lnTo>
                  <a:pt x="240" y="394"/>
                </a:lnTo>
                <a:lnTo>
                  <a:pt x="243" y="396"/>
                </a:lnTo>
                <a:lnTo>
                  <a:pt x="244" y="397"/>
                </a:lnTo>
                <a:lnTo>
                  <a:pt x="243" y="401"/>
                </a:lnTo>
                <a:lnTo>
                  <a:pt x="246" y="405"/>
                </a:lnTo>
                <a:lnTo>
                  <a:pt x="248" y="405"/>
                </a:lnTo>
                <a:lnTo>
                  <a:pt x="251" y="405"/>
                </a:lnTo>
                <a:lnTo>
                  <a:pt x="243" y="385"/>
                </a:lnTo>
                <a:close/>
                <a:moveTo>
                  <a:pt x="235" y="355"/>
                </a:moveTo>
                <a:lnTo>
                  <a:pt x="235" y="355"/>
                </a:lnTo>
                <a:lnTo>
                  <a:pt x="241" y="353"/>
                </a:lnTo>
                <a:lnTo>
                  <a:pt x="254" y="331"/>
                </a:lnTo>
                <a:lnTo>
                  <a:pt x="252" y="331"/>
                </a:lnTo>
                <a:lnTo>
                  <a:pt x="246" y="336"/>
                </a:lnTo>
                <a:lnTo>
                  <a:pt x="244" y="338"/>
                </a:lnTo>
                <a:lnTo>
                  <a:pt x="240" y="349"/>
                </a:lnTo>
                <a:lnTo>
                  <a:pt x="238" y="350"/>
                </a:lnTo>
                <a:lnTo>
                  <a:pt x="238" y="352"/>
                </a:lnTo>
                <a:lnTo>
                  <a:pt x="235" y="355"/>
                </a:lnTo>
                <a:close/>
                <a:moveTo>
                  <a:pt x="192" y="44"/>
                </a:moveTo>
                <a:lnTo>
                  <a:pt x="192" y="44"/>
                </a:lnTo>
                <a:lnTo>
                  <a:pt x="183" y="46"/>
                </a:lnTo>
                <a:lnTo>
                  <a:pt x="181" y="46"/>
                </a:lnTo>
                <a:lnTo>
                  <a:pt x="180" y="54"/>
                </a:lnTo>
                <a:lnTo>
                  <a:pt x="178" y="55"/>
                </a:lnTo>
                <a:lnTo>
                  <a:pt x="192" y="50"/>
                </a:lnTo>
                <a:lnTo>
                  <a:pt x="192" y="44"/>
                </a:lnTo>
                <a:close/>
                <a:moveTo>
                  <a:pt x="104" y="279"/>
                </a:moveTo>
                <a:lnTo>
                  <a:pt x="104" y="279"/>
                </a:lnTo>
                <a:lnTo>
                  <a:pt x="102" y="279"/>
                </a:lnTo>
                <a:lnTo>
                  <a:pt x="80" y="279"/>
                </a:lnTo>
                <a:lnTo>
                  <a:pt x="76" y="279"/>
                </a:lnTo>
                <a:lnTo>
                  <a:pt x="65" y="279"/>
                </a:lnTo>
                <a:lnTo>
                  <a:pt x="63" y="281"/>
                </a:lnTo>
                <a:lnTo>
                  <a:pt x="61" y="281"/>
                </a:lnTo>
                <a:lnTo>
                  <a:pt x="57" y="281"/>
                </a:lnTo>
                <a:lnTo>
                  <a:pt x="44" y="281"/>
                </a:lnTo>
                <a:lnTo>
                  <a:pt x="28" y="284"/>
                </a:lnTo>
                <a:lnTo>
                  <a:pt x="22" y="284"/>
                </a:lnTo>
                <a:lnTo>
                  <a:pt x="25" y="284"/>
                </a:lnTo>
                <a:lnTo>
                  <a:pt x="36" y="284"/>
                </a:lnTo>
                <a:lnTo>
                  <a:pt x="54" y="282"/>
                </a:lnTo>
                <a:lnTo>
                  <a:pt x="66" y="281"/>
                </a:lnTo>
                <a:lnTo>
                  <a:pt x="83" y="281"/>
                </a:lnTo>
                <a:lnTo>
                  <a:pt x="98" y="279"/>
                </a:lnTo>
                <a:lnTo>
                  <a:pt x="104" y="279"/>
                </a:lnTo>
                <a:close/>
                <a:moveTo>
                  <a:pt x="240" y="407"/>
                </a:moveTo>
                <a:lnTo>
                  <a:pt x="240" y="407"/>
                </a:lnTo>
                <a:lnTo>
                  <a:pt x="243" y="407"/>
                </a:lnTo>
                <a:lnTo>
                  <a:pt x="238" y="401"/>
                </a:lnTo>
                <a:lnTo>
                  <a:pt x="233" y="401"/>
                </a:lnTo>
                <a:lnTo>
                  <a:pt x="230" y="401"/>
                </a:lnTo>
                <a:lnTo>
                  <a:pt x="229" y="401"/>
                </a:lnTo>
                <a:lnTo>
                  <a:pt x="224" y="401"/>
                </a:lnTo>
                <a:lnTo>
                  <a:pt x="227" y="405"/>
                </a:lnTo>
                <a:lnTo>
                  <a:pt x="237" y="405"/>
                </a:lnTo>
                <a:lnTo>
                  <a:pt x="238" y="405"/>
                </a:lnTo>
                <a:lnTo>
                  <a:pt x="240" y="407"/>
                </a:lnTo>
                <a:close/>
                <a:moveTo>
                  <a:pt x="162" y="74"/>
                </a:moveTo>
                <a:lnTo>
                  <a:pt x="162" y="74"/>
                </a:lnTo>
                <a:lnTo>
                  <a:pt x="164" y="74"/>
                </a:lnTo>
                <a:lnTo>
                  <a:pt x="178" y="69"/>
                </a:lnTo>
                <a:lnTo>
                  <a:pt x="181" y="68"/>
                </a:lnTo>
                <a:lnTo>
                  <a:pt x="183" y="66"/>
                </a:lnTo>
                <a:lnTo>
                  <a:pt x="181" y="66"/>
                </a:lnTo>
                <a:lnTo>
                  <a:pt x="170" y="66"/>
                </a:lnTo>
                <a:lnTo>
                  <a:pt x="169" y="68"/>
                </a:lnTo>
                <a:lnTo>
                  <a:pt x="167" y="69"/>
                </a:lnTo>
                <a:lnTo>
                  <a:pt x="162" y="74"/>
                </a:lnTo>
                <a:close/>
                <a:moveTo>
                  <a:pt x="271" y="60"/>
                </a:moveTo>
                <a:lnTo>
                  <a:pt x="271" y="60"/>
                </a:lnTo>
                <a:lnTo>
                  <a:pt x="271" y="44"/>
                </a:lnTo>
                <a:lnTo>
                  <a:pt x="271" y="38"/>
                </a:lnTo>
                <a:lnTo>
                  <a:pt x="270" y="9"/>
                </a:lnTo>
                <a:lnTo>
                  <a:pt x="270" y="8"/>
                </a:lnTo>
                <a:lnTo>
                  <a:pt x="268" y="6"/>
                </a:lnTo>
                <a:lnTo>
                  <a:pt x="268" y="11"/>
                </a:lnTo>
                <a:lnTo>
                  <a:pt x="268" y="30"/>
                </a:lnTo>
                <a:lnTo>
                  <a:pt x="270" y="35"/>
                </a:lnTo>
                <a:lnTo>
                  <a:pt x="270" y="54"/>
                </a:lnTo>
                <a:lnTo>
                  <a:pt x="271" y="60"/>
                </a:lnTo>
                <a:close/>
                <a:moveTo>
                  <a:pt x="259" y="393"/>
                </a:moveTo>
                <a:lnTo>
                  <a:pt x="259" y="393"/>
                </a:lnTo>
                <a:lnTo>
                  <a:pt x="255" y="396"/>
                </a:lnTo>
                <a:lnTo>
                  <a:pt x="255" y="397"/>
                </a:lnTo>
                <a:lnTo>
                  <a:pt x="254" y="401"/>
                </a:lnTo>
                <a:lnTo>
                  <a:pt x="254" y="404"/>
                </a:lnTo>
                <a:lnTo>
                  <a:pt x="255" y="404"/>
                </a:lnTo>
                <a:lnTo>
                  <a:pt x="262" y="402"/>
                </a:lnTo>
                <a:lnTo>
                  <a:pt x="263" y="402"/>
                </a:lnTo>
                <a:lnTo>
                  <a:pt x="265" y="401"/>
                </a:lnTo>
                <a:lnTo>
                  <a:pt x="259" y="393"/>
                </a:lnTo>
                <a:close/>
                <a:moveTo>
                  <a:pt x="80" y="273"/>
                </a:moveTo>
                <a:lnTo>
                  <a:pt x="80" y="273"/>
                </a:lnTo>
                <a:lnTo>
                  <a:pt x="82" y="273"/>
                </a:lnTo>
                <a:lnTo>
                  <a:pt x="117" y="273"/>
                </a:lnTo>
                <a:lnTo>
                  <a:pt x="115" y="271"/>
                </a:lnTo>
                <a:lnTo>
                  <a:pt x="113" y="270"/>
                </a:lnTo>
                <a:lnTo>
                  <a:pt x="98" y="271"/>
                </a:lnTo>
                <a:lnTo>
                  <a:pt x="95" y="273"/>
                </a:lnTo>
                <a:lnTo>
                  <a:pt x="93" y="271"/>
                </a:lnTo>
                <a:lnTo>
                  <a:pt x="91" y="271"/>
                </a:lnTo>
                <a:lnTo>
                  <a:pt x="82" y="271"/>
                </a:lnTo>
                <a:lnTo>
                  <a:pt x="80" y="271"/>
                </a:lnTo>
                <a:lnTo>
                  <a:pt x="80" y="273"/>
                </a:lnTo>
                <a:close/>
                <a:moveTo>
                  <a:pt x="162" y="57"/>
                </a:moveTo>
                <a:lnTo>
                  <a:pt x="162" y="57"/>
                </a:lnTo>
                <a:lnTo>
                  <a:pt x="170" y="57"/>
                </a:lnTo>
                <a:lnTo>
                  <a:pt x="172" y="57"/>
                </a:lnTo>
                <a:lnTo>
                  <a:pt x="175" y="54"/>
                </a:lnTo>
                <a:lnTo>
                  <a:pt x="175" y="52"/>
                </a:lnTo>
                <a:lnTo>
                  <a:pt x="177" y="47"/>
                </a:lnTo>
                <a:lnTo>
                  <a:pt x="175" y="47"/>
                </a:lnTo>
                <a:lnTo>
                  <a:pt x="166" y="52"/>
                </a:lnTo>
                <a:lnTo>
                  <a:pt x="164" y="54"/>
                </a:lnTo>
                <a:lnTo>
                  <a:pt x="162" y="57"/>
                </a:lnTo>
                <a:close/>
                <a:moveTo>
                  <a:pt x="128" y="33"/>
                </a:moveTo>
                <a:lnTo>
                  <a:pt x="128" y="33"/>
                </a:lnTo>
                <a:lnTo>
                  <a:pt x="128" y="32"/>
                </a:lnTo>
                <a:lnTo>
                  <a:pt x="128" y="24"/>
                </a:lnTo>
                <a:lnTo>
                  <a:pt x="129" y="19"/>
                </a:lnTo>
                <a:lnTo>
                  <a:pt x="134" y="17"/>
                </a:lnTo>
                <a:lnTo>
                  <a:pt x="136" y="17"/>
                </a:lnTo>
                <a:lnTo>
                  <a:pt x="136" y="13"/>
                </a:lnTo>
                <a:lnTo>
                  <a:pt x="129" y="13"/>
                </a:lnTo>
                <a:lnTo>
                  <a:pt x="128" y="13"/>
                </a:lnTo>
                <a:lnTo>
                  <a:pt x="128" y="14"/>
                </a:lnTo>
                <a:lnTo>
                  <a:pt x="128" y="27"/>
                </a:lnTo>
                <a:lnTo>
                  <a:pt x="128" y="33"/>
                </a:lnTo>
                <a:close/>
                <a:moveTo>
                  <a:pt x="33" y="185"/>
                </a:moveTo>
                <a:lnTo>
                  <a:pt x="33" y="185"/>
                </a:lnTo>
                <a:lnTo>
                  <a:pt x="22" y="183"/>
                </a:lnTo>
                <a:lnTo>
                  <a:pt x="20" y="183"/>
                </a:lnTo>
                <a:lnTo>
                  <a:pt x="17" y="188"/>
                </a:lnTo>
                <a:lnTo>
                  <a:pt x="17" y="189"/>
                </a:lnTo>
                <a:lnTo>
                  <a:pt x="20" y="188"/>
                </a:lnTo>
                <a:lnTo>
                  <a:pt x="22" y="188"/>
                </a:lnTo>
                <a:lnTo>
                  <a:pt x="25" y="188"/>
                </a:lnTo>
                <a:lnTo>
                  <a:pt x="31" y="186"/>
                </a:lnTo>
                <a:lnTo>
                  <a:pt x="33" y="185"/>
                </a:lnTo>
                <a:close/>
                <a:moveTo>
                  <a:pt x="298" y="270"/>
                </a:moveTo>
                <a:lnTo>
                  <a:pt x="298" y="270"/>
                </a:lnTo>
                <a:lnTo>
                  <a:pt x="296" y="267"/>
                </a:lnTo>
                <a:lnTo>
                  <a:pt x="295" y="265"/>
                </a:lnTo>
                <a:lnTo>
                  <a:pt x="281" y="265"/>
                </a:lnTo>
                <a:lnTo>
                  <a:pt x="279" y="265"/>
                </a:lnTo>
                <a:lnTo>
                  <a:pt x="279" y="267"/>
                </a:lnTo>
                <a:lnTo>
                  <a:pt x="281" y="270"/>
                </a:lnTo>
                <a:lnTo>
                  <a:pt x="298" y="270"/>
                </a:lnTo>
                <a:close/>
                <a:moveTo>
                  <a:pt x="397" y="273"/>
                </a:moveTo>
                <a:lnTo>
                  <a:pt x="397" y="273"/>
                </a:lnTo>
                <a:lnTo>
                  <a:pt x="394" y="274"/>
                </a:lnTo>
                <a:lnTo>
                  <a:pt x="390" y="276"/>
                </a:lnTo>
                <a:lnTo>
                  <a:pt x="367" y="276"/>
                </a:lnTo>
                <a:lnTo>
                  <a:pt x="352" y="276"/>
                </a:lnTo>
                <a:lnTo>
                  <a:pt x="341" y="278"/>
                </a:lnTo>
                <a:lnTo>
                  <a:pt x="342" y="278"/>
                </a:lnTo>
                <a:lnTo>
                  <a:pt x="371" y="278"/>
                </a:lnTo>
                <a:lnTo>
                  <a:pt x="393" y="276"/>
                </a:lnTo>
                <a:lnTo>
                  <a:pt x="399" y="274"/>
                </a:lnTo>
                <a:lnTo>
                  <a:pt x="397" y="273"/>
                </a:lnTo>
                <a:close/>
                <a:moveTo>
                  <a:pt x="219" y="150"/>
                </a:moveTo>
                <a:lnTo>
                  <a:pt x="219" y="150"/>
                </a:lnTo>
                <a:lnTo>
                  <a:pt x="219" y="151"/>
                </a:lnTo>
                <a:lnTo>
                  <a:pt x="221" y="150"/>
                </a:lnTo>
                <a:lnTo>
                  <a:pt x="227" y="148"/>
                </a:lnTo>
                <a:lnTo>
                  <a:pt x="229" y="147"/>
                </a:lnTo>
                <a:lnTo>
                  <a:pt x="229" y="145"/>
                </a:lnTo>
                <a:lnTo>
                  <a:pt x="230" y="142"/>
                </a:lnTo>
                <a:lnTo>
                  <a:pt x="222" y="140"/>
                </a:lnTo>
                <a:lnTo>
                  <a:pt x="222" y="144"/>
                </a:lnTo>
                <a:lnTo>
                  <a:pt x="222" y="145"/>
                </a:lnTo>
                <a:lnTo>
                  <a:pt x="219" y="150"/>
                </a:lnTo>
                <a:close/>
                <a:moveTo>
                  <a:pt x="278" y="390"/>
                </a:moveTo>
                <a:lnTo>
                  <a:pt x="278" y="390"/>
                </a:lnTo>
                <a:lnTo>
                  <a:pt x="278" y="391"/>
                </a:lnTo>
                <a:lnTo>
                  <a:pt x="278" y="397"/>
                </a:lnTo>
                <a:lnTo>
                  <a:pt x="276" y="401"/>
                </a:lnTo>
                <a:lnTo>
                  <a:pt x="276" y="402"/>
                </a:lnTo>
                <a:lnTo>
                  <a:pt x="276" y="405"/>
                </a:lnTo>
                <a:lnTo>
                  <a:pt x="276" y="407"/>
                </a:lnTo>
                <a:lnTo>
                  <a:pt x="274" y="409"/>
                </a:lnTo>
                <a:lnTo>
                  <a:pt x="279" y="410"/>
                </a:lnTo>
                <a:lnTo>
                  <a:pt x="279" y="390"/>
                </a:lnTo>
                <a:lnTo>
                  <a:pt x="278" y="390"/>
                </a:lnTo>
                <a:close/>
                <a:moveTo>
                  <a:pt x="170" y="297"/>
                </a:moveTo>
                <a:lnTo>
                  <a:pt x="170" y="297"/>
                </a:lnTo>
                <a:lnTo>
                  <a:pt x="166" y="293"/>
                </a:lnTo>
                <a:lnTo>
                  <a:pt x="161" y="298"/>
                </a:lnTo>
                <a:lnTo>
                  <a:pt x="167" y="306"/>
                </a:lnTo>
                <a:lnTo>
                  <a:pt x="170" y="303"/>
                </a:lnTo>
                <a:lnTo>
                  <a:pt x="169" y="300"/>
                </a:lnTo>
                <a:lnTo>
                  <a:pt x="170" y="297"/>
                </a:lnTo>
                <a:close/>
                <a:moveTo>
                  <a:pt x="200" y="145"/>
                </a:moveTo>
                <a:lnTo>
                  <a:pt x="200" y="145"/>
                </a:lnTo>
                <a:lnTo>
                  <a:pt x="202" y="145"/>
                </a:lnTo>
                <a:lnTo>
                  <a:pt x="211" y="145"/>
                </a:lnTo>
                <a:lnTo>
                  <a:pt x="211" y="144"/>
                </a:lnTo>
                <a:lnTo>
                  <a:pt x="214" y="136"/>
                </a:lnTo>
                <a:lnTo>
                  <a:pt x="202" y="144"/>
                </a:lnTo>
                <a:lnTo>
                  <a:pt x="200" y="145"/>
                </a:lnTo>
                <a:close/>
                <a:moveTo>
                  <a:pt x="251" y="32"/>
                </a:moveTo>
                <a:lnTo>
                  <a:pt x="251" y="32"/>
                </a:lnTo>
                <a:lnTo>
                  <a:pt x="252" y="19"/>
                </a:lnTo>
                <a:lnTo>
                  <a:pt x="251" y="19"/>
                </a:lnTo>
                <a:lnTo>
                  <a:pt x="249" y="19"/>
                </a:lnTo>
                <a:lnTo>
                  <a:pt x="249" y="20"/>
                </a:lnTo>
                <a:lnTo>
                  <a:pt x="244" y="28"/>
                </a:lnTo>
                <a:lnTo>
                  <a:pt x="244" y="30"/>
                </a:lnTo>
                <a:lnTo>
                  <a:pt x="251" y="32"/>
                </a:lnTo>
                <a:close/>
                <a:moveTo>
                  <a:pt x="208" y="126"/>
                </a:moveTo>
                <a:lnTo>
                  <a:pt x="208" y="126"/>
                </a:lnTo>
                <a:lnTo>
                  <a:pt x="205" y="132"/>
                </a:lnTo>
                <a:lnTo>
                  <a:pt x="207" y="132"/>
                </a:lnTo>
                <a:lnTo>
                  <a:pt x="210" y="132"/>
                </a:lnTo>
                <a:lnTo>
                  <a:pt x="211" y="131"/>
                </a:lnTo>
                <a:lnTo>
                  <a:pt x="211" y="129"/>
                </a:lnTo>
                <a:lnTo>
                  <a:pt x="214" y="129"/>
                </a:lnTo>
                <a:lnTo>
                  <a:pt x="218" y="129"/>
                </a:lnTo>
                <a:lnTo>
                  <a:pt x="219" y="123"/>
                </a:lnTo>
                <a:lnTo>
                  <a:pt x="214" y="125"/>
                </a:lnTo>
                <a:lnTo>
                  <a:pt x="213" y="126"/>
                </a:lnTo>
                <a:lnTo>
                  <a:pt x="211" y="126"/>
                </a:lnTo>
                <a:lnTo>
                  <a:pt x="208" y="126"/>
                </a:lnTo>
                <a:close/>
                <a:moveTo>
                  <a:pt x="205" y="126"/>
                </a:moveTo>
                <a:lnTo>
                  <a:pt x="205" y="126"/>
                </a:lnTo>
                <a:lnTo>
                  <a:pt x="192" y="134"/>
                </a:lnTo>
                <a:lnTo>
                  <a:pt x="191" y="137"/>
                </a:lnTo>
                <a:lnTo>
                  <a:pt x="202" y="134"/>
                </a:lnTo>
                <a:lnTo>
                  <a:pt x="205" y="126"/>
                </a:lnTo>
                <a:close/>
                <a:moveTo>
                  <a:pt x="132" y="388"/>
                </a:moveTo>
                <a:lnTo>
                  <a:pt x="132" y="388"/>
                </a:lnTo>
                <a:lnTo>
                  <a:pt x="128" y="393"/>
                </a:lnTo>
                <a:lnTo>
                  <a:pt x="128" y="399"/>
                </a:lnTo>
                <a:lnTo>
                  <a:pt x="128" y="402"/>
                </a:lnTo>
                <a:lnTo>
                  <a:pt x="128" y="405"/>
                </a:lnTo>
                <a:lnTo>
                  <a:pt x="128" y="404"/>
                </a:lnTo>
                <a:lnTo>
                  <a:pt x="131" y="399"/>
                </a:lnTo>
                <a:lnTo>
                  <a:pt x="134" y="394"/>
                </a:lnTo>
                <a:lnTo>
                  <a:pt x="132" y="388"/>
                </a:lnTo>
                <a:close/>
                <a:moveTo>
                  <a:pt x="241" y="103"/>
                </a:moveTo>
                <a:lnTo>
                  <a:pt x="241" y="103"/>
                </a:lnTo>
                <a:lnTo>
                  <a:pt x="232" y="103"/>
                </a:lnTo>
                <a:lnTo>
                  <a:pt x="232" y="104"/>
                </a:lnTo>
                <a:lnTo>
                  <a:pt x="230" y="106"/>
                </a:lnTo>
                <a:lnTo>
                  <a:pt x="230" y="109"/>
                </a:lnTo>
                <a:lnTo>
                  <a:pt x="235" y="109"/>
                </a:lnTo>
                <a:lnTo>
                  <a:pt x="238" y="107"/>
                </a:lnTo>
                <a:lnTo>
                  <a:pt x="240" y="106"/>
                </a:lnTo>
                <a:lnTo>
                  <a:pt x="241" y="104"/>
                </a:lnTo>
                <a:lnTo>
                  <a:pt x="241" y="103"/>
                </a:lnTo>
                <a:close/>
                <a:moveTo>
                  <a:pt x="46" y="274"/>
                </a:moveTo>
                <a:lnTo>
                  <a:pt x="46" y="274"/>
                </a:lnTo>
                <a:lnTo>
                  <a:pt x="50" y="274"/>
                </a:lnTo>
                <a:lnTo>
                  <a:pt x="55" y="274"/>
                </a:lnTo>
                <a:lnTo>
                  <a:pt x="52" y="268"/>
                </a:lnTo>
                <a:lnTo>
                  <a:pt x="44" y="268"/>
                </a:lnTo>
                <a:lnTo>
                  <a:pt x="46" y="274"/>
                </a:lnTo>
                <a:close/>
                <a:moveTo>
                  <a:pt x="104" y="249"/>
                </a:moveTo>
                <a:lnTo>
                  <a:pt x="104" y="249"/>
                </a:lnTo>
                <a:lnTo>
                  <a:pt x="106" y="252"/>
                </a:lnTo>
                <a:lnTo>
                  <a:pt x="109" y="254"/>
                </a:lnTo>
                <a:lnTo>
                  <a:pt x="112" y="256"/>
                </a:lnTo>
                <a:lnTo>
                  <a:pt x="115" y="256"/>
                </a:lnTo>
                <a:lnTo>
                  <a:pt x="115" y="249"/>
                </a:lnTo>
                <a:lnTo>
                  <a:pt x="104" y="249"/>
                </a:lnTo>
                <a:close/>
                <a:moveTo>
                  <a:pt x="391" y="248"/>
                </a:moveTo>
                <a:lnTo>
                  <a:pt x="391" y="248"/>
                </a:lnTo>
                <a:lnTo>
                  <a:pt x="390" y="251"/>
                </a:lnTo>
                <a:lnTo>
                  <a:pt x="390" y="252"/>
                </a:lnTo>
                <a:lnTo>
                  <a:pt x="390" y="254"/>
                </a:lnTo>
                <a:lnTo>
                  <a:pt x="388" y="256"/>
                </a:lnTo>
                <a:lnTo>
                  <a:pt x="386" y="257"/>
                </a:lnTo>
                <a:lnTo>
                  <a:pt x="390" y="260"/>
                </a:lnTo>
                <a:lnTo>
                  <a:pt x="393" y="260"/>
                </a:lnTo>
                <a:lnTo>
                  <a:pt x="391" y="248"/>
                </a:lnTo>
                <a:close/>
                <a:moveTo>
                  <a:pt x="42" y="151"/>
                </a:moveTo>
                <a:lnTo>
                  <a:pt x="42" y="151"/>
                </a:lnTo>
                <a:lnTo>
                  <a:pt x="39" y="151"/>
                </a:lnTo>
                <a:lnTo>
                  <a:pt x="38" y="153"/>
                </a:lnTo>
                <a:lnTo>
                  <a:pt x="28" y="164"/>
                </a:lnTo>
                <a:lnTo>
                  <a:pt x="28" y="166"/>
                </a:lnTo>
                <a:lnTo>
                  <a:pt x="31" y="166"/>
                </a:lnTo>
                <a:lnTo>
                  <a:pt x="35" y="164"/>
                </a:lnTo>
                <a:lnTo>
                  <a:pt x="33" y="164"/>
                </a:lnTo>
                <a:lnTo>
                  <a:pt x="33" y="161"/>
                </a:lnTo>
                <a:lnTo>
                  <a:pt x="35" y="161"/>
                </a:lnTo>
                <a:lnTo>
                  <a:pt x="36" y="161"/>
                </a:lnTo>
                <a:lnTo>
                  <a:pt x="38" y="159"/>
                </a:lnTo>
                <a:lnTo>
                  <a:pt x="41" y="156"/>
                </a:lnTo>
                <a:lnTo>
                  <a:pt x="39" y="156"/>
                </a:lnTo>
                <a:lnTo>
                  <a:pt x="38" y="155"/>
                </a:lnTo>
                <a:lnTo>
                  <a:pt x="39" y="153"/>
                </a:lnTo>
                <a:lnTo>
                  <a:pt x="41" y="153"/>
                </a:lnTo>
                <a:lnTo>
                  <a:pt x="42" y="151"/>
                </a:lnTo>
                <a:close/>
                <a:moveTo>
                  <a:pt x="117" y="153"/>
                </a:moveTo>
                <a:lnTo>
                  <a:pt x="117" y="153"/>
                </a:lnTo>
                <a:lnTo>
                  <a:pt x="115" y="153"/>
                </a:lnTo>
                <a:lnTo>
                  <a:pt x="109" y="151"/>
                </a:lnTo>
                <a:lnTo>
                  <a:pt x="106" y="151"/>
                </a:lnTo>
                <a:lnTo>
                  <a:pt x="102" y="155"/>
                </a:lnTo>
                <a:lnTo>
                  <a:pt x="101" y="156"/>
                </a:lnTo>
                <a:lnTo>
                  <a:pt x="110" y="156"/>
                </a:lnTo>
                <a:lnTo>
                  <a:pt x="112" y="156"/>
                </a:lnTo>
                <a:lnTo>
                  <a:pt x="117" y="153"/>
                </a:lnTo>
                <a:close/>
                <a:moveTo>
                  <a:pt x="79" y="155"/>
                </a:moveTo>
                <a:lnTo>
                  <a:pt x="79" y="155"/>
                </a:lnTo>
                <a:lnTo>
                  <a:pt x="87" y="155"/>
                </a:lnTo>
                <a:lnTo>
                  <a:pt x="88" y="155"/>
                </a:lnTo>
                <a:lnTo>
                  <a:pt x="93" y="156"/>
                </a:lnTo>
                <a:lnTo>
                  <a:pt x="95" y="155"/>
                </a:lnTo>
                <a:lnTo>
                  <a:pt x="98" y="151"/>
                </a:lnTo>
                <a:lnTo>
                  <a:pt x="82" y="151"/>
                </a:lnTo>
                <a:lnTo>
                  <a:pt x="79" y="155"/>
                </a:lnTo>
                <a:close/>
                <a:moveTo>
                  <a:pt x="125" y="254"/>
                </a:moveTo>
                <a:lnTo>
                  <a:pt x="125" y="254"/>
                </a:lnTo>
                <a:lnTo>
                  <a:pt x="126" y="251"/>
                </a:lnTo>
                <a:lnTo>
                  <a:pt x="125" y="251"/>
                </a:lnTo>
                <a:lnTo>
                  <a:pt x="123" y="249"/>
                </a:lnTo>
                <a:lnTo>
                  <a:pt x="123" y="248"/>
                </a:lnTo>
                <a:lnTo>
                  <a:pt x="113" y="237"/>
                </a:lnTo>
                <a:lnTo>
                  <a:pt x="113" y="244"/>
                </a:lnTo>
                <a:lnTo>
                  <a:pt x="117" y="244"/>
                </a:lnTo>
                <a:lnTo>
                  <a:pt x="118" y="246"/>
                </a:lnTo>
                <a:lnTo>
                  <a:pt x="120" y="246"/>
                </a:lnTo>
                <a:lnTo>
                  <a:pt x="120" y="248"/>
                </a:lnTo>
                <a:lnTo>
                  <a:pt x="125" y="254"/>
                </a:lnTo>
                <a:close/>
                <a:moveTo>
                  <a:pt x="20" y="158"/>
                </a:moveTo>
                <a:lnTo>
                  <a:pt x="20" y="158"/>
                </a:lnTo>
                <a:lnTo>
                  <a:pt x="25" y="159"/>
                </a:lnTo>
                <a:lnTo>
                  <a:pt x="27" y="158"/>
                </a:lnTo>
                <a:lnTo>
                  <a:pt x="31" y="153"/>
                </a:lnTo>
                <a:lnTo>
                  <a:pt x="33" y="151"/>
                </a:lnTo>
                <a:lnTo>
                  <a:pt x="31" y="151"/>
                </a:lnTo>
                <a:lnTo>
                  <a:pt x="25" y="151"/>
                </a:lnTo>
                <a:lnTo>
                  <a:pt x="24" y="153"/>
                </a:lnTo>
                <a:lnTo>
                  <a:pt x="20" y="158"/>
                </a:lnTo>
                <a:close/>
                <a:moveTo>
                  <a:pt x="306" y="192"/>
                </a:moveTo>
                <a:lnTo>
                  <a:pt x="306" y="192"/>
                </a:lnTo>
                <a:lnTo>
                  <a:pt x="304" y="194"/>
                </a:lnTo>
                <a:lnTo>
                  <a:pt x="301" y="202"/>
                </a:lnTo>
                <a:lnTo>
                  <a:pt x="303" y="203"/>
                </a:lnTo>
                <a:lnTo>
                  <a:pt x="306" y="208"/>
                </a:lnTo>
                <a:lnTo>
                  <a:pt x="306" y="210"/>
                </a:lnTo>
                <a:lnTo>
                  <a:pt x="308" y="197"/>
                </a:lnTo>
                <a:lnTo>
                  <a:pt x="306" y="192"/>
                </a:lnTo>
                <a:close/>
                <a:moveTo>
                  <a:pt x="249" y="368"/>
                </a:moveTo>
                <a:lnTo>
                  <a:pt x="249" y="368"/>
                </a:lnTo>
                <a:lnTo>
                  <a:pt x="249" y="366"/>
                </a:lnTo>
                <a:lnTo>
                  <a:pt x="254" y="360"/>
                </a:lnTo>
                <a:lnTo>
                  <a:pt x="254" y="358"/>
                </a:lnTo>
                <a:lnTo>
                  <a:pt x="254" y="350"/>
                </a:lnTo>
                <a:lnTo>
                  <a:pt x="252" y="350"/>
                </a:lnTo>
                <a:lnTo>
                  <a:pt x="249" y="360"/>
                </a:lnTo>
                <a:lnTo>
                  <a:pt x="248" y="361"/>
                </a:lnTo>
                <a:lnTo>
                  <a:pt x="249" y="368"/>
                </a:lnTo>
                <a:close/>
                <a:moveTo>
                  <a:pt x="315" y="249"/>
                </a:moveTo>
                <a:lnTo>
                  <a:pt x="315" y="249"/>
                </a:lnTo>
                <a:lnTo>
                  <a:pt x="319" y="238"/>
                </a:lnTo>
                <a:lnTo>
                  <a:pt x="317" y="238"/>
                </a:lnTo>
                <a:lnTo>
                  <a:pt x="317" y="237"/>
                </a:lnTo>
                <a:lnTo>
                  <a:pt x="317" y="235"/>
                </a:lnTo>
                <a:lnTo>
                  <a:pt x="317" y="233"/>
                </a:lnTo>
                <a:lnTo>
                  <a:pt x="312" y="238"/>
                </a:lnTo>
                <a:lnTo>
                  <a:pt x="312" y="240"/>
                </a:lnTo>
                <a:lnTo>
                  <a:pt x="315" y="249"/>
                </a:lnTo>
                <a:close/>
                <a:moveTo>
                  <a:pt x="159" y="379"/>
                </a:moveTo>
                <a:lnTo>
                  <a:pt x="159" y="379"/>
                </a:lnTo>
                <a:lnTo>
                  <a:pt x="167" y="369"/>
                </a:lnTo>
                <a:lnTo>
                  <a:pt x="162" y="364"/>
                </a:lnTo>
                <a:lnTo>
                  <a:pt x="159" y="366"/>
                </a:lnTo>
                <a:lnTo>
                  <a:pt x="159" y="368"/>
                </a:lnTo>
                <a:lnTo>
                  <a:pt x="159" y="369"/>
                </a:lnTo>
                <a:lnTo>
                  <a:pt x="161" y="372"/>
                </a:lnTo>
                <a:lnTo>
                  <a:pt x="161" y="374"/>
                </a:lnTo>
                <a:lnTo>
                  <a:pt x="159" y="375"/>
                </a:lnTo>
                <a:lnTo>
                  <a:pt x="158" y="375"/>
                </a:lnTo>
                <a:lnTo>
                  <a:pt x="159" y="379"/>
                </a:lnTo>
                <a:close/>
                <a:moveTo>
                  <a:pt x="164" y="325"/>
                </a:moveTo>
                <a:lnTo>
                  <a:pt x="164" y="325"/>
                </a:lnTo>
                <a:lnTo>
                  <a:pt x="161" y="322"/>
                </a:lnTo>
                <a:lnTo>
                  <a:pt x="154" y="327"/>
                </a:lnTo>
                <a:lnTo>
                  <a:pt x="158" y="331"/>
                </a:lnTo>
                <a:lnTo>
                  <a:pt x="164" y="325"/>
                </a:lnTo>
                <a:close/>
                <a:moveTo>
                  <a:pt x="254" y="366"/>
                </a:moveTo>
                <a:lnTo>
                  <a:pt x="254" y="366"/>
                </a:lnTo>
                <a:lnTo>
                  <a:pt x="249" y="372"/>
                </a:lnTo>
                <a:lnTo>
                  <a:pt x="249" y="374"/>
                </a:lnTo>
                <a:lnTo>
                  <a:pt x="249" y="375"/>
                </a:lnTo>
                <a:lnTo>
                  <a:pt x="251" y="379"/>
                </a:lnTo>
                <a:lnTo>
                  <a:pt x="252" y="380"/>
                </a:lnTo>
                <a:lnTo>
                  <a:pt x="254" y="382"/>
                </a:lnTo>
                <a:lnTo>
                  <a:pt x="254" y="366"/>
                </a:lnTo>
                <a:close/>
                <a:moveTo>
                  <a:pt x="169" y="372"/>
                </a:moveTo>
                <a:lnTo>
                  <a:pt x="169" y="372"/>
                </a:lnTo>
                <a:lnTo>
                  <a:pt x="161" y="382"/>
                </a:lnTo>
                <a:lnTo>
                  <a:pt x="164" y="386"/>
                </a:lnTo>
                <a:lnTo>
                  <a:pt x="166" y="383"/>
                </a:lnTo>
                <a:lnTo>
                  <a:pt x="166" y="382"/>
                </a:lnTo>
                <a:lnTo>
                  <a:pt x="167" y="380"/>
                </a:lnTo>
                <a:lnTo>
                  <a:pt x="170" y="377"/>
                </a:lnTo>
                <a:lnTo>
                  <a:pt x="170" y="375"/>
                </a:lnTo>
                <a:lnTo>
                  <a:pt x="169" y="372"/>
                </a:lnTo>
                <a:close/>
                <a:moveTo>
                  <a:pt x="142" y="265"/>
                </a:moveTo>
                <a:lnTo>
                  <a:pt x="142" y="265"/>
                </a:lnTo>
                <a:lnTo>
                  <a:pt x="134" y="276"/>
                </a:lnTo>
                <a:lnTo>
                  <a:pt x="137" y="278"/>
                </a:lnTo>
                <a:lnTo>
                  <a:pt x="145" y="270"/>
                </a:lnTo>
                <a:lnTo>
                  <a:pt x="142" y="265"/>
                </a:lnTo>
                <a:close/>
                <a:moveTo>
                  <a:pt x="216" y="79"/>
                </a:moveTo>
                <a:lnTo>
                  <a:pt x="216" y="79"/>
                </a:lnTo>
                <a:lnTo>
                  <a:pt x="211" y="79"/>
                </a:lnTo>
                <a:lnTo>
                  <a:pt x="207" y="85"/>
                </a:lnTo>
                <a:lnTo>
                  <a:pt x="207" y="87"/>
                </a:lnTo>
                <a:lnTo>
                  <a:pt x="214" y="85"/>
                </a:lnTo>
                <a:lnTo>
                  <a:pt x="216" y="79"/>
                </a:lnTo>
                <a:close/>
                <a:moveTo>
                  <a:pt x="311" y="222"/>
                </a:moveTo>
                <a:lnTo>
                  <a:pt x="311" y="222"/>
                </a:lnTo>
                <a:lnTo>
                  <a:pt x="309" y="224"/>
                </a:lnTo>
                <a:lnTo>
                  <a:pt x="309" y="229"/>
                </a:lnTo>
                <a:lnTo>
                  <a:pt x="309" y="232"/>
                </a:lnTo>
                <a:lnTo>
                  <a:pt x="311" y="237"/>
                </a:lnTo>
                <a:lnTo>
                  <a:pt x="315" y="230"/>
                </a:lnTo>
                <a:lnTo>
                  <a:pt x="311" y="222"/>
                </a:lnTo>
                <a:close/>
                <a:moveTo>
                  <a:pt x="98" y="263"/>
                </a:moveTo>
                <a:lnTo>
                  <a:pt x="98" y="263"/>
                </a:lnTo>
                <a:lnTo>
                  <a:pt x="110" y="265"/>
                </a:lnTo>
                <a:lnTo>
                  <a:pt x="107" y="262"/>
                </a:lnTo>
                <a:lnTo>
                  <a:pt x="106" y="260"/>
                </a:lnTo>
                <a:lnTo>
                  <a:pt x="98" y="260"/>
                </a:lnTo>
                <a:lnTo>
                  <a:pt x="98" y="263"/>
                </a:lnTo>
                <a:close/>
                <a:moveTo>
                  <a:pt x="194" y="30"/>
                </a:moveTo>
                <a:lnTo>
                  <a:pt x="194" y="30"/>
                </a:lnTo>
                <a:lnTo>
                  <a:pt x="188" y="30"/>
                </a:lnTo>
                <a:lnTo>
                  <a:pt x="186" y="35"/>
                </a:lnTo>
                <a:lnTo>
                  <a:pt x="184" y="36"/>
                </a:lnTo>
                <a:lnTo>
                  <a:pt x="189" y="36"/>
                </a:lnTo>
                <a:lnTo>
                  <a:pt x="194" y="35"/>
                </a:lnTo>
                <a:lnTo>
                  <a:pt x="194" y="30"/>
                </a:lnTo>
                <a:close/>
                <a:moveTo>
                  <a:pt x="170" y="393"/>
                </a:moveTo>
                <a:lnTo>
                  <a:pt x="170" y="393"/>
                </a:lnTo>
                <a:lnTo>
                  <a:pt x="172" y="391"/>
                </a:lnTo>
                <a:lnTo>
                  <a:pt x="173" y="388"/>
                </a:lnTo>
                <a:lnTo>
                  <a:pt x="173" y="386"/>
                </a:lnTo>
                <a:lnTo>
                  <a:pt x="173" y="385"/>
                </a:lnTo>
                <a:lnTo>
                  <a:pt x="170" y="383"/>
                </a:lnTo>
                <a:lnTo>
                  <a:pt x="169" y="385"/>
                </a:lnTo>
                <a:lnTo>
                  <a:pt x="167" y="385"/>
                </a:lnTo>
                <a:lnTo>
                  <a:pt x="166" y="388"/>
                </a:lnTo>
                <a:lnTo>
                  <a:pt x="169" y="391"/>
                </a:lnTo>
                <a:lnTo>
                  <a:pt x="170" y="393"/>
                </a:lnTo>
                <a:close/>
                <a:moveTo>
                  <a:pt x="99" y="167"/>
                </a:moveTo>
                <a:lnTo>
                  <a:pt x="99" y="167"/>
                </a:lnTo>
                <a:lnTo>
                  <a:pt x="93" y="167"/>
                </a:lnTo>
                <a:lnTo>
                  <a:pt x="90" y="169"/>
                </a:lnTo>
                <a:lnTo>
                  <a:pt x="87" y="173"/>
                </a:lnTo>
                <a:lnTo>
                  <a:pt x="91" y="173"/>
                </a:lnTo>
                <a:lnTo>
                  <a:pt x="93" y="173"/>
                </a:lnTo>
                <a:lnTo>
                  <a:pt x="98" y="169"/>
                </a:lnTo>
                <a:lnTo>
                  <a:pt x="99" y="167"/>
                </a:lnTo>
                <a:close/>
                <a:moveTo>
                  <a:pt x="235" y="36"/>
                </a:moveTo>
                <a:lnTo>
                  <a:pt x="235" y="36"/>
                </a:lnTo>
                <a:lnTo>
                  <a:pt x="227" y="36"/>
                </a:lnTo>
                <a:lnTo>
                  <a:pt x="225" y="43"/>
                </a:lnTo>
                <a:lnTo>
                  <a:pt x="233" y="41"/>
                </a:lnTo>
                <a:lnTo>
                  <a:pt x="235" y="36"/>
                </a:lnTo>
                <a:close/>
                <a:moveTo>
                  <a:pt x="197" y="162"/>
                </a:moveTo>
                <a:lnTo>
                  <a:pt x="197" y="162"/>
                </a:lnTo>
                <a:lnTo>
                  <a:pt x="200" y="164"/>
                </a:lnTo>
                <a:lnTo>
                  <a:pt x="205" y="167"/>
                </a:lnTo>
                <a:lnTo>
                  <a:pt x="208" y="166"/>
                </a:lnTo>
                <a:lnTo>
                  <a:pt x="218" y="159"/>
                </a:lnTo>
                <a:lnTo>
                  <a:pt x="219" y="159"/>
                </a:lnTo>
                <a:lnTo>
                  <a:pt x="214" y="159"/>
                </a:lnTo>
                <a:lnTo>
                  <a:pt x="213" y="161"/>
                </a:lnTo>
                <a:lnTo>
                  <a:pt x="210" y="164"/>
                </a:lnTo>
                <a:lnTo>
                  <a:pt x="208" y="166"/>
                </a:lnTo>
                <a:lnTo>
                  <a:pt x="207" y="164"/>
                </a:lnTo>
                <a:lnTo>
                  <a:pt x="207" y="162"/>
                </a:lnTo>
                <a:lnTo>
                  <a:pt x="203" y="164"/>
                </a:lnTo>
                <a:lnTo>
                  <a:pt x="202" y="162"/>
                </a:lnTo>
                <a:lnTo>
                  <a:pt x="199" y="161"/>
                </a:lnTo>
                <a:lnTo>
                  <a:pt x="197" y="161"/>
                </a:lnTo>
                <a:lnTo>
                  <a:pt x="197" y="162"/>
                </a:lnTo>
                <a:close/>
                <a:moveTo>
                  <a:pt x="199" y="140"/>
                </a:moveTo>
                <a:lnTo>
                  <a:pt x="199" y="140"/>
                </a:lnTo>
                <a:lnTo>
                  <a:pt x="188" y="142"/>
                </a:lnTo>
                <a:lnTo>
                  <a:pt x="186" y="145"/>
                </a:lnTo>
                <a:lnTo>
                  <a:pt x="196" y="145"/>
                </a:lnTo>
                <a:lnTo>
                  <a:pt x="197" y="144"/>
                </a:lnTo>
                <a:lnTo>
                  <a:pt x="199" y="140"/>
                </a:lnTo>
                <a:close/>
                <a:moveTo>
                  <a:pt x="248" y="84"/>
                </a:moveTo>
                <a:lnTo>
                  <a:pt x="248" y="84"/>
                </a:lnTo>
                <a:lnTo>
                  <a:pt x="248" y="93"/>
                </a:lnTo>
                <a:lnTo>
                  <a:pt x="252" y="93"/>
                </a:lnTo>
                <a:lnTo>
                  <a:pt x="252" y="84"/>
                </a:lnTo>
                <a:lnTo>
                  <a:pt x="248" y="84"/>
                </a:lnTo>
                <a:close/>
                <a:moveTo>
                  <a:pt x="331" y="151"/>
                </a:moveTo>
                <a:lnTo>
                  <a:pt x="331" y="151"/>
                </a:lnTo>
                <a:lnTo>
                  <a:pt x="330" y="151"/>
                </a:lnTo>
                <a:lnTo>
                  <a:pt x="328" y="151"/>
                </a:lnTo>
                <a:lnTo>
                  <a:pt x="326" y="153"/>
                </a:lnTo>
                <a:lnTo>
                  <a:pt x="326" y="156"/>
                </a:lnTo>
                <a:lnTo>
                  <a:pt x="326" y="159"/>
                </a:lnTo>
                <a:lnTo>
                  <a:pt x="330" y="162"/>
                </a:lnTo>
                <a:lnTo>
                  <a:pt x="331" y="161"/>
                </a:lnTo>
                <a:lnTo>
                  <a:pt x="330" y="158"/>
                </a:lnTo>
                <a:lnTo>
                  <a:pt x="331" y="156"/>
                </a:lnTo>
                <a:lnTo>
                  <a:pt x="331" y="155"/>
                </a:lnTo>
                <a:lnTo>
                  <a:pt x="331" y="151"/>
                </a:lnTo>
                <a:close/>
                <a:moveTo>
                  <a:pt x="95" y="181"/>
                </a:moveTo>
                <a:lnTo>
                  <a:pt x="95" y="181"/>
                </a:lnTo>
                <a:lnTo>
                  <a:pt x="90" y="181"/>
                </a:lnTo>
                <a:lnTo>
                  <a:pt x="88" y="183"/>
                </a:lnTo>
                <a:lnTo>
                  <a:pt x="83" y="186"/>
                </a:lnTo>
                <a:lnTo>
                  <a:pt x="83" y="188"/>
                </a:lnTo>
                <a:lnTo>
                  <a:pt x="88" y="188"/>
                </a:lnTo>
                <a:lnTo>
                  <a:pt x="90" y="188"/>
                </a:lnTo>
                <a:lnTo>
                  <a:pt x="95" y="183"/>
                </a:lnTo>
                <a:lnTo>
                  <a:pt x="95" y="181"/>
                </a:lnTo>
                <a:close/>
                <a:moveTo>
                  <a:pt x="315" y="213"/>
                </a:moveTo>
                <a:lnTo>
                  <a:pt x="315" y="213"/>
                </a:lnTo>
                <a:lnTo>
                  <a:pt x="320" y="213"/>
                </a:lnTo>
                <a:lnTo>
                  <a:pt x="322" y="210"/>
                </a:lnTo>
                <a:lnTo>
                  <a:pt x="320" y="208"/>
                </a:lnTo>
                <a:lnTo>
                  <a:pt x="317" y="202"/>
                </a:lnTo>
                <a:lnTo>
                  <a:pt x="315" y="207"/>
                </a:lnTo>
                <a:lnTo>
                  <a:pt x="315" y="210"/>
                </a:lnTo>
                <a:lnTo>
                  <a:pt x="315" y="213"/>
                </a:lnTo>
                <a:close/>
                <a:moveTo>
                  <a:pt x="136" y="24"/>
                </a:moveTo>
                <a:lnTo>
                  <a:pt x="136" y="24"/>
                </a:lnTo>
                <a:lnTo>
                  <a:pt x="134" y="24"/>
                </a:lnTo>
                <a:lnTo>
                  <a:pt x="132" y="22"/>
                </a:lnTo>
                <a:lnTo>
                  <a:pt x="131" y="28"/>
                </a:lnTo>
                <a:lnTo>
                  <a:pt x="131" y="33"/>
                </a:lnTo>
                <a:lnTo>
                  <a:pt x="136" y="32"/>
                </a:lnTo>
                <a:lnTo>
                  <a:pt x="136" y="24"/>
                </a:lnTo>
                <a:close/>
                <a:moveTo>
                  <a:pt x="254" y="120"/>
                </a:moveTo>
                <a:lnTo>
                  <a:pt x="254" y="120"/>
                </a:lnTo>
                <a:lnTo>
                  <a:pt x="263" y="120"/>
                </a:lnTo>
                <a:lnTo>
                  <a:pt x="262" y="114"/>
                </a:lnTo>
                <a:lnTo>
                  <a:pt x="255" y="114"/>
                </a:lnTo>
                <a:lnTo>
                  <a:pt x="254" y="120"/>
                </a:lnTo>
                <a:close/>
                <a:moveTo>
                  <a:pt x="128" y="309"/>
                </a:moveTo>
                <a:lnTo>
                  <a:pt x="128" y="309"/>
                </a:lnTo>
                <a:lnTo>
                  <a:pt x="128" y="301"/>
                </a:lnTo>
                <a:lnTo>
                  <a:pt x="128" y="300"/>
                </a:lnTo>
                <a:lnTo>
                  <a:pt x="128" y="297"/>
                </a:lnTo>
                <a:lnTo>
                  <a:pt x="129" y="287"/>
                </a:lnTo>
                <a:lnTo>
                  <a:pt x="128" y="284"/>
                </a:lnTo>
                <a:lnTo>
                  <a:pt x="126" y="284"/>
                </a:lnTo>
                <a:lnTo>
                  <a:pt x="126" y="287"/>
                </a:lnTo>
                <a:lnTo>
                  <a:pt x="126" y="290"/>
                </a:lnTo>
                <a:lnTo>
                  <a:pt x="128" y="300"/>
                </a:lnTo>
                <a:lnTo>
                  <a:pt x="128" y="309"/>
                </a:lnTo>
                <a:close/>
                <a:moveTo>
                  <a:pt x="22" y="276"/>
                </a:moveTo>
                <a:lnTo>
                  <a:pt x="22" y="276"/>
                </a:lnTo>
                <a:lnTo>
                  <a:pt x="22" y="274"/>
                </a:lnTo>
                <a:lnTo>
                  <a:pt x="19" y="273"/>
                </a:lnTo>
                <a:lnTo>
                  <a:pt x="17" y="271"/>
                </a:lnTo>
                <a:lnTo>
                  <a:pt x="17" y="270"/>
                </a:lnTo>
                <a:lnTo>
                  <a:pt x="19" y="268"/>
                </a:lnTo>
                <a:lnTo>
                  <a:pt x="16" y="263"/>
                </a:lnTo>
                <a:lnTo>
                  <a:pt x="14" y="276"/>
                </a:lnTo>
                <a:lnTo>
                  <a:pt x="22" y="276"/>
                </a:lnTo>
                <a:close/>
                <a:moveTo>
                  <a:pt x="188" y="96"/>
                </a:moveTo>
                <a:lnTo>
                  <a:pt x="188" y="96"/>
                </a:lnTo>
                <a:lnTo>
                  <a:pt x="191" y="95"/>
                </a:lnTo>
                <a:lnTo>
                  <a:pt x="192" y="95"/>
                </a:lnTo>
                <a:lnTo>
                  <a:pt x="192" y="93"/>
                </a:lnTo>
                <a:lnTo>
                  <a:pt x="194" y="91"/>
                </a:lnTo>
                <a:lnTo>
                  <a:pt x="194" y="90"/>
                </a:lnTo>
                <a:lnTo>
                  <a:pt x="196" y="85"/>
                </a:lnTo>
                <a:lnTo>
                  <a:pt x="194" y="85"/>
                </a:lnTo>
                <a:lnTo>
                  <a:pt x="188" y="91"/>
                </a:lnTo>
                <a:lnTo>
                  <a:pt x="188" y="93"/>
                </a:lnTo>
                <a:lnTo>
                  <a:pt x="188" y="96"/>
                </a:lnTo>
                <a:close/>
                <a:moveTo>
                  <a:pt x="295" y="257"/>
                </a:moveTo>
                <a:lnTo>
                  <a:pt x="295" y="257"/>
                </a:lnTo>
                <a:lnTo>
                  <a:pt x="304" y="257"/>
                </a:lnTo>
                <a:lnTo>
                  <a:pt x="304" y="248"/>
                </a:lnTo>
                <a:lnTo>
                  <a:pt x="301" y="252"/>
                </a:lnTo>
                <a:lnTo>
                  <a:pt x="300" y="254"/>
                </a:lnTo>
                <a:lnTo>
                  <a:pt x="300" y="256"/>
                </a:lnTo>
                <a:lnTo>
                  <a:pt x="298" y="256"/>
                </a:lnTo>
                <a:lnTo>
                  <a:pt x="296" y="256"/>
                </a:lnTo>
                <a:lnTo>
                  <a:pt x="295" y="256"/>
                </a:lnTo>
                <a:lnTo>
                  <a:pt x="293" y="256"/>
                </a:lnTo>
                <a:lnTo>
                  <a:pt x="295" y="257"/>
                </a:lnTo>
                <a:close/>
                <a:moveTo>
                  <a:pt x="88" y="241"/>
                </a:moveTo>
                <a:lnTo>
                  <a:pt x="88" y="241"/>
                </a:lnTo>
                <a:lnTo>
                  <a:pt x="87" y="238"/>
                </a:lnTo>
                <a:lnTo>
                  <a:pt x="77" y="238"/>
                </a:lnTo>
                <a:lnTo>
                  <a:pt x="77" y="241"/>
                </a:lnTo>
                <a:lnTo>
                  <a:pt x="88" y="241"/>
                </a:lnTo>
                <a:close/>
                <a:moveTo>
                  <a:pt x="296" y="232"/>
                </a:moveTo>
                <a:lnTo>
                  <a:pt x="296" y="232"/>
                </a:lnTo>
                <a:lnTo>
                  <a:pt x="295" y="233"/>
                </a:lnTo>
                <a:lnTo>
                  <a:pt x="295" y="235"/>
                </a:lnTo>
                <a:lnTo>
                  <a:pt x="296" y="243"/>
                </a:lnTo>
                <a:lnTo>
                  <a:pt x="296" y="244"/>
                </a:lnTo>
                <a:lnTo>
                  <a:pt x="298" y="243"/>
                </a:lnTo>
                <a:lnTo>
                  <a:pt x="300" y="238"/>
                </a:lnTo>
                <a:lnTo>
                  <a:pt x="300" y="237"/>
                </a:lnTo>
                <a:lnTo>
                  <a:pt x="296" y="232"/>
                </a:lnTo>
                <a:close/>
                <a:moveTo>
                  <a:pt x="158" y="69"/>
                </a:moveTo>
                <a:lnTo>
                  <a:pt x="158" y="69"/>
                </a:lnTo>
                <a:lnTo>
                  <a:pt x="158" y="68"/>
                </a:lnTo>
                <a:lnTo>
                  <a:pt x="147" y="69"/>
                </a:lnTo>
                <a:lnTo>
                  <a:pt x="145" y="71"/>
                </a:lnTo>
                <a:lnTo>
                  <a:pt x="143" y="74"/>
                </a:lnTo>
                <a:lnTo>
                  <a:pt x="147" y="74"/>
                </a:lnTo>
                <a:lnTo>
                  <a:pt x="148" y="74"/>
                </a:lnTo>
                <a:lnTo>
                  <a:pt x="154" y="71"/>
                </a:lnTo>
                <a:lnTo>
                  <a:pt x="158" y="69"/>
                </a:lnTo>
                <a:close/>
                <a:moveTo>
                  <a:pt x="91" y="208"/>
                </a:moveTo>
                <a:lnTo>
                  <a:pt x="91" y="208"/>
                </a:lnTo>
                <a:lnTo>
                  <a:pt x="83" y="210"/>
                </a:lnTo>
                <a:lnTo>
                  <a:pt x="85" y="215"/>
                </a:lnTo>
                <a:lnTo>
                  <a:pt x="91" y="215"/>
                </a:lnTo>
                <a:lnTo>
                  <a:pt x="91" y="208"/>
                </a:lnTo>
                <a:close/>
                <a:moveTo>
                  <a:pt x="388" y="142"/>
                </a:moveTo>
                <a:lnTo>
                  <a:pt x="388" y="142"/>
                </a:lnTo>
                <a:lnTo>
                  <a:pt x="383" y="142"/>
                </a:lnTo>
                <a:lnTo>
                  <a:pt x="361" y="142"/>
                </a:lnTo>
                <a:lnTo>
                  <a:pt x="355" y="142"/>
                </a:lnTo>
                <a:lnTo>
                  <a:pt x="353" y="142"/>
                </a:lnTo>
                <a:lnTo>
                  <a:pt x="355" y="142"/>
                </a:lnTo>
                <a:lnTo>
                  <a:pt x="380" y="142"/>
                </a:lnTo>
                <a:lnTo>
                  <a:pt x="383" y="142"/>
                </a:lnTo>
                <a:lnTo>
                  <a:pt x="385" y="142"/>
                </a:lnTo>
                <a:lnTo>
                  <a:pt x="388" y="142"/>
                </a:lnTo>
                <a:close/>
                <a:moveTo>
                  <a:pt x="112" y="260"/>
                </a:moveTo>
                <a:lnTo>
                  <a:pt x="112" y="260"/>
                </a:lnTo>
                <a:lnTo>
                  <a:pt x="117" y="267"/>
                </a:lnTo>
                <a:lnTo>
                  <a:pt x="117" y="268"/>
                </a:lnTo>
                <a:lnTo>
                  <a:pt x="120" y="271"/>
                </a:lnTo>
                <a:lnTo>
                  <a:pt x="117" y="260"/>
                </a:lnTo>
                <a:lnTo>
                  <a:pt x="112" y="260"/>
                </a:lnTo>
                <a:close/>
                <a:moveTo>
                  <a:pt x="63" y="207"/>
                </a:moveTo>
                <a:lnTo>
                  <a:pt x="63" y="207"/>
                </a:lnTo>
                <a:lnTo>
                  <a:pt x="72" y="207"/>
                </a:lnTo>
                <a:lnTo>
                  <a:pt x="72" y="203"/>
                </a:lnTo>
                <a:lnTo>
                  <a:pt x="68" y="203"/>
                </a:lnTo>
                <a:lnTo>
                  <a:pt x="65" y="203"/>
                </a:lnTo>
                <a:lnTo>
                  <a:pt x="61" y="203"/>
                </a:lnTo>
                <a:lnTo>
                  <a:pt x="63" y="207"/>
                </a:lnTo>
                <a:close/>
                <a:moveTo>
                  <a:pt x="126" y="361"/>
                </a:moveTo>
                <a:lnTo>
                  <a:pt x="126" y="361"/>
                </a:lnTo>
                <a:lnTo>
                  <a:pt x="128" y="356"/>
                </a:lnTo>
                <a:lnTo>
                  <a:pt x="128" y="344"/>
                </a:lnTo>
                <a:lnTo>
                  <a:pt x="128" y="342"/>
                </a:lnTo>
                <a:lnTo>
                  <a:pt x="125" y="341"/>
                </a:lnTo>
                <a:lnTo>
                  <a:pt x="125" y="350"/>
                </a:lnTo>
                <a:lnTo>
                  <a:pt x="126" y="361"/>
                </a:lnTo>
                <a:close/>
                <a:moveTo>
                  <a:pt x="54" y="188"/>
                </a:moveTo>
                <a:lnTo>
                  <a:pt x="54" y="188"/>
                </a:lnTo>
                <a:lnTo>
                  <a:pt x="47" y="188"/>
                </a:lnTo>
                <a:lnTo>
                  <a:pt x="39" y="189"/>
                </a:lnTo>
                <a:lnTo>
                  <a:pt x="35" y="191"/>
                </a:lnTo>
                <a:lnTo>
                  <a:pt x="31" y="191"/>
                </a:lnTo>
                <a:lnTo>
                  <a:pt x="31" y="192"/>
                </a:lnTo>
                <a:lnTo>
                  <a:pt x="36" y="191"/>
                </a:lnTo>
                <a:lnTo>
                  <a:pt x="52" y="189"/>
                </a:lnTo>
                <a:lnTo>
                  <a:pt x="54" y="189"/>
                </a:lnTo>
                <a:lnTo>
                  <a:pt x="54" y="188"/>
                </a:lnTo>
                <a:close/>
                <a:moveTo>
                  <a:pt x="314" y="142"/>
                </a:moveTo>
                <a:lnTo>
                  <a:pt x="314" y="142"/>
                </a:lnTo>
                <a:lnTo>
                  <a:pt x="293" y="140"/>
                </a:lnTo>
                <a:lnTo>
                  <a:pt x="290" y="140"/>
                </a:lnTo>
                <a:lnTo>
                  <a:pt x="285" y="142"/>
                </a:lnTo>
                <a:lnTo>
                  <a:pt x="285" y="144"/>
                </a:lnTo>
                <a:lnTo>
                  <a:pt x="282" y="144"/>
                </a:lnTo>
                <a:lnTo>
                  <a:pt x="281" y="142"/>
                </a:lnTo>
                <a:lnTo>
                  <a:pt x="281" y="140"/>
                </a:lnTo>
                <a:lnTo>
                  <a:pt x="278" y="140"/>
                </a:lnTo>
                <a:lnTo>
                  <a:pt x="276" y="144"/>
                </a:lnTo>
                <a:lnTo>
                  <a:pt x="285" y="144"/>
                </a:lnTo>
                <a:lnTo>
                  <a:pt x="287" y="144"/>
                </a:lnTo>
                <a:lnTo>
                  <a:pt x="289" y="142"/>
                </a:lnTo>
                <a:lnTo>
                  <a:pt x="292" y="142"/>
                </a:lnTo>
                <a:lnTo>
                  <a:pt x="298" y="142"/>
                </a:lnTo>
                <a:lnTo>
                  <a:pt x="300" y="142"/>
                </a:lnTo>
                <a:lnTo>
                  <a:pt x="301" y="142"/>
                </a:lnTo>
                <a:lnTo>
                  <a:pt x="303" y="142"/>
                </a:lnTo>
                <a:lnTo>
                  <a:pt x="314" y="142"/>
                </a:lnTo>
                <a:close/>
                <a:moveTo>
                  <a:pt x="296" y="166"/>
                </a:moveTo>
                <a:lnTo>
                  <a:pt x="296" y="166"/>
                </a:lnTo>
                <a:lnTo>
                  <a:pt x="303" y="156"/>
                </a:lnTo>
                <a:lnTo>
                  <a:pt x="303" y="155"/>
                </a:lnTo>
                <a:lnTo>
                  <a:pt x="303" y="151"/>
                </a:lnTo>
                <a:lnTo>
                  <a:pt x="301" y="151"/>
                </a:lnTo>
                <a:lnTo>
                  <a:pt x="298" y="159"/>
                </a:lnTo>
                <a:lnTo>
                  <a:pt x="295" y="164"/>
                </a:lnTo>
                <a:lnTo>
                  <a:pt x="296" y="166"/>
                </a:lnTo>
                <a:close/>
                <a:moveTo>
                  <a:pt x="270" y="405"/>
                </a:moveTo>
                <a:lnTo>
                  <a:pt x="270" y="405"/>
                </a:lnTo>
                <a:lnTo>
                  <a:pt x="268" y="407"/>
                </a:lnTo>
                <a:lnTo>
                  <a:pt x="265" y="409"/>
                </a:lnTo>
                <a:lnTo>
                  <a:pt x="257" y="409"/>
                </a:lnTo>
                <a:lnTo>
                  <a:pt x="255" y="409"/>
                </a:lnTo>
                <a:lnTo>
                  <a:pt x="255" y="410"/>
                </a:lnTo>
                <a:lnTo>
                  <a:pt x="255" y="412"/>
                </a:lnTo>
                <a:lnTo>
                  <a:pt x="265" y="410"/>
                </a:lnTo>
                <a:lnTo>
                  <a:pt x="273" y="409"/>
                </a:lnTo>
                <a:lnTo>
                  <a:pt x="270" y="405"/>
                </a:lnTo>
                <a:close/>
                <a:moveTo>
                  <a:pt x="143" y="82"/>
                </a:moveTo>
                <a:lnTo>
                  <a:pt x="143" y="82"/>
                </a:lnTo>
                <a:lnTo>
                  <a:pt x="142" y="82"/>
                </a:lnTo>
                <a:lnTo>
                  <a:pt x="142" y="80"/>
                </a:lnTo>
                <a:lnTo>
                  <a:pt x="143" y="77"/>
                </a:lnTo>
                <a:lnTo>
                  <a:pt x="142" y="77"/>
                </a:lnTo>
                <a:lnTo>
                  <a:pt x="140" y="77"/>
                </a:lnTo>
                <a:lnTo>
                  <a:pt x="140" y="79"/>
                </a:lnTo>
                <a:lnTo>
                  <a:pt x="137" y="84"/>
                </a:lnTo>
                <a:lnTo>
                  <a:pt x="136" y="87"/>
                </a:lnTo>
                <a:lnTo>
                  <a:pt x="137" y="88"/>
                </a:lnTo>
                <a:lnTo>
                  <a:pt x="143" y="82"/>
                </a:lnTo>
                <a:close/>
                <a:moveTo>
                  <a:pt x="17" y="252"/>
                </a:moveTo>
                <a:lnTo>
                  <a:pt x="17" y="252"/>
                </a:lnTo>
                <a:lnTo>
                  <a:pt x="17" y="254"/>
                </a:lnTo>
                <a:lnTo>
                  <a:pt x="16" y="256"/>
                </a:lnTo>
                <a:lnTo>
                  <a:pt x="14" y="254"/>
                </a:lnTo>
                <a:lnTo>
                  <a:pt x="14" y="252"/>
                </a:lnTo>
                <a:lnTo>
                  <a:pt x="13" y="254"/>
                </a:lnTo>
                <a:lnTo>
                  <a:pt x="13" y="257"/>
                </a:lnTo>
                <a:lnTo>
                  <a:pt x="14" y="257"/>
                </a:lnTo>
                <a:lnTo>
                  <a:pt x="16" y="259"/>
                </a:lnTo>
                <a:lnTo>
                  <a:pt x="17" y="260"/>
                </a:lnTo>
                <a:lnTo>
                  <a:pt x="20" y="259"/>
                </a:lnTo>
                <a:lnTo>
                  <a:pt x="20" y="254"/>
                </a:lnTo>
                <a:lnTo>
                  <a:pt x="17" y="252"/>
                </a:lnTo>
                <a:close/>
                <a:moveTo>
                  <a:pt x="180" y="298"/>
                </a:moveTo>
                <a:lnTo>
                  <a:pt x="180" y="298"/>
                </a:lnTo>
                <a:lnTo>
                  <a:pt x="186" y="304"/>
                </a:lnTo>
                <a:lnTo>
                  <a:pt x="189" y="304"/>
                </a:lnTo>
                <a:lnTo>
                  <a:pt x="189" y="306"/>
                </a:lnTo>
                <a:lnTo>
                  <a:pt x="192" y="308"/>
                </a:lnTo>
                <a:lnTo>
                  <a:pt x="196" y="311"/>
                </a:lnTo>
                <a:lnTo>
                  <a:pt x="181" y="297"/>
                </a:lnTo>
                <a:lnTo>
                  <a:pt x="180" y="298"/>
                </a:lnTo>
                <a:close/>
                <a:moveTo>
                  <a:pt x="167" y="85"/>
                </a:moveTo>
                <a:lnTo>
                  <a:pt x="167" y="85"/>
                </a:lnTo>
                <a:lnTo>
                  <a:pt x="175" y="84"/>
                </a:lnTo>
                <a:lnTo>
                  <a:pt x="177" y="84"/>
                </a:lnTo>
                <a:lnTo>
                  <a:pt x="178" y="79"/>
                </a:lnTo>
                <a:lnTo>
                  <a:pt x="173" y="79"/>
                </a:lnTo>
                <a:lnTo>
                  <a:pt x="173" y="80"/>
                </a:lnTo>
                <a:lnTo>
                  <a:pt x="167" y="85"/>
                </a:lnTo>
                <a:close/>
                <a:moveTo>
                  <a:pt x="139" y="263"/>
                </a:moveTo>
                <a:lnTo>
                  <a:pt x="139" y="263"/>
                </a:lnTo>
                <a:lnTo>
                  <a:pt x="126" y="274"/>
                </a:lnTo>
                <a:lnTo>
                  <a:pt x="129" y="274"/>
                </a:lnTo>
                <a:lnTo>
                  <a:pt x="132" y="274"/>
                </a:lnTo>
                <a:lnTo>
                  <a:pt x="132" y="273"/>
                </a:lnTo>
                <a:lnTo>
                  <a:pt x="139" y="265"/>
                </a:lnTo>
                <a:lnTo>
                  <a:pt x="139" y="263"/>
                </a:lnTo>
                <a:close/>
                <a:moveTo>
                  <a:pt x="262" y="110"/>
                </a:moveTo>
                <a:lnTo>
                  <a:pt x="262" y="110"/>
                </a:lnTo>
                <a:lnTo>
                  <a:pt x="260" y="99"/>
                </a:lnTo>
                <a:lnTo>
                  <a:pt x="259" y="101"/>
                </a:lnTo>
                <a:lnTo>
                  <a:pt x="257" y="104"/>
                </a:lnTo>
                <a:lnTo>
                  <a:pt x="257" y="107"/>
                </a:lnTo>
                <a:lnTo>
                  <a:pt x="259" y="109"/>
                </a:lnTo>
                <a:lnTo>
                  <a:pt x="262" y="110"/>
                </a:lnTo>
                <a:close/>
                <a:moveTo>
                  <a:pt x="6" y="265"/>
                </a:moveTo>
                <a:lnTo>
                  <a:pt x="6" y="265"/>
                </a:lnTo>
                <a:lnTo>
                  <a:pt x="5" y="281"/>
                </a:lnTo>
                <a:lnTo>
                  <a:pt x="6" y="281"/>
                </a:lnTo>
                <a:lnTo>
                  <a:pt x="8" y="279"/>
                </a:lnTo>
                <a:lnTo>
                  <a:pt x="9" y="278"/>
                </a:lnTo>
                <a:lnTo>
                  <a:pt x="9" y="276"/>
                </a:lnTo>
                <a:lnTo>
                  <a:pt x="6" y="268"/>
                </a:lnTo>
                <a:lnTo>
                  <a:pt x="6" y="265"/>
                </a:lnTo>
                <a:close/>
                <a:moveTo>
                  <a:pt x="330" y="256"/>
                </a:moveTo>
                <a:lnTo>
                  <a:pt x="330" y="256"/>
                </a:lnTo>
                <a:lnTo>
                  <a:pt x="339" y="254"/>
                </a:lnTo>
                <a:lnTo>
                  <a:pt x="339" y="251"/>
                </a:lnTo>
                <a:lnTo>
                  <a:pt x="333" y="251"/>
                </a:lnTo>
                <a:lnTo>
                  <a:pt x="330" y="251"/>
                </a:lnTo>
                <a:lnTo>
                  <a:pt x="328" y="251"/>
                </a:lnTo>
                <a:lnTo>
                  <a:pt x="330" y="256"/>
                </a:lnTo>
                <a:close/>
                <a:moveTo>
                  <a:pt x="189" y="342"/>
                </a:moveTo>
                <a:lnTo>
                  <a:pt x="189" y="342"/>
                </a:lnTo>
                <a:lnTo>
                  <a:pt x="191" y="341"/>
                </a:lnTo>
                <a:lnTo>
                  <a:pt x="186" y="333"/>
                </a:lnTo>
                <a:lnTo>
                  <a:pt x="183" y="338"/>
                </a:lnTo>
                <a:lnTo>
                  <a:pt x="189" y="342"/>
                </a:lnTo>
                <a:close/>
                <a:moveTo>
                  <a:pt x="154" y="317"/>
                </a:moveTo>
                <a:lnTo>
                  <a:pt x="154" y="317"/>
                </a:lnTo>
                <a:lnTo>
                  <a:pt x="150" y="312"/>
                </a:lnTo>
                <a:lnTo>
                  <a:pt x="147" y="315"/>
                </a:lnTo>
                <a:lnTo>
                  <a:pt x="151" y="320"/>
                </a:lnTo>
                <a:lnTo>
                  <a:pt x="154" y="317"/>
                </a:lnTo>
                <a:close/>
                <a:moveTo>
                  <a:pt x="115" y="167"/>
                </a:moveTo>
                <a:lnTo>
                  <a:pt x="115" y="167"/>
                </a:lnTo>
                <a:lnTo>
                  <a:pt x="126" y="159"/>
                </a:lnTo>
                <a:lnTo>
                  <a:pt x="125" y="159"/>
                </a:lnTo>
                <a:lnTo>
                  <a:pt x="117" y="161"/>
                </a:lnTo>
                <a:lnTo>
                  <a:pt x="117" y="162"/>
                </a:lnTo>
                <a:lnTo>
                  <a:pt x="113" y="166"/>
                </a:lnTo>
                <a:lnTo>
                  <a:pt x="115" y="167"/>
                </a:lnTo>
                <a:close/>
                <a:moveTo>
                  <a:pt x="173" y="336"/>
                </a:moveTo>
                <a:lnTo>
                  <a:pt x="173" y="336"/>
                </a:lnTo>
                <a:lnTo>
                  <a:pt x="173" y="333"/>
                </a:lnTo>
                <a:lnTo>
                  <a:pt x="172" y="331"/>
                </a:lnTo>
                <a:lnTo>
                  <a:pt x="170" y="330"/>
                </a:lnTo>
                <a:lnTo>
                  <a:pt x="167" y="336"/>
                </a:lnTo>
                <a:lnTo>
                  <a:pt x="169" y="338"/>
                </a:lnTo>
                <a:lnTo>
                  <a:pt x="172" y="339"/>
                </a:lnTo>
                <a:lnTo>
                  <a:pt x="173" y="336"/>
                </a:lnTo>
                <a:close/>
                <a:moveTo>
                  <a:pt x="60" y="194"/>
                </a:moveTo>
                <a:lnTo>
                  <a:pt x="60" y="194"/>
                </a:lnTo>
                <a:lnTo>
                  <a:pt x="69" y="192"/>
                </a:lnTo>
                <a:lnTo>
                  <a:pt x="71" y="189"/>
                </a:lnTo>
                <a:lnTo>
                  <a:pt x="65" y="189"/>
                </a:lnTo>
                <a:lnTo>
                  <a:pt x="63" y="189"/>
                </a:lnTo>
                <a:lnTo>
                  <a:pt x="60" y="194"/>
                </a:lnTo>
                <a:close/>
                <a:moveTo>
                  <a:pt x="50" y="147"/>
                </a:moveTo>
                <a:lnTo>
                  <a:pt x="50" y="147"/>
                </a:lnTo>
                <a:lnTo>
                  <a:pt x="38" y="147"/>
                </a:lnTo>
                <a:lnTo>
                  <a:pt x="28" y="147"/>
                </a:lnTo>
                <a:lnTo>
                  <a:pt x="27" y="147"/>
                </a:lnTo>
                <a:lnTo>
                  <a:pt x="27" y="148"/>
                </a:lnTo>
                <a:lnTo>
                  <a:pt x="35" y="148"/>
                </a:lnTo>
                <a:lnTo>
                  <a:pt x="38" y="148"/>
                </a:lnTo>
                <a:lnTo>
                  <a:pt x="39" y="148"/>
                </a:lnTo>
                <a:lnTo>
                  <a:pt x="41" y="148"/>
                </a:lnTo>
                <a:lnTo>
                  <a:pt x="49" y="148"/>
                </a:lnTo>
                <a:lnTo>
                  <a:pt x="50" y="148"/>
                </a:lnTo>
                <a:lnTo>
                  <a:pt x="50" y="147"/>
                </a:lnTo>
                <a:close/>
                <a:moveTo>
                  <a:pt x="202" y="28"/>
                </a:moveTo>
                <a:lnTo>
                  <a:pt x="202" y="28"/>
                </a:lnTo>
                <a:lnTo>
                  <a:pt x="197" y="28"/>
                </a:lnTo>
                <a:lnTo>
                  <a:pt x="197" y="36"/>
                </a:lnTo>
                <a:lnTo>
                  <a:pt x="199" y="36"/>
                </a:lnTo>
                <a:lnTo>
                  <a:pt x="202" y="36"/>
                </a:lnTo>
                <a:lnTo>
                  <a:pt x="203" y="33"/>
                </a:lnTo>
                <a:lnTo>
                  <a:pt x="202" y="32"/>
                </a:lnTo>
                <a:lnTo>
                  <a:pt x="202" y="28"/>
                </a:lnTo>
                <a:close/>
                <a:moveTo>
                  <a:pt x="358" y="270"/>
                </a:moveTo>
                <a:lnTo>
                  <a:pt x="358" y="270"/>
                </a:lnTo>
                <a:lnTo>
                  <a:pt x="372" y="270"/>
                </a:lnTo>
                <a:lnTo>
                  <a:pt x="371" y="267"/>
                </a:lnTo>
                <a:lnTo>
                  <a:pt x="367" y="267"/>
                </a:lnTo>
                <a:lnTo>
                  <a:pt x="363" y="267"/>
                </a:lnTo>
                <a:lnTo>
                  <a:pt x="358" y="268"/>
                </a:lnTo>
                <a:lnTo>
                  <a:pt x="358" y="270"/>
                </a:lnTo>
                <a:close/>
                <a:moveTo>
                  <a:pt x="229" y="93"/>
                </a:moveTo>
                <a:lnTo>
                  <a:pt x="229" y="93"/>
                </a:lnTo>
                <a:lnTo>
                  <a:pt x="230" y="85"/>
                </a:lnTo>
                <a:lnTo>
                  <a:pt x="224" y="87"/>
                </a:lnTo>
                <a:lnTo>
                  <a:pt x="224" y="90"/>
                </a:lnTo>
                <a:lnTo>
                  <a:pt x="224" y="93"/>
                </a:lnTo>
                <a:lnTo>
                  <a:pt x="229" y="93"/>
                </a:lnTo>
                <a:close/>
                <a:moveTo>
                  <a:pt x="173" y="118"/>
                </a:moveTo>
                <a:lnTo>
                  <a:pt x="173" y="118"/>
                </a:lnTo>
                <a:lnTo>
                  <a:pt x="183" y="115"/>
                </a:lnTo>
                <a:lnTo>
                  <a:pt x="184" y="114"/>
                </a:lnTo>
                <a:lnTo>
                  <a:pt x="186" y="112"/>
                </a:lnTo>
                <a:lnTo>
                  <a:pt x="175" y="114"/>
                </a:lnTo>
                <a:lnTo>
                  <a:pt x="173" y="118"/>
                </a:lnTo>
                <a:close/>
                <a:moveTo>
                  <a:pt x="238" y="153"/>
                </a:moveTo>
                <a:lnTo>
                  <a:pt x="238" y="153"/>
                </a:lnTo>
                <a:lnTo>
                  <a:pt x="240" y="153"/>
                </a:lnTo>
                <a:lnTo>
                  <a:pt x="255" y="151"/>
                </a:lnTo>
                <a:lnTo>
                  <a:pt x="260" y="151"/>
                </a:lnTo>
                <a:lnTo>
                  <a:pt x="265" y="155"/>
                </a:lnTo>
                <a:lnTo>
                  <a:pt x="266" y="155"/>
                </a:lnTo>
                <a:lnTo>
                  <a:pt x="266" y="151"/>
                </a:lnTo>
                <a:lnTo>
                  <a:pt x="265" y="151"/>
                </a:lnTo>
                <a:lnTo>
                  <a:pt x="257" y="150"/>
                </a:lnTo>
                <a:lnTo>
                  <a:pt x="244" y="151"/>
                </a:lnTo>
                <a:lnTo>
                  <a:pt x="238" y="153"/>
                </a:lnTo>
                <a:close/>
                <a:moveTo>
                  <a:pt x="194" y="118"/>
                </a:moveTo>
                <a:lnTo>
                  <a:pt x="194" y="118"/>
                </a:lnTo>
                <a:lnTo>
                  <a:pt x="192" y="125"/>
                </a:lnTo>
                <a:lnTo>
                  <a:pt x="194" y="125"/>
                </a:lnTo>
                <a:lnTo>
                  <a:pt x="196" y="125"/>
                </a:lnTo>
                <a:lnTo>
                  <a:pt x="202" y="117"/>
                </a:lnTo>
                <a:lnTo>
                  <a:pt x="202" y="115"/>
                </a:lnTo>
                <a:lnTo>
                  <a:pt x="194" y="118"/>
                </a:lnTo>
                <a:close/>
                <a:moveTo>
                  <a:pt x="301" y="233"/>
                </a:moveTo>
                <a:lnTo>
                  <a:pt x="301" y="233"/>
                </a:lnTo>
                <a:lnTo>
                  <a:pt x="304" y="229"/>
                </a:lnTo>
                <a:lnTo>
                  <a:pt x="304" y="226"/>
                </a:lnTo>
                <a:lnTo>
                  <a:pt x="303" y="222"/>
                </a:lnTo>
                <a:lnTo>
                  <a:pt x="298" y="229"/>
                </a:lnTo>
                <a:lnTo>
                  <a:pt x="301" y="233"/>
                </a:lnTo>
                <a:close/>
                <a:moveTo>
                  <a:pt x="315" y="151"/>
                </a:moveTo>
                <a:lnTo>
                  <a:pt x="315" y="151"/>
                </a:lnTo>
                <a:lnTo>
                  <a:pt x="314" y="151"/>
                </a:lnTo>
                <a:lnTo>
                  <a:pt x="311" y="158"/>
                </a:lnTo>
                <a:lnTo>
                  <a:pt x="311" y="159"/>
                </a:lnTo>
                <a:lnTo>
                  <a:pt x="312" y="162"/>
                </a:lnTo>
                <a:lnTo>
                  <a:pt x="315" y="158"/>
                </a:lnTo>
                <a:lnTo>
                  <a:pt x="315" y="156"/>
                </a:lnTo>
                <a:lnTo>
                  <a:pt x="315" y="151"/>
                </a:lnTo>
                <a:close/>
                <a:moveTo>
                  <a:pt x="216" y="36"/>
                </a:moveTo>
                <a:lnTo>
                  <a:pt x="216" y="36"/>
                </a:lnTo>
                <a:lnTo>
                  <a:pt x="216" y="38"/>
                </a:lnTo>
                <a:lnTo>
                  <a:pt x="219" y="38"/>
                </a:lnTo>
                <a:lnTo>
                  <a:pt x="221" y="38"/>
                </a:lnTo>
                <a:lnTo>
                  <a:pt x="221" y="39"/>
                </a:lnTo>
                <a:lnTo>
                  <a:pt x="221" y="41"/>
                </a:lnTo>
                <a:lnTo>
                  <a:pt x="219" y="41"/>
                </a:lnTo>
                <a:lnTo>
                  <a:pt x="216" y="43"/>
                </a:lnTo>
                <a:lnTo>
                  <a:pt x="221" y="43"/>
                </a:lnTo>
                <a:lnTo>
                  <a:pt x="222" y="43"/>
                </a:lnTo>
                <a:lnTo>
                  <a:pt x="224" y="38"/>
                </a:lnTo>
                <a:lnTo>
                  <a:pt x="224" y="36"/>
                </a:lnTo>
                <a:lnTo>
                  <a:pt x="216" y="36"/>
                </a:lnTo>
                <a:close/>
                <a:moveTo>
                  <a:pt x="131" y="38"/>
                </a:moveTo>
                <a:lnTo>
                  <a:pt x="131" y="38"/>
                </a:lnTo>
                <a:lnTo>
                  <a:pt x="131" y="44"/>
                </a:lnTo>
                <a:lnTo>
                  <a:pt x="132" y="50"/>
                </a:lnTo>
                <a:lnTo>
                  <a:pt x="134" y="50"/>
                </a:lnTo>
                <a:lnTo>
                  <a:pt x="134" y="46"/>
                </a:lnTo>
                <a:lnTo>
                  <a:pt x="132" y="43"/>
                </a:lnTo>
                <a:lnTo>
                  <a:pt x="134" y="41"/>
                </a:lnTo>
                <a:lnTo>
                  <a:pt x="136" y="39"/>
                </a:lnTo>
                <a:lnTo>
                  <a:pt x="136" y="38"/>
                </a:lnTo>
                <a:lnTo>
                  <a:pt x="131" y="38"/>
                </a:lnTo>
                <a:close/>
                <a:moveTo>
                  <a:pt x="262" y="25"/>
                </a:moveTo>
                <a:lnTo>
                  <a:pt x="262" y="25"/>
                </a:lnTo>
                <a:lnTo>
                  <a:pt x="262" y="28"/>
                </a:lnTo>
                <a:lnTo>
                  <a:pt x="260" y="33"/>
                </a:lnTo>
                <a:lnTo>
                  <a:pt x="260" y="39"/>
                </a:lnTo>
                <a:lnTo>
                  <a:pt x="262" y="46"/>
                </a:lnTo>
                <a:lnTo>
                  <a:pt x="262" y="36"/>
                </a:lnTo>
                <a:lnTo>
                  <a:pt x="262" y="25"/>
                </a:lnTo>
                <a:close/>
                <a:moveTo>
                  <a:pt x="227" y="28"/>
                </a:moveTo>
                <a:lnTo>
                  <a:pt x="227" y="28"/>
                </a:lnTo>
                <a:lnTo>
                  <a:pt x="216" y="28"/>
                </a:lnTo>
                <a:lnTo>
                  <a:pt x="216" y="32"/>
                </a:lnTo>
                <a:lnTo>
                  <a:pt x="225" y="32"/>
                </a:lnTo>
                <a:lnTo>
                  <a:pt x="227" y="30"/>
                </a:lnTo>
                <a:lnTo>
                  <a:pt x="227" y="28"/>
                </a:lnTo>
                <a:close/>
                <a:moveTo>
                  <a:pt x="232" y="57"/>
                </a:moveTo>
                <a:lnTo>
                  <a:pt x="232" y="57"/>
                </a:lnTo>
                <a:lnTo>
                  <a:pt x="227" y="57"/>
                </a:lnTo>
                <a:lnTo>
                  <a:pt x="224" y="62"/>
                </a:lnTo>
                <a:lnTo>
                  <a:pt x="230" y="62"/>
                </a:lnTo>
                <a:lnTo>
                  <a:pt x="232" y="57"/>
                </a:lnTo>
                <a:close/>
                <a:moveTo>
                  <a:pt x="249" y="101"/>
                </a:moveTo>
                <a:lnTo>
                  <a:pt x="249" y="101"/>
                </a:lnTo>
                <a:lnTo>
                  <a:pt x="248" y="109"/>
                </a:lnTo>
                <a:lnTo>
                  <a:pt x="252" y="109"/>
                </a:lnTo>
                <a:lnTo>
                  <a:pt x="252" y="104"/>
                </a:lnTo>
                <a:lnTo>
                  <a:pt x="252" y="101"/>
                </a:lnTo>
                <a:lnTo>
                  <a:pt x="249" y="101"/>
                </a:lnTo>
                <a:close/>
                <a:moveTo>
                  <a:pt x="205" y="333"/>
                </a:moveTo>
                <a:lnTo>
                  <a:pt x="205" y="333"/>
                </a:lnTo>
                <a:lnTo>
                  <a:pt x="202" y="336"/>
                </a:lnTo>
                <a:lnTo>
                  <a:pt x="208" y="342"/>
                </a:lnTo>
                <a:lnTo>
                  <a:pt x="210" y="341"/>
                </a:lnTo>
                <a:lnTo>
                  <a:pt x="205" y="333"/>
                </a:lnTo>
                <a:close/>
                <a:moveTo>
                  <a:pt x="80" y="199"/>
                </a:moveTo>
                <a:lnTo>
                  <a:pt x="80" y="199"/>
                </a:lnTo>
                <a:lnTo>
                  <a:pt x="82" y="200"/>
                </a:lnTo>
                <a:lnTo>
                  <a:pt x="82" y="202"/>
                </a:lnTo>
                <a:lnTo>
                  <a:pt x="91" y="202"/>
                </a:lnTo>
                <a:lnTo>
                  <a:pt x="91" y="197"/>
                </a:lnTo>
                <a:lnTo>
                  <a:pt x="90" y="197"/>
                </a:lnTo>
                <a:lnTo>
                  <a:pt x="87" y="200"/>
                </a:lnTo>
                <a:lnTo>
                  <a:pt x="85" y="200"/>
                </a:lnTo>
                <a:lnTo>
                  <a:pt x="83" y="197"/>
                </a:lnTo>
                <a:lnTo>
                  <a:pt x="80" y="199"/>
                </a:lnTo>
                <a:close/>
                <a:moveTo>
                  <a:pt x="219" y="356"/>
                </a:moveTo>
                <a:lnTo>
                  <a:pt x="219" y="356"/>
                </a:lnTo>
                <a:lnTo>
                  <a:pt x="214" y="364"/>
                </a:lnTo>
                <a:lnTo>
                  <a:pt x="216" y="368"/>
                </a:lnTo>
                <a:lnTo>
                  <a:pt x="222" y="358"/>
                </a:lnTo>
                <a:lnTo>
                  <a:pt x="219" y="356"/>
                </a:lnTo>
                <a:close/>
                <a:moveTo>
                  <a:pt x="386" y="173"/>
                </a:moveTo>
                <a:lnTo>
                  <a:pt x="386" y="173"/>
                </a:lnTo>
                <a:lnTo>
                  <a:pt x="386" y="175"/>
                </a:lnTo>
                <a:lnTo>
                  <a:pt x="382" y="181"/>
                </a:lnTo>
                <a:lnTo>
                  <a:pt x="382" y="185"/>
                </a:lnTo>
                <a:lnTo>
                  <a:pt x="385" y="186"/>
                </a:lnTo>
                <a:lnTo>
                  <a:pt x="386" y="185"/>
                </a:lnTo>
                <a:lnTo>
                  <a:pt x="386" y="183"/>
                </a:lnTo>
                <a:lnTo>
                  <a:pt x="386" y="178"/>
                </a:lnTo>
                <a:lnTo>
                  <a:pt x="386" y="173"/>
                </a:lnTo>
                <a:close/>
                <a:moveTo>
                  <a:pt x="241" y="41"/>
                </a:moveTo>
                <a:lnTo>
                  <a:pt x="241" y="41"/>
                </a:lnTo>
                <a:lnTo>
                  <a:pt x="251" y="39"/>
                </a:lnTo>
                <a:lnTo>
                  <a:pt x="251" y="38"/>
                </a:lnTo>
                <a:lnTo>
                  <a:pt x="243" y="36"/>
                </a:lnTo>
                <a:lnTo>
                  <a:pt x="241" y="41"/>
                </a:lnTo>
                <a:close/>
                <a:moveTo>
                  <a:pt x="192" y="394"/>
                </a:moveTo>
                <a:lnTo>
                  <a:pt x="192" y="394"/>
                </a:lnTo>
                <a:lnTo>
                  <a:pt x="196" y="390"/>
                </a:lnTo>
                <a:lnTo>
                  <a:pt x="196" y="388"/>
                </a:lnTo>
                <a:lnTo>
                  <a:pt x="194" y="388"/>
                </a:lnTo>
                <a:lnTo>
                  <a:pt x="191" y="386"/>
                </a:lnTo>
                <a:lnTo>
                  <a:pt x="188" y="391"/>
                </a:lnTo>
                <a:lnTo>
                  <a:pt x="189" y="394"/>
                </a:lnTo>
                <a:lnTo>
                  <a:pt x="192" y="394"/>
                </a:lnTo>
                <a:close/>
                <a:moveTo>
                  <a:pt x="36" y="177"/>
                </a:moveTo>
                <a:lnTo>
                  <a:pt x="36" y="177"/>
                </a:lnTo>
                <a:lnTo>
                  <a:pt x="27" y="178"/>
                </a:lnTo>
                <a:lnTo>
                  <a:pt x="25" y="178"/>
                </a:lnTo>
                <a:lnTo>
                  <a:pt x="24" y="180"/>
                </a:lnTo>
                <a:lnTo>
                  <a:pt x="35" y="181"/>
                </a:lnTo>
                <a:lnTo>
                  <a:pt x="36" y="177"/>
                </a:lnTo>
                <a:close/>
                <a:moveTo>
                  <a:pt x="166" y="115"/>
                </a:moveTo>
                <a:lnTo>
                  <a:pt x="166" y="115"/>
                </a:lnTo>
                <a:lnTo>
                  <a:pt x="164" y="115"/>
                </a:lnTo>
                <a:lnTo>
                  <a:pt x="158" y="118"/>
                </a:lnTo>
                <a:lnTo>
                  <a:pt x="156" y="121"/>
                </a:lnTo>
                <a:lnTo>
                  <a:pt x="161" y="120"/>
                </a:lnTo>
                <a:lnTo>
                  <a:pt x="162" y="120"/>
                </a:lnTo>
                <a:lnTo>
                  <a:pt x="164" y="118"/>
                </a:lnTo>
                <a:lnTo>
                  <a:pt x="166" y="117"/>
                </a:lnTo>
                <a:lnTo>
                  <a:pt x="166" y="115"/>
                </a:lnTo>
                <a:close/>
                <a:moveTo>
                  <a:pt x="325" y="172"/>
                </a:moveTo>
                <a:lnTo>
                  <a:pt x="325" y="172"/>
                </a:lnTo>
                <a:lnTo>
                  <a:pt x="325" y="173"/>
                </a:lnTo>
                <a:lnTo>
                  <a:pt x="323" y="177"/>
                </a:lnTo>
                <a:lnTo>
                  <a:pt x="325" y="183"/>
                </a:lnTo>
                <a:lnTo>
                  <a:pt x="325" y="185"/>
                </a:lnTo>
                <a:lnTo>
                  <a:pt x="326" y="181"/>
                </a:lnTo>
                <a:lnTo>
                  <a:pt x="328" y="177"/>
                </a:lnTo>
                <a:lnTo>
                  <a:pt x="328" y="175"/>
                </a:lnTo>
                <a:lnTo>
                  <a:pt x="325" y="172"/>
                </a:lnTo>
                <a:close/>
                <a:moveTo>
                  <a:pt x="298" y="169"/>
                </a:moveTo>
                <a:lnTo>
                  <a:pt x="298" y="169"/>
                </a:lnTo>
                <a:lnTo>
                  <a:pt x="300" y="172"/>
                </a:lnTo>
                <a:lnTo>
                  <a:pt x="304" y="162"/>
                </a:lnTo>
                <a:lnTo>
                  <a:pt x="304" y="159"/>
                </a:lnTo>
                <a:lnTo>
                  <a:pt x="298" y="169"/>
                </a:lnTo>
                <a:close/>
                <a:moveTo>
                  <a:pt x="265" y="415"/>
                </a:moveTo>
                <a:lnTo>
                  <a:pt x="265" y="415"/>
                </a:lnTo>
                <a:lnTo>
                  <a:pt x="257" y="415"/>
                </a:lnTo>
                <a:lnTo>
                  <a:pt x="255" y="415"/>
                </a:lnTo>
                <a:lnTo>
                  <a:pt x="254" y="416"/>
                </a:lnTo>
                <a:lnTo>
                  <a:pt x="252" y="416"/>
                </a:lnTo>
                <a:lnTo>
                  <a:pt x="251" y="415"/>
                </a:lnTo>
                <a:lnTo>
                  <a:pt x="244" y="416"/>
                </a:lnTo>
                <a:lnTo>
                  <a:pt x="238" y="416"/>
                </a:lnTo>
                <a:lnTo>
                  <a:pt x="257" y="416"/>
                </a:lnTo>
                <a:lnTo>
                  <a:pt x="265" y="415"/>
                </a:lnTo>
                <a:close/>
                <a:moveTo>
                  <a:pt x="260" y="13"/>
                </a:moveTo>
                <a:lnTo>
                  <a:pt x="260" y="13"/>
                </a:lnTo>
                <a:lnTo>
                  <a:pt x="260" y="22"/>
                </a:lnTo>
                <a:lnTo>
                  <a:pt x="260" y="20"/>
                </a:lnTo>
                <a:lnTo>
                  <a:pt x="262" y="17"/>
                </a:lnTo>
                <a:lnTo>
                  <a:pt x="263" y="16"/>
                </a:lnTo>
                <a:lnTo>
                  <a:pt x="265" y="17"/>
                </a:lnTo>
                <a:lnTo>
                  <a:pt x="265" y="11"/>
                </a:lnTo>
                <a:lnTo>
                  <a:pt x="260" y="13"/>
                </a:lnTo>
                <a:close/>
                <a:moveTo>
                  <a:pt x="136" y="136"/>
                </a:moveTo>
                <a:lnTo>
                  <a:pt x="136" y="136"/>
                </a:lnTo>
                <a:lnTo>
                  <a:pt x="139" y="134"/>
                </a:lnTo>
                <a:lnTo>
                  <a:pt x="140" y="131"/>
                </a:lnTo>
                <a:lnTo>
                  <a:pt x="139" y="129"/>
                </a:lnTo>
                <a:lnTo>
                  <a:pt x="139" y="126"/>
                </a:lnTo>
                <a:lnTo>
                  <a:pt x="137" y="126"/>
                </a:lnTo>
                <a:lnTo>
                  <a:pt x="136" y="131"/>
                </a:lnTo>
                <a:lnTo>
                  <a:pt x="136" y="136"/>
                </a:lnTo>
                <a:close/>
                <a:moveTo>
                  <a:pt x="96" y="173"/>
                </a:moveTo>
                <a:lnTo>
                  <a:pt x="96" y="173"/>
                </a:lnTo>
                <a:lnTo>
                  <a:pt x="96" y="175"/>
                </a:lnTo>
                <a:lnTo>
                  <a:pt x="99" y="175"/>
                </a:lnTo>
                <a:lnTo>
                  <a:pt x="101" y="173"/>
                </a:lnTo>
                <a:lnTo>
                  <a:pt x="107" y="169"/>
                </a:lnTo>
                <a:lnTo>
                  <a:pt x="107" y="167"/>
                </a:lnTo>
                <a:lnTo>
                  <a:pt x="104" y="167"/>
                </a:lnTo>
                <a:lnTo>
                  <a:pt x="96" y="173"/>
                </a:lnTo>
                <a:close/>
                <a:moveTo>
                  <a:pt x="344" y="159"/>
                </a:moveTo>
                <a:lnTo>
                  <a:pt x="344" y="159"/>
                </a:lnTo>
                <a:lnTo>
                  <a:pt x="350" y="159"/>
                </a:lnTo>
                <a:lnTo>
                  <a:pt x="350" y="158"/>
                </a:lnTo>
                <a:lnTo>
                  <a:pt x="352" y="155"/>
                </a:lnTo>
                <a:lnTo>
                  <a:pt x="345" y="155"/>
                </a:lnTo>
                <a:lnTo>
                  <a:pt x="345" y="156"/>
                </a:lnTo>
                <a:lnTo>
                  <a:pt x="344" y="159"/>
                </a:lnTo>
                <a:close/>
                <a:moveTo>
                  <a:pt x="268" y="65"/>
                </a:moveTo>
                <a:lnTo>
                  <a:pt x="268" y="65"/>
                </a:lnTo>
                <a:lnTo>
                  <a:pt x="266" y="55"/>
                </a:lnTo>
                <a:lnTo>
                  <a:pt x="266" y="57"/>
                </a:lnTo>
                <a:lnTo>
                  <a:pt x="265" y="58"/>
                </a:lnTo>
                <a:lnTo>
                  <a:pt x="265" y="63"/>
                </a:lnTo>
                <a:lnTo>
                  <a:pt x="265" y="68"/>
                </a:lnTo>
                <a:lnTo>
                  <a:pt x="265" y="69"/>
                </a:lnTo>
                <a:lnTo>
                  <a:pt x="266" y="68"/>
                </a:lnTo>
                <a:lnTo>
                  <a:pt x="268" y="65"/>
                </a:lnTo>
                <a:close/>
                <a:moveTo>
                  <a:pt x="207" y="115"/>
                </a:moveTo>
                <a:lnTo>
                  <a:pt x="207" y="115"/>
                </a:lnTo>
                <a:lnTo>
                  <a:pt x="200" y="123"/>
                </a:lnTo>
                <a:lnTo>
                  <a:pt x="208" y="121"/>
                </a:lnTo>
                <a:lnTo>
                  <a:pt x="207" y="115"/>
                </a:lnTo>
                <a:close/>
                <a:moveTo>
                  <a:pt x="63" y="273"/>
                </a:moveTo>
                <a:lnTo>
                  <a:pt x="63" y="273"/>
                </a:lnTo>
                <a:lnTo>
                  <a:pt x="72" y="273"/>
                </a:lnTo>
                <a:lnTo>
                  <a:pt x="71" y="271"/>
                </a:lnTo>
                <a:lnTo>
                  <a:pt x="68" y="271"/>
                </a:lnTo>
                <a:lnTo>
                  <a:pt x="66" y="270"/>
                </a:lnTo>
                <a:lnTo>
                  <a:pt x="66" y="268"/>
                </a:lnTo>
                <a:lnTo>
                  <a:pt x="66" y="267"/>
                </a:lnTo>
                <a:lnTo>
                  <a:pt x="63" y="267"/>
                </a:lnTo>
                <a:lnTo>
                  <a:pt x="63" y="273"/>
                </a:lnTo>
                <a:close/>
                <a:moveTo>
                  <a:pt x="207" y="386"/>
                </a:moveTo>
                <a:lnTo>
                  <a:pt x="207" y="386"/>
                </a:lnTo>
                <a:lnTo>
                  <a:pt x="213" y="388"/>
                </a:lnTo>
                <a:lnTo>
                  <a:pt x="214" y="385"/>
                </a:lnTo>
                <a:lnTo>
                  <a:pt x="214" y="382"/>
                </a:lnTo>
                <a:lnTo>
                  <a:pt x="211" y="382"/>
                </a:lnTo>
                <a:lnTo>
                  <a:pt x="210" y="383"/>
                </a:lnTo>
                <a:lnTo>
                  <a:pt x="207" y="386"/>
                </a:lnTo>
                <a:close/>
                <a:moveTo>
                  <a:pt x="139" y="424"/>
                </a:moveTo>
                <a:lnTo>
                  <a:pt x="139" y="424"/>
                </a:lnTo>
                <a:lnTo>
                  <a:pt x="139" y="421"/>
                </a:lnTo>
                <a:lnTo>
                  <a:pt x="139" y="418"/>
                </a:lnTo>
                <a:lnTo>
                  <a:pt x="136" y="416"/>
                </a:lnTo>
                <a:lnTo>
                  <a:pt x="134" y="413"/>
                </a:lnTo>
                <a:lnTo>
                  <a:pt x="131" y="416"/>
                </a:lnTo>
                <a:lnTo>
                  <a:pt x="139" y="424"/>
                </a:lnTo>
                <a:close/>
                <a:moveTo>
                  <a:pt x="391" y="268"/>
                </a:moveTo>
                <a:lnTo>
                  <a:pt x="391" y="268"/>
                </a:lnTo>
                <a:lnTo>
                  <a:pt x="390" y="265"/>
                </a:lnTo>
                <a:lnTo>
                  <a:pt x="386" y="265"/>
                </a:lnTo>
                <a:lnTo>
                  <a:pt x="385" y="267"/>
                </a:lnTo>
                <a:lnTo>
                  <a:pt x="382" y="268"/>
                </a:lnTo>
                <a:lnTo>
                  <a:pt x="380" y="268"/>
                </a:lnTo>
                <a:lnTo>
                  <a:pt x="377" y="267"/>
                </a:lnTo>
                <a:lnTo>
                  <a:pt x="377" y="268"/>
                </a:lnTo>
                <a:lnTo>
                  <a:pt x="375" y="270"/>
                </a:lnTo>
                <a:lnTo>
                  <a:pt x="391" y="268"/>
                </a:lnTo>
                <a:close/>
                <a:moveTo>
                  <a:pt x="213" y="96"/>
                </a:moveTo>
                <a:lnTo>
                  <a:pt x="213" y="96"/>
                </a:lnTo>
                <a:lnTo>
                  <a:pt x="210" y="96"/>
                </a:lnTo>
                <a:lnTo>
                  <a:pt x="208" y="98"/>
                </a:lnTo>
                <a:lnTo>
                  <a:pt x="208" y="99"/>
                </a:lnTo>
                <a:lnTo>
                  <a:pt x="208" y="101"/>
                </a:lnTo>
                <a:lnTo>
                  <a:pt x="208" y="104"/>
                </a:lnTo>
                <a:lnTo>
                  <a:pt x="211" y="103"/>
                </a:lnTo>
                <a:lnTo>
                  <a:pt x="213" y="101"/>
                </a:lnTo>
                <a:lnTo>
                  <a:pt x="213" y="99"/>
                </a:lnTo>
                <a:lnTo>
                  <a:pt x="213" y="96"/>
                </a:lnTo>
                <a:close/>
                <a:moveTo>
                  <a:pt x="178" y="312"/>
                </a:moveTo>
                <a:lnTo>
                  <a:pt x="178" y="312"/>
                </a:lnTo>
                <a:lnTo>
                  <a:pt x="172" y="306"/>
                </a:lnTo>
                <a:lnTo>
                  <a:pt x="170" y="309"/>
                </a:lnTo>
                <a:lnTo>
                  <a:pt x="175" y="314"/>
                </a:lnTo>
                <a:lnTo>
                  <a:pt x="178" y="312"/>
                </a:lnTo>
                <a:close/>
                <a:moveTo>
                  <a:pt x="328" y="215"/>
                </a:moveTo>
                <a:lnTo>
                  <a:pt x="328" y="215"/>
                </a:lnTo>
                <a:lnTo>
                  <a:pt x="331" y="218"/>
                </a:lnTo>
                <a:lnTo>
                  <a:pt x="331" y="219"/>
                </a:lnTo>
                <a:lnTo>
                  <a:pt x="336" y="219"/>
                </a:lnTo>
                <a:lnTo>
                  <a:pt x="336" y="215"/>
                </a:lnTo>
                <a:lnTo>
                  <a:pt x="328" y="215"/>
                </a:lnTo>
                <a:close/>
                <a:moveTo>
                  <a:pt x="137" y="345"/>
                </a:moveTo>
                <a:lnTo>
                  <a:pt x="137" y="345"/>
                </a:lnTo>
                <a:lnTo>
                  <a:pt x="142" y="339"/>
                </a:lnTo>
                <a:lnTo>
                  <a:pt x="140" y="334"/>
                </a:lnTo>
                <a:lnTo>
                  <a:pt x="137" y="336"/>
                </a:lnTo>
                <a:lnTo>
                  <a:pt x="137" y="338"/>
                </a:lnTo>
                <a:lnTo>
                  <a:pt x="137" y="344"/>
                </a:lnTo>
                <a:lnTo>
                  <a:pt x="137" y="345"/>
                </a:lnTo>
                <a:close/>
                <a:moveTo>
                  <a:pt x="257" y="342"/>
                </a:moveTo>
                <a:lnTo>
                  <a:pt x="257" y="342"/>
                </a:lnTo>
                <a:lnTo>
                  <a:pt x="257" y="345"/>
                </a:lnTo>
                <a:lnTo>
                  <a:pt x="257" y="353"/>
                </a:lnTo>
                <a:lnTo>
                  <a:pt x="260" y="349"/>
                </a:lnTo>
                <a:lnTo>
                  <a:pt x="257" y="342"/>
                </a:lnTo>
                <a:close/>
                <a:moveTo>
                  <a:pt x="140" y="350"/>
                </a:moveTo>
                <a:lnTo>
                  <a:pt x="140" y="350"/>
                </a:lnTo>
                <a:lnTo>
                  <a:pt x="145" y="345"/>
                </a:lnTo>
                <a:lnTo>
                  <a:pt x="143" y="341"/>
                </a:lnTo>
                <a:lnTo>
                  <a:pt x="139" y="349"/>
                </a:lnTo>
                <a:lnTo>
                  <a:pt x="140" y="350"/>
                </a:lnTo>
                <a:close/>
                <a:moveTo>
                  <a:pt x="296" y="226"/>
                </a:moveTo>
                <a:lnTo>
                  <a:pt x="296" y="226"/>
                </a:lnTo>
                <a:lnTo>
                  <a:pt x="301" y="219"/>
                </a:lnTo>
                <a:lnTo>
                  <a:pt x="301" y="218"/>
                </a:lnTo>
                <a:lnTo>
                  <a:pt x="300" y="213"/>
                </a:lnTo>
                <a:lnTo>
                  <a:pt x="300" y="211"/>
                </a:lnTo>
                <a:lnTo>
                  <a:pt x="296" y="226"/>
                </a:lnTo>
                <a:close/>
                <a:moveTo>
                  <a:pt x="65" y="169"/>
                </a:moveTo>
                <a:lnTo>
                  <a:pt x="65" y="169"/>
                </a:lnTo>
                <a:lnTo>
                  <a:pt x="63" y="169"/>
                </a:lnTo>
                <a:lnTo>
                  <a:pt x="57" y="170"/>
                </a:lnTo>
                <a:lnTo>
                  <a:pt x="55" y="170"/>
                </a:lnTo>
                <a:lnTo>
                  <a:pt x="54" y="172"/>
                </a:lnTo>
                <a:lnTo>
                  <a:pt x="61" y="172"/>
                </a:lnTo>
                <a:lnTo>
                  <a:pt x="63" y="172"/>
                </a:lnTo>
                <a:lnTo>
                  <a:pt x="65" y="169"/>
                </a:lnTo>
                <a:close/>
                <a:moveTo>
                  <a:pt x="46" y="181"/>
                </a:moveTo>
                <a:lnTo>
                  <a:pt x="46" y="181"/>
                </a:lnTo>
                <a:lnTo>
                  <a:pt x="58" y="175"/>
                </a:lnTo>
                <a:lnTo>
                  <a:pt x="50" y="175"/>
                </a:lnTo>
                <a:lnTo>
                  <a:pt x="46" y="181"/>
                </a:lnTo>
                <a:close/>
                <a:moveTo>
                  <a:pt x="266" y="388"/>
                </a:moveTo>
                <a:lnTo>
                  <a:pt x="266" y="388"/>
                </a:lnTo>
                <a:lnTo>
                  <a:pt x="263" y="391"/>
                </a:lnTo>
                <a:lnTo>
                  <a:pt x="262" y="390"/>
                </a:lnTo>
                <a:lnTo>
                  <a:pt x="260" y="391"/>
                </a:lnTo>
                <a:lnTo>
                  <a:pt x="265" y="397"/>
                </a:lnTo>
                <a:lnTo>
                  <a:pt x="266" y="393"/>
                </a:lnTo>
                <a:lnTo>
                  <a:pt x="266" y="391"/>
                </a:lnTo>
                <a:lnTo>
                  <a:pt x="266" y="388"/>
                </a:lnTo>
                <a:close/>
                <a:moveTo>
                  <a:pt x="230" y="79"/>
                </a:moveTo>
                <a:lnTo>
                  <a:pt x="230" y="79"/>
                </a:lnTo>
                <a:lnTo>
                  <a:pt x="225" y="79"/>
                </a:lnTo>
                <a:lnTo>
                  <a:pt x="224" y="80"/>
                </a:lnTo>
                <a:lnTo>
                  <a:pt x="224" y="84"/>
                </a:lnTo>
                <a:lnTo>
                  <a:pt x="225" y="84"/>
                </a:lnTo>
                <a:lnTo>
                  <a:pt x="230" y="82"/>
                </a:lnTo>
                <a:lnTo>
                  <a:pt x="230" y="79"/>
                </a:lnTo>
                <a:close/>
                <a:moveTo>
                  <a:pt x="85" y="235"/>
                </a:moveTo>
                <a:lnTo>
                  <a:pt x="85" y="235"/>
                </a:lnTo>
                <a:lnTo>
                  <a:pt x="85" y="232"/>
                </a:lnTo>
                <a:lnTo>
                  <a:pt x="83" y="232"/>
                </a:lnTo>
                <a:lnTo>
                  <a:pt x="80" y="232"/>
                </a:lnTo>
                <a:lnTo>
                  <a:pt x="77" y="232"/>
                </a:lnTo>
                <a:lnTo>
                  <a:pt x="77" y="233"/>
                </a:lnTo>
                <a:lnTo>
                  <a:pt x="77" y="235"/>
                </a:lnTo>
                <a:lnTo>
                  <a:pt x="85" y="235"/>
                </a:lnTo>
                <a:close/>
                <a:moveTo>
                  <a:pt x="366" y="151"/>
                </a:moveTo>
                <a:lnTo>
                  <a:pt x="366" y="151"/>
                </a:lnTo>
                <a:lnTo>
                  <a:pt x="363" y="153"/>
                </a:lnTo>
                <a:lnTo>
                  <a:pt x="361" y="158"/>
                </a:lnTo>
                <a:lnTo>
                  <a:pt x="361" y="159"/>
                </a:lnTo>
                <a:lnTo>
                  <a:pt x="366" y="159"/>
                </a:lnTo>
                <a:lnTo>
                  <a:pt x="366" y="151"/>
                </a:lnTo>
                <a:close/>
                <a:moveTo>
                  <a:pt x="96" y="237"/>
                </a:moveTo>
                <a:lnTo>
                  <a:pt x="96" y="237"/>
                </a:lnTo>
                <a:lnTo>
                  <a:pt x="96" y="238"/>
                </a:lnTo>
                <a:lnTo>
                  <a:pt x="99" y="243"/>
                </a:lnTo>
                <a:lnTo>
                  <a:pt x="102" y="243"/>
                </a:lnTo>
                <a:lnTo>
                  <a:pt x="101" y="237"/>
                </a:lnTo>
                <a:lnTo>
                  <a:pt x="96" y="237"/>
                </a:lnTo>
                <a:close/>
                <a:moveTo>
                  <a:pt x="72" y="221"/>
                </a:moveTo>
                <a:lnTo>
                  <a:pt x="72" y="221"/>
                </a:lnTo>
                <a:lnTo>
                  <a:pt x="72" y="216"/>
                </a:lnTo>
                <a:lnTo>
                  <a:pt x="69" y="216"/>
                </a:lnTo>
                <a:lnTo>
                  <a:pt x="65" y="218"/>
                </a:lnTo>
                <a:lnTo>
                  <a:pt x="66" y="221"/>
                </a:lnTo>
                <a:lnTo>
                  <a:pt x="71" y="221"/>
                </a:lnTo>
                <a:lnTo>
                  <a:pt x="72" y="221"/>
                </a:lnTo>
                <a:close/>
                <a:moveTo>
                  <a:pt x="202" y="80"/>
                </a:moveTo>
                <a:lnTo>
                  <a:pt x="202" y="80"/>
                </a:lnTo>
                <a:lnTo>
                  <a:pt x="200" y="82"/>
                </a:lnTo>
                <a:lnTo>
                  <a:pt x="199" y="82"/>
                </a:lnTo>
                <a:lnTo>
                  <a:pt x="199" y="84"/>
                </a:lnTo>
                <a:lnTo>
                  <a:pt x="197" y="88"/>
                </a:lnTo>
                <a:lnTo>
                  <a:pt x="197" y="90"/>
                </a:lnTo>
                <a:lnTo>
                  <a:pt x="200" y="88"/>
                </a:lnTo>
                <a:lnTo>
                  <a:pt x="202" y="85"/>
                </a:lnTo>
                <a:lnTo>
                  <a:pt x="202" y="80"/>
                </a:lnTo>
                <a:close/>
                <a:moveTo>
                  <a:pt x="216" y="93"/>
                </a:moveTo>
                <a:lnTo>
                  <a:pt x="216" y="93"/>
                </a:lnTo>
                <a:lnTo>
                  <a:pt x="221" y="93"/>
                </a:lnTo>
                <a:lnTo>
                  <a:pt x="221" y="87"/>
                </a:lnTo>
                <a:lnTo>
                  <a:pt x="218" y="88"/>
                </a:lnTo>
                <a:lnTo>
                  <a:pt x="216" y="93"/>
                </a:lnTo>
                <a:close/>
                <a:moveTo>
                  <a:pt x="61" y="180"/>
                </a:moveTo>
                <a:lnTo>
                  <a:pt x="61" y="180"/>
                </a:lnTo>
                <a:lnTo>
                  <a:pt x="65" y="180"/>
                </a:lnTo>
                <a:lnTo>
                  <a:pt x="68" y="180"/>
                </a:lnTo>
                <a:lnTo>
                  <a:pt x="71" y="177"/>
                </a:lnTo>
                <a:lnTo>
                  <a:pt x="68" y="177"/>
                </a:lnTo>
                <a:lnTo>
                  <a:pt x="65" y="177"/>
                </a:lnTo>
                <a:lnTo>
                  <a:pt x="61" y="180"/>
                </a:lnTo>
                <a:close/>
                <a:moveTo>
                  <a:pt x="60" y="197"/>
                </a:moveTo>
                <a:lnTo>
                  <a:pt x="60" y="197"/>
                </a:lnTo>
                <a:lnTo>
                  <a:pt x="60" y="199"/>
                </a:lnTo>
                <a:lnTo>
                  <a:pt x="66" y="199"/>
                </a:lnTo>
                <a:lnTo>
                  <a:pt x="71" y="197"/>
                </a:lnTo>
                <a:lnTo>
                  <a:pt x="72" y="196"/>
                </a:lnTo>
                <a:lnTo>
                  <a:pt x="60" y="197"/>
                </a:lnTo>
                <a:close/>
                <a:moveTo>
                  <a:pt x="205" y="347"/>
                </a:moveTo>
                <a:lnTo>
                  <a:pt x="205" y="347"/>
                </a:lnTo>
                <a:lnTo>
                  <a:pt x="197" y="341"/>
                </a:lnTo>
                <a:lnTo>
                  <a:pt x="197" y="342"/>
                </a:lnTo>
                <a:lnTo>
                  <a:pt x="200" y="347"/>
                </a:lnTo>
                <a:lnTo>
                  <a:pt x="202" y="350"/>
                </a:lnTo>
                <a:lnTo>
                  <a:pt x="205" y="347"/>
                </a:lnTo>
                <a:close/>
                <a:moveTo>
                  <a:pt x="167" y="44"/>
                </a:moveTo>
                <a:lnTo>
                  <a:pt x="167" y="44"/>
                </a:lnTo>
                <a:lnTo>
                  <a:pt x="175" y="41"/>
                </a:lnTo>
                <a:lnTo>
                  <a:pt x="177" y="41"/>
                </a:lnTo>
                <a:lnTo>
                  <a:pt x="177" y="39"/>
                </a:lnTo>
                <a:lnTo>
                  <a:pt x="169" y="39"/>
                </a:lnTo>
                <a:lnTo>
                  <a:pt x="167" y="44"/>
                </a:lnTo>
                <a:close/>
                <a:moveTo>
                  <a:pt x="214" y="353"/>
                </a:moveTo>
                <a:lnTo>
                  <a:pt x="214" y="353"/>
                </a:lnTo>
                <a:lnTo>
                  <a:pt x="210" y="360"/>
                </a:lnTo>
                <a:lnTo>
                  <a:pt x="213" y="363"/>
                </a:lnTo>
                <a:lnTo>
                  <a:pt x="218" y="355"/>
                </a:lnTo>
                <a:lnTo>
                  <a:pt x="216" y="353"/>
                </a:lnTo>
                <a:lnTo>
                  <a:pt x="214" y="353"/>
                </a:lnTo>
                <a:close/>
                <a:moveTo>
                  <a:pt x="273" y="129"/>
                </a:moveTo>
                <a:lnTo>
                  <a:pt x="273" y="129"/>
                </a:lnTo>
                <a:lnTo>
                  <a:pt x="273" y="120"/>
                </a:lnTo>
                <a:lnTo>
                  <a:pt x="271" y="110"/>
                </a:lnTo>
                <a:lnTo>
                  <a:pt x="270" y="117"/>
                </a:lnTo>
                <a:lnTo>
                  <a:pt x="271" y="123"/>
                </a:lnTo>
                <a:lnTo>
                  <a:pt x="273" y="129"/>
                </a:lnTo>
                <a:close/>
                <a:moveTo>
                  <a:pt x="339" y="257"/>
                </a:moveTo>
                <a:lnTo>
                  <a:pt x="339" y="257"/>
                </a:lnTo>
                <a:lnTo>
                  <a:pt x="331" y="259"/>
                </a:lnTo>
                <a:lnTo>
                  <a:pt x="334" y="262"/>
                </a:lnTo>
                <a:lnTo>
                  <a:pt x="339" y="262"/>
                </a:lnTo>
                <a:lnTo>
                  <a:pt x="339" y="257"/>
                </a:lnTo>
                <a:close/>
                <a:moveTo>
                  <a:pt x="298" y="151"/>
                </a:moveTo>
                <a:lnTo>
                  <a:pt x="298" y="151"/>
                </a:lnTo>
                <a:lnTo>
                  <a:pt x="293" y="155"/>
                </a:lnTo>
                <a:lnTo>
                  <a:pt x="290" y="158"/>
                </a:lnTo>
                <a:lnTo>
                  <a:pt x="293" y="161"/>
                </a:lnTo>
                <a:lnTo>
                  <a:pt x="295" y="156"/>
                </a:lnTo>
                <a:lnTo>
                  <a:pt x="298" y="151"/>
                </a:lnTo>
                <a:close/>
                <a:moveTo>
                  <a:pt x="128" y="164"/>
                </a:moveTo>
                <a:lnTo>
                  <a:pt x="128" y="164"/>
                </a:lnTo>
                <a:lnTo>
                  <a:pt x="129" y="166"/>
                </a:lnTo>
                <a:lnTo>
                  <a:pt x="132" y="161"/>
                </a:lnTo>
                <a:lnTo>
                  <a:pt x="139" y="159"/>
                </a:lnTo>
                <a:lnTo>
                  <a:pt x="139" y="155"/>
                </a:lnTo>
                <a:lnTo>
                  <a:pt x="136" y="156"/>
                </a:lnTo>
                <a:lnTo>
                  <a:pt x="136" y="158"/>
                </a:lnTo>
                <a:lnTo>
                  <a:pt x="134" y="158"/>
                </a:lnTo>
                <a:lnTo>
                  <a:pt x="132" y="158"/>
                </a:lnTo>
                <a:lnTo>
                  <a:pt x="128" y="164"/>
                </a:lnTo>
                <a:close/>
                <a:moveTo>
                  <a:pt x="137" y="333"/>
                </a:moveTo>
                <a:lnTo>
                  <a:pt x="137" y="333"/>
                </a:lnTo>
                <a:lnTo>
                  <a:pt x="142" y="330"/>
                </a:lnTo>
                <a:lnTo>
                  <a:pt x="139" y="325"/>
                </a:lnTo>
                <a:lnTo>
                  <a:pt x="137" y="327"/>
                </a:lnTo>
                <a:lnTo>
                  <a:pt x="137" y="328"/>
                </a:lnTo>
                <a:lnTo>
                  <a:pt x="137" y="333"/>
                </a:lnTo>
                <a:close/>
                <a:moveTo>
                  <a:pt x="211" y="371"/>
                </a:moveTo>
                <a:lnTo>
                  <a:pt x="211" y="371"/>
                </a:lnTo>
                <a:lnTo>
                  <a:pt x="210" y="371"/>
                </a:lnTo>
                <a:lnTo>
                  <a:pt x="205" y="379"/>
                </a:lnTo>
                <a:lnTo>
                  <a:pt x="208" y="379"/>
                </a:lnTo>
                <a:lnTo>
                  <a:pt x="211" y="375"/>
                </a:lnTo>
                <a:lnTo>
                  <a:pt x="211" y="374"/>
                </a:lnTo>
                <a:lnTo>
                  <a:pt x="211" y="371"/>
                </a:lnTo>
                <a:close/>
                <a:moveTo>
                  <a:pt x="259" y="315"/>
                </a:moveTo>
                <a:lnTo>
                  <a:pt x="259" y="315"/>
                </a:lnTo>
                <a:lnTo>
                  <a:pt x="257" y="317"/>
                </a:lnTo>
                <a:lnTo>
                  <a:pt x="255" y="322"/>
                </a:lnTo>
                <a:lnTo>
                  <a:pt x="254" y="323"/>
                </a:lnTo>
                <a:lnTo>
                  <a:pt x="257" y="325"/>
                </a:lnTo>
                <a:lnTo>
                  <a:pt x="260" y="320"/>
                </a:lnTo>
                <a:lnTo>
                  <a:pt x="260" y="319"/>
                </a:lnTo>
                <a:lnTo>
                  <a:pt x="259" y="315"/>
                </a:lnTo>
                <a:close/>
                <a:moveTo>
                  <a:pt x="95" y="224"/>
                </a:moveTo>
                <a:lnTo>
                  <a:pt x="95" y="224"/>
                </a:lnTo>
                <a:lnTo>
                  <a:pt x="96" y="230"/>
                </a:lnTo>
                <a:lnTo>
                  <a:pt x="98" y="230"/>
                </a:lnTo>
                <a:lnTo>
                  <a:pt x="99" y="230"/>
                </a:lnTo>
                <a:lnTo>
                  <a:pt x="99" y="224"/>
                </a:lnTo>
                <a:lnTo>
                  <a:pt x="95" y="224"/>
                </a:lnTo>
                <a:close/>
                <a:moveTo>
                  <a:pt x="143" y="140"/>
                </a:moveTo>
                <a:lnTo>
                  <a:pt x="143" y="140"/>
                </a:lnTo>
                <a:lnTo>
                  <a:pt x="147" y="136"/>
                </a:lnTo>
                <a:lnTo>
                  <a:pt x="140" y="137"/>
                </a:lnTo>
                <a:lnTo>
                  <a:pt x="139" y="140"/>
                </a:lnTo>
                <a:lnTo>
                  <a:pt x="143" y="140"/>
                </a:lnTo>
                <a:close/>
                <a:moveTo>
                  <a:pt x="93" y="252"/>
                </a:moveTo>
                <a:lnTo>
                  <a:pt x="93" y="252"/>
                </a:lnTo>
                <a:lnTo>
                  <a:pt x="91" y="251"/>
                </a:lnTo>
                <a:lnTo>
                  <a:pt x="90" y="249"/>
                </a:lnTo>
                <a:lnTo>
                  <a:pt x="82" y="249"/>
                </a:lnTo>
                <a:lnTo>
                  <a:pt x="82" y="251"/>
                </a:lnTo>
                <a:lnTo>
                  <a:pt x="83" y="252"/>
                </a:lnTo>
                <a:lnTo>
                  <a:pt x="91" y="252"/>
                </a:lnTo>
                <a:lnTo>
                  <a:pt x="93" y="252"/>
                </a:lnTo>
                <a:close/>
                <a:moveTo>
                  <a:pt x="208" y="20"/>
                </a:moveTo>
                <a:lnTo>
                  <a:pt x="208" y="20"/>
                </a:lnTo>
                <a:lnTo>
                  <a:pt x="205" y="19"/>
                </a:lnTo>
                <a:lnTo>
                  <a:pt x="197" y="19"/>
                </a:lnTo>
                <a:lnTo>
                  <a:pt x="197" y="20"/>
                </a:lnTo>
                <a:lnTo>
                  <a:pt x="208" y="20"/>
                </a:lnTo>
                <a:close/>
                <a:moveTo>
                  <a:pt x="222" y="118"/>
                </a:moveTo>
                <a:lnTo>
                  <a:pt x="222" y="118"/>
                </a:lnTo>
                <a:lnTo>
                  <a:pt x="219" y="118"/>
                </a:lnTo>
                <a:lnTo>
                  <a:pt x="218" y="117"/>
                </a:lnTo>
                <a:lnTo>
                  <a:pt x="216" y="114"/>
                </a:lnTo>
                <a:lnTo>
                  <a:pt x="218" y="112"/>
                </a:lnTo>
                <a:lnTo>
                  <a:pt x="216" y="112"/>
                </a:lnTo>
                <a:lnTo>
                  <a:pt x="214" y="112"/>
                </a:lnTo>
                <a:lnTo>
                  <a:pt x="214" y="114"/>
                </a:lnTo>
                <a:lnTo>
                  <a:pt x="214" y="117"/>
                </a:lnTo>
                <a:lnTo>
                  <a:pt x="214" y="118"/>
                </a:lnTo>
                <a:lnTo>
                  <a:pt x="216" y="118"/>
                </a:lnTo>
                <a:lnTo>
                  <a:pt x="218" y="118"/>
                </a:lnTo>
                <a:lnTo>
                  <a:pt x="221" y="118"/>
                </a:lnTo>
                <a:lnTo>
                  <a:pt x="222" y="118"/>
                </a:lnTo>
                <a:close/>
                <a:moveTo>
                  <a:pt x="16" y="166"/>
                </a:moveTo>
                <a:lnTo>
                  <a:pt x="16" y="166"/>
                </a:lnTo>
                <a:lnTo>
                  <a:pt x="17" y="166"/>
                </a:lnTo>
                <a:lnTo>
                  <a:pt x="19" y="164"/>
                </a:lnTo>
                <a:lnTo>
                  <a:pt x="24" y="161"/>
                </a:lnTo>
                <a:lnTo>
                  <a:pt x="24" y="159"/>
                </a:lnTo>
                <a:lnTo>
                  <a:pt x="19" y="159"/>
                </a:lnTo>
                <a:lnTo>
                  <a:pt x="16" y="166"/>
                </a:lnTo>
                <a:close/>
                <a:moveTo>
                  <a:pt x="180" y="134"/>
                </a:moveTo>
                <a:lnTo>
                  <a:pt x="180" y="134"/>
                </a:lnTo>
                <a:lnTo>
                  <a:pt x="172" y="137"/>
                </a:lnTo>
                <a:lnTo>
                  <a:pt x="172" y="139"/>
                </a:lnTo>
                <a:lnTo>
                  <a:pt x="173" y="139"/>
                </a:lnTo>
                <a:lnTo>
                  <a:pt x="175" y="140"/>
                </a:lnTo>
                <a:lnTo>
                  <a:pt x="177" y="140"/>
                </a:lnTo>
                <a:lnTo>
                  <a:pt x="178" y="139"/>
                </a:lnTo>
                <a:lnTo>
                  <a:pt x="180" y="134"/>
                </a:lnTo>
                <a:close/>
                <a:moveTo>
                  <a:pt x="38" y="237"/>
                </a:moveTo>
                <a:lnTo>
                  <a:pt x="38" y="237"/>
                </a:lnTo>
                <a:lnTo>
                  <a:pt x="38" y="238"/>
                </a:lnTo>
                <a:lnTo>
                  <a:pt x="38" y="241"/>
                </a:lnTo>
                <a:lnTo>
                  <a:pt x="41" y="241"/>
                </a:lnTo>
                <a:lnTo>
                  <a:pt x="44" y="241"/>
                </a:lnTo>
                <a:lnTo>
                  <a:pt x="44" y="238"/>
                </a:lnTo>
                <a:lnTo>
                  <a:pt x="38" y="237"/>
                </a:lnTo>
                <a:close/>
                <a:moveTo>
                  <a:pt x="154" y="420"/>
                </a:moveTo>
                <a:lnTo>
                  <a:pt x="154" y="420"/>
                </a:lnTo>
                <a:lnTo>
                  <a:pt x="159" y="420"/>
                </a:lnTo>
                <a:lnTo>
                  <a:pt x="162" y="418"/>
                </a:lnTo>
                <a:lnTo>
                  <a:pt x="167" y="418"/>
                </a:lnTo>
                <a:lnTo>
                  <a:pt x="166" y="416"/>
                </a:lnTo>
                <a:lnTo>
                  <a:pt x="156" y="416"/>
                </a:lnTo>
                <a:lnTo>
                  <a:pt x="154" y="416"/>
                </a:lnTo>
                <a:lnTo>
                  <a:pt x="154" y="420"/>
                </a:lnTo>
                <a:close/>
                <a:moveTo>
                  <a:pt x="221" y="401"/>
                </a:moveTo>
                <a:lnTo>
                  <a:pt x="221" y="401"/>
                </a:lnTo>
                <a:lnTo>
                  <a:pt x="218" y="399"/>
                </a:lnTo>
                <a:lnTo>
                  <a:pt x="216" y="401"/>
                </a:lnTo>
                <a:lnTo>
                  <a:pt x="216" y="402"/>
                </a:lnTo>
                <a:lnTo>
                  <a:pt x="218" y="404"/>
                </a:lnTo>
                <a:lnTo>
                  <a:pt x="222" y="405"/>
                </a:lnTo>
                <a:lnTo>
                  <a:pt x="221" y="401"/>
                </a:lnTo>
                <a:close/>
                <a:moveTo>
                  <a:pt x="143" y="43"/>
                </a:moveTo>
                <a:lnTo>
                  <a:pt x="143" y="43"/>
                </a:lnTo>
                <a:lnTo>
                  <a:pt x="137" y="44"/>
                </a:lnTo>
                <a:lnTo>
                  <a:pt x="137" y="50"/>
                </a:lnTo>
                <a:lnTo>
                  <a:pt x="142" y="47"/>
                </a:lnTo>
                <a:lnTo>
                  <a:pt x="143" y="43"/>
                </a:lnTo>
                <a:close/>
                <a:moveTo>
                  <a:pt x="342" y="240"/>
                </a:moveTo>
                <a:lnTo>
                  <a:pt x="342" y="240"/>
                </a:lnTo>
                <a:lnTo>
                  <a:pt x="339" y="240"/>
                </a:lnTo>
                <a:lnTo>
                  <a:pt x="331" y="243"/>
                </a:lnTo>
                <a:lnTo>
                  <a:pt x="330" y="244"/>
                </a:lnTo>
                <a:lnTo>
                  <a:pt x="337" y="243"/>
                </a:lnTo>
                <a:lnTo>
                  <a:pt x="339" y="243"/>
                </a:lnTo>
                <a:lnTo>
                  <a:pt x="342" y="241"/>
                </a:lnTo>
                <a:lnTo>
                  <a:pt x="342" y="240"/>
                </a:lnTo>
                <a:close/>
                <a:moveTo>
                  <a:pt x="339" y="230"/>
                </a:moveTo>
                <a:lnTo>
                  <a:pt x="339" y="230"/>
                </a:lnTo>
                <a:lnTo>
                  <a:pt x="342" y="230"/>
                </a:lnTo>
                <a:lnTo>
                  <a:pt x="344" y="232"/>
                </a:lnTo>
                <a:lnTo>
                  <a:pt x="345" y="232"/>
                </a:lnTo>
                <a:lnTo>
                  <a:pt x="347" y="232"/>
                </a:lnTo>
                <a:lnTo>
                  <a:pt x="345" y="227"/>
                </a:lnTo>
                <a:lnTo>
                  <a:pt x="339" y="229"/>
                </a:lnTo>
                <a:lnTo>
                  <a:pt x="339" y="230"/>
                </a:lnTo>
                <a:close/>
                <a:moveTo>
                  <a:pt x="148" y="140"/>
                </a:moveTo>
                <a:lnTo>
                  <a:pt x="148" y="140"/>
                </a:lnTo>
                <a:lnTo>
                  <a:pt x="150" y="140"/>
                </a:lnTo>
                <a:lnTo>
                  <a:pt x="151" y="139"/>
                </a:lnTo>
                <a:lnTo>
                  <a:pt x="153" y="137"/>
                </a:lnTo>
                <a:lnTo>
                  <a:pt x="154" y="134"/>
                </a:lnTo>
                <a:lnTo>
                  <a:pt x="150" y="134"/>
                </a:lnTo>
                <a:lnTo>
                  <a:pt x="148" y="140"/>
                </a:lnTo>
                <a:close/>
                <a:moveTo>
                  <a:pt x="314" y="260"/>
                </a:moveTo>
                <a:lnTo>
                  <a:pt x="314" y="260"/>
                </a:lnTo>
                <a:lnTo>
                  <a:pt x="315" y="262"/>
                </a:lnTo>
                <a:lnTo>
                  <a:pt x="319" y="262"/>
                </a:lnTo>
                <a:lnTo>
                  <a:pt x="322" y="262"/>
                </a:lnTo>
                <a:lnTo>
                  <a:pt x="322" y="259"/>
                </a:lnTo>
                <a:lnTo>
                  <a:pt x="314" y="260"/>
                </a:lnTo>
                <a:close/>
                <a:moveTo>
                  <a:pt x="312" y="219"/>
                </a:moveTo>
                <a:lnTo>
                  <a:pt x="312" y="219"/>
                </a:lnTo>
                <a:lnTo>
                  <a:pt x="317" y="229"/>
                </a:lnTo>
                <a:lnTo>
                  <a:pt x="319" y="227"/>
                </a:lnTo>
                <a:lnTo>
                  <a:pt x="319" y="226"/>
                </a:lnTo>
                <a:lnTo>
                  <a:pt x="315" y="221"/>
                </a:lnTo>
                <a:lnTo>
                  <a:pt x="315" y="219"/>
                </a:lnTo>
                <a:lnTo>
                  <a:pt x="312" y="219"/>
                </a:lnTo>
                <a:close/>
                <a:moveTo>
                  <a:pt x="143" y="144"/>
                </a:moveTo>
                <a:lnTo>
                  <a:pt x="143" y="144"/>
                </a:lnTo>
                <a:lnTo>
                  <a:pt x="137" y="144"/>
                </a:lnTo>
                <a:lnTo>
                  <a:pt x="136" y="145"/>
                </a:lnTo>
                <a:lnTo>
                  <a:pt x="136" y="148"/>
                </a:lnTo>
                <a:lnTo>
                  <a:pt x="140" y="147"/>
                </a:lnTo>
                <a:lnTo>
                  <a:pt x="142" y="147"/>
                </a:lnTo>
                <a:lnTo>
                  <a:pt x="143" y="144"/>
                </a:lnTo>
                <a:close/>
                <a:moveTo>
                  <a:pt x="251" y="114"/>
                </a:moveTo>
                <a:lnTo>
                  <a:pt x="251" y="114"/>
                </a:lnTo>
                <a:lnTo>
                  <a:pt x="246" y="114"/>
                </a:lnTo>
                <a:lnTo>
                  <a:pt x="244" y="115"/>
                </a:lnTo>
                <a:lnTo>
                  <a:pt x="243" y="118"/>
                </a:lnTo>
                <a:lnTo>
                  <a:pt x="246" y="118"/>
                </a:lnTo>
                <a:lnTo>
                  <a:pt x="248" y="118"/>
                </a:lnTo>
                <a:lnTo>
                  <a:pt x="251" y="114"/>
                </a:lnTo>
                <a:close/>
                <a:moveTo>
                  <a:pt x="128" y="380"/>
                </a:moveTo>
                <a:lnTo>
                  <a:pt x="128" y="380"/>
                </a:lnTo>
                <a:lnTo>
                  <a:pt x="129" y="379"/>
                </a:lnTo>
                <a:lnTo>
                  <a:pt x="128" y="374"/>
                </a:lnTo>
                <a:lnTo>
                  <a:pt x="128" y="368"/>
                </a:lnTo>
                <a:lnTo>
                  <a:pt x="126" y="368"/>
                </a:lnTo>
                <a:lnTo>
                  <a:pt x="128" y="371"/>
                </a:lnTo>
                <a:lnTo>
                  <a:pt x="128" y="372"/>
                </a:lnTo>
                <a:lnTo>
                  <a:pt x="126" y="374"/>
                </a:lnTo>
                <a:lnTo>
                  <a:pt x="126" y="375"/>
                </a:lnTo>
                <a:lnTo>
                  <a:pt x="126" y="379"/>
                </a:lnTo>
                <a:lnTo>
                  <a:pt x="128" y="380"/>
                </a:lnTo>
                <a:close/>
                <a:moveTo>
                  <a:pt x="66" y="172"/>
                </a:moveTo>
                <a:lnTo>
                  <a:pt x="66" y="172"/>
                </a:lnTo>
                <a:lnTo>
                  <a:pt x="79" y="169"/>
                </a:lnTo>
                <a:lnTo>
                  <a:pt x="69" y="169"/>
                </a:lnTo>
                <a:lnTo>
                  <a:pt x="66" y="172"/>
                </a:lnTo>
                <a:close/>
                <a:moveTo>
                  <a:pt x="229" y="394"/>
                </a:moveTo>
                <a:lnTo>
                  <a:pt x="229" y="394"/>
                </a:lnTo>
                <a:lnTo>
                  <a:pt x="222" y="393"/>
                </a:lnTo>
                <a:lnTo>
                  <a:pt x="224" y="397"/>
                </a:lnTo>
                <a:lnTo>
                  <a:pt x="229" y="397"/>
                </a:lnTo>
                <a:lnTo>
                  <a:pt x="229" y="394"/>
                </a:lnTo>
                <a:close/>
                <a:moveTo>
                  <a:pt x="189" y="413"/>
                </a:moveTo>
                <a:lnTo>
                  <a:pt x="189" y="413"/>
                </a:lnTo>
                <a:lnTo>
                  <a:pt x="194" y="413"/>
                </a:lnTo>
                <a:lnTo>
                  <a:pt x="197" y="412"/>
                </a:lnTo>
                <a:lnTo>
                  <a:pt x="202" y="412"/>
                </a:lnTo>
                <a:lnTo>
                  <a:pt x="200" y="410"/>
                </a:lnTo>
                <a:lnTo>
                  <a:pt x="199" y="410"/>
                </a:lnTo>
                <a:lnTo>
                  <a:pt x="191" y="410"/>
                </a:lnTo>
                <a:lnTo>
                  <a:pt x="189" y="412"/>
                </a:lnTo>
                <a:lnTo>
                  <a:pt x="189" y="413"/>
                </a:lnTo>
                <a:close/>
                <a:moveTo>
                  <a:pt x="125" y="323"/>
                </a:moveTo>
                <a:lnTo>
                  <a:pt x="125" y="323"/>
                </a:lnTo>
                <a:lnTo>
                  <a:pt x="125" y="330"/>
                </a:lnTo>
                <a:lnTo>
                  <a:pt x="125" y="331"/>
                </a:lnTo>
                <a:lnTo>
                  <a:pt x="125" y="338"/>
                </a:lnTo>
                <a:lnTo>
                  <a:pt x="125" y="339"/>
                </a:lnTo>
                <a:lnTo>
                  <a:pt x="126" y="336"/>
                </a:lnTo>
                <a:lnTo>
                  <a:pt x="128" y="334"/>
                </a:lnTo>
                <a:lnTo>
                  <a:pt x="126" y="327"/>
                </a:lnTo>
                <a:lnTo>
                  <a:pt x="126" y="323"/>
                </a:lnTo>
                <a:lnTo>
                  <a:pt x="125" y="323"/>
                </a:lnTo>
                <a:close/>
                <a:moveTo>
                  <a:pt x="380" y="194"/>
                </a:moveTo>
                <a:lnTo>
                  <a:pt x="380" y="194"/>
                </a:lnTo>
                <a:lnTo>
                  <a:pt x="379" y="196"/>
                </a:lnTo>
                <a:lnTo>
                  <a:pt x="379" y="197"/>
                </a:lnTo>
                <a:lnTo>
                  <a:pt x="379" y="203"/>
                </a:lnTo>
                <a:lnTo>
                  <a:pt x="380" y="205"/>
                </a:lnTo>
                <a:lnTo>
                  <a:pt x="382" y="202"/>
                </a:lnTo>
                <a:lnTo>
                  <a:pt x="382" y="199"/>
                </a:lnTo>
                <a:lnTo>
                  <a:pt x="382" y="196"/>
                </a:lnTo>
                <a:lnTo>
                  <a:pt x="380" y="194"/>
                </a:lnTo>
                <a:close/>
                <a:moveTo>
                  <a:pt x="102" y="254"/>
                </a:moveTo>
                <a:lnTo>
                  <a:pt x="102" y="254"/>
                </a:lnTo>
                <a:lnTo>
                  <a:pt x="101" y="249"/>
                </a:lnTo>
                <a:lnTo>
                  <a:pt x="99" y="249"/>
                </a:lnTo>
                <a:lnTo>
                  <a:pt x="96" y="249"/>
                </a:lnTo>
                <a:lnTo>
                  <a:pt x="96" y="252"/>
                </a:lnTo>
                <a:lnTo>
                  <a:pt x="102" y="254"/>
                </a:lnTo>
                <a:close/>
                <a:moveTo>
                  <a:pt x="188" y="131"/>
                </a:moveTo>
                <a:lnTo>
                  <a:pt x="188" y="131"/>
                </a:lnTo>
                <a:lnTo>
                  <a:pt x="184" y="132"/>
                </a:lnTo>
                <a:lnTo>
                  <a:pt x="183" y="134"/>
                </a:lnTo>
                <a:lnTo>
                  <a:pt x="181" y="139"/>
                </a:lnTo>
                <a:lnTo>
                  <a:pt x="181" y="140"/>
                </a:lnTo>
                <a:lnTo>
                  <a:pt x="183" y="139"/>
                </a:lnTo>
                <a:lnTo>
                  <a:pt x="186" y="136"/>
                </a:lnTo>
                <a:lnTo>
                  <a:pt x="189" y="132"/>
                </a:lnTo>
                <a:lnTo>
                  <a:pt x="188" y="131"/>
                </a:lnTo>
                <a:close/>
                <a:moveTo>
                  <a:pt x="134" y="263"/>
                </a:moveTo>
                <a:lnTo>
                  <a:pt x="134" y="263"/>
                </a:lnTo>
                <a:lnTo>
                  <a:pt x="132" y="260"/>
                </a:lnTo>
                <a:lnTo>
                  <a:pt x="126" y="270"/>
                </a:lnTo>
                <a:lnTo>
                  <a:pt x="134" y="263"/>
                </a:lnTo>
                <a:close/>
                <a:moveTo>
                  <a:pt x="221" y="54"/>
                </a:moveTo>
                <a:lnTo>
                  <a:pt x="221" y="54"/>
                </a:lnTo>
                <a:lnTo>
                  <a:pt x="232" y="54"/>
                </a:lnTo>
                <a:lnTo>
                  <a:pt x="232" y="52"/>
                </a:lnTo>
                <a:lnTo>
                  <a:pt x="227" y="52"/>
                </a:lnTo>
                <a:lnTo>
                  <a:pt x="222" y="52"/>
                </a:lnTo>
                <a:lnTo>
                  <a:pt x="221" y="52"/>
                </a:lnTo>
                <a:lnTo>
                  <a:pt x="221" y="54"/>
                </a:lnTo>
                <a:close/>
                <a:moveTo>
                  <a:pt x="221" y="390"/>
                </a:moveTo>
                <a:lnTo>
                  <a:pt x="221" y="390"/>
                </a:lnTo>
                <a:lnTo>
                  <a:pt x="222" y="386"/>
                </a:lnTo>
                <a:lnTo>
                  <a:pt x="224" y="383"/>
                </a:lnTo>
                <a:lnTo>
                  <a:pt x="224" y="382"/>
                </a:lnTo>
                <a:lnTo>
                  <a:pt x="222" y="382"/>
                </a:lnTo>
                <a:lnTo>
                  <a:pt x="221" y="383"/>
                </a:lnTo>
                <a:lnTo>
                  <a:pt x="219" y="385"/>
                </a:lnTo>
                <a:lnTo>
                  <a:pt x="221" y="390"/>
                </a:lnTo>
                <a:close/>
                <a:moveTo>
                  <a:pt x="183" y="88"/>
                </a:moveTo>
                <a:lnTo>
                  <a:pt x="183" y="88"/>
                </a:lnTo>
                <a:lnTo>
                  <a:pt x="178" y="91"/>
                </a:lnTo>
                <a:lnTo>
                  <a:pt x="177" y="96"/>
                </a:lnTo>
                <a:lnTo>
                  <a:pt x="178" y="95"/>
                </a:lnTo>
                <a:lnTo>
                  <a:pt x="183" y="91"/>
                </a:lnTo>
                <a:lnTo>
                  <a:pt x="183" y="90"/>
                </a:lnTo>
                <a:lnTo>
                  <a:pt x="183" y="88"/>
                </a:lnTo>
                <a:close/>
                <a:moveTo>
                  <a:pt x="27" y="265"/>
                </a:moveTo>
                <a:lnTo>
                  <a:pt x="27" y="265"/>
                </a:lnTo>
                <a:lnTo>
                  <a:pt x="19" y="263"/>
                </a:lnTo>
                <a:lnTo>
                  <a:pt x="20" y="268"/>
                </a:lnTo>
                <a:lnTo>
                  <a:pt x="27" y="267"/>
                </a:lnTo>
                <a:lnTo>
                  <a:pt x="27" y="265"/>
                </a:lnTo>
                <a:close/>
                <a:moveTo>
                  <a:pt x="129" y="418"/>
                </a:moveTo>
                <a:lnTo>
                  <a:pt x="129" y="418"/>
                </a:lnTo>
                <a:lnTo>
                  <a:pt x="128" y="420"/>
                </a:lnTo>
                <a:lnTo>
                  <a:pt x="128" y="421"/>
                </a:lnTo>
                <a:lnTo>
                  <a:pt x="128" y="424"/>
                </a:lnTo>
                <a:lnTo>
                  <a:pt x="134" y="424"/>
                </a:lnTo>
                <a:lnTo>
                  <a:pt x="129" y="418"/>
                </a:lnTo>
                <a:close/>
                <a:moveTo>
                  <a:pt x="241" y="76"/>
                </a:moveTo>
                <a:lnTo>
                  <a:pt x="241" y="76"/>
                </a:lnTo>
                <a:lnTo>
                  <a:pt x="244" y="76"/>
                </a:lnTo>
                <a:lnTo>
                  <a:pt x="244" y="74"/>
                </a:lnTo>
                <a:lnTo>
                  <a:pt x="246" y="71"/>
                </a:lnTo>
                <a:lnTo>
                  <a:pt x="246" y="69"/>
                </a:lnTo>
                <a:lnTo>
                  <a:pt x="244" y="69"/>
                </a:lnTo>
                <a:lnTo>
                  <a:pt x="243" y="71"/>
                </a:lnTo>
                <a:lnTo>
                  <a:pt x="241" y="73"/>
                </a:lnTo>
                <a:lnTo>
                  <a:pt x="241" y="76"/>
                </a:lnTo>
                <a:close/>
                <a:moveTo>
                  <a:pt x="248" y="412"/>
                </a:moveTo>
                <a:lnTo>
                  <a:pt x="248" y="412"/>
                </a:lnTo>
                <a:lnTo>
                  <a:pt x="246" y="410"/>
                </a:lnTo>
                <a:lnTo>
                  <a:pt x="244" y="410"/>
                </a:lnTo>
                <a:lnTo>
                  <a:pt x="230" y="412"/>
                </a:lnTo>
                <a:lnTo>
                  <a:pt x="229" y="412"/>
                </a:lnTo>
                <a:lnTo>
                  <a:pt x="229" y="413"/>
                </a:lnTo>
                <a:lnTo>
                  <a:pt x="248" y="412"/>
                </a:lnTo>
                <a:close/>
                <a:moveTo>
                  <a:pt x="164" y="134"/>
                </a:moveTo>
                <a:lnTo>
                  <a:pt x="164" y="134"/>
                </a:lnTo>
                <a:lnTo>
                  <a:pt x="172" y="132"/>
                </a:lnTo>
                <a:lnTo>
                  <a:pt x="173" y="129"/>
                </a:lnTo>
                <a:lnTo>
                  <a:pt x="169" y="131"/>
                </a:lnTo>
                <a:lnTo>
                  <a:pt x="166" y="132"/>
                </a:lnTo>
                <a:lnTo>
                  <a:pt x="164" y="134"/>
                </a:lnTo>
                <a:close/>
                <a:moveTo>
                  <a:pt x="65" y="233"/>
                </a:moveTo>
                <a:lnTo>
                  <a:pt x="65" y="233"/>
                </a:lnTo>
                <a:lnTo>
                  <a:pt x="57" y="235"/>
                </a:lnTo>
                <a:lnTo>
                  <a:pt x="57" y="237"/>
                </a:lnTo>
                <a:lnTo>
                  <a:pt x="61" y="237"/>
                </a:lnTo>
                <a:lnTo>
                  <a:pt x="66" y="235"/>
                </a:lnTo>
                <a:lnTo>
                  <a:pt x="65" y="233"/>
                </a:lnTo>
                <a:close/>
                <a:moveTo>
                  <a:pt x="200" y="353"/>
                </a:moveTo>
                <a:lnTo>
                  <a:pt x="200" y="353"/>
                </a:lnTo>
                <a:lnTo>
                  <a:pt x="194" y="345"/>
                </a:lnTo>
                <a:lnTo>
                  <a:pt x="192" y="347"/>
                </a:lnTo>
                <a:lnTo>
                  <a:pt x="199" y="353"/>
                </a:lnTo>
                <a:lnTo>
                  <a:pt x="200" y="353"/>
                </a:lnTo>
                <a:close/>
                <a:moveTo>
                  <a:pt x="151" y="30"/>
                </a:moveTo>
                <a:lnTo>
                  <a:pt x="151" y="30"/>
                </a:lnTo>
                <a:lnTo>
                  <a:pt x="153" y="27"/>
                </a:lnTo>
                <a:lnTo>
                  <a:pt x="153" y="25"/>
                </a:lnTo>
                <a:lnTo>
                  <a:pt x="150" y="25"/>
                </a:lnTo>
                <a:lnTo>
                  <a:pt x="148" y="30"/>
                </a:lnTo>
                <a:lnTo>
                  <a:pt x="151" y="30"/>
                </a:lnTo>
                <a:close/>
                <a:moveTo>
                  <a:pt x="143" y="132"/>
                </a:moveTo>
                <a:lnTo>
                  <a:pt x="143" y="132"/>
                </a:lnTo>
                <a:lnTo>
                  <a:pt x="148" y="132"/>
                </a:lnTo>
                <a:lnTo>
                  <a:pt x="148" y="131"/>
                </a:lnTo>
                <a:lnTo>
                  <a:pt x="150" y="128"/>
                </a:lnTo>
                <a:lnTo>
                  <a:pt x="147" y="128"/>
                </a:lnTo>
                <a:lnTo>
                  <a:pt x="143" y="132"/>
                </a:lnTo>
                <a:close/>
                <a:moveTo>
                  <a:pt x="19" y="148"/>
                </a:moveTo>
                <a:lnTo>
                  <a:pt x="19" y="148"/>
                </a:lnTo>
                <a:lnTo>
                  <a:pt x="17" y="148"/>
                </a:lnTo>
                <a:lnTo>
                  <a:pt x="14" y="148"/>
                </a:lnTo>
                <a:lnTo>
                  <a:pt x="11" y="153"/>
                </a:lnTo>
                <a:lnTo>
                  <a:pt x="11" y="155"/>
                </a:lnTo>
                <a:lnTo>
                  <a:pt x="19" y="148"/>
                </a:lnTo>
                <a:close/>
                <a:moveTo>
                  <a:pt x="145" y="32"/>
                </a:moveTo>
                <a:lnTo>
                  <a:pt x="145" y="32"/>
                </a:lnTo>
                <a:lnTo>
                  <a:pt x="147" y="25"/>
                </a:lnTo>
                <a:lnTo>
                  <a:pt x="143" y="25"/>
                </a:lnTo>
                <a:lnTo>
                  <a:pt x="142" y="32"/>
                </a:lnTo>
                <a:lnTo>
                  <a:pt x="145" y="32"/>
                </a:lnTo>
                <a:close/>
                <a:moveTo>
                  <a:pt x="205" y="96"/>
                </a:moveTo>
                <a:lnTo>
                  <a:pt x="205" y="96"/>
                </a:lnTo>
                <a:lnTo>
                  <a:pt x="202" y="96"/>
                </a:lnTo>
                <a:lnTo>
                  <a:pt x="200" y="98"/>
                </a:lnTo>
                <a:lnTo>
                  <a:pt x="199" y="99"/>
                </a:lnTo>
                <a:lnTo>
                  <a:pt x="197" y="101"/>
                </a:lnTo>
                <a:lnTo>
                  <a:pt x="197" y="104"/>
                </a:lnTo>
                <a:lnTo>
                  <a:pt x="205" y="96"/>
                </a:lnTo>
                <a:close/>
                <a:moveTo>
                  <a:pt x="96" y="162"/>
                </a:moveTo>
                <a:lnTo>
                  <a:pt x="96" y="162"/>
                </a:lnTo>
                <a:lnTo>
                  <a:pt x="98" y="164"/>
                </a:lnTo>
                <a:lnTo>
                  <a:pt x="102" y="164"/>
                </a:lnTo>
                <a:lnTo>
                  <a:pt x="104" y="164"/>
                </a:lnTo>
                <a:lnTo>
                  <a:pt x="106" y="161"/>
                </a:lnTo>
                <a:lnTo>
                  <a:pt x="104" y="161"/>
                </a:lnTo>
                <a:lnTo>
                  <a:pt x="98" y="161"/>
                </a:lnTo>
                <a:lnTo>
                  <a:pt x="96" y="161"/>
                </a:lnTo>
                <a:lnTo>
                  <a:pt x="96" y="162"/>
                </a:lnTo>
                <a:close/>
                <a:moveTo>
                  <a:pt x="151" y="309"/>
                </a:moveTo>
                <a:lnTo>
                  <a:pt x="151" y="309"/>
                </a:lnTo>
                <a:lnTo>
                  <a:pt x="158" y="314"/>
                </a:lnTo>
                <a:lnTo>
                  <a:pt x="159" y="312"/>
                </a:lnTo>
                <a:lnTo>
                  <a:pt x="153" y="308"/>
                </a:lnTo>
                <a:lnTo>
                  <a:pt x="151" y="309"/>
                </a:lnTo>
                <a:close/>
                <a:moveTo>
                  <a:pt x="322" y="183"/>
                </a:moveTo>
                <a:lnTo>
                  <a:pt x="322" y="183"/>
                </a:lnTo>
                <a:lnTo>
                  <a:pt x="319" y="183"/>
                </a:lnTo>
                <a:lnTo>
                  <a:pt x="317" y="192"/>
                </a:lnTo>
                <a:lnTo>
                  <a:pt x="319" y="191"/>
                </a:lnTo>
                <a:lnTo>
                  <a:pt x="322" y="188"/>
                </a:lnTo>
                <a:lnTo>
                  <a:pt x="322" y="186"/>
                </a:lnTo>
                <a:lnTo>
                  <a:pt x="322" y="183"/>
                </a:lnTo>
                <a:close/>
                <a:moveTo>
                  <a:pt x="306" y="241"/>
                </a:moveTo>
                <a:lnTo>
                  <a:pt x="306" y="241"/>
                </a:lnTo>
                <a:lnTo>
                  <a:pt x="308" y="240"/>
                </a:lnTo>
                <a:lnTo>
                  <a:pt x="308" y="238"/>
                </a:lnTo>
                <a:lnTo>
                  <a:pt x="308" y="233"/>
                </a:lnTo>
                <a:lnTo>
                  <a:pt x="306" y="232"/>
                </a:lnTo>
                <a:lnTo>
                  <a:pt x="304" y="237"/>
                </a:lnTo>
                <a:lnTo>
                  <a:pt x="306" y="241"/>
                </a:lnTo>
                <a:close/>
                <a:moveTo>
                  <a:pt x="360" y="199"/>
                </a:moveTo>
                <a:lnTo>
                  <a:pt x="360" y="199"/>
                </a:lnTo>
                <a:lnTo>
                  <a:pt x="360" y="207"/>
                </a:lnTo>
                <a:lnTo>
                  <a:pt x="363" y="207"/>
                </a:lnTo>
                <a:lnTo>
                  <a:pt x="361" y="199"/>
                </a:lnTo>
                <a:lnTo>
                  <a:pt x="360" y="199"/>
                </a:lnTo>
                <a:close/>
                <a:moveTo>
                  <a:pt x="142" y="374"/>
                </a:moveTo>
                <a:lnTo>
                  <a:pt x="142" y="374"/>
                </a:lnTo>
                <a:lnTo>
                  <a:pt x="140" y="371"/>
                </a:lnTo>
                <a:lnTo>
                  <a:pt x="140" y="368"/>
                </a:lnTo>
                <a:lnTo>
                  <a:pt x="143" y="368"/>
                </a:lnTo>
                <a:lnTo>
                  <a:pt x="145" y="369"/>
                </a:lnTo>
                <a:lnTo>
                  <a:pt x="143" y="364"/>
                </a:lnTo>
                <a:lnTo>
                  <a:pt x="140" y="369"/>
                </a:lnTo>
                <a:lnTo>
                  <a:pt x="139" y="371"/>
                </a:lnTo>
                <a:lnTo>
                  <a:pt x="140" y="374"/>
                </a:lnTo>
                <a:lnTo>
                  <a:pt x="140" y="375"/>
                </a:lnTo>
                <a:lnTo>
                  <a:pt x="142" y="374"/>
                </a:lnTo>
                <a:close/>
                <a:moveTo>
                  <a:pt x="175" y="63"/>
                </a:moveTo>
                <a:lnTo>
                  <a:pt x="175" y="63"/>
                </a:lnTo>
                <a:lnTo>
                  <a:pt x="186" y="63"/>
                </a:lnTo>
                <a:lnTo>
                  <a:pt x="188" y="62"/>
                </a:lnTo>
                <a:lnTo>
                  <a:pt x="181" y="60"/>
                </a:lnTo>
                <a:lnTo>
                  <a:pt x="180" y="60"/>
                </a:lnTo>
                <a:lnTo>
                  <a:pt x="175" y="63"/>
                </a:lnTo>
                <a:close/>
                <a:moveTo>
                  <a:pt x="90" y="268"/>
                </a:moveTo>
                <a:lnTo>
                  <a:pt x="90" y="268"/>
                </a:lnTo>
                <a:lnTo>
                  <a:pt x="88" y="267"/>
                </a:lnTo>
                <a:lnTo>
                  <a:pt x="87" y="265"/>
                </a:lnTo>
                <a:lnTo>
                  <a:pt x="82" y="265"/>
                </a:lnTo>
                <a:lnTo>
                  <a:pt x="80" y="265"/>
                </a:lnTo>
                <a:lnTo>
                  <a:pt x="80" y="267"/>
                </a:lnTo>
                <a:lnTo>
                  <a:pt x="82" y="268"/>
                </a:lnTo>
                <a:lnTo>
                  <a:pt x="90" y="268"/>
                </a:lnTo>
                <a:close/>
                <a:moveTo>
                  <a:pt x="177" y="371"/>
                </a:moveTo>
                <a:lnTo>
                  <a:pt x="177" y="371"/>
                </a:lnTo>
                <a:lnTo>
                  <a:pt x="177" y="372"/>
                </a:lnTo>
                <a:lnTo>
                  <a:pt x="180" y="379"/>
                </a:lnTo>
                <a:lnTo>
                  <a:pt x="181" y="379"/>
                </a:lnTo>
                <a:lnTo>
                  <a:pt x="183" y="377"/>
                </a:lnTo>
                <a:lnTo>
                  <a:pt x="177" y="371"/>
                </a:lnTo>
                <a:close/>
                <a:moveTo>
                  <a:pt x="112" y="224"/>
                </a:moveTo>
                <a:lnTo>
                  <a:pt x="112" y="224"/>
                </a:lnTo>
                <a:lnTo>
                  <a:pt x="112" y="230"/>
                </a:lnTo>
                <a:lnTo>
                  <a:pt x="115" y="232"/>
                </a:lnTo>
                <a:lnTo>
                  <a:pt x="118" y="233"/>
                </a:lnTo>
                <a:lnTo>
                  <a:pt x="112" y="224"/>
                </a:lnTo>
                <a:close/>
                <a:moveTo>
                  <a:pt x="158" y="41"/>
                </a:moveTo>
                <a:lnTo>
                  <a:pt x="158" y="41"/>
                </a:lnTo>
                <a:lnTo>
                  <a:pt x="153" y="44"/>
                </a:lnTo>
                <a:lnTo>
                  <a:pt x="148" y="47"/>
                </a:lnTo>
                <a:lnTo>
                  <a:pt x="151" y="47"/>
                </a:lnTo>
                <a:lnTo>
                  <a:pt x="154" y="46"/>
                </a:lnTo>
                <a:lnTo>
                  <a:pt x="158" y="44"/>
                </a:lnTo>
                <a:lnTo>
                  <a:pt x="158" y="43"/>
                </a:lnTo>
                <a:lnTo>
                  <a:pt x="158" y="41"/>
                </a:lnTo>
                <a:close/>
                <a:moveTo>
                  <a:pt x="38" y="273"/>
                </a:moveTo>
                <a:lnTo>
                  <a:pt x="38" y="273"/>
                </a:lnTo>
                <a:lnTo>
                  <a:pt x="35" y="270"/>
                </a:lnTo>
                <a:lnTo>
                  <a:pt x="30" y="270"/>
                </a:lnTo>
                <a:lnTo>
                  <a:pt x="30" y="273"/>
                </a:lnTo>
                <a:lnTo>
                  <a:pt x="38" y="273"/>
                </a:lnTo>
                <a:close/>
                <a:moveTo>
                  <a:pt x="164" y="285"/>
                </a:moveTo>
                <a:lnTo>
                  <a:pt x="164" y="285"/>
                </a:lnTo>
                <a:lnTo>
                  <a:pt x="159" y="281"/>
                </a:lnTo>
                <a:lnTo>
                  <a:pt x="159" y="284"/>
                </a:lnTo>
                <a:lnTo>
                  <a:pt x="161" y="285"/>
                </a:lnTo>
                <a:lnTo>
                  <a:pt x="159" y="287"/>
                </a:lnTo>
                <a:lnTo>
                  <a:pt x="162" y="289"/>
                </a:lnTo>
                <a:lnTo>
                  <a:pt x="164" y="287"/>
                </a:lnTo>
                <a:lnTo>
                  <a:pt x="164" y="285"/>
                </a:lnTo>
                <a:close/>
                <a:moveTo>
                  <a:pt x="8" y="210"/>
                </a:moveTo>
                <a:lnTo>
                  <a:pt x="8" y="210"/>
                </a:lnTo>
                <a:lnTo>
                  <a:pt x="8" y="199"/>
                </a:lnTo>
                <a:lnTo>
                  <a:pt x="6" y="188"/>
                </a:lnTo>
                <a:lnTo>
                  <a:pt x="8" y="199"/>
                </a:lnTo>
                <a:lnTo>
                  <a:pt x="8" y="210"/>
                </a:lnTo>
                <a:close/>
                <a:moveTo>
                  <a:pt x="237" y="126"/>
                </a:moveTo>
                <a:lnTo>
                  <a:pt x="237" y="126"/>
                </a:lnTo>
                <a:lnTo>
                  <a:pt x="230" y="128"/>
                </a:lnTo>
                <a:lnTo>
                  <a:pt x="229" y="128"/>
                </a:lnTo>
                <a:lnTo>
                  <a:pt x="229" y="131"/>
                </a:lnTo>
                <a:lnTo>
                  <a:pt x="235" y="131"/>
                </a:lnTo>
                <a:lnTo>
                  <a:pt x="237" y="126"/>
                </a:lnTo>
                <a:close/>
                <a:moveTo>
                  <a:pt x="251" y="43"/>
                </a:moveTo>
                <a:lnTo>
                  <a:pt x="251" y="43"/>
                </a:lnTo>
                <a:lnTo>
                  <a:pt x="240" y="44"/>
                </a:lnTo>
                <a:lnTo>
                  <a:pt x="241" y="44"/>
                </a:lnTo>
                <a:lnTo>
                  <a:pt x="246" y="44"/>
                </a:lnTo>
                <a:lnTo>
                  <a:pt x="248" y="44"/>
                </a:lnTo>
                <a:lnTo>
                  <a:pt x="249" y="46"/>
                </a:lnTo>
                <a:lnTo>
                  <a:pt x="248" y="47"/>
                </a:lnTo>
                <a:lnTo>
                  <a:pt x="246" y="47"/>
                </a:lnTo>
                <a:lnTo>
                  <a:pt x="243" y="47"/>
                </a:lnTo>
                <a:lnTo>
                  <a:pt x="243" y="49"/>
                </a:lnTo>
                <a:lnTo>
                  <a:pt x="249" y="49"/>
                </a:lnTo>
                <a:lnTo>
                  <a:pt x="251" y="43"/>
                </a:lnTo>
                <a:close/>
                <a:moveTo>
                  <a:pt x="330" y="211"/>
                </a:moveTo>
                <a:lnTo>
                  <a:pt x="330" y="211"/>
                </a:lnTo>
                <a:lnTo>
                  <a:pt x="337" y="211"/>
                </a:lnTo>
                <a:lnTo>
                  <a:pt x="337" y="208"/>
                </a:lnTo>
                <a:lnTo>
                  <a:pt x="331" y="208"/>
                </a:lnTo>
                <a:lnTo>
                  <a:pt x="330" y="211"/>
                </a:lnTo>
                <a:close/>
                <a:moveTo>
                  <a:pt x="142" y="353"/>
                </a:moveTo>
                <a:lnTo>
                  <a:pt x="142" y="353"/>
                </a:lnTo>
                <a:lnTo>
                  <a:pt x="145" y="356"/>
                </a:lnTo>
                <a:lnTo>
                  <a:pt x="147" y="355"/>
                </a:lnTo>
                <a:lnTo>
                  <a:pt x="147" y="349"/>
                </a:lnTo>
                <a:lnTo>
                  <a:pt x="142" y="353"/>
                </a:lnTo>
                <a:close/>
                <a:moveTo>
                  <a:pt x="263" y="126"/>
                </a:moveTo>
                <a:lnTo>
                  <a:pt x="263" y="126"/>
                </a:lnTo>
                <a:lnTo>
                  <a:pt x="260" y="134"/>
                </a:lnTo>
                <a:lnTo>
                  <a:pt x="262" y="134"/>
                </a:lnTo>
                <a:lnTo>
                  <a:pt x="263" y="134"/>
                </a:lnTo>
                <a:lnTo>
                  <a:pt x="263" y="132"/>
                </a:lnTo>
                <a:lnTo>
                  <a:pt x="263" y="126"/>
                </a:lnTo>
                <a:close/>
                <a:moveTo>
                  <a:pt x="177" y="109"/>
                </a:moveTo>
                <a:lnTo>
                  <a:pt x="177" y="109"/>
                </a:lnTo>
                <a:lnTo>
                  <a:pt x="184" y="109"/>
                </a:lnTo>
                <a:lnTo>
                  <a:pt x="184" y="104"/>
                </a:lnTo>
                <a:lnTo>
                  <a:pt x="178" y="107"/>
                </a:lnTo>
                <a:lnTo>
                  <a:pt x="177" y="109"/>
                </a:lnTo>
                <a:close/>
                <a:moveTo>
                  <a:pt x="211" y="349"/>
                </a:moveTo>
                <a:lnTo>
                  <a:pt x="211" y="349"/>
                </a:lnTo>
                <a:lnTo>
                  <a:pt x="207" y="355"/>
                </a:lnTo>
                <a:lnTo>
                  <a:pt x="208" y="358"/>
                </a:lnTo>
                <a:lnTo>
                  <a:pt x="213" y="350"/>
                </a:lnTo>
                <a:lnTo>
                  <a:pt x="211" y="349"/>
                </a:lnTo>
                <a:close/>
                <a:moveTo>
                  <a:pt x="17" y="241"/>
                </a:moveTo>
                <a:lnTo>
                  <a:pt x="17" y="241"/>
                </a:lnTo>
                <a:lnTo>
                  <a:pt x="17" y="243"/>
                </a:lnTo>
                <a:lnTo>
                  <a:pt x="17" y="249"/>
                </a:lnTo>
                <a:lnTo>
                  <a:pt x="20" y="248"/>
                </a:lnTo>
                <a:lnTo>
                  <a:pt x="19" y="241"/>
                </a:lnTo>
                <a:lnTo>
                  <a:pt x="17" y="241"/>
                </a:lnTo>
                <a:close/>
                <a:moveTo>
                  <a:pt x="216" y="109"/>
                </a:moveTo>
                <a:lnTo>
                  <a:pt x="216" y="109"/>
                </a:lnTo>
                <a:lnTo>
                  <a:pt x="222" y="109"/>
                </a:lnTo>
                <a:lnTo>
                  <a:pt x="222" y="104"/>
                </a:lnTo>
                <a:lnTo>
                  <a:pt x="219" y="104"/>
                </a:lnTo>
                <a:lnTo>
                  <a:pt x="218" y="106"/>
                </a:lnTo>
                <a:lnTo>
                  <a:pt x="216" y="109"/>
                </a:lnTo>
                <a:close/>
                <a:moveTo>
                  <a:pt x="227" y="19"/>
                </a:moveTo>
                <a:lnTo>
                  <a:pt x="227" y="19"/>
                </a:lnTo>
                <a:lnTo>
                  <a:pt x="216" y="19"/>
                </a:lnTo>
                <a:lnTo>
                  <a:pt x="216" y="20"/>
                </a:lnTo>
                <a:lnTo>
                  <a:pt x="221" y="20"/>
                </a:lnTo>
                <a:lnTo>
                  <a:pt x="227" y="19"/>
                </a:lnTo>
                <a:close/>
                <a:moveTo>
                  <a:pt x="129" y="60"/>
                </a:moveTo>
                <a:lnTo>
                  <a:pt x="129" y="60"/>
                </a:lnTo>
                <a:lnTo>
                  <a:pt x="128" y="62"/>
                </a:lnTo>
                <a:lnTo>
                  <a:pt x="128" y="73"/>
                </a:lnTo>
                <a:lnTo>
                  <a:pt x="128" y="80"/>
                </a:lnTo>
                <a:lnTo>
                  <a:pt x="129" y="77"/>
                </a:lnTo>
                <a:lnTo>
                  <a:pt x="129" y="74"/>
                </a:lnTo>
                <a:lnTo>
                  <a:pt x="129" y="71"/>
                </a:lnTo>
                <a:lnTo>
                  <a:pt x="129" y="60"/>
                </a:lnTo>
                <a:close/>
                <a:moveTo>
                  <a:pt x="260" y="363"/>
                </a:moveTo>
                <a:lnTo>
                  <a:pt x="260" y="363"/>
                </a:lnTo>
                <a:lnTo>
                  <a:pt x="262" y="363"/>
                </a:lnTo>
                <a:lnTo>
                  <a:pt x="262" y="353"/>
                </a:lnTo>
                <a:lnTo>
                  <a:pt x="257" y="360"/>
                </a:lnTo>
                <a:lnTo>
                  <a:pt x="260" y="363"/>
                </a:lnTo>
                <a:close/>
                <a:moveTo>
                  <a:pt x="143" y="125"/>
                </a:moveTo>
                <a:lnTo>
                  <a:pt x="143" y="125"/>
                </a:lnTo>
                <a:lnTo>
                  <a:pt x="145" y="125"/>
                </a:lnTo>
                <a:lnTo>
                  <a:pt x="145" y="123"/>
                </a:lnTo>
                <a:lnTo>
                  <a:pt x="148" y="118"/>
                </a:lnTo>
                <a:lnTo>
                  <a:pt x="148" y="117"/>
                </a:lnTo>
                <a:lnTo>
                  <a:pt x="143" y="118"/>
                </a:lnTo>
                <a:lnTo>
                  <a:pt x="143" y="125"/>
                </a:lnTo>
                <a:close/>
                <a:moveTo>
                  <a:pt x="349" y="259"/>
                </a:moveTo>
                <a:lnTo>
                  <a:pt x="349" y="259"/>
                </a:lnTo>
                <a:lnTo>
                  <a:pt x="347" y="259"/>
                </a:lnTo>
                <a:lnTo>
                  <a:pt x="345" y="259"/>
                </a:lnTo>
                <a:lnTo>
                  <a:pt x="344" y="257"/>
                </a:lnTo>
                <a:lnTo>
                  <a:pt x="342" y="257"/>
                </a:lnTo>
                <a:lnTo>
                  <a:pt x="342" y="262"/>
                </a:lnTo>
                <a:lnTo>
                  <a:pt x="349" y="260"/>
                </a:lnTo>
                <a:lnTo>
                  <a:pt x="349" y="259"/>
                </a:lnTo>
                <a:close/>
                <a:moveTo>
                  <a:pt x="148" y="82"/>
                </a:moveTo>
                <a:lnTo>
                  <a:pt x="148" y="82"/>
                </a:lnTo>
                <a:lnTo>
                  <a:pt x="148" y="88"/>
                </a:lnTo>
                <a:lnTo>
                  <a:pt x="150" y="88"/>
                </a:lnTo>
                <a:lnTo>
                  <a:pt x="154" y="80"/>
                </a:lnTo>
                <a:lnTo>
                  <a:pt x="148" y="82"/>
                </a:lnTo>
                <a:close/>
                <a:moveTo>
                  <a:pt x="262" y="317"/>
                </a:moveTo>
                <a:lnTo>
                  <a:pt x="262" y="317"/>
                </a:lnTo>
                <a:lnTo>
                  <a:pt x="263" y="317"/>
                </a:lnTo>
                <a:lnTo>
                  <a:pt x="265" y="315"/>
                </a:lnTo>
                <a:lnTo>
                  <a:pt x="265" y="314"/>
                </a:lnTo>
                <a:lnTo>
                  <a:pt x="262" y="309"/>
                </a:lnTo>
                <a:lnTo>
                  <a:pt x="260" y="311"/>
                </a:lnTo>
                <a:lnTo>
                  <a:pt x="262" y="311"/>
                </a:lnTo>
                <a:lnTo>
                  <a:pt x="262" y="312"/>
                </a:lnTo>
                <a:lnTo>
                  <a:pt x="262" y="314"/>
                </a:lnTo>
                <a:lnTo>
                  <a:pt x="262" y="315"/>
                </a:lnTo>
                <a:lnTo>
                  <a:pt x="262" y="317"/>
                </a:lnTo>
                <a:close/>
                <a:moveTo>
                  <a:pt x="188" y="109"/>
                </a:moveTo>
                <a:lnTo>
                  <a:pt x="188" y="109"/>
                </a:lnTo>
                <a:lnTo>
                  <a:pt x="191" y="106"/>
                </a:lnTo>
                <a:lnTo>
                  <a:pt x="192" y="101"/>
                </a:lnTo>
                <a:lnTo>
                  <a:pt x="188" y="103"/>
                </a:lnTo>
                <a:lnTo>
                  <a:pt x="188" y="109"/>
                </a:lnTo>
                <a:close/>
                <a:moveTo>
                  <a:pt x="77" y="221"/>
                </a:moveTo>
                <a:lnTo>
                  <a:pt x="77" y="221"/>
                </a:lnTo>
                <a:lnTo>
                  <a:pt x="83" y="221"/>
                </a:lnTo>
                <a:lnTo>
                  <a:pt x="82" y="218"/>
                </a:lnTo>
                <a:lnTo>
                  <a:pt x="77" y="216"/>
                </a:lnTo>
                <a:lnTo>
                  <a:pt x="77" y="221"/>
                </a:lnTo>
                <a:close/>
                <a:moveTo>
                  <a:pt x="9" y="162"/>
                </a:moveTo>
                <a:lnTo>
                  <a:pt x="9" y="162"/>
                </a:lnTo>
                <a:lnTo>
                  <a:pt x="9" y="167"/>
                </a:lnTo>
                <a:lnTo>
                  <a:pt x="11" y="166"/>
                </a:lnTo>
                <a:lnTo>
                  <a:pt x="13" y="161"/>
                </a:lnTo>
                <a:lnTo>
                  <a:pt x="14" y="159"/>
                </a:lnTo>
                <a:lnTo>
                  <a:pt x="11" y="159"/>
                </a:lnTo>
                <a:lnTo>
                  <a:pt x="11" y="161"/>
                </a:lnTo>
                <a:lnTo>
                  <a:pt x="9" y="162"/>
                </a:lnTo>
                <a:close/>
                <a:moveTo>
                  <a:pt x="325" y="259"/>
                </a:moveTo>
                <a:lnTo>
                  <a:pt x="325" y="259"/>
                </a:lnTo>
                <a:lnTo>
                  <a:pt x="325" y="262"/>
                </a:lnTo>
                <a:lnTo>
                  <a:pt x="330" y="262"/>
                </a:lnTo>
                <a:lnTo>
                  <a:pt x="328" y="259"/>
                </a:lnTo>
                <a:lnTo>
                  <a:pt x="325" y="259"/>
                </a:lnTo>
                <a:close/>
                <a:moveTo>
                  <a:pt x="60" y="268"/>
                </a:moveTo>
                <a:lnTo>
                  <a:pt x="60" y="268"/>
                </a:lnTo>
                <a:lnTo>
                  <a:pt x="55" y="268"/>
                </a:lnTo>
                <a:lnTo>
                  <a:pt x="58" y="273"/>
                </a:lnTo>
                <a:lnTo>
                  <a:pt x="60" y="273"/>
                </a:lnTo>
                <a:lnTo>
                  <a:pt x="60" y="268"/>
                </a:lnTo>
                <a:close/>
                <a:moveTo>
                  <a:pt x="50" y="200"/>
                </a:moveTo>
                <a:lnTo>
                  <a:pt x="50" y="200"/>
                </a:lnTo>
                <a:lnTo>
                  <a:pt x="42" y="202"/>
                </a:lnTo>
                <a:lnTo>
                  <a:pt x="44" y="205"/>
                </a:lnTo>
                <a:lnTo>
                  <a:pt x="49" y="203"/>
                </a:lnTo>
                <a:lnTo>
                  <a:pt x="50" y="200"/>
                </a:lnTo>
                <a:close/>
                <a:moveTo>
                  <a:pt x="257" y="132"/>
                </a:moveTo>
                <a:lnTo>
                  <a:pt x="257" y="132"/>
                </a:lnTo>
                <a:lnTo>
                  <a:pt x="260" y="125"/>
                </a:lnTo>
                <a:lnTo>
                  <a:pt x="254" y="132"/>
                </a:lnTo>
                <a:lnTo>
                  <a:pt x="257" y="132"/>
                </a:lnTo>
                <a:close/>
                <a:moveTo>
                  <a:pt x="123" y="270"/>
                </a:moveTo>
                <a:lnTo>
                  <a:pt x="123" y="270"/>
                </a:lnTo>
                <a:lnTo>
                  <a:pt x="131" y="257"/>
                </a:lnTo>
                <a:lnTo>
                  <a:pt x="129" y="259"/>
                </a:lnTo>
                <a:lnTo>
                  <a:pt x="125" y="263"/>
                </a:lnTo>
                <a:lnTo>
                  <a:pt x="123" y="265"/>
                </a:lnTo>
                <a:lnTo>
                  <a:pt x="121" y="265"/>
                </a:lnTo>
                <a:lnTo>
                  <a:pt x="123" y="270"/>
                </a:lnTo>
                <a:close/>
                <a:moveTo>
                  <a:pt x="58" y="148"/>
                </a:moveTo>
                <a:lnTo>
                  <a:pt x="58" y="148"/>
                </a:lnTo>
                <a:lnTo>
                  <a:pt x="61" y="148"/>
                </a:lnTo>
                <a:lnTo>
                  <a:pt x="72" y="148"/>
                </a:lnTo>
                <a:lnTo>
                  <a:pt x="74" y="148"/>
                </a:lnTo>
                <a:lnTo>
                  <a:pt x="76" y="148"/>
                </a:lnTo>
                <a:lnTo>
                  <a:pt x="74" y="148"/>
                </a:lnTo>
                <a:lnTo>
                  <a:pt x="60" y="147"/>
                </a:lnTo>
                <a:lnTo>
                  <a:pt x="60" y="148"/>
                </a:lnTo>
                <a:lnTo>
                  <a:pt x="58" y="148"/>
                </a:lnTo>
                <a:close/>
                <a:moveTo>
                  <a:pt x="181" y="317"/>
                </a:moveTo>
                <a:lnTo>
                  <a:pt x="181" y="317"/>
                </a:lnTo>
                <a:lnTo>
                  <a:pt x="188" y="322"/>
                </a:lnTo>
                <a:lnTo>
                  <a:pt x="189" y="320"/>
                </a:lnTo>
                <a:lnTo>
                  <a:pt x="183" y="315"/>
                </a:lnTo>
                <a:lnTo>
                  <a:pt x="181" y="317"/>
                </a:lnTo>
                <a:close/>
                <a:moveTo>
                  <a:pt x="240" y="292"/>
                </a:moveTo>
                <a:lnTo>
                  <a:pt x="240" y="292"/>
                </a:lnTo>
                <a:lnTo>
                  <a:pt x="233" y="298"/>
                </a:lnTo>
                <a:lnTo>
                  <a:pt x="235" y="300"/>
                </a:lnTo>
                <a:lnTo>
                  <a:pt x="241" y="293"/>
                </a:lnTo>
                <a:lnTo>
                  <a:pt x="240" y="292"/>
                </a:lnTo>
                <a:close/>
                <a:moveTo>
                  <a:pt x="227" y="371"/>
                </a:moveTo>
                <a:lnTo>
                  <a:pt x="227" y="371"/>
                </a:lnTo>
                <a:lnTo>
                  <a:pt x="229" y="371"/>
                </a:lnTo>
                <a:lnTo>
                  <a:pt x="230" y="371"/>
                </a:lnTo>
                <a:lnTo>
                  <a:pt x="230" y="369"/>
                </a:lnTo>
                <a:lnTo>
                  <a:pt x="232" y="363"/>
                </a:lnTo>
                <a:lnTo>
                  <a:pt x="232" y="361"/>
                </a:lnTo>
                <a:lnTo>
                  <a:pt x="232" y="363"/>
                </a:lnTo>
                <a:lnTo>
                  <a:pt x="227" y="371"/>
                </a:lnTo>
                <a:close/>
                <a:moveTo>
                  <a:pt x="214" y="391"/>
                </a:moveTo>
                <a:lnTo>
                  <a:pt x="214" y="391"/>
                </a:lnTo>
                <a:lnTo>
                  <a:pt x="214" y="394"/>
                </a:lnTo>
                <a:lnTo>
                  <a:pt x="213" y="396"/>
                </a:lnTo>
                <a:lnTo>
                  <a:pt x="214" y="396"/>
                </a:lnTo>
                <a:lnTo>
                  <a:pt x="216" y="396"/>
                </a:lnTo>
                <a:lnTo>
                  <a:pt x="218" y="393"/>
                </a:lnTo>
                <a:lnTo>
                  <a:pt x="218" y="391"/>
                </a:lnTo>
                <a:lnTo>
                  <a:pt x="214" y="391"/>
                </a:lnTo>
                <a:close/>
                <a:moveTo>
                  <a:pt x="6" y="167"/>
                </a:moveTo>
                <a:lnTo>
                  <a:pt x="6" y="167"/>
                </a:lnTo>
                <a:lnTo>
                  <a:pt x="6" y="175"/>
                </a:lnTo>
                <a:lnTo>
                  <a:pt x="6" y="183"/>
                </a:lnTo>
                <a:lnTo>
                  <a:pt x="8" y="181"/>
                </a:lnTo>
                <a:lnTo>
                  <a:pt x="6" y="167"/>
                </a:lnTo>
                <a:close/>
                <a:moveTo>
                  <a:pt x="225" y="353"/>
                </a:moveTo>
                <a:lnTo>
                  <a:pt x="225" y="353"/>
                </a:lnTo>
                <a:lnTo>
                  <a:pt x="229" y="347"/>
                </a:lnTo>
                <a:lnTo>
                  <a:pt x="225" y="345"/>
                </a:lnTo>
                <a:lnTo>
                  <a:pt x="222" y="352"/>
                </a:lnTo>
                <a:lnTo>
                  <a:pt x="225" y="353"/>
                </a:lnTo>
                <a:close/>
                <a:moveTo>
                  <a:pt x="257" y="144"/>
                </a:moveTo>
                <a:lnTo>
                  <a:pt x="257" y="144"/>
                </a:lnTo>
                <a:lnTo>
                  <a:pt x="265" y="147"/>
                </a:lnTo>
                <a:lnTo>
                  <a:pt x="265" y="142"/>
                </a:lnTo>
                <a:lnTo>
                  <a:pt x="262" y="142"/>
                </a:lnTo>
                <a:lnTo>
                  <a:pt x="260" y="142"/>
                </a:lnTo>
                <a:lnTo>
                  <a:pt x="259" y="144"/>
                </a:lnTo>
                <a:lnTo>
                  <a:pt x="257" y="144"/>
                </a:lnTo>
                <a:close/>
                <a:moveTo>
                  <a:pt x="46" y="177"/>
                </a:moveTo>
                <a:lnTo>
                  <a:pt x="46" y="177"/>
                </a:lnTo>
                <a:lnTo>
                  <a:pt x="41" y="177"/>
                </a:lnTo>
                <a:lnTo>
                  <a:pt x="38" y="181"/>
                </a:lnTo>
                <a:lnTo>
                  <a:pt x="41" y="181"/>
                </a:lnTo>
                <a:lnTo>
                  <a:pt x="41" y="180"/>
                </a:lnTo>
                <a:lnTo>
                  <a:pt x="42" y="178"/>
                </a:lnTo>
                <a:lnTo>
                  <a:pt x="46" y="177"/>
                </a:lnTo>
                <a:close/>
                <a:moveTo>
                  <a:pt x="278" y="415"/>
                </a:moveTo>
                <a:lnTo>
                  <a:pt x="278" y="415"/>
                </a:lnTo>
                <a:lnTo>
                  <a:pt x="268" y="415"/>
                </a:lnTo>
                <a:lnTo>
                  <a:pt x="270" y="416"/>
                </a:lnTo>
                <a:lnTo>
                  <a:pt x="278" y="416"/>
                </a:lnTo>
                <a:lnTo>
                  <a:pt x="278" y="415"/>
                </a:lnTo>
                <a:close/>
                <a:moveTo>
                  <a:pt x="191" y="328"/>
                </a:moveTo>
                <a:lnTo>
                  <a:pt x="191" y="328"/>
                </a:lnTo>
                <a:lnTo>
                  <a:pt x="197" y="333"/>
                </a:lnTo>
                <a:lnTo>
                  <a:pt x="199" y="330"/>
                </a:lnTo>
                <a:lnTo>
                  <a:pt x="192" y="327"/>
                </a:lnTo>
                <a:lnTo>
                  <a:pt x="191" y="328"/>
                </a:lnTo>
                <a:close/>
                <a:moveTo>
                  <a:pt x="166" y="95"/>
                </a:moveTo>
                <a:lnTo>
                  <a:pt x="166" y="95"/>
                </a:lnTo>
                <a:lnTo>
                  <a:pt x="173" y="90"/>
                </a:lnTo>
                <a:lnTo>
                  <a:pt x="175" y="88"/>
                </a:lnTo>
                <a:lnTo>
                  <a:pt x="166" y="91"/>
                </a:lnTo>
                <a:lnTo>
                  <a:pt x="166" y="95"/>
                </a:lnTo>
                <a:close/>
                <a:moveTo>
                  <a:pt x="189" y="399"/>
                </a:moveTo>
                <a:lnTo>
                  <a:pt x="189" y="399"/>
                </a:lnTo>
                <a:lnTo>
                  <a:pt x="188" y="397"/>
                </a:lnTo>
                <a:lnTo>
                  <a:pt x="184" y="397"/>
                </a:lnTo>
                <a:lnTo>
                  <a:pt x="183" y="399"/>
                </a:lnTo>
                <a:lnTo>
                  <a:pt x="189" y="401"/>
                </a:lnTo>
                <a:lnTo>
                  <a:pt x="189" y="399"/>
                </a:lnTo>
                <a:close/>
                <a:moveTo>
                  <a:pt x="233" y="334"/>
                </a:moveTo>
                <a:lnTo>
                  <a:pt x="233" y="334"/>
                </a:lnTo>
                <a:lnTo>
                  <a:pt x="232" y="339"/>
                </a:lnTo>
                <a:lnTo>
                  <a:pt x="233" y="341"/>
                </a:lnTo>
                <a:lnTo>
                  <a:pt x="237" y="336"/>
                </a:lnTo>
                <a:lnTo>
                  <a:pt x="233" y="334"/>
                </a:lnTo>
                <a:close/>
                <a:moveTo>
                  <a:pt x="358" y="241"/>
                </a:moveTo>
                <a:lnTo>
                  <a:pt x="358" y="241"/>
                </a:lnTo>
                <a:lnTo>
                  <a:pt x="358" y="238"/>
                </a:lnTo>
                <a:lnTo>
                  <a:pt x="355" y="238"/>
                </a:lnTo>
                <a:lnTo>
                  <a:pt x="353" y="238"/>
                </a:lnTo>
                <a:lnTo>
                  <a:pt x="353" y="240"/>
                </a:lnTo>
                <a:lnTo>
                  <a:pt x="352" y="241"/>
                </a:lnTo>
                <a:lnTo>
                  <a:pt x="358" y="241"/>
                </a:lnTo>
                <a:close/>
                <a:moveTo>
                  <a:pt x="374" y="155"/>
                </a:moveTo>
                <a:lnTo>
                  <a:pt x="374" y="155"/>
                </a:lnTo>
                <a:lnTo>
                  <a:pt x="379" y="150"/>
                </a:lnTo>
                <a:lnTo>
                  <a:pt x="379" y="148"/>
                </a:lnTo>
                <a:lnTo>
                  <a:pt x="377" y="148"/>
                </a:lnTo>
                <a:lnTo>
                  <a:pt x="375" y="150"/>
                </a:lnTo>
                <a:lnTo>
                  <a:pt x="372" y="151"/>
                </a:lnTo>
                <a:lnTo>
                  <a:pt x="374" y="155"/>
                </a:lnTo>
                <a:close/>
                <a:moveTo>
                  <a:pt x="255" y="126"/>
                </a:moveTo>
                <a:lnTo>
                  <a:pt x="255" y="126"/>
                </a:lnTo>
                <a:lnTo>
                  <a:pt x="254" y="126"/>
                </a:lnTo>
                <a:lnTo>
                  <a:pt x="251" y="126"/>
                </a:lnTo>
                <a:lnTo>
                  <a:pt x="251" y="128"/>
                </a:lnTo>
                <a:lnTo>
                  <a:pt x="248" y="132"/>
                </a:lnTo>
                <a:lnTo>
                  <a:pt x="251" y="131"/>
                </a:lnTo>
                <a:lnTo>
                  <a:pt x="255" y="126"/>
                </a:lnTo>
                <a:close/>
                <a:moveTo>
                  <a:pt x="262" y="297"/>
                </a:moveTo>
                <a:lnTo>
                  <a:pt x="262" y="297"/>
                </a:lnTo>
                <a:lnTo>
                  <a:pt x="263" y="295"/>
                </a:lnTo>
                <a:lnTo>
                  <a:pt x="263" y="293"/>
                </a:lnTo>
                <a:lnTo>
                  <a:pt x="262" y="289"/>
                </a:lnTo>
                <a:lnTo>
                  <a:pt x="259" y="293"/>
                </a:lnTo>
                <a:lnTo>
                  <a:pt x="262" y="297"/>
                </a:lnTo>
                <a:close/>
                <a:moveTo>
                  <a:pt x="298" y="262"/>
                </a:moveTo>
                <a:lnTo>
                  <a:pt x="298" y="262"/>
                </a:lnTo>
                <a:lnTo>
                  <a:pt x="301" y="262"/>
                </a:lnTo>
                <a:lnTo>
                  <a:pt x="306" y="262"/>
                </a:lnTo>
                <a:lnTo>
                  <a:pt x="304" y="260"/>
                </a:lnTo>
                <a:lnTo>
                  <a:pt x="296" y="260"/>
                </a:lnTo>
                <a:lnTo>
                  <a:pt x="296" y="262"/>
                </a:lnTo>
                <a:lnTo>
                  <a:pt x="298" y="262"/>
                </a:lnTo>
                <a:close/>
                <a:moveTo>
                  <a:pt x="266" y="46"/>
                </a:moveTo>
                <a:lnTo>
                  <a:pt x="266" y="46"/>
                </a:lnTo>
                <a:lnTo>
                  <a:pt x="265" y="32"/>
                </a:lnTo>
                <a:lnTo>
                  <a:pt x="265" y="46"/>
                </a:lnTo>
                <a:lnTo>
                  <a:pt x="266" y="46"/>
                </a:lnTo>
                <a:close/>
                <a:moveTo>
                  <a:pt x="145" y="297"/>
                </a:moveTo>
                <a:lnTo>
                  <a:pt x="145" y="297"/>
                </a:lnTo>
                <a:lnTo>
                  <a:pt x="143" y="298"/>
                </a:lnTo>
                <a:lnTo>
                  <a:pt x="143" y="300"/>
                </a:lnTo>
                <a:lnTo>
                  <a:pt x="143" y="301"/>
                </a:lnTo>
                <a:lnTo>
                  <a:pt x="145" y="303"/>
                </a:lnTo>
                <a:lnTo>
                  <a:pt x="148" y="301"/>
                </a:lnTo>
                <a:lnTo>
                  <a:pt x="145" y="297"/>
                </a:lnTo>
                <a:close/>
                <a:moveTo>
                  <a:pt x="303" y="240"/>
                </a:moveTo>
                <a:lnTo>
                  <a:pt x="303" y="240"/>
                </a:lnTo>
                <a:lnTo>
                  <a:pt x="298" y="249"/>
                </a:lnTo>
                <a:lnTo>
                  <a:pt x="300" y="249"/>
                </a:lnTo>
                <a:lnTo>
                  <a:pt x="304" y="243"/>
                </a:lnTo>
                <a:lnTo>
                  <a:pt x="303" y="241"/>
                </a:lnTo>
                <a:lnTo>
                  <a:pt x="303" y="240"/>
                </a:lnTo>
                <a:close/>
                <a:moveTo>
                  <a:pt x="57" y="259"/>
                </a:moveTo>
                <a:lnTo>
                  <a:pt x="57" y="259"/>
                </a:lnTo>
                <a:lnTo>
                  <a:pt x="55" y="259"/>
                </a:lnTo>
                <a:lnTo>
                  <a:pt x="54" y="262"/>
                </a:lnTo>
                <a:lnTo>
                  <a:pt x="52" y="262"/>
                </a:lnTo>
                <a:lnTo>
                  <a:pt x="54" y="263"/>
                </a:lnTo>
                <a:lnTo>
                  <a:pt x="55" y="263"/>
                </a:lnTo>
                <a:lnTo>
                  <a:pt x="58" y="263"/>
                </a:lnTo>
                <a:lnTo>
                  <a:pt x="57" y="259"/>
                </a:lnTo>
                <a:close/>
                <a:moveTo>
                  <a:pt x="306" y="268"/>
                </a:moveTo>
                <a:lnTo>
                  <a:pt x="306" y="268"/>
                </a:lnTo>
                <a:lnTo>
                  <a:pt x="306" y="265"/>
                </a:lnTo>
                <a:lnTo>
                  <a:pt x="300" y="265"/>
                </a:lnTo>
                <a:lnTo>
                  <a:pt x="301" y="268"/>
                </a:lnTo>
                <a:lnTo>
                  <a:pt x="306" y="268"/>
                </a:lnTo>
                <a:close/>
                <a:moveTo>
                  <a:pt x="333" y="233"/>
                </a:moveTo>
                <a:lnTo>
                  <a:pt x="333" y="233"/>
                </a:lnTo>
                <a:lnTo>
                  <a:pt x="333" y="229"/>
                </a:lnTo>
                <a:lnTo>
                  <a:pt x="326" y="230"/>
                </a:lnTo>
                <a:lnTo>
                  <a:pt x="326" y="232"/>
                </a:lnTo>
                <a:lnTo>
                  <a:pt x="333" y="233"/>
                </a:lnTo>
                <a:close/>
                <a:moveTo>
                  <a:pt x="91" y="224"/>
                </a:moveTo>
                <a:lnTo>
                  <a:pt x="91" y="224"/>
                </a:lnTo>
                <a:lnTo>
                  <a:pt x="88" y="224"/>
                </a:lnTo>
                <a:lnTo>
                  <a:pt x="90" y="229"/>
                </a:lnTo>
                <a:lnTo>
                  <a:pt x="91" y="229"/>
                </a:lnTo>
                <a:lnTo>
                  <a:pt x="91" y="224"/>
                </a:lnTo>
                <a:close/>
                <a:moveTo>
                  <a:pt x="241" y="115"/>
                </a:moveTo>
                <a:lnTo>
                  <a:pt x="241" y="115"/>
                </a:lnTo>
                <a:lnTo>
                  <a:pt x="238" y="115"/>
                </a:lnTo>
                <a:lnTo>
                  <a:pt x="237" y="115"/>
                </a:lnTo>
                <a:lnTo>
                  <a:pt x="235" y="118"/>
                </a:lnTo>
                <a:lnTo>
                  <a:pt x="238" y="118"/>
                </a:lnTo>
                <a:lnTo>
                  <a:pt x="240" y="118"/>
                </a:lnTo>
                <a:lnTo>
                  <a:pt x="241" y="115"/>
                </a:lnTo>
                <a:close/>
                <a:moveTo>
                  <a:pt x="102" y="181"/>
                </a:moveTo>
                <a:lnTo>
                  <a:pt x="102" y="181"/>
                </a:lnTo>
                <a:lnTo>
                  <a:pt x="101" y="181"/>
                </a:lnTo>
                <a:lnTo>
                  <a:pt x="98" y="181"/>
                </a:lnTo>
                <a:lnTo>
                  <a:pt x="96" y="186"/>
                </a:lnTo>
                <a:lnTo>
                  <a:pt x="95" y="186"/>
                </a:lnTo>
                <a:lnTo>
                  <a:pt x="96" y="188"/>
                </a:lnTo>
                <a:lnTo>
                  <a:pt x="102" y="181"/>
                </a:lnTo>
                <a:close/>
                <a:moveTo>
                  <a:pt x="224" y="76"/>
                </a:moveTo>
                <a:lnTo>
                  <a:pt x="224" y="76"/>
                </a:lnTo>
                <a:lnTo>
                  <a:pt x="229" y="69"/>
                </a:lnTo>
                <a:lnTo>
                  <a:pt x="224" y="71"/>
                </a:lnTo>
                <a:lnTo>
                  <a:pt x="224" y="76"/>
                </a:lnTo>
                <a:close/>
                <a:moveTo>
                  <a:pt x="57" y="232"/>
                </a:moveTo>
                <a:lnTo>
                  <a:pt x="57" y="232"/>
                </a:lnTo>
                <a:lnTo>
                  <a:pt x="65" y="230"/>
                </a:lnTo>
                <a:lnTo>
                  <a:pt x="65" y="229"/>
                </a:lnTo>
                <a:lnTo>
                  <a:pt x="57" y="229"/>
                </a:lnTo>
                <a:lnTo>
                  <a:pt x="57" y="230"/>
                </a:lnTo>
                <a:lnTo>
                  <a:pt x="57" y="232"/>
                </a:lnTo>
                <a:close/>
                <a:moveTo>
                  <a:pt x="52" y="159"/>
                </a:moveTo>
                <a:lnTo>
                  <a:pt x="52" y="159"/>
                </a:lnTo>
                <a:lnTo>
                  <a:pt x="58" y="159"/>
                </a:lnTo>
                <a:lnTo>
                  <a:pt x="63" y="158"/>
                </a:lnTo>
                <a:lnTo>
                  <a:pt x="61" y="158"/>
                </a:lnTo>
                <a:lnTo>
                  <a:pt x="54" y="158"/>
                </a:lnTo>
                <a:lnTo>
                  <a:pt x="52" y="158"/>
                </a:lnTo>
                <a:lnTo>
                  <a:pt x="52" y="159"/>
                </a:lnTo>
                <a:close/>
                <a:moveTo>
                  <a:pt x="61" y="243"/>
                </a:moveTo>
                <a:lnTo>
                  <a:pt x="61" y="243"/>
                </a:lnTo>
                <a:lnTo>
                  <a:pt x="63" y="244"/>
                </a:lnTo>
                <a:lnTo>
                  <a:pt x="63" y="248"/>
                </a:lnTo>
                <a:lnTo>
                  <a:pt x="69" y="246"/>
                </a:lnTo>
                <a:lnTo>
                  <a:pt x="68" y="244"/>
                </a:lnTo>
                <a:lnTo>
                  <a:pt x="61" y="243"/>
                </a:lnTo>
                <a:close/>
                <a:moveTo>
                  <a:pt x="38" y="256"/>
                </a:moveTo>
                <a:lnTo>
                  <a:pt x="38" y="256"/>
                </a:lnTo>
                <a:lnTo>
                  <a:pt x="36" y="256"/>
                </a:lnTo>
                <a:lnTo>
                  <a:pt x="35" y="256"/>
                </a:lnTo>
                <a:lnTo>
                  <a:pt x="30" y="254"/>
                </a:lnTo>
                <a:lnTo>
                  <a:pt x="31" y="257"/>
                </a:lnTo>
                <a:lnTo>
                  <a:pt x="38" y="257"/>
                </a:lnTo>
                <a:lnTo>
                  <a:pt x="38" y="256"/>
                </a:lnTo>
                <a:close/>
                <a:moveTo>
                  <a:pt x="132" y="352"/>
                </a:moveTo>
                <a:lnTo>
                  <a:pt x="132" y="352"/>
                </a:lnTo>
                <a:lnTo>
                  <a:pt x="134" y="349"/>
                </a:lnTo>
                <a:lnTo>
                  <a:pt x="132" y="341"/>
                </a:lnTo>
                <a:lnTo>
                  <a:pt x="131" y="341"/>
                </a:lnTo>
                <a:lnTo>
                  <a:pt x="132" y="352"/>
                </a:lnTo>
                <a:close/>
                <a:moveTo>
                  <a:pt x="65" y="254"/>
                </a:moveTo>
                <a:lnTo>
                  <a:pt x="65" y="254"/>
                </a:lnTo>
                <a:lnTo>
                  <a:pt x="66" y="254"/>
                </a:lnTo>
                <a:lnTo>
                  <a:pt x="66" y="256"/>
                </a:lnTo>
                <a:lnTo>
                  <a:pt x="68" y="256"/>
                </a:lnTo>
                <a:lnTo>
                  <a:pt x="68" y="257"/>
                </a:lnTo>
                <a:lnTo>
                  <a:pt x="72" y="257"/>
                </a:lnTo>
                <a:lnTo>
                  <a:pt x="71" y="254"/>
                </a:lnTo>
                <a:lnTo>
                  <a:pt x="65" y="254"/>
                </a:lnTo>
                <a:close/>
                <a:moveTo>
                  <a:pt x="104" y="185"/>
                </a:moveTo>
                <a:lnTo>
                  <a:pt x="104" y="185"/>
                </a:lnTo>
                <a:lnTo>
                  <a:pt x="101" y="186"/>
                </a:lnTo>
                <a:lnTo>
                  <a:pt x="99" y="189"/>
                </a:lnTo>
                <a:lnTo>
                  <a:pt x="102" y="189"/>
                </a:lnTo>
                <a:lnTo>
                  <a:pt x="104" y="189"/>
                </a:lnTo>
                <a:lnTo>
                  <a:pt x="104" y="188"/>
                </a:lnTo>
                <a:lnTo>
                  <a:pt x="104" y="185"/>
                </a:lnTo>
                <a:close/>
                <a:moveTo>
                  <a:pt x="154" y="153"/>
                </a:moveTo>
                <a:lnTo>
                  <a:pt x="154" y="153"/>
                </a:lnTo>
                <a:lnTo>
                  <a:pt x="145" y="153"/>
                </a:lnTo>
                <a:lnTo>
                  <a:pt x="145" y="155"/>
                </a:lnTo>
                <a:lnTo>
                  <a:pt x="143" y="156"/>
                </a:lnTo>
                <a:lnTo>
                  <a:pt x="154" y="153"/>
                </a:lnTo>
                <a:close/>
                <a:moveTo>
                  <a:pt x="243" y="84"/>
                </a:moveTo>
                <a:lnTo>
                  <a:pt x="243" y="84"/>
                </a:lnTo>
                <a:lnTo>
                  <a:pt x="243" y="93"/>
                </a:lnTo>
                <a:lnTo>
                  <a:pt x="244" y="93"/>
                </a:lnTo>
                <a:lnTo>
                  <a:pt x="244" y="85"/>
                </a:lnTo>
                <a:lnTo>
                  <a:pt x="244" y="84"/>
                </a:lnTo>
                <a:lnTo>
                  <a:pt x="243" y="84"/>
                </a:lnTo>
                <a:close/>
                <a:moveTo>
                  <a:pt x="326" y="237"/>
                </a:moveTo>
                <a:lnTo>
                  <a:pt x="326" y="237"/>
                </a:lnTo>
                <a:lnTo>
                  <a:pt x="328" y="241"/>
                </a:lnTo>
                <a:lnTo>
                  <a:pt x="331" y="238"/>
                </a:lnTo>
                <a:lnTo>
                  <a:pt x="331" y="237"/>
                </a:lnTo>
                <a:lnTo>
                  <a:pt x="326" y="237"/>
                </a:lnTo>
                <a:close/>
                <a:moveTo>
                  <a:pt x="221" y="366"/>
                </a:moveTo>
                <a:lnTo>
                  <a:pt x="221" y="366"/>
                </a:lnTo>
                <a:lnTo>
                  <a:pt x="219" y="369"/>
                </a:lnTo>
                <a:lnTo>
                  <a:pt x="224" y="369"/>
                </a:lnTo>
                <a:lnTo>
                  <a:pt x="225" y="366"/>
                </a:lnTo>
                <a:lnTo>
                  <a:pt x="224" y="366"/>
                </a:lnTo>
                <a:lnTo>
                  <a:pt x="221" y="366"/>
                </a:lnTo>
                <a:close/>
                <a:moveTo>
                  <a:pt x="254" y="68"/>
                </a:moveTo>
                <a:lnTo>
                  <a:pt x="254" y="68"/>
                </a:lnTo>
                <a:lnTo>
                  <a:pt x="254" y="76"/>
                </a:lnTo>
                <a:lnTo>
                  <a:pt x="257" y="76"/>
                </a:lnTo>
                <a:lnTo>
                  <a:pt x="257" y="68"/>
                </a:lnTo>
                <a:lnTo>
                  <a:pt x="254" y="68"/>
                </a:lnTo>
                <a:close/>
                <a:moveTo>
                  <a:pt x="244" y="25"/>
                </a:moveTo>
                <a:lnTo>
                  <a:pt x="244" y="25"/>
                </a:lnTo>
                <a:lnTo>
                  <a:pt x="246" y="20"/>
                </a:lnTo>
                <a:lnTo>
                  <a:pt x="240" y="22"/>
                </a:lnTo>
                <a:lnTo>
                  <a:pt x="238" y="22"/>
                </a:lnTo>
                <a:lnTo>
                  <a:pt x="238" y="24"/>
                </a:lnTo>
                <a:lnTo>
                  <a:pt x="244" y="25"/>
                </a:lnTo>
                <a:close/>
                <a:moveTo>
                  <a:pt x="364" y="259"/>
                </a:moveTo>
                <a:lnTo>
                  <a:pt x="364" y="259"/>
                </a:lnTo>
                <a:lnTo>
                  <a:pt x="364" y="257"/>
                </a:lnTo>
                <a:lnTo>
                  <a:pt x="363" y="257"/>
                </a:lnTo>
                <a:lnTo>
                  <a:pt x="358" y="257"/>
                </a:lnTo>
                <a:lnTo>
                  <a:pt x="358" y="260"/>
                </a:lnTo>
                <a:lnTo>
                  <a:pt x="364" y="259"/>
                </a:lnTo>
                <a:close/>
                <a:moveTo>
                  <a:pt x="88" y="191"/>
                </a:moveTo>
                <a:lnTo>
                  <a:pt x="88" y="191"/>
                </a:lnTo>
                <a:lnTo>
                  <a:pt x="80" y="191"/>
                </a:lnTo>
                <a:lnTo>
                  <a:pt x="79" y="191"/>
                </a:lnTo>
                <a:lnTo>
                  <a:pt x="79" y="192"/>
                </a:lnTo>
                <a:lnTo>
                  <a:pt x="87" y="192"/>
                </a:lnTo>
                <a:lnTo>
                  <a:pt x="88" y="191"/>
                </a:lnTo>
                <a:close/>
                <a:moveTo>
                  <a:pt x="265" y="309"/>
                </a:moveTo>
                <a:lnTo>
                  <a:pt x="265" y="309"/>
                </a:lnTo>
                <a:lnTo>
                  <a:pt x="266" y="301"/>
                </a:lnTo>
                <a:lnTo>
                  <a:pt x="265" y="300"/>
                </a:lnTo>
                <a:lnTo>
                  <a:pt x="263" y="304"/>
                </a:lnTo>
                <a:lnTo>
                  <a:pt x="263" y="306"/>
                </a:lnTo>
                <a:lnTo>
                  <a:pt x="265" y="309"/>
                </a:lnTo>
                <a:close/>
                <a:moveTo>
                  <a:pt x="382" y="252"/>
                </a:moveTo>
                <a:lnTo>
                  <a:pt x="382" y="252"/>
                </a:lnTo>
                <a:lnTo>
                  <a:pt x="380" y="251"/>
                </a:lnTo>
                <a:lnTo>
                  <a:pt x="380" y="249"/>
                </a:lnTo>
                <a:lnTo>
                  <a:pt x="379" y="249"/>
                </a:lnTo>
                <a:lnTo>
                  <a:pt x="374" y="252"/>
                </a:lnTo>
                <a:lnTo>
                  <a:pt x="374" y="254"/>
                </a:lnTo>
                <a:lnTo>
                  <a:pt x="382" y="252"/>
                </a:lnTo>
                <a:close/>
                <a:moveTo>
                  <a:pt x="386" y="235"/>
                </a:moveTo>
                <a:lnTo>
                  <a:pt x="386" y="235"/>
                </a:lnTo>
                <a:lnTo>
                  <a:pt x="386" y="233"/>
                </a:lnTo>
                <a:lnTo>
                  <a:pt x="385" y="238"/>
                </a:lnTo>
                <a:lnTo>
                  <a:pt x="383" y="244"/>
                </a:lnTo>
                <a:lnTo>
                  <a:pt x="386" y="243"/>
                </a:lnTo>
                <a:lnTo>
                  <a:pt x="386" y="235"/>
                </a:lnTo>
                <a:close/>
                <a:moveTo>
                  <a:pt x="112" y="200"/>
                </a:moveTo>
                <a:lnTo>
                  <a:pt x="112" y="200"/>
                </a:lnTo>
                <a:lnTo>
                  <a:pt x="113" y="196"/>
                </a:lnTo>
                <a:lnTo>
                  <a:pt x="113" y="189"/>
                </a:lnTo>
                <a:lnTo>
                  <a:pt x="113" y="185"/>
                </a:lnTo>
                <a:lnTo>
                  <a:pt x="112" y="186"/>
                </a:lnTo>
                <a:lnTo>
                  <a:pt x="112" y="189"/>
                </a:lnTo>
                <a:lnTo>
                  <a:pt x="112" y="192"/>
                </a:lnTo>
                <a:lnTo>
                  <a:pt x="112" y="194"/>
                </a:lnTo>
                <a:lnTo>
                  <a:pt x="112" y="196"/>
                </a:lnTo>
                <a:lnTo>
                  <a:pt x="112" y="200"/>
                </a:lnTo>
                <a:close/>
                <a:moveTo>
                  <a:pt x="156" y="147"/>
                </a:moveTo>
                <a:lnTo>
                  <a:pt x="156" y="147"/>
                </a:lnTo>
                <a:lnTo>
                  <a:pt x="151" y="147"/>
                </a:lnTo>
                <a:lnTo>
                  <a:pt x="150" y="148"/>
                </a:lnTo>
                <a:lnTo>
                  <a:pt x="148" y="150"/>
                </a:lnTo>
                <a:lnTo>
                  <a:pt x="154" y="148"/>
                </a:lnTo>
                <a:lnTo>
                  <a:pt x="156" y="147"/>
                </a:lnTo>
                <a:close/>
                <a:moveTo>
                  <a:pt x="158" y="58"/>
                </a:moveTo>
                <a:lnTo>
                  <a:pt x="158" y="58"/>
                </a:lnTo>
                <a:lnTo>
                  <a:pt x="154" y="58"/>
                </a:lnTo>
                <a:lnTo>
                  <a:pt x="154" y="60"/>
                </a:lnTo>
                <a:lnTo>
                  <a:pt x="151" y="63"/>
                </a:lnTo>
                <a:lnTo>
                  <a:pt x="158" y="62"/>
                </a:lnTo>
                <a:lnTo>
                  <a:pt x="158" y="58"/>
                </a:lnTo>
                <a:close/>
                <a:moveTo>
                  <a:pt x="383" y="248"/>
                </a:moveTo>
                <a:lnTo>
                  <a:pt x="383" y="248"/>
                </a:lnTo>
                <a:lnTo>
                  <a:pt x="385" y="252"/>
                </a:lnTo>
                <a:lnTo>
                  <a:pt x="386" y="249"/>
                </a:lnTo>
                <a:lnTo>
                  <a:pt x="386" y="246"/>
                </a:lnTo>
                <a:lnTo>
                  <a:pt x="383" y="248"/>
                </a:lnTo>
                <a:close/>
                <a:moveTo>
                  <a:pt x="153" y="290"/>
                </a:moveTo>
                <a:lnTo>
                  <a:pt x="153" y="290"/>
                </a:lnTo>
                <a:lnTo>
                  <a:pt x="156" y="293"/>
                </a:lnTo>
                <a:lnTo>
                  <a:pt x="159" y="290"/>
                </a:lnTo>
                <a:lnTo>
                  <a:pt x="156" y="289"/>
                </a:lnTo>
                <a:lnTo>
                  <a:pt x="153" y="290"/>
                </a:lnTo>
                <a:close/>
                <a:moveTo>
                  <a:pt x="38" y="229"/>
                </a:moveTo>
                <a:lnTo>
                  <a:pt x="38" y="229"/>
                </a:lnTo>
                <a:lnTo>
                  <a:pt x="41" y="229"/>
                </a:lnTo>
                <a:lnTo>
                  <a:pt x="42" y="229"/>
                </a:lnTo>
                <a:lnTo>
                  <a:pt x="42" y="227"/>
                </a:lnTo>
                <a:lnTo>
                  <a:pt x="42" y="226"/>
                </a:lnTo>
                <a:lnTo>
                  <a:pt x="38" y="226"/>
                </a:lnTo>
                <a:lnTo>
                  <a:pt x="38" y="229"/>
                </a:lnTo>
                <a:close/>
                <a:moveTo>
                  <a:pt x="322" y="241"/>
                </a:moveTo>
                <a:lnTo>
                  <a:pt x="322" y="241"/>
                </a:lnTo>
                <a:lnTo>
                  <a:pt x="317" y="252"/>
                </a:lnTo>
                <a:lnTo>
                  <a:pt x="320" y="249"/>
                </a:lnTo>
                <a:lnTo>
                  <a:pt x="320" y="248"/>
                </a:lnTo>
                <a:lnTo>
                  <a:pt x="320" y="246"/>
                </a:lnTo>
                <a:lnTo>
                  <a:pt x="322" y="244"/>
                </a:lnTo>
                <a:lnTo>
                  <a:pt x="323" y="243"/>
                </a:lnTo>
                <a:lnTo>
                  <a:pt x="322" y="241"/>
                </a:lnTo>
                <a:close/>
                <a:moveTo>
                  <a:pt x="371" y="251"/>
                </a:moveTo>
                <a:lnTo>
                  <a:pt x="371" y="251"/>
                </a:lnTo>
                <a:lnTo>
                  <a:pt x="372" y="251"/>
                </a:lnTo>
                <a:lnTo>
                  <a:pt x="379" y="246"/>
                </a:lnTo>
                <a:lnTo>
                  <a:pt x="377" y="243"/>
                </a:lnTo>
                <a:lnTo>
                  <a:pt x="371" y="251"/>
                </a:lnTo>
                <a:close/>
                <a:moveTo>
                  <a:pt x="241" y="99"/>
                </a:moveTo>
                <a:lnTo>
                  <a:pt x="241" y="99"/>
                </a:lnTo>
                <a:lnTo>
                  <a:pt x="240" y="96"/>
                </a:lnTo>
                <a:lnTo>
                  <a:pt x="237" y="96"/>
                </a:lnTo>
                <a:lnTo>
                  <a:pt x="235" y="96"/>
                </a:lnTo>
                <a:lnTo>
                  <a:pt x="233" y="99"/>
                </a:lnTo>
                <a:lnTo>
                  <a:pt x="241" y="99"/>
                </a:lnTo>
                <a:close/>
                <a:moveTo>
                  <a:pt x="246" y="379"/>
                </a:moveTo>
                <a:lnTo>
                  <a:pt x="246" y="379"/>
                </a:lnTo>
                <a:lnTo>
                  <a:pt x="244" y="380"/>
                </a:lnTo>
                <a:lnTo>
                  <a:pt x="244" y="382"/>
                </a:lnTo>
                <a:lnTo>
                  <a:pt x="248" y="388"/>
                </a:lnTo>
                <a:lnTo>
                  <a:pt x="246" y="379"/>
                </a:lnTo>
                <a:close/>
                <a:moveTo>
                  <a:pt x="55" y="153"/>
                </a:moveTo>
                <a:lnTo>
                  <a:pt x="55" y="153"/>
                </a:lnTo>
                <a:lnTo>
                  <a:pt x="55" y="155"/>
                </a:lnTo>
                <a:lnTo>
                  <a:pt x="57" y="155"/>
                </a:lnTo>
                <a:lnTo>
                  <a:pt x="65" y="155"/>
                </a:lnTo>
                <a:lnTo>
                  <a:pt x="68" y="155"/>
                </a:lnTo>
                <a:lnTo>
                  <a:pt x="69" y="153"/>
                </a:lnTo>
                <a:lnTo>
                  <a:pt x="55" y="153"/>
                </a:lnTo>
                <a:close/>
                <a:moveTo>
                  <a:pt x="140" y="311"/>
                </a:moveTo>
                <a:lnTo>
                  <a:pt x="140" y="311"/>
                </a:lnTo>
                <a:lnTo>
                  <a:pt x="137" y="314"/>
                </a:lnTo>
                <a:lnTo>
                  <a:pt x="139" y="315"/>
                </a:lnTo>
                <a:lnTo>
                  <a:pt x="140" y="317"/>
                </a:lnTo>
                <a:lnTo>
                  <a:pt x="142" y="314"/>
                </a:lnTo>
                <a:lnTo>
                  <a:pt x="140" y="311"/>
                </a:lnTo>
                <a:close/>
                <a:moveTo>
                  <a:pt x="159" y="14"/>
                </a:moveTo>
                <a:lnTo>
                  <a:pt x="159" y="14"/>
                </a:lnTo>
                <a:lnTo>
                  <a:pt x="150" y="14"/>
                </a:lnTo>
                <a:lnTo>
                  <a:pt x="150" y="16"/>
                </a:lnTo>
                <a:lnTo>
                  <a:pt x="158" y="14"/>
                </a:lnTo>
                <a:lnTo>
                  <a:pt x="159" y="14"/>
                </a:lnTo>
                <a:close/>
                <a:moveTo>
                  <a:pt x="137" y="98"/>
                </a:moveTo>
                <a:lnTo>
                  <a:pt x="137" y="98"/>
                </a:lnTo>
                <a:lnTo>
                  <a:pt x="139" y="104"/>
                </a:lnTo>
                <a:lnTo>
                  <a:pt x="140" y="103"/>
                </a:lnTo>
                <a:lnTo>
                  <a:pt x="142" y="99"/>
                </a:lnTo>
                <a:lnTo>
                  <a:pt x="142" y="98"/>
                </a:lnTo>
                <a:lnTo>
                  <a:pt x="137" y="98"/>
                </a:lnTo>
                <a:close/>
                <a:moveTo>
                  <a:pt x="181" y="36"/>
                </a:moveTo>
                <a:lnTo>
                  <a:pt x="181" y="36"/>
                </a:lnTo>
                <a:lnTo>
                  <a:pt x="184" y="30"/>
                </a:lnTo>
                <a:lnTo>
                  <a:pt x="181" y="30"/>
                </a:lnTo>
                <a:lnTo>
                  <a:pt x="181" y="32"/>
                </a:lnTo>
                <a:lnTo>
                  <a:pt x="180" y="36"/>
                </a:lnTo>
                <a:lnTo>
                  <a:pt x="181" y="36"/>
                </a:lnTo>
                <a:close/>
                <a:moveTo>
                  <a:pt x="287" y="256"/>
                </a:moveTo>
                <a:lnTo>
                  <a:pt x="287" y="256"/>
                </a:lnTo>
                <a:lnTo>
                  <a:pt x="284" y="248"/>
                </a:lnTo>
                <a:lnTo>
                  <a:pt x="282" y="249"/>
                </a:lnTo>
                <a:lnTo>
                  <a:pt x="287" y="256"/>
                </a:lnTo>
                <a:close/>
                <a:moveTo>
                  <a:pt x="282" y="159"/>
                </a:moveTo>
                <a:lnTo>
                  <a:pt x="282" y="159"/>
                </a:lnTo>
                <a:lnTo>
                  <a:pt x="279" y="156"/>
                </a:lnTo>
                <a:lnTo>
                  <a:pt x="278" y="155"/>
                </a:lnTo>
                <a:lnTo>
                  <a:pt x="279" y="153"/>
                </a:lnTo>
                <a:lnTo>
                  <a:pt x="278" y="151"/>
                </a:lnTo>
                <a:lnTo>
                  <a:pt x="276" y="153"/>
                </a:lnTo>
                <a:lnTo>
                  <a:pt x="273" y="151"/>
                </a:lnTo>
                <a:lnTo>
                  <a:pt x="282" y="159"/>
                </a:lnTo>
                <a:close/>
                <a:moveTo>
                  <a:pt x="361" y="177"/>
                </a:moveTo>
                <a:lnTo>
                  <a:pt x="361" y="177"/>
                </a:lnTo>
                <a:lnTo>
                  <a:pt x="361" y="173"/>
                </a:lnTo>
                <a:lnTo>
                  <a:pt x="361" y="172"/>
                </a:lnTo>
                <a:lnTo>
                  <a:pt x="361" y="170"/>
                </a:lnTo>
                <a:lnTo>
                  <a:pt x="358" y="173"/>
                </a:lnTo>
                <a:lnTo>
                  <a:pt x="358" y="175"/>
                </a:lnTo>
                <a:lnTo>
                  <a:pt x="360" y="177"/>
                </a:lnTo>
                <a:lnTo>
                  <a:pt x="361" y="177"/>
                </a:lnTo>
                <a:close/>
                <a:moveTo>
                  <a:pt x="350" y="194"/>
                </a:moveTo>
                <a:lnTo>
                  <a:pt x="350" y="194"/>
                </a:lnTo>
                <a:lnTo>
                  <a:pt x="353" y="194"/>
                </a:lnTo>
                <a:lnTo>
                  <a:pt x="355" y="191"/>
                </a:lnTo>
                <a:lnTo>
                  <a:pt x="353" y="191"/>
                </a:lnTo>
                <a:lnTo>
                  <a:pt x="350" y="192"/>
                </a:lnTo>
                <a:lnTo>
                  <a:pt x="350" y="194"/>
                </a:lnTo>
                <a:close/>
                <a:moveTo>
                  <a:pt x="93" y="256"/>
                </a:moveTo>
                <a:lnTo>
                  <a:pt x="93" y="256"/>
                </a:lnTo>
                <a:lnTo>
                  <a:pt x="85" y="256"/>
                </a:lnTo>
                <a:lnTo>
                  <a:pt x="85" y="257"/>
                </a:lnTo>
                <a:lnTo>
                  <a:pt x="87" y="257"/>
                </a:lnTo>
                <a:lnTo>
                  <a:pt x="88" y="257"/>
                </a:lnTo>
                <a:lnTo>
                  <a:pt x="91" y="257"/>
                </a:lnTo>
                <a:lnTo>
                  <a:pt x="93" y="257"/>
                </a:lnTo>
                <a:lnTo>
                  <a:pt x="93" y="256"/>
                </a:lnTo>
                <a:close/>
                <a:moveTo>
                  <a:pt x="139" y="16"/>
                </a:moveTo>
                <a:lnTo>
                  <a:pt x="139" y="16"/>
                </a:lnTo>
                <a:lnTo>
                  <a:pt x="142" y="16"/>
                </a:lnTo>
                <a:lnTo>
                  <a:pt x="143" y="16"/>
                </a:lnTo>
                <a:lnTo>
                  <a:pt x="145" y="14"/>
                </a:lnTo>
                <a:lnTo>
                  <a:pt x="139" y="13"/>
                </a:lnTo>
                <a:lnTo>
                  <a:pt x="139" y="16"/>
                </a:lnTo>
                <a:close/>
                <a:moveTo>
                  <a:pt x="268" y="88"/>
                </a:moveTo>
                <a:lnTo>
                  <a:pt x="268" y="88"/>
                </a:lnTo>
                <a:lnTo>
                  <a:pt x="268" y="73"/>
                </a:lnTo>
                <a:lnTo>
                  <a:pt x="266" y="77"/>
                </a:lnTo>
                <a:lnTo>
                  <a:pt x="268" y="79"/>
                </a:lnTo>
                <a:lnTo>
                  <a:pt x="266" y="80"/>
                </a:lnTo>
                <a:lnTo>
                  <a:pt x="268" y="88"/>
                </a:lnTo>
                <a:close/>
                <a:moveTo>
                  <a:pt x="147" y="278"/>
                </a:moveTo>
                <a:lnTo>
                  <a:pt x="147" y="278"/>
                </a:lnTo>
                <a:lnTo>
                  <a:pt x="150" y="281"/>
                </a:lnTo>
                <a:lnTo>
                  <a:pt x="151" y="281"/>
                </a:lnTo>
                <a:lnTo>
                  <a:pt x="151" y="279"/>
                </a:lnTo>
                <a:lnTo>
                  <a:pt x="151" y="278"/>
                </a:lnTo>
                <a:lnTo>
                  <a:pt x="150" y="274"/>
                </a:lnTo>
                <a:lnTo>
                  <a:pt x="147" y="278"/>
                </a:lnTo>
                <a:close/>
                <a:moveTo>
                  <a:pt x="216" y="379"/>
                </a:moveTo>
                <a:lnTo>
                  <a:pt x="216" y="379"/>
                </a:lnTo>
                <a:lnTo>
                  <a:pt x="219" y="379"/>
                </a:lnTo>
                <a:lnTo>
                  <a:pt x="219" y="377"/>
                </a:lnTo>
                <a:lnTo>
                  <a:pt x="216" y="374"/>
                </a:lnTo>
                <a:lnTo>
                  <a:pt x="216" y="375"/>
                </a:lnTo>
                <a:lnTo>
                  <a:pt x="216" y="379"/>
                </a:lnTo>
                <a:close/>
                <a:moveTo>
                  <a:pt x="344" y="177"/>
                </a:moveTo>
                <a:lnTo>
                  <a:pt x="344" y="177"/>
                </a:lnTo>
                <a:lnTo>
                  <a:pt x="345" y="170"/>
                </a:lnTo>
                <a:lnTo>
                  <a:pt x="341" y="175"/>
                </a:lnTo>
                <a:lnTo>
                  <a:pt x="344" y="177"/>
                </a:lnTo>
                <a:close/>
                <a:moveTo>
                  <a:pt x="87" y="161"/>
                </a:moveTo>
                <a:lnTo>
                  <a:pt x="87" y="161"/>
                </a:lnTo>
                <a:lnTo>
                  <a:pt x="85" y="161"/>
                </a:lnTo>
                <a:lnTo>
                  <a:pt x="82" y="161"/>
                </a:lnTo>
                <a:lnTo>
                  <a:pt x="76" y="161"/>
                </a:lnTo>
                <a:lnTo>
                  <a:pt x="74" y="161"/>
                </a:lnTo>
                <a:lnTo>
                  <a:pt x="74" y="162"/>
                </a:lnTo>
                <a:lnTo>
                  <a:pt x="76" y="162"/>
                </a:lnTo>
                <a:lnTo>
                  <a:pt x="83" y="162"/>
                </a:lnTo>
                <a:lnTo>
                  <a:pt x="85" y="162"/>
                </a:lnTo>
                <a:lnTo>
                  <a:pt x="87" y="161"/>
                </a:lnTo>
                <a:close/>
                <a:moveTo>
                  <a:pt x="170" y="36"/>
                </a:moveTo>
                <a:lnTo>
                  <a:pt x="170" y="36"/>
                </a:lnTo>
                <a:lnTo>
                  <a:pt x="173" y="36"/>
                </a:lnTo>
                <a:lnTo>
                  <a:pt x="177" y="36"/>
                </a:lnTo>
                <a:lnTo>
                  <a:pt x="177" y="35"/>
                </a:lnTo>
                <a:lnTo>
                  <a:pt x="177" y="32"/>
                </a:lnTo>
                <a:lnTo>
                  <a:pt x="170" y="36"/>
                </a:lnTo>
                <a:close/>
                <a:moveTo>
                  <a:pt x="314" y="177"/>
                </a:moveTo>
                <a:lnTo>
                  <a:pt x="314" y="177"/>
                </a:lnTo>
                <a:lnTo>
                  <a:pt x="311" y="183"/>
                </a:lnTo>
                <a:lnTo>
                  <a:pt x="311" y="185"/>
                </a:lnTo>
                <a:lnTo>
                  <a:pt x="315" y="178"/>
                </a:lnTo>
                <a:lnTo>
                  <a:pt x="314" y="177"/>
                </a:lnTo>
                <a:close/>
                <a:moveTo>
                  <a:pt x="186" y="58"/>
                </a:moveTo>
                <a:lnTo>
                  <a:pt x="186" y="58"/>
                </a:lnTo>
                <a:lnTo>
                  <a:pt x="191" y="58"/>
                </a:lnTo>
                <a:lnTo>
                  <a:pt x="192" y="58"/>
                </a:lnTo>
                <a:lnTo>
                  <a:pt x="192" y="55"/>
                </a:lnTo>
                <a:lnTo>
                  <a:pt x="186" y="58"/>
                </a:lnTo>
                <a:close/>
                <a:moveTo>
                  <a:pt x="169" y="405"/>
                </a:moveTo>
                <a:lnTo>
                  <a:pt x="169" y="405"/>
                </a:lnTo>
                <a:lnTo>
                  <a:pt x="170" y="404"/>
                </a:lnTo>
                <a:lnTo>
                  <a:pt x="172" y="402"/>
                </a:lnTo>
                <a:lnTo>
                  <a:pt x="172" y="401"/>
                </a:lnTo>
                <a:lnTo>
                  <a:pt x="169" y="401"/>
                </a:lnTo>
                <a:lnTo>
                  <a:pt x="167" y="402"/>
                </a:lnTo>
                <a:lnTo>
                  <a:pt x="169" y="405"/>
                </a:lnTo>
                <a:close/>
                <a:moveTo>
                  <a:pt x="268" y="287"/>
                </a:moveTo>
                <a:lnTo>
                  <a:pt x="268" y="287"/>
                </a:lnTo>
                <a:lnTo>
                  <a:pt x="270" y="284"/>
                </a:lnTo>
                <a:lnTo>
                  <a:pt x="268" y="279"/>
                </a:lnTo>
                <a:lnTo>
                  <a:pt x="266" y="282"/>
                </a:lnTo>
                <a:lnTo>
                  <a:pt x="268" y="287"/>
                </a:lnTo>
                <a:close/>
                <a:moveTo>
                  <a:pt x="309" y="268"/>
                </a:moveTo>
                <a:lnTo>
                  <a:pt x="309" y="268"/>
                </a:lnTo>
                <a:lnTo>
                  <a:pt x="314" y="268"/>
                </a:lnTo>
                <a:lnTo>
                  <a:pt x="312" y="265"/>
                </a:lnTo>
                <a:lnTo>
                  <a:pt x="309" y="265"/>
                </a:lnTo>
                <a:lnTo>
                  <a:pt x="309" y="268"/>
                </a:lnTo>
                <a:close/>
                <a:moveTo>
                  <a:pt x="22" y="211"/>
                </a:moveTo>
                <a:lnTo>
                  <a:pt x="22" y="211"/>
                </a:lnTo>
                <a:lnTo>
                  <a:pt x="22" y="207"/>
                </a:lnTo>
                <a:lnTo>
                  <a:pt x="19" y="207"/>
                </a:lnTo>
                <a:lnTo>
                  <a:pt x="20" y="211"/>
                </a:lnTo>
                <a:lnTo>
                  <a:pt x="22" y="211"/>
                </a:lnTo>
                <a:close/>
                <a:moveTo>
                  <a:pt x="57" y="219"/>
                </a:moveTo>
                <a:lnTo>
                  <a:pt x="57" y="219"/>
                </a:lnTo>
                <a:lnTo>
                  <a:pt x="61" y="216"/>
                </a:lnTo>
                <a:lnTo>
                  <a:pt x="60" y="215"/>
                </a:lnTo>
                <a:lnTo>
                  <a:pt x="57" y="215"/>
                </a:lnTo>
                <a:lnTo>
                  <a:pt x="57" y="219"/>
                </a:lnTo>
                <a:close/>
                <a:moveTo>
                  <a:pt x="175" y="327"/>
                </a:moveTo>
                <a:lnTo>
                  <a:pt x="175" y="327"/>
                </a:lnTo>
                <a:lnTo>
                  <a:pt x="178" y="331"/>
                </a:lnTo>
                <a:lnTo>
                  <a:pt x="181" y="328"/>
                </a:lnTo>
                <a:lnTo>
                  <a:pt x="175" y="325"/>
                </a:lnTo>
                <a:lnTo>
                  <a:pt x="175" y="327"/>
                </a:lnTo>
                <a:close/>
                <a:moveTo>
                  <a:pt x="13" y="224"/>
                </a:moveTo>
                <a:lnTo>
                  <a:pt x="13" y="224"/>
                </a:lnTo>
                <a:lnTo>
                  <a:pt x="13" y="218"/>
                </a:lnTo>
                <a:lnTo>
                  <a:pt x="13" y="205"/>
                </a:lnTo>
                <a:lnTo>
                  <a:pt x="13" y="224"/>
                </a:lnTo>
                <a:close/>
                <a:moveTo>
                  <a:pt x="325" y="268"/>
                </a:moveTo>
                <a:lnTo>
                  <a:pt x="325" y="268"/>
                </a:lnTo>
                <a:lnTo>
                  <a:pt x="333" y="267"/>
                </a:lnTo>
                <a:lnTo>
                  <a:pt x="331" y="265"/>
                </a:lnTo>
                <a:lnTo>
                  <a:pt x="325" y="265"/>
                </a:lnTo>
                <a:lnTo>
                  <a:pt x="325" y="268"/>
                </a:lnTo>
                <a:close/>
                <a:moveTo>
                  <a:pt x="311" y="169"/>
                </a:moveTo>
                <a:lnTo>
                  <a:pt x="311" y="169"/>
                </a:lnTo>
                <a:lnTo>
                  <a:pt x="309" y="172"/>
                </a:lnTo>
                <a:lnTo>
                  <a:pt x="311" y="177"/>
                </a:lnTo>
                <a:lnTo>
                  <a:pt x="312" y="173"/>
                </a:lnTo>
                <a:lnTo>
                  <a:pt x="312" y="172"/>
                </a:lnTo>
                <a:lnTo>
                  <a:pt x="311" y="169"/>
                </a:lnTo>
                <a:close/>
                <a:moveTo>
                  <a:pt x="189" y="19"/>
                </a:moveTo>
                <a:lnTo>
                  <a:pt x="189" y="19"/>
                </a:lnTo>
                <a:lnTo>
                  <a:pt x="184" y="19"/>
                </a:lnTo>
                <a:lnTo>
                  <a:pt x="181" y="22"/>
                </a:lnTo>
                <a:lnTo>
                  <a:pt x="183" y="22"/>
                </a:lnTo>
                <a:lnTo>
                  <a:pt x="186" y="22"/>
                </a:lnTo>
                <a:lnTo>
                  <a:pt x="188" y="20"/>
                </a:lnTo>
                <a:lnTo>
                  <a:pt x="189" y="19"/>
                </a:lnTo>
                <a:close/>
                <a:moveTo>
                  <a:pt x="139" y="356"/>
                </a:moveTo>
                <a:lnTo>
                  <a:pt x="139" y="356"/>
                </a:lnTo>
                <a:lnTo>
                  <a:pt x="139" y="358"/>
                </a:lnTo>
                <a:lnTo>
                  <a:pt x="139" y="363"/>
                </a:lnTo>
                <a:lnTo>
                  <a:pt x="139" y="364"/>
                </a:lnTo>
                <a:lnTo>
                  <a:pt x="142" y="361"/>
                </a:lnTo>
                <a:lnTo>
                  <a:pt x="139" y="356"/>
                </a:lnTo>
                <a:close/>
                <a:moveTo>
                  <a:pt x="315" y="162"/>
                </a:moveTo>
                <a:lnTo>
                  <a:pt x="315" y="162"/>
                </a:lnTo>
                <a:lnTo>
                  <a:pt x="314" y="166"/>
                </a:lnTo>
                <a:lnTo>
                  <a:pt x="314" y="169"/>
                </a:lnTo>
                <a:lnTo>
                  <a:pt x="317" y="166"/>
                </a:lnTo>
                <a:lnTo>
                  <a:pt x="315" y="162"/>
                </a:lnTo>
                <a:close/>
                <a:moveTo>
                  <a:pt x="88" y="246"/>
                </a:moveTo>
                <a:lnTo>
                  <a:pt x="88" y="246"/>
                </a:lnTo>
                <a:lnTo>
                  <a:pt x="88" y="244"/>
                </a:lnTo>
                <a:lnTo>
                  <a:pt x="79" y="244"/>
                </a:lnTo>
                <a:lnTo>
                  <a:pt x="79" y="246"/>
                </a:lnTo>
                <a:lnTo>
                  <a:pt x="80" y="246"/>
                </a:lnTo>
                <a:lnTo>
                  <a:pt x="85" y="246"/>
                </a:lnTo>
                <a:lnTo>
                  <a:pt x="88" y="246"/>
                </a:lnTo>
                <a:close/>
                <a:moveTo>
                  <a:pt x="254" y="60"/>
                </a:moveTo>
                <a:lnTo>
                  <a:pt x="254" y="60"/>
                </a:lnTo>
                <a:lnTo>
                  <a:pt x="257" y="55"/>
                </a:lnTo>
                <a:lnTo>
                  <a:pt x="257" y="54"/>
                </a:lnTo>
                <a:lnTo>
                  <a:pt x="255" y="54"/>
                </a:lnTo>
                <a:lnTo>
                  <a:pt x="254" y="55"/>
                </a:lnTo>
                <a:lnTo>
                  <a:pt x="254" y="58"/>
                </a:lnTo>
                <a:lnTo>
                  <a:pt x="254" y="60"/>
                </a:lnTo>
                <a:close/>
                <a:moveTo>
                  <a:pt x="197" y="25"/>
                </a:moveTo>
                <a:lnTo>
                  <a:pt x="197" y="25"/>
                </a:lnTo>
                <a:lnTo>
                  <a:pt x="207" y="25"/>
                </a:lnTo>
                <a:lnTo>
                  <a:pt x="207" y="24"/>
                </a:lnTo>
                <a:lnTo>
                  <a:pt x="197" y="24"/>
                </a:lnTo>
                <a:lnTo>
                  <a:pt x="197" y="25"/>
                </a:lnTo>
                <a:close/>
                <a:moveTo>
                  <a:pt x="159" y="25"/>
                </a:moveTo>
                <a:lnTo>
                  <a:pt x="159" y="25"/>
                </a:lnTo>
                <a:lnTo>
                  <a:pt x="158" y="25"/>
                </a:lnTo>
                <a:lnTo>
                  <a:pt x="156" y="27"/>
                </a:lnTo>
                <a:lnTo>
                  <a:pt x="156" y="28"/>
                </a:lnTo>
                <a:lnTo>
                  <a:pt x="154" y="30"/>
                </a:lnTo>
                <a:lnTo>
                  <a:pt x="159" y="28"/>
                </a:lnTo>
                <a:lnTo>
                  <a:pt x="159" y="27"/>
                </a:lnTo>
                <a:lnTo>
                  <a:pt x="159" y="25"/>
                </a:lnTo>
                <a:close/>
                <a:moveTo>
                  <a:pt x="170" y="287"/>
                </a:moveTo>
                <a:lnTo>
                  <a:pt x="170" y="287"/>
                </a:lnTo>
                <a:lnTo>
                  <a:pt x="178" y="295"/>
                </a:lnTo>
                <a:lnTo>
                  <a:pt x="180" y="293"/>
                </a:lnTo>
                <a:lnTo>
                  <a:pt x="170" y="287"/>
                </a:lnTo>
                <a:close/>
                <a:moveTo>
                  <a:pt x="358" y="139"/>
                </a:moveTo>
                <a:lnTo>
                  <a:pt x="358" y="139"/>
                </a:lnTo>
                <a:lnTo>
                  <a:pt x="358" y="137"/>
                </a:lnTo>
                <a:lnTo>
                  <a:pt x="312" y="137"/>
                </a:lnTo>
                <a:lnTo>
                  <a:pt x="312" y="139"/>
                </a:lnTo>
                <a:lnTo>
                  <a:pt x="358" y="139"/>
                </a:lnTo>
                <a:close/>
                <a:moveTo>
                  <a:pt x="367" y="251"/>
                </a:moveTo>
                <a:lnTo>
                  <a:pt x="367" y="251"/>
                </a:lnTo>
                <a:lnTo>
                  <a:pt x="367" y="248"/>
                </a:lnTo>
                <a:lnTo>
                  <a:pt x="367" y="244"/>
                </a:lnTo>
                <a:lnTo>
                  <a:pt x="364" y="244"/>
                </a:lnTo>
                <a:lnTo>
                  <a:pt x="367" y="251"/>
                </a:lnTo>
                <a:close/>
                <a:moveTo>
                  <a:pt x="203" y="391"/>
                </a:moveTo>
                <a:lnTo>
                  <a:pt x="203" y="391"/>
                </a:lnTo>
                <a:lnTo>
                  <a:pt x="202" y="394"/>
                </a:lnTo>
                <a:lnTo>
                  <a:pt x="202" y="396"/>
                </a:lnTo>
                <a:lnTo>
                  <a:pt x="208" y="396"/>
                </a:lnTo>
                <a:lnTo>
                  <a:pt x="203" y="391"/>
                </a:lnTo>
                <a:close/>
                <a:moveTo>
                  <a:pt x="125" y="22"/>
                </a:moveTo>
                <a:lnTo>
                  <a:pt x="125" y="22"/>
                </a:lnTo>
                <a:lnTo>
                  <a:pt x="125" y="13"/>
                </a:lnTo>
                <a:lnTo>
                  <a:pt x="121" y="13"/>
                </a:lnTo>
                <a:lnTo>
                  <a:pt x="123" y="19"/>
                </a:lnTo>
                <a:lnTo>
                  <a:pt x="123" y="20"/>
                </a:lnTo>
                <a:lnTo>
                  <a:pt x="125" y="22"/>
                </a:lnTo>
                <a:close/>
                <a:moveTo>
                  <a:pt x="306" y="185"/>
                </a:moveTo>
                <a:lnTo>
                  <a:pt x="306" y="185"/>
                </a:lnTo>
                <a:lnTo>
                  <a:pt x="308" y="183"/>
                </a:lnTo>
                <a:lnTo>
                  <a:pt x="306" y="173"/>
                </a:lnTo>
                <a:lnTo>
                  <a:pt x="304" y="177"/>
                </a:lnTo>
                <a:lnTo>
                  <a:pt x="306" y="178"/>
                </a:lnTo>
                <a:lnTo>
                  <a:pt x="304" y="181"/>
                </a:lnTo>
                <a:lnTo>
                  <a:pt x="306" y="185"/>
                </a:lnTo>
                <a:close/>
                <a:moveTo>
                  <a:pt x="273" y="405"/>
                </a:moveTo>
                <a:lnTo>
                  <a:pt x="273" y="405"/>
                </a:lnTo>
                <a:lnTo>
                  <a:pt x="271" y="402"/>
                </a:lnTo>
                <a:lnTo>
                  <a:pt x="270" y="399"/>
                </a:lnTo>
                <a:lnTo>
                  <a:pt x="270" y="397"/>
                </a:lnTo>
                <a:lnTo>
                  <a:pt x="270" y="396"/>
                </a:lnTo>
                <a:lnTo>
                  <a:pt x="268" y="399"/>
                </a:lnTo>
                <a:lnTo>
                  <a:pt x="268" y="401"/>
                </a:lnTo>
                <a:lnTo>
                  <a:pt x="273" y="405"/>
                </a:lnTo>
                <a:close/>
                <a:moveTo>
                  <a:pt x="162" y="44"/>
                </a:moveTo>
                <a:lnTo>
                  <a:pt x="162" y="44"/>
                </a:lnTo>
                <a:lnTo>
                  <a:pt x="164" y="44"/>
                </a:lnTo>
                <a:lnTo>
                  <a:pt x="166" y="39"/>
                </a:lnTo>
                <a:lnTo>
                  <a:pt x="162" y="39"/>
                </a:lnTo>
                <a:lnTo>
                  <a:pt x="161" y="41"/>
                </a:lnTo>
                <a:lnTo>
                  <a:pt x="162" y="43"/>
                </a:lnTo>
                <a:lnTo>
                  <a:pt x="162" y="44"/>
                </a:lnTo>
                <a:close/>
                <a:moveTo>
                  <a:pt x="83" y="226"/>
                </a:moveTo>
                <a:lnTo>
                  <a:pt x="83" y="226"/>
                </a:lnTo>
                <a:lnTo>
                  <a:pt x="83" y="224"/>
                </a:lnTo>
                <a:lnTo>
                  <a:pt x="77" y="224"/>
                </a:lnTo>
                <a:lnTo>
                  <a:pt x="77" y="227"/>
                </a:lnTo>
                <a:lnTo>
                  <a:pt x="83" y="226"/>
                </a:lnTo>
                <a:close/>
                <a:moveTo>
                  <a:pt x="295" y="246"/>
                </a:moveTo>
                <a:lnTo>
                  <a:pt x="295" y="246"/>
                </a:lnTo>
                <a:lnTo>
                  <a:pt x="292" y="238"/>
                </a:lnTo>
                <a:lnTo>
                  <a:pt x="290" y="238"/>
                </a:lnTo>
                <a:lnTo>
                  <a:pt x="290" y="240"/>
                </a:lnTo>
                <a:lnTo>
                  <a:pt x="295" y="246"/>
                </a:lnTo>
                <a:close/>
                <a:moveTo>
                  <a:pt x="219" y="410"/>
                </a:moveTo>
                <a:lnTo>
                  <a:pt x="219" y="410"/>
                </a:lnTo>
                <a:lnTo>
                  <a:pt x="218" y="410"/>
                </a:lnTo>
                <a:lnTo>
                  <a:pt x="211" y="410"/>
                </a:lnTo>
                <a:lnTo>
                  <a:pt x="210" y="410"/>
                </a:lnTo>
                <a:lnTo>
                  <a:pt x="210" y="412"/>
                </a:lnTo>
                <a:lnTo>
                  <a:pt x="219" y="410"/>
                </a:lnTo>
                <a:close/>
                <a:moveTo>
                  <a:pt x="238" y="69"/>
                </a:moveTo>
                <a:lnTo>
                  <a:pt x="238" y="69"/>
                </a:lnTo>
                <a:lnTo>
                  <a:pt x="237" y="71"/>
                </a:lnTo>
                <a:lnTo>
                  <a:pt x="235" y="73"/>
                </a:lnTo>
                <a:lnTo>
                  <a:pt x="235" y="76"/>
                </a:lnTo>
                <a:lnTo>
                  <a:pt x="237" y="76"/>
                </a:lnTo>
                <a:lnTo>
                  <a:pt x="238" y="73"/>
                </a:lnTo>
                <a:lnTo>
                  <a:pt x="238" y="69"/>
                </a:lnTo>
                <a:close/>
                <a:moveTo>
                  <a:pt x="353" y="270"/>
                </a:moveTo>
                <a:lnTo>
                  <a:pt x="353" y="270"/>
                </a:lnTo>
                <a:lnTo>
                  <a:pt x="352" y="268"/>
                </a:lnTo>
                <a:lnTo>
                  <a:pt x="341" y="270"/>
                </a:lnTo>
                <a:lnTo>
                  <a:pt x="353" y="270"/>
                </a:lnTo>
                <a:close/>
                <a:moveTo>
                  <a:pt x="164" y="331"/>
                </a:moveTo>
                <a:lnTo>
                  <a:pt x="164" y="331"/>
                </a:lnTo>
                <a:lnTo>
                  <a:pt x="166" y="333"/>
                </a:lnTo>
                <a:lnTo>
                  <a:pt x="169" y="328"/>
                </a:lnTo>
                <a:lnTo>
                  <a:pt x="167" y="328"/>
                </a:lnTo>
                <a:lnTo>
                  <a:pt x="164" y="331"/>
                </a:lnTo>
                <a:close/>
                <a:moveTo>
                  <a:pt x="292" y="175"/>
                </a:moveTo>
                <a:lnTo>
                  <a:pt x="292" y="175"/>
                </a:lnTo>
                <a:lnTo>
                  <a:pt x="295" y="185"/>
                </a:lnTo>
                <a:lnTo>
                  <a:pt x="295" y="181"/>
                </a:lnTo>
                <a:lnTo>
                  <a:pt x="295" y="178"/>
                </a:lnTo>
                <a:lnTo>
                  <a:pt x="295" y="177"/>
                </a:lnTo>
                <a:lnTo>
                  <a:pt x="293" y="173"/>
                </a:lnTo>
                <a:lnTo>
                  <a:pt x="292" y="175"/>
                </a:lnTo>
                <a:close/>
                <a:moveTo>
                  <a:pt x="50" y="219"/>
                </a:moveTo>
                <a:lnTo>
                  <a:pt x="50" y="219"/>
                </a:lnTo>
                <a:lnTo>
                  <a:pt x="54" y="219"/>
                </a:lnTo>
                <a:lnTo>
                  <a:pt x="54" y="215"/>
                </a:lnTo>
                <a:lnTo>
                  <a:pt x="50" y="215"/>
                </a:lnTo>
                <a:lnTo>
                  <a:pt x="50" y="219"/>
                </a:lnTo>
                <a:close/>
                <a:moveTo>
                  <a:pt x="334" y="189"/>
                </a:moveTo>
                <a:lnTo>
                  <a:pt x="334" y="189"/>
                </a:lnTo>
                <a:lnTo>
                  <a:pt x="333" y="186"/>
                </a:lnTo>
                <a:lnTo>
                  <a:pt x="330" y="191"/>
                </a:lnTo>
                <a:lnTo>
                  <a:pt x="334" y="189"/>
                </a:lnTo>
                <a:close/>
                <a:moveTo>
                  <a:pt x="42" y="262"/>
                </a:moveTo>
                <a:lnTo>
                  <a:pt x="42" y="262"/>
                </a:lnTo>
                <a:lnTo>
                  <a:pt x="49" y="262"/>
                </a:lnTo>
                <a:lnTo>
                  <a:pt x="47" y="260"/>
                </a:lnTo>
                <a:lnTo>
                  <a:pt x="46" y="260"/>
                </a:lnTo>
                <a:lnTo>
                  <a:pt x="42" y="260"/>
                </a:lnTo>
                <a:lnTo>
                  <a:pt x="42" y="262"/>
                </a:lnTo>
                <a:close/>
                <a:moveTo>
                  <a:pt x="254" y="140"/>
                </a:moveTo>
                <a:lnTo>
                  <a:pt x="254" y="140"/>
                </a:lnTo>
                <a:lnTo>
                  <a:pt x="249" y="140"/>
                </a:lnTo>
                <a:lnTo>
                  <a:pt x="248" y="140"/>
                </a:lnTo>
                <a:lnTo>
                  <a:pt x="248" y="142"/>
                </a:lnTo>
                <a:lnTo>
                  <a:pt x="251" y="142"/>
                </a:lnTo>
                <a:lnTo>
                  <a:pt x="252" y="142"/>
                </a:lnTo>
                <a:lnTo>
                  <a:pt x="254" y="140"/>
                </a:lnTo>
                <a:close/>
                <a:moveTo>
                  <a:pt x="181" y="413"/>
                </a:moveTo>
                <a:lnTo>
                  <a:pt x="181" y="413"/>
                </a:lnTo>
                <a:lnTo>
                  <a:pt x="180" y="412"/>
                </a:lnTo>
                <a:lnTo>
                  <a:pt x="173" y="412"/>
                </a:lnTo>
                <a:lnTo>
                  <a:pt x="170" y="413"/>
                </a:lnTo>
                <a:lnTo>
                  <a:pt x="181" y="413"/>
                </a:lnTo>
                <a:close/>
                <a:moveTo>
                  <a:pt x="72" y="227"/>
                </a:moveTo>
                <a:lnTo>
                  <a:pt x="72" y="227"/>
                </a:lnTo>
                <a:lnTo>
                  <a:pt x="72" y="224"/>
                </a:lnTo>
                <a:lnTo>
                  <a:pt x="66" y="224"/>
                </a:lnTo>
                <a:lnTo>
                  <a:pt x="68" y="227"/>
                </a:lnTo>
                <a:lnTo>
                  <a:pt x="72" y="227"/>
                </a:lnTo>
                <a:close/>
                <a:moveTo>
                  <a:pt x="136" y="6"/>
                </a:moveTo>
                <a:lnTo>
                  <a:pt x="136" y="6"/>
                </a:lnTo>
                <a:lnTo>
                  <a:pt x="128" y="6"/>
                </a:lnTo>
                <a:lnTo>
                  <a:pt x="123" y="6"/>
                </a:lnTo>
                <a:lnTo>
                  <a:pt x="125" y="8"/>
                </a:lnTo>
                <a:lnTo>
                  <a:pt x="126" y="6"/>
                </a:lnTo>
                <a:lnTo>
                  <a:pt x="128" y="6"/>
                </a:lnTo>
                <a:lnTo>
                  <a:pt x="129" y="6"/>
                </a:lnTo>
                <a:lnTo>
                  <a:pt x="134" y="6"/>
                </a:lnTo>
                <a:lnTo>
                  <a:pt x="136" y="6"/>
                </a:lnTo>
                <a:close/>
                <a:moveTo>
                  <a:pt x="121" y="199"/>
                </a:moveTo>
                <a:lnTo>
                  <a:pt x="121" y="199"/>
                </a:lnTo>
                <a:lnTo>
                  <a:pt x="123" y="186"/>
                </a:lnTo>
                <a:lnTo>
                  <a:pt x="121" y="194"/>
                </a:lnTo>
                <a:lnTo>
                  <a:pt x="121" y="199"/>
                </a:lnTo>
                <a:close/>
                <a:moveTo>
                  <a:pt x="315" y="186"/>
                </a:moveTo>
                <a:lnTo>
                  <a:pt x="315" y="186"/>
                </a:lnTo>
                <a:lnTo>
                  <a:pt x="314" y="185"/>
                </a:lnTo>
                <a:lnTo>
                  <a:pt x="311" y="189"/>
                </a:lnTo>
                <a:lnTo>
                  <a:pt x="314" y="192"/>
                </a:lnTo>
                <a:lnTo>
                  <a:pt x="315" y="186"/>
                </a:lnTo>
                <a:close/>
                <a:moveTo>
                  <a:pt x="238" y="386"/>
                </a:moveTo>
                <a:lnTo>
                  <a:pt x="238" y="386"/>
                </a:lnTo>
                <a:lnTo>
                  <a:pt x="240" y="383"/>
                </a:lnTo>
                <a:lnTo>
                  <a:pt x="241" y="380"/>
                </a:lnTo>
                <a:lnTo>
                  <a:pt x="238" y="380"/>
                </a:lnTo>
                <a:lnTo>
                  <a:pt x="238" y="383"/>
                </a:lnTo>
                <a:lnTo>
                  <a:pt x="238" y="386"/>
                </a:lnTo>
                <a:close/>
                <a:moveTo>
                  <a:pt x="262" y="344"/>
                </a:moveTo>
                <a:lnTo>
                  <a:pt x="262" y="344"/>
                </a:lnTo>
                <a:lnTo>
                  <a:pt x="262" y="342"/>
                </a:lnTo>
                <a:lnTo>
                  <a:pt x="262" y="339"/>
                </a:lnTo>
                <a:lnTo>
                  <a:pt x="262" y="338"/>
                </a:lnTo>
                <a:lnTo>
                  <a:pt x="260" y="336"/>
                </a:lnTo>
                <a:lnTo>
                  <a:pt x="260" y="338"/>
                </a:lnTo>
                <a:lnTo>
                  <a:pt x="260" y="339"/>
                </a:lnTo>
                <a:lnTo>
                  <a:pt x="262" y="344"/>
                </a:lnTo>
                <a:close/>
                <a:moveTo>
                  <a:pt x="224" y="377"/>
                </a:moveTo>
                <a:lnTo>
                  <a:pt x="224" y="377"/>
                </a:lnTo>
                <a:lnTo>
                  <a:pt x="225" y="379"/>
                </a:lnTo>
                <a:lnTo>
                  <a:pt x="227" y="379"/>
                </a:lnTo>
                <a:lnTo>
                  <a:pt x="227" y="377"/>
                </a:lnTo>
                <a:lnTo>
                  <a:pt x="227" y="374"/>
                </a:lnTo>
                <a:lnTo>
                  <a:pt x="225" y="374"/>
                </a:lnTo>
                <a:lnTo>
                  <a:pt x="224" y="377"/>
                </a:lnTo>
                <a:close/>
                <a:moveTo>
                  <a:pt x="233" y="117"/>
                </a:moveTo>
                <a:lnTo>
                  <a:pt x="233" y="117"/>
                </a:lnTo>
                <a:lnTo>
                  <a:pt x="233" y="115"/>
                </a:lnTo>
                <a:lnTo>
                  <a:pt x="230" y="117"/>
                </a:lnTo>
                <a:lnTo>
                  <a:pt x="229" y="117"/>
                </a:lnTo>
                <a:lnTo>
                  <a:pt x="227" y="118"/>
                </a:lnTo>
                <a:lnTo>
                  <a:pt x="230" y="118"/>
                </a:lnTo>
                <a:lnTo>
                  <a:pt x="232" y="118"/>
                </a:lnTo>
                <a:lnTo>
                  <a:pt x="233" y="117"/>
                </a:lnTo>
                <a:close/>
                <a:moveTo>
                  <a:pt x="207" y="371"/>
                </a:moveTo>
                <a:lnTo>
                  <a:pt x="207" y="371"/>
                </a:lnTo>
                <a:lnTo>
                  <a:pt x="203" y="371"/>
                </a:lnTo>
                <a:lnTo>
                  <a:pt x="202" y="372"/>
                </a:lnTo>
                <a:lnTo>
                  <a:pt x="203" y="375"/>
                </a:lnTo>
                <a:lnTo>
                  <a:pt x="207" y="371"/>
                </a:lnTo>
                <a:close/>
                <a:moveTo>
                  <a:pt x="33" y="218"/>
                </a:moveTo>
                <a:lnTo>
                  <a:pt x="33" y="218"/>
                </a:lnTo>
                <a:lnTo>
                  <a:pt x="36" y="218"/>
                </a:lnTo>
                <a:lnTo>
                  <a:pt x="36" y="213"/>
                </a:lnTo>
                <a:lnTo>
                  <a:pt x="33" y="213"/>
                </a:lnTo>
                <a:lnTo>
                  <a:pt x="33" y="218"/>
                </a:lnTo>
                <a:close/>
                <a:moveTo>
                  <a:pt x="80" y="177"/>
                </a:moveTo>
                <a:lnTo>
                  <a:pt x="80" y="177"/>
                </a:lnTo>
                <a:lnTo>
                  <a:pt x="76" y="177"/>
                </a:lnTo>
                <a:lnTo>
                  <a:pt x="74" y="180"/>
                </a:lnTo>
                <a:lnTo>
                  <a:pt x="77" y="180"/>
                </a:lnTo>
                <a:lnTo>
                  <a:pt x="79" y="178"/>
                </a:lnTo>
                <a:lnTo>
                  <a:pt x="80" y="177"/>
                </a:lnTo>
                <a:close/>
                <a:moveTo>
                  <a:pt x="232" y="388"/>
                </a:moveTo>
                <a:lnTo>
                  <a:pt x="232" y="388"/>
                </a:lnTo>
                <a:lnTo>
                  <a:pt x="233" y="385"/>
                </a:lnTo>
                <a:lnTo>
                  <a:pt x="233" y="382"/>
                </a:lnTo>
                <a:lnTo>
                  <a:pt x="232" y="382"/>
                </a:lnTo>
                <a:lnTo>
                  <a:pt x="232" y="383"/>
                </a:lnTo>
                <a:lnTo>
                  <a:pt x="230" y="385"/>
                </a:lnTo>
                <a:lnTo>
                  <a:pt x="232" y="388"/>
                </a:lnTo>
                <a:close/>
                <a:moveTo>
                  <a:pt x="355" y="257"/>
                </a:moveTo>
                <a:lnTo>
                  <a:pt x="355" y="257"/>
                </a:lnTo>
                <a:lnTo>
                  <a:pt x="352" y="257"/>
                </a:lnTo>
                <a:lnTo>
                  <a:pt x="352" y="260"/>
                </a:lnTo>
                <a:lnTo>
                  <a:pt x="355" y="260"/>
                </a:lnTo>
                <a:lnTo>
                  <a:pt x="355" y="257"/>
                </a:lnTo>
                <a:close/>
                <a:moveTo>
                  <a:pt x="125" y="54"/>
                </a:moveTo>
                <a:lnTo>
                  <a:pt x="125" y="54"/>
                </a:lnTo>
                <a:lnTo>
                  <a:pt x="125" y="50"/>
                </a:lnTo>
                <a:lnTo>
                  <a:pt x="125" y="46"/>
                </a:lnTo>
                <a:lnTo>
                  <a:pt x="123" y="46"/>
                </a:lnTo>
                <a:lnTo>
                  <a:pt x="125" y="54"/>
                </a:lnTo>
                <a:close/>
                <a:moveTo>
                  <a:pt x="153" y="297"/>
                </a:moveTo>
                <a:lnTo>
                  <a:pt x="153" y="297"/>
                </a:lnTo>
                <a:lnTo>
                  <a:pt x="154" y="295"/>
                </a:lnTo>
                <a:lnTo>
                  <a:pt x="150" y="290"/>
                </a:lnTo>
                <a:lnTo>
                  <a:pt x="148" y="292"/>
                </a:lnTo>
                <a:lnTo>
                  <a:pt x="153" y="297"/>
                </a:lnTo>
                <a:close/>
                <a:moveTo>
                  <a:pt x="289" y="156"/>
                </a:moveTo>
                <a:lnTo>
                  <a:pt x="289" y="156"/>
                </a:lnTo>
                <a:lnTo>
                  <a:pt x="292" y="151"/>
                </a:lnTo>
                <a:lnTo>
                  <a:pt x="289" y="151"/>
                </a:lnTo>
                <a:lnTo>
                  <a:pt x="287" y="155"/>
                </a:lnTo>
                <a:lnTo>
                  <a:pt x="289" y="156"/>
                </a:lnTo>
                <a:close/>
                <a:moveTo>
                  <a:pt x="95" y="260"/>
                </a:moveTo>
                <a:lnTo>
                  <a:pt x="95" y="260"/>
                </a:lnTo>
                <a:lnTo>
                  <a:pt x="88" y="260"/>
                </a:lnTo>
                <a:lnTo>
                  <a:pt x="90" y="263"/>
                </a:lnTo>
                <a:lnTo>
                  <a:pt x="95" y="263"/>
                </a:lnTo>
                <a:lnTo>
                  <a:pt x="95" y="260"/>
                </a:lnTo>
                <a:close/>
                <a:moveTo>
                  <a:pt x="173" y="349"/>
                </a:moveTo>
                <a:lnTo>
                  <a:pt x="173" y="349"/>
                </a:lnTo>
                <a:lnTo>
                  <a:pt x="178" y="355"/>
                </a:lnTo>
                <a:lnTo>
                  <a:pt x="180" y="353"/>
                </a:lnTo>
                <a:lnTo>
                  <a:pt x="175" y="349"/>
                </a:lnTo>
                <a:lnTo>
                  <a:pt x="173" y="349"/>
                </a:lnTo>
                <a:close/>
                <a:moveTo>
                  <a:pt x="33" y="197"/>
                </a:moveTo>
                <a:lnTo>
                  <a:pt x="33" y="197"/>
                </a:lnTo>
                <a:lnTo>
                  <a:pt x="25" y="197"/>
                </a:lnTo>
                <a:lnTo>
                  <a:pt x="25" y="199"/>
                </a:lnTo>
                <a:lnTo>
                  <a:pt x="27" y="199"/>
                </a:lnTo>
                <a:lnTo>
                  <a:pt x="28" y="199"/>
                </a:lnTo>
                <a:lnTo>
                  <a:pt x="33" y="199"/>
                </a:lnTo>
                <a:lnTo>
                  <a:pt x="33" y="197"/>
                </a:lnTo>
                <a:close/>
                <a:moveTo>
                  <a:pt x="143" y="115"/>
                </a:moveTo>
                <a:lnTo>
                  <a:pt x="143" y="115"/>
                </a:lnTo>
                <a:lnTo>
                  <a:pt x="148" y="115"/>
                </a:lnTo>
                <a:lnTo>
                  <a:pt x="148" y="112"/>
                </a:lnTo>
                <a:lnTo>
                  <a:pt x="143" y="112"/>
                </a:lnTo>
                <a:lnTo>
                  <a:pt x="143" y="115"/>
                </a:lnTo>
                <a:close/>
                <a:moveTo>
                  <a:pt x="153" y="66"/>
                </a:moveTo>
                <a:lnTo>
                  <a:pt x="153" y="66"/>
                </a:lnTo>
                <a:lnTo>
                  <a:pt x="161" y="65"/>
                </a:lnTo>
                <a:lnTo>
                  <a:pt x="162" y="65"/>
                </a:lnTo>
                <a:lnTo>
                  <a:pt x="164" y="63"/>
                </a:lnTo>
                <a:lnTo>
                  <a:pt x="153" y="66"/>
                </a:lnTo>
                <a:close/>
                <a:moveTo>
                  <a:pt x="143" y="282"/>
                </a:moveTo>
                <a:lnTo>
                  <a:pt x="143" y="282"/>
                </a:lnTo>
                <a:lnTo>
                  <a:pt x="140" y="285"/>
                </a:lnTo>
                <a:lnTo>
                  <a:pt x="143" y="287"/>
                </a:lnTo>
                <a:lnTo>
                  <a:pt x="145" y="285"/>
                </a:lnTo>
                <a:lnTo>
                  <a:pt x="143" y="282"/>
                </a:lnTo>
                <a:close/>
                <a:moveTo>
                  <a:pt x="150" y="409"/>
                </a:moveTo>
                <a:lnTo>
                  <a:pt x="150" y="409"/>
                </a:lnTo>
                <a:lnTo>
                  <a:pt x="147" y="407"/>
                </a:lnTo>
                <a:lnTo>
                  <a:pt x="145" y="409"/>
                </a:lnTo>
                <a:lnTo>
                  <a:pt x="145" y="410"/>
                </a:lnTo>
                <a:lnTo>
                  <a:pt x="147" y="410"/>
                </a:lnTo>
                <a:lnTo>
                  <a:pt x="148" y="410"/>
                </a:lnTo>
                <a:lnTo>
                  <a:pt x="150" y="410"/>
                </a:lnTo>
                <a:lnTo>
                  <a:pt x="150" y="409"/>
                </a:lnTo>
                <a:close/>
                <a:moveTo>
                  <a:pt x="178" y="25"/>
                </a:moveTo>
                <a:lnTo>
                  <a:pt x="178" y="25"/>
                </a:lnTo>
                <a:lnTo>
                  <a:pt x="175" y="25"/>
                </a:lnTo>
                <a:lnTo>
                  <a:pt x="173" y="28"/>
                </a:lnTo>
                <a:lnTo>
                  <a:pt x="178" y="27"/>
                </a:lnTo>
                <a:lnTo>
                  <a:pt x="178" y="25"/>
                </a:lnTo>
                <a:close/>
                <a:moveTo>
                  <a:pt x="363" y="191"/>
                </a:moveTo>
                <a:lnTo>
                  <a:pt x="363" y="191"/>
                </a:lnTo>
                <a:lnTo>
                  <a:pt x="364" y="194"/>
                </a:lnTo>
                <a:lnTo>
                  <a:pt x="366" y="194"/>
                </a:lnTo>
                <a:lnTo>
                  <a:pt x="366" y="189"/>
                </a:lnTo>
                <a:lnTo>
                  <a:pt x="363" y="191"/>
                </a:lnTo>
                <a:close/>
                <a:moveTo>
                  <a:pt x="91" y="218"/>
                </a:moveTo>
                <a:lnTo>
                  <a:pt x="91" y="218"/>
                </a:lnTo>
                <a:lnTo>
                  <a:pt x="87" y="218"/>
                </a:lnTo>
                <a:lnTo>
                  <a:pt x="87" y="221"/>
                </a:lnTo>
                <a:lnTo>
                  <a:pt x="91" y="221"/>
                </a:lnTo>
                <a:lnTo>
                  <a:pt x="91" y="218"/>
                </a:lnTo>
                <a:close/>
                <a:moveTo>
                  <a:pt x="42" y="159"/>
                </a:moveTo>
                <a:lnTo>
                  <a:pt x="42" y="159"/>
                </a:lnTo>
                <a:lnTo>
                  <a:pt x="46" y="159"/>
                </a:lnTo>
                <a:lnTo>
                  <a:pt x="47" y="159"/>
                </a:lnTo>
                <a:lnTo>
                  <a:pt x="49" y="156"/>
                </a:lnTo>
                <a:lnTo>
                  <a:pt x="46" y="156"/>
                </a:lnTo>
                <a:lnTo>
                  <a:pt x="46" y="158"/>
                </a:lnTo>
                <a:lnTo>
                  <a:pt x="42" y="159"/>
                </a:lnTo>
                <a:close/>
                <a:moveTo>
                  <a:pt x="159" y="33"/>
                </a:moveTo>
                <a:lnTo>
                  <a:pt x="159" y="33"/>
                </a:lnTo>
                <a:lnTo>
                  <a:pt x="156" y="33"/>
                </a:lnTo>
                <a:lnTo>
                  <a:pt x="153" y="35"/>
                </a:lnTo>
                <a:lnTo>
                  <a:pt x="153" y="36"/>
                </a:lnTo>
                <a:lnTo>
                  <a:pt x="154" y="35"/>
                </a:lnTo>
                <a:lnTo>
                  <a:pt x="158" y="35"/>
                </a:lnTo>
                <a:lnTo>
                  <a:pt x="159" y="33"/>
                </a:lnTo>
                <a:close/>
                <a:moveTo>
                  <a:pt x="28" y="175"/>
                </a:moveTo>
                <a:lnTo>
                  <a:pt x="28" y="175"/>
                </a:lnTo>
                <a:lnTo>
                  <a:pt x="36" y="173"/>
                </a:lnTo>
                <a:lnTo>
                  <a:pt x="33" y="172"/>
                </a:lnTo>
                <a:lnTo>
                  <a:pt x="31" y="172"/>
                </a:lnTo>
                <a:lnTo>
                  <a:pt x="30" y="172"/>
                </a:lnTo>
                <a:lnTo>
                  <a:pt x="28" y="175"/>
                </a:lnTo>
                <a:close/>
                <a:moveTo>
                  <a:pt x="162" y="93"/>
                </a:moveTo>
                <a:lnTo>
                  <a:pt x="162" y="93"/>
                </a:lnTo>
                <a:lnTo>
                  <a:pt x="158" y="95"/>
                </a:lnTo>
                <a:lnTo>
                  <a:pt x="158" y="96"/>
                </a:lnTo>
                <a:lnTo>
                  <a:pt x="162" y="96"/>
                </a:lnTo>
                <a:lnTo>
                  <a:pt x="162" y="93"/>
                </a:lnTo>
                <a:close/>
                <a:moveTo>
                  <a:pt x="156" y="76"/>
                </a:moveTo>
                <a:lnTo>
                  <a:pt x="156" y="76"/>
                </a:lnTo>
                <a:lnTo>
                  <a:pt x="158" y="76"/>
                </a:lnTo>
                <a:lnTo>
                  <a:pt x="159" y="76"/>
                </a:lnTo>
                <a:lnTo>
                  <a:pt x="162" y="69"/>
                </a:lnTo>
                <a:lnTo>
                  <a:pt x="159" y="73"/>
                </a:lnTo>
                <a:lnTo>
                  <a:pt x="156" y="76"/>
                </a:lnTo>
                <a:close/>
                <a:moveTo>
                  <a:pt x="156" y="304"/>
                </a:moveTo>
                <a:lnTo>
                  <a:pt x="156" y="304"/>
                </a:lnTo>
                <a:lnTo>
                  <a:pt x="161" y="309"/>
                </a:lnTo>
                <a:lnTo>
                  <a:pt x="161" y="311"/>
                </a:lnTo>
                <a:lnTo>
                  <a:pt x="162" y="309"/>
                </a:lnTo>
                <a:lnTo>
                  <a:pt x="156" y="304"/>
                </a:lnTo>
                <a:close/>
                <a:moveTo>
                  <a:pt x="385" y="167"/>
                </a:moveTo>
                <a:lnTo>
                  <a:pt x="385" y="167"/>
                </a:lnTo>
                <a:lnTo>
                  <a:pt x="383" y="170"/>
                </a:lnTo>
                <a:lnTo>
                  <a:pt x="383" y="173"/>
                </a:lnTo>
                <a:lnTo>
                  <a:pt x="385" y="170"/>
                </a:lnTo>
                <a:lnTo>
                  <a:pt x="386" y="169"/>
                </a:lnTo>
                <a:lnTo>
                  <a:pt x="385" y="167"/>
                </a:lnTo>
                <a:close/>
                <a:moveTo>
                  <a:pt x="77" y="256"/>
                </a:moveTo>
                <a:lnTo>
                  <a:pt x="77" y="256"/>
                </a:lnTo>
                <a:lnTo>
                  <a:pt x="79" y="257"/>
                </a:lnTo>
                <a:lnTo>
                  <a:pt x="82" y="257"/>
                </a:lnTo>
                <a:lnTo>
                  <a:pt x="82" y="256"/>
                </a:lnTo>
                <a:lnTo>
                  <a:pt x="79" y="256"/>
                </a:lnTo>
                <a:lnTo>
                  <a:pt x="77" y="256"/>
                </a:lnTo>
                <a:close/>
                <a:moveTo>
                  <a:pt x="142" y="91"/>
                </a:moveTo>
                <a:lnTo>
                  <a:pt x="142" y="91"/>
                </a:lnTo>
                <a:lnTo>
                  <a:pt x="142" y="87"/>
                </a:lnTo>
                <a:lnTo>
                  <a:pt x="137" y="91"/>
                </a:lnTo>
                <a:lnTo>
                  <a:pt x="137" y="93"/>
                </a:lnTo>
                <a:lnTo>
                  <a:pt x="142" y="91"/>
                </a:lnTo>
                <a:close/>
                <a:moveTo>
                  <a:pt x="172" y="123"/>
                </a:moveTo>
                <a:lnTo>
                  <a:pt x="172" y="123"/>
                </a:lnTo>
                <a:lnTo>
                  <a:pt x="173" y="123"/>
                </a:lnTo>
                <a:lnTo>
                  <a:pt x="177" y="120"/>
                </a:lnTo>
                <a:lnTo>
                  <a:pt x="172" y="121"/>
                </a:lnTo>
                <a:lnTo>
                  <a:pt x="172" y="123"/>
                </a:lnTo>
                <a:close/>
                <a:moveTo>
                  <a:pt x="317" y="268"/>
                </a:moveTo>
                <a:lnTo>
                  <a:pt x="317" y="268"/>
                </a:lnTo>
                <a:lnTo>
                  <a:pt x="322" y="268"/>
                </a:lnTo>
                <a:lnTo>
                  <a:pt x="322" y="267"/>
                </a:lnTo>
                <a:lnTo>
                  <a:pt x="322" y="265"/>
                </a:lnTo>
                <a:lnTo>
                  <a:pt x="317" y="267"/>
                </a:lnTo>
                <a:lnTo>
                  <a:pt x="317" y="268"/>
                </a:lnTo>
                <a:close/>
                <a:moveTo>
                  <a:pt x="202" y="377"/>
                </a:moveTo>
                <a:lnTo>
                  <a:pt x="202" y="377"/>
                </a:lnTo>
                <a:lnTo>
                  <a:pt x="200" y="375"/>
                </a:lnTo>
                <a:lnTo>
                  <a:pt x="199" y="377"/>
                </a:lnTo>
                <a:lnTo>
                  <a:pt x="200" y="380"/>
                </a:lnTo>
                <a:lnTo>
                  <a:pt x="202" y="377"/>
                </a:lnTo>
                <a:close/>
                <a:moveTo>
                  <a:pt x="205" y="55"/>
                </a:moveTo>
                <a:lnTo>
                  <a:pt x="205" y="55"/>
                </a:lnTo>
                <a:lnTo>
                  <a:pt x="208" y="54"/>
                </a:lnTo>
                <a:lnTo>
                  <a:pt x="211" y="52"/>
                </a:lnTo>
                <a:lnTo>
                  <a:pt x="205" y="52"/>
                </a:lnTo>
                <a:lnTo>
                  <a:pt x="205" y="54"/>
                </a:lnTo>
                <a:lnTo>
                  <a:pt x="205" y="55"/>
                </a:lnTo>
                <a:close/>
                <a:moveTo>
                  <a:pt x="169" y="147"/>
                </a:moveTo>
                <a:lnTo>
                  <a:pt x="169" y="147"/>
                </a:lnTo>
                <a:lnTo>
                  <a:pt x="170" y="145"/>
                </a:lnTo>
                <a:lnTo>
                  <a:pt x="172" y="144"/>
                </a:lnTo>
                <a:lnTo>
                  <a:pt x="169" y="144"/>
                </a:lnTo>
                <a:lnTo>
                  <a:pt x="167" y="144"/>
                </a:lnTo>
                <a:lnTo>
                  <a:pt x="166" y="147"/>
                </a:lnTo>
                <a:lnTo>
                  <a:pt x="169" y="147"/>
                </a:lnTo>
                <a:close/>
                <a:moveTo>
                  <a:pt x="235" y="28"/>
                </a:moveTo>
                <a:lnTo>
                  <a:pt x="235" y="28"/>
                </a:lnTo>
                <a:lnTo>
                  <a:pt x="232" y="28"/>
                </a:lnTo>
                <a:lnTo>
                  <a:pt x="230" y="28"/>
                </a:lnTo>
                <a:lnTo>
                  <a:pt x="230" y="32"/>
                </a:lnTo>
                <a:lnTo>
                  <a:pt x="235" y="30"/>
                </a:lnTo>
                <a:lnTo>
                  <a:pt x="235" y="28"/>
                </a:lnTo>
                <a:close/>
                <a:moveTo>
                  <a:pt x="54" y="232"/>
                </a:moveTo>
                <a:lnTo>
                  <a:pt x="54" y="232"/>
                </a:lnTo>
                <a:lnTo>
                  <a:pt x="54" y="227"/>
                </a:lnTo>
                <a:lnTo>
                  <a:pt x="50" y="227"/>
                </a:lnTo>
                <a:lnTo>
                  <a:pt x="50" y="230"/>
                </a:lnTo>
                <a:lnTo>
                  <a:pt x="54" y="232"/>
                </a:lnTo>
                <a:close/>
                <a:moveTo>
                  <a:pt x="154" y="131"/>
                </a:moveTo>
                <a:lnTo>
                  <a:pt x="154" y="131"/>
                </a:lnTo>
                <a:lnTo>
                  <a:pt x="158" y="129"/>
                </a:lnTo>
                <a:lnTo>
                  <a:pt x="159" y="128"/>
                </a:lnTo>
                <a:lnTo>
                  <a:pt x="154" y="128"/>
                </a:lnTo>
                <a:lnTo>
                  <a:pt x="154" y="131"/>
                </a:lnTo>
                <a:close/>
                <a:moveTo>
                  <a:pt x="202" y="153"/>
                </a:moveTo>
                <a:lnTo>
                  <a:pt x="202" y="153"/>
                </a:lnTo>
                <a:lnTo>
                  <a:pt x="205" y="150"/>
                </a:lnTo>
                <a:lnTo>
                  <a:pt x="199" y="150"/>
                </a:lnTo>
                <a:lnTo>
                  <a:pt x="199" y="153"/>
                </a:lnTo>
                <a:lnTo>
                  <a:pt x="202" y="153"/>
                </a:lnTo>
                <a:close/>
                <a:moveTo>
                  <a:pt x="167" y="106"/>
                </a:moveTo>
                <a:lnTo>
                  <a:pt x="167" y="106"/>
                </a:lnTo>
                <a:lnTo>
                  <a:pt x="167" y="109"/>
                </a:lnTo>
                <a:lnTo>
                  <a:pt x="170" y="109"/>
                </a:lnTo>
                <a:lnTo>
                  <a:pt x="172" y="106"/>
                </a:lnTo>
                <a:lnTo>
                  <a:pt x="167" y="106"/>
                </a:lnTo>
                <a:close/>
                <a:moveTo>
                  <a:pt x="188" y="363"/>
                </a:moveTo>
                <a:lnTo>
                  <a:pt x="188" y="363"/>
                </a:lnTo>
                <a:lnTo>
                  <a:pt x="184" y="360"/>
                </a:lnTo>
                <a:lnTo>
                  <a:pt x="183" y="361"/>
                </a:lnTo>
                <a:lnTo>
                  <a:pt x="183" y="363"/>
                </a:lnTo>
                <a:lnTo>
                  <a:pt x="188" y="363"/>
                </a:lnTo>
                <a:close/>
                <a:moveTo>
                  <a:pt x="156" y="50"/>
                </a:moveTo>
                <a:lnTo>
                  <a:pt x="156" y="50"/>
                </a:lnTo>
                <a:lnTo>
                  <a:pt x="153" y="52"/>
                </a:lnTo>
                <a:lnTo>
                  <a:pt x="150" y="55"/>
                </a:lnTo>
                <a:lnTo>
                  <a:pt x="151" y="55"/>
                </a:lnTo>
                <a:lnTo>
                  <a:pt x="153" y="55"/>
                </a:lnTo>
                <a:lnTo>
                  <a:pt x="156" y="50"/>
                </a:lnTo>
                <a:close/>
                <a:moveTo>
                  <a:pt x="237" y="52"/>
                </a:moveTo>
                <a:lnTo>
                  <a:pt x="237" y="52"/>
                </a:lnTo>
                <a:lnTo>
                  <a:pt x="249" y="52"/>
                </a:lnTo>
                <a:lnTo>
                  <a:pt x="238" y="52"/>
                </a:lnTo>
                <a:lnTo>
                  <a:pt x="237" y="52"/>
                </a:lnTo>
                <a:close/>
                <a:moveTo>
                  <a:pt x="371" y="216"/>
                </a:moveTo>
                <a:lnTo>
                  <a:pt x="371" y="216"/>
                </a:lnTo>
                <a:lnTo>
                  <a:pt x="366" y="221"/>
                </a:lnTo>
                <a:lnTo>
                  <a:pt x="369" y="221"/>
                </a:lnTo>
                <a:lnTo>
                  <a:pt x="371" y="216"/>
                </a:lnTo>
                <a:close/>
                <a:moveTo>
                  <a:pt x="158" y="364"/>
                </a:moveTo>
                <a:lnTo>
                  <a:pt x="158" y="364"/>
                </a:lnTo>
                <a:lnTo>
                  <a:pt x="161" y="361"/>
                </a:lnTo>
                <a:lnTo>
                  <a:pt x="159" y="360"/>
                </a:lnTo>
                <a:lnTo>
                  <a:pt x="158" y="360"/>
                </a:lnTo>
                <a:lnTo>
                  <a:pt x="156" y="361"/>
                </a:lnTo>
                <a:lnTo>
                  <a:pt x="156" y="363"/>
                </a:lnTo>
                <a:lnTo>
                  <a:pt x="158" y="364"/>
                </a:lnTo>
                <a:close/>
                <a:moveTo>
                  <a:pt x="180" y="402"/>
                </a:moveTo>
                <a:lnTo>
                  <a:pt x="180" y="402"/>
                </a:lnTo>
                <a:lnTo>
                  <a:pt x="178" y="405"/>
                </a:lnTo>
                <a:lnTo>
                  <a:pt x="180" y="407"/>
                </a:lnTo>
                <a:lnTo>
                  <a:pt x="181" y="409"/>
                </a:lnTo>
                <a:lnTo>
                  <a:pt x="183" y="409"/>
                </a:lnTo>
                <a:lnTo>
                  <a:pt x="181" y="407"/>
                </a:lnTo>
                <a:lnTo>
                  <a:pt x="180" y="402"/>
                </a:lnTo>
                <a:close/>
                <a:moveTo>
                  <a:pt x="367" y="257"/>
                </a:moveTo>
                <a:lnTo>
                  <a:pt x="367" y="257"/>
                </a:lnTo>
                <a:lnTo>
                  <a:pt x="367" y="259"/>
                </a:lnTo>
                <a:lnTo>
                  <a:pt x="375" y="257"/>
                </a:lnTo>
                <a:lnTo>
                  <a:pt x="367" y="257"/>
                </a:lnTo>
                <a:close/>
                <a:moveTo>
                  <a:pt x="298" y="199"/>
                </a:moveTo>
                <a:lnTo>
                  <a:pt x="298" y="199"/>
                </a:lnTo>
                <a:lnTo>
                  <a:pt x="300" y="189"/>
                </a:lnTo>
                <a:lnTo>
                  <a:pt x="298" y="186"/>
                </a:lnTo>
                <a:lnTo>
                  <a:pt x="298" y="199"/>
                </a:lnTo>
                <a:close/>
                <a:moveTo>
                  <a:pt x="211" y="391"/>
                </a:moveTo>
                <a:lnTo>
                  <a:pt x="211" y="391"/>
                </a:lnTo>
                <a:lnTo>
                  <a:pt x="207" y="390"/>
                </a:lnTo>
                <a:lnTo>
                  <a:pt x="210" y="394"/>
                </a:lnTo>
                <a:lnTo>
                  <a:pt x="211" y="391"/>
                </a:lnTo>
                <a:close/>
                <a:moveTo>
                  <a:pt x="221" y="339"/>
                </a:moveTo>
                <a:lnTo>
                  <a:pt x="221" y="339"/>
                </a:lnTo>
                <a:lnTo>
                  <a:pt x="224" y="334"/>
                </a:lnTo>
                <a:lnTo>
                  <a:pt x="222" y="333"/>
                </a:lnTo>
                <a:lnTo>
                  <a:pt x="219" y="338"/>
                </a:lnTo>
                <a:lnTo>
                  <a:pt x="221" y="339"/>
                </a:lnTo>
                <a:close/>
                <a:moveTo>
                  <a:pt x="323" y="159"/>
                </a:moveTo>
                <a:lnTo>
                  <a:pt x="323" y="159"/>
                </a:lnTo>
                <a:lnTo>
                  <a:pt x="322" y="162"/>
                </a:lnTo>
                <a:lnTo>
                  <a:pt x="323" y="164"/>
                </a:lnTo>
                <a:lnTo>
                  <a:pt x="325" y="162"/>
                </a:lnTo>
                <a:lnTo>
                  <a:pt x="323" y="159"/>
                </a:lnTo>
                <a:close/>
                <a:moveTo>
                  <a:pt x="58" y="185"/>
                </a:moveTo>
                <a:lnTo>
                  <a:pt x="58" y="185"/>
                </a:lnTo>
                <a:lnTo>
                  <a:pt x="63" y="186"/>
                </a:lnTo>
                <a:lnTo>
                  <a:pt x="65" y="183"/>
                </a:lnTo>
                <a:lnTo>
                  <a:pt x="61" y="183"/>
                </a:lnTo>
                <a:lnTo>
                  <a:pt x="60" y="185"/>
                </a:lnTo>
                <a:lnTo>
                  <a:pt x="58" y="185"/>
                </a:lnTo>
                <a:close/>
                <a:moveTo>
                  <a:pt x="334" y="192"/>
                </a:moveTo>
                <a:lnTo>
                  <a:pt x="334" y="192"/>
                </a:lnTo>
                <a:lnTo>
                  <a:pt x="328" y="194"/>
                </a:lnTo>
                <a:lnTo>
                  <a:pt x="333" y="194"/>
                </a:lnTo>
                <a:lnTo>
                  <a:pt x="334" y="194"/>
                </a:lnTo>
                <a:lnTo>
                  <a:pt x="334" y="192"/>
                </a:lnTo>
                <a:close/>
                <a:moveTo>
                  <a:pt x="17" y="230"/>
                </a:moveTo>
                <a:lnTo>
                  <a:pt x="17" y="230"/>
                </a:lnTo>
                <a:lnTo>
                  <a:pt x="17" y="237"/>
                </a:lnTo>
                <a:lnTo>
                  <a:pt x="19" y="235"/>
                </a:lnTo>
                <a:lnTo>
                  <a:pt x="19" y="230"/>
                </a:lnTo>
                <a:lnTo>
                  <a:pt x="17" y="230"/>
                </a:lnTo>
                <a:close/>
                <a:moveTo>
                  <a:pt x="136" y="65"/>
                </a:moveTo>
                <a:lnTo>
                  <a:pt x="136" y="65"/>
                </a:lnTo>
                <a:lnTo>
                  <a:pt x="142" y="58"/>
                </a:lnTo>
                <a:lnTo>
                  <a:pt x="140" y="58"/>
                </a:lnTo>
                <a:lnTo>
                  <a:pt x="139" y="60"/>
                </a:lnTo>
                <a:lnTo>
                  <a:pt x="137" y="63"/>
                </a:lnTo>
                <a:lnTo>
                  <a:pt x="136" y="65"/>
                </a:lnTo>
                <a:close/>
                <a:moveTo>
                  <a:pt x="339" y="205"/>
                </a:moveTo>
                <a:lnTo>
                  <a:pt x="339" y="205"/>
                </a:lnTo>
                <a:lnTo>
                  <a:pt x="337" y="202"/>
                </a:lnTo>
                <a:lnTo>
                  <a:pt x="336" y="202"/>
                </a:lnTo>
                <a:lnTo>
                  <a:pt x="334" y="203"/>
                </a:lnTo>
                <a:lnTo>
                  <a:pt x="339" y="205"/>
                </a:lnTo>
                <a:close/>
                <a:moveTo>
                  <a:pt x="47" y="219"/>
                </a:moveTo>
                <a:lnTo>
                  <a:pt x="47" y="219"/>
                </a:lnTo>
                <a:lnTo>
                  <a:pt x="47" y="215"/>
                </a:lnTo>
                <a:lnTo>
                  <a:pt x="46" y="213"/>
                </a:lnTo>
                <a:lnTo>
                  <a:pt x="46" y="218"/>
                </a:lnTo>
                <a:lnTo>
                  <a:pt x="47" y="219"/>
                </a:lnTo>
                <a:close/>
                <a:moveTo>
                  <a:pt x="39" y="260"/>
                </a:moveTo>
                <a:lnTo>
                  <a:pt x="39" y="260"/>
                </a:lnTo>
                <a:lnTo>
                  <a:pt x="33" y="260"/>
                </a:lnTo>
                <a:lnTo>
                  <a:pt x="35" y="262"/>
                </a:lnTo>
                <a:lnTo>
                  <a:pt x="39" y="262"/>
                </a:lnTo>
                <a:lnTo>
                  <a:pt x="39" y="260"/>
                </a:lnTo>
                <a:close/>
                <a:moveTo>
                  <a:pt x="134" y="73"/>
                </a:moveTo>
                <a:lnTo>
                  <a:pt x="134" y="73"/>
                </a:lnTo>
                <a:lnTo>
                  <a:pt x="139" y="74"/>
                </a:lnTo>
                <a:lnTo>
                  <a:pt x="142" y="71"/>
                </a:lnTo>
                <a:lnTo>
                  <a:pt x="134" y="73"/>
                </a:lnTo>
                <a:close/>
                <a:moveTo>
                  <a:pt x="188" y="9"/>
                </a:moveTo>
                <a:lnTo>
                  <a:pt x="188" y="9"/>
                </a:lnTo>
                <a:lnTo>
                  <a:pt x="207" y="9"/>
                </a:lnTo>
                <a:lnTo>
                  <a:pt x="208" y="8"/>
                </a:lnTo>
                <a:lnTo>
                  <a:pt x="188" y="9"/>
                </a:lnTo>
                <a:close/>
                <a:moveTo>
                  <a:pt x="77" y="151"/>
                </a:moveTo>
                <a:lnTo>
                  <a:pt x="77" y="151"/>
                </a:lnTo>
                <a:lnTo>
                  <a:pt x="74" y="153"/>
                </a:lnTo>
                <a:lnTo>
                  <a:pt x="72" y="155"/>
                </a:lnTo>
                <a:lnTo>
                  <a:pt x="76" y="155"/>
                </a:lnTo>
                <a:lnTo>
                  <a:pt x="77" y="151"/>
                </a:lnTo>
                <a:close/>
                <a:moveTo>
                  <a:pt x="285" y="147"/>
                </a:moveTo>
                <a:lnTo>
                  <a:pt x="285" y="147"/>
                </a:lnTo>
                <a:lnTo>
                  <a:pt x="278" y="147"/>
                </a:lnTo>
                <a:lnTo>
                  <a:pt x="279" y="148"/>
                </a:lnTo>
                <a:lnTo>
                  <a:pt x="285" y="148"/>
                </a:lnTo>
                <a:lnTo>
                  <a:pt x="285" y="147"/>
                </a:lnTo>
                <a:close/>
                <a:moveTo>
                  <a:pt x="202" y="402"/>
                </a:moveTo>
                <a:lnTo>
                  <a:pt x="202" y="402"/>
                </a:lnTo>
                <a:lnTo>
                  <a:pt x="200" y="397"/>
                </a:lnTo>
                <a:lnTo>
                  <a:pt x="197" y="402"/>
                </a:lnTo>
                <a:lnTo>
                  <a:pt x="202" y="402"/>
                </a:lnTo>
                <a:close/>
                <a:moveTo>
                  <a:pt x="271" y="393"/>
                </a:moveTo>
                <a:lnTo>
                  <a:pt x="271" y="393"/>
                </a:lnTo>
                <a:lnTo>
                  <a:pt x="273" y="385"/>
                </a:lnTo>
                <a:lnTo>
                  <a:pt x="271" y="390"/>
                </a:lnTo>
                <a:lnTo>
                  <a:pt x="271" y="391"/>
                </a:lnTo>
                <a:lnTo>
                  <a:pt x="271" y="393"/>
                </a:lnTo>
                <a:close/>
                <a:moveTo>
                  <a:pt x="196" y="49"/>
                </a:moveTo>
                <a:lnTo>
                  <a:pt x="196" y="49"/>
                </a:lnTo>
                <a:lnTo>
                  <a:pt x="199" y="44"/>
                </a:lnTo>
                <a:lnTo>
                  <a:pt x="196" y="44"/>
                </a:lnTo>
                <a:lnTo>
                  <a:pt x="196" y="49"/>
                </a:lnTo>
                <a:close/>
                <a:moveTo>
                  <a:pt x="98" y="216"/>
                </a:moveTo>
                <a:lnTo>
                  <a:pt x="98" y="216"/>
                </a:lnTo>
                <a:lnTo>
                  <a:pt x="96" y="208"/>
                </a:lnTo>
                <a:lnTo>
                  <a:pt x="95" y="208"/>
                </a:lnTo>
                <a:lnTo>
                  <a:pt x="95" y="216"/>
                </a:lnTo>
                <a:lnTo>
                  <a:pt x="98" y="216"/>
                </a:lnTo>
                <a:close/>
                <a:moveTo>
                  <a:pt x="386" y="189"/>
                </a:moveTo>
                <a:lnTo>
                  <a:pt x="386" y="189"/>
                </a:lnTo>
                <a:lnTo>
                  <a:pt x="385" y="189"/>
                </a:lnTo>
                <a:lnTo>
                  <a:pt x="385" y="191"/>
                </a:lnTo>
                <a:lnTo>
                  <a:pt x="385" y="196"/>
                </a:lnTo>
                <a:lnTo>
                  <a:pt x="386" y="192"/>
                </a:lnTo>
                <a:lnTo>
                  <a:pt x="386" y="189"/>
                </a:lnTo>
                <a:close/>
                <a:moveTo>
                  <a:pt x="383" y="158"/>
                </a:moveTo>
                <a:lnTo>
                  <a:pt x="383" y="158"/>
                </a:lnTo>
                <a:lnTo>
                  <a:pt x="383" y="161"/>
                </a:lnTo>
                <a:lnTo>
                  <a:pt x="383" y="166"/>
                </a:lnTo>
                <a:lnTo>
                  <a:pt x="385" y="164"/>
                </a:lnTo>
                <a:lnTo>
                  <a:pt x="385" y="162"/>
                </a:lnTo>
                <a:lnTo>
                  <a:pt x="383" y="158"/>
                </a:lnTo>
                <a:close/>
                <a:moveTo>
                  <a:pt x="248" y="126"/>
                </a:moveTo>
                <a:lnTo>
                  <a:pt x="248" y="126"/>
                </a:lnTo>
                <a:lnTo>
                  <a:pt x="246" y="126"/>
                </a:lnTo>
                <a:lnTo>
                  <a:pt x="243" y="131"/>
                </a:lnTo>
                <a:lnTo>
                  <a:pt x="244" y="131"/>
                </a:lnTo>
                <a:lnTo>
                  <a:pt x="248" y="126"/>
                </a:lnTo>
                <a:close/>
                <a:moveTo>
                  <a:pt x="243" y="65"/>
                </a:moveTo>
                <a:lnTo>
                  <a:pt x="243" y="65"/>
                </a:lnTo>
                <a:lnTo>
                  <a:pt x="246" y="58"/>
                </a:lnTo>
                <a:lnTo>
                  <a:pt x="241" y="63"/>
                </a:lnTo>
                <a:lnTo>
                  <a:pt x="241" y="65"/>
                </a:lnTo>
                <a:lnTo>
                  <a:pt x="243" y="65"/>
                </a:lnTo>
                <a:close/>
                <a:moveTo>
                  <a:pt x="240" y="145"/>
                </a:moveTo>
                <a:lnTo>
                  <a:pt x="240" y="145"/>
                </a:lnTo>
                <a:lnTo>
                  <a:pt x="240" y="144"/>
                </a:lnTo>
                <a:lnTo>
                  <a:pt x="237" y="142"/>
                </a:lnTo>
                <a:lnTo>
                  <a:pt x="235" y="145"/>
                </a:lnTo>
                <a:lnTo>
                  <a:pt x="238" y="145"/>
                </a:lnTo>
                <a:lnTo>
                  <a:pt x="240" y="145"/>
                </a:lnTo>
                <a:close/>
                <a:moveTo>
                  <a:pt x="134" y="248"/>
                </a:moveTo>
                <a:lnTo>
                  <a:pt x="134" y="248"/>
                </a:lnTo>
                <a:lnTo>
                  <a:pt x="136" y="248"/>
                </a:lnTo>
                <a:lnTo>
                  <a:pt x="137" y="248"/>
                </a:lnTo>
                <a:lnTo>
                  <a:pt x="134" y="243"/>
                </a:lnTo>
                <a:lnTo>
                  <a:pt x="132" y="244"/>
                </a:lnTo>
                <a:lnTo>
                  <a:pt x="134" y="248"/>
                </a:lnTo>
                <a:close/>
                <a:moveTo>
                  <a:pt x="79" y="173"/>
                </a:moveTo>
                <a:lnTo>
                  <a:pt x="79" y="173"/>
                </a:lnTo>
                <a:lnTo>
                  <a:pt x="82" y="173"/>
                </a:lnTo>
                <a:lnTo>
                  <a:pt x="83" y="173"/>
                </a:lnTo>
                <a:lnTo>
                  <a:pt x="85" y="170"/>
                </a:lnTo>
                <a:lnTo>
                  <a:pt x="82" y="170"/>
                </a:lnTo>
                <a:lnTo>
                  <a:pt x="79" y="173"/>
                </a:lnTo>
                <a:close/>
                <a:moveTo>
                  <a:pt x="238" y="131"/>
                </a:moveTo>
                <a:lnTo>
                  <a:pt x="238" y="131"/>
                </a:lnTo>
                <a:lnTo>
                  <a:pt x="240" y="131"/>
                </a:lnTo>
                <a:lnTo>
                  <a:pt x="243" y="126"/>
                </a:lnTo>
                <a:lnTo>
                  <a:pt x="240" y="126"/>
                </a:lnTo>
                <a:lnTo>
                  <a:pt x="240" y="128"/>
                </a:lnTo>
                <a:lnTo>
                  <a:pt x="238" y="131"/>
                </a:lnTo>
                <a:close/>
                <a:moveTo>
                  <a:pt x="101" y="197"/>
                </a:moveTo>
                <a:lnTo>
                  <a:pt x="101" y="197"/>
                </a:lnTo>
                <a:lnTo>
                  <a:pt x="102" y="200"/>
                </a:lnTo>
                <a:lnTo>
                  <a:pt x="104" y="205"/>
                </a:lnTo>
                <a:lnTo>
                  <a:pt x="104" y="203"/>
                </a:lnTo>
                <a:lnTo>
                  <a:pt x="104" y="199"/>
                </a:lnTo>
                <a:lnTo>
                  <a:pt x="101" y="197"/>
                </a:lnTo>
                <a:close/>
                <a:moveTo>
                  <a:pt x="355" y="199"/>
                </a:moveTo>
                <a:lnTo>
                  <a:pt x="355" y="199"/>
                </a:lnTo>
                <a:lnTo>
                  <a:pt x="355" y="200"/>
                </a:lnTo>
                <a:lnTo>
                  <a:pt x="353" y="202"/>
                </a:lnTo>
                <a:lnTo>
                  <a:pt x="353" y="205"/>
                </a:lnTo>
                <a:lnTo>
                  <a:pt x="355" y="205"/>
                </a:lnTo>
                <a:lnTo>
                  <a:pt x="355" y="199"/>
                </a:lnTo>
                <a:close/>
                <a:moveTo>
                  <a:pt x="257" y="382"/>
                </a:moveTo>
                <a:lnTo>
                  <a:pt x="257" y="382"/>
                </a:lnTo>
                <a:lnTo>
                  <a:pt x="257" y="385"/>
                </a:lnTo>
                <a:lnTo>
                  <a:pt x="259" y="388"/>
                </a:lnTo>
                <a:lnTo>
                  <a:pt x="259" y="386"/>
                </a:lnTo>
                <a:lnTo>
                  <a:pt x="257" y="382"/>
                </a:lnTo>
                <a:close/>
                <a:moveTo>
                  <a:pt x="356" y="219"/>
                </a:moveTo>
                <a:lnTo>
                  <a:pt x="356" y="219"/>
                </a:lnTo>
                <a:lnTo>
                  <a:pt x="356" y="221"/>
                </a:lnTo>
                <a:lnTo>
                  <a:pt x="358" y="221"/>
                </a:lnTo>
                <a:lnTo>
                  <a:pt x="361" y="213"/>
                </a:lnTo>
                <a:lnTo>
                  <a:pt x="360" y="215"/>
                </a:lnTo>
                <a:lnTo>
                  <a:pt x="360" y="218"/>
                </a:lnTo>
                <a:lnTo>
                  <a:pt x="358" y="219"/>
                </a:lnTo>
                <a:lnTo>
                  <a:pt x="356" y="219"/>
                </a:lnTo>
                <a:close/>
                <a:moveTo>
                  <a:pt x="126" y="151"/>
                </a:moveTo>
                <a:lnTo>
                  <a:pt x="126" y="151"/>
                </a:lnTo>
                <a:lnTo>
                  <a:pt x="132" y="150"/>
                </a:lnTo>
                <a:lnTo>
                  <a:pt x="129" y="148"/>
                </a:lnTo>
                <a:lnTo>
                  <a:pt x="126" y="151"/>
                </a:lnTo>
                <a:close/>
                <a:moveTo>
                  <a:pt x="136" y="58"/>
                </a:moveTo>
                <a:lnTo>
                  <a:pt x="136" y="58"/>
                </a:lnTo>
                <a:lnTo>
                  <a:pt x="132" y="58"/>
                </a:lnTo>
                <a:lnTo>
                  <a:pt x="132" y="63"/>
                </a:lnTo>
                <a:lnTo>
                  <a:pt x="136" y="58"/>
                </a:lnTo>
                <a:close/>
                <a:moveTo>
                  <a:pt x="28" y="191"/>
                </a:moveTo>
                <a:lnTo>
                  <a:pt x="28" y="191"/>
                </a:lnTo>
                <a:lnTo>
                  <a:pt x="25" y="191"/>
                </a:lnTo>
                <a:lnTo>
                  <a:pt x="25" y="194"/>
                </a:lnTo>
                <a:lnTo>
                  <a:pt x="28" y="194"/>
                </a:lnTo>
                <a:lnTo>
                  <a:pt x="27" y="192"/>
                </a:lnTo>
                <a:lnTo>
                  <a:pt x="28" y="191"/>
                </a:lnTo>
                <a:close/>
                <a:moveTo>
                  <a:pt x="396" y="263"/>
                </a:moveTo>
                <a:lnTo>
                  <a:pt x="396" y="263"/>
                </a:lnTo>
                <a:lnTo>
                  <a:pt x="393" y="263"/>
                </a:lnTo>
                <a:lnTo>
                  <a:pt x="394" y="267"/>
                </a:lnTo>
                <a:lnTo>
                  <a:pt x="396" y="268"/>
                </a:lnTo>
                <a:lnTo>
                  <a:pt x="396" y="263"/>
                </a:lnTo>
                <a:close/>
                <a:moveTo>
                  <a:pt x="27" y="249"/>
                </a:moveTo>
                <a:lnTo>
                  <a:pt x="27" y="249"/>
                </a:lnTo>
                <a:lnTo>
                  <a:pt x="28" y="251"/>
                </a:lnTo>
                <a:lnTo>
                  <a:pt x="33" y="252"/>
                </a:lnTo>
                <a:lnTo>
                  <a:pt x="33" y="249"/>
                </a:lnTo>
                <a:lnTo>
                  <a:pt x="27" y="249"/>
                </a:lnTo>
                <a:close/>
                <a:moveTo>
                  <a:pt x="20" y="219"/>
                </a:moveTo>
                <a:lnTo>
                  <a:pt x="20" y="219"/>
                </a:lnTo>
                <a:lnTo>
                  <a:pt x="20" y="224"/>
                </a:lnTo>
                <a:lnTo>
                  <a:pt x="22" y="224"/>
                </a:lnTo>
                <a:lnTo>
                  <a:pt x="24" y="219"/>
                </a:lnTo>
                <a:lnTo>
                  <a:pt x="20" y="219"/>
                </a:lnTo>
                <a:close/>
                <a:moveTo>
                  <a:pt x="143" y="377"/>
                </a:moveTo>
                <a:lnTo>
                  <a:pt x="143" y="377"/>
                </a:lnTo>
                <a:lnTo>
                  <a:pt x="140" y="380"/>
                </a:lnTo>
                <a:lnTo>
                  <a:pt x="142" y="385"/>
                </a:lnTo>
                <a:lnTo>
                  <a:pt x="142" y="380"/>
                </a:lnTo>
                <a:lnTo>
                  <a:pt x="143" y="377"/>
                </a:lnTo>
                <a:close/>
                <a:moveTo>
                  <a:pt x="240" y="55"/>
                </a:moveTo>
                <a:lnTo>
                  <a:pt x="240" y="55"/>
                </a:lnTo>
                <a:lnTo>
                  <a:pt x="240" y="60"/>
                </a:lnTo>
                <a:lnTo>
                  <a:pt x="244" y="55"/>
                </a:lnTo>
                <a:lnTo>
                  <a:pt x="240" y="55"/>
                </a:lnTo>
                <a:close/>
                <a:moveTo>
                  <a:pt x="344" y="166"/>
                </a:moveTo>
                <a:lnTo>
                  <a:pt x="344" y="166"/>
                </a:lnTo>
                <a:lnTo>
                  <a:pt x="342" y="162"/>
                </a:lnTo>
                <a:lnTo>
                  <a:pt x="339" y="167"/>
                </a:lnTo>
                <a:lnTo>
                  <a:pt x="344" y="166"/>
                </a:lnTo>
                <a:close/>
                <a:moveTo>
                  <a:pt x="345" y="252"/>
                </a:moveTo>
                <a:lnTo>
                  <a:pt x="345" y="252"/>
                </a:lnTo>
                <a:lnTo>
                  <a:pt x="344" y="251"/>
                </a:lnTo>
                <a:lnTo>
                  <a:pt x="342" y="251"/>
                </a:lnTo>
                <a:lnTo>
                  <a:pt x="342" y="254"/>
                </a:lnTo>
                <a:lnTo>
                  <a:pt x="344" y="254"/>
                </a:lnTo>
                <a:lnTo>
                  <a:pt x="345" y="252"/>
                </a:lnTo>
                <a:close/>
                <a:moveTo>
                  <a:pt x="328" y="207"/>
                </a:moveTo>
                <a:lnTo>
                  <a:pt x="328" y="207"/>
                </a:lnTo>
                <a:lnTo>
                  <a:pt x="325" y="207"/>
                </a:lnTo>
                <a:lnTo>
                  <a:pt x="325" y="210"/>
                </a:lnTo>
                <a:lnTo>
                  <a:pt x="326" y="211"/>
                </a:lnTo>
                <a:lnTo>
                  <a:pt x="328" y="207"/>
                </a:lnTo>
                <a:close/>
                <a:moveTo>
                  <a:pt x="47" y="252"/>
                </a:moveTo>
                <a:lnTo>
                  <a:pt x="47" y="252"/>
                </a:lnTo>
                <a:lnTo>
                  <a:pt x="47" y="249"/>
                </a:lnTo>
                <a:lnTo>
                  <a:pt x="46" y="248"/>
                </a:lnTo>
                <a:lnTo>
                  <a:pt x="44" y="249"/>
                </a:lnTo>
                <a:lnTo>
                  <a:pt x="46" y="252"/>
                </a:lnTo>
                <a:lnTo>
                  <a:pt x="47" y="252"/>
                </a:lnTo>
                <a:close/>
                <a:moveTo>
                  <a:pt x="88" y="177"/>
                </a:moveTo>
                <a:lnTo>
                  <a:pt x="88" y="177"/>
                </a:lnTo>
                <a:lnTo>
                  <a:pt x="85" y="177"/>
                </a:lnTo>
                <a:lnTo>
                  <a:pt x="83" y="177"/>
                </a:lnTo>
                <a:lnTo>
                  <a:pt x="82" y="178"/>
                </a:lnTo>
                <a:lnTo>
                  <a:pt x="87" y="178"/>
                </a:lnTo>
                <a:lnTo>
                  <a:pt x="88" y="177"/>
                </a:lnTo>
                <a:close/>
                <a:moveTo>
                  <a:pt x="28" y="221"/>
                </a:moveTo>
                <a:lnTo>
                  <a:pt x="28" y="221"/>
                </a:lnTo>
                <a:lnTo>
                  <a:pt x="27" y="219"/>
                </a:lnTo>
                <a:lnTo>
                  <a:pt x="27" y="224"/>
                </a:lnTo>
                <a:lnTo>
                  <a:pt x="28" y="222"/>
                </a:lnTo>
                <a:lnTo>
                  <a:pt x="28" y="221"/>
                </a:lnTo>
                <a:close/>
                <a:moveTo>
                  <a:pt x="230" y="320"/>
                </a:moveTo>
                <a:lnTo>
                  <a:pt x="230" y="320"/>
                </a:lnTo>
                <a:lnTo>
                  <a:pt x="232" y="322"/>
                </a:lnTo>
                <a:lnTo>
                  <a:pt x="235" y="317"/>
                </a:lnTo>
                <a:lnTo>
                  <a:pt x="230" y="320"/>
                </a:lnTo>
                <a:close/>
                <a:moveTo>
                  <a:pt x="164" y="145"/>
                </a:moveTo>
                <a:lnTo>
                  <a:pt x="164" y="145"/>
                </a:lnTo>
                <a:lnTo>
                  <a:pt x="162" y="145"/>
                </a:lnTo>
                <a:lnTo>
                  <a:pt x="161" y="145"/>
                </a:lnTo>
                <a:lnTo>
                  <a:pt x="159" y="147"/>
                </a:lnTo>
                <a:lnTo>
                  <a:pt x="159" y="148"/>
                </a:lnTo>
                <a:lnTo>
                  <a:pt x="161" y="148"/>
                </a:lnTo>
                <a:lnTo>
                  <a:pt x="164" y="145"/>
                </a:lnTo>
                <a:close/>
                <a:moveTo>
                  <a:pt x="238" y="28"/>
                </a:moveTo>
                <a:lnTo>
                  <a:pt x="238" y="28"/>
                </a:lnTo>
                <a:lnTo>
                  <a:pt x="238" y="30"/>
                </a:lnTo>
                <a:lnTo>
                  <a:pt x="241" y="30"/>
                </a:lnTo>
                <a:lnTo>
                  <a:pt x="243" y="28"/>
                </a:lnTo>
                <a:lnTo>
                  <a:pt x="238" y="28"/>
                </a:lnTo>
                <a:close/>
                <a:moveTo>
                  <a:pt x="77" y="265"/>
                </a:moveTo>
                <a:lnTo>
                  <a:pt x="77" y="265"/>
                </a:lnTo>
                <a:lnTo>
                  <a:pt x="76" y="265"/>
                </a:lnTo>
                <a:lnTo>
                  <a:pt x="71" y="263"/>
                </a:lnTo>
                <a:lnTo>
                  <a:pt x="72" y="265"/>
                </a:lnTo>
                <a:lnTo>
                  <a:pt x="72" y="267"/>
                </a:lnTo>
                <a:lnTo>
                  <a:pt x="77" y="265"/>
                </a:lnTo>
                <a:close/>
                <a:moveTo>
                  <a:pt x="150" y="397"/>
                </a:moveTo>
                <a:lnTo>
                  <a:pt x="150" y="397"/>
                </a:lnTo>
                <a:lnTo>
                  <a:pt x="150" y="401"/>
                </a:lnTo>
                <a:lnTo>
                  <a:pt x="151" y="402"/>
                </a:lnTo>
                <a:lnTo>
                  <a:pt x="153" y="401"/>
                </a:lnTo>
                <a:lnTo>
                  <a:pt x="150" y="397"/>
                </a:lnTo>
                <a:close/>
                <a:moveTo>
                  <a:pt x="189" y="27"/>
                </a:moveTo>
                <a:lnTo>
                  <a:pt x="189" y="27"/>
                </a:lnTo>
                <a:lnTo>
                  <a:pt x="194" y="27"/>
                </a:lnTo>
                <a:lnTo>
                  <a:pt x="194" y="24"/>
                </a:lnTo>
                <a:lnTo>
                  <a:pt x="191" y="24"/>
                </a:lnTo>
                <a:lnTo>
                  <a:pt x="189" y="25"/>
                </a:lnTo>
                <a:lnTo>
                  <a:pt x="189" y="27"/>
                </a:lnTo>
                <a:close/>
                <a:moveTo>
                  <a:pt x="255" y="36"/>
                </a:moveTo>
                <a:lnTo>
                  <a:pt x="255" y="36"/>
                </a:lnTo>
                <a:lnTo>
                  <a:pt x="255" y="27"/>
                </a:lnTo>
                <a:lnTo>
                  <a:pt x="254" y="35"/>
                </a:lnTo>
                <a:lnTo>
                  <a:pt x="255" y="36"/>
                </a:lnTo>
                <a:close/>
                <a:moveTo>
                  <a:pt x="249" y="76"/>
                </a:moveTo>
                <a:lnTo>
                  <a:pt x="249" y="76"/>
                </a:lnTo>
                <a:lnTo>
                  <a:pt x="251" y="76"/>
                </a:lnTo>
                <a:lnTo>
                  <a:pt x="251" y="71"/>
                </a:lnTo>
                <a:lnTo>
                  <a:pt x="249" y="73"/>
                </a:lnTo>
                <a:lnTo>
                  <a:pt x="249" y="76"/>
                </a:lnTo>
                <a:close/>
                <a:moveTo>
                  <a:pt x="369" y="151"/>
                </a:moveTo>
                <a:lnTo>
                  <a:pt x="369" y="151"/>
                </a:lnTo>
                <a:lnTo>
                  <a:pt x="369" y="158"/>
                </a:lnTo>
                <a:lnTo>
                  <a:pt x="371" y="156"/>
                </a:lnTo>
                <a:lnTo>
                  <a:pt x="369" y="151"/>
                </a:lnTo>
                <a:close/>
                <a:moveTo>
                  <a:pt x="205" y="14"/>
                </a:moveTo>
                <a:lnTo>
                  <a:pt x="205" y="14"/>
                </a:lnTo>
                <a:lnTo>
                  <a:pt x="196" y="16"/>
                </a:lnTo>
                <a:lnTo>
                  <a:pt x="205" y="16"/>
                </a:lnTo>
                <a:lnTo>
                  <a:pt x="205" y="14"/>
                </a:lnTo>
                <a:close/>
                <a:moveTo>
                  <a:pt x="154" y="358"/>
                </a:moveTo>
                <a:lnTo>
                  <a:pt x="154" y="358"/>
                </a:lnTo>
                <a:lnTo>
                  <a:pt x="156" y="356"/>
                </a:lnTo>
                <a:lnTo>
                  <a:pt x="153" y="352"/>
                </a:lnTo>
                <a:lnTo>
                  <a:pt x="154" y="358"/>
                </a:lnTo>
                <a:close/>
                <a:moveTo>
                  <a:pt x="380" y="139"/>
                </a:moveTo>
                <a:lnTo>
                  <a:pt x="380" y="139"/>
                </a:lnTo>
                <a:lnTo>
                  <a:pt x="386" y="139"/>
                </a:lnTo>
                <a:lnTo>
                  <a:pt x="388" y="139"/>
                </a:lnTo>
                <a:lnTo>
                  <a:pt x="391" y="140"/>
                </a:lnTo>
                <a:lnTo>
                  <a:pt x="391" y="139"/>
                </a:lnTo>
                <a:lnTo>
                  <a:pt x="380" y="139"/>
                </a:lnTo>
                <a:close/>
                <a:moveTo>
                  <a:pt x="96" y="257"/>
                </a:moveTo>
                <a:lnTo>
                  <a:pt x="96" y="257"/>
                </a:lnTo>
                <a:lnTo>
                  <a:pt x="106" y="257"/>
                </a:lnTo>
                <a:lnTo>
                  <a:pt x="96" y="256"/>
                </a:lnTo>
                <a:lnTo>
                  <a:pt x="96" y="257"/>
                </a:lnTo>
                <a:close/>
                <a:moveTo>
                  <a:pt x="255" y="136"/>
                </a:moveTo>
                <a:lnTo>
                  <a:pt x="255" y="136"/>
                </a:lnTo>
                <a:lnTo>
                  <a:pt x="252" y="136"/>
                </a:lnTo>
                <a:lnTo>
                  <a:pt x="251" y="136"/>
                </a:lnTo>
                <a:lnTo>
                  <a:pt x="251" y="137"/>
                </a:lnTo>
                <a:lnTo>
                  <a:pt x="255" y="137"/>
                </a:lnTo>
                <a:lnTo>
                  <a:pt x="255" y="136"/>
                </a:lnTo>
                <a:close/>
                <a:moveTo>
                  <a:pt x="342" y="267"/>
                </a:moveTo>
                <a:lnTo>
                  <a:pt x="342" y="267"/>
                </a:lnTo>
                <a:lnTo>
                  <a:pt x="345" y="265"/>
                </a:lnTo>
                <a:lnTo>
                  <a:pt x="349" y="265"/>
                </a:lnTo>
                <a:lnTo>
                  <a:pt x="352" y="265"/>
                </a:lnTo>
                <a:lnTo>
                  <a:pt x="342" y="265"/>
                </a:lnTo>
                <a:lnTo>
                  <a:pt x="342" y="267"/>
                </a:lnTo>
                <a:close/>
                <a:moveTo>
                  <a:pt x="243" y="314"/>
                </a:moveTo>
                <a:lnTo>
                  <a:pt x="243" y="314"/>
                </a:lnTo>
                <a:lnTo>
                  <a:pt x="246" y="309"/>
                </a:lnTo>
                <a:lnTo>
                  <a:pt x="244" y="308"/>
                </a:lnTo>
                <a:lnTo>
                  <a:pt x="241" y="312"/>
                </a:lnTo>
                <a:lnTo>
                  <a:pt x="243" y="314"/>
                </a:lnTo>
                <a:close/>
                <a:moveTo>
                  <a:pt x="341" y="178"/>
                </a:moveTo>
                <a:lnTo>
                  <a:pt x="341" y="178"/>
                </a:lnTo>
                <a:lnTo>
                  <a:pt x="341" y="185"/>
                </a:lnTo>
                <a:lnTo>
                  <a:pt x="342" y="183"/>
                </a:lnTo>
                <a:lnTo>
                  <a:pt x="342" y="180"/>
                </a:lnTo>
                <a:lnTo>
                  <a:pt x="342" y="178"/>
                </a:lnTo>
                <a:lnTo>
                  <a:pt x="341" y="178"/>
                </a:lnTo>
                <a:close/>
                <a:moveTo>
                  <a:pt x="349" y="227"/>
                </a:moveTo>
                <a:lnTo>
                  <a:pt x="349" y="227"/>
                </a:lnTo>
                <a:lnTo>
                  <a:pt x="350" y="232"/>
                </a:lnTo>
                <a:lnTo>
                  <a:pt x="352" y="227"/>
                </a:lnTo>
                <a:lnTo>
                  <a:pt x="349" y="227"/>
                </a:lnTo>
                <a:close/>
                <a:moveTo>
                  <a:pt x="266" y="345"/>
                </a:moveTo>
                <a:lnTo>
                  <a:pt x="266" y="345"/>
                </a:lnTo>
                <a:lnTo>
                  <a:pt x="265" y="349"/>
                </a:lnTo>
                <a:lnTo>
                  <a:pt x="266" y="353"/>
                </a:lnTo>
                <a:lnTo>
                  <a:pt x="266" y="345"/>
                </a:lnTo>
                <a:close/>
                <a:moveTo>
                  <a:pt x="349" y="241"/>
                </a:moveTo>
                <a:lnTo>
                  <a:pt x="349" y="241"/>
                </a:lnTo>
                <a:lnTo>
                  <a:pt x="347" y="238"/>
                </a:lnTo>
                <a:lnTo>
                  <a:pt x="347" y="241"/>
                </a:lnTo>
                <a:lnTo>
                  <a:pt x="349" y="241"/>
                </a:lnTo>
                <a:close/>
                <a:moveTo>
                  <a:pt x="159" y="139"/>
                </a:moveTo>
                <a:lnTo>
                  <a:pt x="159" y="139"/>
                </a:lnTo>
                <a:lnTo>
                  <a:pt x="156" y="137"/>
                </a:lnTo>
                <a:lnTo>
                  <a:pt x="154" y="140"/>
                </a:lnTo>
                <a:lnTo>
                  <a:pt x="158" y="140"/>
                </a:lnTo>
                <a:lnTo>
                  <a:pt x="159" y="139"/>
                </a:lnTo>
                <a:close/>
                <a:moveTo>
                  <a:pt x="207" y="60"/>
                </a:moveTo>
                <a:lnTo>
                  <a:pt x="207" y="60"/>
                </a:lnTo>
                <a:lnTo>
                  <a:pt x="211" y="62"/>
                </a:lnTo>
                <a:lnTo>
                  <a:pt x="211" y="58"/>
                </a:lnTo>
                <a:lnTo>
                  <a:pt x="207" y="60"/>
                </a:lnTo>
                <a:close/>
                <a:moveTo>
                  <a:pt x="243" y="325"/>
                </a:moveTo>
                <a:lnTo>
                  <a:pt x="243" y="325"/>
                </a:lnTo>
                <a:lnTo>
                  <a:pt x="240" y="327"/>
                </a:lnTo>
                <a:lnTo>
                  <a:pt x="238" y="330"/>
                </a:lnTo>
                <a:lnTo>
                  <a:pt x="240" y="330"/>
                </a:lnTo>
                <a:lnTo>
                  <a:pt x="243" y="325"/>
                </a:lnTo>
                <a:close/>
                <a:moveTo>
                  <a:pt x="80" y="211"/>
                </a:moveTo>
                <a:lnTo>
                  <a:pt x="80" y="211"/>
                </a:lnTo>
                <a:lnTo>
                  <a:pt x="79" y="211"/>
                </a:lnTo>
                <a:lnTo>
                  <a:pt x="77" y="213"/>
                </a:lnTo>
                <a:lnTo>
                  <a:pt x="82" y="215"/>
                </a:lnTo>
                <a:lnTo>
                  <a:pt x="80" y="211"/>
                </a:lnTo>
                <a:close/>
                <a:moveTo>
                  <a:pt x="344" y="222"/>
                </a:moveTo>
                <a:lnTo>
                  <a:pt x="344" y="222"/>
                </a:lnTo>
                <a:lnTo>
                  <a:pt x="341" y="222"/>
                </a:lnTo>
                <a:lnTo>
                  <a:pt x="341" y="226"/>
                </a:lnTo>
                <a:lnTo>
                  <a:pt x="344" y="224"/>
                </a:lnTo>
                <a:lnTo>
                  <a:pt x="344" y="222"/>
                </a:lnTo>
                <a:close/>
                <a:moveTo>
                  <a:pt x="203" y="399"/>
                </a:moveTo>
                <a:lnTo>
                  <a:pt x="203" y="399"/>
                </a:lnTo>
                <a:lnTo>
                  <a:pt x="207" y="402"/>
                </a:lnTo>
                <a:lnTo>
                  <a:pt x="208" y="399"/>
                </a:lnTo>
                <a:lnTo>
                  <a:pt x="203" y="399"/>
                </a:lnTo>
                <a:close/>
                <a:moveTo>
                  <a:pt x="180" y="393"/>
                </a:moveTo>
                <a:lnTo>
                  <a:pt x="180" y="393"/>
                </a:lnTo>
                <a:lnTo>
                  <a:pt x="183" y="393"/>
                </a:lnTo>
                <a:lnTo>
                  <a:pt x="184" y="391"/>
                </a:lnTo>
                <a:lnTo>
                  <a:pt x="183" y="390"/>
                </a:lnTo>
                <a:lnTo>
                  <a:pt x="180" y="393"/>
                </a:lnTo>
                <a:close/>
                <a:moveTo>
                  <a:pt x="166" y="360"/>
                </a:moveTo>
                <a:lnTo>
                  <a:pt x="166" y="360"/>
                </a:lnTo>
                <a:lnTo>
                  <a:pt x="164" y="361"/>
                </a:lnTo>
                <a:lnTo>
                  <a:pt x="169" y="366"/>
                </a:lnTo>
                <a:lnTo>
                  <a:pt x="166" y="360"/>
                </a:lnTo>
                <a:close/>
                <a:moveTo>
                  <a:pt x="39" y="213"/>
                </a:moveTo>
                <a:lnTo>
                  <a:pt x="39" y="213"/>
                </a:lnTo>
                <a:lnTo>
                  <a:pt x="39" y="218"/>
                </a:lnTo>
                <a:lnTo>
                  <a:pt x="41" y="218"/>
                </a:lnTo>
                <a:lnTo>
                  <a:pt x="41" y="213"/>
                </a:lnTo>
                <a:lnTo>
                  <a:pt x="39" y="213"/>
                </a:lnTo>
                <a:close/>
                <a:moveTo>
                  <a:pt x="113" y="161"/>
                </a:moveTo>
                <a:lnTo>
                  <a:pt x="113" y="161"/>
                </a:lnTo>
                <a:lnTo>
                  <a:pt x="110" y="161"/>
                </a:lnTo>
                <a:lnTo>
                  <a:pt x="109" y="164"/>
                </a:lnTo>
                <a:lnTo>
                  <a:pt x="110" y="164"/>
                </a:lnTo>
                <a:lnTo>
                  <a:pt x="113" y="161"/>
                </a:lnTo>
                <a:close/>
                <a:moveTo>
                  <a:pt x="107" y="172"/>
                </a:moveTo>
                <a:lnTo>
                  <a:pt x="107" y="172"/>
                </a:lnTo>
                <a:lnTo>
                  <a:pt x="109" y="175"/>
                </a:lnTo>
                <a:lnTo>
                  <a:pt x="110" y="173"/>
                </a:lnTo>
                <a:lnTo>
                  <a:pt x="110" y="169"/>
                </a:lnTo>
                <a:lnTo>
                  <a:pt x="107" y="172"/>
                </a:lnTo>
                <a:close/>
                <a:moveTo>
                  <a:pt x="355" y="180"/>
                </a:moveTo>
                <a:lnTo>
                  <a:pt x="355" y="180"/>
                </a:lnTo>
                <a:lnTo>
                  <a:pt x="353" y="180"/>
                </a:lnTo>
                <a:lnTo>
                  <a:pt x="352" y="181"/>
                </a:lnTo>
                <a:lnTo>
                  <a:pt x="355" y="183"/>
                </a:lnTo>
                <a:lnTo>
                  <a:pt x="355" y="180"/>
                </a:lnTo>
                <a:close/>
                <a:moveTo>
                  <a:pt x="186" y="356"/>
                </a:moveTo>
                <a:lnTo>
                  <a:pt x="186" y="356"/>
                </a:lnTo>
                <a:lnTo>
                  <a:pt x="191" y="363"/>
                </a:lnTo>
                <a:lnTo>
                  <a:pt x="186" y="355"/>
                </a:lnTo>
                <a:lnTo>
                  <a:pt x="186" y="356"/>
                </a:lnTo>
                <a:close/>
                <a:moveTo>
                  <a:pt x="205" y="104"/>
                </a:moveTo>
                <a:lnTo>
                  <a:pt x="205" y="104"/>
                </a:lnTo>
                <a:lnTo>
                  <a:pt x="205" y="101"/>
                </a:lnTo>
                <a:lnTo>
                  <a:pt x="200" y="104"/>
                </a:lnTo>
                <a:lnTo>
                  <a:pt x="205" y="104"/>
                </a:lnTo>
                <a:close/>
                <a:moveTo>
                  <a:pt x="35" y="226"/>
                </a:moveTo>
                <a:lnTo>
                  <a:pt x="35" y="226"/>
                </a:lnTo>
                <a:lnTo>
                  <a:pt x="33" y="226"/>
                </a:lnTo>
                <a:lnTo>
                  <a:pt x="33" y="229"/>
                </a:lnTo>
                <a:lnTo>
                  <a:pt x="35" y="229"/>
                </a:lnTo>
                <a:lnTo>
                  <a:pt x="35" y="226"/>
                </a:lnTo>
                <a:close/>
                <a:moveTo>
                  <a:pt x="125" y="66"/>
                </a:moveTo>
                <a:lnTo>
                  <a:pt x="125" y="66"/>
                </a:lnTo>
                <a:lnTo>
                  <a:pt x="125" y="57"/>
                </a:lnTo>
                <a:lnTo>
                  <a:pt x="125" y="66"/>
                </a:lnTo>
                <a:close/>
                <a:moveTo>
                  <a:pt x="186" y="390"/>
                </a:moveTo>
                <a:lnTo>
                  <a:pt x="186" y="390"/>
                </a:lnTo>
                <a:lnTo>
                  <a:pt x="188" y="386"/>
                </a:lnTo>
                <a:lnTo>
                  <a:pt x="186" y="386"/>
                </a:lnTo>
                <a:lnTo>
                  <a:pt x="184" y="386"/>
                </a:lnTo>
                <a:lnTo>
                  <a:pt x="186" y="390"/>
                </a:lnTo>
                <a:close/>
                <a:moveTo>
                  <a:pt x="240" y="93"/>
                </a:moveTo>
                <a:lnTo>
                  <a:pt x="240" y="93"/>
                </a:lnTo>
                <a:lnTo>
                  <a:pt x="240" y="88"/>
                </a:lnTo>
                <a:lnTo>
                  <a:pt x="238" y="90"/>
                </a:lnTo>
                <a:lnTo>
                  <a:pt x="240" y="93"/>
                </a:lnTo>
                <a:close/>
                <a:moveTo>
                  <a:pt x="150" y="20"/>
                </a:moveTo>
                <a:lnTo>
                  <a:pt x="150" y="20"/>
                </a:lnTo>
                <a:lnTo>
                  <a:pt x="156" y="20"/>
                </a:lnTo>
                <a:lnTo>
                  <a:pt x="156" y="19"/>
                </a:lnTo>
                <a:lnTo>
                  <a:pt x="150" y="19"/>
                </a:lnTo>
                <a:lnTo>
                  <a:pt x="150" y="20"/>
                </a:lnTo>
                <a:close/>
                <a:moveTo>
                  <a:pt x="41" y="268"/>
                </a:moveTo>
                <a:lnTo>
                  <a:pt x="41" y="268"/>
                </a:lnTo>
                <a:lnTo>
                  <a:pt x="38" y="268"/>
                </a:lnTo>
                <a:lnTo>
                  <a:pt x="41" y="273"/>
                </a:lnTo>
                <a:lnTo>
                  <a:pt x="42" y="273"/>
                </a:lnTo>
                <a:lnTo>
                  <a:pt x="41" y="268"/>
                </a:lnTo>
                <a:close/>
                <a:moveTo>
                  <a:pt x="134" y="361"/>
                </a:moveTo>
                <a:lnTo>
                  <a:pt x="134" y="361"/>
                </a:lnTo>
                <a:lnTo>
                  <a:pt x="134" y="363"/>
                </a:lnTo>
                <a:lnTo>
                  <a:pt x="134" y="369"/>
                </a:lnTo>
                <a:lnTo>
                  <a:pt x="134" y="371"/>
                </a:lnTo>
                <a:lnTo>
                  <a:pt x="134" y="369"/>
                </a:lnTo>
                <a:lnTo>
                  <a:pt x="134" y="361"/>
                </a:lnTo>
                <a:close/>
                <a:moveTo>
                  <a:pt x="273" y="13"/>
                </a:moveTo>
                <a:lnTo>
                  <a:pt x="273" y="13"/>
                </a:lnTo>
                <a:lnTo>
                  <a:pt x="274" y="3"/>
                </a:lnTo>
                <a:lnTo>
                  <a:pt x="273" y="2"/>
                </a:lnTo>
                <a:lnTo>
                  <a:pt x="273" y="6"/>
                </a:lnTo>
                <a:lnTo>
                  <a:pt x="273" y="9"/>
                </a:lnTo>
                <a:lnTo>
                  <a:pt x="273" y="13"/>
                </a:lnTo>
                <a:close/>
                <a:moveTo>
                  <a:pt x="207" y="383"/>
                </a:moveTo>
                <a:lnTo>
                  <a:pt x="207" y="383"/>
                </a:lnTo>
                <a:lnTo>
                  <a:pt x="205" y="382"/>
                </a:lnTo>
                <a:lnTo>
                  <a:pt x="203" y="382"/>
                </a:lnTo>
                <a:lnTo>
                  <a:pt x="202" y="383"/>
                </a:lnTo>
                <a:lnTo>
                  <a:pt x="203" y="383"/>
                </a:lnTo>
                <a:lnTo>
                  <a:pt x="203" y="386"/>
                </a:lnTo>
                <a:lnTo>
                  <a:pt x="207" y="383"/>
                </a:lnTo>
                <a:close/>
                <a:moveTo>
                  <a:pt x="102" y="224"/>
                </a:moveTo>
                <a:lnTo>
                  <a:pt x="102" y="224"/>
                </a:lnTo>
                <a:lnTo>
                  <a:pt x="102" y="230"/>
                </a:lnTo>
                <a:lnTo>
                  <a:pt x="104" y="230"/>
                </a:lnTo>
                <a:lnTo>
                  <a:pt x="102" y="224"/>
                </a:lnTo>
                <a:close/>
                <a:moveTo>
                  <a:pt x="38" y="202"/>
                </a:moveTo>
                <a:lnTo>
                  <a:pt x="38" y="202"/>
                </a:lnTo>
                <a:lnTo>
                  <a:pt x="35" y="202"/>
                </a:lnTo>
                <a:lnTo>
                  <a:pt x="35" y="205"/>
                </a:lnTo>
                <a:lnTo>
                  <a:pt x="36" y="205"/>
                </a:lnTo>
                <a:lnTo>
                  <a:pt x="38" y="202"/>
                </a:lnTo>
                <a:close/>
                <a:moveTo>
                  <a:pt x="323" y="251"/>
                </a:moveTo>
                <a:lnTo>
                  <a:pt x="323" y="251"/>
                </a:lnTo>
                <a:lnTo>
                  <a:pt x="323" y="256"/>
                </a:lnTo>
                <a:lnTo>
                  <a:pt x="326" y="256"/>
                </a:lnTo>
                <a:lnTo>
                  <a:pt x="323" y="251"/>
                </a:lnTo>
                <a:close/>
                <a:moveTo>
                  <a:pt x="312" y="203"/>
                </a:moveTo>
                <a:lnTo>
                  <a:pt x="312" y="203"/>
                </a:lnTo>
                <a:lnTo>
                  <a:pt x="314" y="197"/>
                </a:lnTo>
                <a:lnTo>
                  <a:pt x="312" y="197"/>
                </a:lnTo>
                <a:lnTo>
                  <a:pt x="312" y="203"/>
                </a:lnTo>
                <a:close/>
                <a:moveTo>
                  <a:pt x="150" y="303"/>
                </a:moveTo>
                <a:lnTo>
                  <a:pt x="150" y="303"/>
                </a:lnTo>
                <a:lnTo>
                  <a:pt x="148" y="306"/>
                </a:lnTo>
                <a:lnTo>
                  <a:pt x="150" y="308"/>
                </a:lnTo>
                <a:lnTo>
                  <a:pt x="151" y="304"/>
                </a:lnTo>
                <a:lnTo>
                  <a:pt x="150" y="303"/>
                </a:lnTo>
                <a:close/>
                <a:moveTo>
                  <a:pt x="205" y="107"/>
                </a:moveTo>
                <a:lnTo>
                  <a:pt x="205" y="107"/>
                </a:lnTo>
                <a:lnTo>
                  <a:pt x="202" y="107"/>
                </a:lnTo>
                <a:lnTo>
                  <a:pt x="202" y="109"/>
                </a:lnTo>
                <a:lnTo>
                  <a:pt x="205" y="109"/>
                </a:lnTo>
                <a:lnTo>
                  <a:pt x="205" y="107"/>
                </a:lnTo>
                <a:close/>
                <a:moveTo>
                  <a:pt x="237" y="41"/>
                </a:moveTo>
                <a:lnTo>
                  <a:pt x="237" y="41"/>
                </a:lnTo>
                <a:lnTo>
                  <a:pt x="238" y="41"/>
                </a:lnTo>
                <a:lnTo>
                  <a:pt x="240" y="36"/>
                </a:lnTo>
                <a:lnTo>
                  <a:pt x="238" y="36"/>
                </a:lnTo>
                <a:lnTo>
                  <a:pt x="237" y="41"/>
                </a:lnTo>
                <a:close/>
                <a:moveTo>
                  <a:pt x="14" y="175"/>
                </a:moveTo>
                <a:lnTo>
                  <a:pt x="14" y="175"/>
                </a:lnTo>
                <a:lnTo>
                  <a:pt x="16" y="175"/>
                </a:lnTo>
                <a:lnTo>
                  <a:pt x="17" y="177"/>
                </a:lnTo>
                <a:lnTo>
                  <a:pt x="19" y="173"/>
                </a:lnTo>
                <a:lnTo>
                  <a:pt x="17" y="173"/>
                </a:lnTo>
                <a:lnTo>
                  <a:pt x="14" y="172"/>
                </a:lnTo>
                <a:lnTo>
                  <a:pt x="14" y="173"/>
                </a:lnTo>
                <a:lnTo>
                  <a:pt x="14" y="175"/>
                </a:lnTo>
                <a:close/>
                <a:moveTo>
                  <a:pt x="358" y="169"/>
                </a:moveTo>
                <a:lnTo>
                  <a:pt x="358" y="169"/>
                </a:lnTo>
                <a:lnTo>
                  <a:pt x="360" y="169"/>
                </a:lnTo>
                <a:lnTo>
                  <a:pt x="360" y="167"/>
                </a:lnTo>
                <a:lnTo>
                  <a:pt x="360" y="166"/>
                </a:lnTo>
                <a:lnTo>
                  <a:pt x="356" y="166"/>
                </a:lnTo>
                <a:lnTo>
                  <a:pt x="358" y="169"/>
                </a:lnTo>
                <a:close/>
                <a:moveTo>
                  <a:pt x="353" y="216"/>
                </a:moveTo>
                <a:lnTo>
                  <a:pt x="353" y="216"/>
                </a:lnTo>
                <a:lnTo>
                  <a:pt x="350" y="218"/>
                </a:lnTo>
                <a:lnTo>
                  <a:pt x="352" y="219"/>
                </a:lnTo>
                <a:lnTo>
                  <a:pt x="353" y="221"/>
                </a:lnTo>
                <a:lnTo>
                  <a:pt x="353" y="216"/>
                </a:lnTo>
                <a:close/>
                <a:moveTo>
                  <a:pt x="11" y="142"/>
                </a:moveTo>
                <a:lnTo>
                  <a:pt x="11" y="142"/>
                </a:lnTo>
                <a:lnTo>
                  <a:pt x="6" y="142"/>
                </a:lnTo>
                <a:lnTo>
                  <a:pt x="6" y="145"/>
                </a:lnTo>
                <a:lnTo>
                  <a:pt x="8" y="144"/>
                </a:lnTo>
                <a:lnTo>
                  <a:pt x="11" y="142"/>
                </a:lnTo>
                <a:close/>
                <a:moveTo>
                  <a:pt x="285" y="235"/>
                </a:moveTo>
                <a:lnTo>
                  <a:pt x="285" y="235"/>
                </a:lnTo>
                <a:lnTo>
                  <a:pt x="289" y="227"/>
                </a:lnTo>
                <a:lnTo>
                  <a:pt x="285" y="233"/>
                </a:lnTo>
                <a:lnTo>
                  <a:pt x="285" y="235"/>
                </a:lnTo>
                <a:close/>
                <a:moveTo>
                  <a:pt x="30" y="246"/>
                </a:moveTo>
                <a:lnTo>
                  <a:pt x="30" y="246"/>
                </a:lnTo>
                <a:lnTo>
                  <a:pt x="31" y="246"/>
                </a:lnTo>
                <a:lnTo>
                  <a:pt x="31" y="243"/>
                </a:lnTo>
                <a:lnTo>
                  <a:pt x="30" y="243"/>
                </a:lnTo>
                <a:lnTo>
                  <a:pt x="30" y="246"/>
                </a:lnTo>
                <a:close/>
                <a:moveTo>
                  <a:pt x="145" y="394"/>
                </a:moveTo>
                <a:lnTo>
                  <a:pt x="145" y="394"/>
                </a:lnTo>
                <a:lnTo>
                  <a:pt x="143" y="396"/>
                </a:lnTo>
                <a:lnTo>
                  <a:pt x="143" y="399"/>
                </a:lnTo>
                <a:lnTo>
                  <a:pt x="145" y="397"/>
                </a:lnTo>
                <a:lnTo>
                  <a:pt x="145" y="396"/>
                </a:lnTo>
                <a:lnTo>
                  <a:pt x="145" y="394"/>
                </a:lnTo>
                <a:close/>
                <a:moveTo>
                  <a:pt x="337" y="186"/>
                </a:moveTo>
                <a:lnTo>
                  <a:pt x="337" y="186"/>
                </a:lnTo>
                <a:lnTo>
                  <a:pt x="336" y="181"/>
                </a:lnTo>
                <a:lnTo>
                  <a:pt x="334" y="183"/>
                </a:lnTo>
                <a:lnTo>
                  <a:pt x="337" y="186"/>
                </a:lnTo>
                <a:close/>
                <a:moveTo>
                  <a:pt x="148" y="54"/>
                </a:moveTo>
                <a:lnTo>
                  <a:pt x="148" y="54"/>
                </a:lnTo>
                <a:lnTo>
                  <a:pt x="143" y="54"/>
                </a:lnTo>
                <a:lnTo>
                  <a:pt x="142" y="55"/>
                </a:lnTo>
                <a:lnTo>
                  <a:pt x="145" y="55"/>
                </a:lnTo>
                <a:lnTo>
                  <a:pt x="148" y="54"/>
                </a:lnTo>
                <a:close/>
                <a:moveTo>
                  <a:pt x="238" y="85"/>
                </a:moveTo>
                <a:lnTo>
                  <a:pt x="238" y="85"/>
                </a:lnTo>
                <a:lnTo>
                  <a:pt x="237" y="85"/>
                </a:lnTo>
                <a:lnTo>
                  <a:pt x="235" y="85"/>
                </a:lnTo>
                <a:lnTo>
                  <a:pt x="233" y="90"/>
                </a:lnTo>
                <a:lnTo>
                  <a:pt x="237" y="88"/>
                </a:lnTo>
                <a:lnTo>
                  <a:pt x="238" y="85"/>
                </a:lnTo>
                <a:close/>
                <a:moveTo>
                  <a:pt x="162" y="360"/>
                </a:moveTo>
                <a:lnTo>
                  <a:pt x="162" y="360"/>
                </a:lnTo>
                <a:lnTo>
                  <a:pt x="164" y="356"/>
                </a:lnTo>
                <a:lnTo>
                  <a:pt x="162" y="355"/>
                </a:lnTo>
                <a:lnTo>
                  <a:pt x="161" y="356"/>
                </a:lnTo>
                <a:lnTo>
                  <a:pt x="162" y="360"/>
                </a:lnTo>
                <a:close/>
                <a:moveTo>
                  <a:pt x="192" y="407"/>
                </a:moveTo>
                <a:lnTo>
                  <a:pt x="192" y="407"/>
                </a:lnTo>
                <a:lnTo>
                  <a:pt x="197" y="407"/>
                </a:lnTo>
                <a:lnTo>
                  <a:pt x="196" y="405"/>
                </a:lnTo>
                <a:lnTo>
                  <a:pt x="192" y="407"/>
                </a:lnTo>
                <a:close/>
                <a:moveTo>
                  <a:pt x="366" y="240"/>
                </a:moveTo>
                <a:lnTo>
                  <a:pt x="366" y="240"/>
                </a:lnTo>
                <a:lnTo>
                  <a:pt x="364" y="240"/>
                </a:lnTo>
                <a:lnTo>
                  <a:pt x="361" y="240"/>
                </a:lnTo>
                <a:lnTo>
                  <a:pt x="361" y="241"/>
                </a:lnTo>
                <a:lnTo>
                  <a:pt x="366" y="240"/>
                </a:lnTo>
                <a:close/>
                <a:moveTo>
                  <a:pt x="216" y="49"/>
                </a:moveTo>
                <a:lnTo>
                  <a:pt x="216" y="49"/>
                </a:lnTo>
                <a:lnTo>
                  <a:pt x="219" y="49"/>
                </a:lnTo>
                <a:lnTo>
                  <a:pt x="219" y="47"/>
                </a:lnTo>
                <a:lnTo>
                  <a:pt x="216" y="47"/>
                </a:lnTo>
                <a:lnTo>
                  <a:pt x="216" y="49"/>
                </a:lnTo>
                <a:close/>
                <a:moveTo>
                  <a:pt x="224" y="390"/>
                </a:moveTo>
                <a:lnTo>
                  <a:pt x="224" y="390"/>
                </a:lnTo>
                <a:lnTo>
                  <a:pt x="230" y="391"/>
                </a:lnTo>
                <a:lnTo>
                  <a:pt x="230" y="390"/>
                </a:lnTo>
                <a:lnTo>
                  <a:pt x="229" y="388"/>
                </a:lnTo>
                <a:lnTo>
                  <a:pt x="227" y="390"/>
                </a:lnTo>
                <a:lnTo>
                  <a:pt x="224" y="390"/>
                </a:lnTo>
                <a:close/>
                <a:moveTo>
                  <a:pt x="164" y="317"/>
                </a:moveTo>
                <a:lnTo>
                  <a:pt x="164" y="317"/>
                </a:lnTo>
                <a:lnTo>
                  <a:pt x="162" y="319"/>
                </a:lnTo>
                <a:lnTo>
                  <a:pt x="164" y="320"/>
                </a:lnTo>
                <a:lnTo>
                  <a:pt x="167" y="323"/>
                </a:lnTo>
                <a:lnTo>
                  <a:pt x="166" y="320"/>
                </a:lnTo>
                <a:lnTo>
                  <a:pt x="164" y="317"/>
                </a:lnTo>
                <a:close/>
                <a:moveTo>
                  <a:pt x="150" y="334"/>
                </a:moveTo>
                <a:lnTo>
                  <a:pt x="150" y="334"/>
                </a:lnTo>
                <a:lnTo>
                  <a:pt x="151" y="338"/>
                </a:lnTo>
                <a:lnTo>
                  <a:pt x="153" y="338"/>
                </a:lnTo>
                <a:lnTo>
                  <a:pt x="151" y="336"/>
                </a:lnTo>
                <a:lnTo>
                  <a:pt x="151" y="333"/>
                </a:lnTo>
                <a:lnTo>
                  <a:pt x="150" y="334"/>
                </a:lnTo>
                <a:close/>
                <a:moveTo>
                  <a:pt x="361" y="227"/>
                </a:moveTo>
                <a:lnTo>
                  <a:pt x="361" y="227"/>
                </a:lnTo>
                <a:lnTo>
                  <a:pt x="360" y="227"/>
                </a:lnTo>
                <a:lnTo>
                  <a:pt x="356" y="230"/>
                </a:lnTo>
                <a:lnTo>
                  <a:pt x="360" y="230"/>
                </a:lnTo>
                <a:lnTo>
                  <a:pt x="361" y="227"/>
                </a:lnTo>
                <a:close/>
                <a:moveTo>
                  <a:pt x="225" y="306"/>
                </a:moveTo>
                <a:lnTo>
                  <a:pt x="225" y="306"/>
                </a:lnTo>
                <a:lnTo>
                  <a:pt x="227" y="306"/>
                </a:lnTo>
                <a:lnTo>
                  <a:pt x="230" y="303"/>
                </a:lnTo>
                <a:lnTo>
                  <a:pt x="230" y="301"/>
                </a:lnTo>
                <a:lnTo>
                  <a:pt x="225" y="306"/>
                </a:lnTo>
                <a:close/>
                <a:moveTo>
                  <a:pt x="248" y="98"/>
                </a:moveTo>
                <a:lnTo>
                  <a:pt x="248" y="98"/>
                </a:lnTo>
                <a:lnTo>
                  <a:pt x="251" y="98"/>
                </a:lnTo>
                <a:lnTo>
                  <a:pt x="252" y="96"/>
                </a:lnTo>
                <a:lnTo>
                  <a:pt x="248" y="96"/>
                </a:lnTo>
                <a:lnTo>
                  <a:pt x="248" y="98"/>
                </a:lnTo>
                <a:close/>
                <a:moveTo>
                  <a:pt x="229" y="344"/>
                </a:moveTo>
                <a:lnTo>
                  <a:pt x="229" y="344"/>
                </a:lnTo>
                <a:lnTo>
                  <a:pt x="230" y="345"/>
                </a:lnTo>
                <a:lnTo>
                  <a:pt x="232" y="344"/>
                </a:lnTo>
                <a:lnTo>
                  <a:pt x="229" y="341"/>
                </a:lnTo>
                <a:lnTo>
                  <a:pt x="229" y="344"/>
                </a:lnTo>
                <a:close/>
                <a:moveTo>
                  <a:pt x="308" y="260"/>
                </a:moveTo>
                <a:lnTo>
                  <a:pt x="308" y="260"/>
                </a:lnTo>
                <a:lnTo>
                  <a:pt x="309" y="262"/>
                </a:lnTo>
                <a:lnTo>
                  <a:pt x="311" y="262"/>
                </a:lnTo>
                <a:lnTo>
                  <a:pt x="311" y="260"/>
                </a:lnTo>
                <a:lnTo>
                  <a:pt x="308" y="260"/>
                </a:lnTo>
                <a:close/>
                <a:moveTo>
                  <a:pt x="153" y="101"/>
                </a:moveTo>
                <a:lnTo>
                  <a:pt x="153" y="101"/>
                </a:lnTo>
                <a:lnTo>
                  <a:pt x="153" y="99"/>
                </a:lnTo>
                <a:lnTo>
                  <a:pt x="151" y="99"/>
                </a:lnTo>
                <a:lnTo>
                  <a:pt x="150" y="101"/>
                </a:lnTo>
                <a:lnTo>
                  <a:pt x="153" y="101"/>
                </a:lnTo>
                <a:close/>
                <a:moveTo>
                  <a:pt x="136" y="110"/>
                </a:moveTo>
                <a:lnTo>
                  <a:pt x="136" y="110"/>
                </a:lnTo>
                <a:lnTo>
                  <a:pt x="136" y="118"/>
                </a:lnTo>
                <a:lnTo>
                  <a:pt x="137" y="117"/>
                </a:lnTo>
                <a:lnTo>
                  <a:pt x="136" y="112"/>
                </a:lnTo>
                <a:lnTo>
                  <a:pt x="136" y="110"/>
                </a:lnTo>
                <a:close/>
                <a:moveTo>
                  <a:pt x="289" y="169"/>
                </a:moveTo>
                <a:lnTo>
                  <a:pt x="289" y="169"/>
                </a:lnTo>
                <a:lnTo>
                  <a:pt x="289" y="167"/>
                </a:lnTo>
                <a:lnTo>
                  <a:pt x="285" y="162"/>
                </a:lnTo>
                <a:lnTo>
                  <a:pt x="285" y="164"/>
                </a:lnTo>
                <a:lnTo>
                  <a:pt x="289" y="169"/>
                </a:lnTo>
                <a:close/>
                <a:moveTo>
                  <a:pt x="22" y="166"/>
                </a:moveTo>
                <a:lnTo>
                  <a:pt x="22" y="166"/>
                </a:lnTo>
                <a:lnTo>
                  <a:pt x="25" y="166"/>
                </a:lnTo>
                <a:lnTo>
                  <a:pt x="28" y="161"/>
                </a:lnTo>
                <a:lnTo>
                  <a:pt x="27" y="161"/>
                </a:lnTo>
                <a:lnTo>
                  <a:pt x="22" y="166"/>
                </a:lnTo>
                <a:close/>
                <a:moveTo>
                  <a:pt x="196" y="371"/>
                </a:moveTo>
                <a:lnTo>
                  <a:pt x="196" y="371"/>
                </a:lnTo>
                <a:lnTo>
                  <a:pt x="194" y="372"/>
                </a:lnTo>
                <a:lnTo>
                  <a:pt x="196" y="375"/>
                </a:lnTo>
                <a:lnTo>
                  <a:pt x="197" y="374"/>
                </a:lnTo>
                <a:lnTo>
                  <a:pt x="196" y="371"/>
                </a:lnTo>
                <a:close/>
                <a:moveTo>
                  <a:pt x="186" y="25"/>
                </a:moveTo>
                <a:lnTo>
                  <a:pt x="186" y="25"/>
                </a:lnTo>
                <a:lnTo>
                  <a:pt x="181" y="25"/>
                </a:lnTo>
                <a:lnTo>
                  <a:pt x="181" y="27"/>
                </a:lnTo>
                <a:lnTo>
                  <a:pt x="183" y="25"/>
                </a:lnTo>
                <a:lnTo>
                  <a:pt x="186" y="25"/>
                </a:lnTo>
                <a:close/>
                <a:moveTo>
                  <a:pt x="31" y="221"/>
                </a:moveTo>
                <a:lnTo>
                  <a:pt x="31" y="221"/>
                </a:lnTo>
                <a:lnTo>
                  <a:pt x="33" y="222"/>
                </a:lnTo>
                <a:lnTo>
                  <a:pt x="36" y="222"/>
                </a:lnTo>
                <a:lnTo>
                  <a:pt x="36" y="221"/>
                </a:lnTo>
                <a:lnTo>
                  <a:pt x="31" y="221"/>
                </a:lnTo>
                <a:close/>
                <a:moveTo>
                  <a:pt x="134" y="76"/>
                </a:moveTo>
                <a:lnTo>
                  <a:pt x="134" y="76"/>
                </a:lnTo>
                <a:lnTo>
                  <a:pt x="136" y="80"/>
                </a:lnTo>
                <a:lnTo>
                  <a:pt x="137" y="77"/>
                </a:lnTo>
                <a:lnTo>
                  <a:pt x="134" y="76"/>
                </a:lnTo>
                <a:close/>
                <a:moveTo>
                  <a:pt x="16" y="224"/>
                </a:moveTo>
                <a:lnTo>
                  <a:pt x="16" y="224"/>
                </a:lnTo>
                <a:lnTo>
                  <a:pt x="17" y="224"/>
                </a:lnTo>
                <a:lnTo>
                  <a:pt x="17" y="219"/>
                </a:lnTo>
                <a:lnTo>
                  <a:pt x="16" y="224"/>
                </a:lnTo>
                <a:close/>
                <a:moveTo>
                  <a:pt x="323" y="147"/>
                </a:moveTo>
                <a:lnTo>
                  <a:pt x="323" y="147"/>
                </a:lnTo>
                <a:lnTo>
                  <a:pt x="315" y="147"/>
                </a:lnTo>
                <a:lnTo>
                  <a:pt x="315" y="148"/>
                </a:lnTo>
                <a:lnTo>
                  <a:pt x="317" y="147"/>
                </a:lnTo>
                <a:lnTo>
                  <a:pt x="319" y="148"/>
                </a:lnTo>
                <a:lnTo>
                  <a:pt x="322" y="148"/>
                </a:lnTo>
                <a:lnTo>
                  <a:pt x="323" y="148"/>
                </a:lnTo>
                <a:lnTo>
                  <a:pt x="323" y="147"/>
                </a:lnTo>
                <a:close/>
                <a:moveTo>
                  <a:pt x="137" y="289"/>
                </a:moveTo>
                <a:lnTo>
                  <a:pt x="137" y="289"/>
                </a:lnTo>
                <a:lnTo>
                  <a:pt x="134" y="293"/>
                </a:lnTo>
                <a:lnTo>
                  <a:pt x="136" y="295"/>
                </a:lnTo>
                <a:lnTo>
                  <a:pt x="137" y="293"/>
                </a:lnTo>
                <a:lnTo>
                  <a:pt x="139" y="290"/>
                </a:lnTo>
                <a:lnTo>
                  <a:pt x="137" y="289"/>
                </a:lnTo>
                <a:close/>
                <a:moveTo>
                  <a:pt x="320" y="161"/>
                </a:moveTo>
                <a:lnTo>
                  <a:pt x="320" y="161"/>
                </a:lnTo>
                <a:lnTo>
                  <a:pt x="322" y="156"/>
                </a:lnTo>
                <a:lnTo>
                  <a:pt x="320" y="158"/>
                </a:lnTo>
                <a:lnTo>
                  <a:pt x="319" y="159"/>
                </a:lnTo>
                <a:lnTo>
                  <a:pt x="320" y="161"/>
                </a:lnTo>
                <a:close/>
                <a:moveTo>
                  <a:pt x="333" y="226"/>
                </a:moveTo>
                <a:lnTo>
                  <a:pt x="333" y="226"/>
                </a:lnTo>
                <a:lnTo>
                  <a:pt x="331" y="224"/>
                </a:lnTo>
                <a:lnTo>
                  <a:pt x="330" y="226"/>
                </a:lnTo>
                <a:lnTo>
                  <a:pt x="328" y="227"/>
                </a:lnTo>
                <a:lnTo>
                  <a:pt x="333" y="226"/>
                </a:lnTo>
                <a:close/>
                <a:moveTo>
                  <a:pt x="13" y="202"/>
                </a:moveTo>
                <a:lnTo>
                  <a:pt x="13" y="202"/>
                </a:lnTo>
                <a:lnTo>
                  <a:pt x="13" y="199"/>
                </a:lnTo>
                <a:lnTo>
                  <a:pt x="13" y="196"/>
                </a:lnTo>
                <a:lnTo>
                  <a:pt x="13" y="194"/>
                </a:lnTo>
                <a:lnTo>
                  <a:pt x="13" y="202"/>
                </a:lnTo>
                <a:close/>
                <a:moveTo>
                  <a:pt x="311" y="248"/>
                </a:moveTo>
                <a:lnTo>
                  <a:pt x="311" y="248"/>
                </a:lnTo>
                <a:lnTo>
                  <a:pt x="309" y="241"/>
                </a:lnTo>
                <a:lnTo>
                  <a:pt x="308" y="243"/>
                </a:lnTo>
                <a:lnTo>
                  <a:pt x="311" y="248"/>
                </a:lnTo>
                <a:close/>
                <a:moveTo>
                  <a:pt x="221" y="9"/>
                </a:moveTo>
                <a:lnTo>
                  <a:pt x="221" y="9"/>
                </a:lnTo>
                <a:lnTo>
                  <a:pt x="229" y="9"/>
                </a:lnTo>
                <a:lnTo>
                  <a:pt x="227" y="8"/>
                </a:lnTo>
                <a:lnTo>
                  <a:pt x="221" y="9"/>
                </a:lnTo>
                <a:close/>
                <a:moveTo>
                  <a:pt x="222" y="101"/>
                </a:moveTo>
                <a:lnTo>
                  <a:pt x="222" y="101"/>
                </a:lnTo>
                <a:lnTo>
                  <a:pt x="221" y="96"/>
                </a:lnTo>
                <a:lnTo>
                  <a:pt x="219" y="101"/>
                </a:lnTo>
                <a:lnTo>
                  <a:pt x="222" y="101"/>
                </a:lnTo>
                <a:close/>
                <a:moveTo>
                  <a:pt x="147" y="106"/>
                </a:moveTo>
                <a:lnTo>
                  <a:pt x="147" y="106"/>
                </a:lnTo>
                <a:lnTo>
                  <a:pt x="145" y="106"/>
                </a:lnTo>
                <a:lnTo>
                  <a:pt x="145" y="109"/>
                </a:lnTo>
                <a:lnTo>
                  <a:pt x="147" y="107"/>
                </a:lnTo>
                <a:lnTo>
                  <a:pt x="147" y="106"/>
                </a:lnTo>
                <a:close/>
                <a:moveTo>
                  <a:pt x="183" y="142"/>
                </a:moveTo>
                <a:lnTo>
                  <a:pt x="183" y="142"/>
                </a:lnTo>
                <a:lnTo>
                  <a:pt x="180" y="144"/>
                </a:lnTo>
                <a:lnTo>
                  <a:pt x="180" y="145"/>
                </a:lnTo>
                <a:lnTo>
                  <a:pt x="181" y="145"/>
                </a:lnTo>
                <a:lnTo>
                  <a:pt x="183" y="142"/>
                </a:lnTo>
                <a:close/>
                <a:moveTo>
                  <a:pt x="257" y="60"/>
                </a:moveTo>
                <a:lnTo>
                  <a:pt x="257" y="60"/>
                </a:lnTo>
                <a:lnTo>
                  <a:pt x="255" y="65"/>
                </a:lnTo>
                <a:lnTo>
                  <a:pt x="257" y="65"/>
                </a:lnTo>
                <a:lnTo>
                  <a:pt x="257" y="60"/>
                </a:lnTo>
                <a:close/>
                <a:moveTo>
                  <a:pt x="166" y="22"/>
                </a:moveTo>
                <a:lnTo>
                  <a:pt x="166" y="22"/>
                </a:lnTo>
                <a:lnTo>
                  <a:pt x="172" y="22"/>
                </a:lnTo>
                <a:lnTo>
                  <a:pt x="172" y="20"/>
                </a:lnTo>
                <a:lnTo>
                  <a:pt x="173" y="20"/>
                </a:lnTo>
                <a:lnTo>
                  <a:pt x="166" y="22"/>
                </a:lnTo>
                <a:close/>
                <a:moveTo>
                  <a:pt x="360" y="235"/>
                </a:moveTo>
                <a:lnTo>
                  <a:pt x="360" y="235"/>
                </a:lnTo>
                <a:lnTo>
                  <a:pt x="363" y="237"/>
                </a:lnTo>
                <a:lnTo>
                  <a:pt x="364" y="233"/>
                </a:lnTo>
                <a:lnTo>
                  <a:pt x="360" y="235"/>
                </a:lnTo>
                <a:close/>
                <a:moveTo>
                  <a:pt x="270" y="380"/>
                </a:moveTo>
                <a:lnTo>
                  <a:pt x="270" y="380"/>
                </a:lnTo>
                <a:lnTo>
                  <a:pt x="268" y="383"/>
                </a:lnTo>
                <a:lnTo>
                  <a:pt x="268" y="385"/>
                </a:lnTo>
                <a:lnTo>
                  <a:pt x="268" y="386"/>
                </a:lnTo>
                <a:lnTo>
                  <a:pt x="270" y="382"/>
                </a:lnTo>
                <a:lnTo>
                  <a:pt x="270" y="380"/>
                </a:lnTo>
                <a:close/>
                <a:moveTo>
                  <a:pt x="180" y="334"/>
                </a:moveTo>
                <a:lnTo>
                  <a:pt x="180" y="334"/>
                </a:lnTo>
                <a:lnTo>
                  <a:pt x="181" y="336"/>
                </a:lnTo>
                <a:lnTo>
                  <a:pt x="184" y="331"/>
                </a:lnTo>
                <a:lnTo>
                  <a:pt x="183" y="331"/>
                </a:lnTo>
                <a:lnTo>
                  <a:pt x="180" y="334"/>
                </a:lnTo>
                <a:close/>
                <a:moveTo>
                  <a:pt x="57" y="226"/>
                </a:moveTo>
                <a:lnTo>
                  <a:pt x="57" y="226"/>
                </a:lnTo>
                <a:lnTo>
                  <a:pt x="63" y="226"/>
                </a:lnTo>
                <a:lnTo>
                  <a:pt x="63" y="224"/>
                </a:lnTo>
                <a:lnTo>
                  <a:pt x="61" y="224"/>
                </a:lnTo>
                <a:lnTo>
                  <a:pt x="57" y="226"/>
                </a:lnTo>
                <a:close/>
                <a:moveTo>
                  <a:pt x="229" y="322"/>
                </a:moveTo>
                <a:lnTo>
                  <a:pt x="229" y="322"/>
                </a:lnTo>
                <a:lnTo>
                  <a:pt x="227" y="325"/>
                </a:lnTo>
                <a:lnTo>
                  <a:pt x="229" y="327"/>
                </a:lnTo>
                <a:lnTo>
                  <a:pt x="230" y="325"/>
                </a:lnTo>
                <a:lnTo>
                  <a:pt x="229" y="322"/>
                </a:lnTo>
                <a:close/>
                <a:moveTo>
                  <a:pt x="341" y="215"/>
                </a:moveTo>
                <a:lnTo>
                  <a:pt x="341" y="215"/>
                </a:lnTo>
                <a:lnTo>
                  <a:pt x="339" y="218"/>
                </a:lnTo>
                <a:lnTo>
                  <a:pt x="341" y="218"/>
                </a:lnTo>
                <a:lnTo>
                  <a:pt x="342" y="213"/>
                </a:lnTo>
                <a:lnTo>
                  <a:pt x="341" y="215"/>
                </a:lnTo>
                <a:close/>
                <a:moveTo>
                  <a:pt x="140" y="279"/>
                </a:moveTo>
                <a:lnTo>
                  <a:pt x="140" y="279"/>
                </a:lnTo>
                <a:lnTo>
                  <a:pt x="140" y="278"/>
                </a:lnTo>
                <a:lnTo>
                  <a:pt x="140" y="279"/>
                </a:lnTo>
                <a:lnTo>
                  <a:pt x="139" y="281"/>
                </a:lnTo>
                <a:lnTo>
                  <a:pt x="137" y="282"/>
                </a:lnTo>
                <a:lnTo>
                  <a:pt x="139" y="284"/>
                </a:lnTo>
                <a:lnTo>
                  <a:pt x="140" y="279"/>
                </a:lnTo>
                <a:close/>
                <a:moveTo>
                  <a:pt x="166" y="137"/>
                </a:moveTo>
                <a:lnTo>
                  <a:pt x="166" y="137"/>
                </a:lnTo>
                <a:lnTo>
                  <a:pt x="164" y="137"/>
                </a:lnTo>
                <a:lnTo>
                  <a:pt x="162" y="139"/>
                </a:lnTo>
                <a:lnTo>
                  <a:pt x="162" y="140"/>
                </a:lnTo>
                <a:lnTo>
                  <a:pt x="164" y="140"/>
                </a:lnTo>
                <a:lnTo>
                  <a:pt x="166" y="137"/>
                </a:lnTo>
                <a:close/>
                <a:moveTo>
                  <a:pt x="134" y="289"/>
                </a:moveTo>
                <a:lnTo>
                  <a:pt x="134" y="289"/>
                </a:lnTo>
                <a:lnTo>
                  <a:pt x="136" y="287"/>
                </a:lnTo>
                <a:lnTo>
                  <a:pt x="134" y="284"/>
                </a:lnTo>
                <a:lnTo>
                  <a:pt x="134" y="289"/>
                </a:lnTo>
                <a:close/>
                <a:moveTo>
                  <a:pt x="123" y="30"/>
                </a:moveTo>
                <a:lnTo>
                  <a:pt x="123" y="30"/>
                </a:lnTo>
                <a:lnTo>
                  <a:pt x="125" y="27"/>
                </a:lnTo>
                <a:lnTo>
                  <a:pt x="123" y="24"/>
                </a:lnTo>
                <a:lnTo>
                  <a:pt x="123" y="25"/>
                </a:lnTo>
                <a:lnTo>
                  <a:pt x="123" y="30"/>
                </a:lnTo>
                <a:close/>
                <a:moveTo>
                  <a:pt x="218" y="344"/>
                </a:moveTo>
                <a:lnTo>
                  <a:pt x="218" y="344"/>
                </a:lnTo>
                <a:lnTo>
                  <a:pt x="219" y="341"/>
                </a:lnTo>
                <a:lnTo>
                  <a:pt x="218" y="341"/>
                </a:lnTo>
                <a:lnTo>
                  <a:pt x="216" y="342"/>
                </a:lnTo>
                <a:lnTo>
                  <a:pt x="218" y="344"/>
                </a:lnTo>
                <a:close/>
                <a:moveTo>
                  <a:pt x="145" y="418"/>
                </a:moveTo>
                <a:lnTo>
                  <a:pt x="145" y="418"/>
                </a:lnTo>
                <a:lnTo>
                  <a:pt x="142" y="420"/>
                </a:lnTo>
                <a:lnTo>
                  <a:pt x="142" y="421"/>
                </a:lnTo>
                <a:lnTo>
                  <a:pt x="142" y="423"/>
                </a:lnTo>
                <a:lnTo>
                  <a:pt x="145" y="418"/>
                </a:lnTo>
                <a:close/>
                <a:moveTo>
                  <a:pt x="194" y="41"/>
                </a:moveTo>
                <a:lnTo>
                  <a:pt x="194" y="41"/>
                </a:lnTo>
                <a:lnTo>
                  <a:pt x="194" y="39"/>
                </a:lnTo>
                <a:lnTo>
                  <a:pt x="188" y="41"/>
                </a:lnTo>
                <a:lnTo>
                  <a:pt x="194" y="41"/>
                </a:lnTo>
                <a:close/>
                <a:moveTo>
                  <a:pt x="360" y="254"/>
                </a:moveTo>
                <a:lnTo>
                  <a:pt x="360" y="254"/>
                </a:lnTo>
                <a:lnTo>
                  <a:pt x="361" y="254"/>
                </a:lnTo>
                <a:lnTo>
                  <a:pt x="360" y="251"/>
                </a:lnTo>
                <a:lnTo>
                  <a:pt x="360" y="254"/>
                </a:lnTo>
                <a:close/>
                <a:moveTo>
                  <a:pt x="386" y="150"/>
                </a:moveTo>
                <a:lnTo>
                  <a:pt x="386" y="150"/>
                </a:lnTo>
                <a:lnTo>
                  <a:pt x="385" y="151"/>
                </a:lnTo>
                <a:lnTo>
                  <a:pt x="388" y="156"/>
                </a:lnTo>
                <a:lnTo>
                  <a:pt x="386" y="150"/>
                </a:lnTo>
                <a:close/>
                <a:moveTo>
                  <a:pt x="276" y="281"/>
                </a:moveTo>
                <a:lnTo>
                  <a:pt x="276" y="281"/>
                </a:lnTo>
                <a:lnTo>
                  <a:pt x="278" y="289"/>
                </a:lnTo>
                <a:lnTo>
                  <a:pt x="278" y="282"/>
                </a:lnTo>
                <a:lnTo>
                  <a:pt x="278" y="281"/>
                </a:lnTo>
                <a:lnTo>
                  <a:pt x="276" y="281"/>
                </a:lnTo>
                <a:close/>
                <a:moveTo>
                  <a:pt x="145" y="308"/>
                </a:moveTo>
                <a:lnTo>
                  <a:pt x="145" y="308"/>
                </a:lnTo>
                <a:lnTo>
                  <a:pt x="145" y="309"/>
                </a:lnTo>
                <a:lnTo>
                  <a:pt x="145" y="312"/>
                </a:lnTo>
                <a:lnTo>
                  <a:pt x="148" y="309"/>
                </a:lnTo>
                <a:lnTo>
                  <a:pt x="145" y="308"/>
                </a:lnTo>
                <a:close/>
                <a:moveTo>
                  <a:pt x="63" y="251"/>
                </a:moveTo>
                <a:lnTo>
                  <a:pt x="63" y="251"/>
                </a:lnTo>
                <a:lnTo>
                  <a:pt x="69" y="251"/>
                </a:lnTo>
                <a:lnTo>
                  <a:pt x="69" y="249"/>
                </a:lnTo>
                <a:lnTo>
                  <a:pt x="63" y="251"/>
                </a:lnTo>
                <a:close/>
                <a:moveTo>
                  <a:pt x="131" y="322"/>
                </a:moveTo>
                <a:lnTo>
                  <a:pt x="131" y="322"/>
                </a:lnTo>
                <a:lnTo>
                  <a:pt x="131" y="330"/>
                </a:lnTo>
                <a:lnTo>
                  <a:pt x="131" y="328"/>
                </a:lnTo>
                <a:lnTo>
                  <a:pt x="131" y="322"/>
                </a:lnTo>
                <a:close/>
                <a:moveTo>
                  <a:pt x="379" y="170"/>
                </a:moveTo>
                <a:lnTo>
                  <a:pt x="379" y="170"/>
                </a:lnTo>
                <a:lnTo>
                  <a:pt x="380" y="169"/>
                </a:lnTo>
                <a:lnTo>
                  <a:pt x="380" y="166"/>
                </a:lnTo>
                <a:lnTo>
                  <a:pt x="379" y="167"/>
                </a:lnTo>
                <a:lnTo>
                  <a:pt x="379" y="170"/>
                </a:lnTo>
                <a:close/>
                <a:moveTo>
                  <a:pt x="151" y="43"/>
                </a:moveTo>
                <a:lnTo>
                  <a:pt x="151" y="43"/>
                </a:lnTo>
                <a:lnTo>
                  <a:pt x="153" y="41"/>
                </a:lnTo>
                <a:lnTo>
                  <a:pt x="156" y="39"/>
                </a:lnTo>
                <a:lnTo>
                  <a:pt x="151" y="39"/>
                </a:lnTo>
                <a:lnTo>
                  <a:pt x="151" y="41"/>
                </a:lnTo>
                <a:lnTo>
                  <a:pt x="151" y="43"/>
                </a:lnTo>
                <a:close/>
                <a:moveTo>
                  <a:pt x="208" y="79"/>
                </a:moveTo>
                <a:lnTo>
                  <a:pt x="208" y="79"/>
                </a:lnTo>
                <a:lnTo>
                  <a:pt x="205" y="79"/>
                </a:lnTo>
                <a:lnTo>
                  <a:pt x="205" y="82"/>
                </a:lnTo>
                <a:lnTo>
                  <a:pt x="208" y="79"/>
                </a:lnTo>
                <a:close/>
                <a:moveTo>
                  <a:pt x="252" y="319"/>
                </a:moveTo>
                <a:lnTo>
                  <a:pt x="252" y="319"/>
                </a:lnTo>
                <a:lnTo>
                  <a:pt x="251" y="319"/>
                </a:lnTo>
                <a:lnTo>
                  <a:pt x="249" y="322"/>
                </a:lnTo>
                <a:lnTo>
                  <a:pt x="251" y="322"/>
                </a:lnTo>
                <a:lnTo>
                  <a:pt x="252" y="319"/>
                </a:lnTo>
                <a:close/>
                <a:moveTo>
                  <a:pt x="120" y="295"/>
                </a:moveTo>
                <a:lnTo>
                  <a:pt x="120" y="295"/>
                </a:lnTo>
                <a:lnTo>
                  <a:pt x="120" y="285"/>
                </a:lnTo>
                <a:lnTo>
                  <a:pt x="120" y="295"/>
                </a:lnTo>
                <a:close/>
                <a:moveTo>
                  <a:pt x="85" y="262"/>
                </a:moveTo>
                <a:lnTo>
                  <a:pt x="85" y="262"/>
                </a:lnTo>
                <a:lnTo>
                  <a:pt x="83" y="260"/>
                </a:lnTo>
                <a:lnTo>
                  <a:pt x="80" y="260"/>
                </a:lnTo>
                <a:lnTo>
                  <a:pt x="79" y="262"/>
                </a:lnTo>
                <a:lnTo>
                  <a:pt x="85" y="262"/>
                </a:lnTo>
                <a:close/>
                <a:moveTo>
                  <a:pt x="260" y="84"/>
                </a:moveTo>
                <a:lnTo>
                  <a:pt x="260" y="84"/>
                </a:lnTo>
                <a:lnTo>
                  <a:pt x="259" y="91"/>
                </a:lnTo>
                <a:lnTo>
                  <a:pt x="260" y="87"/>
                </a:lnTo>
                <a:lnTo>
                  <a:pt x="260" y="84"/>
                </a:lnTo>
                <a:close/>
                <a:moveTo>
                  <a:pt x="262" y="382"/>
                </a:moveTo>
                <a:lnTo>
                  <a:pt x="262" y="382"/>
                </a:lnTo>
                <a:lnTo>
                  <a:pt x="262" y="379"/>
                </a:lnTo>
                <a:lnTo>
                  <a:pt x="260" y="375"/>
                </a:lnTo>
                <a:lnTo>
                  <a:pt x="262" y="382"/>
                </a:lnTo>
                <a:close/>
                <a:moveTo>
                  <a:pt x="184" y="76"/>
                </a:moveTo>
                <a:lnTo>
                  <a:pt x="184" y="76"/>
                </a:lnTo>
                <a:lnTo>
                  <a:pt x="188" y="73"/>
                </a:lnTo>
                <a:lnTo>
                  <a:pt x="183" y="74"/>
                </a:lnTo>
                <a:lnTo>
                  <a:pt x="184" y="76"/>
                </a:lnTo>
                <a:close/>
                <a:moveTo>
                  <a:pt x="222" y="49"/>
                </a:moveTo>
                <a:lnTo>
                  <a:pt x="222" y="49"/>
                </a:lnTo>
                <a:lnTo>
                  <a:pt x="225" y="49"/>
                </a:lnTo>
                <a:lnTo>
                  <a:pt x="229" y="47"/>
                </a:lnTo>
                <a:lnTo>
                  <a:pt x="224" y="47"/>
                </a:lnTo>
                <a:lnTo>
                  <a:pt x="222" y="49"/>
                </a:lnTo>
                <a:close/>
                <a:moveTo>
                  <a:pt x="303" y="173"/>
                </a:moveTo>
                <a:lnTo>
                  <a:pt x="303" y="173"/>
                </a:lnTo>
                <a:lnTo>
                  <a:pt x="304" y="172"/>
                </a:lnTo>
                <a:lnTo>
                  <a:pt x="306" y="170"/>
                </a:lnTo>
                <a:lnTo>
                  <a:pt x="306" y="167"/>
                </a:lnTo>
                <a:lnTo>
                  <a:pt x="303" y="173"/>
                </a:lnTo>
                <a:close/>
                <a:moveTo>
                  <a:pt x="158" y="319"/>
                </a:moveTo>
                <a:lnTo>
                  <a:pt x="158" y="319"/>
                </a:lnTo>
                <a:lnTo>
                  <a:pt x="153" y="323"/>
                </a:lnTo>
                <a:lnTo>
                  <a:pt x="158" y="319"/>
                </a:lnTo>
                <a:close/>
                <a:moveTo>
                  <a:pt x="225" y="136"/>
                </a:moveTo>
                <a:lnTo>
                  <a:pt x="225" y="136"/>
                </a:lnTo>
                <a:lnTo>
                  <a:pt x="227" y="136"/>
                </a:lnTo>
                <a:lnTo>
                  <a:pt x="232" y="136"/>
                </a:lnTo>
                <a:lnTo>
                  <a:pt x="233" y="134"/>
                </a:lnTo>
                <a:lnTo>
                  <a:pt x="225" y="136"/>
                </a:lnTo>
                <a:close/>
                <a:moveTo>
                  <a:pt x="337" y="153"/>
                </a:moveTo>
                <a:lnTo>
                  <a:pt x="337" y="153"/>
                </a:lnTo>
                <a:lnTo>
                  <a:pt x="336" y="151"/>
                </a:lnTo>
                <a:lnTo>
                  <a:pt x="334" y="151"/>
                </a:lnTo>
                <a:lnTo>
                  <a:pt x="334" y="155"/>
                </a:lnTo>
                <a:lnTo>
                  <a:pt x="337" y="153"/>
                </a:lnTo>
                <a:close/>
                <a:moveTo>
                  <a:pt x="131" y="386"/>
                </a:moveTo>
                <a:lnTo>
                  <a:pt x="131" y="386"/>
                </a:lnTo>
                <a:lnTo>
                  <a:pt x="129" y="385"/>
                </a:lnTo>
                <a:lnTo>
                  <a:pt x="128" y="388"/>
                </a:lnTo>
                <a:lnTo>
                  <a:pt x="131" y="386"/>
                </a:lnTo>
                <a:close/>
                <a:moveTo>
                  <a:pt x="175" y="396"/>
                </a:moveTo>
                <a:lnTo>
                  <a:pt x="175" y="396"/>
                </a:lnTo>
                <a:lnTo>
                  <a:pt x="172" y="396"/>
                </a:lnTo>
                <a:lnTo>
                  <a:pt x="172" y="397"/>
                </a:lnTo>
                <a:lnTo>
                  <a:pt x="173" y="397"/>
                </a:lnTo>
                <a:lnTo>
                  <a:pt x="175" y="396"/>
                </a:lnTo>
                <a:close/>
                <a:moveTo>
                  <a:pt x="183" y="155"/>
                </a:moveTo>
                <a:lnTo>
                  <a:pt x="183" y="155"/>
                </a:lnTo>
                <a:lnTo>
                  <a:pt x="191" y="158"/>
                </a:lnTo>
                <a:lnTo>
                  <a:pt x="183" y="155"/>
                </a:lnTo>
                <a:close/>
                <a:moveTo>
                  <a:pt x="276" y="355"/>
                </a:moveTo>
                <a:lnTo>
                  <a:pt x="276" y="355"/>
                </a:lnTo>
                <a:lnTo>
                  <a:pt x="276" y="344"/>
                </a:lnTo>
                <a:lnTo>
                  <a:pt x="276" y="355"/>
                </a:lnTo>
                <a:close/>
                <a:moveTo>
                  <a:pt x="101" y="233"/>
                </a:moveTo>
                <a:lnTo>
                  <a:pt x="101" y="233"/>
                </a:lnTo>
                <a:lnTo>
                  <a:pt x="99" y="233"/>
                </a:lnTo>
                <a:lnTo>
                  <a:pt x="96" y="233"/>
                </a:lnTo>
                <a:lnTo>
                  <a:pt x="101" y="233"/>
                </a:lnTo>
                <a:close/>
                <a:moveTo>
                  <a:pt x="203" y="407"/>
                </a:moveTo>
                <a:lnTo>
                  <a:pt x="203" y="407"/>
                </a:lnTo>
                <a:lnTo>
                  <a:pt x="203" y="405"/>
                </a:lnTo>
                <a:lnTo>
                  <a:pt x="200" y="405"/>
                </a:lnTo>
                <a:lnTo>
                  <a:pt x="202" y="407"/>
                </a:lnTo>
                <a:lnTo>
                  <a:pt x="203" y="407"/>
                </a:lnTo>
                <a:close/>
                <a:moveTo>
                  <a:pt x="197" y="391"/>
                </a:moveTo>
                <a:lnTo>
                  <a:pt x="197" y="391"/>
                </a:lnTo>
                <a:lnTo>
                  <a:pt x="196" y="394"/>
                </a:lnTo>
                <a:lnTo>
                  <a:pt x="199" y="394"/>
                </a:lnTo>
                <a:lnTo>
                  <a:pt x="197" y="391"/>
                </a:lnTo>
                <a:close/>
                <a:moveTo>
                  <a:pt x="28" y="218"/>
                </a:moveTo>
                <a:lnTo>
                  <a:pt x="28" y="218"/>
                </a:lnTo>
                <a:lnTo>
                  <a:pt x="28" y="215"/>
                </a:lnTo>
                <a:lnTo>
                  <a:pt x="27" y="215"/>
                </a:lnTo>
                <a:lnTo>
                  <a:pt x="27" y="216"/>
                </a:lnTo>
                <a:lnTo>
                  <a:pt x="28" y="218"/>
                </a:lnTo>
                <a:close/>
                <a:moveTo>
                  <a:pt x="330" y="185"/>
                </a:moveTo>
                <a:lnTo>
                  <a:pt x="330" y="185"/>
                </a:lnTo>
                <a:lnTo>
                  <a:pt x="331" y="183"/>
                </a:lnTo>
                <a:lnTo>
                  <a:pt x="331" y="181"/>
                </a:lnTo>
                <a:lnTo>
                  <a:pt x="330" y="180"/>
                </a:lnTo>
                <a:lnTo>
                  <a:pt x="330" y="185"/>
                </a:lnTo>
                <a:close/>
                <a:moveTo>
                  <a:pt x="216" y="73"/>
                </a:moveTo>
                <a:lnTo>
                  <a:pt x="216" y="73"/>
                </a:lnTo>
                <a:lnTo>
                  <a:pt x="214" y="76"/>
                </a:lnTo>
                <a:lnTo>
                  <a:pt x="216" y="76"/>
                </a:lnTo>
                <a:lnTo>
                  <a:pt x="216" y="73"/>
                </a:lnTo>
                <a:close/>
                <a:moveTo>
                  <a:pt x="61" y="262"/>
                </a:moveTo>
                <a:lnTo>
                  <a:pt x="61" y="262"/>
                </a:lnTo>
                <a:lnTo>
                  <a:pt x="61" y="263"/>
                </a:lnTo>
                <a:lnTo>
                  <a:pt x="66" y="263"/>
                </a:lnTo>
                <a:lnTo>
                  <a:pt x="68" y="263"/>
                </a:lnTo>
                <a:lnTo>
                  <a:pt x="61" y="262"/>
                </a:lnTo>
                <a:close/>
                <a:moveTo>
                  <a:pt x="199" y="388"/>
                </a:moveTo>
                <a:lnTo>
                  <a:pt x="199" y="388"/>
                </a:lnTo>
                <a:lnTo>
                  <a:pt x="200" y="391"/>
                </a:lnTo>
                <a:lnTo>
                  <a:pt x="202" y="388"/>
                </a:lnTo>
                <a:lnTo>
                  <a:pt x="199" y="388"/>
                </a:lnTo>
                <a:close/>
                <a:moveTo>
                  <a:pt x="225" y="109"/>
                </a:moveTo>
                <a:lnTo>
                  <a:pt x="225" y="109"/>
                </a:lnTo>
                <a:lnTo>
                  <a:pt x="227" y="104"/>
                </a:lnTo>
                <a:lnTo>
                  <a:pt x="225" y="104"/>
                </a:lnTo>
                <a:lnTo>
                  <a:pt x="225" y="109"/>
                </a:lnTo>
                <a:close/>
                <a:moveTo>
                  <a:pt x="207" y="47"/>
                </a:moveTo>
                <a:lnTo>
                  <a:pt x="207" y="47"/>
                </a:lnTo>
                <a:lnTo>
                  <a:pt x="207" y="49"/>
                </a:lnTo>
                <a:lnTo>
                  <a:pt x="213" y="49"/>
                </a:lnTo>
                <a:lnTo>
                  <a:pt x="213" y="47"/>
                </a:lnTo>
                <a:lnTo>
                  <a:pt x="207" y="47"/>
                </a:lnTo>
                <a:close/>
                <a:moveTo>
                  <a:pt x="186" y="407"/>
                </a:moveTo>
                <a:lnTo>
                  <a:pt x="186" y="407"/>
                </a:lnTo>
                <a:lnTo>
                  <a:pt x="188" y="404"/>
                </a:lnTo>
                <a:lnTo>
                  <a:pt x="184" y="402"/>
                </a:lnTo>
                <a:lnTo>
                  <a:pt x="186" y="407"/>
                </a:lnTo>
                <a:close/>
                <a:moveTo>
                  <a:pt x="52" y="167"/>
                </a:moveTo>
                <a:lnTo>
                  <a:pt x="52" y="167"/>
                </a:lnTo>
                <a:lnTo>
                  <a:pt x="47" y="167"/>
                </a:lnTo>
                <a:lnTo>
                  <a:pt x="46" y="167"/>
                </a:lnTo>
                <a:lnTo>
                  <a:pt x="50" y="167"/>
                </a:lnTo>
                <a:lnTo>
                  <a:pt x="52" y="167"/>
                </a:lnTo>
                <a:close/>
                <a:moveTo>
                  <a:pt x="364" y="227"/>
                </a:moveTo>
                <a:lnTo>
                  <a:pt x="364" y="227"/>
                </a:lnTo>
                <a:lnTo>
                  <a:pt x="361" y="230"/>
                </a:lnTo>
                <a:lnTo>
                  <a:pt x="364" y="230"/>
                </a:lnTo>
                <a:lnTo>
                  <a:pt x="366" y="230"/>
                </a:lnTo>
                <a:lnTo>
                  <a:pt x="364" y="227"/>
                </a:lnTo>
                <a:close/>
                <a:moveTo>
                  <a:pt x="25" y="173"/>
                </a:moveTo>
                <a:lnTo>
                  <a:pt x="25" y="173"/>
                </a:lnTo>
                <a:lnTo>
                  <a:pt x="24" y="173"/>
                </a:lnTo>
                <a:lnTo>
                  <a:pt x="22" y="175"/>
                </a:lnTo>
                <a:lnTo>
                  <a:pt x="24" y="175"/>
                </a:lnTo>
                <a:lnTo>
                  <a:pt x="25" y="173"/>
                </a:lnTo>
                <a:close/>
                <a:moveTo>
                  <a:pt x="200" y="159"/>
                </a:moveTo>
                <a:lnTo>
                  <a:pt x="200" y="159"/>
                </a:lnTo>
                <a:lnTo>
                  <a:pt x="203" y="161"/>
                </a:lnTo>
                <a:lnTo>
                  <a:pt x="205" y="161"/>
                </a:lnTo>
                <a:lnTo>
                  <a:pt x="205" y="159"/>
                </a:lnTo>
                <a:lnTo>
                  <a:pt x="203" y="159"/>
                </a:lnTo>
                <a:lnTo>
                  <a:pt x="202" y="159"/>
                </a:lnTo>
                <a:lnTo>
                  <a:pt x="200" y="159"/>
                </a:lnTo>
                <a:close/>
                <a:moveTo>
                  <a:pt x="145" y="35"/>
                </a:moveTo>
                <a:lnTo>
                  <a:pt x="145" y="35"/>
                </a:lnTo>
                <a:lnTo>
                  <a:pt x="140" y="35"/>
                </a:lnTo>
                <a:lnTo>
                  <a:pt x="143" y="36"/>
                </a:lnTo>
                <a:lnTo>
                  <a:pt x="145" y="35"/>
                </a:lnTo>
                <a:close/>
                <a:moveTo>
                  <a:pt x="210" y="32"/>
                </a:moveTo>
                <a:lnTo>
                  <a:pt x="210" y="32"/>
                </a:lnTo>
                <a:lnTo>
                  <a:pt x="213" y="32"/>
                </a:lnTo>
                <a:lnTo>
                  <a:pt x="213" y="28"/>
                </a:lnTo>
                <a:lnTo>
                  <a:pt x="210" y="32"/>
                </a:lnTo>
                <a:close/>
                <a:moveTo>
                  <a:pt x="117" y="172"/>
                </a:moveTo>
                <a:lnTo>
                  <a:pt x="117" y="172"/>
                </a:lnTo>
                <a:lnTo>
                  <a:pt x="121" y="167"/>
                </a:lnTo>
                <a:lnTo>
                  <a:pt x="117" y="170"/>
                </a:lnTo>
                <a:lnTo>
                  <a:pt x="117" y="172"/>
                </a:lnTo>
                <a:close/>
                <a:moveTo>
                  <a:pt x="156" y="107"/>
                </a:moveTo>
                <a:lnTo>
                  <a:pt x="156" y="107"/>
                </a:lnTo>
                <a:lnTo>
                  <a:pt x="159" y="103"/>
                </a:lnTo>
                <a:lnTo>
                  <a:pt x="156" y="104"/>
                </a:lnTo>
                <a:lnTo>
                  <a:pt x="156" y="106"/>
                </a:lnTo>
                <a:lnTo>
                  <a:pt x="156" y="107"/>
                </a:lnTo>
                <a:close/>
                <a:moveTo>
                  <a:pt x="306" y="215"/>
                </a:moveTo>
                <a:lnTo>
                  <a:pt x="306" y="215"/>
                </a:lnTo>
                <a:lnTo>
                  <a:pt x="303" y="211"/>
                </a:lnTo>
                <a:lnTo>
                  <a:pt x="304" y="216"/>
                </a:lnTo>
                <a:lnTo>
                  <a:pt x="306" y="215"/>
                </a:lnTo>
                <a:close/>
                <a:moveTo>
                  <a:pt x="219" y="76"/>
                </a:moveTo>
                <a:lnTo>
                  <a:pt x="219" y="76"/>
                </a:lnTo>
                <a:lnTo>
                  <a:pt x="221" y="76"/>
                </a:lnTo>
                <a:lnTo>
                  <a:pt x="221" y="71"/>
                </a:lnTo>
                <a:lnTo>
                  <a:pt x="219" y="76"/>
                </a:lnTo>
                <a:close/>
                <a:moveTo>
                  <a:pt x="390" y="222"/>
                </a:moveTo>
                <a:lnTo>
                  <a:pt x="390" y="222"/>
                </a:lnTo>
                <a:lnTo>
                  <a:pt x="390" y="221"/>
                </a:lnTo>
                <a:lnTo>
                  <a:pt x="388" y="222"/>
                </a:lnTo>
                <a:lnTo>
                  <a:pt x="386" y="224"/>
                </a:lnTo>
                <a:lnTo>
                  <a:pt x="386" y="226"/>
                </a:lnTo>
                <a:lnTo>
                  <a:pt x="390" y="222"/>
                </a:lnTo>
                <a:close/>
                <a:moveTo>
                  <a:pt x="140" y="66"/>
                </a:moveTo>
                <a:lnTo>
                  <a:pt x="140" y="66"/>
                </a:lnTo>
                <a:lnTo>
                  <a:pt x="137" y="69"/>
                </a:lnTo>
                <a:lnTo>
                  <a:pt x="140" y="68"/>
                </a:lnTo>
                <a:lnTo>
                  <a:pt x="140" y="66"/>
                </a:lnTo>
                <a:close/>
                <a:moveTo>
                  <a:pt x="173" y="341"/>
                </a:moveTo>
                <a:lnTo>
                  <a:pt x="173" y="341"/>
                </a:lnTo>
                <a:lnTo>
                  <a:pt x="175" y="342"/>
                </a:lnTo>
                <a:lnTo>
                  <a:pt x="177" y="341"/>
                </a:lnTo>
                <a:lnTo>
                  <a:pt x="177" y="339"/>
                </a:lnTo>
                <a:lnTo>
                  <a:pt x="173" y="341"/>
                </a:lnTo>
                <a:close/>
                <a:moveTo>
                  <a:pt x="248" y="16"/>
                </a:moveTo>
                <a:lnTo>
                  <a:pt x="248" y="16"/>
                </a:lnTo>
                <a:lnTo>
                  <a:pt x="240" y="17"/>
                </a:lnTo>
                <a:lnTo>
                  <a:pt x="240" y="19"/>
                </a:lnTo>
                <a:lnTo>
                  <a:pt x="246" y="17"/>
                </a:lnTo>
                <a:lnTo>
                  <a:pt x="248" y="16"/>
                </a:lnTo>
                <a:close/>
                <a:moveTo>
                  <a:pt x="249" y="80"/>
                </a:moveTo>
                <a:lnTo>
                  <a:pt x="249" y="80"/>
                </a:lnTo>
                <a:lnTo>
                  <a:pt x="251" y="80"/>
                </a:lnTo>
                <a:lnTo>
                  <a:pt x="252" y="79"/>
                </a:lnTo>
                <a:lnTo>
                  <a:pt x="251" y="79"/>
                </a:lnTo>
                <a:lnTo>
                  <a:pt x="249" y="79"/>
                </a:lnTo>
                <a:lnTo>
                  <a:pt x="249" y="80"/>
                </a:lnTo>
                <a:close/>
                <a:moveTo>
                  <a:pt x="162" y="349"/>
                </a:moveTo>
                <a:lnTo>
                  <a:pt x="162" y="349"/>
                </a:lnTo>
                <a:lnTo>
                  <a:pt x="162" y="347"/>
                </a:lnTo>
                <a:lnTo>
                  <a:pt x="161" y="344"/>
                </a:lnTo>
                <a:lnTo>
                  <a:pt x="159" y="344"/>
                </a:lnTo>
                <a:lnTo>
                  <a:pt x="162" y="349"/>
                </a:lnTo>
                <a:close/>
                <a:moveTo>
                  <a:pt x="225" y="101"/>
                </a:moveTo>
                <a:lnTo>
                  <a:pt x="225" y="101"/>
                </a:lnTo>
                <a:lnTo>
                  <a:pt x="227" y="96"/>
                </a:lnTo>
                <a:lnTo>
                  <a:pt x="224" y="96"/>
                </a:lnTo>
                <a:lnTo>
                  <a:pt x="225" y="101"/>
                </a:lnTo>
                <a:close/>
                <a:moveTo>
                  <a:pt x="211" y="399"/>
                </a:moveTo>
                <a:lnTo>
                  <a:pt x="211" y="399"/>
                </a:lnTo>
                <a:lnTo>
                  <a:pt x="210" y="404"/>
                </a:lnTo>
                <a:lnTo>
                  <a:pt x="211" y="404"/>
                </a:lnTo>
                <a:lnTo>
                  <a:pt x="211" y="401"/>
                </a:lnTo>
                <a:lnTo>
                  <a:pt x="211" y="399"/>
                </a:lnTo>
                <a:close/>
                <a:moveTo>
                  <a:pt x="210" y="115"/>
                </a:moveTo>
                <a:lnTo>
                  <a:pt x="210" y="115"/>
                </a:lnTo>
                <a:lnTo>
                  <a:pt x="211" y="112"/>
                </a:lnTo>
                <a:lnTo>
                  <a:pt x="210" y="112"/>
                </a:lnTo>
                <a:lnTo>
                  <a:pt x="210" y="115"/>
                </a:lnTo>
                <a:close/>
                <a:moveTo>
                  <a:pt x="314" y="254"/>
                </a:moveTo>
                <a:lnTo>
                  <a:pt x="314" y="254"/>
                </a:lnTo>
                <a:lnTo>
                  <a:pt x="311" y="252"/>
                </a:lnTo>
                <a:lnTo>
                  <a:pt x="312" y="256"/>
                </a:lnTo>
                <a:lnTo>
                  <a:pt x="312" y="257"/>
                </a:lnTo>
                <a:lnTo>
                  <a:pt x="314" y="254"/>
                </a:lnTo>
                <a:close/>
                <a:moveTo>
                  <a:pt x="164" y="394"/>
                </a:moveTo>
                <a:lnTo>
                  <a:pt x="164" y="394"/>
                </a:lnTo>
                <a:lnTo>
                  <a:pt x="166" y="396"/>
                </a:lnTo>
                <a:lnTo>
                  <a:pt x="166" y="397"/>
                </a:lnTo>
                <a:lnTo>
                  <a:pt x="167" y="396"/>
                </a:lnTo>
                <a:lnTo>
                  <a:pt x="166" y="394"/>
                </a:lnTo>
                <a:lnTo>
                  <a:pt x="164" y="394"/>
                </a:lnTo>
                <a:close/>
                <a:moveTo>
                  <a:pt x="366" y="183"/>
                </a:moveTo>
                <a:lnTo>
                  <a:pt x="366" y="183"/>
                </a:lnTo>
                <a:lnTo>
                  <a:pt x="366" y="181"/>
                </a:lnTo>
                <a:lnTo>
                  <a:pt x="366" y="180"/>
                </a:lnTo>
                <a:lnTo>
                  <a:pt x="364" y="180"/>
                </a:lnTo>
                <a:lnTo>
                  <a:pt x="363" y="183"/>
                </a:lnTo>
                <a:lnTo>
                  <a:pt x="366" y="183"/>
                </a:lnTo>
                <a:close/>
                <a:moveTo>
                  <a:pt x="166" y="28"/>
                </a:moveTo>
                <a:lnTo>
                  <a:pt x="166" y="28"/>
                </a:lnTo>
                <a:lnTo>
                  <a:pt x="169" y="28"/>
                </a:lnTo>
                <a:lnTo>
                  <a:pt x="170" y="28"/>
                </a:lnTo>
                <a:lnTo>
                  <a:pt x="170" y="27"/>
                </a:lnTo>
                <a:lnTo>
                  <a:pt x="166" y="28"/>
                </a:lnTo>
                <a:close/>
                <a:moveTo>
                  <a:pt x="24" y="271"/>
                </a:moveTo>
                <a:lnTo>
                  <a:pt x="24" y="271"/>
                </a:lnTo>
                <a:lnTo>
                  <a:pt x="27" y="271"/>
                </a:lnTo>
                <a:lnTo>
                  <a:pt x="27" y="270"/>
                </a:lnTo>
                <a:lnTo>
                  <a:pt x="24" y="271"/>
                </a:lnTo>
                <a:close/>
                <a:moveTo>
                  <a:pt x="344" y="200"/>
                </a:moveTo>
                <a:lnTo>
                  <a:pt x="344" y="200"/>
                </a:lnTo>
                <a:lnTo>
                  <a:pt x="345" y="205"/>
                </a:lnTo>
                <a:lnTo>
                  <a:pt x="345" y="200"/>
                </a:lnTo>
                <a:lnTo>
                  <a:pt x="344" y="200"/>
                </a:lnTo>
                <a:close/>
                <a:moveTo>
                  <a:pt x="184" y="101"/>
                </a:moveTo>
                <a:lnTo>
                  <a:pt x="184" y="101"/>
                </a:lnTo>
                <a:lnTo>
                  <a:pt x="181" y="101"/>
                </a:lnTo>
                <a:lnTo>
                  <a:pt x="180" y="103"/>
                </a:lnTo>
                <a:lnTo>
                  <a:pt x="183" y="103"/>
                </a:lnTo>
                <a:lnTo>
                  <a:pt x="184" y="101"/>
                </a:lnTo>
                <a:close/>
                <a:moveTo>
                  <a:pt x="336" y="265"/>
                </a:moveTo>
                <a:lnTo>
                  <a:pt x="336" y="265"/>
                </a:lnTo>
                <a:lnTo>
                  <a:pt x="336" y="267"/>
                </a:lnTo>
                <a:lnTo>
                  <a:pt x="339" y="267"/>
                </a:lnTo>
                <a:lnTo>
                  <a:pt x="339" y="265"/>
                </a:lnTo>
                <a:lnTo>
                  <a:pt x="337" y="265"/>
                </a:lnTo>
                <a:lnTo>
                  <a:pt x="336" y="265"/>
                </a:lnTo>
                <a:close/>
                <a:moveTo>
                  <a:pt x="290" y="148"/>
                </a:moveTo>
                <a:lnTo>
                  <a:pt x="290" y="148"/>
                </a:lnTo>
                <a:lnTo>
                  <a:pt x="296" y="148"/>
                </a:lnTo>
                <a:lnTo>
                  <a:pt x="292" y="147"/>
                </a:lnTo>
                <a:lnTo>
                  <a:pt x="290" y="148"/>
                </a:lnTo>
                <a:close/>
                <a:moveTo>
                  <a:pt x="136" y="153"/>
                </a:moveTo>
                <a:lnTo>
                  <a:pt x="136" y="153"/>
                </a:lnTo>
                <a:lnTo>
                  <a:pt x="140" y="151"/>
                </a:lnTo>
                <a:lnTo>
                  <a:pt x="140" y="150"/>
                </a:lnTo>
                <a:lnTo>
                  <a:pt x="136" y="153"/>
                </a:lnTo>
                <a:close/>
                <a:moveTo>
                  <a:pt x="36" y="208"/>
                </a:moveTo>
                <a:lnTo>
                  <a:pt x="36" y="208"/>
                </a:lnTo>
                <a:lnTo>
                  <a:pt x="35" y="208"/>
                </a:lnTo>
                <a:lnTo>
                  <a:pt x="33" y="210"/>
                </a:lnTo>
                <a:lnTo>
                  <a:pt x="36" y="210"/>
                </a:lnTo>
                <a:lnTo>
                  <a:pt x="36" y="208"/>
                </a:lnTo>
                <a:close/>
                <a:moveTo>
                  <a:pt x="142" y="257"/>
                </a:moveTo>
                <a:lnTo>
                  <a:pt x="142" y="257"/>
                </a:lnTo>
                <a:lnTo>
                  <a:pt x="143" y="257"/>
                </a:lnTo>
                <a:lnTo>
                  <a:pt x="140" y="252"/>
                </a:lnTo>
                <a:lnTo>
                  <a:pt x="142" y="257"/>
                </a:lnTo>
                <a:close/>
                <a:moveTo>
                  <a:pt x="143" y="276"/>
                </a:moveTo>
                <a:lnTo>
                  <a:pt x="143" y="276"/>
                </a:lnTo>
                <a:lnTo>
                  <a:pt x="147" y="273"/>
                </a:lnTo>
                <a:lnTo>
                  <a:pt x="143" y="276"/>
                </a:lnTo>
                <a:close/>
                <a:moveTo>
                  <a:pt x="139" y="25"/>
                </a:moveTo>
                <a:lnTo>
                  <a:pt x="139" y="25"/>
                </a:lnTo>
                <a:lnTo>
                  <a:pt x="139" y="28"/>
                </a:lnTo>
                <a:lnTo>
                  <a:pt x="140" y="25"/>
                </a:lnTo>
                <a:lnTo>
                  <a:pt x="139" y="25"/>
                </a:lnTo>
                <a:close/>
                <a:moveTo>
                  <a:pt x="77" y="252"/>
                </a:moveTo>
                <a:lnTo>
                  <a:pt x="77" y="252"/>
                </a:lnTo>
                <a:lnTo>
                  <a:pt x="79" y="252"/>
                </a:lnTo>
                <a:lnTo>
                  <a:pt x="77" y="249"/>
                </a:lnTo>
                <a:lnTo>
                  <a:pt x="76" y="249"/>
                </a:lnTo>
                <a:lnTo>
                  <a:pt x="77" y="252"/>
                </a:lnTo>
                <a:close/>
                <a:moveTo>
                  <a:pt x="377" y="164"/>
                </a:moveTo>
                <a:lnTo>
                  <a:pt x="377" y="164"/>
                </a:lnTo>
                <a:lnTo>
                  <a:pt x="379" y="159"/>
                </a:lnTo>
                <a:lnTo>
                  <a:pt x="377" y="162"/>
                </a:lnTo>
                <a:lnTo>
                  <a:pt x="375" y="162"/>
                </a:lnTo>
                <a:lnTo>
                  <a:pt x="377" y="164"/>
                </a:lnTo>
                <a:close/>
                <a:moveTo>
                  <a:pt x="251" y="388"/>
                </a:moveTo>
                <a:lnTo>
                  <a:pt x="251" y="388"/>
                </a:lnTo>
                <a:lnTo>
                  <a:pt x="252" y="385"/>
                </a:lnTo>
                <a:lnTo>
                  <a:pt x="251" y="383"/>
                </a:lnTo>
                <a:lnTo>
                  <a:pt x="251" y="388"/>
                </a:lnTo>
                <a:close/>
                <a:moveTo>
                  <a:pt x="196" y="60"/>
                </a:moveTo>
                <a:lnTo>
                  <a:pt x="196" y="60"/>
                </a:lnTo>
                <a:lnTo>
                  <a:pt x="197" y="60"/>
                </a:lnTo>
                <a:lnTo>
                  <a:pt x="200" y="57"/>
                </a:lnTo>
                <a:lnTo>
                  <a:pt x="196" y="60"/>
                </a:lnTo>
                <a:close/>
                <a:moveTo>
                  <a:pt x="131" y="338"/>
                </a:moveTo>
                <a:lnTo>
                  <a:pt x="131" y="338"/>
                </a:lnTo>
                <a:lnTo>
                  <a:pt x="132" y="336"/>
                </a:lnTo>
                <a:lnTo>
                  <a:pt x="132" y="334"/>
                </a:lnTo>
                <a:lnTo>
                  <a:pt x="131" y="336"/>
                </a:lnTo>
                <a:lnTo>
                  <a:pt x="131" y="338"/>
                </a:lnTo>
                <a:close/>
                <a:moveTo>
                  <a:pt x="148" y="366"/>
                </a:moveTo>
                <a:lnTo>
                  <a:pt x="148" y="366"/>
                </a:lnTo>
                <a:lnTo>
                  <a:pt x="145" y="363"/>
                </a:lnTo>
                <a:lnTo>
                  <a:pt x="148" y="368"/>
                </a:lnTo>
                <a:lnTo>
                  <a:pt x="148" y="366"/>
                </a:lnTo>
                <a:close/>
                <a:moveTo>
                  <a:pt x="208" y="368"/>
                </a:moveTo>
                <a:lnTo>
                  <a:pt x="208" y="368"/>
                </a:lnTo>
                <a:lnTo>
                  <a:pt x="207" y="364"/>
                </a:lnTo>
                <a:lnTo>
                  <a:pt x="205" y="368"/>
                </a:lnTo>
                <a:lnTo>
                  <a:pt x="208" y="368"/>
                </a:lnTo>
                <a:close/>
                <a:moveTo>
                  <a:pt x="268" y="3"/>
                </a:moveTo>
                <a:lnTo>
                  <a:pt x="268" y="3"/>
                </a:lnTo>
                <a:lnTo>
                  <a:pt x="265" y="3"/>
                </a:lnTo>
                <a:lnTo>
                  <a:pt x="266" y="6"/>
                </a:lnTo>
                <a:lnTo>
                  <a:pt x="268" y="3"/>
                </a:lnTo>
                <a:close/>
                <a:moveTo>
                  <a:pt x="109" y="244"/>
                </a:moveTo>
                <a:lnTo>
                  <a:pt x="109" y="244"/>
                </a:lnTo>
                <a:lnTo>
                  <a:pt x="107" y="240"/>
                </a:lnTo>
                <a:lnTo>
                  <a:pt x="107" y="244"/>
                </a:lnTo>
                <a:lnTo>
                  <a:pt x="109" y="244"/>
                </a:lnTo>
                <a:close/>
                <a:moveTo>
                  <a:pt x="238" y="319"/>
                </a:moveTo>
                <a:lnTo>
                  <a:pt x="238" y="319"/>
                </a:lnTo>
                <a:lnTo>
                  <a:pt x="235" y="325"/>
                </a:lnTo>
                <a:lnTo>
                  <a:pt x="237" y="325"/>
                </a:lnTo>
                <a:lnTo>
                  <a:pt x="240" y="320"/>
                </a:lnTo>
                <a:lnTo>
                  <a:pt x="238" y="319"/>
                </a:lnTo>
                <a:close/>
                <a:moveTo>
                  <a:pt x="211" y="73"/>
                </a:moveTo>
                <a:lnTo>
                  <a:pt x="211" y="73"/>
                </a:lnTo>
                <a:lnTo>
                  <a:pt x="208" y="74"/>
                </a:lnTo>
                <a:lnTo>
                  <a:pt x="210" y="74"/>
                </a:lnTo>
                <a:lnTo>
                  <a:pt x="211" y="74"/>
                </a:lnTo>
                <a:lnTo>
                  <a:pt x="211" y="73"/>
                </a:lnTo>
                <a:close/>
                <a:moveTo>
                  <a:pt x="243" y="303"/>
                </a:moveTo>
                <a:lnTo>
                  <a:pt x="243" y="303"/>
                </a:lnTo>
                <a:lnTo>
                  <a:pt x="246" y="300"/>
                </a:lnTo>
                <a:lnTo>
                  <a:pt x="246" y="298"/>
                </a:lnTo>
                <a:lnTo>
                  <a:pt x="243" y="303"/>
                </a:lnTo>
                <a:close/>
                <a:moveTo>
                  <a:pt x="240" y="148"/>
                </a:moveTo>
                <a:lnTo>
                  <a:pt x="240" y="148"/>
                </a:lnTo>
                <a:lnTo>
                  <a:pt x="235" y="148"/>
                </a:lnTo>
                <a:lnTo>
                  <a:pt x="230" y="150"/>
                </a:lnTo>
                <a:lnTo>
                  <a:pt x="240" y="148"/>
                </a:lnTo>
                <a:close/>
                <a:moveTo>
                  <a:pt x="293" y="254"/>
                </a:moveTo>
                <a:lnTo>
                  <a:pt x="293" y="254"/>
                </a:lnTo>
                <a:lnTo>
                  <a:pt x="293" y="251"/>
                </a:lnTo>
                <a:lnTo>
                  <a:pt x="292" y="249"/>
                </a:lnTo>
                <a:lnTo>
                  <a:pt x="293" y="254"/>
                </a:lnTo>
                <a:close/>
                <a:moveTo>
                  <a:pt x="230" y="14"/>
                </a:moveTo>
                <a:lnTo>
                  <a:pt x="230" y="14"/>
                </a:lnTo>
                <a:lnTo>
                  <a:pt x="225" y="14"/>
                </a:lnTo>
                <a:lnTo>
                  <a:pt x="222" y="16"/>
                </a:lnTo>
                <a:lnTo>
                  <a:pt x="230" y="14"/>
                </a:lnTo>
                <a:close/>
                <a:moveTo>
                  <a:pt x="266" y="338"/>
                </a:moveTo>
                <a:lnTo>
                  <a:pt x="266" y="338"/>
                </a:lnTo>
                <a:lnTo>
                  <a:pt x="266" y="334"/>
                </a:lnTo>
                <a:lnTo>
                  <a:pt x="266" y="333"/>
                </a:lnTo>
                <a:lnTo>
                  <a:pt x="266" y="334"/>
                </a:lnTo>
                <a:lnTo>
                  <a:pt x="266" y="338"/>
                </a:lnTo>
                <a:close/>
                <a:moveTo>
                  <a:pt x="50" y="237"/>
                </a:moveTo>
                <a:lnTo>
                  <a:pt x="50" y="237"/>
                </a:lnTo>
                <a:lnTo>
                  <a:pt x="50" y="238"/>
                </a:lnTo>
                <a:lnTo>
                  <a:pt x="54" y="237"/>
                </a:lnTo>
                <a:lnTo>
                  <a:pt x="52" y="235"/>
                </a:lnTo>
                <a:lnTo>
                  <a:pt x="50" y="237"/>
                </a:lnTo>
                <a:close/>
                <a:moveTo>
                  <a:pt x="225" y="331"/>
                </a:moveTo>
                <a:lnTo>
                  <a:pt x="225" y="331"/>
                </a:lnTo>
                <a:lnTo>
                  <a:pt x="227" y="330"/>
                </a:lnTo>
                <a:lnTo>
                  <a:pt x="225" y="328"/>
                </a:lnTo>
                <a:lnTo>
                  <a:pt x="224" y="330"/>
                </a:lnTo>
                <a:lnTo>
                  <a:pt x="225" y="331"/>
                </a:lnTo>
                <a:close/>
                <a:moveTo>
                  <a:pt x="219" y="79"/>
                </a:moveTo>
                <a:lnTo>
                  <a:pt x="219" y="79"/>
                </a:lnTo>
                <a:lnTo>
                  <a:pt x="218" y="82"/>
                </a:lnTo>
                <a:lnTo>
                  <a:pt x="221" y="79"/>
                </a:lnTo>
                <a:lnTo>
                  <a:pt x="219" y="79"/>
                </a:lnTo>
                <a:close/>
                <a:moveTo>
                  <a:pt x="180" y="386"/>
                </a:moveTo>
                <a:lnTo>
                  <a:pt x="180" y="386"/>
                </a:lnTo>
                <a:lnTo>
                  <a:pt x="178" y="388"/>
                </a:lnTo>
                <a:lnTo>
                  <a:pt x="178" y="390"/>
                </a:lnTo>
                <a:lnTo>
                  <a:pt x="180" y="388"/>
                </a:lnTo>
                <a:lnTo>
                  <a:pt x="180" y="386"/>
                </a:lnTo>
                <a:close/>
                <a:moveTo>
                  <a:pt x="22" y="197"/>
                </a:moveTo>
                <a:lnTo>
                  <a:pt x="22" y="197"/>
                </a:lnTo>
                <a:lnTo>
                  <a:pt x="20" y="200"/>
                </a:lnTo>
                <a:lnTo>
                  <a:pt x="22" y="200"/>
                </a:lnTo>
                <a:lnTo>
                  <a:pt x="22" y="197"/>
                </a:lnTo>
                <a:close/>
                <a:moveTo>
                  <a:pt x="349" y="180"/>
                </a:moveTo>
                <a:lnTo>
                  <a:pt x="349" y="180"/>
                </a:lnTo>
                <a:lnTo>
                  <a:pt x="347" y="180"/>
                </a:lnTo>
                <a:lnTo>
                  <a:pt x="347" y="183"/>
                </a:lnTo>
                <a:lnTo>
                  <a:pt x="349" y="180"/>
                </a:lnTo>
                <a:close/>
                <a:moveTo>
                  <a:pt x="77" y="186"/>
                </a:moveTo>
                <a:lnTo>
                  <a:pt x="77" y="186"/>
                </a:lnTo>
                <a:lnTo>
                  <a:pt x="79" y="186"/>
                </a:lnTo>
                <a:lnTo>
                  <a:pt x="80" y="185"/>
                </a:lnTo>
                <a:lnTo>
                  <a:pt x="77" y="186"/>
                </a:lnTo>
                <a:close/>
                <a:moveTo>
                  <a:pt x="248" y="325"/>
                </a:moveTo>
                <a:lnTo>
                  <a:pt x="248" y="325"/>
                </a:lnTo>
                <a:lnTo>
                  <a:pt x="246" y="325"/>
                </a:lnTo>
                <a:lnTo>
                  <a:pt x="246" y="328"/>
                </a:lnTo>
                <a:lnTo>
                  <a:pt x="248" y="328"/>
                </a:lnTo>
                <a:lnTo>
                  <a:pt x="249" y="325"/>
                </a:lnTo>
                <a:lnTo>
                  <a:pt x="248" y="325"/>
                </a:lnTo>
                <a:close/>
                <a:moveTo>
                  <a:pt x="14" y="145"/>
                </a:moveTo>
                <a:lnTo>
                  <a:pt x="14" y="145"/>
                </a:lnTo>
                <a:lnTo>
                  <a:pt x="11" y="145"/>
                </a:lnTo>
                <a:lnTo>
                  <a:pt x="11" y="148"/>
                </a:lnTo>
                <a:lnTo>
                  <a:pt x="14" y="145"/>
                </a:lnTo>
                <a:close/>
                <a:moveTo>
                  <a:pt x="136" y="375"/>
                </a:moveTo>
                <a:lnTo>
                  <a:pt x="136" y="375"/>
                </a:lnTo>
                <a:lnTo>
                  <a:pt x="136" y="380"/>
                </a:lnTo>
                <a:lnTo>
                  <a:pt x="136" y="377"/>
                </a:lnTo>
                <a:lnTo>
                  <a:pt x="136" y="375"/>
                </a:lnTo>
                <a:close/>
                <a:moveTo>
                  <a:pt x="290" y="262"/>
                </a:moveTo>
                <a:lnTo>
                  <a:pt x="290" y="262"/>
                </a:lnTo>
                <a:lnTo>
                  <a:pt x="293" y="262"/>
                </a:lnTo>
                <a:lnTo>
                  <a:pt x="292" y="262"/>
                </a:lnTo>
                <a:lnTo>
                  <a:pt x="290" y="262"/>
                </a:lnTo>
                <a:close/>
                <a:moveTo>
                  <a:pt x="213" y="347"/>
                </a:moveTo>
                <a:lnTo>
                  <a:pt x="213" y="347"/>
                </a:lnTo>
                <a:lnTo>
                  <a:pt x="214" y="349"/>
                </a:lnTo>
                <a:lnTo>
                  <a:pt x="216" y="347"/>
                </a:lnTo>
                <a:lnTo>
                  <a:pt x="214" y="345"/>
                </a:lnTo>
                <a:lnTo>
                  <a:pt x="213" y="347"/>
                </a:lnTo>
                <a:close/>
                <a:moveTo>
                  <a:pt x="33" y="267"/>
                </a:moveTo>
                <a:lnTo>
                  <a:pt x="33" y="267"/>
                </a:lnTo>
                <a:lnTo>
                  <a:pt x="31" y="265"/>
                </a:lnTo>
                <a:lnTo>
                  <a:pt x="30" y="265"/>
                </a:lnTo>
                <a:lnTo>
                  <a:pt x="30" y="267"/>
                </a:lnTo>
                <a:lnTo>
                  <a:pt x="33" y="267"/>
                </a:lnTo>
                <a:close/>
                <a:moveTo>
                  <a:pt x="39" y="249"/>
                </a:moveTo>
                <a:lnTo>
                  <a:pt x="39" y="249"/>
                </a:lnTo>
                <a:lnTo>
                  <a:pt x="41" y="252"/>
                </a:lnTo>
                <a:lnTo>
                  <a:pt x="42" y="252"/>
                </a:lnTo>
                <a:lnTo>
                  <a:pt x="39" y="249"/>
                </a:lnTo>
                <a:close/>
                <a:moveTo>
                  <a:pt x="319" y="256"/>
                </a:moveTo>
                <a:lnTo>
                  <a:pt x="319" y="256"/>
                </a:lnTo>
                <a:lnTo>
                  <a:pt x="320" y="256"/>
                </a:lnTo>
                <a:lnTo>
                  <a:pt x="320" y="254"/>
                </a:lnTo>
                <a:lnTo>
                  <a:pt x="319" y="256"/>
                </a:lnTo>
                <a:close/>
                <a:moveTo>
                  <a:pt x="251" y="410"/>
                </a:moveTo>
                <a:lnTo>
                  <a:pt x="251" y="410"/>
                </a:lnTo>
                <a:lnTo>
                  <a:pt x="252" y="412"/>
                </a:lnTo>
                <a:lnTo>
                  <a:pt x="252" y="409"/>
                </a:lnTo>
                <a:lnTo>
                  <a:pt x="251" y="410"/>
                </a:lnTo>
                <a:close/>
                <a:moveTo>
                  <a:pt x="205" y="46"/>
                </a:moveTo>
                <a:lnTo>
                  <a:pt x="205" y="46"/>
                </a:lnTo>
                <a:lnTo>
                  <a:pt x="205" y="44"/>
                </a:lnTo>
                <a:lnTo>
                  <a:pt x="202" y="44"/>
                </a:lnTo>
                <a:lnTo>
                  <a:pt x="202" y="46"/>
                </a:lnTo>
                <a:lnTo>
                  <a:pt x="205" y="46"/>
                </a:lnTo>
                <a:close/>
                <a:moveTo>
                  <a:pt x="27" y="232"/>
                </a:moveTo>
                <a:lnTo>
                  <a:pt x="27" y="232"/>
                </a:lnTo>
                <a:lnTo>
                  <a:pt x="27" y="235"/>
                </a:lnTo>
                <a:lnTo>
                  <a:pt x="28" y="233"/>
                </a:lnTo>
                <a:lnTo>
                  <a:pt x="28" y="232"/>
                </a:lnTo>
                <a:lnTo>
                  <a:pt x="27" y="232"/>
                </a:lnTo>
                <a:close/>
                <a:moveTo>
                  <a:pt x="197" y="41"/>
                </a:moveTo>
                <a:lnTo>
                  <a:pt x="197" y="41"/>
                </a:lnTo>
                <a:lnTo>
                  <a:pt x="199" y="41"/>
                </a:lnTo>
                <a:lnTo>
                  <a:pt x="199" y="39"/>
                </a:lnTo>
                <a:lnTo>
                  <a:pt x="197" y="39"/>
                </a:lnTo>
                <a:lnTo>
                  <a:pt x="197" y="41"/>
                </a:lnTo>
                <a:close/>
                <a:moveTo>
                  <a:pt x="151" y="374"/>
                </a:moveTo>
                <a:lnTo>
                  <a:pt x="151" y="374"/>
                </a:lnTo>
                <a:lnTo>
                  <a:pt x="151" y="372"/>
                </a:lnTo>
                <a:lnTo>
                  <a:pt x="150" y="369"/>
                </a:lnTo>
                <a:lnTo>
                  <a:pt x="150" y="371"/>
                </a:lnTo>
                <a:lnTo>
                  <a:pt x="151" y="374"/>
                </a:lnTo>
                <a:close/>
                <a:moveTo>
                  <a:pt x="221" y="349"/>
                </a:moveTo>
                <a:lnTo>
                  <a:pt x="221" y="349"/>
                </a:lnTo>
                <a:lnTo>
                  <a:pt x="224" y="345"/>
                </a:lnTo>
                <a:lnTo>
                  <a:pt x="224" y="344"/>
                </a:lnTo>
                <a:lnTo>
                  <a:pt x="221" y="347"/>
                </a:lnTo>
                <a:lnTo>
                  <a:pt x="221" y="349"/>
                </a:lnTo>
                <a:close/>
                <a:moveTo>
                  <a:pt x="380" y="219"/>
                </a:moveTo>
                <a:lnTo>
                  <a:pt x="380" y="219"/>
                </a:lnTo>
                <a:lnTo>
                  <a:pt x="382" y="215"/>
                </a:lnTo>
                <a:lnTo>
                  <a:pt x="380" y="215"/>
                </a:lnTo>
                <a:lnTo>
                  <a:pt x="380" y="216"/>
                </a:lnTo>
                <a:lnTo>
                  <a:pt x="380" y="219"/>
                </a:lnTo>
                <a:close/>
                <a:moveTo>
                  <a:pt x="238" y="371"/>
                </a:moveTo>
                <a:lnTo>
                  <a:pt x="238" y="371"/>
                </a:lnTo>
                <a:lnTo>
                  <a:pt x="237" y="371"/>
                </a:lnTo>
                <a:lnTo>
                  <a:pt x="237" y="372"/>
                </a:lnTo>
                <a:lnTo>
                  <a:pt x="238" y="374"/>
                </a:lnTo>
                <a:lnTo>
                  <a:pt x="238" y="371"/>
                </a:lnTo>
                <a:close/>
                <a:moveTo>
                  <a:pt x="243" y="134"/>
                </a:moveTo>
                <a:lnTo>
                  <a:pt x="243" y="134"/>
                </a:lnTo>
                <a:lnTo>
                  <a:pt x="241" y="134"/>
                </a:lnTo>
                <a:lnTo>
                  <a:pt x="241" y="136"/>
                </a:lnTo>
                <a:lnTo>
                  <a:pt x="243" y="136"/>
                </a:lnTo>
                <a:lnTo>
                  <a:pt x="243" y="134"/>
                </a:lnTo>
                <a:close/>
                <a:moveTo>
                  <a:pt x="154" y="397"/>
                </a:moveTo>
                <a:lnTo>
                  <a:pt x="154" y="397"/>
                </a:lnTo>
                <a:lnTo>
                  <a:pt x="153" y="397"/>
                </a:lnTo>
                <a:lnTo>
                  <a:pt x="156" y="399"/>
                </a:lnTo>
                <a:lnTo>
                  <a:pt x="156" y="397"/>
                </a:lnTo>
                <a:lnTo>
                  <a:pt x="154" y="397"/>
                </a:lnTo>
                <a:close/>
                <a:moveTo>
                  <a:pt x="39" y="194"/>
                </a:moveTo>
                <a:lnTo>
                  <a:pt x="39" y="194"/>
                </a:lnTo>
                <a:lnTo>
                  <a:pt x="41" y="196"/>
                </a:lnTo>
                <a:lnTo>
                  <a:pt x="44" y="194"/>
                </a:lnTo>
                <a:lnTo>
                  <a:pt x="39" y="194"/>
                </a:lnTo>
                <a:close/>
                <a:moveTo>
                  <a:pt x="27" y="227"/>
                </a:moveTo>
                <a:lnTo>
                  <a:pt x="27" y="227"/>
                </a:lnTo>
                <a:lnTo>
                  <a:pt x="27" y="229"/>
                </a:lnTo>
                <a:lnTo>
                  <a:pt x="28" y="229"/>
                </a:lnTo>
                <a:lnTo>
                  <a:pt x="28" y="226"/>
                </a:lnTo>
                <a:lnTo>
                  <a:pt x="27" y="227"/>
                </a:lnTo>
                <a:close/>
                <a:moveTo>
                  <a:pt x="375" y="159"/>
                </a:moveTo>
                <a:lnTo>
                  <a:pt x="375" y="159"/>
                </a:lnTo>
                <a:lnTo>
                  <a:pt x="377" y="155"/>
                </a:lnTo>
                <a:lnTo>
                  <a:pt x="375" y="156"/>
                </a:lnTo>
                <a:lnTo>
                  <a:pt x="374" y="158"/>
                </a:lnTo>
                <a:lnTo>
                  <a:pt x="375" y="159"/>
                </a:lnTo>
                <a:close/>
                <a:moveTo>
                  <a:pt x="191" y="404"/>
                </a:moveTo>
                <a:lnTo>
                  <a:pt x="191" y="404"/>
                </a:lnTo>
                <a:lnTo>
                  <a:pt x="188" y="407"/>
                </a:lnTo>
                <a:lnTo>
                  <a:pt x="189" y="409"/>
                </a:lnTo>
                <a:lnTo>
                  <a:pt x="191" y="404"/>
                </a:lnTo>
                <a:close/>
                <a:moveTo>
                  <a:pt x="98" y="221"/>
                </a:moveTo>
                <a:lnTo>
                  <a:pt x="98" y="221"/>
                </a:lnTo>
                <a:lnTo>
                  <a:pt x="98" y="219"/>
                </a:lnTo>
                <a:lnTo>
                  <a:pt x="95" y="219"/>
                </a:lnTo>
                <a:lnTo>
                  <a:pt x="95" y="221"/>
                </a:lnTo>
                <a:lnTo>
                  <a:pt x="98" y="221"/>
                </a:lnTo>
                <a:close/>
                <a:moveTo>
                  <a:pt x="229" y="358"/>
                </a:moveTo>
                <a:lnTo>
                  <a:pt x="229" y="358"/>
                </a:lnTo>
                <a:lnTo>
                  <a:pt x="232" y="356"/>
                </a:lnTo>
                <a:lnTo>
                  <a:pt x="232" y="353"/>
                </a:lnTo>
                <a:lnTo>
                  <a:pt x="229" y="358"/>
                </a:lnTo>
                <a:close/>
                <a:moveTo>
                  <a:pt x="339" y="170"/>
                </a:moveTo>
                <a:lnTo>
                  <a:pt x="339" y="170"/>
                </a:lnTo>
                <a:lnTo>
                  <a:pt x="339" y="172"/>
                </a:lnTo>
                <a:lnTo>
                  <a:pt x="342" y="169"/>
                </a:lnTo>
                <a:lnTo>
                  <a:pt x="339" y="170"/>
                </a:lnTo>
                <a:close/>
                <a:moveTo>
                  <a:pt x="202" y="52"/>
                </a:moveTo>
                <a:lnTo>
                  <a:pt x="202" y="52"/>
                </a:lnTo>
                <a:lnTo>
                  <a:pt x="202" y="50"/>
                </a:lnTo>
                <a:lnTo>
                  <a:pt x="199" y="50"/>
                </a:lnTo>
                <a:lnTo>
                  <a:pt x="199" y="54"/>
                </a:lnTo>
                <a:lnTo>
                  <a:pt x="202" y="52"/>
                </a:lnTo>
                <a:close/>
                <a:moveTo>
                  <a:pt x="317" y="216"/>
                </a:moveTo>
                <a:lnTo>
                  <a:pt x="317" y="216"/>
                </a:lnTo>
                <a:lnTo>
                  <a:pt x="319" y="218"/>
                </a:lnTo>
                <a:lnTo>
                  <a:pt x="320" y="218"/>
                </a:lnTo>
                <a:lnTo>
                  <a:pt x="320" y="216"/>
                </a:lnTo>
                <a:lnTo>
                  <a:pt x="317" y="216"/>
                </a:lnTo>
                <a:close/>
                <a:moveTo>
                  <a:pt x="137" y="311"/>
                </a:moveTo>
                <a:lnTo>
                  <a:pt x="137" y="311"/>
                </a:lnTo>
                <a:lnTo>
                  <a:pt x="139" y="309"/>
                </a:lnTo>
                <a:lnTo>
                  <a:pt x="137" y="306"/>
                </a:lnTo>
                <a:lnTo>
                  <a:pt x="137" y="311"/>
                </a:lnTo>
                <a:close/>
                <a:moveTo>
                  <a:pt x="189" y="125"/>
                </a:moveTo>
                <a:lnTo>
                  <a:pt x="189" y="125"/>
                </a:lnTo>
                <a:lnTo>
                  <a:pt x="191" y="120"/>
                </a:lnTo>
                <a:lnTo>
                  <a:pt x="189" y="121"/>
                </a:lnTo>
                <a:lnTo>
                  <a:pt x="189" y="125"/>
                </a:lnTo>
                <a:close/>
                <a:moveTo>
                  <a:pt x="148" y="323"/>
                </a:moveTo>
                <a:lnTo>
                  <a:pt x="148" y="323"/>
                </a:lnTo>
                <a:lnTo>
                  <a:pt x="147" y="320"/>
                </a:lnTo>
                <a:lnTo>
                  <a:pt x="147" y="323"/>
                </a:lnTo>
                <a:lnTo>
                  <a:pt x="148" y="323"/>
                </a:lnTo>
                <a:close/>
                <a:moveTo>
                  <a:pt x="240" y="79"/>
                </a:moveTo>
                <a:lnTo>
                  <a:pt x="240" y="79"/>
                </a:lnTo>
                <a:lnTo>
                  <a:pt x="238" y="79"/>
                </a:lnTo>
                <a:lnTo>
                  <a:pt x="237" y="82"/>
                </a:lnTo>
                <a:lnTo>
                  <a:pt x="240" y="82"/>
                </a:lnTo>
                <a:lnTo>
                  <a:pt x="240" y="79"/>
                </a:lnTo>
                <a:close/>
                <a:moveTo>
                  <a:pt x="271" y="377"/>
                </a:moveTo>
                <a:lnTo>
                  <a:pt x="271" y="377"/>
                </a:lnTo>
                <a:lnTo>
                  <a:pt x="271" y="372"/>
                </a:lnTo>
                <a:lnTo>
                  <a:pt x="270" y="374"/>
                </a:lnTo>
                <a:lnTo>
                  <a:pt x="271" y="377"/>
                </a:lnTo>
                <a:close/>
                <a:moveTo>
                  <a:pt x="241" y="139"/>
                </a:moveTo>
                <a:lnTo>
                  <a:pt x="241" y="139"/>
                </a:lnTo>
                <a:lnTo>
                  <a:pt x="240" y="139"/>
                </a:lnTo>
                <a:lnTo>
                  <a:pt x="238" y="139"/>
                </a:lnTo>
                <a:lnTo>
                  <a:pt x="241" y="140"/>
                </a:lnTo>
                <a:lnTo>
                  <a:pt x="241" y="139"/>
                </a:lnTo>
                <a:close/>
                <a:moveTo>
                  <a:pt x="180" y="360"/>
                </a:moveTo>
                <a:lnTo>
                  <a:pt x="180" y="360"/>
                </a:lnTo>
                <a:lnTo>
                  <a:pt x="181" y="356"/>
                </a:lnTo>
                <a:lnTo>
                  <a:pt x="180" y="358"/>
                </a:lnTo>
                <a:lnTo>
                  <a:pt x="180" y="360"/>
                </a:lnTo>
                <a:close/>
                <a:moveTo>
                  <a:pt x="205" y="139"/>
                </a:moveTo>
                <a:lnTo>
                  <a:pt x="205" y="139"/>
                </a:lnTo>
                <a:lnTo>
                  <a:pt x="207" y="137"/>
                </a:lnTo>
                <a:lnTo>
                  <a:pt x="208" y="136"/>
                </a:lnTo>
                <a:lnTo>
                  <a:pt x="207" y="136"/>
                </a:lnTo>
                <a:lnTo>
                  <a:pt x="203" y="137"/>
                </a:lnTo>
                <a:lnTo>
                  <a:pt x="205" y="139"/>
                </a:lnTo>
                <a:close/>
                <a:moveTo>
                  <a:pt x="330" y="197"/>
                </a:moveTo>
                <a:lnTo>
                  <a:pt x="330" y="197"/>
                </a:lnTo>
                <a:lnTo>
                  <a:pt x="326" y="197"/>
                </a:lnTo>
                <a:lnTo>
                  <a:pt x="326" y="199"/>
                </a:lnTo>
                <a:lnTo>
                  <a:pt x="330" y="197"/>
                </a:lnTo>
                <a:close/>
                <a:moveTo>
                  <a:pt x="22" y="215"/>
                </a:moveTo>
                <a:lnTo>
                  <a:pt x="22" y="215"/>
                </a:lnTo>
                <a:lnTo>
                  <a:pt x="20" y="216"/>
                </a:lnTo>
                <a:lnTo>
                  <a:pt x="24" y="216"/>
                </a:lnTo>
                <a:lnTo>
                  <a:pt x="22" y="215"/>
                </a:lnTo>
                <a:close/>
                <a:moveTo>
                  <a:pt x="166" y="79"/>
                </a:moveTo>
                <a:lnTo>
                  <a:pt x="166" y="79"/>
                </a:lnTo>
                <a:lnTo>
                  <a:pt x="162" y="79"/>
                </a:lnTo>
                <a:lnTo>
                  <a:pt x="162" y="80"/>
                </a:lnTo>
                <a:lnTo>
                  <a:pt x="166" y="79"/>
                </a:lnTo>
                <a:close/>
                <a:moveTo>
                  <a:pt x="142" y="306"/>
                </a:moveTo>
                <a:lnTo>
                  <a:pt x="142" y="306"/>
                </a:lnTo>
                <a:lnTo>
                  <a:pt x="140" y="304"/>
                </a:lnTo>
                <a:lnTo>
                  <a:pt x="140" y="303"/>
                </a:lnTo>
                <a:lnTo>
                  <a:pt x="142" y="306"/>
                </a:lnTo>
                <a:close/>
                <a:moveTo>
                  <a:pt x="333" y="177"/>
                </a:moveTo>
                <a:lnTo>
                  <a:pt x="333" y="177"/>
                </a:lnTo>
                <a:lnTo>
                  <a:pt x="333" y="180"/>
                </a:lnTo>
                <a:lnTo>
                  <a:pt x="334" y="178"/>
                </a:lnTo>
                <a:lnTo>
                  <a:pt x="333" y="177"/>
                </a:lnTo>
                <a:close/>
                <a:moveTo>
                  <a:pt x="265" y="290"/>
                </a:moveTo>
                <a:lnTo>
                  <a:pt x="265" y="290"/>
                </a:lnTo>
                <a:lnTo>
                  <a:pt x="266" y="290"/>
                </a:lnTo>
                <a:lnTo>
                  <a:pt x="266" y="289"/>
                </a:lnTo>
                <a:lnTo>
                  <a:pt x="265" y="287"/>
                </a:lnTo>
                <a:lnTo>
                  <a:pt x="265" y="290"/>
                </a:lnTo>
                <a:close/>
                <a:moveTo>
                  <a:pt x="235" y="79"/>
                </a:moveTo>
                <a:lnTo>
                  <a:pt x="235" y="79"/>
                </a:lnTo>
                <a:lnTo>
                  <a:pt x="233" y="79"/>
                </a:lnTo>
                <a:lnTo>
                  <a:pt x="233" y="82"/>
                </a:lnTo>
                <a:lnTo>
                  <a:pt x="235" y="79"/>
                </a:lnTo>
                <a:close/>
                <a:moveTo>
                  <a:pt x="183" y="322"/>
                </a:moveTo>
                <a:lnTo>
                  <a:pt x="183" y="322"/>
                </a:lnTo>
                <a:lnTo>
                  <a:pt x="181" y="322"/>
                </a:lnTo>
                <a:lnTo>
                  <a:pt x="183" y="323"/>
                </a:lnTo>
                <a:lnTo>
                  <a:pt x="186" y="323"/>
                </a:lnTo>
                <a:lnTo>
                  <a:pt x="183" y="322"/>
                </a:lnTo>
                <a:close/>
                <a:moveTo>
                  <a:pt x="350" y="224"/>
                </a:moveTo>
                <a:lnTo>
                  <a:pt x="350" y="224"/>
                </a:lnTo>
                <a:lnTo>
                  <a:pt x="350" y="222"/>
                </a:lnTo>
                <a:lnTo>
                  <a:pt x="347" y="224"/>
                </a:lnTo>
                <a:lnTo>
                  <a:pt x="349" y="224"/>
                </a:lnTo>
                <a:lnTo>
                  <a:pt x="350" y="224"/>
                </a:lnTo>
                <a:close/>
                <a:moveTo>
                  <a:pt x="232" y="76"/>
                </a:moveTo>
                <a:lnTo>
                  <a:pt x="232" y="76"/>
                </a:lnTo>
                <a:lnTo>
                  <a:pt x="232" y="74"/>
                </a:lnTo>
                <a:lnTo>
                  <a:pt x="230" y="74"/>
                </a:lnTo>
                <a:lnTo>
                  <a:pt x="229" y="76"/>
                </a:lnTo>
                <a:lnTo>
                  <a:pt x="232" y="76"/>
                </a:lnTo>
                <a:close/>
                <a:moveTo>
                  <a:pt x="339" y="156"/>
                </a:moveTo>
                <a:lnTo>
                  <a:pt x="339" y="156"/>
                </a:lnTo>
                <a:lnTo>
                  <a:pt x="337" y="158"/>
                </a:lnTo>
                <a:lnTo>
                  <a:pt x="341" y="159"/>
                </a:lnTo>
                <a:lnTo>
                  <a:pt x="339" y="156"/>
                </a:lnTo>
                <a:close/>
                <a:moveTo>
                  <a:pt x="372" y="243"/>
                </a:moveTo>
                <a:lnTo>
                  <a:pt x="372" y="243"/>
                </a:lnTo>
                <a:lnTo>
                  <a:pt x="371" y="244"/>
                </a:lnTo>
                <a:lnTo>
                  <a:pt x="371" y="246"/>
                </a:lnTo>
                <a:lnTo>
                  <a:pt x="372" y="243"/>
                </a:lnTo>
                <a:close/>
                <a:moveTo>
                  <a:pt x="150" y="109"/>
                </a:moveTo>
                <a:lnTo>
                  <a:pt x="150" y="109"/>
                </a:lnTo>
                <a:lnTo>
                  <a:pt x="153" y="107"/>
                </a:lnTo>
                <a:lnTo>
                  <a:pt x="153" y="106"/>
                </a:lnTo>
                <a:lnTo>
                  <a:pt x="151" y="107"/>
                </a:lnTo>
                <a:lnTo>
                  <a:pt x="150" y="109"/>
                </a:lnTo>
                <a:close/>
                <a:moveTo>
                  <a:pt x="164" y="107"/>
                </a:moveTo>
                <a:lnTo>
                  <a:pt x="164" y="107"/>
                </a:lnTo>
                <a:lnTo>
                  <a:pt x="162" y="107"/>
                </a:lnTo>
                <a:lnTo>
                  <a:pt x="161" y="109"/>
                </a:lnTo>
                <a:lnTo>
                  <a:pt x="164" y="109"/>
                </a:lnTo>
                <a:lnTo>
                  <a:pt x="164" y="107"/>
                </a:lnTo>
                <a:close/>
                <a:moveTo>
                  <a:pt x="356" y="246"/>
                </a:moveTo>
                <a:lnTo>
                  <a:pt x="356" y="246"/>
                </a:lnTo>
                <a:lnTo>
                  <a:pt x="353" y="246"/>
                </a:lnTo>
                <a:lnTo>
                  <a:pt x="352" y="248"/>
                </a:lnTo>
                <a:lnTo>
                  <a:pt x="355" y="248"/>
                </a:lnTo>
                <a:lnTo>
                  <a:pt x="356" y="246"/>
                </a:lnTo>
                <a:close/>
                <a:moveTo>
                  <a:pt x="147" y="144"/>
                </a:moveTo>
                <a:lnTo>
                  <a:pt x="147" y="144"/>
                </a:lnTo>
                <a:lnTo>
                  <a:pt x="145" y="145"/>
                </a:lnTo>
                <a:lnTo>
                  <a:pt x="147" y="145"/>
                </a:lnTo>
                <a:lnTo>
                  <a:pt x="148" y="144"/>
                </a:lnTo>
                <a:lnTo>
                  <a:pt x="147" y="144"/>
                </a:lnTo>
                <a:close/>
                <a:moveTo>
                  <a:pt x="159" y="404"/>
                </a:moveTo>
                <a:lnTo>
                  <a:pt x="159" y="404"/>
                </a:lnTo>
                <a:lnTo>
                  <a:pt x="162" y="402"/>
                </a:lnTo>
                <a:lnTo>
                  <a:pt x="162" y="401"/>
                </a:lnTo>
                <a:lnTo>
                  <a:pt x="158" y="402"/>
                </a:lnTo>
                <a:lnTo>
                  <a:pt x="159" y="404"/>
                </a:lnTo>
                <a:close/>
                <a:moveTo>
                  <a:pt x="35" y="240"/>
                </a:moveTo>
                <a:lnTo>
                  <a:pt x="35" y="240"/>
                </a:lnTo>
                <a:lnTo>
                  <a:pt x="35" y="238"/>
                </a:lnTo>
                <a:lnTo>
                  <a:pt x="35" y="237"/>
                </a:lnTo>
                <a:lnTo>
                  <a:pt x="35" y="240"/>
                </a:lnTo>
                <a:close/>
                <a:moveTo>
                  <a:pt x="164" y="128"/>
                </a:moveTo>
                <a:lnTo>
                  <a:pt x="164" y="128"/>
                </a:lnTo>
                <a:lnTo>
                  <a:pt x="162" y="128"/>
                </a:lnTo>
                <a:lnTo>
                  <a:pt x="162" y="129"/>
                </a:lnTo>
                <a:lnTo>
                  <a:pt x="164" y="128"/>
                </a:lnTo>
                <a:close/>
                <a:moveTo>
                  <a:pt x="308" y="147"/>
                </a:moveTo>
                <a:lnTo>
                  <a:pt x="308" y="147"/>
                </a:lnTo>
                <a:lnTo>
                  <a:pt x="309" y="148"/>
                </a:lnTo>
                <a:lnTo>
                  <a:pt x="311" y="147"/>
                </a:lnTo>
                <a:lnTo>
                  <a:pt x="308" y="147"/>
                </a:lnTo>
                <a:close/>
                <a:moveTo>
                  <a:pt x="282" y="240"/>
                </a:moveTo>
                <a:lnTo>
                  <a:pt x="282" y="240"/>
                </a:lnTo>
                <a:lnTo>
                  <a:pt x="281" y="244"/>
                </a:lnTo>
                <a:lnTo>
                  <a:pt x="282" y="240"/>
                </a:lnTo>
                <a:close/>
                <a:moveTo>
                  <a:pt x="153" y="377"/>
                </a:moveTo>
                <a:lnTo>
                  <a:pt x="153" y="377"/>
                </a:lnTo>
                <a:lnTo>
                  <a:pt x="153" y="379"/>
                </a:lnTo>
                <a:lnTo>
                  <a:pt x="153" y="380"/>
                </a:lnTo>
                <a:lnTo>
                  <a:pt x="154" y="382"/>
                </a:lnTo>
                <a:lnTo>
                  <a:pt x="153" y="377"/>
                </a:lnTo>
                <a:close/>
                <a:moveTo>
                  <a:pt x="216" y="66"/>
                </a:moveTo>
                <a:lnTo>
                  <a:pt x="216" y="66"/>
                </a:lnTo>
                <a:lnTo>
                  <a:pt x="214" y="68"/>
                </a:lnTo>
                <a:lnTo>
                  <a:pt x="213" y="68"/>
                </a:lnTo>
                <a:lnTo>
                  <a:pt x="213" y="69"/>
                </a:lnTo>
                <a:lnTo>
                  <a:pt x="214" y="68"/>
                </a:lnTo>
                <a:lnTo>
                  <a:pt x="216" y="66"/>
                </a:lnTo>
                <a:close/>
                <a:moveTo>
                  <a:pt x="143" y="327"/>
                </a:moveTo>
                <a:lnTo>
                  <a:pt x="143" y="327"/>
                </a:lnTo>
                <a:lnTo>
                  <a:pt x="143" y="323"/>
                </a:lnTo>
                <a:lnTo>
                  <a:pt x="142" y="322"/>
                </a:lnTo>
                <a:lnTo>
                  <a:pt x="143" y="327"/>
                </a:lnTo>
                <a:close/>
                <a:moveTo>
                  <a:pt x="58" y="180"/>
                </a:moveTo>
                <a:lnTo>
                  <a:pt x="58" y="180"/>
                </a:lnTo>
                <a:lnTo>
                  <a:pt x="55" y="180"/>
                </a:lnTo>
                <a:lnTo>
                  <a:pt x="55" y="181"/>
                </a:lnTo>
                <a:lnTo>
                  <a:pt x="57" y="181"/>
                </a:lnTo>
                <a:lnTo>
                  <a:pt x="58" y="180"/>
                </a:lnTo>
                <a:close/>
                <a:moveTo>
                  <a:pt x="41" y="222"/>
                </a:moveTo>
                <a:lnTo>
                  <a:pt x="41" y="222"/>
                </a:lnTo>
                <a:lnTo>
                  <a:pt x="41" y="221"/>
                </a:lnTo>
                <a:lnTo>
                  <a:pt x="39" y="221"/>
                </a:lnTo>
                <a:lnTo>
                  <a:pt x="39" y="222"/>
                </a:lnTo>
                <a:lnTo>
                  <a:pt x="41" y="222"/>
                </a:lnTo>
                <a:close/>
                <a:moveTo>
                  <a:pt x="194" y="399"/>
                </a:moveTo>
                <a:lnTo>
                  <a:pt x="194" y="399"/>
                </a:lnTo>
                <a:lnTo>
                  <a:pt x="196" y="397"/>
                </a:lnTo>
                <a:lnTo>
                  <a:pt x="194" y="397"/>
                </a:lnTo>
                <a:lnTo>
                  <a:pt x="194" y="399"/>
                </a:lnTo>
                <a:close/>
                <a:moveTo>
                  <a:pt x="181" y="306"/>
                </a:moveTo>
                <a:lnTo>
                  <a:pt x="181" y="306"/>
                </a:lnTo>
                <a:lnTo>
                  <a:pt x="178" y="303"/>
                </a:lnTo>
                <a:lnTo>
                  <a:pt x="180" y="304"/>
                </a:lnTo>
                <a:lnTo>
                  <a:pt x="181" y="306"/>
                </a:lnTo>
                <a:close/>
                <a:moveTo>
                  <a:pt x="137" y="54"/>
                </a:moveTo>
                <a:lnTo>
                  <a:pt x="137" y="54"/>
                </a:lnTo>
                <a:lnTo>
                  <a:pt x="136" y="55"/>
                </a:lnTo>
                <a:lnTo>
                  <a:pt x="137" y="55"/>
                </a:lnTo>
                <a:lnTo>
                  <a:pt x="139" y="54"/>
                </a:lnTo>
                <a:lnTo>
                  <a:pt x="137" y="54"/>
                </a:lnTo>
                <a:close/>
                <a:moveTo>
                  <a:pt x="52" y="202"/>
                </a:moveTo>
                <a:lnTo>
                  <a:pt x="52" y="202"/>
                </a:lnTo>
                <a:lnTo>
                  <a:pt x="55" y="202"/>
                </a:lnTo>
                <a:lnTo>
                  <a:pt x="52" y="200"/>
                </a:lnTo>
                <a:lnTo>
                  <a:pt x="52" y="202"/>
                </a:lnTo>
                <a:close/>
                <a:moveTo>
                  <a:pt x="366" y="202"/>
                </a:moveTo>
                <a:lnTo>
                  <a:pt x="366" y="202"/>
                </a:lnTo>
                <a:lnTo>
                  <a:pt x="366" y="200"/>
                </a:lnTo>
                <a:lnTo>
                  <a:pt x="366" y="199"/>
                </a:lnTo>
                <a:lnTo>
                  <a:pt x="364" y="199"/>
                </a:lnTo>
                <a:lnTo>
                  <a:pt x="366" y="202"/>
                </a:lnTo>
                <a:close/>
                <a:moveTo>
                  <a:pt x="371" y="173"/>
                </a:moveTo>
                <a:lnTo>
                  <a:pt x="371" y="173"/>
                </a:lnTo>
                <a:lnTo>
                  <a:pt x="372" y="173"/>
                </a:lnTo>
                <a:lnTo>
                  <a:pt x="372" y="172"/>
                </a:lnTo>
                <a:lnTo>
                  <a:pt x="371" y="169"/>
                </a:lnTo>
                <a:lnTo>
                  <a:pt x="371" y="173"/>
                </a:lnTo>
                <a:close/>
                <a:moveTo>
                  <a:pt x="35" y="233"/>
                </a:moveTo>
                <a:lnTo>
                  <a:pt x="35" y="233"/>
                </a:lnTo>
                <a:lnTo>
                  <a:pt x="35" y="232"/>
                </a:lnTo>
                <a:lnTo>
                  <a:pt x="33" y="232"/>
                </a:lnTo>
                <a:lnTo>
                  <a:pt x="33" y="233"/>
                </a:lnTo>
                <a:lnTo>
                  <a:pt x="35" y="233"/>
                </a:lnTo>
                <a:close/>
                <a:moveTo>
                  <a:pt x="134" y="409"/>
                </a:moveTo>
                <a:lnTo>
                  <a:pt x="134" y="409"/>
                </a:lnTo>
                <a:lnTo>
                  <a:pt x="131" y="412"/>
                </a:lnTo>
                <a:lnTo>
                  <a:pt x="134" y="410"/>
                </a:lnTo>
                <a:lnTo>
                  <a:pt x="134" y="409"/>
                </a:lnTo>
                <a:close/>
                <a:moveTo>
                  <a:pt x="216" y="325"/>
                </a:moveTo>
                <a:lnTo>
                  <a:pt x="216" y="325"/>
                </a:lnTo>
                <a:lnTo>
                  <a:pt x="214" y="327"/>
                </a:lnTo>
                <a:lnTo>
                  <a:pt x="214" y="328"/>
                </a:lnTo>
                <a:lnTo>
                  <a:pt x="216" y="327"/>
                </a:lnTo>
                <a:lnTo>
                  <a:pt x="216" y="325"/>
                </a:lnTo>
                <a:close/>
                <a:moveTo>
                  <a:pt x="162" y="27"/>
                </a:moveTo>
                <a:lnTo>
                  <a:pt x="162" y="27"/>
                </a:lnTo>
                <a:lnTo>
                  <a:pt x="166" y="25"/>
                </a:lnTo>
                <a:lnTo>
                  <a:pt x="162" y="25"/>
                </a:lnTo>
                <a:lnTo>
                  <a:pt x="162" y="27"/>
                </a:lnTo>
                <a:close/>
                <a:moveTo>
                  <a:pt x="216" y="55"/>
                </a:moveTo>
                <a:lnTo>
                  <a:pt x="216" y="55"/>
                </a:lnTo>
                <a:lnTo>
                  <a:pt x="218" y="55"/>
                </a:lnTo>
                <a:lnTo>
                  <a:pt x="218" y="54"/>
                </a:lnTo>
                <a:lnTo>
                  <a:pt x="216" y="54"/>
                </a:lnTo>
                <a:lnTo>
                  <a:pt x="216" y="55"/>
                </a:lnTo>
                <a:close/>
                <a:moveTo>
                  <a:pt x="181" y="350"/>
                </a:moveTo>
                <a:lnTo>
                  <a:pt x="181" y="350"/>
                </a:lnTo>
                <a:lnTo>
                  <a:pt x="178" y="349"/>
                </a:lnTo>
                <a:lnTo>
                  <a:pt x="181" y="352"/>
                </a:lnTo>
                <a:lnTo>
                  <a:pt x="181" y="350"/>
                </a:lnTo>
                <a:close/>
                <a:moveTo>
                  <a:pt x="178" y="129"/>
                </a:moveTo>
                <a:lnTo>
                  <a:pt x="178" y="129"/>
                </a:lnTo>
                <a:lnTo>
                  <a:pt x="177" y="131"/>
                </a:lnTo>
                <a:lnTo>
                  <a:pt x="180" y="131"/>
                </a:lnTo>
                <a:lnTo>
                  <a:pt x="180" y="129"/>
                </a:lnTo>
                <a:lnTo>
                  <a:pt x="178" y="129"/>
                </a:lnTo>
                <a:close/>
                <a:moveTo>
                  <a:pt x="44" y="257"/>
                </a:moveTo>
                <a:lnTo>
                  <a:pt x="44" y="257"/>
                </a:lnTo>
                <a:lnTo>
                  <a:pt x="42" y="256"/>
                </a:lnTo>
                <a:lnTo>
                  <a:pt x="41" y="256"/>
                </a:lnTo>
                <a:lnTo>
                  <a:pt x="42" y="257"/>
                </a:lnTo>
                <a:lnTo>
                  <a:pt x="44" y="257"/>
                </a:lnTo>
                <a:close/>
                <a:moveTo>
                  <a:pt x="289" y="244"/>
                </a:moveTo>
                <a:lnTo>
                  <a:pt x="289" y="244"/>
                </a:lnTo>
                <a:lnTo>
                  <a:pt x="289" y="243"/>
                </a:lnTo>
                <a:lnTo>
                  <a:pt x="287" y="243"/>
                </a:lnTo>
                <a:lnTo>
                  <a:pt x="287" y="244"/>
                </a:lnTo>
                <a:lnTo>
                  <a:pt x="289" y="244"/>
                </a:lnTo>
                <a:close/>
                <a:moveTo>
                  <a:pt x="265" y="139"/>
                </a:moveTo>
                <a:lnTo>
                  <a:pt x="265" y="139"/>
                </a:lnTo>
                <a:lnTo>
                  <a:pt x="263" y="139"/>
                </a:lnTo>
                <a:lnTo>
                  <a:pt x="262" y="139"/>
                </a:lnTo>
                <a:lnTo>
                  <a:pt x="265" y="139"/>
                </a:lnTo>
                <a:close/>
                <a:moveTo>
                  <a:pt x="270" y="349"/>
                </a:moveTo>
                <a:lnTo>
                  <a:pt x="270" y="349"/>
                </a:lnTo>
                <a:lnTo>
                  <a:pt x="270" y="347"/>
                </a:lnTo>
                <a:lnTo>
                  <a:pt x="270" y="345"/>
                </a:lnTo>
                <a:lnTo>
                  <a:pt x="270" y="349"/>
                </a:lnTo>
                <a:close/>
                <a:moveTo>
                  <a:pt x="41" y="244"/>
                </a:moveTo>
                <a:lnTo>
                  <a:pt x="41" y="244"/>
                </a:lnTo>
                <a:lnTo>
                  <a:pt x="41" y="246"/>
                </a:lnTo>
                <a:lnTo>
                  <a:pt x="44" y="244"/>
                </a:lnTo>
                <a:lnTo>
                  <a:pt x="41" y="244"/>
                </a:lnTo>
                <a:close/>
                <a:moveTo>
                  <a:pt x="65" y="161"/>
                </a:moveTo>
                <a:lnTo>
                  <a:pt x="65" y="161"/>
                </a:lnTo>
                <a:lnTo>
                  <a:pt x="65" y="162"/>
                </a:lnTo>
                <a:lnTo>
                  <a:pt x="69" y="162"/>
                </a:lnTo>
                <a:lnTo>
                  <a:pt x="71" y="162"/>
                </a:lnTo>
                <a:lnTo>
                  <a:pt x="71" y="161"/>
                </a:lnTo>
                <a:lnTo>
                  <a:pt x="65" y="161"/>
                </a:lnTo>
                <a:close/>
                <a:moveTo>
                  <a:pt x="166" y="410"/>
                </a:moveTo>
                <a:lnTo>
                  <a:pt x="166" y="410"/>
                </a:lnTo>
                <a:lnTo>
                  <a:pt x="166" y="409"/>
                </a:lnTo>
                <a:lnTo>
                  <a:pt x="164" y="409"/>
                </a:lnTo>
                <a:lnTo>
                  <a:pt x="164" y="410"/>
                </a:lnTo>
                <a:lnTo>
                  <a:pt x="166" y="410"/>
                </a:lnTo>
                <a:close/>
                <a:moveTo>
                  <a:pt x="268" y="323"/>
                </a:moveTo>
                <a:lnTo>
                  <a:pt x="268" y="323"/>
                </a:lnTo>
                <a:lnTo>
                  <a:pt x="266" y="327"/>
                </a:lnTo>
                <a:lnTo>
                  <a:pt x="268" y="328"/>
                </a:lnTo>
                <a:lnTo>
                  <a:pt x="268" y="323"/>
                </a:lnTo>
                <a:close/>
                <a:moveTo>
                  <a:pt x="191" y="383"/>
                </a:moveTo>
                <a:lnTo>
                  <a:pt x="191" y="383"/>
                </a:lnTo>
                <a:lnTo>
                  <a:pt x="186" y="383"/>
                </a:lnTo>
                <a:lnTo>
                  <a:pt x="189" y="383"/>
                </a:lnTo>
                <a:lnTo>
                  <a:pt x="191" y="383"/>
                </a:lnTo>
                <a:close/>
                <a:moveTo>
                  <a:pt x="159" y="301"/>
                </a:moveTo>
                <a:lnTo>
                  <a:pt x="159" y="301"/>
                </a:lnTo>
                <a:lnTo>
                  <a:pt x="162" y="304"/>
                </a:lnTo>
                <a:lnTo>
                  <a:pt x="159" y="301"/>
                </a:lnTo>
                <a:close/>
                <a:moveTo>
                  <a:pt x="197" y="383"/>
                </a:moveTo>
                <a:lnTo>
                  <a:pt x="197" y="383"/>
                </a:lnTo>
                <a:lnTo>
                  <a:pt x="197" y="385"/>
                </a:lnTo>
                <a:lnTo>
                  <a:pt x="199" y="383"/>
                </a:lnTo>
                <a:lnTo>
                  <a:pt x="197" y="383"/>
                </a:lnTo>
                <a:close/>
                <a:moveTo>
                  <a:pt x="285" y="151"/>
                </a:moveTo>
                <a:lnTo>
                  <a:pt x="285" y="151"/>
                </a:lnTo>
                <a:lnTo>
                  <a:pt x="282" y="151"/>
                </a:lnTo>
                <a:lnTo>
                  <a:pt x="284" y="153"/>
                </a:lnTo>
                <a:lnTo>
                  <a:pt x="285" y="151"/>
                </a:lnTo>
                <a:close/>
                <a:moveTo>
                  <a:pt x="68" y="213"/>
                </a:moveTo>
                <a:lnTo>
                  <a:pt x="68" y="213"/>
                </a:lnTo>
                <a:lnTo>
                  <a:pt x="69" y="213"/>
                </a:lnTo>
                <a:lnTo>
                  <a:pt x="71" y="211"/>
                </a:lnTo>
                <a:lnTo>
                  <a:pt x="68" y="213"/>
                </a:lnTo>
                <a:close/>
                <a:moveTo>
                  <a:pt x="90" y="232"/>
                </a:moveTo>
                <a:lnTo>
                  <a:pt x="90" y="232"/>
                </a:lnTo>
                <a:lnTo>
                  <a:pt x="90" y="233"/>
                </a:lnTo>
                <a:lnTo>
                  <a:pt x="91" y="233"/>
                </a:lnTo>
                <a:lnTo>
                  <a:pt x="91" y="232"/>
                </a:lnTo>
                <a:lnTo>
                  <a:pt x="90" y="232"/>
                </a:lnTo>
                <a:close/>
                <a:moveTo>
                  <a:pt x="189" y="87"/>
                </a:moveTo>
                <a:lnTo>
                  <a:pt x="189" y="87"/>
                </a:lnTo>
                <a:lnTo>
                  <a:pt x="186" y="87"/>
                </a:lnTo>
                <a:lnTo>
                  <a:pt x="186" y="88"/>
                </a:lnTo>
                <a:lnTo>
                  <a:pt x="189" y="87"/>
                </a:lnTo>
                <a:close/>
                <a:moveTo>
                  <a:pt x="211" y="107"/>
                </a:moveTo>
                <a:lnTo>
                  <a:pt x="211" y="107"/>
                </a:lnTo>
                <a:lnTo>
                  <a:pt x="210" y="109"/>
                </a:lnTo>
                <a:lnTo>
                  <a:pt x="211" y="109"/>
                </a:lnTo>
                <a:lnTo>
                  <a:pt x="211" y="107"/>
                </a:lnTo>
                <a:close/>
                <a:moveTo>
                  <a:pt x="123" y="260"/>
                </a:moveTo>
                <a:lnTo>
                  <a:pt x="123" y="260"/>
                </a:lnTo>
                <a:lnTo>
                  <a:pt x="120" y="260"/>
                </a:lnTo>
                <a:lnTo>
                  <a:pt x="121" y="262"/>
                </a:lnTo>
                <a:lnTo>
                  <a:pt x="123" y="260"/>
                </a:lnTo>
                <a:close/>
                <a:moveTo>
                  <a:pt x="22" y="230"/>
                </a:moveTo>
                <a:lnTo>
                  <a:pt x="22" y="230"/>
                </a:lnTo>
                <a:lnTo>
                  <a:pt x="22" y="235"/>
                </a:lnTo>
                <a:lnTo>
                  <a:pt x="22" y="232"/>
                </a:lnTo>
                <a:lnTo>
                  <a:pt x="22" y="230"/>
                </a:lnTo>
                <a:close/>
                <a:moveTo>
                  <a:pt x="145" y="65"/>
                </a:moveTo>
                <a:lnTo>
                  <a:pt x="145" y="65"/>
                </a:lnTo>
                <a:lnTo>
                  <a:pt x="147" y="65"/>
                </a:lnTo>
                <a:lnTo>
                  <a:pt x="147" y="63"/>
                </a:lnTo>
                <a:lnTo>
                  <a:pt x="145" y="65"/>
                </a:lnTo>
                <a:close/>
                <a:moveTo>
                  <a:pt x="14" y="156"/>
                </a:moveTo>
                <a:lnTo>
                  <a:pt x="14" y="156"/>
                </a:lnTo>
                <a:lnTo>
                  <a:pt x="13" y="158"/>
                </a:lnTo>
                <a:lnTo>
                  <a:pt x="14" y="158"/>
                </a:lnTo>
                <a:lnTo>
                  <a:pt x="14" y="156"/>
                </a:lnTo>
                <a:close/>
                <a:moveTo>
                  <a:pt x="390" y="227"/>
                </a:moveTo>
                <a:lnTo>
                  <a:pt x="390" y="227"/>
                </a:lnTo>
                <a:lnTo>
                  <a:pt x="391" y="229"/>
                </a:lnTo>
                <a:lnTo>
                  <a:pt x="391" y="226"/>
                </a:lnTo>
                <a:lnTo>
                  <a:pt x="390" y="227"/>
                </a:lnTo>
                <a:close/>
                <a:moveTo>
                  <a:pt x="188" y="80"/>
                </a:moveTo>
                <a:lnTo>
                  <a:pt x="188" y="80"/>
                </a:lnTo>
                <a:lnTo>
                  <a:pt x="186" y="80"/>
                </a:lnTo>
                <a:lnTo>
                  <a:pt x="188" y="80"/>
                </a:lnTo>
                <a:close/>
                <a:moveTo>
                  <a:pt x="325" y="216"/>
                </a:moveTo>
                <a:lnTo>
                  <a:pt x="325" y="216"/>
                </a:lnTo>
                <a:lnTo>
                  <a:pt x="325" y="215"/>
                </a:lnTo>
                <a:lnTo>
                  <a:pt x="323" y="216"/>
                </a:lnTo>
                <a:lnTo>
                  <a:pt x="323" y="218"/>
                </a:lnTo>
                <a:lnTo>
                  <a:pt x="325" y="216"/>
                </a:lnTo>
                <a:close/>
                <a:moveTo>
                  <a:pt x="169" y="347"/>
                </a:moveTo>
                <a:lnTo>
                  <a:pt x="169" y="347"/>
                </a:lnTo>
                <a:lnTo>
                  <a:pt x="167" y="349"/>
                </a:lnTo>
                <a:lnTo>
                  <a:pt x="169" y="350"/>
                </a:lnTo>
                <a:lnTo>
                  <a:pt x="169" y="349"/>
                </a:lnTo>
                <a:lnTo>
                  <a:pt x="169" y="347"/>
                </a:lnTo>
                <a:close/>
                <a:moveTo>
                  <a:pt x="254" y="46"/>
                </a:moveTo>
                <a:lnTo>
                  <a:pt x="254" y="46"/>
                </a:lnTo>
                <a:lnTo>
                  <a:pt x="254" y="43"/>
                </a:lnTo>
                <a:lnTo>
                  <a:pt x="254" y="46"/>
                </a:lnTo>
                <a:close/>
                <a:moveTo>
                  <a:pt x="284" y="262"/>
                </a:moveTo>
                <a:lnTo>
                  <a:pt x="284" y="262"/>
                </a:lnTo>
                <a:lnTo>
                  <a:pt x="281" y="262"/>
                </a:lnTo>
                <a:lnTo>
                  <a:pt x="284" y="262"/>
                </a:lnTo>
                <a:close/>
                <a:moveTo>
                  <a:pt x="244" y="144"/>
                </a:moveTo>
                <a:lnTo>
                  <a:pt x="244" y="144"/>
                </a:lnTo>
                <a:lnTo>
                  <a:pt x="244" y="145"/>
                </a:lnTo>
                <a:lnTo>
                  <a:pt x="248" y="145"/>
                </a:lnTo>
                <a:lnTo>
                  <a:pt x="244" y="144"/>
                </a:lnTo>
                <a:close/>
                <a:moveTo>
                  <a:pt x="268" y="308"/>
                </a:moveTo>
                <a:lnTo>
                  <a:pt x="268" y="308"/>
                </a:lnTo>
                <a:lnTo>
                  <a:pt x="268" y="312"/>
                </a:lnTo>
                <a:lnTo>
                  <a:pt x="268" y="308"/>
                </a:lnTo>
                <a:close/>
                <a:moveTo>
                  <a:pt x="158" y="413"/>
                </a:moveTo>
                <a:lnTo>
                  <a:pt x="158" y="413"/>
                </a:lnTo>
                <a:lnTo>
                  <a:pt x="162" y="413"/>
                </a:lnTo>
                <a:lnTo>
                  <a:pt x="161" y="413"/>
                </a:lnTo>
                <a:lnTo>
                  <a:pt x="158" y="413"/>
                </a:lnTo>
                <a:close/>
                <a:moveTo>
                  <a:pt x="132" y="358"/>
                </a:moveTo>
                <a:lnTo>
                  <a:pt x="132" y="358"/>
                </a:lnTo>
                <a:lnTo>
                  <a:pt x="134" y="356"/>
                </a:lnTo>
                <a:lnTo>
                  <a:pt x="134" y="355"/>
                </a:lnTo>
                <a:lnTo>
                  <a:pt x="132" y="356"/>
                </a:lnTo>
                <a:lnTo>
                  <a:pt x="132" y="358"/>
                </a:lnTo>
                <a:close/>
                <a:moveTo>
                  <a:pt x="161" y="85"/>
                </a:moveTo>
                <a:lnTo>
                  <a:pt x="161" y="85"/>
                </a:lnTo>
                <a:lnTo>
                  <a:pt x="159" y="87"/>
                </a:lnTo>
                <a:lnTo>
                  <a:pt x="161" y="87"/>
                </a:lnTo>
                <a:lnTo>
                  <a:pt x="161" y="85"/>
                </a:lnTo>
                <a:close/>
                <a:moveTo>
                  <a:pt x="352" y="167"/>
                </a:moveTo>
                <a:lnTo>
                  <a:pt x="352" y="167"/>
                </a:lnTo>
                <a:lnTo>
                  <a:pt x="350" y="167"/>
                </a:lnTo>
                <a:lnTo>
                  <a:pt x="350" y="169"/>
                </a:lnTo>
                <a:lnTo>
                  <a:pt x="352" y="167"/>
                </a:lnTo>
                <a:close/>
                <a:moveTo>
                  <a:pt x="276" y="336"/>
                </a:moveTo>
                <a:lnTo>
                  <a:pt x="276" y="336"/>
                </a:lnTo>
                <a:lnTo>
                  <a:pt x="276" y="334"/>
                </a:lnTo>
                <a:lnTo>
                  <a:pt x="276" y="333"/>
                </a:lnTo>
                <a:lnTo>
                  <a:pt x="276" y="336"/>
                </a:lnTo>
                <a:close/>
                <a:moveTo>
                  <a:pt x="379" y="191"/>
                </a:moveTo>
                <a:lnTo>
                  <a:pt x="379" y="191"/>
                </a:lnTo>
                <a:lnTo>
                  <a:pt x="380" y="189"/>
                </a:lnTo>
                <a:lnTo>
                  <a:pt x="379" y="189"/>
                </a:lnTo>
                <a:lnTo>
                  <a:pt x="379" y="191"/>
                </a:lnTo>
                <a:close/>
                <a:moveTo>
                  <a:pt x="194" y="19"/>
                </a:moveTo>
                <a:lnTo>
                  <a:pt x="194" y="19"/>
                </a:lnTo>
                <a:lnTo>
                  <a:pt x="192" y="22"/>
                </a:lnTo>
                <a:lnTo>
                  <a:pt x="194" y="20"/>
                </a:lnTo>
                <a:lnTo>
                  <a:pt x="194" y="19"/>
                </a:lnTo>
                <a:close/>
                <a:moveTo>
                  <a:pt x="118" y="237"/>
                </a:moveTo>
                <a:lnTo>
                  <a:pt x="118" y="237"/>
                </a:lnTo>
                <a:lnTo>
                  <a:pt x="120" y="238"/>
                </a:lnTo>
                <a:lnTo>
                  <a:pt x="118" y="237"/>
                </a:lnTo>
                <a:close/>
                <a:moveTo>
                  <a:pt x="90" y="162"/>
                </a:moveTo>
                <a:lnTo>
                  <a:pt x="90" y="162"/>
                </a:lnTo>
                <a:lnTo>
                  <a:pt x="91" y="162"/>
                </a:lnTo>
                <a:lnTo>
                  <a:pt x="93" y="161"/>
                </a:lnTo>
                <a:lnTo>
                  <a:pt x="91" y="161"/>
                </a:lnTo>
                <a:lnTo>
                  <a:pt x="90" y="162"/>
                </a:lnTo>
                <a:close/>
                <a:moveTo>
                  <a:pt x="366" y="169"/>
                </a:moveTo>
                <a:lnTo>
                  <a:pt x="366" y="169"/>
                </a:lnTo>
                <a:lnTo>
                  <a:pt x="364" y="170"/>
                </a:lnTo>
                <a:lnTo>
                  <a:pt x="366" y="172"/>
                </a:lnTo>
                <a:lnTo>
                  <a:pt x="366" y="169"/>
                </a:lnTo>
                <a:close/>
                <a:moveTo>
                  <a:pt x="322" y="200"/>
                </a:moveTo>
                <a:lnTo>
                  <a:pt x="322" y="200"/>
                </a:lnTo>
                <a:lnTo>
                  <a:pt x="319" y="200"/>
                </a:lnTo>
                <a:lnTo>
                  <a:pt x="320" y="200"/>
                </a:lnTo>
                <a:lnTo>
                  <a:pt x="322" y="200"/>
                </a:lnTo>
                <a:close/>
                <a:moveTo>
                  <a:pt x="129" y="240"/>
                </a:moveTo>
                <a:lnTo>
                  <a:pt x="129" y="240"/>
                </a:lnTo>
                <a:lnTo>
                  <a:pt x="129" y="238"/>
                </a:lnTo>
                <a:lnTo>
                  <a:pt x="128" y="237"/>
                </a:lnTo>
                <a:lnTo>
                  <a:pt x="129" y="240"/>
                </a:lnTo>
                <a:close/>
                <a:moveTo>
                  <a:pt x="265" y="361"/>
                </a:moveTo>
                <a:lnTo>
                  <a:pt x="265" y="361"/>
                </a:lnTo>
                <a:lnTo>
                  <a:pt x="265" y="358"/>
                </a:lnTo>
                <a:lnTo>
                  <a:pt x="265" y="361"/>
                </a:lnTo>
                <a:close/>
                <a:moveTo>
                  <a:pt x="339" y="237"/>
                </a:moveTo>
                <a:lnTo>
                  <a:pt x="339" y="237"/>
                </a:lnTo>
                <a:lnTo>
                  <a:pt x="337" y="237"/>
                </a:lnTo>
                <a:lnTo>
                  <a:pt x="336" y="238"/>
                </a:lnTo>
                <a:lnTo>
                  <a:pt x="339" y="237"/>
                </a:lnTo>
                <a:close/>
                <a:moveTo>
                  <a:pt x="202" y="325"/>
                </a:moveTo>
                <a:lnTo>
                  <a:pt x="202" y="325"/>
                </a:lnTo>
                <a:lnTo>
                  <a:pt x="197" y="322"/>
                </a:lnTo>
                <a:lnTo>
                  <a:pt x="202" y="325"/>
                </a:lnTo>
                <a:close/>
                <a:moveTo>
                  <a:pt x="167" y="103"/>
                </a:moveTo>
                <a:lnTo>
                  <a:pt x="167" y="103"/>
                </a:lnTo>
                <a:lnTo>
                  <a:pt x="169" y="103"/>
                </a:lnTo>
                <a:lnTo>
                  <a:pt x="167" y="101"/>
                </a:lnTo>
                <a:lnTo>
                  <a:pt x="167" y="103"/>
                </a:lnTo>
                <a:close/>
                <a:moveTo>
                  <a:pt x="177" y="416"/>
                </a:moveTo>
                <a:lnTo>
                  <a:pt x="177" y="416"/>
                </a:lnTo>
                <a:lnTo>
                  <a:pt x="172" y="416"/>
                </a:lnTo>
                <a:lnTo>
                  <a:pt x="177" y="416"/>
                </a:lnTo>
                <a:close/>
                <a:moveTo>
                  <a:pt x="255" y="85"/>
                </a:moveTo>
                <a:lnTo>
                  <a:pt x="255" y="85"/>
                </a:lnTo>
                <a:lnTo>
                  <a:pt x="255" y="82"/>
                </a:lnTo>
                <a:lnTo>
                  <a:pt x="255" y="85"/>
                </a:lnTo>
                <a:close/>
                <a:moveTo>
                  <a:pt x="27" y="208"/>
                </a:moveTo>
                <a:lnTo>
                  <a:pt x="27" y="208"/>
                </a:lnTo>
                <a:lnTo>
                  <a:pt x="27" y="211"/>
                </a:lnTo>
                <a:lnTo>
                  <a:pt x="28" y="211"/>
                </a:lnTo>
                <a:lnTo>
                  <a:pt x="27" y="208"/>
                </a:lnTo>
                <a:close/>
                <a:moveTo>
                  <a:pt x="243" y="289"/>
                </a:moveTo>
                <a:lnTo>
                  <a:pt x="243" y="289"/>
                </a:lnTo>
                <a:lnTo>
                  <a:pt x="244" y="287"/>
                </a:lnTo>
                <a:lnTo>
                  <a:pt x="243" y="289"/>
                </a:lnTo>
                <a:close/>
                <a:moveTo>
                  <a:pt x="173" y="145"/>
                </a:moveTo>
                <a:lnTo>
                  <a:pt x="173" y="145"/>
                </a:lnTo>
                <a:lnTo>
                  <a:pt x="173" y="147"/>
                </a:lnTo>
                <a:lnTo>
                  <a:pt x="175" y="147"/>
                </a:lnTo>
                <a:lnTo>
                  <a:pt x="175" y="145"/>
                </a:lnTo>
                <a:lnTo>
                  <a:pt x="173" y="145"/>
                </a:lnTo>
                <a:close/>
                <a:moveTo>
                  <a:pt x="197" y="356"/>
                </a:moveTo>
                <a:lnTo>
                  <a:pt x="197" y="356"/>
                </a:lnTo>
                <a:lnTo>
                  <a:pt x="194" y="353"/>
                </a:lnTo>
                <a:lnTo>
                  <a:pt x="197" y="356"/>
                </a:lnTo>
                <a:close/>
                <a:moveTo>
                  <a:pt x="377" y="180"/>
                </a:moveTo>
                <a:lnTo>
                  <a:pt x="377" y="180"/>
                </a:lnTo>
                <a:lnTo>
                  <a:pt x="377" y="181"/>
                </a:lnTo>
                <a:lnTo>
                  <a:pt x="379" y="183"/>
                </a:lnTo>
                <a:lnTo>
                  <a:pt x="379" y="181"/>
                </a:lnTo>
                <a:lnTo>
                  <a:pt x="377" y="180"/>
                </a:lnTo>
                <a:close/>
                <a:moveTo>
                  <a:pt x="191" y="377"/>
                </a:moveTo>
                <a:lnTo>
                  <a:pt x="191" y="377"/>
                </a:lnTo>
                <a:lnTo>
                  <a:pt x="189" y="379"/>
                </a:lnTo>
                <a:lnTo>
                  <a:pt x="191" y="379"/>
                </a:lnTo>
                <a:lnTo>
                  <a:pt x="191" y="377"/>
                </a:lnTo>
                <a:close/>
                <a:moveTo>
                  <a:pt x="93" y="178"/>
                </a:moveTo>
                <a:lnTo>
                  <a:pt x="93" y="178"/>
                </a:lnTo>
                <a:lnTo>
                  <a:pt x="96" y="178"/>
                </a:lnTo>
                <a:lnTo>
                  <a:pt x="95" y="178"/>
                </a:lnTo>
                <a:lnTo>
                  <a:pt x="93" y="178"/>
                </a:lnTo>
                <a:close/>
                <a:moveTo>
                  <a:pt x="213" y="93"/>
                </a:moveTo>
                <a:lnTo>
                  <a:pt x="213" y="93"/>
                </a:lnTo>
                <a:lnTo>
                  <a:pt x="214" y="91"/>
                </a:lnTo>
                <a:lnTo>
                  <a:pt x="213" y="91"/>
                </a:lnTo>
                <a:lnTo>
                  <a:pt x="211" y="93"/>
                </a:lnTo>
                <a:lnTo>
                  <a:pt x="213" y="93"/>
                </a:lnTo>
                <a:close/>
                <a:moveTo>
                  <a:pt x="150" y="325"/>
                </a:moveTo>
                <a:lnTo>
                  <a:pt x="150" y="325"/>
                </a:lnTo>
                <a:lnTo>
                  <a:pt x="150" y="327"/>
                </a:lnTo>
                <a:lnTo>
                  <a:pt x="150" y="328"/>
                </a:lnTo>
                <a:lnTo>
                  <a:pt x="151" y="327"/>
                </a:lnTo>
                <a:lnTo>
                  <a:pt x="150" y="325"/>
                </a:lnTo>
                <a:close/>
                <a:moveTo>
                  <a:pt x="240" y="338"/>
                </a:moveTo>
                <a:lnTo>
                  <a:pt x="240" y="338"/>
                </a:lnTo>
                <a:lnTo>
                  <a:pt x="238" y="339"/>
                </a:lnTo>
                <a:lnTo>
                  <a:pt x="240" y="338"/>
                </a:lnTo>
                <a:close/>
                <a:moveTo>
                  <a:pt x="140" y="107"/>
                </a:moveTo>
                <a:lnTo>
                  <a:pt x="140" y="107"/>
                </a:lnTo>
                <a:lnTo>
                  <a:pt x="139" y="107"/>
                </a:lnTo>
                <a:lnTo>
                  <a:pt x="139" y="109"/>
                </a:lnTo>
                <a:lnTo>
                  <a:pt x="140" y="107"/>
                </a:lnTo>
                <a:close/>
                <a:moveTo>
                  <a:pt x="216" y="139"/>
                </a:moveTo>
                <a:lnTo>
                  <a:pt x="216" y="139"/>
                </a:lnTo>
                <a:lnTo>
                  <a:pt x="216" y="144"/>
                </a:lnTo>
                <a:lnTo>
                  <a:pt x="216" y="139"/>
                </a:lnTo>
                <a:close/>
                <a:moveTo>
                  <a:pt x="265" y="366"/>
                </a:moveTo>
                <a:lnTo>
                  <a:pt x="265" y="366"/>
                </a:lnTo>
                <a:lnTo>
                  <a:pt x="265" y="368"/>
                </a:lnTo>
                <a:lnTo>
                  <a:pt x="265" y="369"/>
                </a:lnTo>
                <a:lnTo>
                  <a:pt x="265" y="366"/>
                </a:lnTo>
                <a:close/>
                <a:moveTo>
                  <a:pt x="154" y="410"/>
                </a:moveTo>
                <a:lnTo>
                  <a:pt x="154" y="410"/>
                </a:lnTo>
                <a:lnTo>
                  <a:pt x="156" y="410"/>
                </a:lnTo>
                <a:lnTo>
                  <a:pt x="158" y="409"/>
                </a:lnTo>
                <a:lnTo>
                  <a:pt x="154" y="410"/>
                </a:lnTo>
                <a:close/>
                <a:moveTo>
                  <a:pt x="25" y="256"/>
                </a:moveTo>
                <a:lnTo>
                  <a:pt x="25" y="256"/>
                </a:lnTo>
                <a:lnTo>
                  <a:pt x="25" y="259"/>
                </a:lnTo>
                <a:lnTo>
                  <a:pt x="25" y="256"/>
                </a:lnTo>
                <a:close/>
                <a:moveTo>
                  <a:pt x="58" y="208"/>
                </a:moveTo>
                <a:lnTo>
                  <a:pt x="58" y="208"/>
                </a:lnTo>
                <a:lnTo>
                  <a:pt x="58" y="205"/>
                </a:lnTo>
                <a:lnTo>
                  <a:pt x="58" y="208"/>
                </a:lnTo>
                <a:close/>
                <a:moveTo>
                  <a:pt x="55" y="197"/>
                </a:moveTo>
                <a:lnTo>
                  <a:pt x="55" y="197"/>
                </a:lnTo>
                <a:lnTo>
                  <a:pt x="55" y="199"/>
                </a:lnTo>
                <a:lnTo>
                  <a:pt x="57" y="199"/>
                </a:lnTo>
                <a:lnTo>
                  <a:pt x="57" y="197"/>
                </a:lnTo>
                <a:lnTo>
                  <a:pt x="55" y="197"/>
                </a:lnTo>
                <a:close/>
                <a:moveTo>
                  <a:pt x="22" y="203"/>
                </a:moveTo>
                <a:lnTo>
                  <a:pt x="22" y="203"/>
                </a:lnTo>
                <a:lnTo>
                  <a:pt x="19" y="203"/>
                </a:lnTo>
                <a:lnTo>
                  <a:pt x="22" y="203"/>
                </a:lnTo>
                <a:close/>
                <a:moveTo>
                  <a:pt x="222" y="410"/>
                </a:moveTo>
                <a:lnTo>
                  <a:pt x="222" y="410"/>
                </a:lnTo>
                <a:lnTo>
                  <a:pt x="224" y="410"/>
                </a:lnTo>
                <a:lnTo>
                  <a:pt x="222" y="410"/>
                </a:lnTo>
                <a:close/>
                <a:moveTo>
                  <a:pt x="145" y="262"/>
                </a:moveTo>
                <a:lnTo>
                  <a:pt x="145" y="262"/>
                </a:lnTo>
                <a:lnTo>
                  <a:pt x="147" y="265"/>
                </a:lnTo>
                <a:lnTo>
                  <a:pt x="145" y="262"/>
                </a:lnTo>
                <a:close/>
                <a:moveTo>
                  <a:pt x="380" y="241"/>
                </a:moveTo>
                <a:lnTo>
                  <a:pt x="380" y="241"/>
                </a:lnTo>
                <a:lnTo>
                  <a:pt x="380" y="240"/>
                </a:lnTo>
                <a:lnTo>
                  <a:pt x="379" y="241"/>
                </a:lnTo>
                <a:lnTo>
                  <a:pt x="380" y="241"/>
                </a:lnTo>
                <a:close/>
                <a:moveTo>
                  <a:pt x="134" y="303"/>
                </a:moveTo>
                <a:lnTo>
                  <a:pt x="134" y="303"/>
                </a:lnTo>
                <a:lnTo>
                  <a:pt x="136" y="303"/>
                </a:lnTo>
                <a:lnTo>
                  <a:pt x="134" y="301"/>
                </a:lnTo>
                <a:lnTo>
                  <a:pt x="134" y="303"/>
                </a:lnTo>
                <a:close/>
                <a:moveTo>
                  <a:pt x="385" y="260"/>
                </a:moveTo>
                <a:lnTo>
                  <a:pt x="385" y="260"/>
                </a:lnTo>
                <a:lnTo>
                  <a:pt x="383" y="262"/>
                </a:lnTo>
                <a:lnTo>
                  <a:pt x="386" y="262"/>
                </a:lnTo>
                <a:lnTo>
                  <a:pt x="385" y="260"/>
                </a:lnTo>
                <a:close/>
                <a:moveTo>
                  <a:pt x="166" y="49"/>
                </a:moveTo>
                <a:lnTo>
                  <a:pt x="166" y="49"/>
                </a:lnTo>
                <a:lnTo>
                  <a:pt x="169" y="47"/>
                </a:lnTo>
                <a:lnTo>
                  <a:pt x="166" y="47"/>
                </a:lnTo>
                <a:lnTo>
                  <a:pt x="166" y="49"/>
                </a:lnTo>
                <a:close/>
                <a:moveTo>
                  <a:pt x="328" y="203"/>
                </a:moveTo>
                <a:lnTo>
                  <a:pt x="328" y="203"/>
                </a:lnTo>
                <a:lnTo>
                  <a:pt x="330" y="203"/>
                </a:lnTo>
                <a:lnTo>
                  <a:pt x="330" y="202"/>
                </a:lnTo>
                <a:lnTo>
                  <a:pt x="328" y="203"/>
                </a:lnTo>
                <a:close/>
                <a:moveTo>
                  <a:pt x="61" y="254"/>
                </a:moveTo>
                <a:lnTo>
                  <a:pt x="61" y="254"/>
                </a:lnTo>
                <a:lnTo>
                  <a:pt x="60" y="254"/>
                </a:lnTo>
                <a:lnTo>
                  <a:pt x="58" y="254"/>
                </a:lnTo>
                <a:lnTo>
                  <a:pt x="60" y="254"/>
                </a:lnTo>
                <a:lnTo>
                  <a:pt x="61" y="254"/>
                </a:lnTo>
                <a:close/>
                <a:moveTo>
                  <a:pt x="173" y="74"/>
                </a:moveTo>
                <a:lnTo>
                  <a:pt x="173" y="74"/>
                </a:lnTo>
                <a:lnTo>
                  <a:pt x="170" y="76"/>
                </a:lnTo>
                <a:lnTo>
                  <a:pt x="172" y="76"/>
                </a:lnTo>
                <a:lnTo>
                  <a:pt x="173" y="74"/>
                </a:lnTo>
                <a:close/>
                <a:moveTo>
                  <a:pt x="162" y="33"/>
                </a:moveTo>
                <a:lnTo>
                  <a:pt x="162" y="33"/>
                </a:lnTo>
                <a:lnTo>
                  <a:pt x="164" y="32"/>
                </a:lnTo>
                <a:lnTo>
                  <a:pt x="162" y="33"/>
                </a:lnTo>
                <a:close/>
                <a:moveTo>
                  <a:pt x="31" y="237"/>
                </a:moveTo>
                <a:lnTo>
                  <a:pt x="31" y="237"/>
                </a:lnTo>
                <a:lnTo>
                  <a:pt x="30" y="240"/>
                </a:lnTo>
                <a:lnTo>
                  <a:pt x="31" y="240"/>
                </a:lnTo>
                <a:lnTo>
                  <a:pt x="31" y="237"/>
                </a:lnTo>
                <a:close/>
                <a:moveTo>
                  <a:pt x="230" y="150"/>
                </a:moveTo>
                <a:lnTo>
                  <a:pt x="230" y="150"/>
                </a:lnTo>
                <a:lnTo>
                  <a:pt x="229" y="150"/>
                </a:lnTo>
                <a:lnTo>
                  <a:pt x="227" y="151"/>
                </a:lnTo>
                <a:lnTo>
                  <a:pt x="230" y="150"/>
                </a:lnTo>
                <a:close/>
                <a:moveTo>
                  <a:pt x="145" y="402"/>
                </a:moveTo>
                <a:lnTo>
                  <a:pt x="145" y="402"/>
                </a:lnTo>
                <a:lnTo>
                  <a:pt x="143" y="404"/>
                </a:lnTo>
                <a:lnTo>
                  <a:pt x="145" y="402"/>
                </a:lnTo>
                <a:close/>
                <a:moveTo>
                  <a:pt x="177" y="399"/>
                </a:moveTo>
                <a:lnTo>
                  <a:pt x="177" y="399"/>
                </a:lnTo>
                <a:lnTo>
                  <a:pt x="178" y="399"/>
                </a:lnTo>
                <a:lnTo>
                  <a:pt x="178" y="397"/>
                </a:lnTo>
                <a:lnTo>
                  <a:pt x="177" y="399"/>
                </a:lnTo>
                <a:close/>
                <a:moveTo>
                  <a:pt x="151" y="114"/>
                </a:moveTo>
                <a:lnTo>
                  <a:pt x="151" y="114"/>
                </a:lnTo>
                <a:lnTo>
                  <a:pt x="153" y="112"/>
                </a:lnTo>
                <a:lnTo>
                  <a:pt x="151" y="112"/>
                </a:lnTo>
                <a:lnTo>
                  <a:pt x="151" y="114"/>
                </a:lnTo>
                <a:close/>
                <a:moveTo>
                  <a:pt x="207" y="360"/>
                </a:moveTo>
                <a:lnTo>
                  <a:pt x="207" y="360"/>
                </a:lnTo>
                <a:lnTo>
                  <a:pt x="205" y="358"/>
                </a:lnTo>
                <a:lnTo>
                  <a:pt x="205" y="360"/>
                </a:lnTo>
                <a:lnTo>
                  <a:pt x="207" y="360"/>
                </a:lnTo>
                <a:close/>
                <a:moveTo>
                  <a:pt x="3" y="151"/>
                </a:moveTo>
                <a:lnTo>
                  <a:pt x="3" y="151"/>
                </a:lnTo>
                <a:lnTo>
                  <a:pt x="3" y="155"/>
                </a:lnTo>
                <a:lnTo>
                  <a:pt x="5" y="155"/>
                </a:lnTo>
                <a:lnTo>
                  <a:pt x="3" y="151"/>
                </a:lnTo>
                <a:close/>
                <a:moveTo>
                  <a:pt x="203" y="39"/>
                </a:moveTo>
                <a:lnTo>
                  <a:pt x="203" y="39"/>
                </a:lnTo>
                <a:lnTo>
                  <a:pt x="207" y="39"/>
                </a:lnTo>
                <a:lnTo>
                  <a:pt x="205" y="39"/>
                </a:lnTo>
                <a:lnTo>
                  <a:pt x="203" y="39"/>
                </a:lnTo>
                <a:close/>
                <a:moveTo>
                  <a:pt x="276" y="144"/>
                </a:moveTo>
                <a:lnTo>
                  <a:pt x="276" y="144"/>
                </a:lnTo>
                <a:lnTo>
                  <a:pt x="273" y="145"/>
                </a:lnTo>
                <a:lnTo>
                  <a:pt x="274" y="145"/>
                </a:lnTo>
                <a:lnTo>
                  <a:pt x="276" y="144"/>
                </a:lnTo>
                <a:close/>
                <a:moveTo>
                  <a:pt x="331" y="148"/>
                </a:moveTo>
                <a:lnTo>
                  <a:pt x="331" y="148"/>
                </a:lnTo>
                <a:lnTo>
                  <a:pt x="328" y="148"/>
                </a:lnTo>
                <a:lnTo>
                  <a:pt x="331" y="148"/>
                </a:lnTo>
                <a:close/>
                <a:moveTo>
                  <a:pt x="213" y="43"/>
                </a:moveTo>
                <a:lnTo>
                  <a:pt x="213" y="43"/>
                </a:lnTo>
                <a:lnTo>
                  <a:pt x="211" y="43"/>
                </a:lnTo>
                <a:lnTo>
                  <a:pt x="213" y="43"/>
                </a:lnTo>
                <a:close/>
                <a:moveTo>
                  <a:pt x="265" y="115"/>
                </a:moveTo>
                <a:lnTo>
                  <a:pt x="265" y="115"/>
                </a:lnTo>
                <a:lnTo>
                  <a:pt x="265" y="120"/>
                </a:lnTo>
                <a:lnTo>
                  <a:pt x="266" y="120"/>
                </a:lnTo>
                <a:lnTo>
                  <a:pt x="265" y="115"/>
                </a:lnTo>
                <a:close/>
                <a:moveTo>
                  <a:pt x="28" y="274"/>
                </a:moveTo>
                <a:lnTo>
                  <a:pt x="28" y="274"/>
                </a:lnTo>
                <a:lnTo>
                  <a:pt x="25" y="274"/>
                </a:lnTo>
                <a:lnTo>
                  <a:pt x="27" y="276"/>
                </a:lnTo>
                <a:lnTo>
                  <a:pt x="28" y="274"/>
                </a:lnTo>
                <a:close/>
                <a:moveTo>
                  <a:pt x="145" y="334"/>
                </a:moveTo>
                <a:lnTo>
                  <a:pt x="145" y="334"/>
                </a:lnTo>
                <a:lnTo>
                  <a:pt x="143" y="331"/>
                </a:lnTo>
                <a:lnTo>
                  <a:pt x="145" y="334"/>
                </a:lnTo>
                <a:close/>
                <a:moveTo>
                  <a:pt x="330" y="222"/>
                </a:moveTo>
                <a:lnTo>
                  <a:pt x="330" y="222"/>
                </a:lnTo>
                <a:lnTo>
                  <a:pt x="326" y="221"/>
                </a:lnTo>
                <a:lnTo>
                  <a:pt x="328" y="222"/>
                </a:lnTo>
                <a:lnTo>
                  <a:pt x="330" y="222"/>
                </a:lnTo>
                <a:close/>
                <a:moveTo>
                  <a:pt x="279" y="377"/>
                </a:moveTo>
                <a:lnTo>
                  <a:pt x="279" y="377"/>
                </a:lnTo>
                <a:lnTo>
                  <a:pt x="278" y="379"/>
                </a:lnTo>
                <a:lnTo>
                  <a:pt x="279" y="380"/>
                </a:lnTo>
                <a:lnTo>
                  <a:pt x="279" y="377"/>
                </a:lnTo>
                <a:close/>
                <a:moveTo>
                  <a:pt x="251" y="300"/>
                </a:moveTo>
                <a:lnTo>
                  <a:pt x="251" y="300"/>
                </a:lnTo>
                <a:lnTo>
                  <a:pt x="252" y="300"/>
                </a:lnTo>
                <a:lnTo>
                  <a:pt x="252" y="298"/>
                </a:lnTo>
                <a:lnTo>
                  <a:pt x="251" y="300"/>
                </a:lnTo>
                <a:close/>
                <a:moveTo>
                  <a:pt x="145" y="290"/>
                </a:moveTo>
                <a:lnTo>
                  <a:pt x="145" y="290"/>
                </a:lnTo>
                <a:lnTo>
                  <a:pt x="147" y="290"/>
                </a:lnTo>
                <a:lnTo>
                  <a:pt x="147" y="289"/>
                </a:lnTo>
                <a:lnTo>
                  <a:pt x="145" y="290"/>
                </a:lnTo>
                <a:close/>
                <a:moveTo>
                  <a:pt x="172" y="347"/>
                </a:moveTo>
                <a:lnTo>
                  <a:pt x="172" y="347"/>
                </a:lnTo>
                <a:lnTo>
                  <a:pt x="172" y="345"/>
                </a:lnTo>
                <a:lnTo>
                  <a:pt x="170" y="345"/>
                </a:lnTo>
                <a:lnTo>
                  <a:pt x="172" y="347"/>
                </a:lnTo>
                <a:close/>
                <a:moveTo>
                  <a:pt x="71" y="183"/>
                </a:moveTo>
                <a:lnTo>
                  <a:pt x="71" y="183"/>
                </a:lnTo>
                <a:lnTo>
                  <a:pt x="69" y="183"/>
                </a:lnTo>
                <a:lnTo>
                  <a:pt x="71" y="183"/>
                </a:lnTo>
                <a:close/>
                <a:moveTo>
                  <a:pt x="189" y="16"/>
                </a:moveTo>
                <a:lnTo>
                  <a:pt x="189" y="16"/>
                </a:lnTo>
                <a:lnTo>
                  <a:pt x="192" y="16"/>
                </a:lnTo>
                <a:lnTo>
                  <a:pt x="189" y="16"/>
                </a:lnTo>
                <a:close/>
                <a:moveTo>
                  <a:pt x="69" y="232"/>
                </a:moveTo>
                <a:lnTo>
                  <a:pt x="69" y="232"/>
                </a:lnTo>
                <a:lnTo>
                  <a:pt x="71" y="232"/>
                </a:lnTo>
                <a:lnTo>
                  <a:pt x="69" y="232"/>
                </a:lnTo>
                <a:close/>
                <a:moveTo>
                  <a:pt x="203" y="364"/>
                </a:moveTo>
                <a:lnTo>
                  <a:pt x="203" y="364"/>
                </a:lnTo>
                <a:lnTo>
                  <a:pt x="203" y="363"/>
                </a:lnTo>
                <a:lnTo>
                  <a:pt x="202" y="361"/>
                </a:lnTo>
                <a:lnTo>
                  <a:pt x="203" y="364"/>
                </a:lnTo>
                <a:close/>
                <a:moveTo>
                  <a:pt x="238" y="134"/>
                </a:moveTo>
                <a:lnTo>
                  <a:pt x="238" y="134"/>
                </a:lnTo>
                <a:lnTo>
                  <a:pt x="237" y="134"/>
                </a:lnTo>
                <a:lnTo>
                  <a:pt x="237" y="136"/>
                </a:lnTo>
                <a:lnTo>
                  <a:pt x="238" y="134"/>
                </a:lnTo>
                <a:close/>
                <a:moveTo>
                  <a:pt x="377" y="227"/>
                </a:moveTo>
                <a:lnTo>
                  <a:pt x="377" y="227"/>
                </a:lnTo>
                <a:lnTo>
                  <a:pt x="379" y="227"/>
                </a:lnTo>
                <a:lnTo>
                  <a:pt x="377" y="226"/>
                </a:lnTo>
                <a:lnTo>
                  <a:pt x="377" y="227"/>
                </a:lnTo>
                <a:close/>
                <a:moveTo>
                  <a:pt x="173" y="355"/>
                </a:moveTo>
                <a:lnTo>
                  <a:pt x="173" y="355"/>
                </a:lnTo>
                <a:lnTo>
                  <a:pt x="172" y="352"/>
                </a:lnTo>
                <a:lnTo>
                  <a:pt x="173" y="355"/>
                </a:lnTo>
                <a:close/>
                <a:moveTo>
                  <a:pt x="255" y="289"/>
                </a:moveTo>
                <a:lnTo>
                  <a:pt x="255" y="289"/>
                </a:lnTo>
                <a:lnTo>
                  <a:pt x="255" y="287"/>
                </a:lnTo>
                <a:lnTo>
                  <a:pt x="254" y="287"/>
                </a:lnTo>
                <a:lnTo>
                  <a:pt x="255" y="289"/>
                </a:lnTo>
                <a:close/>
                <a:moveTo>
                  <a:pt x="68" y="241"/>
                </a:moveTo>
                <a:lnTo>
                  <a:pt x="68" y="241"/>
                </a:lnTo>
                <a:lnTo>
                  <a:pt x="66" y="240"/>
                </a:lnTo>
                <a:lnTo>
                  <a:pt x="65" y="240"/>
                </a:lnTo>
                <a:lnTo>
                  <a:pt x="66" y="241"/>
                </a:lnTo>
                <a:lnTo>
                  <a:pt x="68" y="241"/>
                </a:lnTo>
                <a:close/>
                <a:moveTo>
                  <a:pt x="173" y="369"/>
                </a:moveTo>
                <a:lnTo>
                  <a:pt x="173" y="369"/>
                </a:lnTo>
                <a:lnTo>
                  <a:pt x="173" y="368"/>
                </a:lnTo>
                <a:lnTo>
                  <a:pt x="173" y="369"/>
                </a:lnTo>
                <a:close/>
                <a:moveTo>
                  <a:pt x="282" y="254"/>
                </a:moveTo>
                <a:lnTo>
                  <a:pt x="282" y="254"/>
                </a:lnTo>
                <a:lnTo>
                  <a:pt x="281" y="252"/>
                </a:lnTo>
                <a:lnTo>
                  <a:pt x="281" y="254"/>
                </a:lnTo>
                <a:lnTo>
                  <a:pt x="282" y="254"/>
                </a:lnTo>
                <a:close/>
                <a:moveTo>
                  <a:pt x="175" y="391"/>
                </a:moveTo>
                <a:lnTo>
                  <a:pt x="175" y="391"/>
                </a:lnTo>
                <a:lnTo>
                  <a:pt x="175" y="393"/>
                </a:lnTo>
                <a:lnTo>
                  <a:pt x="177" y="393"/>
                </a:lnTo>
                <a:lnTo>
                  <a:pt x="175" y="391"/>
                </a:lnTo>
                <a:close/>
                <a:moveTo>
                  <a:pt x="151" y="91"/>
                </a:moveTo>
                <a:lnTo>
                  <a:pt x="151" y="91"/>
                </a:lnTo>
                <a:lnTo>
                  <a:pt x="151" y="93"/>
                </a:lnTo>
                <a:lnTo>
                  <a:pt x="154" y="91"/>
                </a:lnTo>
                <a:lnTo>
                  <a:pt x="151" y="91"/>
                </a:lnTo>
                <a:close/>
                <a:moveTo>
                  <a:pt x="161" y="423"/>
                </a:moveTo>
                <a:lnTo>
                  <a:pt x="161" y="423"/>
                </a:lnTo>
                <a:lnTo>
                  <a:pt x="158" y="423"/>
                </a:lnTo>
                <a:lnTo>
                  <a:pt x="161" y="423"/>
                </a:lnTo>
                <a:close/>
                <a:moveTo>
                  <a:pt x="259" y="139"/>
                </a:moveTo>
                <a:lnTo>
                  <a:pt x="259" y="139"/>
                </a:lnTo>
                <a:lnTo>
                  <a:pt x="260" y="137"/>
                </a:lnTo>
                <a:lnTo>
                  <a:pt x="259" y="137"/>
                </a:lnTo>
                <a:lnTo>
                  <a:pt x="259" y="139"/>
                </a:lnTo>
                <a:close/>
                <a:moveTo>
                  <a:pt x="372" y="237"/>
                </a:moveTo>
                <a:lnTo>
                  <a:pt x="372" y="237"/>
                </a:lnTo>
                <a:lnTo>
                  <a:pt x="374" y="237"/>
                </a:lnTo>
                <a:lnTo>
                  <a:pt x="372" y="237"/>
                </a:lnTo>
                <a:close/>
                <a:moveTo>
                  <a:pt x="143" y="388"/>
                </a:moveTo>
                <a:lnTo>
                  <a:pt x="143" y="388"/>
                </a:lnTo>
                <a:lnTo>
                  <a:pt x="145" y="388"/>
                </a:lnTo>
                <a:lnTo>
                  <a:pt x="145" y="386"/>
                </a:lnTo>
                <a:lnTo>
                  <a:pt x="143" y="388"/>
                </a:lnTo>
                <a:close/>
                <a:moveTo>
                  <a:pt x="166" y="342"/>
                </a:moveTo>
                <a:lnTo>
                  <a:pt x="166" y="342"/>
                </a:lnTo>
                <a:lnTo>
                  <a:pt x="166" y="345"/>
                </a:lnTo>
                <a:lnTo>
                  <a:pt x="167" y="344"/>
                </a:lnTo>
                <a:lnTo>
                  <a:pt x="166" y="342"/>
                </a:lnTo>
                <a:close/>
                <a:moveTo>
                  <a:pt x="93" y="267"/>
                </a:moveTo>
                <a:lnTo>
                  <a:pt x="93" y="267"/>
                </a:lnTo>
                <a:lnTo>
                  <a:pt x="95" y="268"/>
                </a:lnTo>
                <a:lnTo>
                  <a:pt x="95" y="267"/>
                </a:lnTo>
                <a:lnTo>
                  <a:pt x="93" y="267"/>
                </a:lnTo>
                <a:close/>
                <a:moveTo>
                  <a:pt x="77" y="273"/>
                </a:moveTo>
                <a:lnTo>
                  <a:pt x="77" y="273"/>
                </a:lnTo>
                <a:lnTo>
                  <a:pt x="76" y="273"/>
                </a:lnTo>
                <a:lnTo>
                  <a:pt x="77" y="273"/>
                </a:lnTo>
                <a:close/>
                <a:moveTo>
                  <a:pt x="255" y="49"/>
                </a:moveTo>
                <a:lnTo>
                  <a:pt x="255" y="49"/>
                </a:lnTo>
                <a:lnTo>
                  <a:pt x="257" y="49"/>
                </a:lnTo>
                <a:lnTo>
                  <a:pt x="257" y="46"/>
                </a:lnTo>
                <a:lnTo>
                  <a:pt x="255" y="49"/>
                </a:lnTo>
                <a:close/>
                <a:moveTo>
                  <a:pt x="162" y="60"/>
                </a:moveTo>
                <a:lnTo>
                  <a:pt x="162" y="60"/>
                </a:lnTo>
                <a:lnTo>
                  <a:pt x="161" y="60"/>
                </a:lnTo>
                <a:lnTo>
                  <a:pt x="162" y="60"/>
                </a:lnTo>
                <a:close/>
                <a:moveTo>
                  <a:pt x="178" y="344"/>
                </a:moveTo>
                <a:lnTo>
                  <a:pt x="178" y="344"/>
                </a:lnTo>
                <a:lnTo>
                  <a:pt x="180" y="345"/>
                </a:lnTo>
                <a:lnTo>
                  <a:pt x="180" y="344"/>
                </a:lnTo>
                <a:lnTo>
                  <a:pt x="178" y="342"/>
                </a:lnTo>
                <a:lnTo>
                  <a:pt x="178" y="344"/>
                </a:lnTo>
                <a:close/>
                <a:moveTo>
                  <a:pt x="191" y="371"/>
                </a:moveTo>
                <a:lnTo>
                  <a:pt x="191" y="371"/>
                </a:lnTo>
                <a:lnTo>
                  <a:pt x="192" y="369"/>
                </a:lnTo>
                <a:lnTo>
                  <a:pt x="191" y="371"/>
                </a:lnTo>
                <a:close/>
                <a:moveTo>
                  <a:pt x="17" y="192"/>
                </a:moveTo>
                <a:lnTo>
                  <a:pt x="17" y="192"/>
                </a:lnTo>
                <a:lnTo>
                  <a:pt x="19" y="192"/>
                </a:lnTo>
                <a:lnTo>
                  <a:pt x="17" y="192"/>
                </a:lnTo>
                <a:close/>
                <a:moveTo>
                  <a:pt x="123" y="416"/>
                </a:moveTo>
                <a:lnTo>
                  <a:pt x="123" y="416"/>
                </a:lnTo>
                <a:lnTo>
                  <a:pt x="123" y="418"/>
                </a:lnTo>
                <a:lnTo>
                  <a:pt x="123" y="416"/>
                </a:lnTo>
                <a:close/>
                <a:moveTo>
                  <a:pt x="82" y="205"/>
                </a:moveTo>
                <a:lnTo>
                  <a:pt x="82" y="205"/>
                </a:lnTo>
                <a:lnTo>
                  <a:pt x="83" y="205"/>
                </a:lnTo>
                <a:lnTo>
                  <a:pt x="85" y="205"/>
                </a:lnTo>
                <a:lnTo>
                  <a:pt x="82" y="205"/>
                </a:lnTo>
                <a:close/>
                <a:moveTo>
                  <a:pt x="159" y="297"/>
                </a:moveTo>
                <a:lnTo>
                  <a:pt x="159" y="297"/>
                </a:lnTo>
                <a:lnTo>
                  <a:pt x="161" y="295"/>
                </a:lnTo>
                <a:lnTo>
                  <a:pt x="159" y="297"/>
                </a:lnTo>
                <a:close/>
                <a:moveTo>
                  <a:pt x="347" y="164"/>
                </a:moveTo>
                <a:lnTo>
                  <a:pt x="347" y="164"/>
                </a:lnTo>
                <a:lnTo>
                  <a:pt x="347" y="162"/>
                </a:lnTo>
                <a:lnTo>
                  <a:pt x="345" y="162"/>
                </a:lnTo>
                <a:lnTo>
                  <a:pt x="347" y="164"/>
                </a:lnTo>
                <a:close/>
                <a:moveTo>
                  <a:pt x="140" y="95"/>
                </a:moveTo>
                <a:lnTo>
                  <a:pt x="140" y="95"/>
                </a:lnTo>
                <a:lnTo>
                  <a:pt x="142" y="95"/>
                </a:lnTo>
                <a:lnTo>
                  <a:pt x="140" y="95"/>
                </a:lnTo>
                <a:close/>
                <a:moveTo>
                  <a:pt x="356" y="159"/>
                </a:moveTo>
                <a:lnTo>
                  <a:pt x="356" y="159"/>
                </a:lnTo>
                <a:lnTo>
                  <a:pt x="356" y="158"/>
                </a:lnTo>
                <a:lnTo>
                  <a:pt x="356" y="159"/>
                </a:lnTo>
                <a:close/>
                <a:moveTo>
                  <a:pt x="129" y="155"/>
                </a:moveTo>
                <a:lnTo>
                  <a:pt x="129" y="155"/>
                </a:lnTo>
                <a:lnTo>
                  <a:pt x="132" y="153"/>
                </a:lnTo>
                <a:lnTo>
                  <a:pt x="129" y="155"/>
                </a:lnTo>
                <a:close/>
                <a:moveTo>
                  <a:pt x="221" y="372"/>
                </a:moveTo>
                <a:lnTo>
                  <a:pt x="221" y="372"/>
                </a:lnTo>
                <a:lnTo>
                  <a:pt x="222" y="374"/>
                </a:lnTo>
                <a:lnTo>
                  <a:pt x="222" y="372"/>
                </a:lnTo>
                <a:lnTo>
                  <a:pt x="221" y="372"/>
                </a:lnTo>
                <a:close/>
                <a:moveTo>
                  <a:pt x="154" y="298"/>
                </a:moveTo>
                <a:lnTo>
                  <a:pt x="154" y="298"/>
                </a:lnTo>
                <a:lnTo>
                  <a:pt x="156" y="300"/>
                </a:lnTo>
                <a:lnTo>
                  <a:pt x="156" y="298"/>
                </a:lnTo>
                <a:lnTo>
                  <a:pt x="154" y="298"/>
                </a:lnTo>
                <a:close/>
                <a:moveTo>
                  <a:pt x="183" y="123"/>
                </a:moveTo>
                <a:lnTo>
                  <a:pt x="183" y="123"/>
                </a:lnTo>
                <a:lnTo>
                  <a:pt x="184" y="123"/>
                </a:lnTo>
                <a:lnTo>
                  <a:pt x="183" y="123"/>
                </a:lnTo>
                <a:close/>
                <a:moveTo>
                  <a:pt x="303" y="147"/>
                </a:moveTo>
                <a:lnTo>
                  <a:pt x="303" y="147"/>
                </a:lnTo>
                <a:lnTo>
                  <a:pt x="301" y="147"/>
                </a:lnTo>
                <a:lnTo>
                  <a:pt x="301" y="148"/>
                </a:lnTo>
                <a:lnTo>
                  <a:pt x="303" y="147"/>
                </a:lnTo>
                <a:close/>
                <a:moveTo>
                  <a:pt x="218" y="350"/>
                </a:moveTo>
                <a:lnTo>
                  <a:pt x="218" y="350"/>
                </a:lnTo>
                <a:lnTo>
                  <a:pt x="219" y="352"/>
                </a:lnTo>
                <a:lnTo>
                  <a:pt x="218" y="350"/>
                </a:lnTo>
                <a:close/>
                <a:moveTo>
                  <a:pt x="213" y="55"/>
                </a:moveTo>
                <a:lnTo>
                  <a:pt x="213" y="55"/>
                </a:lnTo>
                <a:lnTo>
                  <a:pt x="210" y="57"/>
                </a:lnTo>
                <a:lnTo>
                  <a:pt x="213" y="55"/>
                </a:lnTo>
                <a:close/>
                <a:moveTo>
                  <a:pt x="125" y="315"/>
                </a:moveTo>
                <a:lnTo>
                  <a:pt x="125" y="315"/>
                </a:lnTo>
                <a:lnTo>
                  <a:pt x="125" y="317"/>
                </a:lnTo>
                <a:lnTo>
                  <a:pt x="125" y="315"/>
                </a:lnTo>
                <a:close/>
                <a:moveTo>
                  <a:pt x="233" y="309"/>
                </a:moveTo>
                <a:lnTo>
                  <a:pt x="233" y="309"/>
                </a:lnTo>
                <a:lnTo>
                  <a:pt x="233" y="308"/>
                </a:lnTo>
                <a:lnTo>
                  <a:pt x="233" y="311"/>
                </a:lnTo>
                <a:lnTo>
                  <a:pt x="233" y="309"/>
                </a:lnTo>
                <a:close/>
                <a:moveTo>
                  <a:pt x="221" y="58"/>
                </a:moveTo>
                <a:lnTo>
                  <a:pt x="221" y="58"/>
                </a:lnTo>
                <a:lnTo>
                  <a:pt x="219" y="58"/>
                </a:lnTo>
                <a:lnTo>
                  <a:pt x="221" y="58"/>
                </a:lnTo>
                <a:close/>
                <a:moveTo>
                  <a:pt x="205" y="35"/>
                </a:moveTo>
                <a:lnTo>
                  <a:pt x="205" y="35"/>
                </a:lnTo>
                <a:lnTo>
                  <a:pt x="208" y="35"/>
                </a:lnTo>
                <a:lnTo>
                  <a:pt x="207" y="35"/>
                </a:lnTo>
                <a:lnTo>
                  <a:pt x="205" y="35"/>
                </a:lnTo>
                <a:close/>
                <a:moveTo>
                  <a:pt x="225" y="25"/>
                </a:moveTo>
                <a:lnTo>
                  <a:pt x="225" y="25"/>
                </a:lnTo>
                <a:lnTo>
                  <a:pt x="229" y="25"/>
                </a:lnTo>
                <a:lnTo>
                  <a:pt x="225" y="25"/>
                </a:lnTo>
                <a:close/>
                <a:moveTo>
                  <a:pt x="162" y="49"/>
                </a:moveTo>
                <a:lnTo>
                  <a:pt x="162" y="49"/>
                </a:lnTo>
                <a:lnTo>
                  <a:pt x="161" y="49"/>
                </a:lnTo>
                <a:lnTo>
                  <a:pt x="161" y="50"/>
                </a:lnTo>
                <a:lnTo>
                  <a:pt x="162" y="49"/>
                </a:lnTo>
                <a:close/>
                <a:moveTo>
                  <a:pt x="233" y="397"/>
                </a:moveTo>
                <a:lnTo>
                  <a:pt x="233" y="397"/>
                </a:lnTo>
                <a:lnTo>
                  <a:pt x="237" y="397"/>
                </a:lnTo>
                <a:lnTo>
                  <a:pt x="235" y="396"/>
                </a:lnTo>
                <a:lnTo>
                  <a:pt x="233" y="397"/>
                </a:lnTo>
                <a:close/>
                <a:moveTo>
                  <a:pt x="274" y="259"/>
                </a:moveTo>
                <a:lnTo>
                  <a:pt x="274" y="259"/>
                </a:lnTo>
                <a:lnTo>
                  <a:pt x="276" y="259"/>
                </a:lnTo>
                <a:lnTo>
                  <a:pt x="274" y="259"/>
                </a:lnTo>
                <a:close/>
                <a:moveTo>
                  <a:pt x="350" y="210"/>
                </a:moveTo>
                <a:lnTo>
                  <a:pt x="350" y="210"/>
                </a:lnTo>
                <a:lnTo>
                  <a:pt x="352" y="210"/>
                </a:lnTo>
                <a:lnTo>
                  <a:pt x="350" y="210"/>
                </a:lnTo>
                <a:close/>
                <a:moveTo>
                  <a:pt x="166" y="123"/>
                </a:moveTo>
                <a:lnTo>
                  <a:pt x="166" y="123"/>
                </a:lnTo>
                <a:close/>
                <a:moveTo>
                  <a:pt x="251" y="308"/>
                </a:moveTo>
                <a:lnTo>
                  <a:pt x="251" y="308"/>
                </a:lnTo>
                <a:lnTo>
                  <a:pt x="252" y="306"/>
                </a:lnTo>
                <a:lnTo>
                  <a:pt x="251" y="308"/>
                </a:lnTo>
                <a:close/>
                <a:moveTo>
                  <a:pt x="79" y="205"/>
                </a:moveTo>
                <a:lnTo>
                  <a:pt x="79" y="205"/>
                </a:lnTo>
                <a:lnTo>
                  <a:pt x="79" y="207"/>
                </a:lnTo>
                <a:lnTo>
                  <a:pt x="79" y="205"/>
                </a:lnTo>
                <a:close/>
                <a:moveTo>
                  <a:pt x="140" y="388"/>
                </a:moveTo>
                <a:lnTo>
                  <a:pt x="140" y="388"/>
                </a:lnTo>
                <a:lnTo>
                  <a:pt x="140" y="386"/>
                </a:lnTo>
                <a:lnTo>
                  <a:pt x="140" y="388"/>
                </a:lnTo>
                <a:close/>
                <a:moveTo>
                  <a:pt x="154" y="331"/>
                </a:moveTo>
                <a:lnTo>
                  <a:pt x="154" y="331"/>
                </a:lnTo>
                <a:lnTo>
                  <a:pt x="153" y="330"/>
                </a:lnTo>
                <a:lnTo>
                  <a:pt x="153" y="331"/>
                </a:lnTo>
                <a:lnTo>
                  <a:pt x="154" y="331"/>
                </a:lnTo>
                <a:close/>
                <a:moveTo>
                  <a:pt x="145" y="20"/>
                </a:moveTo>
                <a:lnTo>
                  <a:pt x="145" y="20"/>
                </a:lnTo>
                <a:lnTo>
                  <a:pt x="147" y="20"/>
                </a:lnTo>
                <a:lnTo>
                  <a:pt x="145" y="20"/>
                </a:lnTo>
                <a:close/>
                <a:moveTo>
                  <a:pt x="390" y="218"/>
                </a:moveTo>
                <a:lnTo>
                  <a:pt x="390" y="218"/>
                </a:lnTo>
                <a:lnTo>
                  <a:pt x="390" y="215"/>
                </a:lnTo>
                <a:lnTo>
                  <a:pt x="390" y="218"/>
                </a:lnTo>
                <a:close/>
                <a:moveTo>
                  <a:pt x="309" y="257"/>
                </a:moveTo>
                <a:lnTo>
                  <a:pt x="309" y="257"/>
                </a:lnTo>
                <a:lnTo>
                  <a:pt x="308" y="256"/>
                </a:lnTo>
                <a:lnTo>
                  <a:pt x="309" y="257"/>
                </a:lnTo>
                <a:close/>
                <a:moveTo>
                  <a:pt x="188" y="369"/>
                </a:moveTo>
                <a:lnTo>
                  <a:pt x="188" y="369"/>
                </a:lnTo>
                <a:lnTo>
                  <a:pt x="186" y="369"/>
                </a:lnTo>
                <a:lnTo>
                  <a:pt x="188" y="369"/>
                </a:lnTo>
                <a:close/>
                <a:moveTo>
                  <a:pt x="139" y="6"/>
                </a:moveTo>
                <a:lnTo>
                  <a:pt x="139" y="6"/>
                </a:lnTo>
                <a:lnTo>
                  <a:pt x="142" y="6"/>
                </a:lnTo>
                <a:lnTo>
                  <a:pt x="139" y="6"/>
                </a:lnTo>
                <a:close/>
                <a:moveTo>
                  <a:pt x="290" y="257"/>
                </a:moveTo>
                <a:lnTo>
                  <a:pt x="290" y="257"/>
                </a:lnTo>
                <a:lnTo>
                  <a:pt x="292" y="259"/>
                </a:lnTo>
                <a:lnTo>
                  <a:pt x="290" y="257"/>
                </a:lnTo>
                <a:close/>
                <a:moveTo>
                  <a:pt x="255" y="79"/>
                </a:moveTo>
                <a:lnTo>
                  <a:pt x="255" y="79"/>
                </a:lnTo>
                <a:close/>
                <a:moveTo>
                  <a:pt x="263" y="385"/>
                </a:moveTo>
                <a:lnTo>
                  <a:pt x="263" y="385"/>
                </a:lnTo>
                <a:lnTo>
                  <a:pt x="263" y="386"/>
                </a:lnTo>
                <a:lnTo>
                  <a:pt x="263" y="385"/>
                </a:lnTo>
                <a:close/>
                <a:moveTo>
                  <a:pt x="244" y="80"/>
                </a:moveTo>
                <a:lnTo>
                  <a:pt x="244" y="80"/>
                </a:lnTo>
                <a:lnTo>
                  <a:pt x="246" y="79"/>
                </a:lnTo>
                <a:lnTo>
                  <a:pt x="244" y="80"/>
                </a:lnTo>
                <a:close/>
                <a:moveTo>
                  <a:pt x="181" y="80"/>
                </a:moveTo>
                <a:lnTo>
                  <a:pt x="181" y="80"/>
                </a:lnTo>
                <a:lnTo>
                  <a:pt x="180" y="80"/>
                </a:lnTo>
                <a:lnTo>
                  <a:pt x="181" y="80"/>
                </a:lnTo>
                <a:close/>
                <a:moveTo>
                  <a:pt x="210" y="330"/>
                </a:moveTo>
                <a:lnTo>
                  <a:pt x="210" y="330"/>
                </a:lnTo>
                <a:lnTo>
                  <a:pt x="211" y="331"/>
                </a:lnTo>
                <a:lnTo>
                  <a:pt x="210" y="330"/>
                </a:lnTo>
                <a:close/>
                <a:moveTo>
                  <a:pt x="216" y="60"/>
                </a:moveTo>
                <a:lnTo>
                  <a:pt x="216" y="60"/>
                </a:lnTo>
                <a:lnTo>
                  <a:pt x="216" y="58"/>
                </a:lnTo>
                <a:lnTo>
                  <a:pt x="214" y="58"/>
                </a:lnTo>
                <a:lnTo>
                  <a:pt x="216" y="60"/>
                </a:lnTo>
                <a:close/>
                <a:moveTo>
                  <a:pt x="235" y="9"/>
                </a:moveTo>
                <a:lnTo>
                  <a:pt x="235" y="9"/>
                </a:lnTo>
                <a:lnTo>
                  <a:pt x="237" y="9"/>
                </a:lnTo>
                <a:lnTo>
                  <a:pt x="235" y="9"/>
                </a:lnTo>
                <a:close/>
                <a:moveTo>
                  <a:pt x="36" y="265"/>
                </a:moveTo>
                <a:lnTo>
                  <a:pt x="36" y="265"/>
                </a:lnTo>
                <a:lnTo>
                  <a:pt x="38" y="265"/>
                </a:lnTo>
                <a:lnTo>
                  <a:pt x="36" y="265"/>
                </a:lnTo>
                <a:close/>
                <a:moveTo>
                  <a:pt x="131" y="134"/>
                </a:moveTo>
                <a:lnTo>
                  <a:pt x="131" y="134"/>
                </a:lnTo>
                <a:lnTo>
                  <a:pt x="131" y="136"/>
                </a:lnTo>
                <a:lnTo>
                  <a:pt x="131" y="134"/>
                </a:lnTo>
                <a:close/>
                <a:moveTo>
                  <a:pt x="145" y="88"/>
                </a:moveTo>
                <a:lnTo>
                  <a:pt x="145" y="88"/>
                </a:lnTo>
                <a:lnTo>
                  <a:pt x="145" y="90"/>
                </a:lnTo>
                <a:lnTo>
                  <a:pt x="147" y="90"/>
                </a:lnTo>
                <a:lnTo>
                  <a:pt x="145" y="88"/>
                </a:lnTo>
                <a:close/>
                <a:moveTo>
                  <a:pt x="270" y="356"/>
                </a:moveTo>
                <a:lnTo>
                  <a:pt x="270" y="356"/>
                </a:lnTo>
                <a:lnTo>
                  <a:pt x="270" y="360"/>
                </a:lnTo>
                <a:lnTo>
                  <a:pt x="270" y="356"/>
                </a:lnTo>
                <a:close/>
                <a:moveTo>
                  <a:pt x="254" y="295"/>
                </a:moveTo>
                <a:lnTo>
                  <a:pt x="254" y="295"/>
                </a:lnTo>
                <a:lnTo>
                  <a:pt x="255" y="293"/>
                </a:lnTo>
                <a:lnTo>
                  <a:pt x="254" y="295"/>
                </a:lnTo>
                <a:close/>
                <a:moveTo>
                  <a:pt x="248" y="136"/>
                </a:moveTo>
                <a:lnTo>
                  <a:pt x="248" y="136"/>
                </a:lnTo>
                <a:lnTo>
                  <a:pt x="246" y="136"/>
                </a:lnTo>
                <a:lnTo>
                  <a:pt x="248" y="136"/>
                </a:lnTo>
                <a:close/>
                <a:moveTo>
                  <a:pt x="30" y="260"/>
                </a:moveTo>
                <a:lnTo>
                  <a:pt x="30" y="260"/>
                </a:lnTo>
                <a:lnTo>
                  <a:pt x="30" y="262"/>
                </a:lnTo>
                <a:lnTo>
                  <a:pt x="30" y="260"/>
                </a:lnTo>
                <a:close/>
                <a:moveTo>
                  <a:pt x="153" y="303"/>
                </a:moveTo>
                <a:lnTo>
                  <a:pt x="153" y="303"/>
                </a:lnTo>
                <a:lnTo>
                  <a:pt x="154" y="301"/>
                </a:lnTo>
                <a:lnTo>
                  <a:pt x="153" y="301"/>
                </a:lnTo>
                <a:lnTo>
                  <a:pt x="153" y="303"/>
                </a:lnTo>
                <a:close/>
                <a:moveTo>
                  <a:pt x="364" y="215"/>
                </a:moveTo>
                <a:lnTo>
                  <a:pt x="364" y="215"/>
                </a:lnTo>
                <a:lnTo>
                  <a:pt x="366" y="215"/>
                </a:lnTo>
                <a:lnTo>
                  <a:pt x="364" y="213"/>
                </a:lnTo>
                <a:lnTo>
                  <a:pt x="364" y="215"/>
                </a:lnTo>
                <a:close/>
                <a:moveTo>
                  <a:pt x="88" y="205"/>
                </a:moveTo>
                <a:lnTo>
                  <a:pt x="88" y="205"/>
                </a:lnTo>
                <a:lnTo>
                  <a:pt x="87" y="205"/>
                </a:lnTo>
                <a:lnTo>
                  <a:pt x="88" y="205"/>
                </a:lnTo>
                <a:close/>
                <a:moveTo>
                  <a:pt x="98" y="267"/>
                </a:moveTo>
                <a:lnTo>
                  <a:pt x="98" y="267"/>
                </a:lnTo>
                <a:lnTo>
                  <a:pt x="98" y="268"/>
                </a:lnTo>
                <a:lnTo>
                  <a:pt x="99" y="268"/>
                </a:lnTo>
                <a:lnTo>
                  <a:pt x="99" y="267"/>
                </a:lnTo>
                <a:lnTo>
                  <a:pt x="98" y="267"/>
                </a:lnTo>
                <a:close/>
                <a:moveTo>
                  <a:pt x="118" y="155"/>
                </a:moveTo>
                <a:lnTo>
                  <a:pt x="118" y="155"/>
                </a:lnTo>
                <a:lnTo>
                  <a:pt x="117" y="156"/>
                </a:lnTo>
                <a:lnTo>
                  <a:pt x="118" y="156"/>
                </a:lnTo>
                <a:lnTo>
                  <a:pt x="118" y="155"/>
                </a:lnTo>
                <a:close/>
                <a:moveTo>
                  <a:pt x="319" y="151"/>
                </a:moveTo>
                <a:lnTo>
                  <a:pt x="319" y="151"/>
                </a:lnTo>
                <a:lnTo>
                  <a:pt x="319" y="153"/>
                </a:lnTo>
                <a:lnTo>
                  <a:pt x="319" y="151"/>
                </a:lnTo>
                <a:close/>
                <a:moveTo>
                  <a:pt x="76" y="200"/>
                </a:moveTo>
                <a:lnTo>
                  <a:pt x="76" y="200"/>
                </a:lnTo>
                <a:close/>
                <a:moveTo>
                  <a:pt x="71" y="238"/>
                </a:moveTo>
                <a:lnTo>
                  <a:pt x="71" y="238"/>
                </a:lnTo>
                <a:lnTo>
                  <a:pt x="71" y="240"/>
                </a:lnTo>
                <a:lnTo>
                  <a:pt x="71" y="238"/>
                </a:lnTo>
                <a:close/>
                <a:moveTo>
                  <a:pt x="183" y="96"/>
                </a:moveTo>
                <a:lnTo>
                  <a:pt x="183" y="96"/>
                </a:lnTo>
                <a:lnTo>
                  <a:pt x="184" y="96"/>
                </a:lnTo>
                <a:lnTo>
                  <a:pt x="184" y="95"/>
                </a:lnTo>
                <a:lnTo>
                  <a:pt x="183" y="96"/>
                </a:lnTo>
                <a:close/>
                <a:moveTo>
                  <a:pt x="140" y="117"/>
                </a:moveTo>
                <a:lnTo>
                  <a:pt x="140" y="117"/>
                </a:lnTo>
                <a:lnTo>
                  <a:pt x="140" y="115"/>
                </a:lnTo>
                <a:lnTo>
                  <a:pt x="140" y="117"/>
                </a:lnTo>
                <a:close/>
                <a:moveTo>
                  <a:pt x="166" y="315"/>
                </a:moveTo>
                <a:lnTo>
                  <a:pt x="166" y="315"/>
                </a:lnTo>
                <a:lnTo>
                  <a:pt x="167" y="315"/>
                </a:lnTo>
                <a:lnTo>
                  <a:pt x="166" y="314"/>
                </a:lnTo>
                <a:lnTo>
                  <a:pt x="166" y="315"/>
                </a:lnTo>
                <a:close/>
                <a:moveTo>
                  <a:pt x="249" y="297"/>
                </a:moveTo>
                <a:lnTo>
                  <a:pt x="249" y="297"/>
                </a:lnTo>
                <a:lnTo>
                  <a:pt x="248" y="297"/>
                </a:lnTo>
                <a:lnTo>
                  <a:pt x="249" y="297"/>
                </a:lnTo>
                <a:close/>
                <a:moveTo>
                  <a:pt x="150" y="298"/>
                </a:moveTo>
                <a:lnTo>
                  <a:pt x="150" y="298"/>
                </a:lnTo>
                <a:close/>
                <a:moveTo>
                  <a:pt x="349" y="200"/>
                </a:moveTo>
                <a:lnTo>
                  <a:pt x="349" y="200"/>
                </a:lnTo>
                <a:close/>
                <a:moveTo>
                  <a:pt x="36" y="185"/>
                </a:moveTo>
                <a:lnTo>
                  <a:pt x="36" y="185"/>
                </a:lnTo>
                <a:lnTo>
                  <a:pt x="38" y="185"/>
                </a:lnTo>
                <a:lnTo>
                  <a:pt x="36" y="185"/>
                </a:lnTo>
                <a:close/>
                <a:moveTo>
                  <a:pt x="140" y="394"/>
                </a:moveTo>
                <a:lnTo>
                  <a:pt x="140" y="394"/>
                </a:lnTo>
                <a:lnTo>
                  <a:pt x="140" y="393"/>
                </a:lnTo>
                <a:lnTo>
                  <a:pt x="139" y="394"/>
                </a:lnTo>
                <a:lnTo>
                  <a:pt x="140" y="394"/>
                </a:lnTo>
                <a:close/>
                <a:moveTo>
                  <a:pt x="30" y="202"/>
                </a:moveTo>
                <a:lnTo>
                  <a:pt x="30" y="202"/>
                </a:lnTo>
                <a:lnTo>
                  <a:pt x="30" y="203"/>
                </a:lnTo>
                <a:lnTo>
                  <a:pt x="30" y="202"/>
                </a:lnTo>
                <a:close/>
                <a:moveTo>
                  <a:pt x="147" y="282"/>
                </a:moveTo>
                <a:lnTo>
                  <a:pt x="147" y="282"/>
                </a:lnTo>
                <a:lnTo>
                  <a:pt x="148" y="282"/>
                </a:lnTo>
                <a:lnTo>
                  <a:pt x="147" y="282"/>
                </a:lnTo>
                <a:close/>
                <a:moveTo>
                  <a:pt x="252" y="328"/>
                </a:moveTo>
                <a:lnTo>
                  <a:pt x="252" y="328"/>
                </a:lnTo>
                <a:lnTo>
                  <a:pt x="251" y="328"/>
                </a:lnTo>
                <a:lnTo>
                  <a:pt x="252" y="328"/>
                </a:lnTo>
                <a:close/>
                <a:moveTo>
                  <a:pt x="317" y="173"/>
                </a:moveTo>
                <a:lnTo>
                  <a:pt x="317" y="173"/>
                </a:lnTo>
                <a:lnTo>
                  <a:pt x="317" y="172"/>
                </a:lnTo>
                <a:lnTo>
                  <a:pt x="317" y="173"/>
                </a:lnTo>
                <a:close/>
                <a:moveTo>
                  <a:pt x="183" y="353"/>
                </a:moveTo>
                <a:lnTo>
                  <a:pt x="183" y="353"/>
                </a:lnTo>
                <a:lnTo>
                  <a:pt x="184" y="353"/>
                </a:lnTo>
                <a:lnTo>
                  <a:pt x="184" y="352"/>
                </a:lnTo>
                <a:lnTo>
                  <a:pt x="183" y="353"/>
                </a:lnTo>
                <a:close/>
                <a:moveTo>
                  <a:pt x="237" y="361"/>
                </a:moveTo>
                <a:lnTo>
                  <a:pt x="237" y="361"/>
                </a:lnTo>
                <a:lnTo>
                  <a:pt x="238" y="360"/>
                </a:lnTo>
                <a:lnTo>
                  <a:pt x="237" y="361"/>
                </a:lnTo>
                <a:close/>
                <a:moveTo>
                  <a:pt x="216" y="103"/>
                </a:moveTo>
                <a:lnTo>
                  <a:pt x="216" y="103"/>
                </a:lnTo>
                <a:lnTo>
                  <a:pt x="216" y="101"/>
                </a:lnTo>
                <a:lnTo>
                  <a:pt x="216" y="103"/>
                </a:lnTo>
                <a:close/>
                <a:moveTo>
                  <a:pt x="125" y="107"/>
                </a:moveTo>
                <a:lnTo>
                  <a:pt x="125" y="107"/>
                </a:lnTo>
                <a:lnTo>
                  <a:pt x="125" y="109"/>
                </a:lnTo>
                <a:lnTo>
                  <a:pt x="125" y="107"/>
                </a:lnTo>
                <a:close/>
                <a:moveTo>
                  <a:pt x="177" y="402"/>
                </a:moveTo>
                <a:lnTo>
                  <a:pt x="177" y="402"/>
                </a:lnTo>
                <a:close/>
                <a:moveTo>
                  <a:pt x="369" y="211"/>
                </a:moveTo>
                <a:lnTo>
                  <a:pt x="369" y="211"/>
                </a:lnTo>
                <a:lnTo>
                  <a:pt x="371" y="213"/>
                </a:lnTo>
                <a:lnTo>
                  <a:pt x="371" y="211"/>
                </a:lnTo>
                <a:lnTo>
                  <a:pt x="369" y="211"/>
                </a:lnTo>
                <a:close/>
                <a:moveTo>
                  <a:pt x="35" y="279"/>
                </a:moveTo>
                <a:lnTo>
                  <a:pt x="35" y="279"/>
                </a:lnTo>
                <a:lnTo>
                  <a:pt x="36" y="279"/>
                </a:lnTo>
                <a:lnTo>
                  <a:pt x="35" y="279"/>
                </a:lnTo>
                <a:close/>
                <a:moveTo>
                  <a:pt x="22" y="227"/>
                </a:moveTo>
                <a:lnTo>
                  <a:pt x="22" y="227"/>
                </a:lnTo>
                <a:lnTo>
                  <a:pt x="20" y="227"/>
                </a:lnTo>
                <a:lnTo>
                  <a:pt x="22" y="227"/>
                </a:lnTo>
                <a:close/>
                <a:moveTo>
                  <a:pt x="139" y="297"/>
                </a:moveTo>
                <a:lnTo>
                  <a:pt x="139" y="297"/>
                </a:lnTo>
                <a:lnTo>
                  <a:pt x="139" y="298"/>
                </a:lnTo>
                <a:lnTo>
                  <a:pt x="139" y="297"/>
                </a:lnTo>
                <a:close/>
                <a:moveTo>
                  <a:pt x="379" y="235"/>
                </a:moveTo>
                <a:lnTo>
                  <a:pt x="379" y="235"/>
                </a:lnTo>
                <a:lnTo>
                  <a:pt x="380" y="235"/>
                </a:lnTo>
                <a:lnTo>
                  <a:pt x="379" y="233"/>
                </a:lnTo>
                <a:lnTo>
                  <a:pt x="379" y="235"/>
                </a:lnTo>
                <a:close/>
                <a:moveTo>
                  <a:pt x="162" y="14"/>
                </a:moveTo>
                <a:lnTo>
                  <a:pt x="162" y="14"/>
                </a:lnTo>
                <a:lnTo>
                  <a:pt x="164" y="14"/>
                </a:lnTo>
                <a:lnTo>
                  <a:pt x="162" y="14"/>
                </a:lnTo>
                <a:close/>
                <a:moveTo>
                  <a:pt x="265" y="342"/>
                </a:moveTo>
                <a:lnTo>
                  <a:pt x="265" y="342"/>
                </a:lnTo>
                <a:lnTo>
                  <a:pt x="266" y="341"/>
                </a:lnTo>
                <a:lnTo>
                  <a:pt x="265" y="341"/>
                </a:lnTo>
                <a:lnTo>
                  <a:pt x="265" y="342"/>
                </a:lnTo>
                <a:close/>
                <a:moveTo>
                  <a:pt x="265" y="374"/>
                </a:moveTo>
                <a:lnTo>
                  <a:pt x="265" y="374"/>
                </a:lnTo>
                <a:close/>
                <a:moveTo>
                  <a:pt x="188" y="311"/>
                </a:moveTo>
                <a:lnTo>
                  <a:pt x="188" y="311"/>
                </a:lnTo>
                <a:lnTo>
                  <a:pt x="189" y="312"/>
                </a:lnTo>
                <a:lnTo>
                  <a:pt x="189" y="311"/>
                </a:lnTo>
                <a:lnTo>
                  <a:pt x="188" y="311"/>
                </a:lnTo>
                <a:close/>
                <a:moveTo>
                  <a:pt x="372" y="191"/>
                </a:moveTo>
                <a:lnTo>
                  <a:pt x="372" y="191"/>
                </a:lnTo>
                <a:lnTo>
                  <a:pt x="374" y="189"/>
                </a:lnTo>
                <a:lnTo>
                  <a:pt x="372" y="189"/>
                </a:lnTo>
                <a:lnTo>
                  <a:pt x="372" y="191"/>
                </a:lnTo>
                <a:close/>
                <a:moveTo>
                  <a:pt x="147" y="60"/>
                </a:moveTo>
                <a:lnTo>
                  <a:pt x="147" y="60"/>
                </a:lnTo>
                <a:lnTo>
                  <a:pt x="147" y="58"/>
                </a:lnTo>
                <a:lnTo>
                  <a:pt x="147" y="60"/>
                </a:lnTo>
                <a:close/>
                <a:moveTo>
                  <a:pt x="153" y="391"/>
                </a:moveTo>
                <a:lnTo>
                  <a:pt x="153" y="391"/>
                </a:lnTo>
                <a:lnTo>
                  <a:pt x="154" y="391"/>
                </a:lnTo>
                <a:lnTo>
                  <a:pt x="153" y="391"/>
                </a:lnTo>
                <a:close/>
                <a:moveTo>
                  <a:pt x="154" y="342"/>
                </a:moveTo>
                <a:lnTo>
                  <a:pt x="154" y="342"/>
                </a:lnTo>
                <a:lnTo>
                  <a:pt x="154" y="341"/>
                </a:lnTo>
                <a:lnTo>
                  <a:pt x="154" y="342"/>
                </a:lnTo>
                <a:close/>
                <a:moveTo>
                  <a:pt x="158" y="99"/>
                </a:moveTo>
                <a:lnTo>
                  <a:pt x="158" y="99"/>
                </a:lnTo>
                <a:lnTo>
                  <a:pt x="156" y="99"/>
                </a:lnTo>
                <a:lnTo>
                  <a:pt x="158" y="99"/>
                </a:lnTo>
                <a:close/>
                <a:moveTo>
                  <a:pt x="235" y="390"/>
                </a:moveTo>
                <a:lnTo>
                  <a:pt x="235" y="390"/>
                </a:lnTo>
                <a:lnTo>
                  <a:pt x="235" y="391"/>
                </a:lnTo>
                <a:lnTo>
                  <a:pt x="235" y="390"/>
                </a:lnTo>
                <a:close/>
                <a:moveTo>
                  <a:pt x="352" y="173"/>
                </a:moveTo>
                <a:lnTo>
                  <a:pt x="352" y="173"/>
                </a:lnTo>
                <a:lnTo>
                  <a:pt x="352" y="172"/>
                </a:lnTo>
                <a:lnTo>
                  <a:pt x="352" y="173"/>
                </a:lnTo>
                <a:close/>
                <a:moveTo>
                  <a:pt x="224" y="66"/>
                </a:moveTo>
                <a:lnTo>
                  <a:pt x="224" y="66"/>
                </a:lnTo>
                <a:lnTo>
                  <a:pt x="224" y="68"/>
                </a:lnTo>
                <a:lnTo>
                  <a:pt x="225" y="68"/>
                </a:lnTo>
                <a:lnTo>
                  <a:pt x="225" y="66"/>
                </a:lnTo>
                <a:lnTo>
                  <a:pt x="224" y="66"/>
                </a:lnTo>
                <a:close/>
                <a:moveTo>
                  <a:pt x="145" y="39"/>
                </a:moveTo>
                <a:lnTo>
                  <a:pt x="145" y="39"/>
                </a:lnTo>
                <a:lnTo>
                  <a:pt x="143" y="39"/>
                </a:lnTo>
                <a:lnTo>
                  <a:pt x="145" y="39"/>
                </a:lnTo>
                <a:close/>
                <a:moveTo>
                  <a:pt x="109" y="181"/>
                </a:moveTo>
                <a:lnTo>
                  <a:pt x="109" y="181"/>
                </a:lnTo>
                <a:lnTo>
                  <a:pt x="109" y="180"/>
                </a:lnTo>
                <a:lnTo>
                  <a:pt x="109" y="181"/>
                </a:lnTo>
                <a:close/>
                <a:moveTo>
                  <a:pt x="213" y="379"/>
                </a:moveTo>
                <a:lnTo>
                  <a:pt x="213" y="379"/>
                </a:lnTo>
                <a:close/>
                <a:moveTo>
                  <a:pt x="243" y="364"/>
                </a:moveTo>
                <a:lnTo>
                  <a:pt x="243" y="364"/>
                </a:lnTo>
                <a:lnTo>
                  <a:pt x="241" y="366"/>
                </a:lnTo>
                <a:lnTo>
                  <a:pt x="243" y="364"/>
                </a:lnTo>
                <a:close/>
                <a:moveTo>
                  <a:pt x="125" y="104"/>
                </a:moveTo>
                <a:lnTo>
                  <a:pt x="125" y="104"/>
                </a:lnTo>
                <a:close/>
                <a:moveTo>
                  <a:pt x="265" y="114"/>
                </a:moveTo>
                <a:lnTo>
                  <a:pt x="265" y="114"/>
                </a:lnTo>
                <a:lnTo>
                  <a:pt x="265" y="112"/>
                </a:lnTo>
                <a:lnTo>
                  <a:pt x="265" y="114"/>
                </a:lnTo>
                <a:close/>
                <a:moveTo>
                  <a:pt x="98" y="246"/>
                </a:moveTo>
                <a:lnTo>
                  <a:pt x="98" y="246"/>
                </a:lnTo>
                <a:lnTo>
                  <a:pt x="96" y="246"/>
                </a:lnTo>
                <a:lnTo>
                  <a:pt x="98" y="246"/>
                </a:lnTo>
                <a:close/>
                <a:moveTo>
                  <a:pt x="186" y="379"/>
                </a:moveTo>
                <a:lnTo>
                  <a:pt x="186" y="379"/>
                </a:lnTo>
                <a:lnTo>
                  <a:pt x="184" y="379"/>
                </a:lnTo>
                <a:lnTo>
                  <a:pt x="186" y="379"/>
                </a:lnTo>
                <a:close/>
                <a:moveTo>
                  <a:pt x="148" y="420"/>
                </a:moveTo>
                <a:lnTo>
                  <a:pt x="148" y="420"/>
                </a:lnTo>
                <a:close/>
                <a:moveTo>
                  <a:pt x="290" y="137"/>
                </a:moveTo>
                <a:lnTo>
                  <a:pt x="290" y="137"/>
                </a:lnTo>
                <a:lnTo>
                  <a:pt x="290" y="136"/>
                </a:lnTo>
                <a:lnTo>
                  <a:pt x="289" y="136"/>
                </a:lnTo>
                <a:lnTo>
                  <a:pt x="289" y="137"/>
                </a:lnTo>
                <a:lnTo>
                  <a:pt x="290" y="137"/>
                </a:lnTo>
                <a:close/>
                <a:moveTo>
                  <a:pt x="85" y="148"/>
                </a:moveTo>
                <a:lnTo>
                  <a:pt x="85" y="148"/>
                </a:lnTo>
                <a:lnTo>
                  <a:pt x="83" y="148"/>
                </a:lnTo>
                <a:lnTo>
                  <a:pt x="85" y="148"/>
                </a:lnTo>
                <a:close/>
                <a:moveTo>
                  <a:pt x="213" y="150"/>
                </a:moveTo>
                <a:lnTo>
                  <a:pt x="213" y="150"/>
                </a:lnTo>
                <a:close/>
                <a:moveTo>
                  <a:pt x="167" y="413"/>
                </a:moveTo>
                <a:lnTo>
                  <a:pt x="167" y="413"/>
                </a:lnTo>
                <a:close/>
                <a:moveTo>
                  <a:pt x="140" y="20"/>
                </a:moveTo>
                <a:lnTo>
                  <a:pt x="140" y="20"/>
                </a:lnTo>
                <a:lnTo>
                  <a:pt x="142" y="20"/>
                </a:lnTo>
                <a:lnTo>
                  <a:pt x="140" y="20"/>
                </a:lnTo>
                <a:close/>
                <a:moveTo>
                  <a:pt x="213" y="338"/>
                </a:moveTo>
                <a:lnTo>
                  <a:pt x="213" y="338"/>
                </a:lnTo>
                <a:lnTo>
                  <a:pt x="213" y="336"/>
                </a:lnTo>
                <a:lnTo>
                  <a:pt x="213" y="338"/>
                </a:lnTo>
                <a:close/>
                <a:moveTo>
                  <a:pt x="333" y="270"/>
                </a:moveTo>
                <a:lnTo>
                  <a:pt x="333" y="270"/>
                </a:lnTo>
                <a:close/>
                <a:moveTo>
                  <a:pt x="112" y="218"/>
                </a:moveTo>
                <a:lnTo>
                  <a:pt x="112" y="218"/>
                </a:lnTo>
                <a:close/>
                <a:moveTo>
                  <a:pt x="132" y="166"/>
                </a:moveTo>
                <a:lnTo>
                  <a:pt x="132" y="166"/>
                </a:lnTo>
                <a:close/>
                <a:moveTo>
                  <a:pt x="213" y="36"/>
                </a:moveTo>
                <a:lnTo>
                  <a:pt x="213" y="36"/>
                </a:lnTo>
                <a:close/>
                <a:moveTo>
                  <a:pt x="336" y="175"/>
                </a:moveTo>
                <a:lnTo>
                  <a:pt x="336" y="175"/>
                </a:lnTo>
                <a:lnTo>
                  <a:pt x="336" y="173"/>
                </a:lnTo>
                <a:lnTo>
                  <a:pt x="336" y="175"/>
                </a:lnTo>
                <a:close/>
                <a:moveTo>
                  <a:pt x="189" y="66"/>
                </a:moveTo>
                <a:lnTo>
                  <a:pt x="189" y="66"/>
                </a:lnTo>
                <a:close/>
                <a:moveTo>
                  <a:pt x="246" y="65"/>
                </a:moveTo>
                <a:lnTo>
                  <a:pt x="246" y="65"/>
                </a:lnTo>
                <a:lnTo>
                  <a:pt x="248" y="63"/>
                </a:lnTo>
                <a:lnTo>
                  <a:pt x="246" y="65"/>
                </a:lnTo>
                <a:close/>
                <a:moveTo>
                  <a:pt x="372" y="183"/>
                </a:moveTo>
                <a:lnTo>
                  <a:pt x="372" y="183"/>
                </a:lnTo>
                <a:lnTo>
                  <a:pt x="374" y="183"/>
                </a:lnTo>
                <a:lnTo>
                  <a:pt x="372" y="183"/>
                </a:lnTo>
                <a:close/>
                <a:moveTo>
                  <a:pt x="361" y="194"/>
                </a:moveTo>
                <a:lnTo>
                  <a:pt x="361" y="194"/>
                </a:lnTo>
                <a:close/>
                <a:moveTo>
                  <a:pt x="257" y="298"/>
                </a:moveTo>
                <a:lnTo>
                  <a:pt x="257" y="298"/>
                </a:lnTo>
                <a:lnTo>
                  <a:pt x="257" y="297"/>
                </a:lnTo>
                <a:lnTo>
                  <a:pt x="257" y="298"/>
                </a:lnTo>
                <a:close/>
                <a:moveTo>
                  <a:pt x="134" y="311"/>
                </a:moveTo>
                <a:lnTo>
                  <a:pt x="134" y="311"/>
                </a:lnTo>
                <a:lnTo>
                  <a:pt x="134" y="309"/>
                </a:lnTo>
                <a:lnTo>
                  <a:pt x="134" y="31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7" name="Freeform 98"/>
          <p:cNvSpPr>
            <a:spLocks noEditPoints="1"/>
          </p:cNvSpPr>
          <p:nvPr/>
        </p:nvSpPr>
        <p:spPr bwMode="auto">
          <a:xfrm>
            <a:off x="1762126" y="2868388"/>
            <a:ext cx="493713" cy="704850"/>
          </a:xfrm>
          <a:custGeom>
            <a:avLst/>
            <a:gdLst>
              <a:gd name="T0" fmla="*/ 667842876 w 311"/>
              <a:gd name="T1" fmla="*/ 882054688 h 444"/>
              <a:gd name="T2" fmla="*/ 463709220 w 311"/>
              <a:gd name="T3" fmla="*/ 980341575 h 444"/>
              <a:gd name="T4" fmla="*/ 153730481 w 311"/>
              <a:gd name="T5" fmla="*/ 456149075 h 444"/>
              <a:gd name="T6" fmla="*/ 22682223 w 311"/>
              <a:gd name="T7" fmla="*/ 2520950 h 444"/>
              <a:gd name="T8" fmla="*/ 178932069 w 311"/>
              <a:gd name="T9" fmla="*/ 435987825 h 444"/>
              <a:gd name="T10" fmla="*/ 549394619 w 311"/>
              <a:gd name="T11" fmla="*/ 400705638 h 444"/>
              <a:gd name="T12" fmla="*/ 393144773 w 311"/>
              <a:gd name="T13" fmla="*/ 650200313 h 444"/>
              <a:gd name="T14" fmla="*/ 289819056 w 311"/>
              <a:gd name="T15" fmla="*/ 269657513 h 444"/>
              <a:gd name="T16" fmla="*/ 463709220 w 311"/>
              <a:gd name="T17" fmla="*/ 430947513 h 444"/>
              <a:gd name="T18" fmla="*/ 221773975 w 311"/>
              <a:gd name="T19" fmla="*/ 262096250 h 444"/>
              <a:gd name="T20" fmla="*/ 209173974 w 311"/>
              <a:gd name="T21" fmla="*/ 345262200 h 444"/>
              <a:gd name="T22" fmla="*/ 556955889 w 311"/>
              <a:gd name="T23" fmla="*/ 778729075 h 444"/>
              <a:gd name="T24" fmla="*/ 504031760 w 311"/>
              <a:gd name="T25" fmla="*/ 327620313 h 444"/>
              <a:gd name="T26" fmla="*/ 690523512 w 311"/>
              <a:gd name="T27" fmla="*/ 602318138 h 444"/>
              <a:gd name="T28" fmla="*/ 604838113 w 311"/>
              <a:gd name="T29" fmla="*/ 1055946263 h 444"/>
              <a:gd name="T30" fmla="*/ 201612704 w 311"/>
              <a:gd name="T31" fmla="*/ 277217188 h 444"/>
              <a:gd name="T32" fmla="*/ 257056198 w 311"/>
              <a:gd name="T33" fmla="*/ 572076263 h 444"/>
              <a:gd name="T34" fmla="*/ 655241289 w 311"/>
              <a:gd name="T35" fmla="*/ 909777200 h 444"/>
              <a:gd name="T36" fmla="*/ 267136833 w 311"/>
              <a:gd name="T37" fmla="*/ 141128750 h 444"/>
              <a:gd name="T38" fmla="*/ 441028584 w 311"/>
              <a:gd name="T39" fmla="*/ 478829688 h 444"/>
              <a:gd name="T40" fmla="*/ 370464138 w 311"/>
              <a:gd name="T41" fmla="*/ 594756875 h 444"/>
              <a:gd name="T42" fmla="*/ 441028584 w 311"/>
              <a:gd name="T43" fmla="*/ 614918125 h 444"/>
              <a:gd name="T44" fmla="*/ 249496515 w 311"/>
              <a:gd name="T45" fmla="*/ 257055938 h 444"/>
              <a:gd name="T46" fmla="*/ 398185091 w 311"/>
              <a:gd name="T47" fmla="*/ 627519700 h 444"/>
              <a:gd name="T48" fmla="*/ 635080018 w 311"/>
              <a:gd name="T49" fmla="*/ 340221888 h 444"/>
              <a:gd name="T50" fmla="*/ 126007940 w 311"/>
              <a:gd name="T51" fmla="*/ 166330313 h 444"/>
              <a:gd name="T52" fmla="*/ 594757477 w 311"/>
              <a:gd name="T53" fmla="*/ 904736888 h 444"/>
              <a:gd name="T54" fmla="*/ 577117159 w 311"/>
              <a:gd name="T55" fmla="*/ 685482500 h 444"/>
              <a:gd name="T56" fmla="*/ 357862550 w 311"/>
              <a:gd name="T57" fmla="*/ 289818763 h 444"/>
              <a:gd name="T58" fmla="*/ 267136833 w 311"/>
              <a:gd name="T59" fmla="*/ 93246575 h 444"/>
              <a:gd name="T60" fmla="*/ 579636525 w 311"/>
              <a:gd name="T61" fmla="*/ 365423450 h 444"/>
              <a:gd name="T62" fmla="*/ 267136833 w 311"/>
              <a:gd name="T63" fmla="*/ 511592513 h 444"/>
              <a:gd name="T64" fmla="*/ 433467314 w 311"/>
              <a:gd name="T65" fmla="*/ 526713450 h 444"/>
              <a:gd name="T66" fmla="*/ 619959065 w 311"/>
              <a:gd name="T67" fmla="*/ 945059388 h 444"/>
              <a:gd name="T68" fmla="*/ 544354301 w 311"/>
              <a:gd name="T69" fmla="*/ 355342825 h 444"/>
              <a:gd name="T70" fmla="*/ 718246052 w 311"/>
              <a:gd name="T71" fmla="*/ 919857825 h 444"/>
              <a:gd name="T72" fmla="*/ 221773975 w 311"/>
              <a:gd name="T73" fmla="*/ 133569075 h 444"/>
              <a:gd name="T74" fmla="*/ 723286370 w 311"/>
              <a:gd name="T75" fmla="*/ 642640638 h 444"/>
              <a:gd name="T76" fmla="*/ 703125100 w 311"/>
              <a:gd name="T77" fmla="*/ 950099700 h 444"/>
              <a:gd name="T78" fmla="*/ 418346361 w 311"/>
              <a:gd name="T79" fmla="*/ 309980013 h 444"/>
              <a:gd name="T80" fmla="*/ 420867314 w 311"/>
              <a:gd name="T81" fmla="*/ 579635938 h 444"/>
              <a:gd name="T82" fmla="*/ 241935245 w 311"/>
              <a:gd name="T83" fmla="*/ 103327200 h 444"/>
              <a:gd name="T84" fmla="*/ 297378739 w 311"/>
              <a:gd name="T85" fmla="*/ 292338125 h 444"/>
              <a:gd name="T86" fmla="*/ 206653022 w 311"/>
              <a:gd name="T87" fmla="*/ 85685313 h 444"/>
              <a:gd name="T88" fmla="*/ 50403176 w 311"/>
              <a:gd name="T89" fmla="*/ 42843450 h 444"/>
              <a:gd name="T90" fmla="*/ 453628584 w 311"/>
              <a:gd name="T91" fmla="*/ 488910313 h 444"/>
              <a:gd name="T92" fmla="*/ 453628584 w 311"/>
              <a:gd name="T93" fmla="*/ 599797188 h 444"/>
              <a:gd name="T94" fmla="*/ 652721924 w 311"/>
              <a:gd name="T95" fmla="*/ 685482500 h 444"/>
              <a:gd name="T96" fmla="*/ 370464138 w 311"/>
              <a:gd name="T97" fmla="*/ 564515000 h 444"/>
              <a:gd name="T98" fmla="*/ 163811116 w 311"/>
              <a:gd name="T99" fmla="*/ 105846563 h 444"/>
              <a:gd name="T100" fmla="*/ 133569210 w 311"/>
              <a:gd name="T101" fmla="*/ 209173763 h 444"/>
              <a:gd name="T102" fmla="*/ 579636525 w 311"/>
              <a:gd name="T103" fmla="*/ 864414388 h 444"/>
              <a:gd name="T104" fmla="*/ 690523512 w 311"/>
              <a:gd name="T105" fmla="*/ 393144375 h 444"/>
              <a:gd name="T106" fmla="*/ 425907631 w 311"/>
              <a:gd name="T107" fmla="*/ 277217188 h 444"/>
              <a:gd name="T108" fmla="*/ 98286987 w 311"/>
              <a:gd name="T109" fmla="*/ 209173763 h 444"/>
              <a:gd name="T110" fmla="*/ 173891751 w 311"/>
              <a:gd name="T111" fmla="*/ 173891575 h 444"/>
              <a:gd name="T112" fmla="*/ 337701280 w 311"/>
              <a:gd name="T113" fmla="*/ 277217188 h 444"/>
              <a:gd name="T114" fmla="*/ 163811116 w 311"/>
              <a:gd name="T115" fmla="*/ 241935000 h 444"/>
              <a:gd name="T116" fmla="*/ 201612704 w 311"/>
              <a:gd name="T117" fmla="*/ 428426563 h 444"/>
              <a:gd name="T118" fmla="*/ 481351125 w 311"/>
              <a:gd name="T119" fmla="*/ 504031250 h 444"/>
              <a:gd name="T120" fmla="*/ 567036524 w 311"/>
              <a:gd name="T121" fmla="*/ 861893438 h 444"/>
              <a:gd name="T122" fmla="*/ 254536833 w 311"/>
              <a:gd name="T123" fmla="*/ 297378438 h 444"/>
              <a:gd name="T124" fmla="*/ 488910808 w 311"/>
              <a:gd name="T125" fmla="*/ 559474688 h 44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11" h="444">
                <a:moveTo>
                  <a:pt x="69" y="63"/>
                </a:moveTo>
                <a:lnTo>
                  <a:pt x="69" y="63"/>
                </a:lnTo>
                <a:lnTo>
                  <a:pt x="88" y="83"/>
                </a:lnTo>
                <a:lnTo>
                  <a:pt x="102" y="96"/>
                </a:lnTo>
                <a:lnTo>
                  <a:pt x="112" y="102"/>
                </a:lnTo>
                <a:lnTo>
                  <a:pt x="113" y="102"/>
                </a:lnTo>
                <a:lnTo>
                  <a:pt x="124" y="99"/>
                </a:lnTo>
                <a:lnTo>
                  <a:pt x="137" y="97"/>
                </a:lnTo>
                <a:lnTo>
                  <a:pt x="150" y="97"/>
                </a:lnTo>
                <a:lnTo>
                  <a:pt x="161" y="99"/>
                </a:lnTo>
                <a:lnTo>
                  <a:pt x="172" y="102"/>
                </a:lnTo>
                <a:lnTo>
                  <a:pt x="184" y="107"/>
                </a:lnTo>
                <a:lnTo>
                  <a:pt x="194" y="116"/>
                </a:lnTo>
                <a:lnTo>
                  <a:pt x="205" y="129"/>
                </a:lnTo>
                <a:lnTo>
                  <a:pt x="207" y="129"/>
                </a:lnTo>
                <a:lnTo>
                  <a:pt x="219" y="127"/>
                </a:lnTo>
                <a:lnTo>
                  <a:pt x="232" y="127"/>
                </a:lnTo>
                <a:lnTo>
                  <a:pt x="248" y="129"/>
                </a:lnTo>
                <a:lnTo>
                  <a:pt x="262" y="134"/>
                </a:lnTo>
                <a:lnTo>
                  <a:pt x="268" y="137"/>
                </a:lnTo>
                <a:lnTo>
                  <a:pt x="274" y="140"/>
                </a:lnTo>
                <a:lnTo>
                  <a:pt x="285" y="149"/>
                </a:lnTo>
                <a:lnTo>
                  <a:pt x="292" y="154"/>
                </a:lnTo>
                <a:lnTo>
                  <a:pt x="295" y="159"/>
                </a:lnTo>
                <a:lnTo>
                  <a:pt x="303" y="173"/>
                </a:lnTo>
                <a:lnTo>
                  <a:pt x="309" y="187"/>
                </a:lnTo>
                <a:lnTo>
                  <a:pt x="311" y="197"/>
                </a:lnTo>
                <a:lnTo>
                  <a:pt x="311" y="206"/>
                </a:lnTo>
                <a:lnTo>
                  <a:pt x="311" y="220"/>
                </a:lnTo>
                <a:lnTo>
                  <a:pt x="307" y="236"/>
                </a:lnTo>
                <a:lnTo>
                  <a:pt x="304" y="247"/>
                </a:lnTo>
                <a:lnTo>
                  <a:pt x="298" y="258"/>
                </a:lnTo>
                <a:lnTo>
                  <a:pt x="298" y="260"/>
                </a:lnTo>
                <a:lnTo>
                  <a:pt x="285" y="272"/>
                </a:lnTo>
                <a:lnTo>
                  <a:pt x="279" y="279"/>
                </a:lnTo>
                <a:lnTo>
                  <a:pt x="271" y="283"/>
                </a:lnTo>
                <a:lnTo>
                  <a:pt x="263" y="288"/>
                </a:lnTo>
                <a:lnTo>
                  <a:pt x="255" y="290"/>
                </a:lnTo>
                <a:lnTo>
                  <a:pt x="252" y="290"/>
                </a:lnTo>
                <a:lnTo>
                  <a:pt x="252" y="291"/>
                </a:lnTo>
                <a:lnTo>
                  <a:pt x="252" y="293"/>
                </a:lnTo>
                <a:lnTo>
                  <a:pt x="252" y="312"/>
                </a:lnTo>
                <a:lnTo>
                  <a:pt x="252" y="321"/>
                </a:lnTo>
                <a:lnTo>
                  <a:pt x="252" y="329"/>
                </a:lnTo>
                <a:lnTo>
                  <a:pt x="254" y="347"/>
                </a:lnTo>
                <a:lnTo>
                  <a:pt x="254" y="348"/>
                </a:lnTo>
                <a:lnTo>
                  <a:pt x="257" y="348"/>
                </a:lnTo>
                <a:lnTo>
                  <a:pt x="259" y="347"/>
                </a:lnTo>
                <a:lnTo>
                  <a:pt x="260" y="347"/>
                </a:lnTo>
                <a:lnTo>
                  <a:pt x="262" y="347"/>
                </a:lnTo>
                <a:lnTo>
                  <a:pt x="263" y="350"/>
                </a:lnTo>
                <a:lnTo>
                  <a:pt x="265" y="350"/>
                </a:lnTo>
                <a:lnTo>
                  <a:pt x="287" y="350"/>
                </a:lnTo>
                <a:lnTo>
                  <a:pt x="292" y="350"/>
                </a:lnTo>
                <a:lnTo>
                  <a:pt x="295" y="351"/>
                </a:lnTo>
                <a:lnTo>
                  <a:pt x="296" y="353"/>
                </a:lnTo>
                <a:lnTo>
                  <a:pt x="298" y="351"/>
                </a:lnTo>
                <a:lnTo>
                  <a:pt x="300" y="353"/>
                </a:lnTo>
                <a:lnTo>
                  <a:pt x="300" y="358"/>
                </a:lnTo>
                <a:lnTo>
                  <a:pt x="303" y="375"/>
                </a:lnTo>
                <a:lnTo>
                  <a:pt x="303" y="378"/>
                </a:lnTo>
                <a:lnTo>
                  <a:pt x="303" y="380"/>
                </a:lnTo>
                <a:lnTo>
                  <a:pt x="301" y="381"/>
                </a:lnTo>
                <a:lnTo>
                  <a:pt x="300" y="383"/>
                </a:lnTo>
                <a:lnTo>
                  <a:pt x="298" y="383"/>
                </a:lnTo>
                <a:lnTo>
                  <a:pt x="298" y="384"/>
                </a:lnTo>
                <a:lnTo>
                  <a:pt x="296" y="386"/>
                </a:lnTo>
                <a:lnTo>
                  <a:pt x="295" y="384"/>
                </a:lnTo>
                <a:lnTo>
                  <a:pt x="282" y="384"/>
                </a:lnTo>
                <a:lnTo>
                  <a:pt x="270" y="386"/>
                </a:lnTo>
                <a:lnTo>
                  <a:pt x="262" y="386"/>
                </a:lnTo>
                <a:lnTo>
                  <a:pt x="257" y="386"/>
                </a:lnTo>
                <a:lnTo>
                  <a:pt x="255" y="386"/>
                </a:lnTo>
                <a:lnTo>
                  <a:pt x="255" y="394"/>
                </a:lnTo>
                <a:lnTo>
                  <a:pt x="259" y="411"/>
                </a:lnTo>
                <a:lnTo>
                  <a:pt x="260" y="427"/>
                </a:lnTo>
                <a:lnTo>
                  <a:pt x="260" y="438"/>
                </a:lnTo>
                <a:lnTo>
                  <a:pt x="259" y="440"/>
                </a:lnTo>
                <a:lnTo>
                  <a:pt x="257" y="443"/>
                </a:lnTo>
                <a:lnTo>
                  <a:pt x="251" y="443"/>
                </a:lnTo>
                <a:lnTo>
                  <a:pt x="249" y="443"/>
                </a:lnTo>
                <a:lnTo>
                  <a:pt x="227" y="444"/>
                </a:lnTo>
                <a:lnTo>
                  <a:pt x="222" y="443"/>
                </a:lnTo>
                <a:lnTo>
                  <a:pt x="219" y="443"/>
                </a:lnTo>
                <a:lnTo>
                  <a:pt x="218" y="440"/>
                </a:lnTo>
                <a:lnTo>
                  <a:pt x="218" y="436"/>
                </a:lnTo>
                <a:lnTo>
                  <a:pt x="218" y="425"/>
                </a:lnTo>
                <a:lnTo>
                  <a:pt x="214" y="410"/>
                </a:lnTo>
                <a:lnTo>
                  <a:pt x="213" y="391"/>
                </a:lnTo>
                <a:lnTo>
                  <a:pt x="213" y="389"/>
                </a:lnTo>
                <a:lnTo>
                  <a:pt x="211" y="389"/>
                </a:lnTo>
                <a:lnTo>
                  <a:pt x="197" y="389"/>
                </a:lnTo>
                <a:lnTo>
                  <a:pt x="188" y="389"/>
                </a:lnTo>
                <a:lnTo>
                  <a:pt x="184" y="389"/>
                </a:lnTo>
                <a:lnTo>
                  <a:pt x="180" y="391"/>
                </a:lnTo>
                <a:lnTo>
                  <a:pt x="177" y="391"/>
                </a:lnTo>
                <a:lnTo>
                  <a:pt x="175" y="389"/>
                </a:lnTo>
                <a:lnTo>
                  <a:pt x="173" y="388"/>
                </a:lnTo>
                <a:lnTo>
                  <a:pt x="172" y="388"/>
                </a:lnTo>
                <a:lnTo>
                  <a:pt x="170" y="386"/>
                </a:lnTo>
                <a:lnTo>
                  <a:pt x="169" y="384"/>
                </a:lnTo>
                <a:lnTo>
                  <a:pt x="169" y="378"/>
                </a:lnTo>
                <a:lnTo>
                  <a:pt x="169" y="370"/>
                </a:lnTo>
                <a:lnTo>
                  <a:pt x="167" y="364"/>
                </a:lnTo>
                <a:lnTo>
                  <a:pt x="166" y="361"/>
                </a:lnTo>
                <a:lnTo>
                  <a:pt x="166" y="359"/>
                </a:lnTo>
                <a:lnTo>
                  <a:pt x="167" y="358"/>
                </a:lnTo>
                <a:lnTo>
                  <a:pt x="169" y="358"/>
                </a:lnTo>
                <a:lnTo>
                  <a:pt x="170" y="358"/>
                </a:lnTo>
                <a:lnTo>
                  <a:pt x="172" y="356"/>
                </a:lnTo>
                <a:lnTo>
                  <a:pt x="175" y="356"/>
                </a:lnTo>
                <a:lnTo>
                  <a:pt x="192" y="356"/>
                </a:lnTo>
                <a:lnTo>
                  <a:pt x="211" y="356"/>
                </a:lnTo>
                <a:lnTo>
                  <a:pt x="213" y="356"/>
                </a:lnTo>
                <a:lnTo>
                  <a:pt x="213" y="328"/>
                </a:lnTo>
                <a:lnTo>
                  <a:pt x="211" y="294"/>
                </a:lnTo>
                <a:lnTo>
                  <a:pt x="200" y="291"/>
                </a:lnTo>
                <a:lnTo>
                  <a:pt x="180" y="283"/>
                </a:lnTo>
                <a:lnTo>
                  <a:pt x="172" y="279"/>
                </a:lnTo>
                <a:lnTo>
                  <a:pt x="164" y="271"/>
                </a:lnTo>
                <a:lnTo>
                  <a:pt x="158" y="265"/>
                </a:lnTo>
                <a:lnTo>
                  <a:pt x="153" y="258"/>
                </a:lnTo>
                <a:lnTo>
                  <a:pt x="148" y="250"/>
                </a:lnTo>
                <a:lnTo>
                  <a:pt x="147" y="250"/>
                </a:lnTo>
                <a:lnTo>
                  <a:pt x="134" y="250"/>
                </a:lnTo>
                <a:lnTo>
                  <a:pt x="121" y="247"/>
                </a:lnTo>
                <a:lnTo>
                  <a:pt x="112" y="246"/>
                </a:lnTo>
                <a:lnTo>
                  <a:pt x="102" y="241"/>
                </a:lnTo>
                <a:lnTo>
                  <a:pt x="96" y="238"/>
                </a:lnTo>
                <a:lnTo>
                  <a:pt x="90" y="231"/>
                </a:lnTo>
                <a:lnTo>
                  <a:pt x="87" y="230"/>
                </a:lnTo>
                <a:lnTo>
                  <a:pt x="80" y="225"/>
                </a:lnTo>
                <a:lnTo>
                  <a:pt x="74" y="217"/>
                </a:lnTo>
                <a:lnTo>
                  <a:pt x="69" y="211"/>
                </a:lnTo>
                <a:lnTo>
                  <a:pt x="65" y="203"/>
                </a:lnTo>
                <a:lnTo>
                  <a:pt x="61" y="192"/>
                </a:lnTo>
                <a:lnTo>
                  <a:pt x="61" y="181"/>
                </a:lnTo>
                <a:lnTo>
                  <a:pt x="63" y="164"/>
                </a:lnTo>
                <a:lnTo>
                  <a:pt x="66" y="148"/>
                </a:lnTo>
                <a:lnTo>
                  <a:pt x="69" y="141"/>
                </a:lnTo>
                <a:lnTo>
                  <a:pt x="74" y="135"/>
                </a:lnTo>
                <a:lnTo>
                  <a:pt x="74" y="134"/>
                </a:lnTo>
                <a:lnTo>
                  <a:pt x="80" y="124"/>
                </a:lnTo>
                <a:lnTo>
                  <a:pt x="79" y="121"/>
                </a:lnTo>
                <a:lnTo>
                  <a:pt x="74" y="115"/>
                </a:lnTo>
                <a:lnTo>
                  <a:pt x="61" y="102"/>
                </a:lnTo>
                <a:lnTo>
                  <a:pt x="57" y="96"/>
                </a:lnTo>
                <a:lnTo>
                  <a:pt x="50" y="88"/>
                </a:lnTo>
                <a:lnTo>
                  <a:pt x="46" y="85"/>
                </a:lnTo>
                <a:lnTo>
                  <a:pt x="44" y="86"/>
                </a:lnTo>
                <a:lnTo>
                  <a:pt x="47" y="96"/>
                </a:lnTo>
                <a:lnTo>
                  <a:pt x="47" y="99"/>
                </a:lnTo>
                <a:lnTo>
                  <a:pt x="47" y="105"/>
                </a:lnTo>
                <a:lnTo>
                  <a:pt x="50" y="112"/>
                </a:lnTo>
                <a:lnTo>
                  <a:pt x="50" y="118"/>
                </a:lnTo>
                <a:lnTo>
                  <a:pt x="50" y="121"/>
                </a:lnTo>
                <a:lnTo>
                  <a:pt x="50" y="123"/>
                </a:lnTo>
                <a:lnTo>
                  <a:pt x="49" y="124"/>
                </a:lnTo>
                <a:lnTo>
                  <a:pt x="47" y="126"/>
                </a:lnTo>
                <a:lnTo>
                  <a:pt x="46" y="124"/>
                </a:lnTo>
                <a:lnTo>
                  <a:pt x="39" y="126"/>
                </a:lnTo>
                <a:lnTo>
                  <a:pt x="31" y="127"/>
                </a:lnTo>
                <a:lnTo>
                  <a:pt x="27" y="127"/>
                </a:lnTo>
                <a:lnTo>
                  <a:pt x="20" y="127"/>
                </a:lnTo>
                <a:lnTo>
                  <a:pt x="19" y="127"/>
                </a:lnTo>
                <a:lnTo>
                  <a:pt x="16" y="126"/>
                </a:lnTo>
                <a:lnTo>
                  <a:pt x="16" y="123"/>
                </a:lnTo>
                <a:lnTo>
                  <a:pt x="14" y="102"/>
                </a:lnTo>
                <a:lnTo>
                  <a:pt x="12" y="83"/>
                </a:lnTo>
                <a:lnTo>
                  <a:pt x="11" y="75"/>
                </a:lnTo>
                <a:lnTo>
                  <a:pt x="6" y="53"/>
                </a:lnTo>
                <a:lnTo>
                  <a:pt x="5" y="39"/>
                </a:lnTo>
                <a:lnTo>
                  <a:pt x="3" y="31"/>
                </a:lnTo>
                <a:lnTo>
                  <a:pt x="1" y="22"/>
                </a:lnTo>
                <a:lnTo>
                  <a:pt x="0" y="12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  <a:lnTo>
                  <a:pt x="3" y="0"/>
                </a:lnTo>
                <a:lnTo>
                  <a:pt x="6" y="1"/>
                </a:lnTo>
                <a:lnTo>
                  <a:pt x="8" y="0"/>
                </a:lnTo>
                <a:lnTo>
                  <a:pt x="9" y="1"/>
                </a:lnTo>
                <a:lnTo>
                  <a:pt x="11" y="3"/>
                </a:lnTo>
                <a:lnTo>
                  <a:pt x="24" y="7"/>
                </a:lnTo>
                <a:lnTo>
                  <a:pt x="33" y="9"/>
                </a:lnTo>
                <a:lnTo>
                  <a:pt x="38" y="11"/>
                </a:lnTo>
                <a:lnTo>
                  <a:pt x="41" y="12"/>
                </a:lnTo>
                <a:lnTo>
                  <a:pt x="42" y="14"/>
                </a:lnTo>
                <a:lnTo>
                  <a:pt x="57" y="18"/>
                </a:lnTo>
                <a:lnTo>
                  <a:pt x="63" y="20"/>
                </a:lnTo>
                <a:lnTo>
                  <a:pt x="82" y="23"/>
                </a:lnTo>
                <a:lnTo>
                  <a:pt x="106" y="25"/>
                </a:lnTo>
                <a:lnTo>
                  <a:pt x="112" y="25"/>
                </a:lnTo>
                <a:lnTo>
                  <a:pt x="115" y="26"/>
                </a:lnTo>
                <a:lnTo>
                  <a:pt x="117" y="28"/>
                </a:lnTo>
                <a:lnTo>
                  <a:pt x="118" y="29"/>
                </a:lnTo>
                <a:lnTo>
                  <a:pt x="118" y="36"/>
                </a:lnTo>
                <a:lnTo>
                  <a:pt x="117" y="42"/>
                </a:lnTo>
                <a:lnTo>
                  <a:pt x="117" y="52"/>
                </a:lnTo>
                <a:lnTo>
                  <a:pt x="115" y="58"/>
                </a:lnTo>
                <a:lnTo>
                  <a:pt x="115" y="61"/>
                </a:lnTo>
                <a:lnTo>
                  <a:pt x="112" y="63"/>
                </a:lnTo>
                <a:lnTo>
                  <a:pt x="109" y="63"/>
                </a:lnTo>
                <a:lnTo>
                  <a:pt x="106" y="63"/>
                </a:lnTo>
                <a:lnTo>
                  <a:pt x="91" y="63"/>
                </a:lnTo>
                <a:lnTo>
                  <a:pt x="77" y="61"/>
                </a:lnTo>
                <a:lnTo>
                  <a:pt x="69" y="63"/>
                </a:lnTo>
                <a:close/>
                <a:moveTo>
                  <a:pt x="82" y="130"/>
                </a:moveTo>
                <a:lnTo>
                  <a:pt x="82" y="130"/>
                </a:lnTo>
                <a:lnTo>
                  <a:pt x="83" y="129"/>
                </a:lnTo>
                <a:lnTo>
                  <a:pt x="83" y="127"/>
                </a:lnTo>
                <a:lnTo>
                  <a:pt x="83" y="129"/>
                </a:lnTo>
                <a:lnTo>
                  <a:pt x="82" y="130"/>
                </a:lnTo>
                <a:lnTo>
                  <a:pt x="80" y="132"/>
                </a:lnTo>
                <a:lnTo>
                  <a:pt x="82" y="130"/>
                </a:lnTo>
                <a:close/>
                <a:moveTo>
                  <a:pt x="42" y="59"/>
                </a:moveTo>
                <a:lnTo>
                  <a:pt x="42" y="59"/>
                </a:lnTo>
                <a:lnTo>
                  <a:pt x="44" y="56"/>
                </a:lnTo>
                <a:lnTo>
                  <a:pt x="42" y="58"/>
                </a:lnTo>
                <a:lnTo>
                  <a:pt x="42" y="59"/>
                </a:lnTo>
                <a:lnTo>
                  <a:pt x="42" y="61"/>
                </a:lnTo>
                <a:lnTo>
                  <a:pt x="42" y="59"/>
                </a:lnTo>
                <a:close/>
                <a:moveTo>
                  <a:pt x="71" y="173"/>
                </a:moveTo>
                <a:lnTo>
                  <a:pt x="71" y="173"/>
                </a:lnTo>
                <a:lnTo>
                  <a:pt x="71" y="178"/>
                </a:lnTo>
                <a:lnTo>
                  <a:pt x="71" y="179"/>
                </a:lnTo>
                <a:lnTo>
                  <a:pt x="72" y="176"/>
                </a:lnTo>
                <a:lnTo>
                  <a:pt x="71" y="175"/>
                </a:lnTo>
                <a:lnTo>
                  <a:pt x="71" y="173"/>
                </a:lnTo>
                <a:lnTo>
                  <a:pt x="71" y="170"/>
                </a:lnTo>
                <a:lnTo>
                  <a:pt x="71" y="173"/>
                </a:lnTo>
                <a:close/>
                <a:moveTo>
                  <a:pt x="166" y="217"/>
                </a:moveTo>
                <a:lnTo>
                  <a:pt x="166" y="217"/>
                </a:lnTo>
                <a:lnTo>
                  <a:pt x="164" y="219"/>
                </a:lnTo>
                <a:lnTo>
                  <a:pt x="162" y="217"/>
                </a:lnTo>
                <a:lnTo>
                  <a:pt x="161" y="228"/>
                </a:lnTo>
                <a:lnTo>
                  <a:pt x="166" y="217"/>
                </a:lnTo>
                <a:lnTo>
                  <a:pt x="167" y="212"/>
                </a:lnTo>
                <a:lnTo>
                  <a:pt x="164" y="214"/>
                </a:lnTo>
                <a:lnTo>
                  <a:pt x="166" y="217"/>
                </a:lnTo>
                <a:close/>
                <a:moveTo>
                  <a:pt x="186" y="238"/>
                </a:moveTo>
                <a:lnTo>
                  <a:pt x="186" y="238"/>
                </a:lnTo>
                <a:lnTo>
                  <a:pt x="188" y="239"/>
                </a:lnTo>
                <a:lnTo>
                  <a:pt x="192" y="244"/>
                </a:lnTo>
                <a:lnTo>
                  <a:pt x="197" y="247"/>
                </a:lnTo>
                <a:lnTo>
                  <a:pt x="202" y="250"/>
                </a:lnTo>
                <a:lnTo>
                  <a:pt x="211" y="253"/>
                </a:lnTo>
                <a:lnTo>
                  <a:pt x="222" y="257"/>
                </a:lnTo>
                <a:lnTo>
                  <a:pt x="225" y="257"/>
                </a:lnTo>
                <a:lnTo>
                  <a:pt x="230" y="258"/>
                </a:lnTo>
                <a:lnTo>
                  <a:pt x="236" y="257"/>
                </a:lnTo>
                <a:lnTo>
                  <a:pt x="246" y="253"/>
                </a:lnTo>
                <a:lnTo>
                  <a:pt x="255" y="249"/>
                </a:lnTo>
                <a:lnTo>
                  <a:pt x="263" y="242"/>
                </a:lnTo>
                <a:lnTo>
                  <a:pt x="266" y="239"/>
                </a:lnTo>
                <a:lnTo>
                  <a:pt x="271" y="233"/>
                </a:lnTo>
                <a:lnTo>
                  <a:pt x="276" y="225"/>
                </a:lnTo>
                <a:lnTo>
                  <a:pt x="276" y="224"/>
                </a:lnTo>
                <a:lnTo>
                  <a:pt x="278" y="220"/>
                </a:lnTo>
                <a:lnTo>
                  <a:pt x="281" y="209"/>
                </a:lnTo>
                <a:lnTo>
                  <a:pt x="282" y="200"/>
                </a:lnTo>
                <a:lnTo>
                  <a:pt x="279" y="190"/>
                </a:lnTo>
                <a:lnTo>
                  <a:pt x="273" y="178"/>
                </a:lnTo>
                <a:lnTo>
                  <a:pt x="265" y="170"/>
                </a:lnTo>
                <a:lnTo>
                  <a:pt x="260" y="165"/>
                </a:lnTo>
                <a:lnTo>
                  <a:pt x="251" y="162"/>
                </a:lnTo>
                <a:lnTo>
                  <a:pt x="241" y="159"/>
                </a:lnTo>
                <a:lnTo>
                  <a:pt x="224" y="157"/>
                </a:lnTo>
                <a:lnTo>
                  <a:pt x="218" y="159"/>
                </a:lnTo>
                <a:lnTo>
                  <a:pt x="218" y="160"/>
                </a:lnTo>
                <a:lnTo>
                  <a:pt x="218" y="168"/>
                </a:lnTo>
                <a:lnTo>
                  <a:pt x="218" y="176"/>
                </a:lnTo>
                <a:lnTo>
                  <a:pt x="216" y="189"/>
                </a:lnTo>
                <a:lnTo>
                  <a:pt x="213" y="201"/>
                </a:lnTo>
                <a:lnTo>
                  <a:pt x="208" y="212"/>
                </a:lnTo>
                <a:lnTo>
                  <a:pt x="200" y="222"/>
                </a:lnTo>
                <a:lnTo>
                  <a:pt x="199" y="222"/>
                </a:lnTo>
                <a:lnTo>
                  <a:pt x="186" y="238"/>
                </a:lnTo>
                <a:close/>
                <a:moveTo>
                  <a:pt x="178" y="143"/>
                </a:moveTo>
                <a:lnTo>
                  <a:pt x="178" y="143"/>
                </a:lnTo>
                <a:lnTo>
                  <a:pt x="177" y="143"/>
                </a:lnTo>
                <a:lnTo>
                  <a:pt x="170" y="137"/>
                </a:lnTo>
                <a:lnTo>
                  <a:pt x="162" y="132"/>
                </a:lnTo>
                <a:lnTo>
                  <a:pt x="154" y="130"/>
                </a:lnTo>
                <a:lnTo>
                  <a:pt x="147" y="129"/>
                </a:lnTo>
                <a:lnTo>
                  <a:pt x="136" y="129"/>
                </a:lnTo>
                <a:lnTo>
                  <a:pt x="126" y="130"/>
                </a:lnTo>
                <a:lnTo>
                  <a:pt x="115" y="134"/>
                </a:lnTo>
                <a:lnTo>
                  <a:pt x="109" y="138"/>
                </a:lnTo>
                <a:lnTo>
                  <a:pt x="102" y="143"/>
                </a:lnTo>
                <a:lnTo>
                  <a:pt x="98" y="149"/>
                </a:lnTo>
                <a:lnTo>
                  <a:pt x="96" y="157"/>
                </a:lnTo>
                <a:lnTo>
                  <a:pt x="95" y="164"/>
                </a:lnTo>
                <a:lnTo>
                  <a:pt x="95" y="171"/>
                </a:lnTo>
                <a:lnTo>
                  <a:pt x="95" y="176"/>
                </a:lnTo>
                <a:lnTo>
                  <a:pt x="96" y="181"/>
                </a:lnTo>
                <a:lnTo>
                  <a:pt x="99" y="189"/>
                </a:lnTo>
                <a:lnTo>
                  <a:pt x="104" y="195"/>
                </a:lnTo>
                <a:lnTo>
                  <a:pt x="106" y="195"/>
                </a:lnTo>
                <a:lnTo>
                  <a:pt x="107" y="197"/>
                </a:lnTo>
                <a:lnTo>
                  <a:pt x="109" y="198"/>
                </a:lnTo>
                <a:lnTo>
                  <a:pt x="109" y="200"/>
                </a:lnTo>
                <a:lnTo>
                  <a:pt x="118" y="205"/>
                </a:lnTo>
                <a:lnTo>
                  <a:pt x="124" y="208"/>
                </a:lnTo>
                <a:lnTo>
                  <a:pt x="132" y="209"/>
                </a:lnTo>
                <a:lnTo>
                  <a:pt x="142" y="211"/>
                </a:lnTo>
                <a:lnTo>
                  <a:pt x="142" y="209"/>
                </a:lnTo>
                <a:lnTo>
                  <a:pt x="143" y="201"/>
                </a:lnTo>
                <a:lnTo>
                  <a:pt x="145" y="195"/>
                </a:lnTo>
                <a:lnTo>
                  <a:pt x="147" y="192"/>
                </a:lnTo>
                <a:lnTo>
                  <a:pt x="150" y="179"/>
                </a:lnTo>
                <a:lnTo>
                  <a:pt x="156" y="168"/>
                </a:lnTo>
                <a:lnTo>
                  <a:pt x="161" y="160"/>
                </a:lnTo>
                <a:lnTo>
                  <a:pt x="166" y="154"/>
                </a:lnTo>
                <a:lnTo>
                  <a:pt x="172" y="149"/>
                </a:lnTo>
                <a:lnTo>
                  <a:pt x="178" y="143"/>
                </a:lnTo>
                <a:close/>
                <a:moveTo>
                  <a:pt x="151" y="249"/>
                </a:moveTo>
                <a:lnTo>
                  <a:pt x="151" y="249"/>
                </a:lnTo>
                <a:lnTo>
                  <a:pt x="151" y="250"/>
                </a:lnTo>
                <a:lnTo>
                  <a:pt x="156" y="258"/>
                </a:lnTo>
                <a:lnTo>
                  <a:pt x="169" y="272"/>
                </a:lnTo>
                <a:lnTo>
                  <a:pt x="177" y="277"/>
                </a:lnTo>
                <a:lnTo>
                  <a:pt x="183" y="282"/>
                </a:lnTo>
                <a:lnTo>
                  <a:pt x="197" y="288"/>
                </a:lnTo>
                <a:lnTo>
                  <a:pt x="208" y="291"/>
                </a:lnTo>
                <a:lnTo>
                  <a:pt x="211" y="291"/>
                </a:lnTo>
                <a:lnTo>
                  <a:pt x="211" y="288"/>
                </a:lnTo>
                <a:lnTo>
                  <a:pt x="208" y="288"/>
                </a:lnTo>
                <a:lnTo>
                  <a:pt x="197" y="287"/>
                </a:lnTo>
                <a:lnTo>
                  <a:pt x="186" y="282"/>
                </a:lnTo>
                <a:lnTo>
                  <a:pt x="180" y="277"/>
                </a:lnTo>
                <a:lnTo>
                  <a:pt x="170" y="269"/>
                </a:lnTo>
                <a:lnTo>
                  <a:pt x="166" y="266"/>
                </a:lnTo>
                <a:lnTo>
                  <a:pt x="156" y="253"/>
                </a:lnTo>
                <a:lnTo>
                  <a:pt x="154" y="249"/>
                </a:lnTo>
                <a:lnTo>
                  <a:pt x="151" y="249"/>
                </a:lnTo>
                <a:close/>
                <a:moveTo>
                  <a:pt x="147" y="244"/>
                </a:moveTo>
                <a:lnTo>
                  <a:pt x="147" y="244"/>
                </a:lnTo>
                <a:lnTo>
                  <a:pt x="123" y="242"/>
                </a:lnTo>
                <a:lnTo>
                  <a:pt x="112" y="241"/>
                </a:lnTo>
                <a:lnTo>
                  <a:pt x="101" y="236"/>
                </a:lnTo>
                <a:lnTo>
                  <a:pt x="113" y="242"/>
                </a:lnTo>
                <a:lnTo>
                  <a:pt x="126" y="246"/>
                </a:lnTo>
                <a:lnTo>
                  <a:pt x="139" y="247"/>
                </a:lnTo>
                <a:lnTo>
                  <a:pt x="147" y="247"/>
                </a:lnTo>
                <a:lnTo>
                  <a:pt x="147" y="244"/>
                </a:lnTo>
                <a:close/>
                <a:moveTo>
                  <a:pt x="9" y="52"/>
                </a:moveTo>
                <a:lnTo>
                  <a:pt x="9" y="52"/>
                </a:lnTo>
                <a:lnTo>
                  <a:pt x="9" y="53"/>
                </a:lnTo>
                <a:lnTo>
                  <a:pt x="9" y="55"/>
                </a:lnTo>
                <a:lnTo>
                  <a:pt x="12" y="64"/>
                </a:lnTo>
                <a:lnTo>
                  <a:pt x="14" y="74"/>
                </a:lnTo>
                <a:lnTo>
                  <a:pt x="17" y="99"/>
                </a:lnTo>
                <a:lnTo>
                  <a:pt x="19" y="116"/>
                </a:lnTo>
                <a:lnTo>
                  <a:pt x="19" y="121"/>
                </a:lnTo>
                <a:lnTo>
                  <a:pt x="19" y="123"/>
                </a:lnTo>
                <a:lnTo>
                  <a:pt x="19" y="119"/>
                </a:lnTo>
                <a:lnTo>
                  <a:pt x="19" y="116"/>
                </a:lnTo>
                <a:lnTo>
                  <a:pt x="19" y="104"/>
                </a:lnTo>
                <a:lnTo>
                  <a:pt x="17" y="97"/>
                </a:lnTo>
                <a:lnTo>
                  <a:pt x="17" y="93"/>
                </a:lnTo>
                <a:lnTo>
                  <a:pt x="17" y="85"/>
                </a:lnTo>
                <a:lnTo>
                  <a:pt x="16" y="74"/>
                </a:lnTo>
                <a:lnTo>
                  <a:pt x="12" y="58"/>
                </a:lnTo>
                <a:lnTo>
                  <a:pt x="9" y="52"/>
                </a:lnTo>
                <a:close/>
                <a:moveTo>
                  <a:pt x="115" y="107"/>
                </a:moveTo>
                <a:lnTo>
                  <a:pt x="115" y="107"/>
                </a:lnTo>
                <a:lnTo>
                  <a:pt x="117" y="105"/>
                </a:lnTo>
                <a:lnTo>
                  <a:pt x="118" y="105"/>
                </a:lnTo>
                <a:lnTo>
                  <a:pt x="120" y="105"/>
                </a:lnTo>
                <a:lnTo>
                  <a:pt x="121" y="104"/>
                </a:lnTo>
                <a:lnTo>
                  <a:pt x="131" y="104"/>
                </a:lnTo>
                <a:lnTo>
                  <a:pt x="134" y="102"/>
                </a:lnTo>
                <a:lnTo>
                  <a:pt x="137" y="104"/>
                </a:lnTo>
                <a:lnTo>
                  <a:pt x="140" y="104"/>
                </a:lnTo>
                <a:lnTo>
                  <a:pt x="142" y="104"/>
                </a:lnTo>
                <a:lnTo>
                  <a:pt x="145" y="104"/>
                </a:lnTo>
                <a:lnTo>
                  <a:pt x="147" y="102"/>
                </a:lnTo>
                <a:lnTo>
                  <a:pt x="148" y="104"/>
                </a:lnTo>
                <a:lnTo>
                  <a:pt x="150" y="105"/>
                </a:lnTo>
                <a:lnTo>
                  <a:pt x="153" y="105"/>
                </a:lnTo>
                <a:lnTo>
                  <a:pt x="154" y="105"/>
                </a:lnTo>
                <a:lnTo>
                  <a:pt x="156" y="105"/>
                </a:lnTo>
                <a:lnTo>
                  <a:pt x="158" y="107"/>
                </a:lnTo>
                <a:lnTo>
                  <a:pt x="162" y="108"/>
                </a:lnTo>
                <a:lnTo>
                  <a:pt x="162" y="107"/>
                </a:lnTo>
                <a:lnTo>
                  <a:pt x="151" y="104"/>
                </a:lnTo>
                <a:lnTo>
                  <a:pt x="139" y="102"/>
                </a:lnTo>
                <a:lnTo>
                  <a:pt x="126" y="102"/>
                </a:lnTo>
                <a:lnTo>
                  <a:pt x="113" y="105"/>
                </a:lnTo>
                <a:lnTo>
                  <a:pt x="115" y="107"/>
                </a:lnTo>
                <a:close/>
                <a:moveTo>
                  <a:pt x="167" y="186"/>
                </a:moveTo>
                <a:lnTo>
                  <a:pt x="167" y="186"/>
                </a:lnTo>
                <a:lnTo>
                  <a:pt x="167" y="194"/>
                </a:lnTo>
                <a:lnTo>
                  <a:pt x="167" y="197"/>
                </a:lnTo>
                <a:lnTo>
                  <a:pt x="170" y="205"/>
                </a:lnTo>
                <a:lnTo>
                  <a:pt x="172" y="205"/>
                </a:lnTo>
                <a:lnTo>
                  <a:pt x="173" y="201"/>
                </a:lnTo>
                <a:lnTo>
                  <a:pt x="173" y="198"/>
                </a:lnTo>
                <a:lnTo>
                  <a:pt x="173" y="194"/>
                </a:lnTo>
                <a:lnTo>
                  <a:pt x="172" y="194"/>
                </a:lnTo>
                <a:lnTo>
                  <a:pt x="172" y="192"/>
                </a:lnTo>
                <a:lnTo>
                  <a:pt x="169" y="187"/>
                </a:lnTo>
                <a:lnTo>
                  <a:pt x="167" y="186"/>
                </a:lnTo>
                <a:close/>
                <a:moveTo>
                  <a:pt x="184" y="171"/>
                </a:moveTo>
                <a:lnTo>
                  <a:pt x="184" y="171"/>
                </a:lnTo>
                <a:lnTo>
                  <a:pt x="178" y="162"/>
                </a:lnTo>
                <a:lnTo>
                  <a:pt x="178" y="164"/>
                </a:lnTo>
                <a:lnTo>
                  <a:pt x="180" y="176"/>
                </a:lnTo>
                <a:lnTo>
                  <a:pt x="180" y="178"/>
                </a:lnTo>
                <a:lnTo>
                  <a:pt x="184" y="171"/>
                </a:lnTo>
                <a:close/>
                <a:moveTo>
                  <a:pt x="44" y="119"/>
                </a:moveTo>
                <a:lnTo>
                  <a:pt x="44" y="119"/>
                </a:lnTo>
                <a:lnTo>
                  <a:pt x="44" y="118"/>
                </a:lnTo>
                <a:lnTo>
                  <a:pt x="42" y="108"/>
                </a:lnTo>
                <a:lnTo>
                  <a:pt x="38" y="94"/>
                </a:lnTo>
                <a:lnTo>
                  <a:pt x="38" y="93"/>
                </a:lnTo>
                <a:lnTo>
                  <a:pt x="36" y="105"/>
                </a:lnTo>
                <a:lnTo>
                  <a:pt x="39" y="105"/>
                </a:lnTo>
                <a:lnTo>
                  <a:pt x="41" y="107"/>
                </a:lnTo>
                <a:lnTo>
                  <a:pt x="41" y="112"/>
                </a:lnTo>
                <a:lnTo>
                  <a:pt x="41" y="116"/>
                </a:lnTo>
                <a:lnTo>
                  <a:pt x="42" y="119"/>
                </a:lnTo>
                <a:lnTo>
                  <a:pt x="44" y="119"/>
                </a:lnTo>
                <a:close/>
                <a:moveTo>
                  <a:pt x="28" y="33"/>
                </a:moveTo>
                <a:lnTo>
                  <a:pt x="28" y="33"/>
                </a:lnTo>
                <a:lnTo>
                  <a:pt x="27" y="34"/>
                </a:lnTo>
                <a:lnTo>
                  <a:pt x="24" y="39"/>
                </a:lnTo>
                <a:lnTo>
                  <a:pt x="20" y="42"/>
                </a:lnTo>
                <a:lnTo>
                  <a:pt x="19" y="44"/>
                </a:lnTo>
                <a:lnTo>
                  <a:pt x="20" y="50"/>
                </a:lnTo>
                <a:lnTo>
                  <a:pt x="20" y="52"/>
                </a:lnTo>
                <a:lnTo>
                  <a:pt x="22" y="48"/>
                </a:lnTo>
                <a:lnTo>
                  <a:pt x="24" y="45"/>
                </a:lnTo>
                <a:lnTo>
                  <a:pt x="25" y="42"/>
                </a:lnTo>
                <a:lnTo>
                  <a:pt x="27" y="39"/>
                </a:lnTo>
                <a:lnTo>
                  <a:pt x="27" y="36"/>
                </a:lnTo>
                <a:lnTo>
                  <a:pt x="28" y="33"/>
                </a:lnTo>
                <a:close/>
                <a:moveTo>
                  <a:pt x="25" y="50"/>
                </a:moveTo>
                <a:lnTo>
                  <a:pt x="25" y="50"/>
                </a:lnTo>
                <a:lnTo>
                  <a:pt x="27" y="47"/>
                </a:lnTo>
                <a:lnTo>
                  <a:pt x="28" y="45"/>
                </a:lnTo>
                <a:lnTo>
                  <a:pt x="30" y="42"/>
                </a:lnTo>
                <a:lnTo>
                  <a:pt x="35" y="36"/>
                </a:lnTo>
                <a:lnTo>
                  <a:pt x="35" y="34"/>
                </a:lnTo>
                <a:lnTo>
                  <a:pt x="35" y="33"/>
                </a:lnTo>
                <a:lnTo>
                  <a:pt x="33" y="33"/>
                </a:lnTo>
                <a:lnTo>
                  <a:pt x="31" y="34"/>
                </a:lnTo>
                <a:lnTo>
                  <a:pt x="25" y="48"/>
                </a:lnTo>
                <a:lnTo>
                  <a:pt x="25" y="50"/>
                </a:lnTo>
                <a:close/>
                <a:moveTo>
                  <a:pt x="90" y="104"/>
                </a:moveTo>
                <a:lnTo>
                  <a:pt x="90" y="104"/>
                </a:lnTo>
                <a:lnTo>
                  <a:pt x="88" y="104"/>
                </a:lnTo>
                <a:lnTo>
                  <a:pt x="83" y="113"/>
                </a:lnTo>
                <a:lnTo>
                  <a:pt x="83" y="115"/>
                </a:lnTo>
                <a:lnTo>
                  <a:pt x="83" y="116"/>
                </a:lnTo>
                <a:lnTo>
                  <a:pt x="85" y="118"/>
                </a:lnTo>
                <a:lnTo>
                  <a:pt x="88" y="116"/>
                </a:lnTo>
                <a:lnTo>
                  <a:pt x="88" y="115"/>
                </a:lnTo>
                <a:lnTo>
                  <a:pt x="88" y="112"/>
                </a:lnTo>
                <a:lnTo>
                  <a:pt x="90" y="105"/>
                </a:lnTo>
                <a:lnTo>
                  <a:pt x="90" y="104"/>
                </a:lnTo>
                <a:close/>
                <a:moveTo>
                  <a:pt x="20" y="37"/>
                </a:moveTo>
                <a:lnTo>
                  <a:pt x="20" y="37"/>
                </a:lnTo>
                <a:lnTo>
                  <a:pt x="31" y="23"/>
                </a:lnTo>
                <a:lnTo>
                  <a:pt x="27" y="22"/>
                </a:lnTo>
                <a:lnTo>
                  <a:pt x="20" y="37"/>
                </a:lnTo>
                <a:close/>
                <a:moveTo>
                  <a:pt x="221" y="342"/>
                </a:moveTo>
                <a:lnTo>
                  <a:pt x="221" y="342"/>
                </a:lnTo>
                <a:lnTo>
                  <a:pt x="222" y="340"/>
                </a:lnTo>
                <a:lnTo>
                  <a:pt x="224" y="339"/>
                </a:lnTo>
                <a:lnTo>
                  <a:pt x="225" y="339"/>
                </a:lnTo>
                <a:lnTo>
                  <a:pt x="224" y="337"/>
                </a:lnTo>
                <a:lnTo>
                  <a:pt x="222" y="337"/>
                </a:lnTo>
                <a:lnTo>
                  <a:pt x="219" y="337"/>
                </a:lnTo>
                <a:lnTo>
                  <a:pt x="219" y="334"/>
                </a:lnTo>
                <a:lnTo>
                  <a:pt x="222" y="331"/>
                </a:lnTo>
                <a:lnTo>
                  <a:pt x="222" y="329"/>
                </a:lnTo>
                <a:lnTo>
                  <a:pt x="222" y="328"/>
                </a:lnTo>
                <a:lnTo>
                  <a:pt x="219" y="329"/>
                </a:lnTo>
                <a:lnTo>
                  <a:pt x="218" y="329"/>
                </a:lnTo>
                <a:lnTo>
                  <a:pt x="218" y="336"/>
                </a:lnTo>
                <a:lnTo>
                  <a:pt x="218" y="337"/>
                </a:lnTo>
                <a:lnTo>
                  <a:pt x="219" y="339"/>
                </a:lnTo>
                <a:lnTo>
                  <a:pt x="221" y="342"/>
                </a:lnTo>
                <a:close/>
                <a:moveTo>
                  <a:pt x="82" y="140"/>
                </a:moveTo>
                <a:lnTo>
                  <a:pt x="82" y="140"/>
                </a:lnTo>
                <a:lnTo>
                  <a:pt x="83" y="141"/>
                </a:lnTo>
                <a:lnTo>
                  <a:pt x="88" y="140"/>
                </a:lnTo>
                <a:lnTo>
                  <a:pt x="90" y="140"/>
                </a:lnTo>
                <a:lnTo>
                  <a:pt x="90" y="138"/>
                </a:lnTo>
                <a:lnTo>
                  <a:pt x="93" y="134"/>
                </a:lnTo>
                <a:lnTo>
                  <a:pt x="93" y="132"/>
                </a:lnTo>
                <a:lnTo>
                  <a:pt x="85" y="137"/>
                </a:lnTo>
                <a:lnTo>
                  <a:pt x="83" y="137"/>
                </a:lnTo>
                <a:lnTo>
                  <a:pt x="82" y="140"/>
                </a:lnTo>
                <a:close/>
                <a:moveTo>
                  <a:pt x="298" y="179"/>
                </a:moveTo>
                <a:lnTo>
                  <a:pt x="298" y="179"/>
                </a:lnTo>
                <a:lnTo>
                  <a:pt x="298" y="182"/>
                </a:lnTo>
                <a:lnTo>
                  <a:pt x="301" y="194"/>
                </a:lnTo>
                <a:lnTo>
                  <a:pt x="303" y="197"/>
                </a:lnTo>
                <a:lnTo>
                  <a:pt x="303" y="200"/>
                </a:lnTo>
                <a:lnTo>
                  <a:pt x="301" y="201"/>
                </a:lnTo>
                <a:lnTo>
                  <a:pt x="303" y="206"/>
                </a:lnTo>
                <a:lnTo>
                  <a:pt x="303" y="209"/>
                </a:lnTo>
                <a:lnTo>
                  <a:pt x="303" y="208"/>
                </a:lnTo>
                <a:lnTo>
                  <a:pt x="303" y="201"/>
                </a:lnTo>
                <a:lnTo>
                  <a:pt x="303" y="194"/>
                </a:lnTo>
                <a:lnTo>
                  <a:pt x="301" y="187"/>
                </a:lnTo>
                <a:lnTo>
                  <a:pt x="298" y="179"/>
                </a:lnTo>
                <a:close/>
                <a:moveTo>
                  <a:pt x="154" y="182"/>
                </a:moveTo>
                <a:lnTo>
                  <a:pt x="154" y="182"/>
                </a:lnTo>
                <a:lnTo>
                  <a:pt x="151" y="187"/>
                </a:lnTo>
                <a:lnTo>
                  <a:pt x="150" y="194"/>
                </a:lnTo>
                <a:lnTo>
                  <a:pt x="148" y="201"/>
                </a:lnTo>
                <a:lnTo>
                  <a:pt x="148" y="209"/>
                </a:lnTo>
                <a:lnTo>
                  <a:pt x="148" y="211"/>
                </a:lnTo>
                <a:lnTo>
                  <a:pt x="148" y="209"/>
                </a:lnTo>
                <a:lnTo>
                  <a:pt x="148" y="206"/>
                </a:lnTo>
                <a:lnTo>
                  <a:pt x="150" y="201"/>
                </a:lnTo>
                <a:lnTo>
                  <a:pt x="150" y="198"/>
                </a:lnTo>
                <a:lnTo>
                  <a:pt x="151" y="197"/>
                </a:lnTo>
                <a:lnTo>
                  <a:pt x="151" y="195"/>
                </a:lnTo>
                <a:lnTo>
                  <a:pt x="153" y="192"/>
                </a:lnTo>
                <a:lnTo>
                  <a:pt x="153" y="189"/>
                </a:lnTo>
                <a:lnTo>
                  <a:pt x="153" y="187"/>
                </a:lnTo>
                <a:lnTo>
                  <a:pt x="154" y="182"/>
                </a:lnTo>
                <a:close/>
                <a:moveTo>
                  <a:pt x="219" y="307"/>
                </a:moveTo>
                <a:lnTo>
                  <a:pt x="219" y="307"/>
                </a:lnTo>
                <a:lnTo>
                  <a:pt x="216" y="315"/>
                </a:lnTo>
                <a:lnTo>
                  <a:pt x="216" y="317"/>
                </a:lnTo>
                <a:lnTo>
                  <a:pt x="216" y="320"/>
                </a:lnTo>
                <a:lnTo>
                  <a:pt x="218" y="324"/>
                </a:lnTo>
                <a:lnTo>
                  <a:pt x="219" y="321"/>
                </a:lnTo>
                <a:lnTo>
                  <a:pt x="221" y="313"/>
                </a:lnTo>
                <a:lnTo>
                  <a:pt x="221" y="312"/>
                </a:lnTo>
                <a:lnTo>
                  <a:pt x="221" y="309"/>
                </a:lnTo>
                <a:lnTo>
                  <a:pt x="221" y="307"/>
                </a:lnTo>
                <a:lnTo>
                  <a:pt x="219" y="307"/>
                </a:lnTo>
                <a:close/>
                <a:moveTo>
                  <a:pt x="88" y="203"/>
                </a:moveTo>
                <a:lnTo>
                  <a:pt x="88" y="203"/>
                </a:lnTo>
                <a:lnTo>
                  <a:pt x="87" y="198"/>
                </a:lnTo>
                <a:lnTo>
                  <a:pt x="85" y="195"/>
                </a:lnTo>
                <a:lnTo>
                  <a:pt x="82" y="190"/>
                </a:lnTo>
                <a:lnTo>
                  <a:pt x="80" y="190"/>
                </a:lnTo>
                <a:lnTo>
                  <a:pt x="87" y="205"/>
                </a:lnTo>
                <a:lnTo>
                  <a:pt x="88" y="203"/>
                </a:lnTo>
                <a:close/>
                <a:moveTo>
                  <a:pt x="69" y="94"/>
                </a:moveTo>
                <a:lnTo>
                  <a:pt x="69" y="94"/>
                </a:lnTo>
                <a:lnTo>
                  <a:pt x="69" y="93"/>
                </a:lnTo>
                <a:lnTo>
                  <a:pt x="71" y="83"/>
                </a:lnTo>
                <a:lnTo>
                  <a:pt x="69" y="82"/>
                </a:lnTo>
                <a:lnTo>
                  <a:pt x="66" y="85"/>
                </a:lnTo>
                <a:lnTo>
                  <a:pt x="66" y="86"/>
                </a:lnTo>
                <a:lnTo>
                  <a:pt x="65" y="86"/>
                </a:lnTo>
                <a:lnTo>
                  <a:pt x="69" y="94"/>
                </a:lnTo>
                <a:close/>
                <a:moveTo>
                  <a:pt x="295" y="209"/>
                </a:moveTo>
                <a:lnTo>
                  <a:pt x="295" y="209"/>
                </a:lnTo>
                <a:lnTo>
                  <a:pt x="296" y="208"/>
                </a:lnTo>
                <a:lnTo>
                  <a:pt x="296" y="203"/>
                </a:lnTo>
                <a:lnTo>
                  <a:pt x="293" y="198"/>
                </a:lnTo>
                <a:lnTo>
                  <a:pt x="292" y="198"/>
                </a:lnTo>
                <a:lnTo>
                  <a:pt x="292" y="200"/>
                </a:lnTo>
                <a:lnTo>
                  <a:pt x="292" y="206"/>
                </a:lnTo>
                <a:lnTo>
                  <a:pt x="292" y="208"/>
                </a:lnTo>
                <a:lnTo>
                  <a:pt x="295" y="209"/>
                </a:lnTo>
                <a:close/>
                <a:moveTo>
                  <a:pt x="158" y="192"/>
                </a:moveTo>
                <a:lnTo>
                  <a:pt x="158" y="192"/>
                </a:lnTo>
                <a:lnTo>
                  <a:pt x="162" y="209"/>
                </a:lnTo>
                <a:lnTo>
                  <a:pt x="167" y="206"/>
                </a:lnTo>
                <a:lnTo>
                  <a:pt x="158" y="192"/>
                </a:lnTo>
                <a:close/>
                <a:moveTo>
                  <a:pt x="184" y="115"/>
                </a:moveTo>
                <a:lnTo>
                  <a:pt x="184" y="115"/>
                </a:lnTo>
                <a:lnTo>
                  <a:pt x="184" y="116"/>
                </a:lnTo>
                <a:lnTo>
                  <a:pt x="188" y="121"/>
                </a:lnTo>
                <a:lnTo>
                  <a:pt x="189" y="121"/>
                </a:lnTo>
                <a:lnTo>
                  <a:pt x="191" y="121"/>
                </a:lnTo>
                <a:lnTo>
                  <a:pt x="192" y="123"/>
                </a:lnTo>
                <a:lnTo>
                  <a:pt x="192" y="124"/>
                </a:lnTo>
                <a:lnTo>
                  <a:pt x="194" y="126"/>
                </a:lnTo>
                <a:lnTo>
                  <a:pt x="195" y="127"/>
                </a:lnTo>
                <a:lnTo>
                  <a:pt x="197" y="129"/>
                </a:lnTo>
                <a:lnTo>
                  <a:pt x="199" y="130"/>
                </a:lnTo>
                <a:lnTo>
                  <a:pt x="200" y="130"/>
                </a:lnTo>
                <a:lnTo>
                  <a:pt x="192" y="121"/>
                </a:lnTo>
                <a:lnTo>
                  <a:pt x="184" y="115"/>
                </a:lnTo>
                <a:close/>
                <a:moveTo>
                  <a:pt x="83" y="214"/>
                </a:moveTo>
                <a:lnTo>
                  <a:pt x="83" y="214"/>
                </a:lnTo>
                <a:lnTo>
                  <a:pt x="85" y="217"/>
                </a:lnTo>
                <a:lnTo>
                  <a:pt x="88" y="220"/>
                </a:lnTo>
                <a:lnTo>
                  <a:pt x="96" y="227"/>
                </a:lnTo>
                <a:lnTo>
                  <a:pt x="96" y="225"/>
                </a:lnTo>
                <a:lnTo>
                  <a:pt x="95" y="224"/>
                </a:lnTo>
                <a:lnTo>
                  <a:pt x="91" y="222"/>
                </a:lnTo>
                <a:lnTo>
                  <a:pt x="88" y="219"/>
                </a:lnTo>
                <a:lnTo>
                  <a:pt x="87" y="214"/>
                </a:lnTo>
                <a:lnTo>
                  <a:pt x="85" y="214"/>
                </a:lnTo>
                <a:lnTo>
                  <a:pt x="83" y="214"/>
                </a:lnTo>
                <a:close/>
                <a:moveTo>
                  <a:pt x="99" y="28"/>
                </a:moveTo>
                <a:lnTo>
                  <a:pt x="99" y="28"/>
                </a:lnTo>
                <a:lnTo>
                  <a:pt x="101" y="28"/>
                </a:lnTo>
                <a:lnTo>
                  <a:pt x="104" y="29"/>
                </a:lnTo>
                <a:lnTo>
                  <a:pt x="107" y="29"/>
                </a:lnTo>
                <a:lnTo>
                  <a:pt x="110" y="28"/>
                </a:lnTo>
                <a:lnTo>
                  <a:pt x="110" y="29"/>
                </a:lnTo>
                <a:lnTo>
                  <a:pt x="112" y="29"/>
                </a:lnTo>
                <a:lnTo>
                  <a:pt x="112" y="33"/>
                </a:lnTo>
                <a:lnTo>
                  <a:pt x="113" y="39"/>
                </a:lnTo>
                <a:lnTo>
                  <a:pt x="115" y="34"/>
                </a:lnTo>
                <a:lnTo>
                  <a:pt x="115" y="29"/>
                </a:lnTo>
                <a:lnTo>
                  <a:pt x="107" y="28"/>
                </a:lnTo>
                <a:lnTo>
                  <a:pt x="99" y="28"/>
                </a:lnTo>
                <a:close/>
                <a:moveTo>
                  <a:pt x="303" y="238"/>
                </a:moveTo>
                <a:lnTo>
                  <a:pt x="303" y="238"/>
                </a:lnTo>
                <a:lnTo>
                  <a:pt x="296" y="249"/>
                </a:lnTo>
                <a:lnTo>
                  <a:pt x="290" y="258"/>
                </a:lnTo>
                <a:lnTo>
                  <a:pt x="284" y="266"/>
                </a:lnTo>
                <a:lnTo>
                  <a:pt x="276" y="272"/>
                </a:lnTo>
                <a:lnTo>
                  <a:pt x="276" y="274"/>
                </a:lnTo>
                <a:lnTo>
                  <a:pt x="278" y="272"/>
                </a:lnTo>
                <a:lnTo>
                  <a:pt x="282" y="269"/>
                </a:lnTo>
                <a:lnTo>
                  <a:pt x="290" y="261"/>
                </a:lnTo>
                <a:lnTo>
                  <a:pt x="296" y="252"/>
                </a:lnTo>
                <a:lnTo>
                  <a:pt x="300" y="246"/>
                </a:lnTo>
                <a:lnTo>
                  <a:pt x="301" y="239"/>
                </a:lnTo>
                <a:lnTo>
                  <a:pt x="303" y="238"/>
                </a:lnTo>
                <a:close/>
                <a:moveTo>
                  <a:pt x="274" y="239"/>
                </a:moveTo>
                <a:lnTo>
                  <a:pt x="274" y="239"/>
                </a:lnTo>
                <a:lnTo>
                  <a:pt x="279" y="233"/>
                </a:lnTo>
                <a:lnTo>
                  <a:pt x="284" y="225"/>
                </a:lnTo>
                <a:lnTo>
                  <a:pt x="285" y="216"/>
                </a:lnTo>
                <a:lnTo>
                  <a:pt x="287" y="208"/>
                </a:lnTo>
                <a:lnTo>
                  <a:pt x="285" y="212"/>
                </a:lnTo>
                <a:lnTo>
                  <a:pt x="284" y="220"/>
                </a:lnTo>
                <a:lnTo>
                  <a:pt x="279" y="230"/>
                </a:lnTo>
                <a:lnTo>
                  <a:pt x="279" y="231"/>
                </a:lnTo>
                <a:lnTo>
                  <a:pt x="274" y="239"/>
                </a:lnTo>
                <a:close/>
                <a:moveTo>
                  <a:pt x="24" y="22"/>
                </a:moveTo>
                <a:lnTo>
                  <a:pt x="24" y="22"/>
                </a:lnTo>
                <a:lnTo>
                  <a:pt x="22" y="22"/>
                </a:lnTo>
                <a:lnTo>
                  <a:pt x="20" y="22"/>
                </a:lnTo>
                <a:lnTo>
                  <a:pt x="17" y="25"/>
                </a:lnTo>
                <a:lnTo>
                  <a:pt x="17" y="29"/>
                </a:lnTo>
                <a:lnTo>
                  <a:pt x="19" y="33"/>
                </a:lnTo>
                <a:lnTo>
                  <a:pt x="24" y="22"/>
                </a:lnTo>
                <a:close/>
                <a:moveTo>
                  <a:pt x="83" y="165"/>
                </a:moveTo>
                <a:lnTo>
                  <a:pt x="83" y="165"/>
                </a:lnTo>
                <a:lnTo>
                  <a:pt x="85" y="157"/>
                </a:lnTo>
                <a:lnTo>
                  <a:pt x="80" y="160"/>
                </a:lnTo>
                <a:lnTo>
                  <a:pt x="80" y="162"/>
                </a:lnTo>
                <a:lnTo>
                  <a:pt x="79" y="167"/>
                </a:lnTo>
                <a:lnTo>
                  <a:pt x="83" y="165"/>
                </a:lnTo>
                <a:close/>
                <a:moveTo>
                  <a:pt x="205" y="154"/>
                </a:moveTo>
                <a:lnTo>
                  <a:pt x="205" y="154"/>
                </a:lnTo>
                <a:lnTo>
                  <a:pt x="203" y="148"/>
                </a:lnTo>
                <a:lnTo>
                  <a:pt x="194" y="151"/>
                </a:lnTo>
                <a:lnTo>
                  <a:pt x="192" y="153"/>
                </a:lnTo>
                <a:lnTo>
                  <a:pt x="191" y="156"/>
                </a:lnTo>
                <a:lnTo>
                  <a:pt x="191" y="157"/>
                </a:lnTo>
                <a:lnTo>
                  <a:pt x="192" y="156"/>
                </a:lnTo>
                <a:lnTo>
                  <a:pt x="200" y="151"/>
                </a:lnTo>
                <a:lnTo>
                  <a:pt x="202" y="149"/>
                </a:lnTo>
                <a:lnTo>
                  <a:pt x="203" y="149"/>
                </a:lnTo>
                <a:lnTo>
                  <a:pt x="203" y="151"/>
                </a:lnTo>
                <a:lnTo>
                  <a:pt x="203" y="153"/>
                </a:lnTo>
                <a:lnTo>
                  <a:pt x="203" y="154"/>
                </a:lnTo>
                <a:lnTo>
                  <a:pt x="205" y="154"/>
                </a:lnTo>
                <a:close/>
                <a:moveTo>
                  <a:pt x="240" y="413"/>
                </a:moveTo>
                <a:lnTo>
                  <a:pt x="240" y="413"/>
                </a:lnTo>
                <a:lnTo>
                  <a:pt x="235" y="416"/>
                </a:lnTo>
                <a:lnTo>
                  <a:pt x="235" y="418"/>
                </a:lnTo>
                <a:lnTo>
                  <a:pt x="235" y="422"/>
                </a:lnTo>
                <a:lnTo>
                  <a:pt x="240" y="419"/>
                </a:lnTo>
                <a:lnTo>
                  <a:pt x="240" y="418"/>
                </a:lnTo>
                <a:lnTo>
                  <a:pt x="240" y="413"/>
                </a:lnTo>
                <a:close/>
                <a:moveTo>
                  <a:pt x="235" y="378"/>
                </a:moveTo>
                <a:lnTo>
                  <a:pt x="235" y="378"/>
                </a:lnTo>
                <a:lnTo>
                  <a:pt x="233" y="372"/>
                </a:lnTo>
                <a:lnTo>
                  <a:pt x="232" y="372"/>
                </a:lnTo>
                <a:lnTo>
                  <a:pt x="232" y="373"/>
                </a:lnTo>
                <a:lnTo>
                  <a:pt x="230" y="375"/>
                </a:lnTo>
                <a:lnTo>
                  <a:pt x="229" y="375"/>
                </a:lnTo>
                <a:lnTo>
                  <a:pt x="227" y="377"/>
                </a:lnTo>
                <a:lnTo>
                  <a:pt x="229" y="380"/>
                </a:lnTo>
                <a:lnTo>
                  <a:pt x="235" y="378"/>
                </a:lnTo>
                <a:close/>
                <a:moveTo>
                  <a:pt x="76" y="102"/>
                </a:moveTo>
                <a:lnTo>
                  <a:pt x="76" y="102"/>
                </a:lnTo>
                <a:lnTo>
                  <a:pt x="77" y="100"/>
                </a:lnTo>
                <a:lnTo>
                  <a:pt x="79" y="93"/>
                </a:lnTo>
                <a:lnTo>
                  <a:pt x="79" y="91"/>
                </a:lnTo>
                <a:lnTo>
                  <a:pt x="77" y="89"/>
                </a:lnTo>
                <a:lnTo>
                  <a:pt x="72" y="99"/>
                </a:lnTo>
                <a:lnTo>
                  <a:pt x="76" y="102"/>
                </a:lnTo>
                <a:close/>
                <a:moveTo>
                  <a:pt x="240" y="309"/>
                </a:moveTo>
                <a:lnTo>
                  <a:pt x="240" y="309"/>
                </a:lnTo>
                <a:lnTo>
                  <a:pt x="236" y="299"/>
                </a:lnTo>
                <a:lnTo>
                  <a:pt x="235" y="301"/>
                </a:lnTo>
                <a:lnTo>
                  <a:pt x="236" y="302"/>
                </a:lnTo>
                <a:lnTo>
                  <a:pt x="235" y="304"/>
                </a:lnTo>
                <a:lnTo>
                  <a:pt x="235" y="306"/>
                </a:lnTo>
                <a:lnTo>
                  <a:pt x="233" y="310"/>
                </a:lnTo>
                <a:lnTo>
                  <a:pt x="235" y="309"/>
                </a:lnTo>
                <a:lnTo>
                  <a:pt x="238" y="309"/>
                </a:lnTo>
                <a:lnTo>
                  <a:pt x="240" y="309"/>
                </a:lnTo>
                <a:close/>
                <a:moveTo>
                  <a:pt x="184" y="373"/>
                </a:moveTo>
                <a:lnTo>
                  <a:pt x="184" y="373"/>
                </a:lnTo>
                <a:lnTo>
                  <a:pt x="191" y="362"/>
                </a:lnTo>
                <a:lnTo>
                  <a:pt x="186" y="362"/>
                </a:lnTo>
                <a:lnTo>
                  <a:pt x="184" y="373"/>
                </a:lnTo>
                <a:close/>
                <a:moveTo>
                  <a:pt x="80" y="110"/>
                </a:moveTo>
                <a:lnTo>
                  <a:pt x="80" y="110"/>
                </a:lnTo>
                <a:lnTo>
                  <a:pt x="82" y="108"/>
                </a:lnTo>
                <a:lnTo>
                  <a:pt x="83" y="100"/>
                </a:lnTo>
                <a:lnTo>
                  <a:pt x="83" y="99"/>
                </a:lnTo>
                <a:lnTo>
                  <a:pt x="83" y="97"/>
                </a:lnTo>
                <a:lnTo>
                  <a:pt x="80" y="102"/>
                </a:lnTo>
                <a:lnTo>
                  <a:pt x="79" y="104"/>
                </a:lnTo>
                <a:lnTo>
                  <a:pt x="77" y="105"/>
                </a:lnTo>
                <a:lnTo>
                  <a:pt x="80" y="110"/>
                </a:lnTo>
                <a:close/>
                <a:moveTo>
                  <a:pt x="184" y="138"/>
                </a:moveTo>
                <a:lnTo>
                  <a:pt x="184" y="138"/>
                </a:lnTo>
                <a:lnTo>
                  <a:pt x="186" y="129"/>
                </a:lnTo>
                <a:lnTo>
                  <a:pt x="186" y="127"/>
                </a:lnTo>
                <a:lnTo>
                  <a:pt x="181" y="134"/>
                </a:lnTo>
                <a:lnTo>
                  <a:pt x="184" y="138"/>
                </a:lnTo>
                <a:close/>
                <a:moveTo>
                  <a:pt x="107" y="130"/>
                </a:moveTo>
                <a:lnTo>
                  <a:pt x="107" y="130"/>
                </a:lnTo>
                <a:lnTo>
                  <a:pt x="121" y="126"/>
                </a:lnTo>
                <a:lnTo>
                  <a:pt x="115" y="124"/>
                </a:lnTo>
                <a:lnTo>
                  <a:pt x="109" y="127"/>
                </a:lnTo>
                <a:lnTo>
                  <a:pt x="107" y="130"/>
                </a:lnTo>
                <a:close/>
                <a:moveTo>
                  <a:pt x="117" y="230"/>
                </a:moveTo>
                <a:lnTo>
                  <a:pt x="117" y="230"/>
                </a:lnTo>
                <a:lnTo>
                  <a:pt x="113" y="228"/>
                </a:lnTo>
                <a:lnTo>
                  <a:pt x="112" y="230"/>
                </a:lnTo>
                <a:lnTo>
                  <a:pt x="109" y="231"/>
                </a:lnTo>
                <a:lnTo>
                  <a:pt x="115" y="235"/>
                </a:lnTo>
                <a:lnTo>
                  <a:pt x="117" y="230"/>
                </a:lnTo>
                <a:close/>
                <a:moveTo>
                  <a:pt x="178" y="263"/>
                </a:moveTo>
                <a:lnTo>
                  <a:pt x="178" y="263"/>
                </a:lnTo>
                <a:lnTo>
                  <a:pt x="183" y="265"/>
                </a:lnTo>
                <a:lnTo>
                  <a:pt x="184" y="260"/>
                </a:lnTo>
                <a:lnTo>
                  <a:pt x="183" y="258"/>
                </a:lnTo>
                <a:lnTo>
                  <a:pt x="183" y="257"/>
                </a:lnTo>
                <a:lnTo>
                  <a:pt x="178" y="263"/>
                </a:lnTo>
                <a:close/>
                <a:moveTo>
                  <a:pt x="90" y="164"/>
                </a:moveTo>
                <a:lnTo>
                  <a:pt x="90" y="164"/>
                </a:lnTo>
                <a:lnTo>
                  <a:pt x="93" y="154"/>
                </a:lnTo>
                <a:lnTo>
                  <a:pt x="98" y="145"/>
                </a:lnTo>
                <a:lnTo>
                  <a:pt x="95" y="145"/>
                </a:lnTo>
                <a:lnTo>
                  <a:pt x="93" y="149"/>
                </a:lnTo>
                <a:lnTo>
                  <a:pt x="93" y="151"/>
                </a:lnTo>
                <a:lnTo>
                  <a:pt x="91" y="153"/>
                </a:lnTo>
                <a:lnTo>
                  <a:pt x="90" y="156"/>
                </a:lnTo>
                <a:lnTo>
                  <a:pt x="90" y="157"/>
                </a:lnTo>
                <a:lnTo>
                  <a:pt x="90" y="164"/>
                </a:lnTo>
                <a:close/>
                <a:moveTo>
                  <a:pt x="240" y="425"/>
                </a:moveTo>
                <a:lnTo>
                  <a:pt x="240" y="425"/>
                </a:lnTo>
                <a:lnTo>
                  <a:pt x="235" y="429"/>
                </a:lnTo>
                <a:lnTo>
                  <a:pt x="235" y="430"/>
                </a:lnTo>
                <a:lnTo>
                  <a:pt x="235" y="433"/>
                </a:lnTo>
                <a:lnTo>
                  <a:pt x="241" y="429"/>
                </a:lnTo>
                <a:lnTo>
                  <a:pt x="240" y="425"/>
                </a:lnTo>
                <a:close/>
                <a:moveTo>
                  <a:pt x="107" y="222"/>
                </a:moveTo>
                <a:lnTo>
                  <a:pt x="107" y="222"/>
                </a:lnTo>
                <a:lnTo>
                  <a:pt x="102" y="227"/>
                </a:lnTo>
                <a:lnTo>
                  <a:pt x="107" y="230"/>
                </a:lnTo>
                <a:lnTo>
                  <a:pt x="107" y="228"/>
                </a:lnTo>
                <a:lnTo>
                  <a:pt x="109" y="224"/>
                </a:lnTo>
                <a:lnTo>
                  <a:pt x="107" y="222"/>
                </a:lnTo>
                <a:close/>
                <a:moveTo>
                  <a:pt x="156" y="227"/>
                </a:moveTo>
                <a:lnTo>
                  <a:pt x="156" y="227"/>
                </a:lnTo>
                <a:lnTo>
                  <a:pt x="154" y="230"/>
                </a:lnTo>
                <a:lnTo>
                  <a:pt x="156" y="235"/>
                </a:lnTo>
                <a:lnTo>
                  <a:pt x="158" y="236"/>
                </a:lnTo>
                <a:lnTo>
                  <a:pt x="159" y="220"/>
                </a:lnTo>
                <a:lnTo>
                  <a:pt x="158" y="220"/>
                </a:lnTo>
                <a:lnTo>
                  <a:pt x="158" y="222"/>
                </a:lnTo>
                <a:lnTo>
                  <a:pt x="158" y="224"/>
                </a:lnTo>
                <a:lnTo>
                  <a:pt x="158" y="227"/>
                </a:lnTo>
                <a:lnTo>
                  <a:pt x="156" y="227"/>
                </a:lnTo>
                <a:close/>
                <a:moveTo>
                  <a:pt x="30" y="66"/>
                </a:moveTo>
                <a:lnTo>
                  <a:pt x="30" y="66"/>
                </a:lnTo>
                <a:lnTo>
                  <a:pt x="35" y="61"/>
                </a:lnTo>
                <a:lnTo>
                  <a:pt x="35" y="59"/>
                </a:lnTo>
                <a:lnTo>
                  <a:pt x="36" y="55"/>
                </a:lnTo>
                <a:lnTo>
                  <a:pt x="36" y="50"/>
                </a:lnTo>
                <a:lnTo>
                  <a:pt x="33" y="55"/>
                </a:lnTo>
                <a:lnTo>
                  <a:pt x="35" y="56"/>
                </a:lnTo>
                <a:lnTo>
                  <a:pt x="35" y="58"/>
                </a:lnTo>
                <a:lnTo>
                  <a:pt x="33" y="59"/>
                </a:lnTo>
                <a:lnTo>
                  <a:pt x="31" y="64"/>
                </a:lnTo>
                <a:lnTo>
                  <a:pt x="30" y="66"/>
                </a:lnTo>
                <a:close/>
                <a:moveTo>
                  <a:pt x="30" y="93"/>
                </a:moveTo>
                <a:lnTo>
                  <a:pt x="30" y="93"/>
                </a:lnTo>
                <a:lnTo>
                  <a:pt x="31" y="86"/>
                </a:lnTo>
                <a:lnTo>
                  <a:pt x="33" y="80"/>
                </a:lnTo>
                <a:lnTo>
                  <a:pt x="30" y="85"/>
                </a:lnTo>
                <a:lnTo>
                  <a:pt x="28" y="86"/>
                </a:lnTo>
                <a:lnTo>
                  <a:pt x="30" y="93"/>
                </a:lnTo>
                <a:close/>
                <a:moveTo>
                  <a:pt x="184" y="225"/>
                </a:moveTo>
                <a:lnTo>
                  <a:pt x="184" y="225"/>
                </a:lnTo>
                <a:lnTo>
                  <a:pt x="188" y="222"/>
                </a:lnTo>
                <a:lnTo>
                  <a:pt x="191" y="219"/>
                </a:lnTo>
                <a:lnTo>
                  <a:pt x="191" y="217"/>
                </a:lnTo>
                <a:lnTo>
                  <a:pt x="186" y="220"/>
                </a:lnTo>
                <a:lnTo>
                  <a:pt x="184" y="220"/>
                </a:lnTo>
                <a:lnTo>
                  <a:pt x="184" y="225"/>
                </a:lnTo>
                <a:close/>
                <a:moveTo>
                  <a:pt x="257" y="367"/>
                </a:moveTo>
                <a:lnTo>
                  <a:pt x="257" y="367"/>
                </a:lnTo>
                <a:lnTo>
                  <a:pt x="260" y="367"/>
                </a:lnTo>
                <a:lnTo>
                  <a:pt x="260" y="365"/>
                </a:lnTo>
                <a:lnTo>
                  <a:pt x="260" y="361"/>
                </a:lnTo>
                <a:lnTo>
                  <a:pt x="259" y="361"/>
                </a:lnTo>
                <a:lnTo>
                  <a:pt x="257" y="361"/>
                </a:lnTo>
                <a:lnTo>
                  <a:pt x="255" y="362"/>
                </a:lnTo>
                <a:lnTo>
                  <a:pt x="257" y="367"/>
                </a:lnTo>
                <a:close/>
                <a:moveTo>
                  <a:pt x="246" y="430"/>
                </a:moveTo>
                <a:lnTo>
                  <a:pt x="246" y="430"/>
                </a:lnTo>
                <a:lnTo>
                  <a:pt x="240" y="436"/>
                </a:lnTo>
                <a:lnTo>
                  <a:pt x="244" y="436"/>
                </a:lnTo>
                <a:lnTo>
                  <a:pt x="248" y="435"/>
                </a:lnTo>
                <a:lnTo>
                  <a:pt x="246" y="430"/>
                </a:lnTo>
                <a:close/>
                <a:moveTo>
                  <a:pt x="52" y="53"/>
                </a:moveTo>
                <a:lnTo>
                  <a:pt x="52" y="53"/>
                </a:lnTo>
                <a:lnTo>
                  <a:pt x="52" y="56"/>
                </a:lnTo>
                <a:lnTo>
                  <a:pt x="55" y="52"/>
                </a:lnTo>
                <a:lnTo>
                  <a:pt x="53" y="50"/>
                </a:lnTo>
                <a:lnTo>
                  <a:pt x="53" y="48"/>
                </a:lnTo>
                <a:lnTo>
                  <a:pt x="52" y="47"/>
                </a:lnTo>
                <a:lnTo>
                  <a:pt x="50" y="47"/>
                </a:lnTo>
                <a:lnTo>
                  <a:pt x="50" y="50"/>
                </a:lnTo>
                <a:lnTo>
                  <a:pt x="52" y="52"/>
                </a:lnTo>
                <a:lnTo>
                  <a:pt x="52" y="53"/>
                </a:lnTo>
                <a:close/>
                <a:moveTo>
                  <a:pt x="36" y="119"/>
                </a:moveTo>
                <a:lnTo>
                  <a:pt x="36" y="119"/>
                </a:lnTo>
                <a:lnTo>
                  <a:pt x="38" y="113"/>
                </a:lnTo>
                <a:lnTo>
                  <a:pt x="38" y="108"/>
                </a:lnTo>
                <a:lnTo>
                  <a:pt x="35" y="112"/>
                </a:lnTo>
                <a:lnTo>
                  <a:pt x="35" y="113"/>
                </a:lnTo>
                <a:lnTo>
                  <a:pt x="36" y="115"/>
                </a:lnTo>
                <a:lnTo>
                  <a:pt x="36" y="118"/>
                </a:lnTo>
                <a:lnTo>
                  <a:pt x="35" y="119"/>
                </a:lnTo>
                <a:lnTo>
                  <a:pt x="36" y="119"/>
                </a:lnTo>
                <a:close/>
                <a:moveTo>
                  <a:pt x="44" y="66"/>
                </a:moveTo>
                <a:lnTo>
                  <a:pt x="44" y="66"/>
                </a:lnTo>
                <a:lnTo>
                  <a:pt x="50" y="58"/>
                </a:lnTo>
                <a:lnTo>
                  <a:pt x="47" y="56"/>
                </a:lnTo>
                <a:lnTo>
                  <a:pt x="44" y="66"/>
                </a:lnTo>
                <a:close/>
                <a:moveTo>
                  <a:pt x="200" y="367"/>
                </a:moveTo>
                <a:lnTo>
                  <a:pt x="200" y="367"/>
                </a:lnTo>
                <a:lnTo>
                  <a:pt x="197" y="373"/>
                </a:lnTo>
                <a:lnTo>
                  <a:pt x="200" y="378"/>
                </a:lnTo>
                <a:lnTo>
                  <a:pt x="200" y="372"/>
                </a:lnTo>
                <a:lnTo>
                  <a:pt x="200" y="367"/>
                </a:lnTo>
                <a:close/>
                <a:moveTo>
                  <a:pt x="101" y="53"/>
                </a:moveTo>
                <a:lnTo>
                  <a:pt x="101" y="53"/>
                </a:lnTo>
                <a:lnTo>
                  <a:pt x="102" y="55"/>
                </a:lnTo>
                <a:lnTo>
                  <a:pt x="104" y="55"/>
                </a:lnTo>
                <a:lnTo>
                  <a:pt x="106" y="56"/>
                </a:lnTo>
                <a:lnTo>
                  <a:pt x="106" y="58"/>
                </a:lnTo>
                <a:lnTo>
                  <a:pt x="107" y="58"/>
                </a:lnTo>
                <a:lnTo>
                  <a:pt x="109" y="55"/>
                </a:lnTo>
                <a:lnTo>
                  <a:pt x="107" y="55"/>
                </a:lnTo>
                <a:lnTo>
                  <a:pt x="106" y="53"/>
                </a:lnTo>
                <a:lnTo>
                  <a:pt x="102" y="53"/>
                </a:lnTo>
                <a:lnTo>
                  <a:pt x="101" y="53"/>
                </a:lnTo>
                <a:close/>
                <a:moveTo>
                  <a:pt x="195" y="370"/>
                </a:moveTo>
                <a:lnTo>
                  <a:pt x="195" y="370"/>
                </a:lnTo>
                <a:lnTo>
                  <a:pt x="199" y="362"/>
                </a:lnTo>
                <a:lnTo>
                  <a:pt x="195" y="362"/>
                </a:lnTo>
                <a:lnTo>
                  <a:pt x="194" y="369"/>
                </a:lnTo>
                <a:lnTo>
                  <a:pt x="195" y="370"/>
                </a:lnTo>
                <a:close/>
                <a:moveTo>
                  <a:pt x="38" y="91"/>
                </a:moveTo>
                <a:lnTo>
                  <a:pt x="38" y="91"/>
                </a:lnTo>
                <a:lnTo>
                  <a:pt x="36" y="82"/>
                </a:lnTo>
                <a:lnTo>
                  <a:pt x="35" y="86"/>
                </a:lnTo>
                <a:lnTo>
                  <a:pt x="33" y="91"/>
                </a:lnTo>
                <a:lnTo>
                  <a:pt x="36" y="89"/>
                </a:lnTo>
                <a:lnTo>
                  <a:pt x="38" y="91"/>
                </a:lnTo>
                <a:close/>
                <a:moveTo>
                  <a:pt x="252" y="425"/>
                </a:moveTo>
                <a:lnTo>
                  <a:pt x="252" y="425"/>
                </a:lnTo>
                <a:lnTo>
                  <a:pt x="249" y="429"/>
                </a:lnTo>
                <a:lnTo>
                  <a:pt x="251" y="435"/>
                </a:lnTo>
                <a:lnTo>
                  <a:pt x="252" y="433"/>
                </a:lnTo>
                <a:lnTo>
                  <a:pt x="251" y="432"/>
                </a:lnTo>
                <a:lnTo>
                  <a:pt x="252" y="429"/>
                </a:lnTo>
                <a:lnTo>
                  <a:pt x="252" y="425"/>
                </a:lnTo>
                <a:close/>
                <a:moveTo>
                  <a:pt x="25" y="61"/>
                </a:moveTo>
                <a:lnTo>
                  <a:pt x="25" y="61"/>
                </a:lnTo>
                <a:lnTo>
                  <a:pt x="31" y="55"/>
                </a:lnTo>
                <a:lnTo>
                  <a:pt x="31" y="53"/>
                </a:lnTo>
                <a:lnTo>
                  <a:pt x="31" y="52"/>
                </a:lnTo>
                <a:lnTo>
                  <a:pt x="30" y="52"/>
                </a:lnTo>
                <a:lnTo>
                  <a:pt x="25" y="59"/>
                </a:lnTo>
                <a:lnTo>
                  <a:pt x="25" y="61"/>
                </a:lnTo>
                <a:close/>
                <a:moveTo>
                  <a:pt x="257" y="280"/>
                </a:moveTo>
                <a:lnTo>
                  <a:pt x="257" y="280"/>
                </a:lnTo>
                <a:lnTo>
                  <a:pt x="257" y="277"/>
                </a:lnTo>
                <a:lnTo>
                  <a:pt x="251" y="279"/>
                </a:lnTo>
                <a:lnTo>
                  <a:pt x="251" y="282"/>
                </a:lnTo>
                <a:lnTo>
                  <a:pt x="257" y="280"/>
                </a:lnTo>
                <a:close/>
                <a:moveTo>
                  <a:pt x="175" y="190"/>
                </a:moveTo>
                <a:lnTo>
                  <a:pt x="175" y="190"/>
                </a:lnTo>
                <a:lnTo>
                  <a:pt x="178" y="181"/>
                </a:lnTo>
                <a:lnTo>
                  <a:pt x="177" y="179"/>
                </a:lnTo>
                <a:lnTo>
                  <a:pt x="177" y="181"/>
                </a:lnTo>
                <a:lnTo>
                  <a:pt x="177" y="182"/>
                </a:lnTo>
                <a:lnTo>
                  <a:pt x="175" y="184"/>
                </a:lnTo>
                <a:lnTo>
                  <a:pt x="173" y="184"/>
                </a:lnTo>
                <a:lnTo>
                  <a:pt x="175" y="190"/>
                </a:lnTo>
                <a:close/>
                <a:moveTo>
                  <a:pt x="252" y="422"/>
                </a:moveTo>
                <a:lnTo>
                  <a:pt x="252" y="422"/>
                </a:lnTo>
                <a:lnTo>
                  <a:pt x="251" y="408"/>
                </a:lnTo>
                <a:lnTo>
                  <a:pt x="249" y="424"/>
                </a:lnTo>
                <a:lnTo>
                  <a:pt x="252" y="422"/>
                </a:lnTo>
                <a:close/>
                <a:moveTo>
                  <a:pt x="129" y="116"/>
                </a:moveTo>
                <a:lnTo>
                  <a:pt x="129" y="116"/>
                </a:lnTo>
                <a:lnTo>
                  <a:pt x="134" y="118"/>
                </a:lnTo>
                <a:lnTo>
                  <a:pt x="134" y="113"/>
                </a:lnTo>
                <a:lnTo>
                  <a:pt x="131" y="113"/>
                </a:lnTo>
                <a:lnTo>
                  <a:pt x="129" y="116"/>
                </a:lnTo>
                <a:close/>
                <a:moveTo>
                  <a:pt x="218" y="343"/>
                </a:moveTo>
                <a:lnTo>
                  <a:pt x="218" y="343"/>
                </a:lnTo>
                <a:lnTo>
                  <a:pt x="218" y="353"/>
                </a:lnTo>
                <a:lnTo>
                  <a:pt x="221" y="351"/>
                </a:lnTo>
                <a:lnTo>
                  <a:pt x="218" y="343"/>
                </a:lnTo>
                <a:close/>
                <a:moveTo>
                  <a:pt x="194" y="203"/>
                </a:moveTo>
                <a:lnTo>
                  <a:pt x="194" y="203"/>
                </a:lnTo>
                <a:lnTo>
                  <a:pt x="191" y="206"/>
                </a:lnTo>
                <a:lnTo>
                  <a:pt x="189" y="208"/>
                </a:lnTo>
                <a:lnTo>
                  <a:pt x="191" y="209"/>
                </a:lnTo>
                <a:lnTo>
                  <a:pt x="194" y="206"/>
                </a:lnTo>
                <a:lnTo>
                  <a:pt x="194" y="203"/>
                </a:lnTo>
                <a:close/>
                <a:moveTo>
                  <a:pt x="132" y="227"/>
                </a:moveTo>
                <a:lnTo>
                  <a:pt x="132" y="227"/>
                </a:lnTo>
                <a:lnTo>
                  <a:pt x="134" y="222"/>
                </a:lnTo>
                <a:lnTo>
                  <a:pt x="131" y="220"/>
                </a:lnTo>
                <a:lnTo>
                  <a:pt x="129" y="227"/>
                </a:lnTo>
                <a:lnTo>
                  <a:pt x="132" y="227"/>
                </a:lnTo>
                <a:close/>
                <a:moveTo>
                  <a:pt x="173" y="258"/>
                </a:moveTo>
                <a:lnTo>
                  <a:pt x="173" y="258"/>
                </a:lnTo>
                <a:lnTo>
                  <a:pt x="175" y="252"/>
                </a:lnTo>
                <a:lnTo>
                  <a:pt x="173" y="250"/>
                </a:lnTo>
                <a:lnTo>
                  <a:pt x="170" y="253"/>
                </a:lnTo>
                <a:lnTo>
                  <a:pt x="172" y="257"/>
                </a:lnTo>
                <a:lnTo>
                  <a:pt x="173" y="258"/>
                </a:lnTo>
                <a:close/>
                <a:moveTo>
                  <a:pt x="145" y="228"/>
                </a:moveTo>
                <a:lnTo>
                  <a:pt x="145" y="228"/>
                </a:lnTo>
                <a:lnTo>
                  <a:pt x="147" y="236"/>
                </a:lnTo>
                <a:lnTo>
                  <a:pt x="148" y="228"/>
                </a:lnTo>
                <a:lnTo>
                  <a:pt x="145" y="228"/>
                </a:lnTo>
                <a:close/>
                <a:moveTo>
                  <a:pt x="123" y="219"/>
                </a:moveTo>
                <a:lnTo>
                  <a:pt x="123" y="219"/>
                </a:lnTo>
                <a:lnTo>
                  <a:pt x="121" y="225"/>
                </a:lnTo>
                <a:lnTo>
                  <a:pt x="123" y="225"/>
                </a:lnTo>
                <a:lnTo>
                  <a:pt x="126" y="219"/>
                </a:lnTo>
                <a:lnTo>
                  <a:pt x="123" y="219"/>
                </a:lnTo>
                <a:close/>
                <a:moveTo>
                  <a:pt x="189" y="380"/>
                </a:moveTo>
                <a:lnTo>
                  <a:pt x="189" y="380"/>
                </a:lnTo>
                <a:lnTo>
                  <a:pt x="191" y="375"/>
                </a:lnTo>
                <a:lnTo>
                  <a:pt x="191" y="373"/>
                </a:lnTo>
                <a:lnTo>
                  <a:pt x="189" y="370"/>
                </a:lnTo>
                <a:lnTo>
                  <a:pt x="188" y="375"/>
                </a:lnTo>
                <a:lnTo>
                  <a:pt x="188" y="377"/>
                </a:lnTo>
                <a:lnTo>
                  <a:pt x="189" y="380"/>
                </a:lnTo>
                <a:close/>
                <a:moveTo>
                  <a:pt x="238" y="400"/>
                </a:moveTo>
                <a:lnTo>
                  <a:pt x="238" y="400"/>
                </a:lnTo>
                <a:lnTo>
                  <a:pt x="235" y="402"/>
                </a:lnTo>
                <a:lnTo>
                  <a:pt x="235" y="406"/>
                </a:lnTo>
                <a:lnTo>
                  <a:pt x="236" y="405"/>
                </a:lnTo>
                <a:lnTo>
                  <a:pt x="238" y="403"/>
                </a:lnTo>
                <a:lnTo>
                  <a:pt x="238" y="402"/>
                </a:lnTo>
                <a:lnTo>
                  <a:pt x="238" y="400"/>
                </a:lnTo>
                <a:close/>
                <a:moveTo>
                  <a:pt x="177" y="127"/>
                </a:moveTo>
                <a:lnTo>
                  <a:pt x="177" y="127"/>
                </a:lnTo>
                <a:lnTo>
                  <a:pt x="178" y="123"/>
                </a:lnTo>
                <a:lnTo>
                  <a:pt x="177" y="121"/>
                </a:lnTo>
                <a:lnTo>
                  <a:pt x="173" y="126"/>
                </a:lnTo>
                <a:lnTo>
                  <a:pt x="177" y="127"/>
                </a:lnTo>
                <a:close/>
                <a:moveTo>
                  <a:pt x="74" y="194"/>
                </a:moveTo>
                <a:lnTo>
                  <a:pt x="74" y="194"/>
                </a:lnTo>
                <a:lnTo>
                  <a:pt x="74" y="184"/>
                </a:lnTo>
                <a:lnTo>
                  <a:pt x="71" y="182"/>
                </a:lnTo>
                <a:lnTo>
                  <a:pt x="72" y="189"/>
                </a:lnTo>
                <a:lnTo>
                  <a:pt x="74" y="194"/>
                </a:lnTo>
                <a:close/>
                <a:moveTo>
                  <a:pt x="210" y="383"/>
                </a:moveTo>
                <a:lnTo>
                  <a:pt x="210" y="383"/>
                </a:lnTo>
                <a:lnTo>
                  <a:pt x="210" y="380"/>
                </a:lnTo>
                <a:lnTo>
                  <a:pt x="207" y="375"/>
                </a:lnTo>
                <a:lnTo>
                  <a:pt x="205" y="373"/>
                </a:lnTo>
                <a:lnTo>
                  <a:pt x="208" y="383"/>
                </a:lnTo>
                <a:lnTo>
                  <a:pt x="210" y="383"/>
                </a:lnTo>
                <a:close/>
                <a:moveTo>
                  <a:pt x="172" y="239"/>
                </a:moveTo>
                <a:lnTo>
                  <a:pt x="172" y="239"/>
                </a:lnTo>
                <a:lnTo>
                  <a:pt x="170" y="244"/>
                </a:lnTo>
                <a:lnTo>
                  <a:pt x="173" y="246"/>
                </a:lnTo>
                <a:lnTo>
                  <a:pt x="175" y="244"/>
                </a:lnTo>
                <a:lnTo>
                  <a:pt x="172" y="239"/>
                </a:lnTo>
                <a:close/>
                <a:moveTo>
                  <a:pt x="83" y="148"/>
                </a:moveTo>
                <a:lnTo>
                  <a:pt x="83" y="148"/>
                </a:lnTo>
                <a:lnTo>
                  <a:pt x="83" y="151"/>
                </a:lnTo>
                <a:lnTo>
                  <a:pt x="83" y="153"/>
                </a:lnTo>
                <a:lnTo>
                  <a:pt x="85" y="153"/>
                </a:lnTo>
                <a:lnTo>
                  <a:pt x="85" y="151"/>
                </a:lnTo>
                <a:lnTo>
                  <a:pt x="88" y="146"/>
                </a:lnTo>
                <a:lnTo>
                  <a:pt x="83" y="148"/>
                </a:lnTo>
                <a:close/>
                <a:moveTo>
                  <a:pt x="124" y="236"/>
                </a:moveTo>
                <a:lnTo>
                  <a:pt x="124" y="236"/>
                </a:lnTo>
                <a:lnTo>
                  <a:pt x="126" y="230"/>
                </a:lnTo>
                <a:lnTo>
                  <a:pt x="124" y="230"/>
                </a:lnTo>
                <a:lnTo>
                  <a:pt x="121" y="235"/>
                </a:lnTo>
                <a:lnTo>
                  <a:pt x="124" y="236"/>
                </a:lnTo>
                <a:close/>
                <a:moveTo>
                  <a:pt x="271" y="171"/>
                </a:moveTo>
                <a:lnTo>
                  <a:pt x="271" y="171"/>
                </a:lnTo>
                <a:lnTo>
                  <a:pt x="271" y="173"/>
                </a:lnTo>
                <a:lnTo>
                  <a:pt x="278" y="181"/>
                </a:lnTo>
                <a:lnTo>
                  <a:pt x="284" y="190"/>
                </a:lnTo>
                <a:lnTo>
                  <a:pt x="282" y="189"/>
                </a:lnTo>
                <a:lnTo>
                  <a:pt x="282" y="187"/>
                </a:lnTo>
                <a:lnTo>
                  <a:pt x="281" y="186"/>
                </a:lnTo>
                <a:lnTo>
                  <a:pt x="281" y="184"/>
                </a:lnTo>
                <a:lnTo>
                  <a:pt x="278" y="179"/>
                </a:lnTo>
                <a:lnTo>
                  <a:pt x="274" y="175"/>
                </a:lnTo>
                <a:lnTo>
                  <a:pt x="271" y="171"/>
                </a:lnTo>
                <a:close/>
                <a:moveTo>
                  <a:pt x="24" y="14"/>
                </a:moveTo>
                <a:lnTo>
                  <a:pt x="24" y="14"/>
                </a:lnTo>
                <a:lnTo>
                  <a:pt x="14" y="9"/>
                </a:lnTo>
                <a:lnTo>
                  <a:pt x="12" y="11"/>
                </a:lnTo>
                <a:lnTo>
                  <a:pt x="16" y="11"/>
                </a:lnTo>
                <a:lnTo>
                  <a:pt x="17" y="11"/>
                </a:lnTo>
                <a:lnTo>
                  <a:pt x="19" y="12"/>
                </a:lnTo>
                <a:lnTo>
                  <a:pt x="20" y="12"/>
                </a:lnTo>
                <a:lnTo>
                  <a:pt x="24" y="14"/>
                </a:lnTo>
                <a:close/>
                <a:moveTo>
                  <a:pt x="210" y="194"/>
                </a:moveTo>
                <a:lnTo>
                  <a:pt x="210" y="194"/>
                </a:lnTo>
                <a:lnTo>
                  <a:pt x="205" y="201"/>
                </a:lnTo>
                <a:lnTo>
                  <a:pt x="200" y="211"/>
                </a:lnTo>
                <a:lnTo>
                  <a:pt x="207" y="201"/>
                </a:lnTo>
                <a:lnTo>
                  <a:pt x="210" y="194"/>
                </a:lnTo>
                <a:close/>
                <a:moveTo>
                  <a:pt x="199" y="260"/>
                </a:moveTo>
                <a:lnTo>
                  <a:pt x="199" y="260"/>
                </a:lnTo>
                <a:lnTo>
                  <a:pt x="197" y="266"/>
                </a:lnTo>
                <a:lnTo>
                  <a:pt x="199" y="266"/>
                </a:lnTo>
                <a:lnTo>
                  <a:pt x="202" y="261"/>
                </a:lnTo>
                <a:lnTo>
                  <a:pt x="199" y="260"/>
                </a:lnTo>
                <a:close/>
                <a:moveTo>
                  <a:pt x="99" y="99"/>
                </a:moveTo>
                <a:lnTo>
                  <a:pt x="99" y="99"/>
                </a:lnTo>
                <a:lnTo>
                  <a:pt x="99" y="102"/>
                </a:lnTo>
                <a:lnTo>
                  <a:pt x="102" y="105"/>
                </a:lnTo>
                <a:lnTo>
                  <a:pt x="102" y="107"/>
                </a:lnTo>
                <a:lnTo>
                  <a:pt x="106" y="105"/>
                </a:lnTo>
                <a:lnTo>
                  <a:pt x="102" y="102"/>
                </a:lnTo>
                <a:lnTo>
                  <a:pt x="99" y="99"/>
                </a:lnTo>
                <a:close/>
                <a:moveTo>
                  <a:pt x="88" y="187"/>
                </a:moveTo>
                <a:lnTo>
                  <a:pt x="88" y="187"/>
                </a:lnTo>
                <a:lnTo>
                  <a:pt x="88" y="190"/>
                </a:lnTo>
                <a:lnTo>
                  <a:pt x="90" y="197"/>
                </a:lnTo>
                <a:lnTo>
                  <a:pt x="91" y="200"/>
                </a:lnTo>
                <a:lnTo>
                  <a:pt x="88" y="187"/>
                </a:lnTo>
                <a:close/>
                <a:moveTo>
                  <a:pt x="90" y="126"/>
                </a:moveTo>
                <a:lnTo>
                  <a:pt x="90" y="126"/>
                </a:lnTo>
                <a:lnTo>
                  <a:pt x="98" y="126"/>
                </a:lnTo>
                <a:lnTo>
                  <a:pt x="96" y="121"/>
                </a:lnTo>
                <a:lnTo>
                  <a:pt x="95" y="123"/>
                </a:lnTo>
                <a:lnTo>
                  <a:pt x="95" y="124"/>
                </a:lnTo>
                <a:lnTo>
                  <a:pt x="91" y="124"/>
                </a:lnTo>
                <a:lnTo>
                  <a:pt x="90" y="126"/>
                </a:lnTo>
                <a:close/>
                <a:moveTo>
                  <a:pt x="236" y="384"/>
                </a:moveTo>
                <a:lnTo>
                  <a:pt x="236" y="384"/>
                </a:lnTo>
                <a:lnTo>
                  <a:pt x="235" y="381"/>
                </a:lnTo>
                <a:lnTo>
                  <a:pt x="232" y="384"/>
                </a:lnTo>
                <a:lnTo>
                  <a:pt x="232" y="386"/>
                </a:lnTo>
                <a:lnTo>
                  <a:pt x="235" y="386"/>
                </a:lnTo>
                <a:lnTo>
                  <a:pt x="235" y="384"/>
                </a:lnTo>
                <a:lnTo>
                  <a:pt x="236" y="384"/>
                </a:lnTo>
                <a:close/>
                <a:moveTo>
                  <a:pt x="102" y="198"/>
                </a:moveTo>
                <a:lnTo>
                  <a:pt x="102" y="198"/>
                </a:lnTo>
                <a:lnTo>
                  <a:pt x="102" y="197"/>
                </a:lnTo>
                <a:lnTo>
                  <a:pt x="98" y="190"/>
                </a:lnTo>
                <a:lnTo>
                  <a:pt x="93" y="184"/>
                </a:lnTo>
                <a:lnTo>
                  <a:pt x="96" y="192"/>
                </a:lnTo>
                <a:lnTo>
                  <a:pt x="102" y="198"/>
                </a:lnTo>
                <a:close/>
                <a:moveTo>
                  <a:pt x="104" y="45"/>
                </a:moveTo>
                <a:lnTo>
                  <a:pt x="104" y="45"/>
                </a:lnTo>
                <a:lnTo>
                  <a:pt x="102" y="48"/>
                </a:lnTo>
                <a:lnTo>
                  <a:pt x="106" y="50"/>
                </a:lnTo>
                <a:lnTo>
                  <a:pt x="107" y="50"/>
                </a:lnTo>
                <a:lnTo>
                  <a:pt x="107" y="45"/>
                </a:lnTo>
                <a:lnTo>
                  <a:pt x="104" y="45"/>
                </a:lnTo>
                <a:close/>
                <a:moveTo>
                  <a:pt x="158" y="249"/>
                </a:moveTo>
                <a:lnTo>
                  <a:pt x="158" y="249"/>
                </a:lnTo>
                <a:lnTo>
                  <a:pt x="164" y="258"/>
                </a:lnTo>
                <a:lnTo>
                  <a:pt x="169" y="263"/>
                </a:lnTo>
                <a:lnTo>
                  <a:pt x="172" y="265"/>
                </a:lnTo>
                <a:lnTo>
                  <a:pt x="170" y="265"/>
                </a:lnTo>
                <a:lnTo>
                  <a:pt x="164" y="257"/>
                </a:lnTo>
                <a:lnTo>
                  <a:pt x="159" y="250"/>
                </a:lnTo>
                <a:lnTo>
                  <a:pt x="158" y="249"/>
                </a:lnTo>
                <a:close/>
                <a:moveTo>
                  <a:pt x="208" y="268"/>
                </a:moveTo>
                <a:lnTo>
                  <a:pt x="208" y="268"/>
                </a:lnTo>
                <a:lnTo>
                  <a:pt x="211" y="269"/>
                </a:lnTo>
                <a:lnTo>
                  <a:pt x="211" y="268"/>
                </a:lnTo>
                <a:lnTo>
                  <a:pt x="214" y="268"/>
                </a:lnTo>
                <a:lnTo>
                  <a:pt x="208" y="265"/>
                </a:lnTo>
                <a:lnTo>
                  <a:pt x="208" y="268"/>
                </a:lnTo>
                <a:close/>
                <a:moveTo>
                  <a:pt x="46" y="33"/>
                </a:moveTo>
                <a:lnTo>
                  <a:pt x="46" y="33"/>
                </a:lnTo>
                <a:lnTo>
                  <a:pt x="42" y="33"/>
                </a:lnTo>
                <a:lnTo>
                  <a:pt x="39" y="39"/>
                </a:lnTo>
                <a:lnTo>
                  <a:pt x="39" y="41"/>
                </a:lnTo>
                <a:lnTo>
                  <a:pt x="46" y="33"/>
                </a:lnTo>
                <a:close/>
                <a:moveTo>
                  <a:pt x="218" y="395"/>
                </a:moveTo>
                <a:lnTo>
                  <a:pt x="218" y="395"/>
                </a:lnTo>
                <a:lnTo>
                  <a:pt x="216" y="395"/>
                </a:lnTo>
                <a:lnTo>
                  <a:pt x="216" y="397"/>
                </a:lnTo>
                <a:lnTo>
                  <a:pt x="218" y="410"/>
                </a:lnTo>
                <a:lnTo>
                  <a:pt x="218" y="399"/>
                </a:lnTo>
                <a:lnTo>
                  <a:pt x="218" y="395"/>
                </a:lnTo>
                <a:close/>
                <a:moveTo>
                  <a:pt x="210" y="365"/>
                </a:moveTo>
                <a:lnTo>
                  <a:pt x="210" y="365"/>
                </a:lnTo>
                <a:lnTo>
                  <a:pt x="207" y="370"/>
                </a:lnTo>
                <a:lnTo>
                  <a:pt x="210" y="373"/>
                </a:lnTo>
                <a:lnTo>
                  <a:pt x="210" y="370"/>
                </a:lnTo>
                <a:lnTo>
                  <a:pt x="210" y="365"/>
                </a:lnTo>
                <a:close/>
                <a:moveTo>
                  <a:pt x="276" y="365"/>
                </a:moveTo>
                <a:lnTo>
                  <a:pt x="276" y="365"/>
                </a:lnTo>
                <a:lnTo>
                  <a:pt x="279" y="365"/>
                </a:lnTo>
                <a:lnTo>
                  <a:pt x="279" y="364"/>
                </a:lnTo>
                <a:lnTo>
                  <a:pt x="279" y="361"/>
                </a:lnTo>
                <a:lnTo>
                  <a:pt x="278" y="362"/>
                </a:lnTo>
                <a:lnTo>
                  <a:pt x="276" y="364"/>
                </a:lnTo>
                <a:lnTo>
                  <a:pt x="276" y="365"/>
                </a:lnTo>
                <a:close/>
                <a:moveTo>
                  <a:pt x="248" y="359"/>
                </a:moveTo>
                <a:lnTo>
                  <a:pt x="248" y="359"/>
                </a:lnTo>
                <a:lnTo>
                  <a:pt x="246" y="364"/>
                </a:lnTo>
                <a:lnTo>
                  <a:pt x="248" y="367"/>
                </a:lnTo>
                <a:lnTo>
                  <a:pt x="249" y="367"/>
                </a:lnTo>
                <a:lnTo>
                  <a:pt x="249" y="362"/>
                </a:lnTo>
                <a:lnTo>
                  <a:pt x="248" y="359"/>
                </a:lnTo>
                <a:close/>
                <a:moveTo>
                  <a:pt x="273" y="141"/>
                </a:moveTo>
                <a:lnTo>
                  <a:pt x="273" y="141"/>
                </a:lnTo>
                <a:lnTo>
                  <a:pt x="262" y="138"/>
                </a:lnTo>
                <a:lnTo>
                  <a:pt x="252" y="135"/>
                </a:lnTo>
                <a:lnTo>
                  <a:pt x="255" y="135"/>
                </a:lnTo>
                <a:lnTo>
                  <a:pt x="263" y="138"/>
                </a:lnTo>
                <a:lnTo>
                  <a:pt x="270" y="141"/>
                </a:lnTo>
                <a:lnTo>
                  <a:pt x="273" y="141"/>
                </a:lnTo>
                <a:close/>
                <a:moveTo>
                  <a:pt x="83" y="176"/>
                </a:moveTo>
                <a:lnTo>
                  <a:pt x="83" y="176"/>
                </a:lnTo>
                <a:lnTo>
                  <a:pt x="83" y="171"/>
                </a:lnTo>
                <a:lnTo>
                  <a:pt x="80" y="173"/>
                </a:lnTo>
                <a:lnTo>
                  <a:pt x="79" y="175"/>
                </a:lnTo>
                <a:lnTo>
                  <a:pt x="79" y="176"/>
                </a:lnTo>
                <a:lnTo>
                  <a:pt x="80" y="176"/>
                </a:lnTo>
                <a:lnTo>
                  <a:pt x="83" y="176"/>
                </a:lnTo>
                <a:close/>
                <a:moveTo>
                  <a:pt x="115" y="220"/>
                </a:moveTo>
                <a:lnTo>
                  <a:pt x="115" y="220"/>
                </a:lnTo>
                <a:lnTo>
                  <a:pt x="118" y="217"/>
                </a:lnTo>
                <a:lnTo>
                  <a:pt x="115" y="216"/>
                </a:lnTo>
                <a:lnTo>
                  <a:pt x="113" y="219"/>
                </a:lnTo>
                <a:lnTo>
                  <a:pt x="115" y="220"/>
                </a:lnTo>
                <a:close/>
                <a:moveTo>
                  <a:pt x="52" y="31"/>
                </a:moveTo>
                <a:lnTo>
                  <a:pt x="52" y="31"/>
                </a:lnTo>
                <a:lnTo>
                  <a:pt x="55" y="33"/>
                </a:lnTo>
                <a:lnTo>
                  <a:pt x="57" y="33"/>
                </a:lnTo>
                <a:lnTo>
                  <a:pt x="58" y="29"/>
                </a:lnTo>
                <a:lnTo>
                  <a:pt x="53" y="29"/>
                </a:lnTo>
                <a:lnTo>
                  <a:pt x="52" y="31"/>
                </a:lnTo>
                <a:close/>
                <a:moveTo>
                  <a:pt x="101" y="33"/>
                </a:moveTo>
                <a:lnTo>
                  <a:pt x="101" y="33"/>
                </a:lnTo>
                <a:lnTo>
                  <a:pt x="96" y="33"/>
                </a:lnTo>
                <a:lnTo>
                  <a:pt x="96" y="34"/>
                </a:lnTo>
                <a:lnTo>
                  <a:pt x="98" y="36"/>
                </a:lnTo>
                <a:lnTo>
                  <a:pt x="101" y="33"/>
                </a:lnTo>
                <a:close/>
                <a:moveTo>
                  <a:pt x="197" y="205"/>
                </a:moveTo>
                <a:lnTo>
                  <a:pt x="197" y="205"/>
                </a:lnTo>
                <a:lnTo>
                  <a:pt x="202" y="200"/>
                </a:lnTo>
                <a:lnTo>
                  <a:pt x="200" y="197"/>
                </a:lnTo>
                <a:lnTo>
                  <a:pt x="199" y="198"/>
                </a:lnTo>
                <a:lnTo>
                  <a:pt x="197" y="200"/>
                </a:lnTo>
                <a:lnTo>
                  <a:pt x="197" y="205"/>
                </a:lnTo>
                <a:close/>
                <a:moveTo>
                  <a:pt x="181" y="140"/>
                </a:moveTo>
                <a:lnTo>
                  <a:pt x="181" y="140"/>
                </a:lnTo>
                <a:lnTo>
                  <a:pt x="177" y="135"/>
                </a:lnTo>
                <a:lnTo>
                  <a:pt x="175" y="134"/>
                </a:lnTo>
                <a:lnTo>
                  <a:pt x="167" y="129"/>
                </a:lnTo>
                <a:lnTo>
                  <a:pt x="166" y="129"/>
                </a:lnTo>
                <a:lnTo>
                  <a:pt x="173" y="134"/>
                </a:lnTo>
                <a:lnTo>
                  <a:pt x="180" y="140"/>
                </a:lnTo>
                <a:lnTo>
                  <a:pt x="181" y="140"/>
                </a:lnTo>
                <a:close/>
                <a:moveTo>
                  <a:pt x="49" y="66"/>
                </a:moveTo>
                <a:lnTo>
                  <a:pt x="49" y="66"/>
                </a:lnTo>
                <a:lnTo>
                  <a:pt x="50" y="66"/>
                </a:lnTo>
                <a:lnTo>
                  <a:pt x="52" y="67"/>
                </a:lnTo>
                <a:lnTo>
                  <a:pt x="53" y="63"/>
                </a:lnTo>
                <a:lnTo>
                  <a:pt x="52" y="61"/>
                </a:lnTo>
                <a:lnTo>
                  <a:pt x="49" y="66"/>
                </a:lnTo>
                <a:close/>
                <a:moveTo>
                  <a:pt x="14" y="50"/>
                </a:moveTo>
                <a:lnTo>
                  <a:pt x="14" y="50"/>
                </a:lnTo>
                <a:lnTo>
                  <a:pt x="9" y="28"/>
                </a:lnTo>
                <a:lnTo>
                  <a:pt x="11" y="39"/>
                </a:lnTo>
                <a:lnTo>
                  <a:pt x="14" y="50"/>
                </a:lnTo>
                <a:close/>
                <a:moveTo>
                  <a:pt x="167" y="173"/>
                </a:moveTo>
                <a:lnTo>
                  <a:pt x="167" y="173"/>
                </a:lnTo>
                <a:lnTo>
                  <a:pt x="167" y="175"/>
                </a:lnTo>
                <a:lnTo>
                  <a:pt x="167" y="178"/>
                </a:lnTo>
                <a:lnTo>
                  <a:pt x="167" y="181"/>
                </a:lnTo>
                <a:lnTo>
                  <a:pt x="169" y="182"/>
                </a:lnTo>
                <a:lnTo>
                  <a:pt x="167" y="175"/>
                </a:lnTo>
                <a:lnTo>
                  <a:pt x="167" y="173"/>
                </a:lnTo>
                <a:close/>
                <a:moveTo>
                  <a:pt x="292" y="179"/>
                </a:moveTo>
                <a:lnTo>
                  <a:pt x="292" y="179"/>
                </a:lnTo>
                <a:lnTo>
                  <a:pt x="290" y="173"/>
                </a:lnTo>
                <a:lnTo>
                  <a:pt x="289" y="175"/>
                </a:lnTo>
                <a:lnTo>
                  <a:pt x="289" y="176"/>
                </a:lnTo>
                <a:lnTo>
                  <a:pt x="290" y="181"/>
                </a:lnTo>
                <a:lnTo>
                  <a:pt x="292" y="179"/>
                </a:lnTo>
                <a:close/>
                <a:moveTo>
                  <a:pt x="293" y="236"/>
                </a:moveTo>
                <a:lnTo>
                  <a:pt x="293" y="236"/>
                </a:lnTo>
                <a:lnTo>
                  <a:pt x="290" y="239"/>
                </a:lnTo>
                <a:lnTo>
                  <a:pt x="290" y="241"/>
                </a:lnTo>
                <a:lnTo>
                  <a:pt x="292" y="244"/>
                </a:lnTo>
                <a:lnTo>
                  <a:pt x="293" y="241"/>
                </a:lnTo>
                <a:lnTo>
                  <a:pt x="293" y="236"/>
                </a:lnTo>
                <a:close/>
                <a:moveTo>
                  <a:pt x="99" y="105"/>
                </a:moveTo>
                <a:lnTo>
                  <a:pt x="99" y="105"/>
                </a:lnTo>
                <a:lnTo>
                  <a:pt x="98" y="104"/>
                </a:lnTo>
                <a:lnTo>
                  <a:pt x="96" y="102"/>
                </a:lnTo>
                <a:lnTo>
                  <a:pt x="95" y="102"/>
                </a:lnTo>
                <a:lnTo>
                  <a:pt x="93" y="100"/>
                </a:lnTo>
                <a:lnTo>
                  <a:pt x="93" y="102"/>
                </a:lnTo>
                <a:lnTo>
                  <a:pt x="96" y="107"/>
                </a:lnTo>
                <a:lnTo>
                  <a:pt x="99" y="105"/>
                </a:lnTo>
                <a:close/>
                <a:moveTo>
                  <a:pt x="195" y="378"/>
                </a:moveTo>
                <a:lnTo>
                  <a:pt x="195" y="378"/>
                </a:lnTo>
                <a:lnTo>
                  <a:pt x="195" y="380"/>
                </a:lnTo>
                <a:lnTo>
                  <a:pt x="197" y="383"/>
                </a:lnTo>
                <a:lnTo>
                  <a:pt x="199" y="383"/>
                </a:lnTo>
                <a:lnTo>
                  <a:pt x="199" y="381"/>
                </a:lnTo>
                <a:lnTo>
                  <a:pt x="195" y="378"/>
                </a:lnTo>
                <a:close/>
                <a:moveTo>
                  <a:pt x="236" y="359"/>
                </a:moveTo>
                <a:lnTo>
                  <a:pt x="236" y="359"/>
                </a:lnTo>
                <a:lnTo>
                  <a:pt x="233" y="359"/>
                </a:lnTo>
                <a:lnTo>
                  <a:pt x="233" y="361"/>
                </a:lnTo>
                <a:lnTo>
                  <a:pt x="235" y="362"/>
                </a:lnTo>
                <a:lnTo>
                  <a:pt x="238" y="362"/>
                </a:lnTo>
                <a:lnTo>
                  <a:pt x="236" y="359"/>
                </a:lnTo>
                <a:close/>
                <a:moveTo>
                  <a:pt x="71" y="53"/>
                </a:moveTo>
                <a:lnTo>
                  <a:pt x="71" y="53"/>
                </a:lnTo>
                <a:lnTo>
                  <a:pt x="63" y="52"/>
                </a:lnTo>
                <a:lnTo>
                  <a:pt x="60" y="50"/>
                </a:lnTo>
                <a:lnTo>
                  <a:pt x="58" y="50"/>
                </a:lnTo>
                <a:lnTo>
                  <a:pt x="60" y="52"/>
                </a:lnTo>
                <a:lnTo>
                  <a:pt x="71" y="53"/>
                </a:lnTo>
                <a:close/>
                <a:moveTo>
                  <a:pt x="172" y="168"/>
                </a:moveTo>
                <a:lnTo>
                  <a:pt x="172" y="168"/>
                </a:lnTo>
                <a:lnTo>
                  <a:pt x="170" y="170"/>
                </a:lnTo>
                <a:lnTo>
                  <a:pt x="173" y="178"/>
                </a:lnTo>
                <a:lnTo>
                  <a:pt x="173" y="173"/>
                </a:lnTo>
                <a:lnTo>
                  <a:pt x="172" y="168"/>
                </a:lnTo>
                <a:close/>
                <a:moveTo>
                  <a:pt x="41" y="48"/>
                </a:moveTo>
                <a:lnTo>
                  <a:pt x="41" y="48"/>
                </a:lnTo>
                <a:lnTo>
                  <a:pt x="42" y="44"/>
                </a:lnTo>
                <a:lnTo>
                  <a:pt x="41" y="45"/>
                </a:lnTo>
                <a:lnTo>
                  <a:pt x="38" y="50"/>
                </a:lnTo>
                <a:lnTo>
                  <a:pt x="41" y="48"/>
                </a:lnTo>
                <a:close/>
                <a:moveTo>
                  <a:pt x="96" y="205"/>
                </a:moveTo>
                <a:lnTo>
                  <a:pt x="96" y="205"/>
                </a:lnTo>
                <a:lnTo>
                  <a:pt x="99" y="203"/>
                </a:lnTo>
                <a:lnTo>
                  <a:pt x="96" y="200"/>
                </a:lnTo>
                <a:lnTo>
                  <a:pt x="95" y="197"/>
                </a:lnTo>
                <a:lnTo>
                  <a:pt x="96" y="205"/>
                </a:lnTo>
                <a:close/>
                <a:moveTo>
                  <a:pt x="243" y="277"/>
                </a:moveTo>
                <a:lnTo>
                  <a:pt x="243" y="277"/>
                </a:lnTo>
                <a:lnTo>
                  <a:pt x="243" y="274"/>
                </a:lnTo>
                <a:lnTo>
                  <a:pt x="241" y="274"/>
                </a:lnTo>
                <a:lnTo>
                  <a:pt x="240" y="276"/>
                </a:lnTo>
                <a:lnTo>
                  <a:pt x="238" y="277"/>
                </a:lnTo>
                <a:lnTo>
                  <a:pt x="243" y="277"/>
                </a:lnTo>
                <a:close/>
                <a:moveTo>
                  <a:pt x="230" y="440"/>
                </a:moveTo>
                <a:lnTo>
                  <a:pt x="230" y="440"/>
                </a:lnTo>
                <a:lnTo>
                  <a:pt x="238" y="440"/>
                </a:lnTo>
                <a:lnTo>
                  <a:pt x="236" y="440"/>
                </a:lnTo>
                <a:lnTo>
                  <a:pt x="230" y="438"/>
                </a:lnTo>
                <a:lnTo>
                  <a:pt x="230" y="440"/>
                </a:lnTo>
                <a:close/>
                <a:moveTo>
                  <a:pt x="225" y="276"/>
                </a:moveTo>
                <a:lnTo>
                  <a:pt x="225" y="276"/>
                </a:lnTo>
                <a:lnTo>
                  <a:pt x="229" y="277"/>
                </a:lnTo>
                <a:lnTo>
                  <a:pt x="229" y="272"/>
                </a:lnTo>
                <a:lnTo>
                  <a:pt x="225" y="272"/>
                </a:lnTo>
                <a:lnTo>
                  <a:pt x="225" y="276"/>
                </a:lnTo>
                <a:close/>
                <a:moveTo>
                  <a:pt x="41" y="26"/>
                </a:moveTo>
                <a:lnTo>
                  <a:pt x="41" y="26"/>
                </a:lnTo>
                <a:lnTo>
                  <a:pt x="38" y="25"/>
                </a:lnTo>
                <a:lnTo>
                  <a:pt x="38" y="28"/>
                </a:lnTo>
                <a:lnTo>
                  <a:pt x="39" y="28"/>
                </a:lnTo>
                <a:lnTo>
                  <a:pt x="41" y="28"/>
                </a:lnTo>
                <a:lnTo>
                  <a:pt x="41" y="26"/>
                </a:lnTo>
                <a:close/>
                <a:moveTo>
                  <a:pt x="200" y="143"/>
                </a:moveTo>
                <a:lnTo>
                  <a:pt x="200" y="143"/>
                </a:lnTo>
                <a:lnTo>
                  <a:pt x="199" y="145"/>
                </a:lnTo>
                <a:lnTo>
                  <a:pt x="197" y="148"/>
                </a:lnTo>
                <a:lnTo>
                  <a:pt x="202" y="145"/>
                </a:lnTo>
                <a:lnTo>
                  <a:pt x="200" y="143"/>
                </a:lnTo>
                <a:close/>
                <a:moveTo>
                  <a:pt x="263" y="257"/>
                </a:moveTo>
                <a:lnTo>
                  <a:pt x="263" y="257"/>
                </a:lnTo>
                <a:lnTo>
                  <a:pt x="268" y="253"/>
                </a:lnTo>
                <a:lnTo>
                  <a:pt x="273" y="249"/>
                </a:lnTo>
                <a:lnTo>
                  <a:pt x="271" y="249"/>
                </a:lnTo>
                <a:lnTo>
                  <a:pt x="263" y="257"/>
                </a:lnTo>
                <a:close/>
                <a:moveTo>
                  <a:pt x="178" y="253"/>
                </a:moveTo>
                <a:lnTo>
                  <a:pt x="178" y="253"/>
                </a:lnTo>
                <a:lnTo>
                  <a:pt x="177" y="260"/>
                </a:lnTo>
                <a:lnTo>
                  <a:pt x="180" y="255"/>
                </a:lnTo>
                <a:lnTo>
                  <a:pt x="178" y="253"/>
                </a:lnTo>
                <a:close/>
                <a:moveTo>
                  <a:pt x="58" y="56"/>
                </a:moveTo>
                <a:lnTo>
                  <a:pt x="58" y="56"/>
                </a:lnTo>
                <a:lnTo>
                  <a:pt x="57" y="61"/>
                </a:lnTo>
                <a:lnTo>
                  <a:pt x="58" y="63"/>
                </a:lnTo>
                <a:lnTo>
                  <a:pt x="60" y="59"/>
                </a:lnTo>
                <a:lnTo>
                  <a:pt x="58" y="56"/>
                </a:lnTo>
                <a:close/>
                <a:moveTo>
                  <a:pt x="183" y="203"/>
                </a:moveTo>
                <a:lnTo>
                  <a:pt x="183" y="203"/>
                </a:lnTo>
                <a:lnTo>
                  <a:pt x="180" y="206"/>
                </a:lnTo>
                <a:lnTo>
                  <a:pt x="181" y="208"/>
                </a:lnTo>
                <a:lnTo>
                  <a:pt x="183" y="206"/>
                </a:lnTo>
                <a:lnTo>
                  <a:pt x="184" y="203"/>
                </a:lnTo>
                <a:lnTo>
                  <a:pt x="183" y="203"/>
                </a:lnTo>
                <a:close/>
                <a:moveTo>
                  <a:pt x="289" y="238"/>
                </a:moveTo>
                <a:lnTo>
                  <a:pt x="289" y="238"/>
                </a:lnTo>
                <a:lnTo>
                  <a:pt x="292" y="233"/>
                </a:lnTo>
                <a:lnTo>
                  <a:pt x="292" y="231"/>
                </a:lnTo>
                <a:lnTo>
                  <a:pt x="292" y="230"/>
                </a:lnTo>
                <a:lnTo>
                  <a:pt x="290" y="230"/>
                </a:lnTo>
                <a:lnTo>
                  <a:pt x="289" y="236"/>
                </a:lnTo>
                <a:lnTo>
                  <a:pt x="289" y="238"/>
                </a:lnTo>
                <a:close/>
                <a:moveTo>
                  <a:pt x="143" y="115"/>
                </a:moveTo>
                <a:lnTo>
                  <a:pt x="143" y="115"/>
                </a:lnTo>
                <a:lnTo>
                  <a:pt x="142" y="115"/>
                </a:lnTo>
                <a:lnTo>
                  <a:pt x="140" y="115"/>
                </a:lnTo>
                <a:lnTo>
                  <a:pt x="139" y="116"/>
                </a:lnTo>
                <a:lnTo>
                  <a:pt x="143" y="116"/>
                </a:lnTo>
                <a:lnTo>
                  <a:pt x="143" y="115"/>
                </a:lnTo>
                <a:close/>
                <a:moveTo>
                  <a:pt x="273" y="143"/>
                </a:moveTo>
                <a:lnTo>
                  <a:pt x="273" y="143"/>
                </a:lnTo>
                <a:lnTo>
                  <a:pt x="274" y="145"/>
                </a:lnTo>
                <a:lnTo>
                  <a:pt x="282" y="151"/>
                </a:lnTo>
                <a:lnTo>
                  <a:pt x="284" y="151"/>
                </a:lnTo>
                <a:lnTo>
                  <a:pt x="273" y="143"/>
                </a:lnTo>
                <a:close/>
                <a:moveTo>
                  <a:pt x="77" y="47"/>
                </a:moveTo>
                <a:lnTo>
                  <a:pt x="77" y="47"/>
                </a:lnTo>
                <a:lnTo>
                  <a:pt x="80" y="47"/>
                </a:lnTo>
                <a:lnTo>
                  <a:pt x="82" y="41"/>
                </a:lnTo>
                <a:lnTo>
                  <a:pt x="80" y="42"/>
                </a:lnTo>
                <a:lnTo>
                  <a:pt x="80" y="44"/>
                </a:lnTo>
                <a:lnTo>
                  <a:pt x="79" y="45"/>
                </a:lnTo>
                <a:lnTo>
                  <a:pt x="77" y="47"/>
                </a:lnTo>
                <a:close/>
                <a:moveTo>
                  <a:pt x="142" y="214"/>
                </a:moveTo>
                <a:lnTo>
                  <a:pt x="142" y="214"/>
                </a:lnTo>
                <a:lnTo>
                  <a:pt x="129" y="211"/>
                </a:lnTo>
                <a:lnTo>
                  <a:pt x="118" y="208"/>
                </a:lnTo>
                <a:lnTo>
                  <a:pt x="129" y="212"/>
                </a:lnTo>
                <a:lnTo>
                  <a:pt x="142" y="214"/>
                </a:lnTo>
                <a:close/>
                <a:moveTo>
                  <a:pt x="107" y="108"/>
                </a:moveTo>
                <a:lnTo>
                  <a:pt x="107" y="108"/>
                </a:lnTo>
                <a:lnTo>
                  <a:pt x="101" y="112"/>
                </a:lnTo>
                <a:lnTo>
                  <a:pt x="102" y="113"/>
                </a:lnTo>
                <a:lnTo>
                  <a:pt x="109" y="110"/>
                </a:lnTo>
                <a:lnTo>
                  <a:pt x="107" y="108"/>
                </a:lnTo>
                <a:close/>
                <a:moveTo>
                  <a:pt x="154" y="205"/>
                </a:moveTo>
                <a:lnTo>
                  <a:pt x="154" y="205"/>
                </a:lnTo>
                <a:lnTo>
                  <a:pt x="154" y="208"/>
                </a:lnTo>
                <a:lnTo>
                  <a:pt x="154" y="211"/>
                </a:lnTo>
                <a:lnTo>
                  <a:pt x="158" y="209"/>
                </a:lnTo>
                <a:lnTo>
                  <a:pt x="154" y="205"/>
                </a:lnTo>
                <a:close/>
                <a:moveTo>
                  <a:pt x="170" y="160"/>
                </a:moveTo>
                <a:lnTo>
                  <a:pt x="170" y="160"/>
                </a:lnTo>
                <a:lnTo>
                  <a:pt x="173" y="157"/>
                </a:lnTo>
                <a:lnTo>
                  <a:pt x="173" y="156"/>
                </a:lnTo>
                <a:lnTo>
                  <a:pt x="169" y="160"/>
                </a:lnTo>
                <a:lnTo>
                  <a:pt x="170" y="160"/>
                </a:lnTo>
                <a:close/>
                <a:moveTo>
                  <a:pt x="52" y="42"/>
                </a:moveTo>
                <a:lnTo>
                  <a:pt x="52" y="42"/>
                </a:lnTo>
                <a:lnTo>
                  <a:pt x="55" y="42"/>
                </a:lnTo>
                <a:lnTo>
                  <a:pt x="57" y="42"/>
                </a:lnTo>
                <a:lnTo>
                  <a:pt x="57" y="41"/>
                </a:lnTo>
                <a:lnTo>
                  <a:pt x="53" y="41"/>
                </a:lnTo>
                <a:lnTo>
                  <a:pt x="52" y="42"/>
                </a:lnTo>
                <a:close/>
                <a:moveTo>
                  <a:pt x="106" y="37"/>
                </a:moveTo>
                <a:lnTo>
                  <a:pt x="106" y="37"/>
                </a:lnTo>
                <a:lnTo>
                  <a:pt x="107" y="34"/>
                </a:lnTo>
                <a:lnTo>
                  <a:pt x="102" y="33"/>
                </a:lnTo>
                <a:lnTo>
                  <a:pt x="104" y="34"/>
                </a:lnTo>
                <a:lnTo>
                  <a:pt x="104" y="37"/>
                </a:lnTo>
                <a:lnTo>
                  <a:pt x="106" y="37"/>
                </a:lnTo>
                <a:close/>
                <a:moveTo>
                  <a:pt x="271" y="261"/>
                </a:moveTo>
                <a:lnTo>
                  <a:pt x="271" y="261"/>
                </a:lnTo>
                <a:lnTo>
                  <a:pt x="274" y="258"/>
                </a:lnTo>
                <a:lnTo>
                  <a:pt x="274" y="257"/>
                </a:lnTo>
                <a:lnTo>
                  <a:pt x="274" y="255"/>
                </a:lnTo>
                <a:lnTo>
                  <a:pt x="271" y="258"/>
                </a:lnTo>
                <a:lnTo>
                  <a:pt x="271" y="261"/>
                </a:lnTo>
                <a:close/>
                <a:moveTo>
                  <a:pt x="263" y="156"/>
                </a:moveTo>
                <a:lnTo>
                  <a:pt x="263" y="156"/>
                </a:lnTo>
                <a:lnTo>
                  <a:pt x="266" y="157"/>
                </a:lnTo>
                <a:lnTo>
                  <a:pt x="268" y="154"/>
                </a:lnTo>
                <a:lnTo>
                  <a:pt x="266" y="154"/>
                </a:lnTo>
                <a:lnTo>
                  <a:pt x="263" y="156"/>
                </a:lnTo>
                <a:close/>
                <a:moveTo>
                  <a:pt x="102" y="219"/>
                </a:moveTo>
                <a:lnTo>
                  <a:pt x="102" y="219"/>
                </a:lnTo>
                <a:lnTo>
                  <a:pt x="101" y="224"/>
                </a:lnTo>
                <a:lnTo>
                  <a:pt x="101" y="225"/>
                </a:lnTo>
                <a:lnTo>
                  <a:pt x="106" y="220"/>
                </a:lnTo>
                <a:lnTo>
                  <a:pt x="102" y="219"/>
                </a:lnTo>
                <a:close/>
                <a:moveTo>
                  <a:pt x="24" y="107"/>
                </a:moveTo>
                <a:lnTo>
                  <a:pt x="24" y="107"/>
                </a:lnTo>
                <a:lnTo>
                  <a:pt x="25" y="121"/>
                </a:lnTo>
                <a:lnTo>
                  <a:pt x="27" y="123"/>
                </a:lnTo>
                <a:lnTo>
                  <a:pt x="24" y="107"/>
                </a:lnTo>
                <a:close/>
                <a:moveTo>
                  <a:pt x="271" y="271"/>
                </a:moveTo>
                <a:lnTo>
                  <a:pt x="271" y="271"/>
                </a:lnTo>
                <a:lnTo>
                  <a:pt x="271" y="272"/>
                </a:lnTo>
                <a:lnTo>
                  <a:pt x="265" y="276"/>
                </a:lnTo>
                <a:lnTo>
                  <a:pt x="263" y="277"/>
                </a:lnTo>
                <a:lnTo>
                  <a:pt x="271" y="271"/>
                </a:lnTo>
                <a:close/>
                <a:moveTo>
                  <a:pt x="230" y="265"/>
                </a:moveTo>
                <a:lnTo>
                  <a:pt x="230" y="265"/>
                </a:lnTo>
                <a:lnTo>
                  <a:pt x="232" y="266"/>
                </a:lnTo>
                <a:lnTo>
                  <a:pt x="240" y="265"/>
                </a:lnTo>
                <a:lnTo>
                  <a:pt x="241" y="263"/>
                </a:lnTo>
                <a:lnTo>
                  <a:pt x="230" y="265"/>
                </a:lnTo>
                <a:close/>
                <a:moveTo>
                  <a:pt x="230" y="145"/>
                </a:moveTo>
                <a:lnTo>
                  <a:pt x="230" y="145"/>
                </a:lnTo>
                <a:lnTo>
                  <a:pt x="229" y="143"/>
                </a:lnTo>
                <a:lnTo>
                  <a:pt x="229" y="145"/>
                </a:lnTo>
                <a:lnTo>
                  <a:pt x="227" y="146"/>
                </a:lnTo>
                <a:lnTo>
                  <a:pt x="227" y="148"/>
                </a:lnTo>
                <a:lnTo>
                  <a:pt x="229" y="148"/>
                </a:lnTo>
                <a:lnTo>
                  <a:pt x="230" y="145"/>
                </a:lnTo>
                <a:close/>
                <a:moveTo>
                  <a:pt x="35" y="97"/>
                </a:moveTo>
                <a:lnTo>
                  <a:pt x="35" y="97"/>
                </a:lnTo>
                <a:lnTo>
                  <a:pt x="31" y="100"/>
                </a:lnTo>
                <a:lnTo>
                  <a:pt x="33" y="105"/>
                </a:lnTo>
                <a:lnTo>
                  <a:pt x="35" y="97"/>
                </a:lnTo>
                <a:close/>
                <a:moveTo>
                  <a:pt x="131" y="236"/>
                </a:moveTo>
                <a:lnTo>
                  <a:pt x="131" y="236"/>
                </a:lnTo>
                <a:lnTo>
                  <a:pt x="137" y="236"/>
                </a:lnTo>
                <a:lnTo>
                  <a:pt x="136" y="235"/>
                </a:lnTo>
                <a:lnTo>
                  <a:pt x="132" y="233"/>
                </a:lnTo>
                <a:lnTo>
                  <a:pt x="131" y="236"/>
                </a:lnTo>
                <a:close/>
                <a:moveTo>
                  <a:pt x="49" y="37"/>
                </a:moveTo>
                <a:lnTo>
                  <a:pt x="49" y="37"/>
                </a:lnTo>
                <a:lnTo>
                  <a:pt x="52" y="37"/>
                </a:lnTo>
                <a:lnTo>
                  <a:pt x="53" y="36"/>
                </a:lnTo>
                <a:lnTo>
                  <a:pt x="50" y="34"/>
                </a:lnTo>
                <a:lnTo>
                  <a:pt x="49" y="37"/>
                </a:lnTo>
                <a:close/>
                <a:moveTo>
                  <a:pt x="65" y="31"/>
                </a:moveTo>
                <a:lnTo>
                  <a:pt x="65" y="31"/>
                </a:lnTo>
                <a:lnTo>
                  <a:pt x="63" y="34"/>
                </a:lnTo>
                <a:lnTo>
                  <a:pt x="66" y="34"/>
                </a:lnTo>
                <a:lnTo>
                  <a:pt x="68" y="31"/>
                </a:lnTo>
                <a:lnTo>
                  <a:pt x="65" y="31"/>
                </a:lnTo>
                <a:close/>
                <a:moveTo>
                  <a:pt x="44" y="29"/>
                </a:moveTo>
                <a:lnTo>
                  <a:pt x="44" y="29"/>
                </a:lnTo>
                <a:lnTo>
                  <a:pt x="47" y="29"/>
                </a:lnTo>
                <a:lnTo>
                  <a:pt x="49" y="28"/>
                </a:lnTo>
                <a:lnTo>
                  <a:pt x="44" y="26"/>
                </a:lnTo>
                <a:lnTo>
                  <a:pt x="44" y="29"/>
                </a:lnTo>
                <a:close/>
                <a:moveTo>
                  <a:pt x="104" y="209"/>
                </a:moveTo>
                <a:lnTo>
                  <a:pt x="104" y="209"/>
                </a:lnTo>
                <a:lnTo>
                  <a:pt x="102" y="208"/>
                </a:lnTo>
                <a:lnTo>
                  <a:pt x="99" y="209"/>
                </a:lnTo>
                <a:lnTo>
                  <a:pt x="101" y="211"/>
                </a:lnTo>
                <a:lnTo>
                  <a:pt x="104" y="209"/>
                </a:lnTo>
                <a:close/>
                <a:moveTo>
                  <a:pt x="230" y="299"/>
                </a:moveTo>
                <a:lnTo>
                  <a:pt x="230" y="299"/>
                </a:lnTo>
                <a:lnTo>
                  <a:pt x="229" y="301"/>
                </a:lnTo>
                <a:lnTo>
                  <a:pt x="227" y="302"/>
                </a:lnTo>
                <a:lnTo>
                  <a:pt x="230" y="302"/>
                </a:lnTo>
                <a:lnTo>
                  <a:pt x="230" y="299"/>
                </a:lnTo>
                <a:close/>
                <a:moveTo>
                  <a:pt x="216" y="367"/>
                </a:moveTo>
                <a:lnTo>
                  <a:pt x="216" y="367"/>
                </a:lnTo>
                <a:lnTo>
                  <a:pt x="216" y="364"/>
                </a:lnTo>
                <a:lnTo>
                  <a:pt x="214" y="362"/>
                </a:lnTo>
                <a:lnTo>
                  <a:pt x="213" y="362"/>
                </a:lnTo>
                <a:lnTo>
                  <a:pt x="216" y="367"/>
                </a:lnTo>
                <a:close/>
                <a:moveTo>
                  <a:pt x="106" y="203"/>
                </a:moveTo>
                <a:lnTo>
                  <a:pt x="106" y="203"/>
                </a:lnTo>
                <a:lnTo>
                  <a:pt x="112" y="206"/>
                </a:lnTo>
                <a:lnTo>
                  <a:pt x="117" y="208"/>
                </a:lnTo>
                <a:lnTo>
                  <a:pt x="107" y="201"/>
                </a:lnTo>
                <a:lnTo>
                  <a:pt x="106" y="203"/>
                </a:lnTo>
                <a:close/>
                <a:moveTo>
                  <a:pt x="202" y="268"/>
                </a:moveTo>
                <a:lnTo>
                  <a:pt x="202" y="268"/>
                </a:lnTo>
                <a:lnTo>
                  <a:pt x="205" y="268"/>
                </a:lnTo>
                <a:lnTo>
                  <a:pt x="205" y="263"/>
                </a:lnTo>
                <a:lnTo>
                  <a:pt x="203" y="263"/>
                </a:lnTo>
                <a:lnTo>
                  <a:pt x="202" y="268"/>
                </a:lnTo>
                <a:close/>
                <a:moveTo>
                  <a:pt x="55" y="71"/>
                </a:moveTo>
                <a:lnTo>
                  <a:pt x="55" y="71"/>
                </a:lnTo>
                <a:lnTo>
                  <a:pt x="58" y="72"/>
                </a:lnTo>
                <a:lnTo>
                  <a:pt x="60" y="71"/>
                </a:lnTo>
                <a:lnTo>
                  <a:pt x="58" y="69"/>
                </a:lnTo>
                <a:lnTo>
                  <a:pt x="55" y="71"/>
                </a:lnTo>
                <a:close/>
                <a:moveTo>
                  <a:pt x="98" y="44"/>
                </a:moveTo>
                <a:lnTo>
                  <a:pt x="98" y="44"/>
                </a:lnTo>
                <a:lnTo>
                  <a:pt x="95" y="48"/>
                </a:lnTo>
                <a:lnTo>
                  <a:pt x="98" y="48"/>
                </a:lnTo>
                <a:lnTo>
                  <a:pt x="99" y="45"/>
                </a:lnTo>
                <a:lnTo>
                  <a:pt x="98" y="44"/>
                </a:lnTo>
                <a:close/>
                <a:moveTo>
                  <a:pt x="248" y="143"/>
                </a:moveTo>
                <a:lnTo>
                  <a:pt x="248" y="143"/>
                </a:lnTo>
                <a:lnTo>
                  <a:pt x="251" y="143"/>
                </a:lnTo>
                <a:lnTo>
                  <a:pt x="251" y="141"/>
                </a:lnTo>
                <a:lnTo>
                  <a:pt x="248" y="140"/>
                </a:lnTo>
                <a:lnTo>
                  <a:pt x="248" y="143"/>
                </a:lnTo>
                <a:close/>
                <a:moveTo>
                  <a:pt x="87" y="36"/>
                </a:moveTo>
                <a:lnTo>
                  <a:pt x="87" y="36"/>
                </a:lnTo>
                <a:lnTo>
                  <a:pt x="87" y="39"/>
                </a:lnTo>
                <a:lnTo>
                  <a:pt x="88" y="39"/>
                </a:lnTo>
                <a:lnTo>
                  <a:pt x="90" y="36"/>
                </a:lnTo>
                <a:lnTo>
                  <a:pt x="87" y="36"/>
                </a:lnTo>
                <a:close/>
                <a:moveTo>
                  <a:pt x="90" y="48"/>
                </a:moveTo>
                <a:lnTo>
                  <a:pt x="90" y="48"/>
                </a:lnTo>
                <a:lnTo>
                  <a:pt x="90" y="44"/>
                </a:lnTo>
                <a:lnTo>
                  <a:pt x="88" y="47"/>
                </a:lnTo>
                <a:lnTo>
                  <a:pt x="87" y="48"/>
                </a:lnTo>
                <a:lnTo>
                  <a:pt x="90" y="48"/>
                </a:lnTo>
                <a:close/>
                <a:moveTo>
                  <a:pt x="76" y="34"/>
                </a:moveTo>
                <a:lnTo>
                  <a:pt x="76" y="34"/>
                </a:lnTo>
                <a:lnTo>
                  <a:pt x="72" y="33"/>
                </a:lnTo>
                <a:lnTo>
                  <a:pt x="71" y="36"/>
                </a:lnTo>
                <a:lnTo>
                  <a:pt x="74" y="36"/>
                </a:lnTo>
                <a:lnTo>
                  <a:pt x="76" y="34"/>
                </a:lnTo>
                <a:close/>
                <a:moveTo>
                  <a:pt x="170" y="216"/>
                </a:moveTo>
                <a:lnTo>
                  <a:pt x="170" y="216"/>
                </a:lnTo>
                <a:lnTo>
                  <a:pt x="172" y="214"/>
                </a:lnTo>
                <a:lnTo>
                  <a:pt x="172" y="212"/>
                </a:lnTo>
                <a:lnTo>
                  <a:pt x="172" y="209"/>
                </a:lnTo>
                <a:lnTo>
                  <a:pt x="169" y="212"/>
                </a:lnTo>
                <a:lnTo>
                  <a:pt x="170" y="212"/>
                </a:lnTo>
                <a:lnTo>
                  <a:pt x="170" y="216"/>
                </a:lnTo>
                <a:close/>
                <a:moveTo>
                  <a:pt x="183" y="126"/>
                </a:moveTo>
                <a:lnTo>
                  <a:pt x="183" y="126"/>
                </a:lnTo>
                <a:lnTo>
                  <a:pt x="181" y="124"/>
                </a:lnTo>
                <a:lnTo>
                  <a:pt x="180" y="130"/>
                </a:lnTo>
                <a:lnTo>
                  <a:pt x="183" y="126"/>
                </a:lnTo>
                <a:close/>
                <a:moveTo>
                  <a:pt x="289" y="377"/>
                </a:moveTo>
                <a:lnTo>
                  <a:pt x="289" y="377"/>
                </a:lnTo>
                <a:lnTo>
                  <a:pt x="287" y="373"/>
                </a:lnTo>
                <a:lnTo>
                  <a:pt x="285" y="373"/>
                </a:lnTo>
                <a:lnTo>
                  <a:pt x="285" y="377"/>
                </a:lnTo>
                <a:lnTo>
                  <a:pt x="289" y="377"/>
                </a:lnTo>
                <a:close/>
                <a:moveTo>
                  <a:pt x="225" y="350"/>
                </a:moveTo>
                <a:lnTo>
                  <a:pt x="225" y="350"/>
                </a:lnTo>
                <a:lnTo>
                  <a:pt x="227" y="348"/>
                </a:lnTo>
                <a:lnTo>
                  <a:pt x="227" y="347"/>
                </a:lnTo>
                <a:lnTo>
                  <a:pt x="225" y="347"/>
                </a:lnTo>
                <a:lnTo>
                  <a:pt x="224" y="347"/>
                </a:lnTo>
                <a:lnTo>
                  <a:pt x="225" y="350"/>
                </a:lnTo>
                <a:close/>
                <a:moveTo>
                  <a:pt x="205" y="362"/>
                </a:moveTo>
                <a:lnTo>
                  <a:pt x="205" y="362"/>
                </a:lnTo>
                <a:lnTo>
                  <a:pt x="205" y="365"/>
                </a:lnTo>
                <a:lnTo>
                  <a:pt x="205" y="367"/>
                </a:lnTo>
                <a:lnTo>
                  <a:pt x="207" y="362"/>
                </a:lnTo>
                <a:lnTo>
                  <a:pt x="205" y="362"/>
                </a:lnTo>
                <a:close/>
                <a:moveTo>
                  <a:pt x="240" y="408"/>
                </a:moveTo>
                <a:lnTo>
                  <a:pt x="240" y="408"/>
                </a:lnTo>
                <a:lnTo>
                  <a:pt x="238" y="408"/>
                </a:lnTo>
                <a:lnTo>
                  <a:pt x="235" y="410"/>
                </a:lnTo>
                <a:lnTo>
                  <a:pt x="235" y="413"/>
                </a:lnTo>
                <a:lnTo>
                  <a:pt x="238" y="410"/>
                </a:lnTo>
                <a:lnTo>
                  <a:pt x="240" y="408"/>
                </a:lnTo>
                <a:close/>
                <a:moveTo>
                  <a:pt x="161" y="119"/>
                </a:moveTo>
                <a:lnTo>
                  <a:pt x="161" y="119"/>
                </a:lnTo>
                <a:lnTo>
                  <a:pt x="156" y="121"/>
                </a:lnTo>
                <a:lnTo>
                  <a:pt x="159" y="123"/>
                </a:lnTo>
                <a:lnTo>
                  <a:pt x="161" y="119"/>
                </a:lnTo>
                <a:close/>
                <a:moveTo>
                  <a:pt x="214" y="165"/>
                </a:moveTo>
                <a:lnTo>
                  <a:pt x="214" y="165"/>
                </a:lnTo>
                <a:lnTo>
                  <a:pt x="214" y="176"/>
                </a:lnTo>
                <a:lnTo>
                  <a:pt x="214" y="165"/>
                </a:lnTo>
                <a:close/>
                <a:moveTo>
                  <a:pt x="248" y="377"/>
                </a:moveTo>
                <a:lnTo>
                  <a:pt x="248" y="377"/>
                </a:lnTo>
                <a:lnTo>
                  <a:pt x="246" y="375"/>
                </a:lnTo>
                <a:lnTo>
                  <a:pt x="246" y="373"/>
                </a:lnTo>
                <a:lnTo>
                  <a:pt x="244" y="375"/>
                </a:lnTo>
                <a:lnTo>
                  <a:pt x="246" y="378"/>
                </a:lnTo>
                <a:lnTo>
                  <a:pt x="248" y="377"/>
                </a:lnTo>
                <a:close/>
                <a:moveTo>
                  <a:pt x="238" y="378"/>
                </a:moveTo>
                <a:lnTo>
                  <a:pt x="238" y="378"/>
                </a:lnTo>
                <a:lnTo>
                  <a:pt x="240" y="383"/>
                </a:lnTo>
                <a:lnTo>
                  <a:pt x="241" y="381"/>
                </a:lnTo>
                <a:lnTo>
                  <a:pt x="240" y="378"/>
                </a:lnTo>
                <a:lnTo>
                  <a:pt x="238" y="378"/>
                </a:lnTo>
                <a:close/>
                <a:moveTo>
                  <a:pt x="199" y="171"/>
                </a:moveTo>
                <a:lnTo>
                  <a:pt x="199" y="171"/>
                </a:lnTo>
                <a:lnTo>
                  <a:pt x="199" y="170"/>
                </a:lnTo>
                <a:lnTo>
                  <a:pt x="195" y="171"/>
                </a:lnTo>
                <a:lnTo>
                  <a:pt x="194" y="176"/>
                </a:lnTo>
                <a:lnTo>
                  <a:pt x="199" y="171"/>
                </a:lnTo>
                <a:close/>
                <a:moveTo>
                  <a:pt x="28" y="63"/>
                </a:moveTo>
                <a:lnTo>
                  <a:pt x="28" y="63"/>
                </a:lnTo>
                <a:lnTo>
                  <a:pt x="25" y="66"/>
                </a:lnTo>
                <a:lnTo>
                  <a:pt x="25" y="67"/>
                </a:lnTo>
                <a:lnTo>
                  <a:pt x="28" y="63"/>
                </a:lnTo>
                <a:close/>
                <a:moveTo>
                  <a:pt x="172" y="222"/>
                </a:moveTo>
                <a:lnTo>
                  <a:pt x="172" y="222"/>
                </a:lnTo>
                <a:lnTo>
                  <a:pt x="170" y="225"/>
                </a:lnTo>
                <a:lnTo>
                  <a:pt x="170" y="228"/>
                </a:lnTo>
                <a:lnTo>
                  <a:pt x="170" y="230"/>
                </a:lnTo>
                <a:lnTo>
                  <a:pt x="172" y="228"/>
                </a:lnTo>
                <a:lnTo>
                  <a:pt x="172" y="222"/>
                </a:lnTo>
                <a:close/>
                <a:moveTo>
                  <a:pt x="271" y="159"/>
                </a:moveTo>
                <a:lnTo>
                  <a:pt x="271" y="159"/>
                </a:lnTo>
                <a:lnTo>
                  <a:pt x="271" y="160"/>
                </a:lnTo>
                <a:lnTo>
                  <a:pt x="273" y="162"/>
                </a:lnTo>
                <a:lnTo>
                  <a:pt x="274" y="160"/>
                </a:lnTo>
                <a:lnTo>
                  <a:pt x="271" y="159"/>
                </a:lnTo>
                <a:close/>
                <a:moveTo>
                  <a:pt x="205" y="272"/>
                </a:moveTo>
                <a:lnTo>
                  <a:pt x="205" y="272"/>
                </a:lnTo>
                <a:lnTo>
                  <a:pt x="205" y="271"/>
                </a:lnTo>
                <a:lnTo>
                  <a:pt x="200" y="269"/>
                </a:lnTo>
                <a:lnTo>
                  <a:pt x="200" y="271"/>
                </a:lnTo>
                <a:lnTo>
                  <a:pt x="205" y="272"/>
                </a:lnTo>
                <a:close/>
                <a:moveTo>
                  <a:pt x="221" y="138"/>
                </a:moveTo>
                <a:lnTo>
                  <a:pt x="221" y="138"/>
                </a:lnTo>
                <a:lnTo>
                  <a:pt x="216" y="140"/>
                </a:lnTo>
                <a:lnTo>
                  <a:pt x="216" y="141"/>
                </a:lnTo>
                <a:lnTo>
                  <a:pt x="219" y="141"/>
                </a:lnTo>
                <a:lnTo>
                  <a:pt x="221" y="140"/>
                </a:lnTo>
                <a:lnTo>
                  <a:pt x="221" y="138"/>
                </a:lnTo>
                <a:close/>
                <a:moveTo>
                  <a:pt x="188" y="198"/>
                </a:moveTo>
                <a:lnTo>
                  <a:pt x="188" y="198"/>
                </a:lnTo>
                <a:lnTo>
                  <a:pt x="191" y="192"/>
                </a:lnTo>
                <a:lnTo>
                  <a:pt x="186" y="197"/>
                </a:lnTo>
                <a:lnTo>
                  <a:pt x="188" y="198"/>
                </a:lnTo>
                <a:close/>
                <a:moveTo>
                  <a:pt x="161" y="113"/>
                </a:moveTo>
                <a:lnTo>
                  <a:pt x="161" y="113"/>
                </a:lnTo>
                <a:lnTo>
                  <a:pt x="159" y="116"/>
                </a:lnTo>
                <a:lnTo>
                  <a:pt x="162" y="118"/>
                </a:lnTo>
                <a:lnTo>
                  <a:pt x="162" y="115"/>
                </a:lnTo>
                <a:lnTo>
                  <a:pt x="161" y="113"/>
                </a:lnTo>
                <a:close/>
                <a:moveTo>
                  <a:pt x="244" y="421"/>
                </a:moveTo>
                <a:lnTo>
                  <a:pt x="244" y="421"/>
                </a:lnTo>
                <a:lnTo>
                  <a:pt x="244" y="422"/>
                </a:lnTo>
                <a:lnTo>
                  <a:pt x="244" y="425"/>
                </a:lnTo>
                <a:lnTo>
                  <a:pt x="244" y="427"/>
                </a:lnTo>
                <a:lnTo>
                  <a:pt x="246" y="425"/>
                </a:lnTo>
                <a:lnTo>
                  <a:pt x="244" y="421"/>
                </a:lnTo>
                <a:close/>
                <a:moveTo>
                  <a:pt x="230" y="361"/>
                </a:moveTo>
                <a:lnTo>
                  <a:pt x="230" y="361"/>
                </a:lnTo>
                <a:lnTo>
                  <a:pt x="229" y="361"/>
                </a:lnTo>
                <a:lnTo>
                  <a:pt x="230" y="365"/>
                </a:lnTo>
                <a:lnTo>
                  <a:pt x="232" y="365"/>
                </a:lnTo>
                <a:lnTo>
                  <a:pt x="230" y="361"/>
                </a:lnTo>
                <a:close/>
                <a:moveTo>
                  <a:pt x="169" y="116"/>
                </a:moveTo>
                <a:lnTo>
                  <a:pt x="169" y="116"/>
                </a:lnTo>
                <a:lnTo>
                  <a:pt x="167" y="119"/>
                </a:lnTo>
                <a:lnTo>
                  <a:pt x="169" y="121"/>
                </a:lnTo>
                <a:lnTo>
                  <a:pt x="170" y="118"/>
                </a:lnTo>
                <a:lnTo>
                  <a:pt x="169" y="116"/>
                </a:lnTo>
                <a:close/>
                <a:moveTo>
                  <a:pt x="137" y="222"/>
                </a:moveTo>
                <a:lnTo>
                  <a:pt x="137" y="222"/>
                </a:lnTo>
                <a:lnTo>
                  <a:pt x="136" y="227"/>
                </a:lnTo>
                <a:lnTo>
                  <a:pt x="137" y="227"/>
                </a:lnTo>
                <a:lnTo>
                  <a:pt x="137" y="222"/>
                </a:lnTo>
                <a:close/>
                <a:moveTo>
                  <a:pt x="191" y="258"/>
                </a:moveTo>
                <a:lnTo>
                  <a:pt x="191" y="258"/>
                </a:lnTo>
                <a:lnTo>
                  <a:pt x="192" y="257"/>
                </a:lnTo>
                <a:lnTo>
                  <a:pt x="191" y="255"/>
                </a:lnTo>
                <a:lnTo>
                  <a:pt x="189" y="257"/>
                </a:lnTo>
                <a:lnTo>
                  <a:pt x="191" y="258"/>
                </a:lnTo>
                <a:close/>
                <a:moveTo>
                  <a:pt x="289" y="365"/>
                </a:moveTo>
                <a:lnTo>
                  <a:pt x="289" y="365"/>
                </a:lnTo>
                <a:lnTo>
                  <a:pt x="289" y="361"/>
                </a:lnTo>
                <a:lnTo>
                  <a:pt x="285" y="365"/>
                </a:lnTo>
                <a:lnTo>
                  <a:pt x="289" y="365"/>
                </a:lnTo>
                <a:close/>
                <a:moveTo>
                  <a:pt x="93" y="52"/>
                </a:moveTo>
                <a:lnTo>
                  <a:pt x="93" y="52"/>
                </a:lnTo>
                <a:lnTo>
                  <a:pt x="91" y="53"/>
                </a:lnTo>
                <a:lnTo>
                  <a:pt x="96" y="53"/>
                </a:lnTo>
                <a:lnTo>
                  <a:pt x="96" y="52"/>
                </a:lnTo>
                <a:lnTo>
                  <a:pt x="93" y="52"/>
                </a:lnTo>
                <a:close/>
                <a:moveTo>
                  <a:pt x="260" y="143"/>
                </a:moveTo>
                <a:lnTo>
                  <a:pt x="260" y="143"/>
                </a:lnTo>
                <a:lnTo>
                  <a:pt x="257" y="143"/>
                </a:lnTo>
                <a:lnTo>
                  <a:pt x="255" y="145"/>
                </a:lnTo>
                <a:lnTo>
                  <a:pt x="259" y="146"/>
                </a:lnTo>
                <a:lnTo>
                  <a:pt x="260" y="143"/>
                </a:lnTo>
                <a:close/>
                <a:moveTo>
                  <a:pt x="172" y="118"/>
                </a:moveTo>
                <a:lnTo>
                  <a:pt x="172" y="118"/>
                </a:lnTo>
                <a:lnTo>
                  <a:pt x="172" y="123"/>
                </a:lnTo>
                <a:lnTo>
                  <a:pt x="175" y="119"/>
                </a:lnTo>
                <a:lnTo>
                  <a:pt x="172" y="118"/>
                </a:lnTo>
                <a:close/>
                <a:moveTo>
                  <a:pt x="158" y="205"/>
                </a:moveTo>
                <a:lnTo>
                  <a:pt x="158" y="205"/>
                </a:lnTo>
                <a:lnTo>
                  <a:pt x="156" y="198"/>
                </a:lnTo>
                <a:lnTo>
                  <a:pt x="156" y="200"/>
                </a:lnTo>
                <a:lnTo>
                  <a:pt x="158" y="205"/>
                </a:lnTo>
                <a:close/>
                <a:moveTo>
                  <a:pt x="240" y="313"/>
                </a:moveTo>
                <a:lnTo>
                  <a:pt x="240" y="313"/>
                </a:lnTo>
                <a:lnTo>
                  <a:pt x="240" y="312"/>
                </a:lnTo>
                <a:lnTo>
                  <a:pt x="238" y="313"/>
                </a:lnTo>
                <a:lnTo>
                  <a:pt x="236" y="315"/>
                </a:lnTo>
                <a:lnTo>
                  <a:pt x="236" y="317"/>
                </a:lnTo>
                <a:lnTo>
                  <a:pt x="240" y="313"/>
                </a:lnTo>
                <a:close/>
                <a:moveTo>
                  <a:pt x="205" y="187"/>
                </a:moveTo>
                <a:lnTo>
                  <a:pt x="205" y="187"/>
                </a:lnTo>
                <a:lnTo>
                  <a:pt x="205" y="181"/>
                </a:lnTo>
                <a:lnTo>
                  <a:pt x="205" y="179"/>
                </a:lnTo>
                <a:lnTo>
                  <a:pt x="205" y="181"/>
                </a:lnTo>
                <a:lnTo>
                  <a:pt x="205" y="187"/>
                </a:lnTo>
                <a:close/>
                <a:moveTo>
                  <a:pt x="80" y="201"/>
                </a:moveTo>
                <a:lnTo>
                  <a:pt x="80" y="201"/>
                </a:lnTo>
                <a:lnTo>
                  <a:pt x="79" y="201"/>
                </a:lnTo>
                <a:lnTo>
                  <a:pt x="80" y="206"/>
                </a:lnTo>
                <a:lnTo>
                  <a:pt x="82" y="205"/>
                </a:lnTo>
                <a:lnTo>
                  <a:pt x="80" y="201"/>
                </a:lnTo>
                <a:close/>
                <a:moveTo>
                  <a:pt x="88" y="52"/>
                </a:moveTo>
                <a:lnTo>
                  <a:pt x="88" y="52"/>
                </a:lnTo>
                <a:lnTo>
                  <a:pt x="87" y="52"/>
                </a:lnTo>
                <a:lnTo>
                  <a:pt x="85" y="52"/>
                </a:lnTo>
                <a:lnTo>
                  <a:pt x="85" y="53"/>
                </a:lnTo>
                <a:lnTo>
                  <a:pt x="88" y="53"/>
                </a:lnTo>
                <a:lnTo>
                  <a:pt x="88" y="52"/>
                </a:lnTo>
                <a:close/>
                <a:moveTo>
                  <a:pt x="150" y="246"/>
                </a:moveTo>
                <a:lnTo>
                  <a:pt x="150" y="246"/>
                </a:lnTo>
                <a:lnTo>
                  <a:pt x="151" y="246"/>
                </a:lnTo>
                <a:lnTo>
                  <a:pt x="153" y="246"/>
                </a:lnTo>
                <a:lnTo>
                  <a:pt x="151" y="244"/>
                </a:lnTo>
                <a:lnTo>
                  <a:pt x="150" y="244"/>
                </a:lnTo>
                <a:lnTo>
                  <a:pt x="150" y="246"/>
                </a:lnTo>
                <a:close/>
                <a:moveTo>
                  <a:pt x="249" y="391"/>
                </a:moveTo>
                <a:lnTo>
                  <a:pt x="249" y="391"/>
                </a:lnTo>
                <a:lnTo>
                  <a:pt x="248" y="392"/>
                </a:lnTo>
                <a:lnTo>
                  <a:pt x="248" y="394"/>
                </a:lnTo>
                <a:lnTo>
                  <a:pt x="248" y="395"/>
                </a:lnTo>
                <a:lnTo>
                  <a:pt x="248" y="397"/>
                </a:lnTo>
                <a:lnTo>
                  <a:pt x="249" y="391"/>
                </a:lnTo>
                <a:close/>
                <a:moveTo>
                  <a:pt x="230" y="397"/>
                </a:moveTo>
                <a:lnTo>
                  <a:pt x="230" y="397"/>
                </a:lnTo>
                <a:lnTo>
                  <a:pt x="233" y="395"/>
                </a:lnTo>
                <a:lnTo>
                  <a:pt x="233" y="394"/>
                </a:lnTo>
                <a:lnTo>
                  <a:pt x="232" y="395"/>
                </a:lnTo>
                <a:lnTo>
                  <a:pt x="230" y="397"/>
                </a:lnTo>
                <a:close/>
                <a:moveTo>
                  <a:pt x="167" y="246"/>
                </a:moveTo>
                <a:lnTo>
                  <a:pt x="167" y="246"/>
                </a:lnTo>
                <a:lnTo>
                  <a:pt x="164" y="244"/>
                </a:lnTo>
                <a:lnTo>
                  <a:pt x="164" y="246"/>
                </a:lnTo>
                <a:lnTo>
                  <a:pt x="166" y="249"/>
                </a:lnTo>
                <a:lnTo>
                  <a:pt x="167" y="246"/>
                </a:lnTo>
                <a:close/>
                <a:moveTo>
                  <a:pt x="36" y="41"/>
                </a:moveTo>
                <a:lnTo>
                  <a:pt x="36" y="41"/>
                </a:lnTo>
                <a:lnTo>
                  <a:pt x="35" y="41"/>
                </a:lnTo>
                <a:lnTo>
                  <a:pt x="31" y="45"/>
                </a:lnTo>
                <a:lnTo>
                  <a:pt x="33" y="47"/>
                </a:lnTo>
                <a:lnTo>
                  <a:pt x="36" y="41"/>
                </a:lnTo>
                <a:close/>
                <a:moveTo>
                  <a:pt x="232" y="274"/>
                </a:moveTo>
                <a:lnTo>
                  <a:pt x="232" y="274"/>
                </a:lnTo>
                <a:lnTo>
                  <a:pt x="232" y="277"/>
                </a:lnTo>
                <a:lnTo>
                  <a:pt x="233" y="277"/>
                </a:lnTo>
                <a:lnTo>
                  <a:pt x="235" y="277"/>
                </a:lnTo>
                <a:lnTo>
                  <a:pt x="235" y="276"/>
                </a:lnTo>
                <a:lnTo>
                  <a:pt x="233" y="276"/>
                </a:lnTo>
                <a:lnTo>
                  <a:pt x="232" y="274"/>
                </a:lnTo>
                <a:close/>
                <a:moveTo>
                  <a:pt x="134" y="228"/>
                </a:moveTo>
                <a:lnTo>
                  <a:pt x="134" y="228"/>
                </a:lnTo>
                <a:lnTo>
                  <a:pt x="134" y="230"/>
                </a:lnTo>
                <a:lnTo>
                  <a:pt x="136" y="231"/>
                </a:lnTo>
                <a:lnTo>
                  <a:pt x="137" y="231"/>
                </a:lnTo>
                <a:lnTo>
                  <a:pt x="137" y="228"/>
                </a:lnTo>
                <a:lnTo>
                  <a:pt x="134" y="228"/>
                </a:lnTo>
                <a:close/>
                <a:moveTo>
                  <a:pt x="285" y="253"/>
                </a:moveTo>
                <a:lnTo>
                  <a:pt x="285" y="253"/>
                </a:lnTo>
                <a:lnTo>
                  <a:pt x="285" y="258"/>
                </a:lnTo>
                <a:lnTo>
                  <a:pt x="287" y="255"/>
                </a:lnTo>
                <a:lnTo>
                  <a:pt x="285" y="253"/>
                </a:lnTo>
                <a:close/>
                <a:moveTo>
                  <a:pt x="112" y="212"/>
                </a:moveTo>
                <a:lnTo>
                  <a:pt x="112" y="212"/>
                </a:lnTo>
                <a:lnTo>
                  <a:pt x="109" y="209"/>
                </a:lnTo>
                <a:lnTo>
                  <a:pt x="109" y="211"/>
                </a:lnTo>
                <a:lnTo>
                  <a:pt x="110" y="212"/>
                </a:lnTo>
                <a:lnTo>
                  <a:pt x="112" y="212"/>
                </a:lnTo>
                <a:close/>
                <a:moveTo>
                  <a:pt x="88" y="186"/>
                </a:moveTo>
                <a:lnTo>
                  <a:pt x="88" y="186"/>
                </a:lnTo>
                <a:lnTo>
                  <a:pt x="88" y="179"/>
                </a:lnTo>
                <a:lnTo>
                  <a:pt x="87" y="181"/>
                </a:lnTo>
                <a:lnTo>
                  <a:pt x="87" y="184"/>
                </a:lnTo>
                <a:lnTo>
                  <a:pt x="88" y="186"/>
                </a:lnTo>
                <a:close/>
                <a:moveTo>
                  <a:pt x="210" y="271"/>
                </a:moveTo>
                <a:lnTo>
                  <a:pt x="210" y="271"/>
                </a:lnTo>
                <a:lnTo>
                  <a:pt x="207" y="271"/>
                </a:lnTo>
                <a:lnTo>
                  <a:pt x="207" y="272"/>
                </a:lnTo>
                <a:lnTo>
                  <a:pt x="210" y="274"/>
                </a:lnTo>
                <a:lnTo>
                  <a:pt x="210" y="271"/>
                </a:lnTo>
                <a:close/>
                <a:moveTo>
                  <a:pt x="282" y="162"/>
                </a:moveTo>
                <a:lnTo>
                  <a:pt x="282" y="162"/>
                </a:lnTo>
                <a:lnTo>
                  <a:pt x="281" y="164"/>
                </a:lnTo>
                <a:lnTo>
                  <a:pt x="282" y="165"/>
                </a:lnTo>
                <a:lnTo>
                  <a:pt x="282" y="164"/>
                </a:lnTo>
                <a:lnTo>
                  <a:pt x="282" y="162"/>
                </a:lnTo>
                <a:close/>
                <a:moveTo>
                  <a:pt x="91" y="34"/>
                </a:moveTo>
                <a:lnTo>
                  <a:pt x="91" y="34"/>
                </a:lnTo>
                <a:lnTo>
                  <a:pt x="93" y="33"/>
                </a:lnTo>
                <a:lnTo>
                  <a:pt x="88" y="33"/>
                </a:lnTo>
                <a:lnTo>
                  <a:pt x="91" y="34"/>
                </a:lnTo>
                <a:close/>
                <a:moveTo>
                  <a:pt x="188" y="184"/>
                </a:moveTo>
                <a:lnTo>
                  <a:pt x="188" y="184"/>
                </a:lnTo>
                <a:lnTo>
                  <a:pt x="191" y="173"/>
                </a:lnTo>
                <a:lnTo>
                  <a:pt x="191" y="175"/>
                </a:lnTo>
                <a:lnTo>
                  <a:pt x="189" y="178"/>
                </a:lnTo>
                <a:lnTo>
                  <a:pt x="188" y="184"/>
                </a:lnTo>
                <a:close/>
                <a:moveTo>
                  <a:pt x="259" y="154"/>
                </a:moveTo>
                <a:lnTo>
                  <a:pt x="259" y="154"/>
                </a:lnTo>
                <a:lnTo>
                  <a:pt x="260" y="151"/>
                </a:lnTo>
                <a:lnTo>
                  <a:pt x="260" y="149"/>
                </a:lnTo>
                <a:lnTo>
                  <a:pt x="259" y="149"/>
                </a:lnTo>
                <a:lnTo>
                  <a:pt x="257" y="153"/>
                </a:lnTo>
                <a:lnTo>
                  <a:pt x="259" y="154"/>
                </a:lnTo>
                <a:close/>
                <a:moveTo>
                  <a:pt x="46" y="69"/>
                </a:moveTo>
                <a:lnTo>
                  <a:pt x="46" y="69"/>
                </a:lnTo>
                <a:lnTo>
                  <a:pt x="52" y="75"/>
                </a:lnTo>
                <a:lnTo>
                  <a:pt x="47" y="67"/>
                </a:lnTo>
                <a:lnTo>
                  <a:pt x="46" y="69"/>
                </a:lnTo>
                <a:close/>
                <a:moveTo>
                  <a:pt x="279" y="377"/>
                </a:moveTo>
                <a:lnTo>
                  <a:pt x="279" y="377"/>
                </a:lnTo>
                <a:lnTo>
                  <a:pt x="278" y="377"/>
                </a:lnTo>
                <a:lnTo>
                  <a:pt x="278" y="375"/>
                </a:lnTo>
                <a:lnTo>
                  <a:pt x="276" y="375"/>
                </a:lnTo>
                <a:lnTo>
                  <a:pt x="276" y="378"/>
                </a:lnTo>
                <a:lnTo>
                  <a:pt x="279" y="377"/>
                </a:lnTo>
                <a:close/>
                <a:moveTo>
                  <a:pt x="222" y="280"/>
                </a:moveTo>
                <a:lnTo>
                  <a:pt x="222" y="280"/>
                </a:lnTo>
                <a:lnTo>
                  <a:pt x="229" y="280"/>
                </a:lnTo>
                <a:lnTo>
                  <a:pt x="224" y="279"/>
                </a:lnTo>
                <a:lnTo>
                  <a:pt x="222" y="280"/>
                </a:lnTo>
                <a:close/>
                <a:moveTo>
                  <a:pt x="142" y="227"/>
                </a:moveTo>
                <a:lnTo>
                  <a:pt x="142" y="227"/>
                </a:lnTo>
                <a:lnTo>
                  <a:pt x="142" y="224"/>
                </a:lnTo>
                <a:lnTo>
                  <a:pt x="140" y="224"/>
                </a:lnTo>
                <a:lnTo>
                  <a:pt x="140" y="227"/>
                </a:lnTo>
                <a:lnTo>
                  <a:pt x="142" y="227"/>
                </a:lnTo>
                <a:close/>
                <a:moveTo>
                  <a:pt x="233" y="320"/>
                </a:moveTo>
                <a:lnTo>
                  <a:pt x="233" y="320"/>
                </a:lnTo>
                <a:lnTo>
                  <a:pt x="233" y="323"/>
                </a:lnTo>
                <a:lnTo>
                  <a:pt x="235" y="321"/>
                </a:lnTo>
                <a:lnTo>
                  <a:pt x="235" y="320"/>
                </a:lnTo>
                <a:lnTo>
                  <a:pt x="233" y="320"/>
                </a:lnTo>
                <a:close/>
                <a:moveTo>
                  <a:pt x="270" y="364"/>
                </a:moveTo>
                <a:lnTo>
                  <a:pt x="270" y="364"/>
                </a:lnTo>
                <a:lnTo>
                  <a:pt x="270" y="362"/>
                </a:lnTo>
                <a:lnTo>
                  <a:pt x="266" y="364"/>
                </a:lnTo>
                <a:lnTo>
                  <a:pt x="268" y="365"/>
                </a:lnTo>
                <a:lnTo>
                  <a:pt x="270" y="364"/>
                </a:lnTo>
                <a:close/>
                <a:moveTo>
                  <a:pt x="74" y="151"/>
                </a:moveTo>
                <a:lnTo>
                  <a:pt x="74" y="151"/>
                </a:lnTo>
                <a:lnTo>
                  <a:pt x="76" y="149"/>
                </a:lnTo>
                <a:lnTo>
                  <a:pt x="77" y="145"/>
                </a:lnTo>
                <a:lnTo>
                  <a:pt x="74" y="151"/>
                </a:lnTo>
                <a:close/>
                <a:moveTo>
                  <a:pt x="229" y="321"/>
                </a:moveTo>
                <a:lnTo>
                  <a:pt x="229" y="321"/>
                </a:lnTo>
                <a:lnTo>
                  <a:pt x="225" y="324"/>
                </a:lnTo>
                <a:lnTo>
                  <a:pt x="225" y="326"/>
                </a:lnTo>
                <a:lnTo>
                  <a:pt x="227" y="323"/>
                </a:lnTo>
                <a:lnTo>
                  <a:pt x="229" y="321"/>
                </a:lnTo>
                <a:close/>
                <a:moveTo>
                  <a:pt x="216" y="265"/>
                </a:moveTo>
                <a:lnTo>
                  <a:pt x="216" y="265"/>
                </a:lnTo>
                <a:lnTo>
                  <a:pt x="208" y="260"/>
                </a:lnTo>
                <a:lnTo>
                  <a:pt x="208" y="261"/>
                </a:lnTo>
                <a:lnTo>
                  <a:pt x="216" y="265"/>
                </a:lnTo>
                <a:close/>
                <a:moveTo>
                  <a:pt x="164" y="124"/>
                </a:moveTo>
                <a:lnTo>
                  <a:pt x="164" y="124"/>
                </a:lnTo>
                <a:lnTo>
                  <a:pt x="167" y="126"/>
                </a:lnTo>
                <a:lnTo>
                  <a:pt x="167" y="124"/>
                </a:lnTo>
                <a:lnTo>
                  <a:pt x="166" y="123"/>
                </a:lnTo>
                <a:lnTo>
                  <a:pt x="164" y="124"/>
                </a:lnTo>
                <a:close/>
                <a:moveTo>
                  <a:pt x="191" y="280"/>
                </a:moveTo>
                <a:lnTo>
                  <a:pt x="191" y="280"/>
                </a:lnTo>
                <a:lnTo>
                  <a:pt x="181" y="276"/>
                </a:lnTo>
                <a:lnTo>
                  <a:pt x="186" y="279"/>
                </a:lnTo>
                <a:lnTo>
                  <a:pt x="191" y="280"/>
                </a:lnTo>
                <a:close/>
                <a:moveTo>
                  <a:pt x="251" y="151"/>
                </a:moveTo>
                <a:lnTo>
                  <a:pt x="251" y="151"/>
                </a:lnTo>
                <a:lnTo>
                  <a:pt x="252" y="146"/>
                </a:lnTo>
                <a:lnTo>
                  <a:pt x="251" y="146"/>
                </a:lnTo>
                <a:lnTo>
                  <a:pt x="249" y="149"/>
                </a:lnTo>
                <a:lnTo>
                  <a:pt x="251" y="151"/>
                </a:lnTo>
                <a:close/>
                <a:moveTo>
                  <a:pt x="177" y="153"/>
                </a:moveTo>
                <a:lnTo>
                  <a:pt x="177" y="153"/>
                </a:lnTo>
                <a:lnTo>
                  <a:pt x="178" y="151"/>
                </a:lnTo>
                <a:lnTo>
                  <a:pt x="180" y="149"/>
                </a:lnTo>
                <a:lnTo>
                  <a:pt x="180" y="148"/>
                </a:lnTo>
                <a:lnTo>
                  <a:pt x="175" y="153"/>
                </a:lnTo>
                <a:lnTo>
                  <a:pt x="177" y="153"/>
                </a:lnTo>
                <a:close/>
                <a:moveTo>
                  <a:pt x="240" y="148"/>
                </a:moveTo>
                <a:lnTo>
                  <a:pt x="240" y="148"/>
                </a:lnTo>
                <a:lnTo>
                  <a:pt x="243" y="149"/>
                </a:lnTo>
                <a:lnTo>
                  <a:pt x="243" y="145"/>
                </a:lnTo>
                <a:lnTo>
                  <a:pt x="240" y="148"/>
                </a:lnTo>
                <a:close/>
                <a:moveTo>
                  <a:pt x="181" y="113"/>
                </a:moveTo>
                <a:lnTo>
                  <a:pt x="181" y="113"/>
                </a:lnTo>
                <a:lnTo>
                  <a:pt x="175" y="110"/>
                </a:lnTo>
                <a:lnTo>
                  <a:pt x="180" y="113"/>
                </a:lnTo>
                <a:lnTo>
                  <a:pt x="181" y="113"/>
                </a:lnTo>
                <a:close/>
                <a:moveTo>
                  <a:pt x="200" y="192"/>
                </a:moveTo>
                <a:lnTo>
                  <a:pt x="200" y="192"/>
                </a:lnTo>
                <a:lnTo>
                  <a:pt x="202" y="190"/>
                </a:lnTo>
                <a:lnTo>
                  <a:pt x="202" y="187"/>
                </a:lnTo>
                <a:lnTo>
                  <a:pt x="200" y="192"/>
                </a:lnTo>
                <a:close/>
                <a:moveTo>
                  <a:pt x="28" y="77"/>
                </a:moveTo>
                <a:lnTo>
                  <a:pt x="28" y="77"/>
                </a:lnTo>
                <a:lnTo>
                  <a:pt x="30" y="71"/>
                </a:lnTo>
                <a:lnTo>
                  <a:pt x="28" y="74"/>
                </a:lnTo>
                <a:lnTo>
                  <a:pt x="28" y="75"/>
                </a:lnTo>
                <a:lnTo>
                  <a:pt x="28" y="77"/>
                </a:lnTo>
                <a:close/>
                <a:moveTo>
                  <a:pt x="83" y="47"/>
                </a:moveTo>
                <a:lnTo>
                  <a:pt x="83" y="47"/>
                </a:lnTo>
                <a:lnTo>
                  <a:pt x="87" y="42"/>
                </a:lnTo>
                <a:lnTo>
                  <a:pt x="85" y="42"/>
                </a:lnTo>
                <a:lnTo>
                  <a:pt x="83" y="47"/>
                </a:lnTo>
                <a:close/>
                <a:moveTo>
                  <a:pt x="167" y="230"/>
                </a:moveTo>
                <a:lnTo>
                  <a:pt x="167" y="230"/>
                </a:lnTo>
                <a:lnTo>
                  <a:pt x="164" y="235"/>
                </a:lnTo>
                <a:lnTo>
                  <a:pt x="167" y="233"/>
                </a:lnTo>
                <a:lnTo>
                  <a:pt x="167" y="230"/>
                </a:lnTo>
                <a:close/>
                <a:moveTo>
                  <a:pt x="246" y="304"/>
                </a:moveTo>
                <a:lnTo>
                  <a:pt x="246" y="304"/>
                </a:lnTo>
                <a:lnTo>
                  <a:pt x="246" y="317"/>
                </a:lnTo>
                <a:lnTo>
                  <a:pt x="246" y="304"/>
                </a:lnTo>
                <a:close/>
                <a:moveTo>
                  <a:pt x="181" y="373"/>
                </a:moveTo>
                <a:lnTo>
                  <a:pt x="181" y="373"/>
                </a:lnTo>
                <a:lnTo>
                  <a:pt x="180" y="375"/>
                </a:lnTo>
                <a:lnTo>
                  <a:pt x="180" y="377"/>
                </a:lnTo>
                <a:lnTo>
                  <a:pt x="181" y="378"/>
                </a:lnTo>
                <a:lnTo>
                  <a:pt x="181" y="377"/>
                </a:lnTo>
                <a:lnTo>
                  <a:pt x="181" y="373"/>
                </a:lnTo>
                <a:close/>
                <a:moveTo>
                  <a:pt x="35" y="71"/>
                </a:moveTo>
                <a:lnTo>
                  <a:pt x="35" y="71"/>
                </a:lnTo>
                <a:lnTo>
                  <a:pt x="31" y="75"/>
                </a:lnTo>
                <a:lnTo>
                  <a:pt x="35" y="74"/>
                </a:lnTo>
                <a:lnTo>
                  <a:pt x="35" y="71"/>
                </a:lnTo>
                <a:close/>
                <a:moveTo>
                  <a:pt x="120" y="228"/>
                </a:moveTo>
                <a:lnTo>
                  <a:pt x="120" y="228"/>
                </a:lnTo>
                <a:lnTo>
                  <a:pt x="118" y="233"/>
                </a:lnTo>
                <a:lnTo>
                  <a:pt x="120" y="233"/>
                </a:lnTo>
                <a:lnTo>
                  <a:pt x="121" y="228"/>
                </a:lnTo>
                <a:lnTo>
                  <a:pt x="120" y="228"/>
                </a:lnTo>
                <a:close/>
                <a:moveTo>
                  <a:pt x="53" y="26"/>
                </a:moveTo>
                <a:lnTo>
                  <a:pt x="53" y="26"/>
                </a:lnTo>
                <a:lnTo>
                  <a:pt x="44" y="23"/>
                </a:lnTo>
                <a:lnTo>
                  <a:pt x="49" y="25"/>
                </a:lnTo>
                <a:lnTo>
                  <a:pt x="53" y="26"/>
                </a:lnTo>
                <a:close/>
                <a:moveTo>
                  <a:pt x="195" y="261"/>
                </a:moveTo>
                <a:lnTo>
                  <a:pt x="195" y="261"/>
                </a:lnTo>
                <a:lnTo>
                  <a:pt x="195" y="258"/>
                </a:lnTo>
                <a:lnTo>
                  <a:pt x="194" y="261"/>
                </a:lnTo>
                <a:lnTo>
                  <a:pt x="195" y="261"/>
                </a:lnTo>
                <a:close/>
                <a:moveTo>
                  <a:pt x="222" y="143"/>
                </a:moveTo>
                <a:lnTo>
                  <a:pt x="222" y="143"/>
                </a:lnTo>
                <a:lnTo>
                  <a:pt x="219" y="148"/>
                </a:lnTo>
                <a:lnTo>
                  <a:pt x="221" y="148"/>
                </a:lnTo>
                <a:lnTo>
                  <a:pt x="222" y="143"/>
                </a:lnTo>
                <a:close/>
                <a:moveTo>
                  <a:pt x="270" y="266"/>
                </a:moveTo>
                <a:lnTo>
                  <a:pt x="270" y="266"/>
                </a:lnTo>
                <a:lnTo>
                  <a:pt x="266" y="268"/>
                </a:lnTo>
                <a:lnTo>
                  <a:pt x="265" y="269"/>
                </a:lnTo>
                <a:lnTo>
                  <a:pt x="270" y="266"/>
                </a:lnTo>
                <a:close/>
                <a:moveTo>
                  <a:pt x="95" y="37"/>
                </a:moveTo>
                <a:lnTo>
                  <a:pt x="95" y="37"/>
                </a:lnTo>
                <a:lnTo>
                  <a:pt x="95" y="41"/>
                </a:lnTo>
                <a:lnTo>
                  <a:pt x="96" y="41"/>
                </a:lnTo>
                <a:lnTo>
                  <a:pt x="98" y="39"/>
                </a:lnTo>
                <a:lnTo>
                  <a:pt x="95" y="37"/>
                </a:lnTo>
                <a:close/>
                <a:moveTo>
                  <a:pt x="279" y="159"/>
                </a:moveTo>
                <a:lnTo>
                  <a:pt x="279" y="159"/>
                </a:lnTo>
                <a:lnTo>
                  <a:pt x="278" y="157"/>
                </a:lnTo>
                <a:lnTo>
                  <a:pt x="278" y="159"/>
                </a:lnTo>
                <a:lnTo>
                  <a:pt x="279" y="160"/>
                </a:lnTo>
                <a:lnTo>
                  <a:pt x="279" y="159"/>
                </a:lnTo>
                <a:close/>
                <a:moveTo>
                  <a:pt x="238" y="280"/>
                </a:moveTo>
                <a:lnTo>
                  <a:pt x="238" y="280"/>
                </a:lnTo>
                <a:lnTo>
                  <a:pt x="236" y="280"/>
                </a:lnTo>
                <a:lnTo>
                  <a:pt x="235" y="282"/>
                </a:lnTo>
                <a:lnTo>
                  <a:pt x="238" y="282"/>
                </a:lnTo>
                <a:lnTo>
                  <a:pt x="238" y="280"/>
                </a:lnTo>
                <a:close/>
                <a:moveTo>
                  <a:pt x="72" y="91"/>
                </a:moveTo>
                <a:lnTo>
                  <a:pt x="72" y="91"/>
                </a:lnTo>
                <a:lnTo>
                  <a:pt x="74" y="91"/>
                </a:lnTo>
                <a:lnTo>
                  <a:pt x="76" y="88"/>
                </a:lnTo>
                <a:lnTo>
                  <a:pt x="74" y="86"/>
                </a:lnTo>
                <a:lnTo>
                  <a:pt x="72" y="91"/>
                </a:lnTo>
                <a:close/>
                <a:moveTo>
                  <a:pt x="205" y="383"/>
                </a:moveTo>
                <a:lnTo>
                  <a:pt x="205" y="383"/>
                </a:lnTo>
                <a:lnTo>
                  <a:pt x="203" y="378"/>
                </a:lnTo>
                <a:lnTo>
                  <a:pt x="203" y="381"/>
                </a:lnTo>
                <a:lnTo>
                  <a:pt x="205" y="383"/>
                </a:lnTo>
                <a:close/>
                <a:moveTo>
                  <a:pt x="295" y="222"/>
                </a:moveTo>
                <a:lnTo>
                  <a:pt x="295" y="222"/>
                </a:lnTo>
                <a:lnTo>
                  <a:pt x="293" y="225"/>
                </a:lnTo>
                <a:lnTo>
                  <a:pt x="293" y="227"/>
                </a:lnTo>
                <a:lnTo>
                  <a:pt x="295" y="224"/>
                </a:lnTo>
                <a:lnTo>
                  <a:pt x="295" y="222"/>
                </a:lnTo>
                <a:close/>
                <a:moveTo>
                  <a:pt x="219" y="293"/>
                </a:moveTo>
                <a:lnTo>
                  <a:pt x="219" y="293"/>
                </a:lnTo>
                <a:lnTo>
                  <a:pt x="221" y="293"/>
                </a:lnTo>
                <a:lnTo>
                  <a:pt x="221" y="290"/>
                </a:lnTo>
                <a:lnTo>
                  <a:pt x="219" y="290"/>
                </a:lnTo>
                <a:lnTo>
                  <a:pt x="219" y="293"/>
                </a:lnTo>
                <a:close/>
                <a:moveTo>
                  <a:pt x="192" y="182"/>
                </a:moveTo>
                <a:lnTo>
                  <a:pt x="192" y="182"/>
                </a:lnTo>
                <a:lnTo>
                  <a:pt x="195" y="181"/>
                </a:lnTo>
                <a:lnTo>
                  <a:pt x="195" y="178"/>
                </a:lnTo>
                <a:lnTo>
                  <a:pt x="195" y="179"/>
                </a:lnTo>
                <a:lnTo>
                  <a:pt x="192" y="182"/>
                </a:lnTo>
                <a:close/>
                <a:moveTo>
                  <a:pt x="238" y="375"/>
                </a:moveTo>
                <a:lnTo>
                  <a:pt x="238" y="375"/>
                </a:lnTo>
                <a:lnTo>
                  <a:pt x="235" y="370"/>
                </a:lnTo>
                <a:lnTo>
                  <a:pt x="236" y="375"/>
                </a:lnTo>
                <a:lnTo>
                  <a:pt x="238" y="375"/>
                </a:lnTo>
                <a:close/>
                <a:moveTo>
                  <a:pt x="118" y="113"/>
                </a:moveTo>
                <a:lnTo>
                  <a:pt x="118" y="113"/>
                </a:lnTo>
                <a:lnTo>
                  <a:pt x="117" y="118"/>
                </a:lnTo>
                <a:lnTo>
                  <a:pt x="118" y="116"/>
                </a:lnTo>
                <a:lnTo>
                  <a:pt x="118" y="113"/>
                </a:lnTo>
                <a:close/>
                <a:moveTo>
                  <a:pt x="169" y="252"/>
                </a:moveTo>
                <a:lnTo>
                  <a:pt x="169" y="252"/>
                </a:lnTo>
                <a:lnTo>
                  <a:pt x="170" y="249"/>
                </a:lnTo>
                <a:lnTo>
                  <a:pt x="169" y="247"/>
                </a:lnTo>
                <a:lnTo>
                  <a:pt x="169" y="252"/>
                </a:lnTo>
                <a:close/>
                <a:moveTo>
                  <a:pt x="148" y="113"/>
                </a:moveTo>
                <a:lnTo>
                  <a:pt x="148" y="113"/>
                </a:lnTo>
                <a:lnTo>
                  <a:pt x="150" y="113"/>
                </a:lnTo>
                <a:lnTo>
                  <a:pt x="150" y="112"/>
                </a:lnTo>
                <a:lnTo>
                  <a:pt x="148" y="110"/>
                </a:lnTo>
                <a:lnTo>
                  <a:pt x="148" y="113"/>
                </a:lnTo>
                <a:close/>
                <a:moveTo>
                  <a:pt x="281" y="170"/>
                </a:moveTo>
                <a:lnTo>
                  <a:pt x="281" y="170"/>
                </a:lnTo>
                <a:lnTo>
                  <a:pt x="279" y="165"/>
                </a:lnTo>
                <a:lnTo>
                  <a:pt x="278" y="167"/>
                </a:lnTo>
                <a:lnTo>
                  <a:pt x="281" y="170"/>
                </a:lnTo>
                <a:close/>
                <a:moveTo>
                  <a:pt x="282" y="261"/>
                </a:moveTo>
                <a:lnTo>
                  <a:pt x="282" y="261"/>
                </a:lnTo>
                <a:lnTo>
                  <a:pt x="278" y="266"/>
                </a:lnTo>
                <a:lnTo>
                  <a:pt x="279" y="266"/>
                </a:lnTo>
                <a:lnTo>
                  <a:pt x="282" y="261"/>
                </a:lnTo>
                <a:close/>
                <a:moveTo>
                  <a:pt x="124" y="116"/>
                </a:moveTo>
                <a:lnTo>
                  <a:pt x="124" y="116"/>
                </a:lnTo>
                <a:lnTo>
                  <a:pt x="124" y="113"/>
                </a:lnTo>
                <a:lnTo>
                  <a:pt x="123" y="116"/>
                </a:lnTo>
                <a:lnTo>
                  <a:pt x="124" y="116"/>
                </a:lnTo>
                <a:close/>
                <a:moveTo>
                  <a:pt x="189" y="261"/>
                </a:moveTo>
                <a:lnTo>
                  <a:pt x="189" y="261"/>
                </a:lnTo>
                <a:lnTo>
                  <a:pt x="188" y="260"/>
                </a:lnTo>
                <a:lnTo>
                  <a:pt x="186" y="263"/>
                </a:lnTo>
                <a:lnTo>
                  <a:pt x="188" y="263"/>
                </a:lnTo>
                <a:lnTo>
                  <a:pt x="189" y="261"/>
                </a:lnTo>
                <a:close/>
                <a:moveTo>
                  <a:pt x="180" y="220"/>
                </a:moveTo>
                <a:lnTo>
                  <a:pt x="180" y="220"/>
                </a:lnTo>
                <a:lnTo>
                  <a:pt x="180" y="216"/>
                </a:lnTo>
                <a:lnTo>
                  <a:pt x="178" y="219"/>
                </a:lnTo>
                <a:lnTo>
                  <a:pt x="180" y="220"/>
                </a:lnTo>
                <a:close/>
                <a:moveTo>
                  <a:pt x="254" y="151"/>
                </a:moveTo>
                <a:lnTo>
                  <a:pt x="254" y="151"/>
                </a:lnTo>
                <a:lnTo>
                  <a:pt x="255" y="148"/>
                </a:lnTo>
                <a:lnTo>
                  <a:pt x="254" y="151"/>
                </a:lnTo>
                <a:close/>
                <a:moveTo>
                  <a:pt x="79" y="34"/>
                </a:moveTo>
                <a:lnTo>
                  <a:pt x="79" y="34"/>
                </a:lnTo>
                <a:lnTo>
                  <a:pt x="79" y="37"/>
                </a:lnTo>
                <a:lnTo>
                  <a:pt x="80" y="36"/>
                </a:lnTo>
                <a:lnTo>
                  <a:pt x="82" y="34"/>
                </a:lnTo>
                <a:lnTo>
                  <a:pt x="80" y="34"/>
                </a:lnTo>
                <a:lnTo>
                  <a:pt x="79" y="34"/>
                </a:lnTo>
                <a:close/>
                <a:moveTo>
                  <a:pt x="50" y="41"/>
                </a:moveTo>
                <a:lnTo>
                  <a:pt x="50" y="41"/>
                </a:lnTo>
                <a:lnTo>
                  <a:pt x="47" y="41"/>
                </a:lnTo>
                <a:lnTo>
                  <a:pt x="47" y="42"/>
                </a:lnTo>
                <a:lnTo>
                  <a:pt x="49" y="42"/>
                </a:lnTo>
                <a:lnTo>
                  <a:pt x="50" y="41"/>
                </a:lnTo>
                <a:close/>
                <a:moveTo>
                  <a:pt x="175" y="227"/>
                </a:moveTo>
                <a:lnTo>
                  <a:pt x="175" y="227"/>
                </a:lnTo>
                <a:lnTo>
                  <a:pt x="175" y="228"/>
                </a:lnTo>
                <a:lnTo>
                  <a:pt x="175" y="230"/>
                </a:lnTo>
                <a:lnTo>
                  <a:pt x="177" y="230"/>
                </a:lnTo>
                <a:lnTo>
                  <a:pt x="175" y="227"/>
                </a:lnTo>
                <a:close/>
                <a:moveTo>
                  <a:pt x="216" y="291"/>
                </a:moveTo>
                <a:lnTo>
                  <a:pt x="216" y="291"/>
                </a:lnTo>
                <a:lnTo>
                  <a:pt x="216" y="290"/>
                </a:lnTo>
                <a:lnTo>
                  <a:pt x="214" y="290"/>
                </a:lnTo>
                <a:lnTo>
                  <a:pt x="214" y="291"/>
                </a:lnTo>
                <a:lnTo>
                  <a:pt x="216" y="291"/>
                </a:lnTo>
                <a:close/>
                <a:moveTo>
                  <a:pt x="189" y="189"/>
                </a:moveTo>
                <a:lnTo>
                  <a:pt x="189" y="189"/>
                </a:lnTo>
                <a:lnTo>
                  <a:pt x="192" y="186"/>
                </a:lnTo>
                <a:lnTo>
                  <a:pt x="191" y="187"/>
                </a:lnTo>
                <a:lnTo>
                  <a:pt x="189" y="189"/>
                </a:lnTo>
                <a:close/>
                <a:moveTo>
                  <a:pt x="91" y="110"/>
                </a:moveTo>
                <a:lnTo>
                  <a:pt x="91" y="110"/>
                </a:lnTo>
                <a:lnTo>
                  <a:pt x="93" y="108"/>
                </a:lnTo>
                <a:lnTo>
                  <a:pt x="91" y="107"/>
                </a:lnTo>
                <a:lnTo>
                  <a:pt x="91" y="110"/>
                </a:lnTo>
                <a:close/>
                <a:moveTo>
                  <a:pt x="225" y="320"/>
                </a:moveTo>
                <a:lnTo>
                  <a:pt x="225" y="320"/>
                </a:lnTo>
                <a:lnTo>
                  <a:pt x="224" y="318"/>
                </a:lnTo>
                <a:lnTo>
                  <a:pt x="222" y="323"/>
                </a:lnTo>
                <a:lnTo>
                  <a:pt x="225" y="320"/>
                </a:lnTo>
                <a:close/>
                <a:moveTo>
                  <a:pt x="186" y="149"/>
                </a:moveTo>
                <a:lnTo>
                  <a:pt x="186" y="149"/>
                </a:lnTo>
                <a:lnTo>
                  <a:pt x="184" y="143"/>
                </a:lnTo>
                <a:lnTo>
                  <a:pt x="184" y="146"/>
                </a:lnTo>
                <a:lnTo>
                  <a:pt x="186" y="149"/>
                </a:lnTo>
                <a:close/>
                <a:moveTo>
                  <a:pt x="79" y="50"/>
                </a:moveTo>
                <a:lnTo>
                  <a:pt x="79" y="50"/>
                </a:lnTo>
                <a:lnTo>
                  <a:pt x="74" y="50"/>
                </a:lnTo>
                <a:lnTo>
                  <a:pt x="79" y="52"/>
                </a:lnTo>
                <a:lnTo>
                  <a:pt x="79" y="50"/>
                </a:lnTo>
                <a:close/>
                <a:moveTo>
                  <a:pt x="20" y="17"/>
                </a:moveTo>
                <a:lnTo>
                  <a:pt x="20" y="17"/>
                </a:lnTo>
                <a:lnTo>
                  <a:pt x="19" y="17"/>
                </a:lnTo>
                <a:lnTo>
                  <a:pt x="17" y="17"/>
                </a:lnTo>
                <a:lnTo>
                  <a:pt x="17" y="18"/>
                </a:lnTo>
                <a:lnTo>
                  <a:pt x="19" y="18"/>
                </a:lnTo>
                <a:lnTo>
                  <a:pt x="20" y="17"/>
                </a:lnTo>
                <a:close/>
                <a:moveTo>
                  <a:pt x="181" y="362"/>
                </a:moveTo>
                <a:lnTo>
                  <a:pt x="181" y="362"/>
                </a:lnTo>
                <a:lnTo>
                  <a:pt x="180" y="362"/>
                </a:lnTo>
                <a:lnTo>
                  <a:pt x="180" y="365"/>
                </a:lnTo>
                <a:lnTo>
                  <a:pt x="181" y="362"/>
                </a:lnTo>
                <a:close/>
                <a:moveTo>
                  <a:pt x="216" y="383"/>
                </a:moveTo>
                <a:lnTo>
                  <a:pt x="216" y="383"/>
                </a:lnTo>
                <a:lnTo>
                  <a:pt x="218" y="383"/>
                </a:lnTo>
                <a:lnTo>
                  <a:pt x="218" y="381"/>
                </a:lnTo>
                <a:lnTo>
                  <a:pt x="216" y="380"/>
                </a:lnTo>
                <a:lnTo>
                  <a:pt x="216" y="383"/>
                </a:lnTo>
                <a:close/>
                <a:moveTo>
                  <a:pt x="188" y="145"/>
                </a:moveTo>
                <a:lnTo>
                  <a:pt x="188" y="145"/>
                </a:lnTo>
                <a:lnTo>
                  <a:pt x="189" y="140"/>
                </a:lnTo>
                <a:lnTo>
                  <a:pt x="188" y="141"/>
                </a:lnTo>
                <a:lnTo>
                  <a:pt x="188" y="145"/>
                </a:lnTo>
                <a:close/>
                <a:moveTo>
                  <a:pt x="74" y="45"/>
                </a:moveTo>
                <a:lnTo>
                  <a:pt x="74" y="45"/>
                </a:lnTo>
                <a:lnTo>
                  <a:pt x="72" y="45"/>
                </a:lnTo>
                <a:lnTo>
                  <a:pt x="71" y="47"/>
                </a:lnTo>
                <a:lnTo>
                  <a:pt x="72" y="47"/>
                </a:lnTo>
                <a:lnTo>
                  <a:pt x="74" y="45"/>
                </a:lnTo>
                <a:close/>
                <a:moveTo>
                  <a:pt x="233" y="329"/>
                </a:moveTo>
                <a:lnTo>
                  <a:pt x="233" y="329"/>
                </a:lnTo>
                <a:lnTo>
                  <a:pt x="232" y="329"/>
                </a:lnTo>
                <a:lnTo>
                  <a:pt x="230" y="331"/>
                </a:lnTo>
                <a:lnTo>
                  <a:pt x="230" y="332"/>
                </a:lnTo>
                <a:lnTo>
                  <a:pt x="233" y="329"/>
                </a:lnTo>
                <a:close/>
                <a:moveTo>
                  <a:pt x="191" y="162"/>
                </a:moveTo>
                <a:lnTo>
                  <a:pt x="191" y="162"/>
                </a:lnTo>
                <a:lnTo>
                  <a:pt x="194" y="160"/>
                </a:lnTo>
                <a:lnTo>
                  <a:pt x="195" y="159"/>
                </a:lnTo>
                <a:lnTo>
                  <a:pt x="192" y="159"/>
                </a:lnTo>
                <a:lnTo>
                  <a:pt x="191" y="162"/>
                </a:lnTo>
                <a:close/>
                <a:moveTo>
                  <a:pt x="93" y="212"/>
                </a:moveTo>
                <a:lnTo>
                  <a:pt x="93" y="212"/>
                </a:lnTo>
                <a:lnTo>
                  <a:pt x="93" y="216"/>
                </a:lnTo>
                <a:lnTo>
                  <a:pt x="95" y="212"/>
                </a:lnTo>
                <a:lnTo>
                  <a:pt x="93" y="212"/>
                </a:lnTo>
                <a:close/>
                <a:moveTo>
                  <a:pt x="27" y="18"/>
                </a:moveTo>
                <a:lnTo>
                  <a:pt x="27" y="18"/>
                </a:lnTo>
                <a:lnTo>
                  <a:pt x="27" y="20"/>
                </a:lnTo>
                <a:lnTo>
                  <a:pt x="31" y="20"/>
                </a:lnTo>
                <a:lnTo>
                  <a:pt x="27" y="18"/>
                </a:lnTo>
                <a:close/>
                <a:moveTo>
                  <a:pt x="183" y="187"/>
                </a:moveTo>
                <a:lnTo>
                  <a:pt x="183" y="187"/>
                </a:lnTo>
                <a:lnTo>
                  <a:pt x="181" y="190"/>
                </a:lnTo>
                <a:lnTo>
                  <a:pt x="180" y="194"/>
                </a:lnTo>
                <a:lnTo>
                  <a:pt x="181" y="189"/>
                </a:lnTo>
                <a:lnTo>
                  <a:pt x="183" y="187"/>
                </a:lnTo>
                <a:close/>
                <a:moveTo>
                  <a:pt x="203" y="258"/>
                </a:moveTo>
                <a:lnTo>
                  <a:pt x="203" y="258"/>
                </a:lnTo>
                <a:lnTo>
                  <a:pt x="199" y="257"/>
                </a:lnTo>
                <a:lnTo>
                  <a:pt x="200" y="257"/>
                </a:lnTo>
                <a:lnTo>
                  <a:pt x="203" y="258"/>
                </a:lnTo>
                <a:close/>
                <a:moveTo>
                  <a:pt x="88" y="208"/>
                </a:moveTo>
                <a:lnTo>
                  <a:pt x="88" y="208"/>
                </a:lnTo>
                <a:lnTo>
                  <a:pt x="88" y="209"/>
                </a:lnTo>
                <a:lnTo>
                  <a:pt x="91" y="208"/>
                </a:lnTo>
                <a:lnTo>
                  <a:pt x="91" y="206"/>
                </a:lnTo>
                <a:lnTo>
                  <a:pt x="88" y="208"/>
                </a:lnTo>
                <a:close/>
                <a:moveTo>
                  <a:pt x="192" y="195"/>
                </a:moveTo>
                <a:lnTo>
                  <a:pt x="192" y="195"/>
                </a:lnTo>
                <a:lnTo>
                  <a:pt x="195" y="194"/>
                </a:lnTo>
                <a:lnTo>
                  <a:pt x="194" y="192"/>
                </a:lnTo>
                <a:lnTo>
                  <a:pt x="192" y="195"/>
                </a:lnTo>
                <a:close/>
                <a:moveTo>
                  <a:pt x="82" y="146"/>
                </a:moveTo>
                <a:lnTo>
                  <a:pt x="82" y="146"/>
                </a:lnTo>
                <a:lnTo>
                  <a:pt x="85" y="143"/>
                </a:lnTo>
                <a:lnTo>
                  <a:pt x="83" y="143"/>
                </a:lnTo>
                <a:lnTo>
                  <a:pt x="82" y="145"/>
                </a:lnTo>
                <a:lnTo>
                  <a:pt x="82" y="146"/>
                </a:lnTo>
                <a:close/>
                <a:moveTo>
                  <a:pt x="145" y="110"/>
                </a:moveTo>
                <a:lnTo>
                  <a:pt x="145" y="110"/>
                </a:lnTo>
                <a:lnTo>
                  <a:pt x="143" y="110"/>
                </a:lnTo>
                <a:lnTo>
                  <a:pt x="142" y="112"/>
                </a:lnTo>
                <a:lnTo>
                  <a:pt x="145" y="112"/>
                </a:lnTo>
                <a:lnTo>
                  <a:pt x="145" y="110"/>
                </a:lnTo>
                <a:close/>
                <a:moveTo>
                  <a:pt x="87" y="170"/>
                </a:moveTo>
                <a:lnTo>
                  <a:pt x="87" y="170"/>
                </a:lnTo>
                <a:lnTo>
                  <a:pt x="87" y="175"/>
                </a:lnTo>
                <a:lnTo>
                  <a:pt x="87" y="170"/>
                </a:lnTo>
                <a:close/>
                <a:moveTo>
                  <a:pt x="98" y="222"/>
                </a:moveTo>
                <a:lnTo>
                  <a:pt x="98" y="222"/>
                </a:lnTo>
                <a:lnTo>
                  <a:pt x="99" y="219"/>
                </a:lnTo>
                <a:lnTo>
                  <a:pt x="98" y="220"/>
                </a:lnTo>
                <a:lnTo>
                  <a:pt x="98" y="222"/>
                </a:lnTo>
                <a:close/>
                <a:moveTo>
                  <a:pt x="106" y="216"/>
                </a:moveTo>
                <a:lnTo>
                  <a:pt x="106" y="216"/>
                </a:lnTo>
                <a:lnTo>
                  <a:pt x="109" y="217"/>
                </a:lnTo>
                <a:lnTo>
                  <a:pt x="107" y="216"/>
                </a:lnTo>
                <a:lnTo>
                  <a:pt x="106" y="216"/>
                </a:lnTo>
                <a:close/>
                <a:moveTo>
                  <a:pt x="180" y="238"/>
                </a:moveTo>
                <a:lnTo>
                  <a:pt x="180" y="238"/>
                </a:lnTo>
                <a:lnTo>
                  <a:pt x="180" y="236"/>
                </a:lnTo>
                <a:lnTo>
                  <a:pt x="178" y="236"/>
                </a:lnTo>
                <a:lnTo>
                  <a:pt x="180" y="238"/>
                </a:lnTo>
                <a:close/>
                <a:moveTo>
                  <a:pt x="106" y="42"/>
                </a:moveTo>
                <a:lnTo>
                  <a:pt x="106" y="42"/>
                </a:lnTo>
                <a:lnTo>
                  <a:pt x="107" y="42"/>
                </a:lnTo>
                <a:lnTo>
                  <a:pt x="107" y="41"/>
                </a:lnTo>
                <a:lnTo>
                  <a:pt x="106" y="42"/>
                </a:lnTo>
                <a:close/>
                <a:moveTo>
                  <a:pt x="178" y="250"/>
                </a:moveTo>
                <a:lnTo>
                  <a:pt x="178" y="250"/>
                </a:lnTo>
                <a:lnTo>
                  <a:pt x="181" y="252"/>
                </a:lnTo>
                <a:lnTo>
                  <a:pt x="178" y="249"/>
                </a:lnTo>
                <a:lnTo>
                  <a:pt x="178" y="250"/>
                </a:lnTo>
                <a:close/>
                <a:moveTo>
                  <a:pt x="246" y="440"/>
                </a:moveTo>
                <a:lnTo>
                  <a:pt x="246" y="440"/>
                </a:lnTo>
                <a:lnTo>
                  <a:pt x="252" y="440"/>
                </a:lnTo>
                <a:lnTo>
                  <a:pt x="254" y="440"/>
                </a:lnTo>
                <a:lnTo>
                  <a:pt x="246" y="440"/>
                </a:lnTo>
                <a:close/>
                <a:moveTo>
                  <a:pt x="230" y="435"/>
                </a:moveTo>
                <a:lnTo>
                  <a:pt x="230" y="435"/>
                </a:lnTo>
                <a:lnTo>
                  <a:pt x="232" y="433"/>
                </a:lnTo>
                <a:lnTo>
                  <a:pt x="230" y="433"/>
                </a:lnTo>
                <a:lnTo>
                  <a:pt x="230" y="435"/>
                </a:lnTo>
                <a:close/>
                <a:moveTo>
                  <a:pt x="61" y="63"/>
                </a:moveTo>
                <a:lnTo>
                  <a:pt x="61" y="63"/>
                </a:lnTo>
                <a:lnTo>
                  <a:pt x="60" y="66"/>
                </a:lnTo>
                <a:lnTo>
                  <a:pt x="61" y="63"/>
                </a:lnTo>
                <a:close/>
                <a:moveTo>
                  <a:pt x="14" y="26"/>
                </a:moveTo>
                <a:lnTo>
                  <a:pt x="14" y="26"/>
                </a:lnTo>
                <a:lnTo>
                  <a:pt x="14" y="31"/>
                </a:lnTo>
                <a:lnTo>
                  <a:pt x="14" y="28"/>
                </a:lnTo>
                <a:lnTo>
                  <a:pt x="14" y="26"/>
                </a:lnTo>
                <a:close/>
                <a:moveTo>
                  <a:pt x="156" y="115"/>
                </a:moveTo>
                <a:lnTo>
                  <a:pt x="156" y="115"/>
                </a:lnTo>
                <a:lnTo>
                  <a:pt x="158" y="113"/>
                </a:lnTo>
                <a:lnTo>
                  <a:pt x="156" y="113"/>
                </a:lnTo>
                <a:lnTo>
                  <a:pt x="156" y="115"/>
                </a:lnTo>
                <a:close/>
                <a:moveTo>
                  <a:pt x="162" y="173"/>
                </a:moveTo>
                <a:lnTo>
                  <a:pt x="162" y="173"/>
                </a:lnTo>
                <a:lnTo>
                  <a:pt x="164" y="171"/>
                </a:lnTo>
                <a:lnTo>
                  <a:pt x="162" y="170"/>
                </a:lnTo>
                <a:lnTo>
                  <a:pt x="162" y="173"/>
                </a:lnTo>
                <a:close/>
                <a:moveTo>
                  <a:pt x="110" y="118"/>
                </a:moveTo>
                <a:lnTo>
                  <a:pt x="110" y="118"/>
                </a:lnTo>
                <a:lnTo>
                  <a:pt x="112" y="118"/>
                </a:lnTo>
                <a:lnTo>
                  <a:pt x="110" y="115"/>
                </a:lnTo>
                <a:lnTo>
                  <a:pt x="110" y="118"/>
                </a:lnTo>
                <a:close/>
                <a:moveTo>
                  <a:pt x="259" y="272"/>
                </a:moveTo>
                <a:lnTo>
                  <a:pt x="259" y="272"/>
                </a:lnTo>
                <a:lnTo>
                  <a:pt x="262" y="272"/>
                </a:lnTo>
                <a:lnTo>
                  <a:pt x="262" y="271"/>
                </a:lnTo>
                <a:lnTo>
                  <a:pt x="260" y="271"/>
                </a:lnTo>
                <a:lnTo>
                  <a:pt x="259" y="272"/>
                </a:lnTo>
                <a:close/>
                <a:moveTo>
                  <a:pt x="194" y="265"/>
                </a:moveTo>
                <a:lnTo>
                  <a:pt x="194" y="265"/>
                </a:lnTo>
                <a:lnTo>
                  <a:pt x="192" y="265"/>
                </a:lnTo>
                <a:lnTo>
                  <a:pt x="191" y="265"/>
                </a:lnTo>
                <a:lnTo>
                  <a:pt x="194" y="266"/>
                </a:lnTo>
                <a:lnTo>
                  <a:pt x="194" y="265"/>
                </a:lnTo>
                <a:close/>
                <a:moveTo>
                  <a:pt x="199" y="178"/>
                </a:moveTo>
                <a:lnTo>
                  <a:pt x="199" y="178"/>
                </a:lnTo>
                <a:lnTo>
                  <a:pt x="200" y="178"/>
                </a:lnTo>
                <a:lnTo>
                  <a:pt x="200" y="175"/>
                </a:lnTo>
                <a:lnTo>
                  <a:pt x="199" y="178"/>
                </a:lnTo>
                <a:close/>
                <a:moveTo>
                  <a:pt x="236" y="331"/>
                </a:moveTo>
                <a:lnTo>
                  <a:pt x="236" y="331"/>
                </a:lnTo>
                <a:lnTo>
                  <a:pt x="238" y="334"/>
                </a:lnTo>
                <a:lnTo>
                  <a:pt x="238" y="331"/>
                </a:lnTo>
                <a:lnTo>
                  <a:pt x="236" y="331"/>
                </a:lnTo>
                <a:close/>
                <a:moveTo>
                  <a:pt x="270" y="370"/>
                </a:moveTo>
                <a:lnTo>
                  <a:pt x="270" y="370"/>
                </a:lnTo>
                <a:lnTo>
                  <a:pt x="271" y="372"/>
                </a:lnTo>
                <a:lnTo>
                  <a:pt x="271" y="370"/>
                </a:lnTo>
                <a:lnTo>
                  <a:pt x="270" y="370"/>
                </a:lnTo>
                <a:close/>
                <a:moveTo>
                  <a:pt x="240" y="353"/>
                </a:moveTo>
                <a:lnTo>
                  <a:pt x="240" y="353"/>
                </a:lnTo>
                <a:lnTo>
                  <a:pt x="240" y="351"/>
                </a:lnTo>
                <a:lnTo>
                  <a:pt x="238" y="353"/>
                </a:lnTo>
                <a:lnTo>
                  <a:pt x="240" y="353"/>
                </a:lnTo>
                <a:close/>
                <a:moveTo>
                  <a:pt x="240" y="296"/>
                </a:moveTo>
                <a:lnTo>
                  <a:pt x="240" y="296"/>
                </a:lnTo>
                <a:lnTo>
                  <a:pt x="240" y="293"/>
                </a:lnTo>
                <a:lnTo>
                  <a:pt x="240" y="294"/>
                </a:lnTo>
                <a:lnTo>
                  <a:pt x="240" y="296"/>
                </a:lnTo>
                <a:close/>
                <a:moveTo>
                  <a:pt x="68" y="74"/>
                </a:moveTo>
                <a:lnTo>
                  <a:pt x="68" y="74"/>
                </a:lnTo>
                <a:lnTo>
                  <a:pt x="68" y="75"/>
                </a:lnTo>
                <a:lnTo>
                  <a:pt x="69" y="77"/>
                </a:lnTo>
                <a:lnTo>
                  <a:pt x="69" y="75"/>
                </a:lnTo>
                <a:lnTo>
                  <a:pt x="68" y="74"/>
                </a:lnTo>
                <a:close/>
                <a:moveTo>
                  <a:pt x="219" y="143"/>
                </a:moveTo>
                <a:lnTo>
                  <a:pt x="219" y="143"/>
                </a:lnTo>
                <a:lnTo>
                  <a:pt x="216" y="143"/>
                </a:lnTo>
                <a:lnTo>
                  <a:pt x="216" y="146"/>
                </a:lnTo>
                <a:lnTo>
                  <a:pt x="219" y="143"/>
                </a:lnTo>
                <a:close/>
                <a:moveTo>
                  <a:pt x="148" y="227"/>
                </a:moveTo>
                <a:lnTo>
                  <a:pt x="148" y="227"/>
                </a:lnTo>
                <a:lnTo>
                  <a:pt x="147" y="224"/>
                </a:lnTo>
                <a:lnTo>
                  <a:pt x="145" y="227"/>
                </a:lnTo>
                <a:lnTo>
                  <a:pt x="148" y="227"/>
                </a:lnTo>
                <a:close/>
                <a:moveTo>
                  <a:pt x="243" y="140"/>
                </a:moveTo>
                <a:lnTo>
                  <a:pt x="243" y="140"/>
                </a:lnTo>
                <a:lnTo>
                  <a:pt x="241" y="140"/>
                </a:lnTo>
                <a:lnTo>
                  <a:pt x="241" y="141"/>
                </a:lnTo>
                <a:lnTo>
                  <a:pt x="243" y="140"/>
                </a:lnTo>
                <a:close/>
                <a:moveTo>
                  <a:pt x="243" y="263"/>
                </a:moveTo>
                <a:lnTo>
                  <a:pt x="243" y="263"/>
                </a:lnTo>
                <a:lnTo>
                  <a:pt x="248" y="261"/>
                </a:lnTo>
                <a:lnTo>
                  <a:pt x="243" y="263"/>
                </a:lnTo>
                <a:close/>
                <a:moveTo>
                  <a:pt x="238" y="269"/>
                </a:moveTo>
                <a:lnTo>
                  <a:pt x="238" y="269"/>
                </a:lnTo>
                <a:lnTo>
                  <a:pt x="236" y="269"/>
                </a:lnTo>
                <a:lnTo>
                  <a:pt x="233" y="269"/>
                </a:lnTo>
                <a:lnTo>
                  <a:pt x="238" y="269"/>
                </a:lnTo>
                <a:close/>
                <a:moveTo>
                  <a:pt x="236" y="394"/>
                </a:moveTo>
                <a:lnTo>
                  <a:pt x="236" y="394"/>
                </a:lnTo>
                <a:lnTo>
                  <a:pt x="236" y="391"/>
                </a:lnTo>
                <a:lnTo>
                  <a:pt x="236" y="392"/>
                </a:lnTo>
                <a:lnTo>
                  <a:pt x="236" y="394"/>
                </a:lnTo>
                <a:close/>
                <a:moveTo>
                  <a:pt x="184" y="192"/>
                </a:moveTo>
                <a:lnTo>
                  <a:pt x="184" y="192"/>
                </a:lnTo>
                <a:lnTo>
                  <a:pt x="183" y="197"/>
                </a:lnTo>
                <a:lnTo>
                  <a:pt x="184" y="192"/>
                </a:lnTo>
                <a:close/>
                <a:moveTo>
                  <a:pt x="233" y="332"/>
                </a:moveTo>
                <a:lnTo>
                  <a:pt x="233" y="332"/>
                </a:lnTo>
                <a:lnTo>
                  <a:pt x="232" y="334"/>
                </a:lnTo>
                <a:lnTo>
                  <a:pt x="235" y="334"/>
                </a:lnTo>
                <a:lnTo>
                  <a:pt x="233" y="332"/>
                </a:lnTo>
                <a:close/>
                <a:moveTo>
                  <a:pt x="98" y="216"/>
                </a:moveTo>
                <a:lnTo>
                  <a:pt x="98" y="216"/>
                </a:lnTo>
                <a:lnTo>
                  <a:pt x="96" y="217"/>
                </a:lnTo>
                <a:lnTo>
                  <a:pt x="98" y="216"/>
                </a:lnTo>
                <a:close/>
                <a:moveTo>
                  <a:pt x="137" y="110"/>
                </a:moveTo>
                <a:lnTo>
                  <a:pt x="137" y="110"/>
                </a:lnTo>
                <a:lnTo>
                  <a:pt x="139" y="110"/>
                </a:lnTo>
                <a:lnTo>
                  <a:pt x="137" y="110"/>
                </a:lnTo>
                <a:close/>
                <a:moveTo>
                  <a:pt x="90" y="97"/>
                </a:moveTo>
                <a:lnTo>
                  <a:pt x="90" y="97"/>
                </a:lnTo>
                <a:lnTo>
                  <a:pt x="88" y="94"/>
                </a:lnTo>
                <a:lnTo>
                  <a:pt x="88" y="96"/>
                </a:lnTo>
                <a:lnTo>
                  <a:pt x="90" y="97"/>
                </a:lnTo>
                <a:close/>
                <a:moveTo>
                  <a:pt x="238" y="433"/>
                </a:moveTo>
                <a:lnTo>
                  <a:pt x="238" y="433"/>
                </a:lnTo>
                <a:lnTo>
                  <a:pt x="235" y="436"/>
                </a:lnTo>
                <a:lnTo>
                  <a:pt x="236" y="436"/>
                </a:lnTo>
                <a:lnTo>
                  <a:pt x="238" y="433"/>
                </a:lnTo>
                <a:close/>
                <a:moveTo>
                  <a:pt x="65" y="42"/>
                </a:moveTo>
                <a:lnTo>
                  <a:pt x="65" y="42"/>
                </a:lnTo>
                <a:lnTo>
                  <a:pt x="66" y="42"/>
                </a:lnTo>
                <a:lnTo>
                  <a:pt x="66" y="41"/>
                </a:lnTo>
                <a:lnTo>
                  <a:pt x="65" y="41"/>
                </a:lnTo>
                <a:lnTo>
                  <a:pt x="65" y="42"/>
                </a:lnTo>
                <a:close/>
                <a:moveTo>
                  <a:pt x="195" y="140"/>
                </a:moveTo>
                <a:lnTo>
                  <a:pt x="195" y="140"/>
                </a:lnTo>
                <a:lnTo>
                  <a:pt x="194" y="138"/>
                </a:lnTo>
                <a:lnTo>
                  <a:pt x="192" y="140"/>
                </a:lnTo>
                <a:lnTo>
                  <a:pt x="195" y="140"/>
                </a:lnTo>
                <a:close/>
                <a:moveTo>
                  <a:pt x="63" y="75"/>
                </a:moveTo>
                <a:lnTo>
                  <a:pt x="63" y="75"/>
                </a:lnTo>
                <a:lnTo>
                  <a:pt x="65" y="77"/>
                </a:lnTo>
                <a:lnTo>
                  <a:pt x="65" y="75"/>
                </a:lnTo>
                <a:lnTo>
                  <a:pt x="63" y="75"/>
                </a:lnTo>
                <a:close/>
                <a:moveTo>
                  <a:pt x="192" y="130"/>
                </a:moveTo>
                <a:lnTo>
                  <a:pt x="192" y="130"/>
                </a:lnTo>
                <a:lnTo>
                  <a:pt x="192" y="129"/>
                </a:lnTo>
                <a:lnTo>
                  <a:pt x="191" y="127"/>
                </a:lnTo>
                <a:lnTo>
                  <a:pt x="191" y="129"/>
                </a:lnTo>
                <a:lnTo>
                  <a:pt x="192" y="130"/>
                </a:lnTo>
                <a:close/>
                <a:moveTo>
                  <a:pt x="284" y="168"/>
                </a:moveTo>
                <a:lnTo>
                  <a:pt x="284" y="168"/>
                </a:lnTo>
                <a:lnTo>
                  <a:pt x="285" y="168"/>
                </a:lnTo>
                <a:lnTo>
                  <a:pt x="285" y="167"/>
                </a:lnTo>
                <a:lnTo>
                  <a:pt x="284" y="168"/>
                </a:lnTo>
                <a:close/>
                <a:moveTo>
                  <a:pt x="254" y="272"/>
                </a:moveTo>
                <a:lnTo>
                  <a:pt x="254" y="272"/>
                </a:lnTo>
                <a:lnTo>
                  <a:pt x="255" y="271"/>
                </a:lnTo>
                <a:lnTo>
                  <a:pt x="254" y="271"/>
                </a:lnTo>
                <a:lnTo>
                  <a:pt x="254" y="272"/>
                </a:lnTo>
                <a:close/>
                <a:moveTo>
                  <a:pt x="254" y="410"/>
                </a:moveTo>
                <a:lnTo>
                  <a:pt x="254" y="410"/>
                </a:lnTo>
                <a:lnTo>
                  <a:pt x="254" y="405"/>
                </a:lnTo>
                <a:lnTo>
                  <a:pt x="252" y="405"/>
                </a:lnTo>
                <a:lnTo>
                  <a:pt x="254" y="410"/>
                </a:lnTo>
                <a:close/>
                <a:moveTo>
                  <a:pt x="232" y="405"/>
                </a:moveTo>
                <a:lnTo>
                  <a:pt x="232" y="405"/>
                </a:lnTo>
                <a:lnTo>
                  <a:pt x="232" y="406"/>
                </a:lnTo>
                <a:lnTo>
                  <a:pt x="232" y="408"/>
                </a:lnTo>
                <a:lnTo>
                  <a:pt x="232" y="406"/>
                </a:lnTo>
                <a:lnTo>
                  <a:pt x="232" y="405"/>
                </a:lnTo>
                <a:close/>
                <a:moveTo>
                  <a:pt x="225" y="380"/>
                </a:moveTo>
                <a:lnTo>
                  <a:pt x="225" y="380"/>
                </a:lnTo>
                <a:lnTo>
                  <a:pt x="224" y="380"/>
                </a:lnTo>
                <a:lnTo>
                  <a:pt x="225" y="381"/>
                </a:lnTo>
                <a:lnTo>
                  <a:pt x="225" y="380"/>
                </a:lnTo>
                <a:close/>
                <a:moveTo>
                  <a:pt x="53" y="83"/>
                </a:moveTo>
                <a:lnTo>
                  <a:pt x="53" y="83"/>
                </a:lnTo>
                <a:lnTo>
                  <a:pt x="55" y="86"/>
                </a:lnTo>
                <a:lnTo>
                  <a:pt x="57" y="86"/>
                </a:lnTo>
                <a:lnTo>
                  <a:pt x="53" y="83"/>
                </a:lnTo>
                <a:close/>
                <a:moveTo>
                  <a:pt x="213" y="140"/>
                </a:moveTo>
                <a:lnTo>
                  <a:pt x="213" y="140"/>
                </a:lnTo>
                <a:lnTo>
                  <a:pt x="210" y="140"/>
                </a:lnTo>
                <a:lnTo>
                  <a:pt x="213" y="140"/>
                </a:lnTo>
                <a:close/>
                <a:moveTo>
                  <a:pt x="266" y="353"/>
                </a:moveTo>
                <a:lnTo>
                  <a:pt x="266" y="353"/>
                </a:lnTo>
                <a:lnTo>
                  <a:pt x="266" y="351"/>
                </a:lnTo>
                <a:lnTo>
                  <a:pt x="265" y="351"/>
                </a:lnTo>
                <a:lnTo>
                  <a:pt x="262" y="353"/>
                </a:lnTo>
                <a:lnTo>
                  <a:pt x="266" y="353"/>
                </a:lnTo>
                <a:close/>
                <a:moveTo>
                  <a:pt x="268" y="261"/>
                </a:moveTo>
                <a:lnTo>
                  <a:pt x="268" y="261"/>
                </a:lnTo>
                <a:lnTo>
                  <a:pt x="268" y="263"/>
                </a:lnTo>
                <a:lnTo>
                  <a:pt x="268" y="261"/>
                </a:lnTo>
                <a:close/>
                <a:moveTo>
                  <a:pt x="251" y="272"/>
                </a:moveTo>
                <a:lnTo>
                  <a:pt x="251" y="272"/>
                </a:lnTo>
                <a:lnTo>
                  <a:pt x="248" y="272"/>
                </a:lnTo>
                <a:lnTo>
                  <a:pt x="249" y="274"/>
                </a:lnTo>
                <a:lnTo>
                  <a:pt x="251" y="272"/>
                </a:lnTo>
                <a:close/>
                <a:moveTo>
                  <a:pt x="57" y="37"/>
                </a:moveTo>
                <a:lnTo>
                  <a:pt x="57" y="37"/>
                </a:lnTo>
                <a:lnTo>
                  <a:pt x="58" y="37"/>
                </a:lnTo>
                <a:lnTo>
                  <a:pt x="58" y="36"/>
                </a:lnTo>
                <a:lnTo>
                  <a:pt x="57" y="36"/>
                </a:lnTo>
                <a:lnTo>
                  <a:pt x="57" y="37"/>
                </a:lnTo>
                <a:close/>
                <a:moveTo>
                  <a:pt x="295" y="233"/>
                </a:moveTo>
                <a:lnTo>
                  <a:pt x="295" y="233"/>
                </a:lnTo>
                <a:lnTo>
                  <a:pt x="295" y="235"/>
                </a:lnTo>
                <a:lnTo>
                  <a:pt x="296" y="235"/>
                </a:lnTo>
                <a:lnTo>
                  <a:pt x="296" y="233"/>
                </a:lnTo>
                <a:lnTo>
                  <a:pt x="295" y="233"/>
                </a:lnTo>
                <a:close/>
                <a:moveTo>
                  <a:pt x="189" y="132"/>
                </a:moveTo>
                <a:lnTo>
                  <a:pt x="189" y="132"/>
                </a:lnTo>
                <a:lnTo>
                  <a:pt x="188" y="134"/>
                </a:lnTo>
                <a:lnTo>
                  <a:pt x="189" y="134"/>
                </a:lnTo>
                <a:lnTo>
                  <a:pt x="189" y="132"/>
                </a:lnTo>
                <a:close/>
                <a:moveTo>
                  <a:pt x="164" y="182"/>
                </a:moveTo>
                <a:lnTo>
                  <a:pt x="164" y="182"/>
                </a:lnTo>
                <a:lnTo>
                  <a:pt x="164" y="181"/>
                </a:lnTo>
                <a:lnTo>
                  <a:pt x="162" y="179"/>
                </a:lnTo>
                <a:lnTo>
                  <a:pt x="164" y="182"/>
                </a:lnTo>
                <a:close/>
                <a:moveTo>
                  <a:pt x="230" y="343"/>
                </a:moveTo>
                <a:lnTo>
                  <a:pt x="230" y="343"/>
                </a:lnTo>
                <a:lnTo>
                  <a:pt x="232" y="343"/>
                </a:lnTo>
                <a:lnTo>
                  <a:pt x="232" y="342"/>
                </a:lnTo>
                <a:lnTo>
                  <a:pt x="230" y="343"/>
                </a:lnTo>
                <a:close/>
                <a:moveTo>
                  <a:pt x="61" y="41"/>
                </a:moveTo>
                <a:lnTo>
                  <a:pt x="61" y="41"/>
                </a:lnTo>
                <a:lnTo>
                  <a:pt x="60" y="41"/>
                </a:lnTo>
                <a:lnTo>
                  <a:pt x="60" y="42"/>
                </a:lnTo>
                <a:lnTo>
                  <a:pt x="61" y="41"/>
                </a:lnTo>
                <a:close/>
                <a:moveTo>
                  <a:pt x="186" y="380"/>
                </a:moveTo>
                <a:lnTo>
                  <a:pt x="186" y="380"/>
                </a:lnTo>
                <a:lnTo>
                  <a:pt x="188" y="383"/>
                </a:lnTo>
                <a:lnTo>
                  <a:pt x="186" y="380"/>
                </a:lnTo>
                <a:close/>
                <a:moveTo>
                  <a:pt x="260" y="266"/>
                </a:moveTo>
                <a:lnTo>
                  <a:pt x="260" y="266"/>
                </a:lnTo>
                <a:lnTo>
                  <a:pt x="259" y="265"/>
                </a:lnTo>
                <a:lnTo>
                  <a:pt x="259" y="268"/>
                </a:lnTo>
                <a:lnTo>
                  <a:pt x="260" y="266"/>
                </a:lnTo>
                <a:close/>
                <a:moveTo>
                  <a:pt x="246" y="148"/>
                </a:moveTo>
                <a:lnTo>
                  <a:pt x="246" y="148"/>
                </a:lnTo>
                <a:lnTo>
                  <a:pt x="248" y="146"/>
                </a:lnTo>
                <a:lnTo>
                  <a:pt x="246" y="146"/>
                </a:lnTo>
                <a:lnTo>
                  <a:pt x="246" y="148"/>
                </a:lnTo>
                <a:close/>
                <a:moveTo>
                  <a:pt x="79" y="198"/>
                </a:moveTo>
                <a:lnTo>
                  <a:pt x="79" y="198"/>
                </a:lnTo>
                <a:lnTo>
                  <a:pt x="79" y="197"/>
                </a:lnTo>
                <a:lnTo>
                  <a:pt x="77" y="195"/>
                </a:lnTo>
                <a:lnTo>
                  <a:pt x="77" y="197"/>
                </a:lnTo>
                <a:lnTo>
                  <a:pt x="79" y="198"/>
                </a:lnTo>
                <a:close/>
                <a:moveTo>
                  <a:pt x="262" y="370"/>
                </a:moveTo>
                <a:lnTo>
                  <a:pt x="262" y="370"/>
                </a:lnTo>
                <a:lnTo>
                  <a:pt x="260" y="372"/>
                </a:lnTo>
                <a:lnTo>
                  <a:pt x="262" y="372"/>
                </a:lnTo>
                <a:lnTo>
                  <a:pt x="262" y="370"/>
                </a:lnTo>
                <a:close/>
                <a:moveTo>
                  <a:pt x="99" y="39"/>
                </a:moveTo>
                <a:lnTo>
                  <a:pt x="99" y="39"/>
                </a:lnTo>
                <a:lnTo>
                  <a:pt x="99" y="42"/>
                </a:lnTo>
                <a:lnTo>
                  <a:pt x="99" y="41"/>
                </a:lnTo>
                <a:lnTo>
                  <a:pt x="99" y="39"/>
                </a:lnTo>
                <a:close/>
                <a:moveTo>
                  <a:pt x="140" y="231"/>
                </a:moveTo>
                <a:lnTo>
                  <a:pt x="140" y="231"/>
                </a:lnTo>
                <a:lnTo>
                  <a:pt x="142" y="228"/>
                </a:lnTo>
                <a:lnTo>
                  <a:pt x="140" y="230"/>
                </a:lnTo>
                <a:lnTo>
                  <a:pt x="140" y="231"/>
                </a:lnTo>
                <a:close/>
                <a:moveTo>
                  <a:pt x="118" y="224"/>
                </a:moveTo>
                <a:lnTo>
                  <a:pt x="118" y="224"/>
                </a:lnTo>
                <a:lnTo>
                  <a:pt x="120" y="220"/>
                </a:lnTo>
                <a:lnTo>
                  <a:pt x="118" y="222"/>
                </a:lnTo>
                <a:lnTo>
                  <a:pt x="118" y="224"/>
                </a:lnTo>
                <a:close/>
                <a:moveTo>
                  <a:pt x="274" y="156"/>
                </a:moveTo>
                <a:lnTo>
                  <a:pt x="274" y="156"/>
                </a:lnTo>
                <a:lnTo>
                  <a:pt x="274" y="157"/>
                </a:lnTo>
                <a:lnTo>
                  <a:pt x="274" y="156"/>
                </a:lnTo>
                <a:lnTo>
                  <a:pt x="274" y="154"/>
                </a:lnTo>
                <a:lnTo>
                  <a:pt x="274" y="156"/>
                </a:lnTo>
                <a:close/>
                <a:moveTo>
                  <a:pt x="225" y="265"/>
                </a:moveTo>
                <a:lnTo>
                  <a:pt x="225" y="265"/>
                </a:lnTo>
                <a:lnTo>
                  <a:pt x="227" y="265"/>
                </a:lnTo>
                <a:lnTo>
                  <a:pt x="225" y="265"/>
                </a:lnTo>
                <a:close/>
                <a:moveTo>
                  <a:pt x="102" y="132"/>
                </a:moveTo>
                <a:lnTo>
                  <a:pt x="102" y="132"/>
                </a:lnTo>
                <a:lnTo>
                  <a:pt x="106" y="130"/>
                </a:lnTo>
                <a:lnTo>
                  <a:pt x="104" y="130"/>
                </a:lnTo>
                <a:lnTo>
                  <a:pt x="102" y="132"/>
                </a:lnTo>
                <a:close/>
                <a:moveTo>
                  <a:pt x="169" y="362"/>
                </a:moveTo>
                <a:lnTo>
                  <a:pt x="169" y="362"/>
                </a:lnTo>
                <a:lnTo>
                  <a:pt x="170" y="364"/>
                </a:lnTo>
                <a:lnTo>
                  <a:pt x="170" y="362"/>
                </a:lnTo>
                <a:lnTo>
                  <a:pt x="169" y="362"/>
                </a:lnTo>
                <a:close/>
                <a:moveTo>
                  <a:pt x="178" y="381"/>
                </a:moveTo>
                <a:lnTo>
                  <a:pt x="178" y="381"/>
                </a:lnTo>
                <a:lnTo>
                  <a:pt x="180" y="381"/>
                </a:lnTo>
                <a:lnTo>
                  <a:pt x="178" y="380"/>
                </a:lnTo>
                <a:lnTo>
                  <a:pt x="178" y="381"/>
                </a:lnTo>
                <a:close/>
                <a:moveTo>
                  <a:pt x="83" y="89"/>
                </a:moveTo>
                <a:lnTo>
                  <a:pt x="83" y="89"/>
                </a:lnTo>
                <a:lnTo>
                  <a:pt x="82" y="88"/>
                </a:lnTo>
                <a:lnTo>
                  <a:pt x="83" y="89"/>
                </a:lnTo>
                <a:close/>
                <a:moveTo>
                  <a:pt x="238" y="343"/>
                </a:moveTo>
                <a:lnTo>
                  <a:pt x="238" y="343"/>
                </a:lnTo>
                <a:lnTo>
                  <a:pt x="236" y="342"/>
                </a:lnTo>
                <a:lnTo>
                  <a:pt x="236" y="343"/>
                </a:lnTo>
                <a:lnTo>
                  <a:pt x="238" y="343"/>
                </a:lnTo>
                <a:close/>
                <a:moveTo>
                  <a:pt x="290" y="189"/>
                </a:moveTo>
                <a:lnTo>
                  <a:pt x="290" y="189"/>
                </a:lnTo>
                <a:lnTo>
                  <a:pt x="290" y="190"/>
                </a:lnTo>
                <a:lnTo>
                  <a:pt x="292" y="189"/>
                </a:lnTo>
                <a:lnTo>
                  <a:pt x="290" y="189"/>
                </a:lnTo>
                <a:close/>
                <a:moveTo>
                  <a:pt x="227" y="394"/>
                </a:moveTo>
                <a:lnTo>
                  <a:pt x="227" y="394"/>
                </a:lnTo>
                <a:lnTo>
                  <a:pt x="227" y="395"/>
                </a:lnTo>
                <a:lnTo>
                  <a:pt x="227" y="392"/>
                </a:lnTo>
                <a:lnTo>
                  <a:pt x="227" y="394"/>
                </a:lnTo>
                <a:close/>
                <a:moveTo>
                  <a:pt x="170" y="110"/>
                </a:moveTo>
                <a:lnTo>
                  <a:pt x="170" y="110"/>
                </a:lnTo>
                <a:lnTo>
                  <a:pt x="169" y="110"/>
                </a:lnTo>
                <a:lnTo>
                  <a:pt x="170" y="110"/>
                </a:lnTo>
                <a:close/>
                <a:moveTo>
                  <a:pt x="255" y="351"/>
                </a:moveTo>
                <a:lnTo>
                  <a:pt x="255" y="351"/>
                </a:lnTo>
                <a:lnTo>
                  <a:pt x="255" y="353"/>
                </a:lnTo>
                <a:lnTo>
                  <a:pt x="257" y="351"/>
                </a:lnTo>
                <a:lnTo>
                  <a:pt x="255" y="351"/>
                </a:lnTo>
                <a:close/>
                <a:moveTo>
                  <a:pt x="246" y="153"/>
                </a:moveTo>
                <a:lnTo>
                  <a:pt x="246" y="153"/>
                </a:lnTo>
                <a:lnTo>
                  <a:pt x="249" y="154"/>
                </a:lnTo>
                <a:lnTo>
                  <a:pt x="248" y="153"/>
                </a:lnTo>
                <a:lnTo>
                  <a:pt x="246" y="153"/>
                </a:lnTo>
                <a:close/>
                <a:moveTo>
                  <a:pt x="263" y="146"/>
                </a:moveTo>
                <a:lnTo>
                  <a:pt x="263" y="146"/>
                </a:lnTo>
                <a:lnTo>
                  <a:pt x="263" y="148"/>
                </a:lnTo>
                <a:lnTo>
                  <a:pt x="265" y="146"/>
                </a:lnTo>
                <a:lnTo>
                  <a:pt x="263" y="146"/>
                </a:lnTo>
                <a:close/>
                <a:moveTo>
                  <a:pt x="229" y="351"/>
                </a:moveTo>
                <a:lnTo>
                  <a:pt x="229" y="351"/>
                </a:lnTo>
                <a:lnTo>
                  <a:pt x="227" y="351"/>
                </a:lnTo>
                <a:lnTo>
                  <a:pt x="229" y="353"/>
                </a:lnTo>
                <a:lnTo>
                  <a:pt x="229" y="351"/>
                </a:lnTo>
                <a:close/>
                <a:moveTo>
                  <a:pt x="188" y="160"/>
                </a:moveTo>
                <a:lnTo>
                  <a:pt x="188" y="160"/>
                </a:lnTo>
                <a:lnTo>
                  <a:pt x="188" y="164"/>
                </a:lnTo>
                <a:lnTo>
                  <a:pt x="188" y="160"/>
                </a:lnTo>
                <a:close/>
                <a:moveTo>
                  <a:pt x="218" y="135"/>
                </a:moveTo>
                <a:lnTo>
                  <a:pt x="218" y="135"/>
                </a:lnTo>
                <a:lnTo>
                  <a:pt x="216" y="135"/>
                </a:lnTo>
                <a:lnTo>
                  <a:pt x="218" y="135"/>
                </a:lnTo>
                <a:close/>
                <a:moveTo>
                  <a:pt x="222" y="375"/>
                </a:moveTo>
                <a:lnTo>
                  <a:pt x="222" y="375"/>
                </a:lnTo>
                <a:lnTo>
                  <a:pt x="222" y="377"/>
                </a:lnTo>
                <a:lnTo>
                  <a:pt x="222" y="375"/>
                </a:lnTo>
                <a:close/>
                <a:moveTo>
                  <a:pt x="63" y="45"/>
                </a:moveTo>
                <a:lnTo>
                  <a:pt x="63" y="45"/>
                </a:lnTo>
                <a:lnTo>
                  <a:pt x="65" y="45"/>
                </a:lnTo>
                <a:lnTo>
                  <a:pt x="63" y="45"/>
                </a:lnTo>
                <a:close/>
                <a:moveTo>
                  <a:pt x="224" y="440"/>
                </a:moveTo>
                <a:lnTo>
                  <a:pt x="224" y="440"/>
                </a:lnTo>
                <a:lnTo>
                  <a:pt x="225" y="440"/>
                </a:lnTo>
                <a:lnTo>
                  <a:pt x="224" y="440"/>
                </a:lnTo>
                <a:close/>
                <a:moveTo>
                  <a:pt x="39" y="83"/>
                </a:moveTo>
                <a:lnTo>
                  <a:pt x="39" y="83"/>
                </a:lnTo>
                <a:lnTo>
                  <a:pt x="39" y="80"/>
                </a:lnTo>
                <a:lnTo>
                  <a:pt x="39" y="83"/>
                </a:lnTo>
                <a:close/>
                <a:moveTo>
                  <a:pt x="194" y="214"/>
                </a:moveTo>
                <a:lnTo>
                  <a:pt x="194" y="214"/>
                </a:lnTo>
                <a:lnTo>
                  <a:pt x="192" y="214"/>
                </a:lnTo>
                <a:lnTo>
                  <a:pt x="192" y="216"/>
                </a:lnTo>
                <a:lnTo>
                  <a:pt x="194" y="214"/>
                </a:lnTo>
                <a:close/>
                <a:moveTo>
                  <a:pt x="197" y="219"/>
                </a:moveTo>
                <a:lnTo>
                  <a:pt x="197" y="219"/>
                </a:lnTo>
                <a:lnTo>
                  <a:pt x="195" y="220"/>
                </a:lnTo>
                <a:lnTo>
                  <a:pt x="195" y="222"/>
                </a:lnTo>
                <a:lnTo>
                  <a:pt x="197" y="219"/>
                </a:lnTo>
                <a:close/>
                <a:moveTo>
                  <a:pt x="61" y="83"/>
                </a:moveTo>
                <a:lnTo>
                  <a:pt x="61" y="83"/>
                </a:lnTo>
                <a:lnTo>
                  <a:pt x="63" y="85"/>
                </a:lnTo>
                <a:lnTo>
                  <a:pt x="63" y="83"/>
                </a:lnTo>
                <a:lnTo>
                  <a:pt x="61" y="83"/>
                </a:lnTo>
                <a:close/>
                <a:moveTo>
                  <a:pt x="249" y="380"/>
                </a:moveTo>
                <a:lnTo>
                  <a:pt x="249" y="380"/>
                </a:lnTo>
                <a:lnTo>
                  <a:pt x="249" y="381"/>
                </a:lnTo>
                <a:lnTo>
                  <a:pt x="249" y="380"/>
                </a:lnTo>
                <a:close/>
                <a:moveTo>
                  <a:pt x="107" y="118"/>
                </a:moveTo>
                <a:lnTo>
                  <a:pt x="107" y="118"/>
                </a:lnTo>
                <a:lnTo>
                  <a:pt x="107" y="116"/>
                </a:lnTo>
                <a:lnTo>
                  <a:pt x="107" y="118"/>
                </a:lnTo>
                <a:close/>
                <a:moveTo>
                  <a:pt x="69" y="39"/>
                </a:moveTo>
                <a:lnTo>
                  <a:pt x="69" y="39"/>
                </a:lnTo>
                <a:lnTo>
                  <a:pt x="71" y="39"/>
                </a:lnTo>
                <a:lnTo>
                  <a:pt x="72" y="39"/>
                </a:lnTo>
                <a:lnTo>
                  <a:pt x="71" y="39"/>
                </a:lnTo>
                <a:lnTo>
                  <a:pt x="69" y="39"/>
                </a:lnTo>
                <a:close/>
                <a:moveTo>
                  <a:pt x="99" y="230"/>
                </a:moveTo>
                <a:lnTo>
                  <a:pt x="99" y="230"/>
                </a:lnTo>
                <a:lnTo>
                  <a:pt x="102" y="230"/>
                </a:lnTo>
                <a:lnTo>
                  <a:pt x="101" y="230"/>
                </a:lnTo>
                <a:lnTo>
                  <a:pt x="99" y="230"/>
                </a:lnTo>
                <a:close/>
                <a:moveTo>
                  <a:pt x="298" y="222"/>
                </a:moveTo>
                <a:lnTo>
                  <a:pt x="298" y="222"/>
                </a:lnTo>
                <a:lnTo>
                  <a:pt x="298" y="224"/>
                </a:lnTo>
                <a:lnTo>
                  <a:pt x="298" y="222"/>
                </a:lnTo>
                <a:close/>
                <a:moveTo>
                  <a:pt x="266" y="372"/>
                </a:moveTo>
                <a:lnTo>
                  <a:pt x="266" y="372"/>
                </a:lnTo>
                <a:lnTo>
                  <a:pt x="265" y="372"/>
                </a:lnTo>
                <a:lnTo>
                  <a:pt x="265" y="373"/>
                </a:lnTo>
                <a:lnTo>
                  <a:pt x="266" y="372"/>
                </a:lnTo>
                <a:close/>
                <a:moveTo>
                  <a:pt x="83" y="208"/>
                </a:moveTo>
                <a:lnTo>
                  <a:pt x="83" y="208"/>
                </a:lnTo>
                <a:lnTo>
                  <a:pt x="82" y="208"/>
                </a:lnTo>
                <a:lnTo>
                  <a:pt x="82" y="209"/>
                </a:lnTo>
                <a:lnTo>
                  <a:pt x="83" y="208"/>
                </a:lnTo>
                <a:close/>
                <a:moveTo>
                  <a:pt x="69" y="69"/>
                </a:moveTo>
                <a:lnTo>
                  <a:pt x="69" y="69"/>
                </a:lnTo>
                <a:lnTo>
                  <a:pt x="71" y="71"/>
                </a:lnTo>
                <a:lnTo>
                  <a:pt x="69" y="69"/>
                </a:lnTo>
                <a:close/>
                <a:moveTo>
                  <a:pt x="83" y="211"/>
                </a:moveTo>
                <a:lnTo>
                  <a:pt x="83" y="211"/>
                </a:lnTo>
                <a:lnTo>
                  <a:pt x="83" y="212"/>
                </a:lnTo>
                <a:lnTo>
                  <a:pt x="83" y="211"/>
                </a:lnTo>
                <a:close/>
                <a:moveTo>
                  <a:pt x="188" y="156"/>
                </a:moveTo>
                <a:lnTo>
                  <a:pt x="188" y="156"/>
                </a:lnTo>
                <a:lnTo>
                  <a:pt x="188" y="157"/>
                </a:lnTo>
                <a:lnTo>
                  <a:pt x="188" y="156"/>
                </a:lnTo>
                <a:close/>
                <a:moveTo>
                  <a:pt x="177" y="247"/>
                </a:moveTo>
                <a:lnTo>
                  <a:pt x="177" y="247"/>
                </a:lnTo>
                <a:lnTo>
                  <a:pt x="175" y="247"/>
                </a:lnTo>
                <a:lnTo>
                  <a:pt x="177" y="249"/>
                </a:lnTo>
                <a:lnTo>
                  <a:pt x="177" y="247"/>
                </a:lnTo>
                <a:close/>
                <a:moveTo>
                  <a:pt x="184" y="233"/>
                </a:moveTo>
                <a:lnTo>
                  <a:pt x="184" y="233"/>
                </a:lnTo>
                <a:lnTo>
                  <a:pt x="186" y="233"/>
                </a:lnTo>
                <a:lnTo>
                  <a:pt x="184" y="233"/>
                </a:lnTo>
                <a:close/>
                <a:moveTo>
                  <a:pt x="219" y="296"/>
                </a:moveTo>
                <a:lnTo>
                  <a:pt x="219" y="296"/>
                </a:lnTo>
                <a:lnTo>
                  <a:pt x="218" y="296"/>
                </a:lnTo>
                <a:lnTo>
                  <a:pt x="218" y="298"/>
                </a:lnTo>
                <a:lnTo>
                  <a:pt x="219" y="296"/>
                </a:lnTo>
                <a:close/>
                <a:moveTo>
                  <a:pt x="63" y="37"/>
                </a:moveTo>
                <a:lnTo>
                  <a:pt x="63" y="37"/>
                </a:lnTo>
                <a:lnTo>
                  <a:pt x="61" y="37"/>
                </a:lnTo>
                <a:lnTo>
                  <a:pt x="63" y="37"/>
                </a:lnTo>
                <a:close/>
                <a:moveTo>
                  <a:pt x="254" y="365"/>
                </a:moveTo>
                <a:lnTo>
                  <a:pt x="254" y="365"/>
                </a:lnTo>
                <a:lnTo>
                  <a:pt x="254" y="367"/>
                </a:lnTo>
                <a:lnTo>
                  <a:pt x="254" y="365"/>
                </a:lnTo>
                <a:close/>
                <a:moveTo>
                  <a:pt x="199" y="187"/>
                </a:moveTo>
                <a:lnTo>
                  <a:pt x="199" y="187"/>
                </a:lnTo>
                <a:lnTo>
                  <a:pt x="199" y="184"/>
                </a:lnTo>
                <a:lnTo>
                  <a:pt x="199" y="186"/>
                </a:lnTo>
                <a:lnTo>
                  <a:pt x="199" y="187"/>
                </a:lnTo>
                <a:close/>
                <a:moveTo>
                  <a:pt x="229" y="392"/>
                </a:moveTo>
                <a:lnTo>
                  <a:pt x="229" y="392"/>
                </a:lnTo>
                <a:lnTo>
                  <a:pt x="230" y="392"/>
                </a:lnTo>
                <a:lnTo>
                  <a:pt x="232" y="391"/>
                </a:lnTo>
                <a:lnTo>
                  <a:pt x="229" y="392"/>
                </a:lnTo>
                <a:close/>
                <a:moveTo>
                  <a:pt x="221" y="272"/>
                </a:moveTo>
                <a:lnTo>
                  <a:pt x="221" y="272"/>
                </a:lnTo>
                <a:lnTo>
                  <a:pt x="222" y="272"/>
                </a:lnTo>
                <a:lnTo>
                  <a:pt x="221" y="272"/>
                </a:lnTo>
                <a:close/>
                <a:moveTo>
                  <a:pt x="153" y="113"/>
                </a:moveTo>
                <a:lnTo>
                  <a:pt x="153" y="113"/>
                </a:lnTo>
                <a:lnTo>
                  <a:pt x="153" y="112"/>
                </a:lnTo>
                <a:lnTo>
                  <a:pt x="153" y="113"/>
                </a:lnTo>
                <a:close/>
                <a:moveTo>
                  <a:pt x="132" y="110"/>
                </a:moveTo>
                <a:lnTo>
                  <a:pt x="132" y="110"/>
                </a:lnTo>
                <a:lnTo>
                  <a:pt x="134" y="110"/>
                </a:lnTo>
                <a:lnTo>
                  <a:pt x="132" y="110"/>
                </a:lnTo>
                <a:close/>
                <a:moveTo>
                  <a:pt x="124" y="214"/>
                </a:moveTo>
                <a:lnTo>
                  <a:pt x="124" y="214"/>
                </a:lnTo>
                <a:lnTo>
                  <a:pt x="128" y="214"/>
                </a:lnTo>
                <a:lnTo>
                  <a:pt x="124" y="214"/>
                </a:lnTo>
                <a:close/>
                <a:moveTo>
                  <a:pt x="255" y="156"/>
                </a:moveTo>
                <a:lnTo>
                  <a:pt x="255" y="156"/>
                </a:lnTo>
                <a:lnTo>
                  <a:pt x="257" y="157"/>
                </a:lnTo>
                <a:lnTo>
                  <a:pt x="257" y="156"/>
                </a:lnTo>
                <a:lnTo>
                  <a:pt x="255" y="156"/>
                </a:lnTo>
                <a:close/>
                <a:moveTo>
                  <a:pt x="233" y="148"/>
                </a:moveTo>
                <a:lnTo>
                  <a:pt x="233" y="148"/>
                </a:lnTo>
                <a:lnTo>
                  <a:pt x="235" y="148"/>
                </a:lnTo>
                <a:lnTo>
                  <a:pt x="235" y="146"/>
                </a:lnTo>
                <a:lnTo>
                  <a:pt x="233" y="148"/>
                </a:lnTo>
                <a:close/>
                <a:moveTo>
                  <a:pt x="216" y="274"/>
                </a:moveTo>
                <a:lnTo>
                  <a:pt x="216" y="274"/>
                </a:lnTo>
                <a:lnTo>
                  <a:pt x="214" y="276"/>
                </a:lnTo>
                <a:lnTo>
                  <a:pt x="216" y="274"/>
                </a:lnTo>
                <a:close/>
                <a:moveTo>
                  <a:pt x="284" y="377"/>
                </a:moveTo>
                <a:lnTo>
                  <a:pt x="284" y="377"/>
                </a:lnTo>
                <a:lnTo>
                  <a:pt x="282" y="375"/>
                </a:lnTo>
                <a:lnTo>
                  <a:pt x="284" y="377"/>
                </a:lnTo>
                <a:close/>
                <a:moveTo>
                  <a:pt x="254" y="370"/>
                </a:moveTo>
                <a:lnTo>
                  <a:pt x="254" y="370"/>
                </a:lnTo>
                <a:lnTo>
                  <a:pt x="255" y="370"/>
                </a:lnTo>
                <a:lnTo>
                  <a:pt x="254" y="370"/>
                </a:lnTo>
                <a:close/>
                <a:moveTo>
                  <a:pt x="241" y="153"/>
                </a:moveTo>
                <a:lnTo>
                  <a:pt x="241" y="153"/>
                </a:lnTo>
                <a:lnTo>
                  <a:pt x="241" y="151"/>
                </a:lnTo>
                <a:lnTo>
                  <a:pt x="238" y="151"/>
                </a:lnTo>
                <a:lnTo>
                  <a:pt x="241" y="153"/>
                </a:lnTo>
                <a:close/>
                <a:moveTo>
                  <a:pt x="205" y="168"/>
                </a:moveTo>
                <a:lnTo>
                  <a:pt x="205" y="168"/>
                </a:lnTo>
                <a:lnTo>
                  <a:pt x="203" y="170"/>
                </a:lnTo>
                <a:lnTo>
                  <a:pt x="203" y="171"/>
                </a:lnTo>
                <a:lnTo>
                  <a:pt x="205" y="168"/>
                </a:lnTo>
                <a:close/>
                <a:moveTo>
                  <a:pt x="80" y="94"/>
                </a:moveTo>
                <a:lnTo>
                  <a:pt x="80" y="94"/>
                </a:lnTo>
                <a:lnTo>
                  <a:pt x="80" y="96"/>
                </a:lnTo>
                <a:lnTo>
                  <a:pt x="82" y="94"/>
                </a:lnTo>
                <a:lnTo>
                  <a:pt x="80" y="94"/>
                </a:lnTo>
                <a:close/>
                <a:moveTo>
                  <a:pt x="65" y="96"/>
                </a:moveTo>
                <a:lnTo>
                  <a:pt x="65" y="96"/>
                </a:lnTo>
                <a:lnTo>
                  <a:pt x="63" y="94"/>
                </a:lnTo>
                <a:lnTo>
                  <a:pt x="65" y="96"/>
                </a:lnTo>
                <a:close/>
                <a:moveTo>
                  <a:pt x="61" y="93"/>
                </a:moveTo>
                <a:lnTo>
                  <a:pt x="61" y="93"/>
                </a:lnTo>
                <a:lnTo>
                  <a:pt x="63" y="93"/>
                </a:lnTo>
                <a:lnTo>
                  <a:pt x="61" y="91"/>
                </a:lnTo>
                <a:lnTo>
                  <a:pt x="60" y="91"/>
                </a:lnTo>
                <a:lnTo>
                  <a:pt x="61" y="93"/>
                </a:lnTo>
                <a:close/>
                <a:moveTo>
                  <a:pt x="129" y="233"/>
                </a:moveTo>
                <a:lnTo>
                  <a:pt x="129" y="233"/>
                </a:lnTo>
                <a:lnTo>
                  <a:pt x="129" y="231"/>
                </a:lnTo>
                <a:lnTo>
                  <a:pt x="129" y="233"/>
                </a:lnTo>
                <a:close/>
                <a:moveTo>
                  <a:pt x="129" y="110"/>
                </a:moveTo>
                <a:lnTo>
                  <a:pt x="129" y="110"/>
                </a:lnTo>
                <a:lnTo>
                  <a:pt x="128" y="110"/>
                </a:lnTo>
                <a:lnTo>
                  <a:pt x="129" y="110"/>
                </a:lnTo>
                <a:close/>
                <a:moveTo>
                  <a:pt x="134" y="121"/>
                </a:moveTo>
                <a:lnTo>
                  <a:pt x="134" y="121"/>
                </a:lnTo>
                <a:lnTo>
                  <a:pt x="136" y="121"/>
                </a:lnTo>
                <a:lnTo>
                  <a:pt x="134" y="121"/>
                </a:lnTo>
                <a:close/>
                <a:moveTo>
                  <a:pt x="262" y="153"/>
                </a:moveTo>
                <a:lnTo>
                  <a:pt x="262" y="153"/>
                </a:lnTo>
                <a:lnTo>
                  <a:pt x="263" y="151"/>
                </a:lnTo>
                <a:lnTo>
                  <a:pt x="262" y="153"/>
                </a:lnTo>
                <a:close/>
                <a:moveTo>
                  <a:pt x="60" y="33"/>
                </a:moveTo>
                <a:lnTo>
                  <a:pt x="60" y="33"/>
                </a:lnTo>
                <a:lnTo>
                  <a:pt x="60" y="34"/>
                </a:lnTo>
                <a:lnTo>
                  <a:pt x="60" y="33"/>
                </a:lnTo>
                <a:close/>
                <a:moveTo>
                  <a:pt x="65" y="72"/>
                </a:moveTo>
                <a:lnTo>
                  <a:pt x="65" y="72"/>
                </a:lnTo>
                <a:lnTo>
                  <a:pt x="65" y="71"/>
                </a:lnTo>
                <a:lnTo>
                  <a:pt x="65" y="72"/>
                </a:lnTo>
                <a:close/>
                <a:moveTo>
                  <a:pt x="65" y="63"/>
                </a:moveTo>
                <a:lnTo>
                  <a:pt x="65" y="63"/>
                </a:lnTo>
                <a:lnTo>
                  <a:pt x="65" y="64"/>
                </a:lnTo>
                <a:lnTo>
                  <a:pt x="65" y="63"/>
                </a:lnTo>
                <a:close/>
                <a:moveTo>
                  <a:pt x="227" y="140"/>
                </a:moveTo>
                <a:lnTo>
                  <a:pt x="227" y="140"/>
                </a:lnTo>
                <a:lnTo>
                  <a:pt x="229" y="140"/>
                </a:lnTo>
                <a:lnTo>
                  <a:pt x="227" y="140"/>
                </a:lnTo>
                <a:close/>
                <a:moveTo>
                  <a:pt x="232" y="324"/>
                </a:moveTo>
                <a:lnTo>
                  <a:pt x="232" y="324"/>
                </a:lnTo>
                <a:lnTo>
                  <a:pt x="230" y="326"/>
                </a:lnTo>
                <a:lnTo>
                  <a:pt x="232" y="326"/>
                </a:lnTo>
                <a:lnTo>
                  <a:pt x="232" y="324"/>
                </a:lnTo>
                <a:close/>
                <a:moveTo>
                  <a:pt x="80" y="170"/>
                </a:moveTo>
                <a:lnTo>
                  <a:pt x="80" y="170"/>
                </a:lnTo>
                <a:lnTo>
                  <a:pt x="79" y="170"/>
                </a:lnTo>
                <a:lnTo>
                  <a:pt x="79" y="171"/>
                </a:lnTo>
                <a:lnTo>
                  <a:pt x="80" y="170"/>
                </a:lnTo>
                <a:close/>
                <a:moveTo>
                  <a:pt x="44" y="48"/>
                </a:moveTo>
                <a:lnTo>
                  <a:pt x="44" y="48"/>
                </a:lnTo>
                <a:lnTo>
                  <a:pt x="46" y="47"/>
                </a:lnTo>
                <a:lnTo>
                  <a:pt x="44" y="47"/>
                </a:lnTo>
                <a:lnTo>
                  <a:pt x="44" y="48"/>
                </a:lnTo>
                <a:close/>
                <a:moveTo>
                  <a:pt x="241" y="372"/>
                </a:moveTo>
                <a:lnTo>
                  <a:pt x="241" y="372"/>
                </a:lnTo>
                <a:lnTo>
                  <a:pt x="240" y="370"/>
                </a:lnTo>
                <a:lnTo>
                  <a:pt x="241" y="372"/>
                </a:lnTo>
                <a:close/>
                <a:moveTo>
                  <a:pt x="243" y="370"/>
                </a:moveTo>
                <a:lnTo>
                  <a:pt x="243" y="370"/>
                </a:lnTo>
                <a:lnTo>
                  <a:pt x="244" y="370"/>
                </a:lnTo>
                <a:lnTo>
                  <a:pt x="243" y="370"/>
                </a:lnTo>
                <a:close/>
                <a:moveTo>
                  <a:pt x="284" y="175"/>
                </a:moveTo>
                <a:lnTo>
                  <a:pt x="284" y="175"/>
                </a:lnTo>
                <a:lnTo>
                  <a:pt x="285" y="176"/>
                </a:lnTo>
                <a:lnTo>
                  <a:pt x="284" y="175"/>
                </a:lnTo>
                <a:close/>
                <a:moveTo>
                  <a:pt x="289" y="242"/>
                </a:moveTo>
                <a:lnTo>
                  <a:pt x="289" y="242"/>
                </a:lnTo>
                <a:lnTo>
                  <a:pt x="287" y="244"/>
                </a:lnTo>
                <a:lnTo>
                  <a:pt x="289" y="244"/>
                </a:lnTo>
                <a:lnTo>
                  <a:pt x="289" y="242"/>
                </a:lnTo>
                <a:close/>
                <a:moveTo>
                  <a:pt x="254" y="268"/>
                </a:moveTo>
                <a:lnTo>
                  <a:pt x="254" y="268"/>
                </a:lnTo>
                <a:lnTo>
                  <a:pt x="255" y="268"/>
                </a:lnTo>
                <a:lnTo>
                  <a:pt x="254" y="268"/>
                </a:lnTo>
                <a:close/>
                <a:moveTo>
                  <a:pt x="230" y="429"/>
                </a:moveTo>
                <a:lnTo>
                  <a:pt x="230" y="429"/>
                </a:lnTo>
                <a:close/>
                <a:moveTo>
                  <a:pt x="227" y="389"/>
                </a:moveTo>
                <a:lnTo>
                  <a:pt x="227" y="389"/>
                </a:lnTo>
                <a:close/>
                <a:moveTo>
                  <a:pt x="270" y="378"/>
                </a:moveTo>
                <a:lnTo>
                  <a:pt x="270" y="378"/>
                </a:lnTo>
                <a:lnTo>
                  <a:pt x="271" y="378"/>
                </a:lnTo>
                <a:lnTo>
                  <a:pt x="270" y="377"/>
                </a:lnTo>
                <a:lnTo>
                  <a:pt x="270" y="378"/>
                </a:lnTo>
                <a:close/>
                <a:moveTo>
                  <a:pt x="99" y="108"/>
                </a:moveTo>
                <a:lnTo>
                  <a:pt x="99" y="108"/>
                </a:lnTo>
                <a:close/>
                <a:moveTo>
                  <a:pt x="189" y="201"/>
                </a:moveTo>
                <a:lnTo>
                  <a:pt x="189" y="201"/>
                </a:lnTo>
                <a:lnTo>
                  <a:pt x="191" y="200"/>
                </a:lnTo>
                <a:lnTo>
                  <a:pt x="189" y="201"/>
                </a:lnTo>
                <a:close/>
                <a:moveTo>
                  <a:pt x="232" y="269"/>
                </a:moveTo>
                <a:lnTo>
                  <a:pt x="232" y="269"/>
                </a:lnTo>
                <a:lnTo>
                  <a:pt x="232" y="271"/>
                </a:lnTo>
                <a:lnTo>
                  <a:pt x="233" y="269"/>
                </a:lnTo>
                <a:lnTo>
                  <a:pt x="232" y="269"/>
                </a:lnTo>
                <a:close/>
                <a:moveTo>
                  <a:pt x="292" y="217"/>
                </a:moveTo>
                <a:lnTo>
                  <a:pt x="292" y="217"/>
                </a:lnTo>
                <a:lnTo>
                  <a:pt x="292" y="216"/>
                </a:lnTo>
                <a:lnTo>
                  <a:pt x="292" y="217"/>
                </a:lnTo>
                <a:close/>
                <a:moveTo>
                  <a:pt x="77" y="209"/>
                </a:moveTo>
                <a:lnTo>
                  <a:pt x="77" y="209"/>
                </a:lnTo>
                <a:lnTo>
                  <a:pt x="79" y="209"/>
                </a:lnTo>
                <a:lnTo>
                  <a:pt x="77" y="209"/>
                </a:lnTo>
                <a:close/>
                <a:moveTo>
                  <a:pt x="126" y="227"/>
                </a:moveTo>
                <a:lnTo>
                  <a:pt x="126" y="227"/>
                </a:lnTo>
                <a:lnTo>
                  <a:pt x="126" y="225"/>
                </a:lnTo>
                <a:lnTo>
                  <a:pt x="126" y="227"/>
                </a:lnTo>
                <a:close/>
                <a:moveTo>
                  <a:pt x="128" y="113"/>
                </a:moveTo>
                <a:lnTo>
                  <a:pt x="128" y="113"/>
                </a:lnTo>
                <a:close/>
                <a:moveTo>
                  <a:pt x="147" y="116"/>
                </a:moveTo>
                <a:lnTo>
                  <a:pt x="147" y="116"/>
                </a:lnTo>
                <a:lnTo>
                  <a:pt x="147" y="115"/>
                </a:lnTo>
                <a:lnTo>
                  <a:pt x="147" y="116"/>
                </a:lnTo>
                <a:close/>
                <a:moveTo>
                  <a:pt x="60" y="89"/>
                </a:moveTo>
                <a:lnTo>
                  <a:pt x="60" y="89"/>
                </a:lnTo>
                <a:lnTo>
                  <a:pt x="58" y="89"/>
                </a:lnTo>
                <a:lnTo>
                  <a:pt x="60" y="89"/>
                </a:lnTo>
                <a:close/>
                <a:moveTo>
                  <a:pt x="298" y="373"/>
                </a:moveTo>
                <a:lnTo>
                  <a:pt x="298" y="373"/>
                </a:lnTo>
                <a:lnTo>
                  <a:pt x="300" y="375"/>
                </a:lnTo>
                <a:lnTo>
                  <a:pt x="300" y="373"/>
                </a:lnTo>
                <a:lnTo>
                  <a:pt x="298" y="373"/>
                </a:lnTo>
                <a:close/>
                <a:moveTo>
                  <a:pt x="207" y="167"/>
                </a:moveTo>
                <a:lnTo>
                  <a:pt x="207" y="167"/>
                </a:lnTo>
                <a:lnTo>
                  <a:pt x="205" y="168"/>
                </a:lnTo>
                <a:lnTo>
                  <a:pt x="207" y="168"/>
                </a:lnTo>
                <a:lnTo>
                  <a:pt x="207" y="167"/>
                </a:lnTo>
                <a:close/>
                <a:moveTo>
                  <a:pt x="225" y="342"/>
                </a:moveTo>
                <a:lnTo>
                  <a:pt x="225" y="342"/>
                </a:lnTo>
                <a:close/>
                <a:moveTo>
                  <a:pt x="284" y="361"/>
                </a:moveTo>
                <a:lnTo>
                  <a:pt x="284" y="361"/>
                </a:lnTo>
                <a:lnTo>
                  <a:pt x="282" y="361"/>
                </a:lnTo>
                <a:lnTo>
                  <a:pt x="284" y="361"/>
                </a:lnTo>
                <a:close/>
                <a:moveTo>
                  <a:pt x="87" y="102"/>
                </a:moveTo>
                <a:lnTo>
                  <a:pt x="87" y="102"/>
                </a:lnTo>
                <a:lnTo>
                  <a:pt x="87" y="100"/>
                </a:lnTo>
                <a:lnTo>
                  <a:pt x="87" y="102"/>
                </a:lnTo>
                <a:close/>
                <a:moveTo>
                  <a:pt x="252" y="351"/>
                </a:moveTo>
                <a:lnTo>
                  <a:pt x="252" y="351"/>
                </a:lnTo>
                <a:lnTo>
                  <a:pt x="251" y="351"/>
                </a:lnTo>
                <a:lnTo>
                  <a:pt x="251" y="353"/>
                </a:lnTo>
                <a:lnTo>
                  <a:pt x="252" y="353"/>
                </a:lnTo>
                <a:lnTo>
                  <a:pt x="252" y="351"/>
                </a:lnTo>
                <a:close/>
                <a:moveTo>
                  <a:pt x="255" y="274"/>
                </a:moveTo>
                <a:lnTo>
                  <a:pt x="255" y="274"/>
                </a:lnTo>
                <a:close/>
                <a:moveTo>
                  <a:pt x="292" y="170"/>
                </a:moveTo>
                <a:lnTo>
                  <a:pt x="292" y="170"/>
                </a:lnTo>
                <a:close/>
                <a:moveTo>
                  <a:pt x="69" y="42"/>
                </a:moveTo>
                <a:lnTo>
                  <a:pt x="69" y="42"/>
                </a:lnTo>
                <a:close/>
                <a:moveTo>
                  <a:pt x="229" y="340"/>
                </a:moveTo>
                <a:lnTo>
                  <a:pt x="229" y="340"/>
                </a:lnTo>
                <a:lnTo>
                  <a:pt x="230" y="340"/>
                </a:lnTo>
                <a:lnTo>
                  <a:pt x="229" y="340"/>
                </a:lnTo>
                <a:close/>
                <a:moveTo>
                  <a:pt x="69" y="192"/>
                </a:moveTo>
                <a:lnTo>
                  <a:pt x="69" y="192"/>
                </a:lnTo>
                <a:lnTo>
                  <a:pt x="71" y="194"/>
                </a:lnTo>
                <a:lnTo>
                  <a:pt x="71" y="192"/>
                </a:lnTo>
                <a:lnTo>
                  <a:pt x="69" y="192"/>
                </a:lnTo>
                <a:close/>
                <a:moveTo>
                  <a:pt x="101" y="118"/>
                </a:moveTo>
                <a:lnTo>
                  <a:pt x="101" y="118"/>
                </a:lnTo>
                <a:close/>
                <a:moveTo>
                  <a:pt x="151" y="116"/>
                </a:moveTo>
                <a:lnTo>
                  <a:pt x="151" y="116"/>
                </a:lnTo>
                <a:lnTo>
                  <a:pt x="150" y="116"/>
                </a:lnTo>
                <a:lnTo>
                  <a:pt x="151" y="116"/>
                </a:lnTo>
                <a:close/>
                <a:moveTo>
                  <a:pt x="229" y="317"/>
                </a:moveTo>
                <a:lnTo>
                  <a:pt x="229" y="317"/>
                </a:lnTo>
                <a:lnTo>
                  <a:pt x="227" y="317"/>
                </a:lnTo>
                <a:lnTo>
                  <a:pt x="229" y="317"/>
                </a:lnTo>
                <a:close/>
                <a:moveTo>
                  <a:pt x="296" y="230"/>
                </a:moveTo>
                <a:lnTo>
                  <a:pt x="296" y="230"/>
                </a:lnTo>
                <a:lnTo>
                  <a:pt x="296" y="228"/>
                </a:lnTo>
                <a:lnTo>
                  <a:pt x="296" y="230"/>
                </a:lnTo>
                <a:close/>
                <a:moveTo>
                  <a:pt x="68" y="78"/>
                </a:moveTo>
                <a:lnTo>
                  <a:pt x="68" y="78"/>
                </a:lnTo>
                <a:lnTo>
                  <a:pt x="66" y="78"/>
                </a:lnTo>
                <a:lnTo>
                  <a:pt x="66" y="80"/>
                </a:lnTo>
                <a:lnTo>
                  <a:pt x="68" y="80"/>
                </a:lnTo>
                <a:lnTo>
                  <a:pt x="68" y="78"/>
                </a:lnTo>
                <a:close/>
                <a:moveTo>
                  <a:pt x="244" y="416"/>
                </a:moveTo>
                <a:lnTo>
                  <a:pt x="244" y="416"/>
                </a:lnTo>
                <a:lnTo>
                  <a:pt x="244" y="414"/>
                </a:lnTo>
                <a:lnTo>
                  <a:pt x="244" y="416"/>
                </a:lnTo>
                <a:close/>
                <a:moveTo>
                  <a:pt x="79" y="184"/>
                </a:moveTo>
                <a:lnTo>
                  <a:pt x="79" y="184"/>
                </a:lnTo>
                <a:close/>
                <a:moveTo>
                  <a:pt x="55" y="66"/>
                </a:moveTo>
                <a:lnTo>
                  <a:pt x="55" y="66"/>
                </a:lnTo>
                <a:close/>
                <a:moveTo>
                  <a:pt x="194" y="222"/>
                </a:moveTo>
                <a:lnTo>
                  <a:pt x="194" y="222"/>
                </a:lnTo>
                <a:lnTo>
                  <a:pt x="194" y="224"/>
                </a:lnTo>
                <a:lnTo>
                  <a:pt x="194" y="222"/>
                </a:lnTo>
                <a:close/>
                <a:moveTo>
                  <a:pt x="6" y="9"/>
                </a:moveTo>
                <a:lnTo>
                  <a:pt x="6" y="9"/>
                </a:lnTo>
                <a:lnTo>
                  <a:pt x="8" y="9"/>
                </a:lnTo>
                <a:lnTo>
                  <a:pt x="8" y="7"/>
                </a:lnTo>
                <a:lnTo>
                  <a:pt x="6" y="7"/>
                </a:lnTo>
                <a:lnTo>
                  <a:pt x="6" y="9"/>
                </a:lnTo>
                <a:close/>
                <a:moveTo>
                  <a:pt x="44" y="72"/>
                </a:moveTo>
                <a:lnTo>
                  <a:pt x="44" y="72"/>
                </a:lnTo>
                <a:lnTo>
                  <a:pt x="44" y="71"/>
                </a:lnTo>
                <a:lnTo>
                  <a:pt x="44" y="72"/>
                </a:lnTo>
                <a:close/>
                <a:moveTo>
                  <a:pt x="192" y="269"/>
                </a:moveTo>
                <a:lnTo>
                  <a:pt x="192" y="269"/>
                </a:lnTo>
                <a:lnTo>
                  <a:pt x="194" y="269"/>
                </a:lnTo>
                <a:lnTo>
                  <a:pt x="192" y="269"/>
                </a:lnTo>
                <a:close/>
                <a:moveTo>
                  <a:pt x="232" y="140"/>
                </a:moveTo>
                <a:lnTo>
                  <a:pt x="232" y="14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8" name="Freeform 99"/>
          <p:cNvSpPr>
            <a:spLocks noEditPoints="1"/>
          </p:cNvSpPr>
          <p:nvPr/>
        </p:nvSpPr>
        <p:spPr bwMode="auto">
          <a:xfrm>
            <a:off x="3203575" y="3641501"/>
            <a:ext cx="661988" cy="650875"/>
          </a:xfrm>
          <a:custGeom>
            <a:avLst/>
            <a:gdLst>
              <a:gd name="T0" fmla="*/ 65524112 w 417"/>
              <a:gd name="T1" fmla="*/ 254536575 h 410"/>
              <a:gd name="T2" fmla="*/ 307459295 w 417"/>
              <a:gd name="T3" fmla="*/ 40322500 h 410"/>
              <a:gd name="T4" fmla="*/ 488910682 w 417"/>
              <a:gd name="T5" fmla="*/ 0 h 410"/>
              <a:gd name="T6" fmla="*/ 534273529 w 417"/>
              <a:gd name="T7" fmla="*/ 5040313 h 410"/>
              <a:gd name="T8" fmla="*/ 788810296 w 417"/>
              <a:gd name="T9" fmla="*/ 68045013 h 410"/>
              <a:gd name="T10" fmla="*/ 950100418 w 417"/>
              <a:gd name="T11" fmla="*/ 206652813 h 410"/>
              <a:gd name="T12" fmla="*/ 1030745479 w 417"/>
              <a:gd name="T13" fmla="*/ 370463763 h 410"/>
              <a:gd name="T14" fmla="*/ 1045866427 w 417"/>
              <a:gd name="T15" fmla="*/ 564515000 h 410"/>
              <a:gd name="T16" fmla="*/ 1003022945 w 417"/>
              <a:gd name="T17" fmla="*/ 735885625 h 410"/>
              <a:gd name="T18" fmla="*/ 851813456 w 417"/>
              <a:gd name="T19" fmla="*/ 924898138 h 410"/>
              <a:gd name="T20" fmla="*/ 637600807 w 417"/>
              <a:gd name="T21" fmla="*/ 1028223750 h 410"/>
              <a:gd name="T22" fmla="*/ 347781825 w 417"/>
              <a:gd name="T23" fmla="*/ 1000502825 h 410"/>
              <a:gd name="T24" fmla="*/ 211693285 w 417"/>
              <a:gd name="T25" fmla="*/ 942538438 h 410"/>
              <a:gd name="T26" fmla="*/ 95766010 w 417"/>
              <a:gd name="T27" fmla="*/ 841732188 h 410"/>
              <a:gd name="T28" fmla="*/ 32762850 w 417"/>
              <a:gd name="T29" fmla="*/ 718245325 h 410"/>
              <a:gd name="T30" fmla="*/ 940019785 w 417"/>
              <a:gd name="T31" fmla="*/ 221773750 h 410"/>
              <a:gd name="T32" fmla="*/ 955140734 w 417"/>
              <a:gd name="T33" fmla="*/ 241935000 h 410"/>
              <a:gd name="T34" fmla="*/ 574596059 w 417"/>
              <a:gd name="T35" fmla="*/ 977820625 h 410"/>
              <a:gd name="T36" fmla="*/ 829132826 w 417"/>
              <a:gd name="T37" fmla="*/ 897175625 h 410"/>
              <a:gd name="T38" fmla="*/ 982861680 w 417"/>
              <a:gd name="T39" fmla="*/ 708164700 h 410"/>
              <a:gd name="T40" fmla="*/ 1018143894 w 417"/>
              <a:gd name="T41" fmla="*/ 461189388 h 410"/>
              <a:gd name="T42" fmla="*/ 919858520 w 417"/>
              <a:gd name="T43" fmla="*/ 226814063 h 410"/>
              <a:gd name="T44" fmla="*/ 630039538 w 417"/>
              <a:gd name="T45" fmla="*/ 63004700 h 410"/>
              <a:gd name="T46" fmla="*/ 370464042 w 417"/>
              <a:gd name="T47" fmla="*/ 55443438 h 410"/>
              <a:gd name="T48" fmla="*/ 123488543 w 417"/>
              <a:gd name="T49" fmla="*/ 234375325 h 410"/>
              <a:gd name="T50" fmla="*/ 272177081 w 417"/>
              <a:gd name="T51" fmla="*/ 118448138 h 410"/>
              <a:gd name="T52" fmla="*/ 315020563 w 417"/>
              <a:gd name="T53" fmla="*/ 110886875 h 410"/>
              <a:gd name="T54" fmla="*/ 123488543 w 417"/>
              <a:gd name="T55" fmla="*/ 246975313 h 410"/>
              <a:gd name="T56" fmla="*/ 40322530 w 417"/>
              <a:gd name="T57" fmla="*/ 441028138 h 410"/>
              <a:gd name="T58" fmla="*/ 57964431 w 417"/>
              <a:gd name="T59" fmla="*/ 667842200 h 410"/>
              <a:gd name="T60" fmla="*/ 136088540 w 417"/>
              <a:gd name="T61" fmla="*/ 831651563 h 410"/>
              <a:gd name="T62" fmla="*/ 383064039 w 417"/>
              <a:gd name="T63" fmla="*/ 970260950 h 410"/>
              <a:gd name="T64" fmla="*/ 481351001 w 417"/>
              <a:gd name="T65" fmla="*/ 977820625 h 410"/>
              <a:gd name="T66" fmla="*/ 534273529 w 417"/>
              <a:gd name="T67" fmla="*/ 35282188 h 410"/>
              <a:gd name="T68" fmla="*/ 824092510 w 417"/>
              <a:gd name="T69" fmla="*/ 143649700 h 410"/>
              <a:gd name="T70" fmla="*/ 808971561 w 417"/>
              <a:gd name="T71" fmla="*/ 108367513 h 410"/>
              <a:gd name="T72" fmla="*/ 556955746 w 417"/>
              <a:gd name="T73" fmla="*/ 35282188 h 410"/>
              <a:gd name="T74" fmla="*/ 589717008 w 417"/>
              <a:gd name="T75" fmla="*/ 992941563 h 410"/>
              <a:gd name="T76" fmla="*/ 700603967 w 417"/>
              <a:gd name="T77" fmla="*/ 970260950 h 410"/>
              <a:gd name="T78" fmla="*/ 342741509 w 417"/>
              <a:gd name="T79" fmla="*/ 977820625 h 410"/>
              <a:gd name="T80" fmla="*/ 433467202 w 417"/>
              <a:gd name="T81" fmla="*/ 1000502825 h 410"/>
              <a:gd name="T82" fmla="*/ 347781825 w 417"/>
              <a:gd name="T83" fmla="*/ 977820625 h 410"/>
              <a:gd name="T84" fmla="*/ 85685377 w 417"/>
              <a:gd name="T85" fmla="*/ 277217188 h 410"/>
              <a:gd name="T86" fmla="*/ 115927275 w 417"/>
              <a:gd name="T87" fmla="*/ 226814063 h 410"/>
              <a:gd name="T88" fmla="*/ 819052194 w 417"/>
              <a:gd name="T89" fmla="*/ 922377188 h 410"/>
              <a:gd name="T90" fmla="*/ 103327278 w 417"/>
              <a:gd name="T91" fmla="*/ 214214075 h 410"/>
              <a:gd name="T92" fmla="*/ 274698032 w 417"/>
              <a:gd name="T93" fmla="*/ 942538438 h 410"/>
              <a:gd name="T94" fmla="*/ 73085380 w 417"/>
              <a:gd name="T95" fmla="*/ 743446888 h 410"/>
              <a:gd name="T96" fmla="*/ 735886181 w 417"/>
              <a:gd name="T97" fmla="*/ 955140013 h 410"/>
              <a:gd name="T98" fmla="*/ 887095670 w 417"/>
              <a:gd name="T99" fmla="*/ 859374075 h 410"/>
              <a:gd name="T100" fmla="*/ 1018143894 w 417"/>
              <a:gd name="T101" fmla="*/ 584676250 h 410"/>
              <a:gd name="T102" fmla="*/ 514112263 w 417"/>
              <a:gd name="T103" fmla="*/ 1000502825 h 410"/>
              <a:gd name="T104" fmla="*/ 226814234 w 417"/>
              <a:gd name="T105" fmla="*/ 118448138 h 410"/>
              <a:gd name="T106" fmla="*/ 37803166 w 417"/>
              <a:gd name="T107" fmla="*/ 619958438 h 410"/>
              <a:gd name="T108" fmla="*/ 350302777 w 417"/>
              <a:gd name="T109" fmla="*/ 50403125 h 410"/>
              <a:gd name="T110" fmla="*/ 796369976 w 417"/>
              <a:gd name="T111" fmla="*/ 83165950 h 410"/>
              <a:gd name="T112" fmla="*/ 594757324 w 417"/>
              <a:gd name="T113" fmla="*/ 1025704388 h 410"/>
              <a:gd name="T114" fmla="*/ 307459295 w 417"/>
              <a:gd name="T115" fmla="*/ 68045013 h 410"/>
              <a:gd name="T116" fmla="*/ 40322530 w 417"/>
              <a:gd name="T117" fmla="*/ 342741250 h 410"/>
              <a:gd name="T118" fmla="*/ 1025705162 w 417"/>
              <a:gd name="T119" fmla="*/ 488910313 h 410"/>
              <a:gd name="T120" fmla="*/ 473789733 w 417"/>
              <a:gd name="T121" fmla="*/ 22682200 h 410"/>
              <a:gd name="T122" fmla="*/ 52924115 w 417"/>
              <a:gd name="T123" fmla="*/ 700603438 h 410"/>
              <a:gd name="T124" fmla="*/ 705644283 w 417"/>
              <a:gd name="T125" fmla="*/ 990422200 h 41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7" h="410">
                <a:moveTo>
                  <a:pt x="0" y="207"/>
                </a:moveTo>
                <a:lnTo>
                  <a:pt x="0" y="207"/>
                </a:lnTo>
                <a:lnTo>
                  <a:pt x="0" y="186"/>
                </a:lnTo>
                <a:lnTo>
                  <a:pt x="2" y="173"/>
                </a:lnTo>
                <a:lnTo>
                  <a:pt x="4" y="159"/>
                </a:lnTo>
                <a:lnTo>
                  <a:pt x="10" y="139"/>
                </a:lnTo>
                <a:lnTo>
                  <a:pt x="21" y="114"/>
                </a:lnTo>
                <a:lnTo>
                  <a:pt x="26" y="101"/>
                </a:lnTo>
                <a:lnTo>
                  <a:pt x="35" y="85"/>
                </a:lnTo>
                <a:lnTo>
                  <a:pt x="46" y="71"/>
                </a:lnTo>
                <a:lnTo>
                  <a:pt x="64" y="54"/>
                </a:lnTo>
                <a:lnTo>
                  <a:pt x="82" y="38"/>
                </a:lnTo>
                <a:lnTo>
                  <a:pt x="95" y="30"/>
                </a:lnTo>
                <a:lnTo>
                  <a:pt x="106" y="22"/>
                </a:lnTo>
                <a:lnTo>
                  <a:pt x="122" y="16"/>
                </a:lnTo>
                <a:lnTo>
                  <a:pt x="139" y="9"/>
                </a:lnTo>
                <a:lnTo>
                  <a:pt x="150" y="6"/>
                </a:lnTo>
                <a:lnTo>
                  <a:pt x="161" y="3"/>
                </a:lnTo>
                <a:lnTo>
                  <a:pt x="182" y="2"/>
                </a:lnTo>
                <a:lnTo>
                  <a:pt x="191" y="2"/>
                </a:lnTo>
                <a:lnTo>
                  <a:pt x="193" y="0"/>
                </a:lnTo>
                <a:lnTo>
                  <a:pt x="194" y="0"/>
                </a:lnTo>
                <a:lnTo>
                  <a:pt x="196" y="2"/>
                </a:lnTo>
                <a:lnTo>
                  <a:pt x="198" y="2"/>
                </a:lnTo>
                <a:lnTo>
                  <a:pt x="204" y="2"/>
                </a:lnTo>
                <a:lnTo>
                  <a:pt x="207" y="2"/>
                </a:lnTo>
                <a:lnTo>
                  <a:pt x="207" y="0"/>
                </a:lnTo>
                <a:lnTo>
                  <a:pt x="209" y="2"/>
                </a:lnTo>
                <a:lnTo>
                  <a:pt x="212" y="2"/>
                </a:lnTo>
                <a:lnTo>
                  <a:pt x="242" y="3"/>
                </a:lnTo>
                <a:lnTo>
                  <a:pt x="256" y="6"/>
                </a:lnTo>
                <a:lnTo>
                  <a:pt x="270" y="9"/>
                </a:lnTo>
                <a:lnTo>
                  <a:pt x="284" y="13"/>
                </a:lnTo>
                <a:lnTo>
                  <a:pt x="297" y="19"/>
                </a:lnTo>
                <a:lnTo>
                  <a:pt x="306" y="24"/>
                </a:lnTo>
                <a:lnTo>
                  <a:pt x="313" y="27"/>
                </a:lnTo>
                <a:lnTo>
                  <a:pt x="325" y="33"/>
                </a:lnTo>
                <a:lnTo>
                  <a:pt x="336" y="41"/>
                </a:lnTo>
                <a:lnTo>
                  <a:pt x="348" y="50"/>
                </a:lnTo>
                <a:lnTo>
                  <a:pt x="362" y="63"/>
                </a:lnTo>
                <a:lnTo>
                  <a:pt x="371" y="76"/>
                </a:lnTo>
                <a:lnTo>
                  <a:pt x="377" y="82"/>
                </a:lnTo>
                <a:lnTo>
                  <a:pt x="385" y="91"/>
                </a:lnTo>
                <a:lnTo>
                  <a:pt x="392" y="101"/>
                </a:lnTo>
                <a:lnTo>
                  <a:pt x="393" y="104"/>
                </a:lnTo>
                <a:lnTo>
                  <a:pt x="401" y="117"/>
                </a:lnTo>
                <a:lnTo>
                  <a:pt x="404" y="131"/>
                </a:lnTo>
                <a:lnTo>
                  <a:pt x="407" y="139"/>
                </a:lnTo>
                <a:lnTo>
                  <a:pt x="409" y="147"/>
                </a:lnTo>
                <a:lnTo>
                  <a:pt x="412" y="155"/>
                </a:lnTo>
                <a:lnTo>
                  <a:pt x="414" y="161"/>
                </a:lnTo>
                <a:lnTo>
                  <a:pt x="414" y="169"/>
                </a:lnTo>
                <a:lnTo>
                  <a:pt x="415" y="175"/>
                </a:lnTo>
                <a:lnTo>
                  <a:pt x="417" y="189"/>
                </a:lnTo>
                <a:lnTo>
                  <a:pt x="417" y="203"/>
                </a:lnTo>
                <a:lnTo>
                  <a:pt x="415" y="224"/>
                </a:lnTo>
                <a:lnTo>
                  <a:pt x="414" y="235"/>
                </a:lnTo>
                <a:lnTo>
                  <a:pt x="411" y="246"/>
                </a:lnTo>
                <a:lnTo>
                  <a:pt x="411" y="252"/>
                </a:lnTo>
                <a:lnTo>
                  <a:pt x="406" y="270"/>
                </a:lnTo>
                <a:lnTo>
                  <a:pt x="401" y="282"/>
                </a:lnTo>
                <a:lnTo>
                  <a:pt x="398" y="292"/>
                </a:lnTo>
                <a:lnTo>
                  <a:pt x="392" y="304"/>
                </a:lnTo>
                <a:lnTo>
                  <a:pt x="381" y="322"/>
                </a:lnTo>
                <a:lnTo>
                  <a:pt x="370" y="336"/>
                </a:lnTo>
                <a:lnTo>
                  <a:pt x="363" y="344"/>
                </a:lnTo>
                <a:lnTo>
                  <a:pt x="357" y="352"/>
                </a:lnTo>
                <a:lnTo>
                  <a:pt x="348" y="360"/>
                </a:lnTo>
                <a:lnTo>
                  <a:pt x="338" y="367"/>
                </a:lnTo>
                <a:lnTo>
                  <a:pt x="329" y="375"/>
                </a:lnTo>
                <a:lnTo>
                  <a:pt x="311" y="386"/>
                </a:lnTo>
                <a:lnTo>
                  <a:pt x="291" y="396"/>
                </a:lnTo>
                <a:lnTo>
                  <a:pt x="289" y="397"/>
                </a:lnTo>
                <a:lnTo>
                  <a:pt x="270" y="404"/>
                </a:lnTo>
                <a:lnTo>
                  <a:pt x="253" y="408"/>
                </a:lnTo>
                <a:lnTo>
                  <a:pt x="245" y="410"/>
                </a:lnTo>
                <a:lnTo>
                  <a:pt x="236" y="410"/>
                </a:lnTo>
                <a:lnTo>
                  <a:pt x="207" y="410"/>
                </a:lnTo>
                <a:lnTo>
                  <a:pt x="194" y="408"/>
                </a:lnTo>
                <a:lnTo>
                  <a:pt x="182" y="407"/>
                </a:lnTo>
                <a:lnTo>
                  <a:pt x="161" y="404"/>
                </a:lnTo>
                <a:lnTo>
                  <a:pt x="150" y="401"/>
                </a:lnTo>
                <a:lnTo>
                  <a:pt x="138" y="397"/>
                </a:lnTo>
                <a:lnTo>
                  <a:pt x="127" y="394"/>
                </a:lnTo>
                <a:lnTo>
                  <a:pt x="114" y="390"/>
                </a:lnTo>
                <a:lnTo>
                  <a:pt x="109" y="388"/>
                </a:lnTo>
                <a:lnTo>
                  <a:pt x="95" y="380"/>
                </a:lnTo>
                <a:lnTo>
                  <a:pt x="92" y="379"/>
                </a:lnTo>
                <a:lnTo>
                  <a:pt x="84" y="374"/>
                </a:lnTo>
                <a:lnTo>
                  <a:pt x="75" y="367"/>
                </a:lnTo>
                <a:lnTo>
                  <a:pt x="73" y="366"/>
                </a:lnTo>
                <a:lnTo>
                  <a:pt x="67" y="363"/>
                </a:lnTo>
                <a:lnTo>
                  <a:pt x="62" y="358"/>
                </a:lnTo>
                <a:lnTo>
                  <a:pt x="53" y="350"/>
                </a:lnTo>
                <a:lnTo>
                  <a:pt x="43" y="342"/>
                </a:lnTo>
                <a:lnTo>
                  <a:pt x="38" y="334"/>
                </a:lnTo>
                <a:lnTo>
                  <a:pt x="34" y="328"/>
                </a:lnTo>
                <a:lnTo>
                  <a:pt x="30" y="322"/>
                </a:lnTo>
                <a:lnTo>
                  <a:pt x="24" y="311"/>
                </a:lnTo>
                <a:lnTo>
                  <a:pt x="23" y="309"/>
                </a:lnTo>
                <a:lnTo>
                  <a:pt x="21" y="306"/>
                </a:lnTo>
                <a:lnTo>
                  <a:pt x="13" y="285"/>
                </a:lnTo>
                <a:lnTo>
                  <a:pt x="4" y="255"/>
                </a:lnTo>
                <a:lnTo>
                  <a:pt x="2" y="246"/>
                </a:lnTo>
                <a:lnTo>
                  <a:pt x="0" y="237"/>
                </a:lnTo>
                <a:lnTo>
                  <a:pt x="0" y="222"/>
                </a:lnTo>
                <a:lnTo>
                  <a:pt x="0" y="207"/>
                </a:lnTo>
                <a:close/>
                <a:moveTo>
                  <a:pt x="373" y="90"/>
                </a:moveTo>
                <a:lnTo>
                  <a:pt x="373" y="90"/>
                </a:lnTo>
                <a:lnTo>
                  <a:pt x="373" y="88"/>
                </a:lnTo>
                <a:lnTo>
                  <a:pt x="373" y="90"/>
                </a:lnTo>
                <a:lnTo>
                  <a:pt x="374" y="91"/>
                </a:lnTo>
                <a:lnTo>
                  <a:pt x="379" y="98"/>
                </a:lnTo>
                <a:lnTo>
                  <a:pt x="381" y="98"/>
                </a:lnTo>
                <a:lnTo>
                  <a:pt x="379" y="96"/>
                </a:lnTo>
                <a:lnTo>
                  <a:pt x="374" y="90"/>
                </a:lnTo>
                <a:lnTo>
                  <a:pt x="373" y="90"/>
                </a:lnTo>
                <a:close/>
                <a:moveTo>
                  <a:pt x="221" y="390"/>
                </a:moveTo>
                <a:lnTo>
                  <a:pt x="221" y="390"/>
                </a:lnTo>
                <a:lnTo>
                  <a:pt x="223" y="386"/>
                </a:lnTo>
                <a:lnTo>
                  <a:pt x="224" y="386"/>
                </a:lnTo>
                <a:lnTo>
                  <a:pt x="228" y="388"/>
                </a:lnTo>
                <a:lnTo>
                  <a:pt x="236" y="388"/>
                </a:lnTo>
                <a:lnTo>
                  <a:pt x="259" y="383"/>
                </a:lnTo>
                <a:lnTo>
                  <a:pt x="275" y="379"/>
                </a:lnTo>
                <a:lnTo>
                  <a:pt x="289" y="374"/>
                </a:lnTo>
                <a:lnTo>
                  <a:pt x="308" y="366"/>
                </a:lnTo>
                <a:lnTo>
                  <a:pt x="319" y="361"/>
                </a:lnTo>
                <a:lnTo>
                  <a:pt x="329" y="356"/>
                </a:lnTo>
                <a:lnTo>
                  <a:pt x="348" y="341"/>
                </a:lnTo>
                <a:lnTo>
                  <a:pt x="363" y="323"/>
                </a:lnTo>
                <a:lnTo>
                  <a:pt x="371" y="315"/>
                </a:lnTo>
                <a:lnTo>
                  <a:pt x="377" y="306"/>
                </a:lnTo>
                <a:lnTo>
                  <a:pt x="382" y="300"/>
                </a:lnTo>
                <a:lnTo>
                  <a:pt x="390" y="281"/>
                </a:lnTo>
                <a:lnTo>
                  <a:pt x="393" y="270"/>
                </a:lnTo>
                <a:lnTo>
                  <a:pt x="395" y="259"/>
                </a:lnTo>
                <a:lnTo>
                  <a:pt x="400" y="240"/>
                </a:lnTo>
                <a:lnTo>
                  <a:pt x="404" y="218"/>
                </a:lnTo>
                <a:lnTo>
                  <a:pt x="406" y="214"/>
                </a:lnTo>
                <a:lnTo>
                  <a:pt x="406" y="203"/>
                </a:lnTo>
                <a:lnTo>
                  <a:pt x="404" y="183"/>
                </a:lnTo>
                <a:lnTo>
                  <a:pt x="400" y="159"/>
                </a:lnTo>
                <a:lnTo>
                  <a:pt x="396" y="147"/>
                </a:lnTo>
                <a:lnTo>
                  <a:pt x="390" y="129"/>
                </a:lnTo>
                <a:lnTo>
                  <a:pt x="384" y="117"/>
                </a:lnTo>
                <a:lnTo>
                  <a:pt x="377" y="106"/>
                </a:lnTo>
                <a:lnTo>
                  <a:pt x="371" y="98"/>
                </a:lnTo>
                <a:lnTo>
                  <a:pt x="365" y="90"/>
                </a:lnTo>
                <a:lnTo>
                  <a:pt x="349" y="74"/>
                </a:lnTo>
                <a:lnTo>
                  <a:pt x="329" y="61"/>
                </a:lnTo>
                <a:lnTo>
                  <a:pt x="314" y="52"/>
                </a:lnTo>
                <a:lnTo>
                  <a:pt x="300" y="44"/>
                </a:lnTo>
                <a:lnTo>
                  <a:pt x="275" y="33"/>
                </a:lnTo>
                <a:lnTo>
                  <a:pt x="262" y="28"/>
                </a:lnTo>
                <a:lnTo>
                  <a:pt x="250" y="25"/>
                </a:lnTo>
                <a:lnTo>
                  <a:pt x="226" y="20"/>
                </a:lnTo>
                <a:lnTo>
                  <a:pt x="210" y="17"/>
                </a:lnTo>
                <a:lnTo>
                  <a:pt x="190" y="16"/>
                </a:lnTo>
                <a:lnTo>
                  <a:pt x="180" y="16"/>
                </a:lnTo>
                <a:lnTo>
                  <a:pt x="171" y="17"/>
                </a:lnTo>
                <a:lnTo>
                  <a:pt x="158" y="20"/>
                </a:lnTo>
                <a:lnTo>
                  <a:pt x="147" y="22"/>
                </a:lnTo>
                <a:lnTo>
                  <a:pt x="133" y="28"/>
                </a:lnTo>
                <a:lnTo>
                  <a:pt x="109" y="39"/>
                </a:lnTo>
                <a:lnTo>
                  <a:pt x="90" y="52"/>
                </a:lnTo>
                <a:lnTo>
                  <a:pt x="73" y="66"/>
                </a:lnTo>
                <a:lnTo>
                  <a:pt x="60" y="79"/>
                </a:lnTo>
                <a:lnTo>
                  <a:pt x="49" y="93"/>
                </a:lnTo>
                <a:lnTo>
                  <a:pt x="51" y="93"/>
                </a:lnTo>
                <a:lnTo>
                  <a:pt x="64" y="79"/>
                </a:lnTo>
                <a:lnTo>
                  <a:pt x="73" y="71"/>
                </a:lnTo>
                <a:lnTo>
                  <a:pt x="84" y="61"/>
                </a:lnTo>
                <a:lnTo>
                  <a:pt x="97" y="54"/>
                </a:lnTo>
                <a:lnTo>
                  <a:pt x="108" y="47"/>
                </a:lnTo>
                <a:lnTo>
                  <a:pt x="119" y="41"/>
                </a:lnTo>
                <a:lnTo>
                  <a:pt x="127" y="38"/>
                </a:lnTo>
                <a:lnTo>
                  <a:pt x="130" y="38"/>
                </a:lnTo>
                <a:lnTo>
                  <a:pt x="131" y="41"/>
                </a:lnTo>
                <a:lnTo>
                  <a:pt x="130" y="43"/>
                </a:lnTo>
                <a:lnTo>
                  <a:pt x="127" y="44"/>
                </a:lnTo>
                <a:lnTo>
                  <a:pt x="125" y="44"/>
                </a:lnTo>
                <a:lnTo>
                  <a:pt x="120" y="46"/>
                </a:lnTo>
                <a:lnTo>
                  <a:pt x="116" y="47"/>
                </a:lnTo>
                <a:lnTo>
                  <a:pt x="103" y="54"/>
                </a:lnTo>
                <a:lnTo>
                  <a:pt x="90" y="61"/>
                </a:lnTo>
                <a:lnTo>
                  <a:pt x="78" y="69"/>
                </a:lnTo>
                <a:lnTo>
                  <a:pt x="70" y="77"/>
                </a:lnTo>
                <a:lnTo>
                  <a:pt x="49" y="98"/>
                </a:lnTo>
                <a:lnTo>
                  <a:pt x="43" y="107"/>
                </a:lnTo>
                <a:lnTo>
                  <a:pt x="35" y="117"/>
                </a:lnTo>
                <a:lnTo>
                  <a:pt x="30" y="125"/>
                </a:lnTo>
                <a:lnTo>
                  <a:pt x="26" y="134"/>
                </a:lnTo>
                <a:lnTo>
                  <a:pt x="23" y="145"/>
                </a:lnTo>
                <a:lnTo>
                  <a:pt x="18" y="161"/>
                </a:lnTo>
                <a:lnTo>
                  <a:pt x="16" y="169"/>
                </a:lnTo>
                <a:lnTo>
                  <a:pt x="16" y="175"/>
                </a:lnTo>
                <a:lnTo>
                  <a:pt x="16" y="196"/>
                </a:lnTo>
                <a:lnTo>
                  <a:pt x="16" y="200"/>
                </a:lnTo>
                <a:lnTo>
                  <a:pt x="15" y="221"/>
                </a:lnTo>
                <a:lnTo>
                  <a:pt x="15" y="230"/>
                </a:lnTo>
                <a:lnTo>
                  <a:pt x="16" y="238"/>
                </a:lnTo>
                <a:lnTo>
                  <a:pt x="23" y="265"/>
                </a:lnTo>
                <a:lnTo>
                  <a:pt x="26" y="274"/>
                </a:lnTo>
                <a:lnTo>
                  <a:pt x="30" y="285"/>
                </a:lnTo>
                <a:lnTo>
                  <a:pt x="37" y="301"/>
                </a:lnTo>
                <a:lnTo>
                  <a:pt x="40" y="308"/>
                </a:lnTo>
                <a:lnTo>
                  <a:pt x="43" y="312"/>
                </a:lnTo>
                <a:lnTo>
                  <a:pt x="53" y="325"/>
                </a:lnTo>
                <a:lnTo>
                  <a:pt x="54" y="330"/>
                </a:lnTo>
                <a:lnTo>
                  <a:pt x="59" y="334"/>
                </a:lnTo>
                <a:lnTo>
                  <a:pt x="65" y="341"/>
                </a:lnTo>
                <a:lnTo>
                  <a:pt x="90" y="356"/>
                </a:lnTo>
                <a:lnTo>
                  <a:pt x="100" y="361"/>
                </a:lnTo>
                <a:lnTo>
                  <a:pt x="120" y="372"/>
                </a:lnTo>
                <a:lnTo>
                  <a:pt x="136" y="379"/>
                </a:lnTo>
                <a:lnTo>
                  <a:pt x="152" y="385"/>
                </a:lnTo>
                <a:lnTo>
                  <a:pt x="163" y="388"/>
                </a:lnTo>
                <a:lnTo>
                  <a:pt x="176" y="390"/>
                </a:lnTo>
                <a:lnTo>
                  <a:pt x="187" y="390"/>
                </a:lnTo>
                <a:lnTo>
                  <a:pt x="188" y="390"/>
                </a:lnTo>
                <a:lnTo>
                  <a:pt x="191" y="388"/>
                </a:lnTo>
                <a:lnTo>
                  <a:pt x="198" y="390"/>
                </a:lnTo>
                <a:lnTo>
                  <a:pt x="206" y="390"/>
                </a:lnTo>
                <a:lnTo>
                  <a:pt x="212" y="390"/>
                </a:lnTo>
                <a:lnTo>
                  <a:pt x="213" y="390"/>
                </a:lnTo>
                <a:lnTo>
                  <a:pt x="215" y="390"/>
                </a:lnTo>
                <a:lnTo>
                  <a:pt x="221" y="390"/>
                </a:lnTo>
                <a:close/>
                <a:moveTo>
                  <a:pt x="212" y="14"/>
                </a:moveTo>
                <a:lnTo>
                  <a:pt x="212" y="14"/>
                </a:lnTo>
                <a:lnTo>
                  <a:pt x="239" y="19"/>
                </a:lnTo>
                <a:lnTo>
                  <a:pt x="262" y="25"/>
                </a:lnTo>
                <a:lnTo>
                  <a:pt x="286" y="35"/>
                </a:lnTo>
                <a:lnTo>
                  <a:pt x="308" y="46"/>
                </a:lnTo>
                <a:lnTo>
                  <a:pt x="327" y="57"/>
                </a:lnTo>
                <a:lnTo>
                  <a:pt x="344" y="68"/>
                </a:lnTo>
                <a:lnTo>
                  <a:pt x="360" y="80"/>
                </a:lnTo>
                <a:lnTo>
                  <a:pt x="362" y="80"/>
                </a:lnTo>
                <a:lnTo>
                  <a:pt x="359" y="77"/>
                </a:lnTo>
                <a:lnTo>
                  <a:pt x="349" y="66"/>
                </a:lnTo>
                <a:lnTo>
                  <a:pt x="335" y="54"/>
                </a:lnTo>
                <a:lnTo>
                  <a:pt x="321" y="43"/>
                </a:lnTo>
                <a:lnTo>
                  <a:pt x="314" y="39"/>
                </a:lnTo>
                <a:lnTo>
                  <a:pt x="299" y="31"/>
                </a:lnTo>
                <a:lnTo>
                  <a:pt x="281" y="25"/>
                </a:lnTo>
                <a:lnTo>
                  <a:pt x="269" y="20"/>
                </a:lnTo>
                <a:lnTo>
                  <a:pt x="254" y="19"/>
                </a:lnTo>
                <a:lnTo>
                  <a:pt x="242" y="17"/>
                </a:lnTo>
                <a:lnTo>
                  <a:pt x="221" y="14"/>
                </a:lnTo>
                <a:lnTo>
                  <a:pt x="212" y="14"/>
                </a:lnTo>
                <a:close/>
                <a:moveTo>
                  <a:pt x="217" y="393"/>
                </a:moveTo>
                <a:lnTo>
                  <a:pt x="217" y="393"/>
                </a:lnTo>
                <a:lnTo>
                  <a:pt x="217" y="394"/>
                </a:lnTo>
                <a:lnTo>
                  <a:pt x="226" y="394"/>
                </a:lnTo>
                <a:lnTo>
                  <a:pt x="234" y="394"/>
                </a:lnTo>
                <a:lnTo>
                  <a:pt x="237" y="394"/>
                </a:lnTo>
                <a:lnTo>
                  <a:pt x="250" y="393"/>
                </a:lnTo>
                <a:lnTo>
                  <a:pt x="261" y="390"/>
                </a:lnTo>
                <a:lnTo>
                  <a:pt x="272" y="388"/>
                </a:lnTo>
                <a:lnTo>
                  <a:pt x="283" y="385"/>
                </a:lnTo>
                <a:lnTo>
                  <a:pt x="278" y="385"/>
                </a:lnTo>
                <a:lnTo>
                  <a:pt x="245" y="391"/>
                </a:lnTo>
                <a:lnTo>
                  <a:pt x="232" y="393"/>
                </a:lnTo>
                <a:lnTo>
                  <a:pt x="220" y="393"/>
                </a:lnTo>
                <a:lnTo>
                  <a:pt x="217" y="393"/>
                </a:lnTo>
                <a:close/>
                <a:moveTo>
                  <a:pt x="136" y="388"/>
                </a:moveTo>
                <a:lnTo>
                  <a:pt x="136" y="388"/>
                </a:lnTo>
                <a:lnTo>
                  <a:pt x="138" y="388"/>
                </a:lnTo>
                <a:lnTo>
                  <a:pt x="153" y="394"/>
                </a:lnTo>
                <a:lnTo>
                  <a:pt x="157" y="396"/>
                </a:lnTo>
                <a:lnTo>
                  <a:pt x="172" y="397"/>
                </a:lnTo>
                <a:lnTo>
                  <a:pt x="174" y="397"/>
                </a:lnTo>
                <a:lnTo>
                  <a:pt x="172" y="397"/>
                </a:lnTo>
                <a:lnTo>
                  <a:pt x="168" y="396"/>
                </a:lnTo>
                <a:lnTo>
                  <a:pt x="152" y="393"/>
                </a:lnTo>
                <a:lnTo>
                  <a:pt x="150" y="391"/>
                </a:lnTo>
                <a:lnTo>
                  <a:pt x="149" y="391"/>
                </a:lnTo>
                <a:lnTo>
                  <a:pt x="146" y="390"/>
                </a:lnTo>
                <a:lnTo>
                  <a:pt x="138" y="388"/>
                </a:lnTo>
                <a:lnTo>
                  <a:pt x="136" y="388"/>
                </a:lnTo>
                <a:close/>
                <a:moveTo>
                  <a:pt x="407" y="188"/>
                </a:moveTo>
                <a:lnTo>
                  <a:pt x="407" y="188"/>
                </a:lnTo>
                <a:lnTo>
                  <a:pt x="406" y="170"/>
                </a:lnTo>
                <a:lnTo>
                  <a:pt x="404" y="155"/>
                </a:lnTo>
                <a:lnTo>
                  <a:pt x="401" y="155"/>
                </a:lnTo>
                <a:lnTo>
                  <a:pt x="407" y="188"/>
                </a:lnTo>
                <a:close/>
                <a:moveTo>
                  <a:pt x="34" y="110"/>
                </a:moveTo>
                <a:lnTo>
                  <a:pt x="34" y="110"/>
                </a:lnTo>
                <a:lnTo>
                  <a:pt x="34" y="112"/>
                </a:lnTo>
                <a:lnTo>
                  <a:pt x="49" y="88"/>
                </a:lnTo>
                <a:lnTo>
                  <a:pt x="67" y="68"/>
                </a:lnTo>
                <a:lnTo>
                  <a:pt x="65" y="68"/>
                </a:lnTo>
                <a:lnTo>
                  <a:pt x="49" y="85"/>
                </a:lnTo>
                <a:lnTo>
                  <a:pt x="46" y="90"/>
                </a:lnTo>
                <a:lnTo>
                  <a:pt x="46" y="91"/>
                </a:lnTo>
                <a:lnTo>
                  <a:pt x="45" y="93"/>
                </a:lnTo>
                <a:lnTo>
                  <a:pt x="40" y="99"/>
                </a:lnTo>
                <a:lnTo>
                  <a:pt x="37" y="106"/>
                </a:lnTo>
                <a:lnTo>
                  <a:pt x="34" y="110"/>
                </a:lnTo>
                <a:close/>
                <a:moveTo>
                  <a:pt x="325" y="366"/>
                </a:moveTo>
                <a:lnTo>
                  <a:pt x="325" y="366"/>
                </a:lnTo>
                <a:lnTo>
                  <a:pt x="340" y="356"/>
                </a:lnTo>
                <a:lnTo>
                  <a:pt x="332" y="360"/>
                </a:lnTo>
                <a:lnTo>
                  <a:pt x="325" y="363"/>
                </a:lnTo>
                <a:lnTo>
                  <a:pt x="325" y="366"/>
                </a:lnTo>
                <a:close/>
                <a:moveTo>
                  <a:pt x="56" y="66"/>
                </a:moveTo>
                <a:lnTo>
                  <a:pt x="56" y="66"/>
                </a:lnTo>
                <a:lnTo>
                  <a:pt x="48" y="76"/>
                </a:lnTo>
                <a:lnTo>
                  <a:pt x="41" y="85"/>
                </a:lnTo>
                <a:lnTo>
                  <a:pt x="54" y="69"/>
                </a:lnTo>
                <a:lnTo>
                  <a:pt x="56" y="68"/>
                </a:lnTo>
                <a:lnTo>
                  <a:pt x="56" y="66"/>
                </a:lnTo>
                <a:close/>
                <a:moveTo>
                  <a:pt x="90" y="364"/>
                </a:moveTo>
                <a:lnTo>
                  <a:pt x="90" y="364"/>
                </a:lnTo>
                <a:lnTo>
                  <a:pt x="90" y="366"/>
                </a:lnTo>
                <a:lnTo>
                  <a:pt x="92" y="366"/>
                </a:lnTo>
                <a:lnTo>
                  <a:pt x="109" y="374"/>
                </a:lnTo>
                <a:lnTo>
                  <a:pt x="119" y="379"/>
                </a:lnTo>
                <a:lnTo>
                  <a:pt x="120" y="379"/>
                </a:lnTo>
                <a:lnTo>
                  <a:pt x="90" y="364"/>
                </a:lnTo>
                <a:close/>
                <a:moveTo>
                  <a:pt x="29" y="293"/>
                </a:moveTo>
                <a:lnTo>
                  <a:pt x="29" y="293"/>
                </a:lnTo>
                <a:lnTo>
                  <a:pt x="27" y="293"/>
                </a:lnTo>
                <a:lnTo>
                  <a:pt x="29" y="295"/>
                </a:lnTo>
                <a:lnTo>
                  <a:pt x="37" y="311"/>
                </a:lnTo>
                <a:lnTo>
                  <a:pt x="29" y="293"/>
                </a:lnTo>
                <a:close/>
                <a:moveTo>
                  <a:pt x="280" y="382"/>
                </a:moveTo>
                <a:lnTo>
                  <a:pt x="280" y="382"/>
                </a:lnTo>
                <a:lnTo>
                  <a:pt x="292" y="379"/>
                </a:lnTo>
                <a:lnTo>
                  <a:pt x="305" y="372"/>
                </a:lnTo>
                <a:lnTo>
                  <a:pt x="280" y="382"/>
                </a:lnTo>
                <a:close/>
                <a:moveTo>
                  <a:pt x="365" y="326"/>
                </a:moveTo>
                <a:lnTo>
                  <a:pt x="365" y="326"/>
                </a:lnTo>
                <a:lnTo>
                  <a:pt x="354" y="339"/>
                </a:lnTo>
                <a:lnTo>
                  <a:pt x="352" y="341"/>
                </a:lnTo>
                <a:lnTo>
                  <a:pt x="355" y="341"/>
                </a:lnTo>
                <a:lnTo>
                  <a:pt x="365" y="326"/>
                </a:lnTo>
                <a:close/>
                <a:moveTo>
                  <a:pt x="404" y="232"/>
                </a:moveTo>
                <a:lnTo>
                  <a:pt x="404" y="232"/>
                </a:lnTo>
                <a:lnTo>
                  <a:pt x="398" y="262"/>
                </a:lnTo>
                <a:lnTo>
                  <a:pt x="403" y="248"/>
                </a:lnTo>
                <a:lnTo>
                  <a:pt x="404" y="232"/>
                </a:lnTo>
                <a:close/>
                <a:moveTo>
                  <a:pt x="75" y="350"/>
                </a:moveTo>
                <a:lnTo>
                  <a:pt x="75" y="350"/>
                </a:lnTo>
                <a:lnTo>
                  <a:pt x="87" y="358"/>
                </a:lnTo>
                <a:lnTo>
                  <a:pt x="100" y="364"/>
                </a:lnTo>
                <a:lnTo>
                  <a:pt x="87" y="358"/>
                </a:lnTo>
                <a:lnTo>
                  <a:pt x="75" y="350"/>
                </a:lnTo>
                <a:close/>
                <a:moveTo>
                  <a:pt x="204" y="397"/>
                </a:moveTo>
                <a:lnTo>
                  <a:pt x="204" y="397"/>
                </a:lnTo>
                <a:lnTo>
                  <a:pt x="183" y="394"/>
                </a:lnTo>
                <a:lnTo>
                  <a:pt x="183" y="396"/>
                </a:lnTo>
                <a:lnTo>
                  <a:pt x="193" y="397"/>
                </a:lnTo>
                <a:lnTo>
                  <a:pt x="204" y="397"/>
                </a:lnTo>
                <a:close/>
                <a:moveTo>
                  <a:pt x="68" y="65"/>
                </a:moveTo>
                <a:lnTo>
                  <a:pt x="68" y="65"/>
                </a:lnTo>
                <a:lnTo>
                  <a:pt x="79" y="55"/>
                </a:lnTo>
                <a:lnTo>
                  <a:pt x="90" y="47"/>
                </a:lnTo>
                <a:lnTo>
                  <a:pt x="84" y="50"/>
                </a:lnTo>
                <a:lnTo>
                  <a:pt x="79" y="55"/>
                </a:lnTo>
                <a:lnTo>
                  <a:pt x="68" y="65"/>
                </a:lnTo>
                <a:close/>
                <a:moveTo>
                  <a:pt x="16" y="255"/>
                </a:moveTo>
                <a:lnTo>
                  <a:pt x="16" y="255"/>
                </a:lnTo>
                <a:lnTo>
                  <a:pt x="13" y="235"/>
                </a:lnTo>
                <a:lnTo>
                  <a:pt x="13" y="237"/>
                </a:lnTo>
                <a:lnTo>
                  <a:pt x="15" y="246"/>
                </a:lnTo>
                <a:lnTo>
                  <a:pt x="16" y="254"/>
                </a:lnTo>
                <a:lnTo>
                  <a:pt x="16" y="255"/>
                </a:lnTo>
                <a:close/>
                <a:moveTo>
                  <a:pt x="139" y="20"/>
                </a:moveTo>
                <a:lnTo>
                  <a:pt x="139" y="20"/>
                </a:lnTo>
                <a:lnTo>
                  <a:pt x="171" y="14"/>
                </a:lnTo>
                <a:lnTo>
                  <a:pt x="155" y="17"/>
                </a:lnTo>
                <a:lnTo>
                  <a:pt x="139" y="20"/>
                </a:lnTo>
                <a:close/>
                <a:moveTo>
                  <a:pt x="310" y="30"/>
                </a:moveTo>
                <a:lnTo>
                  <a:pt x="310" y="30"/>
                </a:lnTo>
                <a:lnTo>
                  <a:pt x="310" y="31"/>
                </a:lnTo>
                <a:lnTo>
                  <a:pt x="319" y="36"/>
                </a:lnTo>
                <a:lnTo>
                  <a:pt x="322" y="38"/>
                </a:lnTo>
                <a:lnTo>
                  <a:pt x="316" y="33"/>
                </a:lnTo>
                <a:lnTo>
                  <a:pt x="310" y="30"/>
                </a:lnTo>
                <a:close/>
                <a:moveTo>
                  <a:pt x="270" y="17"/>
                </a:moveTo>
                <a:lnTo>
                  <a:pt x="270" y="17"/>
                </a:lnTo>
                <a:lnTo>
                  <a:pt x="262" y="14"/>
                </a:lnTo>
                <a:lnTo>
                  <a:pt x="253" y="13"/>
                </a:lnTo>
                <a:lnTo>
                  <a:pt x="270" y="17"/>
                </a:lnTo>
                <a:close/>
                <a:moveTo>
                  <a:pt x="250" y="405"/>
                </a:moveTo>
                <a:lnTo>
                  <a:pt x="250" y="405"/>
                </a:lnTo>
                <a:lnTo>
                  <a:pt x="236" y="407"/>
                </a:lnTo>
                <a:lnTo>
                  <a:pt x="243" y="407"/>
                </a:lnTo>
                <a:lnTo>
                  <a:pt x="250" y="405"/>
                </a:lnTo>
                <a:close/>
                <a:moveTo>
                  <a:pt x="131" y="24"/>
                </a:moveTo>
                <a:lnTo>
                  <a:pt x="131" y="24"/>
                </a:lnTo>
                <a:lnTo>
                  <a:pt x="128" y="24"/>
                </a:lnTo>
                <a:lnTo>
                  <a:pt x="122" y="27"/>
                </a:lnTo>
                <a:lnTo>
                  <a:pt x="131" y="24"/>
                </a:lnTo>
                <a:close/>
                <a:moveTo>
                  <a:pt x="407" y="226"/>
                </a:moveTo>
                <a:lnTo>
                  <a:pt x="407" y="226"/>
                </a:lnTo>
                <a:lnTo>
                  <a:pt x="407" y="237"/>
                </a:lnTo>
                <a:lnTo>
                  <a:pt x="407" y="226"/>
                </a:lnTo>
                <a:close/>
                <a:moveTo>
                  <a:pt x="16" y="136"/>
                </a:moveTo>
                <a:lnTo>
                  <a:pt x="16" y="136"/>
                </a:lnTo>
                <a:lnTo>
                  <a:pt x="16" y="134"/>
                </a:lnTo>
                <a:lnTo>
                  <a:pt x="15" y="137"/>
                </a:lnTo>
                <a:lnTo>
                  <a:pt x="13" y="140"/>
                </a:lnTo>
                <a:lnTo>
                  <a:pt x="15" y="140"/>
                </a:lnTo>
                <a:lnTo>
                  <a:pt x="16" y="136"/>
                </a:lnTo>
                <a:close/>
                <a:moveTo>
                  <a:pt x="407" y="194"/>
                </a:moveTo>
                <a:lnTo>
                  <a:pt x="407" y="194"/>
                </a:lnTo>
                <a:lnTo>
                  <a:pt x="409" y="194"/>
                </a:lnTo>
                <a:lnTo>
                  <a:pt x="407" y="189"/>
                </a:lnTo>
                <a:lnTo>
                  <a:pt x="407" y="194"/>
                </a:lnTo>
                <a:close/>
                <a:moveTo>
                  <a:pt x="188" y="9"/>
                </a:moveTo>
                <a:lnTo>
                  <a:pt x="188" y="9"/>
                </a:lnTo>
                <a:lnTo>
                  <a:pt x="185" y="9"/>
                </a:lnTo>
                <a:lnTo>
                  <a:pt x="188" y="9"/>
                </a:lnTo>
                <a:close/>
                <a:moveTo>
                  <a:pt x="21" y="276"/>
                </a:moveTo>
                <a:lnTo>
                  <a:pt x="21" y="276"/>
                </a:lnTo>
                <a:lnTo>
                  <a:pt x="21" y="278"/>
                </a:lnTo>
                <a:lnTo>
                  <a:pt x="23" y="278"/>
                </a:lnTo>
                <a:lnTo>
                  <a:pt x="21" y="276"/>
                </a:lnTo>
                <a:close/>
                <a:moveTo>
                  <a:pt x="280" y="393"/>
                </a:moveTo>
                <a:lnTo>
                  <a:pt x="280" y="39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9" name="Freeform 100"/>
          <p:cNvSpPr>
            <a:spLocks noEditPoints="1"/>
          </p:cNvSpPr>
          <p:nvPr/>
        </p:nvSpPr>
        <p:spPr bwMode="auto">
          <a:xfrm>
            <a:off x="3394075" y="3724051"/>
            <a:ext cx="331788" cy="341313"/>
          </a:xfrm>
          <a:custGeom>
            <a:avLst/>
            <a:gdLst>
              <a:gd name="T0" fmla="*/ 246975685 w 209"/>
              <a:gd name="T1" fmla="*/ 541835181 h 215"/>
              <a:gd name="T2" fmla="*/ 191532164 w 209"/>
              <a:gd name="T3" fmla="*/ 504031988 h 215"/>
              <a:gd name="T4" fmla="*/ 5040320 w 209"/>
              <a:gd name="T5" fmla="*/ 325101426 h 215"/>
              <a:gd name="T6" fmla="*/ 176411203 w 209"/>
              <a:gd name="T7" fmla="*/ 15120960 h 215"/>
              <a:gd name="T8" fmla="*/ 410786882 w 209"/>
              <a:gd name="T9" fmla="*/ 158770870 h 215"/>
              <a:gd name="T10" fmla="*/ 506552963 w 209"/>
              <a:gd name="T11" fmla="*/ 322580473 h 215"/>
              <a:gd name="T12" fmla="*/ 272177285 w 209"/>
              <a:gd name="T13" fmla="*/ 325101426 h 215"/>
              <a:gd name="T14" fmla="*/ 27722554 w 209"/>
              <a:gd name="T15" fmla="*/ 186491836 h 215"/>
              <a:gd name="T16" fmla="*/ 234375678 w 209"/>
              <a:gd name="T17" fmla="*/ 40322559 h 215"/>
              <a:gd name="T18" fmla="*/ 279738559 w 209"/>
              <a:gd name="T19" fmla="*/ 42843513 h 215"/>
              <a:gd name="T20" fmla="*/ 216733764 w 209"/>
              <a:gd name="T21" fmla="*/ 32762873 h 215"/>
              <a:gd name="T22" fmla="*/ 327620806 w 209"/>
              <a:gd name="T23" fmla="*/ 287298233 h 215"/>
              <a:gd name="T24" fmla="*/ 347782087 w 209"/>
              <a:gd name="T25" fmla="*/ 481351343 h 215"/>
              <a:gd name="T26" fmla="*/ 327620806 w 209"/>
              <a:gd name="T27" fmla="*/ 35282239 h 215"/>
              <a:gd name="T28" fmla="*/ 294859519 w 209"/>
              <a:gd name="T29" fmla="*/ 88206392 h 215"/>
              <a:gd name="T30" fmla="*/ 357862727 w 209"/>
              <a:gd name="T31" fmla="*/ 214214389 h 215"/>
              <a:gd name="T32" fmla="*/ 287298245 w 209"/>
              <a:gd name="T33" fmla="*/ 493951349 h 215"/>
              <a:gd name="T34" fmla="*/ 430948162 w 209"/>
              <a:gd name="T35" fmla="*/ 229335348 h 215"/>
              <a:gd name="T36" fmla="*/ 239415998 w 209"/>
              <a:gd name="T37" fmla="*/ 453628790 h 215"/>
              <a:gd name="T38" fmla="*/ 342741767 w 209"/>
              <a:gd name="T39" fmla="*/ 428427190 h 215"/>
              <a:gd name="T40" fmla="*/ 239415998 w 209"/>
              <a:gd name="T41" fmla="*/ 118448311 h 215"/>
              <a:gd name="T42" fmla="*/ 224295038 w 209"/>
              <a:gd name="T43" fmla="*/ 468749749 h 215"/>
              <a:gd name="T44" fmla="*/ 163811197 w 209"/>
              <a:gd name="T45" fmla="*/ 309980467 h 215"/>
              <a:gd name="T46" fmla="*/ 83166075 w 209"/>
              <a:gd name="T47" fmla="*/ 302419193 h 215"/>
              <a:gd name="T48" fmla="*/ 274698239 w 209"/>
              <a:gd name="T49" fmla="*/ 123488631 h 215"/>
              <a:gd name="T50" fmla="*/ 60483841 w 209"/>
              <a:gd name="T51" fmla="*/ 254536948 h 215"/>
              <a:gd name="T52" fmla="*/ 204133758 w 209"/>
              <a:gd name="T53" fmla="*/ 88206392 h 215"/>
              <a:gd name="T54" fmla="*/ 206653124 w 209"/>
              <a:gd name="T55" fmla="*/ 267136954 h 215"/>
              <a:gd name="T56" fmla="*/ 224295038 w 209"/>
              <a:gd name="T57" fmla="*/ 294859507 h 215"/>
              <a:gd name="T58" fmla="*/ 239415998 w 209"/>
              <a:gd name="T59" fmla="*/ 461190063 h 215"/>
              <a:gd name="T60" fmla="*/ 103327356 w 209"/>
              <a:gd name="T61" fmla="*/ 221774075 h 215"/>
              <a:gd name="T62" fmla="*/ 120967682 w 209"/>
              <a:gd name="T63" fmla="*/ 309980467 h 215"/>
              <a:gd name="T64" fmla="*/ 224295038 w 209"/>
              <a:gd name="T65" fmla="*/ 47883833 h 215"/>
              <a:gd name="T66" fmla="*/ 246975685 w 209"/>
              <a:gd name="T67" fmla="*/ 413306230 h 215"/>
              <a:gd name="T68" fmla="*/ 115927362 w 209"/>
              <a:gd name="T69" fmla="*/ 297378873 h 215"/>
              <a:gd name="T70" fmla="*/ 272177285 w 209"/>
              <a:gd name="T71" fmla="*/ 405746544 h 215"/>
              <a:gd name="T72" fmla="*/ 234375678 w 209"/>
              <a:gd name="T73" fmla="*/ 88206392 h 215"/>
              <a:gd name="T74" fmla="*/ 143649916 w 209"/>
              <a:gd name="T75" fmla="*/ 221774075 h 215"/>
              <a:gd name="T76" fmla="*/ 226814404 w 209"/>
              <a:gd name="T77" fmla="*/ 309980467 h 215"/>
              <a:gd name="T78" fmla="*/ 453628809 w 209"/>
              <a:gd name="T79" fmla="*/ 226814395 h 215"/>
              <a:gd name="T80" fmla="*/ 178932157 w 209"/>
              <a:gd name="T81" fmla="*/ 206653115 h 215"/>
              <a:gd name="T82" fmla="*/ 219254718 w 209"/>
              <a:gd name="T83" fmla="*/ 234375668 h 215"/>
              <a:gd name="T84" fmla="*/ 378024007 w 209"/>
              <a:gd name="T85" fmla="*/ 277217594 h 215"/>
              <a:gd name="T86" fmla="*/ 226814404 w 209"/>
              <a:gd name="T87" fmla="*/ 254536948 h 215"/>
              <a:gd name="T88" fmla="*/ 252016005 w 209"/>
              <a:gd name="T89" fmla="*/ 166330556 h 215"/>
              <a:gd name="T90" fmla="*/ 37803194 w 209"/>
              <a:gd name="T91" fmla="*/ 249496628 h 215"/>
              <a:gd name="T92" fmla="*/ 219254718 w 209"/>
              <a:gd name="T93" fmla="*/ 400706225 h 215"/>
              <a:gd name="T94" fmla="*/ 272177285 w 209"/>
              <a:gd name="T95" fmla="*/ 219254709 h 215"/>
              <a:gd name="T96" fmla="*/ 136088643 w 209"/>
              <a:gd name="T97" fmla="*/ 246975674 h 215"/>
              <a:gd name="T98" fmla="*/ 357862727 w 209"/>
              <a:gd name="T99" fmla="*/ 287298233 h 215"/>
              <a:gd name="T100" fmla="*/ 403225608 w 209"/>
              <a:gd name="T101" fmla="*/ 246975674 h 215"/>
              <a:gd name="T102" fmla="*/ 20161280 w 209"/>
              <a:gd name="T103" fmla="*/ 249496628 h 215"/>
              <a:gd name="T104" fmla="*/ 320061120 w 209"/>
              <a:gd name="T105" fmla="*/ 269657908 h 215"/>
              <a:gd name="T106" fmla="*/ 219254718 w 209"/>
              <a:gd name="T107" fmla="*/ 461190063 h 215"/>
              <a:gd name="T108" fmla="*/ 27722554 w 209"/>
              <a:gd name="T109" fmla="*/ 221774075 h 215"/>
              <a:gd name="T110" fmla="*/ 385585281 w 209"/>
              <a:gd name="T111" fmla="*/ 214214389 h 215"/>
              <a:gd name="T112" fmla="*/ 168851517 w 209"/>
              <a:gd name="T113" fmla="*/ 289819187 h 215"/>
              <a:gd name="T114" fmla="*/ 219254718 w 209"/>
              <a:gd name="T115" fmla="*/ 378023991 h 215"/>
              <a:gd name="T116" fmla="*/ 509072330 w 209"/>
              <a:gd name="T117" fmla="*/ 226814395 h 215"/>
              <a:gd name="T118" fmla="*/ 239415998 w 209"/>
              <a:gd name="T119" fmla="*/ 516633582 h 215"/>
              <a:gd name="T120" fmla="*/ 418346568 w 209"/>
              <a:gd name="T121" fmla="*/ 322580473 h 215"/>
              <a:gd name="T122" fmla="*/ 486391683 w 209"/>
              <a:gd name="T123" fmla="*/ 239415988 h 215"/>
              <a:gd name="T124" fmla="*/ 226814404 w 209"/>
              <a:gd name="T125" fmla="*/ 166330556 h 2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09" h="215">
                <a:moveTo>
                  <a:pt x="142" y="132"/>
                </a:moveTo>
                <a:lnTo>
                  <a:pt x="142" y="132"/>
                </a:lnTo>
                <a:lnTo>
                  <a:pt x="142" y="136"/>
                </a:lnTo>
                <a:lnTo>
                  <a:pt x="142" y="158"/>
                </a:lnTo>
                <a:lnTo>
                  <a:pt x="144" y="178"/>
                </a:lnTo>
                <a:lnTo>
                  <a:pt x="145" y="194"/>
                </a:lnTo>
                <a:lnTo>
                  <a:pt x="145" y="207"/>
                </a:lnTo>
                <a:lnTo>
                  <a:pt x="144" y="208"/>
                </a:lnTo>
                <a:lnTo>
                  <a:pt x="144" y="210"/>
                </a:lnTo>
                <a:lnTo>
                  <a:pt x="142" y="211"/>
                </a:lnTo>
                <a:lnTo>
                  <a:pt x="139" y="213"/>
                </a:lnTo>
                <a:lnTo>
                  <a:pt x="131" y="213"/>
                </a:lnTo>
                <a:lnTo>
                  <a:pt x="128" y="213"/>
                </a:lnTo>
                <a:lnTo>
                  <a:pt x="122" y="213"/>
                </a:lnTo>
                <a:lnTo>
                  <a:pt x="111" y="213"/>
                </a:lnTo>
                <a:lnTo>
                  <a:pt x="108" y="215"/>
                </a:lnTo>
                <a:lnTo>
                  <a:pt x="106" y="215"/>
                </a:lnTo>
                <a:lnTo>
                  <a:pt x="101" y="215"/>
                </a:lnTo>
                <a:lnTo>
                  <a:pt x="98" y="215"/>
                </a:lnTo>
                <a:lnTo>
                  <a:pt x="97" y="215"/>
                </a:lnTo>
                <a:lnTo>
                  <a:pt x="93" y="213"/>
                </a:lnTo>
                <a:lnTo>
                  <a:pt x="84" y="213"/>
                </a:lnTo>
                <a:lnTo>
                  <a:pt x="82" y="213"/>
                </a:lnTo>
                <a:lnTo>
                  <a:pt x="82" y="215"/>
                </a:lnTo>
                <a:lnTo>
                  <a:pt x="81" y="215"/>
                </a:lnTo>
                <a:lnTo>
                  <a:pt x="79" y="215"/>
                </a:lnTo>
                <a:lnTo>
                  <a:pt x="79" y="213"/>
                </a:lnTo>
                <a:lnTo>
                  <a:pt x="76" y="213"/>
                </a:lnTo>
                <a:lnTo>
                  <a:pt x="74" y="211"/>
                </a:lnTo>
                <a:lnTo>
                  <a:pt x="76" y="210"/>
                </a:lnTo>
                <a:lnTo>
                  <a:pt x="78" y="210"/>
                </a:lnTo>
                <a:lnTo>
                  <a:pt x="79" y="208"/>
                </a:lnTo>
                <a:lnTo>
                  <a:pt x="78" y="207"/>
                </a:lnTo>
                <a:lnTo>
                  <a:pt x="78" y="205"/>
                </a:lnTo>
                <a:lnTo>
                  <a:pt x="76" y="203"/>
                </a:lnTo>
                <a:lnTo>
                  <a:pt x="76" y="200"/>
                </a:lnTo>
                <a:lnTo>
                  <a:pt x="76" y="199"/>
                </a:lnTo>
                <a:lnTo>
                  <a:pt x="78" y="197"/>
                </a:lnTo>
                <a:lnTo>
                  <a:pt x="78" y="192"/>
                </a:lnTo>
                <a:lnTo>
                  <a:pt x="76" y="170"/>
                </a:lnTo>
                <a:lnTo>
                  <a:pt x="73" y="156"/>
                </a:lnTo>
                <a:lnTo>
                  <a:pt x="70" y="139"/>
                </a:lnTo>
                <a:lnTo>
                  <a:pt x="70" y="137"/>
                </a:lnTo>
                <a:lnTo>
                  <a:pt x="68" y="137"/>
                </a:lnTo>
                <a:lnTo>
                  <a:pt x="29" y="139"/>
                </a:lnTo>
                <a:lnTo>
                  <a:pt x="15" y="139"/>
                </a:lnTo>
                <a:lnTo>
                  <a:pt x="2" y="137"/>
                </a:lnTo>
                <a:lnTo>
                  <a:pt x="0" y="136"/>
                </a:lnTo>
                <a:lnTo>
                  <a:pt x="2" y="134"/>
                </a:lnTo>
                <a:lnTo>
                  <a:pt x="7" y="134"/>
                </a:lnTo>
                <a:lnTo>
                  <a:pt x="5" y="134"/>
                </a:lnTo>
                <a:lnTo>
                  <a:pt x="2" y="132"/>
                </a:lnTo>
                <a:lnTo>
                  <a:pt x="2" y="129"/>
                </a:lnTo>
                <a:lnTo>
                  <a:pt x="4" y="125"/>
                </a:lnTo>
                <a:lnTo>
                  <a:pt x="4" y="118"/>
                </a:lnTo>
                <a:lnTo>
                  <a:pt x="2" y="99"/>
                </a:lnTo>
                <a:lnTo>
                  <a:pt x="2" y="90"/>
                </a:lnTo>
                <a:lnTo>
                  <a:pt x="2" y="76"/>
                </a:lnTo>
                <a:lnTo>
                  <a:pt x="2" y="74"/>
                </a:lnTo>
                <a:lnTo>
                  <a:pt x="2" y="73"/>
                </a:lnTo>
                <a:lnTo>
                  <a:pt x="4" y="71"/>
                </a:lnTo>
                <a:lnTo>
                  <a:pt x="11" y="71"/>
                </a:lnTo>
                <a:lnTo>
                  <a:pt x="41" y="68"/>
                </a:lnTo>
                <a:lnTo>
                  <a:pt x="68" y="68"/>
                </a:lnTo>
                <a:lnTo>
                  <a:pt x="73" y="68"/>
                </a:lnTo>
                <a:lnTo>
                  <a:pt x="73" y="66"/>
                </a:lnTo>
                <a:lnTo>
                  <a:pt x="71" y="54"/>
                </a:lnTo>
                <a:lnTo>
                  <a:pt x="71" y="41"/>
                </a:lnTo>
                <a:lnTo>
                  <a:pt x="70" y="27"/>
                </a:lnTo>
                <a:lnTo>
                  <a:pt x="70" y="19"/>
                </a:lnTo>
                <a:lnTo>
                  <a:pt x="70" y="9"/>
                </a:lnTo>
                <a:lnTo>
                  <a:pt x="70" y="6"/>
                </a:lnTo>
                <a:lnTo>
                  <a:pt x="70" y="3"/>
                </a:lnTo>
                <a:lnTo>
                  <a:pt x="71" y="2"/>
                </a:lnTo>
                <a:lnTo>
                  <a:pt x="73" y="2"/>
                </a:lnTo>
                <a:lnTo>
                  <a:pt x="73" y="3"/>
                </a:lnTo>
                <a:lnTo>
                  <a:pt x="78" y="3"/>
                </a:lnTo>
                <a:lnTo>
                  <a:pt x="108" y="2"/>
                </a:lnTo>
                <a:lnTo>
                  <a:pt x="120" y="0"/>
                </a:lnTo>
                <a:lnTo>
                  <a:pt x="131" y="0"/>
                </a:lnTo>
                <a:lnTo>
                  <a:pt x="134" y="0"/>
                </a:lnTo>
                <a:lnTo>
                  <a:pt x="138" y="3"/>
                </a:lnTo>
                <a:lnTo>
                  <a:pt x="138" y="8"/>
                </a:lnTo>
                <a:lnTo>
                  <a:pt x="139" y="11"/>
                </a:lnTo>
                <a:lnTo>
                  <a:pt x="138" y="38"/>
                </a:lnTo>
                <a:lnTo>
                  <a:pt x="138" y="52"/>
                </a:lnTo>
                <a:lnTo>
                  <a:pt x="138" y="55"/>
                </a:lnTo>
                <a:lnTo>
                  <a:pt x="138" y="65"/>
                </a:lnTo>
                <a:lnTo>
                  <a:pt x="138" y="66"/>
                </a:lnTo>
                <a:lnTo>
                  <a:pt x="147" y="66"/>
                </a:lnTo>
                <a:lnTo>
                  <a:pt x="163" y="63"/>
                </a:lnTo>
                <a:lnTo>
                  <a:pt x="168" y="63"/>
                </a:lnTo>
                <a:lnTo>
                  <a:pt x="179" y="62"/>
                </a:lnTo>
                <a:lnTo>
                  <a:pt x="191" y="62"/>
                </a:lnTo>
                <a:lnTo>
                  <a:pt x="198" y="62"/>
                </a:lnTo>
                <a:lnTo>
                  <a:pt x="199" y="62"/>
                </a:lnTo>
                <a:lnTo>
                  <a:pt x="201" y="63"/>
                </a:lnTo>
                <a:lnTo>
                  <a:pt x="204" y="63"/>
                </a:lnTo>
                <a:lnTo>
                  <a:pt x="204" y="66"/>
                </a:lnTo>
                <a:lnTo>
                  <a:pt x="205" y="82"/>
                </a:lnTo>
                <a:lnTo>
                  <a:pt x="207" y="90"/>
                </a:lnTo>
                <a:lnTo>
                  <a:pt x="209" y="104"/>
                </a:lnTo>
                <a:lnTo>
                  <a:pt x="209" y="115"/>
                </a:lnTo>
                <a:lnTo>
                  <a:pt x="209" y="120"/>
                </a:lnTo>
                <a:lnTo>
                  <a:pt x="205" y="123"/>
                </a:lnTo>
                <a:lnTo>
                  <a:pt x="204" y="123"/>
                </a:lnTo>
                <a:lnTo>
                  <a:pt x="202" y="125"/>
                </a:lnTo>
                <a:lnTo>
                  <a:pt x="201" y="126"/>
                </a:lnTo>
                <a:lnTo>
                  <a:pt x="201" y="128"/>
                </a:lnTo>
                <a:lnTo>
                  <a:pt x="199" y="129"/>
                </a:lnTo>
                <a:lnTo>
                  <a:pt x="194" y="129"/>
                </a:lnTo>
                <a:lnTo>
                  <a:pt x="182" y="129"/>
                </a:lnTo>
                <a:lnTo>
                  <a:pt x="152" y="132"/>
                </a:lnTo>
                <a:lnTo>
                  <a:pt x="144" y="132"/>
                </a:lnTo>
                <a:lnTo>
                  <a:pt x="142" y="132"/>
                </a:lnTo>
                <a:close/>
                <a:moveTo>
                  <a:pt x="7" y="77"/>
                </a:moveTo>
                <a:lnTo>
                  <a:pt x="7" y="77"/>
                </a:lnTo>
                <a:lnTo>
                  <a:pt x="5" y="77"/>
                </a:lnTo>
                <a:lnTo>
                  <a:pt x="5" y="82"/>
                </a:lnTo>
                <a:lnTo>
                  <a:pt x="5" y="79"/>
                </a:lnTo>
                <a:lnTo>
                  <a:pt x="7" y="77"/>
                </a:lnTo>
                <a:lnTo>
                  <a:pt x="8" y="77"/>
                </a:lnTo>
                <a:lnTo>
                  <a:pt x="7" y="77"/>
                </a:lnTo>
                <a:close/>
                <a:moveTo>
                  <a:pt x="111" y="134"/>
                </a:moveTo>
                <a:lnTo>
                  <a:pt x="111" y="134"/>
                </a:lnTo>
                <a:lnTo>
                  <a:pt x="109" y="132"/>
                </a:lnTo>
                <a:lnTo>
                  <a:pt x="109" y="131"/>
                </a:lnTo>
                <a:lnTo>
                  <a:pt x="109" y="129"/>
                </a:lnTo>
                <a:lnTo>
                  <a:pt x="109" y="128"/>
                </a:lnTo>
                <a:lnTo>
                  <a:pt x="108" y="129"/>
                </a:lnTo>
                <a:lnTo>
                  <a:pt x="108" y="131"/>
                </a:lnTo>
                <a:lnTo>
                  <a:pt x="108" y="134"/>
                </a:lnTo>
                <a:lnTo>
                  <a:pt x="108" y="136"/>
                </a:lnTo>
                <a:lnTo>
                  <a:pt x="111" y="134"/>
                </a:lnTo>
                <a:lnTo>
                  <a:pt x="114" y="132"/>
                </a:lnTo>
                <a:lnTo>
                  <a:pt x="114" y="131"/>
                </a:lnTo>
                <a:lnTo>
                  <a:pt x="116" y="129"/>
                </a:lnTo>
                <a:lnTo>
                  <a:pt x="114" y="129"/>
                </a:lnTo>
                <a:lnTo>
                  <a:pt x="111" y="134"/>
                </a:lnTo>
                <a:close/>
                <a:moveTo>
                  <a:pt x="10" y="74"/>
                </a:moveTo>
                <a:lnTo>
                  <a:pt x="10" y="74"/>
                </a:lnTo>
                <a:lnTo>
                  <a:pt x="18" y="76"/>
                </a:lnTo>
                <a:lnTo>
                  <a:pt x="24" y="76"/>
                </a:lnTo>
                <a:lnTo>
                  <a:pt x="35" y="74"/>
                </a:lnTo>
                <a:lnTo>
                  <a:pt x="45" y="73"/>
                </a:lnTo>
                <a:lnTo>
                  <a:pt x="56" y="73"/>
                </a:lnTo>
                <a:lnTo>
                  <a:pt x="68" y="71"/>
                </a:lnTo>
                <a:lnTo>
                  <a:pt x="45" y="71"/>
                </a:lnTo>
                <a:lnTo>
                  <a:pt x="11" y="74"/>
                </a:lnTo>
                <a:lnTo>
                  <a:pt x="10" y="74"/>
                </a:lnTo>
                <a:close/>
                <a:moveTo>
                  <a:pt x="128" y="202"/>
                </a:moveTo>
                <a:lnTo>
                  <a:pt x="128" y="202"/>
                </a:lnTo>
                <a:lnTo>
                  <a:pt x="128" y="200"/>
                </a:lnTo>
                <a:lnTo>
                  <a:pt x="128" y="196"/>
                </a:lnTo>
                <a:lnTo>
                  <a:pt x="127" y="192"/>
                </a:lnTo>
                <a:lnTo>
                  <a:pt x="127" y="191"/>
                </a:lnTo>
                <a:lnTo>
                  <a:pt x="125" y="191"/>
                </a:lnTo>
                <a:lnTo>
                  <a:pt x="123" y="189"/>
                </a:lnTo>
                <a:lnTo>
                  <a:pt x="120" y="189"/>
                </a:lnTo>
                <a:lnTo>
                  <a:pt x="122" y="196"/>
                </a:lnTo>
                <a:lnTo>
                  <a:pt x="122" y="200"/>
                </a:lnTo>
                <a:lnTo>
                  <a:pt x="128" y="202"/>
                </a:lnTo>
                <a:close/>
                <a:moveTo>
                  <a:pt x="112" y="13"/>
                </a:moveTo>
                <a:lnTo>
                  <a:pt x="112" y="13"/>
                </a:lnTo>
                <a:lnTo>
                  <a:pt x="122" y="9"/>
                </a:lnTo>
                <a:lnTo>
                  <a:pt x="122" y="5"/>
                </a:lnTo>
                <a:lnTo>
                  <a:pt x="112" y="6"/>
                </a:lnTo>
                <a:lnTo>
                  <a:pt x="112" y="13"/>
                </a:lnTo>
                <a:close/>
                <a:moveTo>
                  <a:pt x="106" y="11"/>
                </a:moveTo>
                <a:lnTo>
                  <a:pt x="106" y="11"/>
                </a:lnTo>
                <a:lnTo>
                  <a:pt x="93" y="16"/>
                </a:lnTo>
                <a:lnTo>
                  <a:pt x="95" y="19"/>
                </a:lnTo>
                <a:lnTo>
                  <a:pt x="103" y="16"/>
                </a:lnTo>
                <a:lnTo>
                  <a:pt x="104" y="14"/>
                </a:lnTo>
                <a:lnTo>
                  <a:pt x="106" y="11"/>
                </a:lnTo>
                <a:close/>
                <a:moveTo>
                  <a:pt x="43" y="115"/>
                </a:moveTo>
                <a:lnTo>
                  <a:pt x="43" y="115"/>
                </a:lnTo>
                <a:lnTo>
                  <a:pt x="49" y="112"/>
                </a:lnTo>
                <a:lnTo>
                  <a:pt x="51" y="110"/>
                </a:lnTo>
                <a:lnTo>
                  <a:pt x="49" y="103"/>
                </a:lnTo>
                <a:lnTo>
                  <a:pt x="49" y="101"/>
                </a:lnTo>
                <a:lnTo>
                  <a:pt x="46" y="109"/>
                </a:lnTo>
                <a:lnTo>
                  <a:pt x="43" y="115"/>
                </a:lnTo>
                <a:close/>
                <a:moveTo>
                  <a:pt x="109" y="22"/>
                </a:moveTo>
                <a:lnTo>
                  <a:pt x="109" y="22"/>
                </a:lnTo>
                <a:lnTo>
                  <a:pt x="114" y="20"/>
                </a:lnTo>
                <a:lnTo>
                  <a:pt x="116" y="19"/>
                </a:lnTo>
                <a:lnTo>
                  <a:pt x="119" y="14"/>
                </a:lnTo>
                <a:lnTo>
                  <a:pt x="111" y="17"/>
                </a:lnTo>
                <a:lnTo>
                  <a:pt x="109" y="22"/>
                </a:lnTo>
                <a:close/>
                <a:moveTo>
                  <a:pt x="191" y="90"/>
                </a:moveTo>
                <a:lnTo>
                  <a:pt x="191" y="90"/>
                </a:lnTo>
                <a:lnTo>
                  <a:pt x="191" y="88"/>
                </a:lnTo>
                <a:lnTo>
                  <a:pt x="193" y="87"/>
                </a:lnTo>
                <a:lnTo>
                  <a:pt x="191" y="82"/>
                </a:lnTo>
                <a:lnTo>
                  <a:pt x="190" y="80"/>
                </a:lnTo>
                <a:lnTo>
                  <a:pt x="188" y="80"/>
                </a:lnTo>
                <a:lnTo>
                  <a:pt x="186" y="85"/>
                </a:lnTo>
                <a:lnTo>
                  <a:pt x="186" y="87"/>
                </a:lnTo>
                <a:lnTo>
                  <a:pt x="188" y="88"/>
                </a:lnTo>
                <a:lnTo>
                  <a:pt x="191" y="90"/>
                </a:lnTo>
                <a:close/>
                <a:moveTo>
                  <a:pt x="84" y="14"/>
                </a:moveTo>
                <a:lnTo>
                  <a:pt x="84" y="14"/>
                </a:lnTo>
                <a:lnTo>
                  <a:pt x="93" y="11"/>
                </a:lnTo>
                <a:lnTo>
                  <a:pt x="101" y="8"/>
                </a:lnTo>
                <a:lnTo>
                  <a:pt x="97" y="8"/>
                </a:lnTo>
                <a:lnTo>
                  <a:pt x="89" y="11"/>
                </a:lnTo>
                <a:lnTo>
                  <a:pt x="86" y="13"/>
                </a:lnTo>
                <a:lnTo>
                  <a:pt x="84" y="14"/>
                </a:lnTo>
                <a:close/>
                <a:moveTo>
                  <a:pt x="109" y="166"/>
                </a:moveTo>
                <a:lnTo>
                  <a:pt x="109" y="166"/>
                </a:lnTo>
                <a:lnTo>
                  <a:pt x="106" y="169"/>
                </a:lnTo>
                <a:lnTo>
                  <a:pt x="104" y="169"/>
                </a:lnTo>
                <a:lnTo>
                  <a:pt x="104" y="170"/>
                </a:lnTo>
                <a:lnTo>
                  <a:pt x="104" y="174"/>
                </a:lnTo>
                <a:lnTo>
                  <a:pt x="104" y="177"/>
                </a:lnTo>
                <a:lnTo>
                  <a:pt x="109" y="175"/>
                </a:lnTo>
                <a:lnTo>
                  <a:pt x="109" y="174"/>
                </a:lnTo>
                <a:lnTo>
                  <a:pt x="109" y="166"/>
                </a:lnTo>
                <a:close/>
                <a:moveTo>
                  <a:pt x="130" y="109"/>
                </a:moveTo>
                <a:lnTo>
                  <a:pt x="130" y="109"/>
                </a:lnTo>
                <a:lnTo>
                  <a:pt x="125" y="110"/>
                </a:lnTo>
                <a:lnTo>
                  <a:pt x="123" y="112"/>
                </a:lnTo>
                <a:lnTo>
                  <a:pt x="123" y="115"/>
                </a:lnTo>
                <a:lnTo>
                  <a:pt x="127" y="115"/>
                </a:lnTo>
                <a:lnTo>
                  <a:pt x="128" y="117"/>
                </a:lnTo>
                <a:lnTo>
                  <a:pt x="130" y="114"/>
                </a:lnTo>
                <a:lnTo>
                  <a:pt x="130" y="109"/>
                </a:lnTo>
                <a:close/>
                <a:moveTo>
                  <a:pt x="59" y="120"/>
                </a:moveTo>
                <a:lnTo>
                  <a:pt x="59" y="120"/>
                </a:lnTo>
                <a:lnTo>
                  <a:pt x="62" y="118"/>
                </a:lnTo>
                <a:lnTo>
                  <a:pt x="63" y="117"/>
                </a:lnTo>
                <a:lnTo>
                  <a:pt x="63" y="114"/>
                </a:lnTo>
                <a:lnTo>
                  <a:pt x="63" y="110"/>
                </a:lnTo>
                <a:lnTo>
                  <a:pt x="60" y="112"/>
                </a:lnTo>
                <a:lnTo>
                  <a:pt x="59" y="114"/>
                </a:lnTo>
                <a:lnTo>
                  <a:pt x="59" y="120"/>
                </a:lnTo>
                <a:close/>
                <a:moveTo>
                  <a:pt x="111" y="110"/>
                </a:moveTo>
                <a:lnTo>
                  <a:pt x="111" y="110"/>
                </a:lnTo>
                <a:lnTo>
                  <a:pt x="108" y="103"/>
                </a:lnTo>
                <a:lnTo>
                  <a:pt x="104" y="107"/>
                </a:lnTo>
                <a:lnTo>
                  <a:pt x="106" y="112"/>
                </a:lnTo>
                <a:lnTo>
                  <a:pt x="111" y="110"/>
                </a:lnTo>
                <a:close/>
                <a:moveTo>
                  <a:pt x="134" y="203"/>
                </a:moveTo>
                <a:lnTo>
                  <a:pt x="134" y="203"/>
                </a:lnTo>
                <a:lnTo>
                  <a:pt x="138" y="205"/>
                </a:lnTo>
                <a:lnTo>
                  <a:pt x="138" y="191"/>
                </a:lnTo>
                <a:lnTo>
                  <a:pt x="136" y="196"/>
                </a:lnTo>
                <a:lnTo>
                  <a:pt x="134" y="199"/>
                </a:lnTo>
                <a:lnTo>
                  <a:pt x="134" y="203"/>
                </a:lnTo>
                <a:close/>
                <a:moveTo>
                  <a:pt x="117" y="63"/>
                </a:moveTo>
                <a:lnTo>
                  <a:pt x="117" y="63"/>
                </a:lnTo>
                <a:lnTo>
                  <a:pt x="116" y="63"/>
                </a:lnTo>
                <a:lnTo>
                  <a:pt x="112" y="69"/>
                </a:lnTo>
                <a:lnTo>
                  <a:pt x="116" y="71"/>
                </a:lnTo>
                <a:lnTo>
                  <a:pt x="117" y="71"/>
                </a:lnTo>
                <a:lnTo>
                  <a:pt x="117" y="63"/>
                </a:lnTo>
                <a:close/>
                <a:moveTo>
                  <a:pt x="125" y="8"/>
                </a:moveTo>
                <a:lnTo>
                  <a:pt x="125" y="8"/>
                </a:lnTo>
                <a:lnTo>
                  <a:pt x="128" y="8"/>
                </a:lnTo>
                <a:lnTo>
                  <a:pt x="128" y="9"/>
                </a:lnTo>
                <a:lnTo>
                  <a:pt x="127" y="11"/>
                </a:lnTo>
                <a:lnTo>
                  <a:pt x="125" y="11"/>
                </a:lnTo>
                <a:lnTo>
                  <a:pt x="125" y="14"/>
                </a:lnTo>
                <a:lnTo>
                  <a:pt x="127" y="13"/>
                </a:lnTo>
                <a:lnTo>
                  <a:pt x="130" y="14"/>
                </a:lnTo>
                <a:lnTo>
                  <a:pt x="128" y="11"/>
                </a:lnTo>
                <a:lnTo>
                  <a:pt x="128" y="6"/>
                </a:lnTo>
                <a:lnTo>
                  <a:pt x="127" y="5"/>
                </a:lnTo>
                <a:lnTo>
                  <a:pt x="125" y="5"/>
                </a:lnTo>
                <a:lnTo>
                  <a:pt x="125" y="8"/>
                </a:lnTo>
                <a:close/>
                <a:moveTo>
                  <a:pt x="76" y="96"/>
                </a:moveTo>
                <a:lnTo>
                  <a:pt x="76" y="96"/>
                </a:lnTo>
                <a:lnTo>
                  <a:pt x="79" y="91"/>
                </a:lnTo>
                <a:lnTo>
                  <a:pt x="79" y="87"/>
                </a:lnTo>
                <a:lnTo>
                  <a:pt x="76" y="87"/>
                </a:lnTo>
                <a:lnTo>
                  <a:pt x="76" y="91"/>
                </a:lnTo>
                <a:lnTo>
                  <a:pt x="76" y="96"/>
                </a:lnTo>
                <a:close/>
                <a:moveTo>
                  <a:pt x="111" y="27"/>
                </a:moveTo>
                <a:lnTo>
                  <a:pt x="111" y="27"/>
                </a:lnTo>
                <a:lnTo>
                  <a:pt x="108" y="28"/>
                </a:lnTo>
                <a:lnTo>
                  <a:pt x="108" y="30"/>
                </a:lnTo>
                <a:lnTo>
                  <a:pt x="106" y="36"/>
                </a:lnTo>
                <a:lnTo>
                  <a:pt x="106" y="38"/>
                </a:lnTo>
                <a:lnTo>
                  <a:pt x="108" y="38"/>
                </a:lnTo>
                <a:lnTo>
                  <a:pt x="109" y="33"/>
                </a:lnTo>
                <a:lnTo>
                  <a:pt x="111" y="27"/>
                </a:lnTo>
                <a:close/>
                <a:moveTo>
                  <a:pt x="117" y="35"/>
                </a:moveTo>
                <a:lnTo>
                  <a:pt x="117" y="35"/>
                </a:lnTo>
                <a:lnTo>
                  <a:pt x="119" y="28"/>
                </a:lnTo>
                <a:lnTo>
                  <a:pt x="119" y="24"/>
                </a:lnTo>
                <a:lnTo>
                  <a:pt x="117" y="24"/>
                </a:lnTo>
                <a:lnTo>
                  <a:pt x="116" y="28"/>
                </a:lnTo>
                <a:lnTo>
                  <a:pt x="116" y="30"/>
                </a:lnTo>
                <a:lnTo>
                  <a:pt x="117" y="35"/>
                </a:lnTo>
                <a:close/>
                <a:moveTo>
                  <a:pt x="182" y="68"/>
                </a:moveTo>
                <a:lnTo>
                  <a:pt x="182" y="68"/>
                </a:lnTo>
                <a:lnTo>
                  <a:pt x="180" y="68"/>
                </a:lnTo>
                <a:lnTo>
                  <a:pt x="163" y="68"/>
                </a:lnTo>
                <a:lnTo>
                  <a:pt x="160" y="68"/>
                </a:lnTo>
                <a:lnTo>
                  <a:pt x="172" y="69"/>
                </a:lnTo>
                <a:lnTo>
                  <a:pt x="174" y="69"/>
                </a:lnTo>
                <a:lnTo>
                  <a:pt x="182" y="68"/>
                </a:lnTo>
                <a:close/>
                <a:moveTo>
                  <a:pt x="142" y="96"/>
                </a:moveTo>
                <a:lnTo>
                  <a:pt x="142" y="96"/>
                </a:lnTo>
                <a:lnTo>
                  <a:pt x="144" y="95"/>
                </a:lnTo>
                <a:lnTo>
                  <a:pt x="144" y="93"/>
                </a:lnTo>
                <a:lnTo>
                  <a:pt x="142" y="85"/>
                </a:lnTo>
                <a:lnTo>
                  <a:pt x="142" y="87"/>
                </a:lnTo>
                <a:lnTo>
                  <a:pt x="141" y="90"/>
                </a:lnTo>
                <a:lnTo>
                  <a:pt x="142" y="93"/>
                </a:lnTo>
                <a:lnTo>
                  <a:pt x="142" y="96"/>
                </a:lnTo>
                <a:close/>
                <a:moveTo>
                  <a:pt x="125" y="57"/>
                </a:moveTo>
                <a:lnTo>
                  <a:pt x="125" y="57"/>
                </a:lnTo>
                <a:lnTo>
                  <a:pt x="127" y="55"/>
                </a:lnTo>
                <a:lnTo>
                  <a:pt x="128" y="54"/>
                </a:lnTo>
                <a:lnTo>
                  <a:pt x="127" y="47"/>
                </a:lnTo>
                <a:lnTo>
                  <a:pt x="125" y="47"/>
                </a:lnTo>
                <a:lnTo>
                  <a:pt x="125" y="49"/>
                </a:lnTo>
                <a:lnTo>
                  <a:pt x="125" y="57"/>
                </a:lnTo>
                <a:close/>
                <a:moveTo>
                  <a:pt x="109" y="196"/>
                </a:moveTo>
                <a:lnTo>
                  <a:pt x="109" y="196"/>
                </a:lnTo>
                <a:lnTo>
                  <a:pt x="111" y="197"/>
                </a:lnTo>
                <a:lnTo>
                  <a:pt x="111" y="199"/>
                </a:lnTo>
                <a:lnTo>
                  <a:pt x="114" y="199"/>
                </a:lnTo>
                <a:lnTo>
                  <a:pt x="117" y="200"/>
                </a:lnTo>
                <a:lnTo>
                  <a:pt x="114" y="196"/>
                </a:lnTo>
                <a:lnTo>
                  <a:pt x="112" y="196"/>
                </a:lnTo>
                <a:lnTo>
                  <a:pt x="112" y="194"/>
                </a:lnTo>
                <a:lnTo>
                  <a:pt x="109" y="196"/>
                </a:lnTo>
                <a:close/>
                <a:moveTo>
                  <a:pt x="130" y="90"/>
                </a:moveTo>
                <a:lnTo>
                  <a:pt x="130" y="90"/>
                </a:lnTo>
                <a:lnTo>
                  <a:pt x="130" y="84"/>
                </a:lnTo>
                <a:lnTo>
                  <a:pt x="127" y="84"/>
                </a:lnTo>
                <a:lnTo>
                  <a:pt x="127" y="85"/>
                </a:lnTo>
                <a:lnTo>
                  <a:pt x="127" y="87"/>
                </a:lnTo>
                <a:lnTo>
                  <a:pt x="128" y="91"/>
                </a:lnTo>
                <a:lnTo>
                  <a:pt x="130" y="90"/>
                </a:lnTo>
                <a:close/>
                <a:moveTo>
                  <a:pt x="30" y="110"/>
                </a:moveTo>
                <a:lnTo>
                  <a:pt x="30" y="110"/>
                </a:lnTo>
                <a:lnTo>
                  <a:pt x="32" y="109"/>
                </a:lnTo>
                <a:lnTo>
                  <a:pt x="33" y="106"/>
                </a:lnTo>
                <a:lnTo>
                  <a:pt x="35" y="99"/>
                </a:lnTo>
                <a:lnTo>
                  <a:pt x="33" y="101"/>
                </a:lnTo>
                <a:lnTo>
                  <a:pt x="32" y="107"/>
                </a:lnTo>
                <a:lnTo>
                  <a:pt x="30" y="110"/>
                </a:lnTo>
                <a:close/>
                <a:moveTo>
                  <a:pt x="172" y="91"/>
                </a:moveTo>
                <a:lnTo>
                  <a:pt x="172" y="91"/>
                </a:lnTo>
                <a:lnTo>
                  <a:pt x="171" y="91"/>
                </a:lnTo>
                <a:lnTo>
                  <a:pt x="169" y="96"/>
                </a:lnTo>
                <a:lnTo>
                  <a:pt x="169" y="99"/>
                </a:lnTo>
                <a:lnTo>
                  <a:pt x="171" y="101"/>
                </a:lnTo>
                <a:lnTo>
                  <a:pt x="172" y="96"/>
                </a:lnTo>
                <a:lnTo>
                  <a:pt x="172" y="95"/>
                </a:lnTo>
                <a:lnTo>
                  <a:pt x="172" y="91"/>
                </a:lnTo>
                <a:close/>
                <a:moveTo>
                  <a:pt x="158" y="95"/>
                </a:moveTo>
                <a:lnTo>
                  <a:pt x="158" y="95"/>
                </a:lnTo>
                <a:lnTo>
                  <a:pt x="160" y="91"/>
                </a:lnTo>
                <a:lnTo>
                  <a:pt x="158" y="84"/>
                </a:lnTo>
                <a:lnTo>
                  <a:pt x="157" y="90"/>
                </a:lnTo>
                <a:lnTo>
                  <a:pt x="157" y="91"/>
                </a:lnTo>
                <a:lnTo>
                  <a:pt x="158" y="95"/>
                </a:lnTo>
                <a:close/>
                <a:moveTo>
                  <a:pt x="98" y="174"/>
                </a:moveTo>
                <a:lnTo>
                  <a:pt x="98" y="174"/>
                </a:lnTo>
                <a:lnTo>
                  <a:pt x="95" y="175"/>
                </a:lnTo>
                <a:lnTo>
                  <a:pt x="95" y="180"/>
                </a:lnTo>
                <a:lnTo>
                  <a:pt x="100" y="178"/>
                </a:lnTo>
                <a:lnTo>
                  <a:pt x="98" y="174"/>
                </a:lnTo>
                <a:close/>
                <a:moveTo>
                  <a:pt x="93" y="28"/>
                </a:moveTo>
                <a:lnTo>
                  <a:pt x="93" y="28"/>
                </a:lnTo>
                <a:lnTo>
                  <a:pt x="98" y="27"/>
                </a:lnTo>
                <a:lnTo>
                  <a:pt x="100" y="25"/>
                </a:lnTo>
                <a:lnTo>
                  <a:pt x="101" y="22"/>
                </a:lnTo>
                <a:lnTo>
                  <a:pt x="95" y="25"/>
                </a:lnTo>
                <a:lnTo>
                  <a:pt x="93" y="25"/>
                </a:lnTo>
                <a:lnTo>
                  <a:pt x="93" y="28"/>
                </a:lnTo>
                <a:close/>
                <a:moveTo>
                  <a:pt x="8" y="125"/>
                </a:moveTo>
                <a:lnTo>
                  <a:pt x="8" y="125"/>
                </a:lnTo>
                <a:lnTo>
                  <a:pt x="8" y="129"/>
                </a:lnTo>
                <a:lnTo>
                  <a:pt x="13" y="128"/>
                </a:lnTo>
                <a:lnTo>
                  <a:pt x="11" y="126"/>
                </a:lnTo>
                <a:lnTo>
                  <a:pt x="11" y="125"/>
                </a:lnTo>
                <a:lnTo>
                  <a:pt x="8" y="125"/>
                </a:lnTo>
                <a:close/>
                <a:moveTo>
                  <a:pt x="136" y="170"/>
                </a:moveTo>
                <a:lnTo>
                  <a:pt x="136" y="170"/>
                </a:lnTo>
                <a:lnTo>
                  <a:pt x="134" y="170"/>
                </a:lnTo>
                <a:lnTo>
                  <a:pt x="134" y="172"/>
                </a:lnTo>
                <a:lnTo>
                  <a:pt x="136" y="175"/>
                </a:lnTo>
                <a:lnTo>
                  <a:pt x="134" y="178"/>
                </a:lnTo>
                <a:lnTo>
                  <a:pt x="134" y="186"/>
                </a:lnTo>
                <a:lnTo>
                  <a:pt x="136" y="178"/>
                </a:lnTo>
                <a:lnTo>
                  <a:pt x="136" y="170"/>
                </a:lnTo>
                <a:close/>
                <a:moveTo>
                  <a:pt x="190" y="101"/>
                </a:moveTo>
                <a:lnTo>
                  <a:pt x="190" y="101"/>
                </a:lnTo>
                <a:lnTo>
                  <a:pt x="188" y="101"/>
                </a:lnTo>
                <a:lnTo>
                  <a:pt x="188" y="103"/>
                </a:lnTo>
                <a:lnTo>
                  <a:pt x="188" y="104"/>
                </a:lnTo>
                <a:lnTo>
                  <a:pt x="188" y="106"/>
                </a:lnTo>
                <a:lnTo>
                  <a:pt x="190" y="109"/>
                </a:lnTo>
                <a:lnTo>
                  <a:pt x="191" y="110"/>
                </a:lnTo>
                <a:lnTo>
                  <a:pt x="193" y="109"/>
                </a:lnTo>
                <a:lnTo>
                  <a:pt x="190" y="101"/>
                </a:lnTo>
                <a:close/>
                <a:moveTo>
                  <a:pt x="95" y="47"/>
                </a:moveTo>
                <a:lnTo>
                  <a:pt x="95" y="47"/>
                </a:lnTo>
                <a:lnTo>
                  <a:pt x="95" y="52"/>
                </a:lnTo>
                <a:lnTo>
                  <a:pt x="97" y="50"/>
                </a:lnTo>
                <a:lnTo>
                  <a:pt x="98" y="50"/>
                </a:lnTo>
                <a:lnTo>
                  <a:pt x="100" y="49"/>
                </a:lnTo>
                <a:lnTo>
                  <a:pt x="98" y="46"/>
                </a:lnTo>
                <a:lnTo>
                  <a:pt x="95" y="47"/>
                </a:lnTo>
                <a:close/>
                <a:moveTo>
                  <a:pt x="33" y="123"/>
                </a:moveTo>
                <a:lnTo>
                  <a:pt x="33" y="123"/>
                </a:lnTo>
                <a:lnTo>
                  <a:pt x="21" y="128"/>
                </a:lnTo>
                <a:lnTo>
                  <a:pt x="33" y="126"/>
                </a:lnTo>
                <a:lnTo>
                  <a:pt x="33" y="123"/>
                </a:lnTo>
                <a:close/>
                <a:moveTo>
                  <a:pt x="123" y="96"/>
                </a:moveTo>
                <a:lnTo>
                  <a:pt x="123" y="96"/>
                </a:lnTo>
                <a:lnTo>
                  <a:pt x="123" y="98"/>
                </a:lnTo>
                <a:lnTo>
                  <a:pt x="122" y="104"/>
                </a:lnTo>
                <a:lnTo>
                  <a:pt x="123" y="106"/>
                </a:lnTo>
                <a:lnTo>
                  <a:pt x="125" y="101"/>
                </a:lnTo>
                <a:lnTo>
                  <a:pt x="123" y="96"/>
                </a:lnTo>
                <a:close/>
                <a:moveTo>
                  <a:pt x="89" y="186"/>
                </a:moveTo>
                <a:lnTo>
                  <a:pt x="89" y="186"/>
                </a:lnTo>
                <a:lnTo>
                  <a:pt x="86" y="186"/>
                </a:lnTo>
                <a:lnTo>
                  <a:pt x="86" y="189"/>
                </a:lnTo>
                <a:lnTo>
                  <a:pt x="87" y="192"/>
                </a:lnTo>
                <a:lnTo>
                  <a:pt x="90" y="189"/>
                </a:lnTo>
                <a:lnTo>
                  <a:pt x="89" y="186"/>
                </a:lnTo>
                <a:close/>
                <a:moveTo>
                  <a:pt x="104" y="30"/>
                </a:moveTo>
                <a:lnTo>
                  <a:pt x="104" y="30"/>
                </a:lnTo>
                <a:lnTo>
                  <a:pt x="101" y="32"/>
                </a:lnTo>
                <a:lnTo>
                  <a:pt x="100" y="32"/>
                </a:lnTo>
                <a:lnTo>
                  <a:pt x="100" y="35"/>
                </a:lnTo>
                <a:lnTo>
                  <a:pt x="101" y="35"/>
                </a:lnTo>
                <a:lnTo>
                  <a:pt x="103" y="36"/>
                </a:lnTo>
                <a:lnTo>
                  <a:pt x="104" y="30"/>
                </a:lnTo>
                <a:close/>
                <a:moveTo>
                  <a:pt x="76" y="30"/>
                </a:moveTo>
                <a:lnTo>
                  <a:pt x="76" y="30"/>
                </a:lnTo>
                <a:lnTo>
                  <a:pt x="76" y="43"/>
                </a:lnTo>
                <a:lnTo>
                  <a:pt x="76" y="55"/>
                </a:lnTo>
                <a:lnTo>
                  <a:pt x="76" y="30"/>
                </a:lnTo>
                <a:close/>
                <a:moveTo>
                  <a:pt x="65" y="125"/>
                </a:moveTo>
                <a:lnTo>
                  <a:pt x="65" y="125"/>
                </a:lnTo>
                <a:lnTo>
                  <a:pt x="65" y="123"/>
                </a:lnTo>
                <a:lnTo>
                  <a:pt x="65" y="121"/>
                </a:lnTo>
                <a:lnTo>
                  <a:pt x="62" y="121"/>
                </a:lnTo>
                <a:lnTo>
                  <a:pt x="59" y="123"/>
                </a:lnTo>
                <a:lnTo>
                  <a:pt x="57" y="123"/>
                </a:lnTo>
                <a:lnTo>
                  <a:pt x="57" y="125"/>
                </a:lnTo>
                <a:lnTo>
                  <a:pt x="65" y="125"/>
                </a:lnTo>
                <a:close/>
                <a:moveTo>
                  <a:pt x="68" y="95"/>
                </a:moveTo>
                <a:lnTo>
                  <a:pt x="68" y="95"/>
                </a:lnTo>
                <a:lnTo>
                  <a:pt x="65" y="101"/>
                </a:lnTo>
                <a:lnTo>
                  <a:pt x="65" y="103"/>
                </a:lnTo>
                <a:lnTo>
                  <a:pt x="65" y="104"/>
                </a:lnTo>
                <a:lnTo>
                  <a:pt x="67" y="103"/>
                </a:lnTo>
                <a:lnTo>
                  <a:pt x="68" y="98"/>
                </a:lnTo>
                <a:lnTo>
                  <a:pt x="68" y="95"/>
                </a:lnTo>
                <a:close/>
                <a:moveTo>
                  <a:pt x="33" y="114"/>
                </a:moveTo>
                <a:lnTo>
                  <a:pt x="33" y="114"/>
                </a:lnTo>
                <a:lnTo>
                  <a:pt x="29" y="121"/>
                </a:lnTo>
                <a:lnTo>
                  <a:pt x="33" y="120"/>
                </a:lnTo>
                <a:lnTo>
                  <a:pt x="33" y="114"/>
                </a:lnTo>
                <a:close/>
                <a:moveTo>
                  <a:pt x="26" y="82"/>
                </a:moveTo>
                <a:lnTo>
                  <a:pt x="26" y="82"/>
                </a:lnTo>
                <a:lnTo>
                  <a:pt x="35" y="80"/>
                </a:lnTo>
                <a:lnTo>
                  <a:pt x="26" y="80"/>
                </a:lnTo>
                <a:lnTo>
                  <a:pt x="26" y="82"/>
                </a:lnTo>
                <a:close/>
                <a:moveTo>
                  <a:pt x="158" y="117"/>
                </a:moveTo>
                <a:lnTo>
                  <a:pt x="158" y="117"/>
                </a:lnTo>
                <a:lnTo>
                  <a:pt x="157" y="115"/>
                </a:lnTo>
                <a:lnTo>
                  <a:pt x="152" y="117"/>
                </a:lnTo>
                <a:lnTo>
                  <a:pt x="150" y="117"/>
                </a:lnTo>
                <a:lnTo>
                  <a:pt x="150" y="118"/>
                </a:lnTo>
                <a:lnTo>
                  <a:pt x="158" y="117"/>
                </a:lnTo>
                <a:close/>
                <a:moveTo>
                  <a:pt x="106" y="120"/>
                </a:moveTo>
                <a:lnTo>
                  <a:pt x="106" y="120"/>
                </a:lnTo>
                <a:lnTo>
                  <a:pt x="111" y="118"/>
                </a:lnTo>
                <a:lnTo>
                  <a:pt x="112" y="118"/>
                </a:lnTo>
                <a:lnTo>
                  <a:pt x="112" y="117"/>
                </a:lnTo>
                <a:lnTo>
                  <a:pt x="106" y="118"/>
                </a:lnTo>
                <a:lnTo>
                  <a:pt x="106" y="120"/>
                </a:lnTo>
                <a:close/>
                <a:moveTo>
                  <a:pt x="109" y="49"/>
                </a:moveTo>
                <a:lnTo>
                  <a:pt x="109" y="49"/>
                </a:lnTo>
                <a:lnTo>
                  <a:pt x="109" y="46"/>
                </a:lnTo>
                <a:lnTo>
                  <a:pt x="109" y="43"/>
                </a:lnTo>
                <a:lnTo>
                  <a:pt x="106" y="49"/>
                </a:lnTo>
                <a:lnTo>
                  <a:pt x="109" y="49"/>
                </a:lnTo>
                <a:close/>
                <a:moveTo>
                  <a:pt x="136" y="153"/>
                </a:moveTo>
                <a:lnTo>
                  <a:pt x="136" y="153"/>
                </a:lnTo>
                <a:lnTo>
                  <a:pt x="136" y="145"/>
                </a:lnTo>
                <a:lnTo>
                  <a:pt x="136" y="147"/>
                </a:lnTo>
                <a:lnTo>
                  <a:pt x="134" y="150"/>
                </a:lnTo>
                <a:lnTo>
                  <a:pt x="136" y="151"/>
                </a:lnTo>
                <a:lnTo>
                  <a:pt x="136" y="153"/>
                </a:lnTo>
                <a:close/>
                <a:moveTo>
                  <a:pt x="95" y="196"/>
                </a:moveTo>
                <a:lnTo>
                  <a:pt x="95" y="196"/>
                </a:lnTo>
                <a:lnTo>
                  <a:pt x="98" y="194"/>
                </a:lnTo>
                <a:lnTo>
                  <a:pt x="95" y="189"/>
                </a:lnTo>
                <a:lnTo>
                  <a:pt x="93" y="191"/>
                </a:lnTo>
                <a:lnTo>
                  <a:pt x="95" y="196"/>
                </a:lnTo>
                <a:close/>
                <a:moveTo>
                  <a:pt x="24" y="101"/>
                </a:moveTo>
                <a:lnTo>
                  <a:pt x="24" y="101"/>
                </a:lnTo>
                <a:lnTo>
                  <a:pt x="26" y="99"/>
                </a:lnTo>
                <a:lnTo>
                  <a:pt x="29" y="93"/>
                </a:lnTo>
                <a:lnTo>
                  <a:pt x="27" y="95"/>
                </a:lnTo>
                <a:lnTo>
                  <a:pt x="26" y="98"/>
                </a:lnTo>
                <a:lnTo>
                  <a:pt x="24" y="101"/>
                </a:lnTo>
                <a:close/>
                <a:moveTo>
                  <a:pt x="89" y="175"/>
                </a:moveTo>
                <a:lnTo>
                  <a:pt x="89" y="175"/>
                </a:lnTo>
                <a:lnTo>
                  <a:pt x="90" y="174"/>
                </a:lnTo>
                <a:lnTo>
                  <a:pt x="90" y="172"/>
                </a:lnTo>
                <a:lnTo>
                  <a:pt x="86" y="172"/>
                </a:lnTo>
                <a:lnTo>
                  <a:pt x="86" y="174"/>
                </a:lnTo>
                <a:lnTo>
                  <a:pt x="87" y="174"/>
                </a:lnTo>
                <a:lnTo>
                  <a:pt x="89" y="175"/>
                </a:lnTo>
                <a:close/>
                <a:moveTo>
                  <a:pt x="79" y="41"/>
                </a:moveTo>
                <a:lnTo>
                  <a:pt x="79" y="41"/>
                </a:lnTo>
                <a:lnTo>
                  <a:pt x="82" y="39"/>
                </a:lnTo>
                <a:lnTo>
                  <a:pt x="81" y="35"/>
                </a:lnTo>
                <a:lnTo>
                  <a:pt x="79" y="35"/>
                </a:lnTo>
                <a:lnTo>
                  <a:pt x="79" y="41"/>
                </a:lnTo>
                <a:close/>
                <a:moveTo>
                  <a:pt x="112" y="47"/>
                </a:moveTo>
                <a:lnTo>
                  <a:pt x="112" y="47"/>
                </a:lnTo>
                <a:lnTo>
                  <a:pt x="114" y="46"/>
                </a:lnTo>
                <a:lnTo>
                  <a:pt x="114" y="44"/>
                </a:lnTo>
                <a:lnTo>
                  <a:pt x="114" y="39"/>
                </a:lnTo>
                <a:lnTo>
                  <a:pt x="112" y="41"/>
                </a:lnTo>
                <a:lnTo>
                  <a:pt x="112" y="47"/>
                </a:lnTo>
                <a:close/>
                <a:moveTo>
                  <a:pt x="130" y="175"/>
                </a:moveTo>
                <a:lnTo>
                  <a:pt x="130" y="175"/>
                </a:lnTo>
                <a:lnTo>
                  <a:pt x="128" y="161"/>
                </a:lnTo>
                <a:lnTo>
                  <a:pt x="128" y="169"/>
                </a:lnTo>
                <a:lnTo>
                  <a:pt x="130" y="175"/>
                </a:lnTo>
                <a:close/>
                <a:moveTo>
                  <a:pt x="177" y="88"/>
                </a:moveTo>
                <a:lnTo>
                  <a:pt x="177" y="88"/>
                </a:lnTo>
                <a:lnTo>
                  <a:pt x="179" y="84"/>
                </a:lnTo>
                <a:lnTo>
                  <a:pt x="175" y="84"/>
                </a:lnTo>
                <a:lnTo>
                  <a:pt x="177" y="88"/>
                </a:lnTo>
                <a:close/>
                <a:moveTo>
                  <a:pt x="82" y="109"/>
                </a:moveTo>
                <a:lnTo>
                  <a:pt x="82" y="109"/>
                </a:lnTo>
                <a:lnTo>
                  <a:pt x="82" y="106"/>
                </a:lnTo>
                <a:lnTo>
                  <a:pt x="81" y="106"/>
                </a:lnTo>
                <a:lnTo>
                  <a:pt x="79" y="110"/>
                </a:lnTo>
                <a:lnTo>
                  <a:pt x="82" y="109"/>
                </a:lnTo>
                <a:close/>
                <a:moveTo>
                  <a:pt x="90" y="162"/>
                </a:moveTo>
                <a:lnTo>
                  <a:pt x="90" y="162"/>
                </a:lnTo>
                <a:lnTo>
                  <a:pt x="86" y="164"/>
                </a:lnTo>
                <a:lnTo>
                  <a:pt x="86" y="167"/>
                </a:lnTo>
                <a:lnTo>
                  <a:pt x="90" y="164"/>
                </a:lnTo>
                <a:lnTo>
                  <a:pt x="90" y="162"/>
                </a:lnTo>
                <a:close/>
                <a:moveTo>
                  <a:pt x="59" y="80"/>
                </a:moveTo>
                <a:lnTo>
                  <a:pt x="59" y="80"/>
                </a:lnTo>
                <a:lnTo>
                  <a:pt x="51" y="82"/>
                </a:lnTo>
                <a:lnTo>
                  <a:pt x="56" y="82"/>
                </a:lnTo>
                <a:lnTo>
                  <a:pt x="57" y="82"/>
                </a:lnTo>
                <a:lnTo>
                  <a:pt x="59" y="80"/>
                </a:lnTo>
                <a:close/>
                <a:moveTo>
                  <a:pt x="86" y="117"/>
                </a:moveTo>
                <a:lnTo>
                  <a:pt x="86" y="117"/>
                </a:lnTo>
                <a:lnTo>
                  <a:pt x="87" y="117"/>
                </a:lnTo>
                <a:lnTo>
                  <a:pt x="89" y="117"/>
                </a:lnTo>
                <a:lnTo>
                  <a:pt x="90" y="112"/>
                </a:lnTo>
                <a:lnTo>
                  <a:pt x="86" y="115"/>
                </a:lnTo>
                <a:lnTo>
                  <a:pt x="86" y="117"/>
                </a:lnTo>
                <a:close/>
                <a:moveTo>
                  <a:pt x="123" y="136"/>
                </a:moveTo>
                <a:lnTo>
                  <a:pt x="123" y="136"/>
                </a:lnTo>
                <a:lnTo>
                  <a:pt x="122" y="137"/>
                </a:lnTo>
                <a:lnTo>
                  <a:pt x="122" y="142"/>
                </a:lnTo>
                <a:lnTo>
                  <a:pt x="123" y="142"/>
                </a:lnTo>
                <a:lnTo>
                  <a:pt x="123" y="140"/>
                </a:lnTo>
                <a:lnTo>
                  <a:pt x="125" y="139"/>
                </a:lnTo>
                <a:lnTo>
                  <a:pt x="125" y="137"/>
                </a:lnTo>
                <a:lnTo>
                  <a:pt x="123" y="136"/>
                </a:lnTo>
                <a:close/>
                <a:moveTo>
                  <a:pt x="97" y="186"/>
                </a:moveTo>
                <a:lnTo>
                  <a:pt x="97" y="186"/>
                </a:lnTo>
                <a:lnTo>
                  <a:pt x="100" y="183"/>
                </a:lnTo>
                <a:lnTo>
                  <a:pt x="100" y="181"/>
                </a:lnTo>
                <a:lnTo>
                  <a:pt x="95" y="183"/>
                </a:lnTo>
                <a:lnTo>
                  <a:pt x="97" y="186"/>
                </a:lnTo>
                <a:close/>
                <a:moveTo>
                  <a:pt x="63" y="91"/>
                </a:moveTo>
                <a:lnTo>
                  <a:pt x="63" y="91"/>
                </a:lnTo>
                <a:lnTo>
                  <a:pt x="63" y="96"/>
                </a:lnTo>
                <a:lnTo>
                  <a:pt x="65" y="96"/>
                </a:lnTo>
                <a:lnTo>
                  <a:pt x="68" y="90"/>
                </a:lnTo>
                <a:lnTo>
                  <a:pt x="67" y="90"/>
                </a:lnTo>
                <a:lnTo>
                  <a:pt x="63" y="91"/>
                </a:lnTo>
                <a:close/>
                <a:moveTo>
                  <a:pt x="174" y="101"/>
                </a:moveTo>
                <a:lnTo>
                  <a:pt x="174" y="101"/>
                </a:lnTo>
                <a:lnTo>
                  <a:pt x="172" y="104"/>
                </a:lnTo>
                <a:lnTo>
                  <a:pt x="172" y="106"/>
                </a:lnTo>
                <a:lnTo>
                  <a:pt x="172" y="107"/>
                </a:lnTo>
                <a:lnTo>
                  <a:pt x="174" y="107"/>
                </a:lnTo>
                <a:lnTo>
                  <a:pt x="174" y="101"/>
                </a:lnTo>
                <a:close/>
                <a:moveTo>
                  <a:pt x="40" y="91"/>
                </a:moveTo>
                <a:lnTo>
                  <a:pt x="40" y="91"/>
                </a:lnTo>
                <a:lnTo>
                  <a:pt x="41" y="90"/>
                </a:lnTo>
                <a:lnTo>
                  <a:pt x="43" y="88"/>
                </a:lnTo>
                <a:lnTo>
                  <a:pt x="41" y="88"/>
                </a:lnTo>
                <a:lnTo>
                  <a:pt x="37" y="88"/>
                </a:lnTo>
                <a:lnTo>
                  <a:pt x="38" y="90"/>
                </a:lnTo>
                <a:lnTo>
                  <a:pt x="40" y="91"/>
                </a:lnTo>
                <a:close/>
                <a:moveTo>
                  <a:pt x="97" y="88"/>
                </a:moveTo>
                <a:lnTo>
                  <a:pt x="97" y="88"/>
                </a:lnTo>
                <a:lnTo>
                  <a:pt x="97" y="90"/>
                </a:lnTo>
                <a:lnTo>
                  <a:pt x="97" y="91"/>
                </a:lnTo>
                <a:lnTo>
                  <a:pt x="97" y="95"/>
                </a:lnTo>
                <a:lnTo>
                  <a:pt x="98" y="91"/>
                </a:lnTo>
                <a:lnTo>
                  <a:pt x="97" y="88"/>
                </a:lnTo>
                <a:close/>
                <a:moveTo>
                  <a:pt x="68" y="128"/>
                </a:moveTo>
                <a:lnTo>
                  <a:pt x="68" y="128"/>
                </a:lnTo>
                <a:lnTo>
                  <a:pt x="67" y="128"/>
                </a:lnTo>
                <a:lnTo>
                  <a:pt x="63" y="128"/>
                </a:lnTo>
                <a:lnTo>
                  <a:pt x="57" y="128"/>
                </a:lnTo>
                <a:lnTo>
                  <a:pt x="62" y="128"/>
                </a:lnTo>
                <a:lnTo>
                  <a:pt x="68" y="128"/>
                </a:lnTo>
                <a:close/>
                <a:moveTo>
                  <a:pt x="48" y="121"/>
                </a:moveTo>
                <a:lnTo>
                  <a:pt x="48" y="121"/>
                </a:lnTo>
                <a:lnTo>
                  <a:pt x="43" y="125"/>
                </a:lnTo>
                <a:lnTo>
                  <a:pt x="48" y="123"/>
                </a:lnTo>
                <a:lnTo>
                  <a:pt x="48" y="121"/>
                </a:lnTo>
                <a:close/>
                <a:moveTo>
                  <a:pt x="112" y="142"/>
                </a:moveTo>
                <a:lnTo>
                  <a:pt x="112" y="142"/>
                </a:lnTo>
                <a:lnTo>
                  <a:pt x="109" y="144"/>
                </a:lnTo>
                <a:lnTo>
                  <a:pt x="111" y="147"/>
                </a:lnTo>
                <a:lnTo>
                  <a:pt x="112" y="147"/>
                </a:lnTo>
                <a:lnTo>
                  <a:pt x="112" y="142"/>
                </a:lnTo>
                <a:close/>
                <a:moveTo>
                  <a:pt x="109" y="52"/>
                </a:moveTo>
                <a:lnTo>
                  <a:pt x="109" y="52"/>
                </a:lnTo>
                <a:lnTo>
                  <a:pt x="104" y="54"/>
                </a:lnTo>
                <a:lnTo>
                  <a:pt x="104" y="55"/>
                </a:lnTo>
                <a:lnTo>
                  <a:pt x="106" y="55"/>
                </a:lnTo>
                <a:lnTo>
                  <a:pt x="108" y="55"/>
                </a:lnTo>
                <a:lnTo>
                  <a:pt x="109" y="58"/>
                </a:lnTo>
                <a:lnTo>
                  <a:pt x="109" y="52"/>
                </a:lnTo>
                <a:close/>
                <a:moveTo>
                  <a:pt x="98" y="71"/>
                </a:moveTo>
                <a:lnTo>
                  <a:pt x="98" y="71"/>
                </a:lnTo>
                <a:lnTo>
                  <a:pt x="98" y="73"/>
                </a:lnTo>
                <a:lnTo>
                  <a:pt x="100" y="76"/>
                </a:lnTo>
                <a:lnTo>
                  <a:pt x="100" y="69"/>
                </a:lnTo>
                <a:lnTo>
                  <a:pt x="98" y="71"/>
                </a:lnTo>
                <a:close/>
                <a:moveTo>
                  <a:pt x="89" y="19"/>
                </a:moveTo>
                <a:lnTo>
                  <a:pt x="89" y="19"/>
                </a:lnTo>
                <a:lnTo>
                  <a:pt x="89" y="17"/>
                </a:lnTo>
                <a:lnTo>
                  <a:pt x="84" y="20"/>
                </a:lnTo>
                <a:lnTo>
                  <a:pt x="84" y="22"/>
                </a:lnTo>
                <a:lnTo>
                  <a:pt x="89" y="20"/>
                </a:lnTo>
                <a:lnTo>
                  <a:pt x="89" y="19"/>
                </a:lnTo>
                <a:close/>
                <a:moveTo>
                  <a:pt x="103" y="25"/>
                </a:moveTo>
                <a:lnTo>
                  <a:pt x="103" y="25"/>
                </a:lnTo>
                <a:lnTo>
                  <a:pt x="104" y="24"/>
                </a:lnTo>
                <a:lnTo>
                  <a:pt x="106" y="24"/>
                </a:lnTo>
                <a:lnTo>
                  <a:pt x="106" y="19"/>
                </a:lnTo>
                <a:lnTo>
                  <a:pt x="104" y="20"/>
                </a:lnTo>
                <a:lnTo>
                  <a:pt x="103" y="25"/>
                </a:lnTo>
                <a:close/>
                <a:moveTo>
                  <a:pt x="98" y="164"/>
                </a:moveTo>
                <a:lnTo>
                  <a:pt x="98" y="164"/>
                </a:lnTo>
                <a:lnTo>
                  <a:pt x="98" y="161"/>
                </a:lnTo>
                <a:lnTo>
                  <a:pt x="97" y="162"/>
                </a:lnTo>
                <a:lnTo>
                  <a:pt x="95" y="164"/>
                </a:lnTo>
                <a:lnTo>
                  <a:pt x="95" y="166"/>
                </a:lnTo>
                <a:lnTo>
                  <a:pt x="98" y="164"/>
                </a:lnTo>
                <a:close/>
                <a:moveTo>
                  <a:pt x="133" y="104"/>
                </a:moveTo>
                <a:lnTo>
                  <a:pt x="133" y="104"/>
                </a:lnTo>
                <a:lnTo>
                  <a:pt x="133" y="103"/>
                </a:lnTo>
                <a:lnTo>
                  <a:pt x="133" y="98"/>
                </a:lnTo>
                <a:lnTo>
                  <a:pt x="131" y="98"/>
                </a:lnTo>
                <a:lnTo>
                  <a:pt x="133" y="104"/>
                </a:lnTo>
                <a:close/>
                <a:moveTo>
                  <a:pt x="97" y="150"/>
                </a:moveTo>
                <a:lnTo>
                  <a:pt x="97" y="150"/>
                </a:lnTo>
                <a:lnTo>
                  <a:pt x="95" y="151"/>
                </a:lnTo>
                <a:lnTo>
                  <a:pt x="95" y="156"/>
                </a:lnTo>
                <a:lnTo>
                  <a:pt x="98" y="155"/>
                </a:lnTo>
                <a:lnTo>
                  <a:pt x="97" y="150"/>
                </a:lnTo>
                <a:close/>
                <a:moveTo>
                  <a:pt x="10" y="114"/>
                </a:moveTo>
                <a:lnTo>
                  <a:pt x="10" y="114"/>
                </a:lnTo>
                <a:lnTo>
                  <a:pt x="13" y="110"/>
                </a:lnTo>
                <a:lnTo>
                  <a:pt x="10" y="110"/>
                </a:lnTo>
                <a:lnTo>
                  <a:pt x="10" y="114"/>
                </a:lnTo>
                <a:close/>
                <a:moveTo>
                  <a:pt x="40" y="123"/>
                </a:moveTo>
                <a:lnTo>
                  <a:pt x="40" y="123"/>
                </a:lnTo>
                <a:lnTo>
                  <a:pt x="46" y="118"/>
                </a:lnTo>
                <a:lnTo>
                  <a:pt x="41" y="120"/>
                </a:lnTo>
                <a:lnTo>
                  <a:pt x="40" y="120"/>
                </a:lnTo>
                <a:lnTo>
                  <a:pt x="40" y="123"/>
                </a:lnTo>
                <a:close/>
                <a:moveTo>
                  <a:pt x="149" y="103"/>
                </a:moveTo>
                <a:lnTo>
                  <a:pt x="149" y="103"/>
                </a:lnTo>
                <a:lnTo>
                  <a:pt x="150" y="99"/>
                </a:lnTo>
                <a:lnTo>
                  <a:pt x="149" y="96"/>
                </a:lnTo>
                <a:lnTo>
                  <a:pt x="149" y="103"/>
                </a:lnTo>
                <a:close/>
                <a:moveTo>
                  <a:pt x="119" y="197"/>
                </a:moveTo>
                <a:lnTo>
                  <a:pt x="119" y="197"/>
                </a:lnTo>
                <a:lnTo>
                  <a:pt x="119" y="196"/>
                </a:lnTo>
                <a:lnTo>
                  <a:pt x="117" y="191"/>
                </a:lnTo>
                <a:lnTo>
                  <a:pt x="116" y="192"/>
                </a:lnTo>
                <a:lnTo>
                  <a:pt x="119" y="197"/>
                </a:lnTo>
                <a:close/>
                <a:moveTo>
                  <a:pt x="98" y="188"/>
                </a:moveTo>
                <a:lnTo>
                  <a:pt x="98" y="188"/>
                </a:lnTo>
                <a:lnTo>
                  <a:pt x="101" y="192"/>
                </a:lnTo>
                <a:lnTo>
                  <a:pt x="101" y="189"/>
                </a:lnTo>
                <a:lnTo>
                  <a:pt x="100" y="186"/>
                </a:lnTo>
                <a:lnTo>
                  <a:pt x="98" y="188"/>
                </a:lnTo>
                <a:close/>
                <a:moveTo>
                  <a:pt x="108" y="161"/>
                </a:moveTo>
                <a:lnTo>
                  <a:pt x="108" y="161"/>
                </a:lnTo>
                <a:lnTo>
                  <a:pt x="106" y="158"/>
                </a:lnTo>
                <a:lnTo>
                  <a:pt x="104" y="158"/>
                </a:lnTo>
                <a:lnTo>
                  <a:pt x="104" y="162"/>
                </a:lnTo>
                <a:lnTo>
                  <a:pt x="108" y="161"/>
                </a:lnTo>
                <a:close/>
                <a:moveTo>
                  <a:pt x="60" y="104"/>
                </a:moveTo>
                <a:lnTo>
                  <a:pt x="60" y="104"/>
                </a:lnTo>
                <a:lnTo>
                  <a:pt x="60" y="103"/>
                </a:lnTo>
                <a:lnTo>
                  <a:pt x="62" y="101"/>
                </a:lnTo>
                <a:lnTo>
                  <a:pt x="60" y="96"/>
                </a:lnTo>
                <a:lnTo>
                  <a:pt x="60" y="104"/>
                </a:lnTo>
                <a:close/>
                <a:moveTo>
                  <a:pt x="103" y="131"/>
                </a:moveTo>
                <a:lnTo>
                  <a:pt x="103" y="131"/>
                </a:lnTo>
                <a:lnTo>
                  <a:pt x="103" y="132"/>
                </a:lnTo>
                <a:lnTo>
                  <a:pt x="103" y="134"/>
                </a:lnTo>
                <a:lnTo>
                  <a:pt x="103" y="137"/>
                </a:lnTo>
                <a:lnTo>
                  <a:pt x="103" y="136"/>
                </a:lnTo>
                <a:lnTo>
                  <a:pt x="104" y="132"/>
                </a:lnTo>
                <a:lnTo>
                  <a:pt x="103" y="131"/>
                </a:lnTo>
                <a:close/>
                <a:moveTo>
                  <a:pt x="93" y="39"/>
                </a:moveTo>
                <a:lnTo>
                  <a:pt x="93" y="39"/>
                </a:lnTo>
                <a:lnTo>
                  <a:pt x="95" y="35"/>
                </a:lnTo>
                <a:lnTo>
                  <a:pt x="93" y="35"/>
                </a:lnTo>
                <a:lnTo>
                  <a:pt x="92" y="38"/>
                </a:lnTo>
                <a:lnTo>
                  <a:pt x="93" y="39"/>
                </a:lnTo>
                <a:close/>
                <a:moveTo>
                  <a:pt x="90" y="192"/>
                </a:moveTo>
                <a:lnTo>
                  <a:pt x="90" y="192"/>
                </a:lnTo>
                <a:lnTo>
                  <a:pt x="89" y="194"/>
                </a:lnTo>
                <a:lnTo>
                  <a:pt x="90" y="197"/>
                </a:lnTo>
                <a:lnTo>
                  <a:pt x="92" y="196"/>
                </a:lnTo>
                <a:lnTo>
                  <a:pt x="90" y="192"/>
                </a:lnTo>
                <a:close/>
                <a:moveTo>
                  <a:pt x="79" y="30"/>
                </a:moveTo>
                <a:lnTo>
                  <a:pt x="79" y="30"/>
                </a:lnTo>
                <a:lnTo>
                  <a:pt x="81" y="28"/>
                </a:lnTo>
                <a:lnTo>
                  <a:pt x="81" y="27"/>
                </a:lnTo>
                <a:lnTo>
                  <a:pt x="79" y="27"/>
                </a:lnTo>
                <a:lnTo>
                  <a:pt x="79" y="30"/>
                </a:lnTo>
                <a:close/>
                <a:moveTo>
                  <a:pt x="54" y="93"/>
                </a:moveTo>
                <a:lnTo>
                  <a:pt x="54" y="93"/>
                </a:lnTo>
                <a:lnTo>
                  <a:pt x="57" y="93"/>
                </a:lnTo>
                <a:lnTo>
                  <a:pt x="57" y="90"/>
                </a:lnTo>
                <a:lnTo>
                  <a:pt x="59" y="88"/>
                </a:lnTo>
                <a:lnTo>
                  <a:pt x="57" y="88"/>
                </a:lnTo>
                <a:lnTo>
                  <a:pt x="54" y="93"/>
                </a:lnTo>
                <a:close/>
                <a:moveTo>
                  <a:pt x="108" y="69"/>
                </a:moveTo>
                <a:lnTo>
                  <a:pt x="108" y="69"/>
                </a:lnTo>
                <a:lnTo>
                  <a:pt x="106" y="71"/>
                </a:lnTo>
                <a:lnTo>
                  <a:pt x="106" y="73"/>
                </a:lnTo>
                <a:lnTo>
                  <a:pt x="108" y="73"/>
                </a:lnTo>
                <a:lnTo>
                  <a:pt x="108" y="69"/>
                </a:lnTo>
                <a:close/>
                <a:moveTo>
                  <a:pt x="112" y="137"/>
                </a:moveTo>
                <a:lnTo>
                  <a:pt x="112" y="137"/>
                </a:lnTo>
                <a:lnTo>
                  <a:pt x="109" y="139"/>
                </a:lnTo>
                <a:lnTo>
                  <a:pt x="109" y="140"/>
                </a:lnTo>
                <a:lnTo>
                  <a:pt x="111" y="139"/>
                </a:lnTo>
                <a:lnTo>
                  <a:pt x="112" y="137"/>
                </a:lnTo>
                <a:close/>
                <a:moveTo>
                  <a:pt x="74" y="114"/>
                </a:moveTo>
                <a:lnTo>
                  <a:pt x="74" y="114"/>
                </a:lnTo>
                <a:lnTo>
                  <a:pt x="74" y="110"/>
                </a:lnTo>
                <a:lnTo>
                  <a:pt x="74" y="109"/>
                </a:lnTo>
                <a:lnTo>
                  <a:pt x="73" y="112"/>
                </a:lnTo>
                <a:lnTo>
                  <a:pt x="74" y="114"/>
                </a:lnTo>
                <a:close/>
                <a:moveTo>
                  <a:pt x="90" y="123"/>
                </a:moveTo>
                <a:lnTo>
                  <a:pt x="90" y="123"/>
                </a:lnTo>
                <a:lnTo>
                  <a:pt x="93" y="120"/>
                </a:lnTo>
                <a:lnTo>
                  <a:pt x="92" y="118"/>
                </a:lnTo>
                <a:lnTo>
                  <a:pt x="90" y="120"/>
                </a:lnTo>
                <a:lnTo>
                  <a:pt x="90" y="123"/>
                </a:lnTo>
                <a:close/>
                <a:moveTo>
                  <a:pt x="57" y="104"/>
                </a:moveTo>
                <a:lnTo>
                  <a:pt x="57" y="104"/>
                </a:lnTo>
                <a:lnTo>
                  <a:pt x="56" y="104"/>
                </a:lnTo>
                <a:lnTo>
                  <a:pt x="54" y="110"/>
                </a:lnTo>
                <a:lnTo>
                  <a:pt x="56" y="109"/>
                </a:lnTo>
                <a:lnTo>
                  <a:pt x="57" y="104"/>
                </a:lnTo>
                <a:close/>
                <a:moveTo>
                  <a:pt x="157" y="112"/>
                </a:moveTo>
                <a:lnTo>
                  <a:pt x="157" y="112"/>
                </a:lnTo>
                <a:lnTo>
                  <a:pt x="155" y="109"/>
                </a:lnTo>
                <a:lnTo>
                  <a:pt x="153" y="112"/>
                </a:lnTo>
                <a:lnTo>
                  <a:pt x="157" y="112"/>
                </a:lnTo>
                <a:close/>
                <a:moveTo>
                  <a:pt x="180" y="90"/>
                </a:moveTo>
                <a:lnTo>
                  <a:pt x="180" y="90"/>
                </a:lnTo>
                <a:lnTo>
                  <a:pt x="182" y="91"/>
                </a:lnTo>
                <a:lnTo>
                  <a:pt x="182" y="87"/>
                </a:lnTo>
                <a:lnTo>
                  <a:pt x="180" y="90"/>
                </a:lnTo>
                <a:close/>
                <a:moveTo>
                  <a:pt x="193" y="65"/>
                </a:moveTo>
                <a:lnTo>
                  <a:pt x="193" y="65"/>
                </a:lnTo>
                <a:lnTo>
                  <a:pt x="182" y="65"/>
                </a:lnTo>
                <a:lnTo>
                  <a:pt x="193" y="65"/>
                </a:lnTo>
                <a:close/>
                <a:moveTo>
                  <a:pt x="153" y="79"/>
                </a:moveTo>
                <a:lnTo>
                  <a:pt x="153" y="79"/>
                </a:lnTo>
                <a:lnTo>
                  <a:pt x="147" y="79"/>
                </a:lnTo>
                <a:lnTo>
                  <a:pt x="147" y="80"/>
                </a:lnTo>
                <a:lnTo>
                  <a:pt x="152" y="79"/>
                </a:lnTo>
                <a:lnTo>
                  <a:pt x="153" y="79"/>
                </a:lnTo>
                <a:close/>
                <a:moveTo>
                  <a:pt x="98" y="36"/>
                </a:moveTo>
                <a:lnTo>
                  <a:pt x="98" y="36"/>
                </a:lnTo>
                <a:lnTo>
                  <a:pt x="97" y="41"/>
                </a:lnTo>
                <a:lnTo>
                  <a:pt x="98" y="39"/>
                </a:lnTo>
                <a:lnTo>
                  <a:pt x="98" y="36"/>
                </a:lnTo>
                <a:close/>
                <a:moveTo>
                  <a:pt x="63" y="82"/>
                </a:moveTo>
                <a:lnTo>
                  <a:pt x="63" y="82"/>
                </a:lnTo>
                <a:lnTo>
                  <a:pt x="71" y="82"/>
                </a:lnTo>
                <a:lnTo>
                  <a:pt x="65" y="82"/>
                </a:lnTo>
                <a:lnTo>
                  <a:pt x="63" y="82"/>
                </a:lnTo>
                <a:close/>
                <a:moveTo>
                  <a:pt x="166" y="90"/>
                </a:moveTo>
                <a:lnTo>
                  <a:pt x="166" y="90"/>
                </a:lnTo>
                <a:lnTo>
                  <a:pt x="166" y="87"/>
                </a:lnTo>
                <a:lnTo>
                  <a:pt x="168" y="84"/>
                </a:lnTo>
                <a:lnTo>
                  <a:pt x="166" y="87"/>
                </a:lnTo>
                <a:lnTo>
                  <a:pt x="164" y="88"/>
                </a:lnTo>
                <a:lnTo>
                  <a:pt x="166" y="90"/>
                </a:lnTo>
                <a:close/>
                <a:moveTo>
                  <a:pt x="152" y="93"/>
                </a:moveTo>
                <a:lnTo>
                  <a:pt x="152" y="93"/>
                </a:lnTo>
                <a:lnTo>
                  <a:pt x="152" y="90"/>
                </a:lnTo>
                <a:lnTo>
                  <a:pt x="152" y="88"/>
                </a:lnTo>
                <a:lnTo>
                  <a:pt x="150" y="90"/>
                </a:lnTo>
                <a:lnTo>
                  <a:pt x="152" y="93"/>
                </a:lnTo>
                <a:close/>
                <a:moveTo>
                  <a:pt x="89" y="95"/>
                </a:moveTo>
                <a:lnTo>
                  <a:pt x="89" y="95"/>
                </a:lnTo>
                <a:lnTo>
                  <a:pt x="90" y="93"/>
                </a:lnTo>
                <a:lnTo>
                  <a:pt x="90" y="91"/>
                </a:lnTo>
                <a:lnTo>
                  <a:pt x="87" y="93"/>
                </a:lnTo>
                <a:lnTo>
                  <a:pt x="89" y="95"/>
                </a:lnTo>
                <a:close/>
                <a:moveTo>
                  <a:pt x="93" y="131"/>
                </a:moveTo>
                <a:lnTo>
                  <a:pt x="93" y="131"/>
                </a:lnTo>
                <a:lnTo>
                  <a:pt x="92" y="132"/>
                </a:lnTo>
                <a:lnTo>
                  <a:pt x="90" y="134"/>
                </a:lnTo>
                <a:lnTo>
                  <a:pt x="93" y="134"/>
                </a:lnTo>
                <a:lnTo>
                  <a:pt x="93" y="131"/>
                </a:lnTo>
                <a:close/>
                <a:moveTo>
                  <a:pt x="22" y="123"/>
                </a:moveTo>
                <a:lnTo>
                  <a:pt x="22" y="123"/>
                </a:lnTo>
                <a:lnTo>
                  <a:pt x="27" y="121"/>
                </a:lnTo>
                <a:lnTo>
                  <a:pt x="26" y="120"/>
                </a:lnTo>
                <a:lnTo>
                  <a:pt x="22" y="123"/>
                </a:lnTo>
                <a:close/>
                <a:moveTo>
                  <a:pt x="144" y="106"/>
                </a:moveTo>
                <a:lnTo>
                  <a:pt x="144" y="106"/>
                </a:lnTo>
                <a:lnTo>
                  <a:pt x="145" y="106"/>
                </a:lnTo>
                <a:lnTo>
                  <a:pt x="144" y="101"/>
                </a:lnTo>
                <a:lnTo>
                  <a:pt x="144" y="103"/>
                </a:lnTo>
                <a:lnTo>
                  <a:pt x="144" y="106"/>
                </a:lnTo>
                <a:close/>
                <a:moveTo>
                  <a:pt x="152" y="103"/>
                </a:moveTo>
                <a:lnTo>
                  <a:pt x="152" y="103"/>
                </a:lnTo>
                <a:lnTo>
                  <a:pt x="150" y="110"/>
                </a:lnTo>
                <a:lnTo>
                  <a:pt x="153" y="104"/>
                </a:lnTo>
                <a:lnTo>
                  <a:pt x="152" y="103"/>
                </a:lnTo>
                <a:close/>
                <a:moveTo>
                  <a:pt x="183" y="106"/>
                </a:moveTo>
                <a:lnTo>
                  <a:pt x="183" y="106"/>
                </a:lnTo>
                <a:lnTo>
                  <a:pt x="183" y="103"/>
                </a:lnTo>
                <a:lnTo>
                  <a:pt x="183" y="101"/>
                </a:lnTo>
                <a:lnTo>
                  <a:pt x="182" y="103"/>
                </a:lnTo>
                <a:lnTo>
                  <a:pt x="183" y="106"/>
                </a:lnTo>
                <a:close/>
                <a:moveTo>
                  <a:pt x="95" y="109"/>
                </a:moveTo>
                <a:lnTo>
                  <a:pt x="95" y="109"/>
                </a:lnTo>
                <a:lnTo>
                  <a:pt x="93" y="112"/>
                </a:lnTo>
                <a:lnTo>
                  <a:pt x="95" y="115"/>
                </a:lnTo>
                <a:lnTo>
                  <a:pt x="95" y="109"/>
                </a:lnTo>
                <a:close/>
                <a:moveTo>
                  <a:pt x="45" y="128"/>
                </a:moveTo>
                <a:lnTo>
                  <a:pt x="45" y="128"/>
                </a:lnTo>
                <a:lnTo>
                  <a:pt x="48" y="128"/>
                </a:lnTo>
                <a:lnTo>
                  <a:pt x="51" y="128"/>
                </a:lnTo>
                <a:lnTo>
                  <a:pt x="45" y="128"/>
                </a:lnTo>
                <a:close/>
                <a:moveTo>
                  <a:pt x="92" y="98"/>
                </a:moveTo>
                <a:lnTo>
                  <a:pt x="92" y="98"/>
                </a:lnTo>
                <a:lnTo>
                  <a:pt x="90" y="101"/>
                </a:lnTo>
                <a:lnTo>
                  <a:pt x="93" y="99"/>
                </a:lnTo>
                <a:lnTo>
                  <a:pt x="92" y="98"/>
                </a:lnTo>
                <a:close/>
                <a:moveTo>
                  <a:pt x="86" y="98"/>
                </a:moveTo>
                <a:lnTo>
                  <a:pt x="86" y="98"/>
                </a:lnTo>
                <a:lnTo>
                  <a:pt x="86" y="101"/>
                </a:lnTo>
                <a:lnTo>
                  <a:pt x="87" y="101"/>
                </a:lnTo>
                <a:lnTo>
                  <a:pt x="86" y="98"/>
                </a:lnTo>
                <a:close/>
                <a:moveTo>
                  <a:pt x="43" y="101"/>
                </a:moveTo>
                <a:lnTo>
                  <a:pt x="43" y="101"/>
                </a:lnTo>
                <a:lnTo>
                  <a:pt x="45" y="101"/>
                </a:lnTo>
                <a:lnTo>
                  <a:pt x="46" y="96"/>
                </a:lnTo>
                <a:lnTo>
                  <a:pt x="46" y="93"/>
                </a:lnTo>
                <a:lnTo>
                  <a:pt x="43" y="101"/>
                </a:lnTo>
                <a:close/>
                <a:moveTo>
                  <a:pt x="155" y="128"/>
                </a:moveTo>
                <a:lnTo>
                  <a:pt x="155" y="128"/>
                </a:lnTo>
                <a:lnTo>
                  <a:pt x="144" y="129"/>
                </a:lnTo>
                <a:lnTo>
                  <a:pt x="155" y="128"/>
                </a:lnTo>
                <a:close/>
                <a:moveTo>
                  <a:pt x="97" y="68"/>
                </a:moveTo>
                <a:lnTo>
                  <a:pt x="97" y="68"/>
                </a:lnTo>
                <a:lnTo>
                  <a:pt x="100" y="66"/>
                </a:lnTo>
                <a:lnTo>
                  <a:pt x="100" y="65"/>
                </a:lnTo>
                <a:lnTo>
                  <a:pt x="98" y="66"/>
                </a:lnTo>
                <a:lnTo>
                  <a:pt x="97" y="68"/>
                </a:lnTo>
                <a:close/>
                <a:moveTo>
                  <a:pt x="87" y="120"/>
                </a:moveTo>
                <a:lnTo>
                  <a:pt x="87" y="120"/>
                </a:lnTo>
                <a:lnTo>
                  <a:pt x="86" y="120"/>
                </a:lnTo>
                <a:lnTo>
                  <a:pt x="86" y="123"/>
                </a:lnTo>
                <a:lnTo>
                  <a:pt x="87" y="120"/>
                </a:lnTo>
                <a:close/>
                <a:moveTo>
                  <a:pt x="130" y="3"/>
                </a:moveTo>
                <a:lnTo>
                  <a:pt x="130" y="3"/>
                </a:lnTo>
                <a:lnTo>
                  <a:pt x="131" y="8"/>
                </a:lnTo>
                <a:lnTo>
                  <a:pt x="131" y="5"/>
                </a:lnTo>
                <a:lnTo>
                  <a:pt x="131" y="3"/>
                </a:lnTo>
                <a:lnTo>
                  <a:pt x="130" y="3"/>
                </a:lnTo>
                <a:close/>
                <a:moveTo>
                  <a:pt x="79" y="82"/>
                </a:moveTo>
                <a:lnTo>
                  <a:pt x="79" y="82"/>
                </a:lnTo>
                <a:lnTo>
                  <a:pt x="79" y="80"/>
                </a:lnTo>
                <a:lnTo>
                  <a:pt x="78" y="80"/>
                </a:lnTo>
                <a:lnTo>
                  <a:pt x="78" y="82"/>
                </a:lnTo>
                <a:lnTo>
                  <a:pt x="79" y="82"/>
                </a:lnTo>
                <a:close/>
                <a:moveTo>
                  <a:pt x="15" y="99"/>
                </a:moveTo>
                <a:lnTo>
                  <a:pt x="15" y="99"/>
                </a:lnTo>
                <a:lnTo>
                  <a:pt x="16" y="98"/>
                </a:lnTo>
                <a:lnTo>
                  <a:pt x="16" y="96"/>
                </a:lnTo>
                <a:lnTo>
                  <a:pt x="15" y="99"/>
                </a:lnTo>
                <a:close/>
                <a:moveTo>
                  <a:pt x="79" y="20"/>
                </a:moveTo>
                <a:lnTo>
                  <a:pt x="79" y="20"/>
                </a:lnTo>
                <a:lnTo>
                  <a:pt x="81" y="20"/>
                </a:lnTo>
                <a:lnTo>
                  <a:pt x="81" y="19"/>
                </a:lnTo>
                <a:lnTo>
                  <a:pt x="79" y="19"/>
                </a:lnTo>
                <a:lnTo>
                  <a:pt x="79" y="20"/>
                </a:lnTo>
                <a:close/>
                <a:moveTo>
                  <a:pt x="73" y="117"/>
                </a:moveTo>
                <a:lnTo>
                  <a:pt x="73" y="117"/>
                </a:lnTo>
                <a:lnTo>
                  <a:pt x="71" y="118"/>
                </a:lnTo>
                <a:lnTo>
                  <a:pt x="71" y="121"/>
                </a:lnTo>
                <a:lnTo>
                  <a:pt x="73" y="117"/>
                </a:lnTo>
                <a:close/>
                <a:moveTo>
                  <a:pt x="108" y="199"/>
                </a:moveTo>
                <a:lnTo>
                  <a:pt x="108" y="199"/>
                </a:lnTo>
                <a:lnTo>
                  <a:pt x="108" y="197"/>
                </a:lnTo>
                <a:lnTo>
                  <a:pt x="104" y="197"/>
                </a:lnTo>
                <a:lnTo>
                  <a:pt x="106" y="199"/>
                </a:lnTo>
                <a:lnTo>
                  <a:pt x="108" y="199"/>
                </a:lnTo>
                <a:close/>
                <a:moveTo>
                  <a:pt x="87" y="159"/>
                </a:moveTo>
                <a:lnTo>
                  <a:pt x="87" y="159"/>
                </a:lnTo>
                <a:lnTo>
                  <a:pt x="90" y="158"/>
                </a:lnTo>
                <a:lnTo>
                  <a:pt x="89" y="156"/>
                </a:lnTo>
                <a:lnTo>
                  <a:pt x="87" y="159"/>
                </a:lnTo>
                <a:close/>
                <a:moveTo>
                  <a:pt x="180" y="98"/>
                </a:moveTo>
                <a:lnTo>
                  <a:pt x="180" y="98"/>
                </a:lnTo>
                <a:lnTo>
                  <a:pt x="180" y="96"/>
                </a:lnTo>
                <a:lnTo>
                  <a:pt x="180" y="95"/>
                </a:lnTo>
                <a:lnTo>
                  <a:pt x="179" y="96"/>
                </a:lnTo>
                <a:lnTo>
                  <a:pt x="180" y="98"/>
                </a:lnTo>
                <a:close/>
                <a:moveTo>
                  <a:pt x="84" y="27"/>
                </a:moveTo>
                <a:lnTo>
                  <a:pt x="84" y="27"/>
                </a:lnTo>
                <a:lnTo>
                  <a:pt x="87" y="25"/>
                </a:lnTo>
                <a:lnTo>
                  <a:pt x="84" y="25"/>
                </a:lnTo>
                <a:lnTo>
                  <a:pt x="84" y="27"/>
                </a:lnTo>
                <a:close/>
                <a:moveTo>
                  <a:pt x="108" y="87"/>
                </a:moveTo>
                <a:lnTo>
                  <a:pt x="108" y="87"/>
                </a:lnTo>
                <a:lnTo>
                  <a:pt x="109" y="87"/>
                </a:lnTo>
                <a:lnTo>
                  <a:pt x="108" y="82"/>
                </a:lnTo>
                <a:lnTo>
                  <a:pt x="108" y="87"/>
                </a:lnTo>
                <a:close/>
                <a:moveTo>
                  <a:pt x="87" y="107"/>
                </a:moveTo>
                <a:lnTo>
                  <a:pt x="87" y="107"/>
                </a:lnTo>
                <a:lnTo>
                  <a:pt x="89" y="107"/>
                </a:lnTo>
                <a:lnTo>
                  <a:pt x="89" y="104"/>
                </a:lnTo>
                <a:lnTo>
                  <a:pt x="87" y="107"/>
                </a:lnTo>
                <a:close/>
                <a:moveTo>
                  <a:pt x="185" y="118"/>
                </a:moveTo>
                <a:lnTo>
                  <a:pt x="185" y="118"/>
                </a:lnTo>
                <a:lnTo>
                  <a:pt x="185" y="117"/>
                </a:lnTo>
                <a:lnTo>
                  <a:pt x="180" y="118"/>
                </a:lnTo>
                <a:lnTo>
                  <a:pt x="185" y="118"/>
                </a:lnTo>
                <a:close/>
                <a:moveTo>
                  <a:pt x="130" y="66"/>
                </a:moveTo>
                <a:lnTo>
                  <a:pt x="130" y="66"/>
                </a:lnTo>
                <a:lnTo>
                  <a:pt x="130" y="63"/>
                </a:lnTo>
                <a:lnTo>
                  <a:pt x="128" y="66"/>
                </a:lnTo>
                <a:lnTo>
                  <a:pt x="130" y="66"/>
                </a:lnTo>
                <a:close/>
                <a:moveTo>
                  <a:pt x="54" y="98"/>
                </a:moveTo>
                <a:lnTo>
                  <a:pt x="54" y="98"/>
                </a:lnTo>
                <a:lnTo>
                  <a:pt x="52" y="99"/>
                </a:lnTo>
                <a:lnTo>
                  <a:pt x="54" y="101"/>
                </a:lnTo>
                <a:lnTo>
                  <a:pt x="54" y="98"/>
                </a:lnTo>
                <a:close/>
                <a:moveTo>
                  <a:pt x="40" y="112"/>
                </a:moveTo>
                <a:lnTo>
                  <a:pt x="40" y="112"/>
                </a:lnTo>
                <a:lnTo>
                  <a:pt x="41" y="107"/>
                </a:lnTo>
                <a:lnTo>
                  <a:pt x="41" y="109"/>
                </a:lnTo>
                <a:lnTo>
                  <a:pt x="40" y="112"/>
                </a:lnTo>
                <a:close/>
                <a:moveTo>
                  <a:pt x="13" y="107"/>
                </a:moveTo>
                <a:lnTo>
                  <a:pt x="13" y="107"/>
                </a:lnTo>
                <a:lnTo>
                  <a:pt x="15" y="106"/>
                </a:lnTo>
                <a:lnTo>
                  <a:pt x="15" y="104"/>
                </a:lnTo>
                <a:lnTo>
                  <a:pt x="13" y="107"/>
                </a:lnTo>
                <a:close/>
                <a:moveTo>
                  <a:pt x="202" y="101"/>
                </a:moveTo>
                <a:lnTo>
                  <a:pt x="202" y="101"/>
                </a:lnTo>
                <a:lnTo>
                  <a:pt x="204" y="101"/>
                </a:lnTo>
                <a:lnTo>
                  <a:pt x="204" y="96"/>
                </a:lnTo>
                <a:lnTo>
                  <a:pt x="202" y="99"/>
                </a:lnTo>
                <a:lnTo>
                  <a:pt x="202" y="101"/>
                </a:lnTo>
                <a:close/>
                <a:moveTo>
                  <a:pt x="8" y="85"/>
                </a:moveTo>
                <a:lnTo>
                  <a:pt x="8" y="85"/>
                </a:lnTo>
                <a:lnTo>
                  <a:pt x="8" y="87"/>
                </a:lnTo>
                <a:lnTo>
                  <a:pt x="8" y="88"/>
                </a:lnTo>
                <a:lnTo>
                  <a:pt x="8" y="85"/>
                </a:lnTo>
                <a:close/>
                <a:moveTo>
                  <a:pt x="142" y="114"/>
                </a:moveTo>
                <a:lnTo>
                  <a:pt x="142" y="114"/>
                </a:lnTo>
                <a:lnTo>
                  <a:pt x="141" y="109"/>
                </a:lnTo>
                <a:lnTo>
                  <a:pt x="142" y="114"/>
                </a:lnTo>
                <a:close/>
                <a:moveTo>
                  <a:pt x="108" y="123"/>
                </a:moveTo>
                <a:lnTo>
                  <a:pt x="108" y="123"/>
                </a:lnTo>
                <a:lnTo>
                  <a:pt x="108" y="125"/>
                </a:lnTo>
                <a:lnTo>
                  <a:pt x="111" y="123"/>
                </a:lnTo>
                <a:lnTo>
                  <a:pt x="108" y="123"/>
                </a:lnTo>
                <a:close/>
                <a:moveTo>
                  <a:pt x="24" y="88"/>
                </a:moveTo>
                <a:lnTo>
                  <a:pt x="24" y="88"/>
                </a:lnTo>
                <a:lnTo>
                  <a:pt x="22" y="88"/>
                </a:lnTo>
                <a:lnTo>
                  <a:pt x="22" y="90"/>
                </a:lnTo>
                <a:lnTo>
                  <a:pt x="24" y="88"/>
                </a:lnTo>
                <a:close/>
                <a:moveTo>
                  <a:pt x="21" y="99"/>
                </a:moveTo>
                <a:lnTo>
                  <a:pt x="21" y="99"/>
                </a:lnTo>
                <a:lnTo>
                  <a:pt x="19" y="101"/>
                </a:lnTo>
                <a:lnTo>
                  <a:pt x="19" y="103"/>
                </a:lnTo>
                <a:lnTo>
                  <a:pt x="21" y="99"/>
                </a:lnTo>
                <a:close/>
                <a:moveTo>
                  <a:pt x="160" y="103"/>
                </a:moveTo>
                <a:lnTo>
                  <a:pt x="160" y="103"/>
                </a:lnTo>
                <a:lnTo>
                  <a:pt x="160" y="98"/>
                </a:lnTo>
                <a:lnTo>
                  <a:pt x="160" y="99"/>
                </a:lnTo>
                <a:lnTo>
                  <a:pt x="160" y="103"/>
                </a:lnTo>
                <a:close/>
                <a:moveTo>
                  <a:pt x="155" y="99"/>
                </a:moveTo>
                <a:lnTo>
                  <a:pt x="155" y="99"/>
                </a:lnTo>
                <a:lnTo>
                  <a:pt x="155" y="98"/>
                </a:lnTo>
                <a:lnTo>
                  <a:pt x="155" y="96"/>
                </a:lnTo>
                <a:lnTo>
                  <a:pt x="153" y="98"/>
                </a:lnTo>
                <a:lnTo>
                  <a:pt x="155" y="99"/>
                </a:lnTo>
                <a:close/>
                <a:moveTo>
                  <a:pt x="90" y="62"/>
                </a:moveTo>
                <a:lnTo>
                  <a:pt x="90" y="62"/>
                </a:lnTo>
                <a:lnTo>
                  <a:pt x="89" y="62"/>
                </a:lnTo>
                <a:lnTo>
                  <a:pt x="89" y="63"/>
                </a:lnTo>
                <a:lnTo>
                  <a:pt x="90" y="63"/>
                </a:lnTo>
                <a:lnTo>
                  <a:pt x="90" y="62"/>
                </a:lnTo>
                <a:close/>
                <a:moveTo>
                  <a:pt x="93" y="103"/>
                </a:moveTo>
                <a:lnTo>
                  <a:pt x="93" y="103"/>
                </a:lnTo>
                <a:lnTo>
                  <a:pt x="92" y="104"/>
                </a:lnTo>
                <a:lnTo>
                  <a:pt x="92" y="106"/>
                </a:lnTo>
                <a:lnTo>
                  <a:pt x="93" y="103"/>
                </a:lnTo>
                <a:close/>
                <a:moveTo>
                  <a:pt x="10" y="98"/>
                </a:moveTo>
                <a:lnTo>
                  <a:pt x="10" y="98"/>
                </a:lnTo>
                <a:lnTo>
                  <a:pt x="8" y="99"/>
                </a:lnTo>
                <a:lnTo>
                  <a:pt x="8" y="101"/>
                </a:lnTo>
                <a:lnTo>
                  <a:pt x="10" y="98"/>
                </a:lnTo>
                <a:close/>
                <a:moveTo>
                  <a:pt x="104" y="96"/>
                </a:moveTo>
                <a:lnTo>
                  <a:pt x="104" y="96"/>
                </a:lnTo>
                <a:lnTo>
                  <a:pt x="104" y="95"/>
                </a:lnTo>
                <a:lnTo>
                  <a:pt x="103" y="98"/>
                </a:lnTo>
                <a:lnTo>
                  <a:pt x="104" y="96"/>
                </a:lnTo>
                <a:close/>
                <a:moveTo>
                  <a:pt x="97" y="169"/>
                </a:moveTo>
                <a:lnTo>
                  <a:pt x="97" y="169"/>
                </a:lnTo>
                <a:lnTo>
                  <a:pt x="95" y="170"/>
                </a:lnTo>
                <a:lnTo>
                  <a:pt x="97" y="170"/>
                </a:lnTo>
                <a:lnTo>
                  <a:pt x="97" y="169"/>
                </a:lnTo>
                <a:close/>
                <a:moveTo>
                  <a:pt x="22" y="93"/>
                </a:moveTo>
                <a:lnTo>
                  <a:pt x="22" y="93"/>
                </a:lnTo>
                <a:lnTo>
                  <a:pt x="21" y="93"/>
                </a:lnTo>
                <a:lnTo>
                  <a:pt x="21" y="95"/>
                </a:lnTo>
                <a:lnTo>
                  <a:pt x="22" y="93"/>
                </a:lnTo>
                <a:close/>
                <a:moveTo>
                  <a:pt x="127" y="107"/>
                </a:moveTo>
                <a:lnTo>
                  <a:pt x="127" y="107"/>
                </a:lnTo>
                <a:lnTo>
                  <a:pt x="128" y="106"/>
                </a:lnTo>
                <a:lnTo>
                  <a:pt x="127" y="104"/>
                </a:lnTo>
                <a:lnTo>
                  <a:pt x="127" y="107"/>
                </a:lnTo>
                <a:close/>
                <a:moveTo>
                  <a:pt x="204" y="103"/>
                </a:moveTo>
                <a:lnTo>
                  <a:pt x="204" y="103"/>
                </a:lnTo>
                <a:lnTo>
                  <a:pt x="202" y="104"/>
                </a:lnTo>
                <a:lnTo>
                  <a:pt x="202" y="106"/>
                </a:lnTo>
                <a:lnTo>
                  <a:pt x="204" y="103"/>
                </a:lnTo>
                <a:close/>
                <a:moveTo>
                  <a:pt x="71" y="107"/>
                </a:moveTo>
                <a:lnTo>
                  <a:pt x="71" y="107"/>
                </a:lnTo>
                <a:lnTo>
                  <a:pt x="73" y="106"/>
                </a:lnTo>
                <a:lnTo>
                  <a:pt x="71" y="106"/>
                </a:lnTo>
                <a:lnTo>
                  <a:pt x="71" y="107"/>
                </a:lnTo>
                <a:close/>
                <a:moveTo>
                  <a:pt x="186" y="110"/>
                </a:moveTo>
                <a:lnTo>
                  <a:pt x="186" y="110"/>
                </a:lnTo>
                <a:lnTo>
                  <a:pt x="185" y="107"/>
                </a:lnTo>
                <a:lnTo>
                  <a:pt x="185" y="109"/>
                </a:lnTo>
                <a:lnTo>
                  <a:pt x="186" y="110"/>
                </a:lnTo>
                <a:close/>
                <a:moveTo>
                  <a:pt x="87" y="183"/>
                </a:moveTo>
                <a:lnTo>
                  <a:pt x="87" y="183"/>
                </a:lnTo>
                <a:lnTo>
                  <a:pt x="87" y="181"/>
                </a:lnTo>
                <a:lnTo>
                  <a:pt x="86" y="183"/>
                </a:lnTo>
                <a:lnTo>
                  <a:pt x="87" y="183"/>
                </a:lnTo>
                <a:close/>
                <a:moveTo>
                  <a:pt x="79" y="11"/>
                </a:moveTo>
                <a:lnTo>
                  <a:pt x="79" y="11"/>
                </a:lnTo>
                <a:lnTo>
                  <a:pt x="79" y="8"/>
                </a:lnTo>
                <a:lnTo>
                  <a:pt x="79" y="9"/>
                </a:lnTo>
                <a:lnTo>
                  <a:pt x="79" y="11"/>
                </a:lnTo>
                <a:close/>
                <a:moveTo>
                  <a:pt x="116" y="188"/>
                </a:moveTo>
                <a:lnTo>
                  <a:pt x="116" y="188"/>
                </a:lnTo>
                <a:lnTo>
                  <a:pt x="117" y="188"/>
                </a:lnTo>
                <a:lnTo>
                  <a:pt x="116" y="185"/>
                </a:lnTo>
                <a:lnTo>
                  <a:pt x="116" y="188"/>
                </a:lnTo>
                <a:close/>
                <a:moveTo>
                  <a:pt x="43" y="82"/>
                </a:moveTo>
                <a:lnTo>
                  <a:pt x="43" y="82"/>
                </a:lnTo>
                <a:lnTo>
                  <a:pt x="45" y="82"/>
                </a:lnTo>
                <a:lnTo>
                  <a:pt x="46" y="82"/>
                </a:lnTo>
                <a:lnTo>
                  <a:pt x="45" y="82"/>
                </a:lnTo>
                <a:lnTo>
                  <a:pt x="43" y="82"/>
                </a:lnTo>
                <a:close/>
                <a:moveTo>
                  <a:pt x="125" y="20"/>
                </a:moveTo>
                <a:lnTo>
                  <a:pt x="125" y="20"/>
                </a:lnTo>
                <a:lnTo>
                  <a:pt x="125" y="22"/>
                </a:lnTo>
                <a:lnTo>
                  <a:pt x="127" y="20"/>
                </a:lnTo>
                <a:lnTo>
                  <a:pt x="125" y="20"/>
                </a:lnTo>
                <a:close/>
                <a:moveTo>
                  <a:pt x="11" y="88"/>
                </a:moveTo>
                <a:lnTo>
                  <a:pt x="11" y="88"/>
                </a:lnTo>
                <a:lnTo>
                  <a:pt x="13" y="87"/>
                </a:lnTo>
                <a:lnTo>
                  <a:pt x="13" y="85"/>
                </a:lnTo>
                <a:lnTo>
                  <a:pt x="11" y="88"/>
                </a:lnTo>
                <a:close/>
                <a:moveTo>
                  <a:pt x="130" y="139"/>
                </a:moveTo>
                <a:lnTo>
                  <a:pt x="130" y="139"/>
                </a:lnTo>
                <a:lnTo>
                  <a:pt x="130" y="142"/>
                </a:lnTo>
                <a:lnTo>
                  <a:pt x="130" y="139"/>
                </a:lnTo>
                <a:close/>
                <a:moveTo>
                  <a:pt x="116" y="80"/>
                </a:moveTo>
                <a:lnTo>
                  <a:pt x="116" y="80"/>
                </a:lnTo>
                <a:lnTo>
                  <a:pt x="117" y="79"/>
                </a:lnTo>
                <a:lnTo>
                  <a:pt x="116" y="79"/>
                </a:lnTo>
                <a:lnTo>
                  <a:pt x="116" y="80"/>
                </a:lnTo>
                <a:close/>
                <a:moveTo>
                  <a:pt x="8" y="118"/>
                </a:moveTo>
                <a:lnTo>
                  <a:pt x="8" y="118"/>
                </a:lnTo>
                <a:lnTo>
                  <a:pt x="10" y="118"/>
                </a:lnTo>
                <a:lnTo>
                  <a:pt x="10" y="117"/>
                </a:lnTo>
                <a:lnTo>
                  <a:pt x="8" y="117"/>
                </a:lnTo>
                <a:lnTo>
                  <a:pt x="8" y="118"/>
                </a:lnTo>
                <a:close/>
                <a:moveTo>
                  <a:pt x="155" y="84"/>
                </a:moveTo>
                <a:lnTo>
                  <a:pt x="155" y="84"/>
                </a:lnTo>
                <a:lnTo>
                  <a:pt x="153" y="85"/>
                </a:lnTo>
                <a:lnTo>
                  <a:pt x="155" y="84"/>
                </a:lnTo>
                <a:close/>
                <a:moveTo>
                  <a:pt x="87" y="8"/>
                </a:moveTo>
                <a:lnTo>
                  <a:pt x="87" y="8"/>
                </a:lnTo>
                <a:lnTo>
                  <a:pt x="86" y="8"/>
                </a:lnTo>
                <a:lnTo>
                  <a:pt x="86" y="9"/>
                </a:lnTo>
                <a:lnTo>
                  <a:pt x="87" y="8"/>
                </a:lnTo>
                <a:close/>
                <a:moveTo>
                  <a:pt x="193" y="103"/>
                </a:moveTo>
                <a:lnTo>
                  <a:pt x="193" y="103"/>
                </a:lnTo>
                <a:lnTo>
                  <a:pt x="194" y="104"/>
                </a:lnTo>
                <a:lnTo>
                  <a:pt x="194" y="101"/>
                </a:lnTo>
                <a:lnTo>
                  <a:pt x="193" y="103"/>
                </a:lnTo>
                <a:close/>
                <a:moveTo>
                  <a:pt x="86" y="36"/>
                </a:moveTo>
                <a:lnTo>
                  <a:pt x="86" y="36"/>
                </a:lnTo>
                <a:lnTo>
                  <a:pt x="86" y="35"/>
                </a:lnTo>
                <a:lnTo>
                  <a:pt x="86" y="36"/>
                </a:lnTo>
                <a:close/>
                <a:moveTo>
                  <a:pt x="87" y="88"/>
                </a:moveTo>
                <a:lnTo>
                  <a:pt x="87" y="88"/>
                </a:lnTo>
                <a:lnTo>
                  <a:pt x="89" y="88"/>
                </a:lnTo>
                <a:lnTo>
                  <a:pt x="89" y="87"/>
                </a:lnTo>
                <a:lnTo>
                  <a:pt x="87" y="88"/>
                </a:lnTo>
                <a:close/>
                <a:moveTo>
                  <a:pt x="67" y="115"/>
                </a:moveTo>
                <a:lnTo>
                  <a:pt x="67" y="115"/>
                </a:lnTo>
                <a:lnTo>
                  <a:pt x="67" y="112"/>
                </a:lnTo>
                <a:lnTo>
                  <a:pt x="67" y="115"/>
                </a:lnTo>
                <a:close/>
                <a:moveTo>
                  <a:pt x="54" y="88"/>
                </a:moveTo>
                <a:lnTo>
                  <a:pt x="54" y="88"/>
                </a:lnTo>
                <a:lnTo>
                  <a:pt x="52" y="88"/>
                </a:lnTo>
                <a:lnTo>
                  <a:pt x="52" y="90"/>
                </a:lnTo>
                <a:lnTo>
                  <a:pt x="54" y="88"/>
                </a:lnTo>
                <a:close/>
                <a:moveTo>
                  <a:pt x="136" y="136"/>
                </a:moveTo>
                <a:lnTo>
                  <a:pt x="136" y="136"/>
                </a:lnTo>
                <a:lnTo>
                  <a:pt x="136" y="139"/>
                </a:lnTo>
                <a:lnTo>
                  <a:pt x="136" y="136"/>
                </a:lnTo>
                <a:close/>
                <a:moveTo>
                  <a:pt x="98" y="197"/>
                </a:moveTo>
                <a:lnTo>
                  <a:pt x="98" y="197"/>
                </a:lnTo>
                <a:lnTo>
                  <a:pt x="97" y="197"/>
                </a:lnTo>
                <a:lnTo>
                  <a:pt x="97" y="199"/>
                </a:lnTo>
                <a:lnTo>
                  <a:pt x="98" y="197"/>
                </a:lnTo>
                <a:close/>
                <a:moveTo>
                  <a:pt x="89" y="148"/>
                </a:moveTo>
                <a:lnTo>
                  <a:pt x="89" y="148"/>
                </a:lnTo>
                <a:lnTo>
                  <a:pt x="87" y="150"/>
                </a:lnTo>
                <a:lnTo>
                  <a:pt x="89" y="150"/>
                </a:lnTo>
                <a:lnTo>
                  <a:pt x="89" y="148"/>
                </a:lnTo>
                <a:close/>
                <a:moveTo>
                  <a:pt x="104" y="189"/>
                </a:moveTo>
                <a:lnTo>
                  <a:pt x="104" y="189"/>
                </a:lnTo>
                <a:lnTo>
                  <a:pt x="104" y="192"/>
                </a:lnTo>
                <a:lnTo>
                  <a:pt x="104" y="189"/>
                </a:lnTo>
                <a:close/>
                <a:moveTo>
                  <a:pt x="89" y="169"/>
                </a:moveTo>
                <a:lnTo>
                  <a:pt x="89" y="169"/>
                </a:lnTo>
                <a:lnTo>
                  <a:pt x="90" y="169"/>
                </a:lnTo>
                <a:lnTo>
                  <a:pt x="90" y="167"/>
                </a:lnTo>
                <a:lnTo>
                  <a:pt x="89" y="169"/>
                </a:lnTo>
                <a:close/>
                <a:moveTo>
                  <a:pt x="86" y="203"/>
                </a:moveTo>
                <a:lnTo>
                  <a:pt x="86" y="203"/>
                </a:lnTo>
                <a:lnTo>
                  <a:pt x="86" y="205"/>
                </a:lnTo>
                <a:lnTo>
                  <a:pt x="86" y="203"/>
                </a:lnTo>
                <a:close/>
                <a:moveTo>
                  <a:pt x="202" y="90"/>
                </a:moveTo>
                <a:lnTo>
                  <a:pt x="202" y="90"/>
                </a:lnTo>
                <a:lnTo>
                  <a:pt x="204" y="90"/>
                </a:lnTo>
                <a:lnTo>
                  <a:pt x="202" y="88"/>
                </a:lnTo>
                <a:lnTo>
                  <a:pt x="202" y="90"/>
                </a:lnTo>
                <a:close/>
                <a:moveTo>
                  <a:pt x="84" y="131"/>
                </a:moveTo>
                <a:lnTo>
                  <a:pt x="84" y="131"/>
                </a:lnTo>
                <a:lnTo>
                  <a:pt x="82" y="131"/>
                </a:lnTo>
                <a:lnTo>
                  <a:pt x="84" y="132"/>
                </a:lnTo>
                <a:lnTo>
                  <a:pt x="84" y="131"/>
                </a:lnTo>
                <a:close/>
                <a:moveTo>
                  <a:pt x="87" y="142"/>
                </a:moveTo>
                <a:lnTo>
                  <a:pt x="87" y="142"/>
                </a:lnTo>
                <a:lnTo>
                  <a:pt x="89" y="142"/>
                </a:lnTo>
                <a:lnTo>
                  <a:pt x="87" y="142"/>
                </a:lnTo>
                <a:close/>
                <a:moveTo>
                  <a:pt x="188" y="77"/>
                </a:moveTo>
                <a:lnTo>
                  <a:pt x="188" y="77"/>
                </a:lnTo>
                <a:lnTo>
                  <a:pt x="190" y="77"/>
                </a:lnTo>
                <a:lnTo>
                  <a:pt x="188" y="77"/>
                </a:lnTo>
                <a:close/>
                <a:moveTo>
                  <a:pt x="95" y="205"/>
                </a:moveTo>
                <a:lnTo>
                  <a:pt x="95" y="205"/>
                </a:lnTo>
                <a:lnTo>
                  <a:pt x="93" y="205"/>
                </a:lnTo>
                <a:lnTo>
                  <a:pt x="95" y="205"/>
                </a:lnTo>
                <a:close/>
                <a:moveTo>
                  <a:pt x="193" y="74"/>
                </a:moveTo>
                <a:lnTo>
                  <a:pt x="193" y="74"/>
                </a:lnTo>
                <a:lnTo>
                  <a:pt x="191" y="73"/>
                </a:lnTo>
                <a:lnTo>
                  <a:pt x="193" y="74"/>
                </a:lnTo>
                <a:close/>
                <a:moveTo>
                  <a:pt x="97" y="145"/>
                </a:moveTo>
                <a:lnTo>
                  <a:pt x="97" y="145"/>
                </a:lnTo>
                <a:lnTo>
                  <a:pt x="97" y="144"/>
                </a:lnTo>
                <a:lnTo>
                  <a:pt x="97" y="145"/>
                </a:lnTo>
                <a:close/>
                <a:moveTo>
                  <a:pt x="108" y="178"/>
                </a:moveTo>
                <a:lnTo>
                  <a:pt x="108" y="178"/>
                </a:lnTo>
                <a:lnTo>
                  <a:pt x="106" y="178"/>
                </a:lnTo>
                <a:lnTo>
                  <a:pt x="106" y="180"/>
                </a:lnTo>
                <a:lnTo>
                  <a:pt x="108" y="178"/>
                </a:lnTo>
                <a:close/>
                <a:moveTo>
                  <a:pt x="166" y="128"/>
                </a:moveTo>
                <a:lnTo>
                  <a:pt x="166" y="128"/>
                </a:lnTo>
                <a:lnTo>
                  <a:pt x="166" y="126"/>
                </a:lnTo>
                <a:lnTo>
                  <a:pt x="164" y="126"/>
                </a:lnTo>
                <a:lnTo>
                  <a:pt x="164" y="128"/>
                </a:lnTo>
                <a:lnTo>
                  <a:pt x="166" y="128"/>
                </a:lnTo>
                <a:close/>
                <a:moveTo>
                  <a:pt x="116" y="166"/>
                </a:moveTo>
                <a:lnTo>
                  <a:pt x="116" y="166"/>
                </a:lnTo>
                <a:lnTo>
                  <a:pt x="116" y="167"/>
                </a:lnTo>
                <a:lnTo>
                  <a:pt x="116" y="166"/>
                </a:lnTo>
                <a:close/>
                <a:moveTo>
                  <a:pt x="125" y="35"/>
                </a:moveTo>
                <a:lnTo>
                  <a:pt x="125" y="35"/>
                </a:lnTo>
                <a:close/>
                <a:moveTo>
                  <a:pt x="40" y="103"/>
                </a:moveTo>
                <a:lnTo>
                  <a:pt x="40" y="103"/>
                </a:lnTo>
                <a:lnTo>
                  <a:pt x="38" y="104"/>
                </a:lnTo>
                <a:lnTo>
                  <a:pt x="40" y="103"/>
                </a:lnTo>
                <a:close/>
                <a:moveTo>
                  <a:pt x="193" y="95"/>
                </a:moveTo>
                <a:lnTo>
                  <a:pt x="193" y="95"/>
                </a:lnTo>
                <a:lnTo>
                  <a:pt x="194" y="95"/>
                </a:lnTo>
                <a:lnTo>
                  <a:pt x="193" y="93"/>
                </a:lnTo>
                <a:lnTo>
                  <a:pt x="193" y="95"/>
                </a:lnTo>
                <a:close/>
                <a:moveTo>
                  <a:pt x="125" y="63"/>
                </a:moveTo>
                <a:lnTo>
                  <a:pt x="125" y="63"/>
                </a:lnTo>
                <a:lnTo>
                  <a:pt x="125" y="62"/>
                </a:lnTo>
                <a:lnTo>
                  <a:pt x="125" y="63"/>
                </a:lnTo>
                <a:close/>
                <a:moveTo>
                  <a:pt x="119" y="99"/>
                </a:moveTo>
                <a:lnTo>
                  <a:pt x="119" y="99"/>
                </a:lnTo>
                <a:close/>
                <a:moveTo>
                  <a:pt x="90" y="66"/>
                </a:moveTo>
                <a:lnTo>
                  <a:pt x="90" y="66"/>
                </a:lnTo>
                <a:close/>
                <a:moveTo>
                  <a:pt x="114" y="35"/>
                </a:moveTo>
                <a:lnTo>
                  <a:pt x="114" y="35"/>
                </a:lnTo>
                <a:lnTo>
                  <a:pt x="112" y="35"/>
                </a:lnTo>
                <a:lnTo>
                  <a:pt x="114" y="36"/>
                </a:lnTo>
                <a:lnTo>
                  <a:pt x="114" y="35"/>
                </a:lnTo>
                <a:close/>
                <a:moveTo>
                  <a:pt x="92" y="147"/>
                </a:moveTo>
                <a:lnTo>
                  <a:pt x="92" y="14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0" name="Freeform 101"/>
          <p:cNvSpPr>
            <a:spLocks noEditPoints="1"/>
          </p:cNvSpPr>
          <p:nvPr/>
        </p:nvSpPr>
        <p:spPr bwMode="auto">
          <a:xfrm>
            <a:off x="3257550" y="3789139"/>
            <a:ext cx="560388" cy="430212"/>
          </a:xfrm>
          <a:custGeom>
            <a:avLst/>
            <a:gdLst>
              <a:gd name="T0" fmla="*/ 103327292 w 353"/>
              <a:gd name="T1" fmla="*/ 60483680 h 271"/>
              <a:gd name="T2" fmla="*/ 257056167 w 353"/>
              <a:gd name="T3" fmla="*/ 524191891 h 271"/>
              <a:gd name="T4" fmla="*/ 771168501 w 353"/>
              <a:gd name="T5" fmla="*/ 446067932 h 271"/>
              <a:gd name="T6" fmla="*/ 877015158 w 353"/>
              <a:gd name="T7" fmla="*/ 304939346 h 271"/>
              <a:gd name="T8" fmla="*/ 836692622 w 353"/>
              <a:gd name="T9" fmla="*/ 461188851 h 271"/>
              <a:gd name="T10" fmla="*/ 423386628 w 353"/>
              <a:gd name="T11" fmla="*/ 682962344 h 271"/>
              <a:gd name="T12" fmla="*/ 83166024 w 353"/>
              <a:gd name="T13" fmla="*/ 536793451 h 271"/>
              <a:gd name="T14" fmla="*/ 30241902 w 353"/>
              <a:gd name="T15" fmla="*/ 126007666 h 271"/>
              <a:gd name="T16" fmla="*/ 201612680 w 353"/>
              <a:gd name="T17" fmla="*/ 501511305 h 271"/>
              <a:gd name="T18" fmla="*/ 705644380 w 353"/>
              <a:gd name="T19" fmla="*/ 597277131 h 271"/>
              <a:gd name="T20" fmla="*/ 277217435 w 353"/>
              <a:gd name="T21" fmla="*/ 632559277 h 271"/>
              <a:gd name="T22" fmla="*/ 241935216 w 353"/>
              <a:gd name="T23" fmla="*/ 635078637 h 271"/>
              <a:gd name="T24" fmla="*/ 559475187 w 353"/>
              <a:gd name="T25" fmla="*/ 556954678 h 271"/>
              <a:gd name="T26" fmla="*/ 85685389 w 353"/>
              <a:gd name="T27" fmla="*/ 448587291 h 271"/>
              <a:gd name="T28" fmla="*/ 151209510 w 353"/>
              <a:gd name="T29" fmla="*/ 511591918 h 271"/>
              <a:gd name="T30" fmla="*/ 272177118 w 353"/>
              <a:gd name="T31" fmla="*/ 604836797 h 271"/>
              <a:gd name="T32" fmla="*/ 153730462 w 353"/>
              <a:gd name="T33" fmla="*/ 551914371 h 271"/>
              <a:gd name="T34" fmla="*/ 619958991 w 353"/>
              <a:gd name="T35" fmla="*/ 612398051 h 271"/>
              <a:gd name="T36" fmla="*/ 564515504 w 353"/>
              <a:gd name="T37" fmla="*/ 604836797 h 271"/>
              <a:gd name="T38" fmla="*/ 582157407 w 353"/>
              <a:gd name="T39" fmla="*/ 599796490 h 271"/>
              <a:gd name="T40" fmla="*/ 131048242 w 353"/>
              <a:gd name="T41" fmla="*/ 493950051 h 271"/>
              <a:gd name="T42" fmla="*/ 317539971 w 353"/>
              <a:gd name="T43" fmla="*/ 592236824 h 271"/>
              <a:gd name="T44" fmla="*/ 463709164 w 353"/>
              <a:gd name="T45" fmla="*/ 640118944 h 271"/>
              <a:gd name="T46" fmla="*/ 126007925 w 353"/>
              <a:gd name="T47" fmla="*/ 425906705 h 271"/>
              <a:gd name="T48" fmla="*/ 806450720 w 353"/>
              <a:gd name="T49" fmla="*/ 433466371 h 271"/>
              <a:gd name="T50" fmla="*/ 90725706 w 353"/>
              <a:gd name="T51" fmla="*/ 425906705 h 271"/>
              <a:gd name="T52" fmla="*/ 75604755 w 353"/>
              <a:gd name="T53" fmla="*/ 413305145 h 271"/>
              <a:gd name="T54" fmla="*/ 22682220 w 353"/>
              <a:gd name="T55" fmla="*/ 309979652 h 271"/>
              <a:gd name="T56" fmla="*/ 375504410 w 353"/>
              <a:gd name="T57" fmla="*/ 584675570 h 271"/>
              <a:gd name="T58" fmla="*/ 216733631 w 353"/>
              <a:gd name="T59" fmla="*/ 556954678 h 271"/>
              <a:gd name="T60" fmla="*/ 63004756 w 353"/>
              <a:gd name="T61" fmla="*/ 239415359 h 271"/>
              <a:gd name="T62" fmla="*/ 511592969 w 353"/>
              <a:gd name="T63" fmla="*/ 579635264 h 271"/>
              <a:gd name="T64" fmla="*/ 65524121 w 353"/>
              <a:gd name="T65" fmla="*/ 350302105 h 271"/>
              <a:gd name="T66" fmla="*/ 413305994 w 353"/>
              <a:gd name="T67" fmla="*/ 584675570 h 271"/>
              <a:gd name="T68" fmla="*/ 178932047 w 353"/>
              <a:gd name="T69" fmla="*/ 476309771 h 271"/>
              <a:gd name="T70" fmla="*/ 70564438 w 353"/>
              <a:gd name="T71" fmla="*/ 380543945 h 271"/>
              <a:gd name="T72" fmla="*/ 289819021 w 353"/>
              <a:gd name="T73" fmla="*/ 587196518 h 271"/>
              <a:gd name="T74" fmla="*/ 98286975 w 353"/>
              <a:gd name="T75" fmla="*/ 501511305 h 271"/>
              <a:gd name="T76" fmla="*/ 50403170 w 353"/>
              <a:gd name="T77" fmla="*/ 239415359 h 271"/>
              <a:gd name="T78" fmla="*/ 42843488 w 353"/>
              <a:gd name="T79" fmla="*/ 186491346 h 271"/>
              <a:gd name="T80" fmla="*/ 153730462 w 353"/>
              <a:gd name="T81" fmla="*/ 541833758 h 271"/>
              <a:gd name="T82" fmla="*/ 50403170 w 353"/>
              <a:gd name="T83" fmla="*/ 206652572 h 271"/>
              <a:gd name="T84" fmla="*/ 526713920 w 353"/>
              <a:gd name="T85" fmla="*/ 569554651 h 271"/>
              <a:gd name="T86" fmla="*/ 415826946 w 353"/>
              <a:gd name="T87" fmla="*/ 632559277 h 271"/>
              <a:gd name="T88" fmla="*/ 30241902 w 353"/>
              <a:gd name="T89" fmla="*/ 156249506 h 271"/>
              <a:gd name="T90" fmla="*/ 715725014 w 353"/>
              <a:gd name="T91" fmla="*/ 536793451 h 271"/>
              <a:gd name="T92" fmla="*/ 181451412 w 353"/>
              <a:gd name="T93" fmla="*/ 521672531 h 271"/>
              <a:gd name="T94" fmla="*/ 536794554 w 353"/>
              <a:gd name="T95" fmla="*/ 577115904 h 271"/>
              <a:gd name="T96" fmla="*/ 168851413 w 353"/>
              <a:gd name="T97" fmla="*/ 504030664 h 271"/>
              <a:gd name="T98" fmla="*/ 471270433 w 353"/>
              <a:gd name="T99" fmla="*/ 587196518 h 271"/>
              <a:gd name="T100" fmla="*/ 264617436 w 353"/>
              <a:gd name="T101" fmla="*/ 577115904 h 271"/>
              <a:gd name="T102" fmla="*/ 105846657 w 353"/>
              <a:gd name="T103" fmla="*/ 380543945 h 271"/>
              <a:gd name="T104" fmla="*/ 131048242 w 353"/>
              <a:gd name="T105" fmla="*/ 476309771 h 271"/>
              <a:gd name="T106" fmla="*/ 138609511 w 353"/>
              <a:gd name="T107" fmla="*/ 453627598 h 271"/>
              <a:gd name="T108" fmla="*/ 65524121 w 353"/>
              <a:gd name="T109" fmla="*/ 123488306 h 271"/>
              <a:gd name="T110" fmla="*/ 50403170 w 353"/>
              <a:gd name="T111" fmla="*/ 398184225 h 271"/>
              <a:gd name="T112" fmla="*/ 718245966 w 353"/>
              <a:gd name="T113" fmla="*/ 551914371 h 271"/>
              <a:gd name="T114" fmla="*/ 189012681 w 353"/>
              <a:gd name="T115" fmla="*/ 524191891 h 271"/>
              <a:gd name="T116" fmla="*/ 703125015 w 353"/>
              <a:gd name="T117" fmla="*/ 551914371 h 271"/>
              <a:gd name="T118" fmla="*/ 526713920 w 353"/>
              <a:gd name="T119" fmla="*/ 612398051 h 271"/>
              <a:gd name="T120" fmla="*/ 423386628 w 353"/>
              <a:gd name="T121" fmla="*/ 632559277 h 271"/>
              <a:gd name="T122" fmla="*/ 420867263 w 353"/>
              <a:gd name="T123" fmla="*/ 624998024 h 27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53" h="271">
                <a:moveTo>
                  <a:pt x="39" y="3"/>
                </a:moveTo>
                <a:lnTo>
                  <a:pt x="39" y="3"/>
                </a:lnTo>
                <a:lnTo>
                  <a:pt x="39" y="2"/>
                </a:lnTo>
                <a:lnTo>
                  <a:pt x="41" y="0"/>
                </a:lnTo>
                <a:lnTo>
                  <a:pt x="42" y="0"/>
                </a:lnTo>
                <a:lnTo>
                  <a:pt x="44" y="0"/>
                </a:lnTo>
                <a:lnTo>
                  <a:pt x="45" y="0"/>
                </a:lnTo>
                <a:lnTo>
                  <a:pt x="45" y="2"/>
                </a:lnTo>
                <a:lnTo>
                  <a:pt x="45" y="3"/>
                </a:lnTo>
                <a:lnTo>
                  <a:pt x="45" y="5"/>
                </a:lnTo>
                <a:lnTo>
                  <a:pt x="42" y="8"/>
                </a:lnTo>
                <a:lnTo>
                  <a:pt x="39" y="17"/>
                </a:lnTo>
                <a:lnTo>
                  <a:pt x="39" y="19"/>
                </a:lnTo>
                <a:lnTo>
                  <a:pt x="39" y="21"/>
                </a:lnTo>
                <a:lnTo>
                  <a:pt x="41" y="24"/>
                </a:lnTo>
                <a:lnTo>
                  <a:pt x="39" y="25"/>
                </a:lnTo>
                <a:lnTo>
                  <a:pt x="37" y="30"/>
                </a:lnTo>
                <a:lnTo>
                  <a:pt x="37" y="36"/>
                </a:lnTo>
                <a:lnTo>
                  <a:pt x="37" y="41"/>
                </a:lnTo>
                <a:lnTo>
                  <a:pt x="36" y="77"/>
                </a:lnTo>
                <a:lnTo>
                  <a:pt x="37" y="95"/>
                </a:lnTo>
                <a:lnTo>
                  <a:pt x="42" y="117"/>
                </a:lnTo>
                <a:lnTo>
                  <a:pt x="44" y="126"/>
                </a:lnTo>
                <a:lnTo>
                  <a:pt x="47" y="136"/>
                </a:lnTo>
                <a:lnTo>
                  <a:pt x="55" y="153"/>
                </a:lnTo>
                <a:lnTo>
                  <a:pt x="61" y="167"/>
                </a:lnTo>
                <a:lnTo>
                  <a:pt x="74" y="185"/>
                </a:lnTo>
                <a:lnTo>
                  <a:pt x="83" y="194"/>
                </a:lnTo>
                <a:lnTo>
                  <a:pt x="91" y="200"/>
                </a:lnTo>
                <a:lnTo>
                  <a:pt x="102" y="208"/>
                </a:lnTo>
                <a:lnTo>
                  <a:pt x="113" y="215"/>
                </a:lnTo>
                <a:lnTo>
                  <a:pt x="126" y="219"/>
                </a:lnTo>
                <a:lnTo>
                  <a:pt x="145" y="222"/>
                </a:lnTo>
                <a:lnTo>
                  <a:pt x="154" y="224"/>
                </a:lnTo>
                <a:lnTo>
                  <a:pt x="173" y="224"/>
                </a:lnTo>
                <a:lnTo>
                  <a:pt x="187" y="224"/>
                </a:lnTo>
                <a:lnTo>
                  <a:pt x="202" y="221"/>
                </a:lnTo>
                <a:lnTo>
                  <a:pt x="214" y="219"/>
                </a:lnTo>
                <a:lnTo>
                  <a:pt x="224" y="216"/>
                </a:lnTo>
                <a:lnTo>
                  <a:pt x="233" y="213"/>
                </a:lnTo>
                <a:lnTo>
                  <a:pt x="249" y="207"/>
                </a:lnTo>
                <a:lnTo>
                  <a:pt x="266" y="200"/>
                </a:lnTo>
                <a:lnTo>
                  <a:pt x="271" y="197"/>
                </a:lnTo>
                <a:lnTo>
                  <a:pt x="290" y="186"/>
                </a:lnTo>
                <a:lnTo>
                  <a:pt x="306" y="177"/>
                </a:lnTo>
                <a:lnTo>
                  <a:pt x="307" y="175"/>
                </a:lnTo>
                <a:lnTo>
                  <a:pt x="317" y="167"/>
                </a:lnTo>
                <a:lnTo>
                  <a:pt x="323" y="161"/>
                </a:lnTo>
                <a:lnTo>
                  <a:pt x="331" y="151"/>
                </a:lnTo>
                <a:lnTo>
                  <a:pt x="334" y="147"/>
                </a:lnTo>
                <a:lnTo>
                  <a:pt x="334" y="145"/>
                </a:lnTo>
                <a:lnTo>
                  <a:pt x="336" y="142"/>
                </a:lnTo>
                <a:lnTo>
                  <a:pt x="337" y="140"/>
                </a:lnTo>
                <a:lnTo>
                  <a:pt x="339" y="139"/>
                </a:lnTo>
                <a:lnTo>
                  <a:pt x="342" y="134"/>
                </a:lnTo>
                <a:lnTo>
                  <a:pt x="343" y="131"/>
                </a:lnTo>
                <a:lnTo>
                  <a:pt x="345" y="125"/>
                </a:lnTo>
                <a:lnTo>
                  <a:pt x="347" y="125"/>
                </a:lnTo>
                <a:lnTo>
                  <a:pt x="348" y="121"/>
                </a:lnTo>
                <a:lnTo>
                  <a:pt x="348" y="118"/>
                </a:lnTo>
                <a:lnTo>
                  <a:pt x="348" y="117"/>
                </a:lnTo>
                <a:lnTo>
                  <a:pt x="350" y="117"/>
                </a:lnTo>
                <a:lnTo>
                  <a:pt x="351" y="117"/>
                </a:lnTo>
                <a:lnTo>
                  <a:pt x="353" y="121"/>
                </a:lnTo>
                <a:lnTo>
                  <a:pt x="353" y="128"/>
                </a:lnTo>
                <a:lnTo>
                  <a:pt x="353" y="129"/>
                </a:lnTo>
                <a:lnTo>
                  <a:pt x="353" y="133"/>
                </a:lnTo>
                <a:lnTo>
                  <a:pt x="353" y="134"/>
                </a:lnTo>
                <a:lnTo>
                  <a:pt x="351" y="148"/>
                </a:lnTo>
                <a:lnTo>
                  <a:pt x="347" y="161"/>
                </a:lnTo>
                <a:lnTo>
                  <a:pt x="342" y="167"/>
                </a:lnTo>
                <a:lnTo>
                  <a:pt x="336" y="178"/>
                </a:lnTo>
                <a:lnTo>
                  <a:pt x="332" y="183"/>
                </a:lnTo>
                <a:lnTo>
                  <a:pt x="331" y="188"/>
                </a:lnTo>
                <a:lnTo>
                  <a:pt x="328" y="194"/>
                </a:lnTo>
                <a:lnTo>
                  <a:pt x="323" y="200"/>
                </a:lnTo>
                <a:lnTo>
                  <a:pt x="321" y="203"/>
                </a:lnTo>
                <a:lnTo>
                  <a:pt x="310" y="215"/>
                </a:lnTo>
                <a:lnTo>
                  <a:pt x="299" y="226"/>
                </a:lnTo>
                <a:lnTo>
                  <a:pt x="284" y="238"/>
                </a:lnTo>
                <a:lnTo>
                  <a:pt x="271" y="246"/>
                </a:lnTo>
                <a:lnTo>
                  <a:pt x="261" y="251"/>
                </a:lnTo>
                <a:lnTo>
                  <a:pt x="247" y="257"/>
                </a:lnTo>
                <a:lnTo>
                  <a:pt x="235" y="262"/>
                </a:lnTo>
                <a:lnTo>
                  <a:pt x="217" y="267"/>
                </a:lnTo>
                <a:lnTo>
                  <a:pt x="209" y="270"/>
                </a:lnTo>
                <a:lnTo>
                  <a:pt x="200" y="270"/>
                </a:lnTo>
                <a:lnTo>
                  <a:pt x="184" y="271"/>
                </a:lnTo>
                <a:lnTo>
                  <a:pt x="168" y="271"/>
                </a:lnTo>
                <a:lnTo>
                  <a:pt x="146" y="270"/>
                </a:lnTo>
                <a:lnTo>
                  <a:pt x="132" y="268"/>
                </a:lnTo>
                <a:lnTo>
                  <a:pt x="116" y="263"/>
                </a:lnTo>
                <a:lnTo>
                  <a:pt x="115" y="263"/>
                </a:lnTo>
                <a:lnTo>
                  <a:pt x="104" y="259"/>
                </a:lnTo>
                <a:lnTo>
                  <a:pt x="86" y="254"/>
                </a:lnTo>
                <a:lnTo>
                  <a:pt x="80" y="251"/>
                </a:lnTo>
                <a:lnTo>
                  <a:pt x="69" y="245"/>
                </a:lnTo>
                <a:lnTo>
                  <a:pt x="64" y="240"/>
                </a:lnTo>
                <a:lnTo>
                  <a:pt x="53" y="233"/>
                </a:lnTo>
                <a:lnTo>
                  <a:pt x="52" y="230"/>
                </a:lnTo>
                <a:lnTo>
                  <a:pt x="44" y="226"/>
                </a:lnTo>
                <a:lnTo>
                  <a:pt x="37" y="219"/>
                </a:lnTo>
                <a:lnTo>
                  <a:pt x="33" y="213"/>
                </a:lnTo>
                <a:lnTo>
                  <a:pt x="26" y="202"/>
                </a:lnTo>
                <a:lnTo>
                  <a:pt x="19" y="188"/>
                </a:lnTo>
                <a:lnTo>
                  <a:pt x="14" y="178"/>
                </a:lnTo>
                <a:lnTo>
                  <a:pt x="9" y="167"/>
                </a:lnTo>
                <a:lnTo>
                  <a:pt x="4" y="153"/>
                </a:lnTo>
                <a:lnTo>
                  <a:pt x="1" y="139"/>
                </a:lnTo>
                <a:lnTo>
                  <a:pt x="1" y="128"/>
                </a:lnTo>
                <a:lnTo>
                  <a:pt x="1" y="107"/>
                </a:lnTo>
                <a:lnTo>
                  <a:pt x="0" y="103"/>
                </a:lnTo>
                <a:lnTo>
                  <a:pt x="1" y="99"/>
                </a:lnTo>
                <a:lnTo>
                  <a:pt x="1" y="98"/>
                </a:lnTo>
                <a:lnTo>
                  <a:pt x="3" y="85"/>
                </a:lnTo>
                <a:lnTo>
                  <a:pt x="6" y="68"/>
                </a:lnTo>
                <a:lnTo>
                  <a:pt x="12" y="50"/>
                </a:lnTo>
                <a:lnTo>
                  <a:pt x="22" y="32"/>
                </a:lnTo>
                <a:lnTo>
                  <a:pt x="30" y="19"/>
                </a:lnTo>
                <a:lnTo>
                  <a:pt x="33" y="11"/>
                </a:lnTo>
                <a:lnTo>
                  <a:pt x="34" y="9"/>
                </a:lnTo>
                <a:lnTo>
                  <a:pt x="34" y="8"/>
                </a:lnTo>
                <a:lnTo>
                  <a:pt x="36" y="6"/>
                </a:lnTo>
                <a:lnTo>
                  <a:pt x="37" y="5"/>
                </a:lnTo>
                <a:lnTo>
                  <a:pt x="39" y="3"/>
                </a:lnTo>
                <a:close/>
                <a:moveTo>
                  <a:pt x="78" y="197"/>
                </a:moveTo>
                <a:lnTo>
                  <a:pt x="78" y="197"/>
                </a:lnTo>
                <a:lnTo>
                  <a:pt x="77" y="196"/>
                </a:lnTo>
                <a:lnTo>
                  <a:pt x="75" y="196"/>
                </a:lnTo>
                <a:lnTo>
                  <a:pt x="78" y="197"/>
                </a:lnTo>
                <a:lnTo>
                  <a:pt x="80" y="199"/>
                </a:lnTo>
                <a:lnTo>
                  <a:pt x="78" y="197"/>
                </a:lnTo>
                <a:close/>
                <a:moveTo>
                  <a:pt x="269" y="233"/>
                </a:moveTo>
                <a:lnTo>
                  <a:pt x="269" y="233"/>
                </a:lnTo>
                <a:lnTo>
                  <a:pt x="268" y="235"/>
                </a:lnTo>
                <a:lnTo>
                  <a:pt x="268" y="237"/>
                </a:lnTo>
                <a:lnTo>
                  <a:pt x="269" y="233"/>
                </a:lnTo>
                <a:lnTo>
                  <a:pt x="272" y="233"/>
                </a:lnTo>
                <a:lnTo>
                  <a:pt x="271" y="233"/>
                </a:lnTo>
                <a:lnTo>
                  <a:pt x="269" y="233"/>
                </a:lnTo>
                <a:close/>
                <a:moveTo>
                  <a:pt x="280" y="237"/>
                </a:moveTo>
                <a:lnTo>
                  <a:pt x="280" y="237"/>
                </a:lnTo>
                <a:lnTo>
                  <a:pt x="285" y="233"/>
                </a:lnTo>
                <a:lnTo>
                  <a:pt x="288" y="232"/>
                </a:lnTo>
                <a:lnTo>
                  <a:pt x="287" y="232"/>
                </a:lnTo>
                <a:lnTo>
                  <a:pt x="280" y="237"/>
                </a:lnTo>
                <a:lnTo>
                  <a:pt x="277" y="238"/>
                </a:lnTo>
                <a:lnTo>
                  <a:pt x="280" y="237"/>
                </a:lnTo>
                <a:close/>
                <a:moveTo>
                  <a:pt x="82" y="238"/>
                </a:moveTo>
                <a:lnTo>
                  <a:pt x="82" y="238"/>
                </a:lnTo>
                <a:lnTo>
                  <a:pt x="83" y="240"/>
                </a:lnTo>
                <a:lnTo>
                  <a:pt x="99" y="249"/>
                </a:lnTo>
                <a:lnTo>
                  <a:pt x="101" y="249"/>
                </a:lnTo>
                <a:lnTo>
                  <a:pt x="119" y="254"/>
                </a:lnTo>
                <a:lnTo>
                  <a:pt x="115" y="252"/>
                </a:lnTo>
                <a:lnTo>
                  <a:pt x="113" y="252"/>
                </a:lnTo>
                <a:lnTo>
                  <a:pt x="112" y="252"/>
                </a:lnTo>
                <a:lnTo>
                  <a:pt x="110" y="251"/>
                </a:lnTo>
                <a:lnTo>
                  <a:pt x="108" y="249"/>
                </a:lnTo>
                <a:lnTo>
                  <a:pt x="97" y="245"/>
                </a:lnTo>
                <a:lnTo>
                  <a:pt x="82" y="238"/>
                </a:lnTo>
                <a:close/>
                <a:moveTo>
                  <a:pt x="205" y="262"/>
                </a:moveTo>
                <a:lnTo>
                  <a:pt x="205" y="262"/>
                </a:lnTo>
                <a:lnTo>
                  <a:pt x="178" y="263"/>
                </a:lnTo>
                <a:lnTo>
                  <a:pt x="151" y="263"/>
                </a:lnTo>
                <a:lnTo>
                  <a:pt x="162" y="265"/>
                </a:lnTo>
                <a:lnTo>
                  <a:pt x="187" y="265"/>
                </a:lnTo>
                <a:lnTo>
                  <a:pt x="190" y="265"/>
                </a:lnTo>
                <a:lnTo>
                  <a:pt x="203" y="262"/>
                </a:lnTo>
                <a:lnTo>
                  <a:pt x="205" y="262"/>
                </a:lnTo>
                <a:close/>
                <a:moveTo>
                  <a:pt x="97" y="254"/>
                </a:moveTo>
                <a:lnTo>
                  <a:pt x="97" y="254"/>
                </a:lnTo>
                <a:lnTo>
                  <a:pt x="96" y="252"/>
                </a:lnTo>
                <a:lnTo>
                  <a:pt x="90" y="249"/>
                </a:lnTo>
                <a:lnTo>
                  <a:pt x="77" y="243"/>
                </a:lnTo>
                <a:lnTo>
                  <a:pt x="72" y="241"/>
                </a:lnTo>
                <a:lnTo>
                  <a:pt x="67" y="238"/>
                </a:lnTo>
                <a:lnTo>
                  <a:pt x="66" y="237"/>
                </a:lnTo>
                <a:lnTo>
                  <a:pt x="72" y="241"/>
                </a:lnTo>
                <a:lnTo>
                  <a:pt x="82" y="248"/>
                </a:lnTo>
                <a:lnTo>
                  <a:pt x="90" y="251"/>
                </a:lnTo>
                <a:lnTo>
                  <a:pt x="97" y="254"/>
                </a:lnTo>
                <a:close/>
                <a:moveTo>
                  <a:pt x="255" y="208"/>
                </a:moveTo>
                <a:lnTo>
                  <a:pt x="255" y="208"/>
                </a:lnTo>
                <a:lnTo>
                  <a:pt x="238" y="215"/>
                </a:lnTo>
                <a:lnTo>
                  <a:pt x="222" y="221"/>
                </a:lnTo>
                <a:lnTo>
                  <a:pt x="230" y="219"/>
                </a:lnTo>
                <a:lnTo>
                  <a:pt x="238" y="216"/>
                </a:lnTo>
                <a:lnTo>
                  <a:pt x="250" y="211"/>
                </a:lnTo>
                <a:lnTo>
                  <a:pt x="255" y="208"/>
                </a:lnTo>
                <a:close/>
                <a:moveTo>
                  <a:pt x="101" y="215"/>
                </a:moveTo>
                <a:lnTo>
                  <a:pt x="101" y="215"/>
                </a:lnTo>
                <a:lnTo>
                  <a:pt x="99" y="219"/>
                </a:lnTo>
                <a:lnTo>
                  <a:pt x="102" y="221"/>
                </a:lnTo>
                <a:lnTo>
                  <a:pt x="105" y="221"/>
                </a:lnTo>
                <a:lnTo>
                  <a:pt x="108" y="219"/>
                </a:lnTo>
                <a:lnTo>
                  <a:pt x="101" y="215"/>
                </a:lnTo>
                <a:close/>
                <a:moveTo>
                  <a:pt x="36" y="185"/>
                </a:moveTo>
                <a:lnTo>
                  <a:pt x="36" y="185"/>
                </a:lnTo>
                <a:lnTo>
                  <a:pt x="41" y="177"/>
                </a:lnTo>
                <a:lnTo>
                  <a:pt x="39" y="175"/>
                </a:lnTo>
                <a:lnTo>
                  <a:pt x="34" y="178"/>
                </a:lnTo>
                <a:lnTo>
                  <a:pt x="34" y="180"/>
                </a:lnTo>
                <a:lnTo>
                  <a:pt x="36" y="185"/>
                </a:lnTo>
                <a:close/>
                <a:moveTo>
                  <a:pt x="236" y="229"/>
                </a:moveTo>
                <a:lnTo>
                  <a:pt x="236" y="229"/>
                </a:lnTo>
                <a:lnTo>
                  <a:pt x="238" y="229"/>
                </a:lnTo>
                <a:lnTo>
                  <a:pt x="243" y="227"/>
                </a:lnTo>
                <a:lnTo>
                  <a:pt x="246" y="226"/>
                </a:lnTo>
                <a:lnTo>
                  <a:pt x="249" y="222"/>
                </a:lnTo>
                <a:lnTo>
                  <a:pt x="239" y="226"/>
                </a:lnTo>
                <a:lnTo>
                  <a:pt x="236" y="229"/>
                </a:lnTo>
                <a:close/>
                <a:moveTo>
                  <a:pt x="66" y="203"/>
                </a:moveTo>
                <a:lnTo>
                  <a:pt x="66" y="203"/>
                </a:lnTo>
                <a:lnTo>
                  <a:pt x="63" y="200"/>
                </a:lnTo>
                <a:lnTo>
                  <a:pt x="60" y="203"/>
                </a:lnTo>
                <a:lnTo>
                  <a:pt x="61" y="207"/>
                </a:lnTo>
                <a:lnTo>
                  <a:pt x="63" y="208"/>
                </a:lnTo>
                <a:lnTo>
                  <a:pt x="66" y="203"/>
                </a:lnTo>
                <a:close/>
                <a:moveTo>
                  <a:pt x="340" y="164"/>
                </a:moveTo>
                <a:lnTo>
                  <a:pt x="340" y="164"/>
                </a:lnTo>
                <a:lnTo>
                  <a:pt x="345" y="155"/>
                </a:lnTo>
                <a:lnTo>
                  <a:pt x="348" y="145"/>
                </a:lnTo>
                <a:lnTo>
                  <a:pt x="345" y="150"/>
                </a:lnTo>
                <a:lnTo>
                  <a:pt x="342" y="161"/>
                </a:lnTo>
                <a:lnTo>
                  <a:pt x="340" y="164"/>
                </a:lnTo>
                <a:close/>
                <a:moveTo>
                  <a:pt x="105" y="241"/>
                </a:moveTo>
                <a:lnTo>
                  <a:pt x="105" y="241"/>
                </a:lnTo>
                <a:lnTo>
                  <a:pt x="112" y="245"/>
                </a:lnTo>
                <a:lnTo>
                  <a:pt x="113" y="241"/>
                </a:lnTo>
                <a:lnTo>
                  <a:pt x="108" y="240"/>
                </a:lnTo>
                <a:lnTo>
                  <a:pt x="107" y="240"/>
                </a:lnTo>
                <a:lnTo>
                  <a:pt x="105" y="241"/>
                </a:lnTo>
                <a:close/>
                <a:moveTo>
                  <a:pt x="140" y="235"/>
                </a:moveTo>
                <a:lnTo>
                  <a:pt x="140" y="235"/>
                </a:lnTo>
                <a:lnTo>
                  <a:pt x="142" y="233"/>
                </a:lnTo>
                <a:lnTo>
                  <a:pt x="142" y="232"/>
                </a:lnTo>
                <a:lnTo>
                  <a:pt x="142" y="230"/>
                </a:lnTo>
                <a:lnTo>
                  <a:pt x="137" y="229"/>
                </a:lnTo>
                <a:lnTo>
                  <a:pt x="135" y="232"/>
                </a:lnTo>
                <a:lnTo>
                  <a:pt x="138" y="233"/>
                </a:lnTo>
                <a:lnTo>
                  <a:pt x="140" y="235"/>
                </a:lnTo>
                <a:close/>
                <a:moveTo>
                  <a:pt x="50" y="210"/>
                </a:moveTo>
                <a:lnTo>
                  <a:pt x="50" y="210"/>
                </a:lnTo>
                <a:lnTo>
                  <a:pt x="55" y="216"/>
                </a:lnTo>
                <a:lnTo>
                  <a:pt x="61" y="221"/>
                </a:lnTo>
                <a:lnTo>
                  <a:pt x="61" y="219"/>
                </a:lnTo>
                <a:lnTo>
                  <a:pt x="52" y="210"/>
                </a:lnTo>
                <a:lnTo>
                  <a:pt x="50" y="210"/>
                </a:lnTo>
                <a:close/>
                <a:moveTo>
                  <a:pt x="22" y="114"/>
                </a:moveTo>
                <a:lnTo>
                  <a:pt x="22" y="114"/>
                </a:lnTo>
                <a:lnTo>
                  <a:pt x="22" y="109"/>
                </a:lnTo>
                <a:lnTo>
                  <a:pt x="15" y="117"/>
                </a:lnTo>
                <a:lnTo>
                  <a:pt x="15" y="118"/>
                </a:lnTo>
                <a:lnTo>
                  <a:pt x="22" y="114"/>
                </a:lnTo>
                <a:close/>
                <a:moveTo>
                  <a:pt x="17" y="121"/>
                </a:moveTo>
                <a:lnTo>
                  <a:pt x="17" y="121"/>
                </a:lnTo>
                <a:lnTo>
                  <a:pt x="19" y="125"/>
                </a:lnTo>
                <a:lnTo>
                  <a:pt x="23" y="118"/>
                </a:lnTo>
                <a:lnTo>
                  <a:pt x="23" y="117"/>
                </a:lnTo>
                <a:lnTo>
                  <a:pt x="17" y="121"/>
                </a:lnTo>
                <a:close/>
                <a:moveTo>
                  <a:pt x="227" y="249"/>
                </a:moveTo>
                <a:lnTo>
                  <a:pt x="227" y="249"/>
                </a:lnTo>
                <a:lnTo>
                  <a:pt x="246" y="243"/>
                </a:lnTo>
                <a:lnTo>
                  <a:pt x="244" y="243"/>
                </a:lnTo>
                <a:lnTo>
                  <a:pt x="231" y="248"/>
                </a:lnTo>
                <a:lnTo>
                  <a:pt x="227" y="249"/>
                </a:lnTo>
                <a:close/>
                <a:moveTo>
                  <a:pt x="25" y="123"/>
                </a:moveTo>
                <a:lnTo>
                  <a:pt x="25" y="123"/>
                </a:lnTo>
                <a:lnTo>
                  <a:pt x="23" y="123"/>
                </a:lnTo>
                <a:lnTo>
                  <a:pt x="22" y="128"/>
                </a:lnTo>
                <a:lnTo>
                  <a:pt x="20" y="129"/>
                </a:lnTo>
                <a:lnTo>
                  <a:pt x="22" y="131"/>
                </a:lnTo>
                <a:lnTo>
                  <a:pt x="25" y="128"/>
                </a:lnTo>
                <a:lnTo>
                  <a:pt x="25" y="126"/>
                </a:lnTo>
                <a:lnTo>
                  <a:pt x="25" y="123"/>
                </a:lnTo>
                <a:close/>
                <a:moveTo>
                  <a:pt x="222" y="245"/>
                </a:moveTo>
                <a:lnTo>
                  <a:pt x="222" y="245"/>
                </a:lnTo>
                <a:lnTo>
                  <a:pt x="225" y="238"/>
                </a:lnTo>
                <a:lnTo>
                  <a:pt x="224" y="240"/>
                </a:lnTo>
                <a:lnTo>
                  <a:pt x="220" y="243"/>
                </a:lnTo>
                <a:lnTo>
                  <a:pt x="222" y="245"/>
                </a:lnTo>
                <a:close/>
                <a:moveTo>
                  <a:pt x="269" y="210"/>
                </a:moveTo>
                <a:lnTo>
                  <a:pt x="269" y="210"/>
                </a:lnTo>
                <a:lnTo>
                  <a:pt x="271" y="210"/>
                </a:lnTo>
                <a:lnTo>
                  <a:pt x="279" y="205"/>
                </a:lnTo>
                <a:lnTo>
                  <a:pt x="284" y="202"/>
                </a:lnTo>
                <a:lnTo>
                  <a:pt x="284" y="200"/>
                </a:lnTo>
                <a:lnTo>
                  <a:pt x="277" y="205"/>
                </a:lnTo>
                <a:lnTo>
                  <a:pt x="269" y="210"/>
                </a:lnTo>
                <a:close/>
                <a:moveTo>
                  <a:pt x="227" y="243"/>
                </a:moveTo>
                <a:lnTo>
                  <a:pt x="227" y="243"/>
                </a:lnTo>
                <a:lnTo>
                  <a:pt x="231" y="240"/>
                </a:lnTo>
                <a:lnTo>
                  <a:pt x="235" y="237"/>
                </a:lnTo>
                <a:lnTo>
                  <a:pt x="231" y="238"/>
                </a:lnTo>
                <a:lnTo>
                  <a:pt x="230" y="238"/>
                </a:lnTo>
                <a:lnTo>
                  <a:pt x="227" y="243"/>
                </a:lnTo>
                <a:close/>
                <a:moveTo>
                  <a:pt x="228" y="229"/>
                </a:moveTo>
                <a:lnTo>
                  <a:pt x="228" y="229"/>
                </a:lnTo>
                <a:lnTo>
                  <a:pt x="224" y="230"/>
                </a:lnTo>
                <a:lnTo>
                  <a:pt x="220" y="233"/>
                </a:lnTo>
                <a:lnTo>
                  <a:pt x="224" y="233"/>
                </a:lnTo>
                <a:lnTo>
                  <a:pt x="225" y="232"/>
                </a:lnTo>
                <a:lnTo>
                  <a:pt x="228" y="229"/>
                </a:lnTo>
                <a:close/>
                <a:moveTo>
                  <a:pt x="50" y="202"/>
                </a:moveTo>
                <a:lnTo>
                  <a:pt x="50" y="202"/>
                </a:lnTo>
                <a:lnTo>
                  <a:pt x="50" y="199"/>
                </a:lnTo>
                <a:lnTo>
                  <a:pt x="52" y="197"/>
                </a:lnTo>
                <a:lnTo>
                  <a:pt x="52" y="196"/>
                </a:lnTo>
                <a:lnTo>
                  <a:pt x="47" y="199"/>
                </a:lnTo>
                <a:lnTo>
                  <a:pt x="50" y="202"/>
                </a:lnTo>
                <a:close/>
                <a:moveTo>
                  <a:pt x="39" y="188"/>
                </a:moveTo>
                <a:lnTo>
                  <a:pt x="39" y="188"/>
                </a:lnTo>
                <a:lnTo>
                  <a:pt x="44" y="183"/>
                </a:lnTo>
                <a:lnTo>
                  <a:pt x="42" y="181"/>
                </a:lnTo>
                <a:lnTo>
                  <a:pt x="37" y="186"/>
                </a:lnTo>
                <a:lnTo>
                  <a:pt x="37" y="188"/>
                </a:lnTo>
                <a:lnTo>
                  <a:pt x="39" y="188"/>
                </a:lnTo>
                <a:close/>
                <a:moveTo>
                  <a:pt x="126" y="235"/>
                </a:moveTo>
                <a:lnTo>
                  <a:pt x="126" y="235"/>
                </a:lnTo>
                <a:lnTo>
                  <a:pt x="121" y="233"/>
                </a:lnTo>
                <a:lnTo>
                  <a:pt x="119" y="237"/>
                </a:lnTo>
                <a:lnTo>
                  <a:pt x="121" y="237"/>
                </a:lnTo>
                <a:lnTo>
                  <a:pt x="124" y="237"/>
                </a:lnTo>
                <a:lnTo>
                  <a:pt x="126" y="235"/>
                </a:lnTo>
                <a:close/>
                <a:moveTo>
                  <a:pt x="45" y="197"/>
                </a:moveTo>
                <a:lnTo>
                  <a:pt x="45" y="197"/>
                </a:lnTo>
                <a:lnTo>
                  <a:pt x="50" y="192"/>
                </a:lnTo>
                <a:lnTo>
                  <a:pt x="48" y="189"/>
                </a:lnTo>
                <a:lnTo>
                  <a:pt x="44" y="196"/>
                </a:lnTo>
                <a:lnTo>
                  <a:pt x="45" y="197"/>
                </a:lnTo>
                <a:close/>
                <a:moveTo>
                  <a:pt x="184" y="254"/>
                </a:moveTo>
                <a:lnTo>
                  <a:pt x="184" y="254"/>
                </a:lnTo>
                <a:lnTo>
                  <a:pt x="200" y="254"/>
                </a:lnTo>
                <a:lnTo>
                  <a:pt x="203" y="252"/>
                </a:lnTo>
                <a:lnTo>
                  <a:pt x="200" y="252"/>
                </a:lnTo>
                <a:lnTo>
                  <a:pt x="195" y="254"/>
                </a:lnTo>
                <a:lnTo>
                  <a:pt x="189" y="254"/>
                </a:lnTo>
                <a:lnTo>
                  <a:pt x="184" y="254"/>
                </a:lnTo>
                <a:close/>
                <a:moveTo>
                  <a:pt x="102" y="237"/>
                </a:moveTo>
                <a:lnTo>
                  <a:pt x="102" y="237"/>
                </a:lnTo>
                <a:lnTo>
                  <a:pt x="97" y="233"/>
                </a:lnTo>
                <a:lnTo>
                  <a:pt x="96" y="235"/>
                </a:lnTo>
                <a:lnTo>
                  <a:pt x="101" y="240"/>
                </a:lnTo>
                <a:lnTo>
                  <a:pt x="102" y="237"/>
                </a:lnTo>
                <a:close/>
                <a:moveTo>
                  <a:pt x="48" y="162"/>
                </a:moveTo>
                <a:lnTo>
                  <a:pt x="48" y="162"/>
                </a:lnTo>
                <a:lnTo>
                  <a:pt x="45" y="156"/>
                </a:lnTo>
                <a:lnTo>
                  <a:pt x="44" y="158"/>
                </a:lnTo>
                <a:lnTo>
                  <a:pt x="47" y="164"/>
                </a:lnTo>
                <a:lnTo>
                  <a:pt x="48" y="162"/>
                </a:lnTo>
                <a:close/>
                <a:moveTo>
                  <a:pt x="52" y="167"/>
                </a:moveTo>
                <a:lnTo>
                  <a:pt x="52" y="167"/>
                </a:lnTo>
                <a:lnTo>
                  <a:pt x="50" y="169"/>
                </a:lnTo>
                <a:lnTo>
                  <a:pt x="50" y="170"/>
                </a:lnTo>
                <a:lnTo>
                  <a:pt x="53" y="175"/>
                </a:lnTo>
                <a:lnTo>
                  <a:pt x="55" y="174"/>
                </a:lnTo>
                <a:lnTo>
                  <a:pt x="52" y="167"/>
                </a:lnTo>
                <a:close/>
                <a:moveTo>
                  <a:pt x="213" y="233"/>
                </a:moveTo>
                <a:lnTo>
                  <a:pt x="213" y="233"/>
                </a:lnTo>
                <a:lnTo>
                  <a:pt x="208" y="233"/>
                </a:lnTo>
                <a:lnTo>
                  <a:pt x="206" y="235"/>
                </a:lnTo>
                <a:lnTo>
                  <a:pt x="206" y="237"/>
                </a:lnTo>
                <a:lnTo>
                  <a:pt x="209" y="237"/>
                </a:lnTo>
                <a:lnTo>
                  <a:pt x="213" y="233"/>
                </a:lnTo>
                <a:close/>
                <a:moveTo>
                  <a:pt x="310" y="210"/>
                </a:moveTo>
                <a:lnTo>
                  <a:pt x="310" y="210"/>
                </a:lnTo>
                <a:lnTo>
                  <a:pt x="296" y="226"/>
                </a:lnTo>
                <a:lnTo>
                  <a:pt x="304" y="218"/>
                </a:lnTo>
                <a:lnTo>
                  <a:pt x="310" y="210"/>
                </a:lnTo>
                <a:close/>
                <a:moveTo>
                  <a:pt x="320" y="172"/>
                </a:moveTo>
                <a:lnTo>
                  <a:pt x="320" y="172"/>
                </a:lnTo>
                <a:lnTo>
                  <a:pt x="314" y="178"/>
                </a:lnTo>
                <a:lnTo>
                  <a:pt x="312" y="181"/>
                </a:lnTo>
                <a:lnTo>
                  <a:pt x="314" y="181"/>
                </a:lnTo>
                <a:lnTo>
                  <a:pt x="320" y="172"/>
                </a:lnTo>
                <a:close/>
                <a:moveTo>
                  <a:pt x="91" y="208"/>
                </a:moveTo>
                <a:lnTo>
                  <a:pt x="91" y="208"/>
                </a:lnTo>
                <a:lnTo>
                  <a:pt x="91" y="210"/>
                </a:lnTo>
                <a:lnTo>
                  <a:pt x="94" y="215"/>
                </a:lnTo>
                <a:lnTo>
                  <a:pt x="97" y="213"/>
                </a:lnTo>
                <a:lnTo>
                  <a:pt x="91" y="208"/>
                </a:lnTo>
                <a:close/>
                <a:moveTo>
                  <a:pt x="33" y="175"/>
                </a:moveTo>
                <a:lnTo>
                  <a:pt x="33" y="175"/>
                </a:lnTo>
                <a:lnTo>
                  <a:pt x="37" y="172"/>
                </a:lnTo>
                <a:lnTo>
                  <a:pt x="36" y="169"/>
                </a:lnTo>
                <a:lnTo>
                  <a:pt x="33" y="174"/>
                </a:lnTo>
                <a:lnTo>
                  <a:pt x="33" y="175"/>
                </a:lnTo>
                <a:close/>
                <a:moveTo>
                  <a:pt x="42" y="167"/>
                </a:moveTo>
                <a:lnTo>
                  <a:pt x="42" y="167"/>
                </a:lnTo>
                <a:lnTo>
                  <a:pt x="44" y="166"/>
                </a:lnTo>
                <a:lnTo>
                  <a:pt x="42" y="161"/>
                </a:lnTo>
                <a:lnTo>
                  <a:pt x="41" y="162"/>
                </a:lnTo>
                <a:lnTo>
                  <a:pt x="41" y="166"/>
                </a:lnTo>
                <a:lnTo>
                  <a:pt x="42" y="167"/>
                </a:lnTo>
                <a:close/>
                <a:moveTo>
                  <a:pt x="30" y="164"/>
                </a:moveTo>
                <a:lnTo>
                  <a:pt x="30" y="164"/>
                </a:lnTo>
                <a:lnTo>
                  <a:pt x="31" y="161"/>
                </a:lnTo>
                <a:lnTo>
                  <a:pt x="30" y="158"/>
                </a:lnTo>
                <a:lnTo>
                  <a:pt x="28" y="159"/>
                </a:lnTo>
                <a:lnTo>
                  <a:pt x="30" y="162"/>
                </a:lnTo>
                <a:lnTo>
                  <a:pt x="30" y="164"/>
                </a:lnTo>
                <a:close/>
                <a:moveTo>
                  <a:pt x="119" y="248"/>
                </a:moveTo>
                <a:lnTo>
                  <a:pt x="119" y="248"/>
                </a:lnTo>
                <a:lnTo>
                  <a:pt x="123" y="249"/>
                </a:lnTo>
                <a:lnTo>
                  <a:pt x="124" y="248"/>
                </a:lnTo>
                <a:lnTo>
                  <a:pt x="124" y="246"/>
                </a:lnTo>
                <a:lnTo>
                  <a:pt x="123" y="245"/>
                </a:lnTo>
                <a:lnTo>
                  <a:pt x="119" y="246"/>
                </a:lnTo>
                <a:lnTo>
                  <a:pt x="119" y="248"/>
                </a:lnTo>
                <a:close/>
                <a:moveTo>
                  <a:pt x="78" y="224"/>
                </a:moveTo>
                <a:lnTo>
                  <a:pt x="78" y="224"/>
                </a:lnTo>
                <a:lnTo>
                  <a:pt x="75" y="222"/>
                </a:lnTo>
                <a:lnTo>
                  <a:pt x="72" y="224"/>
                </a:lnTo>
                <a:lnTo>
                  <a:pt x="77" y="227"/>
                </a:lnTo>
                <a:lnTo>
                  <a:pt x="78" y="224"/>
                </a:lnTo>
                <a:close/>
                <a:moveTo>
                  <a:pt x="7" y="125"/>
                </a:moveTo>
                <a:lnTo>
                  <a:pt x="7" y="125"/>
                </a:lnTo>
                <a:lnTo>
                  <a:pt x="9" y="123"/>
                </a:lnTo>
                <a:lnTo>
                  <a:pt x="7" y="117"/>
                </a:lnTo>
                <a:lnTo>
                  <a:pt x="7" y="114"/>
                </a:lnTo>
                <a:lnTo>
                  <a:pt x="7" y="125"/>
                </a:lnTo>
                <a:close/>
                <a:moveTo>
                  <a:pt x="12" y="123"/>
                </a:moveTo>
                <a:lnTo>
                  <a:pt x="12" y="123"/>
                </a:lnTo>
                <a:lnTo>
                  <a:pt x="12" y="128"/>
                </a:lnTo>
                <a:lnTo>
                  <a:pt x="15" y="133"/>
                </a:lnTo>
                <a:lnTo>
                  <a:pt x="14" y="128"/>
                </a:lnTo>
                <a:lnTo>
                  <a:pt x="12" y="123"/>
                </a:lnTo>
                <a:close/>
                <a:moveTo>
                  <a:pt x="149" y="232"/>
                </a:moveTo>
                <a:lnTo>
                  <a:pt x="149" y="232"/>
                </a:lnTo>
                <a:lnTo>
                  <a:pt x="156" y="233"/>
                </a:lnTo>
                <a:lnTo>
                  <a:pt x="157" y="232"/>
                </a:lnTo>
                <a:lnTo>
                  <a:pt x="149" y="232"/>
                </a:lnTo>
                <a:close/>
                <a:moveTo>
                  <a:pt x="45" y="186"/>
                </a:moveTo>
                <a:lnTo>
                  <a:pt x="45" y="186"/>
                </a:lnTo>
                <a:lnTo>
                  <a:pt x="41" y="191"/>
                </a:lnTo>
                <a:lnTo>
                  <a:pt x="42" y="192"/>
                </a:lnTo>
                <a:lnTo>
                  <a:pt x="45" y="188"/>
                </a:lnTo>
                <a:lnTo>
                  <a:pt x="45" y="186"/>
                </a:lnTo>
                <a:close/>
                <a:moveTo>
                  <a:pt x="61" y="199"/>
                </a:moveTo>
                <a:lnTo>
                  <a:pt x="61" y="199"/>
                </a:lnTo>
                <a:lnTo>
                  <a:pt x="58" y="196"/>
                </a:lnTo>
                <a:lnTo>
                  <a:pt x="56" y="197"/>
                </a:lnTo>
                <a:lnTo>
                  <a:pt x="58" y="200"/>
                </a:lnTo>
                <a:lnTo>
                  <a:pt x="61" y="199"/>
                </a:lnTo>
                <a:close/>
                <a:moveTo>
                  <a:pt x="90" y="219"/>
                </a:moveTo>
                <a:lnTo>
                  <a:pt x="90" y="219"/>
                </a:lnTo>
                <a:lnTo>
                  <a:pt x="86" y="218"/>
                </a:lnTo>
                <a:lnTo>
                  <a:pt x="85" y="219"/>
                </a:lnTo>
                <a:lnTo>
                  <a:pt x="86" y="221"/>
                </a:lnTo>
                <a:lnTo>
                  <a:pt x="90" y="219"/>
                </a:lnTo>
                <a:close/>
                <a:moveTo>
                  <a:pt x="33" y="164"/>
                </a:moveTo>
                <a:lnTo>
                  <a:pt x="33" y="164"/>
                </a:lnTo>
                <a:lnTo>
                  <a:pt x="30" y="167"/>
                </a:lnTo>
                <a:lnTo>
                  <a:pt x="31" y="170"/>
                </a:lnTo>
                <a:lnTo>
                  <a:pt x="34" y="167"/>
                </a:lnTo>
                <a:lnTo>
                  <a:pt x="34" y="166"/>
                </a:lnTo>
                <a:lnTo>
                  <a:pt x="33" y="164"/>
                </a:lnTo>
                <a:close/>
                <a:moveTo>
                  <a:pt x="25" y="95"/>
                </a:moveTo>
                <a:lnTo>
                  <a:pt x="25" y="95"/>
                </a:lnTo>
                <a:lnTo>
                  <a:pt x="26" y="95"/>
                </a:lnTo>
                <a:lnTo>
                  <a:pt x="26" y="93"/>
                </a:lnTo>
                <a:lnTo>
                  <a:pt x="26" y="88"/>
                </a:lnTo>
                <a:lnTo>
                  <a:pt x="25" y="90"/>
                </a:lnTo>
                <a:lnTo>
                  <a:pt x="25" y="91"/>
                </a:lnTo>
                <a:lnTo>
                  <a:pt x="25" y="95"/>
                </a:lnTo>
                <a:close/>
                <a:moveTo>
                  <a:pt x="31" y="93"/>
                </a:moveTo>
                <a:lnTo>
                  <a:pt x="31" y="93"/>
                </a:lnTo>
                <a:lnTo>
                  <a:pt x="33" y="93"/>
                </a:lnTo>
                <a:lnTo>
                  <a:pt x="31" y="73"/>
                </a:lnTo>
                <a:lnTo>
                  <a:pt x="31" y="93"/>
                </a:lnTo>
                <a:close/>
                <a:moveTo>
                  <a:pt x="148" y="243"/>
                </a:moveTo>
                <a:lnTo>
                  <a:pt x="148" y="243"/>
                </a:lnTo>
                <a:lnTo>
                  <a:pt x="143" y="243"/>
                </a:lnTo>
                <a:lnTo>
                  <a:pt x="142" y="246"/>
                </a:lnTo>
                <a:lnTo>
                  <a:pt x="143" y="246"/>
                </a:lnTo>
                <a:lnTo>
                  <a:pt x="145" y="246"/>
                </a:lnTo>
                <a:lnTo>
                  <a:pt x="148" y="243"/>
                </a:lnTo>
                <a:close/>
                <a:moveTo>
                  <a:pt x="195" y="232"/>
                </a:moveTo>
                <a:lnTo>
                  <a:pt x="195" y="232"/>
                </a:lnTo>
                <a:lnTo>
                  <a:pt x="200" y="233"/>
                </a:lnTo>
                <a:lnTo>
                  <a:pt x="202" y="232"/>
                </a:lnTo>
                <a:lnTo>
                  <a:pt x="203" y="230"/>
                </a:lnTo>
                <a:lnTo>
                  <a:pt x="195" y="232"/>
                </a:lnTo>
                <a:close/>
                <a:moveTo>
                  <a:pt x="71" y="208"/>
                </a:moveTo>
                <a:lnTo>
                  <a:pt x="71" y="208"/>
                </a:lnTo>
                <a:lnTo>
                  <a:pt x="67" y="207"/>
                </a:lnTo>
                <a:lnTo>
                  <a:pt x="66" y="210"/>
                </a:lnTo>
                <a:lnTo>
                  <a:pt x="67" y="211"/>
                </a:lnTo>
                <a:lnTo>
                  <a:pt x="71" y="208"/>
                </a:lnTo>
                <a:close/>
                <a:moveTo>
                  <a:pt x="113" y="230"/>
                </a:moveTo>
                <a:lnTo>
                  <a:pt x="113" y="230"/>
                </a:lnTo>
                <a:lnTo>
                  <a:pt x="108" y="229"/>
                </a:lnTo>
                <a:lnTo>
                  <a:pt x="108" y="232"/>
                </a:lnTo>
                <a:lnTo>
                  <a:pt x="112" y="232"/>
                </a:lnTo>
                <a:lnTo>
                  <a:pt x="113" y="230"/>
                </a:lnTo>
                <a:close/>
                <a:moveTo>
                  <a:pt x="25" y="140"/>
                </a:moveTo>
                <a:lnTo>
                  <a:pt x="25" y="140"/>
                </a:lnTo>
                <a:lnTo>
                  <a:pt x="26" y="140"/>
                </a:lnTo>
                <a:lnTo>
                  <a:pt x="26" y="139"/>
                </a:lnTo>
                <a:lnTo>
                  <a:pt x="26" y="134"/>
                </a:lnTo>
                <a:lnTo>
                  <a:pt x="23" y="137"/>
                </a:lnTo>
                <a:lnTo>
                  <a:pt x="25" y="140"/>
                </a:lnTo>
                <a:close/>
                <a:moveTo>
                  <a:pt x="261" y="224"/>
                </a:moveTo>
                <a:lnTo>
                  <a:pt x="261" y="224"/>
                </a:lnTo>
                <a:lnTo>
                  <a:pt x="254" y="229"/>
                </a:lnTo>
                <a:lnTo>
                  <a:pt x="257" y="227"/>
                </a:lnTo>
                <a:lnTo>
                  <a:pt x="258" y="226"/>
                </a:lnTo>
                <a:lnTo>
                  <a:pt x="261" y="224"/>
                </a:lnTo>
                <a:close/>
                <a:moveTo>
                  <a:pt x="164" y="232"/>
                </a:moveTo>
                <a:lnTo>
                  <a:pt x="164" y="232"/>
                </a:lnTo>
                <a:lnTo>
                  <a:pt x="164" y="233"/>
                </a:lnTo>
                <a:lnTo>
                  <a:pt x="172" y="233"/>
                </a:lnTo>
                <a:lnTo>
                  <a:pt x="173" y="232"/>
                </a:lnTo>
                <a:lnTo>
                  <a:pt x="164" y="232"/>
                </a:lnTo>
                <a:close/>
                <a:moveTo>
                  <a:pt x="154" y="243"/>
                </a:moveTo>
                <a:lnTo>
                  <a:pt x="154" y="243"/>
                </a:lnTo>
                <a:lnTo>
                  <a:pt x="151" y="243"/>
                </a:lnTo>
                <a:lnTo>
                  <a:pt x="149" y="246"/>
                </a:lnTo>
                <a:lnTo>
                  <a:pt x="153" y="246"/>
                </a:lnTo>
                <a:lnTo>
                  <a:pt x="154" y="243"/>
                </a:lnTo>
                <a:close/>
                <a:moveTo>
                  <a:pt x="47" y="174"/>
                </a:moveTo>
                <a:lnTo>
                  <a:pt x="47" y="174"/>
                </a:lnTo>
                <a:lnTo>
                  <a:pt x="45" y="175"/>
                </a:lnTo>
                <a:lnTo>
                  <a:pt x="48" y="180"/>
                </a:lnTo>
                <a:lnTo>
                  <a:pt x="47" y="174"/>
                </a:lnTo>
                <a:close/>
                <a:moveTo>
                  <a:pt x="66" y="183"/>
                </a:moveTo>
                <a:lnTo>
                  <a:pt x="66" y="183"/>
                </a:lnTo>
                <a:lnTo>
                  <a:pt x="64" y="185"/>
                </a:lnTo>
                <a:lnTo>
                  <a:pt x="66" y="186"/>
                </a:lnTo>
                <a:lnTo>
                  <a:pt x="71" y="189"/>
                </a:lnTo>
                <a:lnTo>
                  <a:pt x="66" y="183"/>
                </a:lnTo>
                <a:close/>
                <a:moveTo>
                  <a:pt x="9" y="69"/>
                </a:moveTo>
                <a:lnTo>
                  <a:pt x="9" y="69"/>
                </a:lnTo>
                <a:lnTo>
                  <a:pt x="7" y="79"/>
                </a:lnTo>
                <a:lnTo>
                  <a:pt x="9" y="69"/>
                </a:lnTo>
                <a:close/>
                <a:moveTo>
                  <a:pt x="138" y="246"/>
                </a:moveTo>
                <a:lnTo>
                  <a:pt x="138" y="246"/>
                </a:lnTo>
                <a:lnTo>
                  <a:pt x="140" y="243"/>
                </a:lnTo>
                <a:lnTo>
                  <a:pt x="137" y="243"/>
                </a:lnTo>
                <a:lnTo>
                  <a:pt x="135" y="245"/>
                </a:lnTo>
                <a:lnTo>
                  <a:pt x="138" y="246"/>
                </a:lnTo>
                <a:close/>
                <a:moveTo>
                  <a:pt x="28" y="151"/>
                </a:moveTo>
                <a:lnTo>
                  <a:pt x="28" y="151"/>
                </a:lnTo>
                <a:lnTo>
                  <a:pt x="26" y="148"/>
                </a:lnTo>
                <a:lnTo>
                  <a:pt x="25" y="150"/>
                </a:lnTo>
                <a:lnTo>
                  <a:pt x="26" y="153"/>
                </a:lnTo>
                <a:lnTo>
                  <a:pt x="28" y="151"/>
                </a:lnTo>
                <a:close/>
                <a:moveTo>
                  <a:pt x="116" y="243"/>
                </a:moveTo>
                <a:lnTo>
                  <a:pt x="116" y="243"/>
                </a:lnTo>
                <a:lnTo>
                  <a:pt x="115" y="245"/>
                </a:lnTo>
                <a:lnTo>
                  <a:pt x="116" y="246"/>
                </a:lnTo>
                <a:lnTo>
                  <a:pt x="118" y="243"/>
                </a:lnTo>
                <a:lnTo>
                  <a:pt x="116" y="243"/>
                </a:lnTo>
                <a:close/>
                <a:moveTo>
                  <a:pt x="26" y="60"/>
                </a:moveTo>
                <a:lnTo>
                  <a:pt x="26" y="60"/>
                </a:lnTo>
                <a:lnTo>
                  <a:pt x="26" y="62"/>
                </a:lnTo>
                <a:lnTo>
                  <a:pt x="25" y="68"/>
                </a:lnTo>
                <a:lnTo>
                  <a:pt x="26" y="68"/>
                </a:lnTo>
                <a:lnTo>
                  <a:pt x="26" y="63"/>
                </a:lnTo>
                <a:lnTo>
                  <a:pt x="26" y="60"/>
                </a:lnTo>
                <a:close/>
                <a:moveTo>
                  <a:pt x="115" y="233"/>
                </a:moveTo>
                <a:lnTo>
                  <a:pt x="115" y="233"/>
                </a:lnTo>
                <a:lnTo>
                  <a:pt x="116" y="235"/>
                </a:lnTo>
                <a:lnTo>
                  <a:pt x="118" y="232"/>
                </a:lnTo>
                <a:lnTo>
                  <a:pt x="116" y="232"/>
                </a:lnTo>
                <a:lnTo>
                  <a:pt x="115" y="233"/>
                </a:lnTo>
                <a:close/>
                <a:moveTo>
                  <a:pt x="6" y="144"/>
                </a:moveTo>
                <a:lnTo>
                  <a:pt x="6" y="144"/>
                </a:lnTo>
                <a:lnTo>
                  <a:pt x="9" y="155"/>
                </a:lnTo>
                <a:lnTo>
                  <a:pt x="6" y="144"/>
                </a:lnTo>
                <a:close/>
                <a:moveTo>
                  <a:pt x="148" y="237"/>
                </a:moveTo>
                <a:lnTo>
                  <a:pt x="148" y="237"/>
                </a:lnTo>
                <a:lnTo>
                  <a:pt x="154" y="237"/>
                </a:lnTo>
                <a:lnTo>
                  <a:pt x="148" y="235"/>
                </a:lnTo>
                <a:lnTo>
                  <a:pt x="148" y="237"/>
                </a:lnTo>
                <a:close/>
                <a:moveTo>
                  <a:pt x="39" y="199"/>
                </a:moveTo>
                <a:lnTo>
                  <a:pt x="39" y="199"/>
                </a:lnTo>
                <a:lnTo>
                  <a:pt x="36" y="194"/>
                </a:lnTo>
                <a:lnTo>
                  <a:pt x="39" y="199"/>
                </a:lnTo>
                <a:close/>
                <a:moveTo>
                  <a:pt x="274" y="218"/>
                </a:moveTo>
                <a:lnTo>
                  <a:pt x="274" y="218"/>
                </a:lnTo>
                <a:lnTo>
                  <a:pt x="272" y="218"/>
                </a:lnTo>
                <a:lnTo>
                  <a:pt x="269" y="224"/>
                </a:lnTo>
                <a:lnTo>
                  <a:pt x="274" y="218"/>
                </a:lnTo>
                <a:close/>
                <a:moveTo>
                  <a:pt x="17" y="98"/>
                </a:moveTo>
                <a:lnTo>
                  <a:pt x="17" y="98"/>
                </a:lnTo>
                <a:lnTo>
                  <a:pt x="19" y="98"/>
                </a:lnTo>
                <a:lnTo>
                  <a:pt x="22" y="96"/>
                </a:lnTo>
                <a:lnTo>
                  <a:pt x="20" y="95"/>
                </a:lnTo>
                <a:lnTo>
                  <a:pt x="17" y="98"/>
                </a:lnTo>
                <a:close/>
                <a:moveTo>
                  <a:pt x="216" y="252"/>
                </a:moveTo>
                <a:lnTo>
                  <a:pt x="216" y="252"/>
                </a:lnTo>
                <a:lnTo>
                  <a:pt x="222" y="251"/>
                </a:lnTo>
                <a:lnTo>
                  <a:pt x="216" y="252"/>
                </a:lnTo>
                <a:close/>
                <a:moveTo>
                  <a:pt x="268" y="218"/>
                </a:moveTo>
                <a:lnTo>
                  <a:pt x="268" y="218"/>
                </a:lnTo>
                <a:lnTo>
                  <a:pt x="265" y="218"/>
                </a:lnTo>
                <a:lnTo>
                  <a:pt x="260" y="218"/>
                </a:lnTo>
                <a:lnTo>
                  <a:pt x="263" y="219"/>
                </a:lnTo>
                <a:lnTo>
                  <a:pt x="268" y="218"/>
                </a:lnTo>
                <a:close/>
                <a:moveTo>
                  <a:pt x="17" y="74"/>
                </a:moveTo>
                <a:lnTo>
                  <a:pt x="17" y="74"/>
                </a:lnTo>
                <a:lnTo>
                  <a:pt x="19" y="73"/>
                </a:lnTo>
                <a:lnTo>
                  <a:pt x="19" y="71"/>
                </a:lnTo>
                <a:lnTo>
                  <a:pt x="17" y="73"/>
                </a:lnTo>
                <a:lnTo>
                  <a:pt x="17" y="74"/>
                </a:lnTo>
                <a:close/>
                <a:moveTo>
                  <a:pt x="9" y="155"/>
                </a:moveTo>
                <a:lnTo>
                  <a:pt x="9" y="155"/>
                </a:lnTo>
                <a:lnTo>
                  <a:pt x="11" y="162"/>
                </a:lnTo>
                <a:lnTo>
                  <a:pt x="11" y="158"/>
                </a:lnTo>
                <a:lnTo>
                  <a:pt x="9" y="155"/>
                </a:lnTo>
                <a:close/>
                <a:moveTo>
                  <a:pt x="25" y="80"/>
                </a:moveTo>
                <a:lnTo>
                  <a:pt x="25" y="80"/>
                </a:lnTo>
                <a:lnTo>
                  <a:pt x="26" y="80"/>
                </a:lnTo>
                <a:lnTo>
                  <a:pt x="25" y="76"/>
                </a:lnTo>
                <a:lnTo>
                  <a:pt x="25" y="79"/>
                </a:lnTo>
                <a:lnTo>
                  <a:pt x="25" y="80"/>
                </a:lnTo>
                <a:close/>
                <a:moveTo>
                  <a:pt x="58" y="211"/>
                </a:moveTo>
                <a:lnTo>
                  <a:pt x="58" y="211"/>
                </a:lnTo>
                <a:lnTo>
                  <a:pt x="61" y="215"/>
                </a:lnTo>
                <a:lnTo>
                  <a:pt x="61" y="213"/>
                </a:lnTo>
                <a:lnTo>
                  <a:pt x="60" y="211"/>
                </a:lnTo>
                <a:lnTo>
                  <a:pt x="58" y="211"/>
                </a:lnTo>
                <a:close/>
                <a:moveTo>
                  <a:pt x="72" y="211"/>
                </a:moveTo>
                <a:lnTo>
                  <a:pt x="72" y="211"/>
                </a:lnTo>
                <a:lnTo>
                  <a:pt x="71" y="213"/>
                </a:lnTo>
                <a:lnTo>
                  <a:pt x="72" y="215"/>
                </a:lnTo>
                <a:lnTo>
                  <a:pt x="74" y="211"/>
                </a:lnTo>
                <a:lnTo>
                  <a:pt x="72" y="211"/>
                </a:lnTo>
                <a:close/>
                <a:moveTo>
                  <a:pt x="20" y="82"/>
                </a:moveTo>
                <a:lnTo>
                  <a:pt x="20" y="82"/>
                </a:lnTo>
                <a:lnTo>
                  <a:pt x="19" y="84"/>
                </a:lnTo>
                <a:lnTo>
                  <a:pt x="17" y="85"/>
                </a:lnTo>
                <a:lnTo>
                  <a:pt x="20" y="84"/>
                </a:lnTo>
                <a:lnTo>
                  <a:pt x="20" y="82"/>
                </a:lnTo>
                <a:close/>
                <a:moveTo>
                  <a:pt x="175" y="251"/>
                </a:moveTo>
                <a:lnTo>
                  <a:pt x="175" y="251"/>
                </a:lnTo>
                <a:lnTo>
                  <a:pt x="178" y="251"/>
                </a:lnTo>
                <a:lnTo>
                  <a:pt x="179" y="249"/>
                </a:lnTo>
                <a:lnTo>
                  <a:pt x="176" y="249"/>
                </a:lnTo>
                <a:lnTo>
                  <a:pt x="175" y="251"/>
                </a:lnTo>
                <a:close/>
                <a:moveTo>
                  <a:pt x="156" y="245"/>
                </a:moveTo>
                <a:lnTo>
                  <a:pt x="156" y="245"/>
                </a:lnTo>
                <a:lnTo>
                  <a:pt x="159" y="245"/>
                </a:lnTo>
                <a:lnTo>
                  <a:pt x="160" y="243"/>
                </a:lnTo>
                <a:lnTo>
                  <a:pt x="157" y="245"/>
                </a:lnTo>
                <a:lnTo>
                  <a:pt x="156" y="245"/>
                </a:lnTo>
                <a:close/>
                <a:moveTo>
                  <a:pt x="209" y="226"/>
                </a:moveTo>
                <a:lnTo>
                  <a:pt x="209" y="226"/>
                </a:lnTo>
                <a:lnTo>
                  <a:pt x="200" y="227"/>
                </a:lnTo>
                <a:lnTo>
                  <a:pt x="205" y="227"/>
                </a:lnTo>
                <a:lnTo>
                  <a:pt x="209" y="226"/>
                </a:lnTo>
                <a:close/>
                <a:moveTo>
                  <a:pt x="255" y="235"/>
                </a:moveTo>
                <a:lnTo>
                  <a:pt x="255" y="235"/>
                </a:lnTo>
                <a:lnTo>
                  <a:pt x="260" y="232"/>
                </a:lnTo>
                <a:lnTo>
                  <a:pt x="255" y="235"/>
                </a:lnTo>
                <a:close/>
                <a:moveTo>
                  <a:pt x="132" y="238"/>
                </a:moveTo>
                <a:lnTo>
                  <a:pt x="132" y="238"/>
                </a:lnTo>
                <a:lnTo>
                  <a:pt x="135" y="240"/>
                </a:lnTo>
                <a:lnTo>
                  <a:pt x="132" y="238"/>
                </a:lnTo>
                <a:close/>
                <a:moveTo>
                  <a:pt x="11" y="147"/>
                </a:moveTo>
                <a:lnTo>
                  <a:pt x="11" y="147"/>
                </a:lnTo>
                <a:lnTo>
                  <a:pt x="9" y="137"/>
                </a:lnTo>
                <a:lnTo>
                  <a:pt x="11" y="147"/>
                </a:lnTo>
                <a:close/>
                <a:moveTo>
                  <a:pt x="165" y="251"/>
                </a:moveTo>
                <a:lnTo>
                  <a:pt x="165" y="251"/>
                </a:lnTo>
                <a:lnTo>
                  <a:pt x="160" y="251"/>
                </a:lnTo>
                <a:lnTo>
                  <a:pt x="164" y="251"/>
                </a:lnTo>
                <a:lnTo>
                  <a:pt x="165" y="251"/>
                </a:lnTo>
                <a:close/>
                <a:moveTo>
                  <a:pt x="33" y="110"/>
                </a:moveTo>
                <a:lnTo>
                  <a:pt x="33" y="110"/>
                </a:lnTo>
                <a:lnTo>
                  <a:pt x="34" y="115"/>
                </a:lnTo>
                <a:lnTo>
                  <a:pt x="34" y="118"/>
                </a:lnTo>
                <a:lnTo>
                  <a:pt x="33" y="110"/>
                </a:lnTo>
                <a:close/>
                <a:moveTo>
                  <a:pt x="45" y="202"/>
                </a:moveTo>
                <a:lnTo>
                  <a:pt x="45" y="202"/>
                </a:lnTo>
                <a:lnTo>
                  <a:pt x="47" y="207"/>
                </a:lnTo>
                <a:lnTo>
                  <a:pt x="47" y="205"/>
                </a:lnTo>
                <a:lnTo>
                  <a:pt x="45" y="202"/>
                </a:lnTo>
                <a:close/>
                <a:moveTo>
                  <a:pt x="12" y="62"/>
                </a:moveTo>
                <a:lnTo>
                  <a:pt x="12" y="62"/>
                </a:lnTo>
                <a:lnTo>
                  <a:pt x="14" y="55"/>
                </a:lnTo>
                <a:lnTo>
                  <a:pt x="12" y="62"/>
                </a:lnTo>
                <a:close/>
                <a:moveTo>
                  <a:pt x="241" y="237"/>
                </a:moveTo>
                <a:lnTo>
                  <a:pt x="241" y="237"/>
                </a:lnTo>
                <a:lnTo>
                  <a:pt x="244" y="235"/>
                </a:lnTo>
                <a:lnTo>
                  <a:pt x="243" y="235"/>
                </a:lnTo>
                <a:lnTo>
                  <a:pt x="241" y="237"/>
                </a:lnTo>
                <a:close/>
                <a:moveTo>
                  <a:pt x="63" y="196"/>
                </a:moveTo>
                <a:lnTo>
                  <a:pt x="63" y="196"/>
                </a:lnTo>
                <a:lnTo>
                  <a:pt x="60" y="192"/>
                </a:lnTo>
                <a:lnTo>
                  <a:pt x="63" y="196"/>
                </a:lnTo>
                <a:close/>
                <a:moveTo>
                  <a:pt x="31" y="129"/>
                </a:moveTo>
                <a:lnTo>
                  <a:pt x="31" y="129"/>
                </a:lnTo>
                <a:lnTo>
                  <a:pt x="31" y="134"/>
                </a:lnTo>
                <a:lnTo>
                  <a:pt x="31" y="129"/>
                </a:lnTo>
                <a:close/>
                <a:moveTo>
                  <a:pt x="279" y="219"/>
                </a:moveTo>
                <a:lnTo>
                  <a:pt x="279" y="219"/>
                </a:lnTo>
                <a:lnTo>
                  <a:pt x="282" y="216"/>
                </a:lnTo>
                <a:lnTo>
                  <a:pt x="284" y="213"/>
                </a:lnTo>
                <a:lnTo>
                  <a:pt x="279" y="219"/>
                </a:lnTo>
                <a:close/>
                <a:moveTo>
                  <a:pt x="287" y="218"/>
                </a:moveTo>
                <a:lnTo>
                  <a:pt x="287" y="218"/>
                </a:lnTo>
                <a:lnTo>
                  <a:pt x="291" y="215"/>
                </a:lnTo>
                <a:lnTo>
                  <a:pt x="291" y="213"/>
                </a:lnTo>
                <a:lnTo>
                  <a:pt x="287" y="218"/>
                </a:lnTo>
                <a:close/>
                <a:moveTo>
                  <a:pt x="90" y="232"/>
                </a:moveTo>
                <a:lnTo>
                  <a:pt x="90" y="232"/>
                </a:lnTo>
                <a:lnTo>
                  <a:pt x="88" y="230"/>
                </a:lnTo>
                <a:lnTo>
                  <a:pt x="85" y="229"/>
                </a:lnTo>
                <a:lnTo>
                  <a:pt x="90" y="232"/>
                </a:lnTo>
                <a:close/>
                <a:moveTo>
                  <a:pt x="72" y="207"/>
                </a:moveTo>
                <a:lnTo>
                  <a:pt x="72" y="207"/>
                </a:lnTo>
                <a:lnTo>
                  <a:pt x="71" y="203"/>
                </a:lnTo>
                <a:lnTo>
                  <a:pt x="72" y="207"/>
                </a:lnTo>
                <a:close/>
                <a:moveTo>
                  <a:pt x="45" y="169"/>
                </a:moveTo>
                <a:lnTo>
                  <a:pt x="45" y="169"/>
                </a:lnTo>
                <a:lnTo>
                  <a:pt x="44" y="170"/>
                </a:lnTo>
                <a:lnTo>
                  <a:pt x="44" y="172"/>
                </a:lnTo>
                <a:lnTo>
                  <a:pt x="45" y="169"/>
                </a:lnTo>
                <a:close/>
                <a:moveTo>
                  <a:pt x="31" y="185"/>
                </a:moveTo>
                <a:lnTo>
                  <a:pt x="31" y="185"/>
                </a:lnTo>
                <a:lnTo>
                  <a:pt x="33" y="188"/>
                </a:lnTo>
                <a:lnTo>
                  <a:pt x="33" y="186"/>
                </a:lnTo>
                <a:lnTo>
                  <a:pt x="31" y="185"/>
                </a:lnTo>
                <a:close/>
                <a:moveTo>
                  <a:pt x="181" y="233"/>
                </a:moveTo>
                <a:lnTo>
                  <a:pt x="181" y="233"/>
                </a:lnTo>
                <a:lnTo>
                  <a:pt x="179" y="233"/>
                </a:lnTo>
                <a:lnTo>
                  <a:pt x="181" y="233"/>
                </a:lnTo>
                <a:close/>
                <a:moveTo>
                  <a:pt x="209" y="230"/>
                </a:moveTo>
                <a:lnTo>
                  <a:pt x="209" y="230"/>
                </a:lnTo>
                <a:lnTo>
                  <a:pt x="213" y="229"/>
                </a:lnTo>
                <a:lnTo>
                  <a:pt x="211" y="229"/>
                </a:lnTo>
                <a:lnTo>
                  <a:pt x="209" y="230"/>
                </a:lnTo>
                <a:close/>
                <a:moveTo>
                  <a:pt x="22" y="144"/>
                </a:moveTo>
                <a:lnTo>
                  <a:pt x="22" y="144"/>
                </a:lnTo>
                <a:lnTo>
                  <a:pt x="23" y="142"/>
                </a:lnTo>
                <a:lnTo>
                  <a:pt x="22" y="140"/>
                </a:lnTo>
                <a:lnTo>
                  <a:pt x="22" y="144"/>
                </a:lnTo>
                <a:close/>
                <a:moveTo>
                  <a:pt x="131" y="230"/>
                </a:moveTo>
                <a:lnTo>
                  <a:pt x="131" y="230"/>
                </a:lnTo>
                <a:lnTo>
                  <a:pt x="126" y="229"/>
                </a:lnTo>
                <a:lnTo>
                  <a:pt x="126" y="230"/>
                </a:lnTo>
                <a:lnTo>
                  <a:pt x="131" y="230"/>
                </a:lnTo>
                <a:close/>
                <a:moveTo>
                  <a:pt x="67" y="200"/>
                </a:moveTo>
                <a:lnTo>
                  <a:pt x="67" y="200"/>
                </a:lnTo>
                <a:lnTo>
                  <a:pt x="66" y="199"/>
                </a:lnTo>
                <a:lnTo>
                  <a:pt x="67" y="200"/>
                </a:lnTo>
                <a:close/>
                <a:moveTo>
                  <a:pt x="22" y="164"/>
                </a:moveTo>
                <a:lnTo>
                  <a:pt x="22" y="164"/>
                </a:lnTo>
                <a:lnTo>
                  <a:pt x="22" y="162"/>
                </a:lnTo>
                <a:lnTo>
                  <a:pt x="22" y="161"/>
                </a:lnTo>
                <a:lnTo>
                  <a:pt x="22" y="162"/>
                </a:lnTo>
                <a:lnTo>
                  <a:pt x="22" y="164"/>
                </a:lnTo>
                <a:close/>
                <a:moveTo>
                  <a:pt x="14" y="103"/>
                </a:moveTo>
                <a:lnTo>
                  <a:pt x="14" y="103"/>
                </a:lnTo>
                <a:lnTo>
                  <a:pt x="14" y="104"/>
                </a:lnTo>
                <a:lnTo>
                  <a:pt x="17" y="103"/>
                </a:lnTo>
                <a:lnTo>
                  <a:pt x="14" y="103"/>
                </a:lnTo>
                <a:close/>
                <a:moveTo>
                  <a:pt x="186" y="233"/>
                </a:moveTo>
                <a:lnTo>
                  <a:pt x="186" y="233"/>
                </a:lnTo>
                <a:lnTo>
                  <a:pt x="184" y="233"/>
                </a:lnTo>
                <a:lnTo>
                  <a:pt x="186" y="235"/>
                </a:lnTo>
                <a:lnTo>
                  <a:pt x="187" y="233"/>
                </a:lnTo>
                <a:lnTo>
                  <a:pt x="186" y="233"/>
                </a:lnTo>
                <a:close/>
                <a:moveTo>
                  <a:pt x="288" y="222"/>
                </a:moveTo>
                <a:lnTo>
                  <a:pt x="288" y="222"/>
                </a:lnTo>
                <a:lnTo>
                  <a:pt x="284" y="226"/>
                </a:lnTo>
                <a:lnTo>
                  <a:pt x="288" y="222"/>
                </a:lnTo>
                <a:close/>
                <a:moveTo>
                  <a:pt x="175" y="246"/>
                </a:moveTo>
                <a:lnTo>
                  <a:pt x="175" y="246"/>
                </a:lnTo>
                <a:lnTo>
                  <a:pt x="172" y="248"/>
                </a:lnTo>
                <a:lnTo>
                  <a:pt x="175" y="246"/>
                </a:lnTo>
                <a:close/>
                <a:moveTo>
                  <a:pt x="99" y="224"/>
                </a:moveTo>
                <a:lnTo>
                  <a:pt x="99" y="224"/>
                </a:lnTo>
                <a:lnTo>
                  <a:pt x="97" y="222"/>
                </a:lnTo>
                <a:lnTo>
                  <a:pt x="99" y="224"/>
                </a:lnTo>
                <a:close/>
                <a:moveTo>
                  <a:pt x="105" y="229"/>
                </a:moveTo>
                <a:lnTo>
                  <a:pt x="105" y="229"/>
                </a:lnTo>
                <a:lnTo>
                  <a:pt x="104" y="229"/>
                </a:lnTo>
                <a:lnTo>
                  <a:pt x="105" y="229"/>
                </a:lnTo>
                <a:close/>
                <a:moveTo>
                  <a:pt x="11" y="95"/>
                </a:moveTo>
                <a:lnTo>
                  <a:pt x="11" y="95"/>
                </a:lnTo>
                <a:lnTo>
                  <a:pt x="11" y="98"/>
                </a:lnTo>
                <a:lnTo>
                  <a:pt x="11" y="95"/>
                </a:lnTo>
                <a:close/>
                <a:moveTo>
                  <a:pt x="93" y="232"/>
                </a:moveTo>
                <a:lnTo>
                  <a:pt x="93" y="232"/>
                </a:lnTo>
                <a:lnTo>
                  <a:pt x="93" y="233"/>
                </a:lnTo>
                <a:lnTo>
                  <a:pt x="94" y="232"/>
                </a:lnTo>
                <a:lnTo>
                  <a:pt x="93" y="232"/>
                </a:lnTo>
                <a:close/>
                <a:moveTo>
                  <a:pt x="42" y="151"/>
                </a:moveTo>
                <a:lnTo>
                  <a:pt x="42" y="151"/>
                </a:lnTo>
                <a:lnTo>
                  <a:pt x="42" y="150"/>
                </a:lnTo>
                <a:lnTo>
                  <a:pt x="41" y="148"/>
                </a:lnTo>
                <a:lnTo>
                  <a:pt x="42" y="151"/>
                </a:lnTo>
                <a:close/>
                <a:moveTo>
                  <a:pt x="168" y="243"/>
                </a:moveTo>
                <a:lnTo>
                  <a:pt x="168" y="243"/>
                </a:lnTo>
                <a:lnTo>
                  <a:pt x="167" y="243"/>
                </a:lnTo>
                <a:lnTo>
                  <a:pt x="167" y="245"/>
                </a:lnTo>
                <a:lnTo>
                  <a:pt x="168" y="243"/>
                </a:lnTo>
                <a:close/>
                <a:moveTo>
                  <a:pt x="77" y="221"/>
                </a:moveTo>
                <a:lnTo>
                  <a:pt x="77" y="221"/>
                </a:lnTo>
                <a:lnTo>
                  <a:pt x="78" y="221"/>
                </a:lnTo>
                <a:lnTo>
                  <a:pt x="77" y="221"/>
                </a:lnTo>
                <a:close/>
                <a:moveTo>
                  <a:pt x="52" y="189"/>
                </a:moveTo>
                <a:lnTo>
                  <a:pt x="52" y="189"/>
                </a:lnTo>
                <a:lnTo>
                  <a:pt x="50" y="188"/>
                </a:lnTo>
                <a:lnTo>
                  <a:pt x="52" y="189"/>
                </a:lnTo>
                <a:close/>
                <a:moveTo>
                  <a:pt x="17" y="79"/>
                </a:moveTo>
                <a:lnTo>
                  <a:pt x="17" y="79"/>
                </a:lnTo>
                <a:lnTo>
                  <a:pt x="15" y="79"/>
                </a:lnTo>
                <a:lnTo>
                  <a:pt x="15" y="80"/>
                </a:lnTo>
                <a:lnTo>
                  <a:pt x="17" y="79"/>
                </a:lnTo>
                <a:close/>
                <a:moveTo>
                  <a:pt x="11" y="110"/>
                </a:moveTo>
                <a:lnTo>
                  <a:pt x="11" y="110"/>
                </a:lnTo>
                <a:lnTo>
                  <a:pt x="11" y="112"/>
                </a:lnTo>
                <a:lnTo>
                  <a:pt x="12" y="110"/>
                </a:lnTo>
                <a:lnTo>
                  <a:pt x="11" y="110"/>
                </a:lnTo>
                <a:close/>
                <a:moveTo>
                  <a:pt x="55" y="180"/>
                </a:moveTo>
                <a:lnTo>
                  <a:pt x="55" y="180"/>
                </a:lnTo>
                <a:lnTo>
                  <a:pt x="58" y="178"/>
                </a:lnTo>
                <a:lnTo>
                  <a:pt x="56" y="178"/>
                </a:lnTo>
                <a:lnTo>
                  <a:pt x="55" y="180"/>
                </a:lnTo>
                <a:close/>
                <a:moveTo>
                  <a:pt x="69" y="219"/>
                </a:moveTo>
                <a:lnTo>
                  <a:pt x="69" y="219"/>
                </a:lnTo>
                <a:lnTo>
                  <a:pt x="67" y="218"/>
                </a:lnTo>
                <a:lnTo>
                  <a:pt x="69" y="219"/>
                </a:lnTo>
                <a:close/>
                <a:moveTo>
                  <a:pt x="181" y="246"/>
                </a:moveTo>
                <a:lnTo>
                  <a:pt x="181" y="246"/>
                </a:lnTo>
                <a:lnTo>
                  <a:pt x="179" y="246"/>
                </a:lnTo>
                <a:lnTo>
                  <a:pt x="181" y="246"/>
                </a:lnTo>
                <a:close/>
                <a:moveTo>
                  <a:pt x="26" y="52"/>
                </a:moveTo>
                <a:lnTo>
                  <a:pt x="26" y="52"/>
                </a:lnTo>
                <a:lnTo>
                  <a:pt x="26" y="55"/>
                </a:lnTo>
                <a:lnTo>
                  <a:pt x="26" y="52"/>
                </a:lnTo>
                <a:close/>
                <a:moveTo>
                  <a:pt x="26" y="49"/>
                </a:moveTo>
                <a:lnTo>
                  <a:pt x="26" y="49"/>
                </a:lnTo>
                <a:lnTo>
                  <a:pt x="26" y="50"/>
                </a:lnTo>
                <a:lnTo>
                  <a:pt x="26" y="49"/>
                </a:lnTo>
                <a:close/>
                <a:moveTo>
                  <a:pt x="77" y="215"/>
                </a:moveTo>
                <a:lnTo>
                  <a:pt x="77" y="215"/>
                </a:lnTo>
                <a:lnTo>
                  <a:pt x="75" y="215"/>
                </a:lnTo>
                <a:lnTo>
                  <a:pt x="77" y="216"/>
                </a:lnTo>
                <a:lnTo>
                  <a:pt x="77" y="215"/>
                </a:lnTo>
                <a:close/>
                <a:moveTo>
                  <a:pt x="312" y="208"/>
                </a:moveTo>
                <a:lnTo>
                  <a:pt x="312" y="208"/>
                </a:lnTo>
                <a:lnTo>
                  <a:pt x="314" y="207"/>
                </a:lnTo>
                <a:lnTo>
                  <a:pt x="312" y="208"/>
                </a:lnTo>
                <a:close/>
                <a:moveTo>
                  <a:pt x="216" y="241"/>
                </a:moveTo>
                <a:lnTo>
                  <a:pt x="216" y="241"/>
                </a:lnTo>
                <a:lnTo>
                  <a:pt x="216" y="243"/>
                </a:lnTo>
                <a:lnTo>
                  <a:pt x="216" y="241"/>
                </a:lnTo>
                <a:close/>
                <a:moveTo>
                  <a:pt x="20" y="158"/>
                </a:moveTo>
                <a:lnTo>
                  <a:pt x="20" y="158"/>
                </a:lnTo>
                <a:lnTo>
                  <a:pt x="20" y="156"/>
                </a:lnTo>
                <a:lnTo>
                  <a:pt x="20" y="158"/>
                </a:lnTo>
                <a:close/>
                <a:moveTo>
                  <a:pt x="116" y="227"/>
                </a:moveTo>
                <a:lnTo>
                  <a:pt x="116" y="227"/>
                </a:lnTo>
                <a:lnTo>
                  <a:pt x="115" y="227"/>
                </a:lnTo>
                <a:lnTo>
                  <a:pt x="116" y="227"/>
                </a:lnTo>
                <a:close/>
                <a:moveTo>
                  <a:pt x="55" y="194"/>
                </a:moveTo>
                <a:lnTo>
                  <a:pt x="55" y="194"/>
                </a:lnTo>
                <a:lnTo>
                  <a:pt x="55" y="192"/>
                </a:lnTo>
                <a:lnTo>
                  <a:pt x="53" y="192"/>
                </a:lnTo>
                <a:lnTo>
                  <a:pt x="55" y="194"/>
                </a:lnTo>
                <a:close/>
                <a:moveTo>
                  <a:pt x="285" y="219"/>
                </a:moveTo>
                <a:lnTo>
                  <a:pt x="285" y="219"/>
                </a:lnTo>
                <a:lnTo>
                  <a:pt x="284" y="219"/>
                </a:lnTo>
                <a:lnTo>
                  <a:pt x="284" y="221"/>
                </a:lnTo>
                <a:lnTo>
                  <a:pt x="285" y="219"/>
                </a:lnTo>
                <a:close/>
                <a:moveTo>
                  <a:pt x="190" y="249"/>
                </a:moveTo>
                <a:lnTo>
                  <a:pt x="190" y="249"/>
                </a:lnTo>
                <a:close/>
                <a:moveTo>
                  <a:pt x="261" y="213"/>
                </a:moveTo>
                <a:lnTo>
                  <a:pt x="261" y="213"/>
                </a:lnTo>
                <a:lnTo>
                  <a:pt x="260" y="213"/>
                </a:lnTo>
                <a:lnTo>
                  <a:pt x="261" y="213"/>
                </a:lnTo>
                <a:close/>
                <a:moveTo>
                  <a:pt x="75" y="208"/>
                </a:moveTo>
                <a:lnTo>
                  <a:pt x="75" y="208"/>
                </a:lnTo>
                <a:lnTo>
                  <a:pt x="75" y="210"/>
                </a:lnTo>
                <a:lnTo>
                  <a:pt x="75" y="208"/>
                </a:lnTo>
                <a:close/>
                <a:moveTo>
                  <a:pt x="82" y="208"/>
                </a:moveTo>
                <a:lnTo>
                  <a:pt x="82" y="208"/>
                </a:lnTo>
                <a:close/>
                <a:moveTo>
                  <a:pt x="277" y="219"/>
                </a:moveTo>
                <a:lnTo>
                  <a:pt x="277" y="219"/>
                </a:lnTo>
                <a:lnTo>
                  <a:pt x="277" y="221"/>
                </a:lnTo>
                <a:lnTo>
                  <a:pt x="279" y="219"/>
                </a:lnTo>
                <a:lnTo>
                  <a:pt x="277" y="219"/>
                </a:lnTo>
                <a:close/>
                <a:moveTo>
                  <a:pt x="94" y="219"/>
                </a:moveTo>
                <a:lnTo>
                  <a:pt x="94" y="219"/>
                </a:lnTo>
                <a:lnTo>
                  <a:pt x="94" y="221"/>
                </a:lnTo>
                <a:lnTo>
                  <a:pt x="94" y="219"/>
                </a:lnTo>
                <a:close/>
                <a:moveTo>
                  <a:pt x="127" y="238"/>
                </a:moveTo>
                <a:lnTo>
                  <a:pt x="127" y="238"/>
                </a:lnTo>
                <a:lnTo>
                  <a:pt x="129" y="238"/>
                </a:lnTo>
                <a:lnTo>
                  <a:pt x="129" y="237"/>
                </a:lnTo>
                <a:lnTo>
                  <a:pt x="127" y="238"/>
                </a:lnTo>
                <a:close/>
                <a:moveTo>
                  <a:pt x="211" y="243"/>
                </a:moveTo>
                <a:lnTo>
                  <a:pt x="211" y="243"/>
                </a:lnTo>
                <a:lnTo>
                  <a:pt x="211" y="241"/>
                </a:lnTo>
                <a:lnTo>
                  <a:pt x="209" y="241"/>
                </a:lnTo>
                <a:lnTo>
                  <a:pt x="209" y="243"/>
                </a:lnTo>
                <a:lnTo>
                  <a:pt x="211" y="243"/>
                </a:lnTo>
                <a:close/>
                <a:moveTo>
                  <a:pt x="36" y="123"/>
                </a:moveTo>
                <a:lnTo>
                  <a:pt x="36" y="123"/>
                </a:lnTo>
                <a:close/>
                <a:moveTo>
                  <a:pt x="33" y="140"/>
                </a:moveTo>
                <a:lnTo>
                  <a:pt x="33" y="140"/>
                </a:lnTo>
                <a:close/>
                <a:moveTo>
                  <a:pt x="168" y="251"/>
                </a:moveTo>
                <a:lnTo>
                  <a:pt x="168" y="251"/>
                </a:lnTo>
                <a:lnTo>
                  <a:pt x="170" y="251"/>
                </a:lnTo>
                <a:lnTo>
                  <a:pt x="168" y="251"/>
                </a:lnTo>
                <a:close/>
                <a:moveTo>
                  <a:pt x="19" y="153"/>
                </a:moveTo>
                <a:lnTo>
                  <a:pt x="19" y="153"/>
                </a:lnTo>
                <a:lnTo>
                  <a:pt x="19" y="151"/>
                </a:lnTo>
                <a:lnTo>
                  <a:pt x="19" y="153"/>
                </a:lnTo>
                <a:close/>
                <a:moveTo>
                  <a:pt x="167" y="248"/>
                </a:moveTo>
                <a:lnTo>
                  <a:pt x="167" y="248"/>
                </a:lnTo>
                <a:lnTo>
                  <a:pt x="165" y="248"/>
                </a:lnTo>
                <a:lnTo>
                  <a:pt x="167" y="24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1" name="Freeform 102"/>
          <p:cNvSpPr>
            <a:spLocks noEditPoints="1"/>
          </p:cNvSpPr>
          <p:nvPr/>
        </p:nvSpPr>
        <p:spPr bwMode="auto">
          <a:xfrm>
            <a:off x="2465389" y="2188939"/>
            <a:ext cx="663575" cy="573087"/>
          </a:xfrm>
          <a:custGeom>
            <a:avLst/>
            <a:gdLst>
              <a:gd name="T0" fmla="*/ 743446888 w 418"/>
              <a:gd name="T1" fmla="*/ 206652632 h 361"/>
              <a:gd name="T2" fmla="*/ 690522813 w 418"/>
              <a:gd name="T3" fmla="*/ 441027753 h 361"/>
              <a:gd name="T4" fmla="*/ 640119688 w 418"/>
              <a:gd name="T5" fmla="*/ 413305264 h 361"/>
              <a:gd name="T6" fmla="*/ 592237513 w 418"/>
              <a:gd name="T7" fmla="*/ 456148677 h 361"/>
              <a:gd name="T8" fmla="*/ 556955325 w 418"/>
              <a:gd name="T9" fmla="*/ 899695790 h 361"/>
              <a:gd name="T10" fmla="*/ 539313438 w 418"/>
              <a:gd name="T11" fmla="*/ 143649575 h 361"/>
              <a:gd name="T12" fmla="*/ 483870000 w 418"/>
              <a:gd name="T13" fmla="*/ 453627729 h 361"/>
              <a:gd name="T14" fmla="*/ 435987825 w 418"/>
              <a:gd name="T15" fmla="*/ 461188985 h 361"/>
              <a:gd name="T16" fmla="*/ 372983125 w 418"/>
              <a:gd name="T17" fmla="*/ 433466497 h 361"/>
              <a:gd name="T18" fmla="*/ 337700938 w 418"/>
              <a:gd name="T19" fmla="*/ 796368680 h 361"/>
              <a:gd name="T20" fmla="*/ 312499375 w 418"/>
              <a:gd name="T21" fmla="*/ 675401286 h 361"/>
              <a:gd name="T22" fmla="*/ 277217188 w 418"/>
              <a:gd name="T23" fmla="*/ 302418486 h 361"/>
              <a:gd name="T24" fmla="*/ 234375325 w 418"/>
              <a:gd name="T25" fmla="*/ 662801309 h 361"/>
              <a:gd name="T26" fmla="*/ 194052825 w 418"/>
              <a:gd name="T27" fmla="*/ 461188985 h 361"/>
              <a:gd name="T28" fmla="*/ 27722513 w 418"/>
              <a:gd name="T29" fmla="*/ 433466497 h 361"/>
              <a:gd name="T30" fmla="*/ 151209375 w 418"/>
              <a:gd name="T31" fmla="*/ 425906828 h 361"/>
              <a:gd name="T32" fmla="*/ 42843450 w 418"/>
              <a:gd name="T33" fmla="*/ 410785904 h 361"/>
              <a:gd name="T34" fmla="*/ 20161250 w 418"/>
              <a:gd name="T35" fmla="*/ 400705288 h 361"/>
              <a:gd name="T36" fmla="*/ 194052825 w 418"/>
              <a:gd name="T37" fmla="*/ 418345573 h 361"/>
              <a:gd name="T38" fmla="*/ 229335013 w 418"/>
              <a:gd name="T39" fmla="*/ 461188985 h 361"/>
              <a:gd name="T40" fmla="*/ 264617200 w 418"/>
              <a:gd name="T41" fmla="*/ 178931731 h 361"/>
              <a:gd name="T42" fmla="*/ 302418750 w 418"/>
              <a:gd name="T43" fmla="*/ 55443389 h 361"/>
              <a:gd name="T44" fmla="*/ 325100950 w 418"/>
              <a:gd name="T45" fmla="*/ 529232351 h 361"/>
              <a:gd name="T46" fmla="*/ 357862188 w 418"/>
              <a:gd name="T47" fmla="*/ 330140974 h 361"/>
              <a:gd name="T48" fmla="*/ 413305625 w 418"/>
              <a:gd name="T49" fmla="*/ 352821567 h 361"/>
              <a:gd name="T50" fmla="*/ 451108763 w 418"/>
              <a:gd name="T51" fmla="*/ 393144032 h 361"/>
              <a:gd name="T52" fmla="*/ 496471575 w 418"/>
              <a:gd name="T53" fmla="*/ 413305264 h 361"/>
              <a:gd name="T54" fmla="*/ 539313438 w 418"/>
              <a:gd name="T55" fmla="*/ 7561256 h 361"/>
              <a:gd name="T56" fmla="*/ 551915013 w 418"/>
              <a:gd name="T57" fmla="*/ 572075763 h 361"/>
              <a:gd name="T58" fmla="*/ 584676250 w 418"/>
              <a:gd name="T59" fmla="*/ 325100666 h 361"/>
              <a:gd name="T60" fmla="*/ 607358450 w 418"/>
              <a:gd name="T61" fmla="*/ 420866520 h 361"/>
              <a:gd name="T62" fmla="*/ 662801888 w 418"/>
              <a:gd name="T63" fmla="*/ 400705288 h 361"/>
              <a:gd name="T64" fmla="*/ 705643750 w 418"/>
              <a:gd name="T65" fmla="*/ 352821567 h 361"/>
              <a:gd name="T66" fmla="*/ 745966250 w 418"/>
              <a:gd name="T67" fmla="*/ 40322465 h 361"/>
              <a:gd name="T68" fmla="*/ 753527513 w 418"/>
              <a:gd name="T69" fmla="*/ 461188985 h 361"/>
              <a:gd name="T70" fmla="*/ 771167813 w 418"/>
              <a:gd name="T71" fmla="*/ 529232351 h 361"/>
              <a:gd name="T72" fmla="*/ 829132200 w 418"/>
              <a:gd name="T73" fmla="*/ 380544055 h 361"/>
              <a:gd name="T74" fmla="*/ 894656263 w 418"/>
              <a:gd name="T75" fmla="*/ 385584364 h 361"/>
              <a:gd name="T76" fmla="*/ 912296563 w 418"/>
              <a:gd name="T77" fmla="*/ 393144032 h 361"/>
              <a:gd name="T78" fmla="*/ 1040825325 w 418"/>
              <a:gd name="T79" fmla="*/ 400705288 h 361"/>
              <a:gd name="T80" fmla="*/ 877014375 w 418"/>
              <a:gd name="T81" fmla="*/ 400705288 h 361"/>
              <a:gd name="T82" fmla="*/ 839212825 w 418"/>
              <a:gd name="T83" fmla="*/ 433466497 h 361"/>
              <a:gd name="T84" fmla="*/ 791329063 w 418"/>
              <a:gd name="T85" fmla="*/ 488909886 h 361"/>
              <a:gd name="T86" fmla="*/ 753527513 w 418"/>
              <a:gd name="T87" fmla="*/ 889615174 h 361"/>
              <a:gd name="T88" fmla="*/ 594756875 w 418"/>
              <a:gd name="T89" fmla="*/ 441027753 h 361"/>
              <a:gd name="T90" fmla="*/ 269657513 w 418"/>
              <a:gd name="T91" fmla="*/ 246975097 h 361"/>
              <a:gd name="T92" fmla="*/ 269657513 w 418"/>
              <a:gd name="T93" fmla="*/ 322579719 h 361"/>
              <a:gd name="T94" fmla="*/ 511592513 w 418"/>
              <a:gd name="T95" fmla="*/ 221773557 h 361"/>
              <a:gd name="T96" fmla="*/ 511592513 w 418"/>
              <a:gd name="T97" fmla="*/ 221773557 h 361"/>
              <a:gd name="T98" fmla="*/ 277217188 w 418"/>
              <a:gd name="T99" fmla="*/ 214213888 h 361"/>
              <a:gd name="T100" fmla="*/ 567035950 w 418"/>
              <a:gd name="T101" fmla="*/ 493950194 h 361"/>
              <a:gd name="T102" fmla="*/ 173891575 w 418"/>
              <a:gd name="T103" fmla="*/ 405745596 h 361"/>
              <a:gd name="T104" fmla="*/ 695563125 w 418"/>
              <a:gd name="T105" fmla="*/ 393144032 h 361"/>
              <a:gd name="T106" fmla="*/ 650200313 w 418"/>
              <a:gd name="T107" fmla="*/ 433466497 h 361"/>
              <a:gd name="T108" fmla="*/ 771167813 w 418"/>
              <a:gd name="T109" fmla="*/ 783768704 h 361"/>
              <a:gd name="T110" fmla="*/ 882054688 w 418"/>
              <a:gd name="T111" fmla="*/ 398184340 h 361"/>
              <a:gd name="T112" fmla="*/ 304939700 w 418"/>
              <a:gd name="T113" fmla="*/ 390624672 h 361"/>
              <a:gd name="T114" fmla="*/ 667842200 w 418"/>
              <a:gd name="T115" fmla="*/ 425906828 h 361"/>
              <a:gd name="T116" fmla="*/ 347781563 w 418"/>
              <a:gd name="T117" fmla="*/ 352821567 h 361"/>
              <a:gd name="T118" fmla="*/ 415826575 w 418"/>
              <a:gd name="T119" fmla="*/ 365423131 h 361"/>
              <a:gd name="T120" fmla="*/ 428426563 w 418"/>
              <a:gd name="T121" fmla="*/ 380544055 h 361"/>
              <a:gd name="T122" fmla="*/ 320060638 w 418"/>
              <a:gd name="T123" fmla="*/ 579635432 h 361"/>
              <a:gd name="T124" fmla="*/ 277217188 w 418"/>
              <a:gd name="T125" fmla="*/ 143649575 h 36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8" h="361">
                <a:moveTo>
                  <a:pt x="299" y="349"/>
                </a:moveTo>
                <a:lnTo>
                  <a:pt x="299" y="349"/>
                </a:lnTo>
                <a:lnTo>
                  <a:pt x="296" y="349"/>
                </a:lnTo>
                <a:lnTo>
                  <a:pt x="295" y="345"/>
                </a:lnTo>
                <a:lnTo>
                  <a:pt x="295" y="342"/>
                </a:lnTo>
                <a:lnTo>
                  <a:pt x="295" y="257"/>
                </a:lnTo>
                <a:lnTo>
                  <a:pt x="295" y="166"/>
                </a:lnTo>
                <a:lnTo>
                  <a:pt x="295" y="144"/>
                </a:lnTo>
                <a:lnTo>
                  <a:pt x="295" y="123"/>
                </a:lnTo>
                <a:lnTo>
                  <a:pt x="295" y="84"/>
                </a:lnTo>
                <a:lnTo>
                  <a:pt x="295" y="82"/>
                </a:lnTo>
                <a:lnTo>
                  <a:pt x="293" y="84"/>
                </a:lnTo>
                <a:lnTo>
                  <a:pt x="291" y="101"/>
                </a:lnTo>
                <a:lnTo>
                  <a:pt x="290" y="114"/>
                </a:lnTo>
                <a:lnTo>
                  <a:pt x="288" y="128"/>
                </a:lnTo>
                <a:lnTo>
                  <a:pt x="287" y="145"/>
                </a:lnTo>
                <a:lnTo>
                  <a:pt x="285" y="156"/>
                </a:lnTo>
                <a:lnTo>
                  <a:pt x="284" y="167"/>
                </a:lnTo>
                <a:lnTo>
                  <a:pt x="282" y="169"/>
                </a:lnTo>
                <a:lnTo>
                  <a:pt x="279" y="169"/>
                </a:lnTo>
                <a:lnTo>
                  <a:pt x="279" y="170"/>
                </a:lnTo>
                <a:lnTo>
                  <a:pt x="277" y="174"/>
                </a:lnTo>
                <a:lnTo>
                  <a:pt x="276" y="175"/>
                </a:lnTo>
                <a:lnTo>
                  <a:pt x="274" y="175"/>
                </a:lnTo>
                <a:lnTo>
                  <a:pt x="271" y="172"/>
                </a:lnTo>
                <a:lnTo>
                  <a:pt x="269" y="167"/>
                </a:lnTo>
                <a:lnTo>
                  <a:pt x="266" y="177"/>
                </a:lnTo>
                <a:lnTo>
                  <a:pt x="266" y="178"/>
                </a:lnTo>
                <a:lnTo>
                  <a:pt x="265" y="180"/>
                </a:lnTo>
                <a:lnTo>
                  <a:pt x="263" y="178"/>
                </a:lnTo>
                <a:lnTo>
                  <a:pt x="262" y="175"/>
                </a:lnTo>
                <a:lnTo>
                  <a:pt x="260" y="177"/>
                </a:lnTo>
                <a:lnTo>
                  <a:pt x="258" y="177"/>
                </a:lnTo>
                <a:lnTo>
                  <a:pt x="257" y="177"/>
                </a:lnTo>
                <a:lnTo>
                  <a:pt x="255" y="174"/>
                </a:lnTo>
                <a:lnTo>
                  <a:pt x="254" y="164"/>
                </a:lnTo>
                <a:lnTo>
                  <a:pt x="254" y="159"/>
                </a:lnTo>
                <a:lnTo>
                  <a:pt x="252" y="161"/>
                </a:lnTo>
                <a:lnTo>
                  <a:pt x="250" y="174"/>
                </a:lnTo>
                <a:lnTo>
                  <a:pt x="247" y="185"/>
                </a:lnTo>
                <a:lnTo>
                  <a:pt x="246" y="189"/>
                </a:lnTo>
                <a:lnTo>
                  <a:pt x="244" y="191"/>
                </a:lnTo>
                <a:lnTo>
                  <a:pt x="243" y="191"/>
                </a:lnTo>
                <a:lnTo>
                  <a:pt x="241" y="189"/>
                </a:lnTo>
                <a:lnTo>
                  <a:pt x="239" y="186"/>
                </a:lnTo>
                <a:lnTo>
                  <a:pt x="238" y="186"/>
                </a:lnTo>
                <a:lnTo>
                  <a:pt x="236" y="185"/>
                </a:lnTo>
                <a:lnTo>
                  <a:pt x="235" y="181"/>
                </a:lnTo>
                <a:lnTo>
                  <a:pt x="233" y="177"/>
                </a:lnTo>
                <a:lnTo>
                  <a:pt x="233" y="186"/>
                </a:lnTo>
                <a:lnTo>
                  <a:pt x="232" y="204"/>
                </a:lnTo>
                <a:lnTo>
                  <a:pt x="228" y="224"/>
                </a:lnTo>
                <a:lnTo>
                  <a:pt x="228" y="238"/>
                </a:lnTo>
                <a:lnTo>
                  <a:pt x="227" y="248"/>
                </a:lnTo>
                <a:lnTo>
                  <a:pt x="227" y="284"/>
                </a:lnTo>
                <a:lnTo>
                  <a:pt x="225" y="312"/>
                </a:lnTo>
                <a:lnTo>
                  <a:pt x="224" y="323"/>
                </a:lnTo>
                <a:lnTo>
                  <a:pt x="222" y="352"/>
                </a:lnTo>
                <a:lnTo>
                  <a:pt x="222" y="355"/>
                </a:lnTo>
                <a:lnTo>
                  <a:pt x="221" y="357"/>
                </a:lnTo>
                <a:lnTo>
                  <a:pt x="219" y="357"/>
                </a:lnTo>
                <a:lnTo>
                  <a:pt x="219" y="361"/>
                </a:lnTo>
                <a:lnTo>
                  <a:pt x="216" y="361"/>
                </a:lnTo>
                <a:lnTo>
                  <a:pt x="216" y="358"/>
                </a:lnTo>
                <a:lnTo>
                  <a:pt x="216" y="292"/>
                </a:lnTo>
                <a:lnTo>
                  <a:pt x="216" y="259"/>
                </a:lnTo>
                <a:lnTo>
                  <a:pt x="214" y="240"/>
                </a:lnTo>
                <a:lnTo>
                  <a:pt x="213" y="215"/>
                </a:lnTo>
                <a:lnTo>
                  <a:pt x="213" y="166"/>
                </a:lnTo>
                <a:lnTo>
                  <a:pt x="214" y="128"/>
                </a:lnTo>
                <a:lnTo>
                  <a:pt x="214" y="90"/>
                </a:lnTo>
                <a:lnTo>
                  <a:pt x="214" y="57"/>
                </a:lnTo>
                <a:lnTo>
                  <a:pt x="214" y="55"/>
                </a:lnTo>
                <a:lnTo>
                  <a:pt x="214" y="60"/>
                </a:lnTo>
                <a:lnTo>
                  <a:pt x="211" y="84"/>
                </a:lnTo>
                <a:lnTo>
                  <a:pt x="208" y="101"/>
                </a:lnTo>
                <a:lnTo>
                  <a:pt x="205" y="125"/>
                </a:lnTo>
                <a:lnTo>
                  <a:pt x="203" y="140"/>
                </a:lnTo>
                <a:lnTo>
                  <a:pt x="202" y="159"/>
                </a:lnTo>
                <a:lnTo>
                  <a:pt x="200" y="169"/>
                </a:lnTo>
                <a:lnTo>
                  <a:pt x="197" y="177"/>
                </a:lnTo>
                <a:lnTo>
                  <a:pt x="195" y="180"/>
                </a:lnTo>
                <a:lnTo>
                  <a:pt x="194" y="180"/>
                </a:lnTo>
                <a:lnTo>
                  <a:pt x="192" y="180"/>
                </a:lnTo>
                <a:lnTo>
                  <a:pt x="191" y="178"/>
                </a:lnTo>
                <a:lnTo>
                  <a:pt x="187" y="172"/>
                </a:lnTo>
                <a:lnTo>
                  <a:pt x="186" y="169"/>
                </a:lnTo>
                <a:lnTo>
                  <a:pt x="184" y="170"/>
                </a:lnTo>
                <a:lnTo>
                  <a:pt x="183" y="172"/>
                </a:lnTo>
                <a:lnTo>
                  <a:pt x="181" y="174"/>
                </a:lnTo>
                <a:lnTo>
                  <a:pt x="179" y="180"/>
                </a:lnTo>
                <a:lnTo>
                  <a:pt x="178" y="181"/>
                </a:lnTo>
                <a:lnTo>
                  <a:pt x="178" y="183"/>
                </a:lnTo>
                <a:lnTo>
                  <a:pt x="175" y="185"/>
                </a:lnTo>
                <a:lnTo>
                  <a:pt x="173" y="185"/>
                </a:lnTo>
                <a:lnTo>
                  <a:pt x="173" y="183"/>
                </a:lnTo>
                <a:lnTo>
                  <a:pt x="172" y="180"/>
                </a:lnTo>
                <a:lnTo>
                  <a:pt x="168" y="159"/>
                </a:lnTo>
                <a:lnTo>
                  <a:pt x="167" y="156"/>
                </a:lnTo>
                <a:lnTo>
                  <a:pt x="165" y="159"/>
                </a:lnTo>
                <a:lnTo>
                  <a:pt x="161" y="174"/>
                </a:lnTo>
                <a:lnTo>
                  <a:pt x="157" y="185"/>
                </a:lnTo>
                <a:lnTo>
                  <a:pt x="157" y="189"/>
                </a:lnTo>
                <a:lnTo>
                  <a:pt x="156" y="191"/>
                </a:lnTo>
                <a:lnTo>
                  <a:pt x="154" y="192"/>
                </a:lnTo>
                <a:lnTo>
                  <a:pt x="153" y="191"/>
                </a:lnTo>
                <a:lnTo>
                  <a:pt x="151" y="188"/>
                </a:lnTo>
                <a:lnTo>
                  <a:pt x="148" y="172"/>
                </a:lnTo>
                <a:lnTo>
                  <a:pt x="142" y="151"/>
                </a:lnTo>
                <a:lnTo>
                  <a:pt x="142" y="150"/>
                </a:lnTo>
                <a:lnTo>
                  <a:pt x="142" y="153"/>
                </a:lnTo>
                <a:lnTo>
                  <a:pt x="138" y="175"/>
                </a:lnTo>
                <a:lnTo>
                  <a:pt x="138" y="196"/>
                </a:lnTo>
                <a:lnTo>
                  <a:pt x="138" y="208"/>
                </a:lnTo>
                <a:lnTo>
                  <a:pt x="137" y="240"/>
                </a:lnTo>
                <a:lnTo>
                  <a:pt x="137" y="265"/>
                </a:lnTo>
                <a:lnTo>
                  <a:pt x="137" y="304"/>
                </a:lnTo>
                <a:lnTo>
                  <a:pt x="137" y="314"/>
                </a:lnTo>
                <a:lnTo>
                  <a:pt x="135" y="314"/>
                </a:lnTo>
                <a:lnTo>
                  <a:pt x="135" y="316"/>
                </a:lnTo>
                <a:lnTo>
                  <a:pt x="134" y="316"/>
                </a:lnTo>
                <a:lnTo>
                  <a:pt x="132" y="314"/>
                </a:lnTo>
                <a:lnTo>
                  <a:pt x="132" y="316"/>
                </a:lnTo>
                <a:lnTo>
                  <a:pt x="132" y="327"/>
                </a:lnTo>
                <a:lnTo>
                  <a:pt x="132" y="328"/>
                </a:lnTo>
                <a:lnTo>
                  <a:pt x="131" y="330"/>
                </a:lnTo>
                <a:lnTo>
                  <a:pt x="131" y="331"/>
                </a:lnTo>
                <a:lnTo>
                  <a:pt x="129" y="331"/>
                </a:lnTo>
                <a:lnTo>
                  <a:pt x="127" y="330"/>
                </a:lnTo>
                <a:lnTo>
                  <a:pt x="126" y="309"/>
                </a:lnTo>
                <a:lnTo>
                  <a:pt x="124" y="268"/>
                </a:lnTo>
                <a:lnTo>
                  <a:pt x="124" y="251"/>
                </a:lnTo>
                <a:lnTo>
                  <a:pt x="123" y="232"/>
                </a:lnTo>
                <a:lnTo>
                  <a:pt x="121" y="216"/>
                </a:lnTo>
                <a:lnTo>
                  <a:pt x="120" y="181"/>
                </a:lnTo>
                <a:lnTo>
                  <a:pt x="118" y="142"/>
                </a:lnTo>
                <a:lnTo>
                  <a:pt x="116" y="110"/>
                </a:lnTo>
                <a:lnTo>
                  <a:pt x="116" y="95"/>
                </a:lnTo>
                <a:lnTo>
                  <a:pt x="116" y="73"/>
                </a:lnTo>
                <a:lnTo>
                  <a:pt x="116" y="71"/>
                </a:lnTo>
                <a:lnTo>
                  <a:pt x="115" y="77"/>
                </a:lnTo>
                <a:lnTo>
                  <a:pt x="113" y="99"/>
                </a:lnTo>
                <a:lnTo>
                  <a:pt x="110" y="120"/>
                </a:lnTo>
                <a:lnTo>
                  <a:pt x="110" y="140"/>
                </a:lnTo>
                <a:lnTo>
                  <a:pt x="109" y="161"/>
                </a:lnTo>
                <a:lnTo>
                  <a:pt x="109" y="213"/>
                </a:lnTo>
                <a:lnTo>
                  <a:pt x="105" y="246"/>
                </a:lnTo>
                <a:lnTo>
                  <a:pt x="104" y="270"/>
                </a:lnTo>
                <a:lnTo>
                  <a:pt x="102" y="282"/>
                </a:lnTo>
                <a:lnTo>
                  <a:pt x="101" y="289"/>
                </a:lnTo>
                <a:lnTo>
                  <a:pt x="101" y="290"/>
                </a:lnTo>
                <a:lnTo>
                  <a:pt x="97" y="292"/>
                </a:lnTo>
                <a:lnTo>
                  <a:pt x="96" y="292"/>
                </a:lnTo>
                <a:lnTo>
                  <a:pt x="94" y="290"/>
                </a:lnTo>
                <a:lnTo>
                  <a:pt x="94" y="287"/>
                </a:lnTo>
                <a:lnTo>
                  <a:pt x="93" y="263"/>
                </a:lnTo>
                <a:lnTo>
                  <a:pt x="90" y="235"/>
                </a:lnTo>
                <a:lnTo>
                  <a:pt x="88" y="208"/>
                </a:lnTo>
                <a:lnTo>
                  <a:pt x="86" y="196"/>
                </a:lnTo>
                <a:lnTo>
                  <a:pt x="86" y="167"/>
                </a:lnTo>
                <a:lnTo>
                  <a:pt x="86" y="158"/>
                </a:lnTo>
                <a:lnTo>
                  <a:pt x="85" y="158"/>
                </a:lnTo>
                <a:lnTo>
                  <a:pt x="80" y="177"/>
                </a:lnTo>
                <a:lnTo>
                  <a:pt x="80" y="180"/>
                </a:lnTo>
                <a:lnTo>
                  <a:pt x="80" y="181"/>
                </a:lnTo>
                <a:lnTo>
                  <a:pt x="79" y="183"/>
                </a:lnTo>
                <a:lnTo>
                  <a:pt x="77" y="183"/>
                </a:lnTo>
                <a:lnTo>
                  <a:pt x="75" y="186"/>
                </a:lnTo>
                <a:lnTo>
                  <a:pt x="74" y="192"/>
                </a:lnTo>
                <a:lnTo>
                  <a:pt x="72" y="194"/>
                </a:lnTo>
                <a:lnTo>
                  <a:pt x="71" y="192"/>
                </a:lnTo>
                <a:lnTo>
                  <a:pt x="67" y="191"/>
                </a:lnTo>
                <a:lnTo>
                  <a:pt x="64" y="185"/>
                </a:lnTo>
                <a:lnTo>
                  <a:pt x="61" y="178"/>
                </a:lnTo>
                <a:lnTo>
                  <a:pt x="58" y="170"/>
                </a:lnTo>
                <a:lnTo>
                  <a:pt x="56" y="170"/>
                </a:lnTo>
                <a:lnTo>
                  <a:pt x="39" y="172"/>
                </a:lnTo>
                <a:lnTo>
                  <a:pt x="23" y="172"/>
                </a:lnTo>
                <a:lnTo>
                  <a:pt x="11" y="172"/>
                </a:lnTo>
                <a:lnTo>
                  <a:pt x="9" y="172"/>
                </a:lnTo>
                <a:lnTo>
                  <a:pt x="6" y="174"/>
                </a:lnTo>
                <a:lnTo>
                  <a:pt x="4" y="172"/>
                </a:lnTo>
                <a:lnTo>
                  <a:pt x="4" y="170"/>
                </a:lnTo>
                <a:lnTo>
                  <a:pt x="4" y="169"/>
                </a:lnTo>
                <a:lnTo>
                  <a:pt x="8" y="167"/>
                </a:lnTo>
                <a:lnTo>
                  <a:pt x="9" y="167"/>
                </a:lnTo>
                <a:lnTo>
                  <a:pt x="12" y="169"/>
                </a:lnTo>
                <a:lnTo>
                  <a:pt x="25" y="169"/>
                </a:lnTo>
                <a:lnTo>
                  <a:pt x="39" y="169"/>
                </a:lnTo>
                <a:lnTo>
                  <a:pt x="58" y="167"/>
                </a:lnTo>
                <a:lnTo>
                  <a:pt x="60" y="167"/>
                </a:lnTo>
                <a:lnTo>
                  <a:pt x="60" y="169"/>
                </a:lnTo>
                <a:lnTo>
                  <a:pt x="64" y="177"/>
                </a:lnTo>
                <a:lnTo>
                  <a:pt x="71" y="189"/>
                </a:lnTo>
                <a:lnTo>
                  <a:pt x="72" y="189"/>
                </a:lnTo>
                <a:lnTo>
                  <a:pt x="72" y="185"/>
                </a:lnTo>
                <a:lnTo>
                  <a:pt x="71" y="183"/>
                </a:lnTo>
                <a:lnTo>
                  <a:pt x="69" y="181"/>
                </a:lnTo>
                <a:lnTo>
                  <a:pt x="64" y="169"/>
                </a:lnTo>
                <a:lnTo>
                  <a:pt x="63" y="164"/>
                </a:lnTo>
                <a:lnTo>
                  <a:pt x="61" y="163"/>
                </a:lnTo>
                <a:lnTo>
                  <a:pt x="56" y="163"/>
                </a:lnTo>
                <a:lnTo>
                  <a:pt x="49" y="163"/>
                </a:lnTo>
                <a:lnTo>
                  <a:pt x="17" y="163"/>
                </a:lnTo>
                <a:lnTo>
                  <a:pt x="9" y="164"/>
                </a:lnTo>
                <a:lnTo>
                  <a:pt x="8" y="164"/>
                </a:lnTo>
                <a:lnTo>
                  <a:pt x="6" y="166"/>
                </a:lnTo>
                <a:lnTo>
                  <a:pt x="4" y="164"/>
                </a:lnTo>
                <a:lnTo>
                  <a:pt x="3" y="166"/>
                </a:lnTo>
                <a:lnTo>
                  <a:pt x="0" y="164"/>
                </a:lnTo>
                <a:lnTo>
                  <a:pt x="0" y="163"/>
                </a:lnTo>
                <a:lnTo>
                  <a:pt x="0" y="159"/>
                </a:lnTo>
                <a:lnTo>
                  <a:pt x="1" y="159"/>
                </a:lnTo>
                <a:lnTo>
                  <a:pt x="3" y="159"/>
                </a:lnTo>
                <a:lnTo>
                  <a:pt x="4" y="161"/>
                </a:lnTo>
                <a:lnTo>
                  <a:pt x="6" y="159"/>
                </a:lnTo>
                <a:lnTo>
                  <a:pt x="8" y="159"/>
                </a:lnTo>
                <a:lnTo>
                  <a:pt x="14" y="159"/>
                </a:lnTo>
                <a:lnTo>
                  <a:pt x="20" y="159"/>
                </a:lnTo>
                <a:lnTo>
                  <a:pt x="39" y="159"/>
                </a:lnTo>
                <a:lnTo>
                  <a:pt x="55" y="158"/>
                </a:lnTo>
                <a:lnTo>
                  <a:pt x="60" y="158"/>
                </a:lnTo>
                <a:lnTo>
                  <a:pt x="63" y="158"/>
                </a:lnTo>
                <a:lnTo>
                  <a:pt x="64" y="158"/>
                </a:lnTo>
                <a:lnTo>
                  <a:pt x="69" y="158"/>
                </a:lnTo>
                <a:lnTo>
                  <a:pt x="71" y="159"/>
                </a:lnTo>
                <a:lnTo>
                  <a:pt x="72" y="161"/>
                </a:lnTo>
                <a:lnTo>
                  <a:pt x="74" y="170"/>
                </a:lnTo>
                <a:lnTo>
                  <a:pt x="75" y="172"/>
                </a:lnTo>
                <a:lnTo>
                  <a:pt x="77" y="166"/>
                </a:lnTo>
                <a:lnTo>
                  <a:pt x="82" y="150"/>
                </a:lnTo>
                <a:lnTo>
                  <a:pt x="83" y="145"/>
                </a:lnTo>
                <a:lnTo>
                  <a:pt x="85" y="144"/>
                </a:lnTo>
                <a:lnTo>
                  <a:pt x="86" y="142"/>
                </a:lnTo>
                <a:lnTo>
                  <a:pt x="88" y="142"/>
                </a:lnTo>
                <a:lnTo>
                  <a:pt x="90" y="144"/>
                </a:lnTo>
                <a:lnTo>
                  <a:pt x="90" y="145"/>
                </a:lnTo>
                <a:lnTo>
                  <a:pt x="90" y="150"/>
                </a:lnTo>
                <a:lnTo>
                  <a:pt x="90" y="153"/>
                </a:lnTo>
                <a:lnTo>
                  <a:pt x="91" y="159"/>
                </a:lnTo>
                <a:lnTo>
                  <a:pt x="91" y="183"/>
                </a:lnTo>
                <a:lnTo>
                  <a:pt x="93" y="204"/>
                </a:lnTo>
                <a:lnTo>
                  <a:pt x="94" y="233"/>
                </a:lnTo>
                <a:lnTo>
                  <a:pt x="96" y="256"/>
                </a:lnTo>
                <a:lnTo>
                  <a:pt x="97" y="267"/>
                </a:lnTo>
                <a:lnTo>
                  <a:pt x="97" y="265"/>
                </a:lnTo>
                <a:lnTo>
                  <a:pt x="97" y="260"/>
                </a:lnTo>
                <a:lnTo>
                  <a:pt x="97" y="169"/>
                </a:lnTo>
                <a:lnTo>
                  <a:pt x="99" y="148"/>
                </a:lnTo>
                <a:lnTo>
                  <a:pt x="101" y="126"/>
                </a:lnTo>
                <a:lnTo>
                  <a:pt x="102" y="109"/>
                </a:lnTo>
                <a:lnTo>
                  <a:pt x="104" y="96"/>
                </a:lnTo>
                <a:lnTo>
                  <a:pt x="105" y="71"/>
                </a:lnTo>
                <a:lnTo>
                  <a:pt x="107" y="58"/>
                </a:lnTo>
                <a:lnTo>
                  <a:pt x="107" y="30"/>
                </a:lnTo>
                <a:lnTo>
                  <a:pt x="109" y="22"/>
                </a:lnTo>
                <a:lnTo>
                  <a:pt x="109" y="19"/>
                </a:lnTo>
                <a:lnTo>
                  <a:pt x="112" y="17"/>
                </a:lnTo>
                <a:lnTo>
                  <a:pt x="113" y="19"/>
                </a:lnTo>
                <a:lnTo>
                  <a:pt x="115" y="22"/>
                </a:lnTo>
                <a:lnTo>
                  <a:pt x="115" y="24"/>
                </a:lnTo>
                <a:lnTo>
                  <a:pt x="116" y="22"/>
                </a:lnTo>
                <a:lnTo>
                  <a:pt x="118" y="22"/>
                </a:lnTo>
                <a:lnTo>
                  <a:pt x="120" y="24"/>
                </a:lnTo>
                <a:lnTo>
                  <a:pt x="120" y="22"/>
                </a:lnTo>
                <a:lnTo>
                  <a:pt x="120" y="17"/>
                </a:lnTo>
                <a:lnTo>
                  <a:pt x="121" y="17"/>
                </a:lnTo>
                <a:lnTo>
                  <a:pt x="121" y="16"/>
                </a:lnTo>
                <a:lnTo>
                  <a:pt x="123" y="17"/>
                </a:lnTo>
                <a:lnTo>
                  <a:pt x="123" y="22"/>
                </a:lnTo>
                <a:lnTo>
                  <a:pt x="123" y="80"/>
                </a:lnTo>
                <a:lnTo>
                  <a:pt x="124" y="110"/>
                </a:lnTo>
                <a:lnTo>
                  <a:pt x="124" y="131"/>
                </a:lnTo>
                <a:lnTo>
                  <a:pt x="126" y="155"/>
                </a:lnTo>
                <a:lnTo>
                  <a:pt x="126" y="164"/>
                </a:lnTo>
                <a:lnTo>
                  <a:pt x="127" y="180"/>
                </a:lnTo>
                <a:lnTo>
                  <a:pt x="129" y="210"/>
                </a:lnTo>
                <a:lnTo>
                  <a:pt x="131" y="233"/>
                </a:lnTo>
                <a:lnTo>
                  <a:pt x="131" y="238"/>
                </a:lnTo>
                <a:lnTo>
                  <a:pt x="131" y="241"/>
                </a:lnTo>
                <a:lnTo>
                  <a:pt x="131" y="237"/>
                </a:lnTo>
                <a:lnTo>
                  <a:pt x="134" y="213"/>
                </a:lnTo>
                <a:lnTo>
                  <a:pt x="135" y="194"/>
                </a:lnTo>
                <a:lnTo>
                  <a:pt x="135" y="175"/>
                </a:lnTo>
                <a:lnTo>
                  <a:pt x="135" y="142"/>
                </a:lnTo>
                <a:lnTo>
                  <a:pt x="137" y="133"/>
                </a:lnTo>
                <a:lnTo>
                  <a:pt x="138" y="129"/>
                </a:lnTo>
                <a:lnTo>
                  <a:pt x="142" y="131"/>
                </a:lnTo>
                <a:lnTo>
                  <a:pt x="143" y="131"/>
                </a:lnTo>
                <a:lnTo>
                  <a:pt x="145" y="131"/>
                </a:lnTo>
                <a:lnTo>
                  <a:pt x="145" y="136"/>
                </a:lnTo>
                <a:lnTo>
                  <a:pt x="146" y="140"/>
                </a:lnTo>
                <a:lnTo>
                  <a:pt x="146" y="142"/>
                </a:lnTo>
                <a:lnTo>
                  <a:pt x="151" y="163"/>
                </a:lnTo>
                <a:lnTo>
                  <a:pt x="153" y="180"/>
                </a:lnTo>
                <a:lnTo>
                  <a:pt x="154" y="181"/>
                </a:lnTo>
                <a:lnTo>
                  <a:pt x="156" y="177"/>
                </a:lnTo>
                <a:lnTo>
                  <a:pt x="157" y="170"/>
                </a:lnTo>
                <a:lnTo>
                  <a:pt x="159" y="161"/>
                </a:lnTo>
                <a:lnTo>
                  <a:pt x="164" y="140"/>
                </a:lnTo>
                <a:lnTo>
                  <a:pt x="164" y="139"/>
                </a:lnTo>
                <a:lnTo>
                  <a:pt x="165" y="137"/>
                </a:lnTo>
                <a:lnTo>
                  <a:pt x="167" y="139"/>
                </a:lnTo>
                <a:lnTo>
                  <a:pt x="168" y="140"/>
                </a:lnTo>
                <a:lnTo>
                  <a:pt x="170" y="140"/>
                </a:lnTo>
                <a:lnTo>
                  <a:pt x="172" y="142"/>
                </a:lnTo>
                <a:lnTo>
                  <a:pt x="172" y="144"/>
                </a:lnTo>
                <a:lnTo>
                  <a:pt x="173" y="158"/>
                </a:lnTo>
                <a:lnTo>
                  <a:pt x="175" y="163"/>
                </a:lnTo>
                <a:lnTo>
                  <a:pt x="176" y="166"/>
                </a:lnTo>
                <a:lnTo>
                  <a:pt x="178" y="161"/>
                </a:lnTo>
                <a:lnTo>
                  <a:pt x="179" y="156"/>
                </a:lnTo>
                <a:lnTo>
                  <a:pt x="181" y="155"/>
                </a:lnTo>
                <a:lnTo>
                  <a:pt x="183" y="153"/>
                </a:lnTo>
                <a:lnTo>
                  <a:pt x="184" y="155"/>
                </a:lnTo>
                <a:lnTo>
                  <a:pt x="186" y="156"/>
                </a:lnTo>
                <a:lnTo>
                  <a:pt x="186" y="155"/>
                </a:lnTo>
                <a:lnTo>
                  <a:pt x="187" y="153"/>
                </a:lnTo>
                <a:lnTo>
                  <a:pt x="189" y="155"/>
                </a:lnTo>
                <a:lnTo>
                  <a:pt x="191" y="156"/>
                </a:lnTo>
                <a:lnTo>
                  <a:pt x="192" y="159"/>
                </a:lnTo>
                <a:lnTo>
                  <a:pt x="194" y="161"/>
                </a:lnTo>
                <a:lnTo>
                  <a:pt x="195" y="164"/>
                </a:lnTo>
                <a:lnTo>
                  <a:pt x="197" y="166"/>
                </a:lnTo>
                <a:lnTo>
                  <a:pt x="197" y="164"/>
                </a:lnTo>
                <a:lnTo>
                  <a:pt x="198" y="151"/>
                </a:lnTo>
                <a:lnTo>
                  <a:pt x="200" y="136"/>
                </a:lnTo>
                <a:lnTo>
                  <a:pt x="200" y="131"/>
                </a:lnTo>
                <a:lnTo>
                  <a:pt x="200" y="112"/>
                </a:lnTo>
                <a:lnTo>
                  <a:pt x="200" y="98"/>
                </a:lnTo>
                <a:lnTo>
                  <a:pt x="202" y="76"/>
                </a:lnTo>
                <a:lnTo>
                  <a:pt x="203" y="62"/>
                </a:lnTo>
                <a:lnTo>
                  <a:pt x="206" y="47"/>
                </a:lnTo>
                <a:lnTo>
                  <a:pt x="211" y="25"/>
                </a:lnTo>
                <a:lnTo>
                  <a:pt x="213" y="19"/>
                </a:lnTo>
                <a:lnTo>
                  <a:pt x="213" y="17"/>
                </a:lnTo>
                <a:lnTo>
                  <a:pt x="214" y="16"/>
                </a:lnTo>
                <a:lnTo>
                  <a:pt x="214" y="3"/>
                </a:lnTo>
                <a:lnTo>
                  <a:pt x="214" y="2"/>
                </a:lnTo>
                <a:lnTo>
                  <a:pt x="216" y="0"/>
                </a:lnTo>
                <a:lnTo>
                  <a:pt x="217" y="0"/>
                </a:lnTo>
                <a:lnTo>
                  <a:pt x="217" y="2"/>
                </a:lnTo>
                <a:lnTo>
                  <a:pt x="217" y="3"/>
                </a:lnTo>
                <a:lnTo>
                  <a:pt x="219" y="3"/>
                </a:lnTo>
                <a:lnTo>
                  <a:pt x="221" y="5"/>
                </a:lnTo>
                <a:lnTo>
                  <a:pt x="221" y="6"/>
                </a:lnTo>
                <a:lnTo>
                  <a:pt x="221" y="28"/>
                </a:lnTo>
                <a:lnTo>
                  <a:pt x="219" y="62"/>
                </a:lnTo>
                <a:lnTo>
                  <a:pt x="219" y="227"/>
                </a:lnTo>
                <a:lnTo>
                  <a:pt x="221" y="282"/>
                </a:lnTo>
                <a:lnTo>
                  <a:pt x="221" y="284"/>
                </a:lnTo>
                <a:lnTo>
                  <a:pt x="221" y="262"/>
                </a:lnTo>
                <a:lnTo>
                  <a:pt x="221" y="232"/>
                </a:lnTo>
                <a:lnTo>
                  <a:pt x="222" y="204"/>
                </a:lnTo>
                <a:lnTo>
                  <a:pt x="224" y="180"/>
                </a:lnTo>
                <a:lnTo>
                  <a:pt x="227" y="159"/>
                </a:lnTo>
                <a:lnTo>
                  <a:pt x="230" y="144"/>
                </a:lnTo>
                <a:lnTo>
                  <a:pt x="230" y="136"/>
                </a:lnTo>
                <a:lnTo>
                  <a:pt x="232" y="134"/>
                </a:lnTo>
                <a:lnTo>
                  <a:pt x="232" y="133"/>
                </a:lnTo>
                <a:lnTo>
                  <a:pt x="232" y="129"/>
                </a:lnTo>
                <a:lnTo>
                  <a:pt x="235" y="128"/>
                </a:lnTo>
                <a:lnTo>
                  <a:pt x="236" y="129"/>
                </a:lnTo>
                <a:lnTo>
                  <a:pt x="236" y="131"/>
                </a:lnTo>
                <a:lnTo>
                  <a:pt x="236" y="129"/>
                </a:lnTo>
                <a:lnTo>
                  <a:pt x="236" y="128"/>
                </a:lnTo>
                <a:lnTo>
                  <a:pt x="238" y="126"/>
                </a:lnTo>
                <a:lnTo>
                  <a:pt x="239" y="128"/>
                </a:lnTo>
                <a:lnTo>
                  <a:pt x="239" y="131"/>
                </a:lnTo>
                <a:lnTo>
                  <a:pt x="239" y="163"/>
                </a:lnTo>
                <a:lnTo>
                  <a:pt x="241" y="169"/>
                </a:lnTo>
                <a:lnTo>
                  <a:pt x="241" y="167"/>
                </a:lnTo>
                <a:lnTo>
                  <a:pt x="246" y="155"/>
                </a:lnTo>
                <a:lnTo>
                  <a:pt x="249" y="147"/>
                </a:lnTo>
                <a:lnTo>
                  <a:pt x="250" y="145"/>
                </a:lnTo>
                <a:lnTo>
                  <a:pt x="252" y="145"/>
                </a:lnTo>
                <a:lnTo>
                  <a:pt x="254" y="144"/>
                </a:lnTo>
                <a:lnTo>
                  <a:pt x="254" y="140"/>
                </a:lnTo>
                <a:lnTo>
                  <a:pt x="255" y="139"/>
                </a:lnTo>
                <a:lnTo>
                  <a:pt x="258" y="137"/>
                </a:lnTo>
                <a:lnTo>
                  <a:pt x="260" y="140"/>
                </a:lnTo>
                <a:lnTo>
                  <a:pt x="262" y="148"/>
                </a:lnTo>
                <a:lnTo>
                  <a:pt x="263" y="158"/>
                </a:lnTo>
                <a:lnTo>
                  <a:pt x="263" y="159"/>
                </a:lnTo>
                <a:lnTo>
                  <a:pt x="263" y="158"/>
                </a:lnTo>
                <a:lnTo>
                  <a:pt x="266" y="155"/>
                </a:lnTo>
                <a:lnTo>
                  <a:pt x="268" y="151"/>
                </a:lnTo>
                <a:lnTo>
                  <a:pt x="271" y="153"/>
                </a:lnTo>
                <a:lnTo>
                  <a:pt x="273" y="151"/>
                </a:lnTo>
                <a:lnTo>
                  <a:pt x="274" y="150"/>
                </a:lnTo>
                <a:lnTo>
                  <a:pt x="276" y="148"/>
                </a:lnTo>
                <a:lnTo>
                  <a:pt x="277" y="150"/>
                </a:lnTo>
                <a:lnTo>
                  <a:pt x="277" y="153"/>
                </a:lnTo>
                <a:lnTo>
                  <a:pt x="279" y="155"/>
                </a:lnTo>
                <a:lnTo>
                  <a:pt x="279" y="153"/>
                </a:lnTo>
                <a:lnTo>
                  <a:pt x="280" y="140"/>
                </a:lnTo>
                <a:lnTo>
                  <a:pt x="280" y="121"/>
                </a:lnTo>
                <a:lnTo>
                  <a:pt x="282" y="114"/>
                </a:lnTo>
                <a:lnTo>
                  <a:pt x="284" y="99"/>
                </a:lnTo>
                <a:lnTo>
                  <a:pt x="288" y="73"/>
                </a:lnTo>
                <a:lnTo>
                  <a:pt x="290" y="65"/>
                </a:lnTo>
                <a:lnTo>
                  <a:pt x="293" y="51"/>
                </a:lnTo>
                <a:lnTo>
                  <a:pt x="295" y="36"/>
                </a:lnTo>
                <a:lnTo>
                  <a:pt x="295" y="35"/>
                </a:lnTo>
                <a:lnTo>
                  <a:pt x="295" y="33"/>
                </a:lnTo>
                <a:lnTo>
                  <a:pt x="296" y="21"/>
                </a:lnTo>
                <a:lnTo>
                  <a:pt x="296" y="16"/>
                </a:lnTo>
                <a:lnTo>
                  <a:pt x="298" y="13"/>
                </a:lnTo>
                <a:lnTo>
                  <a:pt x="299" y="13"/>
                </a:lnTo>
                <a:lnTo>
                  <a:pt x="301" y="10"/>
                </a:lnTo>
                <a:lnTo>
                  <a:pt x="301" y="8"/>
                </a:lnTo>
                <a:lnTo>
                  <a:pt x="303" y="6"/>
                </a:lnTo>
                <a:lnTo>
                  <a:pt x="304" y="8"/>
                </a:lnTo>
                <a:lnTo>
                  <a:pt x="304" y="10"/>
                </a:lnTo>
                <a:lnTo>
                  <a:pt x="303" y="25"/>
                </a:lnTo>
                <a:lnTo>
                  <a:pt x="301" y="36"/>
                </a:lnTo>
                <a:lnTo>
                  <a:pt x="301" y="41"/>
                </a:lnTo>
                <a:lnTo>
                  <a:pt x="301" y="123"/>
                </a:lnTo>
                <a:lnTo>
                  <a:pt x="299" y="174"/>
                </a:lnTo>
                <a:lnTo>
                  <a:pt x="299" y="183"/>
                </a:lnTo>
                <a:lnTo>
                  <a:pt x="299" y="197"/>
                </a:lnTo>
                <a:lnTo>
                  <a:pt x="299" y="213"/>
                </a:lnTo>
                <a:lnTo>
                  <a:pt x="299" y="249"/>
                </a:lnTo>
                <a:lnTo>
                  <a:pt x="301" y="273"/>
                </a:lnTo>
                <a:lnTo>
                  <a:pt x="301" y="289"/>
                </a:lnTo>
                <a:lnTo>
                  <a:pt x="301" y="292"/>
                </a:lnTo>
                <a:lnTo>
                  <a:pt x="303" y="292"/>
                </a:lnTo>
                <a:lnTo>
                  <a:pt x="303" y="287"/>
                </a:lnTo>
                <a:lnTo>
                  <a:pt x="303" y="268"/>
                </a:lnTo>
                <a:lnTo>
                  <a:pt x="304" y="249"/>
                </a:lnTo>
                <a:lnTo>
                  <a:pt x="304" y="238"/>
                </a:lnTo>
                <a:lnTo>
                  <a:pt x="306" y="210"/>
                </a:lnTo>
                <a:lnTo>
                  <a:pt x="307" y="192"/>
                </a:lnTo>
                <a:lnTo>
                  <a:pt x="309" y="174"/>
                </a:lnTo>
                <a:lnTo>
                  <a:pt x="310" y="156"/>
                </a:lnTo>
                <a:lnTo>
                  <a:pt x="310" y="136"/>
                </a:lnTo>
                <a:lnTo>
                  <a:pt x="312" y="128"/>
                </a:lnTo>
                <a:lnTo>
                  <a:pt x="312" y="125"/>
                </a:lnTo>
                <a:lnTo>
                  <a:pt x="315" y="121"/>
                </a:lnTo>
                <a:lnTo>
                  <a:pt x="317" y="121"/>
                </a:lnTo>
                <a:lnTo>
                  <a:pt x="320" y="121"/>
                </a:lnTo>
                <a:lnTo>
                  <a:pt x="320" y="125"/>
                </a:lnTo>
                <a:lnTo>
                  <a:pt x="328" y="147"/>
                </a:lnTo>
                <a:lnTo>
                  <a:pt x="329" y="151"/>
                </a:lnTo>
                <a:lnTo>
                  <a:pt x="329" y="150"/>
                </a:lnTo>
                <a:lnTo>
                  <a:pt x="334" y="137"/>
                </a:lnTo>
                <a:lnTo>
                  <a:pt x="336" y="136"/>
                </a:lnTo>
                <a:lnTo>
                  <a:pt x="337" y="128"/>
                </a:lnTo>
                <a:lnTo>
                  <a:pt x="339" y="125"/>
                </a:lnTo>
                <a:lnTo>
                  <a:pt x="340" y="121"/>
                </a:lnTo>
                <a:lnTo>
                  <a:pt x="342" y="120"/>
                </a:lnTo>
                <a:lnTo>
                  <a:pt x="344" y="121"/>
                </a:lnTo>
                <a:lnTo>
                  <a:pt x="344" y="123"/>
                </a:lnTo>
                <a:lnTo>
                  <a:pt x="347" y="133"/>
                </a:lnTo>
                <a:lnTo>
                  <a:pt x="350" y="147"/>
                </a:lnTo>
                <a:lnTo>
                  <a:pt x="351" y="150"/>
                </a:lnTo>
                <a:lnTo>
                  <a:pt x="355" y="153"/>
                </a:lnTo>
                <a:lnTo>
                  <a:pt x="356" y="153"/>
                </a:lnTo>
                <a:lnTo>
                  <a:pt x="366" y="151"/>
                </a:lnTo>
                <a:lnTo>
                  <a:pt x="377" y="151"/>
                </a:lnTo>
                <a:lnTo>
                  <a:pt x="399" y="151"/>
                </a:lnTo>
                <a:lnTo>
                  <a:pt x="400" y="151"/>
                </a:lnTo>
                <a:lnTo>
                  <a:pt x="402" y="150"/>
                </a:lnTo>
                <a:lnTo>
                  <a:pt x="404" y="148"/>
                </a:lnTo>
                <a:lnTo>
                  <a:pt x="405" y="148"/>
                </a:lnTo>
                <a:lnTo>
                  <a:pt x="407" y="150"/>
                </a:lnTo>
                <a:lnTo>
                  <a:pt x="407" y="153"/>
                </a:lnTo>
                <a:lnTo>
                  <a:pt x="407" y="155"/>
                </a:lnTo>
                <a:lnTo>
                  <a:pt x="405" y="155"/>
                </a:lnTo>
                <a:lnTo>
                  <a:pt x="370" y="155"/>
                </a:lnTo>
                <a:lnTo>
                  <a:pt x="362" y="156"/>
                </a:lnTo>
                <a:lnTo>
                  <a:pt x="370" y="156"/>
                </a:lnTo>
                <a:lnTo>
                  <a:pt x="388" y="155"/>
                </a:lnTo>
                <a:lnTo>
                  <a:pt x="402" y="155"/>
                </a:lnTo>
                <a:lnTo>
                  <a:pt x="411" y="155"/>
                </a:lnTo>
                <a:lnTo>
                  <a:pt x="413" y="153"/>
                </a:lnTo>
                <a:lnTo>
                  <a:pt x="415" y="153"/>
                </a:lnTo>
                <a:lnTo>
                  <a:pt x="416" y="153"/>
                </a:lnTo>
                <a:lnTo>
                  <a:pt x="418" y="155"/>
                </a:lnTo>
                <a:lnTo>
                  <a:pt x="418" y="156"/>
                </a:lnTo>
                <a:lnTo>
                  <a:pt x="416" y="158"/>
                </a:lnTo>
                <a:lnTo>
                  <a:pt x="413" y="159"/>
                </a:lnTo>
                <a:lnTo>
                  <a:pt x="411" y="161"/>
                </a:lnTo>
                <a:lnTo>
                  <a:pt x="410" y="161"/>
                </a:lnTo>
                <a:lnTo>
                  <a:pt x="407" y="159"/>
                </a:lnTo>
                <a:lnTo>
                  <a:pt x="375" y="159"/>
                </a:lnTo>
                <a:lnTo>
                  <a:pt x="370" y="159"/>
                </a:lnTo>
                <a:lnTo>
                  <a:pt x="366" y="159"/>
                </a:lnTo>
                <a:lnTo>
                  <a:pt x="359" y="163"/>
                </a:lnTo>
                <a:lnTo>
                  <a:pt x="358" y="164"/>
                </a:lnTo>
                <a:lnTo>
                  <a:pt x="355" y="164"/>
                </a:lnTo>
                <a:lnTo>
                  <a:pt x="351" y="166"/>
                </a:lnTo>
                <a:lnTo>
                  <a:pt x="350" y="163"/>
                </a:lnTo>
                <a:lnTo>
                  <a:pt x="348" y="159"/>
                </a:lnTo>
                <a:lnTo>
                  <a:pt x="347" y="159"/>
                </a:lnTo>
                <a:lnTo>
                  <a:pt x="345" y="158"/>
                </a:lnTo>
                <a:lnTo>
                  <a:pt x="344" y="156"/>
                </a:lnTo>
                <a:lnTo>
                  <a:pt x="344" y="153"/>
                </a:lnTo>
                <a:lnTo>
                  <a:pt x="342" y="140"/>
                </a:lnTo>
                <a:lnTo>
                  <a:pt x="340" y="136"/>
                </a:lnTo>
                <a:lnTo>
                  <a:pt x="340" y="134"/>
                </a:lnTo>
                <a:lnTo>
                  <a:pt x="339" y="137"/>
                </a:lnTo>
                <a:lnTo>
                  <a:pt x="337" y="147"/>
                </a:lnTo>
                <a:lnTo>
                  <a:pt x="334" y="167"/>
                </a:lnTo>
                <a:lnTo>
                  <a:pt x="333" y="172"/>
                </a:lnTo>
                <a:lnTo>
                  <a:pt x="333" y="174"/>
                </a:lnTo>
                <a:lnTo>
                  <a:pt x="331" y="175"/>
                </a:lnTo>
                <a:lnTo>
                  <a:pt x="329" y="174"/>
                </a:lnTo>
                <a:lnTo>
                  <a:pt x="328" y="172"/>
                </a:lnTo>
                <a:lnTo>
                  <a:pt x="328" y="164"/>
                </a:lnTo>
                <a:lnTo>
                  <a:pt x="325" y="164"/>
                </a:lnTo>
                <a:lnTo>
                  <a:pt x="323" y="161"/>
                </a:lnTo>
                <a:lnTo>
                  <a:pt x="320" y="147"/>
                </a:lnTo>
                <a:lnTo>
                  <a:pt x="317" y="134"/>
                </a:lnTo>
                <a:lnTo>
                  <a:pt x="317" y="136"/>
                </a:lnTo>
                <a:lnTo>
                  <a:pt x="315" y="156"/>
                </a:lnTo>
                <a:lnTo>
                  <a:pt x="314" y="194"/>
                </a:lnTo>
                <a:lnTo>
                  <a:pt x="312" y="230"/>
                </a:lnTo>
                <a:lnTo>
                  <a:pt x="312" y="257"/>
                </a:lnTo>
                <a:lnTo>
                  <a:pt x="310" y="278"/>
                </a:lnTo>
                <a:lnTo>
                  <a:pt x="309" y="303"/>
                </a:lnTo>
                <a:lnTo>
                  <a:pt x="307" y="320"/>
                </a:lnTo>
                <a:lnTo>
                  <a:pt x="306" y="330"/>
                </a:lnTo>
                <a:lnTo>
                  <a:pt x="303" y="341"/>
                </a:lnTo>
                <a:lnTo>
                  <a:pt x="303" y="344"/>
                </a:lnTo>
                <a:lnTo>
                  <a:pt x="303" y="352"/>
                </a:lnTo>
                <a:lnTo>
                  <a:pt x="303" y="353"/>
                </a:lnTo>
                <a:lnTo>
                  <a:pt x="301" y="353"/>
                </a:lnTo>
                <a:lnTo>
                  <a:pt x="299" y="353"/>
                </a:lnTo>
                <a:lnTo>
                  <a:pt x="299" y="350"/>
                </a:lnTo>
                <a:lnTo>
                  <a:pt x="299" y="349"/>
                </a:lnTo>
                <a:close/>
                <a:moveTo>
                  <a:pt x="236" y="175"/>
                </a:moveTo>
                <a:lnTo>
                  <a:pt x="236" y="175"/>
                </a:lnTo>
                <a:lnTo>
                  <a:pt x="236" y="170"/>
                </a:lnTo>
                <a:lnTo>
                  <a:pt x="236" y="167"/>
                </a:lnTo>
                <a:lnTo>
                  <a:pt x="236" y="164"/>
                </a:lnTo>
                <a:lnTo>
                  <a:pt x="236" y="170"/>
                </a:lnTo>
                <a:lnTo>
                  <a:pt x="236" y="175"/>
                </a:lnTo>
                <a:lnTo>
                  <a:pt x="238" y="178"/>
                </a:lnTo>
                <a:lnTo>
                  <a:pt x="236" y="175"/>
                </a:lnTo>
                <a:close/>
                <a:moveTo>
                  <a:pt x="102" y="249"/>
                </a:moveTo>
                <a:lnTo>
                  <a:pt x="102" y="249"/>
                </a:lnTo>
                <a:lnTo>
                  <a:pt x="102" y="251"/>
                </a:lnTo>
                <a:lnTo>
                  <a:pt x="101" y="260"/>
                </a:lnTo>
                <a:lnTo>
                  <a:pt x="101" y="263"/>
                </a:lnTo>
                <a:lnTo>
                  <a:pt x="102" y="256"/>
                </a:lnTo>
                <a:lnTo>
                  <a:pt x="102" y="249"/>
                </a:lnTo>
                <a:lnTo>
                  <a:pt x="102" y="248"/>
                </a:lnTo>
                <a:lnTo>
                  <a:pt x="102" y="249"/>
                </a:lnTo>
                <a:close/>
                <a:moveTo>
                  <a:pt x="107" y="93"/>
                </a:moveTo>
                <a:lnTo>
                  <a:pt x="107" y="93"/>
                </a:lnTo>
                <a:lnTo>
                  <a:pt x="107" y="98"/>
                </a:lnTo>
                <a:lnTo>
                  <a:pt x="105" y="106"/>
                </a:lnTo>
                <a:lnTo>
                  <a:pt x="104" y="125"/>
                </a:lnTo>
                <a:lnTo>
                  <a:pt x="102" y="145"/>
                </a:lnTo>
                <a:lnTo>
                  <a:pt x="101" y="170"/>
                </a:lnTo>
                <a:lnTo>
                  <a:pt x="101" y="232"/>
                </a:lnTo>
                <a:lnTo>
                  <a:pt x="101" y="233"/>
                </a:lnTo>
                <a:lnTo>
                  <a:pt x="101" y="232"/>
                </a:lnTo>
                <a:lnTo>
                  <a:pt x="102" y="221"/>
                </a:lnTo>
                <a:lnTo>
                  <a:pt x="104" y="205"/>
                </a:lnTo>
                <a:lnTo>
                  <a:pt x="105" y="183"/>
                </a:lnTo>
                <a:lnTo>
                  <a:pt x="105" y="144"/>
                </a:lnTo>
                <a:lnTo>
                  <a:pt x="107" y="128"/>
                </a:lnTo>
                <a:lnTo>
                  <a:pt x="107" y="110"/>
                </a:lnTo>
                <a:lnTo>
                  <a:pt x="107" y="95"/>
                </a:lnTo>
                <a:lnTo>
                  <a:pt x="107" y="93"/>
                </a:lnTo>
                <a:close/>
                <a:moveTo>
                  <a:pt x="288" y="87"/>
                </a:moveTo>
                <a:lnTo>
                  <a:pt x="288" y="87"/>
                </a:lnTo>
                <a:lnTo>
                  <a:pt x="288" y="92"/>
                </a:lnTo>
                <a:lnTo>
                  <a:pt x="285" y="109"/>
                </a:lnTo>
                <a:lnTo>
                  <a:pt x="284" y="129"/>
                </a:lnTo>
                <a:lnTo>
                  <a:pt x="280" y="159"/>
                </a:lnTo>
                <a:lnTo>
                  <a:pt x="282" y="161"/>
                </a:lnTo>
                <a:lnTo>
                  <a:pt x="285" y="125"/>
                </a:lnTo>
                <a:lnTo>
                  <a:pt x="288" y="87"/>
                </a:lnTo>
                <a:close/>
                <a:moveTo>
                  <a:pt x="203" y="88"/>
                </a:moveTo>
                <a:lnTo>
                  <a:pt x="203" y="88"/>
                </a:lnTo>
                <a:lnTo>
                  <a:pt x="205" y="85"/>
                </a:lnTo>
                <a:lnTo>
                  <a:pt x="209" y="54"/>
                </a:lnTo>
                <a:lnTo>
                  <a:pt x="213" y="41"/>
                </a:lnTo>
                <a:lnTo>
                  <a:pt x="214" y="28"/>
                </a:lnTo>
                <a:lnTo>
                  <a:pt x="214" y="27"/>
                </a:lnTo>
                <a:lnTo>
                  <a:pt x="213" y="28"/>
                </a:lnTo>
                <a:lnTo>
                  <a:pt x="213" y="33"/>
                </a:lnTo>
                <a:lnTo>
                  <a:pt x="208" y="49"/>
                </a:lnTo>
                <a:lnTo>
                  <a:pt x="206" y="66"/>
                </a:lnTo>
                <a:lnTo>
                  <a:pt x="205" y="80"/>
                </a:lnTo>
                <a:lnTo>
                  <a:pt x="203" y="88"/>
                </a:lnTo>
                <a:close/>
                <a:moveTo>
                  <a:pt x="110" y="85"/>
                </a:moveTo>
                <a:lnTo>
                  <a:pt x="110" y="85"/>
                </a:lnTo>
                <a:lnTo>
                  <a:pt x="112" y="85"/>
                </a:lnTo>
                <a:lnTo>
                  <a:pt x="112" y="77"/>
                </a:lnTo>
                <a:lnTo>
                  <a:pt x="115" y="57"/>
                </a:lnTo>
                <a:lnTo>
                  <a:pt x="116" y="52"/>
                </a:lnTo>
                <a:lnTo>
                  <a:pt x="115" y="43"/>
                </a:lnTo>
                <a:lnTo>
                  <a:pt x="115" y="41"/>
                </a:lnTo>
                <a:lnTo>
                  <a:pt x="115" y="43"/>
                </a:lnTo>
                <a:lnTo>
                  <a:pt x="112" y="62"/>
                </a:lnTo>
                <a:lnTo>
                  <a:pt x="112" y="79"/>
                </a:lnTo>
                <a:lnTo>
                  <a:pt x="110" y="85"/>
                </a:lnTo>
                <a:close/>
                <a:moveTo>
                  <a:pt x="243" y="183"/>
                </a:moveTo>
                <a:lnTo>
                  <a:pt x="243" y="183"/>
                </a:lnTo>
                <a:lnTo>
                  <a:pt x="247" y="166"/>
                </a:lnTo>
                <a:lnTo>
                  <a:pt x="250" y="151"/>
                </a:lnTo>
                <a:lnTo>
                  <a:pt x="250" y="150"/>
                </a:lnTo>
                <a:lnTo>
                  <a:pt x="249" y="153"/>
                </a:lnTo>
                <a:lnTo>
                  <a:pt x="243" y="175"/>
                </a:lnTo>
                <a:lnTo>
                  <a:pt x="241" y="177"/>
                </a:lnTo>
                <a:lnTo>
                  <a:pt x="243" y="183"/>
                </a:lnTo>
                <a:close/>
                <a:moveTo>
                  <a:pt x="228" y="178"/>
                </a:moveTo>
                <a:lnTo>
                  <a:pt x="228" y="178"/>
                </a:lnTo>
                <a:lnTo>
                  <a:pt x="227" y="178"/>
                </a:lnTo>
                <a:lnTo>
                  <a:pt x="225" y="196"/>
                </a:lnTo>
                <a:lnTo>
                  <a:pt x="224" y="213"/>
                </a:lnTo>
                <a:lnTo>
                  <a:pt x="224" y="248"/>
                </a:lnTo>
                <a:lnTo>
                  <a:pt x="224" y="230"/>
                </a:lnTo>
                <a:lnTo>
                  <a:pt x="225" y="213"/>
                </a:lnTo>
                <a:lnTo>
                  <a:pt x="227" y="196"/>
                </a:lnTo>
                <a:lnTo>
                  <a:pt x="228" y="178"/>
                </a:lnTo>
                <a:close/>
                <a:moveTo>
                  <a:pt x="72" y="180"/>
                </a:moveTo>
                <a:lnTo>
                  <a:pt x="72" y="180"/>
                </a:lnTo>
                <a:lnTo>
                  <a:pt x="74" y="177"/>
                </a:lnTo>
                <a:lnTo>
                  <a:pt x="72" y="175"/>
                </a:lnTo>
                <a:lnTo>
                  <a:pt x="72" y="172"/>
                </a:lnTo>
                <a:lnTo>
                  <a:pt x="69" y="166"/>
                </a:lnTo>
                <a:lnTo>
                  <a:pt x="69" y="164"/>
                </a:lnTo>
                <a:lnTo>
                  <a:pt x="69" y="161"/>
                </a:lnTo>
                <a:lnTo>
                  <a:pt x="64" y="161"/>
                </a:lnTo>
                <a:lnTo>
                  <a:pt x="69" y="170"/>
                </a:lnTo>
                <a:lnTo>
                  <a:pt x="72" y="180"/>
                </a:lnTo>
                <a:close/>
                <a:moveTo>
                  <a:pt x="274" y="155"/>
                </a:moveTo>
                <a:lnTo>
                  <a:pt x="274" y="155"/>
                </a:lnTo>
                <a:lnTo>
                  <a:pt x="273" y="158"/>
                </a:lnTo>
                <a:lnTo>
                  <a:pt x="273" y="163"/>
                </a:lnTo>
                <a:lnTo>
                  <a:pt x="273" y="164"/>
                </a:lnTo>
                <a:lnTo>
                  <a:pt x="274" y="170"/>
                </a:lnTo>
                <a:lnTo>
                  <a:pt x="276" y="172"/>
                </a:lnTo>
                <a:lnTo>
                  <a:pt x="276" y="167"/>
                </a:lnTo>
                <a:lnTo>
                  <a:pt x="277" y="166"/>
                </a:lnTo>
                <a:lnTo>
                  <a:pt x="277" y="163"/>
                </a:lnTo>
                <a:lnTo>
                  <a:pt x="276" y="156"/>
                </a:lnTo>
                <a:lnTo>
                  <a:pt x="274" y="155"/>
                </a:lnTo>
                <a:close/>
                <a:moveTo>
                  <a:pt x="258" y="172"/>
                </a:moveTo>
                <a:lnTo>
                  <a:pt x="258" y="172"/>
                </a:lnTo>
                <a:lnTo>
                  <a:pt x="260" y="169"/>
                </a:lnTo>
                <a:lnTo>
                  <a:pt x="258" y="159"/>
                </a:lnTo>
                <a:lnTo>
                  <a:pt x="257" y="150"/>
                </a:lnTo>
                <a:lnTo>
                  <a:pt x="257" y="148"/>
                </a:lnTo>
                <a:lnTo>
                  <a:pt x="255" y="151"/>
                </a:lnTo>
                <a:lnTo>
                  <a:pt x="255" y="155"/>
                </a:lnTo>
                <a:lnTo>
                  <a:pt x="257" y="166"/>
                </a:lnTo>
                <a:lnTo>
                  <a:pt x="258" y="172"/>
                </a:lnTo>
                <a:close/>
                <a:moveTo>
                  <a:pt x="110" y="55"/>
                </a:moveTo>
                <a:lnTo>
                  <a:pt x="110" y="55"/>
                </a:lnTo>
                <a:lnTo>
                  <a:pt x="113" y="33"/>
                </a:lnTo>
                <a:lnTo>
                  <a:pt x="113" y="32"/>
                </a:lnTo>
                <a:lnTo>
                  <a:pt x="112" y="25"/>
                </a:lnTo>
                <a:lnTo>
                  <a:pt x="112" y="24"/>
                </a:lnTo>
                <a:lnTo>
                  <a:pt x="110" y="55"/>
                </a:lnTo>
                <a:close/>
                <a:moveTo>
                  <a:pt x="306" y="295"/>
                </a:moveTo>
                <a:lnTo>
                  <a:pt x="306" y="295"/>
                </a:lnTo>
                <a:lnTo>
                  <a:pt x="306" y="298"/>
                </a:lnTo>
                <a:lnTo>
                  <a:pt x="304" y="314"/>
                </a:lnTo>
                <a:lnTo>
                  <a:pt x="303" y="327"/>
                </a:lnTo>
                <a:lnTo>
                  <a:pt x="303" y="328"/>
                </a:lnTo>
                <a:lnTo>
                  <a:pt x="306" y="311"/>
                </a:lnTo>
                <a:lnTo>
                  <a:pt x="306" y="295"/>
                </a:lnTo>
                <a:close/>
                <a:moveTo>
                  <a:pt x="129" y="286"/>
                </a:moveTo>
                <a:lnTo>
                  <a:pt x="129" y="286"/>
                </a:lnTo>
                <a:lnTo>
                  <a:pt x="127" y="235"/>
                </a:lnTo>
                <a:lnTo>
                  <a:pt x="129" y="286"/>
                </a:lnTo>
                <a:close/>
                <a:moveTo>
                  <a:pt x="350" y="158"/>
                </a:moveTo>
                <a:lnTo>
                  <a:pt x="350" y="158"/>
                </a:lnTo>
                <a:lnTo>
                  <a:pt x="351" y="161"/>
                </a:lnTo>
                <a:lnTo>
                  <a:pt x="353" y="163"/>
                </a:lnTo>
                <a:lnTo>
                  <a:pt x="356" y="161"/>
                </a:lnTo>
                <a:lnTo>
                  <a:pt x="359" y="159"/>
                </a:lnTo>
                <a:lnTo>
                  <a:pt x="356" y="158"/>
                </a:lnTo>
                <a:lnTo>
                  <a:pt x="355" y="158"/>
                </a:lnTo>
                <a:lnTo>
                  <a:pt x="350" y="158"/>
                </a:lnTo>
                <a:close/>
                <a:moveTo>
                  <a:pt x="326" y="159"/>
                </a:moveTo>
                <a:lnTo>
                  <a:pt x="326" y="159"/>
                </a:lnTo>
                <a:lnTo>
                  <a:pt x="323" y="147"/>
                </a:lnTo>
                <a:lnTo>
                  <a:pt x="320" y="134"/>
                </a:lnTo>
                <a:lnTo>
                  <a:pt x="323" y="148"/>
                </a:lnTo>
                <a:lnTo>
                  <a:pt x="326" y="159"/>
                </a:lnTo>
                <a:close/>
                <a:moveTo>
                  <a:pt x="179" y="169"/>
                </a:moveTo>
                <a:lnTo>
                  <a:pt x="179" y="169"/>
                </a:lnTo>
                <a:lnTo>
                  <a:pt x="183" y="161"/>
                </a:lnTo>
                <a:lnTo>
                  <a:pt x="183" y="159"/>
                </a:lnTo>
                <a:lnTo>
                  <a:pt x="183" y="158"/>
                </a:lnTo>
                <a:lnTo>
                  <a:pt x="179" y="163"/>
                </a:lnTo>
                <a:lnTo>
                  <a:pt x="179" y="167"/>
                </a:lnTo>
                <a:lnTo>
                  <a:pt x="178" y="169"/>
                </a:lnTo>
                <a:lnTo>
                  <a:pt x="179" y="169"/>
                </a:lnTo>
                <a:close/>
                <a:moveTo>
                  <a:pt x="121" y="155"/>
                </a:moveTo>
                <a:lnTo>
                  <a:pt x="121" y="155"/>
                </a:lnTo>
                <a:lnTo>
                  <a:pt x="123" y="192"/>
                </a:lnTo>
                <a:lnTo>
                  <a:pt x="123" y="174"/>
                </a:lnTo>
                <a:lnTo>
                  <a:pt x="121" y="155"/>
                </a:lnTo>
                <a:close/>
                <a:moveTo>
                  <a:pt x="216" y="224"/>
                </a:moveTo>
                <a:lnTo>
                  <a:pt x="216" y="224"/>
                </a:lnTo>
                <a:lnTo>
                  <a:pt x="216" y="167"/>
                </a:lnTo>
                <a:lnTo>
                  <a:pt x="216" y="196"/>
                </a:lnTo>
                <a:lnTo>
                  <a:pt x="216" y="224"/>
                </a:lnTo>
                <a:close/>
                <a:moveTo>
                  <a:pt x="265" y="169"/>
                </a:moveTo>
                <a:lnTo>
                  <a:pt x="265" y="169"/>
                </a:lnTo>
                <a:lnTo>
                  <a:pt x="269" y="156"/>
                </a:lnTo>
                <a:lnTo>
                  <a:pt x="268" y="156"/>
                </a:lnTo>
                <a:lnTo>
                  <a:pt x="268" y="158"/>
                </a:lnTo>
                <a:lnTo>
                  <a:pt x="265" y="166"/>
                </a:lnTo>
                <a:lnTo>
                  <a:pt x="265" y="169"/>
                </a:lnTo>
                <a:close/>
                <a:moveTo>
                  <a:pt x="191" y="169"/>
                </a:moveTo>
                <a:lnTo>
                  <a:pt x="191" y="169"/>
                </a:lnTo>
                <a:lnTo>
                  <a:pt x="192" y="174"/>
                </a:lnTo>
                <a:lnTo>
                  <a:pt x="194" y="177"/>
                </a:lnTo>
                <a:lnTo>
                  <a:pt x="195" y="174"/>
                </a:lnTo>
                <a:lnTo>
                  <a:pt x="192" y="172"/>
                </a:lnTo>
                <a:lnTo>
                  <a:pt x="191" y="169"/>
                </a:lnTo>
                <a:close/>
                <a:moveTo>
                  <a:pt x="195" y="170"/>
                </a:moveTo>
                <a:lnTo>
                  <a:pt x="195" y="170"/>
                </a:lnTo>
                <a:lnTo>
                  <a:pt x="195" y="169"/>
                </a:lnTo>
                <a:lnTo>
                  <a:pt x="194" y="167"/>
                </a:lnTo>
                <a:lnTo>
                  <a:pt x="192" y="166"/>
                </a:lnTo>
                <a:lnTo>
                  <a:pt x="194" y="169"/>
                </a:lnTo>
                <a:lnTo>
                  <a:pt x="195" y="170"/>
                </a:lnTo>
                <a:close/>
                <a:moveTo>
                  <a:pt x="138" y="140"/>
                </a:moveTo>
                <a:lnTo>
                  <a:pt x="138" y="140"/>
                </a:lnTo>
                <a:lnTo>
                  <a:pt x="140" y="139"/>
                </a:lnTo>
                <a:lnTo>
                  <a:pt x="140" y="136"/>
                </a:lnTo>
                <a:lnTo>
                  <a:pt x="140" y="134"/>
                </a:lnTo>
                <a:lnTo>
                  <a:pt x="138" y="140"/>
                </a:lnTo>
                <a:close/>
                <a:moveTo>
                  <a:pt x="331" y="153"/>
                </a:moveTo>
                <a:lnTo>
                  <a:pt x="331" y="153"/>
                </a:lnTo>
                <a:lnTo>
                  <a:pt x="329" y="158"/>
                </a:lnTo>
                <a:lnTo>
                  <a:pt x="331" y="161"/>
                </a:lnTo>
                <a:lnTo>
                  <a:pt x="331" y="153"/>
                </a:lnTo>
                <a:close/>
                <a:moveTo>
                  <a:pt x="164" y="153"/>
                </a:moveTo>
                <a:lnTo>
                  <a:pt x="164" y="153"/>
                </a:lnTo>
                <a:lnTo>
                  <a:pt x="165" y="145"/>
                </a:lnTo>
                <a:lnTo>
                  <a:pt x="164" y="153"/>
                </a:lnTo>
                <a:close/>
                <a:moveTo>
                  <a:pt x="348" y="151"/>
                </a:moveTo>
                <a:lnTo>
                  <a:pt x="348" y="151"/>
                </a:lnTo>
                <a:lnTo>
                  <a:pt x="350" y="156"/>
                </a:lnTo>
                <a:lnTo>
                  <a:pt x="351" y="155"/>
                </a:lnTo>
                <a:lnTo>
                  <a:pt x="348" y="151"/>
                </a:lnTo>
                <a:close/>
                <a:moveTo>
                  <a:pt x="134" y="282"/>
                </a:moveTo>
                <a:lnTo>
                  <a:pt x="134" y="282"/>
                </a:lnTo>
                <a:lnTo>
                  <a:pt x="134" y="292"/>
                </a:lnTo>
                <a:lnTo>
                  <a:pt x="134" y="282"/>
                </a:lnTo>
                <a:close/>
                <a:moveTo>
                  <a:pt x="170" y="151"/>
                </a:moveTo>
                <a:lnTo>
                  <a:pt x="170" y="151"/>
                </a:lnTo>
                <a:lnTo>
                  <a:pt x="170" y="147"/>
                </a:lnTo>
                <a:lnTo>
                  <a:pt x="170" y="151"/>
                </a:lnTo>
                <a:close/>
                <a:moveTo>
                  <a:pt x="77" y="178"/>
                </a:moveTo>
                <a:lnTo>
                  <a:pt x="77" y="178"/>
                </a:lnTo>
                <a:lnTo>
                  <a:pt x="79" y="175"/>
                </a:lnTo>
                <a:lnTo>
                  <a:pt x="77" y="177"/>
                </a:lnTo>
                <a:lnTo>
                  <a:pt x="77" y="178"/>
                </a:lnTo>
                <a:close/>
                <a:moveTo>
                  <a:pt x="127" y="233"/>
                </a:moveTo>
                <a:lnTo>
                  <a:pt x="127" y="233"/>
                </a:lnTo>
                <a:lnTo>
                  <a:pt x="127" y="230"/>
                </a:lnTo>
                <a:lnTo>
                  <a:pt x="127" y="233"/>
                </a:lnTo>
                <a:close/>
                <a:moveTo>
                  <a:pt x="178" y="172"/>
                </a:moveTo>
                <a:lnTo>
                  <a:pt x="178" y="172"/>
                </a:lnTo>
                <a:lnTo>
                  <a:pt x="178" y="174"/>
                </a:lnTo>
                <a:lnTo>
                  <a:pt x="178" y="172"/>
                </a:lnTo>
                <a:close/>
                <a:moveTo>
                  <a:pt x="126" y="227"/>
                </a:moveTo>
                <a:lnTo>
                  <a:pt x="126" y="227"/>
                </a:lnTo>
                <a:close/>
                <a:moveTo>
                  <a:pt x="110" y="57"/>
                </a:moveTo>
                <a:lnTo>
                  <a:pt x="110" y="57"/>
                </a:lnTo>
                <a:close/>
                <a:moveTo>
                  <a:pt x="102" y="246"/>
                </a:moveTo>
                <a:lnTo>
                  <a:pt x="102" y="246"/>
                </a:lnTo>
                <a:lnTo>
                  <a:pt x="104" y="245"/>
                </a:lnTo>
                <a:lnTo>
                  <a:pt x="102" y="245"/>
                </a:lnTo>
                <a:lnTo>
                  <a:pt x="102" y="24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2" name="Freeform 103"/>
          <p:cNvSpPr>
            <a:spLocks noEditPoints="1"/>
          </p:cNvSpPr>
          <p:nvPr/>
        </p:nvSpPr>
        <p:spPr bwMode="auto">
          <a:xfrm>
            <a:off x="2986088" y="2579464"/>
            <a:ext cx="130175" cy="150812"/>
          </a:xfrm>
          <a:custGeom>
            <a:avLst/>
            <a:gdLst>
              <a:gd name="T0" fmla="*/ 151209375 w 82"/>
              <a:gd name="T1" fmla="*/ 5040296 h 95"/>
              <a:gd name="T2" fmla="*/ 206652813 w 82"/>
              <a:gd name="T3" fmla="*/ 42843308 h 95"/>
              <a:gd name="T4" fmla="*/ 171370625 w 82"/>
              <a:gd name="T5" fmla="*/ 138608928 h 95"/>
              <a:gd name="T6" fmla="*/ 126007813 w 82"/>
              <a:gd name="T7" fmla="*/ 219253661 h 95"/>
              <a:gd name="T8" fmla="*/ 110886875 w 82"/>
              <a:gd name="T9" fmla="*/ 231853606 h 95"/>
              <a:gd name="T10" fmla="*/ 83165950 w 82"/>
              <a:gd name="T11" fmla="*/ 191531240 h 95"/>
              <a:gd name="T12" fmla="*/ 0 w 82"/>
              <a:gd name="T13" fmla="*/ 83165674 h 95"/>
              <a:gd name="T14" fmla="*/ 22682200 w 82"/>
              <a:gd name="T15" fmla="*/ 20161183 h 95"/>
              <a:gd name="T16" fmla="*/ 105846563 w 82"/>
              <a:gd name="T17" fmla="*/ 40322366 h 95"/>
              <a:gd name="T18" fmla="*/ 98286888 w 82"/>
              <a:gd name="T19" fmla="*/ 163810407 h 95"/>
              <a:gd name="T20" fmla="*/ 90725625 w 82"/>
              <a:gd name="T21" fmla="*/ 146168578 h 95"/>
              <a:gd name="T22" fmla="*/ 85685313 w 82"/>
              <a:gd name="T23" fmla="*/ 118447745 h 95"/>
              <a:gd name="T24" fmla="*/ 85685313 w 82"/>
              <a:gd name="T25" fmla="*/ 138608928 h 95"/>
              <a:gd name="T26" fmla="*/ 75604688 w 82"/>
              <a:gd name="T27" fmla="*/ 136087986 h 95"/>
              <a:gd name="T28" fmla="*/ 90725625 w 82"/>
              <a:gd name="T29" fmla="*/ 158770111 h 95"/>
              <a:gd name="T30" fmla="*/ 40322500 w 82"/>
              <a:gd name="T31" fmla="*/ 52923900 h 95"/>
              <a:gd name="T32" fmla="*/ 20161250 w 82"/>
              <a:gd name="T33" fmla="*/ 73085083 h 95"/>
              <a:gd name="T34" fmla="*/ 166330313 w 82"/>
              <a:gd name="T35" fmla="*/ 60483549 h 95"/>
              <a:gd name="T36" fmla="*/ 151209375 w 82"/>
              <a:gd name="T37" fmla="*/ 60483549 h 95"/>
              <a:gd name="T38" fmla="*/ 68045013 w 82"/>
              <a:gd name="T39" fmla="*/ 123488041 h 95"/>
              <a:gd name="T40" fmla="*/ 115927188 w 82"/>
              <a:gd name="T41" fmla="*/ 191531240 h 95"/>
              <a:gd name="T42" fmla="*/ 110886875 w 82"/>
              <a:gd name="T43" fmla="*/ 186490944 h 95"/>
              <a:gd name="T44" fmla="*/ 133569075 w 82"/>
              <a:gd name="T45" fmla="*/ 108367153 h 95"/>
              <a:gd name="T46" fmla="*/ 90725625 w 82"/>
              <a:gd name="T47" fmla="*/ 100805916 h 95"/>
              <a:gd name="T48" fmla="*/ 95765938 w 82"/>
              <a:gd name="T49" fmla="*/ 73085083 h 95"/>
              <a:gd name="T50" fmla="*/ 55443438 w 82"/>
              <a:gd name="T51" fmla="*/ 32762716 h 95"/>
              <a:gd name="T52" fmla="*/ 70564375 w 82"/>
              <a:gd name="T53" fmla="*/ 35282071 h 95"/>
              <a:gd name="T54" fmla="*/ 95765938 w 82"/>
              <a:gd name="T55" fmla="*/ 118447745 h 95"/>
              <a:gd name="T56" fmla="*/ 123488450 w 82"/>
              <a:gd name="T57" fmla="*/ 118447745 h 95"/>
              <a:gd name="T58" fmla="*/ 146169063 w 82"/>
              <a:gd name="T59" fmla="*/ 108367153 h 95"/>
              <a:gd name="T60" fmla="*/ 70564375 w 82"/>
              <a:gd name="T61" fmla="*/ 75604437 h 95"/>
              <a:gd name="T62" fmla="*/ 158770638 w 82"/>
              <a:gd name="T63" fmla="*/ 83165674 h 95"/>
              <a:gd name="T64" fmla="*/ 78125638 w 82"/>
              <a:gd name="T65" fmla="*/ 27722421 h 95"/>
              <a:gd name="T66" fmla="*/ 161290000 w 82"/>
              <a:gd name="T67" fmla="*/ 25201479 h 95"/>
              <a:gd name="T68" fmla="*/ 151209375 w 82"/>
              <a:gd name="T69" fmla="*/ 27722421 h 95"/>
              <a:gd name="T70" fmla="*/ 57964388 w 82"/>
              <a:gd name="T71" fmla="*/ 52923900 h 95"/>
              <a:gd name="T72" fmla="*/ 131048125 w 82"/>
              <a:gd name="T73" fmla="*/ 136087986 h 95"/>
              <a:gd name="T74" fmla="*/ 146169063 w 82"/>
              <a:gd name="T75" fmla="*/ 68044787 h 95"/>
              <a:gd name="T76" fmla="*/ 158770638 w 82"/>
              <a:gd name="T77" fmla="*/ 128528336 h 95"/>
              <a:gd name="T78" fmla="*/ 47883763 w 82"/>
              <a:gd name="T79" fmla="*/ 103326857 h 95"/>
              <a:gd name="T80" fmla="*/ 171370625 w 82"/>
              <a:gd name="T81" fmla="*/ 73085083 h 95"/>
              <a:gd name="T82" fmla="*/ 173891575 w 82"/>
              <a:gd name="T83" fmla="*/ 55443254 h 95"/>
              <a:gd name="T84" fmla="*/ 143649700 w 82"/>
              <a:gd name="T85" fmla="*/ 75604437 h 95"/>
              <a:gd name="T86" fmla="*/ 115927188 w 82"/>
              <a:gd name="T87" fmla="*/ 103326857 h 95"/>
              <a:gd name="T88" fmla="*/ 105846563 w 82"/>
              <a:gd name="T89" fmla="*/ 88205970 h 95"/>
              <a:gd name="T90" fmla="*/ 83165950 w 82"/>
              <a:gd name="T91" fmla="*/ 73085083 h 95"/>
              <a:gd name="T92" fmla="*/ 42843450 w 82"/>
              <a:gd name="T93" fmla="*/ 63004491 h 95"/>
              <a:gd name="T94" fmla="*/ 186491563 w 82"/>
              <a:gd name="T95" fmla="*/ 83165674 h 95"/>
              <a:gd name="T96" fmla="*/ 186491563 w 82"/>
              <a:gd name="T97" fmla="*/ 83165674 h 95"/>
              <a:gd name="T98" fmla="*/ 55443438 w 82"/>
              <a:gd name="T99" fmla="*/ 83165674 h 95"/>
              <a:gd name="T100" fmla="*/ 63004700 w 82"/>
              <a:gd name="T101" fmla="*/ 100805916 h 95"/>
              <a:gd name="T102" fmla="*/ 70564375 w 82"/>
              <a:gd name="T103" fmla="*/ 90725324 h 95"/>
              <a:gd name="T104" fmla="*/ 57964388 w 82"/>
              <a:gd name="T105" fmla="*/ 90725324 h 95"/>
              <a:gd name="T106" fmla="*/ 50403125 w 82"/>
              <a:gd name="T107" fmla="*/ 73085083 h 95"/>
              <a:gd name="T108" fmla="*/ 78125638 w 82"/>
              <a:gd name="T109" fmla="*/ 63004491 h 95"/>
              <a:gd name="T110" fmla="*/ 22682200 w 82"/>
              <a:gd name="T111" fmla="*/ 47883604 h 95"/>
              <a:gd name="T112" fmla="*/ 42843450 w 82"/>
              <a:gd name="T113" fmla="*/ 60483549 h 9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82" h="95">
                <a:moveTo>
                  <a:pt x="42" y="16"/>
                </a:moveTo>
                <a:lnTo>
                  <a:pt x="42" y="16"/>
                </a:lnTo>
                <a:lnTo>
                  <a:pt x="46" y="11"/>
                </a:lnTo>
                <a:lnTo>
                  <a:pt x="50" y="6"/>
                </a:lnTo>
                <a:lnTo>
                  <a:pt x="55" y="3"/>
                </a:lnTo>
                <a:lnTo>
                  <a:pt x="60" y="2"/>
                </a:lnTo>
                <a:lnTo>
                  <a:pt x="64" y="0"/>
                </a:lnTo>
                <a:lnTo>
                  <a:pt x="68" y="0"/>
                </a:lnTo>
                <a:lnTo>
                  <a:pt x="77" y="3"/>
                </a:lnTo>
                <a:lnTo>
                  <a:pt x="80" y="5"/>
                </a:lnTo>
                <a:lnTo>
                  <a:pt x="82" y="10"/>
                </a:lnTo>
                <a:lnTo>
                  <a:pt x="82" y="17"/>
                </a:lnTo>
                <a:lnTo>
                  <a:pt x="82" y="27"/>
                </a:lnTo>
                <a:lnTo>
                  <a:pt x="82" y="30"/>
                </a:lnTo>
                <a:lnTo>
                  <a:pt x="76" y="43"/>
                </a:lnTo>
                <a:lnTo>
                  <a:pt x="69" y="52"/>
                </a:lnTo>
                <a:lnTo>
                  <a:pt x="68" y="55"/>
                </a:lnTo>
                <a:lnTo>
                  <a:pt x="60" y="66"/>
                </a:lnTo>
                <a:lnTo>
                  <a:pt x="55" y="74"/>
                </a:lnTo>
                <a:lnTo>
                  <a:pt x="50" y="85"/>
                </a:lnTo>
                <a:lnTo>
                  <a:pt x="50" y="87"/>
                </a:lnTo>
                <a:lnTo>
                  <a:pt x="50" y="92"/>
                </a:lnTo>
                <a:lnTo>
                  <a:pt x="50" y="93"/>
                </a:lnTo>
                <a:lnTo>
                  <a:pt x="49" y="95"/>
                </a:lnTo>
                <a:lnTo>
                  <a:pt x="46" y="95"/>
                </a:lnTo>
                <a:lnTo>
                  <a:pt x="44" y="93"/>
                </a:lnTo>
                <a:lnTo>
                  <a:pt x="44" y="92"/>
                </a:lnTo>
                <a:lnTo>
                  <a:pt x="42" y="90"/>
                </a:lnTo>
                <a:lnTo>
                  <a:pt x="38" y="82"/>
                </a:lnTo>
                <a:lnTo>
                  <a:pt x="34" y="77"/>
                </a:lnTo>
                <a:lnTo>
                  <a:pt x="33" y="76"/>
                </a:lnTo>
                <a:lnTo>
                  <a:pt x="23" y="65"/>
                </a:lnTo>
                <a:lnTo>
                  <a:pt x="8" y="51"/>
                </a:lnTo>
                <a:lnTo>
                  <a:pt x="5" y="47"/>
                </a:lnTo>
                <a:lnTo>
                  <a:pt x="1" y="43"/>
                </a:lnTo>
                <a:lnTo>
                  <a:pt x="0" y="40"/>
                </a:lnTo>
                <a:lnTo>
                  <a:pt x="0" y="33"/>
                </a:lnTo>
                <a:lnTo>
                  <a:pt x="0" y="29"/>
                </a:lnTo>
                <a:lnTo>
                  <a:pt x="0" y="22"/>
                </a:lnTo>
                <a:lnTo>
                  <a:pt x="3" y="14"/>
                </a:lnTo>
                <a:lnTo>
                  <a:pt x="5" y="13"/>
                </a:lnTo>
                <a:lnTo>
                  <a:pt x="9" y="8"/>
                </a:lnTo>
                <a:lnTo>
                  <a:pt x="17" y="5"/>
                </a:lnTo>
                <a:lnTo>
                  <a:pt x="20" y="3"/>
                </a:lnTo>
                <a:lnTo>
                  <a:pt x="23" y="5"/>
                </a:lnTo>
                <a:lnTo>
                  <a:pt x="30" y="6"/>
                </a:lnTo>
                <a:lnTo>
                  <a:pt x="36" y="10"/>
                </a:lnTo>
                <a:lnTo>
                  <a:pt x="42" y="16"/>
                </a:lnTo>
                <a:close/>
                <a:moveTo>
                  <a:pt x="36" y="63"/>
                </a:moveTo>
                <a:lnTo>
                  <a:pt x="36" y="63"/>
                </a:lnTo>
                <a:lnTo>
                  <a:pt x="38" y="65"/>
                </a:lnTo>
                <a:lnTo>
                  <a:pt x="39" y="66"/>
                </a:lnTo>
                <a:lnTo>
                  <a:pt x="39" y="65"/>
                </a:lnTo>
                <a:lnTo>
                  <a:pt x="38" y="65"/>
                </a:lnTo>
                <a:lnTo>
                  <a:pt x="36" y="63"/>
                </a:lnTo>
                <a:lnTo>
                  <a:pt x="38" y="60"/>
                </a:lnTo>
                <a:lnTo>
                  <a:pt x="36" y="60"/>
                </a:lnTo>
                <a:lnTo>
                  <a:pt x="36" y="58"/>
                </a:lnTo>
                <a:lnTo>
                  <a:pt x="34" y="58"/>
                </a:lnTo>
                <a:lnTo>
                  <a:pt x="36" y="57"/>
                </a:lnTo>
                <a:lnTo>
                  <a:pt x="36" y="52"/>
                </a:lnTo>
                <a:lnTo>
                  <a:pt x="38" y="51"/>
                </a:lnTo>
                <a:lnTo>
                  <a:pt x="34" y="47"/>
                </a:lnTo>
                <a:lnTo>
                  <a:pt x="33" y="49"/>
                </a:lnTo>
                <a:lnTo>
                  <a:pt x="33" y="51"/>
                </a:lnTo>
                <a:lnTo>
                  <a:pt x="34" y="54"/>
                </a:lnTo>
                <a:lnTo>
                  <a:pt x="34" y="55"/>
                </a:lnTo>
                <a:lnTo>
                  <a:pt x="33" y="57"/>
                </a:lnTo>
                <a:lnTo>
                  <a:pt x="31" y="57"/>
                </a:lnTo>
                <a:lnTo>
                  <a:pt x="31" y="55"/>
                </a:lnTo>
                <a:lnTo>
                  <a:pt x="30" y="54"/>
                </a:lnTo>
                <a:lnTo>
                  <a:pt x="28" y="55"/>
                </a:lnTo>
                <a:lnTo>
                  <a:pt x="30" y="57"/>
                </a:lnTo>
                <a:lnTo>
                  <a:pt x="36" y="63"/>
                </a:lnTo>
                <a:close/>
                <a:moveTo>
                  <a:pt x="12" y="38"/>
                </a:moveTo>
                <a:lnTo>
                  <a:pt x="12" y="38"/>
                </a:lnTo>
                <a:lnTo>
                  <a:pt x="11" y="35"/>
                </a:lnTo>
                <a:lnTo>
                  <a:pt x="11" y="32"/>
                </a:lnTo>
                <a:lnTo>
                  <a:pt x="12" y="27"/>
                </a:lnTo>
                <a:lnTo>
                  <a:pt x="16" y="21"/>
                </a:lnTo>
                <a:lnTo>
                  <a:pt x="16" y="19"/>
                </a:lnTo>
                <a:lnTo>
                  <a:pt x="14" y="19"/>
                </a:lnTo>
                <a:lnTo>
                  <a:pt x="9" y="22"/>
                </a:lnTo>
                <a:lnTo>
                  <a:pt x="8" y="29"/>
                </a:lnTo>
                <a:lnTo>
                  <a:pt x="9" y="33"/>
                </a:lnTo>
                <a:lnTo>
                  <a:pt x="12" y="38"/>
                </a:lnTo>
                <a:close/>
                <a:moveTo>
                  <a:pt x="64" y="29"/>
                </a:moveTo>
                <a:lnTo>
                  <a:pt x="64" y="29"/>
                </a:lnTo>
                <a:lnTo>
                  <a:pt x="66" y="25"/>
                </a:lnTo>
                <a:lnTo>
                  <a:pt x="66" y="24"/>
                </a:lnTo>
                <a:lnTo>
                  <a:pt x="64" y="17"/>
                </a:lnTo>
                <a:lnTo>
                  <a:pt x="64" y="16"/>
                </a:lnTo>
                <a:lnTo>
                  <a:pt x="60" y="24"/>
                </a:lnTo>
                <a:lnTo>
                  <a:pt x="64" y="29"/>
                </a:lnTo>
                <a:close/>
                <a:moveTo>
                  <a:pt x="23" y="43"/>
                </a:moveTo>
                <a:lnTo>
                  <a:pt x="23" y="43"/>
                </a:lnTo>
                <a:lnTo>
                  <a:pt x="22" y="44"/>
                </a:lnTo>
                <a:lnTo>
                  <a:pt x="27" y="51"/>
                </a:lnTo>
                <a:lnTo>
                  <a:pt x="27" y="49"/>
                </a:lnTo>
                <a:lnTo>
                  <a:pt x="27" y="47"/>
                </a:lnTo>
                <a:lnTo>
                  <a:pt x="23" y="43"/>
                </a:lnTo>
                <a:close/>
                <a:moveTo>
                  <a:pt x="46" y="76"/>
                </a:moveTo>
                <a:lnTo>
                  <a:pt x="46" y="76"/>
                </a:lnTo>
                <a:lnTo>
                  <a:pt x="49" y="70"/>
                </a:lnTo>
                <a:lnTo>
                  <a:pt x="52" y="63"/>
                </a:lnTo>
                <a:lnTo>
                  <a:pt x="53" y="60"/>
                </a:lnTo>
                <a:lnTo>
                  <a:pt x="44" y="74"/>
                </a:lnTo>
                <a:lnTo>
                  <a:pt x="46" y="76"/>
                </a:lnTo>
                <a:close/>
                <a:moveTo>
                  <a:pt x="57" y="38"/>
                </a:moveTo>
                <a:lnTo>
                  <a:pt x="57" y="38"/>
                </a:lnTo>
                <a:lnTo>
                  <a:pt x="53" y="35"/>
                </a:lnTo>
                <a:lnTo>
                  <a:pt x="52" y="38"/>
                </a:lnTo>
                <a:lnTo>
                  <a:pt x="53" y="43"/>
                </a:lnTo>
                <a:lnTo>
                  <a:pt x="57" y="38"/>
                </a:lnTo>
                <a:close/>
                <a:moveTo>
                  <a:pt x="36" y="40"/>
                </a:moveTo>
                <a:lnTo>
                  <a:pt x="36" y="40"/>
                </a:lnTo>
                <a:lnTo>
                  <a:pt x="38" y="36"/>
                </a:lnTo>
                <a:lnTo>
                  <a:pt x="38" y="35"/>
                </a:lnTo>
                <a:lnTo>
                  <a:pt x="39" y="30"/>
                </a:lnTo>
                <a:lnTo>
                  <a:pt x="39" y="29"/>
                </a:lnTo>
                <a:lnTo>
                  <a:pt x="38" y="29"/>
                </a:lnTo>
                <a:lnTo>
                  <a:pt x="36" y="36"/>
                </a:lnTo>
                <a:lnTo>
                  <a:pt x="36" y="40"/>
                </a:lnTo>
                <a:close/>
                <a:moveTo>
                  <a:pt x="28" y="14"/>
                </a:moveTo>
                <a:lnTo>
                  <a:pt x="28" y="14"/>
                </a:lnTo>
                <a:lnTo>
                  <a:pt x="22" y="13"/>
                </a:lnTo>
                <a:lnTo>
                  <a:pt x="25" y="16"/>
                </a:lnTo>
                <a:lnTo>
                  <a:pt x="27" y="16"/>
                </a:lnTo>
                <a:lnTo>
                  <a:pt x="28" y="16"/>
                </a:lnTo>
                <a:lnTo>
                  <a:pt x="28" y="14"/>
                </a:lnTo>
                <a:close/>
                <a:moveTo>
                  <a:pt x="38" y="47"/>
                </a:moveTo>
                <a:lnTo>
                  <a:pt x="38" y="47"/>
                </a:lnTo>
                <a:lnTo>
                  <a:pt x="39" y="44"/>
                </a:lnTo>
                <a:lnTo>
                  <a:pt x="39" y="41"/>
                </a:lnTo>
                <a:lnTo>
                  <a:pt x="36" y="44"/>
                </a:lnTo>
                <a:lnTo>
                  <a:pt x="38" y="47"/>
                </a:lnTo>
                <a:close/>
                <a:moveTo>
                  <a:pt x="47" y="46"/>
                </a:moveTo>
                <a:lnTo>
                  <a:pt x="47" y="46"/>
                </a:lnTo>
                <a:lnTo>
                  <a:pt x="44" y="52"/>
                </a:lnTo>
                <a:lnTo>
                  <a:pt x="44" y="54"/>
                </a:lnTo>
                <a:lnTo>
                  <a:pt x="49" y="49"/>
                </a:lnTo>
                <a:lnTo>
                  <a:pt x="49" y="47"/>
                </a:lnTo>
                <a:lnTo>
                  <a:pt x="47" y="46"/>
                </a:lnTo>
                <a:close/>
                <a:moveTo>
                  <a:pt x="55" y="47"/>
                </a:moveTo>
                <a:lnTo>
                  <a:pt x="55" y="47"/>
                </a:lnTo>
                <a:lnTo>
                  <a:pt x="58" y="44"/>
                </a:lnTo>
                <a:lnTo>
                  <a:pt x="58" y="43"/>
                </a:lnTo>
                <a:lnTo>
                  <a:pt x="55" y="47"/>
                </a:lnTo>
                <a:close/>
                <a:moveTo>
                  <a:pt x="28" y="25"/>
                </a:moveTo>
                <a:lnTo>
                  <a:pt x="28" y="25"/>
                </a:lnTo>
                <a:lnTo>
                  <a:pt x="27" y="29"/>
                </a:lnTo>
                <a:lnTo>
                  <a:pt x="28" y="30"/>
                </a:lnTo>
                <a:lnTo>
                  <a:pt x="30" y="29"/>
                </a:lnTo>
                <a:lnTo>
                  <a:pt x="28" y="25"/>
                </a:lnTo>
                <a:close/>
                <a:moveTo>
                  <a:pt x="63" y="33"/>
                </a:moveTo>
                <a:lnTo>
                  <a:pt x="63" y="33"/>
                </a:lnTo>
                <a:lnTo>
                  <a:pt x="61" y="36"/>
                </a:lnTo>
                <a:lnTo>
                  <a:pt x="63" y="40"/>
                </a:lnTo>
                <a:lnTo>
                  <a:pt x="64" y="36"/>
                </a:lnTo>
                <a:lnTo>
                  <a:pt x="63" y="33"/>
                </a:lnTo>
                <a:close/>
                <a:moveTo>
                  <a:pt x="31" y="11"/>
                </a:moveTo>
                <a:lnTo>
                  <a:pt x="31" y="11"/>
                </a:lnTo>
                <a:lnTo>
                  <a:pt x="41" y="19"/>
                </a:lnTo>
                <a:lnTo>
                  <a:pt x="38" y="14"/>
                </a:lnTo>
                <a:lnTo>
                  <a:pt x="31" y="11"/>
                </a:lnTo>
                <a:close/>
                <a:moveTo>
                  <a:pt x="64" y="10"/>
                </a:moveTo>
                <a:lnTo>
                  <a:pt x="64" y="10"/>
                </a:lnTo>
                <a:lnTo>
                  <a:pt x="61" y="10"/>
                </a:lnTo>
                <a:lnTo>
                  <a:pt x="57" y="13"/>
                </a:lnTo>
                <a:lnTo>
                  <a:pt x="57" y="14"/>
                </a:lnTo>
                <a:lnTo>
                  <a:pt x="58" y="13"/>
                </a:lnTo>
                <a:lnTo>
                  <a:pt x="60" y="11"/>
                </a:lnTo>
                <a:lnTo>
                  <a:pt x="63" y="10"/>
                </a:lnTo>
                <a:lnTo>
                  <a:pt x="64" y="10"/>
                </a:lnTo>
                <a:close/>
                <a:moveTo>
                  <a:pt x="22" y="25"/>
                </a:moveTo>
                <a:lnTo>
                  <a:pt x="22" y="25"/>
                </a:lnTo>
                <a:lnTo>
                  <a:pt x="25" y="21"/>
                </a:lnTo>
                <a:lnTo>
                  <a:pt x="23" y="21"/>
                </a:lnTo>
                <a:lnTo>
                  <a:pt x="22" y="21"/>
                </a:lnTo>
                <a:lnTo>
                  <a:pt x="22" y="25"/>
                </a:lnTo>
                <a:close/>
                <a:moveTo>
                  <a:pt x="47" y="58"/>
                </a:moveTo>
                <a:lnTo>
                  <a:pt x="47" y="58"/>
                </a:lnTo>
                <a:lnTo>
                  <a:pt x="52" y="54"/>
                </a:lnTo>
                <a:lnTo>
                  <a:pt x="50" y="52"/>
                </a:lnTo>
                <a:lnTo>
                  <a:pt x="47" y="58"/>
                </a:lnTo>
                <a:close/>
                <a:moveTo>
                  <a:pt x="61" y="30"/>
                </a:moveTo>
                <a:lnTo>
                  <a:pt x="61" y="30"/>
                </a:lnTo>
                <a:lnTo>
                  <a:pt x="58" y="27"/>
                </a:lnTo>
                <a:lnTo>
                  <a:pt x="60" y="33"/>
                </a:lnTo>
                <a:lnTo>
                  <a:pt x="61" y="30"/>
                </a:lnTo>
                <a:close/>
                <a:moveTo>
                  <a:pt x="58" y="52"/>
                </a:moveTo>
                <a:lnTo>
                  <a:pt x="58" y="52"/>
                </a:lnTo>
                <a:lnTo>
                  <a:pt x="60" y="55"/>
                </a:lnTo>
                <a:lnTo>
                  <a:pt x="63" y="51"/>
                </a:lnTo>
                <a:lnTo>
                  <a:pt x="58" y="52"/>
                </a:lnTo>
                <a:close/>
                <a:moveTo>
                  <a:pt x="19" y="38"/>
                </a:moveTo>
                <a:lnTo>
                  <a:pt x="19" y="38"/>
                </a:lnTo>
                <a:lnTo>
                  <a:pt x="17" y="40"/>
                </a:lnTo>
                <a:lnTo>
                  <a:pt x="19" y="41"/>
                </a:lnTo>
                <a:lnTo>
                  <a:pt x="19" y="40"/>
                </a:lnTo>
                <a:lnTo>
                  <a:pt x="19" y="38"/>
                </a:lnTo>
                <a:close/>
                <a:moveTo>
                  <a:pt x="66" y="32"/>
                </a:moveTo>
                <a:lnTo>
                  <a:pt x="66" y="32"/>
                </a:lnTo>
                <a:lnTo>
                  <a:pt x="66" y="33"/>
                </a:lnTo>
                <a:lnTo>
                  <a:pt x="68" y="32"/>
                </a:lnTo>
                <a:lnTo>
                  <a:pt x="68" y="29"/>
                </a:lnTo>
                <a:lnTo>
                  <a:pt x="66" y="32"/>
                </a:lnTo>
                <a:close/>
                <a:moveTo>
                  <a:pt x="68" y="17"/>
                </a:moveTo>
                <a:lnTo>
                  <a:pt x="68" y="17"/>
                </a:lnTo>
                <a:lnTo>
                  <a:pt x="69" y="22"/>
                </a:lnTo>
                <a:lnTo>
                  <a:pt x="69" y="21"/>
                </a:lnTo>
                <a:lnTo>
                  <a:pt x="68" y="17"/>
                </a:lnTo>
                <a:close/>
                <a:moveTo>
                  <a:pt x="58" y="35"/>
                </a:moveTo>
                <a:lnTo>
                  <a:pt x="58" y="35"/>
                </a:lnTo>
                <a:lnTo>
                  <a:pt x="57" y="30"/>
                </a:lnTo>
                <a:lnTo>
                  <a:pt x="57" y="32"/>
                </a:lnTo>
                <a:lnTo>
                  <a:pt x="58" y="35"/>
                </a:lnTo>
                <a:close/>
                <a:moveTo>
                  <a:pt x="46" y="41"/>
                </a:moveTo>
                <a:lnTo>
                  <a:pt x="46" y="41"/>
                </a:lnTo>
                <a:lnTo>
                  <a:pt x="42" y="44"/>
                </a:lnTo>
                <a:lnTo>
                  <a:pt x="44" y="46"/>
                </a:lnTo>
                <a:lnTo>
                  <a:pt x="46" y="41"/>
                </a:lnTo>
                <a:close/>
                <a:moveTo>
                  <a:pt x="42" y="35"/>
                </a:moveTo>
                <a:lnTo>
                  <a:pt x="42" y="35"/>
                </a:lnTo>
                <a:lnTo>
                  <a:pt x="42" y="38"/>
                </a:lnTo>
                <a:lnTo>
                  <a:pt x="42" y="36"/>
                </a:lnTo>
                <a:lnTo>
                  <a:pt x="42" y="35"/>
                </a:lnTo>
                <a:close/>
                <a:moveTo>
                  <a:pt x="34" y="29"/>
                </a:moveTo>
                <a:lnTo>
                  <a:pt x="34" y="29"/>
                </a:lnTo>
                <a:lnTo>
                  <a:pt x="33" y="29"/>
                </a:lnTo>
                <a:lnTo>
                  <a:pt x="34" y="32"/>
                </a:lnTo>
                <a:lnTo>
                  <a:pt x="34" y="29"/>
                </a:lnTo>
                <a:close/>
                <a:moveTo>
                  <a:pt x="17" y="25"/>
                </a:moveTo>
                <a:lnTo>
                  <a:pt x="17" y="25"/>
                </a:lnTo>
                <a:lnTo>
                  <a:pt x="16" y="30"/>
                </a:lnTo>
                <a:lnTo>
                  <a:pt x="17" y="25"/>
                </a:lnTo>
                <a:close/>
                <a:moveTo>
                  <a:pt x="74" y="33"/>
                </a:moveTo>
                <a:lnTo>
                  <a:pt x="74" y="33"/>
                </a:lnTo>
                <a:lnTo>
                  <a:pt x="72" y="36"/>
                </a:lnTo>
                <a:lnTo>
                  <a:pt x="74" y="33"/>
                </a:lnTo>
                <a:close/>
                <a:moveTo>
                  <a:pt x="42" y="70"/>
                </a:moveTo>
                <a:lnTo>
                  <a:pt x="42" y="70"/>
                </a:lnTo>
                <a:lnTo>
                  <a:pt x="44" y="68"/>
                </a:lnTo>
                <a:lnTo>
                  <a:pt x="42" y="68"/>
                </a:lnTo>
                <a:lnTo>
                  <a:pt x="42" y="70"/>
                </a:lnTo>
                <a:close/>
                <a:moveTo>
                  <a:pt x="22" y="33"/>
                </a:moveTo>
                <a:lnTo>
                  <a:pt x="22" y="33"/>
                </a:lnTo>
                <a:lnTo>
                  <a:pt x="20" y="33"/>
                </a:lnTo>
                <a:lnTo>
                  <a:pt x="20" y="35"/>
                </a:lnTo>
                <a:lnTo>
                  <a:pt x="22" y="33"/>
                </a:lnTo>
                <a:close/>
                <a:moveTo>
                  <a:pt x="27" y="41"/>
                </a:moveTo>
                <a:lnTo>
                  <a:pt x="27" y="41"/>
                </a:lnTo>
                <a:lnTo>
                  <a:pt x="25" y="40"/>
                </a:lnTo>
                <a:lnTo>
                  <a:pt x="25" y="41"/>
                </a:lnTo>
                <a:lnTo>
                  <a:pt x="27" y="41"/>
                </a:lnTo>
                <a:close/>
                <a:moveTo>
                  <a:pt x="28" y="36"/>
                </a:moveTo>
                <a:lnTo>
                  <a:pt x="28" y="36"/>
                </a:lnTo>
                <a:lnTo>
                  <a:pt x="30" y="38"/>
                </a:lnTo>
                <a:lnTo>
                  <a:pt x="28" y="36"/>
                </a:lnTo>
                <a:close/>
                <a:moveTo>
                  <a:pt x="31" y="32"/>
                </a:moveTo>
                <a:lnTo>
                  <a:pt x="31" y="32"/>
                </a:lnTo>
                <a:lnTo>
                  <a:pt x="31" y="33"/>
                </a:lnTo>
                <a:lnTo>
                  <a:pt x="31" y="32"/>
                </a:lnTo>
                <a:close/>
                <a:moveTo>
                  <a:pt x="23" y="36"/>
                </a:moveTo>
                <a:lnTo>
                  <a:pt x="23" y="36"/>
                </a:lnTo>
                <a:lnTo>
                  <a:pt x="23" y="38"/>
                </a:lnTo>
                <a:lnTo>
                  <a:pt x="23" y="36"/>
                </a:lnTo>
                <a:close/>
                <a:moveTo>
                  <a:pt x="20" y="29"/>
                </a:moveTo>
                <a:lnTo>
                  <a:pt x="20" y="29"/>
                </a:lnTo>
                <a:lnTo>
                  <a:pt x="19" y="30"/>
                </a:lnTo>
                <a:lnTo>
                  <a:pt x="20" y="29"/>
                </a:lnTo>
                <a:close/>
                <a:moveTo>
                  <a:pt x="31" y="25"/>
                </a:moveTo>
                <a:lnTo>
                  <a:pt x="31" y="25"/>
                </a:lnTo>
                <a:lnTo>
                  <a:pt x="33" y="25"/>
                </a:lnTo>
                <a:lnTo>
                  <a:pt x="31" y="24"/>
                </a:lnTo>
                <a:lnTo>
                  <a:pt x="31" y="25"/>
                </a:lnTo>
                <a:close/>
                <a:moveTo>
                  <a:pt x="9" y="19"/>
                </a:moveTo>
                <a:lnTo>
                  <a:pt x="9" y="19"/>
                </a:lnTo>
                <a:close/>
                <a:moveTo>
                  <a:pt x="17" y="24"/>
                </a:moveTo>
                <a:lnTo>
                  <a:pt x="17" y="24"/>
                </a:lnTo>
                <a:lnTo>
                  <a:pt x="17" y="25"/>
                </a:lnTo>
                <a:lnTo>
                  <a:pt x="17" y="24"/>
                </a:lnTo>
                <a:close/>
              </a:path>
            </a:pathLst>
          </a:custGeom>
          <a:solidFill>
            <a:srgbClr val="BD00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3" name="Freeform 104"/>
          <p:cNvSpPr>
            <a:spLocks noEditPoints="1"/>
          </p:cNvSpPr>
          <p:nvPr/>
        </p:nvSpPr>
        <p:spPr bwMode="auto">
          <a:xfrm>
            <a:off x="5891213" y="3636738"/>
            <a:ext cx="696912" cy="646112"/>
          </a:xfrm>
          <a:custGeom>
            <a:avLst/>
            <a:gdLst>
              <a:gd name="T0" fmla="*/ 231854209 w 439"/>
              <a:gd name="T1" fmla="*/ 7561257 h 407"/>
              <a:gd name="T2" fmla="*/ 320060408 w 439"/>
              <a:gd name="T3" fmla="*/ 378023145 h 407"/>
              <a:gd name="T4" fmla="*/ 458668108 w 439"/>
              <a:gd name="T5" fmla="*/ 7561257 h 407"/>
              <a:gd name="T6" fmla="*/ 554433977 w 439"/>
              <a:gd name="T7" fmla="*/ 372982836 h 407"/>
              <a:gd name="T8" fmla="*/ 720764170 w 439"/>
              <a:gd name="T9" fmla="*/ 42843417 h 407"/>
              <a:gd name="T10" fmla="*/ 743446354 w 439"/>
              <a:gd name="T11" fmla="*/ 47883725 h 407"/>
              <a:gd name="T12" fmla="*/ 927416835 w 439"/>
              <a:gd name="T13" fmla="*/ 214213909 h 407"/>
              <a:gd name="T14" fmla="*/ 1101308285 w 439"/>
              <a:gd name="T15" fmla="*/ 773688164 h 407"/>
              <a:gd name="T16" fmla="*/ 808970370 w 439"/>
              <a:gd name="T17" fmla="*/ 1008061720 h 407"/>
              <a:gd name="T18" fmla="*/ 327620077 w 439"/>
              <a:gd name="T19" fmla="*/ 1020663285 h 407"/>
              <a:gd name="T20" fmla="*/ 0 w 439"/>
              <a:gd name="T21" fmla="*/ 791328450 h 407"/>
              <a:gd name="T22" fmla="*/ 919857165 w 439"/>
              <a:gd name="T23" fmla="*/ 970260199 h 407"/>
              <a:gd name="T24" fmla="*/ 950099018 w 439"/>
              <a:gd name="T25" fmla="*/ 398184379 h 407"/>
              <a:gd name="T26" fmla="*/ 272176680 w 439"/>
              <a:gd name="T27" fmla="*/ 400705327 h 407"/>
              <a:gd name="T28" fmla="*/ 17641875 w 439"/>
              <a:gd name="T29" fmla="*/ 614917649 h 407"/>
              <a:gd name="T30" fmla="*/ 216733282 w 439"/>
              <a:gd name="T31" fmla="*/ 1000502051 h 407"/>
              <a:gd name="T32" fmla="*/ 609877375 w 439"/>
              <a:gd name="T33" fmla="*/ 866933079 h 407"/>
              <a:gd name="T34" fmla="*/ 708164192 w 439"/>
              <a:gd name="T35" fmla="*/ 70564320 h 407"/>
              <a:gd name="T36" fmla="*/ 708164192 w 439"/>
              <a:gd name="T37" fmla="*/ 133568972 h 407"/>
              <a:gd name="T38" fmla="*/ 509071197 w 439"/>
              <a:gd name="T39" fmla="*/ 75604629 h 407"/>
              <a:gd name="T40" fmla="*/ 282257297 w 439"/>
              <a:gd name="T41" fmla="*/ 70564320 h 407"/>
              <a:gd name="T42" fmla="*/ 196572046 w 439"/>
              <a:gd name="T43" fmla="*/ 20161234 h 407"/>
              <a:gd name="T44" fmla="*/ 370463497 w 439"/>
              <a:gd name="T45" fmla="*/ 57964343 h 407"/>
              <a:gd name="T46" fmla="*/ 884575003 w 439"/>
              <a:gd name="T47" fmla="*/ 22682182 h 407"/>
              <a:gd name="T48" fmla="*/ 851812201 w 439"/>
              <a:gd name="T49" fmla="*/ 110886789 h 407"/>
              <a:gd name="T50" fmla="*/ 713204501 w 439"/>
              <a:gd name="T51" fmla="*/ 42843417 h 407"/>
              <a:gd name="T52" fmla="*/ 859373458 w 439"/>
              <a:gd name="T53" fmla="*/ 284778230 h 407"/>
              <a:gd name="T54" fmla="*/ 206652664 w 439"/>
              <a:gd name="T55" fmla="*/ 214213909 h 407"/>
              <a:gd name="T56" fmla="*/ 204133304 w 439"/>
              <a:gd name="T57" fmla="*/ 146168949 h 407"/>
              <a:gd name="T58" fmla="*/ 236894518 w 439"/>
              <a:gd name="T59" fmla="*/ 178931749 h 407"/>
              <a:gd name="T60" fmla="*/ 136088340 w 439"/>
              <a:gd name="T61" fmla="*/ 388103762 h 407"/>
              <a:gd name="T62" fmla="*/ 136088340 w 439"/>
              <a:gd name="T63" fmla="*/ 221773578 h 407"/>
              <a:gd name="T64" fmla="*/ 398184402 w 439"/>
              <a:gd name="T65" fmla="*/ 309979773 h 407"/>
              <a:gd name="T66" fmla="*/ 405745659 w 439"/>
              <a:gd name="T67" fmla="*/ 226813887 h 407"/>
              <a:gd name="T68" fmla="*/ 418345637 w 439"/>
              <a:gd name="T69" fmla="*/ 262096047 h 407"/>
              <a:gd name="T70" fmla="*/ 196572046 w 439"/>
              <a:gd name="T71" fmla="*/ 229334835 h 407"/>
              <a:gd name="T72" fmla="*/ 864413767 w 439"/>
              <a:gd name="T73" fmla="*/ 133568972 h 407"/>
              <a:gd name="T74" fmla="*/ 808970370 w 439"/>
              <a:gd name="T75" fmla="*/ 322579750 h 407"/>
              <a:gd name="T76" fmla="*/ 839212223 w 439"/>
              <a:gd name="T77" fmla="*/ 312499133 h 407"/>
              <a:gd name="T78" fmla="*/ 791328495 w 439"/>
              <a:gd name="T79" fmla="*/ 352821602 h 407"/>
              <a:gd name="T80" fmla="*/ 478829344 w 439"/>
              <a:gd name="T81" fmla="*/ 294858847 h 407"/>
              <a:gd name="T82" fmla="*/ 239415466 w 439"/>
              <a:gd name="T83" fmla="*/ 246975121 h 407"/>
              <a:gd name="T84" fmla="*/ 340221643 w 439"/>
              <a:gd name="T85" fmla="*/ 378023145 h 407"/>
              <a:gd name="T86" fmla="*/ 370463497 w 439"/>
              <a:gd name="T87" fmla="*/ 360382859 h 407"/>
              <a:gd name="T88" fmla="*/ 801409113 w 439"/>
              <a:gd name="T89" fmla="*/ 166330184 h 407"/>
              <a:gd name="T90" fmla="*/ 259576701 w 439"/>
              <a:gd name="T91" fmla="*/ 249496069 h 407"/>
              <a:gd name="T92" fmla="*/ 446068130 w 439"/>
              <a:gd name="T93" fmla="*/ 294858847 h 407"/>
              <a:gd name="T94" fmla="*/ 493950271 w 439"/>
              <a:gd name="T95" fmla="*/ 264616995 h 407"/>
              <a:gd name="T96" fmla="*/ 919857165 w 439"/>
              <a:gd name="T97" fmla="*/ 282257282 h 407"/>
              <a:gd name="T98" fmla="*/ 836691275 w 439"/>
              <a:gd name="T99" fmla="*/ 1000502051 h 407"/>
              <a:gd name="T100" fmla="*/ 478829344 w 439"/>
              <a:gd name="T101" fmla="*/ 274697612 h 407"/>
              <a:gd name="T102" fmla="*/ 330141026 w 439"/>
              <a:gd name="T103" fmla="*/ 962698943 h 407"/>
              <a:gd name="T104" fmla="*/ 657761103 w 439"/>
              <a:gd name="T105" fmla="*/ 889615262 h 407"/>
              <a:gd name="T106" fmla="*/ 156249575 w 439"/>
              <a:gd name="T107" fmla="*/ 78125577 h 407"/>
              <a:gd name="T108" fmla="*/ 995461798 w 439"/>
              <a:gd name="T109" fmla="*/ 388103762 h 407"/>
              <a:gd name="T110" fmla="*/ 267136371 w 439"/>
              <a:gd name="T111" fmla="*/ 158770515 h 407"/>
              <a:gd name="T112" fmla="*/ 37803110 w 439"/>
              <a:gd name="T113" fmla="*/ 468748700 h 407"/>
              <a:gd name="T114" fmla="*/ 375503806 w 439"/>
              <a:gd name="T115" fmla="*/ 226813887 h 407"/>
              <a:gd name="T116" fmla="*/ 912295908 w 439"/>
              <a:gd name="T117" fmla="*/ 83165886 h 407"/>
              <a:gd name="T118" fmla="*/ 1053424557 w 439"/>
              <a:gd name="T119" fmla="*/ 415826253 h 407"/>
              <a:gd name="T120" fmla="*/ 791328495 w 439"/>
              <a:gd name="T121" fmla="*/ 909776496 h 407"/>
              <a:gd name="T122" fmla="*/ 350302261 w 439"/>
              <a:gd name="T123" fmla="*/ 241934813 h 407"/>
              <a:gd name="T124" fmla="*/ 771167259 w 439"/>
              <a:gd name="T125" fmla="*/ 282257282 h 40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39" h="407">
                <a:moveTo>
                  <a:pt x="48" y="156"/>
                </a:moveTo>
                <a:lnTo>
                  <a:pt x="48" y="156"/>
                </a:lnTo>
                <a:lnTo>
                  <a:pt x="48" y="150"/>
                </a:lnTo>
                <a:lnTo>
                  <a:pt x="46" y="137"/>
                </a:lnTo>
                <a:lnTo>
                  <a:pt x="46" y="83"/>
                </a:lnTo>
                <a:lnTo>
                  <a:pt x="46" y="71"/>
                </a:lnTo>
                <a:lnTo>
                  <a:pt x="45" y="68"/>
                </a:lnTo>
                <a:lnTo>
                  <a:pt x="45" y="66"/>
                </a:lnTo>
                <a:lnTo>
                  <a:pt x="45" y="64"/>
                </a:lnTo>
                <a:lnTo>
                  <a:pt x="46" y="61"/>
                </a:lnTo>
                <a:lnTo>
                  <a:pt x="45" y="38"/>
                </a:lnTo>
                <a:lnTo>
                  <a:pt x="43" y="27"/>
                </a:lnTo>
                <a:lnTo>
                  <a:pt x="43" y="17"/>
                </a:lnTo>
                <a:lnTo>
                  <a:pt x="45" y="14"/>
                </a:lnTo>
                <a:lnTo>
                  <a:pt x="46" y="12"/>
                </a:lnTo>
                <a:lnTo>
                  <a:pt x="48" y="12"/>
                </a:lnTo>
                <a:lnTo>
                  <a:pt x="51" y="9"/>
                </a:lnTo>
                <a:lnTo>
                  <a:pt x="54" y="8"/>
                </a:lnTo>
                <a:lnTo>
                  <a:pt x="62" y="6"/>
                </a:lnTo>
                <a:lnTo>
                  <a:pt x="65" y="5"/>
                </a:lnTo>
                <a:lnTo>
                  <a:pt x="67" y="5"/>
                </a:lnTo>
                <a:lnTo>
                  <a:pt x="75" y="3"/>
                </a:lnTo>
                <a:lnTo>
                  <a:pt x="84" y="3"/>
                </a:lnTo>
                <a:lnTo>
                  <a:pt x="92" y="3"/>
                </a:lnTo>
                <a:lnTo>
                  <a:pt x="101" y="1"/>
                </a:lnTo>
                <a:lnTo>
                  <a:pt x="105" y="1"/>
                </a:lnTo>
                <a:lnTo>
                  <a:pt x="106" y="3"/>
                </a:lnTo>
                <a:lnTo>
                  <a:pt x="106" y="5"/>
                </a:lnTo>
                <a:lnTo>
                  <a:pt x="109" y="5"/>
                </a:lnTo>
                <a:lnTo>
                  <a:pt x="112" y="6"/>
                </a:lnTo>
                <a:lnTo>
                  <a:pt x="116" y="9"/>
                </a:lnTo>
                <a:lnTo>
                  <a:pt x="119" y="11"/>
                </a:lnTo>
                <a:lnTo>
                  <a:pt x="120" y="12"/>
                </a:lnTo>
                <a:lnTo>
                  <a:pt x="122" y="16"/>
                </a:lnTo>
                <a:lnTo>
                  <a:pt x="120" y="16"/>
                </a:lnTo>
                <a:lnTo>
                  <a:pt x="120" y="17"/>
                </a:lnTo>
                <a:lnTo>
                  <a:pt x="119" y="17"/>
                </a:lnTo>
                <a:lnTo>
                  <a:pt x="119" y="20"/>
                </a:lnTo>
                <a:lnTo>
                  <a:pt x="117" y="23"/>
                </a:lnTo>
                <a:lnTo>
                  <a:pt x="116" y="47"/>
                </a:lnTo>
                <a:lnTo>
                  <a:pt x="114" y="66"/>
                </a:lnTo>
                <a:lnTo>
                  <a:pt x="111" y="90"/>
                </a:lnTo>
                <a:lnTo>
                  <a:pt x="106" y="120"/>
                </a:lnTo>
                <a:lnTo>
                  <a:pt x="105" y="146"/>
                </a:lnTo>
                <a:lnTo>
                  <a:pt x="105" y="151"/>
                </a:lnTo>
                <a:lnTo>
                  <a:pt x="127" y="150"/>
                </a:lnTo>
                <a:lnTo>
                  <a:pt x="130" y="146"/>
                </a:lnTo>
                <a:lnTo>
                  <a:pt x="130" y="145"/>
                </a:lnTo>
                <a:lnTo>
                  <a:pt x="131" y="142"/>
                </a:lnTo>
                <a:lnTo>
                  <a:pt x="131" y="126"/>
                </a:lnTo>
                <a:lnTo>
                  <a:pt x="133" y="123"/>
                </a:lnTo>
                <a:lnTo>
                  <a:pt x="133" y="104"/>
                </a:lnTo>
                <a:lnTo>
                  <a:pt x="135" y="85"/>
                </a:lnTo>
                <a:lnTo>
                  <a:pt x="136" y="63"/>
                </a:lnTo>
                <a:lnTo>
                  <a:pt x="139" y="47"/>
                </a:lnTo>
                <a:lnTo>
                  <a:pt x="139" y="34"/>
                </a:lnTo>
                <a:lnTo>
                  <a:pt x="139" y="27"/>
                </a:lnTo>
                <a:lnTo>
                  <a:pt x="139" y="23"/>
                </a:lnTo>
                <a:lnTo>
                  <a:pt x="136" y="19"/>
                </a:lnTo>
                <a:lnTo>
                  <a:pt x="138" y="14"/>
                </a:lnTo>
                <a:lnTo>
                  <a:pt x="139" y="9"/>
                </a:lnTo>
                <a:lnTo>
                  <a:pt x="144" y="6"/>
                </a:lnTo>
                <a:lnTo>
                  <a:pt x="152" y="1"/>
                </a:lnTo>
                <a:lnTo>
                  <a:pt x="160" y="1"/>
                </a:lnTo>
                <a:lnTo>
                  <a:pt x="161" y="1"/>
                </a:lnTo>
                <a:lnTo>
                  <a:pt x="176" y="0"/>
                </a:lnTo>
                <a:lnTo>
                  <a:pt x="179" y="0"/>
                </a:lnTo>
                <a:lnTo>
                  <a:pt x="179" y="1"/>
                </a:lnTo>
                <a:lnTo>
                  <a:pt x="180" y="3"/>
                </a:lnTo>
                <a:lnTo>
                  <a:pt x="182" y="3"/>
                </a:lnTo>
                <a:lnTo>
                  <a:pt x="196" y="5"/>
                </a:lnTo>
                <a:lnTo>
                  <a:pt x="204" y="6"/>
                </a:lnTo>
                <a:lnTo>
                  <a:pt x="207" y="8"/>
                </a:lnTo>
                <a:lnTo>
                  <a:pt x="209" y="11"/>
                </a:lnTo>
                <a:lnTo>
                  <a:pt x="210" y="12"/>
                </a:lnTo>
                <a:lnTo>
                  <a:pt x="213" y="14"/>
                </a:lnTo>
                <a:lnTo>
                  <a:pt x="213" y="16"/>
                </a:lnTo>
                <a:lnTo>
                  <a:pt x="213" y="17"/>
                </a:lnTo>
                <a:lnTo>
                  <a:pt x="212" y="23"/>
                </a:lnTo>
                <a:lnTo>
                  <a:pt x="209" y="42"/>
                </a:lnTo>
                <a:lnTo>
                  <a:pt x="206" y="63"/>
                </a:lnTo>
                <a:lnTo>
                  <a:pt x="202" y="90"/>
                </a:lnTo>
                <a:lnTo>
                  <a:pt x="201" y="93"/>
                </a:lnTo>
                <a:lnTo>
                  <a:pt x="202" y="96"/>
                </a:lnTo>
                <a:lnTo>
                  <a:pt x="202" y="99"/>
                </a:lnTo>
                <a:lnTo>
                  <a:pt x="199" y="105"/>
                </a:lnTo>
                <a:lnTo>
                  <a:pt x="199" y="109"/>
                </a:lnTo>
                <a:lnTo>
                  <a:pt x="198" y="124"/>
                </a:lnTo>
                <a:lnTo>
                  <a:pt x="198" y="140"/>
                </a:lnTo>
                <a:lnTo>
                  <a:pt x="198" y="146"/>
                </a:lnTo>
                <a:lnTo>
                  <a:pt x="198" y="148"/>
                </a:lnTo>
                <a:lnTo>
                  <a:pt x="220" y="148"/>
                </a:lnTo>
                <a:lnTo>
                  <a:pt x="221" y="142"/>
                </a:lnTo>
                <a:lnTo>
                  <a:pt x="223" y="123"/>
                </a:lnTo>
                <a:lnTo>
                  <a:pt x="223" y="105"/>
                </a:lnTo>
                <a:lnTo>
                  <a:pt x="223" y="98"/>
                </a:lnTo>
                <a:lnTo>
                  <a:pt x="223" y="69"/>
                </a:lnTo>
                <a:lnTo>
                  <a:pt x="224" y="50"/>
                </a:lnTo>
                <a:lnTo>
                  <a:pt x="224" y="30"/>
                </a:lnTo>
                <a:lnTo>
                  <a:pt x="224" y="27"/>
                </a:lnTo>
                <a:lnTo>
                  <a:pt x="224" y="23"/>
                </a:lnTo>
                <a:lnTo>
                  <a:pt x="224" y="20"/>
                </a:lnTo>
                <a:lnTo>
                  <a:pt x="226" y="16"/>
                </a:lnTo>
                <a:lnTo>
                  <a:pt x="229" y="11"/>
                </a:lnTo>
                <a:lnTo>
                  <a:pt x="232" y="8"/>
                </a:lnTo>
                <a:lnTo>
                  <a:pt x="242" y="3"/>
                </a:lnTo>
                <a:lnTo>
                  <a:pt x="251" y="0"/>
                </a:lnTo>
                <a:lnTo>
                  <a:pt x="253" y="0"/>
                </a:lnTo>
                <a:lnTo>
                  <a:pt x="254" y="1"/>
                </a:lnTo>
                <a:lnTo>
                  <a:pt x="256" y="3"/>
                </a:lnTo>
                <a:lnTo>
                  <a:pt x="269" y="5"/>
                </a:lnTo>
                <a:lnTo>
                  <a:pt x="280" y="6"/>
                </a:lnTo>
                <a:lnTo>
                  <a:pt x="283" y="8"/>
                </a:lnTo>
                <a:lnTo>
                  <a:pt x="286" y="11"/>
                </a:lnTo>
                <a:lnTo>
                  <a:pt x="286" y="14"/>
                </a:lnTo>
                <a:lnTo>
                  <a:pt x="286" y="17"/>
                </a:lnTo>
                <a:lnTo>
                  <a:pt x="286" y="19"/>
                </a:lnTo>
                <a:lnTo>
                  <a:pt x="288" y="20"/>
                </a:lnTo>
                <a:lnTo>
                  <a:pt x="286" y="25"/>
                </a:lnTo>
                <a:lnTo>
                  <a:pt x="284" y="28"/>
                </a:lnTo>
                <a:lnTo>
                  <a:pt x="284" y="42"/>
                </a:lnTo>
                <a:lnTo>
                  <a:pt x="284" y="69"/>
                </a:lnTo>
                <a:lnTo>
                  <a:pt x="283" y="90"/>
                </a:lnTo>
                <a:lnTo>
                  <a:pt x="283" y="105"/>
                </a:lnTo>
                <a:lnTo>
                  <a:pt x="283" y="121"/>
                </a:lnTo>
                <a:lnTo>
                  <a:pt x="281" y="131"/>
                </a:lnTo>
                <a:lnTo>
                  <a:pt x="281" y="140"/>
                </a:lnTo>
                <a:lnTo>
                  <a:pt x="281" y="148"/>
                </a:lnTo>
                <a:lnTo>
                  <a:pt x="300" y="148"/>
                </a:lnTo>
                <a:lnTo>
                  <a:pt x="302" y="137"/>
                </a:lnTo>
                <a:lnTo>
                  <a:pt x="302" y="128"/>
                </a:lnTo>
                <a:lnTo>
                  <a:pt x="302" y="99"/>
                </a:lnTo>
                <a:lnTo>
                  <a:pt x="302" y="63"/>
                </a:lnTo>
                <a:lnTo>
                  <a:pt x="300" y="47"/>
                </a:lnTo>
                <a:lnTo>
                  <a:pt x="299" y="30"/>
                </a:lnTo>
                <a:lnTo>
                  <a:pt x="299" y="28"/>
                </a:lnTo>
                <a:lnTo>
                  <a:pt x="297" y="25"/>
                </a:lnTo>
                <a:lnTo>
                  <a:pt x="295" y="22"/>
                </a:lnTo>
                <a:lnTo>
                  <a:pt x="295" y="19"/>
                </a:lnTo>
                <a:lnTo>
                  <a:pt x="295" y="14"/>
                </a:lnTo>
                <a:lnTo>
                  <a:pt x="299" y="9"/>
                </a:lnTo>
                <a:lnTo>
                  <a:pt x="305" y="5"/>
                </a:lnTo>
                <a:lnTo>
                  <a:pt x="310" y="3"/>
                </a:lnTo>
                <a:lnTo>
                  <a:pt x="316" y="3"/>
                </a:lnTo>
                <a:lnTo>
                  <a:pt x="333" y="3"/>
                </a:lnTo>
                <a:lnTo>
                  <a:pt x="338" y="3"/>
                </a:lnTo>
                <a:lnTo>
                  <a:pt x="343" y="1"/>
                </a:lnTo>
                <a:lnTo>
                  <a:pt x="344" y="1"/>
                </a:lnTo>
                <a:lnTo>
                  <a:pt x="348" y="3"/>
                </a:lnTo>
                <a:lnTo>
                  <a:pt x="360" y="5"/>
                </a:lnTo>
                <a:lnTo>
                  <a:pt x="365" y="6"/>
                </a:lnTo>
                <a:lnTo>
                  <a:pt x="368" y="9"/>
                </a:lnTo>
                <a:lnTo>
                  <a:pt x="371" y="14"/>
                </a:lnTo>
                <a:lnTo>
                  <a:pt x="370" y="19"/>
                </a:lnTo>
                <a:lnTo>
                  <a:pt x="368" y="22"/>
                </a:lnTo>
                <a:lnTo>
                  <a:pt x="366" y="23"/>
                </a:lnTo>
                <a:lnTo>
                  <a:pt x="366" y="27"/>
                </a:lnTo>
                <a:lnTo>
                  <a:pt x="366" y="52"/>
                </a:lnTo>
                <a:lnTo>
                  <a:pt x="366" y="53"/>
                </a:lnTo>
                <a:lnTo>
                  <a:pt x="366" y="57"/>
                </a:lnTo>
                <a:lnTo>
                  <a:pt x="366" y="60"/>
                </a:lnTo>
                <a:lnTo>
                  <a:pt x="368" y="85"/>
                </a:lnTo>
                <a:lnTo>
                  <a:pt x="370" y="102"/>
                </a:lnTo>
                <a:lnTo>
                  <a:pt x="370" y="123"/>
                </a:lnTo>
                <a:lnTo>
                  <a:pt x="371" y="137"/>
                </a:lnTo>
                <a:lnTo>
                  <a:pt x="371" y="140"/>
                </a:lnTo>
                <a:lnTo>
                  <a:pt x="371" y="143"/>
                </a:lnTo>
                <a:lnTo>
                  <a:pt x="368" y="145"/>
                </a:lnTo>
                <a:lnTo>
                  <a:pt x="370" y="150"/>
                </a:lnTo>
                <a:lnTo>
                  <a:pt x="371" y="150"/>
                </a:lnTo>
                <a:lnTo>
                  <a:pt x="393" y="150"/>
                </a:lnTo>
                <a:lnTo>
                  <a:pt x="401" y="151"/>
                </a:lnTo>
                <a:lnTo>
                  <a:pt x="407" y="153"/>
                </a:lnTo>
                <a:lnTo>
                  <a:pt x="414" y="156"/>
                </a:lnTo>
                <a:lnTo>
                  <a:pt x="418" y="159"/>
                </a:lnTo>
                <a:lnTo>
                  <a:pt x="423" y="165"/>
                </a:lnTo>
                <a:lnTo>
                  <a:pt x="426" y="172"/>
                </a:lnTo>
                <a:lnTo>
                  <a:pt x="430" y="184"/>
                </a:lnTo>
                <a:lnTo>
                  <a:pt x="431" y="203"/>
                </a:lnTo>
                <a:lnTo>
                  <a:pt x="433" y="217"/>
                </a:lnTo>
                <a:lnTo>
                  <a:pt x="436" y="240"/>
                </a:lnTo>
                <a:lnTo>
                  <a:pt x="437" y="251"/>
                </a:lnTo>
                <a:lnTo>
                  <a:pt x="439" y="265"/>
                </a:lnTo>
                <a:lnTo>
                  <a:pt x="439" y="279"/>
                </a:lnTo>
                <a:lnTo>
                  <a:pt x="437" y="307"/>
                </a:lnTo>
                <a:lnTo>
                  <a:pt x="436" y="323"/>
                </a:lnTo>
                <a:lnTo>
                  <a:pt x="433" y="329"/>
                </a:lnTo>
                <a:lnTo>
                  <a:pt x="428" y="336"/>
                </a:lnTo>
                <a:lnTo>
                  <a:pt x="423" y="339"/>
                </a:lnTo>
                <a:lnTo>
                  <a:pt x="417" y="341"/>
                </a:lnTo>
                <a:lnTo>
                  <a:pt x="411" y="342"/>
                </a:lnTo>
                <a:lnTo>
                  <a:pt x="395" y="342"/>
                </a:lnTo>
                <a:lnTo>
                  <a:pt x="381" y="344"/>
                </a:lnTo>
                <a:lnTo>
                  <a:pt x="377" y="344"/>
                </a:lnTo>
                <a:lnTo>
                  <a:pt x="376" y="344"/>
                </a:lnTo>
                <a:lnTo>
                  <a:pt x="376" y="345"/>
                </a:lnTo>
                <a:lnTo>
                  <a:pt x="376" y="358"/>
                </a:lnTo>
                <a:lnTo>
                  <a:pt x="376" y="378"/>
                </a:lnTo>
                <a:lnTo>
                  <a:pt x="374" y="386"/>
                </a:lnTo>
                <a:lnTo>
                  <a:pt x="373" y="391"/>
                </a:lnTo>
                <a:lnTo>
                  <a:pt x="370" y="394"/>
                </a:lnTo>
                <a:lnTo>
                  <a:pt x="363" y="397"/>
                </a:lnTo>
                <a:lnTo>
                  <a:pt x="349" y="402"/>
                </a:lnTo>
                <a:lnTo>
                  <a:pt x="341" y="404"/>
                </a:lnTo>
                <a:lnTo>
                  <a:pt x="333" y="404"/>
                </a:lnTo>
                <a:lnTo>
                  <a:pt x="329" y="404"/>
                </a:lnTo>
                <a:lnTo>
                  <a:pt x="324" y="404"/>
                </a:lnTo>
                <a:lnTo>
                  <a:pt x="322" y="402"/>
                </a:lnTo>
                <a:lnTo>
                  <a:pt x="321" y="400"/>
                </a:lnTo>
                <a:lnTo>
                  <a:pt x="318" y="396"/>
                </a:lnTo>
                <a:lnTo>
                  <a:pt x="314" y="394"/>
                </a:lnTo>
                <a:lnTo>
                  <a:pt x="313" y="393"/>
                </a:lnTo>
                <a:lnTo>
                  <a:pt x="310" y="378"/>
                </a:lnTo>
                <a:lnTo>
                  <a:pt x="306" y="363"/>
                </a:lnTo>
                <a:lnTo>
                  <a:pt x="306" y="359"/>
                </a:lnTo>
                <a:lnTo>
                  <a:pt x="305" y="358"/>
                </a:lnTo>
                <a:lnTo>
                  <a:pt x="300" y="355"/>
                </a:lnTo>
                <a:lnTo>
                  <a:pt x="299" y="355"/>
                </a:lnTo>
                <a:lnTo>
                  <a:pt x="286" y="355"/>
                </a:lnTo>
                <a:lnTo>
                  <a:pt x="264" y="356"/>
                </a:lnTo>
                <a:lnTo>
                  <a:pt x="185" y="356"/>
                </a:lnTo>
                <a:lnTo>
                  <a:pt x="157" y="358"/>
                </a:lnTo>
                <a:lnTo>
                  <a:pt x="146" y="359"/>
                </a:lnTo>
                <a:lnTo>
                  <a:pt x="142" y="361"/>
                </a:lnTo>
                <a:lnTo>
                  <a:pt x="138" y="367"/>
                </a:lnTo>
                <a:lnTo>
                  <a:pt x="136" y="375"/>
                </a:lnTo>
                <a:lnTo>
                  <a:pt x="136" y="382"/>
                </a:lnTo>
                <a:lnTo>
                  <a:pt x="136" y="388"/>
                </a:lnTo>
                <a:lnTo>
                  <a:pt x="136" y="394"/>
                </a:lnTo>
                <a:lnTo>
                  <a:pt x="136" y="400"/>
                </a:lnTo>
                <a:lnTo>
                  <a:pt x="135" y="404"/>
                </a:lnTo>
                <a:lnTo>
                  <a:pt x="130" y="405"/>
                </a:lnTo>
                <a:lnTo>
                  <a:pt x="125" y="407"/>
                </a:lnTo>
                <a:lnTo>
                  <a:pt x="120" y="407"/>
                </a:lnTo>
                <a:lnTo>
                  <a:pt x="98" y="407"/>
                </a:lnTo>
                <a:lnTo>
                  <a:pt x="82" y="405"/>
                </a:lnTo>
                <a:lnTo>
                  <a:pt x="78" y="405"/>
                </a:lnTo>
                <a:lnTo>
                  <a:pt x="75" y="402"/>
                </a:lnTo>
                <a:lnTo>
                  <a:pt x="73" y="399"/>
                </a:lnTo>
                <a:lnTo>
                  <a:pt x="73" y="397"/>
                </a:lnTo>
                <a:lnTo>
                  <a:pt x="71" y="396"/>
                </a:lnTo>
                <a:lnTo>
                  <a:pt x="71" y="393"/>
                </a:lnTo>
                <a:lnTo>
                  <a:pt x="70" y="380"/>
                </a:lnTo>
                <a:lnTo>
                  <a:pt x="70" y="359"/>
                </a:lnTo>
                <a:lnTo>
                  <a:pt x="68" y="355"/>
                </a:lnTo>
                <a:lnTo>
                  <a:pt x="65" y="350"/>
                </a:lnTo>
                <a:lnTo>
                  <a:pt x="62" y="347"/>
                </a:lnTo>
                <a:lnTo>
                  <a:pt x="60" y="345"/>
                </a:lnTo>
                <a:lnTo>
                  <a:pt x="46" y="342"/>
                </a:lnTo>
                <a:lnTo>
                  <a:pt x="29" y="339"/>
                </a:lnTo>
                <a:lnTo>
                  <a:pt x="18" y="336"/>
                </a:lnTo>
                <a:lnTo>
                  <a:pt x="11" y="334"/>
                </a:lnTo>
                <a:lnTo>
                  <a:pt x="7" y="329"/>
                </a:lnTo>
                <a:lnTo>
                  <a:pt x="4" y="325"/>
                </a:lnTo>
                <a:lnTo>
                  <a:pt x="0" y="314"/>
                </a:lnTo>
                <a:lnTo>
                  <a:pt x="0" y="309"/>
                </a:lnTo>
                <a:lnTo>
                  <a:pt x="0" y="276"/>
                </a:lnTo>
                <a:lnTo>
                  <a:pt x="2" y="243"/>
                </a:lnTo>
                <a:lnTo>
                  <a:pt x="2" y="210"/>
                </a:lnTo>
                <a:lnTo>
                  <a:pt x="2" y="194"/>
                </a:lnTo>
                <a:lnTo>
                  <a:pt x="4" y="186"/>
                </a:lnTo>
                <a:lnTo>
                  <a:pt x="5" y="180"/>
                </a:lnTo>
                <a:lnTo>
                  <a:pt x="8" y="173"/>
                </a:lnTo>
                <a:lnTo>
                  <a:pt x="15" y="169"/>
                </a:lnTo>
                <a:lnTo>
                  <a:pt x="19" y="165"/>
                </a:lnTo>
                <a:lnTo>
                  <a:pt x="21" y="164"/>
                </a:lnTo>
                <a:lnTo>
                  <a:pt x="23" y="162"/>
                </a:lnTo>
                <a:lnTo>
                  <a:pt x="27" y="161"/>
                </a:lnTo>
                <a:lnTo>
                  <a:pt x="48" y="156"/>
                </a:lnTo>
                <a:close/>
                <a:moveTo>
                  <a:pt x="191" y="6"/>
                </a:moveTo>
                <a:lnTo>
                  <a:pt x="191" y="6"/>
                </a:lnTo>
                <a:lnTo>
                  <a:pt x="190" y="6"/>
                </a:lnTo>
                <a:lnTo>
                  <a:pt x="190" y="8"/>
                </a:lnTo>
                <a:lnTo>
                  <a:pt x="191" y="6"/>
                </a:lnTo>
                <a:lnTo>
                  <a:pt x="191" y="8"/>
                </a:lnTo>
                <a:lnTo>
                  <a:pt x="199" y="8"/>
                </a:lnTo>
                <a:lnTo>
                  <a:pt x="196" y="8"/>
                </a:lnTo>
                <a:lnTo>
                  <a:pt x="191" y="6"/>
                </a:lnTo>
                <a:close/>
                <a:moveTo>
                  <a:pt x="365" y="385"/>
                </a:moveTo>
                <a:lnTo>
                  <a:pt x="365" y="385"/>
                </a:lnTo>
                <a:lnTo>
                  <a:pt x="366" y="382"/>
                </a:lnTo>
                <a:lnTo>
                  <a:pt x="366" y="366"/>
                </a:lnTo>
                <a:lnTo>
                  <a:pt x="368" y="352"/>
                </a:lnTo>
                <a:lnTo>
                  <a:pt x="370" y="342"/>
                </a:lnTo>
                <a:lnTo>
                  <a:pt x="373" y="339"/>
                </a:lnTo>
                <a:lnTo>
                  <a:pt x="377" y="336"/>
                </a:lnTo>
                <a:lnTo>
                  <a:pt x="385" y="334"/>
                </a:lnTo>
                <a:lnTo>
                  <a:pt x="401" y="333"/>
                </a:lnTo>
                <a:lnTo>
                  <a:pt x="411" y="329"/>
                </a:lnTo>
                <a:lnTo>
                  <a:pt x="420" y="325"/>
                </a:lnTo>
                <a:lnTo>
                  <a:pt x="423" y="322"/>
                </a:lnTo>
                <a:lnTo>
                  <a:pt x="426" y="317"/>
                </a:lnTo>
                <a:lnTo>
                  <a:pt x="428" y="312"/>
                </a:lnTo>
                <a:lnTo>
                  <a:pt x="428" y="306"/>
                </a:lnTo>
                <a:lnTo>
                  <a:pt x="428" y="271"/>
                </a:lnTo>
                <a:lnTo>
                  <a:pt x="426" y="236"/>
                </a:lnTo>
                <a:lnTo>
                  <a:pt x="425" y="210"/>
                </a:lnTo>
                <a:lnTo>
                  <a:pt x="422" y="197"/>
                </a:lnTo>
                <a:lnTo>
                  <a:pt x="420" y="183"/>
                </a:lnTo>
                <a:lnTo>
                  <a:pt x="415" y="169"/>
                </a:lnTo>
                <a:lnTo>
                  <a:pt x="412" y="165"/>
                </a:lnTo>
                <a:lnTo>
                  <a:pt x="411" y="162"/>
                </a:lnTo>
                <a:lnTo>
                  <a:pt x="407" y="161"/>
                </a:lnTo>
                <a:lnTo>
                  <a:pt x="403" y="159"/>
                </a:lnTo>
                <a:lnTo>
                  <a:pt x="392" y="158"/>
                </a:lnTo>
                <a:lnTo>
                  <a:pt x="377" y="158"/>
                </a:lnTo>
                <a:lnTo>
                  <a:pt x="373" y="158"/>
                </a:lnTo>
                <a:lnTo>
                  <a:pt x="370" y="159"/>
                </a:lnTo>
                <a:lnTo>
                  <a:pt x="368" y="159"/>
                </a:lnTo>
                <a:lnTo>
                  <a:pt x="366" y="159"/>
                </a:lnTo>
                <a:lnTo>
                  <a:pt x="359" y="159"/>
                </a:lnTo>
                <a:lnTo>
                  <a:pt x="346" y="159"/>
                </a:lnTo>
                <a:lnTo>
                  <a:pt x="343" y="159"/>
                </a:lnTo>
                <a:lnTo>
                  <a:pt x="340" y="159"/>
                </a:lnTo>
                <a:lnTo>
                  <a:pt x="338" y="158"/>
                </a:lnTo>
                <a:lnTo>
                  <a:pt x="336" y="158"/>
                </a:lnTo>
                <a:lnTo>
                  <a:pt x="335" y="156"/>
                </a:lnTo>
                <a:lnTo>
                  <a:pt x="325" y="154"/>
                </a:lnTo>
                <a:lnTo>
                  <a:pt x="300" y="154"/>
                </a:lnTo>
                <a:lnTo>
                  <a:pt x="269" y="154"/>
                </a:lnTo>
                <a:lnTo>
                  <a:pt x="234" y="156"/>
                </a:lnTo>
                <a:lnTo>
                  <a:pt x="198" y="156"/>
                </a:lnTo>
                <a:lnTo>
                  <a:pt x="196" y="158"/>
                </a:lnTo>
                <a:lnTo>
                  <a:pt x="193" y="158"/>
                </a:lnTo>
                <a:lnTo>
                  <a:pt x="190" y="156"/>
                </a:lnTo>
                <a:lnTo>
                  <a:pt x="182" y="156"/>
                </a:lnTo>
                <a:lnTo>
                  <a:pt x="144" y="156"/>
                </a:lnTo>
                <a:lnTo>
                  <a:pt x="125" y="158"/>
                </a:lnTo>
                <a:lnTo>
                  <a:pt x="108" y="159"/>
                </a:lnTo>
                <a:lnTo>
                  <a:pt x="106" y="159"/>
                </a:lnTo>
                <a:lnTo>
                  <a:pt x="106" y="162"/>
                </a:lnTo>
                <a:lnTo>
                  <a:pt x="103" y="164"/>
                </a:lnTo>
                <a:lnTo>
                  <a:pt x="101" y="164"/>
                </a:lnTo>
                <a:lnTo>
                  <a:pt x="100" y="162"/>
                </a:lnTo>
                <a:lnTo>
                  <a:pt x="98" y="161"/>
                </a:lnTo>
                <a:lnTo>
                  <a:pt x="97" y="161"/>
                </a:lnTo>
                <a:lnTo>
                  <a:pt x="84" y="161"/>
                </a:lnTo>
                <a:lnTo>
                  <a:pt x="68" y="162"/>
                </a:lnTo>
                <a:lnTo>
                  <a:pt x="62" y="164"/>
                </a:lnTo>
                <a:lnTo>
                  <a:pt x="57" y="165"/>
                </a:lnTo>
                <a:lnTo>
                  <a:pt x="54" y="165"/>
                </a:lnTo>
                <a:lnTo>
                  <a:pt x="54" y="164"/>
                </a:lnTo>
                <a:lnTo>
                  <a:pt x="51" y="165"/>
                </a:lnTo>
                <a:lnTo>
                  <a:pt x="48" y="164"/>
                </a:lnTo>
                <a:lnTo>
                  <a:pt x="38" y="167"/>
                </a:lnTo>
                <a:lnTo>
                  <a:pt x="32" y="172"/>
                </a:lnTo>
                <a:lnTo>
                  <a:pt x="23" y="180"/>
                </a:lnTo>
                <a:lnTo>
                  <a:pt x="18" y="186"/>
                </a:lnTo>
                <a:lnTo>
                  <a:pt x="15" y="194"/>
                </a:lnTo>
                <a:lnTo>
                  <a:pt x="11" y="205"/>
                </a:lnTo>
                <a:lnTo>
                  <a:pt x="10" y="216"/>
                </a:lnTo>
                <a:lnTo>
                  <a:pt x="8" y="229"/>
                </a:lnTo>
                <a:lnTo>
                  <a:pt x="7" y="244"/>
                </a:lnTo>
                <a:lnTo>
                  <a:pt x="7" y="252"/>
                </a:lnTo>
                <a:lnTo>
                  <a:pt x="7" y="262"/>
                </a:lnTo>
                <a:lnTo>
                  <a:pt x="8" y="281"/>
                </a:lnTo>
                <a:lnTo>
                  <a:pt x="8" y="309"/>
                </a:lnTo>
                <a:lnTo>
                  <a:pt x="10" y="315"/>
                </a:lnTo>
                <a:lnTo>
                  <a:pt x="13" y="323"/>
                </a:lnTo>
                <a:lnTo>
                  <a:pt x="15" y="326"/>
                </a:lnTo>
                <a:lnTo>
                  <a:pt x="21" y="329"/>
                </a:lnTo>
                <a:lnTo>
                  <a:pt x="26" y="333"/>
                </a:lnTo>
                <a:lnTo>
                  <a:pt x="34" y="333"/>
                </a:lnTo>
                <a:lnTo>
                  <a:pt x="56" y="334"/>
                </a:lnTo>
                <a:lnTo>
                  <a:pt x="60" y="334"/>
                </a:lnTo>
                <a:lnTo>
                  <a:pt x="67" y="339"/>
                </a:lnTo>
                <a:lnTo>
                  <a:pt x="70" y="344"/>
                </a:lnTo>
                <a:lnTo>
                  <a:pt x="73" y="355"/>
                </a:lnTo>
                <a:lnTo>
                  <a:pt x="75" y="361"/>
                </a:lnTo>
                <a:lnTo>
                  <a:pt x="75" y="364"/>
                </a:lnTo>
                <a:lnTo>
                  <a:pt x="76" y="385"/>
                </a:lnTo>
                <a:lnTo>
                  <a:pt x="76" y="388"/>
                </a:lnTo>
                <a:lnTo>
                  <a:pt x="78" y="394"/>
                </a:lnTo>
                <a:lnTo>
                  <a:pt x="79" y="397"/>
                </a:lnTo>
                <a:lnTo>
                  <a:pt x="82" y="397"/>
                </a:lnTo>
                <a:lnTo>
                  <a:pt x="86" y="397"/>
                </a:lnTo>
                <a:lnTo>
                  <a:pt x="101" y="400"/>
                </a:lnTo>
                <a:lnTo>
                  <a:pt x="114" y="400"/>
                </a:lnTo>
                <a:lnTo>
                  <a:pt x="120" y="400"/>
                </a:lnTo>
                <a:lnTo>
                  <a:pt x="123" y="400"/>
                </a:lnTo>
                <a:lnTo>
                  <a:pt x="123" y="397"/>
                </a:lnTo>
                <a:lnTo>
                  <a:pt x="123" y="396"/>
                </a:lnTo>
                <a:lnTo>
                  <a:pt x="125" y="389"/>
                </a:lnTo>
                <a:lnTo>
                  <a:pt x="125" y="386"/>
                </a:lnTo>
                <a:lnTo>
                  <a:pt x="125" y="377"/>
                </a:lnTo>
                <a:lnTo>
                  <a:pt x="127" y="367"/>
                </a:lnTo>
                <a:lnTo>
                  <a:pt x="128" y="363"/>
                </a:lnTo>
                <a:lnTo>
                  <a:pt x="131" y="358"/>
                </a:lnTo>
                <a:lnTo>
                  <a:pt x="136" y="355"/>
                </a:lnTo>
                <a:lnTo>
                  <a:pt x="141" y="353"/>
                </a:lnTo>
                <a:lnTo>
                  <a:pt x="150" y="350"/>
                </a:lnTo>
                <a:lnTo>
                  <a:pt x="160" y="348"/>
                </a:lnTo>
                <a:lnTo>
                  <a:pt x="176" y="348"/>
                </a:lnTo>
                <a:lnTo>
                  <a:pt x="201" y="347"/>
                </a:lnTo>
                <a:lnTo>
                  <a:pt x="202" y="347"/>
                </a:lnTo>
                <a:lnTo>
                  <a:pt x="206" y="347"/>
                </a:lnTo>
                <a:lnTo>
                  <a:pt x="209" y="347"/>
                </a:lnTo>
                <a:lnTo>
                  <a:pt x="229" y="345"/>
                </a:lnTo>
                <a:lnTo>
                  <a:pt x="242" y="344"/>
                </a:lnTo>
                <a:lnTo>
                  <a:pt x="248" y="342"/>
                </a:lnTo>
                <a:lnTo>
                  <a:pt x="254" y="341"/>
                </a:lnTo>
                <a:lnTo>
                  <a:pt x="256" y="341"/>
                </a:lnTo>
                <a:lnTo>
                  <a:pt x="259" y="342"/>
                </a:lnTo>
                <a:lnTo>
                  <a:pt x="259" y="344"/>
                </a:lnTo>
                <a:lnTo>
                  <a:pt x="264" y="345"/>
                </a:lnTo>
                <a:lnTo>
                  <a:pt x="278" y="347"/>
                </a:lnTo>
                <a:lnTo>
                  <a:pt x="288" y="347"/>
                </a:lnTo>
                <a:lnTo>
                  <a:pt x="302" y="348"/>
                </a:lnTo>
                <a:lnTo>
                  <a:pt x="308" y="348"/>
                </a:lnTo>
                <a:lnTo>
                  <a:pt x="313" y="352"/>
                </a:lnTo>
                <a:lnTo>
                  <a:pt x="316" y="355"/>
                </a:lnTo>
                <a:lnTo>
                  <a:pt x="318" y="361"/>
                </a:lnTo>
                <a:lnTo>
                  <a:pt x="319" y="367"/>
                </a:lnTo>
                <a:lnTo>
                  <a:pt x="319" y="374"/>
                </a:lnTo>
                <a:lnTo>
                  <a:pt x="321" y="383"/>
                </a:lnTo>
                <a:lnTo>
                  <a:pt x="324" y="389"/>
                </a:lnTo>
                <a:lnTo>
                  <a:pt x="325" y="391"/>
                </a:lnTo>
                <a:lnTo>
                  <a:pt x="327" y="391"/>
                </a:lnTo>
                <a:lnTo>
                  <a:pt x="340" y="389"/>
                </a:lnTo>
                <a:lnTo>
                  <a:pt x="352" y="388"/>
                </a:lnTo>
                <a:lnTo>
                  <a:pt x="359" y="386"/>
                </a:lnTo>
                <a:lnTo>
                  <a:pt x="365" y="385"/>
                </a:lnTo>
                <a:close/>
                <a:moveTo>
                  <a:pt x="281" y="28"/>
                </a:moveTo>
                <a:lnTo>
                  <a:pt x="281" y="28"/>
                </a:lnTo>
                <a:lnTo>
                  <a:pt x="272" y="31"/>
                </a:lnTo>
                <a:lnTo>
                  <a:pt x="262" y="33"/>
                </a:lnTo>
                <a:lnTo>
                  <a:pt x="248" y="33"/>
                </a:lnTo>
                <a:lnTo>
                  <a:pt x="235" y="31"/>
                </a:lnTo>
                <a:lnTo>
                  <a:pt x="231" y="30"/>
                </a:lnTo>
                <a:lnTo>
                  <a:pt x="231" y="33"/>
                </a:lnTo>
                <a:lnTo>
                  <a:pt x="231" y="52"/>
                </a:lnTo>
                <a:lnTo>
                  <a:pt x="231" y="58"/>
                </a:lnTo>
                <a:lnTo>
                  <a:pt x="229" y="80"/>
                </a:lnTo>
                <a:lnTo>
                  <a:pt x="228" y="104"/>
                </a:lnTo>
                <a:lnTo>
                  <a:pt x="228" y="121"/>
                </a:lnTo>
                <a:lnTo>
                  <a:pt x="228" y="137"/>
                </a:lnTo>
                <a:lnTo>
                  <a:pt x="228" y="146"/>
                </a:lnTo>
                <a:lnTo>
                  <a:pt x="228" y="148"/>
                </a:lnTo>
                <a:lnTo>
                  <a:pt x="275" y="148"/>
                </a:lnTo>
                <a:lnTo>
                  <a:pt x="275" y="145"/>
                </a:lnTo>
                <a:lnTo>
                  <a:pt x="277" y="142"/>
                </a:lnTo>
                <a:lnTo>
                  <a:pt x="278" y="132"/>
                </a:lnTo>
                <a:lnTo>
                  <a:pt x="278" y="129"/>
                </a:lnTo>
                <a:lnTo>
                  <a:pt x="280" y="101"/>
                </a:lnTo>
                <a:lnTo>
                  <a:pt x="280" y="69"/>
                </a:lnTo>
                <a:lnTo>
                  <a:pt x="281" y="53"/>
                </a:lnTo>
                <a:lnTo>
                  <a:pt x="281" y="30"/>
                </a:lnTo>
                <a:lnTo>
                  <a:pt x="281" y="28"/>
                </a:lnTo>
                <a:close/>
                <a:moveTo>
                  <a:pt x="146" y="28"/>
                </a:moveTo>
                <a:lnTo>
                  <a:pt x="146" y="28"/>
                </a:lnTo>
                <a:lnTo>
                  <a:pt x="142" y="83"/>
                </a:lnTo>
                <a:lnTo>
                  <a:pt x="142" y="85"/>
                </a:lnTo>
                <a:lnTo>
                  <a:pt x="144" y="85"/>
                </a:lnTo>
                <a:lnTo>
                  <a:pt x="144" y="83"/>
                </a:lnTo>
                <a:lnTo>
                  <a:pt x="149" y="82"/>
                </a:lnTo>
                <a:lnTo>
                  <a:pt x="155" y="80"/>
                </a:lnTo>
                <a:lnTo>
                  <a:pt x="161" y="80"/>
                </a:lnTo>
                <a:lnTo>
                  <a:pt x="165" y="80"/>
                </a:lnTo>
                <a:lnTo>
                  <a:pt x="166" y="82"/>
                </a:lnTo>
                <a:lnTo>
                  <a:pt x="174" y="83"/>
                </a:lnTo>
                <a:lnTo>
                  <a:pt x="182" y="85"/>
                </a:lnTo>
                <a:lnTo>
                  <a:pt x="198" y="91"/>
                </a:lnTo>
                <a:lnTo>
                  <a:pt x="198" y="88"/>
                </a:lnTo>
                <a:lnTo>
                  <a:pt x="199" y="69"/>
                </a:lnTo>
                <a:lnTo>
                  <a:pt x="199" y="47"/>
                </a:lnTo>
                <a:lnTo>
                  <a:pt x="201" y="38"/>
                </a:lnTo>
                <a:lnTo>
                  <a:pt x="202" y="30"/>
                </a:lnTo>
                <a:lnTo>
                  <a:pt x="201" y="30"/>
                </a:lnTo>
                <a:lnTo>
                  <a:pt x="188" y="31"/>
                </a:lnTo>
                <a:lnTo>
                  <a:pt x="166" y="31"/>
                </a:lnTo>
                <a:lnTo>
                  <a:pt x="152" y="30"/>
                </a:lnTo>
                <a:lnTo>
                  <a:pt x="146" y="28"/>
                </a:lnTo>
                <a:close/>
                <a:moveTo>
                  <a:pt x="54" y="57"/>
                </a:moveTo>
                <a:lnTo>
                  <a:pt x="54" y="57"/>
                </a:lnTo>
                <a:lnTo>
                  <a:pt x="57" y="57"/>
                </a:lnTo>
                <a:lnTo>
                  <a:pt x="57" y="55"/>
                </a:lnTo>
                <a:lnTo>
                  <a:pt x="65" y="53"/>
                </a:lnTo>
                <a:lnTo>
                  <a:pt x="67" y="52"/>
                </a:lnTo>
                <a:lnTo>
                  <a:pt x="70" y="52"/>
                </a:lnTo>
                <a:lnTo>
                  <a:pt x="71" y="52"/>
                </a:lnTo>
                <a:lnTo>
                  <a:pt x="84" y="52"/>
                </a:lnTo>
                <a:lnTo>
                  <a:pt x="87" y="52"/>
                </a:lnTo>
                <a:lnTo>
                  <a:pt x="87" y="50"/>
                </a:lnTo>
                <a:lnTo>
                  <a:pt x="90" y="50"/>
                </a:lnTo>
                <a:lnTo>
                  <a:pt x="92" y="52"/>
                </a:lnTo>
                <a:lnTo>
                  <a:pt x="92" y="53"/>
                </a:lnTo>
                <a:lnTo>
                  <a:pt x="100" y="55"/>
                </a:lnTo>
                <a:lnTo>
                  <a:pt x="108" y="58"/>
                </a:lnTo>
                <a:lnTo>
                  <a:pt x="109" y="42"/>
                </a:lnTo>
                <a:lnTo>
                  <a:pt x="112" y="28"/>
                </a:lnTo>
                <a:lnTo>
                  <a:pt x="108" y="31"/>
                </a:lnTo>
                <a:lnTo>
                  <a:pt x="97" y="36"/>
                </a:lnTo>
                <a:lnTo>
                  <a:pt x="86" y="36"/>
                </a:lnTo>
                <a:lnTo>
                  <a:pt x="70" y="36"/>
                </a:lnTo>
                <a:lnTo>
                  <a:pt x="62" y="34"/>
                </a:lnTo>
                <a:lnTo>
                  <a:pt x="52" y="31"/>
                </a:lnTo>
                <a:lnTo>
                  <a:pt x="54" y="57"/>
                </a:lnTo>
                <a:close/>
                <a:moveTo>
                  <a:pt x="57" y="27"/>
                </a:moveTo>
                <a:lnTo>
                  <a:pt x="57" y="27"/>
                </a:lnTo>
                <a:lnTo>
                  <a:pt x="62" y="27"/>
                </a:lnTo>
                <a:lnTo>
                  <a:pt x="78" y="28"/>
                </a:lnTo>
                <a:lnTo>
                  <a:pt x="94" y="28"/>
                </a:lnTo>
                <a:lnTo>
                  <a:pt x="106" y="27"/>
                </a:lnTo>
                <a:lnTo>
                  <a:pt x="112" y="22"/>
                </a:lnTo>
                <a:lnTo>
                  <a:pt x="114" y="20"/>
                </a:lnTo>
                <a:lnTo>
                  <a:pt x="112" y="14"/>
                </a:lnTo>
                <a:lnTo>
                  <a:pt x="112" y="12"/>
                </a:lnTo>
                <a:lnTo>
                  <a:pt x="111" y="12"/>
                </a:lnTo>
                <a:lnTo>
                  <a:pt x="105" y="11"/>
                </a:lnTo>
                <a:lnTo>
                  <a:pt x="103" y="11"/>
                </a:lnTo>
                <a:lnTo>
                  <a:pt x="101" y="9"/>
                </a:lnTo>
                <a:lnTo>
                  <a:pt x="98" y="8"/>
                </a:lnTo>
                <a:lnTo>
                  <a:pt x="78" y="8"/>
                </a:lnTo>
                <a:lnTo>
                  <a:pt x="76" y="9"/>
                </a:lnTo>
                <a:lnTo>
                  <a:pt x="65" y="12"/>
                </a:lnTo>
                <a:lnTo>
                  <a:pt x="64" y="14"/>
                </a:lnTo>
                <a:lnTo>
                  <a:pt x="60" y="17"/>
                </a:lnTo>
                <a:lnTo>
                  <a:pt x="59" y="22"/>
                </a:lnTo>
                <a:lnTo>
                  <a:pt x="59" y="23"/>
                </a:lnTo>
                <a:lnTo>
                  <a:pt x="57" y="27"/>
                </a:lnTo>
                <a:close/>
                <a:moveTo>
                  <a:pt x="206" y="14"/>
                </a:moveTo>
                <a:lnTo>
                  <a:pt x="206" y="14"/>
                </a:lnTo>
                <a:lnTo>
                  <a:pt x="202" y="12"/>
                </a:lnTo>
                <a:lnTo>
                  <a:pt x="187" y="9"/>
                </a:lnTo>
                <a:lnTo>
                  <a:pt x="174" y="9"/>
                </a:lnTo>
                <a:lnTo>
                  <a:pt x="161" y="11"/>
                </a:lnTo>
                <a:lnTo>
                  <a:pt x="158" y="9"/>
                </a:lnTo>
                <a:lnTo>
                  <a:pt x="155" y="9"/>
                </a:lnTo>
                <a:lnTo>
                  <a:pt x="153" y="9"/>
                </a:lnTo>
                <a:lnTo>
                  <a:pt x="152" y="11"/>
                </a:lnTo>
                <a:lnTo>
                  <a:pt x="150" y="12"/>
                </a:lnTo>
                <a:lnTo>
                  <a:pt x="149" y="12"/>
                </a:lnTo>
                <a:lnTo>
                  <a:pt x="147" y="12"/>
                </a:lnTo>
                <a:lnTo>
                  <a:pt x="149" y="12"/>
                </a:lnTo>
                <a:lnTo>
                  <a:pt x="150" y="16"/>
                </a:lnTo>
                <a:lnTo>
                  <a:pt x="150" y="19"/>
                </a:lnTo>
                <a:lnTo>
                  <a:pt x="149" y="20"/>
                </a:lnTo>
                <a:lnTo>
                  <a:pt x="147" y="19"/>
                </a:lnTo>
                <a:lnTo>
                  <a:pt x="147" y="23"/>
                </a:lnTo>
                <a:lnTo>
                  <a:pt x="149" y="25"/>
                </a:lnTo>
                <a:lnTo>
                  <a:pt x="157" y="27"/>
                </a:lnTo>
                <a:lnTo>
                  <a:pt x="169" y="28"/>
                </a:lnTo>
                <a:lnTo>
                  <a:pt x="180" y="28"/>
                </a:lnTo>
                <a:lnTo>
                  <a:pt x="190" y="27"/>
                </a:lnTo>
                <a:lnTo>
                  <a:pt x="199" y="23"/>
                </a:lnTo>
                <a:lnTo>
                  <a:pt x="204" y="19"/>
                </a:lnTo>
                <a:lnTo>
                  <a:pt x="206" y="14"/>
                </a:lnTo>
                <a:close/>
                <a:moveTo>
                  <a:pt x="305" y="23"/>
                </a:moveTo>
                <a:lnTo>
                  <a:pt x="305" y="23"/>
                </a:lnTo>
                <a:lnTo>
                  <a:pt x="310" y="25"/>
                </a:lnTo>
                <a:lnTo>
                  <a:pt x="316" y="27"/>
                </a:lnTo>
                <a:lnTo>
                  <a:pt x="329" y="28"/>
                </a:lnTo>
                <a:lnTo>
                  <a:pt x="338" y="28"/>
                </a:lnTo>
                <a:lnTo>
                  <a:pt x="349" y="27"/>
                </a:lnTo>
                <a:lnTo>
                  <a:pt x="355" y="23"/>
                </a:lnTo>
                <a:lnTo>
                  <a:pt x="357" y="20"/>
                </a:lnTo>
                <a:lnTo>
                  <a:pt x="359" y="19"/>
                </a:lnTo>
                <a:lnTo>
                  <a:pt x="359" y="16"/>
                </a:lnTo>
                <a:lnTo>
                  <a:pt x="360" y="14"/>
                </a:lnTo>
                <a:lnTo>
                  <a:pt x="359" y="12"/>
                </a:lnTo>
                <a:lnTo>
                  <a:pt x="354" y="12"/>
                </a:lnTo>
                <a:lnTo>
                  <a:pt x="352" y="11"/>
                </a:lnTo>
                <a:lnTo>
                  <a:pt x="351" y="9"/>
                </a:lnTo>
                <a:lnTo>
                  <a:pt x="349" y="11"/>
                </a:lnTo>
                <a:lnTo>
                  <a:pt x="348" y="12"/>
                </a:lnTo>
                <a:lnTo>
                  <a:pt x="346" y="11"/>
                </a:lnTo>
                <a:lnTo>
                  <a:pt x="343" y="11"/>
                </a:lnTo>
                <a:lnTo>
                  <a:pt x="338" y="9"/>
                </a:lnTo>
                <a:lnTo>
                  <a:pt x="327" y="9"/>
                </a:lnTo>
                <a:lnTo>
                  <a:pt x="318" y="9"/>
                </a:lnTo>
                <a:lnTo>
                  <a:pt x="310" y="11"/>
                </a:lnTo>
                <a:lnTo>
                  <a:pt x="303" y="14"/>
                </a:lnTo>
                <a:lnTo>
                  <a:pt x="302" y="17"/>
                </a:lnTo>
                <a:lnTo>
                  <a:pt x="303" y="19"/>
                </a:lnTo>
                <a:lnTo>
                  <a:pt x="306" y="20"/>
                </a:lnTo>
                <a:lnTo>
                  <a:pt x="306" y="22"/>
                </a:lnTo>
                <a:lnTo>
                  <a:pt x="305" y="22"/>
                </a:lnTo>
                <a:lnTo>
                  <a:pt x="305" y="23"/>
                </a:lnTo>
                <a:close/>
                <a:moveTo>
                  <a:pt x="305" y="52"/>
                </a:moveTo>
                <a:lnTo>
                  <a:pt x="305" y="52"/>
                </a:lnTo>
                <a:lnTo>
                  <a:pt x="306" y="52"/>
                </a:lnTo>
                <a:lnTo>
                  <a:pt x="311" y="49"/>
                </a:lnTo>
                <a:lnTo>
                  <a:pt x="318" y="47"/>
                </a:lnTo>
                <a:lnTo>
                  <a:pt x="321" y="47"/>
                </a:lnTo>
                <a:lnTo>
                  <a:pt x="322" y="46"/>
                </a:lnTo>
                <a:lnTo>
                  <a:pt x="324" y="46"/>
                </a:lnTo>
                <a:lnTo>
                  <a:pt x="329" y="44"/>
                </a:lnTo>
                <a:lnTo>
                  <a:pt x="338" y="44"/>
                </a:lnTo>
                <a:lnTo>
                  <a:pt x="346" y="44"/>
                </a:lnTo>
                <a:lnTo>
                  <a:pt x="355" y="46"/>
                </a:lnTo>
                <a:lnTo>
                  <a:pt x="357" y="47"/>
                </a:lnTo>
                <a:lnTo>
                  <a:pt x="359" y="47"/>
                </a:lnTo>
                <a:lnTo>
                  <a:pt x="359" y="30"/>
                </a:lnTo>
                <a:lnTo>
                  <a:pt x="357" y="28"/>
                </a:lnTo>
                <a:lnTo>
                  <a:pt x="355" y="30"/>
                </a:lnTo>
                <a:lnTo>
                  <a:pt x="348" y="31"/>
                </a:lnTo>
                <a:lnTo>
                  <a:pt x="340" y="31"/>
                </a:lnTo>
                <a:lnTo>
                  <a:pt x="321" y="31"/>
                </a:lnTo>
                <a:lnTo>
                  <a:pt x="313" y="31"/>
                </a:lnTo>
                <a:lnTo>
                  <a:pt x="305" y="30"/>
                </a:lnTo>
                <a:lnTo>
                  <a:pt x="305" y="52"/>
                </a:lnTo>
                <a:close/>
                <a:moveTo>
                  <a:pt x="232" y="23"/>
                </a:moveTo>
                <a:lnTo>
                  <a:pt x="232" y="23"/>
                </a:lnTo>
                <a:lnTo>
                  <a:pt x="234" y="25"/>
                </a:lnTo>
                <a:lnTo>
                  <a:pt x="240" y="27"/>
                </a:lnTo>
                <a:lnTo>
                  <a:pt x="253" y="27"/>
                </a:lnTo>
                <a:lnTo>
                  <a:pt x="264" y="27"/>
                </a:lnTo>
                <a:lnTo>
                  <a:pt x="275" y="25"/>
                </a:lnTo>
                <a:lnTo>
                  <a:pt x="278" y="23"/>
                </a:lnTo>
                <a:lnTo>
                  <a:pt x="280" y="22"/>
                </a:lnTo>
                <a:lnTo>
                  <a:pt x="280" y="19"/>
                </a:lnTo>
                <a:lnTo>
                  <a:pt x="283" y="17"/>
                </a:lnTo>
                <a:lnTo>
                  <a:pt x="281" y="16"/>
                </a:lnTo>
                <a:lnTo>
                  <a:pt x="278" y="12"/>
                </a:lnTo>
                <a:lnTo>
                  <a:pt x="270" y="11"/>
                </a:lnTo>
                <a:lnTo>
                  <a:pt x="264" y="9"/>
                </a:lnTo>
                <a:lnTo>
                  <a:pt x="247" y="11"/>
                </a:lnTo>
                <a:lnTo>
                  <a:pt x="242" y="11"/>
                </a:lnTo>
                <a:lnTo>
                  <a:pt x="240" y="12"/>
                </a:lnTo>
                <a:lnTo>
                  <a:pt x="239" y="14"/>
                </a:lnTo>
                <a:lnTo>
                  <a:pt x="237" y="14"/>
                </a:lnTo>
                <a:lnTo>
                  <a:pt x="235" y="12"/>
                </a:lnTo>
                <a:lnTo>
                  <a:pt x="232" y="16"/>
                </a:lnTo>
                <a:lnTo>
                  <a:pt x="229" y="19"/>
                </a:lnTo>
                <a:lnTo>
                  <a:pt x="232" y="20"/>
                </a:lnTo>
                <a:lnTo>
                  <a:pt x="232" y="22"/>
                </a:lnTo>
                <a:lnTo>
                  <a:pt x="232" y="23"/>
                </a:lnTo>
                <a:close/>
                <a:moveTo>
                  <a:pt x="346" y="69"/>
                </a:moveTo>
                <a:lnTo>
                  <a:pt x="346" y="69"/>
                </a:lnTo>
                <a:lnTo>
                  <a:pt x="343" y="71"/>
                </a:lnTo>
                <a:lnTo>
                  <a:pt x="341" y="72"/>
                </a:lnTo>
                <a:lnTo>
                  <a:pt x="340" y="77"/>
                </a:lnTo>
                <a:lnTo>
                  <a:pt x="340" y="87"/>
                </a:lnTo>
                <a:lnTo>
                  <a:pt x="341" y="113"/>
                </a:lnTo>
                <a:lnTo>
                  <a:pt x="341" y="145"/>
                </a:lnTo>
                <a:lnTo>
                  <a:pt x="343" y="148"/>
                </a:lnTo>
                <a:lnTo>
                  <a:pt x="348" y="148"/>
                </a:lnTo>
                <a:lnTo>
                  <a:pt x="348" y="146"/>
                </a:lnTo>
                <a:lnTo>
                  <a:pt x="349" y="132"/>
                </a:lnTo>
                <a:lnTo>
                  <a:pt x="348" y="115"/>
                </a:lnTo>
                <a:lnTo>
                  <a:pt x="348" y="77"/>
                </a:lnTo>
                <a:lnTo>
                  <a:pt x="346" y="72"/>
                </a:lnTo>
                <a:lnTo>
                  <a:pt x="346" y="71"/>
                </a:lnTo>
                <a:lnTo>
                  <a:pt x="346" y="69"/>
                </a:lnTo>
                <a:close/>
                <a:moveTo>
                  <a:pt x="98" y="58"/>
                </a:moveTo>
                <a:lnTo>
                  <a:pt x="98" y="58"/>
                </a:lnTo>
                <a:lnTo>
                  <a:pt x="97" y="60"/>
                </a:lnTo>
                <a:lnTo>
                  <a:pt x="94" y="63"/>
                </a:lnTo>
                <a:lnTo>
                  <a:pt x="90" y="71"/>
                </a:lnTo>
                <a:lnTo>
                  <a:pt x="87" y="79"/>
                </a:lnTo>
                <a:lnTo>
                  <a:pt x="87" y="80"/>
                </a:lnTo>
                <a:lnTo>
                  <a:pt x="87" y="83"/>
                </a:lnTo>
                <a:lnTo>
                  <a:pt x="86" y="85"/>
                </a:lnTo>
                <a:lnTo>
                  <a:pt x="84" y="87"/>
                </a:lnTo>
                <a:lnTo>
                  <a:pt x="82" y="85"/>
                </a:lnTo>
                <a:lnTo>
                  <a:pt x="81" y="83"/>
                </a:lnTo>
                <a:lnTo>
                  <a:pt x="82" y="80"/>
                </a:lnTo>
                <a:lnTo>
                  <a:pt x="84" y="79"/>
                </a:lnTo>
                <a:lnTo>
                  <a:pt x="86" y="74"/>
                </a:lnTo>
                <a:lnTo>
                  <a:pt x="92" y="60"/>
                </a:lnTo>
                <a:lnTo>
                  <a:pt x="94" y="58"/>
                </a:lnTo>
                <a:lnTo>
                  <a:pt x="92" y="57"/>
                </a:lnTo>
                <a:lnTo>
                  <a:pt x="90" y="57"/>
                </a:lnTo>
                <a:lnTo>
                  <a:pt x="89" y="57"/>
                </a:lnTo>
                <a:lnTo>
                  <a:pt x="79" y="72"/>
                </a:lnTo>
                <a:lnTo>
                  <a:pt x="79" y="77"/>
                </a:lnTo>
                <a:lnTo>
                  <a:pt x="78" y="80"/>
                </a:lnTo>
                <a:lnTo>
                  <a:pt x="78" y="83"/>
                </a:lnTo>
                <a:lnTo>
                  <a:pt x="75" y="82"/>
                </a:lnTo>
                <a:lnTo>
                  <a:pt x="73" y="82"/>
                </a:lnTo>
                <a:lnTo>
                  <a:pt x="73" y="80"/>
                </a:lnTo>
                <a:lnTo>
                  <a:pt x="75" y="77"/>
                </a:lnTo>
                <a:lnTo>
                  <a:pt x="78" y="72"/>
                </a:lnTo>
                <a:lnTo>
                  <a:pt x="86" y="58"/>
                </a:lnTo>
                <a:lnTo>
                  <a:pt x="86" y="57"/>
                </a:lnTo>
                <a:lnTo>
                  <a:pt x="81" y="57"/>
                </a:lnTo>
                <a:lnTo>
                  <a:pt x="81" y="58"/>
                </a:lnTo>
                <a:lnTo>
                  <a:pt x="79" y="60"/>
                </a:lnTo>
                <a:lnTo>
                  <a:pt x="78" y="60"/>
                </a:lnTo>
                <a:lnTo>
                  <a:pt x="78" y="61"/>
                </a:lnTo>
                <a:lnTo>
                  <a:pt x="73" y="74"/>
                </a:lnTo>
                <a:lnTo>
                  <a:pt x="71" y="82"/>
                </a:lnTo>
                <a:lnTo>
                  <a:pt x="70" y="83"/>
                </a:lnTo>
                <a:lnTo>
                  <a:pt x="70" y="85"/>
                </a:lnTo>
                <a:lnTo>
                  <a:pt x="68" y="88"/>
                </a:lnTo>
                <a:lnTo>
                  <a:pt x="71" y="88"/>
                </a:lnTo>
                <a:lnTo>
                  <a:pt x="73" y="88"/>
                </a:lnTo>
                <a:lnTo>
                  <a:pt x="76" y="88"/>
                </a:lnTo>
                <a:lnTo>
                  <a:pt x="78" y="88"/>
                </a:lnTo>
                <a:lnTo>
                  <a:pt x="84" y="88"/>
                </a:lnTo>
                <a:lnTo>
                  <a:pt x="90" y="87"/>
                </a:lnTo>
                <a:lnTo>
                  <a:pt x="100" y="80"/>
                </a:lnTo>
                <a:lnTo>
                  <a:pt x="101" y="79"/>
                </a:lnTo>
                <a:lnTo>
                  <a:pt x="98" y="77"/>
                </a:lnTo>
                <a:lnTo>
                  <a:pt x="98" y="75"/>
                </a:lnTo>
                <a:lnTo>
                  <a:pt x="95" y="79"/>
                </a:lnTo>
                <a:lnTo>
                  <a:pt x="94" y="80"/>
                </a:lnTo>
                <a:lnTo>
                  <a:pt x="92" y="80"/>
                </a:lnTo>
                <a:lnTo>
                  <a:pt x="92" y="79"/>
                </a:lnTo>
                <a:lnTo>
                  <a:pt x="94" y="71"/>
                </a:lnTo>
                <a:lnTo>
                  <a:pt x="98" y="61"/>
                </a:lnTo>
                <a:lnTo>
                  <a:pt x="100" y="58"/>
                </a:lnTo>
                <a:lnTo>
                  <a:pt x="98" y="58"/>
                </a:lnTo>
                <a:close/>
                <a:moveTo>
                  <a:pt x="325" y="74"/>
                </a:moveTo>
                <a:lnTo>
                  <a:pt x="325" y="74"/>
                </a:lnTo>
                <a:lnTo>
                  <a:pt x="324" y="74"/>
                </a:lnTo>
                <a:lnTo>
                  <a:pt x="324" y="75"/>
                </a:lnTo>
                <a:lnTo>
                  <a:pt x="324" y="79"/>
                </a:lnTo>
                <a:lnTo>
                  <a:pt x="324" y="85"/>
                </a:lnTo>
                <a:lnTo>
                  <a:pt x="324" y="107"/>
                </a:lnTo>
                <a:lnTo>
                  <a:pt x="324" y="124"/>
                </a:lnTo>
                <a:lnTo>
                  <a:pt x="325" y="140"/>
                </a:lnTo>
                <a:lnTo>
                  <a:pt x="327" y="148"/>
                </a:lnTo>
                <a:lnTo>
                  <a:pt x="330" y="148"/>
                </a:lnTo>
                <a:lnTo>
                  <a:pt x="332" y="142"/>
                </a:lnTo>
                <a:lnTo>
                  <a:pt x="330" y="129"/>
                </a:lnTo>
                <a:lnTo>
                  <a:pt x="330" y="104"/>
                </a:lnTo>
                <a:lnTo>
                  <a:pt x="330" y="75"/>
                </a:lnTo>
                <a:lnTo>
                  <a:pt x="329" y="72"/>
                </a:lnTo>
                <a:lnTo>
                  <a:pt x="325" y="72"/>
                </a:lnTo>
                <a:lnTo>
                  <a:pt x="325" y="74"/>
                </a:lnTo>
                <a:close/>
                <a:moveTo>
                  <a:pt x="54" y="154"/>
                </a:moveTo>
                <a:lnTo>
                  <a:pt x="54" y="154"/>
                </a:lnTo>
                <a:lnTo>
                  <a:pt x="64" y="153"/>
                </a:lnTo>
                <a:lnTo>
                  <a:pt x="65" y="145"/>
                </a:lnTo>
                <a:lnTo>
                  <a:pt x="64" y="96"/>
                </a:lnTo>
                <a:lnTo>
                  <a:pt x="64" y="91"/>
                </a:lnTo>
                <a:lnTo>
                  <a:pt x="60" y="90"/>
                </a:lnTo>
                <a:lnTo>
                  <a:pt x="59" y="98"/>
                </a:lnTo>
                <a:lnTo>
                  <a:pt x="59" y="113"/>
                </a:lnTo>
                <a:lnTo>
                  <a:pt x="60" y="140"/>
                </a:lnTo>
                <a:lnTo>
                  <a:pt x="64" y="142"/>
                </a:lnTo>
                <a:lnTo>
                  <a:pt x="64" y="145"/>
                </a:lnTo>
                <a:lnTo>
                  <a:pt x="62" y="150"/>
                </a:lnTo>
                <a:lnTo>
                  <a:pt x="59" y="151"/>
                </a:lnTo>
                <a:lnTo>
                  <a:pt x="57" y="150"/>
                </a:lnTo>
                <a:lnTo>
                  <a:pt x="56" y="146"/>
                </a:lnTo>
                <a:lnTo>
                  <a:pt x="57" y="142"/>
                </a:lnTo>
                <a:lnTo>
                  <a:pt x="57" y="140"/>
                </a:lnTo>
                <a:lnTo>
                  <a:pt x="57" y="128"/>
                </a:lnTo>
                <a:lnTo>
                  <a:pt x="56" y="109"/>
                </a:lnTo>
                <a:lnTo>
                  <a:pt x="56" y="94"/>
                </a:lnTo>
                <a:lnTo>
                  <a:pt x="56" y="88"/>
                </a:lnTo>
                <a:lnTo>
                  <a:pt x="54" y="88"/>
                </a:lnTo>
                <a:lnTo>
                  <a:pt x="54" y="90"/>
                </a:lnTo>
                <a:lnTo>
                  <a:pt x="54" y="134"/>
                </a:lnTo>
                <a:lnTo>
                  <a:pt x="54" y="139"/>
                </a:lnTo>
                <a:lnTo>
                  <a:pt x="54" y="145"/>
                </a:lnTo>
                <a:lnTo>
                  <a:pt x="54" y="150"/>
                </a:lnTo>
                <a:lnTo>
                  <a:pt x="54" y="153"/>
                </a:lnTo>
                <a:lnTo>
                  <a:pt x="54" y="154"/>
                </a:lnTo>
                <a:close/>
                <a:moveTo>
                  <a:pt x="165" y="148"/>
                </a:moveTo>
                <a:lnTo>
                  <a:pt x="165" y="148"/>
                </a:lnTo>
                <a:lnTo>
                  <a:pt x="168" y="137"/>
                </a:lnTo>
                <a:lnTo>
                  <a:pt x="168" y="120"/>
                </a:lnTo>
                <a:lnTo>
                  <a:pt x="168" y="117"/>
                </a:lnTo>
                <a:lnTo>
                  <a:pt x="168" y="115"/>
                </a:lnTo>
                <a:lnTo>
                  <a:pt x="168" y="113"/>
                </a:lnTo>
                <a:lnTo>
                  <a:pt x="152" y="112"/>
                </a:lnTo>
                <a:lnTo>
                  <a:pt x="152" y="115"/>
                </a:lnTo>
                <a:lnTo>
                  <a:pt x="152" y="131"/>
                </a:lnTo>
                <a:lnTo>
                  <a:pt x="153" y="145"/>
                </a:lnTo>
                <a:lnTo>
                  <a:pt x="153" y="148"/>
                </a:lnTo>
                <a:lnTo>
                  <a:pt x="155" y="148"/>
                </a:lnTo>
                <a:lnTo>
                  <a:pt x="158" y="148"/>
                </a:lnTo>
                <a:lnTo>
                  <a:pt x="158" y="140"/>
                </a:lnTo>
                <a:lnTo>
                  <a:pt x="158" y="123"/>
                </a:lnTo>
                <a:lnTo>
                  <a:pt x="158" y="120"/>
                </a:lnTo>
                <a:lnTo>
                  <a:pt x="157" y="121"/>
                </a:lnTo>
                <a:lnTo>
                  <a:pt x="155" y="118"/>
                </a:lnTo>
                <a:lnTo>
                  <a:pt x="155" y="117"/>
                </a:lnTo>
                <a:lnTo>
                  <a:pt x="157" y="115"/>
                </a:lnTo>
                <a:lnTo>
                  <a:pt x="160" y="115"/>
                </a:lnTo>
                <a:lnTo>
                  <a:pt x="160" y="117"/>
                </a:lnTo>
                <a:lnTo>
                  <a:pt x="161" y="118"/>
                </a:lnTo>
                <a:lnTo>
                  <a:pt x="161" y="124"/>
                </a:lnTo>
                <a:lnTo>
                  <a:pt x="161" y="140"/>
                </a:lnTo>
                <a:lnTo>
                  <a:pt x="163" y="148"/>
                </a:lnTo>
                <a:lnTo>
                  <a:pt x="165" y="148"/>
                </a:lnTo>
                <a:close/>
                <a:moveTo>
                  <a:pt x="169" y="88"/>
                </a:moveTo>
                <a:lnTo>
                  <a:pt x="169" y="88"/>
                </a:lnTo>
                <a:lnTo>
                  <a:pt x="165" y="88"/>
                </a:lnTo>
                <a:lnTo>
                  <a:pt x="163" y="90"/>
                </a:lnTo>
                <a:lnTo>
                  <a:pt x="161" y="98"/>
                </a:lnTo>
                <a:lnTo>
                  <a:pt x="160" y="104"/>
                </a:lnTo>
                <a:lnTo>
                  <a:pt x="158" y="105"/>
                </a:lnTo>
                <a:lnTo>
                  <a:pt x="157" y="104"/>
                </a:lnTo>
                <a:lnTo>
                  <a:pt x="157" y="102"/>
                </a:lnTo>
                <a:lnTo>
                  <a:pt x="160" y="94"/>
                </a:lnTo>
                <a:lnTo>
                  <a:pt x="161" y="90"/>
                </a:lnTo>
                <a:lnTo>
                  <a:pt x="158" y="90"/>
                </a:lnTo>
                <a:lnTo>
                  <a:pt x="155" y="90"/>
                </a:lnTo>
                <a:lnTo>
                  <a:pt x="153" y="90"/>
                </a:lnTo>
                <a:lnTo>
                  <a:pt x="152" y="96"/>
                </a:lnTo>
                <a:lnTo>
                  <a:pt x="150" y="99"/>
                </a:lnTo>
                <a:lnTo>
                  <a:pt x="150" y="102"/>
                </a:lnTo>
                <a:lnTo>
                  <a:pt x="150" y="105"/>
                </a:lnTo>
                <a:lnTo>
                  <a:pt x="149" y="107"/>
                </a:lnTo>
                <a:lnTo>
                  <a:pt x="147" y="107"/>
                </a:lnTo>
                <a:lnTo>
                  <a:pt x="149" y="107"/>
                </a:lnTo>
                <a:lnTo>
                  <a:pt x="152" y="107"/>
                </a:lnTo>
                <a:lnTo>
                  <a:pt x="153" y="109"/>
                </a:lnTo>
                <a:lnTo>
                  <a:pt x="155" y="109"/>
                </a:lnTo>
                <a:lnTo>
                  <a:pt x="171" y="110"/>
                </a:lnTo>
                <a:lnTo>
                  <a:pt x="171" y="107"/>
                </a:lnTo>
                <a:lnTo>
                  <a:pt x="174" y="98"/>
                </a:lnTo>
                <a:lnTo>
                  <a:pt x="176" y="93"/>
                </a:lnTo>
                <a:lnTo>
                  <a:pt x="174" y="91"/>
                </a:lnTo>
                <a:lnTo>
                  <a:pt x="176" y="88"/>
                </a:lnTo>
                <a:lnTo>
                  <a:pt x="172" y="88"/>
                </a:lnTo>
                <a:lnTo>
                  <a:pt x="171" y="91"/>
                </a:lnTo>
                <a:lnTo>
                  <a:pt x="169" y="94"/>
                </a:lnTo>
                <a:lnTo>
                  <a:pt x="168" y="99"/>
                </a:lnTo>
                <a:lnTo>
                  <a:pt x="168" y="102"/>
                </a:lnTo>
                <a:lnTo>
                  <a:pt x="166" y="104"/>
                </a:lnTo>
                <a:lnTo>
                  <a:pt x="165" y="104"/>
                </a:lnTo>
                <a:lnTo>
                  <a:pt x="163" y="102"/>
                </a:lnTo>
                <a:lnTo>
                  <a:pt x="165" y="101"/>
                </a:lnTo>
                <a:lnTo>
                  <a:pt x="166" y="98"/>
                </a:lnTo>
                <a:lnTo>
                  <a:pt x="169" y="90"/>
                </a:lnTo>
                <a:lnTo>
                  <a:pt x="169" y="88"/>
                </a:lnTo>
                <a:close/>
                <a:moveTo>
                  <a:pt x="68" y="91"/>
                </a:moveTo>
                <a:lnTo>
                  <a:pt x="68" y="91"/>
                </a:lnTo>
                <a:lnTo>
                  <a:pt x="67" y="98"/>
                </a:lnTo>
                <a:lnTo>
                  <a:pt x="68" y="109"/>
                </a:lnTo>
                <a:lnTo>
                  <a:pt x="68" y="145"/>
                </a:lnTo>
                <a:lnTo>
                  <a:pt x="68" y="151"/>
                </a:lnTo>
                <a:lnTo>
                  <a:pt x="70" y="153"/>
                </a:lnTo>
                <a:lnTo>
                  <a:pt x="73" y="153"/>
                </a:lnTo>
                <a:lnTo>
                  <a:pt x="73" y="151"/>
                </a:lnTo>
                <a:lnTo>
                  <a:pt x="75" y="142"/>
                </a:lnTo>
                <a:lnTo>
                  <a:pt x="73" y="99"/>
                </a:lnTo>
                <a:lnTo>
                  <a:pt x="73" y="94"/>
                </a:lnTo>
                <a:lnTo>
                  <a:pt x="71" y="93"/>
                </a:lnTo>
                <a:lnTo>
                  <a:pt x="71" y="91"/>
                </a:lnTo>
                <a:lnTo>
                  <a:pt x="68" y="91"/>
                </a:lnTo>
                <a:close/>
                <a:moveTo>
                  <a:pt x="78" y="91"/>
                </a:moveTo>
                <a:lnTo>
                  <a:pt x="78" y="91"/>
                </a:lnTo>
                <a:lnTo>
                  <a:pt x="76" y="99"/>
                </a:lnTo>
                <a:lnTo>
                  <a:pt x="78" y="137"/>
                </a:lnTo>
                <a:lnTo>
                  <a:pt x="78" y="146"/>
                </a:lnTo>
                <a:lnTo>
                  <a:pt x="78" y="150"/>
                </a:lnTo>
                <a:lnTo>
                  <a:pt x="79" y="151"/>
                </a:lnTo>
                <a:lnTo>
                  <a:pt x="81" y="148"/>
                </a:lnTo>
                <a:lnTo>
                  <a:pt x="82" y="139"/>
                </a:lnTo>
                <a:lnTo>
                  <a:pt x="82" y="129"/>
                </a:lnTo>
                <a:lnTo>
                  <a:pt x="84" y="98"/>
                </a:lnTo>
                <a:lnTo>
                  <a:pt x="82" y="93"/>
                </a:lnTo>
                <a:lnTo>
                  <a:pt x="81" y="91"/>
                </a:lnTo>
                <a:lnTo>
                  <a:pt x="78" y="91"/>
                </a:lnTo>
                <a:close/>
                <a:moveTo>
                  <a:pt x="333" y="66"/>
                </a:moveTo>
                <a:lnTo>
                  <a:pt x="333" y="66"/>
                </a:lnTo>
                <a:lnTo>
                  <a:pt x="333" y="64"/>
                </a:lnTo>
                <a:lnTo>
                  <a:pt x="336" y="61"/>
                </a:lnTo>
                <a:lnTo>
                  <a:pt x="338" y="55"/>
                </a:lnTo>
                <a:lnTo>
                  <a:pt x="340" y="53"/>
                </a:lnTo>
                <a:lnTo>
                  <a:pt x="338" y="53"/>
                </a:lnTo>
                <a:lnTo>
                  <a:pt x="338" y="52"/>
                </a:lnTo>
                <a:lnTo>
                  <a:pt x="340" y="52"/>
                </a:lnTo>
                <a:lnTo>
                  <a:pt x="341" y="52"/>
                </a:lnTo>
                <a:lnTo>
                  <a:pt x="343" y="53"/>
                </a:lnTo>
                <a:lnTo>
                  <a:pt x="341" y="55"/>
                </a:lnTo>
                <a:lnTo>
                  <a:pt x="338" y="63"/>
                </a:lnTo>
                <a:lnTo>
                  <a:pt x="338" y="64"/>
                </a:lnTo>
                <a:lnTo>
                  <a:pt x="341" y="66"/>
                </a:lnTo>
                <a:lnTo>
                  <a:pt x="343" y="66"/>
                </a:lnTo>
                <a:lnTo>
                  <a:pt x="351" y="64"/>
                </a:lnTo>
                <a:lnTo>
                  <a:pt x="357" y="61"/>
                </a:lnTo>
                <a:lnTo>
                  <a:pt x="357" y="60"/>
                </a:lnTo>
                <a:lnTo>
                  <a:pt x="357" y="58"/>
                </a:lnTo>
                <a:lnTo>
                  <a:pt x="359" y="55"/>
                </a:lnTo>
                <a:lnTo>
                  <a:pt x="359" y="50"/>
                </a:lnTo>
                <a:lnTo>
                  <a:pt x="354" y="50"/>
                </a:lnTo>
                <a:lnTo>
                  <a:pt x="346" y="49"/>
                </a:lnTo>
                <a:lnTo>
                  <a:pt x="336" y="49"/>
                </a:lnTo>
                <a:lnTo>
                  <a:pt x="335" y="50"/>
                </a:lnTo>
                <a:lnTo>
                  <a:pt x="333" y="57"/>
                </a:lnTo>
                <a:lnTo>
                  <a:pt x="332" y="61"/>
                </a:lnTo>
                <a:lnTo>
                  <a:pt x="330" y="66"/>
                </a:lnTo>
                <a:lnTo>
                  <a:pt x="333" y="66"/>
                </a:lnTo>
                <a:close/>
                <a:moveTo>
                  <a:pt x="319" y="148"/>
                </a:moveTo>
                <a:lnTo>
                  <a:pt x="319" y="148"/>
                </a:lnTo>
                <a:lnTo>
                  <a:pt x="321" y="146"/>
                </a:lnTo>
                <a:lnTo>
                  <a:pt x="321" y="142"/>
                </a:lnTo>
                <a:lnTo>
                  <a:pt x="321" y="128"/>
                </a:lnTo>
                <a:lnTo>
                  <a:pt x="321" y="99"/>
                </a:lnTo>
                <a:lnTo>
                  <a:pt x="321" y="79"/>
                </a:lnTo>
                <a:lnTo>
                  <a:pt x="319" y="75"/>
                </a:lnTo>
                <a:lnTo>
                  <a:pt x="318" y="72"/>
                </a:lnTo>
                <a:lnTo>
                  <a:pt x="318" y="71"/>
                </a:lnTo>
                <a:lnTo>
                  <a:pt x="316" y="72"/>
                </a:lnTo>
                <a:lnTo>
                  <a:pt x="316" y="74"/>
                </a:lnTo>
                <a:lnTo>
                  <a:pt x="318" y="112"/>
                </a:lnTo>
                <a:lnTo>
                  <a:pt x="318" y="142"/>
                </a:lnTo>
                <a:lnTo>
                  <a:pt x="318" y="145"/>
                </a:lnTo>
                <a:lnTo>
                  <a:pt x="319" y="148"/>
                </a:lnTo>
                <a:close/>
                <a:moveTo>
                  <a:pt x="338" y="148"/>
                </a:moveTo>
                <a:lnTo>
                  <a:pt x="338" y="148"/>
                </a:lnTo>
                <a:lnTo>
                  <a:pt x="338" y="145"/>
                </a:lnTo>
                <a:lnTo>
                  <a:pt x="338" y="124"/>
                </a:lnTo>
                <a:lnTo>
                  <a:pt x="338" y="98"/>
                </a:lnTo>
                <a:lnTo>
                  <a:pt x="336" y="77"/>
                </a:lnTo>
                <a:lnTo>
                  <a:pt x="335" y="71"/>
                </a:lnTo>
                <a:lnTo>
                  <a:pt x="335" y="72"/>
                </a:lnTo>
                <a:lnTo>
                  <a:pt x="333" y="72"/>
                </a:lnTo>
                <a:lnTo>
                  <a:pt x="333" y="80"/>
                </a:lnTo>
                <a:lnTo>
                  <a:pt x="333" y="124"/>
                </a:lnTo>
                <a:lnTo>
                  <a:pt x="335" y="143"/>
                </a:lnTo>
                <a:lnTo>
                  <a:pt x="335" y="148"/>
                </a:lnTo>
                <a:lnTo>
                  <a:pt x="338" y="148"/>
                </a:lnTo>
                <a:close/>
                <a:moveTo>
                  <a:pt x="90" y="151"/>
                </a:moveTo>
                <a:lnTo>
                  <a:pt x="90" y="151"/>
                </a:lnTo>
                <a:lnTo>
                  <a:pt x="90" y="150"/>
                </a:lnTo>
                <a:lnTo>
                  <a:pt x="92" y="137"/>
                </a:lnTo>
                <a:lnTo>
                  <a:pt x="92" y="126"/>
                </a:lnTo>
                <a:lnTo>
                  <a:pt x="92" y="98"/>
                </a:lnTo>
                <a:lnTo>
                  <a:pt x="90" y="93"/>
                </a:lnTo>
                <a:lnTo>
                  <a:pt x="89" y="90"/>
                </a:lnTo>
                <a:lnTo>
                  <a:pt x="89" y="91"/>
                </a:lnTo>
                <a:lnTo>
                  <a:pt x="89" y="93"/>
                </a:lnTo>
                <a:lnTo>
                  <a:pt x="87" y="94"/>
                </a:lnTo>
                <a:lnTo>
                  <a:pt x="87" y="98"/>
                </a:lnTo>
                <a:lnTo>
                  <a:pt x="86" y="131"/>
                </a:lnTo>
                <a:lnTo>
                  <a:pt x="87" y="148"/>
                </a:lnTo>
                <a:lnTo>
                  <a:pt x="87" y="151"/>
                </a:lnTo>
                <a:lnTo>
                  <a:pt x="90" y="151"/>
                </a:lnTo>
                <a:close/>
                <a:moveTo>
                  <a:pt x="311" y="148"/>
                </a:moveTo>
                <a:lnTo>
                  <a:pt x="311" y="148"/>
                </a:lnTo>
                <a:lnTo>
                  <a:pt x="313" y="146"/>
                </a:lnTo>
                <a:lnTo>
                  <a:pt x="314" y="140"/>
                </a:lnTo>
                <a:lnTo>
                  <a:pt x="313" y="104"/>
                </a:lnTo>
                <a:lnTo>
                  <a:pt x="313" y="75"/>
                </a:lnTo>
                <a:lnTo>
                  <a:pt x="313" y="74"/>
                </a:lnTo>
                <a:lnTo>
                  <a:pt x="311" y="72"/>
                </a:lnTo>
                <a:lnTo>
                  <a:pt x="310" y="69"/>
                </a:lnTo>
                <a:lnTo>
                  <a:pt x="308" y="74"/>
                </a:lnTo>
                <a:lnTo>
                  <a:pt x="310" y="96"/>
                </a:lnTo>
                <a:lnTo>
                  <a:pt x="310" y="123"/>
                </a:lnTo>
                <a:lnTo>
                  <a:pt x="311" y="146"/>
                </a:lnTo>
                <a:lnTo>
                  <a:pt x="311" y="148"/>
                </a:lnTo>
                <a:close/>
                <a:moveTo>
                  <a:pt x="183" y="113"/>
                </a:moveTo>
                <a:lnTo>
                  <a:pt x="183" y="113"/>
                </a:lnTo>
                <a:lnTo>
                  <a:pt x="183" y="121"/>
                </a:lnTo>
                <a:lnTo>
                  <a:pt x="183" y="142"/>
                </a:lnTo>
                <a:lnTo>
                  <a:pt x="183" y="146"/>
                </a:lnTo>
                <a:lnTo>
                  <a:pt x="185" y="146"/>
                </a:lnTo>
                <a:lnTo>
                  <a:pt x="188" y="134"/>
                </a:lnTo>
                <a:lnTo>
                  <a:pt x="190" y="128"/>
                </a:lnTo>
                <a:lnTo>
                  <a:pt x="190" y="121"/>
                </a:lnTo>
                <a:lnTo>
                  <a:pt x="190" y="120"/>
                </a:lnTo>
                <a:lnTo>
                  <a:pt x="188" y="118"/>
                </a:lnTo>
                <a:lnTo>
                  <a:pt x="190" y="117"/>
                </a:lnTo>
                <a:lnTo>
                  <a:pt x="191" y="117"/>
                </a:lnTo>
                <a:lnTo>
                  <a:pt x="193" y="117"/>
                </a:lnTo>
                <a:lnTo>
                  <a:pt x="194" y="118"/>
                </a:lnTo>
                <a:lnTo>
                  <a:pt x="194" y="110"/>
                </a:lnTo>
                <a:lnTo>
                  <a:pt x="190" y="113"/>
                </a:lnTo>
                <a:lnTo>
                  <a:pt x="183" y="113"/>
                </a:lnTo>
                <a:close/>
                <a:moveTo>
                  <a:pt x="354" y="142"/>
                </a:moveTo>
                <a:lnTo>
                  <a:pt x="354" y="142"/>
                </a:lnTo>
                <a:lnTo>
                  <a:pt x="354" y="140"/>
                </a:lnTo>
                <a:lnTo>
                  <a:pt x="354" y="129"/>
                </a:lnTo>
                <a:lnTo>
                  <a:pt x="354" y="107"/>
                </a:lnTo>
                <a:lnTo>
                  <a:pt x="354" y="85"/>
                </a:lnTo>
                <a:lnTo>
                  <a:pt x="352" y="74"/>
                </a:lnTo>
                <a:lnTo>
                  <a:pt x="352" y="72"/>
                </a:lnTo>
                <a:lnTo>
                  <a:pt x="351" y="77"/>
                </a:lnTo>
                <a:lnTo>
                  <a:pt x="351" y="88"/>
                </a:lnTo>
                <a:lnTo>
                  <a:pt x="351" y="112"/>
                </a:lnTo>
                <a:lnTo>
                  <a:pt x="352" y="132"/>
                </a:lnTo>
                <a:lnTo>
                  <a:pt x="354" y="142"/>
                </a:lnTo>
                <a:close/>
                <a:moveTo>
                  <a:pt x="97" y="91"/>
                </a:moveTo>
                <a:lnTo>
                  <a:pt x="97" y="91"/>
                </a:lnTo>
                <a:lnTo>
                  <a:pt x="95" y="94"/>
                </a:lnTo>
                <a:lnTo>
                  <a:pt x="95" y="98"/>
                </a:lnTo>
                <a:lnTo>
                  <a:pt x="95" y="139"/>
                </a:lnTo>
                <a:lnTo>
                  <a:pt x="95" y="140"/>
                </a:lnTo>
                <a:lnTo>
                  <a:pt x="97" y="132"/>
                </a:lnTo>
                <a:lnTo>
                  <a:pt x="98" y="112"/>
                </a:lnTo>
                <a:lnTo>
                  <a:pt x="100" y="101"/>
                </a:lnTo>
                <a:lnTo>
                  <a:pt x="100" y="90"/>
                </a:lnTo>
                <a:lnTo>
                  <a:pt x="98" y="85"/>
                </a:lnTo>
                <a:lnTo>
                  <a:pt x="95" y="88"/>
                </a:lnTo>
                <a:lnTo>
                  <a:pt x="97" y="91"/>
                </a:lnTo>
                <a:close/>
                <a:moveTo>
                  <a:pt x="135" y="150"/>
                </a:moveTo>
                <a:lnTo>
                  <a:pt x="135" y="150"/>
                </a:lnTo>
                <a:lnTo>
                  <a:pt x="138" y="148"/>
                </a:lnTo>
                <a:lnTo>
                  <a:pt x="138" y="146"/>
                </a:lnTo>
                <a:lnTo>
                  <a:pt x="139" y="140"/>
                </a:lnTo>
                <a:lnTo>
                  <a:pt x="139" y="129"/>
                </a:lnTo>
                <a:lnTo>
                  <a:pt x="139" y="109"/>
                </a:lnTo>
                <a:lnTo>
                  <a:pt x="139" y="107"/>
                </a:lnTo>
                <a:lnTo>
                  <a:pt x="136" y="104"/>
                </a:lnTo>
                <a:lnTo>
                  <a:pt x="136" y="123"/>
                </a:lnTo>
                <a:lnTo>
                  <a:pt x="136" y="128"/>
                </a:lnTo>
                <a:lnTo>
                  <a:pt x="135" y="143"/>
                </a:lnTo>
                <a:lnTo>
                  <a:pt x="135" y="150"/>
                </a:lnTo>
                <a:close/>
                <a:moveTo>
                  <a:pt x="76" y="57"/>
                </a:moveTo>
                <a:lnTo>
                  <a:pt x="76" y="57"/>
                </a:lnTo>
                <a:lnTo>
                  <a:pt x="71" y="57"/>
                </a:lnTo>
                <a:lnTo>
                  <a:pt x="70" y="57"/>
                </a:lnTo>
                <a:lnTo>
                  <a:pt x="70" y="58"/>
                </a:lnTo>
                <a:lnTo>
                  <a:pt x="67" y="64"/>
                </a:lnTo>
                <a:lnTo>
                  <a:pt x="64" y="74"/>
                </a:lnTo>
                <a:lnTo>
                  <a:pt x="64" y="82"/>
                </a:lnTo>
                <a:lnTo>
                  <a:pt x="65" y="82"/>
                </a:lnTo>
                <a:lnTo>
                  <a:pt x="67" y="80"/>
                </a:lnTo>
                <a:lnTo>
                  <a:pt x="70" y="74"/>
                </a:lnTo>
                <a:lnTo>
                  <a:pt x="75" y="60"/>
                </a:lnTo>
                <a:lnTo>
                  <a:pt x="76" y="57"/>
                </a:lnTo>
                <a:close/>
                <a:moveTo>
                  <a:pt x="146" y="110"/>
                </a:moveTo>
                <a:lnTo>
                  <a:pt x="146" y="110"/>
                </a:lnTo>
                <a:lnTo>
                  <a:pt x="146" y="115"/>
                </a:lnTo>
                <a:lnTo>
                  <a:pt x="146" y="120"/>
                </a:lnTo>
                <a:lnTo>
                  <a:pt x="146" y="143"/>
                </a:lnTo>
                <a:lnTo>
                  <a:pt x="146" y="145"/>
                </a:lnTo>
                <a:lnTo>
                  <a:pt x="146" y="146"/>
                </a:lnTo>
                <a:lnTo>
                  <a:pt x="144" y="148"/>
                </a:lnTo>
                <a:lnTo>
                  <a:pt x="142" y="148"/>
                </a:lnTo>
                <a:lnTo>
                  <a:pt x="147" y="148"/>
                </a:lnTo>
                <a:lnTo>
                  <a:pt x="147" y="146"/>
                </a:lnTo>
                <a:lnTo>
                  <a:pt x="147" y="143"/>
                </a:lnTo>
                <a:lnTo>
                  <a:pt x="149" y="135"/>
                </a:lnTo>
                <a:lnTo>
                  <a:pt x="150" y="113"/>
                </a:lnTo>
                <a:lnTo>
                  <a:pt x="149" y="112"/>
                </a:lnTo>
                <a:lnTo>
                  <a:pt x="146" y="110"/>
                </a:lnTo>
                <a:close/>
                <a:moveTo>
                  <a:pt x="59" y="83"/>
                </a:moveTo>
                <a:lnTo>
                  <a:pt x="59" y="83"/>
                </a:lnTo>
                <a:lnTo>
                  <a:pt x="62" y="71"/>
                </a:lnTo>
                <a:lnTo>
                  <a:pt x="67" y="58"/>
                </a:lnTo>
                <a:lnTo>
                  <a:pt x="65" y="58"/>
                </a:lnTo>
                <a:lnTo>
                  <a:pt x="62" y="60"/>
                </a:lnTo>
                <a:lnTo>
                  <a:pt x="59" y="64"/>
                </a:lnTo>
                <a:lnTo>
                  <a:pt x="57" y="71"/>
                </a:lnTo>
                <a:lnTo>
                  <a:pt x="56" y="75"/>
                </a:lnTo>
                <a:lnTo>
                  <a:pt x="57" y="79"/>
                </a:lnTo>
                <a:lnTo>
                  <a:pt x="56" y="82"/>
                </a:lnTo>
                <a:lnTo>
                  <a:pt x="57" y="83"/>
                </a:lnTo>
                <a:lnTo>
                  <a:pt x="59" y="83"/>
                </a:lnTo>
                <a:close/>
                <a:moveTo>
                  <a:pt x="324" y="53"/>
                </a:moveTo>
                <a:lnTo>
                  <a:pt x="324" y="53"/>
                </a:lnTo>
                <a:lnTo>
                  <a:pt x="324" y="57"/>
                </a:lnTo>
                <a:lnTo>
                  <a:pt x="322" y="64"/>
                </a:lnTo>
                <a:lnTo>
                  <a:pt x="321" y="66"/>
                </a:lnTo>
                <a:lnTo>
                  <a:pt x="319" y="66"/>
                </a:lnTo>
                <a:lnTo>
                  <a:pt x="318" y="66"/>
                </a:lnTo>
                <a:lnTo>
                  <a:pt x="316" y="64"/>
                </a:lnTo>
                <a:lnTo>
                  <a:pt x="316" y="63"/>
                </a:lnTo>
                <a:lnTo>
                  <a:pt x="313" y="64"/>
                </a:lnTo>
                <a:lnTo>
                  <a:pt x="311" y="64"/>
                </a:lnTo>
                <a:lnTo>
                  <a:pt x="311" y="66"/>
                </a:lnTo>
                <a:lnTo>
                  <a:pt x="313" y="66"/>
                </a:lnTo>
                <a:lnTo>
                  <a:pt x="314" y="66"/>
                </a:lnTo>
                <a:lnTo>
                  <a:pt x="316" y="66"/>
                </a:lnTo>
                <a:lnTo>
                  <a:pt x="316" y="68"/>
                </a:lnTo>
                <a:lnTo>
                  <a:pt x="325" y="68"/>
                </a:lnTo>
                <a:lnTo>
                  <a:pt x="327" y="66"/>
                </a:lnTo>
                <a:lnTo>
                  <a:pt x="330" y="60"/>
                </a:lnTo>
                <a:lnTo>
                  <a:pt x="333" y="52"/>
                </a:lnTo>
                <a:lnTo>
                  <a:pt x="333" y="50"/>
                </a:lnTo>
                <a:lnTo>
                  <a:pt x="332" y="50"/>
                </a:lnTo>
                <a:lnTo>
                  <a:pt x="332" y="52"/>
                </a:lnTo>
                <a:lnTo>
                  <a:pt x="330" y="53"/>
                </a:lnTo>
                <a:lnTo>
                  <a:pt x="327" y="53"/>
                </a:lnTo>
                <a:lnTo>
                  <a:pt x="325" y="53"/>
                </a:lnTo>
                <a:lnTo>
                  <a:pt x="324" y="53"/>
                </a:lnTo>
                <a:close/>
                <a:moveTo>
                  <a:pt x="105" y="85"/>
                </a:moveTo>
                <a:lnTo>
                  <a:pt x="105" y="85"/>
                </a:lnTo>
                <a:lnTo>
                  <a:pt x="103" y="87"/>
                </a:lnTo>
                <a:lnTo>
                  <a:pt x="103" y="90"/>
                </a:lnTo>
                <a:lnTo>
                  <a:pt x="103" y="99"/>
                </a:lnTo>
                <a:lnTo>
                  <a:pt x="101" y="112"/>
                </a:lnTo>
                <a:lnTo>
                  <a:pt x="100" y="135"/>
                </a:lnTo>
                <a:lnTo>
                  <a:pt x="100" y="139"/>
                </a:lnTo>
                <a:lnTo>
                  <a:pt x="101" y="137"/>
                </a:lnTo>
                <a:lnTo>
                  <a:pt x="103" y="123"/>
                </a:lnTo>
                <a:lnTo>
                  <a:pt x="105" y="98"/>
                </a:lnTo>
                <a:lnTo>
                  <a:pt x="106" y="82"/>
                </a:lnTo>
                <a:lnTo>
                  <a:pt x="106" y="80"/>
                </a:lnTo>
                <a:lnTo>
                  <a:pt x="103" y="82"/>
                </a:lnTo>
                <a:lnTo>
                  <a:pt x="105" y="83"/>
                </a:lnTo>
                <a:lnTo>
                  <a:pt x="105" y="85"/>
                </a:lnTo>
                <a:close/>
                <a:moveTo>
                  <a:pt x="177" y="117"/>
                </a:moveTo>
                <a:lnTo>
                  <a:pt x="177" y="117"/>
                </a:lnTo>
                <a:lnTo>
                  <a:pt x="177" y="120"/>
                </a:lnTo>
                <a:lnTo>
                  <a:pt x="177" y="142"/>
                </a:lnTo>
                <a:lnTo>
                  <a:pt x="177" y="148"/>
                </a:lnTo>
                <a:lnTo>
                  <a:pt x="180" y="148"/>
                </a:lnTo>
                <a:lnTo>
                  <a:pt x="180" y="142"/>
                </a:lnTo>
                <a:lnTo>
                  <a:pt x="180" y="131"/>
                </a:lnTo>
                <a:lnTo>
                  <a:pt x="180" y="121"/>
                </a:lnTo>
                <a:lnTo>
                  <a:pt x="180" y="118"/>
                </a:lnTo>
                <a:lnTo>
                  <a:pt x="177" y="117"/>
                </a:lnTo>
                <a:close/>
                <a:moveTo>
                  <a:pt x="174" y="117"/>
                </a:moveTo>
                <a:lnTo>
                  <a:pt x="174" y="117"/>
                </a:lnTo>
                <a:lnTo>
                  <a:pt x="171" y="118"/>
                </a:lnTo>
                <a:lnTo>
                  <a:pt x="171" y="120"/>
                </a:lnTo>
                <a:lnTo>
                  <a:pt x="171" y="146"/>
                </a:lnTo>
                <a:lnTo>
                  <a:pt x="171" y="148"/>
                </a:lnTo>
                <a:lnTo>
                  <a:pt x="172" y="146"/>
                </a:lnTo>
                <a:lnTo>
                  <a:pt x="174" y="139"/>
                </a:lnTo>
                <a:lnTo>
                  <a:pt x="174" y="120"/>
                </a:lnTo>
                <a:lnTo>
                  <a:pt x="174" y="117"/>
                </a:lnTo>
                <a:close/>
                <a:moveTo>
                  <a:pt x="403" y="339"/>
                </a:moveTo>
                <a:lnTo>
                  <a:pt x="403" y="339"/>
                </a:lnTo>
                <a:lnTo>
                  <a:pt x="404" y="339"/>
                </a:lnTo>
                <a:lnTo>
                  <a:pt x="418" y="337"/>
                </a:lnTo>
                <a:lnTo>
                  <a:pt x="423" y="336"/>
                </a:lnTo>
                <a:lnTo>
                  <a:pt x="426" y="333"/>
                </a:lnTo>
                <a:lnTo>
                  <a:pt x="430" y="329"/>
                </a:lnTo>
                <a:lnTo>
                  <a:pt x="433" y="322"/>
                </a:lnTo>
                <a:lnTo>
                  <a:pt x="434" y="315"/>
                </a:lnTo>
                <a:lnTo>
                  <a:pt x="433" y="317"/>
                </a:lnTo>
                <a:lnTo>
                  <a:pt x="430" y="323"/>
                </a:lnTo>
                <a:lnTo>
                  <a:pt x="423" y="331"/>
                </a:lnTo>
                <a:lnTo>
                  <a:pt x="415" y="334"/>
                </a:lnTo>
                <a:lnTo>
                  <a:pt x="403" y="339"/>
                </a:lnTo>
                <a:close/>
                <a:moveTo>
                  <a:pt x="196" y="105"/>
                </a:moveTo>
                <a:lnTo>
                  <a:pt x="196" y="105"/>
                </a:lnTo>
                <a:lnTo>
                  <a:pt x="196" y="104"/>
                </a:lnTo>
                <a:lnTo>
                  <a:pt x="196" y="96"/>
                </a:lnTo>
                <a:lnTo>
                  <a:pt x="196" y="94"/>
                </a:lnTo>
                <a:lnTo>
                  <a:pt x="190" y="91"/>
                </a:lnTo>
                <a:lnTo>
                  <a:pt x="182" y="90"/>
                </a:lnTo>
                <a:lnTo>
                  <a:pt x="180" y="88"/>
                </a:lnTo>
                <a:lnTo>
                  <a:pt x="182" y="91"/>
                </a:lnTo>
                <a:lnTo>
                  <a:pt x="185" y="91"/>
                </a:lnTo>
                <a:lnTo>
                  <a:pt x="185" y="94"/>
                </a:lnTo>
                <a:lnTo>
                  <a:pt x="185" y="99"/>
                </a:lnTo>
                <a:lnTo>
                  <a:pt x="185" y="101"/>
                </a:lnTo>
                <a:lnTo>
                  <a:pt x="188" y="98"/>
                </a:lnTo>
                <a:lnTo>
                  <a:pt x="191" y="96"/>
                </a:lnTo>
                <a:lnTo>
                  <a:pt x="193" y="98"/>
                </a:lnTo>
                <a:lnTo>
                  <a:pt x="193" y="99"/>
                </a:lnTo>
                <a:lnTo>
                  <a:pt x="196" y="105"/>
                </a:lnTo>
                <a:close/>
                <a:moveTo>
                  <a:pt x="365" y="113"/>
                </a:moveTo>
                <a:lnTo>
                  <a:pt x="365" y="113"/>
                </a:lnTo>
                <a:lnTo>
                  <a:pt x="365" y="112"/>
                </a:lnTo>
                <a:lnTo>
                  <a:pt x="365" y="102"/>
                </a:lnTo>
                <a:lnTo>
                  <a:pt x="363" y="83"/>
                </a:lnTo>
                <a:lnTo>
                  <a:pt x="363" y="64"/>
                </a:lnTo>
                <a:lnTo>
                  <a:pt x="362" y="63"/>
                </a:lnTo>
                <a:lnTo>
                  <a:pt x="362" y="64"/>
                </a:lnTo>
                <a:lnTo>
                  <a:pt x="362" y="93"/>
                </a:lnTo>
                <a:lnTo>
                  <a:pt x="363" y="107"/>
                </a:lnTo>
                <a:lnTo>
                  <a:pt x="365" y="113"/>
                </a:lnTo>
                <a:close/>
                <a:moveTo>
                  <a:pt x="21" y="169"/>
                </a:moveTo>
                <a:lnTo>
                  <a:pt x="21" y="169"/>
                </a:lnTo>
                <a:lnTo>
                  <a:pt x="16" y="170"/>
                </a:lnTo>
                <a:lnTo>
                  <a:pt x="11" y="175"/>
                </a:lnTo>
                <a:lnTo>
                  <a:pt x="8" y="180"/>
                </a:lnTo>
                <a:lnTo>
                  <a:pt x="7" y="184"/>
                </a:lnTo>
                <a:lnTo>
                  <a:pt x="8" y="184"/>
                </a:lnTo>
                <a:lnTo>
                  <a:pt x="10" y="184"/>
                </a:lnTo>
                <a:lnTo>
                  <a:pt x="16" y="176"/>
                </a:lnTo>
                <a:lnTo>
                  <a:pt x="23" y="169"/>
                </a:lnTo>
                <a:lnTo>
                  <a:pt x="21" y="169"/>
                </a:lnTo>
                <a:close/>
                <a:moveTo>
                  <a:pt x="357" y="396"/>
                </a:moveTo>
                <a:lnTo>
                  <a:pt x="357" y="396"/>
                </a:lnTo>
                <a:lnTo>
                  <a:pt x="336" y="396"/>
                </a:lnTo>
                <a:lnTo>
                  <a:pt x="335" y="399"/>
                </a:lnTo>
                <a:lnTo>
                  <a:pt x="333" y="399"/>
                </a:lnTo>
                <a:lnTo>
                  <a:pt x="332" y="399"/>
                </a:lnTo>
                <a:lnTo>
                  <a:pt x="332" y="397"/>
                </a:lnTo>
                <a:lnTo>
                  <a:pt x="329" y="396"/>
                </a:lnTo>
                <a:lnTo>
                  <a:pt x="324" y="397"/>
                </a:lnTo>
                <a:lnTo>
                  <a:pt x="327" y="399"/>
                </a:lnTo>
                <a:lnTo>
                  <a:pt x="332" y="400"/>
                </a:lnTo>
                <a:lnTo>
                  <a:pt x="351" y="397"/>
                </a:lnTo>
                <a:lnTo>
                  <a:pt x="357" y="396"/>
                </a:lnTo>
                <a:close/>
                <a:moveTo>
                  <a:pt x="202" y="61"/>
                </a:moveTo>
                <a:lnTo>
                  <a:pt x="202" y="61"/>
                </a:lnTo>
                <a:lnTo>
                  <a:pt x="206" y="46"/>
                </a:lnTo>
                <a:lnTo>
                  <a:pt x="209" y="30"/>
                </a:lnTo>
                <a:lnTo>
                  <a:pt x="209" y="27"/>
                </a:lnTo>
                <a:lnTo>
                  <a:pt x="207" y="28"/>
                </a:lnTo>
                <a:lnTo>
                  <a:pt x="204" y="34"/>
                </a:lnTo>
                <a:lnTo>
                  <a:pt x="202" y="57"/>
                </a:lnTo>
                <a:lnTo>
                  <a:pt x="202" y="61"/>
                </a:lnTo>
                <a:close/>
                <a:moveTo>
                  <a:pt x="182" y="98"/>
                </a:moveTo>
                <a:lnTo>
                  <a:pt x="182" y="98"/>
                </a:lnTo>
                <a:lnTo>
                  <a:pt x="174" y="110"/>
                </a:lnTo>
                <a:lnTo>
                  <a:pt x="182" y="110"/>
                </a:lnTo>
                <a:lnTo>
                  <a:pt x="190" y="109"/>
                </a:lnTo>
                <a:lnTo>
                  <a:pt x="188" y="107"/>
                </a:lnTo>
                <a:lnTo>
                  <a:pt x="188" y="104"/>
                </a:lnTo>
                <a:lnTo>
                  <a:pt x="188" y="102"/>
                </a:lnTo>
                <a:lnTo>
                  <a:pt x="187" y="105"/>
                </a:lnTo>
                <a:lnTo>
                  <a:pt x="183" y="109"/>
                </a:lnTo>
                <a:lnTo>
                  <a:pt x="180" y="109"/>
                </a:lnTo>
                <a:lnTo>
                  <a:pt x="180" y="107"/>
                </a:lnTo>
                <a:lnTo>
                  <a:pt x="180" y="105"/>
                </a:lnTo>
                <a:lnTo>
                  <a:pt x="182" y="98"/>
                </a:lnTo>
                <a:close/>
                <a:moveTo>
                  <a:pt x="131" y="370"/>
                </a:moveTo>
                <a:lnTo>
                  <a:pt x="131" y="370"/>
                </a:lnTo>
                <a:lnTo>
                  <a:pt x="130" y="372"/>
                </a:lnTo>
                <a:lnTo>
                  <a:pt x="130" y="382"/>
                </a:lnTo>
                <a:lnTo>
                  <a:pt x="128" y="396"/>
                </a:lnTo>
                <a:lnTo>
                  <a:pt x="128" y="399"/>
                </a:lnTo>
                <a:lnTo>
                  <a:pt x="127" y="402"/>
                </a:lnTo>
                <a:lnTo>
                  <a:pt x="128" y="400"/>
                </a:lnTo>
                <a:lnTo>
                  <a:pt x="130" y="397"/>
                </a:lnTo>
                <a:lnTo>
                  <a:pt x="131" y="389"/>
                </a:lnTo>
                <a:lnTo>
                  <a:pt x="131" y="382"/>
                </a:lnTo>
                <a:lnTo>
                  <a:pt x="131" y="370"/>
                </a:lnTo>
                <a:close/>
                <a:moveTo>
                  <a:pt x="48" y="27"/>
                </a:moveTo>
                <a:lnTo>
                  <a:pt x="48" y="27"/>
                </a:lnTo>
                <a:lnTo>
                  <a:pt x="48" y="33"/>
                </a:lnTo>
                <a:lnTo>
                  <a:pt x="49" y="60"/>
                </a:lnTo>
                <a:lnTo>
                  <a:pt x="51" y="60"/>
                </a:lnTo>
                <a:lnTo>
                  <a:pt x="51" y="58"/>
                </a:lnTo>
                <a:lnTo>
                  <a:pt x="51" y="50"/>
                </a:lnTo>
                <a:lnTo>
                  <a:pt x="49" y="30"/>
                </a:lnTo>
                <a:lnTo>
                  <a:pt x="48" y="27"/>
                </a:lnTo>
                <a:close/>
                <a:moveTo>
                  <a:pt x="305" y="61"/>
                </a:moveTo>
                <a:lnTo>
                  <a:pt x="305" y="61"/>
                </a:lnTo>
                <a:lnTo>
                  <a:pt x="310" y="61"/>
                </a:lnTo>
                <a:lnTo>
                  <a:pt x="311" y="57"/>
                </a:lnTo>
                <a:lnTo>
                  <a:pt x="313" y="52"/>
                </a:lnTo>
                <a:lnTo>
                  <a:pt x="310" y="53"/>
                </a:lnTo>
                <a:lnTo>
                  <a:pt x="306" y="57"/>
                </a:lnTo>
                <a:lnTo>
                  <a:pt x="305" y="58"/>
                </a:lnTo>
                <a:lnTo>
                  <a:pt x="305" y="61"/>
                </a:lnTo>
                <a:close/>
                <a:moveTo>
                  <a:pt x="217" y="353"/>
                </a:moveTo>
                <a:lnTo>
                  <a:pt x="217" y="353"/>
                </a:lnTo>
                <a:lnTo>
                  <a:pt x="221" y="353"/>
                </a:lnTo>
                <a:lnTo>
                  <a:pt x="261" y="353"/>
                </a:lnTo>
                <a:lnTo>
                  <a:pt x="277" y="353"/>
                </a:lnTo>
                <a:lnTo>
                  <a:pt x="273" y="353"/>
                </a:lnTo>
                <a:lnTo>
                  <a:pt x="247" y="352"/>
                </a:lnTo>
                <a:lnTo>
                  <a:pt x="220" y="353"/>
                </a:lnTo>
                <a:lnTo>
                  <a:pt x="217" y="353"/>
                </a:lnTo>
                <a:close/>
                <a:moveTo>
                  <a:pt x="49" y="140"/>
                </a:moveTo>
                <a:lnTo>
                  <a:pt x="49" y="140"/>
                </a:lnTo>
                <a:lnTo>
                  <a:pt x="51" y="140"/>
                </a:lnTo>
                <a:lnTo>
                  <a:pt x="51" y="135"/>
                </a:lnTo>
                <a:lnTo>
                  <a:pt x="51" y="83"/>
                </a:lnTo>
                <a:lnTo>
                  <a:pt x="51" y="82"/>
                </a:lnTo>
                <a:lnTo>
                  <a:pt x="49" y="82"/>
                </a:lnTo>
                <a:lnTo>
                  <a:pt x="49" y="140"/>
                </a:lnTo>
                <a:close/>
                <a:moveTo>
                  <a:pt x="62" y="31"/>
                </a:moveTo>
                <a:lnTo>
                  <a:pt x="62" y="31"/>
                </a:lnTo>
                <a:lnTo>
                  <a:pt x="65" y="31"/>
                </a:lnTo>
                <a:lnTo>
                  <a:pt x="75" y="33"/>
                </a:lnTo>
                <a:lnTo>
                  <a:pt x="86" y="33"/>
                </a:lnTo>
                <a:lnTo>
                  <a:pt x="97" y="33"/>
                </a:lnTo>
                <a:lnTo>
                  <a:pt x="98" y="31"/>
                </a:lnTo>
                <a:lnTo>
                  <a:pt x="81" y="31"/>
                </a:lnTo>
                <a:lnTo>
                  <a:pt x="62" y="31"/>
                </a:lnTo>
                <a:close/>
                <a:moveTo>
                  <a:pt x="168" y="353"/>
                </a:moveTo>
                <a:lnTo>
                  <a:pt x="168" y="353"/>
                </a:lnTo>
                <a:lnTo>
                  <a:pt x="202" y="353"/>
                </a:lnTo>
                <a:lnTo>
                  <a:pt x="201" y="352"/>
                </a:lnTo>
                <a:lnTo>
                  <a:pt x="180" y="352"/>
                </a:lnTo>
                <a:lnTo>
                  <a:pt x="168" y="353"/>
                </a:lnTo>
                <a:close/>
                <a:moveTo>
                  <a:pt x="141" y="53"/>
                </a:moveTo>
                <a:lnTo>
                  <a:pt x="141" y="53"/>
                </a:lnTo>
                <a:lnTo>
                  <a:pt x="139" y="71"/>
                </a:lnTo>
                <a:lnTo>
                  <a:pt x="138" y="90"/>
                </a:lnTo>
                <a:lnTo>
                  <a:pt x="139" y="88"/>
                </a:lnTo>
                <a:lnTo>
                  <a:pt x="139" y="87"/>
                </a:lnTo>
                <a:lnTo>
                  <a:pt x="139" y="79"/>
                </a:lnTo>
                <a:lnTo>
                  <a:pt x="141" y="58"/>
                </a:lnTo>
                <a:lnTo>
                  <a:pt x="141" y="53"/>
                </a:lnTo>
                <a:close/>
                <a:moveTo>
                  <a:pt x="431" y="279"/>
                </a:moveTo>
                <a:lnTo>
                  <a:pt x="431" y="279"/>
                </a:lnTo>
                <a:lnTo>
                  <a:pt x="431" y="309"/>
                </a:lnTo>
                <a:lnTo>
                  <a:pt x="433" y="304"/>
                </a:lnTo>
                <a:lnTo>
                  <a:pt x="433" y="301"/>
                </a:lnTo>
                <a:lnTo>
                  <a:pt x="433" y="288"/>
                </a:lnTo>
                <a:lnTo>
                  <a:pt x="431" y="279"/>
                </a:lnTo>
                <a:close/>
                <a:moveTo>
                  <a:pt x="395" y="154"/>
                </a:moveTo>
                <a:lnTo>
                  <a:pt x="395" y="154"/>
                </a:lnTo>
                <a:lnTo>
                  <a:pt x="382" y="153"/>
                </a:lnTo>
                <a:lnTo>
                  <a:pt x="371" y="153"/>
                </a:lnTo>
                <a:lnTo>
                  <a:pt x="374" y="154"/>
                </a:lnTo>
                <a:lnTo>
                  <a:pt x="393" y="154"/>
                </a:lnTo>
                <a:lnTo>
                  <a:pt x="395" y="154"/>
                </a:lnTo>
                <a:close/>
                <a:moveTo>
                  <a:pt x="433" y="255"/>
                </a:moveTo>
                <a:lnTo>
                  <a:pt x="433" y="255"/>
                </a:lnTo>
                <a:lnTo>
                  <a:pt x="436" y="281"/>
                </a:lnTo>
                <a:lnTo>
                  <a:pt x="436" y="270"/>
                </a:lnTo>
                <a:lnTo>
                  <a:pt x="433" y="255"/>
                </a:lnTo>
                <a:close/>
                <a:moveTo>
                  <a:pt x="336" y="393"/>
                </a:moveTo>
                <a:lnTo>
                  <a:pt x="336" y="393"/>
                </a:lnTo>
                <a:lnTo>
                  <a:pt x="341" y="393"/>
                </a:lnTo>
                <a:lnTo>
                  <a:pt x="352" y="393"/>
                </a:lnTo>
                <a:lnTo>
                  <a:pt x="359" y="391"/>
                </a:lnTo>
                <a:lnTo>
                  <a:pt x="362" y="389"/>
                </a:lnTo>
                <a:lnTo>
                  <a:pt x="360" y="389"/>
                </a:lnTo>
                <a:lnTo>
                  <a:pt x="351" y="391"/>
                </a:lnTo>
                <a:lnTo>
                  <a:pt x="344" y="393"/>
                </a:lnTo>
                <a:lnTo>
                  <a:pt x="336" y="393"/>
                </a:lnTo>
                <a:close/>
                <a:moveTo>
                  <a:pt x="106" y="72"/>
                </a:moveTo>
                <a:lnTo>
                  <a:pt x="106" y="72"/>
                </a:lnTo>
                <a:lnTo>
                  <a:pt x="106" y="63"/>
                </a:lnTo>
                <a:lnTo>
                  <a:pt x="106" y="61"/>
                </a:lnTo>
                <a:lnTo>
                  <a:pt x="105" y="61"/>
                </a:lnTo>
                <a:lnTo>
                  <a:pt x="103" y="63"/>
                </a:lnTo>
                <a:lnTo>
                  <a:pt x="101" y="64"/>
                </a:lnTo>
                <a:lnTo>
                  <a:pt x="100" y="64"/>
                </a:lnTo>
                <a:lnTo>
                  <a:pt x="100" y="66"/>
                </a:lnTo>
                <a:lnTo>
                  <a:pt x="103" y="64"/>
                </a:lnTo>
                <a:lnTo>
                  <a:pt x="105" y="66"/>
                </a:lnTo>
                <a:lnTo>
                  <a:pt x="105" y="68"/>
                </a:lnTo>
                <a:lnTo>
                  <a:pt x="106" y="72"/>
                </a:lnTo>
                <a:close/>
                <a:moveTo>
                  <a:pt x="194" y="129"/>
                </a:moveTo>
                <a:lnTo>
                  <a:pt x="194" y="129"/>
                </a:lnTo>
                <a:lnTo>
                  <a:pt x="193" y="132"/>
                </a:lnTo>
                <a:lnTo>
                  <a:pt x="193" y="135"/>
                </a:lnTo>
                <a:lnTo>
                  <a:pt x="193" y="142"/>
                </a:lnTo>
                <a:lnTo>
                  <a:pt x="193" y="145"/>
                </a:lnTo>
                <a:lnTo>
                  <a:pt x="191" y="145"/>
                </a:lnTo>
                <a:lnTo>
                  <a:pt x="191" y="148"/>
                </a:lnTo>
                <a:lnTo>
                  <a:pt x="193" y="148"/>
                </a:lnTo>
                <a:lnTo>
                  <a:pt x="193" y="139"/>
                </a:lnTo>
                <a:lnTo>
                  <a:pt x="194" y="129"/>
                </a:lnTo>
                <a:close/>
                <a:moveTo>
                  <a:pt x="8" y="199"/>
                </a:moveTo>
                <a:lnTo>
                  <a:pt x="8" y="199"/>
                </a:lnTo>
                <a:lnTo>
                  <a:pt x="10" y="197"/>
                </a:lnTo>
                <a:lnTo>
                  <a:pt x="15" y="186"/>
                </a:lnTo>
                <a:lnTo>
                  <a:pt x="21" y="176"/>
                </a:lnTo>
                <a:lnTo>
                  <a:pt x="26" y="173"/>
                </a:lnTo>
                <a:lnTo>
                  <a:pt x="27" y="172"/>
                </a:lnTo>
                <a:lnTo>
                  <a:pt x="24" y="173"/>
                </a:lnTo>
                <a:lnTo>
                  <a:pt x="15" y="183"/>
                </a:lnTo>
                <a:lnTo>
                  <a:pt x="11" y="187"/>
                </a:lnTo>
                <a:lnTo>
                  <a:pt x="10" y="194"/>
                </a:lnTo>
                <a:lnTo>
                  <a:pt x="8" y="199"/>
                </a:lnTo>
                <a:close/>
                <a:moveTo>
                  <a:pt x="371" y="374"/>
                </a:moveTo>
                <a:lnTo>
                  <a:pt x="371" y="374"/>
                </a:lnTo>
                <a:lnTo>
                  <a:pt x="371" y="352"/>
                </a:lnTo>
                <a:lnTo>
                  <a:pt x="370" y="363"/>
                </a:lnTo>
                <a:lnTo>
                  <a:pt x="371" y="374"/>
                </a:lnTo>
                <a:close/>
                <a:moveTo>
                  <a:pt x="346" y="154"/>
                </a:moveTo>
                <a:lnTo>
                  <a:pt x="346" y="154"/>
                </a:lnTo>
                <a:lnTo>
                  <a:pt x="354" y="156"/>
                </a:lnTo>
                <a:lnTo>
                  <a:pt x="362" y="153"/>
                </a:lnTo>
                <a:lnTo>
                  <a:pt x="346" y="154"/>
                </a:lnTo>
                <a:close/>
                <a:moveTo>
                  <a:pt x="150" y="85"/>
                </a:moveTo>
                <a:lnTo>
                  <a:pt x="150" y="85"/>
                </a:lnTo>
                <a:lnTo>
                  <a:pt x="150" y="87"/>
                </a:lnTo>
                <a:lnTo>
                  <a:pt x="150" y="88"/>
                </a:lnTo>
                <a:lnTo>
                  <a:pt x="149" y="90"/>
                </a:lnTo>
                <a:lnTo>
                  <a:pt x="147" y="90"/>
                </a:lnTo>
                <a:lnTo>
                  <a:pt x="146" y="94"/>
                </a:lnTo>
                <a:lnTo>
                  <a:pt x="144" y="98"/>
                </a:lnTo>
                <a:lnTo>
                  <a:pt x="144" y="96"/>
                </a:lnTo>
                <a:lnTo>
                  <a:pt x="150" y="90"/>
                </a:lnTo>
                <a:lnTo>
                  <a:pt x="150" y="88"/>
                </a:lnTo>
                <a:lnTo>
                  <a:pt x="153" y="88"/>
                </a:lnTo>
                <a:lnTo>
                  <a:pt x="153" y="85"/>
                </a:lnTo>
                <a:lnTo>
                  <a:pt x="150" y="85"/>
                </a:lnTo>
                <a:close/>
                <a:moveTo>
                  <a:pt x="5" y="315"/>
                </a:moveTo>
                <a:lnTo>
                  <a:pt x="5" y="315"/>
                </a:lnTo>
                <a:lnTo>
                  <a:pt x="5" y="318"/>
                </a:lnTo>
                <a:lnTo>
                  <a:pt x="7" y="323"/>
                </a:lnTo>
                <a:lnTo>
                  <a:pt x="10" y="328"/>
                </a:lnTo>
                <a:lnTo>
                  <a:pt x="11" y="329"/>
                </a:lnTo>
                <a:lnTo>
                  <a:pt x="8" y="322"/>
                </a:lnTo>
                <a:lnTo>
                  <a:pt x="5" y="315"/>
                </a:lnTo>
                <a:close/>
                <a:moveTo>
                  <a:pt x="313" y="6"/>
                </a:moveTo>
                <a:lnTo>
                  <a:pt x="313" y="6"/>
                </a:lnTo>
                <a:lnTo>
                  <a:pt x="306" y="8"/>
                </a:lnTo>
                <a:lnTo>
                  <a:pt x="303" y="9"/>
                </a:lnTo>
                <a:lnTo>
                  <a:pt x="300" y="12"/>
                </a:lnTo>
                <a:lnTo>
                  <a:pt x="306" y="9"/>
                </a:lnTo>
                <a:lnTo>
                  <a:pt x="313" y="6"/>
                </a:lnTo>
                <a:close/>
                <a:moveTo>
                  <a:pt x="362" y="31"/>
                </a:moveTo>
                <a:lnTo>
                  <a:pt x="362" y="31"/>
                </a:lnTo>
                <a:lnTo>
                  <a:pt x="362" y="33"/>
                </a:lnTo>
                <a:lnTo>
                  <a:pt x="362" y="47"/>
                </a:lnTo>
                <a:lnTo>
                  <a:pt x="362" y="49"/>
                </a:lnTo>
                <a:lnTo>
                  <a:pt x="362" y="31"/>
                </a:lnTo>
                <a:close/>
                <a:moveTo>
                  <a:pt x="362" y="126"/>
                </a:moveTo>
                <a:lnTo>
                  <a:pt x="362" y="126"/>
                </a:lnTo>
                <a:lnTo>
                  <a:pt x="363" y="139"/>
                </a:lnTo>
                <a:lnTo>
                  <a:pt x="363" y="132"/>
                </a:lnTo>
                <a:lnTo>
                  <a:pt x="362" y="126"/>
                </a:lnTo>
                <a:close/>
                <a:moveTo>
                  <a:pt x="100" y="151"/>
                </a:moveTo>
                <a:lnTo>
                  <a:pt x="100" y="151"/>
                </a:lnTo>
                <a:lnTo>
                  <a:pt x="98" y="150"/>
                </a:lnTo>
                <a:lnTo>
                  <a:pt x="95" y="150"/>
                </a:lnTo>
                <a:lnTo>
                  <a:pt x="95" y="151"/>
                </a:lnTo>
                <a:lnTo>
                  <a:pt x="100" y="151"/>
                </a:lnTo>
                <a:close/>
                <a:moveTo>
                  <a:pt x="359" y="113"/>
                </a:moveTo>
                <a:lnTo>
                  <a:pt x="359" y="113"/>
                </a:lnTo>
                <a:lnTo>
                  <a:pt x="359" y="129"/>
                </a:lnTo>
                <a:lnTo>
                  <a:pt x="359" y="113"/>
                </a:lnTo>
                <a:close/>
                <a:moveTo>
                  <a:pt x="418" y="165"/>
                </a:moveTo>
                <a:lnTo>
                  <a:pt x="418" y="165"/>
                </a:lnTo>
                <a:lnTo>
                  <a:pt x="423" y="176"/>
                </a:lnTo>
                <a:lnTo>
                  <a:pt x="422" y="170"/>
                </a:lnTo>
                <a:lnTo>
                  <a:pt x="418" y="165"/>
                </a:lnTo>
                <a:close/>
                <a:moveTo>
                  <a:pt x="57" y="63"/>
                </a:moveTo>
                <a:lnTo>
                  <a:pt x="57" y="63"/>
                </a:lnTo>
                <a:lnTo>
                  <a:pt x="56" y="63"/>
                </a:lnTo>
                <a:lnTo>
                  <a:pt x="54" y="66"/>
                </a:lnTo>
                <a:lnTo>
                  <a:pt x="54" y="69"/>
                </a:lnTo>
                <a:lnTo>
                  <a:pt x="57" y="63"/>
                </a:lnTo>
                <a:close/>
                <a:moveTo>
                  <a:pt x="357" y="69"/>
                </a:moveTo>
                <a:lnTo>
                  <a:pt x="357" y="69"/>
                </a:lnTo>
                <a:lnTo>
                  <a:pt x="355" y="74"/>
                </a:lnTo>
                <a:lnTo>
                  <a:pt x="357" y="79"/>
                </a:lnTo>
                <a:lnTo>
                  <a:pt x="357" y="69"/>
                </a:lnTo>
                <a:close/>
                <a:moveTo>
                  <a:pt x="146" y="107"/>
                </a:moveTo>
                <a:lnTo>
                  <a:pt x="146" y="107"/>
                </a:lnTo>
                <a:lnTo>
                  <a:pt x="144" y="105"/>
                </a:lnTo>
                <a:lnTo>
                  <a:pt x="144" y="102"/>
                </a:lnTo>
                <a:lnTo>
                  <a:pt x="142" y="104"/>
                </a:lnTo>
                <a:lnTo>
                  <a:pt x="142" y="105"/>
                </a:lnTo>
                <a:lnTo>
                  <a:pt x="146" y="107"/>
                </a:lnTo>
                <a:close/>
                <a:moveTo>
                  <a:pt x="362" y="58"/>
                </a:moveTo>
                <a:lnTo>
                  <a:pt x="362" y="58"/>
                </a:lnTo>
                <a:lnTo>
                  <a:pt x="362" y="55"/>
                </a:lnTo>
                <a:lnTo>
                  <a:pt x="362" y="53"/>
                </a:lnTo>
                <a:lnTo>
                  <a:pt x="362" y="58"/>
                </a:lnTo>
                <a:close/>
                <a:moveTo>
                  <a:pt x="314" y="361"/>
                </a:moveTo>
                <a:lnTo>
                  <a:pt x="314" y="361"/>
                </a:lnTo>
                <a:lnTo>
                  <a:pt x="313" y="361"/>
                </a:lnTo>
                <a:lnTo>
                  <a:pt x="314" y="366"/>
                </a:lnTo>
                <a:lnTo>
                  <a:pt x="314" y="361"/>
                </a:lnTo>
                <a:close/>
                <a:moveTo>
                  <a:pt x="54" y="17"/>
                </a:moveTo>
                <a:lnTo>
                  <a:pt x="54" y="17"/>
                </a:lnTo>
                <a:lnTo>
                  <a:pt x="52" y="17"/>
                </a:lnTo>
                <a:lnTo>
                  <a:pt x="52" y="19"/>
                </a:lnTo>
                <a:lnTo>
                  <a:pt x="54" y="17"/>
                </a:lnTo>
                <a:close/>
                <a:moveTo>
                  <a:pt x="193" y="121"/>
                </a:moveTo>
                <a:lnTo>
                  <a:pt x="193" y="121"/>
                </a:lnTo>
                <a:lnTo>
                  <a:pt x="193" y="120"/>
                </a:lnTo>
                <a:lnTo>
                  <a:pt x="193" y="121"/>
                </a:lnTo>
                <a:close/>
                <a:moveTo>
                  <a:pt x="56" y="11"/>
                </a:moveTo>
                <a:lnTo>
                  <a:pt x="56" y="11"/>
                </a:lnTo>
                <a:lnTo>
                  <a:pt x="56" y="12"/>
                </a:lnTo>
                <a:lnTo>
                  <a:pt x="57" y="11"/>
                </a:lnTo>
                <a:lnTo>
                  <a:pt x="56" y="11"/>
                </a:lnTo>
                <a:close/>
                <a:moveTo>
                  <a:pt x="139" y="99"/>
                </a:moveTo>
                <a:lnTo>
                  <a:pt x="139" y="99"/>
                </a:lnTo>
                <a:lnTo>
                  <a:pt x="139" y="96"/>
                </a:lnTo>
                <a:lnTo>
                  <a:pt x="139" y="99"/>
                </a:lnTo>
                <a:close/>
                <a:moveTo>
                  <a:pt x="82" y="158"/>
                </a:moveTo>
                <a:lnTo>
                  <a:pt x="82" y="158"/>
                </a:lnTo>
                <a:lnTo>
                  <a:pt x="84" y="158"/>
                </a:lnTo>
                <a:lnTo>
                  <a:pt x="82" y="158"/>
                </a:lnTo>
                <a:close/>
                <a:moveTo>
                  <a:pt x="281" y="11"/>
                </a:moveTo>
                <a:lnTo>
                  <a:pt x="281" y="11"/>
                </a:lnTo>
                <a:lnTo>
                  <a:pt x="280" y="11"/>
                </a:lnTo>
                <a:lnTo>
                  <a:pt x="281" y="11"/>
                </a:lnTo>
                <a:close/>
                <a:moveTo>
                  <a:pt x="306" y="105"/>
                </a:moveTo>
                <a:lnTo>
                  <a:pt x="306" y="105"/>
                </a:lnTo>
                <a:lnTo>
                  <a:pt x="306" y="107"/>
                </a:lnTo>
                <a:lnTo>
                  <a:pt x="306" y="105"/>
                </a:lnTo>
                <a:close/>
                <a:moveTo>
                  <a:pt x="306" y="110"/>
                </a:moveTo>
                <a:lnTo>
                  <a:pt x="306" y="110"/>
                </a:lnTo>
                <a:lnTo>
                  <a:pt x="306" y="112"/>
                </a:lnTo>
                <a:lnTo>
                  <a:pt x="306" y="110"/>
                </a:lnTo>
                <a:close/>
                <a:moveTo>
                  <a:pt x="29" y="170"/>
                </a:moveTo>
                <a:lnTo>
                  <a:pt x="29" y="170"/>
                </a:lnTo>
                <a:lnTo>
                  <a:pt x="27" y="170"/>
                </a:lnTo>
                <a:lnTo>
                  <a:pt x="29" y="17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4" name="Freeform 105"/>
          <p:cNvSpPr>
            <a:spLocks noEditPoints="1"/>
          </p:cNvSpPr>
          <p:nvPr/>
        </p:nvSpPr>
        <p:spPr bwMode="auto">
          <a:xfrm>
            <a:off x="5938838" y="3911375"/>
            <a:ext cx="587375" cy="230188"/>
          </a:xfrm>
          <a:custGeom>
            <a:avLst/>
            <a:gdLst>
              <a:gd name="T0" fmla="*/ 907256250 w 370"/>
              <a:gd name="T1" fmla="*/ 307459730 h 145"/>
              <a:gd name="T2" fmla="*/ 0 w 370"/>
              <a:gd name="T3" fmla="*/ 163811306 h 145"/>
              <a:gd name="T4" fmla="*/ 156249688 w 370"/>
              <a:gd name="T5" fmla="*/ 272177466 h 145"/>
              <a:gd name="T6" fmla="*/ 302418750 w 370"/>
              <a:gd name="T7" fmla="*/ 163811306 h 145"/>
              <a:gd name="T8" fmla="*/ 299899388 w 370"/>
              <a:gd name="T9" fmla="*/ 55443558 h 145"/>
              <a:gd name="T10" fmla="*/ 95765938 w 370"/>
              <a:gd name="T11" fmla="*/ 299900039 h 145"/>
              <a:gd name="T12" fmla="*/ 73085325 w 370"/>
              <a:gd name="T13" fmla="*/ 302419407 h 145"/>
              <a:gd name="T14" fmla="*/ 907256250 w 370"/>
              <a:gd name="T15" fmla="*/ 196572614 h 145"/>
              <a:gd name="T16" fmla="*/ 720764688 w 370"/>
              <a:gd name="T17" fmla="*/ 259577451 h 145"/>
              <a:gd name="T18" fmla="*/ 630039063 w 370"/>
              <a:gd name="T19" fmla="*/ 231854879 h 145"/>
              <a:gd name="T20" fmla="*/ 478829688 w 370"/>
              <a:gd name="T21" fmla="*/ 88206454 h 145"/>
              <a:gd name="T22" fmla="*/ 294859075 w 370"/>
              <a:gd name="T23" fmla="*/ 279738745 h 145"/>
              <a:gd name="T24" fmla="*/ 498990938 w 370"/>
              <a:gd name="T25" fmla="*/ 88206454 h 145"/>
              <a:gd name="T26" fmla="*/ 632560013 w 370"/>
              <a:gd name="T27" fmla="*/ 347782318 h 145"/>
              <a:gd name="T28" fmla="*/ 27722513 w 370"/>
              <a:gd name="T29" fmla="*/ 289819392 h 145"/>
              <a:gd name="T30" fmla="*/ 60483750 w 370"/>
              <a:gd name="T31" fmla="*/ 80645175 h 145"/>
              <a:gd name="T32" fmla="*/ 347781563 w 370"/>
              <a:gd name="T33" fmla="*/ 110887116 h 145"/>
              <a:gd name="T34" fmla="*/ 584676250 w 370"/>
              <a:gd name="T35" fmla="*/ 93246778 h 145"/>
              <a:gd name="T36" fmla="*/ 549394063 w 370"/>
              <a:gd name="T37" fmla="*/ 100806469 h 145"/>
              <a:gd name="T38" fmla="*/ 824091888 w 370"/>
              <a:gd name="T39" fmla="*/ 83166131 h 145"/>
              <a:gd name="T40" fmla="*/ 85685313 w 370"/>
              <a:gd name="T41" fmla="*/ 183972600 h 145"/>
              <a:gd name="T42" fmla="*/ 705643750 w 370"/>
              <a:gd name="T43" fmla="*/ 156250027 h 145"/>
              <a:gd name="T44" fmla="*/ 788809700 w 370"/>
              <a:gd name="T45" fmla="*/ 40322588 h 145"/>
              <a:gd name="T46" fmla="*/ 327620313 w 370"/>
              <a:gd name="T47" fmla="*/ 35282264 h 145"/>
              <a:gd name="T48" fmla="*/ 161290000 w 370"/>
              <a:gd name="T49" fmla="*/ 211693585 h 145"/>
              <a:gd name="T50" fmla="*/ 846772500 w 370"/>
              <a:gd name="T51" fmla="*/ 32762896 h 145"/>
              <a:gd name="T52" fmla="*/ 713205013 w 370"/>
              <a:gd name="T53" fmla="*/ 156250027 h 145"/>
              <a:gd name="T54" fmla="*/ 148690013 w 370"/>
              <a:gd name="T55" fmla="*/ 120967763 h 145"/>
              <a:gd name="T56" fmla="*/ 811490313 w 370"/>
              <a:gd name="T57" fmla="*/ 171370997 h 145"/>
              <a:gd name="T58" fmla="*/ 488910313 w 370"/>
              <a:gd name="T59" fmla="*/ 224295187 h 145"/>
              <a:gd name="T60" fmla="*/ 95765938 w 370"/>
              <a:gd name="T61" fmla="*/ 204133893 h 145"/>
              <a:gd name="T62" fmla="*/ 801409688 w 370"/>
              <a:gd name="T63" fmla="*/ 136088733 h 145"/>
              <a:gd name="T64" fmla="*/ 367942813 w 370"/>
              <a:gd name="T65" fmla="*/ 211693585 h 145"/>
              <a:gd name="T66" fmla="*/ 113407825 w 370"/>
              <a:gd name="T67" fmla="*/ 163811306 h 145"/>
              <a:gd name="T68" fmla="*/ 577116575 w 370"/>
              <a:gd name="T69" fmla="*/ 171370997 h 145"/>
              <a:gd name="T70" fmla="*/ 756046875 w 370"/>
              <a:gd name="T71" fmla="*/ 52924190 h 145"/>
              <a:gd name="T72" fmla="*/ 556955325 w 370"/>
              <a:gd name="T73" fmla="*/ 176411321 h 145"/>
              <a:gd name="T74" fmla="*/ 776208125 w 370"/>
              <a:gd name="T75" fmla="*/ 45362911 h 145"/>
              <a:gd name="T76" fmla="*/ 274697825 w 370"/>
              <a:gd name="T77" fmla="*/ 224295187 h 145"/>
              <a:gd name="T78" fmla="*/ 350302513 w 370"/>
              <a:gd name="T79" fmla="*/ 186491968 h 145"/>
              <a:gd name="T80" fmla="*/ 612398763 w 370"/>
              <a:gd name="T81" fmla="*/ 131048410 h 145"/>
              <a:gd name="T82" fmla="*/ 589716563 w 370"/>
              <a:gd name="T83" fmla="*/ 199093570 h 145"/>
              <a:gd name="T84" fmla="*/ 383063750 w 370"/>
              <a:gd name="T85" fmla="*/ 211693585 h 145"/>
              <a:gd name="T86" fmla="*/ 768648450 w 370"/>
              <a:gd name="T87" fmla="*/ 151209703 h 145"/>
              <a:gd name="T88" fmla="*/ 743446888 w 370"/>
              <a:gd name="T89" fmla="*/ 115927439 h 145"/>
              <a:gd name="T90" fmla="*/ 85685313 w 370"/>
              <a:gd name="T91" fmla="*/ 231854879 h 145"/>
              <a:gd name="T92" fmla="*/ 32762825 w 370"/>
              <a:gd name="T93" fmla="*/ 88206454 h 145"/>
              <a:gd name="T94" fmla="*/ 768648450 w 370"/>
              <a:gd name="T95" fmla="*/ 141129057 h 145"/>
              <a:gd name="T96" fmla="*/ 549394063 w 370"/>
              <a:gd name="T97" fmla="*/ 196572614 h 145"/>
              <a:gd name="T98" fmla="*/ 246975313 w 370"/>
              <a:gd name="T99" fmla="*/ 234375834 h 145"/>
              <a:gd name="T100" fmla="*/ 632560013 w 370"/>
              <a:gd name="T101" fmla="*/ 20161294 h 145"/>
              <a:gd name="T102" fmla="*/ 728325950 w 370"/>
              <a:gd name="T103" fmla="*/ 60483881 h 145"/>
              <a:gd name="T104" fmla="*/ 259576888 w 370"/>
              <a:gd name="T105" fmla="*/ 224295187 h 145"/>
              <a:gd name="T106" fmla="*/ 55443438 w 370"/>
              <a:gd name="T107" fmla="*/ 262096819 h 145"/>
              <a:gd name="T108" fmla="*/ 279738138 w 370"/>
              <a:gd name="T109" fmla="*/ 259577451 h 145"/>
              <a:gd name="T110" fmla="*/ 612398763 w 370"/>
              <a:gd name="T111" fmla="*/ 25201617 h 145"/>
              <a:gd name="T112" fmla="*/ 536794075 w 370"/>
              <a:gd name="T113" fmla="*/ 123488718 h 145"/>
              <a:gd name="T114" fmla="*/ 488910313 w 370"/>
              <a:gd name="T115" fmla="*/ 108367748 h 145"/>
              <a:gd name="T116" fmla="*/ 733366263 w 370"/>
              <a:gd name="T117" fmla="*/ 108367748 h 145"/>
              <a:gd name="T118" fmla="*/ 60483750 w 370"/>
              <a:gd name="T119" fmla="*/ 55443558 h 145"/>
              <a:gd name="T120" fmla="*/ 509071563 w 370"/>
              <a:gd name="T121" fmla="*/ 226814555 h 145"/>
              <a:gd name="T122" fmla="*/ 95765938 w 370"/>
              <a:gd name="T123" fmla="*/ 55443558 h 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70" h="145">
                <a:moveTo>
                  <a:pt x="258" y="5"/>
                </a:moveTo>
                <a:lnTo>
                  <a:pt x="258" y="5"/>
                </a:lnTo>
                <a:lnTo>
                  <a:pt x="259" y="5"/>
                </a:lnTo>
                <a:lnTo>
                  <a:pt x="273" y="5"/>
                </a:lnTo>
                <a:lnTo>
                  <a:pt x="294" y="5"/>
                </a:lnTo>
                <a:lnTo>
                  <a:pt x="316" y="5"/>
                </a:lnTo>
                <a:lnTo>
                  <a:pt x="324" y="5"/>
                </a:lnTo>
                <a:lnTo>
                  <a:pt x="332" y="7"/>
                </a:lnTo>
                <a:lnTo>
                  <a:pt x="338" y="8"/>
                </a:lnTo>
                <a:lnTo>
                  <a:pt x="340" y="10"/>
                </a:lnTo>
                <a:lnTo>
                  <a:pt x="349" y="13"/>
                </a:lnTo>
                <a:lnTo>
                  <a:pt x="352" y="16"/>
                </a:lnTo>
                <a:lnTo>
                  <a:pt x="355" y="19"/>
                </a:lnTo>
                <a:lnTo>
                  <a:pt x="357" y="24"/>
                </a:lnTo>
                <a:lnTo>
                  <a:pt x="360" y="30"/>
                </a:lnTo>
                <a:lnTo>
                  <a:pt x="363" y="40"/>
                </a:lnTo>
                <a:lnTo>
                  <a:pt x="366" y="51"/>
                </a:lnTo>
                <a:lnTo>
                  <a:pt x="368" y="67"/>
                </a:lnTo>
                <a:lnTo>
                  <a:pt x="370" y="82"/>
                </a:lnTo>
                <a:lnTo>
                  <a:pt x="370" y="93"/>
                </a:lnTo>
                <a:lnTo>
                  <a:pt x="370" y="103"/>
                </a:lnTo>
                <a:lnTo>
                  <a:pt x="366" y="112"/>
                </a:lnTo>
                <a:lnTo>
                  <a:pt x="365" y="115"/>
                </a:lnTo>
                <a:lnTo>
                  <a:pt x="362" y="119"/>
                </a:lnTo>
                <a:lnTo>
                  <a:pt x="360" y="122"/>
                </a:lnTo>
                <a:lnTo>
                  <a:pt x="355" y="126"/>
                </a:lnTo>
                <a:lnTo>
                  <a:pt x="351" y="130"/>
                </a:lnTo>
                <a:lnTo>
                  <a:pt x="349" y="131"/>
                </a:lnTo>
                <a:lnTo>
                  <a:pt x="340" y="138"/>
                </a:lnTo>
                <a:lnTo>
                  <a:pt x="330" y="141"/>
                </a:lnTo>
                <a:lnTo>
                  <a:pt x="322" y="142"/>
                </a:lnTo>
                <a:lnTo>
                  <a:pt x="313" y="142"/>
                </a:lnTo>
                <a:lnTo>
                  <a:pt x="294" y="144"/>
                </a:lnTo>
                <a:lnTo>
                  <a:pt x="269" y="145"/>
                </a:lnTo>
                <a:lnTo>
                  <a:pt x="205" y="145"/>
                </a:lnTo>
                <a:lnTo>
                  <a:pt x="163" y="144"/>
                </a:lnTo>
                <a:lnTo>
                  <a:pt x="139" y="142"/>
                </a:lnTo>
                <a:lnTo>
                  <a:pt x="130" y="142"/>
                </a:lnTo>
                <a:lnTo>
                  <a:pt x="73" y="142"/>
                </a:lnTo>
                <a:lnTo>
                  <a:pt x="37" y="142"/>
                </a:lnTo>
                <a:lnTo>
                  <a:pt x="22" y="141"/>
                </a:lnTo>
                <a:lnTo>
                  <a:pt x="15" y="139"/>
                </a:lnTo>
                <a:lnTo>
                  <a:pt x="7" y="134"/>
                </a:lnTo>
                <a:lnTo>
                  <a:pt x="4" y="128"/>
                </a:lnTo>
                <a:lnTo>
                  <a:pt x="0" y="122"/>
                </a:lnTo>
                <a:lnTo>
                  <a:pt x="0" y="109"/>
                </a:lnTo>
                <a:lnTo>
                  <a:pt x="0" y="85"/>
                </a:lnTo>
                <a:lnTo>
                  <a:pt x="0" y="70"/>
                </a:lnTo>
                <a:lnTo>
                  <a:pt x="0" y="65"/>
                </a:lnTo>
                <a:lnTo>
                  <a:pt x="0" y="54"/>
                </a:lnTo>
                <a:lnTo>
                  <a:pt x="2" y="43"/>
                </a:lnTo>
                <a:lnTo>
                  <a:pt x="5" y="35"/>
                </a:lnTo>
                <a:lnTo>
                  <a:pt x="10" y="27"/>
                </a:lnTo>
                <a:lnTo>
                  <a:pt x="15" y="22"/>
                </a:lnTo>
                <a:lnTo>
                  <a:pt x="18" y="19"/>
                </a:lnTo>
                <a:lnTo>
                  <a:pt x="29" y="13"/>
                </a:lnTo>
                <a:lnTo>
                  <a:pt x="41" y="8"/>
                </a:lnTo>
                <a:lnTo>
                  <a:pt x="60" y="3"/>
                </a:lnTo>
                <a:lnTo>
                  <a:pt x="84" y="0"/>
                </a:lnTo>
                <a:lnTo>
                  <a:pt x="97" y="0"/>
                </a:lnTo>
                <a:lnTo>
                  <a:pt x="142" y="2"/>
                </a:lnTo>
                <a:lnTo>
                  <a:pt x="161" y="2"/>
                </a:lnTo>
                <a:lnTo>
                  <a:pt x="179" y="3"/>
                </a:lnTo>
                <a:lnTo>
                  <a:pt x="242" y="3"/>
                </a:lnTo>
                <a:lnTo>
                  <a:pt x="250" y="3"/>
                </a:lnTo>
                <a:lnTo>
                  <a:pt x="253" y="2"/>
                </a:lnTo>
                <a:lnTo>
                  <a:pt x="254" y="2"/>
                </a:lnTo>
                <a:lnTo>
                  <a:pt x="256" y="3"/>
                </a:lnTo>
                <a:lnTo>
                  <a:pt x="258" y="5"/>
                </a:lnTo>
                <a:close/>
                <a:moveTo>
                  <a:pt x="59" y="112"/>
                </a:moveTo>
                <a:lnTo>
                  <a:pt x="59" y="112"/>
                </a:lnTo>
                <a:lnTo>
                  <a:pt x="60" y="109"/>
                </a:lnTo>
                <a:lnTo>
                  <a:pt x="62" y="108"/>
                </a:lnTo>
                <a:lnTo>
                  <a:pt x="62" y="106"/>
                </a:lnTo>
                <a:lnTo>
                  <a:pt x="62" y="108"/>
                </a:lnTo>
                <a:lnTo>
                  <a:pt x="59" y="112"/>
                </a:lnTo>
                <a:lnTo>
                  <a:pt x="57" y="112"/>
                </a:lnTo>
                <a:lnTo>
                  <a:pt x="57" y="114"/>
                </a:lnTo>
                <a:lnTo>
                  <a:pt x="59" y="112"/>
                </a:lnTo>
                <a:close/>
                <a:moveTo>
                  <a:pt x="29" y="89"/>
                </a:moveTo>
                <a:lnTo>
                  <a:pt x="29" y="89"/>
                </a:lnTo>
                <a:lnTo>
                  <a:pt x="29" y="90"/>
                </a:lnTo>
                <a:lnTo>
                  <a:pt x="27" y="97"/>
                </a:lnTo>
                <a:lnTo>
                  <a:pt x="29" y="97"/>
                </a:lnTo>
                <a:lnTo>
                  <a:pt x="29" y="89"/>
                </a:lnTo>
                <a:lnTo>
                  <a:pt x="29" y="87"/>
                </a:lnTo>
                <a:lnTo>
                  <a:pt x="29" y="89"/>
                </a:lnTo>
                <a:close/>
                <a:moveTo>
                  <a:pt x="123" y="14"/>
                </a:moveTo>
                <a:lnTo>
                  <a:pt x="123" y="14"/>
                </a:lnTo>
                <a:lnTo>
                  <a:pt x="122" y="18"/>
                </a:lnTo>
                <a:lnTo>
                  <a:pt x="122" y="22"/>
                </a:lnTo>
                <a:lnTo>
                  <a:pt x="120" y="40"/>
                </a:lnTo>
                <a:lnTo>
                  <a:pt x="119" y="59"/>
                </a:lnTo>
                <a:lnTo>
                  <a:pt x="119" y="63"/>
                </a:lnTo>
                <a:lnTo>
                  <a:pt x="120" y="65"/>
                </a:lnTo>
                <a:lnTo>
                  <a:pt x="122" y="68"/>
                </a:lnTo>
                <a:lnTo>
                  <a:pt x="123" y="67"/>
                </a:lnTo>
                <a:lnTo>
                  <a:pt x="125" y="51"/>
                </a:lnTo>
                <a:lnTo>
                  <a:pt x="127" y="33"/>
                </a:lnTo>
                <a:lnTo>
                  <a:pt x="127" y="18"/>
                </a:lnTo>
                <a:lnTo>
                  <a:pt x="125" y="16"/>
                </a:lnTo>
                <a:lnTo>
                  <a:pt x="123" y="14"/>
                </a:lnTo>
                <a:lnTo>
                  <a:pt x="123" y="13"/>
                </a:lnTo>
                <a:lnTo>
                  <a:pt x="123" y="11"/>
                </a:lnTo>
                <a:lnTo>
                  <a:pt x="112" y="11"/>
                </a:lnTo>
                <a:lnTo>
                  <a:pt x="112" y="16"/>
                </a:lnTo>
                <a:lnTo>
                  <a:pt x="112" y="27"/>
                </a:lnTo>
                <a:lnTo>
                  <a:pt x="112" y="46"/>
                </a:lnTo>
                <a:lnTo>
                  <a:pt x="111" y="63"/>
                </a:lnTo>
                <a:lnTo>
                  <a:pt x="108" y="78"/>
                </a:lnTo>
                <a:lnTo>
                  <a:pt x="108" y="81"/>
                </a:lnTo>
                <a:lnTo>
                  <a:pt x="111" y="79"/>
                </a:lnTo>
                <a:lnTo>
                  <a:pt x="111" y="81"/>
                </a:lnTo>
                <a:lnTo>
                  <a:pt x="114" y="82"/>
                </a:lnTo>
                <a:lnTo>
                  <a:pt x="114" y="81"/>
                </a:lnTo>
                <a:lnTo>
                  <a:pt x="116" y="71"/>
                </a:lnTo>
                <a:lnTo>
                  <a:pt x="117" y="46"/>
                </a:lnTo>
                <a:lnTo>
                  <a:pt x="119" y="22"/>
                </a:lnTo>
                <a:lnTo>
                  <a:pt x="117" y="19"/>
                </a:lnTo>
                <a:lnTo>
                  <a:pt x="117" y="14"/>
                </a:lnTo>
                <a:lnTo>
                  <a:pt x="117" y="13"/>
                </a:lnTo>
                <a:lnTo>
                  <a:pt x="117" y="11"/>
                </a:lnTo>
                <a:lnTo>
                  <a:pt x="119" y="11"/>
                </a:lnTo>
                <a:lnTo>
                  <a:pt x="122" y="11"/>
                </a:lnTo>
                <a:lnTo>
                  <a:pt x="123" y="13"/>
                </a:lnTo>
                <a:lnTo>
                  <a:pt x="123" y="14"/>
                </a:lnTo>
                <a:close/>
                <a:moveTo>
                  <a:pt x="75" y="14"/>
                </a:moveTo>
                <a:lnTo>
                  <a:pt x="75" y="14"/>
                </a:lnTo>
                <a:lnTo>
                  <a:pt x="73" y="19"/>
                </a:lnTo>
                <a:lnTo>
                  <a:pt x="71" y="37"/>
                </a:lnTo>
                <a:lnTo>
                  <a:pt x="71" y="44"/>
                </a:lnTo>
                <a:lnTo>
                  <a:pt x="70" y="65"/>
                </a:lnTo>
                <a:lnTo>
                  <a:pt x="68" y="76"/>
                </a:lnTo>
                <a:lnTo>
                  <a:pt x="68" y="89"/>
                </a:lnTo>
                <a:lnTo>
                  <a:pt x="67" y="98"/>
                </a:lnTo>
                <a:lnTo>
                  <a:pt x="65" y="109"/>
                </a:lnTo>
                <a:lnTo>
                  <a:pt x="62" y="114"/>
                </a:lnTo>
                <a:lnTo>
                  <a:pt x="57" y="119"/>
                </a:lnTo>
                <a:lnTo>
                  <a:pt x="56" y="119"/>
                </a:lnTo>
                <a:lnTo>
                  <a:pt x="54" y="120"/>
                </a:lnTo>
                <a:lnTo>
                  <a:pt x="51" y="120"/>
                </a:lnTo>
                <a:lnTo>
                  <a:pt x="49" y="120"/>
                </a:lnTo>
                <a:lnTo>
                  <a:pt x="38" y="119"/>
                </a:lnTo>
                <a:lnTo>
                  <a:pt x="35" y="119"/>
                </a:lnTo>
                <a:lnTo>
                  <a:pt x="34" y="119"/>
                </a:lnTo>
                <a:lnTo>
                  <a:pt x="32" y="117"/>
                </a:lnTo>
                <a:lnTo>
                  <a:pt x="26" y="115"/>
                </a:lnTo>
                <a:lnTo>
                  <a:pt x="19" y="112"/>
                </a:lnTo>
                <a:lnTo>
                  <a:pt x="18" y="109"/>
                </a:lnTo>
                <a:lnTo>
                  <a:pt x="16" y="101"/>
                </a:lnTo>
                <a:lnTo>
                  <a:pt x="16" y="90"/>
                </a:lnTo>
                <a:lnTo>
                  <a:pt x="16" y="71"/>
                </a:lnTo>
                <a:lnTo>
                  <a:pt x="18" y="52"/>
                </a:lnTo>
                <a:lnTo>
                  <a:pt x="19" y="35"/>
                </a:lnTo>
                <a:lnTo>
                  <a:pt x="16" y="40"/>
                </a:lnTo>
                <a:lnTo>
                  <a:pt x="11" y="49"/>
                </a:lnTo>
                <a:lnTo>
                  <a:pt x="7" y="59"/>
                </a:lnTo>
                <a:lnTo>
                  <a:pt x="5" y="68"/>
                </a:lnTo>
                <a:lnTo>
                  <a:pt x="5" y="74"/>
                </a:lnTo>
                <a:lnTo>
                  <a:pt x="5" y="76"/>
                </a:lnTo>
                <a:lnTo>
                  <a:pt x="7" y="93"/>
                </a:lnTo>
                <a:lnTo>
                  <a:pt x="8" y="98"/>
                </a:lnTo>
                <a:lnTo>
                  <a:pt x="11" y="104"/>
                </a:lnTo>
                <a:lnTo>
                  <a:pt x="19" y="114"/>
                </a:lnTo>
                <a:lnTo>
                  <a:pt x="29" y="120"/>
                </a:lnTo>
                <a:lnTo>
                  <a:pt x="40" y="126"/>
                </a:lnTo>
                <a:lnTo>
                  <a:pt x="49" y="131"/>
                </a:lnTo>
                <a:lnTo>
                  <a:pt x="57" y="133"/>
                </a:lnTo>
                <a:lnTo>
                  <a:pt x="65" y="134"/>
                </a:lnTo>
                <a:lnTo>
                  <a:pt x="86" y="136"/>
                </a:lnTo>
                <a:lnTo>
                  <a:pt x="97" y="138"/>
                </a:lnTo>
                <a:lnTo>
                  <a:pt x="111" y="138"/>
                </a:lnTo>
                <a:lnTo>
                  <a:pt x="149" y="134"/>
                </a:lnTo>
                <a:lnTo>
                  <a:pt x="150" y="134"/>
                </a:lnTo>
                <a:lnTo>
                  <a:pt x="153" y="134"/>
                </a:lnTo>
                <a:lnTo>
                  <a:pt x="161" y="134"/>
                </a:lnTo>
                <a:lnTo>
                  <a:pt x="182" y="133"/>
                </a:lnTo>
                <a:lnTo>
                  <a:pt x="242" y="133"/>
                </a:lnTo>
                <a:lnTo>
                  <a:pt x="272" y="133"/>
                </a:lnTo>
                <a:lnTo>
                  <a:pt x="300" y="131"/>
                </a:lnTo>
                <a:lnTo>
                  <a:pt x="311" y="131"/>
                </a:lnTo>
                <a:lnTo>
                  <a:pt x="336" y="126"/>
                </a:lnTo>
                <a:lnTo>
                  <a:pt x="349" y="123"/>
                </a:lnTo>
                <a:lnTo>
                  <a:pt x="354" y="120"/>
                </a:lnTo>
                <a:lnTo>
                  <a:pt x="359" y="112"/>
                </a:lnTo>
                <a:lnTo>
                  <a:pt x="360" y="103"/>
                </a:lnTo>
                <a:lnTo>
                  <a:pt x="360" y="82"/>
                </a:lnTo>
                <a:lnTo>
                  <a:pt x="360" y="78"/>
                </a:lnTo>
                <a:lnTo>
                  <a:pt x="357" y="54"/>
                </a:lnTo>
                <a:lnTo>
                  <a:pt x="354" y="41"/>
                </a:lnTo>
                <a:lnTo>
                  <a:pt x="349" y="29"/>
                </a:lnTo>
                <a:lnTo>
                  <a:pt x="347" y="27"/>
                </a:lnTo>
                <a:lnTo>
                  <a:pt x="338" y="22"/>
                </a:lnTo>
                <a:lnTo>
                  <a:pt x="336" y="21"/>
                </a:lnTo>
                <a:lnTo>
                  <a:pt x="335" y="38"/>
                </a:lnTo>
                <a:lnTo>
                  <a:pt x="336" y="52"/>
                </a:lnTo>
                <a:lnTo>
                  <a:pt x="335" y="65"/>
                </a:lnTo>
                <a:lnTo>
                  <a:pt x="336" y="70"/>
                </a:lnTo>
                <a:lnTo>
                  <a:pt x="336" y="79"/>
                </a:lnTo>
                <a:lnTo>
                  <a:pt x="336" y="87"/>
                </a:lnTo>
                <a:lnTo>
                  <a:pt x="333" y="92"/>
                </a:lnTo>
                <a:lnTo>
                  <a:pt x="330" y="93"/>
                </a:lnTo>
                <a:lnTo>
                  <a:pt x="327" y="95"/>
                </a:lnTo>
                <a:lnTo>
                  <a:pt x="325" y="95"/>
                </a:lnTo>
                <a:lnTo>
                  <a:pt x="324" y="98"/>
                </a:lnTo>
                <a:lnTo>
                  <a:pt x="319" y="101"/>
                </a:lnTo>
                <a:lnTo>
                  <a:pt x="313" y="103"/>
                </a:lnTo>
                <a:lnTo>
                  <a:pt x="302" y="103"/>
                </a:lnTo>
                <a:lnTo>
                  <a:pt x="294" y="103"/>
                </a:lnTo>
                <a:lnTo>
                  <a:pt x="292" y="103"/>
                </a:lnTo>
                <a:lnTo>
                  <a:pt x="289" y="103"/>
                </a:lnTo>
                <a:lnTo>
                  <a:pt x="286" y="103"/>
                </a:lnTo>
                <a:lnTo>
                  <a:pt x="281" y="101"/>
                </a:lnTo>
                <a:lnTo>
                  <a:pt x="276" y="98"/>
                </a:lnTo>
                <a:lnTo>
                  <a:pt x="275" y="93"/>
                </a:lnTo>
                <a:lnTo>
                  <a:pt x="273" y="89"/>
                </a:lnTo>
                <a:lnTo>
                  <a:pt x="272" y="74"/>
                </a:lnTo>
                <a:lnTo>
                  <a:pt x="272" y="43"/>
                </a:lnTo>
                <a:lnTo>
                  <a:pt x="272" y="19"/>
                </a:lnTo>
                <a:lnTo>
                  <a:pt x="272" y="14"/>
                </a:lnTo>
                <a:lnTo>
                  <a:pt x="270" y="13"/>
                </a:lnTo>
                <a:lnTo>
                  <a:pt x="269" y="13"/>
                </a:lnTo>
                <a:lnTo>
                  <a:pt x="251" y="13"/>
                </a:lnTo>
                <a:lnTo>
                  <a:pt x="250" y="13"/>
                </a:lnTo>
                <a:lnTo>
                  <a:pt x="250" y="22"/>
                </a:lnTo>
                <a:lnTo>
                  <a:pt x="250" y="32"/>
                </a:lnTo>
                <a:lnTo>
                  <a:pt x="250" y="33"/>
                </a:lnTo>
                <a:lnTo>
                  <a:pt x="251" y="37"/>
                </a:lnTo>
                <a:lnTo>
                  <a:pt x="251" y="40"/>
                </a:lnTo>
                <a:lnTo>
                  <a:pt x="250" y="41"/>
                </a:lnTo>
                <a:lnTo>
                  <a:pt x="250" y="43"/>
                </a:lnTo>
                <a:lnTo>
                  <a:pt x="251" y="65"/>
                </a:lnTo>
                <a:lnTo>
                  <a:pt x="253" y="73"/>
                </a:lnTo>
                <a:lnTo>
                  <a:pt x="253" y="81"/>
                </a:lnTo>
                <a:lnTo>
                  <a:pt x="253" y="87"/>
                </a:lnTo>
                <a:lnTo>
                  <a:pt x="250" y="92"/>
                </a:lnTo>
                <a:lnTo>
                  <a:pt x="248" y="93"/>
                </a:lnTo>
                <a:lnTo>
                  <a:pt x="247" y="97"/>
                </a:lnTo>
                <a:lnTo>
                  <a:pt x="242" y="100"/>
                </a:lnTo>
                <a:lnTo>
                  <a:pt x="237" y="100"/>
                </a:lnTo>
                <a:lnTo>
                  <a:pt x="226" y="100"/>
                </a:lnTo>
                <a:lnTo>
                  <a:pt x="205" y="101"/>
                </a:lnTo>
                <a:lnTo>
                  <a:pt x="204" y="101"/>
                </a:lnTo>
                <a:lnTo>
                  <a:pt x="204" y="104"/>
                </a:lnTo>
                <a:lnTo>
                  <a:pt x="201" y="104"/>
                </a:lnTo>
                <a:lnTo>
                  <a:pt x="198" y="104"/>
                </a:lnTo>
                <a:lnTo>
                  <a:pt x="198" y="101"/>
                </a:lnTo>
                <a:lnTo>
                  <a:pt x="198" y="100"/>
                </a:lnTo>
                <a:lnTo>
                  <a:pt x="196" y="100"/>
                </a:lnTo>
                <a:lnTo>
                  <a:pt x="193" y="97"/>
                </a:lnTo>
                <a:lnTo>
                  <a:pt x="190" y="93"/>
                </a:lnTo>
                <a:lnTo>
                  <a:pt x="188" y="85"/>
                </a:lnTo>
                <a:lnTo>
                  <a:pt x="190" y="74"/>
                </a:lnTo>
                <a:lnTo>
                  <a:pt x="190" y="51"/>
                </a:lnTo>
                <a:lnTo>
                  <a:pt x="190" y="46"/>
                </a:lnTo>
                <a:lnTo>
                  <a:pt x="190" y="43"/>
                </a:lnTo>
                <a:lnTo>
                  <a:pt x="190" y="41"/>
                </a:lnTo>
                <a:lnTo>
                  <a:pt x="190" y="35"/>
                </a:lnTo>
                <a:lnTo>
                  <a:pt x="191" y="19"/>
                </a:lnTo>
                <a:lnTo>
                  <a:pt x="190" y="16"/>
                </a:lnTo>
                <a:lnTo>
                  <a:pt x="188" y="14"/>
                </a:lnTo>
                <a:lnTo>
                  <a:pt x="188" y="13"/>
                </a:lnTo>
                <a:lnTo>
                  <a:pt x="188" y="11"/>
                </a:lnTo>
                <a:lnTo>
                  <a:pt x="163" y="11"/>
                </a:lnTo>
                <a:lnTo>
                  <a:pt x="161" y="13"/>
                </a:lnTo>
                <a:lnTo>
                  <a:pt x="160" y="14"/>
                </a:lnTo>
                <a:lnTo>
                  <a:pt x="160" y="16"/>
                </a:lnTo>
                <a:lnTo>
                  <a:pt x="160" y="26"/>
                </a:lnTo>
                <a:lnTo>
                  <a:pt x="160" y="38"/>
                </a:lnTo>
                <a:lnTo>
                  <a:pt x="158" y="57"/>
                </a:lnTo>
                <a:lnTo>
                  <a:pt x="158" y="90"/>
                </a:lnTo>
                <a:lnTo>
                  <a:pt x="157" y="101"/>
                </a:lnTo>
                <a:lnTo>
                  <a:pt x="153" y="104"/>
                </a:lnTo>
                <a:lnTo>
                  <a:pt x="150" y="108"/>
                </a:lnTo>
                <a:lnTo>
                  <a:pt x="141" y="109"/>
                </a:lnTo>
                <a:lnTo>
                  <a:pt x="125" y="111"/>
                </a:lnTo>
                <a:lnTo>
                  <a:pt x="123" y="111"/>
                </a:lnTo>
                <a:lnTo>
                  <a:pt x="120" y="109"/>
                </a:lnTo>
                <a:lnTo>
                  <a:pt x="119" y="109"/>
                </a:lnTo>
                <a:lnTo>
                  <a:pt x="117" y="111"/>
                </a:lnTo>
                <a:lnTo>
                  <a:pt x="114" y="111"/>
                </a:lnTo>
                <a:lnTo>
                  <a:pt x="112" y="109"/>
                </a:lnTo>
                <a:lnTo>
                  <a:pt x="111" y="108"/>
                </a:lnTo>
                <a:lnTo>
                  <a:pt x="108" y="108"/>
                </a:lnTo>
                <a:lnTo>
                  <a:pt x="105" y="108"/>
                </a:lnTo>
                <a:lnTo>
                  <a:pt x="103" y="108"/>
                </a:lnTo>
                <a:lnTo>
                  <a:pt x="101" y="106"/>
                </a:lnTo>
                <a:lnTo>
                  <a:pt x="98" y="103"/>
                </a:lnTo>
                <a:lnTo>
                  <a:pt x="97" y="100"/>
                </a:lnTo>
                <a:lnTo>
                  <a:pt x="95" y="93"/>
                </a:lnTo>
                <a:lnTo>
                  <a:pt x="95" y="89"/>
                </a:lnTo>
                <a:lnTo>
                  <a:pt x="97" y="60"/>
                </a:lnTo>
                <a:lnTo>
                  <a:pt x="98" y="44"/>
                </a:lnTo>
                <a:lnTo>
                  <a:pt x="98" y="18"/>
                </a:lnTo>
                <a:lnTo>
                  <a:pt x="97" y="13"/>
                </a:lnTo>
                <a:lnTo>
                  <a:pt x="97" y="11"/>
                </a:lnTo>
                <a:lnTo>
                  <a:pt x="95" y="11"/>
                </a:lnTo>
                <a:lnTo>
                  <a:pt x="76" y="13"/>
                </a:lnTo>
                <a:lnTo>
                  <a:pt x="75" y="14"/>
                </a:lnTo>
                <a:close/>
                <a:moveTo>
                  <a:pt x="243" y="13"/>
                </a:moveTo>
                <a:lnTo>
                  <a:pt x="243" y="13"/>
                </a:lnTo>
                <a:lnTo>
                  <a:pt x="221" y="13"/>
                </a:lnTo>
                <a:lnTo>
                  <a:pt x="199" y="11"/>
                </a:lnTo>
                <a:lnTo>
                  <a:pt x="198" y="35"/>
                </a:lnTo>
                <a:lnTo>
                  <a:pt x="201" y="33"/>
                </a:lnTo>
                <a:lnTo>
                  <a:pt x="202" y="32"/>
                </a:lnTo>
                <a:lnTo>
                  <a:pt x="202" y="30"/>
                </a:lnTo>
                <a:lnTo>
                  <a:pt x="205" y="30"/>
                </a:lnTo>
                <a:lnTo>
                  <a:pt x="207" y="30"/>
                </a:lnTo>
                <a:lnTo>
                  <a:pt x="213" y="29"/>
                </a:lnTo>
                <a:lnTo>
                  <a:pt x="226" y="27"/>
                </a:lnTo>
                <a:lnTo>
                  <a:pt x="235" y="27"/>
                </a:lnTo>
                <a:lnTo>
                  <a:pt x="237" y="27"/>
                </a:lnTo>
                <a:lnTo>
                  <a:pt x="242" y="26"/>
                </a:lnTo>
                <a:lnTo>
                  <a:pt x="242" y="19"/>
                </a:lnTo>
                <a:lnTo>
                  <a:pt x="242" y="16"/>
                </a:lnTo>
                <a:lnTo>
                  <a:pt x="243" y="16"/>
                </a:lnTo>
                <a:lnTo>
                  <a:pt x="245" y="14"/>
                </a:lnTo>
                <a:lnTo>
                  <a:pt x="243" y="13"/>
                </a:lnTo>
                <a:close/>
                <a:moveTo>
                  <a:pt x="338" y="134"/>
                </a:moveTo>
                <a:lnTo>
                  <a:pt x="338" y="134"/>
                </a:lnTo>
                <a:lnTo>
                  <a:pt x="338" y="133"/>
                </a:lnTo>
                <a:lnTo>
                  <a:pt x="329" y="134"/>
                </a:lnTo>
                <a:lnTo>
                  <a:pt x="305" y="136"/>
                </a:lnTo>
                <a:lnTo>
                  <a:pt x="264" y="138"/>
                </a:lnTo>
                <a:lnTo>
                  <a:pt x="251" y="138"/>
                </a:lnTo>
                <a:lnTo>
                  <a:pt x="224" y="139"/>
                </a:lnTo>
                <a:lnTo>
                  <a:pt x="193" y="141"/>
                </a:lnTo>
                <a:lnTo>
                  <a:pt x="177" y="141"/>
                </a:lnTo>
                <a:lnTo>
                  <a:pt x="187" y="141"/>
                </a:lnTo>
                <a:lnTo>
                  <a:pt x="215" y="142"/>
                </a:lnTo>
                <a:lnTo>
                  <a:pt x="259" y="142"/>
                </a:lnTo>
                <a:lnTo>
                  <a:pt x="289" y="141"/>
                </a:lnTo>
                <a:lnTo>
                  <a:pt x="302" y="139"/>
                </a:lnTo>
                <a:lnTo>
                  <a:pt x="316" y="139"/>
                </a:lnTo>
                <a:lnTo>
                  <a:pt x="327" y="138"/>
                </a:lnTo>
                <a:lnTo>
                  <a:pt x="338" y="134"/>
                </a:lnTo>
                <a:close/>
                <a:moveTo>
                  <a:pt x="62" y="138"/>
                </a:moveTo>
                <a:lnTo>
                  <a:pt x="62" y="138"/>
                </a:lnTo>
                <a:lnTo>
                  <a:pt x="60" y="138"/>
                </a:lnTo>
                <a:lnTo>
                  <a:pt x="51" y="134"/>
                </a:lnTo>
                <a:lnTo>
                  <a:pt x="41" y="131"/>
                </a:lnTo>
                <a:lnTo>
                  <a:pt x="26" y="123"/>
                </a:lnTo>
                <a:lnTo>
                  <a:pt x="18" y="117"/>
                </a:lnTo>
                <a:lnTo>
                  <a:pt x="10" y="109"/>
                </a:lnTo>
                <a:lnTo>
                  <a:pt x="11" y="115"/>
                </a:lnTo>
                <a:lnTo>
                  <a:pt x="13" y="125"/>
                </a:lnTo>
                <a:lnTo>
                  <a:pt x="15" y="128"/>
                </a:lnTo>
                <a:lnTo>
                  <a:pt x="16" y="130"/>
                </a:lnTo>
                <a:lnTo>
                  <a:pt x="22" y="134"/>
                </a:lnTo>
                <a:lnTo>
                  <a:pt x="30" y="136"/>
                </a:lnTo>
                <a:lnTo>
                  <a:pt x="38" y="138"/>
                </a:lnTo>
                <a:lnTo>
                  <a:pt x="60" y="138"/>
                </a:lnTo>
                <a:lnTo>
                  <a:pt x="62" y="138"/>
                </a:lnTo>
                <a:close/>
                <a:moveTo>
                  <a:pt x="106" y="11"/>
                </a:moveTo>
                <a:lnTo>
                  <a:pt x="106" y="11"/>
                </a:lnTo>
                <a:lnTo>
                  <a:pt x="106" y="14"/>
                </a:lnTo>
                <a:lnTo>
                  <a:pt x="105" y="29"/>
                </a:lnTo>
                <a:lnTo>
                  <a:pt x="103" y="43"/>
                </a:lnTo>
                <a:lnTo>
                  <a:pt x="103" y="62"/>
                </a:lnTo>
                <a:lnTo>
                  <a:pt x="103" y="71"/>
                </a:lnTo>
                <a:lnTo>
                  <a:pt x="105" y="78"/>
                </a:lnTo>
                <a:lnTo>
                  <a:pt x="106" y="74"/>
                </a:lnTo>
                <a:lnTo>
                  <a:pt x="109" y="54"/>
                </a:lnTo>
                <a:lnTo>
                  <a:pt x="109" y="38"/>
                </a:lnTo>
                <a:lnTo>
                  <a:pt x="109" y="24"/>
                </a:lnTo>
                <a:lnTo>
                  <a:pt x="108" y="13"/>
                </a:lnTo>
                <a:lnTo>
                  <a:pt x="106" y="11"/>
                </a:lnTo>
                <a:close/>
                <a:moveTo>
                  <a:pt x="24" y="32"/>
                </a:moveTo>
                <a:lnTo>
                  <a:pt x="24" y="32"/>
                </a:lnTo>
                <a:lnTo>
                  <a:pt x="24" y="33"/>
                </a:lnTo>
                <a:lnTo>
                  <a:pt x="24" y="35"/>
                </a:lnTo>
                <a:lnTo>
                  <a:pt x="24" y="44"/>
                </a:lnTo>
                <a:lnTo>
                  <a:pt x="22" y="67"/>
                </a:lnTo>
                <a:lnTo>
                  <a:pt x="21" y="90"/>
                </a:lnTo>
                <a:lnTo>
                  <a:pt x="21" y="92"/>
                </a:lnTo>
                <a:lnTo>
                  <a:pt x="22" y="92"/>
                </a:lnTo>
                <a:lnTo>
                  <a:pt x="22" y="93"/>
                </a:lnTo>
                <a:lnTo>
                  <a:pt x="24" y="97"/>
                </a:lnTo>
                <a:lnTo>
                  <a:pt x="27" y="62"/>
                </a:lnTo>
                <a:lnTo>
                  <a:pt x="27" y="27"/>
                </a:lnTo>
                <a:lnTo>
                  <a:pt x="22" y="29"/>
                </a:lnTo>
                <a:lnTo>
                  <a:pt x="24" y="32"/>
                </a:lnTo>
                <a:close/>
                <a:moveTo>
                  <a:pt x="142" y="46"/>
                </a:moveTo>
                <a:lnTo>
                  <a:pt x="142" y="46"/>
                </a:lnTo>
                <a:lnTo>
                  <a:pt x="147" y="43"/>
                </a:lnTo>
                <a:lnTo>
                  <a:pt x="147" y="41"/>
                </a:lnTo>
                <a:lnTo>
                  <a:pt x="147" y="16"/>
                </a:lnTo>
                <a:lnTo>
                  <a:pt x="147" y="11"/>
                </a:lnTo>
                <a:lnTo>
                  <a:pt x="138" y="11"/>
                </a:lnTo>
                <a:lnTo>
                  <a:pt x="136" y="18"/>
                </a:lnTo>
                <a:lnTo>
                  <a:pt x="136" y="22"/>
                </a:lnTo>
                <a:lnTo>
                  <a:pt x="138" y="44"/>
                </a:lnTo>
                <a:lnTo>
                  <a:pt x="138" y="46"/>
                </a:lnTo>
                <a:lnTo>
                  <a:pt x="139" y="46"/>
                </a:lnTo>
                <a:lnTo>
                  <a:pt x="139" y="26"/>
                </a:lnTo>
                <a:lnTo>
                  <a:pt x="139" y="22"/>
                </a:lnTo>
                <a:lnTo>
                  <a:pt x="138" y="21"/>
                </a:lnTo>
                <a:lnTo>
                  <a:pt x="139" y="19"/>
                </a:lnTo>
                <a:lnTo>
                  <a:pt x="141" y="18"/>
                </a:lnTo>
                <a:lnTo>
                  <a:pt x="144" y="19"/>
                </a:lnTo>
                <a:lnTo>
                  <a:pt x="146" y="21"/>
                </a:lnTo>
                <a:lnTo>
                  <a:pt x="144" y="22"/>
                </a:lnTo>
                <a:lnTo>
                  <a:pt x="142" y="26"/>
                </a:lnTo>
                <a:lnTo>
                  <a:pt x="142" y="44"/>
                </a:lnTo>
                <a:lnTo>
                  <a:pt x="142" y="46"/>
                </a:lnTo>
                <a:close/>
                <a:moveTo>
                  <a:pt x="237" y="48"/>
                </a:moveTo>
                <a:lnTo>
                  <a:pt x="237" y="48"/>
                </a:lnTo>
                <a:lnTo>
                  <a:pt x="237" y="44"/>
                </a:lnTo>
                <a:lnTo>
                  <a:pt x="234" y="48"/>
                </a:lnTo>
                <a:lnTo>
                  <a:pt x="232" y="48"/>
                </a:lnTo>
                <a:lnTo>
                  <a:pt x="231" y="46"/>
                </a:lnTo>
                <a:lnTo>
                  <a:pt x="231" y="44"/>
                </a:lnTo>
                <a:lnTo>
                  <a:pt x="232" y="40"/>
                </a:lnTo>
                <a:lnTo>
                  <a:pt x="232" y="37"/>
                </a:lnTo>
                <a:lnTo>
                  <a:pt x="231" y="38"/>
                </a:lnTo>
                <a:lnTo>
                  <a:pt x="226" y="46"/>
                </a:lnTo>
                <a:lnTo>
                  <a:pt x="224" y="48"/>
                </a:lnTo>
                <a:lnTo>
                  <a:pt x="223" y="49"/>
                </a:lnTo>
                <a:lnTo>
                  <a:pt x="221" y="46"/>
                </a:lnTo>
                <a:lnTo>
                  <a:pt x="221" y="44"/>
                </a:lnTo>
                <a:lnTo>
                  <a:pt x="223" y="38"/>
                </a:lnTo>
                <a:lnTo>
                  <a:pt x="223" y="32"/>
                </a:lnTo>
                <a:lnTo>
                  <a:pt x="221" y="30"/>
                </a:lnTo>
                <a:lnTo>
                  <a:pt x="213" y="32"/>
                </a:lnTo>
                <a:lnTo>
                  <a:pt x="209" y="33"/>
                </a:lnTo>
                <a:lnTo>
                  <a:pt x="209" y="35"/>
                </a:lnTo>
                <a:lnTo>
                  <a:pt x="210" y="37"/>
                </a:lnTo>
                <a:lnTo>
                  <a:pt x="210" y="40"/>
                </a:lnTo>
                <a:lnTo>
                  <a:pt x="212" y="40"/>
                </a:lnTo>
                <a:lnTo>
                  <a:pt x="213" y="35"/>
                </a:lnTo>
                <a:lnTo>
                  <a:pt x="215" y="33"/>
                </a:lnTo>
                <a:lnTo>
                  <a:pt x="217" y="32"/>
                </a:lnTo>
                <a:lnTo>
                  <a:pt x="218" y="33"/>
                </a:lnTo>
                <a:lnTo>
                  <a:pt x="218" y="35"/>
                </a:lnTo>
                <a:lnTo>
                  <a:pt x="218" y="40"/>
                </a:lnTo>
                <a:lnTo>
                  <a:pt x="218" y="46"/>
                </a:lnTo>
                <a:lnTo>
                  <a:pt x="218" y="48"/>
                </a:lnTo>
                <a:lnTo>
                  <a:pt x="217" y="49"/>
                </a:lnTo>
                <a:lnTo>
                  <a:pt x="215" y="49"/>
                </a:lnTo>
                <a:lnTo>
                  <a:pt x="218" y="52"/>
                </a:lnTo>
                <a:lnTo>
                  <a:pt x="223" y="52"/>
                </a:lnTo>
                <a:lnTo>
                  <a:pt x="228" y="51"/>
                </a:lnTo>
                <a:lnTo>
                  <a:pt x="232" y="51"/>
                </a:lnTo>
                <a:lnTo>
                  <a:pt x="237" y="48"/>
                </a:lnTo>
                <a:close/>
                <a:moveTo>
                  <a:pt x="329" y="84"/>
                </a:moveTo>
                <a:lnTo>
                  <a:pt x="329" y="84"/>
                </a:lnTo>
                <a:lnTo>
                  <a:pt x="329" y="82"/>
                </a:lnTo>
                <a:lnTo>
                  <a:pt x="330" y="81"/>
                </a:lnTo>
                <a:lnTo>
                  <a:pt x="332" y="71"/>
                </a:lnTo>
                <a:lnTo>
                  <a:pt x="332" y="62"/>
                </a:lnTo>
                <a:lnTo>
                  <a:pt x="330" y="44"/>
                </a:lnTo>
                <a:lnTo>
                  <a:pt x="329" y="26"/>
                </a:lnTo>
                <a:lnTo>
                  <a:pt x="327" y="19"/>
                </a:lnTo>
                <a:lnTo>
                  <a:pt x="327" y="21"/>
                </a:lnTo>
                <a:lnTo>
                  <a:pt x="325" y="27"/>
                </a:lnTo>
                <a:lnTo>
                  <a:pt x="327" y="33"/>
                </a:lnTo>
                <a:lnTo>
                  <a:pt x="327" y="51"/>
                </a:lnTo>
                <a:lnTo>
                  <a:pt x="327" y="74"/>
                </a:lnTo>
                <a:lnTo>
                  <a:pt x="329" y="84"/>
                </a:lnTo>
                <a:close/>
                <a:moveTo>
                  <a:pt x="49" y="16"/>
                </a:moveTo>
                <a:lnTo>
                  <a:pt x="49" y="16"/>
                </a:lnTo>
                <a:lnTo>
                  <a:pt x="48" y="18"/>
                </a:lnTo>
                <a:lnTo>
                  <a:pt x="48" y="21"/>
                </a:lnTo>
                <a:lnTo>
                  <a:pt x="46" y="24"/>
                </a:lnTo>
                <a:lnTo>
                  <a:pt x="48" y="59"/>
                </a:lnTo>
                <a:lnTo>
                  <a:pt x="48" y="60"/>
                </a:lnTo>
                <a:lnTo>
                  <a:pt x="49" y="60"/>
                </a:lnTo>
                <a:lnTo>
                  <a:pt x="51" y="49"/>
                </a:lnTo>
                <a:lnTo>
                  <a:pt x="51" y="48"/>
                </a:lnTo>
                <a:lnTo>
                  <a:pt x="51" y="46"/>
                </a:lnTo>
                <a:lnTo>
                  <a:pt x="51" y="44"/>
                </a:lnTo>
                <a:lnTo>
                  <a:pt x="52" y="24"/>
                </a:lnTo>
                <a:lnTo>
                  <a:pt x="52" y="16"/>
                </a:lnTo>
                <a:lnTo>
                  <a:pt x="51" y="16"/>
                </a:lnTo>
                <a:lnTo>
                  <a:pt x="49" y="16"/>
                </a:lnTo>
                <a:close/>
                <a:moveTo>
                  <a:pt x="35" y="26"/>
                </a:moveTo>
                <a:lnTo>
                  <a:pt x="35" y="26"/>
                </a:lnTo>
                <a:lnTo>
                  <a:pt x="35" y="33"/>
                </a:lnTo>
                <a:lnTo>
                  <a:pt x="34" y="73"/>
                </a:lnTo>
                <a:lnTo>
                  <a:pt x="34" y="76"/>
                </a:lnTo>
                <a:lnTo>
                  <a:pt x="35" y="76"/>
                </a:lnTo>
                <a:lnTo>
                  <a:pt x="38" y="51"/>
                </a:lnTo>
                <a:lnTo>
                  <a:pt x="38" y="24"/>
                </a:lnTo>
                <a:lnTo>
                  <a:pt x="38" y="26"/>
                </a:lnTo>
                <a:lnTo>
                  <a:pt x="37" y="27"/>
                </a:lnTo>
                <a:lnTo>
                  <a:pt x="35" y="26"/>
                </a:lnTo>
                <a:close/>
                <a:moveTo>
                  <a:pt x="67" y="59"/>
                </a:moveTo>
                <a:lnTo>
                  <a:pt x="67" y="59"/>
                </a:lnTo>
                <a:lnTo>
                  <a:pt x="67" y="38"/>
                </a:lnTo>
                <a:lnTo>
                  <a:pt x="65" y="18"/>
                </a:lnTo>
                <a:lnTo>
                  <a:pt x="64" y="19"/>
                </a:lnTo>
                <a:lnTo>
                  <a:pt x="64" y="24"/>
                </a:lnTo>
                <a:lnTo>
                  <a:pt x="62" y="35"/>
                </a:lnTo>
                <a:lnTo>
                  <a:pt x="62" y="46"/>
                </a:lnTo>
                <a:lnTo>
                  <a:pt x="64" y="48"/>
                </a:lnTo>
                <a:lnTo>
                  <a:pt x="62" y="49"/>
                </a:lnTo>
                <a:lnTo>
                  <a:pt x="60" y="62"/>
                </a:lnTo>
                <a:lnTo>
                  <a:pt x="64" y="60"/>
                </a:lnTo>
                <a:lnTo>
                  <a:pt x="65" y="59"/>
                </a:lnTo>
                <a:lnTo>
                  <a:pt x="67" y="59"/>
                </a:lnTo>
                <a:close/>
                <a:moveTo>
                  <a:pt x="280" y="79"/>
                </a:moveTo>
                <a:lnTo>
                  <a:pt x="280" y="79"/>
                </a:lnTo>
                <a:lnTo>
                  <a:pt x="280" y="78"/>
                </a:lnTo>
                <a:lnTo>
                  <a:pt x="280" y="62"/>
                </a:lnTo>
                <a:lnTo>
                  <a:pt x="280" y="60"/>
                </a:lnTo>
                <a:lnTo>
                  <a:pt x="278" y="59"/>
                </a:lnTo>
                <a:lnTo>
                  <a:pt x="280" y="57"/>
                </a:lnTo>
                <a:lnTo>
                  <a:pt x="280" y="56"/>
                </a:lnTo>
                <a:lnTo>
                  <a:pt x="280" y="18"/>
                </a:lnTo>
                <a:lnTo>
                  <a:pt x="280" y="14"/>
                </a:lnTo>
                <a:lnTo>
                  <a:pt x="278" y="13"/>
                </a:lnTo>
                <a:lnTo>
                  <a:pt x="278" y="14"/>
                </a:lnTo>
                <a:lnTo>
                  <a:pt x="276" y="19"/>
                </a:lnTo>
                <a:lnTo>
                  <a:pt x="276" y="76"/>
                </a:lnTo>
                <a:lnTo>
                  <a:pt x="276" y="78"/>
                </a:lnTo>
                <a:lnTo>
                  <a:pt x="280" y="79"/>
                </a:lnTo>
                <a:close/>
                <a:moveTo>
                  <a:pt x="318" y="48"/>
                </a:moveTo>
                <a:lnTo>
                  <a:pt x="318" y="48"/>
                </a:lnTo>
                <a:lnTo>
                  <a:pt x="318" y="46"/>
                </a:lnTo>
                <a:lnTo>
                  <a:pt x="318" y="27"/>
                </a:lnTo>
                <a:lnTo>
                  <a:pt x="316" y="22"/>
                </a:lnTo>
                <a:lnTo>
                  <a:pt x="314" y="22"/>
                </a:lnTo>
                <a:lnTo>
                  <a:pt x="314" y="21"/>
                </a:lnTo>
                <a:lnTo>
                  <a:pt x="313" y="21"/>
                </a:lnTo>
                <a:lnTo>
                  <a:pt x="313" y="19"/>
                </a:lnTo>
                <a:lnTo>
                  <a:pt x="314" y="16"/>
                </a:lnTo>
                <a:lnTo>
                  <a:pt x="313" y="16"/>
                </a:lnTo>
                <a:lnTo>
                  <a:pt x="311" y="22"/>
                </a:lnTo>
                <a:lnTo>
                  <a:pt x="311" y="40"/>
                </a:lnTo>
                <a:lnTo>
                  <a:pt x="311" y="41"/>
                </a:lnTo>
                <a:lnTo>
                  <a:pt x="313" y="41"/>
                </a:lnTo>
                <a:lnTo>
                  <a:pt x="314" y="41"/>
                </a:lnTo>
                <a:lnTo>
                  <a:pt x="316" y="43"/>
                </a:lnTo>
                <a:lnTo>
                  <a:pt x="316" y="44"/>
                </a:lnTo>
                <a:lnTo>
                  <a:pt x="314" y="44"/>
                </a:lnTo>
                <a:lnTo>
                  <a:pt x="311" y="46"/>
                </a:lnTo>
                <a:lnTo>
                  <a:pt x="311" y="51"/>
                </a:lnTo>
                <a:lnTo>
                  <a:pt x="314" y="51"/>
                </a:lnTo>
                <a:lnTo>
                  <a:pt x="316" y="49"/>
                </a:lnTo>
                <a:lnTo>
                  <a:pt x="316" y="48"/>
                </a:lnTo>
                <a:lnTo>
                  <a:pt x="318" y="48"/>
                </a:lnTo>
                <a:close/>
                <a:moveTo>
                  <a:pt x="133" y="71"/>
                </a:moveTo>
                <a:lnTo>
                  <a:pt x="133" y="71"/>
                </a:lnTo>
                <a:lnTo>
                  <a:pt x="135" y="48"/>
                </a:lnTo>
                <a:lnTo>
                  <a:pt x="128" y="48"/>
                </a:lnTo>
                <a:lnTo>
                  <a:pt x="127" y="70"/>
                </a:lnTo>
                <a:lnTo>
                  <a:pt x="133" y="71"/>
                </a:lnTo>
                <a:close/>
                <a:moveTo>
                  <a:pt x="130" y="11"/>
                </a:moveTo>
                <a:lnTo>
                  <a:pt x="130" y="11"/>
                </a:lnTo>
                <a:lnTo>
                  <a:pt x="130" y="13"/>
                </a:lnTo>
                <a:lnTo>
                  <a:pt x="130" y="14"/>
                </a:lnTo>
                <a:lnTo>
                  <a:pt x="130" y="18"/>
                </a:lnTo>
                <a:lnTo>
                  <a:pt x="128" y="43"/>
                </a:lnTo>
                <a:lnTo>
                  <a:pt x="128" y="44"/>
                </a:lnTo>
                <a:lnTo>
                  <a:pt x="130" y="44"/>
                </a:lnTo>
                <a:lnTo>
                  <a:pt x="131" y="44"/>
                </a:lnTo>
                <a:lnTo>
                  <a:pt x="133" y="46"/>
                </a:lnTo>
                <a:lnTo>
                  <a:pt x="135" y="46"/>
                </a:lnTo>
                <a:lnTo>
                  <a:pt x="135" y="44"/>
                </a:lnTo>
                <a:lnTo>
                  <a:pt x="133" y="22"/>
                </a:lnTo>
                <a:lnTo>
                  <a:pt x="131" y="13"/>
                </a:lnTo>
                <a:lnTo>
                  <a:pt x="131" y="11"/>
                </a:lnTo>
                <a:lnTo>
                  <a:pt x="130" y="11"/>
                </a:lnTo>
                <a:close/>
                <a:moveTo>
                  <a:pt x="56" y="109"/>
                </a:moveTo>
                <a:lnTo>
                  <a:pt x="56" y="109"/>
                </a:lnTo>
                <a:lnTo>
                  <a:pt x="60" y="101"/>
                </a:lnTo>
                <a:lnTo>
                  <a:pt x="62" y="92"/>
                </a:lnTo>
                <a:lnTo>
                  <a:pt x="65" y="73"/>
                </a:lnTo>
                <a:lnTo>
                  <a:pt x="62" y="74"/>
                </a:lnTo>
                <a:lnTo>
                  <a:pt x="59" y="74"/>
                </a:lnTo>
                <a:lnTo>
                  <a:pt x="57" y="87"/>
                </a:lnTo>
                <a:lnTo>
                  <a:pt x="59" y="85"/>
                </a:lnTo>
                <a:lnTo>
                  <a:pt x="59" y="84"/>
                </a:lnTo>
                <a:lnTo>
                  <a:pt x="60" y="84"/>
                </a:lnTo>
                <a:lnTo>
                  <a:pt x="64" y="84"/>
                </a:lnTo>
                <a:lnTo>
                  <a:pt x="62" y="87"/>
                </a:lnTo>
                <a:lnTo>
                  <a:pt x="62" y="89"/>
                </a:lnTo>
                <a:lnTo>
                  <a:pt x="62" y="92"/>
                </a:lnTo>
                <a:lnTo>
                  <a:pt x="60" y="93"/>
                </a:lnTo>
                <a:lnTo>
                  <a:pt x="59" y="95"/>
                </a:lnTo>
                <a:lnTo>
                  <a:pt x="56" y="95"/>
                </a:lnTo>
                <a:lnTo>
                  <a:pt x="56" y="103"/>
                </a:lnTo>
                <a:lnTo>
                  <a:pt x="56" y="109"/>
                </a:lnTo>
                <a:close/>
                <a:moveTo>
                  <a:pt x="303" y="11"/>
                </a:moveTo>
                <a:lnTo>
                  <a:pt x="303" y="11"/>
                </a:lnTo>
                <a:lnTo>
                  <a:pt x="305" y="11"/>
                </a:lnTo>
                <a:lnTo>
                  <a:pt x="313" y="13"/>
                </a:lnTo>
                <a:lnTo>
                  <a:pt x="314" y="13"/>
                </a:lnTo>
                <a:lnTo>
                  <a:pt x="329" y="16"/>
                </a:lnTo>
                <a:lnTo>
                  <a:pt x="330" y="14"/>
                </a:lnTo>
                <a:lnTo>
                  <a:pt x="333" y="14"/>
                </a:lnTo>
                <a:lnTo>
                  <a:pt x="335" y="16"/>
                </a:lnTo>
                <a:lnTo>
                  <a:pt x="336" y="18"/>
                </a:lnTo>
                <a:lnTo>
                  <a:pt x="344" y="21"/>
                </a:lnTo>
                <a:lnTo>
                  <a:pt x="346" y="21"/>
                </a:lnTo>
                <a:lnTo>
                  <a:pt x="343" y="16"/>
                </a:lnTo>
                <a:lnTo>
                  <a:pt x="338" y="13"/>
                </a:lnTo>
                <a:lnTo>
                  <a:pt x="336" y="13"/>
                </a:lnTo>
                <a:lnTo>
                  <a:pt x="329" y="11"/>
                </a:lnTo>
                <a:lnTo>
                  <a:pt x="303" y="11"/>
                </a:lnTo>
                <a:close/>
                <a:moveTo>
                  <a:pt x="21" y="138"/>
                </a:moveTo>
                <a:lnTo>
                  <a:pt x="21" y="138"/>
                </a:lnTo>
                <a:lnTo>
                  <a:pt x="19" y="136"/>
                </a:lnTo>
                <a:lnTo>
                  <a:pt x="13" y="133"/>
                </a:lnTo>
                <a:lnTo>
                  <a:pt x="11" y="130"/>
                </a:lnTo>
                <a:lnTo>
                  <a:pt x="10" y="126"/>
                </a:lnTo>
                <a:lnTo>
                  <a:pt x="7" y="117"/>
                </a:lnTo>
                <a:lnTo>
                  <a:pt x="5" y="101"/>
                </a:lnTo>
                <a:lnTo>
                  <a:pt x="4" y="97"/>
                </a:lnTo>
                <a:lnTo>
                  <a:pt x="4" y="111"/>
                </a:lnTo>
                <a:lnTo>
                  <a:pt x="4" y="120"/>
                </a:lnTo>
                <a:lnTo>
                  <a:pt x="7" y="128"/>
                </a:lnTo>
                <a:lnTo>
                  <a:pt x="10" y="131"/>
                </a:lnTo>
                <a:lnTo>
                  <a:pt x="13" y="134"/>
                </a:lnTo>
                <a:lnTo>
                  <a:pt x="16" y="136"/>
                </a:lnTo>
                <a:lnTo>
                  <a:pt x="21" y="138"/>
                </a:lnTo>
                <a:close/>
                <a:moveTo>
                  <a:pt x="284" y="16"/>
                </a:moveTo>
                <a:lnTo>
                  <a:pt x="284" y="16"/>
                </a:lnTo>
                <a:lnTo>
                  <a:pt x="283" y="16"/>
                </a:lnTo>
                <a:lnTo>
                  <a:pt x="283" y="18"/>
                </a:lnTo>
                <a:lnTo>
                  <a:pt x="283" y="49"/>
                </a:lnTo>
                <a:lnTo>
                  <a:pt x="283" y="60"/>
                </a:lnTo>
                <a:lnTo>
                  <a:pt x="283" y="62"/>
                </a:lnTo>
                <a:lnTo>
                  <a:pt x="286" y="63"/>
                </a:lnTo>
                <a:lnTo>
                  <a:pt x="286" y="57"/>
                </a:lnTo>
                <a:lnTo>
                  <a:pt x="286" y="54"/>
                </a:lnTo>
                <a:lnTo>
                  <a:pt x="286" y="52"/>
                </a:lnTo>
                <a:lnTo>
                  <a:pt x="286" y="51"/>
                </a:lnTo>
                <a:lnTo>
                  <a:pt x="286" y="44"/>
                </a:lnTo>
                <a:lnTo>
                  <a:pt x="286" y="43"/>
                </a:lnTo>
                <a:lnTo>
                  <a:pt x="286" y="41"/>
                </a:lnTo>
                <a:lnTo>
                  <a:pt x="286" y="40"/>
                </a:lnTo>
                <a:lnTo>
                  <a:pt x="286" y="38"/>
                </a:lnTo>
                <a:lnTo>
                  <a:pt x="286" y="37"/>
                </a:lnTo>
                <a:lnTo>
                  <a:pt x="284" y="32"/>
                </a:lnTo>
                <a:lnTo>
                  <a:pt x="284" y="30"/>
                </a:lnTo>
                <a:lnTo>
                  <a:pt x="286" y="29"/>
                </a:lnTo>
                <a:lnTo>
                  <a:pt x="286" y="26"/>
                </a:lnTo>
                <a:lnTo>
                  <a:pt x="284" y="22"/>
                </a:lnTo>
                <a:lnTo>
                  <a:pt x="284" y="21"/>
                </a:lnTo>
                <a:lnTo>
                  <a:pt x="284" y="19"/>
                </a:lnTo>
                <a:lnTo>
                  <a:pt x="284" y="16"/>
                </a:lnTo>
                <a:close/>
                <a:moveTo>
                  <a:pt x="59" y="48"/>
                </a:moveTo>
                <a:lnTo>
                  <a:pt x="59" y="48"/>
                </a:lnTo>
                <a:lnTo>
                  <a:pt x="59" y="37"/>
                </a:lnTo>
                <a:lnTo>
                  <a:pt x="60" y="24"/>
                </a:lnTo>
                <a:lnTo>
                  <a:pt x="59" y="13"/>
                </a:lnTo>
                <a:lnTo>
                  <a:pt x="57" y="14"/>
                </a:lnTo>
                <a:lnTo>
                  <a:pt x="59" y="16"/>
                </a:lnTo>
                <a:lnTo>
                  <a:pt x="59" y="18"/>
                </a:lnTo>
                <a:lnTo>
                  <a:pt x="57" y="19"/>
                </a:lnTo>
                <a:lnTo>
                  <a:pt x="57" y="21"/>
                </a:lnTo>
                <a:lnTo>
                  <a:pt x="56" y="24"/>
                </a:lnTo>
                <a:lnTo>
                  <a:pt x="54" y="46"/>
                </a:lnTo>
                <a:lnTo>
                  <a:pt x="54" y="48"/>
                </a:lnTo>
                <a:lnTo>
                  <a:pt x="59" y="48"/>
                </a:lnTo>
                <a:close/>
                <a:moveTo>
                  <a:pt x="324" y="70"/>
                </a:moveTo>
                <a:lnTo>
                  <a:pt x="324" y="70"/>
                </a:lnTo>
                <a:lnTo>
                  <a:pt x="324" y="68"/>
                </a:lnTo>
                <a:lnTo>
                  <a:pt x="324" y="51"/>
                </a:lnTo>
                <a:lnTo>
                  <a:pt x="322" y="26"/>
                </a:lnTo>
                <a:lnTo>
                  <a:pt x="322" y="22"/>
                </a:lnTo>
                <a:lnTo>
                  <a:pt x="321" y="22"/>
                </a:lnTo>
                <a:lnTo>
                  <a:pt x="321" y="27"/>
                </a:lnTo>
                <a:lnTo>
                  <a:pt x="322" y="52"/>
                </a:lnTo>
                <a:lnTo>
                  <a:pt x="322" y="67"/>
                </a:lnTo>
                <a:lnTo>
                  <a:pt x="322" y="68"/>
                </a:lnTo>
                <a:lnTo>
                  <a:pt x="324" y="70"/>
                </a:lnTo>
                <a:close/>
                <a:moveTo>
                  <a:pt x="311" y="74"/>
                </a:moveTo>
                <a:lnTo>
                  <a:pt x="311" y="74"/>
                </a:lnTo>
                <a:lnTo>
                  <a:pt x="311" y="76"/>
                </a:lnTo>
                <a:lnTo>
                  <a:pt x="313" y="85"/>
                </a:lnTo>
                <a:lnTo>
                  <a:pt x="314" y="90"/>
                </a:lnTo>
                <a:lnTo>
                  <a:pt x="319" y="89"/>
                </a:lnTo>
                <a:lnTo>
                  <a:pt x="319" y="74"/>
                </a:lnTo>
                <a:lnTo>
                  <a:pt x="311" y="74"/>
                </a:lnTo>
                <a:close/>
                <a:moveTo>
                  <a:pt x="243" y="56"/>
                </a:moveTo>
                <a:lnTo>
                  <a:pt x="243" y="56"/>
                </a:lnTo>
                <a:lnTo>
                  <a:pt x="242" y="56"/>
                </a:lnTo>
                <a:lnTo>
                  <a:pt x="242" y="57"/>
                </a:lnTo>
                <a:lnTo>
                  <a:pt x="242" y="62"/>
                </a:lnTo>
                <a:lnTo>
                  <a:pt x="242" y="76"/>
                </a:lnTo>
                <a:lnTo>
                  <a:pt x="243" y="90"/>
                </a:lnTo>
                <a:lnTo>
                  <a:pt x="243" y="92"/>
                </a:lnTo>
                <a:lnTo>
                  <a:pt x="245" y="90"/>
                </a:lnTo>
                <a:lnTo>
                  <a:pt x="245" y="73"/>
                </a:lnTo>
                <a:lnTo>
                  <a:pt x="243" y="56"/>
                </a:lnTo>
                <a:close/>
                <a:moveTo>
                  <a:pt x="199" y="97"/>
                </a:moveTo>
                <a:lnTo>
                  <a:pt x="199" y="97"/>
                </a:lnTo>
                <a:lnTo>
                  <a:pt x="198" y="95"/>
                </a:lnTo>
                <a:lnTo>
                  <a:pt x="196" y="92"/>
                </a:lnTo>
                <a:lnTo>
                  <a:pt x="194" y="89"/>
                </a:lnTo>
                <a:lnTo>
                  <a:pt x="194" y="54"/>
                </a:lnTo>
                <a:lnTo>
                  <a:pt x="194" y="52"/>
                </a:lnTo>
                <a:lnTo>
                  <a:pt x="194" y="51"/>
                </a:lnTo>
                <a:lnTo>
                  <a:pt x="194" y="52"/>
                </a:lnTo>
                <a:lnTo>
                  <a:pt x="193" y="71"/>
                </a:lnTo>
                <a:lnTo>
                  <a:pt x="193" y="81"/>
                </a:lnTo>
                <a:lnTo>
                  <a:pt x="191" y="89"/>
                </a:lnTo>
                <a:lnTo>
                  <a:pt x="193" y="92"/>
                </a:lnTo>
                <a:lnTo>
                  <a:pt x="194" y="93"/>
                </a:lnTo>
                <a:lnTo>
                  <a:pt x="199" y="97"/>
                </a:lnTo>
                <a:close/>
                <a:moveTo>
                  <a:pt x="131" y="87"/>
                </a:moveTo>
                <a:lnTo>
                  <a:pt x="131" y="87"/>
                </a:lnTo>
                <a:lnTo>
                  <a:pt x="133" y="73"/>
                </a:lnTo>
                <a:lnTo>
                  <a:pt x="125" y="73"/>
                </a:lnTo>
                <a:lnTo>
                  <a:pt x="125" y="85"/>
                </a:lnTo>
                <a:lnTo>
                  <a:pt x="131" y="87"/>
                </a:lnTo>
                <a:close/>
                <a:moveTo>
                  <a:pt x="43" y="85"/>
                </a:moveTo>
                <a:lnTo>
                  <a:pt x="43" y="85"/>
                </a:lnTo>
                <a:lnTo>
                  <a:pt x="45" y="85"/>
                </a:lnTo>
                <a:lnTo>
                  <a:pt x="45" y="68"/>
                </a:lnTo>
                <a:lnTo>
                  <a:pt x="43" y="68"/>
                </a:lnTo>
                <a:lnTo>
                  <a:pt x="40" y="65"/>
                </a:lnTo>
                <a:lnTo>
                  <a:pt x="40" y="71"/>
                </a:lnTo>
                <a:lnTo>
                  <a:pt x="38" y="81"/>
                </a:lnTo>
                <a:lnTo>
                  <a:pt x="40" y="84"/>
                </a:lnTo>
                <a:lnTo>
                  <a:pt x="43" y="85"/>
                </a:lnTo>
                <a:close/>
                <a:moveTo>
                  <a:pt x="295" y="78"/>
                </a:moveTo>
                <a:lnTo>
                  <a:pt x="295" y="78"/>
                </a:lnTo>
                <a:lnTo>
                  <a:pt x="295" y="90"/>
                </a:lnTo>
                <a:lnTo>
                  <a:pt x="302" y="92"/>
                </a:lnTo>
                <a:lnTo>
                  <a:pt x="302" y="79"/>
                </a:lnTo>
                <a:lnTo>
                  <a:pt x="295" y="78"/>
                </a:lnTo>
                <a:close/>
                <a:moveTo>
                  <a:pt x="212" y="56"/>
                </a:moveTo>
                <a:lnTo>
                  <a:pt x="212" y="56"/>
                </a:lnTo>
                <a:lnTo>
                  <a:pt x="210" y="56"/>
                </a:lnTo>
                <a:lnTo>
                  <a:pt x="209" y="56"/>
                </a:lnTo>
                <a:lnTo>
                  <a:pt x="209" y="59"/>
                </a:lnTo>
                <a:lnTo>
                  <a:pt x="207" y="70"/>
                </a:lnTo>
                <a:lnTo>
                  <a:pt x="207" y="74"/>
                </a:lnTo>
                <a:lnTo>
                  <a:pt x="213" y="76"/>
                </a:lnTo>
                <a:lnTo>
                  <a:pt x="212" y="56"/>
                </a:lnTo>
                <a:close/>
                <a:moveTo>
                  <a:pt x="311" y="62"/>
                </a:moveTo>
                <a:lnTo>
                  <a:pt x="311" y="62"/>
                </a:lnTo>
                <a:lnTo>
                  <a:pt x="311" y="70"/>
                </a:lnTo>
                <a:lnTo>
                  <a:pt x="316" y="68"/>
                </a:lnTo>
                <a:lnTo>
                  <a:pt x="318" y="67"/>
                </a:lnTo>
                <a:lnTo>
                  <a:pt x="319" y="65"/>
                </a:lnTo>
                <a:lnTo>
                  <a:pt x="318" y="54"/>
                </a:lnTo>
                <a:lnTo>
                  <a:pt x="311" y="54"/>
                </a:lnTo>
                <a:lnTo>
                  <a:pt x="311" y="59"/>
                </a:lnTo>
                <a:lnTo>
                  <a:pt x="314" y="59"/>
                </a:lnTo>
                <a:lnTo>
                  <a:pt x="316" y="60"/>
                </a:lnTo>
                <a:lnTo>
                  <a:pt x="314" y="62"/>
                </a:lnTo>
                <a:lnTo>
                  <a:pt x="311" y="62"/>
                </a:lnTo>
                <a:close/>
                <a:moveTo>
                  <a:pt x="142" y="49"/>
                </a:moveTo>
                <a:lnTo>
                  <a:pt x="142" y="49"/>
                </a:lnTo>
                <a:lnTo>
                  <a:pt x="142" y="56"/>
                </a:lnTo>
                <a:lnTo>
                  <a:pt x="142" y="62"/>
                </a:lnTo>
                <a:lnTo>
                  <a:pt x="142" y="68"/>
                </a:lnTo>
                <a:lnTo>
                  <a:pt x="146" y="65"/>
                </a:lnTo>
                <a:lnTo>
                  <a:pt x="147" y="65"/>
                </a:lnTo>
                <a:lnTo>
                  <a:pt x="147" y="48"/>
                </a:lnTo>
                <a:lnTo>
                  <a:pt x="142" y="49"/>
                </a:lnTo>
                <a:close/>
                <a:moveTo>
                  <a:pt x="146" y="95"/>
                </a:moveTo>
                <a:lnTo>
                  <a:pt x="146" y="95"/>
                </a:lnTo>
                <a:lnTo>
                  <a:pt x="147" y="70"/>
                </a:lnTo>
                <a:lnTo>
                  <a:pt x="144" y="71"/>
                </a:lnTo>
                <a:lnTo>
                  <a:pt x="142" y="73"/>
                </a:lnTo>
                <a:lnTo>
                  <a:pt x="142" y="81"/>
                </a:lnTo>
                <a:lnTo>
                  <a:pt x="144" y="81"/>
                </a:lnTo>
                <a:lnTo>
                  <a:pt x="146" y="82"/>
                </a:lnTo>
                <a:lnTo>
                  <a:pt x="146" y="84"/>
                </a:lnTo>
                <a:lnTo>
                  <a:pt x="146" y="85"/>
                </a:lnTo>
                <a:lnTo>
                  <a:pt x="144" y="85"/>
                </a:lnTo>
                <a:lnTo>
                  <a:pt x="142" y="87"/>
                </a:lnTo>
                <a:lnTo>
                  <a:pt x="142" y="97"/>
                </a:lnTo>
                <a:lnTo>
                  <a:pt x="146" y="95"/>
                </a:lnTo>
                <a:close/>
                <a:moveTo>
                  <a:pt x="295" y="68"/>
                </a:moveTo>
                <a:lnTo>
                  <a:pt x="295" y="68"/>
                </a:lnTo>
                <a:lnTo>
                  <a:pt x="302" y="70"/>
                </a:lnTo>
                <a:lnTo>
                  <a:pt x="302" y="59"/>
                </a:lnTo>
                <a:lnTo>
                  <a:pt x="295" y="57"/>
                </a:lnTo>
                <a:lnTo>
                  <a:pt x="295" y="68"/>
                </a:lnTo>
                <a:close/>
                <a:moveTo>
                  <a:pt x="43" y="108"/>
                </a:moveTo>
                <a:lnTo>
                  <a:pt x="43" y="108"/>
                </a:lnTo>
                <a:lnTo>
                  <a:pt x="43" y="95"/>
                </a:lnTo>
                <a:lnTo>
                  <a:pt x="37" y="93"/>
                </a:lnTo>
                <a:lnTo>
                  <a:pt x="37" y="106"/>
                </a:lnTo>
                <a:lnTo>
                  <a:pt x="43" y="108"/>
                </a:lnTo>
                <a:close/>
                <a:moveTo>
                  <a:pt x="43" y="21"/>
                </a:moveTo>
                <a:lnTo>
                  <a:pt x="43" y="21"/>
                </a:lnTo>
                <a:lnTo>
                  <a:pt x="41" y="26"/>
                </a:lnTo>
                <a:lnTo>
                  <a:pt x="41" y="48"/>
                </a:lnTo>
                <a:lnTo>
                  <a:pt x="41" y="60"/>
                </a:lnTo>
                <a:lnTo>
                  <a:pt x="43" y="62"/>
                </a:lnTo>
                <a:lnTo>
                  <a:pt x="45" y="65"/>
                </a:lnTo>
                <a:lnTo>
                  <a:pt x="45" y="57"/>
                </a:lnTo>
                <a:lnTo>
                  <a:pt x="43" y="24"/>
                </a:lnTo>
                <a:lnTo>
                  <a:pt x="43" y="21"/>
                </a:lnTo>
                <a:close/>
                <a:moveTo>
                  <a:pt x="283" y="67"/>
                </a:moveTo>
                <a:lnTo>
                  <a:pt x="283" y="67"/>
                </a:lnTo>
                <a:lnTo>
                  <a:pt x="283" y="76"/>
                </a:lnTo>
                <a:lnTo>
                  <a:pt x="284" y="85"/>
                </a:lnTo>
                <a:lnTo>
                  <a:pt x="284" y="87"/>
                </a:lnTo>
                <a:lnTo>
                  <a:pt x="288" y="89"/>
                </a:lnTo>
                <a:lnTo>
                  <a:pt x="288" y="74"/>
                </a:lnTo>
                <a:lnTo>
                  <a:pt x="286" y="74"/>
                </a:lnTo>
                <a:lnTo>
                  <a:pt x="288" y="73"/>
                </a:lnTo>
                <a:lnTo>
                  <a:pt x="286" y="70"/>
                </a:lnTo>
                <a:lnTo>
                  <a:pt x="284" y="68"/>
                </a:lnTo>
                <a:lnTo>
                  <a:pt x="283" y="67"/>
                </a:lnTo>
                <a:close/>
                <a:moveTo>
                  <a:pt x="302" y="41"/>
                </a:moveTo>
                <a:lnTo>
                  <a:pt x="302" y="41"/>
                </a:lnTo>
                <a:lnTo>
                  <a:pt x="300" y="30"/>
                </a:lnTo>
                <a:lnTo>
                  <a:pt x="294" y="29"/>
                </a:lnTo>
                <a:lnTo>
                  <a:pt x="295" y="40"/>
                </a:lnTo>
                <a:lnTo>
                  <a:pt x="302" y="41"/>
                </a:lnTo>
                <a:close/>
                <a:moveTo>
                  <a:pt x="231" y="56"/>
                </a:moveTo>
                <a:lnTo>
                  <a:pt x="231" y="56"/>
                </a:lnTo>
                <a:lnTo>
                  <a:pt x="229" y="57"/>
                </a:lnTo>
                <a:lnTo>
                  <a:pt x="229" y="59"/>
                </a:lnTo>
                <a:lnTo>
                  <a:pt x="229" y="68"/>
                </a:lnTo>
                <a:lnTo>
                  <a:pt x="229" y="70"/>
                </a:lnTo>
                <a:lnTo>
                  <a:pt x="234" y="68"/>
                </a:lnTo>
                <a:lnTo>
                  <a:pt x="234" y="59"/>
                </a:lnTo>
                <a:lnTo>
                  <a:pt x="232" y="57"/>
                </a:lnTo>
                <a:lnTo>
                  <a:pt x="231" y="56"/>
                </a:lnTo>
                <a:close/>
                <a:moveTo>
                  <a:pt x="139" y="71"/>
                </a:moveTo>
                <a:lnTo>
                  <a:pt x="139" y="71"/>
                </a:lnTo>
                <a:lnTo>
                  <a:pt x="139" y="49"/>
                </a:lnTo>
                <a:lnTo>
                  <a:pt x="138" y="49"/>
                </a:lnTo>
                <a:lnTo>
                  <a:pt x="136" y="71"/>
                </a:lnTo>
                <a:lnTo>
                  <a:pt x="139" y="71"/>
                </a:lnTo>
                <a:close/>
                <a:moveTo>
                  <a:pt x="125" y="89"/>
                </a:moveTo>
                <a:lnTo>
                  <a:pt x="125" y="89"/>
                </a:lnTo>
                <a:lnTo>
                  <a:pt x="125" y="100"/>
                </a:lnTo>
                <a:lnTo>
                  <a:pt x="130" y="100"/>
                </a:lnTo>
                <a:lnTo>
                  <a:pt x="130" y="98"/>
                </a:lnTo>
                <a:lnTo>
                  <a:pt x="131" y="90"/>
                </a:lnTo>
                <a:lnTo>
                  <a:pt x="131" y="89"/>
                </a:lnTo>
                <a:lnTo>
                  <a:pt x="125" y="89"/>
                </a:lnTo>
                <a:close/>
                <a:moveTo>
                  <a:pt x="294" y="27"/>
                </a:moveTo>
                <a:lnTo>
                  <a:pt x="294" y="27"/>
                </a:lnTo>
                <a:lnTo>
                  <a:pt x="300" y="29"/>
                </a:lnTo>
                <a:lnTo>
                  <a:pt x="300" y="21"/>
                </a:lnTo>
                <a:lnTo>
                  <a:pt x="299" y="18"/>
                </a:lnTo>
                <a:lnTo>
                  <a:pt x="299" y="14"/>
                </a:lnTo>
                <a:lnTo>
                  <a:pt x="294" y="14"/>
                </a:lnTo>
                <a:lnTo>
                  <a:pt x="295" y="14"/>
                </a:lnTo>
                <a:lnTo>
                  <a:pt x="295" y="16"/>
                </a:lnTo>
                <a:lnTo>
                  <a:pt x="295" y="18"/>
                </a:lnTo>
                <a:lnTo>
                  <a:pt x="295" y="22"/>
                </a:lnTo>
                <a:lnTo>
                  <a:pt x="294" y="27"/>
                </a:lnTo>
                <a:close/>
                <a:moveTo>
                  <a:pt x="207" y="78"/>
                </a:moveTo>
                <a:lnTo>
                  <a:pt x="207" y="78"/>
                </a:lnTo>
                <a:lnTo>
                  <a:pt x="209" y="87"/>
                </a:lnTo>
                <a:lnTo>
                  <a:pt x="209" y="89"/>
                </a:lnTo>
                <a:lnTo>
                  <a:pt x="213" y="90"/>
                </a:lnTo>
                <a:lnTo>
                  <a:pt x="213" y="84"/>
                </a:lnTo>
                <a:lnTo>
                  <a:pt x="213" y="79"/>
                </a:lnTo>
                <a:lnTo>
                  <a:pt x="207" y="78"/>
                </a:lnTo>
                <a:close/>
                <a:moveTo>
                  <a:pt x="226" y="70"/>
                </a:moveTo>
                <a:lnTo>
                  <a:pt x="226" y="70"/>
                </a:lnTo>
                <a:lnTo>
                  <a:pt x="226" y="57"/>
                </a:lnTo>
                <a:lnTo>
                  <a:pt x="224" y="56"/>
                </a:lnTo>
                <a:lnTo>
                  <a:pt x="223" y="56"/>
                </a:lnTo>
                <a:lnTo>
                  <a:pt x="221" y="60"/>
                </a:lnTo>
                <a:lnTo>
                  <a:pt x="221" y="67"/>
                </a:lnTo>
                <a:lnTo>
                  <a:pt x="221" y="70"/>
                </a:lnTo>
                <a:lnTo>
                  <a:pt x="226" y="70"/>
                </a:lnTo>
                <a:close/>
                <a:moveTo>
                  <a:pt x="365" y="106"/>
                </a:moveTo>
                <a:lnTo>
                  <a:pt x="365" y="106"/>
                </a:lnTo>
                <a:lnTo>
                  <a:pt x="365" y="108"/>
                </a:lnTo>
                <a:lnTo>
                  <a:pt x="365" y="101"/>
                </a:lnTo>
                <a:lnTo>
                  <a:pt x="366" y="84"/>
                </a:lnTo>
                <a:lnTo>
                  <a:pt x="365" y="63"/>
                </a:lnTo>
                <a:lnTo>
                  <a:pt x="363" y="56"/>
                </a:lnTo>
                <a:lnTo>
                  <a:pt x="363" y="59"/>
                </a:lnTo>
                <a:lnTo>
                  <a:pt x="365" y="74"/>
                </a:lnTo>
                <a:lnTo>
                  <a:pt x="365" y="93"/>
                </a:lnTo>
                <a:lnTo>
                  <a:pt x="365" y="100"/>
                </a:lnTo>
                <a:lnTo>
                  <a:pt x="365" y="106"/>
                </a:lnTo>
                <a:close/>
                <a:moveTo>
                  <a:pt x="119" y="68"/>
                </a:moveTo>
                <a:lnTo>
                  <a:pt x="119" y="68"/>
                </a:lnTo>
                <a:lnTo>
                  <a:pt x="117" y="84"/>
                </a:lnTo>
                <a:lnTo>
                  <a:pt x="120" y="85"/>
                </a:lnTo>
                <a:lnTo>
                  <a:pt x="122" y="71"/>
                </a:lnTo>
                <a:lnTo>
                  <a:pt x="119" y="68"/>
                </a:lnTo>
                <a:close/>
                <a:moveTo>
                  <a:pt x="303" y="29"/>
                </a:moveTo>
                <a:lnTo>
                  <a:pt x="303" y="29"/>
                </a:lnTo>
                <a:lnTo>
                  <a:pt x="308" y="29"/>
                </a:lnTo>
                <a:lnTo>
                  <a:pt x="308" y="21"/>
                </a:lnTo>
                <a:lnTo>
                  <a:pt x="308" y="18"/>
                </a:lnTo>
                <a:lnTo>
                  <a:pt x="306" y="16"/>
                </a:lnTo>
                <a:lnTo>
                  <a:pt x="305" y="19"/>
                </a:lnTo>
                <a:lnTo>
                  <a:pt x="303" y="22"/>
                </a:lnTo>
                <a:lnTo>
                  <a:pt x="303" y="29"/>
                </a:lnTo>
                <a:close/>
                <a:moveTo>
                  <a:pt x="56" y="62"/>
                </a:moveTo>
                <a:lnTo>
                  <a:pt x="56" y="62"/>
                </a:lnTo>
                <a:lnTo>
                  <a:pt x="59" y="49"/>
                </a:lnTo>
                <a:lnTo>
                  <a:pt x="54" y="49"/>
                </a:lnTo>
                <a:lnTo>
                  <a:pt x="52" y="62"/>
                </a:lnTo>
                <a:lnTo>
                  <a:pt x="56" y="62"/>
                </a:lnTo>
                <a:close/>
                <a:moveTo>
                  <a:pt x="71" y="5"/>
                </a:moveTo>
                <a:lnTo>
                  <a:pt x="71" y="5"/>
                </a:lnTo>
                <a:lnTo>
                  <a:pt x="73" y="7"/>
                </a:lnTo>
                <a:lnTo>
                  <a:pt x="82" y="7"/>
                </a:lnTo>
                <a:lnTo>
                  <a:pt x="101" y="5"/>
                </a:lnTo>
                <a:lnTo>
                  <a:pt x="103" y="5"/>
                </a:lnTo>
                <a:lnTo>
                  <a:pt x="103" y="3"/>
                </a:lnTo>
                <a:lnTo>
                  <a:pt x="87" y="3"/>
                </a:lnTo>
                <a:lnTo>
                  <a:pt x="71" y="5"/>
                </a:lnTo>
                <a:close/>
                <a:moveTo>
                  <a:pt x="114" y="85"/>
                </a:moveTo>
                <a:lnTo>
                  <a:pt x="114" y="85"/>
                </a:lnTo>
                <a:lnTo>
                  <a:pt x="111" y="85"/>
                </a:lnTo>
                <a:lnTo>
                  <a:pt x="108" y="84"/>
                </a:lnTo>
                <a:lnTo>
                  <a:pt x="108" y="85"/>
                </a:lnTo>
                <a:lnTo>
                  <a:pt x="109" y="89"/>
                </a:lnTo>
                <a:lnTo>
                  <a:pt x="111" y="92"/>
                </a:lnTo>
                <a:lnTo>
                  <a:pt x="114" y="95"/>
                </a:lnTo>
                <a:lnTo>
                  <a:pt x="114" y="85"/>
                </a:lnTo>
                <a:close/>
                <a:moveTo>
                  <a:pt x="65" y="68"/>
                </a:moveTo>
                <a:lnTo>
                  <a:pt x="65" y="68"/>
                </a:lnTo>
                <a:lnTo>
                  <a:pt x="67" y="62"/>
                </a:lnTo>
                <a:lnTo>
                  <a:pt x="62" y="63"/>
                </a:lnTo>
                <a:lnTo>
                  <a:pt x="59" y="63"/>
                </a:lnTo>
                <a:lnTo>
                  <a:pt x="59" y="71"/>
                </a:lnTo>
                <a:lnTo>
                  <a:pt x="60" y="71"/>
                </a:lnTo>
                <a:lnTo>
                  <a:pt x="62" y="70"/>
                </a:lnTo>
                <a:lnTo>
                  <a:pt x="64" y="68"/>
                </a:lnTo>
                <a:lnTo>
                  <a:pt x="65" y="68"/>
                </a:lnTo>
                <a:close/>
                <a:moveTo>
                  <a:pt x="223" y="92"/>
                </a:moveTo>
                <a:lnTo>
                  <a:pt x="223" y="92"/>
                </a:lnTo>
                <a:lnTo>
                  <a:pt x="224" y="92"/>
                </a:lnTo>
                <a:lnTo>
                  <a:pt x="226" y="89"/>
                </a:lnTo>
                <a:lnTo>
                  <a:pt x="226" y="81"/>
                </a:lnTo>
                <a:lnTo>
                  <a:pt x="221" y="81"/>
                </a:lnTo>
                <a:lnTo>
                  <a:pt x="221" y="85"/>
                </a:lnTo>
                <a:lnTo>
                  <a:pt x="223" y="92"/>
                </a:lnTo>
                <a:close/>
                <a:moveTo>
                  <a:pt x="135" y="85"/>
                </a:moveTo>
                <a:lnTo>
                  <a:pt x="135" y="85"/>
                </a:lnTo>
                <a:lnTo>
                  <a:pt x="138" y="84"/>
                </a:lnTo>
                <a:lnTo>
                  <a:pt x="139" y="84"/>
                </a:lnTo>
                <a:lnTo>
                  <a:pt x="139" y="82"/>
                </a:lnTo>
                <a:lnTo>
                  <a:pt x="139" y="74"/>
                </a:lnTo>
                <a:lnTo>
                  <a:pt x="139" y="73"/>
                </a:lnTo>
                <a:lnTo>
                  <a:pt x="136" y="74"/>
                </a:lnTo>
                <a:lnTo>
                  <a:pt x="135" y="85"/>
                </a:lnTo>
                <a:close/>
                <a:moveTo>
                  <a:pt x="308" y="32"/>
                </a:moveTo>
                <a:lnTo>
                  <a:pt x="308" y="32"/>
                </a:lnTo>
                <a:lnTo>
                  <a:pt x="303" y="32"/>
                </a:lnTo>
                <a:lnTo>
                  <a:pt x="305" y="41"/>
                </a:lnTo>
                <a:lnTo>
                  <a:pt x="308" y="41"/>
                </a:lnTo>
                <a:lnTo>
                  <a:pt x="308" y="32"/>
                </a:lnTo>
                <a:close/>
                <a:moveTo>
                  <a:pt x="243" y="48"/>
                </a:moveTo>
                <a:lnTo>
                  <a:pt x="243" y="48"/>
                </a:lnTo>
                <a:lnTo>
                  <a:pt x="237" y="52"/>
                </a:lnTo>
                <a:lnTo>
                  <a:pt x="237" y="59"/>
                </a:lnTo>
                <a:lnTo>
                  <a:pt x="237" y="67"/>
                </a:lnTo>
                <a:lnTo>
                  <a:pt x="237" y="71"/>
                </a:lnTo>
                <a:lnTo>
                  <a:pt x="237" y="76"/>
                </a:lnTo>
                <a:lnTo>
                  <a:pt x="239" y="76"/>
                </a:lnTo>
                <a:lnTo>
                  <a:pt x="239" y="73"/>
                </a:lnTo>
                <a:lnTo>
                  <a:pt x="239" y="59"/>
                </a:lnTo>
                <a:lnTo>
                  <a:pt x="239" y="54"/>
                </a:lnTo>
                <a:lnTo>
                  <a:pt x="239" y="52"/>
                </a:lnTo>
                <a:lnTo>
                  <a:pt x="239" y="51"/>
                </a:lnTo>
                <a:lnTo>
                  <a:pt x="242" y="51"/>
                </a:lnTo>
                <a:lnTo>
                  <a:pt x="243" y="52"/>
                </a:lnTo>
                <a:lnTo>
                  <a:pt x="243" y="48"/>
                </a:lnTo>
                <a:close/>
                <a:moveTo>
                  <a:pt x="235" y="40"/>
                </a:moveTo>
                <a:lnTo>
                  <a:pt x="235" y="40"/>
                </a:lnTo>
                <a:lnTo>
                  <a:pt x="240" y="35"/>
                </a:lnTo>
                <a:lnTo>
                  <a:pt x="237" y="33"/>
                </a:lnTo>
                <a:lnTo>
                  <a:pt x="235" y="30"/>
                </a:lnTo>
                <a:lnTo>
                  <a:pt x="229" y="30"/>
                </a:lnTo>
                <a:lnTo>
                  <a:pt x="228" y="32"/>
                </a:lnTo>
                <a:lnTo>
                  <a:pt x="226" y="37"/>
                </a:lnTo>
                <a:lnTo>
                  <a:pt x="226" y="38"/>
                </a:lnTo>
                <a:lnTo>
                  <a:pt x="228" y="38"/>
                </a:lnTo>
                <a:lnTo>
                  <a:pt x="231" y="33"/>
                </a:lnTo>
                <a:lnTo>
                  <a:pt x="234" y="32"/>
                </a:lnTo>
                <a:lnTo>
                  <a:pt x="235" y="33"/>
                </a:lnTo>
                <a:lnTo>
                  <a:pt x="235" y="38"/>
                </a:lnTo>
                <a:lnTo>
                  <a:pt x="235" y="40"/>
                </a:lnTo>
                <a:close/>
                <a:moveTo>
                  <a:pt x="234" y="79"/>
                </a:moveTo>
                <a:lnTo>
                  <a:pt x="234" y="79"/>
                </a:lnTo>
                <a:lnTo>
                  <a:pt x="234" y="71"/>
                </a:lnTo>
                <a:lnTo>
                  <a:pt x="229" y="71"/>
                </a:lnTo>
                <a:lnTo>
                  <a:pt x="229" y="79"/>
                </a:lnTo>
                <a:lnTo>
                  <a:pt x="234" y="79"/>
                </a:lnTo>
                <a:close/>
                <a:moveTo>
                  <a:pt x="218" y="68"/>
                </a:moveTo>
                <a:lnTo>
                  <a:pt x="218" y="68"/>
                </a:lnTo>
                <a:lnTo>
                  <a:pt x="218" y="62"/>
                </a:lnTo>
                <a:lnTo>
                  <a:pt x="218" y="56"/>
                </a:lnTo>
                <a:lnTo>
                  <a:pt x="215" y="56"/>
                </a:lnTo>
                <a:lnTo>
                  <a:pt x="215" y="65"/>
                </a:lnTo>
                <a:lnTo>
                  <a:pt x="217" y="65"/>
                </a:lnTo>
                <a:lnTo>
                  <a:pt x="217" y="67"/>
                </a:lnTo>
                <a:lnTo>
                  <a:pt x="218" y="68"/>
                </a:lnTo>
                <a:close/>
                <a:moveTo>
                  <a:pt x="229" y="90"/>
                </a:moveTo>
                <a:lnTo>
                  <a:pt x="229" y="90"/>
                </a:lnTo>
                <a:lnTo>
                  <a:pt x="232" y="89"/>
                </a:lnTo>
                <a:lnTo>
                  <a:pt x="234" y="87"/>
                </a:lnTo>
                <a:lnTo>
                  <a:pt x="234" y="82"/>
                </a:lnTo>
                <a:lnTo>
                  <a:pt x="229" y="81"/>
                </a:lnTo>
                <a:lnTo>
                  <a:pt x="229" y="90"/>
                </a:lnTo>
                <a:close/>
                <a:moveTo>
                  <a:pt x="302" y="51"/>
                </a:moveTo>
                <a:lnTo>
                  <a:pt x="302" y="51"/>
                </a:lnTo>
                <a:lnTo>
                  <a:pt x="295" y="48"/>
                </a:lnTo>
                <a:lnTo>
                  <a:pt x="295" y="54"/>
                </a:lnTo>
                <a:lnTo>
                  <a:pt x="302" y="57"/>
                </a:lnTo>
                <a:lnTo>
                  <a:pt x="302" y="52"/>
                </a:lnTo>
                <a:lnTo>
                  <a:pt x="302" y="51"/>
                </a:lnTo>
                <a:close/>
                <a:moveTo>
                  <a:pt x="153" y="29"/>
                </a:moveTo>
                <a:lnTo>
                  <a:pt x="153" y="29"/>
                </a:lnTo>
                <a:lnTo>
                  <a:pt x="152" y="84"/>
                </a:lnTo>
                <a:lnTo>
                  <a:pt x="153" y="71"/>
                </a:lnTo>
                <a:lnTo>
                  <a:pt x="153" y="57"/>
                </a:lnTo>
                <a:lnTo>
                  <a:pt x="153" y="29"/>
                </a:lnTo>
                <a:close/>
                <a:moveTo>
                  <a:pt x="117" y="87"/>
                </a:moveTo>
                <a:lnTo>
                  <a:pt x="117" y="87"/>
                </a:lnTo>
                <a:lnTo>
                  <a:pt x="117" y="97"/>
                </a:lnTo>
                <a:lnTo>
                  <a:pt x="119" y="98"/>
                </a:lnTo>
                <a:lnTo>
                  <a:pt x="120" y="98"/>
                </a:lnTo>
                <a:lnTo>
                  <a:pt x="120" y="87"/>
                </a:lnTo>
                <a:lnTo>
                  <a:pt x="117" y="87"/>
                </a:lnTo>
                <a:close/>
                <a:moveTo>
                  <a:pt x="202" y="54"/>
                </a:moveTo>
                <a:lnTo>
                  <a:pt x="202" y="54"/>
                </a:lnTo>
                <a:lnTo>
                  <a:pt x="202" y="71"/>
                </a:lnTo>
                <a:lnTo>
                  <a:pt x="204" y="71"/>
                </a:lnTo>
                <a:lnTo>
                  <a:pt x="204" y="70"/>
                </a:lnTo>
                <a:lnTo>
                  <a:pt x="205" y="57"/>
                </a:lnTo>
                <a:lnTo>
                  <a:pt x="204" y="54"/>
                </a:lnTo>
                <a:lnTo>
                  <a:pt x="202" y="54"/>
                </a:lnTo>
                <a:close/>
                <a:moveTo>
                  <a:pt x="305" y="60"/>
                </a:moveTo>
                <a:lnTo>
                  <a:pt x="305" y="60"/>
                </a:lnTo>
                <a:lnTo>
                  <a:pt x="305" y="71"/>
                </a:lnTo>
                <a:lnTo>
                  <a:pt x="308" y="71"/>
                </a:lnTo>
                <a:lnTo>
                  <a:pt x="308" y="60"/>
                </a:lnTo>
                <a:lnTo>
                  <a:pt x="305" y="60"/>
                </a:lnTo>
                <a:close/>
                <a:moveTo>
                  <a:pt x="226" y="79"/>
                </a:moveTo>
                <a:lnTo>
                  <a:pt x="226" y="79"/>
                </a:lnTo>
                <a:lnTo>
                  <a:pt x="226" y="71"/>
                </a:lnTo>
                <a:lnTo>
                  <a:pt x="221" y="71"/>
                </a:lnTo>
                <a:lnTo>
                  <a:pt x="221" y="78"/>
                </a:lnTo>
                <a:lnTo>
                  <a:pt x="226" y="79"/>
                </a:lnTo>
                <a:close/>
                <a:moveTo>
                  <a:pt x="205" y="51"/>
                </a:moveTo>
                <a:lnTo>
                  <a:pt x="205" y="51"/>
                </a:lnTo>
                <a:lnTo>
                  <a:pt x="207" y="41"/>
                </a:lnTo>
                <a:lnTo>
                  <a:pt x="205" y="41"/>
                </a:lnTo>
                <a:lnTo>
                  <a:pt x="201" y="48"/>
                </a:lnTo>
                <a:lnTo>
                  <a:pt x="199" y="49"/>
                </a:lnTo>
                <a:lnTo>
                  <a:pt x="198" y="49"/>
                </a:lnTo>
                <a:lnTo>
                  <a:pt x="205" y="51"/>
                </a:lnTo>
                <a:close/>
                <a:moveTo>
                  <a:pt x="52" y="73"/>
                </a:moveTo>
                <a:lnTo>
                  <a:pt x="52" y="73"/>
                </a:lnTo>
                <a:lnTo>
                  <a:pt x="52" y="89"/>
                </a:lnTo>
                <a:lnTo>
                  <a:pt x="54" y="89"/>
                </a:lnTo>
                <a:lnTo>
                  <a:pt x="54" y="73"/>
                </a:lnTo>
                <a:lnTo>
                  <a:pt x="52" y="73"/>
                </a:lnTo>
                <a:close/>
                <a:moveTo>
                  <a:pt x="302" y="43"/>
                </a:moveTo>
                <a:lnTo>
                  <a:pt x="302" y="43"/>
                </a:lnTo>
                <a:lnTo>
                  <a:pt x="295" y="41"/>
                </a:lnTo>
                <a:lnTo>
                  <a:pt x="295" y="44"/>
                </a:lnTo>
                <a:lnTo>
                  <a:pt x="295" y="46"/>
                </a:lnTo>
                <a:lnTo>
                  <a:pt x="302" y="49"/>
                </a:lnTo>
                <a:lnTo>
                  <a:pt x="302" y="43"/>
                </a:lnTo>
                <a:close/>
                <a:moveTo>
                  <a:pt x="194" y="11"/>
                </a:moveTo>
                <a:lnTo>
                  <a:pt x="194" y="11"/>
                </a:lnTo>
                <a:lnTo>
                  <a:pt x="194" y="18"/>
                </a:lnTo>
                <a:lnTo>
                  <a:pt x="194" y="37"/>
                </a:lnTo>
                <a:lnTo>
                  <a:pt x="194" y="38"/>
                </a:lnTo>
                <a:lnTo>
                  <a:pt x="194" y="37"/>
                </a:lnTo>
                <a:lnTo>
                  <a:pt x="194" y="35"/>
                </a:lnTo>
                <a:lnTo>
                  <a:pt x="196" y="13"/>
                </a:lnTo>
                <a:lnTo>
                  <a:pt x="194" y="11"/>
                </a:lnTo>
                <a:close/>
                <a:moveTo>
                  <a:pt x="43" y="89"/>
                </a:moveTo>
                <a:lnTo>
                  <a:pt x="43" y="89"/>
                </a:lnTo>
                <a:lnTo>
                  <a:pt x="38" y="85"/>
                </a:lnTo>
                <a:lnTo>
                  <a:pt x="38" y="90"/>
                </a:lnTo>
                <a:lnTo>
                  <a:pt x="43" y="92"/>
                </a:lnTo>
                <a:lnTo>
                  <a:pt x="43" y="89"/>
                </a:lnTo>
                <a:close/>
                <a:moveTo>
                  <a:pt x="32" y="90"/>
                </a:moveTo>
                <a:lnTo>
                  <a:pt x="32" y="90"/>
                </a:lnTo>
                <a:lnTo>
                  <a:pt x="32" y="92"/>
                </a:lnTo>
                <a:lnTo>
                  <a:pt x="32" y="103"/>
                </a:lnTo>
                <a:lnTo>
                  <a:pt x="34" y="103"/>
                </a:lnTo>
                <a:lnTo>
                  <a:pt x="34" y="92"/>
                </a:lnTo>
                <a:lnTo>
                  <a:pt x="32" y="90"/>
                </a:lnTo>
                <a:close/>
                <a:moveTo>
                  <a:pt x="135" y="89"/>
                </a:moveTo>
                <a:lnTo>
                  <a:pt x="135" y="89"/>
                </a:lnTo>
                <a:lnTo>
                  <a:pt x="136" y="95"/>
                </a:lnTo>
                <a:lnTo>
                  <a:pt x="136" y="97"/>
                </a:lnTo>
                <a:lnTo>
                  <a:pt x="138" y="98"/>
                </a:lnTo>
                <a:lnTo>
                  <a:pt x="138" y="89"/>
                </a:lnTo>
                <a:lnTo>
                  <a:pt x="135" y="89"/>
                </a:lnTo>
                <a:close/>
                <a:moveTo>
                  <a:pt x="305" y="74"/>
                </a:moveTo>
                <a:lnTo>
                  <a:pt x="305" y="74"/>
                </a:lnTo>
                <a:lnTo>
                  <a:pt x="306" y="87"/>
                </a:lnTo>
                <a:lnTo>
                  <a:pt x="308" y="87"/>
                </a:lnTo>
                <a:lnTo>
                  <a:pt x="308" y="74"/>
                </a:lnTo>
                <a:lnTo>
                  <a:pt x="305" y="74"/>
                </a:lnTo>
                <a:close/>
                <a:moveTo>
                  <a:pt x="291" y="38"/>
                </a:moveTo>
                <a:lnTo>
                  <a:pt x="291" y="38"/>
                </a:lnTo>
                <a:lnTo>
                  <a:pt x="291" y="35"/>
                </a:lnTo>
                <a:lnTo>
                  <a:pt x="291" y="29"/>
                </a:lnTo>
                <a:lnTo>
                  <a:pt x="291" y="27"/>
                </a:lnTo>
                <a:lnTo>
                  <a:pt x="289" y="26"/>
                </a:lnTo>
                <a:lnTo>
                  <a:pt x="289" y="27"/>
                </a:lnTo>
                <a:lnTo>
                  <a:pt x="289" y="35"/>
                </a:lnTo>
                <a:lnTo>
                  <a:pt x="289" y="37"/>
                </a:lnTo>
                <a:lnTo>
                  <a:pt x="291" y="38"/>
                </a:lnTo>
                <a:close/>
                <a:moveTo>
                  <a:pt x="18" y="27"/>
                </a:moveTo>
                <a:lnTo>
                  <a:pt x="18" y="27"/>
                </a:lnTo>
                <a:lnTo>
                  <a:pt x="13" y="35"/>
                </a:lnTo>
                <a:lnTo>
                  <a:pt x="10" y="44"/>
                </a:lnTo>
                <a:lnTo>
                  <a:pt x="10" y="43"/>
                </a:lnTo>
                <a:lnTo>
                  <a:pt x="13" y="35"/>
                </a:lnTo>
                <a:lnTo>
                  <a:pt x="18" y="30"/>
                </a:lnTo>
                <a:lnTo>
                  <a:pt x="19" y="29"/>
                </a:lnTo>
                <a:lnTo>
                  <a:pt x="18" y="27"/>
                </a:lnTo>
                <a:close/>
                <a:moveTo>
                  <a:pt x="199" y="82"/>
                </a:moveTo>
                <a:lnTo>
                  <a:pt x="199" y="82"/>
                </a:lnTo>
                <a:lnTo>
                  <a:pt x="199" y="81"/>
                </a:lnTo>
                <a:lnTo>
                  <a:pt x="199" y="60"/>
                </a:lnTo>
                <a:lnTo>
                  <a:pt x="199" y="59"/>
                </a:lnTo>
                <a:lnTo>
                  <a:pt x="198" y="59"/>
                </a:lnTo>
                <a:lnTo>
                  <a:pt x="198" y="81"/>
                </a:lnTo>
                <a:lnTo>
                  <a:pt x="199" y="82"/>
                </a:lnTo>
                <a:close/>
                <a:moveTo>
                  <a:pt x="308" y="44"/>
                </a:moveTo>
                <a:lnTo>
                  <a:pt x="308" y="44"/>
                </a:lnTo>
                <a:lnTo>
                  <a:pt x="305" y="44"/>
                </a:lnTo>
                <a:lnTo>
                  <a:pt x="305" y="49"/>
                </a:lnTo>
                <a:lnTo>
                  <a:pt x="308" y="51"/>
                </a:lnTo>
                <a:lnTo>
                  <a:pt x="308" y="44"/>
                </a:lnTo>
                <a:close/>
                <a:moveTo>
                  <a:pt x="305" y="52"/>
                </a:moveTo>
                <a:lnTo>
                  <a:pt x="305" y="52"/>
                </a:lnTo>
                <a:lnTo>
                  <a:pt x="305" y="56"/>
                </a:lnTo>
                <a:lnTo>
                  <a:pt x="305" y="57"/>
                </a:lnTo>
                <a:lnTo>
                  <a:pt x="306" y="59"/>
                </a:lnTo>
                <a:lnTo>
                  <a:pt x="308" y="59"/>
                </a:lnTo>
                <a:lnTo>
                  <a:pt x="308" y="52"/>
                </a:lnTo>
                <a:lnTo>
                  <a:pt x="305" y="52"/>
                </a:lnTo>
                <a:close/>
                <a:moveTo>
                  <a:pt x="48" y="70"/>
                </a:moveTo>
                <a:lnTo>
                  <a:pt x="48" y="70"/>
                </a:lnTo>
                <a:lnTo>
                  <a:pt x="48" y="71"/>
                </a:lnTo>
                <a:lnTo>
                  <a:pt x="48" y="85"/>
                </a:lnTo>
                <a:lnTo>
                  <a:pt x="48" y="87"/>
                </a:lnTo>
                <a:lnTo>
                  <a:pt x="48" y="85"/>
                </a:lnTo>
                <a:lnTo>
                  <a:pt x="49" y="71"/>
                </a:lnTo>
                <a:lnTo>
                  <a:pt x="48" y="70"/>
                </a:lnTo>
                <a:close/>
                <a:moveTo>
                  <a:pt x="67" y="7"/>
                </a:moveTo>
                <a:lnTo>
                  <a:pt x="67" y="7"/>
                </a:lnTo>
                <a:lnTo>
                  <a:pt x="57" y="8"/>
                </a:lnTo>
                <a:lnTo>
                  <a:pt x="49" y="10"/>
                </a:lnTo>
                <a:lnTo>
                  <a:pt x="65" y="8"/>
                </a:lnTo>
                <a:lnTo>
                  <a:pt x="67" y="7"/>
                </a:lnTo>
                <a:close/>
                <a:moveTo>
                  <a:pt x="215" y="68"/>
                </a:moveTo>
                <a:lnTo>
                  <a:pt x="215" y="68"/>
                </a:lnTo>
                <a:lnTo>
                  <a:pt x="217" y="76"/>
                </a:lnTo>
                <a:lnTo>
                  <a:pt x="217" y="78"/>
                </a:lnTo>
                <a:lnTo>
                  <a:pt x="218" y="78"/>
                </a:lnTo>
                <a:lnTo>
                  <a:pt x="218" y="70"/>
                </a:lnTo>
                <a:lnTo>
                  <a:pt x="215" y="68"/>
                </a:lnTo>
                <a:close/>
                <a:moveTo>
                  <a:pt x="40" y="114"/>
                </a:moveTo>
                <a:lnTo>
                  <a:pt x="40" y="114"/>
                </a:lnTo>
                <a:lnTo>
                  <a:pt x="41" y="111"/>
                </a:lnTo>
                <a:lnTo>
                  <a:pt x="43" y="109"/>
                </a:lnTo>
                <a:lnTo>
                  <a:pt x="38" y="108"/>
                </a:lnTo>
                <a:lnTo>
                  <a:pt x="38" y="111"/>
                </a:lnTo>
                <a:lnTo>
                  <a:pt x="40" y="114"/>
                </a:lnTo>
                <a:close/>
                <a:moveTo>
                  <a:pt x="295" y="76"/>
                </a:moveTo>
                <a:lnTo>
                  <a:pt x="295" y="76"/>
                </a:lnTo>
                <a:lnTo>
                  <a:pt x="302" y="76"/>
                </a:lnTo>
                <a:lnTo>
                  <a:pt x="302" y="74"/>
                </a:lnTo>
                <a:lnTo>
                  <a:pt x="295" y="73"/>
                </a:lnTo>
                <a:lnTo>
                  <a:pt x="295" y="76"/>
                </a:lnTo>
                <a:close/>
                <a:moveTo>
                  <a:pt x="52" y="63"/>
                </a:moveTo>
                <a:lnTo>
                  <a:pt x="52" y="63"/>
                </a:lnTo>
                <a:lnTo>
                  <a:pt x="52" y="70"/>
                </a:lnTo>
                <a:lnTo>
                  <a:pt x="56" y="71"/>
                </a:lnTo>
                <a:lnTo>
                  <a:pt x="56" y="63"/>
                </a:lnTo>
                <a:lnTo>
                  <a:pt x="52" y="63"/>
                </a:lnTo>
                <a:close/>
                <a:moveTo>
                  <a:pt x="98" y="93"/>
                </a:moveTo>
                <a:lnTo>
                  <a:pt x="98" y="93"/>
                </a:lnTo>
                <a:lnTo>
                  <a:pt x="100" y="65"/>
                </a:lnTo>
                <a:lnTo>
                  <a:pt x="98" y="68"/>
                </a:lnTo>
                <a:lnTo>
                  <a:pt x="98" y="90"/>
                </a:lnTo>
                <a:lnTo>
                  <a:pt x="98" y="93"/>
                </a:lnTo>
                <a:close/>
                <a:moveTo>
                  <a:pt x="217" y="79"/>
                </a:moveTo>
                <a:lnTo>
                  <a:pt x="217" y="79"/>
                </a:lnTo>
                <a:lnTo>
                  <a:pt x="217" y="85"/>
                </a:lnTo>
                <a:lnTo>
                  <a:pt x="218" y="90"/>
                </a:lnTo>
                <a:lnTo>
                  <a:pt x="218" y="85"/>
                </a:lnTo>
                <a:lnTo>
                  <a:pt x="218" y="81"/>
                </a:lnTo>
                <a:lnTo>
                  <a:pt x="217" y="79"/>
                </a:lnTo>
                <a:close/>
                <a:moveTo>
                  <a:pt x="291" y="56"/>
                </a:moveTo>
                <a:lnTo>
                  <a:pt x="291" y="56"/>
                </a:lnTo>
                <a:lnTo>
                  <a:pt x="291" y="65"/>
                </a:lnTo>
                <a:lnTo>
                  <a:pt x="291" y="67"/>
                </a:lnTo>
                <a:lnTo>
                  <a:pt x="292" y="67"/>
                </a:lnTo>
                <a:lnTo>
                  <a:pt x="292" y="56"/>
                </a:lnTo>
                <a:lnTo>
                  <a:pt x="291" y="56"/>
                </a:lnTo>
                <a:close/>
                <a:moveTo>
                  <a:pt x="267" y="8"/>
                </a:moveTo>
                <a:lnTo>
                  <a:pt x="267" y="8"/>
                </a:lnTo>
                <a:lnTo>
                  <a:pt x="258" y="8"/>
                </a:lnTo>
                <a:lnTo>
                  <a:pt x="254" y="8"/>
                </a:lnTo>
                <a:lnTo>
                  <a:pt x="253" y="8"/>
                </a:lnTo>
                <a:lnTo>
                  <a:pt x="251" y="8"/>
                </a:lnTo>
                <a:lnTo>
                  <a:pt x="250" y="8"/>
                </a:lnTo>
                <a:lnTo>
                  <a:pt x="250" y="10"/>
                </a:lnTo>
                <a:lnTo>
                  <a:pt x="251" y="10"/>
                </a:lnTo>
                <a:lnTo>
                  <a:pt x="265" y="10"/>
                </a:lnTo>
                <a:lnTo>
                  <a:pt x="267" y="10"/>
                </a:lnTo>
                <a:lnTo>
                  <a:pt x="267" y="8"/>
                </a:lnTo>
                <a:close/>
                <a:moveTo>
                  <a:pt x="299" y="98"/>
                </a:moveTo>
                <a:lnTo>
                  <a:pt x="299" y="98"/>
                </a:lnTo>
                <a:lnTo>
                  <a:pt x="299" y="100"/>
                </a:lnTo>
                <a:lnTo>
                  <a:pt x="300" y="100"/>
                </a:lnTo>
                <a:lnTo>
                  <a:pt x="313" y="100"/>
                </a:lnTo>
                <a:lnTo>
                  <a:pt x="318" y="98"/>
                </a:lnTo>
                <a:lnTo>
                  <a:pt x="319" y="97"/>
                </a:lnTo>
                <a:lnTo>
                  <a:pt x="316" y="97"/>
                </a:lnTo>
                <a:lnTo>
                  <a:pt x="311" y="98"/>
                </a:lnTo>
                <a:lnTo>
                  <a:pt x="305" y="98"/>
                </a:lnTo>
                <a:lnTo>
                  <a:pt x="299" y="98"/>
                </a:lnTo>
                <a:close/>
                <a:moveTo>
                  <a:pt x="291" y="24"/>
                </a:moveTo>
                <a:lnTo>
                  <a:pt x="291" y="24"/>
                </a:lnTo>
                <a:lnTo>
                  <a:pt x="289" y="18"/>
                </a:lnTo>
                <a:lnTo>
                  <a:pt x="289" y="16"/>
                </a:lnTo>
                <a:lnTo>
                  <a:pt x="291" y="14"/>
                </a:lnTo>
                <a:lnTo>
                  <a:pt x="289" y="13"/>
                </a:lnTo>
                <a:lnTo>
                  <a:pt x="289" y="22"/>
                </a:lnTo>
                <a:lnTo>
                  <a:pt x="289" y="24"/>
                </a:lnTo>
                <a:lnTo>
                  <a:pt x="291" y="24"/>
                </a:lnTo>
                <a:close/>
                <a:moveTo>
                  <a:pt x="153" y="93"/>
                </a:moveTo>
                <a:lnTo>
                  <a:pt x="153" y="93"/>
                </a:lnTo>
                <a:lnTo>
                  <a:pt x="152" y="97"/>
                </a:lnTo>
                <a:lnTo>
                  <a:pt x="152" y="100"/>
                </a:lnTo>
                <a:lnTo>
                  <a:pt x="152" y="103"/>
                </a:lnTo>
                <a:lnTo>
                  <a:pt x="153" y="98"/>
                </a:lnTo>
                <a:lnTo>
                  <a:pt x="153" y="93"/>
                </a:lnTo>
                <a:close/>
                <a:moveTo>
                  <a:pt x="324" y="82"/>
                </a:moveTo>
                <a:lnTo>
                  <a:pt x="324" y="82"/>
                </a:lnTo>
                <a:lnTo>
                  <a:pt x="324" y="73"/>
                </a:lnTo>
                <a:lnTo>
                  <a:pt x="322" y="74"/>
                </a:lnTo>
                <a:lnTo>
                  <a:pt x="324" y="82"/>
                </a:lnTo>
                <a:close/>
                <a:moveTo>
                  <a:pt x="202" y="76"/>
                </a:moveTo>
                <a:lnTo>
                  <a:pt x="202" y="76"/>
                </a:lnTo>
                <a:lnTo>
                  <a:pt x="202" y="85"/>
                </a:lnTo>
                <a:lnTo>
                  <a:pt x="204" y="85"/>
                </a:lnTo>
                <a:lnTo>
                  <a:pt x="204" y="84"/>
                </a:lnTo>
                <a:lnTo>
                  <a:pt x="204" y="76"/>
                </a:lnTo>
                <a:lnTo>
                  <a:pt x="202" y="76"/>
                </a:lnTo>
                <a:close/>
                <a:moveTo>
                  <a:pt x="103" y="98"/>
                </a:moveTo>
                <a:lnTo>
                  <a:pt x="103" y="98"/>
                </a:lnTo>
                <a:lnTo>
                  <a:pt x="103" y="92"/>
                </a:lnTo>
                <a:lnTo>
                  <a:pt x="103" y="90"/>
                </a:lnTo>
                <a:lnTo>
                  <a:pt x="103" y="89"/>
                </a:lnTo>
                <a:lnTo>
                  <a:pt x="103" y="87"/>
                </a:lnTo>
                <a:lnTo>
                  <a:pt x="103" y="85"/>
                </a:lnTo>
                <a:lnTo>
                  <a:pt x="103" y="84"/>
                </a:lnTo>
                <a:lnTo>
                  <a:pt x="103" y="98"/>
                </a:lnTo>
                <a:close/>
                <a:moveTo>
                  <a:pt x="292" y="52"/>
                </a:moveTo>
                <a:lnTo>
                  <a:pt x="292" y="52"/>
                </a:lnTo>
                <a:lnTo>
                  <a:pt x="292" y="48"/>
                </a:lnTo>
                <a:lnTo>
                  <a:pt x="291" y="46"/>
                </a:lnTo>
                <a:lnTo>
                  <a:pt x="291" y="52"/>
                </a:lnTo>
                <a:lnTo>
                  <a:pt x="292" y="52"/>
                </a:lnTo>
                <a:close/>
                <a:moveTo>
                  <a:pt x="48" y="62"/>
                </a:moveTo>
                <a:lnTo>
                  <a:pt x="48" y="62"/>
                </a:lnTo>
                <a:lnTo>
                  <a:pt x="48" y="67"/>
                </a:lnTo>
                <a:lnTo>
                  <a:pt x="48" y="68"/>
                </a:lnTo>
                <a:lnTo>
                  <a:pt x="49" y="68"/>
                </a:lnTo>
                <a:lnTo>
                  <a:pt x="49" y="62"/>
                </a:lnTo>
                <a:lnTo>
                  <a:pt x="48" y="62"/>
                </a:lnTo>
                <a:close/>
                <a:moveTo>
                  <a:pt x="291" y="87"/>
                </a:moveTo>
                <a:lnTo>
                  <a:pt x="291" y="87"/>
                </a:lnTo>
                <a:lnTo>
                  <a:pt x="292" y="78"/>
                </a:lnTo>
                <a:lnTo>
                  <a:pt x="291" y="76"/>
                </a:lnTo>
                <a:lnTo>
                  <a:pt x="291" y="81"/>
                </a:lnTo>
                <a:lnTo>
                  <a:pt x="291" y="87"/>
                </a:lnTo>
                <a:close/>
                <a:moveTo>
                  <a:pt x="22" y="104"/>
                </a:moveTo>
                <a:lnTo>
                  <a:pt x="22" y="104"/>
                </a:lnTo>
                <a:lnTo>
                  <a:pt x="24" y="100"/>
                </a:lnTo>
                <a:lnTo>
                  <a:pt x="21" y="98"/>
                </a:lnTo>
                <a:lnTo>
                  <a:pt x="21" y="101"/>
                </a:lnTo>
                <a:lnTo>
                  <a:pt x="22" y="104"/>
                </a:lnTo>
                <a:close/>
                <a:moveTo>
                  <a:pt x="48" y="95"/>
                </a:moveTo>
                <a:lnTo>
                  <a:pt x="48" y="95"/>
                </a:lnTo>
                <a:lnTo>
                  <a:pt x="46" y="98"/>
                </a:lnTo>
                <a:lnTo>
                  <a:pt x="46" y="104"/>
                </a:lnTo>
                <a:lnTo>
                  <a:pt x="48" y="106"/>
                </a:lnTo>
                <a:lnTo>
                  <a:pt x="48" y="104"/>
                </a:lnTo>
                <a:lnTo>
                  <a:pt x="48" y="97"/>
                </a:lnTo>
                <a:lnTo>
                  <a:pt x="48" y="95"/>
                </a:lnTo>
                <a:close/>
                <a:moveTo>
                  <a:pt x="111" y="103"/>
                </a:moveTo>
                <a:lnTo>
                  <a:pt x="111" y="103"/>
                </a:lnTo>
                <a:lnTo>
                  <a:pt x="109" y="101"/>
                </a:lnTo>
                <a:lnTo>
                  <a:pt x="108" y="100"/>
                </a:lnTo>
                <a:lnTo>
                  <a:pt x="108" y="97"/>
                </a:lnTo>
                <a:lnTo>
                  <a:pt x="108" y="103"/>
                </a:lnTo>
                <a:lnTo>
                  <a:pt x="111" y="103"/>
                </a:lnTo>
                <a:close/>
                <a:moveTo>
                  <a:pt x="35" y="87"/>
                </a:moveTo>
                <a:lnTo>
                  <a:pt x="35" y="87"/>
                </a:lnTo>
                <a:lnTo>
                  <a:pt x="35" y="84"/>
                </a:lnTo>
                <a:lnTo>
                  <a:pt x="35" y="82"/>
                </a:lnTo>
                <a:lnTo>
                  <a:pt x="32" y="81"/>
                </a:lnTo>
                <a:lnTo>
                  <a:pt x="32" y="85"/>
                </a:lnTo>
                <a:lnTo>
                  <a:pt x="35" y="87"/>
                </a:lnTo>
                <a:close/>
                <a:moveTo>
                  <a:pt x="359" y="46"/>
                </a:moveTo>
                <a:lnTo>
                  <a:pt x="359" y="46"/>
                </a:lnTo>
                <a:lnTo>
                  <a:pt x="359" y="40"/>
                </a:lnTo>
                <a:lnTo>
                  <a:pt x="355" y="33"/>
                </a:lnTo>
                <a:lnTo>
                  <a:pt x="359" y="46"/>
                </a:lnTo>
                <a:close/>
                <a:moveTo>
                  <a:pt x="201" y="37"/>
                </a:moveTo>
                <a:lnTo>
                  <a:pt x="201" y="37"/>
                </a:lnTo>
                <a:lnTo>
                  <a:pt x="199" y="38"/>
                </a:lnTo>
                <a:lnTo>
                  <a:pt x="198" y="41"/>
                </a:lnTo>
                <a:lnTo>
                  <a:pt x="198" y="43"/>
                </a:lnTo>
                <a:lnTo>
                  <a:pt x="199" y="44"/>
                </a:lnTo>
                <a:lnTo>
                  <a:pt x="201" y="41"/>
                </a:lnTo>
                <a:lnTo>
                  <a:pt x="201" y="37"/>
                </a:lnTo>
                <a:close/>
                <a:moveTo>
                  <a:pt x="280" y="90"/>
                </a:moveTo>
                <a:lnTo>
                  <a:pt x="280" y="90"/>
                </a:lnTo>
                <a:lnTo>
                  <a:pt x="280" y="89"/>
                </a:lnTo>
                <a:lnTo>
                  <a:pt x="280" y="85"/>
                </a:lnTo>
                <a:lnTo>
                  <a:pt x="276" y="85"/>
                </a:lnTo>
                <a:lnTo>
                  <a:pt x="278" y="89"/>
                </a:lnTo>
                <a:lnTo>
                  <a:pt x="280" y="90"/>
                </a:lnTo>
                <a:close/>
                <a:moveTo>
                  <a:pt x="243" y="10"/>
                </a:moveTo>
                <a:lnTo>
                  <a:pt x="243" y="10"/>
                </a:lnTo>
                <a:lnTo>
                  <a:pt x="242" y="8"/>
                </a:lnTo>
                <a:lnTo>
                  <a:pt x="232" y="8"/>
                </a:lnTo>
                <a:lnTo>
                  <a:pt x="232" y="10"/>
                </a:lnTo>
                <a:lnTo>
                  <a:pt x="243" y="10"/>
                </a:lnTo>
                <a:close/>
                <a:moveTo>
                  <a:pt x="30" y="37"/>
                </a:moveTo>
                <a:lnTo>
                  <a:pt x="30" y="37"/>
                </a:lnTo>
                <a:lnTo>
                  <a:pt x="30" y="24"/>
                </a:lnTo>
                <a:lnTo>
                  <a:pt x="30" y="37"/>
                </a:lnTo>
                <a:close/>
                <a:moveTo>
                  <a:pt x="354" y="26"/>
                </a:moveTo>
                <a:lnTo>
                  <a:pt x="354" y="26"/>
                </a:lnTo>
                <a:lnTo>
                  <a:pt x="349" y="19"/>
                </a:lnTo>
                <a:lnTo>
                  <a:pt x="351" y="22"/>
                </a:lnTo>
                <a:lnTo>
                  <a:pt x="352" y="26"/>
                </a:lnTo>
                <a:lnTo>
                  <a:pt x="354" y="26"/>
                </a:lnTo>
                <a:close/>
                <a:moveTo>
                  <a:pt x="237" y="89"/>
                </a:moveTo>
                <a:lnTo>
                  <a:pt x="237" y="89"/>
                </a:lnTo>
                <a:lnTo>
                  <a:pt x="239" y="89"/>
                </a:lnTo>
                <a:lnTo>
                  <a:pt x="239" y="81"/>
                </a:lnTo>
                <a:lnTo>
                  <a:pt x="237" y="81"/>
                </a:lnTo>
                <a:lnTo>
                  <a:pt x="237" y="82"/>
                </a:lnTo>
                <a:lnTo>
                  <a:pt x="237" y="89"/>
                </a:lnTo>
                <a:close/>
                <a:moveTo>
                  <a:pt x="210" y="51"/>
                </a:moveTo>
                <a:lnTo>
                  <a:pt x="210" y="51"/>
                </a:lnTo>
                <a:lnTo>
                  <a:pt x="213" y="49"/>
                </a:lnTo>
                <a:lnTo>
                  <a:pt x="212" y="46"/>
                </a:lnTo>
                <a:lnTo>
                  <a:pt x="209" y="49"/>
                </a:lnTo>
                <a:lnTo>
                  <a:pt x="210" y="51"/>
                </a:lnTo>
                <a:close/>
                <a:moveTo>
                  <a:pt x="330" y="90"/>
                </a:moveTo>
                <a:lnTo>
                  <a:pt x="330" y="90"/>
                </a:lnTo>
                <a:lnTo>
                  <a:pt x="332" y="87"/>
                </a:lnTo>
                <a:lnTo>
                  <a:pt x="332" y="85"/>
                </a:lnTo>
                <a:lnTo>
                  <a:pt x="330" y="90"/>
                </a:lnTo>
                <a:close/>
                <a:moveTo>
                  <a:pt x="30" y="21"/>
                </a:moveTo>
                <a:lnTo>
                  <a:pt x="30" y="21"/>
                </a:lnTo>
                <a:lnTo>
                  <a:pt x="37" y="16"/>
                </a:lnTo>
                <a:lnTo>
                  <a:pt x="32" y="19"/>
                </a:lnTo>
                <a:lnTo>
                  <a:pt x="30" y="21"/>
                </a:lnTo>
                <a:close/>
                <a:moveTo>
                  <a:pt x="250" y="73"/>
                </a:moveTo>
                <a:lnTo>
                  <a:pt x="250" y="73"/>
                </a:lnTo>
                <a:lnTo>
                  <a:pt x="250" y="84"/>
                </a:lnTo>
                <a:lnTo>
                  <a:pt x="250" y="78"/>
                </a:lnTo>
                <a:lnTo>
                  <a:pt x="250" y="73"/>
                </a:lnTo>
                <a:close/>
                <a:moveTo>
                  <a:pt x="198" y="85"/>
                </a:moveTo>
                <a:lnTo>
                  <a:pt x="198" y="85"/>
                </a:lnTo>
                <a:lnTo>
                  <a:pt x="198" y="89"/>
                </a:lnTo>
                <a:lnTo>
                  <a:pt x="199" y="92"/>
                </a:lnTo>
                <a:lnTo>
                  <a:pt x="199" y="87"/>
                </a:lnTo>
                <a:lnTo>
                  <a:pt x="198" y="85"/>
                </a:lnTo>
                <a:close/>
                <a:moveTo>
                  <a:pt x="194" y="43"/>
                </a:moveTo>
                <a:lnTo>
                  <a:pt x="194" y="43"/>
                </a:lnTo>
                <a:lnTo>
                  <a:pt x="194" y="44"/>
                </a:lnTo>
                <a:lnTo>
                  <a:pt x="194" y="46"/>
                </a:lnTo>
                <a:lnTo>
                  <a:pt x="194" y="43"/>
                </a:lnTo>
                <a:close/>
                <a:moveTo>
                  <a:pt x="291" y="71"/>
                </a:moveTo>
                <a:lnTo>
                  <a:pt x="291" y="71"/>
                </a:lnTo>
                <a:lnTo>
                  <a:pt x="291" y="74"/>
                </a:lnTo>
                <a:lnTo>
                  <a:pt x="292" y="74"/>
                </a:lnTo>
                <a:lnTo>
                  <a:pt x="292" y="73"/>
                </a:lnTo>
                <a:lnTo>
                  <a:pt x="291" y="71"/>
                </a:lnTo>
                <a:close/>
                <a:moveTo>
                  <a:pt x="286" y="100"/>
                </a:moveTo>
                <a:lnTo>
                  <a:pt x="286" y="100"/>
                </a:lnTo>
                <a:lnTo>
                  <a:pt x="286" y="97"/>
                </a:lnTo>
                <a:lnTo>
                  <a:pt x="284" y="97"/>
                </a:lnTo>
                <a:lnTo>
                  <a:pt x="284" y="98"/>
                </a:lnTo>
                <a:lnTo>
                  <a:pt x="286" y="100"/>
                </a:lnTo>
                <a:close/>
                <a:moveTo>
                  <a:pt x="284" y="90"/>
                </a:moveTo>
                <a:lnTo>
                  <a:pt x="284" y="90"/>
                </a:lnTo>
                <a:lnTo>
                  <a:pt x="286" y="92"/>
                </a:lnTo>
                <a:lnTo>
                  <a:pt x="288" y="93"/>
                </a:lnTo>
                <a:lnTo>
                  <a:pt x="288" y="92"/>
                </a:lnTo>
                <a:lnTo>
                  <a:pt x="284" y="90"/>
                </a:lnTo>
                <a:close/>
                <a:moveTo>
                  <a:pt x="291" y="43"/>
                </a:moveTo>
                <a:lnTo>
                  <a:pt x="291" y="43"/>
                </a:lnTo>
                <a:lnTo>
                  <a:pt x="291" y="41"/>
                </a:lnTo>
                <a:lnTo>
                  <a:pt x="291" y="40"/>
                </a:lnTo>
                <a:lnTo>
                  <a:pt x="291" y="41"/>
                </a:lnTo>
                <a:lnTo>
                  <a:pt x="291" y="43"/>
                </a:lnTo>
                <a:close/>
                <a:moveTo>
                  <a:pt x="136" y="103"/>
                </a:moveTo>
                <a:lnTo>
                  <a:pt x="136" y="103"/>
                </a:lnTo>
                <a:lnTo>
                  <a:pt x="133" y="103"/>
                </a:lnTo>
                <a:lnTo>
                  <a:pt x="131" y="104"/>
                </a:lnTo>
                <a:lnTo>
                  <a:pt x="136" y="103"/>
                </a:lnTo>
                <a:close/>
                <a:moveTo>
                  <a:pt x="207" y="97"/>
                </a:moveTo>
                <a:lnTo>
                  <a:pt x="207" y="97"/>
                </a:lnTo>
                <a:lnTo>
                  <a:pt x="213" y="97"/>
                </a:lnTo>
                <a:lnTo>
                  <a:pt x="210" y="97"/>
                </a:lnTo>
                <a:lnTo>
                  <a:pt x="207" y="97"/>
                </a:lnTo>
                <a:close/>
                <a:moveTo>
                  <a:pt x="51" y="95"/>
                </a:moveTo>
                <a:lnTo>
                  <a:pt x="51" y="95"/>
                </a:lnTo>
                <a:lnTo>
                  <a:pt x="52" y="100"/>
                </a:lnTo>
                <a:lnTo>
                  <a:pt x="52" y="95"/>
                </a:lnTo>
                <a:lnTo>
                  <a:pt x="51" y="95"/>
                </a:lnTo>
                <a:close/>
                <a:moveTo>
                  <a:pt x="210" y="93"/>
                </a:moveTo>
                <a:lnTo>
                  <a:pt x="210" y="93"/>
                </a:lnTo>
                <a:lnTo>
                  <a:pt x="213" y="93"/>
                </a:lnTo>
                <a:lnTo>
                  <a:pt x="209" y="92"/>
                </a:lnTo>
                <a:lnTo>
                  <a:pt x="210" y="93"/>
                </a:lnTo>
                <a:close/>
                <a:moveTo>
                  <a:pt x="24" y="22"/>
                </a:moveTo>
                <a:lnTo>
                  <a:pt x="24" y="22"/>
                </a:lnTo>
                <a:lnTo>
                  <a:pt x="24" y="24"/>
                </a:lnTo>
                <a:lnTo>
                  <a:pt x="26" y="24"/>
                </a:lnTo>
                <a:lnTo>
                  <a:pt x="26" y="22"/>
                </a:lnTo>
                <a:lnTo>
                  <a:pt x="26" y="21"/>
                </a:lnTo>
                <a:lnTo>
                  <a:pt x="24" y="22"/>
                </a:lnTo>
                <a:close/>
                <a:moveTo>
                  <a:pt x="52" y="92"/>
                </a:moveTo>
                <a:lnTo>
                  <a:pt x="52" y="92"/>
                </a:lnTo>
                <a:lnTo>
                  <a:pt x="52" y="90"/>
                </a:lnTo>
                <a:lnTo>
                  <a:pt x="52" y="92"/>
                </a:lnTo>
                <a:close/>
                <a:moveTo>
                  <a:pt x="48" y="90"/>
                </a:moveTo>
                <a:lnTo>
                  <a:pt x="48" y="90"/>
                </a:lnTo>
                <a:lnTo>
                  <a:pt x="48" y="92"/>
                </a:lnTo>
                <a:lnTo>
                  <a:pt x="48" y="90"/>
                </a:lnTo>
                <a:close/>
                <a:moveTo>
                  <a:pt x="321" y="19"/>
                </a:moveTo>
                <a:lnTo>
                  <a:pt x="321" y="19"/>
                </a:lnTo>
                <a:lnTo>
                  <a:pt x="321" y="18"/>
                </a:lnTo>
                <a:lnTo>
                  <a:pt x="319" y="18"/>
                </a:lnTo>
                <a:lnTo>
                  <a:pt x="321" y="19"/>
                </a:lnTo>
                <a:close/>
                <a:moveTo>
                  <a:pt x="65" y="13"/>
                </a:moveTo>
                <a:lnTo>
                  <a:pt x="65" y="13"/>
                </a:lnTo>
                <a:lnTo>
                  <a:pt x="65" y="11"/>
                </a:lnTo>
                <a:lnTo>
                  <a:pt x="64" y="13"/>
                </a:lnTo>
                <a:lnTo>
                  <a:pt x="65" y="13"/>
                </a:lnTo>
                <a:close/>
                <a:moveTo>
                  <a:pt x="202" y="90"/>
                </a:moveTo>
                <a:lnTo>
                  <a:pt x="202" y="90"/>
                </a:lnTo>
                <a:lnTo>
                  <a:pt x="204" y="89"/>
                </a:lnTo>
                <a:lnTo>
                  <a:pt x="202" y="89"/>
                </a:lnTo>
                <a:lnTo>
                  <a:pt x="202" y="90"/>
                </a:lnTo>
                <a:close/>
                <a:moveTo>
                  <a:pt x="119" y="101"/>
                </a:moveTo>
                <a:lnTo>
                  <a:pt x="119" y="101"/>
                </a:lnTo>
                <a:close/>
                <a:moveTo>
                  <a:pt x="41" y="14"/>
                </a:moveTo>
                <a:lnTo>
                  <a:pt x="41" y="14"/>
                </a:lnTo>
                <a:lnTo>
                  <a:pt x="41" y="16"/>
                </a:lnTo>
                <a:lnTo>
                  <a:pt x="43" y="14"/>
                </a:lnTo>
                <a:lnTo>
                  <a:pt x="41" y="14"/>
                </a:lnTo>
                <a:close/>
                <a:moveTo>
                  <a:pt x="204" y="97"/>
                </a:moveTo>
                <a:lnTo>
                  <a:pt x="204" y="97"/>
                </a:lnTo>
                <a:lnTo>
                  <a:pt x="205" y="97"/>
                </a:lnTo>
                <a:lnTo>
                  <a:pt x="204" y="97"/>
                </a:lnTo>
                <a:close/>
                <a:moveTo>
                  <a:pt x="232" y="93"/>
                </a:moveTo>
                <a:lnTo>
                  <a:pt x="232" y="93"/>
                </a:lnTo>
                <a:lnTo>
                  <a:pt x="234" y="93"/>
                </a:lnTo>
                <a:lnTo>
                  <a:pt x="232" y="93"/>
                </a:lnTo>
                <a:close/>
                <a:moveTo>
                  <a:pt x="37" y="21"/>
                </a:moveTo>
                <a:lnTo>
                  <a:pt x="37" y="21"/>
                </a:lnTo>
                <a:lnTo>
                  <a:pt x="38" y="22"/>
                </a:lnTo>
                <a:lnTo>
                  <a:pt x="37" y="21"/>
                </a:lnTo>
                <a:close/>
                <a:moveTo>
                  <a:pt x="34" y="106"/>
                </a:moveTo>
                <a:lnTo>
                  <a:pt x="34" y="106"/>
                </a:lnTo>
                <a:lnTo>
                  <a:pt x="32" y="106"/>
                </a:lnTo>
                <a:lnTo>
                  <a:pt x="34" y="108"/>
                </a:lnTo>
                <a:lnTo>
                  <a:pt x="34" y="106"/>
                </a:lnTo>
                <a:close/>
                <a:moveTo>
                  <a:pt x="57" y="90"/>
                </a:moveTo>
                <a:lnTo>
                  <a:pt x="57" y="90"/>
                </a:lnTo>
                <a:lnTo>
                  <a:pt x="57" y="92"/>
                </a:lnTo>
                <a:lnTo>
                  <a:pt x="57" y="9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5" name="Freeform 107"/>
          <p:cNvSpPr>
            <a:spLocks noEditPoints="1"/>
          </p:cNvSpPr>
          <p:nvPr/>
        </p:nvSpPr>
        <p:spPr bwMode="auto">
          <a:xfrm>
            <a:off x="6848475" y="2201638"/>
            <a:ext cx="450850" cy="711200"/>
          </a:xfrm>
          <a:custGeom>
            <a:avLst/>
            <a:gdLst>
              <a:gd name="T0" fmla="*/ 511592513 w 284"/>
              <a:gd name="T1" fmla="*/ 776208125 h 448"/>
              <a:gd name="T2" fmla="*/ 103327200 w 284"/>
              <a:gd name="T3" fmla="*/ 1129030000 h 448"/>
              <a:gd name="T4" fmla="*/ 325100950 w 284"/>
              <a:gd name="T5" fmla="*/ 922377188 h 448"/>
              <a:gd name="T6" fmla="*/ 413305625 w 284"/>
              <a:gd name="T7" fmla="*/ 708164700 h 448"/>
              <a:gd name="T8" fmla="*/ 171370625 w 284"/>
              <a:gd name="T9" fmla="*/ 325100950 h 448"/>
              <a:gd name="T10" fmla="*/ 284778450 w 284"/>
              <a:gd name="T11" fmla="*/ 468749063 h 448"/>
              <a:gd name="T12" fmla="*/ 385584700 w 284"/>
              <a:gd name="T13" fmla="*/ 652721263 h 448"/>
              <a:gd name="T14" fmla="*/ 501511888 w 284"/>
              <a:gd name="T15" fmla="*/ 766127500 h 448"/>
              <a:gd name="T16" fmla="*/ 274697825 w 284"/>
              <a:gd name="T17" fmla="*/ 357862188 h 448"/>
              <a:gd name="T18" fmla="*/ 340221888 w 284"/>
              <a:gd name="T19" fmla="*/ 309980013 h 448"/>
              <a:gd name="T20" fmla="*/ 408265313 w 284"/>
              <a:gd name="T21" fmla="*/ 191531875 h 448"/>
              <a:gd name="T22" fmla="*/ 312499375 w 284"/>
              <a:gd name="T23" fmla="*/ 420866888 h 448"/>
              <a:gd name="T24" fmla="*/ 491431263 w 284"/>
              <a:gd name="T25" fmla="*/ 350302513 h 448"/>
              <a:gd name="T26" fmla="*/ 511592513 w 284"/>
              <a:gd name="T27" fmla="*/ 60483750 h 448"/>
              <a:gd name="T28" fmla="*/ 614918125 w 284"/>
              <a:gd name="T29" fmla="*/ 549394063 h 448"/>
              <a:gd name="T30" fmla="*/ 385584700 w 284"/>
              <a:gd name="T31" fmla="*/ 1018143125 h 448"/>
              <a:gd name="T32" fmla="*/ 572076263 w 284"/>
              <a:gd name="T33" fmla="*/ 302418750 h 448"/>
              <a:gd name="T34" fmla="*/ 488910313 w 284"/>
              <a:gd name="T35" fmla="*/ 778729075 h 448"/>
              <a:gd name="T36" fmla="*/ 660280938 w 284"/>
              <a:gd name="T37" fmla="*/ 1005543138 h 448"/>
              <a:gd name="T38" fmla="*/ 491431263 w 284"/>
              <a:gd name="T39" fmla="*/ 907256250 h 448"/>
              <a:gd name="T40" fmla="*/ 509071563 w 284"/>
              <a:gd name="T41" fmla="*/ 1010583450 h 448"/>
              <a:gd name="T42" fmla="*/ 370463763 w 284"/>
              <a:gd name="T43" fmla="*/ 425907200 h 448"/>
              <a:gd name="T44" fmla="*/ 481350638 w 284"/>
              <a:gd name="T45" fmla="*/ 22682200 h 448"/>
              <a:gd name="T46" fmla="*/ 456149075 w 284"/>
              <a:gd name="T47" fmla="*/ 899696575 h 448"/>
              <a:gd name="T48" fmla="*/ 103327200 w 284"/>
              <a:gd name="T49" fmla="*/ 1033264063 h 448"/>
              <a:gd name="T50" fmla="*/ 579635938 w 284"/>
              <a:gd name="T51" fmla="*/ 446068450 h 448"/>
              <a:gd name="T52" fmla="*/ 544353750 w 284"/>
              <a:gd name="T53" fmla="*/ 418345938 h 448"/>
              <a:gd name="T54" fmla="*/ 627519700 w 284"/>
              <a:gd name="T55" fmla="*/ 1010583450 h 448"/>
              <a:gd name="T56" fmla="*/ 670361563 w 284"/>
              <a:gd name="T57" fmla="*/ 599797188 h 448"/>
              <a:gd name="T58" fmla="*/ 599797188 w 284"/>
              <a:gd name="T59" fmla="*/ 1038304375 h 448"/>
              <a:gd name="T60" fmla="*/ 249496263 w 284"/>
              <a:gd name="T61" fmla="*/ 1025704388 h 448"/>
              <a:gd name="T62" fmla="*/ 302418750 w 284"/>
              <a:gd name="T63" fmla="*/ 183972200 h 448"/>
              <a:gd name="T64" fmla="*/ 50403125 w 284"/>
              <a:gd name="T65" fmla="*/ 1116430013 h 448"/>
              <a:gd name="T66" fmla="*/ 612398763 w 284"/>
              <a:gd name="T67" fmla="*/ 504031250 h 448"/>
              <a:gd name="T68" fmla="*/ 289818763 w 284"/>
              <a:gd name="T69" fmla="*/ 972780313 h 448"/>
              <a:gd name="T70" fmla="*/ 309980013 w 284"/>
              <a:gd name="T71" fmla="*/ 866933750 h 448"/>
              <a:gd name="T72" fmla="*/ 496471575 w 284"/>
              <a:gd name="T73" fmla="*/ 1060986575 h 448"/>
              <a:gd name="T74" fmla="*/ 317539688 w 284"/>
              <a:gd name="T75" fmla="*/ 1101309075 h 448"/>
              <a:gd name="T76" fmla="*/ 332660625 w 284"/>
              <a:gd name="T77" fmla="*/ 1086188138 h 448"/>
              <a:gd name="T78" fmla="*/ 393144375 w 284"/>
              <a:gd name="T79" fmla="*/ 294859075 h 448"/>
              <a:gd name="T80" fmla="*/ 627519700 w 284"/>
              <a:gd name="T81" fmla="*/ 972780313 h 448"/>
              <a:gd name="T82" fmla="*/ 68045013 w 284"/>
              <a:gd name="T83" fmla="*/ 1013102813 h 448"/>
              <a:gd name="T84" fmla="*/ 20161250 w 284"/>
              <a:gd name="T85" fmla="*/ 1005543138 h 448"/>
              <a:gd name="T86" fmla="*/ 337700938 w 284"/>
              <a:gd name="T87" fmla="*/ 914817513 h 448"/>
              <a:gd name="T88" fmla="*/ 448587813 w 284"/>
              <a:gd name="T89" fmla="*/ 839212825 h 448"/>
              <a:gd name="T90" fmla="*/ 47883763 w 284"/>
              <a:gd name="T91" fmla="*/ 977820625 h 448"/>
              <a:gd name="T92" fmla="*/ 75604688 w 284"/>
              <a:gd name="T93" fmla="*/ 1096268763 h 448"/>
              <a:gd name="T94" fmla="*/ 133569075 w 284"/>
              <a:gd name="T95" fmla="*/ 985381888 h 448"/>
              <a:gd name="T96" fmla="*/ 57964388 w 284"/>
              <a:gd name="T97" fmla="*/ 1088707500 h 448"/>
              <a:gd name="T98" fmla="*/ 126007813 w 284"/>
              <a:gd name="T99" fmla="*/ 997981875 h 448"/>
              <a:gd name="T100" fmla="*/ 579635938 w 284"/>
              <a:gd name="T101" fmla="*/ 1108868750 h 448"/>
              <a:gd name="T102" fmla="*/ 441028138 w 284"/>
              <a:gd name="T103" fmla="*/ 819051575 h 448"/>
              <a:gd name="T104" fmla="*/ 146169063 w 284"/>
              <a:gd name="T105" fmla="*/ 1093747813 h 448"/>
              <a:gd name="T106" fmla="*/ 511592513 w 284"/>
              <a:gd name="T107" fmla="*/ 985381888 h 448"/>
              <a:gd name="T108" fmla="*/ 632560013 w 284"/>
              <a:gd name="T109" fmla="*/ 456149075 h 448"/>
              <a:gd name="T110" fmla="*/ 529232813 w 284"/>
              <a:gd name="T111" fmla="*/ 1096268763 h 448"/>
              <a:gd name="T112" fmla="*/ 473789375 w 284"/>
              <a:gd name="T113" fmla="*/ 778729075 h 448"/>
              <a:gd name="T114" fmla="*/ 647680950 w 284"/>
              <a:gd name="T115" fmla="*/ 937498125 h 448"/>
              <a:gd name="T116" fmla="*/ 90725625 w 284"/>
              <a:gd name="T117" fmla="*/ 977820625 h 448"/>
              <a:gd name="T118" fmla="*/ 627519700 w 284"/>
              <a:gd name="T119" fmla="*/ 640119688 h 448"/>
              <a:gd name="T120" fmla="*/ 398184688 w 284"/>
              <a:gd name="T121" fmla="*/ 720764688 h 448"/>
              <a:gd name="T122" fmla="*/ 627519700 w 284"/>
              <a:gd name="T123" fmla="*/ 1081147825 h 448"/>
              <a:gd name="T124" fmla="*/ 350302513 w 284"/>
              <a:gd name="T125" fmla="*/ 957659375 h 44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84" h="448">
                <a:moveTo>
                  <a:pt x="189" y="5"/>
                </a:moveTo>
                <a:lnTo>
                  <a:pt x="189" y="5"/>
                </a:lnTo>
                <a:lnTo>
                  <a:pt x="189" y="3"/>
                </a:lnTo>
                <a:lnTo>
                  <a:pt x="191" y="2"/>
                </a:lnTo>
                <a:lnTo>
                  <a:pt x="192" y="0"/>
                </a:lnTo>
                <a:lnTo>
                  <a:pt x="195" y="0"/>
                </a:lnTo>
                <a:lnTo>
                  <a:pt x="208" y="5"/>
                </a:lnTo>
                <a:lnTo>
                  <a:pt x="214" y="9"/>
                </a:lnTo>
                <a:lnTo>
                  <a:pt x="218" y="14"/>
                </a:lnTo>
                <a:lnTo>
                  <a:pt x="218" y="17"/>
                </a:lnTo>
                <a:lnTo>
                  <a:pt x="216" y="21"/>
                </a:lnTo>
                <a:lnTo>
                  <a:pt x="214" y="22"/>
                </a:lnTo>
                <a:lnTo>
                  <a:pt x="213" y="24"/>
                </a:lnTo>
                <a:lnTo>
                  <a:pt x="211" y="25"/>
                </a:lnTo>
                <a:lnTo>
                  <a:pt x="208" y="27"/>
                </a:lnTo>
                <a:lnTo>
                  <a:pt x="200" y="33"/>
                </a:lnTo>
                <a:lnTo>
                  <a:pt x="189" y="43"/>
                </a:lnTo>
                <a:lnTo>
                  <a:pt x="184" y="49"/>
                </a:lnTo>
                <a:lnTo>
                  <a:pt x="181" y="52"/>
                </a:lnTo>
                <a:lnTo>
                  <a:pt x="181" y="55"/>
                </a:lnTo>
                <a:lnTo>
                  <a:pt x="181" y="58"/>
                </a:lnTo>
                <a:lnTo>
                  <a:pt x="183" y="60"/>
                </a:lnTo>
                <a:lnTo>
                  <a:pt x="183" y="66"/>
                </a:lnTo>
                <a:lnTo>
                  <a:pt x="183" y="79"/>
                </a:lnTo>
                <a:lnTo>
                  <a:pt x="184" y="79"/>
                </a:lnTo>
                <a:lnTo>
                  <a:pt x="186" y="79"/>
                </a:lnTo>
                <a:lnTo>
                  <a:pt x="186" y="80"/>
                </a:lnTo>
                <a:lnTo>
                  <a:pt x="191" y="85"/>
                </a:lnTo>
                <a:lnTo>
                  <a:pt x="205" y="96"/>
                </a:lnTo>
                <a:lnTo>
                  <a:pt x="211" y="101"/>
                </a:lnTo>
                <a:lnTo>
                  <a:pt x="219" y="109"/>
                </a:lnTo>
                <a:lnTo>
                  <a:pt x="229" y="117"/>
                </a:lnTo>
                <a:lnTo>
                  <a:pt x="233" y="123"/>
                </a:lnTo>
                <a:lnTo>
                  <a:pt x="241" y="131"/>
                </a:lnTo>
                <a:lnTo>
                  <a:pt x="249" y="142"/>
                </a:lnTo>
                <a:lnTo>
                  <a:pt x="255" y="153"/>
                </a:lnTo>
                <a:lnTo>
                  <a:pt x="257" y="158"/>
                </a:lnTo>
                <a:lnTo>
                  <a:pt x="263" y="170"/>
                </a:lnTo>
                <a:lnTo>
                  <a:pt x="265" y="181"/>
                </a:lnTo>
                <a:lnTo>
                  <a:pt x="268" y="191"/>
                </a:lnTo>
                <a:lnTo>
                  <a:pt x="271" y="205"/>
                </a:lnTo>
                <a:lnTo>
                  <a:pt x="271" y="216"/>
                </a:lnTo>
                <a:lnTo>
                  <a:pt x="271" y="229"/>
                </a:lnTo>
                <a:lnTo>
                  <a:pt x="270" y="241"/>
                </a:lnTo>
                <a:lnTo>
                  <a:pt x="270" y="252"/>
                </a:lnTo>
                <a:lnTo>
                  <a:pt x="268" y="262"/>
                </a:lnTo>
                <a:lnTo>
                  <a:pt x="265" y="271"/>
                </a:lnTo>
                <a:lnTo>
                  <a:pt x="260" y="278"/>
                </a:lnTo>
                <a:lnTo>
                  <a:pt x="254" y="284"/>
                </a:lnTo>
                <a:lnTo>
                  <a:pt x="241" y="293"/>
                </a:lnTo>
                <a:lnTo>
                  <a:pt x="227" y="301"/>
                </a:lnTo>
                <a:lnTo>
                  <a:pt x="227" y="303"/>
                </a:lnTo>
                <a:lnTo>
                  <a:pt x="225" y="304"/>
                </a:lnTo>
                <a:lnTo>
                  <a:pt x="216" y="306"/>
                </a:lnTo>
                <a:lnTo>
                  <a:pt x="208" y="308"/>
                </a:lnTo>
                <a:lnTo>
                  <a:pt x="203" y="308"/>
                </a:lnTo>
                <a:lnTo>
                  <a:pt x="203" y="309"/>
                </a:lnTo>
                <a:lnTo>
                  <a:pt x="202" y="311"/>
                </a:lnTo>
                <a:lnTo>
                  <a:pt x="200" y="314"/>
                </a:lnTo>
                <a:lnTo>
                  <a:pt x="200" y="319"/>
                </a:lnTo>
                <a:lnTo>
                  <a:pt x="200" y="349"/>
                </a:lnTo>
                <a:lnTo>
                  <a:pt x="202" y="350"/>
                </a:lnTo>
                <a:lnTo>
                  <a:pt x="202" y="352"/>
                </a:lnTo>
                <a:lnTo>
                  <a:pt x="202" y="353"/>
                </a:lnTo>
                <a:lnTo>
                  <a:pt x="200" y="355"/>
                </a:lnTo>
                <a:lnTo>
                  <a:pt x="200" y="360"/>
                </a:lnTo>
                <a:lnTo>
                  <a:pt x="200" y="372"/>
                </a:lnTo>
                <a:lnTo>
                  <a:pt x="202" y="374"/>
                </a:lnTo>
                <a:lnTo>
                  <a:pt x="205" y="374"/>
                </a:lnTo>
                <a:lnTo>
                  <a:pt x="213" y="374"/>
                </a:lnTo>
                <a:lnTo>
                  <a:pt x="214" y="374"/>
                </a:lnTo>
                <a:lnTo>
                  <a:pt x="222" y="374"/>
                </a:lnTo>
                <a:lnTo>
                  <a:pt x="227" y="372"/>
                </a:lnTo>
                <a:lnTo>
                  <a:pt x="229" y="371"/>
                </a:lnTo>
                <a:lnTo>
                  <a:pt x="230" y="369"/>
                </a:lnTo>
                <a:lnTo>
                  <a:pt x="232" y="371"/>
                </a:lnTo>
                <a:lnTo>
                  <a:pt x="232" y="372"/>
                </a:lnTo>
                <a:lnTo>
                  <a:pt x="238" y="372"/>
                </a:lnTo>
                <a:lnTo>
                  <a:pt x="257" y="369"/>
                </a:lnTo>
                <a:lnTo>
                  <a:pt x="271" y="368"/>
                </a:lnTo>
                <a:lnTo>
                  <a:pt x="276" y="366"/>
                </a:lnTo>
                <a:lnTo>
                  <a:pt x="277" y="366"/>
                </a:lnTo>
                <a:lnTo>
                  <a:pt x="281" y="366"/>
                </a:lnTo>
                <a:lnTo>
                  <a:pt x="281" y="369"/>
                </a:lnTo>
                <a:lnTo>
                  <a:pt x="281" y="371"/>
                </a:lnTo>
                <a:lnTo>
                  <a:pt x="282" y="374"/>
                </a:lnTo>
                <a:lnTo>
                  <a:pt x="282" y="375"/>
                </a:lnTo>
                <a:lnTo>
                  <a:pt x="282" y="377"/>
                </a:lnTo>
                <a:lnTo>
                  <a:pt x="281" y="390"/>
                </a:lnTo>
                <a:lnTo>
                  <a:pt x="281" y="396"/>
                </a:lnTo>
                <a:lnTo>
                  <a:pt x="282" y="409"/>
                </a:lnTo>
                <a:lnTo>
                  <a:pt x="282" y="415"/>
                </a:lnTo>
                <a:lnTo>
                  <a:pt x="284" y="418"/>
                </a:lnTo>
                <a:lnTo>
                  <a:pt x="284" y="420"/>
                </a:lnTo>
                <a:lnTo>
                  <a:pt x="284" y="434"/>
                </a:lnTo>
                <a:lnTo>
                  <a:pt x="282" y="435"/>
                </a:lnTo>
                <a:lnTo>
                  <a:pt x="282" y="437"/>
                </a:lnTo>
                <a:lnTo>
                  <a:pt x="281" y="439"/>
                </a:lnTo>
                <a:lnTo>
                  <a:pt x="279" y="440"/>
                </a:lnTo>
                <a:lnTo>
                  <a:pt x="277" y="440"/>
                </a:lnTo>
                <a:lnTo>
                  <a:pt x="274" y="442"/>
                </a:lnTo>
                <a:lnTo>
                  <a:pt x="260" y="443"/>
                </a:lnTo>
                <a:lnTo>
                  <a:pt x="251" y="443"/>
                </a:lnTo>
                <a:lnTo>
                  <a:pt x="238" y="445"/>
                </a:lnTo>
                <a:lnTo>
                  <a:pt x="199" y="445"/>
                </a:lnTo>
                <a:lnTo>
                  <a:pt x="181" y="445"/>
                </a:lnTo>
                <a:lnTo>
                  <a:pt x="147" y="446"/>
                </a:lnTo>
                <a:lnTo>
                  <a:pt x="82" y="446"/>
                </a:lnTo>
                <a:lnTo>
                  <a:pt x="63" y="446"/>
                </a:lnTo>
                <a:lnTo>
                  <a:pt x="41" y="448"/>
                </a:lnTo>
                <a:lnTo>
                  <a:pt x="6" y="448"/>
                </a:lnTo>
                <a:lnTo>
                  <a:pt x="5" y="448"/>
                </a:lnTo>
                <a:lnTo>
                  <a:pt x="3" y="446"/>
                </a:lnTo>
                <a:lnTo>
                  <a:pt x="1" y="445"/>
                </a:lnTo>
                <a:lnTo>
                  <a:pt x="1" y="442"/>
                </a:lnTo>
                <a:lnTo>
                  <a:pt x="1" y="439"/>
                </a:lnTo>
                <a:lnTo>
                  <a:pt x="1" y="437"/>
                </a:lnTo>
                <a:lnTo>
                  <a:pt x="3" y="434"/>
                </a:lnTo>
                <a:lnTo>
                  <a:pt x="3" y="424"/>
                </a:lnTo>
                <a:lnTo>
                  <a:pt x="1" y="407"/>
                </a:lnTo>
                <a:lnTo>
                  <a:pt x="0" y="391"/>
                </a:lnTo>
                <a:lnTo>
                  <a:pt x="3" y="383"/>
                </a:lnTo>
                <a:lnTo>
                  <a:pt x="5" y="382"/>
                </a:lnTo>
                <a:lnTo>
                  <a:pt x="5" y="380"/>
                </a:lnTo>
                <a:lnTo>
                  <a:pt x="6" y="380"/>
                </a:lnTo>
                <a:lnTo>
                  <a:pt x="8" y="380"/>
                </a:lnTo>
                <a:lnTo>
                  <a:pt x="9" y="382"/>
                </a:lnTo>
                <a:lnTo>
                  <a:pt x="9" y="383"/>
                </a:lnTo>
                <a:lnTo>
                  <a:pt x="11" y="385"/>
                </a:lnTo>
                <a:lnTo>
                  <a:pt x="35" y="383"/>
                </a:lnTo>
                <a:lnTo>
                  <a:pt x="46" y="383"/>
                </a:lnTo>
                <a:lnTo>
                  <a:pt x="63" y="383"/>
                </a:lnTo>
                <a:lnTo>
                  <a:pt x="71" y="382"/>
                </a:lnTo>
                <a:lnTo>
                  <a:pt x="80" y="382"/>
                </a:lnTo>
                <a:lnTo>
                  <a:pt x="93" y="382"/>
                </a:lnTo>
                <a:lnTo>
                  <a:pt x="106" y="380"/>
                </a:lnTo>
                <a:lnTo>
                  <a:pt x="118" y="379"/>
                </a:lnTo>
                <a:lnTo>
                  <a:pt x="128" y="379"/>
                </a:lnTo>
                <a:lnTo>
                  <a:pt x="143" y="377"/>
                </a:lnTo>
                <a:lnTo>
                  <a:pt x="150" y="377"/>
                </a:lnTo>
                <a:lnTo>
                  <a:pt x="161" y="375"/>
                </a:lnTo>
                <a:lnTo>
                  <a:pt x="169" y="375"/>
                </a:lnTo>
                <a:lnTo>
                  <a:pt x="169" y="374"/>
                </a:lnTo>
                <a:lnTo>
                  <a:pt x="170" y="347"/>
                </a:lnTo>
                <a:lnTo>
                  <a:pt x="172" y="323"/>
                </a:lnTo>
                <a:lnTo>
                  <a:pt x="172" y="317"/>
                </a:lnTo>
                <a:lnTo>
                  <a:pt x="172" y="314"/>
                </a:lnTo>
                <a:lnTo>
                  <a:pt x="170" y="312"/>
                </a:lnTo>
                <a:lnTo>
                  <a:pt x="169" y="311"/>
                </a:lnTo>
                <a:lnTo>
                  <a:pt x="158" y="312"/>
                </a:lnTo>
                <a:lnTo>
                  <a:pt x="154" y="325"/>
                </a:lnTo>
                <a:lnTo>
                  <a:pt x="151" y="336"/>
                </a:lnTo>
                <a:lnTo>
                  <a:pt x="150" y="344"/>
                </a:lnTo>
                <a:lnTo>
                  <a:pt x="147" y="350"/>
                </a:lnTo>
                <a:lnTo>
                  <a:pt x="145" y="355"/>
                </a:lnTo>
                <a:lnTo>
                  <a:pt x="143" y="360"/>
                </a:lnTo>
                <a:lnTo>
                  <a:pt x="142" y="364"/>
                </a:lnTo>
                <a:lnTo>
                  <a:pt x="140" y="368"/>
                </a:lnTo>
                <a:lnTo>
                  <a:pt x="137" y="368"/>
                </a:lnTo>
                <a:lnTo>
                  <a:pt x="135" y="366"/>
                </a:lnTo>
                <a:lnTo>
                  <a:pt x="134" y="366"/>
                </a:lnTo>
                <a:lnTo>
                  <a:pt x="131" y="368"/>
                </a:lnTo>
                <a:lnTo>
                  <a:pt x="129" y="366"/>
                </a:lnTo>
                <a:lnTo>
                  <a:pt x="129" y="364"/>
                </a:lnTo>
                <a:lnTo>
                  <a:pt x="123" y="363"/>
                </a:lnTo>
                <a:lnTo>
                  <a:pt x="120" y="361"/>
                </a:lnTo>
                <a:lnTo>
                  <a:pt x="110" y="357"/>
                </a:lnTo>
                <a:lnTo>
                  <a:pt x="109" y="357"/>
                </a:lnTo>
                <a:lnTo>
                  <a:pt x="107" y="357"/>
                </a:lnTo>
                <a:lnTo>
                  <a:pt x="106" y="355"/>
                </a:lnTo>
                <a:lnTo>
                  <a:pt x="104" y="355"/>
                </a:lnTo>
                <a:lnTo>
                  <a:pt x="83" y="345"/>
                </a:lnTo>
                <a:lnTo>
                  <a:pt x="80" y="344"/>
                </a:lnTo>
                <a:lnTo>
                  <a:pt x="80" y="345"/>
                </a:lnTo>
                <a:lnTo>
                  <a:pt x="79" y="347"/>
                </a:lnTo>
                <a:lnTo>
                  <a:pt x="77" y="347"/>
                </a:lnTo>
                <a:lnTo>
                  <a:pt x="68" y="342"/>
                </a:lnTo>
                <a:lnTo>
                  <a:pt x="52" y="333"/>
                </a:lnTo>
                <a:lnTo>
                  <a:pt x="28" y="322"/>
                </a:lnTo>
                <a:lnTo>
                  <a:pt x="19" y="317"/>
                </a:lnTo>
                <a:lnTo>
                  <a:pt x="11" y="312"/>
                </a:lnTo>
                <a:lnTo>
                  <a:pt x="9" y="311"/>
                </a:lnTo>
                <a:lnTo>
                  <a:pt x="8" y="311"/>
                </a:lnTo>
                <a:lnTo>
                  <a:pt x="8" y="308"/>
                </a:lnTo>
                <a:lnTo>
                  <a:pt x="5" y="306"/>
                </a:lnTo>
                <a:lnTo>
                  <a:pt x="3" y="304"/>
                </a:lnTo>
                <a:lnTo>
                  <a:pt x="3" y="301"/>
                </a:lnTo>
                <a:lnTo>
                  <a:pt x="5" y="293"/>
                </a:lnTo>
                <a:lnTo>
                  <a:pt x="5" y="287"/>
                </a:lnTo>
                <a:lnTo>
                  <a:pt x="5" y="279"/>
                </a:lnTo>
                <a:lnTo>
                  <a:pt x="5" y="278"/>
                </a:lnTo>
                <a:lnTo>
                  <a:pt x="6" y="276"/>
                </a:lnTo>
                <a:lnTo>
                  <a:pt x="8" y="274"/>
                </a:lnTo>
                <a:lnTo>
                  <a:pt x="12" y="267"/>
                </a:lnTo>
                <a:lnTo>
                  <a:pt x="23" y="256"/>
                </a:lnTo>
                <a:lnTo>
                  <a:pt x="30" y="246"/>
                </a:lnTo>
                <a:lnTo>
                  <a:pt x="39" y="235"/>
                </a:lnTo>
                <a:lnTo>
                  <a:pt x="49" y="222"/>
                </a:lnTo>
                <a:lnTo>
                  <a:pt x="52" y="219"/>
                </a:lnTo>
                <a:lnTo>
                  <a:pt x="55" y="218"/>
                </a:lnTo>
                <a:lnTo>
                  <a:pt x="58" y="218"/>
                </a:lnTo>
                <a:lnTo>
                  <a:pt x="61" y="219"/>
                </a:lnTo>
                <a:lnTo>
                  <a:pt x="85" y="229"/>
                </a:lnTo>
                <a:lnTo>
                  <a:pt x="102" y="237"/>
                </a:lnTo>
                <a:lnTo>
                  <a:pt x="113" y="241"/>
                </a:lnTo>
                <a:lnTo>
                  <a:pt x="132" y="248"/>
                </a:lnTo>
                <a:lnTo>
                  <a:pt x="140" y="251"/>
                </a:lnTo>
                <a:lnTo>
                  <a:pt x="153" y="256"/>
                </a:lnTo>
                <a:lnTo>
                  <a:pt x="158" y="256"/>
                </a:lnTo>
                <a:lnTo>
                  <a:pt x="159" y="257"/>
                </a:lnTo>
                <a:lnTo>
                  <a:pt x="161" y="260"/>
                </a:lnTo>
                <a:lnTo>
                  <a:pt x="161" y="262"/>
                </a:lnTo>
                <a:lnTo>
                  <a:pt x="159" y="265"/>
                </a:lnTo>
                <a:lnTo>
                  <a:pt x="161" y="267"/>
                </a:lnTo>
                <a:lnTo>
                  <a:pt x="162" y="271"/>
                </a:lnTo>
                <a:lnTo>
                  <a:pt x="164" y="276"/>
                </a:lnTo>
                <a:lnTo>
                  <a:pt x="164" y="279"/>
                </a:lnTo>
                <a:lnTo>
                  <a:pt x="164" y="281"/>
                </a:lnTo>
                <a:lnTo>
                  <a:pt x="164" y="284"/>
                </a:lnTo>
                <a:lnTo>
                  <a:pt x="164" y="287"/>
                </a:lnTo>
                <a:lnTo>
                  <a:pt x="165" y="287"/>
                </a:lnTo>
                <a:lnTo>
                  <a:pt x="184" y="282"/>
                </a:lnTo>
                <a:lnTo>
                  <a:pt x="199" y="279"/>
                </a:lnTo>
                <a:lnTo>
                  <a:pt x="213" y="273"/>
                </a:lnTo>
                <a:lnTo>
                  <a:pt x="221" y="268"/>
                </a:lnTo>
                <a:lnTo>
                  <a:pt x="229" y="260"/>
                </a:lnTo>
                <a:lnTo>
                  <a:pt x="232" y="256"/>
                </a:lnTo>
                <a:lnTo>
                  <a:pt x="235" y="249"/>
                </a:lnTo>
                <a:lnTo>
                  <a:pt x="240" y="237"/>
                </a:lnTo>
                <a:lnTo>
                  <a:pt x="241" y="227"/>
                </a:lnTo>
                <a:lnTo>
                  <a:pt x="240" y="215"/>
                </a:lnTo>
                <a:lnTo>
                  <a:pt x="235" y="204"/>
                </a:lnTo>
                <a:lnTo>
                  <a:pt x="229" y="192"/>
                </a:lnTo>
                <a:lnTo>
                  <a:pt x="222" y="181"/>
                </a:lnTo>
                <a:lnTo>
                  <a:pt x="214" y="172"/>
                </a:lnTo>
                <a:lnTo>
                  <a:pt x="203" y="161"/>
                </a:lnTo>
                <a:lnTo>
                  <a:pt x="202" y="161"/>
                </a:lnTo>
                <a:lnTo>
                  <a:pt x="200" y="159"/>
                </a:lnTo>
                <a:lnTo>
                  <a:pt x="200" y="158"/>
                </a:lnTo>
                <a:lnTo>
                  <a:pt x="199" y="156"/>
                </a:lnTo>
                <a:lnTo>
                  <a:pt x="195" y="153"/>
                </a:lnTo>
                <a:lnTo>
                  <a:pt x="192" y="151"/>
                </a:lnTo>
                <a:lnTo>
                  <a:pt x="180" y="140"/>
                </a:lnTo>
                <a:lnTo>
                  <a:pt x="173" y="137"/>
                </a:lnTo>
                <a:lnTo>
                  <a:pt x="167" y="136"/>
                </a:lnTo>
                <a:lnTo>
                  <a:pt x="164" y="136"/>
                </a:lnTo>
                <a:lnTo>
                  <a:pt x="162" y="137"/>
                </a:lnTo>
                <a:lnTo>
                  <a:pt x="158" y="140"/>
                </a:lnTo>
                <a:lnTo>
                  <a:pt x="159" y="144"/>
                </a:lnTo>
                <a:lnTo>
                  <a:pt x="159" y="145"/>
                </a:lnTo>
                <a:lnTo>
                  <a:pt x="159" y="150"/>
                </a:lnTo>
                <a:lnTo>
                  <a:pt x="158" y="155"/>
                </a:lnTo>
                <a:lnTo>
                  <a:pt x="159" y="156"/>
                </a:lnTo>
                <a:lnTo>
                  <a:pt x="159" y="158"/>
                </a:lnTo>
                <a:lnTo>
                  <a:pt x="159" y="159"/>
                </a:lnTo>
                <a:lnTo>
                  <a:pt x="158" y="166"/>
                </a:lnTo>
                <a:lnTo>
                  <a:pt x="154" y="172"/>
                </a:lnTo>
                <a:lnTo>
                  <a:pt x="151" y="180"/>
                </a:lnTo>
                <a:lnTo>
                  <a:pt x="147" y="186"/>
                </a:lnTo>
                <a:lnTo>
                  <a:pt x="142" y="191"/>
                </a:lnTo>
                <a:lnTo>
                  <a:pt x="137" y="192"/>
                </a:lnTo>
                <a:lnTo>
                  <a:pt x="123" y="191"/>
                </a:lnTo>
                <a:lnTo>
                  <a:pt x="112" y="189"/>
                </a:lnTo>
                <a:lnTo>
                  <a:pt x="102" y="186"/>
                </a:lnTo>
                <a:lnTo>
                  <a:pt x="90" y="180"/>
                </a:lnTo>
                <a:lnTo>
                  <a:pt x="80" y="177"/>
                </a:lnTo>
                <a:lnTo>
                  <a:pt x="74" y="172"/>
                </a:lnTo>
                <a:lnTo>
                  <a:pt x="69" y="167"/>
                </a:lnTo>
                <a:lnTo>
                  <a:pt x="65" y="162"/>
                </a:lnTo>
                <a:lnTo>
                  <a:pt x="61" y="159"/>
                </a:lnTo>
                <a:lnTo>
                  <a:pt x="61" y="155"/>
                </a:lnTo>
                <a:lnTo>
                  <a:pt x="61" y="150"/>
                </a:lnTo>
                <a:lnTo>
                  <a:pt x="63" y="144"/>
                </a:lnTo>
                <a:lnTo>
                  <a:pt x="65" y="137"/>
                </a:lnTo>
                <a:lnTo>
                  <a:pt x="68" y="129"/>
                </a:lnTo>
                <a:lnTo>
                  <a:pt x="74" y="121"/>
                </a:lnTo>
                <a:lnTo>
                  <a:pt x="76" y="118"/>
                </a:lnTo>
                <a:lnTo>
                  <a:pt x="76" y="117"/>
                </a:lnTo>
                <a:lnTo>
                  <a:pt x="77" y="114"/>
                </a:lnTo>
                <a:lnTo>
                  <a:pt x="80" y="114"/>
                </a:lnTo>
                <a:lnTo>
                  <a:pt x="83" y="112"/>
                </a:lnTo>
                <a:lnTo>
                  <a:pt x="88" y="110"/>
                </a:lnTo>
                <a:lnTo>
                  <a:pt x="94" y="112"/>
                </a:lnTo>
                <a:lnTo>
                  <a:pt x="96" y="107"/>
                </a:lnTo>
                <a:lnTo>
                  <a:pt x="104" y="92"/>
                </a:lnTo>
                <a:lnTo>
                  <a:pt x="106" y="88"/>
                </a:lnTo>
                <a:lnTo>
                  <a:pt x="112" y="79"/>
                </a:lnTo>
                <a:lnTo>
                  <a:pt x="118" y="69"/>
                </a:lnTo>
                <a:lnTo>
                  <a:pt x="123" y="63"/>
                </a:lnTo>
                <a:lnTo>
                  <a:pt x="128" y="58"/>
                </a:lnTo>
                <a:lnTo>
                  <a:pt x="140" y="49"/>
                </a:lnTo>
                <a:lnTo>
                  <a:pt x="145" y="47"/>
                </a:lnTo>
                <a:lnTo>
                  <a:pt x="150" y="46"/>
                </a:lnTo>
                <a:lnTo>
                  <a:pt x="153" y="46"/>
                </a:lnTo>
                <a:lnTo>
                  <a:pt x="159" y="46"/>
                </a:lnTo>
                <a:lnTo>
                  <a:pt x="161" y="44"/>
                </a:lnTo>
                <a:lnTo>
                  <a:pt x="162" y="44"/>
                </a:lnTo>
                <a:lnTo>
                  <a:pt x="164" y="43"/>
                </a:lnTo>
                <a:lnTo>
                  <a:pt x="165" y="41"/>
                </a:lnTo>
                <a:lnTo>
                  <a:pt x="170" y="35"/>
                </a:lnTo>
                <a:lnTo>
                  <a:pt x="177" y="27"/>
                </a:lnTo>
                <a:lnTo>
                  <a:pt x="180" y="17"/>
                </a:lnTo>
                <a:lnTo>
                  <a:pt x="184" y="9"/>
                </a:lnTo>
                <a:lnTo>
                  <a:pt x="186" y="6"/>
                </a:lnTo>
                <a:lnTo>
                  <a:pt x="186" y="5"/>
                </a:lnTo>
                <a:lnTo>
                  <a:pt x="189" y="5"/>
                </a:lnTo>
                <a:close/>
                <a:moveTo>
                  <a:pt x="225" y="375"/>
                </a:moveTo>
                <a:lnTo>
                  <a:pt x="225" y="375"/>
                </a:lnTo>
                <a:lnTo>
                  <a:pt x="222" y="375"/>
                </a:lnTo>
                <a:lnTo>
                  <a:pt x="225" y="375"/>
                </a:lnTo>
                <a:lnTo>
                  <a:pt x="227" y="375"/>
                </a:lnTo>
                <a:lnTo>
                  <a:pt x="225" y="375"/>
                </a:lnTo>
                <a:close/>
                <a:moveTo>
                  <a:pt x="9" y="292"/>
                </a:moveTo>
                <a:lnTo>
                  <a:pt x="9" y="292"/>
                </a:lnTo>
                <a:lnTo>
                  <a:pt x="9" y="295"/>
                </a:lnTo>
                <a:lnTo>
                  <a:pt x="11" y="297"/>
                </a:lnTo>
                <a:lnTo>
                  <a:pt x="11" y="295"/>
                </a:lnTo>
                <a:lnTo>
                  <a:pt x="11" y="293"/>
                </a:lnTo>
                <a:lnTo>
                  <a:pt x="9" y="292"/>
                </a:lnTo>
                <a:lnTo>
                  <a:pt x="9" y="290"/>
                </a:lnTo>
                <a:lnTo>
                  <a:pt x="11" y="290"/>
                </a:lnTo>
                <a:lnTo>
                  <a:pt x="11" y="284"/>
                </a:lnTo>
                <a:lnTo>
                  <a:pt x="9" y="284"/>
                </a:lnTo>
                <a:lnTo>
                  <a:pt x="9" y="292"/>
                </a:lnTo>
                <a:close/>
                <a:moveTo>
                  <a:pt x="90" y="177"/>
                </a:moveTo>
                <a:lnTo>
                  <a:pt x="90" y="177"/>
                </a:lnTo>
                <a:lnTo>
                  <a:pt x="88" y="177"/>
                </a:lnTo>
                <a:lnTo>
                  <a:pt x="90" y="177"/>
                </a:lnTo>
                <a:lnTo>
                  <a:pt x="90" y="178"/>
                </a:lnTo>
                <a:lnTo>
                  <a:pt x="102" y="183"/>
                </a:lnTo>
                <a:lnTo>
                  <a:pt x="113" y="186"/>
                </a:lnTo>
                <a:lnTo>
                  <a:pt x="126" y="188"/>
                </a:lnTo>
                <a:lnTo>
                  <a:pt x="137" y="189"/>
                </a:lnTo>
                <a:lnTo>
                  <a:pt x="140" y="188"/>
                </a:lnTo>
                <a:lnTo>
                  <a:pt x="145" y="185"/>
                </a:lnTo>
                <a:lnTo>
                  <a:pt x="148" y="180"/>
                </a:lnTo>
                <a:lnTo>
                  <a:pt x="150" y="177"/>
                </a:lnTo>
                <a:lnTo>
                  <a:pt x="150" y="175"/>
                </a:lnTo>
                <a:lnTo>
                  <a:pt x="148" y="178"/>
                </a:lnTo>
                <a:lnTo>
                  <a:pt x="147" y="178"/>
                </a:lnTo>
                <a:lnTo>
                  <a:pt x="145" y="178"/>
                </a:lnTo>
                <a:lnTo>
                  <a:pt x="143" y="181"/>
                </a:lnTo>
                <a:lnTo>
                  <a:pt x="142" y="183"/>
                </a:lnTo>
                <a:lnTo>
                  <a:pt x="140" y="185"/>
                </a:lnTo>
                <a:lnTo>
                  <a:pt x="139" y="185"/>
                </a:lnTo>
                <a:lnTo>
                  <a:pt x="139" y="183"/>
                </a:lnTo>
                <a:lnTo>
                  <a:pt x="134" y="185"/>
                </a:lnTo>
                <a:lnTo>
                  <a:pt x="132" y="186"/>
                </a:lnTo>
                <a:lnTo>
                  <a:pt x="132" y="188"/>
                </a:lnTo>
                <a:lnTo>
                  <a:pt x="129" y="188"/>
                </a:lnTo>
                <a:lnTo>
                  <a:pt x="128" y="186"/>
                </a:lnTo>
                <a:lnTo>
                  <a:pt x="126" y="186"/>
                </a:lnTo>
                <a:lnTo>
                  <a:pt x="113" y="186"/>
                </a:lnTo>
                <a:lnTo>
                  <a:pt x="107" y="183"/>
                </a:lnTo>
                <a:lnTo>
                  <a:pt x="102" y="181"/>
                </a:lnTo>
                <a:lnTo>
                  <a:pt x="99" y="180"/>
                </a:lnTo>
                <a:lnTo>
                  <a:pt x="93" y="178"/>
                </a:lnTo>
                <a:lnTo>
                  <a:pt x="90" y="177"/>
                </a:lnTo>
                <a:close/>
                <a:moveTo>
                  <a:pt x="240" y="254"/>
                </a:moveTo>
                <a:lnTo>
                  <a:pt x="240" y="254"/>
                </a:lnTo>
                <a:lnTo>
                  <a:pt x="238" y="257"/>
                </a:lnTo>
                <a:lnTo>
                  <a:pt x="233" y="262"/>
                </a:lnTo>
                <a:lnTo>
                  <a:pt x="225" y="270"/>
                </a:lnTo>
                <a:lnTo>
                  <a:pt x="216" y="276"/>
                </a:lnTo>
                <a:lnTo>
                  <a:pt x="206" y="281"/>
                </a:lnTo>
                <a:lnTo>
                  <a:pt x="200" y="286"/>
                </a:lnTo>
                <a:lnTo>
                  <a:pt x="192" y="289"/>
                </a:lnTo>
                <a:lnTo>
                  <a:pt x="184" y="292"/>
                </a:lnTo>
                <a:lnTo>
                  <a:pt x="178" y="292"/>
                </a:lnTo>
                <a:lnTo>
                  <a:pt x="165" y="292"/>
                </a:lnTo>
                <a:lnTo>
                  <a:pt x="164" y="293"/>
                </a:lnTo>
                <a:lnTo>
                  <a:pt x="162" y="293"/>
                </a:lnTo>
                <a:lnTo>
                  <a:pt x="161" y="293"/>
                </a:lnTo>
                <a:lnTo>
                  <a:pt x="154" y="293"/>
                </a:lnTo>
                <a:lnTo>
                  <a:pt x="150" y="293"/>
                </a:lnTo>
                <a:lnTo>
                  <a:pt x="145" y="293"/>
                </a:lnTo>
                <a:lnTo>
                  <a:pt x="143" y="293"/>
                </a:lnTo>
                <a:lnTo>
                  <a:pt x="143" y="292"/>
                </a:lnTo>
                <a:lnTo>
                  <a:pt x="143" y="290"/>
                </a:lnTo>
                <a:lnTo>
                  <a:pt x="143" y="289"/>
                </a:lnTo>
                <a:lnTo>
                  <a:pt x="148" y="281"/>
                </a:lnTo>
                <a:lnTo>
                  <a:pt x="151" y="273"/>
                </a:lnTo>
                <a:lnTo>
                  <a:pt x="153" y="267"/>
                </a:lnTo>
                <a:lnTo>
                  <a:pt x="154" y="263"/>
                </a:lnTo>
                <a:lnTo>
                  <a:pt x="153" y="262"/>
                </a:lnTo>
                <a:lnTo>
                  <a:pt x="153" y="259"/>
                </a:lnTo>
                <a:lnTo>
                  <a:pt x="147" y="256"/>
                </a:lnTo>
                <a:lnTo>
                  <a:pt x="143" y="256"/>
                </a:lnTo>
                <a:lnTo>
                  <a:pt x="115" y="245"/>
                </a:lnTo>
                <a:lnTo>
                  <a:pt x="90" y="237"/>
                </a:lnTo>
                <a:lnTo>
                  <a:pt x="69" y="230"/>
                </a:lnTo>
                <a:lnTo>
                  <a:pt x="65" y="229"/>
                </a:lnTo>
                <a:lnTo>
                  <a:pt x="53" y="226"/>
                </a:lnTo>
                <a:lnTo>
                  <a:pt x="52" y="224"/>
                </a:lnTo>
                <a:lnTo>
                  <a:pt x="50" y="224"/>
                </a:lnTo>
                <a:lnTo>
                  <a:pt x="42" y="237"/>
                </a:lnTo>
                <a:lnTo>
                  <a:pt x="36" y="243"/>
                </a:lnTo>
                <a:lnTo>
                  <a:pt x="25" y="257"/>
                </a:lnTo>
                <a:lnTo>
                  <a:pt x="12" y="274"/>
                </a:lnTo>
                <a:lnTo>
                  <a:pt x="11" y="278"/>
                </a:lnTo>
                <a:lnTo>
                  <a:pt x="11" y="279"/>
                </a:lnTo>
                <a:lnTo>
                  <a:pt x="14" y="279"/>
                </a:lnTo>
                <a:lnTo>
                  <a:pt x="16" y="281"/>
                </a:lnTo>
                <a:lnTo>
                  <a:pt x="17" y="282"/>
                </a:lnTo>
                <a:lnTo>
                  <a:pt x="28" y="289"/>
                </a:lnTo>
                <a:lnTo>
                  <a:pt x="30" y="289"/>
                </a:lnTo>
                <a:lnTo>
                  <a:pt x="31" y="289"/>
                </a:lnTo>
                <a:lnTo>
                  <a:pt x="33" y="290"/>
                </a:lnTo>
                <a:lnTo>
                  <a:pt x="33" y="292"/>
                </a:lnTo>
                <a:lnTo>
                  <a:pt x="38" y="293"/>
                </a:lnTo>
                <a:lnTo>
                  <a:pt x="53" y="303"/>
                </a:lnTo>
                <a:lnTo>
                  <a:pt x="55" y="303"/>
                </a:lnTo>
                <a:lnTo>
                  <a:pt x="57" y="304"/>
                </a:lnTo>
                <a:lnTo>
                  <a:pt x="58" y="304"/>
                </a:lnTo>
                <a:lnTo>
                  <a:pt x="60" y="306"/>
                </a:lnTo>
                <a:lnTo>
                  <a:pt x="71" y="312"/>
                </a:lnTo>
                <a:lnTo>
                  <a:pt x="79" y="315"/>
                </a:lnTo>
                <a:lnTo>
                  <a:pt x="88" y="319"/>
                </a:lnTo>
                <a:lnTo>
                  <a:pt x="98" y="323"/>
                </a:lnTo>
                <a:lnTo>
                  <a:pt x="110" y="330"/>
                </a:lnTo>
                <a:lnTo>
                  <a:pt x="123" y="334"/>
                </a:lnTo>
                <a:lnTo>
                  <a:pt x="126" y="334"/>
                </a:lnTo>
                <a:lnTo>
                  <a:pt x="129" y="333"/>
                </a:lnTo>
                <a:lnTo>
                  <a:pt x="135" y="320"/>
                </a:lnTo>
                <a:lnTo>
                  <a:pt x="137" y="317"/>
                </a:lnTo>
                <a:lnTo>
                  <a:pt x="137" y="312"/>
                </a:lnTo>
                <a:lnTo>
                  <a:pt x="139" y="308"/>
                </a:lnTo>
                <a:lnTo>
                  <a:pt x="139" y="304"/>
                </a:lnTo>
                <a:lnTo>
                  <a:pt x="140" y="303"/>
                </a:lnTo>
                <a:lnTo>
                  <a:pt x="142" y="303"/>
                </a:lnTo>
                <a:lnTo>
                  <a:pt x="143" y="301"/>
                </a:lnTo>
                <a:lnTo>
                  <a:pt x="147" y="301"/>
                </a:lnTo>
                <a:lnTo>
                  <a:pt x="147" y="303"/>
                </a:lnTo>
                <a:lnTo>
                  <a:pt x="148" y="304"/>
                </a:lnTo>
                <a:lnTo>
                  <a:pt x="150" y="304"/>
                </a:lnTo>
                <a:lnTo>
                  <a:pt x="158" y="304"/>
                </a:lnTo>
                <a:lnTo>
                  <a:pt x="186" y="304"/>
                </a:lnTo>
                <a:lnTo>
                  <a:pt x="192" y="304"/>
                </a:lnTo>
                <a:lnTo>
                  <a:pt x="195" y="304"/>
                </a:lnTo>
                <a:lnTo>
                  <a:pt x="197" y="304"/>
                </a:lnTo>
                <a:lnTo>
                  <a:pt x="199" y="304"/>
                </a:lnTo>
                <a:lnTo>
                  <a:pt x="211" y="301"/>
                </a:lnTo>
                <a:lnTo>
                  <a:pt x="222" y="298"/>
                </a:lnTo>
                <a:lnTo>
                  <a:pt x="233" y="292"/>
                </a:lnTo>
                <a:lnTo>
                  <a:pt x="241" y="289"/>
                </a:lnTo>
                <a:lnTo>
                  <a:pt x="240" y="287"/>
                </a:lnTo>
                <a:lnTo>
                  <a:pt x="240" y="286"/>
                </a:lnTo>
                <a:lnTo>
                  <a:pt x="241" y="284"/>
                </a:lnTo>
                <a:lnTo>
                  <a:pt x="243" y="282"/>
                </a:lnTo>
                <a:lnTo>
                  <a:pt x="246" y="281"/>
                </a:lnTo>
                <a:lnTo>
                  <a:pt x="244" y="279"/>
                </a:lnTo>
                <a:lnTo>
                  <a:pt x="244" y="278"/>
                </a:lnTo>
                <a:lnTo>
                  <a:pt x="246" y="276"/>
                </a:lnTo>
                <a:lnTo>
                  <a:pt x="247" y="274"/>
                </a:lnTo>
                <a:lnTo>
                  <a:pt x="257" y="267"/>
                </a:lnTo>
                <a:lnTo>
                  <a:pt x="259" y="265"/>
                </a:lnTo>
                <a:lnTo>
                  <a:pt x="257" y="265"/>
                </a:lnTo>
                <a:lnTo>
                  <a:pt x="254" y="267"/>
                </a:lnTo>
                <a:lnTo>
                  <a:pt x="251" y="271"/>
                </a:lnTo>
                <a:lnTo>
                  <a:pt x="249" y="271"/>
                </a:lnTo>
                <a:lnTo>
                  <a:pt x="247" y="271"/>
                </a:lnTo>
                <a:lnTo>
                  <a:pt x="246" y="270"/>
                </a:lnTo>
                <a:lnTo>
                  <a:pt x="246" y="268"/>
                </a:lnTo>
                <a:lnTo>
                  <a:pt x="246" y="267"/>
                </a:lnTo>
                <a:lnTo>
                  <a:pt x="244" y="267"/>
                </a:lnTo>
                <a:lnTo>
                  <a:pt x="241" y="270"/>
                </a:lnTo>
                <a:lnTo>
                  <a:pt x="238" y="273"/>
                </a:lnTo>
                <a:lnTo>
                  <a:pt x="236" y="273"/>
                </a:lnTo>
                <a:lnTo>
                  <a:pt x="236" y="271"/>
                </a:lnTo>
                <a:lnTo>
                  <a:pt x="236" y="270"/>
                </a:lnTo>
                <a:lnTo>
                  <a:pt x="246" y="256"/>
                </a:lnTo>
                <a:lnTo>
                  <a:pt x="246" y="254"/>
                </a:lnTo>
                <a:lnTo>
                  <a:pt x="244" y="254"/>
                </a:lnTo>
                <a:lnTo>
                  <a:pt x="243" y="256"/>
                </a:lnTo>
                <a:lnTo>
                  <a:pt x="241" y="256"/>
                </a:lnTo>
                <a:lnTo>
                  <a:pt x="240" y="254"/>
                </a:lnTo>
                <a:close/>
                <a:moveTo>
                  <a:pt x="159" y="49"/>
                </a:moveTo>
                <a:lnTo>
                  <a:pt x="159" y="49"/>
                </a:lnTo>
                <a:lnTo>
                  <a:pt x="151" y="50"/>
                </a:lnTo>
                <a:lnTo>
                  <a:pt x="142" y="57"/>
                </a:lnTo>
                <a:lnTo>
                  <a:pt x="137" y="58"/>
                </a:lnTo>
                <a:lnTo>
                  <a:pt x="132" y="63"/>
                </a:lnTo>
                <a:lnTo>
                  <a:pt x="128" y="68"/>
                </a:lnTo>
                <a:lnTo>
                  <a:pt x="118" y="80"/>
                </a:lnTo>
                <a:lnTo>
                  <a:pt x="110" y="95"/>
                </a:lnTo>
                <a:lnTo>
                  <a:pt x="104" y="106"/>
                </a:lnTo>
                <a:lnTo>
                  <a:pt x="101" y="110"/>
                </a:lnTo>
                <a:lnTo>
                  <a:pt x="101" y="114"/>
                </a:lnTo>
                <a:lnTo>
                  <a:pt x="99" y="115"/>
                </a:lnTo>
                <a:lnTo>
                  <a:pt x="98" y="118"/>
                </a:lnTo>
                <a:lnTo>
                  <a:pt x="96" y="120"/>
                </a:lnTo>
                <a:lnTo>
                  <a:pt x="94" y="125"/>
                </a:lnTo>
                <a:lnTo>
                  <a:pt x="94" y="126"/>
                </a:lnTo>
                <a:lnTo>
                  <a:pt x="94" y="128"/>
                </a:lnTo>
                <a:lnTo>
                  <a:pt x="94" y="131"/>
                </a:lnTo>
                <a:lnTo>
                  <a:pt x="96" y="134"/>
                </a:lnTo>
                <a:lnTo>
                  <a:pt x="99" y="136"/>
                </a:lnTo>
                <a:lnTo>
                  <a:pt x="109" y="142"/>
                </a:lnTo>
                <a:lnTo>
                  <a:pt x="115" y="145"/>
                </a:lnTo>
                <a:lnTo>
                  <a:pt x="121" y="147"/>
                </a:lnTo>
                <a:lnTo>
                  <a:pt x="134" y="148"/>
                </a:lnTo>
                <a:lnTo>
                  <a:pt x="140" y="147"/>
                </a:lnTo>
                <a:lnTo>
                  <a:pt x="142" y="147"/>
                </a:lnTo>
                <a:lnTo>
                  <a:pt x="140" y="147"/>
                </a:lnTo>
                <a:lnTo>
                  <a:pt x="139" y="145"/>
                </a:lnTo>
                <a:lnTo>
                  <a:pt x="135" y="145"/>
                </a:lnTo>
                <a:lnTo>
                  <a:pt x="134" y="147"/>
                </a:lnTo>
                <a:lnTo>
                  <a:pt x="132" y="147"/>
                </a:lnTo>
                <a:lnTo>
                  <a:pt x="131" y="145"/>
                </a:lnTo>
                <a:lnTo>
                  <a:pt x="126" y="144"/>
                </a:lnTo>
                <a:lnTo>
                  <a:pt x="120" y="142"/>
                </a:lnTo>
                <a:lnTo>
                  <a:pt x="115" y="140"/>
                </a:lnTo>
                <a:lnTo>
                  <a:pt x="112" y="137"/>
                </a:lnTo>
                <a:lnTo>
                  <a:pt x="107" y="134"/>
                </a:lnTo>
                <a:lnTo>
                  <a:pt x="102" y="129"/>
                </a:lnTo>
                <a:lnTo>
                  <a:pt x="102" y="128"/>
                </a:lnTo>
                <a:lnTo>
                  <a:pt x="102" y="126"/>
                </a:lnTo>
                <a:lnTo>
                  <a:pt x="104" y="125"/>
                </a:lnTo>
                <a:lnTo>
                  <a:pt x="106" y="125"/>
                </a:lnTo>
                <a:lnTo>
                  <a:pt x="107" y="126"/>
                </a:lnTo>
                <a:lnTo>
                  <a:pt x="107" y="129"/>
                </a:lnTo>
                <a:lnTo>
                  <a:pt x="109" y="131"/>
                </a:lnTo>
                <a:lnTo>
                  <a:pt x="113" y="137"/>
                </a:lnTo>
                <a:lnTo>
                  <a:pt x="121" y="140"/>
                </a:lnTo>
                <a:lnTo>
                  <a:pt x="128" y="142"/>
                </a:lnTo>
                <a:lnTo>
                  <a:pt x="132" y="136"/>
                </a:lnTo>
                <a:lnTo>
                  <a:pt x="131" y="136"/>
                </a:lnTo>
                <a:lnTo>
                  <a:pt x="129" y="137"/>
                </a:lnTo>
                <a:lnTo>
                  <a:pt x="126" y="139"/>
                </a:lnTo>
                <a:lnTo>
                  <a:pt x="124" y="140"/>
                </a:lnTo>
                <a:lnTo>
                  <a:pt x="123" y="140"/>
                </a:lnTo>
                <a:lnTo>
                  <a:pt x="121" y="139"/>
                </a:lnTo>
                <a:lnTo>
                  <a:pt x="121" y="137"/>
                </a:lnTo>
                <a:lnTo>
                  <a:pt x="123" y="136"/>
                </a:lnTo>
                <a:lnTo>
                  <a:pt x="126" y="133"/>
                </a:lnTo>
                <a:lnTo>
                  <a:pt x="123" y="133"/>
                </a:lnTo>
                <a:lnTo>
                  <a:pt x="121" y="129"/>
                </a:lnTo>
                <a:lnTo>
                  <a:pt x="120" y="126"/>
                </a:lnTo>
                <a:lnTo>
                  <a:pt x="118" y="123"/>
                </a:lnTo>
                <a:lnTo>
                  <a:pt x="118" y="121"/>
                </a:lnTo>
                <a:lnTo>
                  <a:pt x="120" y="121"/>
                </a:lnTo>
                <a:lnTo>
                  <a:pt x="123" y="123"/>
                </a:lnTo>
                <a:lnTo>
                  <a:pt x="123" y="125"/>
                </a:lnTo>
                <a:lnTo>
                  <a:pt x="121" y="126"/>
                </a:lnTo>
                <a:lnTo>
                  <a:pt x="123" y="128"/>
                </a:lnTo>
                <a:lnTo>
                  <a:pt x="128" y="131"/>
                </a:lnTo>
                <a:lnTo>
                  <a:pt x="135" y="125"/>
                </a:lnTo>
                <a:lnTo>
                  <a:pt x="129" y="120"/>
                </a:lnTo>
                <a:lnTo>
                  <a:pt x="124" y="118"/>
                </a:lnTo>
                <a:lnTo>
                  <a:pt x="124" y="117"/>
                </a:lnTo>
                <a:lnTo>
                  <a:pt x="124" y="115"/>
                </a:lnTo>
                <a:lnTo>
                  <a:pt x="126" y="114"/>
                </a:lnTo>
                <a:lnTo>
                  <a:pt x="129" y="114"/>
                </a:lnTo>
                <a:lnTo>
                  <a:pt x="129" y="117"/>
                </a:lnTo>
                <a:lnTo>
                  <a:pt x="132" y="120"/>
                </a:lnTo>
                <a:lnTo>
                  <a:pt x="135" y="123"/>
                </a:lnTo>
                <a:lnTo>
                  <a:pt x="137" y="123"/>
                </a:lnTo>
                <a:lnTo>
                  <a:pt x="143" y="117"/>
                </a:lnTo>
                <a:lnTo>
                  <a:pt x="139" y="115"/>
                </a:lnTo>
                <a:lnTo>
                  <a:pt x="134" y="112"/>
                </a:lnTo>
                <a:lnTo>
                  <a:pt x="132" y="110"/>
                </a:lnTo>
                <a:lnTo>
                  <a:pt x="132" y="109"/>
                </a:lnTo>
                <a:lnTo>
                  <a:pt x="135" y="107"/>
                </a:lnTo>
                <a:lnTo>
                  <a:pt x="137" y="109"/>
                </a:lnTo>
                <a:lnTo>
                  <a:pt x="137" y="110"/>
                </a:lnTo>
                <a:lnTo>
                  <a:pt x="145" y="115"/>
                </a:lnTo>
                <a:lnTo>
                  <a:pt x="150" y="107"/>
                </a:lnTo>
                <a:lnTo>
                  <a:pt x="143" y="104"/>
                </a:lnTo>
                <a:lnTo>
                  <a:pt x="137" y="99"/>
                </a:lnTo>
                <a:lnTo>
                  <a:pt x="137" y="98"/>
                </a:lnTo>
                <a:lnTo>
                  <a:pt x="139" y="96"/>
                </a:lnTo>
                <a:lnTo>
                  <a:pt x="140" y="96"/>
                </a:lnTo>
                <a:lnTo>
                  <a:pt x="142" y="98"/>
                </a:lnTo>
                <a:lnTo>
                  <a:pt x="142" y="99"/>
                </a:lnTo>
                <a:lnTo>
                  <a:pt x="142" y="101"/>
                </a:lnTo>
                <a:lnTo>
                  <a:pt x="143" y="101"/>
                </a:lnTo>
                <a:lnTo>
                  <a:pt x="151" y="106"/>
                </a:lnTo>
                <a:lnTo>
                  <a:pt x="154" y="101"/>
                </a:lnTo>
                <a:lnTo>
                  <a:pt x="154" y="98"/>
                </a:lnTo>
                <a:lnTo>
                  <a:pt x="156" y="98"/>
                </a:lnTo>
                <a:lnTo>
                  <a:pt x="158" y="99"/>
                </a:lnTo>
                <a:lnTo>
                  <a:pt x="156" y="101"/>
                </a:lnTo>
                <a:lnTo>
                  <a:pt x="154" y="107"/>
                </a:lnTo>
                <a:lnTo>
                  <a:pt x="156" y="106"/>
                </a:lnTo>
                <a:lnTo>
                  <a:pt x="159" y="98"/>
                </a:lnTo>
                <a:lnTo>
                  <a:pt x="161" y="95"/>
                </a:lnTo>
                <a:lnTo>
                  <a:pt x="153" y="92"/>
                </a:lnTo>
                <a:lnTo>
                  <a:pt x="148" y="88"/>
                </a:lnTo>
                <a:lnTo>
                  <a:pt x="147" y="88"/>
                </a:lnTo>
                <a:lnTo>
                  <a:pt x="147" y="87"/>
                </a:lnTo>
                <a:lnTo>
                  <a:pt x="148" y="85"/>
                </a:lnTo>
                <a:lnTo>
                  <a:pt x="151" y="85"/>
                </a:lnTo>
                <a:lnTo>
                  <a:pt x="151" y="87"/>
                </a:lnTo>
                <a:lnTo>
                  <a:pt x="153" y="88"/>
                </a:lnTo>
                <a:lnTo>
                  <a:pt x="154" y="90"/>
                </a:lnTo>
                <a:lnTo>
                  <a:pt x="161" y="93"/>
                </a:lnTo>
                <a:lnTo>
                  <a:pt x="162" y="93"/>
                </a:lnTo>
                <a:lnTo>
                  <a:pt x="162" y="92"/>
                </a:lnTo>
                <a:lnTo>
                  <a:pt x="164" y="84"/>
                </a:lnTo>
                <a:lnTo>
                  <a:pt x="165" y="80"/>
                </a:lnTo>
                <a:lnTo>
                  <a:pt x="159" y="77"/>
                </a:lnTo>
                <a:lnTo>
                  <a:pt x="158" y="76"/>
                </a:lnTo>
                <a:lnTo>
                  <a:pt x="158" y="74"/>
                </a:lnTo>
                <a:lnTo>
                  <a:pt x="158" y="73"/>
                </a:lnTo>
                <a:lnTo>
                  <a:pt x="159" y="73"/>
                </a:lnTo>
                <a:lnTo>
                  <a:pt x="161" y="73"/>
                </a:lnTo>
                <a:lnTo>
                  <a:pt x="162" y="73"/>
                </a:lnTo>
                <a:lnTo>
                  <a:pt x="162" y="76"/>
                </a:lnTo>
                <a:lnTo>
                  <a:pt x="162" y="77"/>
                </a:lnTo>
                <a:lnTo>
                  <a:pt x="169" y="80"/>
                </a:lnTo>
                <a:lnTo>
                  <a:pt x="175" y="82"/>
                </a:lnTo>
                <a:lnTo>
                  <a:pt x="175" y="76"/>
                </a:lnTo>
                <a:lnTo>
                  <a:pt x="175" y="73"/>
                </a:lnTo>
                <a:lnTo>
                  <a:pt x="169" y="65"/>
                </a:lnTo>
                <a:lnTo>
                  <a:pt x="169" y="63"/>
                </a:lnTo>
                <a:lnTo>
                  <a:pt x="170" y="62"/>
                </a:lnTo>
                <a:lnTo>
                  <a:pt x="172" y="62"/>
                </a:lnTo>
                <a:lnTo>
                  <a:pt x="173" y="62"/>
                </a:lnTo>
                <a:lnTo>
                  <a:pt x="172" y="60"/>
                </a:lnTo>
                <a:lnTo>
                  <a:pt x="170" y="58"/>
                </a:lnTo>
                <a:lnTo>
                  <a:pt x="169" y="57"/>
                </a:lnTo>
                <a:lnTo>
                  <a:pt x="167" y="55"/>
                </a:lnTo>
                <a:lnTo>
                  <a:pt x="162" y="52"/>
                </a:lnTo>
                <a:lnTo>
                  <a:pt x="161" y="50"/>
                </a:lnTo>
                <a:lnTo>
                  <a:pt x="159" y="49"/>
                </a:lnTo>
                <a:close/>
                <a:moveTo>
                  <a:pt x="93" y="117"/>
                </a:moveTo>
                <a:lnTo>
                  <a:pt x="93" y="117"/>
                </a:lnTo>
                <a:lnTo>
                  <a:pt x="88" y="117"/>
                </a:lnTo>
                <a:lnTo>
                  <a:pt x="85" y="118"/>
                </a:lnTo>
                <a:lnTo>
                  <a:pt x="82" y="123"/>
                </a:lnTo>
                <a:lnTo>
                  <a:pt x="79" y="128"/>
                </a:lnTo>
                <a:lnTo>
                  <a:pt x="79" y="134"/>
                </a:lnTo>
                <a:lnTo>
                  <a:pt x="77" y="139"/>
                </a:lnTo>
                <a:lnTo>
                  <a:pt x="80" y="142"/>
                </a:lnTo>
                <a:lnTo>
                  <a:pt x="85" y="147"/>
                </a:lnTo>
                <a:lnTo>
                  <a:pt x="91" y="151"/>
                </a:lnTo>
                <a:lnTo>
                  <a:pt x="99" y="156"/>
                </a:lnTo>
                <a:lnTo>
                  <a:pt x="109" y="159"/>
                </a:lnTo>
                <a:lnTo>
                  <a:pt x="120" y="162"/>
                </a:lnTo>
                <a:lnTo>
                  <a:pt x="129" y="164"/>
                </a:lnTo>
                <a:lnTo>
                  <a:pt x="139" y="166"/>
                </a:lnTo>
                <a:lnTo>
                  <a:pt x="143" y="166"/>
                </a:lnTo>
                <a:lnTo>
                  <a:pt x="148" y="162"/>
                </a:lnTo>
                <a:lnTo>
                  <a:pt x="151" y="159"/>
                </a:lnTo>
                <a:lnTo>
                  <a:pt x="153" y="156"/>
                </a:lnTo>
                <a:lnTo>
                  <a:pt x="154" y="155"/>
                </a:lnTo>
                <a:lnTo>
                  <a:pt x="154" y="150"/>
                </a:lnTo>
                <a:lnTo>
                  <a:pt x="153" y="147"/>
                </a:lnTo>
                <a:lnTo>
                  <a:pt x="153" y="148"/>
                </a:lnTo>
                <a:lnTo>
                  <a:pt x="147" y="153"/>
                </a:lnTo>
                <a:lnTo>
                  <a:pt x="140" y="156"/>
                </a:lnTo>
                <a:lnTo>
                  <a:pt x="134" y="156"/>
                </a:lnTo>
                <a:lnTo>
                  <a:pt x="126" y="155"/>
                </a:lnTo>
                <a:lnTo>
                  <a:pt x="124" y="155"/>
                </a:lnTo>
                <a:lnTo>
                  <a:pt x="121" y="153"/>
                </a:lnTo>
                <a:lnTo>
                  <a:pt x="121" y="151"/>
                </a:lnTo>
                <a:lnTo>
                  <a:pt x="109" y="147"/>
                </a:lnTo>
                <a:lnTo>
                  <a:pt x="102" y="144"/>
                </a:lnTo>
                <a:lnTo>
                  <a:pt x="98" y="139"/>
                </a:lnTo>
                <a:lnTo>
                  <a:pt x="94" y="137"/>
                </a:lnTo>
                <a:lnTo>
                  <a:pt x="91" y="133"/>
                </a:lnTo>
                <a:lnTo>
                  <a:pt x="88" y="128"/>
                </a:lnTo>
                <a:lnTo>
                  <a:pt x="88" y="126"/>
                </a:lnTo>
                <a:lnTo>
                  <a:pt x="90" y="121"/>
                </a:lnTo>
                <a:lnTo>
                  <a:pt x="93" y="117"/>
                </a:lnTo>
                <a:close/>
                <a:moveTo>
                  <a:pt x="124" y="167"/>
                </a:moveTo>
                <a:lnTo>
                  <a:pt x="124" y="167"/>
                </a:lnTo>
                <a:lnTo>
                  <a:pt x="113" y="166"/>
                </a:lnTo>
                <a:lnTo>
                  <a:pt x="104" y="162"/>
                </a:lnTo>
                <a:lnTo>
                  <a:pt x="94" y="158"/>
                </a:lnTo>
                <a:lnTo>
                  <a:pt x="87" y="153"/>
                </a:lnTo>
                <a:lnTo>
                  <a:pt x="82" y="148"/>
                </a:lnTo>
                <a:lnTo>
                  <a:pt x="77" y="145"/>
                </a:lnTo>
                <a:lnTo>
                  <a:pt x="76" y="142"/>
                </a:lnTo>
                <a:lnTo>
                  <a:pt x="76" y="140"/>
                </a:lnTo>
                <a:lnTo>
                  <a:pt x="74" y="136"/>
                </a:lnTo>
                <a:lnTo>
                  <a:pt x="69" y="142"/>
                </a:lnTo>
                <a:lnTo>
                  <a:pt x="69" y="144"/>
                </a:lnTo>
                <a:lnTo>
                  <a:pt x="69" y="150"/>
                </a:lnTo>
                <a:lnTo>
                  <a:pt x="69" y="156"/>
                </a:lnTo>
                <a:lnTo>
                  <a:pt x="72" y="162"/>
                </a:lnTo>
                <a:lnTo>
                  <a:pt x="76" y="166"/>
                </a:lnTo>
                <a:lnTo>
                  <a:pt x="79" y="169"/>
                </a:lnTo>
                <a:lnTo>
                  <a:pt x="80" y="170"/>
                </a:lnTo>
                <a:lnTo>
                  <a:pt x="93" y="175"/>
                </a:lnTo>
                <a:lnTo>
                  <a:pt x="96" y="177"/>
                </a:lnTo>
                <a:lnTo>
                  <a:pt x="99" y="177"/>
                </a:lnTo>
                <a:lnTo>
                  <a:pt x="107" y="177"/>
                </a:lnTo>
                <a:lnTo>
                  <a:pt x="112" y="177"/>
                </a:lnTo>
                <a:lnTo>
                  <a:pt x="110" y="177"/>
                </a:lnTo>
                <a:lnTo>
                  <a:pt x="102" y="175"/>
                </a:lnTo>
                <a:lnTo>
                  <a:pt x="94" y="170"/>
                </a:lnTo>
                <a:lnTo>
                  <a:pt x="93" y="169"/>
                </a:lnTo>
                <a:lnTo>
                  <a:pt x="91" y="167"/>
                </a:lnTo>
                <a:lnTo>
                  <a:pt x="94" y="167"/>
                </a:lnTo>
                <a:lnTo>
                  <a:pt x="98" y="169"/>
                </a:lnTo>
                <a:lnTo>
                  <a:pt x="110" y="174"/>
                </a:lnTo>
                <a:lnTo>
                  <a:pt x="112" y="174"/>
                </a:lnTo>
                <a:lnTo>
                  <a:pt x="121" y="174"/>
                </a:lnTo>
                <a:lnTo>
                  <a:pt x="123" y="172"/>
                </a:lnTo>
                <a:lnTo>
                  <a:pt x="124" y="167"/>
                </a:lnTo>
                <a:close/>
                <a:moveTo>
                  <a:pt x="180" y="121"/>
                </a:moveTo>
                <a:lnTo>
                  <a:pt x="180" y="121"/>
                </a:lnTo>
                <a:lnTo>
                  <a:pt x="177" y="125"/>
                </a:lnTo>
                <a:lnTo>
                  <a:pt x="177" y="126"/>
                </a:lnTo>
                <a:lnTo>
                  <a:pt x="175" y="126"/>
                </a:lnTo>
                <a:lnTo>
                  <a:pt x="175" y="125"/>
                </a:lnTo>
                <a:lnTo>
                  <a:pt x="175" y="123"/>
                </a:lnTo>
                <a:lnTo>
                  <a:pt x="180" y="118"/>
                </a:lnTo>
                <a:lnTo>
                  <a:pt x="181" y="112"/>
                </a:lnTo>
                <a:lnTo>
                  <a:pt x="181" y="114"/>
                </a:lnTo>
                <a:lnTo>
                  <a:pt x="173" y="121"/>
                </a:lnTo>
                <a:lnTo>
                  <a:pt x="173" y="123"/>
                </a:lnTo>
                <a:lnTo>
                  <a:pt x="172" y="123"/>
                </a:lnTo>
                <a:lnTo>
                  <a:pt x="167" y="131"/>
                </a:lnTo>
                <a:lnTo>
                  <a:pt x="169" y="131"/>
                </a:lnTo>
                <a:lnTo>
                  <a:pt x="173" y="133"/>
                </a:lnTo>
                <a:lnTo>
                  <a:pt x="177" y="134"/>
                </a:lnTo>
                <a:lnTo>
                  <a:pt x="189" y="142"/>
                </a:lnTo>
                <a:lnTo>
                  <a:pt x="192" y="144"/>
                </a:lnTo>
                <a:lnTo>
                  <a:pt x="194" y="140"/>
                </a:lnTo>
                <a:lnTo>
                  <a:pt x="195" y="139"/>
                </a:lnTo>
                <a:lnTo>
                  <a:pt x="197" y="137"/>
                </a:lnTo>
                <a:lnTo>
                  <a:pt x="214" y="125"/>
                </a:lnTo>
                <a:lnTo>
                  <a:pt x="218" y="123"/>
                </a:lnTo>
                <a:lnTo>
                  <a:pt x="218" y="120"/>
                </a:lnTo>
                <a:lnTo>
                  <a:pt x="219" y="120"/>
                </a:lnTo>
                <a:lnTo>
                  <a:pt x="219" y="118"/>
                </a:lnTo>
                <a:lnTo>
                  <a:pt x="221" y="120"/>
                </a:lnTo>
                <a:lnTo>
                  <a:pt x="222" y="121"/>
                </a:lnTo>
                <a:lnTo>
                  <a:pt x="221" y="123"/>
                </a:lnTo>
                <a:lnTo>
                  <a:pt x="214" y="128"/>
                </a:lnTo>
                <a:lnTo>
                  <a:pt x="203" y="136"/>
                </a:lnTo>
                <a:lnTo>
                  <a:pt x="197" y="142"/>
                </a:lnTo>
                <a:lnTo>
                  <a:pt x="197" y="144"/>
                </a:lnTo>
                <a:lnTo>
                  <a:pt x="195" y="145"/>
                </a:lnTo>
                <a:lnTo>
                  <a:pt x="199" y="147"/>
                </a:lnTo>
                <a:lnTo>
                  <a:pt x="203" y="144"/>
                </a:lnTo>
                <a:lnTo>
                  <a:pt x="219" y="133"/>
                </a:lnTo>
                <a:lnTo>
                  <a:pt x="225" y="128"/>
                </a:lnTo>
                <a:lnTo>
                  <a:pt x="227" y="128"/>
                </a:lnTo>
                <a:lnTo>
                  <a:pt x="229" y="126"/>
                </a:lnTo>
                <a:lnTo>
                  <a:pt x="216" y="109"/>
                </a:lnTo>
                <a:lnTo>
                  <a:pt x="214" y="110"/>
                </a:lnTo>
                <a:lnTo>
                  <a:pt x="211" y="112"/>
                </a:lnTo>
                <a:lnTo>
                  <a:pt x="208" y="114"/>
                </a:lnTo>
                <a:lnTo>
                  <a:pt x="206" y="114"/>
                </a:lnTo>
                <a:lnTo>
                  <a:pt x="208" y="114"/>
                </a:lnTo>
                <a:lnTo>
                  <a:pt x="211" y="114"/>
                </a:lnTo>
                <a:lnTo>
                  <a:pt x="213" y="114"/>
                </a:lnTo>
                <a:lnTo>
                  <a:pt x="213" y="117"/>
                </a:lnTo>
                <a:lnTo>
                  <a:pt x="211" y="118"/>
                </a:lnTo>
                <a:lnTo>
                  <a:pt x="208" y="121"/>
                </a:lnTo>
                <a:lnTo>
                  <a:pt x="206" y="126"/>
                </a:lnTo>
                <a:lnTo>
                  <a:pt x="203" y="131"/>
                </a:lnTo>
                <a:lnTo>
                  <a:pt x="199" y="133"/>
                </a:lnTo>
                <a:lnTo>
                  <a:pt x="192" y="133"/>
                </a:lnTo>
                <a:lnTo>
                  <a:pt x="188" y="131"/>
                </a:lnTo>
                <a:lnTo>
                  <a:pt x="183" y="128"/>
                </a:lnTo>
                <a:lnTo>
                  <a:pt x="180" y="121"/>
                </a:lnTo>
                <a:close/>
                <a:moveTo>
                  <a:pt x="189" y="17"/>
                </a:moveTo>
                <a:lnTo>
                  <a:pt x="189" y="17"/>
                </a:lnTo>
                <a:lnTo>
                  <a:pt x="188" y="21"/>
                </a:lnTo>
                <a:lnTo>
                  <a:pt x="184" y="25"/>
                </a:lnTo>
                <a:lnTo>
                  <a:pt x="181" y="32"/>
                </a:lnTo>
                <a:lnTo>
                  <a:pt x="180" y="33"/>
                </a:lnTo>
                <a:lnTo>
                  <a:pt x="175" y="43"/>
                </a:lnTo>
                <a:lnTo>
                  <a:pt x="172" y="46"/>
                </a:lnTo>
                <a:lnTo>
                  <a:pt x="173" y="46"/>
                </a:lnTo>
                <a:lnTo>
                  <a:pt x="173" y="49"/>
                </a:lnTo>
                <a:lnTo>
                  <a:pt x="177" y="50"/>
                </a:lnTo>
                <a:lnTo>
                  <a:pt x="181" y="44"/>
                </a:lnTo>
                <a:lnTo>
                  <a:pt x="184" y="43"/>
                </a:lnTo>
                <a:lnTo>
                  <a:pt x="192" y="35"/>
                </a:lnTo>
                <a:lnTo>
                  <a:pt x="197" y="30"/>
                </a:lnTo>
                <a:lnTo>
                  <a:pt x="202" y="25"/>
                </a:lnTo>
                <a:lnTo>
                  <a:pt x="203" y="24"/>
                </a:lnTo>
                <a:lnTo>
                  <a:pt x="199" y="22"/>
                </a:lnTo>
                <a:lnTo>
                  <a:pt x="194" y="21"/>
                </a:lnTo>
                <a:lnTo>
                  <a:pt x="189" y="17"/>
                </a:lnTo>
                <a:close/>
                <a:moveTo>
                  <a:pt x="214" y="159"/>
                </a:moveTo>
                <a:lnTo>
                  <a:pt x="214" y="159"/>
                </a:lnTo>
                <a:lnTo>
                  <a:pt x="225" y="151"/>
                </a:lnTo>
                <a:lnTo>
                  <a:pt x="236" y="145"/>
                </a:lnTo>
                <a:lnTo>
                  <a:pt x="236" y="142"/>
                </a:lnTo>
                <a:lnTo>
                  <a:pt x="238" y="140"/>
                </a:lnTo>
                <a:lnTo>
                  <a:pt x="232" y="131"/>
                </a:lnTo>
                <a:lnTo>
                  <a:pt x="225" y="133"/>
                </a:lnTo>
                <a:lnTo>
                  <a:pt x="218" y="137"/>
                </a:lnTo>
                <a:lnTo>
                  <a:pt x="210" y="144"/>
                </a:lnTo>
                <a:lnTo>
                  <a:pt x="203" y="148"/>
                </a:lnTo>
                <a:lnTo>
                  <a:pt x="202" y="148"/>
                </a:lnTo>
                <a:lnTo>
                  <a:pt x="202" y="150"/>
                </a:lnTo>
                <a:lnTo>
                  <a:pt x="202" y="148"/>
                </a:lnTo>
                <a:lnTo>
                  <a:pt x="214" y="144"/>
                </a:lnTo>
                <a:lnTo>
                  <a:pt x="230" y="137"/>
                </a:lnTo>
                <a:lnTo>
                  <a:pt x="232" y="137"/>
                </a:lnTo>
                <a:lnTo>
                  <a:pt x="233" y="137"/>
                </a:lnTo>
                <a:lnTo>
                  <a:pt x="232" y="139"/>
                </a:lnTo>
                <a:lnTo>
                  <a:pt x="232" y="140"/>
                </a:lnTo>
                <a:lnTo>
                  <a:pt x="225" y="144"/>
                </a:lnTo>
                <a:lnTo>
                  <a:pt x="210" y="155"/>
                </a:lnTo>
                <a:lnTo>
                  <a:pt x="208" y="155"/>
                </a:lnTo>
                <a:lnTo>
                  <a:pt x="214" y="159"/>
                </a:lnTo>
                <a:close/>
                <a:moveTo>
                  <a:pt x="173" y="118"/>
                </a:moveTo>
                <a:lnTo>
                  <a:pt x="173" y="118"/>
                </a:lnTo>
                <a:lnTo>
                  <a:pt x="180" y="114"/>
                </a:lnTo>
                <a:lnTo>
                  <a:pt x="194" y="99"/>
                </a:lnTo>
                <a:lnTo>
                  <a:pt x="195" y="99"/>
                </a:lnTo>
                <a:lnTo>
                  <a:pt x="194" y="101"/>
                </a:lnTo>
                <a:lnTo>
                  <a:pt x="192" y="103"/>
                </a:lnTo>
                <a:lnTo>
                  <a:pt x="191" y="104"/>
                </a:lnTo>
                <a:lnTo>
                  <a:pt x="194" y="104"/>
                </a:lnTo>
                <a:lnTo>
                  <a:pt x="195" y="104"/>
                </a:lnTo>
                <a:lnTo>
                  <a:pt x="195" y="103"/>
                </a:lnTo>
                <a:lnTo>
                  <a:pt x="197" y="103"/>
                </a:lnTo>
                <a:lnTo>
                  <a:pt x="199" y="103"/>
                </a:lnTo>
                <a:lnTo>
                  <a:pt x="199" y="104"/>
                </a:lnTo>
                <a:lnTo>
                  <a:pt x="203" y="107"/>
                </a:lnTo>
                <a:lnTo>
                  <a:pt x="206" y="110"/>
                </a:lnTo>
                <a:lnTo>
                  <a:pt x="211" y="106"/>
                </a:lnTo>
                <a:lnTo>
                  <a:pt x="197" y="95"/>
                </a:lnTo>
                <a:lnTo>
                  <a:pt x="192" y="92"/>
                </a:lnTo>
                <a:lnTo>
                  <a:pt x="189" y="95"/>
                </a:lnTo>
                <a:lnTo>
                  <a:pt x="180" y="104"/>
                </a:lnTo>
                <a:lnTo>
                  <a:pt x="178" y="109"/>
                </a:lnTo>
                <a:lnTo>
                  <a:pt x="177" y="112"/>
                </a:lnTo>
                <a:lnTo>
                  <a:pt x="173" y="118"/>
                </a:lnTo>
                <a:close/>
                <a:moveTo>
                  <a:pt x="244" y="208"/>
                </a:moveTo>
                <a:lnTo>
                  <a:pt x="244" y="208"/>
                </a:lnTo>
                <a:lnTo>
                  <a:pt x="244" y="210"/>
                </a:lnTo>
                <a:lnTo>
                  <a:pt x="244" y="218"/>
                </a:lnTo>
                <a:lnTo>
                  <a:pt x="244" y="224"/>
                </a:lnTo>
                <a:lnTo>
                  <a:pt x="244" y="235"/>
                </a:lnTo>
                <a:lnTo>
                  <a:pt x="244" y="240"/>
                </a:lnTo>
                <a:lnTo>
                  <a:pt x="241" y="248"/>
                </a:lnTo>
                <a:lnTo>
                  <a:pt x="241" y="249"/>
                </a:lnTo>
                <a:lnTo>
                  <a:pt x="243" y="249"/>
                </a:lnTo>
                <a:lnTo>
                  <a:pt x="251" y="243"/>
                </a:lnTo>
                <a:lnTo>
                  <a:pt x="252" y="238"/>
                </a:lnTo>
                <a:lnTo>
                  <a:pt x="252" y="237"/>
                </a:lnTo>
                <a:lnTo>
                  <a:pt x="249" y="237"/>
                </a:lnTo>
                <a:lnTo>
                  <a:pt x="246" y="237"/>
                </a:lnTo>
                <a:lnTo>
                  <a:pt x="246" y="233"/>
                </a:lnTo>
                <a:lnTo>
                  <a:pt x="249" y="230"/>
                </a:lnTo>
                <a:lnTo>
                  <a:pt x="252" y="227"/>
                </a:lnTo>
                <a:lnTo>
                  <a:pt x="252" y="226"/>
                </a:lnTo>
                <a:lnTo>
                  <a:pt x="254" y="218"/>
                </a:lnTo>
                <a:lnTo>
                  <a:pt x="252" y="218"/>
                </a:lnTo>
                <a:lnTo>
                  <a:pt x="252" y="219"/>
                </a:lnTo>
                <a:lnTo>
                  <a:pt x="251" y="221"/>
                </a:lnTo>
                <a:lnTo>
                  <a:pt x="249" y="221"/>
                </a:lnTo>
                <a:lnTo>
                  <a:pt x="247" y="219"/>
                </a:lnTo>
                <a:lnTo>
                  <a:pt x="246" y="216"/>
                </a:lnTo>
                <a:lnTo>
                  <a:pt x="247" y="215"/>
                </a:lnTo>
                <a:lnTo>
                  <a:pt x="252" y="211"/>
                </a:lnTo>
                <a:lnTo>
                  <a:pt x="252" y="210"/>
                </a:lnTo>
                <a:lnTo>
                  <a:pt x="252" y="207"/>
                </a:lnTo>
                <a:lnTo>
                  <a:pt x="244" y="208"/>
                </a:lnTo>
                <a:close/>
                <a:moveTo>
                  <a:pt x="197" y="128"/>
                </a:moveTo>
                <a:lnTo>
                  <a:pt x="197" y="128"/>
                </a:lnTo>
                <a:lnTo>
                  <a:pt x="200" y="125"/>
                </a:lnTo>
                <a:lnTo>
                  <a:pt x="202" y="123"/>
                </a:lnTo>
                <a:lnTo>
                  <a:pt x="203" y="120"/>
                </a:lnTo>
                <a:lnTo>
                  <a:pt x="203" y="118"/>
                </a:lnTo>
                <a:lnTo>
                  <a:pt x="200" y="115"/>
                </a:lnTo>
                <a:lnTo>
                  <a:pt x="197" y="115"/>
                </a:lnTo>
                <a:lnTo>
                  <a:pt x="195" y="115"/>
                </a:lnTo>
                <a:lnTo>
                  <a:pt x="194" y="115"/>
                </a:lnTo>
                <a:lnTo>
                  <a:pt x="191" y="115"/>
                </a:lnTo>
                <a:lnTo>
                  <a:pt x="191" y="112"/>
                </a:lnTo>
                <a:lnTo>
                  <a:pt x="192" y="110"/>
                </a:lnTo>
                <a:lnTo>
                  <a:pt x="192" y="109"/>
                </a:lnTo>
                <a:lnTo>
                  <a:pt x="191" y="110"/>
                </a:lnTo>
                <a:lnTo>
                  <a:pt x="188" y="114"/>
                </a:lnTo>
                <a:lnTo>
                  <a:pt x="184" y="118"/>
                </a:lnTo>
                <a:lnTo>
                  <a:pt x="184" y="121"/>
                </a:lnTo>
                <a:lnTo>
                  <a:pt x="186" y="123"/>
                </a:lnTo>
                <a:lnTo>
                  <a:pt x="189" y="126"/>
                </a:lnTo>
                <a:lnTo>
                  <a:pt x="191" y="128"/>
                </a:lnTo>
                <a:lnTo>
                  <a:pt x="197" y="128"/>
                </a:lnTo>
                <a:close/>
                <a:moveTo>
                  <a:pt x="143" y="426"/>
                </a:moveTo>
                <a:lnTo>
                  <a:pt x="143" y="426"/>
                </a:lnTo>
                <a:lnTo>
                  <a:pt x="148" y="426"/>
                </a:lnTo>
                <a:lnTo>
                  <a:pt x="151" y="427"/>
                </a:lnTo>
                <a:lnTo>
                  <a:pt x="156" y="413"/>
                </a:lnTo>
                <a:lnTo>
                  <a:pt x="161" y="398"/>
                </a:lnTo>
                <a:lnTo>
                  <a:pt x="161" y="399"/>
                </a:lnTo>
                <a:lnTo>
                  <a:pt x="158" y="399"/>
                </a:lnTo>
                <a:lnTo>
                  <a:pt x="156" y="398"/>
                </a:lnTo>
                <a:lnTo>
                  <a:pt x="156" y="396"/>
                </a:lnTo>
                <a:lnTo>
                  <a:pt x="154" y="401"/>
                </a:lnTo>
                <a:lnTo>
                  <a:pt x="153" y="404"/>
                </a:lnTo>
                <a:lnTo>
                  <a:pt x="154" y="404"/>
                </a:lnTo>
                <a:lnTo>
                  <a:pt x="156" y="405"/>
                </a:lnTo>
                <a:lnTo>
                  <a:pt x="156" y="407"/>
                </a:lnTo>
                <a:lnTo>
                  <a:pt x="154" y="409"/>
                </a:lnTo>
                <a:lnTo>
                  <a:pt x="151" y="412"/>
                </a:lnTo>
                <a:lnTo>
                  <a:pt x="150" y="412"/>
                </a:lnTo>
                <a:lnTo>
                  <a:pt x="147" y="420"/>
                </a:lnTo>
                <a:lnTo>
                  <a:pt x="143" y="426"/>
                </a:lnTo>
                <a:close/>
                <a:moveTo>
                  <a:pt x="61" y="423"/>
                </a:moveTo>
                <a:lnTo>
                  <a:pt x="61" y="423"/>
                </a:lnTo>
                <a:lnTo>
                  <a:pt x="68" y="405"/>
                </a:lnTo>
                <a:lnTo>
                  <a:pt x="60" y="407"/>
                </a:lnTo>
                <a:lnTo>
                  <a:pt x="58" y="407"/>
                </a:lnTo>
                <a:lnTo>
                  <a:pt x="53" y="421"/>
                </a:lnTo>
                <a:lnTo>
                  <a:pt x="53" y="423"/>
                </a:lnTo>
                <a:lnTo>
                  <a:pt x="61" y="423"/>
                </a:lnTo>
                <a:close/>
                <a:moveTo>
                  <a:pt x="25" y="394"/>
                </a:moveTo>
                <a:lnTo>
                  <a:pt x="25" y="394"/>
                </a:lnTo>
                <a:lnTo>
                  <a:pt x="22" y="394"/>
                </a:lnTo>
                <a:lnTo>
                  <a:pt x="20" y="396"/>
                </a:lnTo>
                <a:lnTo>
                  <a:pt x="17" y="409"/>
                </a:lnTo>
                <a:lnTo>
                  <a:pt x="14" y="426"/>
                </a:lnTo>
                <a:lnTo>
                  <a:pt x="14" y="427"/>
                </a:lnTo>
                <a:lnTo>
                  <a:pt x="17" y="427"/>
                </a:lnTo>
                <a:lnTo>
                  <a:pt x="16" y="426"/>
                </a:lnTo>
                <a:lnTo>
                  <a:pt x="17" y="424"/>
                </a:lnTo>
                <a:lnTo>
                  <a:pt x="17" y="423"/>
                </a:lnTo>
                <a:lnTo>
                  <a:pt x="19" y="423"/>
                </a:lnTo>
                <a:lnTo>
                  <a:pt x="20" y="420"/>
                </a:lnTo>
                <a:lnTo>
                  <a:pt x="23" y="405"/>
                </a:lnTo>
                <a:lnTo>
                  <a:pt x="23" y="402"/>
                </a:lnTo>
                <a:lnTo>
                  <a:pt x="22" y="402"/>
                </a:lnTo>
                <a:lnTo>
                  <a:pt x="20" y="401"/>
                </a:lnTo>
                <a:lnTo>
                  <a:pt x="20" y="399"/>
                </a:lnTo>
                <a:lnTo>
                  <a:pt x="22" y="399"/>
                </a:lnTo>
                <a:lnTo>
                  <a:pt x="23" y="398"/>
                </a:lnTo>
                <a:lnTo>
                  <a:pt x="25" y="396"/>
                </a:lnTo>
                <a:lnTo>
                  <a:pt x="25" y="394"/>
                </a:lnTo>
                <a:close/>
                <a:moveTo>
                  <a:pt x="254" y="164"/>
                </a:moveTo>
                <a:lnTo>
                  <a:pt x="254" y="164"/>
                </a:lnTo>
                <a:lnTo>
                  <a:pt x="255" y="167"/>
                </a:lnTo>
                <a:lnTo>
                  <a:pt x="259" y="175"/>
                </a:lnTo>
                <a:lnTo>
                  <a:pt x="262" y="185"/>
                </a:lnTo>
                <a:lnTo>
                  <a:pt x="263" y="194"/>
                </a:lnTo>
                <a:lnTo>
                  <a:pt x="266" y="210"/>
                </a:lnTo>
                <a:lnTo>
                  <a:pt x="266" y="215"/>
                </a:lnTo>
                <a:lnTo>
                  <a:pt x="268" y="215"/>
                </a:lnTo>
                <a:lnTo>
                  <a:pt x="268" y="204"/>
                </a:lnTo>
                <a:lnTo>
                  <a:pt x="265" y="192"/>
                </a:lnTo>
                <a:lnTo>
                  <a:pt x="263" y="181"/>
                </a:lnTo>
                <a:lnTo>
                  <a:pt x="259" y="169"/>
                </a:lnTo>
                <a:lnTo>
                  <a:pt x="257" y="162"/>
                </a:lnTo>
                <a:lnTo>
                  <a:pt x="254" y="164"/>
                </a:lnTo>
                <a:close/>
                <a:moveTo>
                  <a:pt x="227" y="118"/>
                </a:moveTo>
                <a:lnTo>
                  <a:pt x="227" y="118"/>
                </a:lnTo>
                <a:lnTo>
                  <a:pt x="227" y="120"/>
                </a:lnTo>
                <a:lnTo>
                  <a:pt x="230" y="125"/>
                </a:lnTo>
                <a:lnTo>
                  <a:pt x="236" y="133"/>
                </a:lnTo>
                <a:lnTo>
                  <a:pt x="240" y="140"/>
                </a:lnTo>
                <a:lnTo>
                  <a:pt x="241" y="142"/>
                </a:lnTo>
                <a:lnTo>
                  <a:pt x="243" y="144"/>
                </a:lnTo>
                <a:lnTo>
                  <a:pt x="243" y="145"/>
                </a:lnTo>
                <a:lnTo>
                  <a:pt x="247" y="153"/>
                </a:lnTo>
                <a:lnTo>
                  <a:pt x="252" y="161"/>
                </a:lnTo>
                <a:lnTo>
                  <a:pt x="255" y="161"/>
                </a:lnTo>
                <a:lnTo>
                  <a:pt x="254" y="158"/>
                </a:lnTo>
                <a:lnTo>
                  <a:pt x="251" y="150"/>
                </a:lnTo>
                <a:lnTo>
                  <a:pt x="246" y="142"/>
                </a:lnTo>
                <a:lnTo>
                  <a:pt x="240" y="134"/>
                </a:lnTo>
                <a:lnTo>
                  <a:pt x="232" y="123"/>
                </a:lnTo>
                <a:lnTo>
                  <a:pt x="227" y="118"/>
                </a:lnTo>
                <a:close/>
                <a:moveTo>
                  <a:pt x="167" y="396"/>
                </a:moveTo>
                <a:lnTo>
                  <a:pt x="167" y="396"/>
                </a:lnTo>
                <a:lnTo>
                  <a:pt x="165" y="398"/>
                </a:lnTo>
                <a:lnTo>
                  <a:pt x="164" y="398"/>
                </a:lnTo>
                <a:lnTo>
                  <a:pt x="154" y="426"/>
                </a:lnTo>
                <a:lnTo>
                  <a:pt x="153" y="432"/>
                </a:lnTo>
                <a:lnTo>
                  <a:pt x="156" y="432"/>
                </a:lnTo>
                <a:lnTo>
                  <a:pt x="156" y="429"/>
                </a:lnTo>
                <a:lnTo>
                  <a:pt x="158" y="427"/>
                </a:lnTo>
                <a:lnTo>
                  <a:pt x="159" y="424"/>
                </a:lnTo>
                <a:lnTo>
                  <a:pt x="164" y="407"/>
                </a:lnTo>
                <a:lnTo>
                  <a:pt x="167" y="396"/>
                </a:lnTo>
                <a:close/>
                <a:moveTo>
                  <a:pt x="143" y="394"/>
                </a:moveTo>
                <a:lnTo>
                  <a:pt x="143" y="394"/>
                </a:lnTo>
                <a:lnTo>
                  <a:pt x="142" y="394"/>
                </a:lnTo>
                <a:lnTo>
                  <a:pt x="132" y="398"/>
                </a:lnTo>
                <a:lnTo>
                  <a:pt x="131" y="398"/>
                </a:lnTo>
                <a:lnTo>
                  <a:pt x="128" y="407"/>
                </a:lnTo>
                <a:lnTo>
                  <a:pt x="128" y="409"/>
                </a:lnTo>
                <a:lnTo>
                  <a:pt x="137" y="405"/>
                </a:lnTo>
                <a:lnTo>
                  <a:pt x="139" y="405"/>
                </a:lnTo>
                <a:lnTo>
                  <a:pt x="143" y="394"/>
                </a:lnTo>
                <a:close/>
                <a:moveTo>
                  <a:pt x="247" y="177"/>
                </a:moveTo>
                <a:lnTo>
                  <a:pt x="247" y="177"/>
                </a:lnTo>
                <a:lnTo>
                  <a:pt x="247" y="175"/>
                </a:lnTo>
                <a:lnTo>
                  <a:pt x="246" y="172"/>
                </a:lnTo>
                <a:lnTo>
                  <a:pt x="247" y="170"/>
                </a:lnTo>
                <a:lnTo>
                  <a:pt x="249" y="170"/>
                </a:lnTo>
                <a:lnTo>
                  <a:pt x="252" y="174"/>
                </a:lnTo>
                <a:lnTo>
                  <a:pt x="252" y="175"/>
                </a:lnTo>
                <a:lnTo>
                  <a:pt x="255" y="175"/>
                </a:lnTo>
                <a:lnTo>
                  <a:pt x="251" y="166"/>
                </a:lnTo>
                <a:lnTo>
                  <a:pt x="241" y="172"/>
                </a:lnTo>
                <a:lnTo>
                  <a:pt x="232" y="180"/>
                </a:lnTo>
                <a:lnTo>
                  <a:pt x="233" y="181"/>
                </a:lnTo>
                <a:lnTo>
                  <a:pt x="247" y="177"/>
                </a:lnTo>
                <a:close/>
                <a:moveTo>
                  <a:pt x="199" y="328"/>
                </a:moveTo>
                <a:lnTo>
                  <a:pt x="199" y="328"/>
                </a:lnTo>
                <a:lnTo>
                  <a:pt x="199" y="327"/>
                </a:lnTo>
                <a:lnTo>
                  <a:pt x="199" y="312"/>
                </a:lnTo>
                <a:lnTo>
                  <a:pt x="197" y="309"/>
                </a:lnTo>
                <a:lnTo>
                  <a:pt x="194" y="309"/>
                </a:lnTo>
                <a:lnTo>
                  <a:pt x="194" y="312"/>
                </a:lnTo>
                <a:lnTo>
                  <a:pt x="195" y="314"/>
                </a:lnTo>
                <a:lnTo>
                  <a:pt x="194" y="315"/>
                </a:lnTo>
                <a:lnTo>
                  <a:pt x="192" y="317"/>
                </a:lnTo>
                <a:lnTo>
                  <a:pt x="191" y="322"/>
                </a:lnTo>
                <a:lnTo>
                  <a:pt x="192" y="322"/>
                </a:lnTo>
                <a:lnTo>
                  <a:pt x="194" y="322"/>
                </a:lnTo>
                <a:lnTo>
                  <a:pt x="195" y="323"/>
                </a:lnTo>
                <a:lnTo>
                  <a:pt x="195" y="325"/>
                </a:lnTo>
                <a:lnTo>
                  <a:pt x="194" y="325"/>
                </a:lnTo>
                <a:lnTo>
                  <a:pt x="191" y="327"/>
                </a:lnTo>
                <a:lnTo>
                  <a:pt x="189" y="328"/>
                </a:lnTo>
                <a:lnTo>
                  <a:pt x="188" y="331"/>
                </a:lnTo>
                <a:lnTo>
                  <a:pt x="194" y="331"/>
                </a:lnTo>
                <a:lnTo>
                  <a:pt x="195" y="328"/>
                </a:lnTo>
                <a:lnTo>
                  <a:pt x="199" y="328"/>
                </a:lnTo>
                <a:close/>
                <a:moveTo>
                  <a:pt x="8" y="423"/>
                </a:moveTo>
                <a:lnTo>
                  <a:pt x="8" y="423"/>
                </a:lnTo>
                <a:lnTo>
                  <a:pt x="6" y="435"/>
                </a:lnTo>
                <a:lnTo>
                  <a:pt x="14" y="435"/>
                </a:lnTo>
                <a:lnTo>
                  <a:pt x="16" y="434"/>
                </a:lnTo>
                <a:lnTo>
                  <a:pt x="16" y="432"/>
                </a:lnTo>
                <a:lnTo>
                  <a:pt x="12" y="434"/>
                </a:lnTo>
                <a:lnTo>
                  <a:pt x="11" y="434"/>
                </a:lnTo>
                <a:lnTo>
                  <a:pt x="9" y="434"/>
                </a:lnTo>
                <a:lnTo>
                  <a:pt x="9" y="432"/>
                </a:lnTo>
                <a:lnTo>
                  <a:pt x="8" y="431"/>
                </a:lnTo>
                <a:lnTo>
                  <a:pt x="8" y="429"/>
                </a:lnTo>
                <a:lnTo>
                  <a:pt x="9" y="429"/>
                </a:lnTo>
                <a:lnTo>
                  <a:pt x="11" y="427"/>
                </a:lnTo>
                <a:lnTo>
                  <a:pt x="14" y="415"/>
                </a:lnTo>
                <a:lnTo>
                  <a:pt x="17" y="398"/>
                </a:lnTo>
                <a:lnTo>
                  <a:pt x="17" y="396"/>
                </a:lnTo>
                <a:lnTo>
                  <a:pt x="14" y="398"/>
                </a:lnTo>
                <a:lnTo>
                  <a:pt x="11" y="412"/>
                </a:lnTo>
                <a:lnTo>
                  <a:pt x="11" y="416"/>
                </a:lnTo>
                <a:lnTo>
                  <a:pt x="11" y="418"/>
                </a:lnTo>
                <a:lnTo>
                  <a:pt x="11" y="421"/>
                </a:lnTo>
                <a:lnTo>
                  <a:pt x="9" y="423"/>
                </a:lnTo>
                <a:lnTo>
                  <a:pt x="8" y="423"/>
                </a:lnTo>
                <a:close/>
                <a:moveTo>
                  <a:pt x="246" y="155"/>
                </a:moveTo>
                <a:lnTo>
                  <a:pt x="246" y="155"/>
                </a:lnTo>
                <a:lnTo>
                  <a:pt x="240" y="159"/>
                </a:lnTo>
                <a:lnTo>
                  <a:pt x="227" y="167"/>
                </a:lnTo>
                <a:lnTo>
                  <a:pt x="225" y="169"/>
                </a:lnTo>
                <a:lnTo>
                  <a:pt x="249" y="162"/>
                </a:lnTo>
                <a:lnTo>
                  <a:pt x="246" y="155"/>
                </a:lnTo>
                <a:close/>
                <a:moveTo>
                  <a:pt x="265" y="390"/>
                </a:moveTo>
                <a:lnTo>
                  <a:pt x="265" y="390"/>
                </a:lnTo>
                <a:lnTo>
                  <a:pt x="266" y="391"/>
                </a:lnTo>
                <a:lnTo>
                  <a:pt x="268" y="393"/>
                </a:lnTo>
                <a:lnTo>
                  <a:pt x="268" y="394"/>
                </a:lnTo>
                <a:lnTo>
                  <a:pt x="266" y="396"/>
                </a:lnTo>
                <a:lnTo>
                  <a:pt x="262" y="399"/>
                </a:lnTo>
                <a:lnTo>
                  <a:pt x="262" y="401"/>
                </a:lnTo>
                <a:lnTo>
                  <a:pt x="257" y="410"/>
                </a:lnTo>
                <a:lnTo>
                  <a:pt x="262" y="410"/>
                </a:lnTo>
                <a:lnTo>
                  <a:pt x="263" y="409"/>
                </a:lnTo>
                <a:lnTo>
                  <a:pt x="265" y="407"/>
                </a:lnTo>
                <a:lnTo>
                  <a:pt x="266" y="401"/>
                </a:lnTo>
                <a:lnTo>
                  <a:pt x="268" y="396"/>
                </a:lnTo>
                <a:lnTo>
                  <a:pt x="270" y="390"/>
                </a:lnTo>
                <a:lnTo>
                  <a:pt x="270" y="388"/>
                </a:lnTo>
                <a:lnTo>
                  <a:pt x="268" y="383"/>
                </a:lnTo>
                <a:lnTo>
                  <a:pt x="265" y="390"/>
                </a:lnTo>
                <a:close/>
                <a:moveTo>
                  <a:pt x="154" y="391"/>
                </a:moveTo>
                <a:lnTo>
                  <a:pt x="154" y="391"/>
                </a:lnTo>
                <a:lnTo>
                  <a:pt x="153" y="391"/>
                </a:lnTo>
                <a:lnTo>
                  <a:pt x="147" y="393"/>
                </a:lnTo>
                <a:lnTo>
                  <a:pt x="145" y="394"/>
                </a:lnTo>
                <a:lnTo>
                  <a:pt x="142" y="404"/>
                </a:lnTo>
                <a:lnTo>
                  <a:pt x="142" y="405"/>
                </a:lnTo>
                <a:lnTo>
                  <a:pt x="150" y="404"/>
                </a:lnTo>
                <a:lnTo>
                  <a:pt x="151" y="402"/>
                </a:lnTo>
                <a:lnTo>
                  <a:pt x="154" y="393"/>
                </a:lnTo>
                <a:lnTo>
                  <a:pt x="154" y="391"/>
                </a:lnTo>
                <a:close/>
                <a:moveTo>
                  <a:pt x="112" y="415"/>
                </a:moveTo>
                <a:lnTo>
                  <a:pt x="112" y="415"/>
                </a:lnTo>
                <a:lnTo>
                  <a:pt x="104" y="416"/>
                </a:lnTo>
                <a:lnTo>
                  <a:pt x="102" y="416"/>
                </a:lnTo>
                <a:lnTo>
                  <a:pt x="101" y="423"/>
                </a:lnTo>
                <a:lnTo>
                  <a:pt x="99" y="431"/>
                </a:lnTo>
                <a:lnTo>
                  <a:pt x="107" y="427"/>
                </a:lnTo>
                <a:lnTo>
                  <a:pt x="107" y="426"/>
                </a:lnTo>
                <a:lnTo>
                  <a:pt x="110" y="415"/>
                </a:lnTo>
                <a:lnTo>
                  <a:pt x="112" y="415"/>
                </a:lnTo>
                <a:close/>
                <a:moveTo>
                  <a:pt x="66" y="420"/>
                </a:moveTo>
                <a:lnTo>
                  <a:pt x="66" y="420"/>
                </a:lnTo>
                <a:lnTo>
                  <a:pt x="74" y="416"/>
                </a:lnTo>
                <a:lnTo>
                  <a:pt x="74" y="415"/>
                </a:lnTo>
                <a:lnTo>
                  <a:pt x="79" y="404"/>
                </a:lnTo>
                <a:lnTo>
                  <a:pt x="79" y="402"/>
                </a:lnTo>
                <a:lnTo>
                  <a:pt x="72" y="404"/>
                </a:lnTo>
                <a:lnTo>
                  <a:pt x="71" y="405"/>
                </a:lnTo>
                <a:lnTo>
                  <a:pt x="66" y="416"/>
                </a:lnTo>
                <a:lnTo>
                  <a:pt x="66" y="420"/>
                </a:lnTo>
                <a:close/>
                <a:moveTo>
                  <a:pt x="235" y="394"/>
                </a:moveTo>
                <a:lnTo>
                  <a:pt x="235" y="394"/>
                </a:lnTo>
                <a:lnTo>
                  <a:pt x="229" y="409"/>
                </a:lnTo>
                <a:lnTo>
                  <a:pt x="236" y="405"/>
                </a:lnTo>
                <a:lnTo>
                  <a:pt x="238" y="404"/>
                </a:lnTo>
                <a:lnTo>
                  <a:pt x="243" y="394"/>
                </a:lnTo>
                <a:lnTo>
                  <a:pt x="235" y="394"/>
                </a:lnTo>
                <a:close/>
                <a:moveTo>
                  <a:pt x="194" y="368"/>
                </a:moveTo>
                <a:lnTo>
                  <a:pt x="194" y="368"/>
                </a:lnTo>
                <a:lnTo>
                  <a:pt x="194" y="366"/>
                </a:lnTo>
                <a:lnTo>
                  <a:pt x="195" y="360"/>
                </a:lnTo>
                <a:lnTo>
                  <a:pt x="195" y="352"/>
                </a:lnTo>
                <a:lnTo>
                  <a:pt x="197" y="349"/>
                </a:lnTo>
                <a:lnTo>
                  <a:pt x="199" y="347"/>
                </a:lnTo>
                <a:lnTo>
                  <a:pt x="199" y="336"/>
                </a:lnTo>
                <a:lnTo>
                  <a:pt x="197" y="336"/>
                </a:lnTo>
                <a:lnTo>
                  <a:pt x="195" y="342"/>
                </a:lnTo>
                <a:lnTo>
                  <a:pt x="189" y="364"/>
                </a:lnTo>
                <a:lnTo>
                  <a:pt x="194" y="368"/>
                </a:lnTo>
                <a:close/>
                <a:moveTo>
                  <a:pt x="162" y="421"/>
                </a:moveTo>
                <a:lnTo>
                  <a:pt x="162" y="421"/>
                </a:lnTo>
                <a:lnTo>
                  <a:pt x="165" y="420"/>
                </a:lnTo>
                <a:lnTo>
                  <a:pt x="167" y="416"/>
                </a:lnTo>
                <a:lnTo>
                  <a:pt x="172" y="405"/>
                </a:lnTo>
                <a:lnTo>
                  <a:pt x="175" y="396"/>
                </a:lnTo>
                <a:lnTo>
                  <a:pt x="175" y="394"/>
                </a:lnTo>
                <a:lnTo>
                  <a:pt x="172" y="396"/>
                </a:lnTo>
                <a:lnTo>
                  <a:pt x="170" y="396"/>
                </a:lnTo>
                <a:lnTo>
                  <a:pt x="169" y="398"/>
                </a:lnTo>
                <a:lnTo>
                  <a:pt x="164" y="418"/>
                </a:lnTo>
                <a:lnTo>
                  <a:pt x="162" y="421"/>
                </a:lnTo>
                <a:close/>
                <a:moveTo>
                  <a:pt x="134" y="427"/>
                </a:moveTo>
                <a:lnTo>
                  <a:pt x="134" y="427"/>
                </a:lnTo>
                <a:lnTo>
                  <a:pt x="140" y="426"/>
                </a:lnTo>
                <a:lnTo>
                  <a:pt x="142" y="426"/>
                </a:lnTo>
                <a:lnTo>
                  <a:pt x="147" y="413"/>
                </a:lnTo>
                <a:lnTo>
                  <a:pt x="137" y="416"/>
                </a:lnTo>
                <a:lnTo>
                  <a:pt x="137" y="418"/>
                </a:lnTo>
                <a:lnTo>
                  <a:pt x="134" y="427"/>
                </a:lnTo>
                <a:close/>
                <a:moveTo>
                  <a:pt x="186" y="368"/>
                </a:moveTo>
                <a:lnTo>
                  <a:pt x="186" y="368"/>
                </a:lnTo>
                <a:lnTo>
                  <a:pt x="181" y="366"/>
                </a:lnTo>
                <a:lnTo>
                  <a:pt x="178" y="364"/>
                </a:lnTo>
                <a:lnTo>
                  <a:pt x="175" y="374"/>
                </a:lnTo>
                <a:lnTo>
                  <a:pt x="177" y="377"/>
                </a:lnTo>
                <a:lnTo>
                  <a:pt x="175" y="379"/>
                </a:lnTo>
                <a:lnTo>
                  <a:pt x="181" y="379"/>
                </a:lnTo>
                <a:lnTo>
                  <a:pt x="186" y="368"/>
                </a:lnTo>
                <a:close/>
                <a:moveTo>
                  <a:pt x="218" y="161"/>
                </a:moveTo>
                <a:lnTo>
                  <a:pt x="218" y="161"/>
                </a:lnTo>
                <a:lnTo>
                  <a:pt x="244" y="151"/>
                </a:lnTo>
                <a:lnTo>
                  <a:pt x="240" y="145"/>
                </a:lnTo>
                <a:lnTo>
                  <a:pt x="218" y="161"/>
                </a:lnTo>
                <a:close/>
                <a:moveTo>
                  <a:pt x="199" y="412"/>
                </a:moveTo>
                <a:lnTo>
                  <a:pt x="199" y="412"/>
                </a:lnTo>
                <a:lnTo>
                  <a:pt x="206" y="407"/>
                </a:lnTo>
                <a:lnTo>
                  <a:pt x="208" y="407"/>
                </a:lnTo>
                <a:lnTo>
                  <a:pt x="210" y="401"/>
                </a:lnTo>
                <a:lnTo>
                  <a:pt x="211" y="398"/>
                </a:lnTo>
                <a:lnTo>
                  <a:pt x="203" y="398"/>
                </a:lnTo>
                <a:lnTo>
                  <a:pt x="202" y="401"/>
                </a:lnTo>
                <a:lnTo>
                  <a:pt x="202" y="404"/>
                </a:lnTo>
                <a:lnTo>
                  <a:pt x="200" y="407"/>
                </a:lnTo>
                <a:lnTo>
                  <a:pt x="199" y="412"/>
                </a:lnTo>
                <a:close/>
                <a:moveTo>
                  <a:pt x="102" y="443"/>
                </a:moveTo>
                <a:lnTo>
                  <a:pt x="102" y="443"/>
                </a:lnTo>
                <a:lnTo>
                  <a:pt x="107" y="443"/>
                </a:lnTo>
                <a:lnTo>
                  <a:pt x="132" y="443"/>
                </a:lnTo>
                <a:lnTo>
                  <a:pt x="181" y="443"/>
                </a:lnTo>
                <a:lnTo>
                  <a:pt x="186" y="443"/>
                </a:lnTo>
                <a:lnTo>
                  <a:pt x="184" y="442"/>
                </a:lnTo>
                <a:lnTo>
                  <a:pt x="165" y="442"/>
                </a:lnTo>
                <a:lnTo>
                  <a:pt x="162" y="442"/>
                </a:lnTo>
                <a:lnTo>
                  <a:pt x="161" y="442"/>
                </a:lnTo>
                <a:lnTo>
                  <a:pt x="158" y="442"/>
                </a:lnTo>
                <a:lnTo>
                  <a:pt x="121" y="443"/>
                </a:lnTo>
                <a:lnTo>
                  <a:pt x="102" y="443"/>
                </a:lnTo>
                <a:close/>
                <a:moveTo>
                  <a:pt x="134" y="418"/>
                </a:moveTo>
                <a:lnTo>
                  <a:pt x="134" y="418"/>
                </a:lnTo>
                <a:lnTo>
                  <a:pt x="124" y="423"/>
                </a:lnTo>
                <a:lnTo>
                  <a:pt x="121" y="424"/>
                </a:lnTo>
                <a:lnTo>
                  <a:pt x="121" y="427"/>
                </a:lnTo>
                <a:lnTo>
                  <a:pt x="120" y="431"/>
                </a:lnTo>
                <a:lnTo>
                  <a:pt x="121" y="431"/>
                </a:lnTo>
                <a:lnTo>
                  <a:pt x="129" y="429"/>
                </a:lnTo>
                <a:lnTo>
                  <a:pt x="131" y="427"/>
                </a:lnTo>
                <a:lnTo>
                  <a:pt x="134" y="418"/>
                </a:lnTo>
                <a:close/>
                <a:moveTo>
                  <a:pt x="266" y="377"/>
                </a:moveTo>
                <a:lnTo>
                  <a:pt x="266" y="377"/>
                </a:lnTo>
                <a:lnTo>
                  <a:pt x="262" y="377"/>
                </a:lnTo>
                <a:lnTo>
                  <a:pt x="260" y="377"/>
                </a:lnTo>
                <a:lnTo>
                  <a:pt x="260" y="379"/>
                </a:lnTo>
                <a:lnTo>
                  <a:pt x="255" y="390"/>
                </a:lnTo>
                <a:lnTo>
                  <a:pt x="262" y="390"/>
                </a:lnTo>
                <a:lnTo>
                  <a:pt x="265" y="382"/>
                </a:lnTo>
                <a:lnTo>
                  <a:pt x="266" y="379"/>
                </a:lnTo>
                <a:lnTo>
                  <a:pt x="266" y="377"/>
                </a:lnTo>
                <a:close/>
                <a:moveTo>
                  <a:pt x="225" y="396"/>
                </a:moveTo>
                <a:lnTo>
                  <a:pt x="225" y="396"/>
                </a:lnTo>
                <a:lnTo>
                  <a:pt x="219" y="413"/>
                </a:lnTo>
                <a:lnTo>
                  <a:pt x="221" y="412"/>
                </a:lnTo>
                <a:lnTo>
                  <a:pt x="224" y="410"/>
                </a:lnTo>
                <a:lnTo>
                  <a:pt x="225" y="409"/>
                </a:lnTo>
                <a:lnTo>
                  <a:pt x="230" y="396"/>
                </a:lnTo>
                <a:lnTo>
                  <a:pt x="232" y="394"/>
                </a:lnTo>
                <a:lnTo>
                  <a:pt x="225" y="396"/>
                </a:lnTo>
                <a:close/>
                <a:moveTo>
                  <a:pt x="135" y="181"/>
                </a:moveTo>
                <a:lnTo>
                  <a:pt x="135" y="181"/>
                </a:lnTo>
                <a:lnTo>
                  <a:pt x="142" y="178"/>
                </a:lnTo>
                <a:lnTo>
                  <a:pt x="143" y="177"/>
                </a:lnTo>
                <a:lnTo>
                  <a:pt x="145" y="174"/>
                </a:lnTo>
                <a:lnTo>
                  <a:pt x="147" y="170"/>
                </a:lnTo>
                <a:lnTo>
                  <a:pt x="148" y="169"/>
                </a:lnTo>
                <a:lnTo>
                  <a:pt x="147" y="169"/>
                </a:lnTo>
                <a:lnTo>
                  <a:pt x="140" y="169"/>
                </a:lnTo>
                <a:lnTo>
                  <a:pt x="135" y="169"/>
                </a:lnTo>
                <a:lnTo>
                  <a:pt x="132" y="175"/>
                </a:lnTo>
                <a:lnTo>
                  <a:pt x="134" y="174"/>
                </a:lnTo>
                <a:lnTo>
                  <a:pt x="137" y="170"/>
                </a:lnTo>
                <a:lnTo>
                  <a:pt x="139" y="170"/>
                </a:lnTo>
                <a:lnTo>
                  <a:pt x="140" y="172"/>
                </a:lnTo>
                <a:lnTo>
                  <a:pt x="139" y="174"/>
                </a:lnTo>
                <a:lnTo>
                  <a:pt x="137" y="177"/>
                </a:lnTo>
                <a:lnTo>
                  <a:pt x="135" y="181"/>
                </a:lnTo>
                <a:close/>
                <a:moveTo>
                  <a:pt x="123" y="412"/>
                </a:moveTo>
                <a:lnTo>
                  <a:pt x="123" y="412"/>
                </a:lnTo>
                <a:lnTo>
                  <a:pt x="115" y="413"/>
                </a:lnTo>
                <a:lnTo>
                  <a:pt x="113" y="415"/>
                </a:lnTo>
                <a:lnTo>
                  <a:pt x="110" y="424"/>
                </a:lnTo>
                <a:lnTo>
                  <a:pt x="112" y="424"/>
                </a:lnTo>
                <a:lnTo>
                  <a:pt x="118" y="423"/>
                </a:lnTo>
                <a:lnTo>
                  <a:pt x="120" y="421"/>
                </a:lnTo>
                <a:lnTo>
                  <a:pt x="120" y="420"/>
                </a:lnTo>
                <a:lnTo>
                  <a:pt x="123" y="413"/>
                </a:lnTo>
                <a:lnTo>
                  <a:pt x="123" y="412"/>
                </a:lnTo>
                <a:close/>
                <a:moveTo>
                  <a:pt x="129" y="399"/>
                </a:moveTo>
                <a:lnTo>
                  <a:pt x="129" y="399"/>
                </a:lnTo>
                <a:lnTo>
                  <a:pt x="128" y="399"/>
                </a:lnTo>
                <a:lnTo>
                  <a:pt x="118" y="402"/>
                </a:lnTo>
                <a:lnTo>
                  <a:pt x="115" y="410"/>
                </a:lnTo>
                <a:lnTo>
                  <a:pt x="124" y="409"/>
                </a:lnTo>
                <a:lnTo>
                  <a:pt x="124" y="407"/>
                </a:lnTo>
                <a:lnTo>
                  <a:pt x="128" y="402"/>
                </a:lnTo>
                <a:lnTo>
                  <a:pt x="129" y="399"/>
                </a:lnTo>
                <a:close/>
                <a:moveTo>
                  <a:pt x="254" y="178"/>
                </a:moveTo>
                <a:lnTo>
                  <a:pt x="254" y="178"/>
                </a:lnTo>
                <a:lnTo>
                  <a:pt x="255" y="188"/>
                </a:lnTo>
                <a:lnTo>
                  <a:pt x="257" y="188"/>
                </a:lnTo>
                <a:lnTo>
                  <a:pt x="259" y="188"/>
                </a:lnTo>
                <a:lnTo>
                  <a:pt x="259" y="191"/>
                </a:lnTo>
                <a:lnTo>
                  <a:pt x="257" y="192"/>
                </a:lnTo>
                <a:lnTo>
                  <a:pt x="257" y="200"/>
                </a:lnTo>
                <a:lnTo>
                  <a:pt x="257" y="202"/>
                </a:lnTo>
                <a:lnTo>
                  <a:pt x="262" y="200"/>
                </a:lnTo>
                <a:lnTo>
                  <a:pt x="260" y="189"/>
                </a:lnTo>
                <a:lnTo>
                  <a:pt x="255" y="177"/>
                </a:lnTo>
                <a:lnTo>
                  <a:pt x="254" y="178"/>
                </a:lnTo>
                <a:close/>
                <a:moveTo>
                  <a:pt x="50" y="423"/>
                </a:moveTo>
                <a:lnTo>
                  <a:pt x="50" y="423"/>
                </a:lnTo>
                <a:lnTo>
                  <a:pt x="55" y="407"/>
                </a:lnTo>
                <a:lnTo>
                  <a:pt x="50" y="409"/>
                </a:lnTo>
                <a:lnTo>
                  <a:pt x="46" y="420"/>
                </a:lnTo>
                <a:lnTo>
                  <a:pt x="46" y="421"/>
                </a:lnTo>
                <a:lnTo>
                  <a:pt x="47" y="423"/>
                </a:lnTo>
                <a:lnTo>
                  <a:pt x="50" y="423"/>
                </a:lnTo>
                <a:close/>
                <a:moveTo>
                  <a:pt x="191" y="9"/>
                </a:moveTo>
                <a:lnTo>
                  <a:pt x="191" y="9"/>
                </a:lnTo>
                <a:lnTo>
                  <a:pt x="192" y="11"/>
                </a:lnTo>
                <a:lnTo>
                  <a:pt x="194" y="13"/>
                </a:lnTo>
                <a:lnTo>
                  <a:pt x="195" y="14"/>
                </a:lnTo>
                <a:lnTo>
                  <a:pt x="197" y="16"/>
                </a:lnTo>
                <a:lnTo>
                  <a:pt x="199" y="17"/>
                </a:lnTo>
                <a:lnTo>
                  <a:pt x="206" y="19"/>
                </a:lnTo>
                <a:lnTo>
                  <a:pt x="206" y="17"/>
                </a:lnTo>
                <a:lnTo>
                  <a:pt x="203" y="13"/>
                </a:lnTo>
                <a:lnTo>
                  <a:pt x="195" y="9"/>
                </a:lnTo>
                <a:lnTo>
                  <a:pt x="191" y="9"/>
                </a:lnTo>
                <a:close/>
                <a:moveTo>
                  <a:pt x="90" y="432"/>
                </a:moveTo>
                <a:lnTo>
                  <a:pt x="90" y="432"/>
                </a:lnTo>
                <a:lnTo>
                  <a:pt x="94" y="432"/>
                </a:lnTo>
                <a:lnTo>
                  <a:pt x="101" y="416"/>
                </a:lnTo>
                <a:lnTo>
                  <a:pt x="94" y="418"/>
                </a:lnTo>
                <a:lnTo>
                  <a:pt x="93" y="420"/>
                </a:lnTo>
                <a:lnTo>
                  <a:pt x="91" y="426"/>
                </a:lnTo>
                <a:lnTo>
                  <a:pt x="90" y="432"/>
                </a:lnTo>
                <a:close/>
                <a:moveTo>
                  <a:pt x="181" y="401"/>
                </a:moveTo>
                <a:lnTo>
                  <a:pt x="181" y="401"/>
                </a:lnTo>
                <a:lnTo>
                  <a:pt x="180" y="401"/>
                </a:lnTo>
                <a:lnTo>
                  <a:pt x="178" y="399"/>
                </a:lnTo>
                <a:lnTo>
                  <a:pt x="180" y="398"/>
                </a:lnTo>
                <a:lnTo>
                  <a:pt x="181" y="396"/>
                </a:lnTo>
                <a:lnTo>
                  <a:pt x="183" y="396"/>
                </a:lnTo>
                <a:lnTo>
                  <a:pt x="184" y="393"/>
                </a:lnTo>
                <a:lnTo>
                  <a:pt x="180" y="394"/>
                </a:lnTo>
                <a:lnTo>
                  <a:pt x="178" y="396"/>
                </a:lnTo>
                <a:lnTo>
                  <a:pt x="173" y="405"/>
                </a:lnTo>
                <a:lnTo>
                  <a:pt x="172" y="413"/>
                </a:lnTo>
                <a:lnTo>
                  <a:pt x="172" y="415"/>
                </a:lnTo>
                <a:lnTo>
                  <a:pt x="177" y="410"/>
                </a:lnTo>
                <a:lnTo>
                  <a:pt x="178" y="409"/>
                </a:lnTo>
                <a:lnTo>
                  <a:pt x="181" y="401"/>
                </a:lnTo>
                <a:close/>
                <a:moveTo>
                  <a:pt x="164" y="129"/>
                </a:moveTo>
                <a:lnTo>
                  <a:pt x="164" y="129"/>
                </a:lnTo>
                <a:lnTo>
                  <a:pt x="167" y="125"/>
                </a:lnTo>
                <a:lnTo>
                  <a:pt x="170" y="118"/>
                </a:lnTo>
                <a:lnTo>
                  <a:pt x="173" y="112"/>
                </a:lnTo>
                <a:lnTo>
                  <a:pt x="175" y="106"/>
                </a:lnTo>
                <a:lnTo>
                  <a:pt x="177" y="99"/>
                </a:lnTo>
                <a:lnTo>
                  <a:pt x="178" y="95"/>
                </a:lnTo>
                <a:lnTo>
                  <a:pt x="178" y="93"/>
                </a:lnTo>
                <a:lnTo>
                  <a:pt x="178" y="95"/>
                </a:lnTo>
                <a:lnTo>
                  <a:pt x="173" y="103"/>
                </a:lnTo>
                <a:lnTo>
                  <a:pt x="173" y="104"/>
                </a:lnTo>
                <a:lnTo>
                  <a:pt x="173" y="106"/>
                </a:lnTo>
                <a:lnTo>
                  <a:pt x="172" y="109"/>
                </a:lnTo>
                <a:lnTo>
                  <a:pt x="170" y="110"/>
                </a:lnTo>
                <a:lnTo>
                  <a:pt x="164" y="128"/>
                </a:lnTo>
                <a:lnTo>
                  <a:pt x="162" y="129"/>
                </a:lnTo>
                <a:lnTo>
                  <a:pt x="164" y="129"/>
                </a:lnTo>
                <a:close/>
                <a:moveTo>
                  <a:pt x="191" y="350"/>
                </a:moveTo>
                <a:lnTo>
                  <a:pt x="191" y="350"/>
                </a:lnTo>
                <a:lnTo>
                  <a:pt x="181" y="357"/>
                </a:lnTo>
                <a:lnTo>
                  <a:pt x="180" y="361"/>
                </a:lnTo>
                <a:lnTo>
                  <a:pt x="186" y="364"/>
                </a:lnTo>
                <a:lnTo>
                  <a:pt x="191" y="350"/>
                </a:lnTo>
                <a:close/>
                <a:moveTo>
                  <a:pt x="165" y="107"/>
                </a:moveTo>
                <a:lnTo>
                  <a:pt x="165" y="107"/>
                </a:lnTo>
                <a:lnTo>
                  <a:pt x="169" y="107"/>
                </a:lnTo>
                <a:lnTo>
                  <a:pt x="169" y="104"/>
                </a:lnTo>
                <a:lnTo>
                  <a:pt x="169" y="103"/>
                </a:lnTo>
                <a:lnTo>
                  <a:pt x="170" y="103"/>
                </a:lnTo>
                <a:lnTo>
                  <a:pt x="172" y="101"/>
                </a:lnTo>
                <a:lnTo>
                  <a:pt x="172" y="99"/>
                </a:lnTo>
                <a:lnTo>
                  <a:pt x="173" y="96"/>
                </a:lnTo>
                <a:lnTo>
                  <a:pt x="169" y="96"/>
                </a:lnTo>
                <a:lnTo>
                  <a:pt x="164" y="96"/>
                </a:lnTo>
                <a:lnTo>
                  <a:pt x="158" y="107"/>
                </a:lnTo>
                <a:lnTo>
                  <a:pt x="159" y="107"/>
                </a:lnTo>
                <a:lnTo>
                  <a:pt x="161" y="109"/>
                </a:lnTo>
                <a:lnTo>
                  <a:pt x="162" y="104"/>
                </a:lnTo>
                <a:lnTo>
                  <a:pt x="162" y="103"/>
                </a:lnTo>
                <a:lnTo>
                  <a:pt x="164" y="101"/>
                </a:lnTo>
                <a:lnTo>
                  <a:pt x="165" y="101"/>
                </a:lnTo>
                <a:lnTo>
                  <a:pt x="167" y="103"/>
                </a:lnTo>
                <a:lnTo>
                  <a:pt x="169" y="104"/>
                </a:lnTo>
                <a:lnTo>
                  <a:pt x="167" y="106"/>
                </a:lnTo>
                <a:lnTo>
                  <a:pt x="165" y="107"/>
                </a:lnTo>
                <a:close/>
                <a:moveTo>
                  <a:pt x="74" y="126"/>
                </a:moveTo>
                <a:lnTo>
                  <a:pt x="74" y="126"/>
                </a:lnTo>
                <a:lnTo>
                  <a:pt x="74" y="125"/>
                </a:lnTo>
                <a:lnTo>
                  <a:pt x="71" y="129"/>
                </a:lnTo>
                <a:lnTo>
                  <a:pt x="66" y="140"/>
                </a:lnTo>
                <a:lnTo>
                  <a:pt x="65" y="145"/>
                </a:lnTo>
                <a:lnTo>
                  <a:pt x="65" y="155"/>
                </a:lnTo>
                <a:lnTo>
                  <a:pt x="65" y="159"/>
                </a:lnTo>
                <a:lnTo>
                  <a:pt x="69" y="164"/>
                </a:lnTo>
                <a:lnTo>
                  <a:pt x="71" y="166"/>
                </a:lnTo>
                <a:lnTo>
                  <a:pt x="69" y="164"/>
                </a:lnTo>
                <a:lnTo>
                  <a:pt x="68" y="159"/>
                </a:lnTo>
                <a:lnTo>
                  <a:pt x="66" y="153"/>
                </a:lnTo>
                <a:lnTo>
                  <a:pt x="66" y="145"/>
                </a:lnTo>
                <a:lnTo>
                  <a:pt x="66" y="142"/>
                </a:lnTo>
                <a:lnTo>
                  <a:pt x="69" y="139"/>
                </a:lnTo>
                <a:lnTo>
                  <a:pt x="72" y="133"/>
                </a:lnTo>
                <a:lnTo>
                  <a:pt x="74" y="131"/>
                </a:lnTo>
                <a:lnTo>
                  <a:pt x="74" y="126"/>
                </a:lnTo>
                <a:close/>
                <a:moveTo>
                  <a:pt x="123" y="420"/>
                </a:moveTo>
                <a:lnTo>
                  <a:pt x="123" y="420"/>
                </a:lnTo>
                <a:lnTo>
                  <a:pt x="124" y="420"/>
                </a:lnTo>
                <a:lnTo>
                  <a:pt x="132" y="415"/>
                </a:lnTo>
                <a:lnTo>
                  <a:pt x="134" y="415"/>
                </a:lnTo>
                <a:lnTo>
                  <a:pt x="135" y="412"/>
                </a:lnTo>
                <a:lnTo>
                  <a:pt x="137" y="409"/>
                </a:lnTo>
                <a:lnTo>
                  <a:pt x="126" y="412"/>
                </a:lnTo>
                <a:lnTo>
                  <a:pt x="123" y="416"/>
                </a:lnTo>
                <a:lnTo>
                  <a:pt x="123" y="420"/>
                </a:lnTo>
                <a:close/>
                <a:moveTo>
                  <a:pt x="47" y="409"/>
                </a:moveTo>
                <a:lnTo>
                  <a:pt x="47" y="409"/>
                </a:lnTo>
                <a:lnTo>
                  <a:pt x="41" y="410"/>
                </a:lnTo>
                <a:lnTo>
                  <a:pt x="39" y="412"/>
                </a:lnTo>
                <a:lnTo>
                  <a:pt x="38" y="420"/>
                </a:lnTo>
                <a:lnTo>
                  <a:pt x="38" y="421"/>
                </a:lnTo>
                <a:lnTo>
                  <a:pt x="42" y="421"/>
                </a:lnTo>
                <a:lnTo>
                  <a:pt x="47" y="409"/>
                </a:lnTo>
                <a:close/>
                <a:moveTo>
                  <a:pt x="91" y="420"/>
                </a:moveTo>
                <a:lnTo>
                  <a:pt x="91" y="420"/>
                </a:lnTo>
                <a:lnTo>
                  <a:pt x="90" y="420"/>
                </a:lnTo>
                <a:lnTo>
                  <a:pt x="85" y="420"/>
                </a:lnTo>
                <a:lnTo>
                  <a:pt x="85" y="421"/>
                </a:lnTo>
                <a:lnTo>
                  <a:pt x="82" y="431"/>
                </a:lnTo>
                <a:lnTo>
                  <a:pt x="82" y="432"/>
                </a:lnTo>
                <a:lnTo>
                  <a:pt x="87" y="432"/>
                </a:lnTo>
                <a:lnTo>
                  <a:pt x="91" y="420"/>
                </a:lnTo>
                <a:close/>
                <a:moveTo>
                  <a:pt x="77" y="415"/>
                </a:moveTo>
                <a:lnTo>
                  <a:pt x="77" y="415"/>
                </a:lnTo>
                <a:lnTo>
                  <a:pt x="83" y="412"/>
                </a:lnTo>
                <a:lnTo>
                  <a:pt x="85" y="410"/>
                </a:lnTo>
                <a:lnTo>
                  <a:pt x="88" y="402"/>
                </a:lnTo>
                <a:lnTo>
                  <a:pt x="88" y="401"/>
                </a:lnTo>
                <a:lnTo>
                  <a:pt x="83" y="402"/>
                </a:lnTo>
                <a:lnTo>
                  <a:pt x="82" y="404"/>
                </a:lnTo>
                <a:lnTo>
                  <a:pt x="79" y="412"/>
                </a:lnTo>
                <a:lnTo>
                  <a:pt x="77" y="415"/>
                </a:lnTo>
                <a:close/>
                <a:moveTo>
                  <a:pt x="205" y="423"/>
                </a:moveTo>
                <a:lnTo>
                  <a:pt x="205" y="423"/>
                </a:lnTo>
                <a:lnTo>
                  <a:pt x="206" y="421"/>
                </a:lnTo>
                <a:lnTo>
                  <a:pt x="214" y="416"/>
                </a:lnTo>
                <a:lnTo>
                  <a:pt x="216" y="416"/>
                </a:lnTo>
                <a:lnTo>
                  <a:pt x="219" y="407"/>
                </a:lnTo>
                <a:lnTo>
                  <a:pt x="219" y="405"/>
                </a:lnTo>
                <a:lnTo>
                  <a:pt x="218" y="407"/>
                </a:lnTo>
                <a:lnTo>
                  <a:pt x="208" y="415"/>
                </a:lnTo>
                <a:lnTo>
                  <a:pt x="206" y="416"/>
                </a:lnTo>
                <a:lnTo>
                  <a:pt x="205" y="423"/>
                </a:lnTo>
                <a:close/>
                <a:moveTo>
                  <a:pt x="233" y="424"/>
                </a:moveTo>
                <a:lnTo>
                  <a:pt x="233" y="424"/>
                </a:lnTo>
                <a:lnTo>
                  <a:pt x="235" y="423"/>
                </a:lnTo>
                <a:lnTo>
                  <a:pt x="238" y="424"/>
                </a:lnTo>
                <a:lnTo>
                  <a:pt x="238" y="427"/>
                </a:lnTo>
                <a:lnTo>
                  <a:pt x="236" y="431"/>
                </a:lnTo>
                <a:lnTo>
                  <a:pt x="238" y="431"/>
                </a:lnTo>
                <a:lnTo>
                  <a:pt x="243" y="416"/>
                </a:lnTo>
                <a:lnTo>
                  <a:pt x="236" y="416"/>
                </a:lnTo>
                <a:lnTo>
                  <a:pt x="235" y="418"/>
                </a:lnTo>
                <a:lnTo>
                  <a:pt x="233" y="424"/>
                </a:lnTo>
                <a:close/>
                <a:moveTo>
                  <a:pt x="170" y="393"/>
                </a:moveTo>
                <a:lnTo>
                  <a:pt x="170" y="393"/>
                </a:lnTo>
                <a:lnTo>
                  <a:pt x="175" y="391"/>
                </a:lnTo>
                <a:lnTo>
                  <a:pt x="177" y="391"/>
                </a:lnTo>
                <a:lnTo>
                  <a:pt x="180" y="383"/>
                </a:lnTo>
                <a:lnTo>
                  <a:pt x="180" y="382"/>
                </a:lnTo>
                <a:lnTo>
                  <a:pt x="173" y="382"/>
                </a:lnTo>
                <a:lnTo>
                  <a:pt x="170" y="393"/>
                </a:lnTo>
                <a:close/>
                <a:moveTo>
                  <a:pt x="225" y="172"/>
                </a:moveTo>
                <a:lnTo>
                  <a:pt x="225" y="172"/>
                </a:lnTo>
                <a:lnTo>
                  <a:pt x="230" y="177"/>
                </a:lnTo>
                <a:lnTo>
                  <a:pt x="246" y="166"/>
                </a:lnTo>
                <a:lnTo>
                  <a:pt x="225" y="172"/>
                </a:lnTo>
                <a:close/>
                <a:moveTo>
                  <a:pt x="137" y="334"/>
                </a:moveTo>
                <a:lnTo>
                  <a:pt x="137" y="334"/>
                </a:lnTo>
                <a:lnTo>
                  <a:pt x="139" y="336"/>
                </a:lnTo>
                <a:lnTo>
                  <a:pt x="137" y="338"/>
                </a:lnTo>
                <a:lnTo>
                  <a:pt x="137" y="341"/>
                </a:lnTo>
                <a:lnTo>
                  <a:pt x="139" y="350"/>
                </a:lnTo>
                <a:lnTo>
                  <a:pt x="139" y="353"/>
                </a:lnTo>
                <a:lnTo>
                  <a:pt x="142" y="347"/>
                </a:lnTo>
                <a:lnTo>
                  <a:pt x="142" y="345"/>
                </a:lnTo>
                <a:lnTo>
                  <a:pt x="142" y="344"/>
                </a:lnTo>
                <a:lnTo>
                  <a:pt x="142" y="342"/>
                </a:lnTo>
                <a:lnTo>
                  <a:pt x="142" y="341"/>
                </a:lnTo>
                <a:lnTo>
                  <a:pt x="139" y="331"/>
                </a:lnTo>
                <a:lnTo>
                  <a:pt x="137" y="330"/>
                </a:lnTo>
                <a:lnTo>
                  <a:pt x="137" y="334"/>
                </a:lnTo>
                <a:close/>
                <a:moveTo>
                  <a:pt x="263" y="205"/>
                </a:moveTo>
                <a:lnTo>
                  <a:pt x="263" y="205"/>
                </a:lnTo>
                <a:lnTo>
                  <a:pt x="259" y="210"/>
                </a:lnTo>
                <a:lnTo>
                  <a:pt x="259" y="213"/>
                </a:lnTo>
                <a:lnTo>
                  <a:pt x="259" y="221"/>
                </a:lnTo>
                <a:lnTo>
                  <a:pt x="265" y="216"/>
                </a:lnTo>
                <a:lnTo>
                  <a:pt x="263" y="205"/>
                </a:lnTo>
                <a:close/>
                <a:moveTo>
                  <a:pt x="90" y="398"/>
                </a:moveTo>
                <a:lnTo>
                  <a:pt x="90" y="398"/>
                </a:lnTo>
                <a:lnTo>
                  <a:pt x="91" y="393"/>
                </a:lnTo>
                <a:lnTo>
                  <a:pt x="91" y="386"/>
                </a:lnTo>
                <a:lnTo>
                  <a:pt x="91" y="388"/>
                </a:lnTo>
                <a:lnTo>
                  <a:pt x="90" y="388"/>
                </a:lnTo>
                <a:lnTo>
                  <a:pt x="87" y="390"/>
                </a:lnTo>
                <a:lnTo>
                  <a:pt x="85" y="390"/>
                </a:lnTo>
                <a:lnTo>
                  <a:pt x="85" y="391"/>
                </a:lnTo>
                <a:lnTo>
                  <a:pt x="83" y="398"/>
                </a:lnTo>
                <a:lnTo>
                  <a:pt x="83" y="399"/>
                </a:lnTo>
                <a:lnTo>
                  <a:pt x="90" y="398"/>
                </a:lnTo>
                <a:close/>
                <a:moveTo>
                  <a:pt x="165" y="93"/>
                </a:moveTo>
                <a:lnTo>
                  <a:pt x="165" y="93"/>
                </a:lnTo>
                <a:lnTo>
                  <a:pt x="172" y="95"/>
                </a:lnTo>
                <a:lnTo>
                  <a:pt x="173" y="93"/>
                </a:lnTo>
                <a:lnTo>
                  <a:pt x="173" y="92"/>
                </a:lnTo>
                <a:lnTo>
                  <a:pt x="173" y="90"/>
                </a:lnTo>
                <a:lnTo>
                  <a:pt x="173" y="87"/>
                </a:lnTo>
                <a:lnTo>
                  <a:pt x="175" y="85"/>
                </a:lnTo>
                <a:lnTo>
                  <a:pt x="170" y="84"/>
                </a:lnTo>
                <a:lnTo>
                  <a:pt x="169" y="88"/>
                </a:lnTo>
                <a:lnTo>
                  <a:pt x="165" y="93"/>
                </a:lnTo>
                <a:close/>
                <a:moveTo>
                  <a:pt x="72" y="401"/>
                </a:moveTo>
                <a:lnTo>
                  <a:pt x="72" y="401"/>
                </a:lnTo>
                <a:lnTo>
                  <a:pt x="80" y="399"/>
                </a:lnTo>
                <a:lnTo>
                  <a:pt x="82" y="391"/>
                </a:lnTo>
                <a:lnTo>
                  <a:pt x="76" y="393"/>
                </a:lnTo>
                <a:lnTo>
                  <a:pt x="74" y="394"/>
                </a:lnTo>
                <a:lnTo>
                  <a:pt x="72" y="401"/>
                </a:lnTo>
                <a:close/>
                <a:moveTo>
                  <a:pt x="227" y="178"/>
                </a:moveTo>
                <a:lnTo>
                  <a:pt x="227" y="178"/>
                </a:lnTo>
                <a:lnTo>
                  <a:pt x="222" y="172"/>
                </a:lnTo>
                <a:lnTo>
                  <a:pt x="216" y="166"/>
                </a:lnTo>
                <a:lnTo>
                  <a:pt x="213" y="164"/>
                </a:lnTo>
                <a:lnTo>
                  <a:pt x="211" y="162"/>
                </a:lnTo>
                <a:lnTo>
                  <a:pt x="211" y="161"/>
                </a:lnTo>
                <a:lnTo>
                  <a:pt x="208" y="159"/>
                </a:lnTo>
                <a:lnTo>
                  <a:pt x="208" y="158"/>
                </a:lnTo>
                <a:lnTo>
                  <a:pt x="208" y="159"/>
                </a:lnTo>
                <a:lnTo>
                  <a:pt x="213" y="166"/>
                </a:lnTo>
                <a:lnTo>
                  <a:pt x="224" y="178"/>
                </a:lnTo>
                <a:lnTo>
                  <a:pt x="225" y="181"/>
                </a:lnTo>
                <a:lnTo>
                  <a:pt x="227" y="178"/>
                </a:lnTo>
                <a:close/>
                <a:moveTo>
                  <a:pt x="139" y="323"/>
                </a:moveTo>
                <a:lnTo>
                  <a:pt x="139" y="323"/>
                </a:lnTo>
                <a:lnTo>
                  <a:pt x="140" y="325"/>
                </a:lnTo>
                <a:lnTo>
                  <a:pt x="140" y="327"/>
                </a:lnTo>
                <a:lnTo>
                  <a:pt x="140" y="330"/>
                </a:lnTo>
                <a:lnTo>
                  <a:pt x="143" y="339"/>
                </a:lnTo>
                <a:lnTo>
                  <a:pt x="145" y="336"/>
                </a:lnTo>
                <a:lnTo>
                  <a:pt x="145" y="333"/>
                </a:lnTo>
                <a:lnTo>
                  <a:pt x="145" y="330"/>
                </a:lnTo>
                <a:lnTo>
                  <a:pt x="143" y="323"/>
                </a:lnTo>
                <a:lnTo>
                  <a:pt x="142" y="323"/>
                </a:lnTo>
                <a:lnTo>
                  <a:pt x="140" y="322"/>
                </a:lnTo>
                <a:lnTo>
                  <a:pt x="139" y="323"/>
                </a:lnTo>
                <a:close/>
                <a:moveTo>
                  <a:pt x="181" y="432"/>
                </a:moveTo>
                <a:lnTo>
                  <a:pt x="181" y="432"/>
                </a:lnTo>
                <a:lnTo>
                  <a:pt x="184" y="432"/>
                </a:lnTo>
                <a:lnTo>
                  <a:pt x="191" y="426"/>
                </a:lnTo>
                <a:lnTo>
                  <a:pt x="191" y="424"/>
                </a:lnTo>
                <a:lnTo>
                  <a:pt x="192" y="420"/>
                </a:lnTo>
                <a:lnTo>
                  <a:pt x="184" y="426"/>
                </a:lnTo>
                <a:lnTo>
                  <a:pt x="183" y="426"/>
                </a:lnTo>
                <a:lnTo>
                  <a:pt x="181" y="431"/>
                </a:lnTo>
                <a:lnTo>
                  <a:pt x="181" y="432"/>
                </a:lnTo>
                <a:close/>
                <a:moveTo>
                  <a:pt x="71" y="394"/>
                </a:moveTo>
                <a:lnTo>
                  <a:pt x="71" y="394"/>
                </a:lnTo>
                <a:lnTo>
                  <a:pt x="63" y="398"/>
                </a:lnTo>
                <a:lnTo>
                  <a:pt x="61" y="398"/>
                </a:lnTo>
                <a:lnTo>
                  <a:pt x="60" y="402"/>
                </a:lnTo>
                <a:lnTo>
                  <a:pt x="60" y="404"/>
                </a:lnTo>
                <a:lnTo>
                  <a:pt x="69" y="402"/>
                </a:lnTo>
                <a:lnTo>
                  <a:pt x="71" y="394"/>
                </a:lnTo>
                <a:close/>
                <a:moveTo>
                  <a:pt x="225" y="418"/>
                </a:moveTo>
                <a:lnTo>
                  <a:pt x="225" y="418"/>
                </a:lnTo>
                <a:lnTo>
                  <a:pt x="222" y="429"/>
                </a:lnTo>
                <a:lnTo>
                  <a:pt x="229" y="426"/>
                </a:lnTo>
                <a:lnTo>
                  <a:pt x="230" y="424"/>
                </a:lnTo>
                <a:lnTo>
                  <a:pt x="232" y="418"/>
                </a:lnTo>
                <a:lnTo>
                  <a:pt x="225" y="418"/>
                </a:lnTo>
                <a:close/>
                <a:moveTo>
                  <a:pt x="241" y="404"/>
                </a:moveTo>
                <a:lnTo>
                  <a:pt x="241" y="404"/>
                </a:lnTo>
                <a:lnTo>
                  <a:pt x="249" y="401"/>
                </a:lnTo>
                <a:lnTo>
                  <a:pt x="251" y="394"/>
                </a:lnTo>
                <a:lnTo>
                  <a:pt x="252" y="393"/>
                </a:lnTo>
                <a:lnTo>
                  <a:pt x="246" y="394"/>
                </a:lnTo>
                <a:lnTo>
                  <a:pt x="241" y="404"/>
                </a:lnTo>
                <a:close/>
                <a:moveTo>
                  <a:pt x="211" y="405"/>
                </a:moveTo>
                <a:lnTo>
                  <a:pt x="211" y="405"/>
                </a:lnTo>
                <a:lnTo>
                  <a:pt x="213" y="404"/>
                </a:lnTo>
                <a:lnTo>
                  <a:pt x="216" y="402"/>
                </a:lnTo>
                <a:lnTo>
                  <a:pt x="219" y="402"/>
                </a:lnTo>
                <a:lnTo>
                  <a:pt x="219" y="404"/>
                </a:lnTo>
                <a:lnTo>
                  <a:pt x="222" y="396"/>
                </a:lnTo>
                <a:lnTo>
                  <a:pt x="214" y="398"/>
                </a:lnTo>
                <a:lnTo>
                  <a:pt x="211" y="405"/>
                </a:lnTo>
                <a:close/>
                <a:moveTo>
                  <a:pt x="259" y="401"/>
                </a:moveTo>
                <a:lnTo>
                  <a:pt x="259" y="401"/>
                </a:lnTo>
                <a:lnTo>
                  <a:pt x="252" y="402"/>
                </a:lnTo>
                <a:lnTo>
                  <a:pt x="251" y="404"/>
                </a:lnTo>
                <a:lnTo>
                  <a:pt x="247" y="412"/>
                </a:lnTo>
                <a:lnTo>
                  <a:pt x="254" y="412"/>
                </a:lnTo>
                <a:lnTo>
                  <a:pt x="259" y="401"/>
                </a:lnTo>
                <a:close/>
                <a:moveTo>
                  <a:pt x="98" y="399"/>
                </a:moveTo>
                <a:lnTo>
                  <a:pt x="98" y="399"/>
                </a:lnTo>
                <a:lnTo>
                  <a:pt x="91" y="401"/>
                </a:lnTo>
                <a:lnTo>
                  <a:pt x="88" y="409"/>
                </a:lnTo>
                <a:lnTo>
                  <a:pt x="88" y="410"/>
                </a:lnTo>
                <a:lnTo>
                  <a:pt x="94" y="409"/>
                </a:lnTo>
                <a:lnTo>
                  <a:pt x="94" y="407"/>
                </a:lnTo>
                <a:lnTo>
                  <a:pt x="98" y="399"/>
                </a:lnTo>
                <a:close/>
                <a:moveTo>
                  <a:pt x="222" y="167"/>
                </a:moveTo>
                <a:lnTo>
                  <a:pt x="222" y="167"/>
                </a:lnTo>
                <a:lnTo>
                  <a:pt x="230" y="162"/>
                </a:lnTo>
                <a:lnTo>
                  <a:pt x="236" y="156"/>
                </a:lnTo>
                <a:lnTo>
                  <a:pt x="218" y="162"/>
                </a:lnTo>
                <a:lnTo>
                  <a:pt x="222" y="167"/>
                </a:lnTo>
                <a:close/>
                <a:moveTo>
                  <a:pt x="35" y="421"/>
                </a:moveTo>
                <a:lnTo>
                  <a:pt x="35" y="421"/>
                </a:lnTo>
                <a:lnTo>
                  <a:pt x="38" y="410"/>
                </a:lnTo>
                <a:lnTo>
                  <a:pt x="31" y="412"/>
                </a:lnTo>
                <a:lnTo>
                  <a:pt x="31" y="413"/>
                </a:lnTo>
                <a:lnTo>
                  <a:pt x="28" y="420"/>
                </a:lnTo>
                <a:lnTo>
                  <a:pt x="28" y="421"/>
                </a:lnTo>
                <a:lnTo>
                  <a:pt x="35" y="421"/>
                </a:lnTo>
                <a:close/>
                <a:moveTo>
                  <a:pt x="80" y="325"/>
                </a:moveTo>
                <a:lnTo>
                  <a:pt x="80" y="325"/>
                </a:lnTo>
                <a:lnTo>
                  <a:pt x="72" y="322"/>
                </a:lnTo>
                <a:lnTo>
                  <a:pt x="72" y="330"/>
                </a:lnTo>
                <a:lnTo>
                  <a:pt x="77" y="330"/>
                </a:lnTo>
                <a:lnTo>
                  <a:pt x="80" y="331"/>
                </a:lnTo>
                <a:lnTo>
                  <a:pt x="80" y="325"/>
                </a:lnTo>
                <a:close/>
                <a:moveTo>
                  <a:pt x="238" y="192"/>
                </a:moveTo>
                <a:lnTo>
                  <a:pt x="238" y="192"/>
                </a:lnTo>
                <a:lnTo>
                  <a:pt x="249" y="189"/>
                </a:lnTo>
                <a:lnTo>
                  <a:pt x="247" y="183"/>
                </a:lnTo>
                <a:lnTo>
                  <a:pt x="238" y="191"/>
                </a:lnTo>
                <a:lnTo>
                  <a:pt x="238" y="192"/>
                </a:lnTo>
                <a:close/>
                <a:moveTo>
                  <a:pt x="266" y="238"/>
                </a:moveTo>
                <a:lnTo>
                  <a:pt x="266" y="238"/>
                </a:lnTo>
                <a:lnTo>
                  <a:pt x="263" y="251"/>
                </a:lnTo>
                <a:lnTo>
                  <a:pt x="257" y="262"/>
                </a:lnTo>
                <a:lnTo>
                  <a:pt x="262" y="260"/>
                </a:lnTo>
                <a:lnTo>
                  <a:pt x="266" y="248"/>
                </a:lnTo>
                <a:lnTo>
                  <a:pt x="266" y="246"/>
                </a:lnTo>
                <a:lnTo>
                  <a:pt x="266" y="238"/>
                </a:lnTo>
                <a:close/>
                <a:moveTo>
                  <a:pt x="98" y="386"/>
                </a:moveTo>
                <a:lnTo>
                  <a:pt x="98" y="386"/>
                </a:lnTo>
                <a:lnTo>
                  <a:pt x="98" y="388"/>
                </a:lnTo>
                <a:lnTo>
                  <a:pt x="96" y="390"/>
                </a:lnTo>
                <a:lnTo>
                  <a:pt x="94" y="391"/>
                </a:lnTo>
                <a:lnTo>
                  <a:pt x="93" y="393"/>
                </a:lnTo>
                <a:lnTo>
                  <a:pt x="93" y="398"/>
                </a:lnTo>
                <a:lnTo>
                  <a:pt x="99" y="396"/>
                </a:lnTo>
                <a:lnTo>
                  <a:pt x="101" y="391"/>
                </a:lnTo>
                <a:lnTo>
                  <a:pt x="101" y="390"/>
                </a:lnTo>
                <a:lnTo>
                  <a:pt x="99" y="388"/>
                </a:lnTo>
                <a:lnTo>
                  <a:pt x="98" y="386"/>
                </a:lnTo>
                <a:close/>
                <a:moveTo>
                  <a:pt x="158" y="385"/>
                </a:moveTo>
                <a:lnTo>
                  <a:pt x="158" y="385"/>
                </a:lnTo>
                <a:lnTo>
                  <a:pt x="159" y="386"/>
                </a:lnTo>
                <a:lnTo>
                  <a:pt x="161" y="386"/>
                </a:lnTo>
                <a:lnTo>
                  <a:pt x="162" y="388"/>
                </a:lnTo>
                <a:lnTo>
                  <a:pt x="161" y="390"/>
                </a:lnTo>
                <a:lnTo>
                  <a:pt x="158" y="390"/>
                </a:lnTo>
                <a:lnTo>
                  <a:pt x="156" y="393"/>
                </a:lnTo>
                <a:lnTo>
                  <a:pt x="156" y="394"/>
                </a:lnTo>
                <a:lnTo>
                  <a:pt x="159" y="393"/>
                </a:lnTo>
                <a:lnTo>
                  <a:pt x="161" y="394"/>
                </a:lnTo>
                <a:lnTo>
                  <a:pt x="164" y="393"/>
                </a:lnTo>
                <a:lnTo>
                  <a:pt x="165" y="385"/>
                </a:lnTo>
                <a:lnTo>
                  <a:pt x="158" y="385"/>
                </a:lnTo>
                <a:close/>
                <a:moveTo>
                  <a:pt x="194" y="6"/>
                </a:moveTo>
                <a:lnTo>
                  <a:pt x="194" y="6"/>
                </a:lnTo>
                <a:lnTo>
                  <a:pt x="200" y="8"/>
                </a:lnTo>
                <a:lnTo>
                  <a:pt x="206" y="11"/>
                </a:lnTo>
                <a:lnTo>
                  <a:pt x="210" y="17"/>
                </a:lnTo>
                <a:lnTo>
                  <a:pt x="211" y="14"/>
                </a:lnTo>
                <a:lnTo>
                  <a:pt x="208" y="9"/>
                </a:lnTo>
                <a:lnTo>
                  <a:pt x="205" y="6"/>
                </a:lnTo>
                <a:lnTo>
                  <a:pt x="200" y="5"/>
                </a:lnTo>
                <a:lnTo>
                  <a:pt x="195" y="5"/>
                </a:lnTo>
                <a:lnTo>
                  <a:pt x="194" y="6"/>
                </a:lnTo>
                <a:close/>
                <a:moveTo>
                  <a:pt x="65" y="325"/>
                </a:moveTo>
                <a:lnTo>
                  <a:pt x="65" y="325"/>
                </a:lnTo>
                <a:lnTo>
                  <a:pt x="71" y="328"/>
                </a:lnTo>
                <a:lnTo>
                  <a:pt x="71" y="323"/>
                </a:lnTo>
                <a:lnTo>
                  <a:pt x="71" y="320"/>
                </a:lnTo>
                <a:lnTo>
                  <a:pt x="68" y="319"/>
                </a:lnTo>
                <a:lnTo>
                  <a:pt x="65" y="317"/>
                </a:lnTo>
                <a:lnTo>
                  <a:pt x="65" y="325"/>
                </a:lnTo>
                <a:close/>
                <a:moveTo>
                  <a:pt x="247" y="405"/>
                </a:moveTo>
                <a:lnTo>
                  <a:pt x="247" y="405"/>
                </a:lnTo>
                <a:lnTo>
                  <a:pt x="243" y="407"/>
                </a:lnTo>
                <a:lnTo>
                  <a:pt x="240" y="409"/>
                </a:lnTo>
                <a:lnTo>
                  <a:pt x="238" y="412"/>
                </a:lnTo>
                <a:lnTo>
                  <a:pt x="236" y="413"/>
                </a:lnTo>
                <a:lnTo>
                  <a:pt x="238" y="413"/>
                </a:lnTo>
                <a:lnTo>
                  <a:pt x="244" y="413"/>
                </a:lnTo>
                <a:lnTo>
                  <a:pt x="244" y="412"/>
                </a:lnTo>
                <a:lnTo>
                  <a:pt x="246" y="409"/>
                </a:lnTo>
                <a:lnTo>
                  <a:pt x="247" y="405"/>
                </a:lnTo>
                <a:close/>
                <a:moveTo>
                  <a:pt x="203" y="432"/>
                </a:moveTo>
                <a:lnTo>
                  <a:pt x="203" y="432"/>
                </a:lnTo>
                <a:lnTo>
                  <a:pt x="205" y="432"/>
                </a:lnTo>
                <a:lnTo>
                  <a:pt x="206" y="431"/>
                </a:lnTo>
                <a:lnTo>
                  <a:pt x="210" y="429"/>
                </a:lnTo>
                <a:lnTo>
                  <a:pt x="211" y="426"/>
                </a:lnTo>
                <a:lnTo>
                  <a:pt x="213" y="424"/>
                </a:lnTo>
                <a:lnTo>
                  <a:pt x="213" y="421"/>
                </a:lnTo>
                <a:lnTo>
                  <a:pt x="205" y="426"/>
                </a:lnTo>
                <a:lnTo>
                  <a:pt x="203" y="432"/>
                </a:lnTo>
                <a:close/>
                <a:moveTo>
                  <a:pt x="110" y="386"/>
                </a:moveTo>
                <a:lnTo>
                  <a:pt x="110" y="386"/>
                </a:lnTo>
                <a:lnTo>
                  <a:pt x="106" y="386"/>
                </a:lnTo>
                <a:lnTo>
                  <a:pt x="104" y="388"/>
                </a:lnTo>
                <a:lnTo>
                  <a:pt x="102" y="393"/>
                </a:lnTo>
                <a:lnTo>
                  <a:pt x="102" y="396"/>
                </a:lnTo>
                <a:lnTo>
                  <a:pt x="109" y="394"/>
                </a:lnTo>
                <a:lnTo>
                  <a:pt x="110" y="391"/>
                </a:lnTo>
                <a:lnTo>
                  <a:pt x="110" y="386"/>
                </a:lnTo>
                <a:close/>
                <a:moveTo>
                  <a:pt x="115" y="404"/>
                </a:moveTo>
                <a:lnTo>
                  <a:pt x="115" y="404"/>
                </a:lnTo>
                <a:lnTo>
                  <a:pt x="109" y="405"/>
                </a:lnTo>
                <a:lnTo>
                  <a:pt x="107" y="407"/>
                </a:lnTo>
                <a:lnTo>
                  <a:pt x="106" y="412"/>
                </a:lnTo>
                <a:lnTo>
                  <a:pt x="106" y="413"/>
                </a:lnTo>
                <a:lnTo>
                  <a:pt x="112" y="412"/>
                </a:lnTo>
                <a:lnTo>
                  <a:pt x="112" y="410"/>
                </a:lnTo>
                <a:lnTo>
                  <a:pt x="115" y="404"/>
                </a:lnTo>
                <a:close/>
                <a:moveTo>
                  <a:pt x="173" y="369"/>
                </a:moveTo>
                <a:lnTo>
                  <a:pt x="173" y="369"/>
                </a:lnTo>
                <a:lnTo>
                  <a:pt x="173" y="368"/>
                </a:lnTo>
                <a:lnTo>
                  <a:pt x="175" y="363"/>
                </a:lnTo>
                <a:lnTo>
                  <a:pt x="175" y="361"/>
                </a:lnTo>
                <a:lnTo>
                  <a:pt x="175" y="360"/>
                </a:lnTo>
                <a:lnTo>
                  <a:pt x="175" y="358"/>
                </a:lnTo>
                <a:lnTo>
                  <a:pt x="177" y="357"/>
                </a:lnTo>
                <a:lnTo>
                  <a:pt x="178" y="352"/>
                </a:lnTo>
                <a:lnTo>
                  <a:pt x="180" y="349"/>
                </a:lnTo>
                <a:lnTo>
                  <a:pt x="180" y="347"/>
                </a:lnTo>
                <a:lnTo>
                  <a:pt x="178" y="347"/>
                </a:lnTo>
                <a:lnTo>
                  <a:pt x="175" y="349"/>
                </a:lnTo>
                <a:lnTo>
                  <a:pt x="173" y="369"/>
                </a:lnTo>
                <a:close/>
                <a:moveTo>
                  <a:pt x="109" y="398"/>
                </a:moveTo>
                <a:lnTo>
                  <a:pt x="109" y="398"/>
                </a:lnTo>
                <a:lnTo>
                  <a:pt x="107" y="398"/>
                </a:lnTo>
                <a:lnTo>
                  <a:pt x="101" y="399"/>
                </a:lnTo>
                <a:lnTo>
                  <a:pt x="99" y="404"/>
                </a:lnTo>
                <a:lnTo>
                  <a:pt x="98" y="405"/>
                </a:lnTo>
                <a:lnTo>
                  <a:pt x="99" y="407"/>
                </a:lnTo>
                <a:lnTo>
                  <a:pt x="104" y="404"/>
                </a:lnTo>
                <a:lnTo>
                  <a:pt x="106" y="404"/>
                </a:lnTo>
                <a:lnTo>
                  <a:pt x="107" y="401"/>
                </a:lnTo>
                <a:lnTo>
                  <a:pt x="109" y="398"/>
                </a:lnTo>
                <a:close/>
                <a:moveTo>
                  <a:pt x="254" y="415"/>
                </a:moveTo>
                <a:lnTo>
                  <a:pt x="254" y="415"/>
                </a:lnTo>
                <a:lnTo>
                  <a:pt x="252" y="415"/>
                </a:lnTo>
                <a:lnTo>
                  <a:pt x="247" y="415"/>
                </a:lnTo>
                <a:lnTo>
                  <a:pt x="246" y="416"/>
                </a:lnTo>
                <a:lnTo>
                  <a:pt x="243" y="424"/>
                </a:lnTo>
                <a:lnTo>
                  <a:pt x="251" y="420"/>
                </a:lnTo>
                <a:lnTo>
                  <a:pt x="252" y="418"/>
                </a:lnTo>
                <a:lnTo>
                  <a:pt x="254" y="415"/>
                </a:lnTo>
                <a:close/>
                <a:moveTo>
                  <a:pt x="117" y="341"/>
                </a:moveTo>
                <a:lnTo>
                  <a:pt x="117" y="341"/>
                </a:lnTo>
                <a:lnTo>
                  <a:pt x="109" y="339"/>
                </a:lnTo>
                <a:lnTo>
                  <a:pt x="109" y="342"/>
                </a:lnTo>
                <a:lnTo>
                  <a:pt x="109" y="344"/>
                </a:lnTo>
                <a:lnTo>
                  <a:pt x="117" y="347"/>
                </a:lnTo>
                <a:lnTo>
                  <a:pt x="117" y="341"/>
                </a:lnTo>
                <a:close/>
                <a:moveTo>
                  <a:pt x="194" y="338"/>
                </a:moveTo>
                <a:lnTo>
                  <a:pt x="194" y="338"/>
                </a:lnTo>
                <a:lnTo>
                  <a:pt x="186" y="342"/>
                </a:lnTo>
                <a:lnTo>
                  <a:pt x="184" y="342"/>
                </a:lnTo>
                <a:lnTo>
                  <a:pt x="184" y="345"/>
                </a:lnTo>
                <a:lnTo>
                  <a:pt x="192" y="345"/>
                </a:lnTo>
                <a:lnTo>
                  <a:pt x="194" y="338"/>
                </a:lnTo>
                <a:close/>
                <a:moveTo>
                  <a:pt x="129" y="432"/>
                </a:moveTo>
                <a:lnTo>
                  <a:pt x="129" y="432"/>
                </a:lnTo>
                <a:lnTo>
                  <a:pt x="109" y="435"/>
                </a:lnTo>
                <a:lnTo>
                  <a:pt x="109" y="437"/>
                </a:lnTo>
                <a:lnTo>
                  <a:pt x="110" y="437"/>
                </a:lnTo>
                <a:lnTo>
                  <a:pt x="115" y="435"/>
                </a:lnTo>
                <a:lnTo>
                  <a:pt x="126" y="435"/>
                </a:lnTo>
                <a:lnTo>
                  <a:pt x="128" y="434"/>
                </a:lnTo>
                <a:lnTo>
                  <a:pt x="129" y="432"/>
                </a:lnTo>
                <a:close/>
                <a:moveTo>
                  <a:pt x="22" y="295"/>
                </a:moveTo>
                <a:lnTo>
                  <a:pt x="22" y="295"/>
                </a:lnTo>
                <a:lnTo>
                  <a:pt x="28" y="298"/>
                </a:lnTo>
                <a:lnTo>
                  <a:pt x="28" y="293"/>
                </a:lnTo>
                <a:lnTo>
                  <a:pt x="28" y="292"/>
                </a:lnTo>
                <a:lnTo>
                  <a:pt x="22" y="289"/>
                </a:lnTo>
                <a:lnTo>
                  <a:pt x="22" y="295"/>
                </a:lnTo>
                <a:close/>
                <a:moveTo>
                  <a:pt x="128" y="62"/>
                </a:moveTo>
                <a:lnTo>
                  <a:pt x="128" y="62"/>
                </a:lnTo>
                <a:lnTo>
                  <a:pt x="128" y="63"/>
                </a:lnTo>
                <a:lnTo>
                  <a:pt x="120" y="71"/>
                </a:lnTo>
                <a:lnTo>
                  <a:pt x="110" y="87"/>
                </a:lnTo>
                <a:lnTo>
                  <a:pt x="102" y="103"/>
                </a:lnTo>
                <a:lnTo>
                  <a:pt x="99" y="107"/>
                </a:lnTo>
                <a:lnTo>
                  <a:pt x="102" y="103"/>
                </a:lnTo>
                <a:lnTo>
                  <a:pt x="109" y="92"/>
                </a:lnTo>
                <a:lnTo>
                  <a:pt x="112" y="87"/>
                </a:lnTo>
                <a:lnTo>
                  <a:pt x="120" y="73"/>
                </a:lnTo>
                <a:lnTo>
                  <a:pt x="124" y="65"/>
                </a:lnTo>
                <a:lnTo>
                  <a:pt x="128" y="62"/>
                </a:lnTo>
                <a:close/>
                <a:moveTo>
                  <a:pt x="252" y="204"/>
                </a:moveTo>
                <a:lnTo>
                  <a:pt x="252" y="204"/>
                </a:lnTo>
                <a:lnTo>
                  <a:pt x="251" y="197"/>
                </a:lnTo>
                <a:lnTo>
                  <a:pt x="249" y="197"/>
                </a:lnTo>
                <a:lnTo>
                  <a:pt x="244" y="202"/>
                </a:lnTo>
                <a:lnTo>
                  <a:pt x="243" y="204"/>
                </a:lnTo>
                <a:lnTo>
                  <a:pt x="243" y="205"/>
                </a:lnTo>
                <a:lnTo>
                  <a:pt x="252" y="204"/>
                </a:lnTo>
                <a:close/>
                <a:moveTo>
                  <a:pt x="200" y="382"/>
                </a:moveTo>
                <a:lnTo>
                  <a:pt x="200" y="382"/>
                </a:lnTo>
                <a:lnTo>
                  <a:pt x="200" y="385"/>
                </a:lnTo>
                <a:lnTo>
                  <a:pt x="199" y="386"/>
                </a:lnTo>
                <a:lnTo>
                  <a:pt x="197" y="386"/>
                </a:lnTo>
                <a:lnTo>
                  <a:pt x="197" y="388"/>
                </a:lnTo>
                <a:lnTo>
                  <a:pt x="203" y="388"/>
                </a:lnTo>
                <a:lnTo>
                  <a:pt x="205" y="386"/>
                </a:lnTo>
                <a:lnTo>
                  <a:pt x="206" y="383"/>
                </a:lnTo>
                <a:lnTo>
                  <a:pt x="206" y="380"/>
                </a:lnTo>
                <a:lnTo>
                  <a:pt x="200" y="382"/>
                </a:lnTo>
                <a:close/>
                <a:moveTo>
                  <a:pt x="257" y="232"/>
                </a:moveTo>
                <a:lnTo>
                  <a:pt x="257" y="232"/>
                </a:lnTo>
                <a:lnTo>
                  <a:pt x="260" y="230"/>
                </a:lnTo>
                <a:lnTo>
                  <a:pt x="262" y="229"/>
                </a:lnTo>
                <a:lnTo>
                  <a:pt x="263" y="224"/>
                </a:lnTo>
                <a:lnTo>
                  <a:pt x="265" y="222"/>
                </a:lnTo>
                <a:lnTo>
                  <a:pt x="265" y="221"/>
                </a:lnTo>
                <a:lnTo>
                  <a:pt x="259" y="226"/>
                </a:lnTo>
                <a:lnTo>
                  <a:pt x="257" y="227"/>
                </a:lnTo>
                <a:lnTo>
                  <a:pt x="257" y="232"/>
                </a:lnTo>
                <a:close/>
                <a:moveTo>
                  <a:pt x="80" y="424"/>
                </a:moveTo>
                <a:lnTo>
                  <a:pt x="80" y="424"/>
                </a:lnTo>
                <a:lnTo>
                  <a:pt x="74" y="426"/>
                </a:lnTo>
                <a:lnTo>
                  <a:pt x="72" y="431"/>
                </a:lnTo>
                <a:lnTo>
                  <a:pt x="79" y="431"/>
                </a:lnTo>
                <a:lnTo>
                  <a:pt x="80" y="424"/>
                </a:lnTo>
                <a:close/>
                <a:moveTo>
                  <a:pt x="58" y="315"/>
                </a:moveTo>
                <a:lnTo>
                  <a:pt x="58" y="315"/>
                </a:lnTo>
                <a:lnTo>
                  <a:pt x="57" y="317"/>
                </a:lnTo>
                <a:lnTo>
                  <a:pt x="57" y="320"/>
                </a:lnTo>
                <a:lnTo>
                  <a:pt x="61" y="323"/>
                </a:lnTo>
                <a:lnTo>
                  <a:pt x="61" y="317"/>
                </a:lnTo>
                <a:lnTo>
                  <a:pt x="58" y="315"/>
                </a:lnTo>
                <a:close/>
                <a:moveTo>
                  <a:pt x="22" y="439"/>
                </a:moveTo>
                <a:lnTo>
                  <a:pt x="22" y="439"/>
                </a:lnTo>
                <a:lnTo>
                  <a:pt x="17" y="440"/>
                </a:lnTo>
                <a:lnTo>
                  <a:pt x="16" y="440"/>
                </a:lnTo>
                <a:lnTo>
                  <a:pt x="14" y="439"/>
                </a:lnTo>
                <a:lnTo>
                  <a:pt x="9" y="440"/>
                </a:lnTo>
                <a:lnTo>
                  <a:pt x="8" y="440"/>
                </a:lnTo>
                <a:lnTo>
                  <a:pt x="8" y="442"/>
                </a:lnTo>
                <a:lnTo>
                  <a:pt x="9" y="442"/>
                </a:lnTo>
                <a:lnTo>
                  <a:pt x="20" y="443"/>
                </a:lnTo>
                <a:lnTo>
                  <a:pt x="22" y="439"/>
                </a:lnTo>
                <a:close/>
                <a:moveTo>
                  <a:pt x="53" y="311"/>
                </a:moveTo>
                <a:lnTo>
                  <a:pt x="53" y="311"/>
                </a:lnTo>
                <a:lnTo>
                  <a:pt x="53" y="309"/>
                </a:lnTo>
                <a:lnTo>
                  <a:pt x="53" y="308"/>
                </a:lnTo>
                <a:lnTo>
                  <a:pt x="52" y="306"/>
                </a:lnTo>
                <a:lnTo>
                  <a:pt x="41" y="300"/>
                </a:lnTo>
                <a:lnTo>
                  <a:pt x="39" y="300"/>
                </a:lnTo>
                <a:lnTo>
                  <a:pt x="39" y="303"/>
                </a:lnTo>
                <a:lnTo>
                  <a:pt x="41" y="303"/>
                </a:lnTo>
                <a:lnTo>
                  <a:pt x="42" y="304"/>
                </a:lnTo>
                <a:lnTo>
                  <a:pt x="46" y="303"/>
                </a:lnTo>
                <a:lnTo>
                  <a:pt x="47" y="304"/>
                </a:lnTo>
                <a:lnTo>
                  <a:pt x="47" y="306"/>
                </a:lnTo>
                <a:lnTo>
                  <a:pt x="49" y="308"/>
                </a:lnTo>
                <a:lnTo>
                  <a:pt x="52" y="309"/>
                </a:lnTo>
                <a:lnTo>
                  <a:pt x="53" y="311"/>
                </a:lnTo>
                <a:close/>
                <a:moveTo>
                  <a:pt x="184" y="379"/>
                </a:moveTo>
                <a:lnTo>
                  <a:pt x="184" y="379"/>
                </a:lnTo>
                <a:lnTo>
                  <a:pt x="186" y="379"/>
                </a:lnTo>
                <a:lnTo>
                  <a:pt x="191" y="372"/>
                </a:lnTo>
                <a:lnTo>
                  <a:pt x="192" y="369"/>
                </a:lnTo>
                <a:lnTo>
                  <a:pt x="188" y="368"/>
                </a:lnTo>
                <a:lnTo>
                  <a:pt x="184" y="379"/>
                </a:lnTo>
                <a:close/>
                <a:moveTo>
                  <a:pt x="191" y="439"/>
                </a:moveTo>
                <a:lnTo>
                  <a:pt x="191" y="439"/>
                </a:lnTo>
                <a:lnTo>
                  <a:pt x="200" y="439"/>
                </a:lnTo>
                <a:lnTo>
                  <a:pt x="200" y="437"/>
                </a:lnTo>
                <a:lnTo>
                  <a:pt x="202" y="435"/>
                </a:lnTo>
                <a:lnTo>
                  <a:pt x="199" y="435"/>
                </a:lnTo>
                <a:lnTo>
                  <a:pt x="192" y="435"/>
                </a:lnTo>
                <a:lnTo>
                  <a:pt x="191" y="439"/>
                </a:lnTo>
                <a:close/>
                <a:moveTo>
                  <a:pt x="221" y="435"/>
                </a:moveTo>
                <a:lnTo>
                  <a:pt x="221" y="435"/>
                </a:lnTo>
                <a:lnTo>
                  <a:pt x="221" y="437"/>
                </a:lnTo>
                <a:lnTo>
                  <a:pt x="218" y="439"/>
                </a:lnTo>
                <a:lnTo>
                  <a:pt x="216" y="437"/>
                </a:lnTo>
                <a:lnTo>
                  <a:pt x="214" y="435"/>
                </a:lnTo>
                <a:lnTo>
                  <a:pt x="208" y="439"/>
                </a:lnTo>
                <a:lnTo>
                  <a:pt x="230" y="437"/>
                </a:lnTo>
                <a:lnTo>
                  <a:pt x="230" y="434"/>
                </a:lnTo>
                <a:lnTo>
                  <a:pt x="229" y="435"/>
                </a:lnTo>
                <a:lnTo>
                  <a:pt x="227" y="437"/>
                </a:lnTo>
                <a:lnTo>
                  <a:pt x="225" y="437"/>
                </a:lnTo>
                <a:lnTo>
                  <a:pt x="224" y="435"/>
                </a:lnTo>
                <a:lnTo>
                  <a:pt x="221" y="435"/>
                </a:lnTo>
                <a:close/>
                <a:moveTo>
                  <a:pt x="25" y="421"/>
                </a:moveTo>
                <a:lnTo>
                  <a:pt x="25" y="421"/>
                </a:lnTo>
                <a:lnTo>
                  <a:pt x="28" y="413"/>
                </a:lnTo>
                <a:lnTo>
                  <a:pt x="23" y="413"/>
                </a:lnTo>
                <a:lnTo>
                  <a:pt x="22" y="423"/>
                </a:lnTo>
                <a:lnTo>
                  <a:pt x="25" y="421"/>
                </a:lnTo>
                <a:close/>
                <a:moveTo>
                  <a:pt x="241" y="200"/>
                </a:moveTo>
                <a:lnTo>
                  <a:pt x="241" y="200"/>
                </a:lnTo>
                <a:lnTo>
                  <a:pt x="243" y="200"/>
                </a:lnTo>
                <a:lnTo>
                  <a:pt x="249" y="194"/>
                </a:lnTo>
                <a:lnTo>
                  <a:pt x="249" y="192"/>
                </a:lnTo>
                <a:lnTo>
                  <a:pt x="240" y="196"/>
                </a:lnTo>
                <a:lnTo>
                  <a:pt x="241" y="200"/>
                </a:lnTo>
                <a:close/>
                <a:moveTo>
                  <a:pt x="30" y="309"/>
                </a:moveTo>
                <a:lnTo>
                  <a:pt x="30" y="309"/>
                </a:lnTo>
                <a:lnTo>
                  <a:pt x="30" y="312"/>
                </a:lnTo>
                <a:lnTo>
                  <a:pt x="31" y="315"/>
                </a:lnTo>
                <a:lnTo>
                  <a:pt x="31" y="317"/>
                </a:lnTo>
                <a:lnTo>
                  <a:pt x="36" y="319"/>
                </a:lnTo>
                <a:lnTo>
                  <a:pt x="38" y="314"/>
                </a:lnTo>
                <a:lnTo>
                  <a:pt x="30" y="309"/>
                </a:lnTo>
                <a:close/>
                <a:moveTo>
                  <a:pt x="131" y="386"/>
                </a:moveTo>
                <a:lnTo>
                  <a:pt x="131" y="386"/>
                </a:lnTo>
                <a:lnTo>
                  <a:pt x="124" y="386"/>
                </a:lnTo>
                <a:lnTo>
                  <a:pt x="121" y="393"/>
                </a:lnTo>
                <a:lnTo>
                  <a:pt x="131" y="391"/>
                </a:lnTo>
                <a:lnTo>
                  <a:pt x="131" y="388"/>
                </a:lnTo>
                <a:lnTo>
                  <a:pt x="131" y="386"/>
                </a:lnTo>
                <a:close/>
                <a:moveTo>
                  <a:pt x="104" y="407"/>
                </a:moveTo>
                <a:lnTo>
                  <a:pt x="104" y="407"/>
                </a:lnTo>
                <a:lnTo>
                  <a:pt x="99" y="409"/>
                </a:lnTo>
                <a:lnTo>
                  <a:pt x="98" y="410"/>
                </a:lnTo>
                <a:lnTo>
                  <a:pt x="96" y="413"/>
                </a:lnTo>
                <a:lnTo>
                  <a:pt x="94" y="415"/>
                </a:lnTo>
                <a:lnTo>
                  <a:pt x="99" y="413"/>
                </a:lnTo>
                <a:lnTo>
                  <a:pt x="101" y="413"/>
                </a:lnTo>
                <a:lnTo>
                  <a:pt x="102" y="412"/>
                </a:lnTo>
                <a:lnTo>
                  <a:pt x="104" y="410"/>
                </a:lnTo>
                <a:lnTo>
                  <a:pt x="104" y="407"/>
                </a:lnTo>
                <a:close/>
                <a:moveTo>
                  <a:pt x="195" y="409"/>
                </a:moveTo>
                <a:lnTo>
                  <a:pt x="195" y="409"/>
                </a:lnTo>
                <a:lnTo>
                  <a:pt x="195" y="410"/>
                </a:lnTo>
                <a:lnTo>
                  <a:pt x="188" y="416"/>
                </a:lnTo>
                <a:lnTo>
                  <a:pt x="186" y="418"/>
                </a:lnTo>
                <a:lnTo>
                  <a:pt x="184" y="421"/>
                </a:lnTo>
                <a:lnTo>
                  <a:pt x="186" y="421"/>
                </a:lnTo>
                <a:lnTo>
                  <a:pt x="194" y="415"/>
                </a:lnTo>
                <a:lnTo>
                  <a:pt x="195" y="415"/>
                </a:lnTo>
                <a:lnTo>
                  <a:pt x="195" y="409"/>
                </a:lnTo>
                <a:close/>
                <a:moveTo>
                  <a:pt x="208" y="386"/>
                </a:moveTo>
                <a:lnTo>
                  <a:pt x="208" y="386"/>
                </a:lnTo>
                <a:lnTo>
                  <a:pt x="214" y="386"/>
                </a:lnTo>
                <a:lnTo>
                  <a:pt x="216" y="385"/>
                </a:lnTo>
                <a:lnTo>
                  <a:pt x="218" y="382"/>
                </a:lnTo>
                <a:lnTo>
                  <a:pt x="211" y="382"/>
                </a:lnTo>
                <a:lnTo>
                  <a:pt x="208" y="386"/>
                </a:lnTo>
                <a:close/>
                <a:moveTo>
                  <a:pt x="183" y="87"/>
                </a:moveTo>
                <a:lnTo>
                  <a:pt x="183" y="87"/>
                </a:lnTo>
                <a:lnTo>
                  <a:pt x="181" y="96"/>
                </a:lnTo>
                <a:lnTo>
                  <a:pt x="186" y="92"/>
                </a:lnTo>
                <a:lnTo>
                  <a:pt x="188" y="92"/>
                </a:lnTo>
                <a:lnTo>
                  <a:pt x="189" y="90"/>
                </a:lnTo>
                <a:lnTo>
                  <a:pt x="183" y="87"/>
                </a:lnTo>
                <a:close/>
                <a:moveTo>
                  <a:pt x="115" y="386"/>
                </a:moveTo>
                <a:lnTo>
                  <a:pt x="115" y="386"/>
                </a:lnTo>
                <a:lnTo>
                  <a:pt x="115" y="388"/>
                </a:lnTo>
                <a:lnTo>
                  <a:pt x="115" y="390"/>
                </a:lnTo>
                <a:lnTo>
                  <a:pt x="112" y="394"/>
                </a:lnTo>
                <a:lnTo>
                  <a:pt x="118" y="393"/>
                </a:lnTo>
                <a:lnTo>
                  <a:pt x="120" y="390"/>
                </a:lnTo>
                <a:lnTo>
                  <a:pt x="120" y="386"/>
                </a:lnTo>
                <a:lnTo>
                  <a:pt x="115" y="386"/>
                </a:lnTo>
                <a:close/>
                <a:moveTo>
                  <a:pt x="197" y="361"/>
                </a:moveTo>
                <a:lnTo>
                  <a:pt x="197" y="361"/>
                </a:lnTo>
                <a:lnTo>
                  <a:pt x="197" y="363"/>
                </a:lnTo>
                <a:lnTo>
                  <a:pt x="195" y="369"/>
                </a:lnTo>
                <a:lnTo>
                  <a:pt x="195" y="372"/>
                </a:lnTo>
                <a:lnTo>
                  <a:pt x="192" y="379"/>
                </a:lnTo>
                <a:lnTo>
                  <a:pt x="195" y="379"/>
                </a:lnTo>
                <a:lnTo>
                  <a:pt x="195" y="375"/>
                </a:lnTo>
                <a:lnTo>
                  <a:pt x="197" y="374"/>
                </a:lnTo>
                <a:lnTo>
                  <a:pt x="197" y="372"/>
                </a:lnTo>
                <a:lnTo>
                  <a:pt x="197" y="361"/>
                </a:lnTo>
                <a:close/>
                <a:moveTo>
                  <a:pt x="79" y="230"/>
                </a:moveTo>
                <a:lnTo>
                  <a:pt x="79" y="230"/>
                </a:lnTo>
                <a:lnTo>
                  <a:pt x="77" y="229"/>
                </a:lnTo>
                <a:lnTo>
                  <a:pt x="60" y="222"/>
                </a:lnTo>
                <a:lnTo>
                  <a:pt x="57" y="221"/>
                </a:lnTo>
                <a:lnTo>
                  <a:pt x="55" y="221"/>
                </a:lnTo>
                <a:lnTo>
                  <a:pt x="53" y="221"/>
                </a:lnTo>
                <a:lnTo>
                  <a:pt x="79" y="230"/>
                </a:lnTo>
                <a:close/>
                <a:moveTo>
                  <a:pt x="214" y="432"/>
                </a:moveTo>
                <a:lnTo>
                  <a:pt x="214" y="432"/>
                </a:lnTo>
                <a:lnTo>
                  <a:pt x="216" y="432"/>
                </a:lnTo>
                <a:lnTo>
                  <a:pt x="218" y="429"/>
                </a:lnTo>
                <a:lnTo>
                  <a:pt x="221" y="423"/>
                </a:lnTo>
                <a:lnTo>
                  <a:pt x="222" y="421"/>
                </a:lnTo>
                <a:lnTo>
                  <a:pt x="221" y="421"/>
                </a:lnTo>
                <a:lnTo>
                  <a:pt x="214" y="427"/>
                </a:lnTo>
                <a:lnTo>
                  <a:pt x="214" y="432"/>
                </a:lnTo>
                <a:close/>
                <a:moveTo>
                  <a:pt x="263" y="235"/>
                </a:moveTo>
                <a:lnTo>
                  <a:pt x="263" y="235"/>
                </a:lnTo>
                <a:lnTo>
                  <a:pt x="262" y="237"/>
                </a:lnTo>
                <a:lnTo>
                  <a:pt x="259" y="246"/>
                </a:lnTo>
                <a:lnTo>
                  <a:pt x="257" y="248"/>
                </a:lnTo>
                <a:lnTo>
                  <a:pt x="259" y="248"/>
                </a:lnTo>
                <a:lnTo>
                  <a:pt x="260" y="249"/>
                </a:lnTo>
                <a:lnTo>
                  <a:pt x="262" y="243"/>
                </a:lnTo>
                <a:lnTo>
                  <a:pt x="263" y="235"/>
                </a:lnTo>
                <a:close/>
                <a:moveTo>
                  <a:pt x="148" y="322"/>
                </a:moveTo>
                <a:lnTo>
                  <a:pt x="148" y="322"/>
                </a:lnTo>
                <a:lnTo>
                  <a:pt x="147" y="317"/>
                </a:lnTo>
                <a:lnTo>
                  <a:pt x="145" y="315"/>
                </a:lnTo>
                <a:lnTo>
                  <a:pt x="143" y="315"/>
                </a:lnTo>
                <a:lnTo>
                  <a:pt x="142" y="319"/>
                </a:lnTo>
                <a:lnTo>
                  <a:pt x="143" y="319"/>
                </a:lnTo>
                <a:lnTo>
                  <a:pt x="143" y="320"/>
                </a:lnTo>
                <a:lnTo>
                  <a:pt x="147" y="325"/>
                </a:lnTo>
                <a:lnTo>
                  <a:pt x="147" y="323"/>
                </a:lnTo>
                <a:lnTo>
                  <a:pt x="148" y="322"/>
                </a:lnTo>
                <a:close/>
                <a:moveTo>
                  <a:pt x="123" y="350"/>
                </a:moveTo>
                <a:lnTo>
                  <a:pt x="123" y="350"/>
                </a:lnTo>
                <a:lnTo>
                  <a:pt x="123" y="344"/>
                </a:lnTo>
                <a:lnTo>
                  <a:pt x="123" y="342"/>
                </a:lnTo>
                <a:lnTo>
                  <a:pt x="121" y="344"/>
                </a:lnTo>
                <a:lnTo>
                  <a:pt x="120" y="342"/>
                </a:lnTo>
                <a:lnTo>
                  <a:pt x="118" y="342"/>
                </a:lnTo>
                <a:lnTo>
                  <a:pt x="118" y="349"/>
                </a:lnTo>
                <a:lnTo>
                  <a:pt x="123" y="350"/>
                </a:lnTo>
                <a:close/>
                <a:moveTo>
                  <a:pt x="143" y="388"/>
                </a:moveTo>
                <a:lnTo>
                  <a:pt x="143" y="388"/>
                </a:lnTo>
                <a:lnTo>
                  <a:pt x="143" y="386"/>
                </a:lnTo>
                <a:lnTo>
                  <a:pt x="142" y="385"/>
                </a:lnTo>
                <a:lnTo>
                  <a:pt x="137" y="386"/>
                </a:lnTo>
                <a:lnTo>
                  <a:pt x="135" y="386"/>
                </a:lnTo>
                <a:lnTo>
                  <a:pt x="134" y="390"/>
                </a:lnTo>
                <a:lnTo>
                  <a:pt x="143" y="388"/>
                </a:lnTo>
                <a:close/>
                <a:moveTo>
                  <a:pt x="139" y="413"/>
                </a:moveTo>
                <a:lnTo>
                  <a:pt x="139" y="413"/>
                </a:lnTo>
                <a:lnTo>
                  <a:pt x="140" y="413"/>
                </a:lnTo>
                <a:lnTo>
                  <a:pt x="147" y="410"/>
                </a:lnTo>
                <a:lnTo>
                  <a:pt x="148" y="409"/>
                </a:lnTo>
                <a:lnTo>
                  <a:pt x="150" y="407"/>
                </a:lnTo>
                <a:lnTo>
                  <a:pt x="148" y="407"/>
                </a:lnTo>
                <a:lnTo>
                  <a:pt x="140" y="409"/>
                </a:lnTo>
                <a:lnTo>
                  <a:pt x="139" y="413"/>
                </a:lnTo>
                <a:close/>
                <a:moveTo>
                  <a:pt x="252" y="399"/>
                </a:moveTo>
                <a:lnTo>
                  <a:pt x="252" y="399"/>
                </a:lnTo>
                <a:lnTo>
                  <a:pt x="259" y="398"/>
                </a:lnTo>
                <a:lnTo>
                  <a:pt x="260" y="396"/>
                </a:lnTo>
                <a:lnTo>
                  <a:pt x="262" y="393"/>
                </a:lnTo>
                <a:lnTo>
                  <a:pt x="255" y="393"/>
                </a:lnTo>
                <a:lnTo>
                  <a:pt x="252" y="399"/>
                </a:lnTo>
                <a:close/>
                <a:moveTo>
                  <a:pt x="19" y="293"/>
                </a:moveTo>
                <a:lnTo>
                  <a:pt x="19" y="293"/>
                </a:lnTo>
                <a:lnTo>
                  <a:pt x="19" y="290"/>
                </a:lnTo>
                <a:lnTo>
                  <a:pt x="19" y="289"/>
                </a:lnTo>
                <a:lnTo>
                  <a:pt x="17" y="287"/>
                </a:lnTo>
                <a:lnTo>
                  <a:pt x="17" y="286"/>
                </a:lnTo>
                <a:lnTo>
                  <a:pt x="16" y="286"/>
                </a:lnTo>
                <a:lnTo>
                  <a:pt x="14" y="286"/>
                </a:lnTo>
                <a:lnTo>
                  <a:pt x="14" y="292"/>
                </a:lnTo>
                <a:lnTo>
                  <a:pt x="19" y="293"/>
                </a:lnTo>
                <a:close/>
                <a:moveTo>
                  <a:pt x="246" y="180"/>
                </a:moveTo>
                <a:lnTo>
                  <a:pt x="246" y="180"/>
                </a:lnTo>
                <a:lnTo>
                  <a:pt x="235" y="183"/>
                </a:lnTo>
                <a:lnTo>
                  <a:pt x="236" y="188"/>
                </a:lnTo>
                <a:lnTo>
                  <a:pt x="246" y="180"/>
                </a:lnTo>
                <a:close/>
                <a:moveTo>
                  <a:pt x="192" y="431"/>
                </a:moveTo>
                <a:lnTo>
                  <a:pt x="192" y="431"/>
                </a:lnTo>
                <a:lnTo>
                  <a:pt x="200" y="424"/>
                </a:lnTo>
                <a:lnTo>
                  <a:pt x="202" y="424"/>
                </a:lnTo>
                <a:lnTo>
                  <a:pt x="203" y="420"/>
                </a:lnTo>
                <a:lnTo>
                  <a:pt x="202" y="420"/>
                </a:lnTo>
                <a:lnTo>
                  <a:pt x="195" y="426"/>
                </a:lnTo>
                <a:lnTo>
                  <a:pt x="194" y="427"/>
                </a:lnTo>
                <a:lnTo>
                  <a:pt x="192" y="431"/>
                </a:lnTo>
                <a:close/>
                <a:moveTo>
                  <a:pt x="195" y="421"/>
                </a:moveTo>
                <a:lnTo>
                  <a:pt x="195" y="421"/>
                </a:lnTo>
                <a:lnTo>
                  <a:pt x="197" y="421"/>
                </a:lnTo>
                <a:lnTo>
                  <a:pt x="203" y="415"/>
                </a:lnTo>
                <a:lnTo>
                  <a:pt x="206" y="412"/>
                </a:lnTo>
                <a:lnTo>
                  <a:pt x="205" y="412"/>
                </a:lnTo>
                <a:lnTo>
                  <a:pt x="197" y="416"/>
                </a:lnTo>
                <a:lnTo>
                  <a:pt x="195" y="421"/>
                </a:lnTo>
                <a:close/>
                <a:moveTo>
                  <a:pt x="246" y="386"/>
                </a:moveTo>
                <a:lnTo>
                  <a:pt x="246" y="386"/>
                </a:lnTo>
                <a:lnTo>
                  <a:pt x="236" y="388"/>
                </a:lnTo>
                <a:lnTo>
                  <a:pt x="235" y="391"/>
                </a:lnTo>
                <a:lnTo>
                  <a:pt x="244" y="391"/>
                </a:lnTo>
                <a:lnTo>
                  <a:pt x="246" y="386"/>
                </a:lnTo>
                <a:close/>
                <a:moveTo>
                  <a:pt x="63" y="427"/>
                </a:moveTo>
                <a:lnTo>
                  <a:pt x="63" y="427"/>
                </a:lnTo>
                <a:lnTo>
                  <a:pt x="63" y="431"/>
                </a:lnTo>
                <a:lnTo>
                  <a:pt x="69" y="431"/>
                </a:lnTo>
                <a:lnTo>
                  <a:pt x="71" y="426"/>
                </a:lnTo>
                <a:lnTo>
                  <a:pt x="63" y="427"/>
                </a:lnTo>
                <a:close/>
                <a:moveTo>
                  <a:pt x="14" y="303"/>
                </a:moveTo>
                <a:lnTo>
                  <a:pt x="14" y="303"/>
                </a:lnTo>
                <a:lnTo>
                  <a:pt x="14" y="306"/>
                </a:lnTo>
                <a:lnTo>
                  <a:pt x="14" y="308"/>
                </a:lnTo>
                <a:lnTo>
                  <a:pt x="19" y="309"/>
                </a:lnTo>
                <a:lnTo>
                  <a:pt x="19" y="304"/>
                </a:lnTo>
                <a:lnTo>
                  <a:pt x="14" y="303"/>
                </a:lnTo>
                <a:close/>
                <a:moveTo>
                  <a:pt x="109" y="402"/>
                </a:moveTo>
                <a:lnTo>
                  <a:pt x="109" y="402"/>
                </a:lnTo>
                <a:lnTo>
                  <a:pt x="117" y="399"/>
                </a:lnTo>
                <a:lnTo>
                  <a:pt x="118" y="396"/>
                </a:lnTo>
                <a:lnTo>
                  <a:pt x="112" y="396"/>
                </a:lnTo>
                <a:lnTo>
                  <a:pt x="112" y="398"/>
                </a:lnTo>
                <a:lnTo>
                  <a:pt x="109" y="402"/>
                </a:lnTo>
                <a:close/>
                <a:moveTo>
                  <a:pt x="88" y="333"/>
                </a:moveTo>
                <a:lnTo>
                  <a:pt x="88" y="333"/>
                </a:lnTo>
                <a:lnTo>
                  <a:pt x="88" y="330"/>
                </a:lnTo>
                <a:lnTo>
                  <a:pt x="88" y="328"/>
                </a:lnTo>
                <a:lnTo>
                  <a:pt x="83" y="327"/>
                </a:lnTo>
                <a:lnTo>
                  <a:pt x="82" y="327"/>
                </a:lnTo>
                <a:lnTo>
                  <a:pt x="82" y="331"/>
                </a:lnTo>
                <a:lnTo>
                  <a:pt x="88" y="333"/>
                </a:lnTo>
                <a:close/>
                <a:moveTo>
                  <a:pt x="236" y="409"/>
                </a:moveTo>
                <a:lnTo>
                  <a:pt x="236" y="409"/>
                </a:lnTo>
                <a:lnTo>
                  <a:pt x="229" y="412"/>
                </a:lnTo>
                <a:lnTo>
                  <a:pt x="227" y="415"/>
                </a:lnTo>
                <a:lnTo>
                  <a:pt x="233" y="415"/>
                </a:lnTo>
                <a:lnTo>
                  <a:pt x="233" y="413"/>
                </a:lnTo>
                <a:lnTo>
                  <a:pt x="236" y="409"/>
                </a:lnTo>
                <a:close/>
                <a:moveTo>
                  <a:pt x="109" y="432"/>
                </a:moveTo>
                <a:lnTo>
                  <a:pt x="109" y="432"/>
                </a:lnTo>
                <a:lnTo>
                  <a:pt x="115" y="431"/>
                </a:lnTo>
                <a:lnTo>
                  <a:pt x="117" y="427"/>
                </a:lnTo>
                <a:lnTo>
                  <a:pt x="117" y="426"/>
                </a:lnTo>
                <a:lnTo>
                  <a:pt x="110" y="429"/>
                </a:lnTo>
                <a:lnTo>
                  <a:pt x="109" y="429"/>
                </a:lnTo>
                <a:lnTo>
                  <a:pt x="109" y="432"/>
                </a:lnTo>
                <a:close/>
                <a:moveTo>
                  <a:pt x="126" y="437"/>
                </a:moveTo>
                <a:lnTo>
                  <a:pt x="126" y="437"/>
                </a:lnTo>
                <a:lnTo>
                  <a:pt x="109" y="440"/>
                </a:lnTo>
                <a:lnTo>
                  <a:pt x="126" y="440"/>
                </a:lnTo>
                <a:lnTo>
                  <a:pt x="126" y="439"/>
                </a:lnTo>
                <a:lnTo>
                  <a:pt x="126" y="437"/>
                </a:lnTo>
                <a:close/>
                <a:moveTo>
                  <a:pt x="39" y="314"/>
                </a:moveTo>
                <a:lnTo>
                  <a:pt x="39" y="314"/>
                </a:lnTo>
                <a:lnTo>
                  <a:pt x="39" y="317"/>
                </a:lnTo>
                <a:lnTo>
                  <a:pt x="41" y="320"/>
                </a:lnTo>
                <a:lnTo>
                  <a:pt x="42" y="322"/>
                </a:lnTo>
                <a:lnTo>
                  <a:pt x="44" y="322"/>
                </a:lnTo>
                <a:lnTo>
                  <a:pt x="46" y="319"/>
                </a:lnTo>
                <a:lnTo>
                  <a:pt x="39" y="314"/>
                </a:lnTo>
                <a:close/>
                <a:moveTo>
                  <a:pt x="262" y="416"/>
                </a:moveTo>
                <a:lnTo>
                  <a:pt x="262" y="416"/>
                </a:lnTo>
                <a:lnTo>
                  <a:pt x="254" y="423"/>
                </a:lnTo>
                <a:lnTo>
                  <a:pt x="252" y="426"/>
                </a:lnTo>
                <a:lnTo>
                  <a:pt x="254" y="426"/>
                </a:lnTo>
                <a:lnTo>
                  <a:pt x="260" y="421"/>
                </a:lnTo>
                <a:lnTo>
                  <a:pt x="262" y="416"/>
                </a:lnTo>
                <a:close/>
                <a:moveTo>
                  <a:pt x="22" y="306"/>
                </a:moveTo>
                <a:lnTo>
                  <a:pt x="22" y="306"/>
                </a:lnTo>
                <a:lnTo>
                  <a:pt x="22" y="309"/>
                </a:lnTo>
                <a:lnTo>
                  <a:pt x="22" y="312"/>
                </a:lnTo>
                <a:lnTo>
                  <a:pt x="27" y="314"/>
                </a:lnTo>
                <a:lnTo>
                  <a:pt x="28" y="309"/>
                </a:lnTo>
                <a:lnTo>
                  <a:pt x="22" y="306"/>
                </a:lnTo>
                <a:close/>
                <a:moveTo>
                  <a:pt x="58" y="399"/>
                </a:moveTo>
                <a:lnTo>
                  <a:pt x="58" y="399"/>
                </a:lnTo>
                <a:lnTo>
                  <a:pt x="55" y="399"/>
                </a:lnTo>
                <a:lnTo>
                  <a:pt x="53" y="401"/>
                </a:lnTo>
                <a:lnTo>
                  <a:pt x="52" y="402"/>
                </a:lnTo>
                <a:lnTo>
                  <a:pt x="52" y="404"/>
                </a:lnTo>
                <a:lnTo>
                  <a:pt x="52" y="405"/>
                </a:lnTo>
                <a:lnTo>
                  <a:pt x="57" y="404"/>
                </a:lnTo>
                <a:lnTo>
                  <a:pt x="58" y="399"/>
                </a:lnTo>
                <a:close/>
                <a:moveTo>
                  <a:pt x="99" y="338"/>
                </a:moveTo>
                <a:lnTo>
                  <a:pt x="99" y="338"/>
                </a:lnTo>
                <a:lnTo>
                  <a:pt x="99" y="341"/>
                </a:lnTo>
                <a:lnTo>
                  <a:pt x="102" y="342"/>
                </a:lnTo>
                <a:lnTo>
                  <a:pt x="106" y="344"/>
                </a:lnTo>
                <a:lnTo>
                  <a:pt x="106" y="338"/>
                </a:lnTo>
                <a:lnTo>
                  <a:pt x="99" y="338"/>
                </a:lnTo>
                <a:close/>
                <a:moveTo>
                  <a:pt x="266" y="429"/>
                </a:moveTo>
                <a:lnTo>
                  <a:pt x="266" y="429"/>
                </a:lnTo>
                <a:lnTo>
                  <a:pt x="268" y="429"/>
                </a:lnTo>
                <a:lnTo>
                  <a:pt x="270" y="427"/>
                </a:lnTo>
                <a:lnTo>
                  <a:pt x="271" y="423"/>
                </a:lnTo>
                <a:lnTo>
                  <a:pt x="271" y="418"/>
                </a:lnTo>
                <a:lnTo>
                  <a:pt x="268" y="421"/>
                </a:lnTo>
                <a:lnTo>
                  <a:pt x="268" y="423"/>
                </a:lnTo>
                <a:lnTo>
                  <a:pt x="268" y="426"/>
                </a:lnTo>
                <a:lnTo>
                  <a:pt x="268" y="427"/>
                </a:lnTo>
                <a:lnTo>
                  <a:pt x="266" y="429"/>
                </a:lnTo>
                <a:close/>
                <a:moveTo>
                  <a:pt x="132" y="431"/>
                </a:moveTo>
                <a:lnTo>
                  <a:pt x="132" y="431"/>
                </a:lnTo>
                <a:lnTo>
                  <a:pt x="132" y="434"/>
                </a:lnTo>
                <a:lnTo>
                  <a:pt x="137" y="434"/>
                </a:lnTo>
                <a:lnTo>
                  <a:pt x="139" y="434"/>
                </a:lnTo>
                <a:lnTo>
                  <a:pt x="140" y="429"/>
                </a:lnTo>
                <a:lnTo>
                  <a:pt x="132" y="431"/>
                </a:lnTo>
                <a:close/>
                <a:moveTo>
                  <a:pt x="88" y="339"/>
                </a:moveTo>
                <a:lnTo>
                  <a:pt x="88" y="339"/>
                </a:lnTo>
                <a:lnTo>
                  <a:pt x="82" y="336"/>
                </a:lnTo>
                <a:lnTo>
                  <a:pt x="83" y="341"/>
                </a:lnTo>
                <a:lnTo>
                  <a:pt x="87" y="344"/>
                </a:lnTo>
                <a:lnTo>
                  <a:pt x="88" y="339"/>
                </a:lnTo>
                <a:close/>
                <a:moveTo>
                  <a:pt x="96" y="347"/>
                </a:moveTo>
                <a:lnTo>
                  <a:pt x="96" y="347"/>
                </a:lnTo>
                <a:lnTo>
                  <a:pt x="98" y="342"/>
                </a:lnTo>
                <a:lnTo>
                  <a:pt x="91" y="341"/>
                </a:lnTo>
                <a:lnTo>
                  <a:pt x="91" y="345"/>
                </a:lnTo>
                <a:lnTo>
                  <a:pt x="96" y="347"/>
                </a:lnTo>
                <a:close/>
                <a:moveTo>
                  <a:pt x="41" y="407"/>
                </a:moveTo>
                <a:lnTo>
                  <a:pt x="41" y="407"/>
                </a:lnTo>
                <a:lnTo>
                  <a:pt x="49" y="405"/>
                </a:lnTo>
                <a:lnTo>
                  <a:pt x="50" y="401"/>
                </a:lnTo>
                <a:lnTo>
                  <a:pt x="42" y="404"/>
                </a:lnTo>
                <a:lnTo>
                  <a:pt x="41" y="407"/>
                </a:lnTo>
                <a:close/>
                <a:moveTo>
                  <a:pt x="268" y="439"/>
                </a:moveTo>
                <a:lnTo>
                  <a:pt x="268" y="439"/>
                </a:lnTo>
                <a:lnTo>
                  <a:pt x="243" y="440"/>
                </a:lnTo>
                <a:lnTo>
                  <a:pt x="243" y="442"/>
                </a:lnTo>
                <a:lnTo>
                  <a:pt x="268" y="439"/>
                </a:lnTo>
                <a:close/>
                <a:moveTo>
                  <a:pt x="263" y="265"/>
                </a:moveTo>
                <a:lnTo>
                  <a:pt x="263" y="265"/>
                </a:lnTo>
                <a:lnTo>
                  <a:pt x="260" y="271"/>
                </a:lnTo>
                <a:lnTo>
                  <a:pt x="257" y="276"/>
                </a:lnTo>
                <a:lnTo>
                  <a:pt x="255" y="278"/>
                </a:lnTo>
                <a:lnTo>
                  <a:pt x="255" y="279"/>
                </a:lnTo>
                <a:lnTo>
                  <a:pt x="254" y="281"/>
                </a:lnTo>
                <a:lnTo>
                  <a:pt x="247" y="287"/>
                </a:lnTo>
                <a:lnTo>
                  <a:pt x="246" y="287"/>
                </a:lnTo>
                <a:lnTo>
                  <a:pt x="252" y="282"/>
                </a:lnTo>
                <a:lnTo>
                  <a:pt x="257" y="276"/>
                </a:lnTo>
                <a:lnTo>
                  <a:pt x="262" y="271"/>
                </a:lnTo>
                <a:lnTo>
                  <a:pt x="263" y="265"/>
                </a:lnTo>
                <a:close/>
                <a:moveTo>
                  <a:pt x="126" y="344"/>
                </a:moveTo>
                <a:lnTo>
                  <a:pt x="126" y="344"/>
                </a:lnTo>
                <a:lnTo>
                  <a:pt x="124" y="350"/>
                </a:lnTo>
                <a:lnTo>
                  <a:pt x="124" y="352"/>
                </a:lnTo>
                <a:lnTo>
                  <a:pt x="126" y="352"/>
                </a:lnTo>
                <a:lnTo>
                  <a:pt x="128" y="353"/>
                </a:lnTo>
                <a:lnTo>
                  <a:pt x="128" y="350"/>
                </a:lnTo>
                <a:lnTo>
                  <a:pt x="128" y="347"/>
                </a:lnTo>
                <a:lnTo>
                  <a:pt x="129" y="344"/>
                </a:lnTo>
                <a:lnTo>
                  <a:pt x="128" y="344"/>
                </a:lnTo>
                <a:lnTo>
                  <a:pt x="126" y="344"/>
                </a:lnTo>
                <a:close/>
                <a:moveTo>
                  <a:pt x="153" y="117"/>
                </a:moveTo>
                <a:lnTo>
                  <a:pt x="153" y="117"/>
                </a:lnTo>
                <a:lnTo>
                  <a:pt x="154" y="118"/>
                </a:lnTo>
                <a:lnTo>
                  <a:pt x="156" y="117"/>
                </a:lnTo>
                <a:lnTo>
                  <a:pt x="159" y="110"/>
                </a:lnTo>
                <a:lnTo>
                  <a:pt x="156" y="110"/>
                </a:lnTo>
                <a:lnTo>
                  <a:pt x="153" y="117"/>
                </a:lnTo>
                <a:close/>
                <a:moveTo>
                  <a:pt x="12" y="393"/>
                </a:moveTo>
                <a:lnTo>
                  <a:pt x="12" y="393"/>
                </a:lnTo>
                <a:lnTo>
                  <a:pt x="12" y="388"/>
                </a:lnTo>
                <a:lnTo>
                  <a:pt x="6" y="388"/>
                </a:lnTo>
                <a:lnTo>
                  <a:pt x="8" y="393"/>
                </a:lnTo>
                <a:lnTo>
                  <a:pt x="12" y="393"/>
                </a:lnTo>
                <a:close/>
                <a:moveTo>
                  <a:pt x="249" y="379"/>
                </a:moveTo>
                <a:lnTo>
                  <a:pt x="249" y="379"/>
                </a:lnTo>
                <a:lnTo>
                  <a:pt x="247" y="379"/>
                </a:lnTo>
                <a:lnTo>
                  <a:pt x="241" y="380"/>
                </a:lnTo>
                <a:lnTo>
                  <a:pt x="240" y="380"/>
                </a:lnTo>
                <a:lnTo>
                  <a:pt x="238" y="383"/>
                </a:lnTo>
                <a:lnTo>
                  <a:pt x="247" y="382"/>
                </a:lnTo>
                <a:lnTo>
                  <a:pt x="249" y="379"/>
                </a:lnTo>
                <a:close/>
                <a:moveTo>
                  <a:pt x="189" y="385"/>
                </a:moveTo>
                <a:lnTo>
                  <a:pt x="189" y="385"/>
                </a:lnTo>
                <a:lnTo>
                  <a:pt x="192" y="386"/>
                </a:lnTo>
                <a:lnTo>
                  <a:pt x="192" y="390"/>
                </a:lnTo>
                <a:lnTo>
                  <a:pt x="194" y="388"/>
                </a:lnTo>
                <a:lnTo>
                  <a:pt x="195" y="382"/>
                </a:lnTo>
                <a:lnTo>
                  <a:pt x="191" y="382"/>
                </a:lnTo>
                <a:lnTo>
                  <a:pt x="189" y="385"/>
                </a:lnTo>
                <a:close/>
                <a:moveTo>
                  <a:pt x="60" y="431"/>
                </a:moveTo>
                <a:lnTo>
                  <a:pt x="60" y="431"/>
                </a:lnTo>
                <a:lnTo>
                  <a:pt x="60" y="427"/>
                </a:lnTo>
                <a:lnTo>
                  <a:pt x="53" y="427"/>
                </a:lnTo>
                <a:lnTo>
                  <a:pt x="52" y="429"/>
                </a:lnTo>
                <a:lnTo>
                  <a:pt x="52" y="431"/>
                </a:lnTo>
                <a:lnTo>
                  <a:pt x="60" y="431"/>
                </a:lnTo>
                <a:close/>
                <a:moveTo>
                  <a:pt x="85" y="416"/>
                </a:moveTo>
                <a:lnTo>
                  <a:pt x="85" y="416"/>
                </a:lnTo>
                <a:lnTo>
                  <a:pt x="91" y="416"/>
                </a:lnTo>
                <a:lnTo>
                  <a:pt x="91" y="415"/>
                </a:lnTo>
                <a:lnTo>
                  <a:pt x="93" y="412"/>
                </a:lnTo>
                <a:lnTo>
                  <a:pt x="90" y="413"/>
                </a:lnTo>
                <a:lnTo>
                  <a:pt x="87" y="415"/>
                </a:lnTo>
                <a:lnTo>
                  <a:pt x="85" y="416"/>
                </a:lnTo>
                <a:close/>
                <a:moveTo>
                  <a:pt x="181" y="334"/>
                </a:moveTo>
                <a:lnTo>
                  <a:pt x="181" y="334"/>
                </a:lnTo>
                <a:lnTo>
                  <a:pt x="178" y="342"/>
                </a:lnTo>
                <a:lnTo>
                  <a:pt x="183" y="341"/>
                </a:lnTo>
                <a:lnTo>
                  <a:pt x="183" y="339"/>
                </a:lnTo>
                <a:lnTo>
                  <a:pt x="184" y="334"/>
                </a:lnTo>
                <a:lnTo>
                  <a:pt x="181" y="334"/>
                </a:lnTo>
                <a:close/>
                <a:moveTo>
                  <a:pt x="200" y="399"/>
                </a:moveTo>
                <a:lnTo>
                  <a:pt x="200" y="399"/>
                </a:lnTo>
                <a:lnTo>
                  <a:pt x="197" y="399"/>
                </a:lnTo>
                <a:lnTo>
                  <a:pt x="194" y="401"/>
                </a:lnTo>
                <a:lnTo>
                  <a:pt x="192" y="402"/>
                </a:lnTo>
                <a:lnTo>
                  <a:pt x="191" y="405"/>
                </a:lnTo>
                <a:lnTo>
                  <a:pt x="192" y="404"/>
                </a:lnTo>
                <a:lnTo>
                  <a:pt x="199" y="401"/>
                </a:lnTo>
                <a:lnTo>
                  <a:pt x="200" y="399"/>
                </a:lnTo>
                <a:close/>
                <a:moveTo>
                  <a:pt x="254" y="386"/>
                </a:moveTo>
                <a:lnTo>
                  <a:pt x="254" y="386"/>
                </a:lnTo>
                <a:lnTo>
                  <a:pt x="249" y="386"/>
                </a:lnTo>
                <a:lnTo>
                  <a:pt x="247" y="391"/>
                </a:lnTo>
                <a:lnTo>
                  <a:pt x="252" y="391"/>
                </a:lnTo>
                <a:lnTo>
                  <a:pt x="254" y="386"/>
                </a:lnTo>
                <a:close/>
                <a:moveTo>
                  <a:pt x="189" y="90"/>
                </a:moveTo>
                <a:lnTo>
                  <a:pt x="189" y="90"/>
                </a:lnTo>
                <a:lnTo>
                  <a:pt x="188" y="92"/>
                </a:lnTo>
                <a:lnTo>
                  <a:pt x="188" y="93"/>
                </a:lnTo>
                <a:lnTo>
                  <a:pt x="183" y="96"/>
                </a:lnTo>
                <a:lnTo>
                  <a:pt x="181" y="98"/>
                </a:lnTo>
                <a:lnTo>
                  <a:pt x="181" y="99"/>
                </a:lnTo>
                <a:lnTo>
                  <a:pt x="180" y="99"/>
                </a:lnTo>
                <a:lnTo>
                  <a:pt x="180" y="103"/>
                </a:lnTo>
                <a:lnTo>
                  <a:pt x="189" y="93"/>
                </a:lnTo>
                <a:lnTo>
                  <a:pt x="189" y="92"/>
                </a:lnTo>
                <a:lnTo>
                  <a:pt x="189" y="90"/>
                </a:lnTo>
                <a:close/>
                <a:moveTo>
                  <a:pt x="184" y="413"/>
                </a:moveTo>
                <a:lnTo>
                  <a:pt x="184" y="413"/>
                </a:lnTo>
                <a:lnTo>
                  <a:pt x="180" y="416"/>
                </a:lnTo>
                <a:lnTo>
                  <a:pt x="178" y="418"/>
                </a:lnTo>
                <a:lnTo>
                  <a:pt x="177" y="418"/>
                </a:lnTo>
                <a:lnTo>
                  <a:pt x="175" y="423"/>
                </a:lnTo>
                <a:lnTo>
                  <a:pt x="183" y="416"/>
                </a:lnTo>
                <a:lnTo>
                  <a:pt x="184" y="413"/>
                </a:lnTo>
                <a:close/>
                <a:moveTo>
                  <a:pt x="277" y="394"/>
                </a:moveTo>
                <a:lnTo>
                  <a:pt x="277" y="394"/>
                </a:lnTo>
                <a:lnTo>
                  <a:pt x="277" y="375"/>
                </a:lnTo>
                <a:lnTo>
                  <a:pt x="276" y="375"/>
                </a:lnTo>
                <a:lnTo>
                  <a:pt x="277" y="377"/>
                </a:lnTo>
                <a:lnTo>
                  <a:pt x="277" y="379"/>
                </a:lnTo>
                <a:lnTo>
                  <a:pt x="276" y="382"/>
                </a:lnTo>
                <a:lnTo>
                  <a:pt x="277" y="388"/>
                </a:lnTo>
                <a:lnTo>
                  <a:pt x="277" y="394"/>
                </a:lnTo>
                <a:close/>
                <a:moveTo>
                  <a:pt x="271" y="409"/>
                </a:moveTo>
                <a:lnTo>
                  <a:pt x="271" y="409"/>
                </a:lnTo>
                <a:lnTo>
                  <a:pt x="270" y="409"/>
                </a:lnTo>
                <a:lnTo>
                  <a:pt x="268" y="410"/>
                </a:lnTo>
                <a:lnTo>
                  <a:pt x="268" y="412"/>
                </a:lnTo>
                <a:lnTo>
                  <a:pt x="268" y="416"/>
                </a:lnTo>
                <a:lnTo>
                  <a:pt x="271" y="415"/>
                </a:lnTo>
                <a:lnTo>
                  <a:pt x="271" y="409"/>
                </a:lnTo>
                <a:close/>
                <a:moveTo>
                  <a:pt x="41" y="399"/>
                </a:moveTo>
                <a:lnTo>
                  <a:pt x="41" y="399"/>
                </a:lnTo>
                <a:lnTo>
                  <a:pt x="35" y="401"/>
                </a:lnTo>
                <a:lnTo>
                  <a:pt x="33" y="404"/>
                </a:lnTo>
                <a:lnTo>
                  <a:pt x="39" y="402"/>
                </a:lnTo>
                <a:lnTo>
                  <a:pt x="41" y="401"/>
                </a:lnTo>
                <a:lnTo>
                  <a:pt x="41" y="399"/>
                </a:lnTo>
                <a:close/>
                <a:moveTo>
                  <a:pt x="27" y="402"/>
                </a:moveTo>
                <a:lnTo>
                  <a:pt x="27" y="402"/>
                </a:lnTo>
                <a:lnTo>
                  <a:pt x="25" y="409"/>
                </a:lnTo>
                <a:lnTo>
                  <a:pt x="30" y="405"/>
                </a:lnTo>
                <a:lnTo>
                  <a:pt x="31" y="401"/>
                </a:lnTo>
                <a:lnTo>
                  <a:pt x="27" y="402"/>
                </a:lnTo>
                <a:close/>
                <a:moveTo>
                  <a:pt x="177" y="435"/>
                </a:moveTo>
                <a:lnTo>
                  <a:pt x="177" y="435"/>
                </a:lnTo>
                <a:lnTo>
                  <a:pt x="172" y="435"/>
                </a:lnTo>
                <a:lnTo>
                  <a:pt x="172" y="439"/>
                </a:lnTo>
                <a:lnTo>
                  <a:pt x="175" y="439"/>
                </a:lnTo>
                <a:lnTo>
                  <a:pt x="178" y="439"/>
                </a:lnTo>
                <a:lnTo>
                  <a:pt x="178" y="437"/>
                </a:lnTo>
                <a:lnTo>
                  <a:pt x="177" y="437"/>
                </a:lnTo>
                <a:lnTo>
                  <a:pt x="177" y="435"/>
                </a:lnTo>
                <a:close/>
                <a:moveTo>
                  <a:pt x="183" y="311"/>
                </a:moveTo>
                <a:lnTo>
                  <a:pt x="183" y="311"/>
                </a:lnTo>
                <a:lnTo>
                  <a:pt x="178" y="311"/>
                </a:lnTo>
                <a:lnTo>
                  <a:pt x="175" y="311"/>
                </a:lnTo>
                <a:lnTo>
                  <a:pt x="175" y="314"/>
                </a:lnTo>
                <a:lnTo>
                  <a:pt x="177" y="314"/>
                </a:lnTo>
                <a:lnTo>
                  <a:pt x="178" y="314"/>
                </a:lnTo>
                <a:lnTo>
                  <a:pt x="180" y="314"/>
                </a:lnTo>
                <a:lnTo>
                  <a:pt x="181" y="311"/>
                </a:lnTo>
                <a:lnTo>
                  <a:pt x="183" y="311"/>
                </a:lnTo>
                <a:close/>
                <a:moveTo>
                  <a:pt x="227" y="382"/>
                </a:moveTo>
                <a:lnTo>
                  <a:pt x="227" y="382"/>
                </a:lnTo>
                <a:lnTo>
                  <a:pt x="221" y="382"/>
                </a:lnTo>
                <a:lnTo>
                  <a:pt x="219" y="385"/>
                </a:lnTo>
                <a:lnTo>
                  <a:pt x="224" y="385"/>
                </a:lnTo>
                <a:lnTo>
                  <a:pt x="225" y="383"/>
                </a:lnTo>
                <a:lnTo>
                  <a:pt x="227" y="382"/>
                </a:lnTo>
                <a:close/>
                <a:moveTo>
                  <a:pt x="46" y="315"/>
                </a:moveTo>
                <a:lnTo>
                  <a:pt x="46" y="315"/>
                </a:lnTo>
                <a:lnTo>
                  <a:pt x="46" y="312"/>
                </a:lnTo>
                <a:lnTo>
                  <a:pt x="41" y="309"/>
                </a:lnTo>
                <a:lnTo>
                  <a:pt x="39" y="309"/>
                </a:lnTo>
                <a:lnTo>
                  <a:pt x="39" y="312"/>
                </a:lnTo>
                <a:lnTo>
                  <a:pt x="46" y="315"/>
                </a:lnTo>
                <a:close/>
                <a:moveTo>
                  <a:pt x="65" y="391"/>
                </a:moveTo>
                <a:lnTo>
                  <a:pt x="65" y="391"/>
                </a:lnTo>
                <a:lnTo>
                  <a:pt x="68" y="390"/>
                </a:lnTo>
                <a:lnTo>
                  <a:pt x="72" y="388"/>
                </a:lnTo>
                <a:lnTo>
                  <a:pt x="71" y="386"/>
                </a:lnTo>
                <a:lnTo>
                  <a:pt x="65" y="388"/>
                </a:lnTo>
                <a:lnTo>
                  <a:pt x="65" y="391"/>
                </a:lnTo>
                <a:close/>
                <a:moveTo>
                  <a:pt x="19" y="303"/>
                </a:moveTo>
                <a:lnTo>
                  <a:pt x="19" y="303"/>
                </a:lnTo>
                <a:lnTo>
                  <a:pt x="19" y="298"/>
                </a:lnTo>
                <a:lnTo>
                  <a:pt x="14" y="295"/>
                </a:lnTo>
                <a:lnTo>
                  <a:pt x="14" y="298"/>
                </a:lnTo>
                <a:lnTo>
                  <a:pt x="19" y="303"/>
                </a:lnTo>
                <a:close/>
                <a:moveTo>
                  <a:pt x="120" y="399"/>
                </a:moveTo>
                <a:lnTo>
                  <a:pt x="120" y="399"/>
                </a:lnTo>
                <a:lnTo>
                  <a:pt x="129" y="394"/>
                </a:lnTo>
                <a:lnTo>
                  <a:pt x="131" y="394"/>
                </a:lnTo>
                <a:lnTo>
                  <a:pt x="121" y="396"/>
                </a:lnTo>
                <a:lnTo>
                  <a:pt x="120" y="399"/>
                </a:lnTo>
                <a:close/>
                <a:moveTo>
                  <a:pt x="8" y="399"/>
                </a:moveTo>
                <a:lnTo>
                  <a:pt x="8" y="399"/>
                </a:lnTo>
                <a:lnTo>
                  <a:pt x="8" y="412"/>
                </a:lnTo>
                <a:lnTo>
                  <a:pt x="11" y="398"/>
                </a:lnTo>
                <a:lnTo>
                  <a:pt x="8" y="399"/>
                </a:lnTo>
                <a:close/>
                <a:moveTo>
                  <a:pt x="135" y="342"/>
                </a:moveTo>
                <a:lnTo>
                  <a:pt x="135" y="342"/>
                </a:lnTo>
                <a:lnTo>
                  <a:pt x="134" y="344"/>
                </a:lnTo>
                <a:lnTo>
                  <a:pt x="132" y="345"/>
                </a:lnTo>
                <a:lnTo>
                  <a:pt x="135" y="355"/>
                </a:lnTo>
                <a:lnTo>
                  <a:pt x="137" y="357"/>
                </a:lnTo>
                <a:lnTo>
                  <a:pt x="137" y="353"/>
                </a:lnTo>
                <a:lnTo>
                  <a:pt x="135" y="347"/>
                </a:lnTo>
                <a:lnTo>
                  <a:pt x="135" y="342"/>
                </a:lnTo>
                <a:close/>
                <a:moveTo>
                  <a:pt x="277" y="369"/>
                </a:moveTo>
                <a:lnTo>
                  <a:pt x="277" y="369"/>
                </a:lnTo>
                <a:lnTo>
                  <a:pt x="271" y="369"/>
                </a:lnTo>
                <a:lnTo>
                  <a:pt x="274" y="372"/>
                </a:lnTo>
                <a:lnTo>
                  <a:pt x="277" y="372"/>
                </a:lnTo>
                <a:lnTo>
                  <a:pt x="277" y="369"/>
                </a:lnTo>
                <a:close/>
                <a:moveTo>
                  <a:pt x="31" y="295"/>
                </a:moveTo>
                <a:lnTo>
                  <a:pt x="31" y="295"/>
                </a:lnTo>
                <a:lnTo>
                  <a:pt x="31" y="300"/>
                </a:lnTo>
                <a:lnTo>
                  <a:pt x="35" y="301"/>
                </a:lnTo>
                <a:lnTo>
                  <a:pt x="35" y="300"/>
                </a:lnTo>
                <a:lnTo>
                  <a:pt x="36" y="298"/>
                </a:lnTo>
                <a:lnTo>
                  <a:pt x="31" y="295"/>
                </a:lnTo>
                <a:close/>
                <a:moveTo>
                  <a:pt x="158" y="278"/>
                </a:moveTo>
                <a:lnTo>
                  <a:pt x="158" y="278"/>
                </a:lnTo>
                <a:lnTo>
                  <a:pt x="158" y="274"/>
                </a:lnTo>
                <a:lnTo>
                  <a:pt x="158" y="273"/>
                </a:lnTo>
                <a:lnTo>
                  <a:pt x="159" y="271"/>
                </a:lnTo>
                <a:lnTo>
                  <a:pt x="158" y="268"/>
                </a:lnTo>
                <a:lnTo>
                  <a:pt x="154" y="278"/>
                </a:lnTo>
                <a:lnTo>
                  <a:pt x="156" y="276"/>
                </a:lnTo>
                <a:lnTo>
                  <a:pt x="158" y="278"/>
                </a:lnTo>
                <a:close/>
                <a:moveTo>
                  <a:pt x="224" y="391"/>
                </a:moveTo>
                <a:lnTo>
                  <a:pt x="224" y="391"/>
                </a:lnTo>
                <a:lnTo>
                  <a:pt x="224" y="390"/>
                </a:lnTo>
                <a:lnTo>
                  <a:pt x="216" y="391"/>
                </a:lnTo>
                <a:lnTo>
                  <a:pt x="216" y="393"/>
                </a:lnTo>
                <a:lnTo>
                  <a:pt x="214" y="394"/>
                </a:lnTo>
                <a:lnTo>
                  <a:pt x="224" y="393"/>
                </a:lnTo>
                <a:lnTo>
                  <a:pt x="224" y="391"/>
                </a:lnTo>
                <a:close/>
                <a:moveTo>
                  <a:pt x="53" y="322"/>
                </a:moveTo>
                <a:lnTo>
                  <a:pt x="53" y="322"/>
                </a:lnTo>
                <a:lnTo>
                  <a:pt x="49" y="320"/>
                </a:lnTo>
                <a:lnTo>
                  <a:pt x="49" y="322"/>
                </a:lnTo>
                <a:lnTo>
                  <a:pt x="47" y="325"/>
                </a:lnTo>
                <a:lnTo>
                  <a:pt x="53" y="327"/>
                </a:lnTo>
                <a:lnTo>
                  <a:pt x="53" y="322"/>
                </a:lnTo>
                <a:close/>
                <a:moveTo>
                  <a:pt x="139" y="361"/>
                </a:moveTo>
                <a:lnTo>
                  <a:pt x="139" y="361"/>
                </a:lnTo>
                <a:lnTo>
                  <a:pt x="137" y="361"/>
                </a:lnTo>
                <a:lnTo>
                  <a:pt x="135" y="361"/>
                </a:lnTo>
                <a:lnTo>
                  <a:pt x="134" y="357"/>
                </a:lnTo>
                <a:lnTo>
                  <a:pt x="134" y="355"/>
                </a:lnTo>
                <a:lnTo>
                  <a:pt x="134" y="363"/>
                </a:lnTo>
                <a:lnTo>
                  <a:pt x="139" y="364"/>
                </a:lnTo>
                <a:lnTo>
                  <a:pt x="139" y="361"/>
                </a:lnTo>
                <a:close/>
                <a:moveTo>
                  <a:pt x="106" y="352"/>
                </a:moveTo>
                <a:lnTo>
                  <a:pt x="106" y="352"/>
                </a:lnTo>
                <a:lnTo>
                  <a:pt x="106" y="349"/>
                </a:lnTo>
                <a:lnTo>
                  <a:pt x="106" y="347"/>
                </a:lnTo>
                <a:lnTo>
                  <a:pt x="104" y="347"/>
                </a:lnTo>
                <a:lnTo>
                  <a:pt x="102" y="345"/>
                </a:lnTo>
                <a:lnTo>
                  <a:pt x="101" y="344"/>
                </a:lnTo>
                <a:lnTo>
                  <a:pt x="101" y="347"/>
                </a:lnTo>
                <a:lnTo>
                  <a:pt x="101" y="349"/>
                </a:lnTo>
                <a:lnTo>
                  <a:pt x="106" y="352"/>
                </a:lnTo>
                <a:close/>
                <a:moveTo>
                  <a:pt x="61" y="327"/>
                </a:moveTo>
                <a:lnTo>
                  <a:pt x="61" y="327"/>
                </a:lnTo>
                <a:lnTo>
                  <a:pt x="57" y="323"/>
                </a:lnTo>
                <a:lnTo>
                  <a:pt x="57" y="327"/>
                </a:lnTo>
                <a:lnTo>
                  <a:pt x="58" y="328"/>
                </a:lnTo>
                <a:lnTo>
                  <a:pt x="61" y="330"/>
                </a:lnTo>
                <a:lnTo>
                  <a:pt x="61" y="327"/>
                </a:lnTo>
                <a:close/>
                <a:moveTo>
                  <a:pt x="38" y="439"/>
                </a:moveTo>
                <a:lnTo>
                  <a:pt x="38" y="439"/>
                </a:lnTo>
                <a:lnTo>
                  <a:pt x="33" y="439"/>
                </a:lnTo>
                <a:lnTo>
                  <a:pt x="33" y="443"/>
                </a:lnTo>
                <a:lnTo>
                  <a:pt x="35" y="442"/>
                </a:lnTo>
                <a:lnTo>
                  <a:pt x="38" y="442"/>
                </a:lnTo>
                <a:lnTo>
                  <a:pt x="38" y="439"/>
                </a:lnTo>
                <a:close/>
                <a:moveTo>
                  <a:pt x="167" y="431"/>
                </a:moveTo>
                <a:lnTo>
                  <a:pt x="167" y="431"/>
                </a:lnTo>
                <a:lnTo>
                  <a:pt x="170" y="427"/>
                </a:lnTo>
                <a:lnTo>
                  <a:pt x="172" y="424"/>
                </a:lnTo>
                <a:lnTo>
                  <a:pt x="172" y="423"/>
                </a:lnTo>
                <a:lnTo>
                  <a:pt x="173" y="421"/>
                </a:lnTo>
                <a:lnTo>
                  <a:pt x="170" y="423"/>
                </a:lnTo>
                <a:lnTo>
                  <a:pt x="169" y="424"/>
                </a:lnTo>
                <a:lnTo>
                  <a:pt x="167" y="427"/>
                </a:lnTo>
                <a:lnTo>
                  <a:pt x="167" y="431"/>
                </a:lnTo>
                <a:close/>
                <a:moveTo>
                  <a:pt x="28" y="306"/>
                </a:moveTo>
                <a:lnTo>
                  <a:pt x="28" y="306"/>
                </a:lnTo>
                <a:lnTo>
                  <a:pt x="28" y="304"/>
                </a:lnTo>
                <a:lnTo>
                  <a:pt x="27" y="303"/>
                </a:lnTo>
                <a:lnTo>
                  <a:pt x="22" y="300"/>
                </a:lnTo>
                <a:lnTo>
                  <a:pt x="22" y="303"/>
                </a:lnTo>
                <a:lnTo>
                  <a:pt x="28" y="306"/>
                </a:lnTo>
                <a:close/>
                <a:moveTo>
                  <a:pt x="50" y="442"/>
                </a:moveTo>
                <a:lnTo>
                  <a:pt x="50" y="442"/>
                </a:lnTo>
                <a:lnTo>
                  <a:pt x="55" y="440"/>
                </a:lnTo>
                <a:lnTo>
                  <a:pt x="55" y="439"/>
                </a:lnTo>
                <a:lnTo>
                  <a:pt x="57" y="437"/>
                </a:lnTo>
                <a:lnTo>
                  <a:pt x="50" y="437"/>
                </a:lnTo>
                <a:lnTo>
                  <a:pt x="50" y="442"/>
                </a:lnTo>
                <a:close/>
                <a:moveTo>
                  <a:pt x="227" y="393"/>
                </a:moveTo>
                <a:lnTo>
                  <a:pt x="227" y="393"/>
                </a:lnTo>
                <a:lnTo>
                  <a:pt x="232" y="393"/>
                </a:lnTo>
                <a:lnTo>
                  <a:pt x="232" y="391"/>
                </a:lnTo>
                <a:lnTo>
                  <a:pt x="233" y="388"/>
                </a:lnTo>
                <a:lnTo>
                  <a:pt x="230" y="390"/>
                </a:lnTo>
                <a:lnTo>
                  <a:pt x="227" y="390"/>
                </a:lnTo>
                <a:lnTo>
                  <a:pt x="227" y="393"/>
                </a:lnTo>
                <a:close/>
                <a:moveTo>
                  <a:pt x="175" y="341"/>
                </a:moveTo>
                <a:lnTo>
                  <a:pt x="175" y="341"/>
                </a:lnTo>
                <a:lnTo>
                  <a:pt x="178" y="333"/>
                </a:lnTo>
                <a:lnTo>
                  <a:pt x="177" y="331"/>
                </a:lnTo>
                <a:lnTo>
                  <a:pt x="175" y="333"/>
                </a:lnTo>
                <a:lnTo>
                  <a:pt x="175" y="341"/>
                </a:lnTo>
                <a:close/>
                <a:moveTo>
                  <a:pt x="65" y="328"/>
                </a:moveTo>
                <a:lnTo>
                  <a:pt x="65" y="328"/>
                </a:lnTo>
                <a:lnTo>
                  <a:pt x="65" y="330"/>
                </a:lnTo>
                <a:lnTo>
                  <a:pt x="65" y="331"/>
                </a:lnTo>
                <a:lnTo>
                  <a:pt x="66" y="333"/>
                </a:lnTo>
                <a:lnTo>
                  <a:pt x="69" y="334"/>
                </a:lnTo>
                <a:lnTo>
                  <a:pt x="71" y="334"/>
                </a:lnTo>
                <a:lnTo>
                  <a:pt x="71" y="331"/>
                </a:lnTo>
                <a:lnTo>
                  <a:pt x="65" y="328"/>
                </a:lnTo>
                <a:close/>
                <a:moveTo>
                  <a:pt x="46" y="439"/>
                </a:moveTo>
                <a:lnTo>
                  <a:pt x="46" y="439"/>
                </a:lnTo>
                <a:lnTo>
                  <a:pt x="41" y="439"/>
                </a:lnTo>
                <a:lnTo>
                  <a:pt x="41" y="440"/>
                </a:lnTo>
                <a:lnTo>
                  <a:pt x="42" y="442"/>
                </a:lnTo>
                <a:lnTo>
                  <a:pt x="46" y="442"/>
                </a:lnTo>
                <a:lnTo>
                  <a:pt x="46" y="440"/>
                </a:lnTo>
                <a:lnTo>
                  <a:pt x="46" y="439"/>
                </a:lnTo>
                <a:close/>
                <a:moveTo>
                  <a:pt x="9" y="306"/>
                </a:moveTo>
                <a:lnTo>
                  <a:pt x="9" y="306"/>
                </a:lnTo>
                <a:lnTo>
                  <a:pt x="11" y="301"/>
                </a:lnTo>
                <a:lnTo>
                  <a:pt x="8" y="301"/>
                </a:lnTo>
                <a:lnTo>
                  <a:pt x="6" y="300"/>
                </a:lnTo>
                <a:lnTo>
                  <a:pt x="6" y="303"/>
                </a:lnTo>
                <a:lnTo>
                  <a:pt x="6" y="304"/>
                </a:lnTo>
                <a:lnTo>
                  <a:pt x="9" y="306"/>
                </a:lnTo>
                <a:close/>
                <a:moveTo>
                  <a:pt x="49" y="314"/>
                </a:moveTo>
                <a:lnTo>
                  <a:pt x="49" y="314"/>
                </a:lnTo>
                <a:lnTo>
                  <a:pt x="49" y="315"/>
                </a:lnTo>
                <a:lnTo>
                  <a:pt x="49" y="317"/>
                </a:lnTo>
                <a:lnTo>
                  <a:pt x="52" y="319"/>
                </a:lnTo>
                <a:lnTo>
                  <a:pt x="53" y="320"/>
                </a:lnTo>
                <a:lnTo>
                  <a:pt x="53" y="317"/>
                </a:lnTo>
                <a:lnTo>
                  <a:pt x="49" y="314"/>
                </a:lnTo>
                <a:close/>
                <a:moveTo>
                  <a:pt x="180" y="413"/>
                </a:moveTo>
                <a:lnTo>
                  <a:pt x="180" y="413"/>
                </a:lnTo>
                <a:lnTo>
                  <a:pt x="181" y="412"/>
                </a:lnTo>
                <a:lnTo>
                  <a:pt x="186" y="409"/>
                </a:lnTo>
                <a:lnTo>
                  <a:pt x="188" y="407"/>
                </a:lnTo>
                <a:lnTo>
                  <a:pt x="188" y="404"/>
                </a:lnTo>
                <a:lnTo>
                  <a:pt x="188" y="405"/>
                </a:lnTo>
                <a:lnTo>
                  <a:pt x="180" y="412"/>
                </a:lnTo>
                <a:lnTo>
                  <a:pt x="180" y="413"/>
                </a:lnTo>
                <a:close/>
                <a:moveTo>
                  <a:pt x="229" y="383"/>
                </a:moveTo>
                <a:lnTo>
                  <a:pt x="229" y="383"/>
                </a:lnTo>
                <a:lnTo>
                  <a:pt x="236" y="383"/>
                </a:lnTo>
                <a:lnTo>
                  <a:pt x="236" y="380"/>
                </a:lnTo>
                <a:lnTo>
                  <a:pt x="230" y="382"/>
                </a:lnTo>
                <a:lnTo>
                  <a:pt x="229" y="383"/>
                </a:lnTo>
                <a:close/>
                <a:moveTo>
                  <a:pt x="80" y="338"/>
                </a:moveTo>
                <a:lnTo>
                  <a:pt x="80" y="338"/>
                </a:lnTo>
                <a:lnTo>
                  <a:pt x="77" y="336"/>
                </a:lnTo>
                <a:lnTo>
                  <a:pt x="74" y="333"/>
                </a:lnTo>
                <a:lnTo>
                  <a:pt x="74" y="336"/>
                </a:lnTo>
                <a:lnTo>
                  <a:pt x="77" y="338"/>
                </a:lnTo>
                <a:lnTo>
                  <a:pt x="80" y="339"/>
                </a:lnTo>
                <a:lnTo>
                  <a:pt x="80" y="338"/>
                </a:lnTo>
                <a:close/>
                <a:moveTo>
                  <a:pt x="19" y="391"/>
                </a:moveTo>
                <a:lnTo>
                  <a:pt x="19" y="391"/>
                </a:lnTo>
                <a:lnTo>
                  <a:pt x="19" y="388"/>
                </a:lnTo>
                <a:lnTo>
                  <a:pt x="16" y="388"/>
                </a:lnTo>
                <a:lnTo>
                  <a:pt x="16" y="393"/>
                </a:lnTo>
                <a:lnTo>
                  <a:pt x="19" y="391"/>
                </a:lnTo>
                <a:close/>
                <a:moveTo>
                  <a:pt x="66" y="437"/>
                </a:moveTo>
                <a:lnTo>
                  <a:pt x="66" y="437"/>
                </a:lnTo>
                <a:lnTo>
                  <a:pt x="61" y="437"/>
                </a:lnTo>
                <a:lnTo>
                  <a:pt x="61" y="440"/>
                </a:lnTo>
                <a:lnTo>
                  <a:pt x="66" y="440"/>
                </a:lnTo>
                <a:lnTo>
                  <a:pt x="66" y="437"/>
                </a:lnTo>
                <a:close/>
                <a:moveTo>
                  <a:pt x="271" y="435"/>
                </a:moveTo>
                <a:lnTo>
                  <a:pt x="271" y="435"/>
                </a:lnTo>
                <a:lnTo>
                  <a:pt x="277" y="435"/>
                </a:lnTo>
                <a:lnTo>
                  <a:pt x="277" y="432"/>
                </a:lnTo>
                <a:lnTo>
                  <a:pt x="276" y="432"/>
                </a:lnTo>
                <a:lnTo>
                  <a:pt x="274" y="435"/>
                </a:lnTo>
                <a:lnTo>
                  <a:pt x="273" y="434"/>
                </a:lnTo>
                <a:lnTo>
                  <a:pt x="271" y="434"/>
                </a:lnTo>
                <a:lnTo>
                  <a:pt x="271" y="435"/>
                </a:lnTo>
                <a:close/>
                <a:moveTo>
                  <a:pt x="139" y="137"/>
                </a:moveTo>
                <a:lnTo>
                  <a:pt x="139" y="137"/>
                </a:lnTo>
                <a:lnTo>
                  <a:pt x="137" y="137"/>
                </a:lnTo>
                <a:lnTo>
                  <a:pt x="135" y="137"/>
                </a:lnTo>
                <a:lnTo>
                  <a:pt x="131" y="142"/>
                </a:lnTo>
                <a:lnTo>
                  <a:pt x="132" y="142"/>
                </a:lnTo>
                <a:lnTo>
                  <a:pt x="134" y="142"/>
                </a:lnTo>
                <a:lnTo>
                  <a:pt x="139" y="137"/>
                </a:lnTo>
                <a:close/>
                <a:moveTo>
                  <a:pt x="150" y="49"/>
                </a:moveTo>
                <a:lnTo>
                  <a:pt x="150" y="49"/>
                </a:lnTo>
                <a:lnTo>
                  <a:pt x="143" y="50"/>
                </a:lnTo>
                <a:lnTo>
                  <a:pt x="137" y="54"/>
                </a:lnTo>
                <a:lnTo>
                  <a:pt x="129" y="62"/>
                </a:lnTo>
                <a:lnTo>
                  <a:pt x="139" y="54"/>
                </a:lnTo>
                <a:lnTo>
                  <a:pt x="150" y="49"/>
                </a:lnTo>
                <a:close/>
                <a:moveTo>
                  <a:pt x="38" y="311"/>
                </a:moveTo>
                <a:lnTo>
                  <a:pt x="38" y="311"/>
                </a:lnTo>
                <a:lnTo>
                  <a:pt x="38" y="308"/>
                </a:lnTo>
                <a:lnTo>
                  <a:pt x="36" y="308"/>
                </a:lnTo>
                <a:lnTo>
                  <a:pt x="33" y="308"/>
                </a:lnTo>
                <a:lnTo>
                  <a:pt x="30" y="306"/>
                </a:lnTo>
                <a:lnTo>
                  <a:pt x="30" y="308"/>
                </a:lnTo>
                <a:lnTo>
                  <a:pt x="38" y="311"/>
                </a:lnTo>
                <a:close/>
                <a:moveTo>
                  <a:pt x="165" y="379"/>
                </a:moveTo>
                <a:lnTo>
                  <a:pt x="165" y="379"/>
                </a:lnTo>
                <a:lnTo>
                  <a:pt x="140" y="380"/>
                </a:lnTo>
                <a:lnTo>
                  <a:pt x="142" y="380"/>
                </a:lnTo>
                <a:lnTo>
                  <a:pt x="164" y="380"/>
                </a:lnTo>
                <a:lnTo>
                  <a:pt x="165" y="379"/>
                </a:lnTo>
                <a:close/>
                <a:moveTo>
                  <a:pt x="178" y="323"/>
                </a:moveTo>
                <a:lnTo>
                  <a:pt x="178" y="323"/>
                </a:lnTo>
                <a:lnTo>
                  <a:pt x="177" y="330"/>
                </a:lnTo>
                <a:lnTo>
                  <a:pt x="180" y="328"/>
                </a:lnTo>
                <a:lnTo>
                  <a:pt x="181" y="325"/>
                </a:lnTo>
                <a:lnTo>
                  <a:pt x="178" y="323"/>
                </a:lnTo>
                <a:close/>
                <a:moveTo>
                  <a:pt x="25" y="435"/>
                </a:moveTo>
                <a:lnTo>
                  <a:pt x="25" y="435"/>
                </a:lnTo>
                <a:lnTo>
                  <a:pt x="30" y="435"/>
                </a:lnTo>
                <a:lnTo>
                  <a:pt x="31" y="432"/>
                </a:lnTo>
                <a:lnTo>
                  <a:pt x="27" y="432"/>
                </a:lnTo>
                <a:lnTo>
                  <a:pt x="25" y="435"/>
                </a:lnTo>
                <a:close/>
                <a:moveTo>
                  <a:pt x="153" y="120"/>
                </a:moveTo>
                <a:lnTo>
                  <a:pt x="153" y="120"/>
                </a:lnTo>
                <a:lnTo>
                  <a:pt x="151" y="120"/>
                </a:lnTo>
                <a:lnTo>
                  <a:pt x="150" y="120"/>
                </a:lnTo>
                <a:lnTo>
                  <a:pt x="148" y="125"/>
                </a:lnTo>
                <a:lnTo>
                  <a:pt x="147" y="126"/>
                </a:lnTo>
                <a:lnTo>
                  <a:pt x="148" y="126"/>
                </a:lnTo>
                <a:lnTo>
                  <a:pt x="153" y="121"/>
                </a:lnTo>
                <a:lnTo>
                  <a:pt x="153" y="120"/>
                </a:lnTo>
                <a:close/>
                <a:moveTo>
                  <a:pt x="230" y="431"/>
                </a:moveTo>
                <a:lnTo>
                  <a:pt x="230" y="431"/>
                </a:lnTo>
                <a:lnTo>
                  <a:pt x="232" y="431"/>
                </a:lnTo>
                <a:lnTo>
                  <a:pt x="233" y="431"/>
                </a:lnTo>
                <a:lnTo>
                  <a:pt x="235" y="426"/>
                </a:lnTo>
                <a:lnTo>
                  <a:pt x="232" y="427"/>
                </a:lnTo>
                <a:lnTo>
                  <a:pt x="230" y="431"/>
                </a:lnTo>
                <a:close/>
                <a:moveTo>
                  <a:pt x="180" y="391"/>
                </a:moveTo>
                <a:lnTo>
                  <a:pt x="180" y="391"/>
                </a:lnTo>
                <a:lnTo>
                  <a:pt x="183" y="391"/>
                </a:lnTo>
                <a:lnTo>
                  <a:pt x="184" y="390"/>
                </a:lnTo>
                <a:lnTo>
                  <a:pt x="186" y="388"/>
                </a:lnTo>
                <a:lnTo>
                  <a:pt x="183" y="388"/>
                </a:lnTo>
                <a:lnTo>
                  <a:pt x="181" y="386"/>
                </a:lnTo>
                <a:lnTo>
                  <a:pt x="180" y="391"/>
                </a:lnTo>
                <a:close/>
                <a:moveTo>
                  <a:pt x="102" y="440"/>
                </a:moveTo>
                <a:lnTo>
                  <a:pt x="102" y="440"/>
                </a:lnTo>
                <a:lnTo>
                  <a:pt x="98" y="440"/>
                </a:lnTo>
                <a:lnTo>
                  <a:pt x="96" y="440"/>
                </a:lnTo>
                <a:lnTo>
                  <a:pt x="94" y="440"/>
                </a:lnTo>
                <a:lnTo>
                  <a:pt x="93" y="440"/>
                </a:lnTo>
                <a:lnTo>
                  <a:pt x="87" y="440"/>
                </a:lnTo>
                <a:lnTo>
                  <a:pt x="82" y="442"/>
                </a:lnTo>
                <a:lnTo>
                  <a:pt x="102" y="440"/>
                </a:lnTo>
                <a:close/>
                <a:moveTo>
                  <a:pt x="98" y="339"/>
                </a:moveTo>
                <a:lnTo>
                  <a:pt x="98" y="339"/>
                </a:lnTo>
                <a:lnTo>
                  <a:pt x="96" y="336"/>
                </a:lnTo>
                <a:lnTo>
                  <a:pt x="91" y="336"/>
                </a:lnTo>
                <a:lnTo>
                  <a:pt x="91" y="338"/>
                </a:lnTo>
                <a:lnTo>
                  <a:pt x="98" y="339"/>
                </a:lnTo>
                <a:close/>
                <a:moveTo>
                  <a:pt x="39" y="432"/>
                </a:moveTo>
                <a:lnTo>
                  <a:pt x="39" y="432"/>
                </a:lnTo>
                <a:lnTo>
                  <a:pt x="35" y="432"/>
                </a:lnTo>
                <a:lnTo>
                  <a:pt x="33" y="435"/>
                </a:lnTo>
                <a:lnTo>
                  <a:pt x="39" y="435"/>
                </a:lnTo>
                <a:lnTo>
                  <a:pt x="39" y="432"/>
                </a:lnTo>
                <a:close/>
                <a:moveTo>
                  <a:pt x="131" y="437"/>
                </a:moveTo>
                <a:lnTo>
                  <a:pt x="131" y="437"/>
                </a:lnTo>
                <a:lnTo>
                  <a:pt x="131" y="440"/>
                </a:lnTo>
                <a:lnTo>
                  <a:pt x="137" y="440"/>
                </a:lnTo>
                <a:lnTo>
                  <a:pt x="135" y="437"/>
                </a:lnTo>
                <a:lnTo>
                  <a:pt x="131" y="437"/>
                </a:lnTo>
                <a:close/>
                <a:moveTo>
                  <a:pt x="53" y="391"/>
                </a:moveTo>
                <a:lnTo>
                  <a:pt x="53" y="391"/>
                </a:lnTo>
                <a:lnTo>
                  <a:pt x="52" y="391"/>
                </a:lnTo>
                <a:lnTo>
                  <a:pt x="47" y="393"/>
                </a:lnTo>
                <a:lnTo>
                  <a:pt x="46" y="393"/>
                </a:lnTo>
                <a:lnTo>
                  <a:pt x="46" y="394"/>
                </a:lnTo>
                <a:lnTo>
                  <a:pt x="52" y="393"/>
                </a:lnTo>
                <a:lnTo>
                  <a:pt x="53" y="391"/>
                </a:lnTo>
                <a:close/>
                <a:moveTo>
                  <a:pt x="156" y="133"/>
                </a:moveTo>
                <a:lnTo>
                  <a:pt x="156" y="133"/>
                </a:lnTo>
                <a:lnTo>
                  <a:pt x="151" y="139"/>
                </a:lnTo>
                <a:lnTo>
                  <a:pt x="154" y="139"/>
                </a:lnTo>
                <a:lnTo>
                  <a:pt x="158" y="134"/>
                </a:lnTo>
                <a:lnTo>
                  <a:pt x="156" y="133"/>
                </a:lnTo>
                <a:close/>
                <a:moveTo>
                  <a:pt x="61" y="311"/>
                </a:moveTo>
                <a:lnTo>
                  <a:pt x="61" y="311"/>
                </a:lnTo>
                <a:lnTo>
                  <a:pt x="60" y="309"/>
                </a:lnTo>
                <a:lnTo>
                  <a:pt x="57" y="308"/>
                </a:lnTo>
                <a:lnTo>
                  <a:pt x="57" y="312"/>
                </a:lnTo>
                <a:lnTo>
                  <a:pt x="60" y="314"/>
                </a:lnTo>
                <a:lnTo>
                  <a:pt x="61" y="311"/>
                </a:lnTo>
                <a:close/>
                <a:moveTo>
                  <a:pt x="194" y="334"/>
                </a:moveTo>
                <a:lnTo>
                  <a:pt x="194" y="334"/>
                </a:lnTo>
                <a:lnTo>
                  <a:pt x="188" y="334"/>
                </a:lnTo>
                <a:lnTo>
                  <a:pt x="186" y="338"/>
                </a:lnTo>
                <a:lnTo>
                  <a:pt x="194" y="334"/>
                </a:lnTo>
                <a:close/>
                <a:moveTo>
                  <a:pt x="257" y="379"/>
                </a:moveTo>
                <a:lnTo>
                  <a:pt x="257" y="379"/>
                </a:lnTo>
                <a:lnTo>
                  <a:pt x="254" y="379"/>
                </a:lnTo>
                <a:lnTo>
                  <a:pt x="252" y="379"/>
                </a:lnTo>
                <a:lnTo>
                  <a:pt x="251" y="382"/>
                </a:lnTo>
                <a:lnTo>
                  <a:pt x="255" y="382"/>
                </a:lnTo>
                <a:lnTo>
                  <a:pt x="257" y="379"/>
                </a:lnTo>
                <a:close/>
                <a:moveTo>
                  <a:pt x="170" y="290"/>
                </a:moveTo>
                <a:lnTo>
                  <a:pt x="170" y="290"/>
                </a:lnTo>
                <a:lnTo>
                  <a:pt x="180" y="289"/>
                </a:lnTo>
                <a:lnTo>
                  <a:pt x="189" y="287"/>
                </a:lnTo>
                <a:lnTo>
                  <a:pt x="170" y="290"/>
                </a:lnTo>
                <a:close/>
                <a:moveTo>
                  <a:pt x="213" y="393"/>
                </a:moveTo>
                <a:lnTo>
                  <a:pt x="213" y="393"/>
                </a:lnTo>
                <a:lnTo>
                  <a:pt x="206" y="393"/>
                </a:lnTo>
                <a:lnTo>
                  <a:pt x="205" y="394"/>
                </a:lnTo>
                <a:lnTo>
                  <a:pt x="211" y="394"/>
                </a:lnTo>
                <a:lnTo>
                  <a:pt x="213" y="394"/>
                </a:lnTo>
                <a:lnTo>
                  <a:pt x="213" y="393"/>
                </a:lnTo>
                <a:close/>
                <a:moveTo>
                  <a:pt x="140" y="440"/>
                </a:moveTo>
                <a:lnTo>
                  <a:pt x="140" y="440"/>
                </a:lnTo>
                <a:lnTo>
                  <a:pt x="145" y="440"/>
                </a:lnTo>
                <a:lnTo>
                  <a:pt x="147" y="439"/>
                </a:lnTo>
                <a:lnTo>
                  <a:pt x="143" y="437"/>
                </a:lnTo>
                <a:lnTo>
                  <a:pt x="142" y="437"/>
                </a:lnTo>
                <a:lnTo>
                  <a:pt x="140" y="440"/>
                </a:lnTo>
                <a:close/>
                <a:moveTo>
                  <a:pt x="71" y="440"/>
                </a:moveTo>
                <a:lnTo>
                  <a:pt x="71" y="440"/>
                </a:lnTo>
                <a:lnTo>
                  <a:pt x="74" y="439"/>
                </a:lnTo>
                <a:lnTo>
                  <a:pt x="76" y="439"/>
                </a:lnTo>
                <a:lnTo>
                  <a:pt x="76" y="437"/>
                </a:lnTo>
                <a:lnTo>
                  <a:pt x="71" y="437"/>
                </a:lnTo>
                <a:lnTo>
                  <a:pt x="71" y="440"/>
                </a:lnTo>
                <a:close/>
                <a:moveTo>
                  <a:pt x="23" y="432"/>
                </a:moveTo>
                <a:lnTo>
                  <a:pt x="23" y="432"/>
                </a:lnTo>
                <a:lnTo>
                  <a:pt x="20" y="432"/>
                </a:lnTo>
                <a:lnTo>
                  <a:pt x="20" y="435"/>
                </a:lnTo>
                <a:lnTo>
                  <a:pt x="22" y="435"/>
                </a:lnTo>
                <a:lnTo>
                  <a:pt x="23" y="432"/>
                </a:lnTo>
                <a:close/>
                <a:moveTo>
                  <a:pt x="276" y="426"/>
                </a:moveTo>
                <a:lnTo>
                  <a:pt x="276" y="426"/>
                </a:lnTo>
                <a:lnTo>
                  <a:pt x="277" y="426"/>
                </a:lnTo>
                <a:lnTo>
                  <a:pt x="277" y="413"/>
                </a:lnTo>
                <a:lnTo>
                  <a:pt x="276" y="416"/>
                </a:lnTo>
                <a:lnTo>
                  <a:pt x="276" y="421"/>
                </a:lnTo>
                <a:lnTo>
                  <a:pt x="276" y="426"/>
                </a:lnTo>
                <a:close/>
                <a:moveTo>
                  <a:pt x="85" y="435"/>
                </a:moveTo>
                <a:lnTo>
                  <a:pt x="85" y="435"/>
                </a:lnTo>
                <a:lnTo>
                  <a:pt x="80" y="435"/>
                </a:lnTo>
                <a:lnTo>
                  <a:pt x="80" y="439"/>
                </a:lnTo>
                <a:lnTo>
                  <a:pt x="85" y="439"/>
                </a:lnTo>
                <a:lnTo>
                  <a:pt x="85" y="435"/>
                </a:lnTo>
                <a:close/>
                <a:moveTo>
                  <a:pt x="229" y="185"/>
                </a:moveTo>
                <a:lnTo>
                  <a:pt x="229" y="185"/>
                </a:lnTo>
                <a:lnTo>
                  <a:pt x="233" y="191"/>
                </a:lnTo>
                <a:lnTo>
                  <a:pt x="235" y="189"/>
                </a:lnTo>
                <a:lnTo>
                  <a:pt x="232" y="185"/>
                </a:lnTo>
                <a:lnTo>
                  <a:pt x="229" y="185"/>
                </a:lnTo>
                <a:close/>
                <a:moveTo>
                  <a:pt x="76" y="420"/>
                </a:moveTo>
                <a:lnTo>
                  <a:pt x="76" y="420"/>
                </a:lnTo>
                <a:lnTo>
                  <a:pt x="82" y="418"/>
                </a:lnTo>
                <a:lnTo>
                  <a:pt x="83" y="418"/>
                </a:lnTo>
                <a:lnTo>
                  <a:pt x="83" y="415"/>
                </a:lnTo>
                <a:lnTo>
                  <a:pt x="76" y="418"/>
                </a:lnTo>
                <a:lnTo>
                  <a:pt x="76" y="420"/>
                </a:lnTo>
                <a:close/>
                <a:moveTo>
                  <a:pt x="188" y="401"/>
                </a:moveTo>
                <a:lnTo>
                  <a:pt x="188" y="401"/>
                </a:lnTo>
                <a:lnTo>
                  <a:pt x="184" y="401"/>
                </a:lnTo>
                <a:lnTo>
                  <a:pt x="183" y="405"/>
                </a:lnTo>
                <a:lnTo>
                  <a:pt x="188" y="401"/>
                </a:lnTo>
                <a:close/>
                <a:moveTo>
                  <a:pt x="274" y="386"/>
                </a:moveTo>
                <a:lnTo>
                  <a:pt x="274" y="386"/>
                </a:lnTo>
                <a:lnTo>
                  <a:pt x="273" y="390"/>
                </a:lnTo>
                <a:lnTo>
                  <a:pt x="274" y="399"/>
                </a:lnTo>
                <a:lnTo>
                  <a:pt x="276" y="399"/>
                </a:lnTo>
                <a:lnTo>
                  <a:pt x="274" y="386"/>
                </a:lnTo>
                <a:close/>
                <a:moveTo>
                  <a:pt x="164" y="427"/>
                </a:moveTo>
                <a:lnTo>
                  <a:pt x="164" y="427"/>
                </a:lnTo>
                <a:lnTo>
                  <a:pt x="161" y="429"/>
                </a:lnTo>
                <a:lnTo>
                  <a:pt x="159" y="431"/>
                </a:lnTo>
                <a:lnTo>
                  <a:pt x="159" y="432"/>
                </a:lnTo>
                <a:lnTo>
                  <a:pt x="162" y="432"/>
                </a:lnTo>
                <a:lnTo>
                  <a:pt x="164" y="427"/>
                </a:lnTo>
                <a:close/>
                <a:moveTo>
                  <a:pt x="44" y="401"/>
                </a:moveTo>
                <a:lnTo>
                  <a:pt x="44" y="401"/>
                </a:lnTo>
                <a:lnTo>
                  <a:pt x="50" y="398"/>
                </a:lnTo>
                <a:lnTo>
                  <a:pt x="52" y="396"/>
                </a:lnTo>
                <a:lnTo>
                  <a:pt x="50" y="396"/>
                </a:lnTo>
                <a:lnTo>
                  <a:pt x="46" y="398"/>
                </a:lnTo>
                <a:lnTo>
                  <a:pt x="44" y="398"/>
                </a:lnTo>
                <a:lnTo>
                  <a:pt x="44" y="401"/>
                </a:lnTo>
                <a:close/>
                <a:moveTo>
                  <a:pt x="80" y="320"/>
                </a:moveTo>
                <a:lnTo>
                  <a:pt x="80" y="320"/>
                </a:lnTo>
                <a:lnTo>
                  <a:pt x="72" y="317"/>
                </a:lnTo>
                <a:lnTo>
                  <a:pt x="74" y="319"/>
                </a:lnTo>
                <a:lnTo>
                  <a:pt x="79" y="322"/>
                </a:lnTo>
                <a:lnTo>
                  <a:pt x="80" y="320"/>
                </a:lnTo>
                <a:close/>
                <a:moveTo>
                  <a:pt x="44" y="393"/>
                </a:moveTo>
                <a:lnTo>
                  <a:pt x="44" y="393"/>
                </a:lnTo>
                <a:lnTo>
                  <a:pt x="36" y="396"/>
                </a:lnTo>
                <a:lnTo>
                  <a:pt x="35" y="398"/>
                </a:lnTo>
                <a:lnTo>
                  <a:pt x="42" y="396"/>
                </a:lnTo>
                <a:lnTo>
                  <a:pt x="42" y="394"/>
                </a:lnTo>
                <a:lnTo>
                  <a:pt x="44" y="393"/>
                </a:lnTo>
                <a:close/>
                <a:moveTo>
                  <a:pt x="181" y="352"/>
                </a:moveTo>
                <a:lnTo>
                  <a:pt x="181" y="352"/>
                </a:lnTo>
                <a:lnTo>
                  <a:pt x="188" y="349"/>
                </a:lnTo>
                <a:lnTo>
                  <a:pt x="183" y="349"/>
                </a:lnTo>
                <a:lnTo>
                  <a:pt x="181" y="352"/>
                </a:lnTo>
                <a:close/>
                <a:moveTo>
                  <a:pt x="39" y="405"/>
                </a:moveTo>
                <a:lnTo>
                  <a:pt x="39" y="405"/>
                </a:lnTo>
                <a:lnTo>
                  <a:pt x="33" y="409"/>
                </a:lnTo>
                <a:lnTo>
                  <a:pt x="31" y="409"/>
                </a:lnTo>
                <a:lnTo>
                  <a:pt x="38" y="407"/>
                </a:lnTo>
                <a:lnTo>
                  <a:pt x="39" y="405"/>
                </a:lnTo>
                <a:close/>
                <a:moveTo>
                  <a:pt x="139" y="128"/>
                </a:moveTo>
                <a:lnTo>
                  <a:pt x="139" y="128"/>
                </a:lnTo>
                <a:lnTo>
                  <a:pt x="139" y="126"/>
                </a:lnTo>
                <a:lnTo>
                  <a:pt x="137" y="128"/>
                </a:lnTo>
                <a:lnTo>
                  <a:pt x="134" y="131"/>
                </a:lnTo>
                <a:lnTo>
                  <a:pt x="132" y="134"/>
                </a:lnTo>
                <a:lnTo>
                  <a:pt x="134" y="134"/>
                </a:lnTo>
                <a:lnTo>
                  <a:pt x="139" y="128"/>
                </a:lnTo>
                <a:close/>
                <a:moveTo>
                  <a:pt x="132" y="341"/>
                </a:moveTo>
                <a:lnTo>
                  <a:pt x="132" y="341"/>
                </a:lnTo>
                <a:lnTo>
                  <a:pt x="134" y="334"/>
                </a:lnTo>
                <a:lnTo>
                  <a:pt x="129" y="341"/>
                </a:lnTo>
                <a:lnTo>
                  <a:pt x="132" y="341"/>
                </a:lnTo>
                <a:close/>
                <a:moveTo>
                  <a:pt x="42" y="432"/>
                </a:moveTo>
                <a:lnTo>
                  <a:pt x="42" y="432"/>
                </a:lnTo>
                <a:lnTo>
                  <a:pt x="42" y="435"/>
                </a:lnTo>
                <a:lnTo>
                  <a:pt x="46" y="435"/>
                </a:lnTo>
                <a:lnTo>
                  <a:pt x="47" y="435"/>
                </a:lnTo>
                <a:lnTo>
                  <a:pt x="47" y="434"/>
                </a:lnTo>
                <a:lnTo>
                  <a:pt x="42" y="432"/>
                </a:lnTo>
                <a:close/>
                <a:moveTo>
                  <a:pt x="148" y="148"/>
                </a:moveTo>
                <a:lnTo>
                  <a:pt x="148" y="148"/>
                </a:lnTo>
                <a:lnTo>
                  <a:pt x="143" y="150"/>
                </a:lnTo>
                <a:lnTo>
                  <a:pt x="142" y="151"/>
                </a:lnTo>
                <a:lnTo>
                  <a:pt x="142" y="153"/>
                </a:lnTo>
                <a:lnTo>
                  <a:pt x="145" y="150"/>
                </a:lnTo>
                <a:lnTo>
                  <a:pt x="148" y="148"/>
                </a:lnTo>
                <a:close/>
                <a:moveTo>
                  <a:pt x="216" y="442"/>
                </a:moveTo>
                <a:lnTo>
                  <a:pt x="216" y="442"/>
                </a:lnTo>
                <a:lnTo>
                  <a:pt x="232" y="442"/>
                </a:lnTo>
                <a:lnTo>
                  <a:pt x="232" y="440"/>
                </a:lnTo>
                <a:lnTo>
                  <a:pt x="230" y="440"/>
                </a:lnTo>
                <a:lnTo>
                  <a:pt x="219" y="442"/>
                </a:lnTo>
                <a:lnTo>
                  <a:pt x="216" y="442"/>
                </a:lnTo>
                <a:close/>
                <a:moveTo>
                  <a:pt x="243" y="251"/>
                </a:moveTo>
                <a:lnTo>
                  <a:pt x="243" y="251"/>
                </a:lnTo>
                <a:lnTo>
                  <a:pt x="244" y="252"/>
                </a:lnTo>
                <a:lnTo>
                  <a:pt x="246" y="251"/>
                </a:lnTo>
                <a:lnTo>
                  <a:pt x="249" y="249"/>
                </a:lnTo>
                <a:lnTo>
                  <a:pt x="249" y="246"/>
                </a:lnTo>
                <a:lnTo>
                  <a:pt x="243" y="251"/>
                </a:lnTo>
                <a:close/>
                <a:moveTo>
                  <a:pt x="252" y="429"/>
                </a:moveTo>
                <a:lnTo>
                  <a:pt x="252" y="429"/>
                </a:lnTo>
                <a:lnTo>
                  <a:pt x="255" y="429"/>
                </a:lnTo>
                <a:lnTo>
                  <a:pt x="257" y="427"/>
                </a:lnTo>
                <a:lnTo>
                  <a:pt x="259" y="427"/>
                </a:lnTo>
                <a:lnTo>
                  <a:pt x="259" y="426"/>
                </a:lnTo>
                <a:lnTo>
                  <a:pt x="252" y="429"/>
                </a:lnTo>
                <a:close/>
                <a:moveTo>
                  <a:pt x="28" y="396"/>
                </a:moveTo>
                <a:lnTo>
                  <a:pt x="28" y="396"/>
                </a:lnTo>
                <a:lnTo>
                  <a:pt x="31" y="394"/>
                </a:lnTo>
                <a:lnTo>
                  <a:pt x="33" y="394"/>
                </a:lnTo>
                <a:lnTo>
                  <a:pt x="33" y="393"/>
                </a:lnTo>
                <a:lnTo>
                  <a:pt x="30" y="393"/>
                </a:lnTo>
                <a:lnTo>
                  <a:pt x="28" y="393"/>
                </a:lnTo>
                <a:lnTo>
                  <a:pt x="28" y="396"/>
                </a:lnTo>
                <a:close/>
                <a:moveTo>
                  <a:pt x="148" y="385"/>
                </a:moveTo>
                <a:lnTo>
                  <a:pt x="148" y="385"/>
                </a:lnTo>
                <a:lnTo>
                  <a:pt x="148" y="386"/>
                </a:lnTo>
                <a:lnTo>
                  <a:pt x="148" y="388"/>
                </a:lnTo>
                <a:lnTo>
                  <a:pt x="154" y="386"/>
                </a:lnTo>
                <a:lnTo>
                  <a:pt x="154" y="385"/>
                </a:lnTo>
                <a:lnTo>
                  <a:pt x="148" y="385"/>
                </a:lnTo>
                <a:close/>
                <a:moveTo>
                  <a:pt x="181" y="421"/>
                </a:moveTo>
                <a:lnTo>
                  <a:pt x="181" y="421"/>
                </a:lnTo>
                <a:lnTo>
                  <a:pt x="173" y="429"/>
                </a:lnTo>
                <a:lnTo>
                  <a:pt x="175" y="427"/>
                </a:lnTo>
                <a:lnTo>
                  <a:pt x="180" y="424"/>
                </a:lnTo>
                <a:lnTo>
                  <a:pt x="181" y="423"/>
                </a:lnTo>
                <a:lnTo>
                  <a:pt x="181" y="421"/>
                </a:lnTo>
                <a:close/>
                <a:moveTo>
                  <a:pt x="96" y="333"/>
                </a:moveTo>
                <a:lnTo>
                  <a:pt x="96" y="333"/>
                </a:lnTo>
                <a:lnTo>
                  <a:pt x="91" y="330"/>
                </a:lnTo>
                <a:lnTo>
                  <a:pt x="91" y="333"/>
                </a:lnTo>
                <a:lnTo>
                  <a:pt x="96" y="333"/>
                </a:lnTo>
                <a:close/>
                <a:moveTo>
                  <a:pt x="143" y="429"/>
                </a:moveTo>
                <a:lnTo>
                  <a:pt x="143" y="429"/>
                </a:lnTo>
                <a:lnTo>
                  <a:pt x="142" y="434"/>
                </a:lnTo>
                <a:lnTo>
                  <a:pt x="143" y="432"/>
                </a:lnTo>
                <a:lnTo>
                  <a:pt x="145" y="431"/>
                </a:lnTo>
                <a:lnTo>
                  <a:pt x="147" y="429"/>
                </a:lnTo>
                <a:lnTo>
                  <a:pt x="143" y="429"/>
                </a:lnTo>
                <a:close/>
                <a:moveTo>
                  <a:pt x="98" y="437"/>
                </a:moveTo>
                <a:lnTo>
                  <a:pt x="98" y="437"/>
                </a:lnTo>
                <a:lnTo>
                  <a:pt x="102" y="437"/>
                </a:lnTo>
                <a:lnTo>
                  <a:pt x="104" y="437"/>
                </a:lnTo>
                <a:lnTo>
                  <a:pt x="104" y="435"/>
                </a:lnTo>
                <a:lnTo>
                  <a:pt x="101" y="435"/>
                </a:lnTo>
                <a:lnTo>
                  <a:pt x="98" y="435"/>
                </a:lnTo>
                <a:lnTo>
                  <a:pt x="98" y="437"/>
                </a:lnTo>
                <a:close/>
                <a:moveTo>
                  <a:pt x="175" y="325"/>
                </a:moveTo>
                <a:lnTo>
                  <a:pt x="175" y="325"/>
                </a:lnTo>
                <a:lnTo>
                  <a:pt x="177" y="325"/>
                </a:lnTo>
                <a:lnTo>
                  <a:pt x="177" y="322"/>
                </a:lnTo>
                <a:lnTo>
                  <a:pt x="177" y="320"/>
                </a:lnTo>
                <a:lnTo>
                  <a:pt x="178" y="319"/>
                </a:lnTo>
                <a:lnTo>
                  <a:pt x="177" y="319"/>
                </a:lnTo>
                <a:lnTo>
                  <a:pt x="175" y="319"/>
                </a:lnTo>
                <a:lnTo>
                  <a:pt x="175" y="325"/>
                </a:lnTo>
                <a:close/>
                <a:moveTo>
                  <a:pt x="104" y="333"/>
                </a:moveTo>
                <a:lnTo>
                  <a:pt x="104" y="333"/>
                </a:lnTo>
                <a:lnTo>
                  <a:pt x="104" y="331"/>
                </a:lnTo>
                <a:lnTo>
                  <a:pt x="102" y="330"/>
                </a:lnTo>
                <a:lnTo>
                  <a:pt x="101" y="330"/>
                </a:lnTo>
                <a:lnTo>
                  <a:pt x="99" y="330"/>
                </a:lnTo>
                <a:lnTo>
                  <a:pt x="104" y="333"/>
                </a:lnTo>
                <a:close/>
                <a:moveTo>
                  <a:pt x="61" y="390"/>
                </a:moveTo>
                <a:lnTo>
                  <a:pt x="61" y="390"/>
                </a:lnTo>
                <a:lnTo>
                  <a:pt x="58" y="390"/>
                </a:lnTo>
                <a:lnTo>
                  <a:pt x="57" y="390"/>
                </a:lnTo>
                <a:lnTo>
                  <a:pt x="57" y="393"/>
                </a:lnTo>
                <a:lnTo>
                  <a:pt x="61" y="391"/>
                </a:lnTo>
                <a:lnTo>
                  <a:pt x="61" y="390"/>
                </a:lnTo>
                <a:close/>
                <a:moveTo>
                  <a:pt x="246" y="265"/>
                </a:moveTo>
                <a:lnTo>
                  <a:pt x="246" y="265"/>
                </a:lnTo>
                <a:lnTo>
                  <a:pt x="249" y="263"/>
                </a:lnTo>
                <a:lnTo>
                  <a:pt x="251" y="262"/>
                </a:lnTo>
                <a:lnTo>
                  <a:pt x="251" y="259"/>
                </a:lnTo>
                <a:lnTo>
                  <a:pt x="249" y="262"/>
                </a:lnTo>
                <a:lnTo>
                  <a:pt x="246" y="265"/>
                </a:lnTo>
                <a:close/>
                <a:moveTo>
                  <a:pt x="139" y="134"/>
                </a:moveTo>
                <a:lnTo>
                  <a:pt x="139" y="134"/>
                </a:lnTo>
                <a:lnTo>
                  <a:pt x="140" y="136"/>
                </a:lnTo>
                <a:lnTo>
                  <a:pt x="140" y="134"/>
                </a:lnTo>
                <a:lnTo>
                  <a:pt x="145" y="129"/>
                </a:lnTo>
                <a:lnTo>
                  <a:pt x="143" y="129"/>
                </a:lnTo>
                <a:lnTo>
                  <a:pt x="140" y="133"/>
                </a:lnTo>
                <a:lnTo>
                  <a:pt x="139" y="134"/>
                </a:lnTo>
                <a:close/>
                <a:moveTo>
                  <a:pt x="188" y="382"/>
                </a:moveTo>
                <a:lnTo>
                  <a:pt x="188" y="382"/>
                </a:lnTo>
                <a:lnTo>
                  <a:pt x="186" y="382"/>
                </a:lnTo>
                <a:lnTo>
                  <a:pt x="184" y="385"/>
                </a:lnTo>
                <a:lnTo>
                  <a:pt x="186" y="386"/>
                </a:lnTo>
                <a:lnTo>
                  <a:pt x="188" y="382"/>
                </a:lnTo>
                <a:close/>
                <a:moveTo>
                  <a:pt x="173" y="432"/>
                </a:moveTo>
                <a:lnTo>
                  <a:pt x="173" y="432"/>
                </a:lnTo>
                <a:lnTo>
                  <a:pt x="177" y="432"/>
                </a:lnTo>
                <a:lnTo>
                  <a:pt x="178" y="431"/>
                </a:lnTo>
                <a:lnTo>
                  <a:pt x="180" y="429"/>
                </a:lnTo>
                <a:lnTo>
                  <a:pt x="173" y="432"/>
                </a:lnTo>
                <a:close/>
                <a:moveTo>
                  <a:pt x="126" y="177"/>
                </a:moveTo>
                <a:lnTo>
                  <a:pt x="126" y="177"/>
                </a:lnTo>
                <a:lnTo>
                  <a:pt x="128" y="177"/>
                </a:lnTo>
                <a:lnTo>
                  <a:pt x="131" y="172"/>
                </a:lnTo>
                <a:lnTo>
                  <a:pt x="132" y="170"/>
                </a:lnTo>
                <a:lnTo>
                  <a:pt x="131" y="170"/>
                </a:lnTo>
                <a:lnTo>
                  <a:pt x="128" y="172"/>
                </a:lnTo>
                <a:lnTo>
                  <a:pt x="128" y="175"/>
                </a:lnTo>
                <a:lnTo>
                  <a:pt x="126" y="177"/>
                </a:lnTo>
                <a:close/>
                <a:moveTo>
                  <a:pt x="58" y="434"/>
                </a:moveTo>
                <a:lnTo>
                  <a:pt x="58" y="434"/>
                </a:lnTo>
                <a:lnTo>
                  <a:pt x="50" y="434"/>
                </a:lnTo>
                <a:lnTo>
                  <a:pt x="50" y="435"/>
                </a:lnTo>
                <a:lnTo>
                  <a:pt x="57" y="434"/>
                </a:lnTo>
                <a:lnTo>
                  <a:pt x="58" y="434"/>
                </a:lnTo>
                <a:close/>
                <a:moveTo>
                  <a:pt x="150" y="167"/>
                </a:moveTo>
                <a:lnTo>
                  <a:pt x="150" y="167"/>
                </a:lnTo>
                <a:lnTo>
                  <a:pt x="150" y="170"/>
                </a:lnTo>
                <a:lnTo>
                  <a:pt x="148" y="172"/>
                </a:lnTo>
                <a:lnTo>
                  <a:pt x="150" y="172"/>
                </a:lnTo>
                <a:lnTo>
                  <a:pt x="150" y="170"/>
                </a:lnTo>
                <a:lnTo>
                  <a:pt x="151" y="169"/>
                </a:lnTo>
                <a:lnTo>
                  <a:pt x="151" y="167"/>
                </a:lnTo>
                <a:lnTo>
                  <a:pt x="151" y="166"/>
                </a:lnTo>
                <a:lnTo>
                  <a:pt x="150" y="167"/>
                </a:lnTo>
                <a:close/>
                <a:moveTo>
                  <a:pt x="184" y="322"/>
                </a:moveTo>
                <a:lnTo>
                  <a:pt x="184" y="322"/>
                </a:lnTo>
                <a:lnTo>
                  <a:pt x="188" y="322"/>
                </a:lnTo>
                <a:lnTo>
                  <a:pt x="188" y="319"/>
                </a:lnTo>
                <a:lnTo>
                  <a:pt x="186" y="320"/>
                </a:lnTo>
                <a:lnTo>
                  <a:pt x="184" y="322"/>
                </a:lnTo>
                <a:close/>
                <a:moveTo>
                  <a:pt x="71" y="315"/>
                </a:moveTo>
                <a:lnTo>
                  <a:pt x="71" y="315"/>
                </a:lnTo>
                <a:lnTo>
                  <a:pt x="66" y="314"/>
                </a:lnTo>
                <a:lnTo>
                  <a:pt x="65" y="315"/>
                </a:lnTo>
                <a:lnTo>
                  <a:pt x="68" y="317"/>
                </a:lnTo>
                <a:lnTo>
                  <a:pt x="69" y="317"/>
                </a:lnTo>
                <a:lnTo>
                  <a:pt x="71" y="315"/>
                </a:lnTo>
                <a:close/>
                <a:moveTo>
                  <a:pt x="214" y="147"/>
                </a:moveTo>
                <a:lnTo>
                  <a:pt x="214" y="147"/>
                </a:lnTo>
                <a:lnTo>
                  <a:pt x="203" y="151"/>
                </a:lnTo>
                <a:lnTo>
                  <a:pt x="205" y="151"/>
                </a:lnTo>
                <a:lnTo>
                  <a:pt x="214" y="147"/>
                </a:lnTo>
                <a:close/>
                <a:moveTo>
                  <a:pt x="268" y="372"/>
                </a:moveTo>
                <a:lnTo>
                  <a:pt x="268" y="372"/>
                </a:lnTo>
                <a:lnTo>
                  <a:pt x="268" y="371"/>
                </a:lnTo>
                <a:lnTo>
                  <a:pt x="260" y="372"/>
                </a:lnTo>
                <a:lnTo>
                  <a:pt x="262" y="372"/>
                </a:lnTo>
                <a:lnTo>
                  <a:pt x="268" y="372"/>
                </a:lnTo>
                <a:close/>
                <a:moveTo>
                  <a:pt x="49" y="431"/>
                </a:moveTo>
                <a:lnTo>
                  <a:pt x="49" y="431"/>
                </a:lnTo>
                <a:lnTo>
                  <a:pt x="49" y="429"/>
                </a:lnTo>
                <a:lnTo>
                  <a:pt x="44" y="429"/>
                </a:lnTo>
                <a:lnTo>
                  <a:pt x="42" y="431"/>
                </a:lnTo>
                <a:lnTo>
                  <a:pt x="49" y="431"/>
                </a:lnTo>
                <a:close/>
                <a:moveTo>
                  <a:pt x="109" y="334"/>
                </a:moveTo>
                <a:lnTo>
                  <a:pt x="109" y="334"/>
                </a:lnTo>
                <a:lnTo>
                  <a:pt x="115" y="338"/>
                </a:lnTo>
                <a:lnTo>
                  <a:pt x="109" y="334"/>
                </a:lnTo>
                <a:close/>
                <a:moveTo>
                  <a:pt x="80" y="120"/>
                </a:moveTo>
                <a:lnTo>
                  <a:pt x="80" y="120"/>
                </a:lnTo>
                <a:lnTo>
                  <a:pt x="83" y="117"/>
                </a:lnTo>
                <a:lnTo>
                  <a:pt x="87" y="114"/>
                </a:lnTo>
                <a:lnTo>
                  <a:pt x="83" y="115"/>
                </a:lnTo>
                <a:lnTo>
                  <a:pt x="82" y="117"/>
                </a:lnTo>
                <a:lnTo>
                  <a:pt x="79" y="118"/>
                </a:lnTo>
                <a:lnTo>
                  <a:pt x="80" y="120"/>
                </a:lnTo>
                <a:close/>
                <a:moveTo>
                  <a:pt x="195" y="393"/>
                </a:moveTo>
                <a:lnTo>
                  <a:pt x="195" y="393"/>
                </a:lnTo>
                <a:lnTo>
                  <a:pt x="203" y="391"/>
                </a:lnTo>
                <a:lnTo>
                  <a:pt x="202" y="391"/>
                </a:lnTo>
                <a:lnTo>
                  <a:pt x="197" y="391"/>
                </a:lnTo>
                <a:lnTo>
                  <a:pt x="195" y="391"/>
                </a:lnTo>
                <a:lnTo>
                  <a:pt x="195" y="393"/>
                </a:lnTo>
                <a:close/>
                <a:moveTo>
                  <a:pt x="153" y="435"/>
                </a:moveTo>
                <a:lnTo>
                  <a:pt x="153" y="435"/>
                </a:lnTo>
                <a:lnTo>
                  <a:pt x="151" y="439"/>
                </a:lnTo>
                <a:lnTo>
                  <a:pt x="154" y="439"/>
                </a:lnTo>
                <a:lnTo>
                  <a:pt x="154" y="437"/>
                </a:lnTo>
                <a:lnTo>
                  <a:pt x="154" y="435"/>
                </a:lnTo>
                <a:lnTo>
                  <a:pt x="153" y="435"/>
                </a:lnTo>
                <a:close/>
                <a:moveTo>
                  <a:pt x="90" y="437"/>
                </a:moveTo>
                <a:lnTo>
                  <a:pt x="90" y="437"/>
                </a:lnTo>
                <a:lnTo>
                  <a:pt x="93" y="437"/>
                </a:lnTo>
                <a:lnTo>
                  <a:pt x="93" y="435"/>
                </a:lnTo>
                <a:lnTo>
                  <a:pt x="90" y="435"/>
                </a:lnTo>
                <a:lnTo>
                  <a:pt x="90" y="437"/>
                </a:lnTo>
                <a:close/>
                <a:moveTo>
                  <a:pt x="257" y="270"/>
                </a:moveTo>
                <a:lnTo>
                  <a:pt x="257" y="270"/>
                </a:lnTo>
                <a:lnTo>
                  <a:pt x="251" y="276"/>
                </a:lnTo>
                <a:lnTo>
                  <a:pt x="254" y="274"/>
                </a:lnTo>
                <a:lnTo>
                  <a:pt x="257" y="270"/>
                </a:lnTo>
                <a:close/>
                <a:moveTo>
                  <a:pt x="254" y="194"/>
                </a:moveTo>
                <a:lnTo>
                  <a:pt x="254" y="194"/>
                </a:lnTo>
                <a:lnTo>
                  <a:pt x="254" y="196"/>
                </a:lnTo>
                <a:lnTo>
                  <a:pt x="254" y="202"/>
                </a:lnTo>
                <a:lnTo>
                  <a:pt x="254" y="204"/>
                </a:lnTo>
                <a:lnTo>
                  <a:pt x="255" y="204"/>
                </a:lnTo>
                <a:lnTo>
                  <a:pt x="254" y="194"/>
                </a:lnTo>
                <a:close/>
                <a:moveTo>
                  <a:pt x="203" y="114"/>
                </a:moveTo>
                <a:lnTo>
                  <a:pt x="203" y="114"/>
                </a:lnTo>
                <a:lnTo>
                  <a:pt x="203" y="110"/>
                </a:lnTo>
                <a:lnTo>
                  <a:pt x="200" y="109"/>
                </a:lnTo>
                <a:lnTo>
                  <a:pt x="200" y="110"/>
                </a:lnTo>
                <a:lnTo>
                  <a:pt x="203" y="114"/>
                </a:lnTo>
                <a:close/>
                <a:moveTo>
                  <a:pt x="252" y="230"/>
                </a:moveTo>
                <a:lnTo>
                  <a:pt x="252" y="230"/>
                </a:lnTo>
                <a:lnTo>
                  <a:pt x="249" y="235"/>
                </a:lnTo>
                <a:lnTo>
                  <a:pt x="252" y="233"/>
                </a:lnTo>
                <a:lnTo>
                  <a:pt x="252" y="230"/>
                </a:lnTo>
                <a:close/>
                <a:moveTo>
                  <a:pt x="148" y="312"/>
                </a:moveTo>
                <a:lnTo>
                  <a:pt x="148" y="312"/>
                </a:lnTo>
                <a:lnTo>
                  <a:pt x="150" y="315"/>
                </a:lnTo>
                <a:lnTo>
                  <a:pt x="150" y="314"/>
                </a:lnTo>
                <a:lnTo>
                  <a:pt x="151" y="312"/>
                </a:lnTo>
                <a:lnTo>
                  <a:pt x="153" y="314"/>
                </a:lnTo>
                <a:lnTo>
                  <a:pt x="154" y="314"/>
                </a:lnTo>
                <a:lnTo>
                  <a:pt x="154" y="312"/>
                </a:lnTo>
                <a:lnTo>
                  <a:pt x="148" y="312"/>
                </a:lnTo>
                <a:close/>
                <a:moveTo>
                  <a:pt x="236" y="196"/>
                </a:moveTo>
                <a:lnTo>
                  <a:pt x="236" y="196"/>
                </a:lnTo>
                <a:lnTo>
                  <a:pt x="240" y="204"/>
                </a:lnTo>
                <a:lnTo>
                  <a:pt x="240" y="202"/>
                </a:lnTo>
                <a:lnTo>
                  <a:pt x="236" y="196"/>
                </a:lnTo>
                <a:close/>
                <a:moveTo>
                  <a:pt x="251" y="181"/>
                </a:moveTo>
                <a:lnTo>
                  <a:pt x="251" y="181"/>
                </a:lnTo>
                <a:lnTo>
                  <a:pt x="252" y="189"/>
                </a:lnTo>
                <a:lnTo>
                  <a:pt x="252" y="188"/>
                </a:lnTo>
                <a:lnTo>
                  <a:pt x="251" y="181"/>
                </a:lnTo>
                <a:close/>
                <a:moveTo>
                  <a:pt x="216" y="421"/>
                </a:moveTo>
                <a:lnTo>
                  <a:pt x="216" y="421"/>
                </a:lnTo>
                <a:lnTo>
                  <a:pt x="216" y="423"/>
                </a:lnTo>
                <a:lnTo>
                  <a:pt x="221" y="418"/>
                </a:lnTo>
                <a:lnTo>
                  <a:pt x="219" y="418"/>
                </a:lnTo>
                <a:lnTo>
                  <a:pt x="218" y="420"/>
                </a:lnTo>
                <a:lnTo>
                  <a:pt x="216" y="421"/>
                </a:lnTo>
                <a:close/>
                <a:moveTo>
                  <a:pt x="126" y="180"/>
                </a:moveTo>
                <a:lnTo>
                  <a:pt x="126" y="180"/>
                </a:lnTo>
                <a:lnTo>
                  <a:pt x="120" y="180"/>
                </a:lnTo>
                <a:lnTo>
                  <a:pt x="120" y="181"/>
                </a:lnTo>
                <a:lnTo>
                  <a:pt x="126" y="180"/>
                </a:lnTo>
                <a:close/>
                <a:moveTo>
                  <a:pt x="154" y="128"/>
                </a:moveTo>
                <a:lnTo>
                  <a:pt x="154" y="128"/>
                </a:lnTo>
                <a:lnTo>
                  <a:pt x="156" y="126"/>
                </a:lnTo>
                <a:lnTo>
                  <a:pt x="158" y="121"/>
                </a:lnTo>
                <a:lnTo>
                  <a:pt x="154" y="128"/>
                </a:lnTo>
                <a:close/>
                <a:moveTo>
                  <a:pt x="167" y="439"/>
                </a:moveTo>
                <a:lnTo>
                  <a:pt x="167" y="439"/>
                </a:lnTo>
                <a:lnTo>
                  <a:pt x="167" y="437"/>
                </a:lnTo>
                <a:lnTo>
                  <a:pt x="167" y="435"/>
                </a:lnTo>
                <a:lnTo>
                  <a:pt x="165" y="435"/>
                </a:lnTo>
                <a:lnTo>
                  <a:pt x="165" y="439"/>
                </a:lnTo>
                <a:lnTo>
                  <a:pt x="167" y="439"/>
                </a:lnTo>
                <a:close/>
                <a:moveTo>
                  <a:pt x="96" y="330"/>
                </a:moveTo>
                <a:lnTo>
                  <a:pt x="96" y="330"/>
                </a:lnTo>
                <a:lnTo>
                  <a:pt x="94" y="327"/>
                </a:lnTo>
                <a:lnTo>
                  <a:pt x="91" y="327"/>
                </a:lnTo>
                <a:lnTo>
                  <a:pt x="91" y="325"/>
                </a:lnTo>
                <a:lnTo>
                  <a:pt x="91" y="327"/>
                </a:lnTo>
                <a:lnTo>
                  <a:pt x="96" y="330"/>
                </a:lnTo>
                <a:close/>
                <a:moveTo>
                  <a:pt x="197" y="432"/>
                </a:moveTo>
                <a:lnTo>
                  <a:pt x="197" y="432"/>
                </a:lnTo>
                <a:lnTo>
                  <a:pt x="199" y="431"/>
                </a:lnTo>
                <a:lnTo>
                  <a:pt x="199" y="429"/>
                </a:lnTo>
                <a:lnTo>
                  <a:pt x="195" y="432"/>
                </a:lnTo>
                <a:lnTo>
                  <a:pt x="197" y="432"/>
                </a:lnTo>
                <a:close/>
                <a:moveTo>
                  <a:pt x="167" y="46"/>
                </a:moveTo>
                <a:lnTo>
                  <a:pt x="167" y="46"/>
                </a:lnTo>
                <a:lnTo>
                  <a:pt x="169" y="46"/>
                </a:lnTo>
                <a:lnTo>
                  <a:pt x="170" y="43"/>
                </a:lnTo>
                <a:lnTo>
                  <a:pt x="172" y="41"/>
                </a:lnTo>
                <a:lnTo>
                  <a:pt x="167" y="46"/>
                </a:lnTo>
                <a:close/>
                <a:moveTo>
                  <a:pt x="183" y="327"/>
                </a:moveTo>
                <a:lnTo>
                  <a:pt x="183" y="327"/>
                </a:lnTo>
                <a:lnTo>
                  <a:pt x="186" y="327"/>
                </a:lnTo>
                <a:lnTo>
                  <a:pt x="188" y="325"/>
                </a:lnTo>
                <a:lnTo>
                  <a:pt x="184" y="325"/>
                </a:lnTo>
                <a:lnTo>
                  <a:pt x="183" y="327"/>
                </a:lnTo>
                <a:close/>
                <a:moveTo>
                  <a:pt x="210" y="435"/>
                </a:moveTo>
                <a:lnTo>
                  <a:pt x="210" y="435"/>
                </a:lnTo>
                <a:lnTo>
                  <a:pt x="206" y="435"/>
                </a:lnTo>
                <a:lnTo>
                  <a:pt x="205" y="437"/>
                </a:lnTo>
                <a:lnTo>
                  <a:pt x="210" y="435"/>
                </a:lnTo>
                <a:close/>
                <a:moveTo>
                  <a:pt x="83" y="323"/>
                </a:moveTo>
                <a:lnTo>
                  <a:pt x="83" y="323"/>
                </a:lnTo>
                <a:lnTo>
                  <a:pt x="85" y="323"/>
                </a:lnTo>
                <a:lnTo>
                  <a:pt x="87" y="323"/>
                </a:lnTo>
                <a:lnTo>
                  <a:pt x="83" y="322"/>
                </a:lnTo>
                <a:lnTo>
                  <a:pt x="83" y="323"/>
                </a:lnTo>
                <a:close/>
                <a:moveTo>
                  <a:pt x="164" y="115"/>
                </a:moveTo>
                <a:lnTo>
                  <a:pt x="164" y="115"/>
                </a:lnTo>
                <a:lnTo>
                  <a:pt x="167" y="112"/>
                </a:lnTo>
                <a:lnTo>
                  <a:pt x="165" y="112"/>
                </a:lnTo>
                <a:lnTo>
                  <a:pt x="164" y="115"/>
                </a:lnTo>
                <a:close/>
                <a:moveTo>
                  <a:pt x="167" y="393"/>
                </a:moveTo>
                <a:lnTo>
                  <a:pt x="167" y="393"/>
                </a:lnTo>
                <a:lnTo>
                  <a:pt x="169" y="386"/>
                </a:lnTo>
                <a:lnTo>
                  <a:pt x="167" y="393"/>
                </a:lnTo>
                <a:close/>
                <a:moveTo>
                  <a:pt x="260" y="233"/>
                </a:moveTo>
                <a:lnTo>
                  <a:pt x="260" y="233"/>
                </a:lnTo>
                <a:lnTo>
                  <a:pt x="257" y="235"/>
                </a:lnTo>
                <a:lnTo>
                  <a:pt x="255" y="237"/>
                </a:lnTo>
                <a:lnTo>
                  <a:pt x="255" y="238"/>
                </a:lnTo>
                <a:lnTo>
                  <a:pt x="260" y="233"/>
                </a:lnTo>
                <a:close/>
                <a:moveTo>
                  <a:pt x="151" y="284"/>
                </a:moveTo>
                <a:lnTo>
                  <a:pt x="151" y="284"/>
                </a:lnTo>
                <a:lnTo>
                  <a:pt x="150" y="286"/>
                </a:lnTo>
                <a:lnTo>
                  <a:pt x="153" y="287"/>
                </a:lnTo>
                <a:lnTo>
                  <a:pt x="151" y="284"/>
                </a:lnTo>
                <a:close/>
                <a:moveTo>
                  <a:pt x="28" y="443"/>
                </a:moveTo>
                <a:lnTo>
                  <a:pt x="28" y="443"/>
                </a:lnTo>
                <a:lnTo>
                  <a:pt x="27" y="440"/>
                </a:lnTo>
                <a:lnTo>
                  <a:pt x="28" y="439"/>
                </a:lnTo>
                <a:lnTo>
                  <a:pt x="27" y="439"/>
                </a:lnTo>
                <a:lnTo>
                  <a:pt x="27" y="440"/>
                </a:lnTo>
                <a:lnTo>
                  <a:pt x="25" y="443"/>
                </a:lnTo>
                <a:lnTo>
                  <a:pt x="28" y="443"/>
                </a:lnTo>
                <a:close/>
                <a:moveTo>
                  <a:pt x="257" y="240"/>
                </a:moveTo>
                <a:lnTo>
                  <a:pt x="257" y="240"/>
                </a:lnTo>
                <a:lnTo>
                  <a:pt x="255" y="241"/>
                </a:lnTo>
                <a:lnTo>
                  <a:pt x="255" y="245"/>
                </a:lnTo>
                <a:lnTo>
                  <a:pt x="257" y="240"/>
                </a:lnTo>
                <a:close/>
                <a:moveTo>
                  <a:pt x="263" y="429"/>
                </a:moveTo>
                <a:lnTo>
                  <a:pt x="263" y="429"/>
                </a:lnTo>
                <a:lnTo>
                  <a:pt x="262" y="427"/>
                </a:lnTo>
                <a:lnTo>
                  <a:pt x="260" y="429"/>
                </a:lnTo>
                <a:lnTo>
                  <a:pt x="263" y="429"/>
                </a:lnTo>
                <a:close/>
                <a:moveTo>
                  <a:pt x="181" y="331"/>
                </a:moveTo>
                <a:lnTo>
                  <a:pt x="181" y="331"/>
                </a:lnTo>
                <a:lnTo>
                  <a:pt x="183" y="331"/>
                </a:lnTo>
                <a:lnTo>
                  <a:pt x="184" y="331"/>
                </a:lnTo>
                <a:lnTo>
                  <a:pt x="186" y="330"/>
                </a:lnTo>
                <a:lnTo>
                  <a:pt x="181" y="331"/>
                </a:lnTo>
                <a:close/>
                <a:moveTo>
                  <a:pt x="227" y="429"/>
                </a:moveTo>
                <a:lnTo>
                  <a:pt x="227" y="429"/>
                </a:lnTo>
                <a:lnTo>
                  <a:pt x="224" y="432"/>
                </a:lnTo>
                <a:lnTo>
                  <a:pt x="225" y="432"/>
                </a:lnTo>
                <a:lnTo>
                  <a:pt x="227" y="431"/>
                </a:lnTo>
                <a:lnTo>
                  <a:pt x="227" y="429"/>
                </a:lnTo>
                <a:close/>
                <a:moveTo>
                  <a:pt x="188" y="309"/>
                </a:moveTo>
                <a:lnTo>
                  <a:pt x="188" y="309"/>
                </a:lnTo>
                <a:lnTo>
                  <a:pt x="188" y="311"/>
                </a:lnTo>
                <a:lnTo>
                  <a:pt x="188" y="312"/>
                </a:lnTo>
                <a:lnTo>
                  <a:pt x="186" y="314"/>
                </a:lnTo>
                <a:lnTo>
                  <a:pt x="188" y="314"/>
                </a:lnTo>
                <a:lnTo>
                  <a:pt x="189" y="309"/>
                </a:lnTo>
                <a:lnTo>
                  <a:pt x="188" y="309"/>
                </a:lnTo>
                <a:close/>
                <a:moveTo>
                  <a:pt x="189" y="412"/>
                </a:moveTo>
                <a:lnTo>
                  <a:pt x="189" y="412"/>
                </a:lnTo>
                <a:lnTo>
                  <a:pt x="191" y="410"/>
                </a:lnTo>
                <a:lnTo>
                  <a:pt x="192" y="409"/>
                </a:lnTo>
                <a:lnTo>
                  <a:pt x="194" y="407"/>
                </a:lnTo>
                <a:lnTo>
                  <a:pt x="191" y="409"/>
                </a:lnTo>
                <a:lnTo>
                  <a:pt x="189" y="412"/>
                </a:lnTo>
                <a:close/>
                <a:moveTo>
                  <a:pt x="27" y="391"/>
                </a:moveTo>
                <a:lnTo>
                  <a:pt x="27" y="391"/>
                </a:lnTo>
                <a:lnTo>
                  <a:pt x="25" y="388"/>
                </a:lnTo>
                <a:lnTo>
                  <a:pt x="23" y="390"/>
                </a:lnTo>
                <a:lnTo>
                  <a:pt x="22" y="391"/>
                </a:lnTo>
                <a:lnTo>
                  <a:pt x="27" y="391"/>
                </a:lnTo>
                <a:close/>
                <a:moveTo>
                  <a:pt x="68" y="339"/>
                </a:moveTo>
                <a:lnTo>
                  <a:pt x="68" y="339"/>
                </a:lnTo>
                <a:lnTo>
                  <a:pt x="74" y="342"/>
                </a:lnTo>
                <a:lnTo>
                  <a:pt x="74" y="341"/>
                </a:lnTo>
                <a:lnTo>
                  <a:pt x="68" y="339"/>
                </a:lnTo>
                <a:close/>
                <a:moveTo>
                  <a:pt x="36" y="393"/>
                </a:moveTo>
                <a:lnTo>
                  <a:pt x="36" y="393"/>
                </a:lnTo>
                <a:lnTo>
                  <a:pt x="42" y="391"/>
                </a:lnTo>
                <a:lnTo>
                  <a:pt x="38" y="391"/>
                </a:lnTo>
                <a:lnTo>
                  <a:pt x="36" y="393"/>
                </a:lnTo>
                <a:close/>
                <a:moveTo>
                  <a:pt x="274" y="426"/>
                </a:moveTo>
                <a:lnTo>
                  <a:pt x="274" y="426"/>
                </a:lnTo>
                <a:lnTo>
                  <a:pt x="273" y="426"/>
                </a:lnTo>
                <a:lnTo>
                  <a:pt x="273" y="427"/>
                </a:lnTo>
                <a:lnTo>
                  <a:pt x="274" y="429"/>
                </a:lnTo>
                <a:lnTo>
                  <a:pt x="274" y="426"/>
                </a:lnTo>
                <a:close/>
                <a:moveTo>
                  <a:pt x="268" y="226"/>
                </a:moveTo>
                <a:lnTo>
                  <a:pt x="268" y="226"/>
                </a:lnTo>
                <a:lnTo>
                  <a:pt x="268" y="221"/>
                </a:lnTo>
                <a:lnTo>
                  <a:pt x="268" y="219"/>
                </a:lnTo>
                <a:lnTo>
                  <a:pt x="268" y="221"/>
                </a:lnTo>
                <a:lnTo>
                  <a:pt x="268" y="226"/>
                </a:lnTo>
                <a:close/>
                <a:moveTo>
                  <a:pt x="53" y="396"/>
                </a:moveTo>
                <a:lnTo>
                  <a:pt x="53" y="396"/>
                </a:lnTo>
                <a:lnTo>
                  <a:pt x="60" y="394"/>
                </a:lnTo>
                <a:lnTo>
                  <a:pt x="55" y="396"/>
                </a:lnTo>
                <a:lnTo>
                  <a:pt x="53" y="396"/>
                </a:lnTo>
                <a:close/>
                <a:moveTo>
                  <a:pt x="30" y="388"/>
                </a:moveTo>
                <a:lnTo>
                  <a:pt x="30" y="388"/>
                </a:lnTo>
                <a:lnTo>
                  <a:pt x="30" y="390"/>
                </a:lnTo>
                <a:lnTo>
                  <a:pt x="31" y="390"/>
                </a:lnTo>
                <a:lnTo>
                  <a:pt x="31" y="388"/>
                </a:lnTo>
                <a:lnTo>
                  <a:pt x="30" y="388"/>
                </a:lnTo>
                <a:close/>
                <a:moveTo>
                  <a:pt x="257" y="372"/>
                </a:moveTo>
                <a:lnTo>
                  <a:pt x="257" y="372"/>
                </a:lnTo>
                <a:lnTo>
                  <a:pt x="247" y="374"/>
                </a:lnTo>
                <a:lnTo>
                  <a:pt x="255" y="372"/>
                </a:lnTo>
                <a:lnTo>
                  <a:pt x="257" y="372"/>
                </a:lnTo>
                <a:close/>
                <a:moveTo>
                  <a:pt x="236" y="434"/>
                </a:moveTo>
                <a:lnTo>
                  <a:pt x="236" y="434"/>
                </a:lnTo>
                <a:lnTo>
                  <a:pt x="235" y="434"/>
                </a:lnTo>
                <a:lnTo>
                  <a:pt x="235" y="437"/>
                </a:lnTo>
                <a:lnTo>
                  <a:pt x="236" y="434"/>
                </a:lnTo>
                <a:close/>
                <a:moveTo>
                  <a:pt x="33" y="427"/>
                </a:moveTo>
                <a:lnTo>
                  <a:pt x="33" y="427"/>
                </a:lnTo>
                <a:lnTo>
                  <a:pt x="33" y="426"/>
                </a:lnTo>
                <a:lnTo>
                  <a:pt x="28" y="427"/>
                </a:lnTo>
                <a:lnTo>
                  <a:pt x="27" y="427"/>
                </a:lnTo>
                <a:lnTo>
                  <a:pt x="33" y="427"/>
                </a:lnTo>
                <a:close/>
                <a:moveTo>
                  <a:pt x="186" y="437"/>
                </a:moveTo>
                <a:lnTo>
                  <a:pt x="186" y="437"/>
                </a:lnTo>
                <a:lnTo>
                  <a:pt x="183" y="439"/>
                </a:lnTo>
                <a:lnTo>
                  <a:pt x="186" y="439"/>
                </a:lnTo>
                <a:lnTo>
                  <a:pt x="186" y="437"/>
                </a:lnTo>
                <a:close/>
                <a:moveTo>
                  <a:pt x="199" y="394"/>
                </a:moveTo>
                <a:lnTo>
                  <a:pt x="199" y="394"/>
                </a:lnTo>
                <a:lnTo>
                  <a:pt x="199" y="396"/>
                </a:lnTo>
                <a:lnTo>
                  <a:pt x="200" y="396"/>
                </a:lnTo>
                <a:lnTo>
                  <a:pt x="202" y="394"/>
                </a:lnTo>
                <a:lnTo>
                  <a:pt x="199" y="394"/>
                </a:lnTo>
                <a:close/>
                <a:moveTo>
                  <a:pt x="77" y="388"/>
                </a:moveTo>
                <a:lnTo>
                  <a:pt x="77" y="388"/>
                </a:lnTo>
                <a:lnTo>
                  <a:pt x="82" y="386"/>
                </a:lnTo>
                <a:lnTo>
                  <a:pt x="79" y="386"/>
                </a:lnTo>
                <a:lnTo>
                  <a:pt x="77" y="388"/>
                </a:lnTo>
                <a:close/>
                <a:moveTo>
                  <a:pt x="214" y="390"/>
                </a:moveTo>
                <a:lnTo>
                  <a:pt x="214" y="390"/>
                </a:lnTo>
                <a:lnTo>
                  <a:pt x="214" y="388"/>
                </a:lnTo>
                <a:lnTo>
                  <a:pt x="206" y="390"/>
                </a:lnTo>
                <a:lnTo>
                  <a:pt x="206" y="391"/>
                </a:lnTo>
                <a:lnTo>
                  <a:pt x="214" y="390"/>
                </a:lnTo>
                <a:close/>
                <a:moveTo>
                  <a:pt x="259" y="252"/>
                </a:moveTo>
                <a:lnTo>
                  <a:pt x="259" y="252"/>
                </a:lnTo>
                <a:lnTo>
                  <a:pt x="259" y="251"/>
                </a:lnTo>
                <a:lnTo>
                  <a:pt x="255" y="254"/>
                </a:lnTo>
                <a:lnTo>
                  <a:pt x="255" y="256"/>
                </a:lnTo>
                <a:lnTo>
                  <a:pt x="259" y="252"/>
                </a:lnTo>
                <a:close/>
                <a:moveTo>
                  <a:pt x="140" y="125"/>
                </a:moveTo>
                <a:lnTo>
                  <a:pt x="140" y="125"/>
                </a:lnTo>
                <a:lnTo>
                  <a:pt x="142" y="123"/>
                </a:lnTo>
                <a:lnTo>
                  <a:pt x="143" y="120"/>
                </a:lnTo>
                <a:lnTo>
                  <a:pt x="140" y="125"/>
                </a:lnTo>
                <a:close/>
                <a:moveTo>
                  <a:pt x="213" y="19"/>
                </a:moveTo>
                <a:lnTo>
                  <a:pt x="213" y="19"/>
                </a:lnTo>
                <a:lnTo>
                  <a:pt x="214" y="17"/>
                </a:lnTo>
                <a:lnTo>
                  <a:pt x="214" y="14"/>
                </a:lnTo>
                <a:lnTo>
                  <a:pt x="213" y="19"/>
                </a:lnTo>
                <a:close/>
                <a:moveTo>
                  <a:pt x="191" y="394"/>
                </a:moveTo>
                <a:lnTo>
                  <a:pt x="191" y="394"/>
                </a:lnTo>
                <a:lnTo>
                  <a:pt x="192" y="393"/>
                </a:lnTo>
                <a:lnTo>
                  <a:pt x="191" y="393"/>
                </a:lnTo>
                <a:lnTo>
                  <a:pt x="191" y="394"/>
                </a:lnTo>
                <a:close/>
                <a:moveTo>
                  <a:pt x="102" y="432"/>
                </a:moveTo>
                <a:lnTo>
                  <a:pt x="102" y="432"/>
                </a:lnTo>
                <a:lnTo>
                  <a:pt x="104" y="432"/>
                </a:lnTo>
                <a:lnTo>
                  <a:pt x="106" y="432"/>
                </a:lnTo>
                <a:lnTo>
                  <a:pt x="106" y="431"/>
                </a:lnTo>
                <a:lnTo>
                  <a:pt x="102" y="432"/>
                </a:lnTo>
                <a:close/>
                <a:moveTo>
                  <a:pt x="36" y="388"/>
                </a:moveTo>
                <a:lnTo>
                  <a:pt x="36" y="388"/>
                </a:lnTo>
                <a:lnTo>
                  <a:pt x="38" y="388"/>
                </a:lnTo>
                <a:lnTo>
                  <a:pt x="42" y="388"/>
                </a:lnTo>
                <a:lnTo>
                  <a:pt x="36" y="388"/>
                </a:lnTo>
                <a:close/>
                <a:moveTo>
                  <a:pt x="126" y="338"/>
                </a:moveTo>
                <a:lnTo>
                  <a:pt x="126" y="338"/>
                </a:lnTo>
                <a:lnTo>
                  <a:pt x="123" y="338"/>
                </a:lnTo>
                <a:lnTo>
                  <a:pt x="120" y="336"/>
                </a:lnTo>
                <a:lnTo>
                  <a:pt x="123" y="338"/>
                </a:lnTo>
                <a:lnTo>
                  <a:pt x="126" y="339"/>
                </a:lnTo>
                <a:lnTo>
                  <a:pt x="126" y="338"/>
                </a:lnTo>
                <a:close/>
                <a:moveTo>
                  <a:pt x="255" y="413"/>
                </a:moveTo>
                <a:lnTo>
                  <a:pt x="255" y="413"/>
                </a:lnTo>
                <a:lnTo>
                  <a:pt x="255" y="416"/>
                </a:lnTo>
                <a:lnTo>
                  <a:pt x="259" y="413"/>
                </a:lnTo>
                <a:lnTo>
                  <a:pt x="255" y="413"/>
                </a:lnTo>
                <a:close/>
                <a:moveTo>
                  <a:pt x="241" y="431"/>
                </a:moveTo>
                <a:lnTo>
                  <a:pt x="241" y="431"/>
                </a:lnTo>
                <a:lnTo>
                  <a:pt x="243" y="431"/>
                </a:lnTo>
                <a:lnTo>
                  <a:pt x="243" y="429"/>
                </a:lnTo>
                <a:lnTo>
                  <a:pt x="246" y="427"/>
                </a:lnTo>
                <a:lnTo>
                  <a:pt x="241" y="431"/>
                </a:lnTo>
                <a:close/>
                <a:moveTo>
                  <a:pt x="25" y="427"/>
                </a:moveTo>
                <a:lnTo>
                  <a:pt x="25" y="427"/>
                </a:lnTo>
                <a:lnTo>
                  <a:pt x="22" y="427"/>
                </a:lnTo>
                <a:lnTo>
                  <a:pt x="20" y="427"/>
                </a:lnTo>
                <a:lnTo>
                  <a:pt x="23" y="427"/>
                </a:lnTo>
                <a:lnTo>
                  <a:pt x="25" y="427"/>
                </a:lnTo>
                <a:close/>
                <a:moveTo>
                  <a:pt x="276" y="407"/>
                </a:moveTo>
                <a:lnTo>
                  <a:pt x="276" y="407"/>
                </a:lnTo>
                <a:lnTo>
                  <a:pt x="276" y="405"/>
                </a:lnTo>
                <a:lnTo>
                  <a:pt x="276" y="404"/>
                </a:lnTo>
                <a:lnTo>
                  <a:pt x="276" y="405"/>
                </a:lnTo>
                <a:lnTo>
                  <a:pt x="276" y="407"/>
                </a:lnTo>
                <a:close/>
                <a:moveTo>
                  <a:pt x="170" y="420"/>
                </a:moveTo>
                <a:lnTo>
                  <a:pt x="170" y="420"/>
                </a:lnTo>
                <a:lnTo>
                  <a:pt x="173" y="418"/>
                </a:lnTo>
                <a:lnTo>
                  <a:pt x="173" y="416"/>
                </a:lnTo>
                <a:lnTo>
                  <a:pt x="175" y="415"/>
                </a:lnTo>
                <a:lnTo>
                  <a:pt x="175" y="416"/>
                </a:lnTo>
                <a:lnTo>
                  <a:pt x="170" y="420"/>
                </a:lnTo>
                <a:close/>
                <a:moveTo>
                  <a:pt x="271" y="396"/>
                </a:moveTo>
                <a:lnTo>
                  <a:pt x="271" y="396"/>
                </a:lnTo>
                <a:lnTo>
                  <a:pt x="271" y="398"/>
                </a:lnTo>
                <a:lnTo>
                  <a:pt x="271" y="394"/>
                </a:lnTo>
                <a:lnTo>
                  <a:pt x="271" y="396"/>
                </a:lnTo>
                <a:close/>
                <a:moveTo>
                  <a:pt x="88" y="334"/>
                </a:moveTo>
                <a:lnTo>
                  <a:pt x="88" y="334"/>
                </a:lnTo>
                <a:lnTo>
                  <a:pt x="85" y="334"/>
                </a:lnTo>
                <a:lnTo>
                  <a:pt x="88" y="336"/>
                </a:lnTo>
                <a:lnTo>
                  <a:pt x="88" y="334"/>
                </a:lnTo>
                <a:close/>
                <a:moveTo>
                  <a:pt x="66" y="434"/>
                </a:moveTo>
                <a:lnTo>
                  <a:pt x="66" y="434"/>
                </a:lnTo>
                <a:lnTo>
                  <a:pt x="63" y="434"/>
                </a:lnTo>
                <a:lnTo>
                  <a:pt x="61" y="434"/>
                </a:lnTo>
                <a:lnTo>
                  <a:pt x="66" y="434"/>
                </a:lnTo>
                <a:close/>
                <a:moveTo>
                  <a:pt x="180" y="319"/>
                </a:moveTo>
                <a:lnTo>
                  <a:pt x="180" y="319"/>
                </a:lnTo>
                <a:lnTo>
                  <a:pt x="183" y="317"/>
                </a:lnTo>
                <a:lnTo>
                  <a:pt x="181" y="317"/>
                </a:lnTo>
                <a:lnTo>
                  <a:pt x="180" y="319"/>
                </a:lnTo>
                <a:close/>
                <a:moveTo>
                  <a:pt x="251" y="252"/>
                </a:moveTo>
                <a:lnTo>
                  <a:pt x="251" y="252"/>
                </a:lnTo>
                <a:lnTo>
                  <a:pt x="249" y="252"/>
                </a:lnTo>
                <a:lnTo>
                  <a:pt x="249" y="254"/>
                </a:lnTo>
                <a:lnTo>
                  <a:pt x="247" y="256"/>
                </a:lnTo>
                <a:lnTo>
                  <a:pt x="249" y="256"/>
                </a:lnTo>
                <a:lnTo>
                  <a:pt x="251" y="252"/>
                </a:lnTo>
                <a:close/>
                <a:moveTo>
                  <a:pt x="210" y="410"/>
                </a:moveTo>
                <a:lnTo>
                  <a:pt x="210" y="410"/>
                </a:lnTo>
                <a:lnTo>
                  <a:pt x="211" y="409"/>
                </a:lnTo>
                <a:lnTo>
                  <a:pt x="210" y="409"/>
                </a:lnTo>
                <a:lnTo>
                  <a:pt x="210" y="410"/>
                </a:lnTo>
                <a:close/>
                <a:moveTo>
                  <a:pt x="161" y="435"/>
                </a:moveTo>
                <a:lnTo>
                  <a:pt x="161" y="435"/>
                </a:lnTo>
                <a:lnTo>
                  <a:pt x="159" y="435"/>
                </a:lnTo>
                <a:lnTo>
                  <a:pt x="159" y="437"/>
                </a:lnTo>
                <a:lnTo>
                  <a:pt x="161" y="435"/>
                </a:lnTo>
                <a:close/>
                <a:moveTo>
                  <a:pt x="151" y="290"/>
                </a:moveTo>
                <a:lnTo>
                  <a:pt x="151" y="290"/>
                </a:lnTo>
                <a:lnTo>
                  <a:pt x="151" y="289"/>
                </a:lnTo>
                <a:lnTo>
                  <a:pt x="150" y="289"/>
                </a:lnTo>
                <a:lnTo>
                  <a:pt x="148" y="290"/>
                </a:lnTo>
                <a:lnTo>
                  <a:pt x="151" y="290"/>
                </a:lnTo>
                <a:close/>
                <a:moveTo>
                  <a:pt x="154" y="109"/>
                </a:moveTo>
                <a:lnTo>
                  <a:pt x="154" y="109"/>
                </a:lnTo>
                <a:lnTo>
                  <a:pt x="153" y="109"/>
                </a:lnTo>
                <a:lnTo>
                  <a:pt x="151" y="112"/>
                </a:lnTo>
                <a:lnTo>
                  <a:pt x="154" y="109"/>
                </a:lnTo>
                <a:close/>
                <a:moveTo>
                  <a:pt x="268" y="402"/>
                </a:moveTo>
                <a:lnTo>
                  <a:pt x="268" y="402"/>
                </a:lnTo>
                <a:lnTo>
                  <a:pt x="270" y="402"/>
                </a:lnTo>
                <a:lnTo>
                  <a:pt x="270" y="401"/>
                </a:lnTo>
                <a:lnTo>
                  <a:pt x="268" y="402"/>
                </a:lnTo>
                <a:close/>
                <a:moveTo>
                  <a:pt x="129" y="183"/>
                </a:moveTo>
                <a:lnTo>
                  <a:pt x="129" y="183"/>
                </a:lnTo>
                <a:lnTo>
                  <a:pt x="131" y="181"/>
                </a:lnTo>
                <a:lnTo>
                  <a:pt x="131" y="180"/>
                </a:lnTo>
                <a:lnTo>
                  <a:pt x="129" y="183"/>
                </a:lnTo>
                <a:close/>
                <a:moveTo>
                  <a:pt x="175" y="68"/>
                </a:moveTo>
                <a:lnTo>
                  <a:pt x="175" y="68"/>
                </a:lnTo>
                <a:lnTo>
                  <a:pt x="173" y="66"/>
                </a:lnTo>
                <a:lnTo>
                  <a:pt x="175" y="68"/>
                </a:lnTo>
                <a:close/>
                <a:moveTo>
                  <a:pt x="271" y="382"/>
                </a:moveTo>
                <a:lnTo>
                  <a:pt x="271" y="382"/>
                </a:lnTo>
                <a:lnTo>
                  <a:pt x="273" y="379"/>
                </a:lnTo>
                <a:lnTo>
                  <a:pt x="271" y="379"/>
                </a:lnTo>
                <a:lnTo>
                  <a:pt x="271" y="382"/>
                </a:lnTo>
                <a:close/>
                <a:moveTo>
                  <a:pt x="135" y="151"/>
                </a:moveTo>
                <a:lnTo>
                  <a:pt x="135" y="151"/>
                </a:lnTo>
                <a:lnTo>
                  <a:pt x="132" y="151"/>
                </a:lnTo>
                <a:lnTo>
                  <a:pt x="134" y="151"/>
                </a:lnTo>
                <a:lnTo>
                  <a:pt x="135" y="151"/>
                </a:lnTo>
                <a:close/>
                <a:moveTo>
                  <a:pt x="131" y="353"/>
                </a:moveTo>
                <a:lnTo>
                  <a:pt x="131" y="353"/>
                </a:lnTo>
                <a:lnTo>
                  <a:pt x="131" y="350"/>
                </a:lnTo>
                <a:lnTo>
                  <a:pt x="131" y="353"/>
                </a:lnTo>
                <a:close/>
                <a:moveTo>
                  <a:pt x="31" y="398"/>
                </a:moveTo>
                <a:lnTo>
                  <a:pt x="31" y="398"/>
                </a:lnTo>
                <a:lnTo>
                  <a:pt x="30" y="398"/>
                </a:lnTo>
                <a:lnTo>
                  <a:pt x="30" y="399"/>
                </a:lnTo>
                <a:lnTo>
                  <a:pt x="31" y="398"/>
                </a:lnTo>
                <a:close/>
                <a:moveTo>
                  <a:pt x="156" y="287"/>
                </a:moveTo>
                <a:lnTo>
                  <a:pt x="156" y="287"/>
                </a:lnTo>
                <a:lnTo>
                  <a:pt x="158" y="287"/>
                </a:lnTo>
                <a:lnTo>
                  <a:pt x="158" y="286"/>
                </a:lnTo>
                <a:lnTo>
                  <a:pt x="156" y="287"/>
                </a:lnTo>
                <a:close/>
                <a:moveTo>
                  <a:pt x="208" y="117"/>
                </a:moveTo>
                <a:lnTo>
                  <a:pt x="208" y="117"/>
                </a:lnTo>
                <a:lnTo>
                  <a:pt x="206" y="117"/>
                </a:lnTo>
                <a:lnTo>
                  <a:pt x="206" y="118"/>
                </a:lnTo>
                <a:lnTo>
                  <a:pt x="208" y="117"/>
                </a:lnTo>
                <a:close/>
                <a:moveTo>
                  <a:pt x="263" y="393"/>
                </a:moveTo>
                <a:lnTo>
                  <a:pt x="263" y="393"/>
                </a:lnTo>
                <a:lnTo>
                  <a:pt x="263" y="394"/>
                </a:lnTo>
                <a:lnTo>
                  <a:pt x="265" y="393"/>
                </a:lnTo>
                <a:lnTo>
                  <a:pt x="263" y="393"/>
                </a:lnTo>
                <a:close/>
                <a:moveTo>
                  <a:pt x="79" y="421"/>
                </a:moveTo>
                <a:lnTo>
                  <a:pt x="79" y="421"/>
                </a:lnTo>
                <a:lnTo>
                  <a:pt x="80" y="421"/>
                </a:lnTo>
                <a:lnTo>
                  <a:pt x="82" y="421"/>
                </a:lnTo>
                <a:lnTo>
                  <a:pt x="79" y="421"/>
                </a:lnTo>
                <a:close/>
                <a:moveTo>
                  <a:pt x="36" y="429"/>
                </a:moveTo>
                <a:lnTo>
                  <a:pt x="36" y="429"/>
                </a:lnTo>
                <a:lnTo>
                  <a:pt x="39" y="429"/>
                </a:lnTo>
                <a:lnTo>
                  <a:pt x="36" y="429"/>
                </a:lnTo>
                <a:close/>
                <a:moveTo>
                  <a:pt x="109" y="352"/>
                </a:moveTo>
                <a:lnTo>
                  <a:pt x="109" y="352"/>
                </a:lnTo>
                <a:lnTo>
                  <a:pt x="110" y="353"/>
                </a:lnTo>
                <a:lnTo>
                  <a:pt x="109" y="352"/>
                </a:lnTo>
                <a:close/>
                <a:moveTo>
                  <a:pt x="241" y="210"/>
                </a:moveTo>
                <a:lnTo>
                  <a:pt x="241" y="210"/>
                </a:lnTo>
                <a:lnTo>
                  <a:pt x="241" y="211"/>
                </a:lnTo>
                <a:lnTo>
                  <a:pt x="241" y="210"/>
                </a:lnTo>
                <a:close/>
                <a:moveTo>
                  <a:pt x="46" y="426"/>
                </a:moveTo>
                <a:lnTo>
                  <a:pt x="46" y="426"/>
                </a:lnTo>
                <a:lnTo>
                  <a:pt x="49" y="426"/>
                </a:lnTo>
                <a:lnTo>
                  <a:pt x="46" y="426"/>
                </a:lnTo>
                <a:close/>
                <a:moveTo>
                  <a:pt x="132" y="394"/>
                </a:moveTo>
                <a:lnTo>
                  <a:pt x="132" y="394"/>
                </a:lnTo>
                <a:lnTo>
                  <a:pt x="135" y="393"/>
                </a:lnTo>
                <a:lnTo>
                  <a:pt x="134" y="393"/>
                </a:lnTo>
                <a:lnTo>
                  <a:pt x="132" y="394"/>
                </a:lnTo>
                <a:close/>
                <a:moveTo>
                  <a:pt x="3" y="402"/>
                </a:moveTo>
                <a:lnTo>
                  <a:pt x="3" y="402"/>
                </a:lnTo>
                <a:lnTo>
                  <a:pt x="3" y="399"/>
                </a:lnTo>
                <a:lnTo>
                  <a:pt x="3" y="402"/>
                </a:lnTo>
                <a:close/>
                <a:moveTo>
                  <a:pt x="153" y="407"/>
                </a:moveTo>
                <a:lnTo>
                  <a:pt x="153" y="407"/>
                </a:lnTo>
                <a:lnTo>
                  <a:pt x="151" y="407"/>
                </a:lnTo>
                <a:lnTo>
                  <a:pt x="153" y="407"/>
                </a:lnTo>
                <a:close/>
                <a:moveTo>
                  <a:pt x="186" y="13"/>
                </a:moveTo>
                <a:lnTo>
                  <a:pt x="186" y="13"/>
                </a:lnTo>
                <a:lnTo>
                  <a:pt x="188" y="13"/>
                </a:lnTo>
                <a:lnTo>
                  <a:pt x="188" y="11"/>
                </a:lnTo>
                <a:lnTo>
                  <a:pt x="186" y="13"/>
                </a:lnTo>
                <a:close/>
                <a:moveTo>
                  <a:pt x="115" y="181"/>
                </a:moveTo>
                <a:lnTo>
                  <a:pt x="115" y="181"/>
                </a:lnTo>
                <a:lnTo>
                  <a:pt x="115" y="180"/>
                </a:lnTo>
                <a:lnTo>
                  <a:pt x="113" y="180"/>
                </a:lnTo>
                <a:lnTo>
                  <a:pt x="115" y="181"/>
                </a:lnTo>
                <a:close/>
                <a:moveTo>
                  <a:pt x="247" y="429"/>
                </a:moveTo>
                <a:lnTo>
                  <a:pt x="247" y="429"/>
                </a:lnTo>
                <a:lnTo>
                  <a:pt x="249" y="429"/>
                </a:lnTo>
                <a:lnTo>
                  <a:pt x="247" y="429"/>
                </a:lnTo>
                <a:close/>
                <a:moveTo>
                  <a:pt x="38" y="427"/>
                </a:moveTo>
                <a:lnTo>
                  <a:pt x="38" y="427"/>
                </a:lnTo>
                <a:lnTo>
                  <a:pt x="38" y="426"/>
                </a:lnTo>
                <a:lnTo>
                  <a:pt x="36" y="426"/>
                </a:lnTo>
                <a:lnTo>
                  <a:pt x="36" y="427"/>
                </a:lnTo>
                <a:lnTo>
                  <a:pt x="38" y="427"/>
                </a:lnTo>
                <a:close/>
                <a:moveTo>
                  <a:pt x="189" y="431"/>
                </a:moveTo>
                <a:lnTo>
                  <a:pt x="189" y="431"/>
                </a:lnTo>
                <a:lnTo>
                  <a:pt x="188" y="432"/>
                </a:lnTo>
                <a:lnTo>
                  <a:pt x="189" y="432"/>
                </a:lnTo>
                <a:lnTo>
                  <a:pt x="189" y="431"/>
                </a:lnTo>
                <a:close/>
                <a:moveTo>
                  <a:pt x="192" y="442"/>
                </a:moveTo>
                <a:lnTo>
                  <a:pt x="192" y="442"/>
                </a:lnTo>
                <a:lnTo>
                  <a:pt x="191" y="442"/>
                </a:lnTo>
                <a:lnTo>
                  <a:pt x="192" y="442"/>
                </a:lnTo>
                <a:close/>
                <a:moveTo>
                  <a:pt x="181" y="344"/>
                </a:moveTo>
                <a:lnTo>
                  <a:pt x="181" y="344"/>
                </a:lnTo>
                <a:lnTo>
                  <a:pt x="180" y="345"/>
                </a:lnTo>
                <a:lnTo>
                  <a:pt x="181" y="345"/>
                </a:lnTo>
                <a:lnTo>
                  <a:pt x="181" y="344"/>
                </a:lnTo>
                <a:close/>
                <a:moveTo>
                  <a:pt x="266" y="437"/>
                </a:moveTo>
                <a:lnTo>
                  <a:pt x="266" y="437"/>
                </a:lnTo>
                <a:lnTo>
                  <a:pt x="268" y="435"/>
                </a:lnTo>
                <a:lnTo>
                  <a:pt x="266" y="435"/>
                </a:lnTo>
                <a:lnTo>
                  <a:pt x="266" y="437"/>
                </a:lnTo>
                <a:close/>
                <a:moveTo>
                  <a:pt x="259" y="205"/>
                </a:moveTo>
                <a:lnTo>
                  <a:pt x="259" y="205"/>
                </a:lnTo>
                <a:close/>
                <a:moveTo>
                  <a:pt x="236" y="375"/>
                </a:moveTo>
                <a:lnTo>
                  <a:pt x="236" y="375"/>
                </a:lnTo>
                <a:lnTo>
                  <a:pt x="235" y="375"/>
                </a:lnTo>
                <a:lnTo>
                  <a:pt x="236" y="375"/>
                </a:lnTo>
                <a:close/>
                <a:moveTo>
                  <a:pt x="213" y="442"/>
                </a:moveTo>
                <a:lnTo>
                  <a:pt x="213" y="442"/>
                </a:lnTo>
                <a:lnTo>
                  <a:pt x="214" y="442"/>
                </a:lnTo>
                <a:lnTo>
                  <a:pt x="213" y="442"/>
                </a:lnTo>
                <a:close/>
                <a:moveTo>
                  <a:pt x="233" y="375"/>
                </a:moveTo>
                <a:lnTo>
                  <a:pt x="233" y="375"/>
                </a:lnTo>
                <a:lnTo>
                  <a:pt x="232" y="375"/>
                </a:lnTo>
                <a:lnTo>
                  <a:pt x="233" y="375"/>
                </a:lnTo>
                <a:close/>
                <a:moveTo>
                  <a:pt x="36" y="301"/>
                </a:moveTo>
                <a:lnTo>
                  <a:pt x="36" y="301"/>
                </a:lnTo>
                <a:close/>
                <a:moveTo>
                  <a:pt x="229" y="181"/>
                </a:moveTo>
                <a:lnTo>
                  <a:pt x="229" y="181"/>
                </a:lnTo>
                <a:lnTo>
                  <a:pt x="230" y="181"/>
                </a:lnTo>
                <a:lnTo>
                  <a:pt x="229" y="181"/>
                </a:lnTo>
                <a:close/>
                <a:moveTo>
                  <a:pt x="139" y="380"/>
                </a:moveTo>
                <a:lnTo>
                  <a:pt x="139" y="380"/>
                </a:lnTo>
                <a:lnTo>
                  <a:pt x="137" y="380"/>
                </a:lnTo>
                <a:lnTo>
                  <a:pt x="139" y="380"/>
                </a:lnTo>
                <a:close/>
                <a:moveTo>
                  <a:pt x="150" y="309"/>
                </a:moveTo>
                <a:lnTo>
                  <a:pt x="150" y="309"/>
                </a:lnTo>
                <a:close/>
                <a:moveTo>
                  <a:pt x="181" y="322"/>
                </a:moveTo>
                <a:lnTo>
                  <a:pt x="181" y="322"/>
                </a:lnTo>
                <a:close/>
                <a:moveTo>
                  <a:pt x="244" y="374"/>
                </a:moveTo>
                <a:lnTo>
                  <a:pt x="244" y="374"/>
                </a:lnTo>
                <a:close/>
                <a:moveTo>
                  <a:pt x="246" y="374"/>
                </a:moveTo>
                <a:lnTo>
                  <a:pt x="246" y="374"/>
                </a:lnTo>
                <a:close/>
                <a:moveTo>
                  <a:pt x="80" y="442"/>
                </a:moveTo>
                <a:lnTo>
                  <a:pt x="80" y="442"/>
                </a:lnTo>
                <a:close/>
                <a:moveTo>
                  <a:pt x="118" y="339"/>
                </a:moveTo>
                <a:lnTo>
                  <a:pt x="118" y="339"/>
                </a:lnTo>
                <a:lnTo>
                  <a:pt x="120" y="339"/>
                </a:lnTo>
                <a:lnTo>
                  <a:pt x="118" y="33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6" name="Freeform 108"/>
          <p:cNvSpPr>
            <a:spLocks noEditPoints="1"/>
          </p:cNvSpPr>
          <p:nvPr/>
        </p:nvSpPr>
        <p:spPr bwMode="auto">
          <a:xfrm>
            <a:off x="6904038" y="2584226"/>
            <a:ext cx="165100" cy="125413"/>
          </a:xfrm>
          <a:custGeom>
            <a:avLst/>
            <a:gdLst>
              <a:gd name="T0" fmla="*/ 161290000 w 104"/>
              <a:gd name="T1" fmla="*/ 183972933 h 79"/>
              <a:gd name="T2" fmla="*/ 37803138 w 104"/>
              <a:gd name="T3" fmla="*/ 108367945 h 79"/>
              <a:gd name="T4" fmla="*/ 0 w 104"/>
              <a:gd name="T5" fmla="*/ 80645322 h 79"/>
              <a:gd name="T6" fmla="*/ 42843450 w 104"/>
              <a:gd name="T7" fmla="*/ 25201663 h 79"/>
              <a:gd name="T8" fmla="*/ 83165950 w 104"/>
              <a:gd name="T9" fmla="*/ 12601625 h 79"/>
              <a:gd name="T10" fmla="*/ 131048125 w 104"/>
              <a:gd name="T11" fmla="*/ 32762956 h 79"/>
              <a:gd name="T12" fmla="*/ 146169063 w 104"/>
              <a:gd name="T13" fmla="*/ 37803288 h 79"/>
              <a:gd name="T14" fmla="*/ 186491563 w 104"/>
              <a:gd name="T15" fmla="*/ 47883953 h 79"/>
              <a:gd name="T16" fmla="*/ 257055938 w 104"/>
              <a:gd name="T17" fmla="*/ 75604989 h 79"/>
              <a:gd name="T18" fmla="*/ 249496263 w 104"/>
              <a:gd name="T19" fmla="*/ 115927650 h 79"/>
              <a:gd name="T20" fmla="*/ 214214075 w 104"/>
              <a:gd name="T21" fmla="*/ 199093931 h 79"/>
              <a:gd name="T22" fmla="*/ 173891575 w 104"/>
              <a:gd name="T23" fmla="*/ 191532639 h 79"/>
              <a:gd name="T24" fmla="*/ 42843450 w 104"/>
              <a:gd name="T25" fmla="*/ 80645322 h 79"/>
              <a:gd name="T26" fmla="*/ 37803138 w 104"/>
              <a:gd name="T27" fmla="*/ 73085616 h 79"/>
              <a:gd name="T28" fmla="*/ 22682200 w 104"/>
              <a:gd name="T29" fmla="*/ 73085616 h 79"/>
              <a:gd name="T30" fmla="*/ 15120938 w 104"/>
              <a:gd name="T31" fmla="*/ 73085616 h 79"/>
              <a:gd name="T32" fmla="*/ 7561263 w 104"/>
              <a:gd name="T33" fmla="*/ 80645322 h 79"/>
              <a:gd name="T34" fmla="*/ 37803138 w 104"/>
              <a:gd name="T35" fmla="*/ 100806652 h 79"/>
              <a:gd name="T36" fmla="*/ 141128750 w 104"/>
              <a:gd name="T37" fmla="*/ 168851936 h 79"/>
              <a:gd name="T38" fmla="*/ 194052825 w 104"/>
              <a:gd name="T39" fmla="*/ 100806652 h 79"/>
              <a:gd name="T40" fmla="*/ 138609388 w 104"/>
              <a:gd name="T41" fmla="*/ 148690605 h 79"/>
              <a:gd name="T42" fmla="*/ 131048125 w 104"/>
              <a:gd name="T43" fmla="*/ 143650273 h 79"/>
              <a:gd name="T44" fmla="*/ 153730325 w 104"/>
              <a:gd name="T45" fmla="*/ 108367945 h 79"/>
              <a:gd name="T46" fmla="*/ 110886875 w 104"/>
              <a:gd name="T47" fmla="*/ 143650273 h 79"/>
              <a:gd name="T48" fmla="*/ 110886875 w 104"/>
              <a:gd name="T49" fmla="*/ 128529275 h 79"/>
              <a:gd name="T50" fmla="*/ 113407825 w 104"/>
              <a:gd name="T51" fmla="*/ 108367945 h 79"/>
              <a:gd name="T52" fmla="*/ 90725625 w 104"/>
              <a:gd name="T53" fmla="*/ 115927650 h 79"/>
              <a:gd name="T54" fmla="*/ 120967500 w 104"/>
              <a:gd name="T55" fmla="*/ 75604989 h 79"/>
              <a:gd name="T56" fmla="*/ 83165950 w 104"/>
              <a:gd name="T57" fmla="*/ 113408277 h 79"/>
              <a:gd name="T58" fmla="*/ 75604688 w 104"/>
              <a:gd name="T59" fmla="*/ 103327612 h 79"/>
              <a:gd name="T60" fmla="*/ 110886875 w 104"/>
              <a:gd name="T61" fmla="*/ 55443659 h 79"/>
              <a:gd name="T62" fmla="*/ 63004700 w 104"/>
              <a:gd name="T63" fmla="*/ 95766319 h 79"/>
              <a:gd name="T64" fmla="*/ 57964388 w 104"/>
              <a:gd name="T65" fmla="*/ 83166282 h 79"/>
              <a:gd name="T66" fmla="*/ 50403125 w 104"/>
              <a:gd name="T67" fmla="*/ 88206614 h 79"/>
              <a:gd name="T68" fmla="*/ 201612500 w 104"/>
              <a:gd name="T69" fmla="*/ 65524324 h 79"/>
              <a:gd name="T70" fmla="*/ 141128750 w 104"/>
              <a:gd name="T71" fmla="*/ 136088980 h 79"/>
              <a:gd name="T72" fmla="*/ 209173763 w 104"/>
              <a:gd name="T73" fmla="*/ 75604989 h 79"/>
              <a:gd name="T74" fmla="*/ 214214075 w 104"/>
              <a:gd name="T75" fmla="*/ 83166282 h 79"/>
              <a:gd name="T76" fmla="*/ 158770638 w 104"/>
              <a:gd name="T77" fmla="*/ 158771270 h 79"/>
              <a:gd name="T78" fmla="*/ 224294700 w 104"/>
              <a:gd name="T79" fmla="*/ 93246947 h 79"/>
              <a:gd name="T80" fmla="*/ 234375325 w 104"/>
              <a:gd name="T81" fmla="*/ 95766319 h 79"/>
              <a:gd name="T82" fmla="*/ 173891575 w 104"/>
              <a:gd name="T83" fmla="*/ 183972933 h 79"/>
              <a:gd name="T84" fmla="*/ 216733438 w 104"/>
              <a:gd name="T85" fmla="*/ 123488942 h 79"/>
              <a:gd name="T86" fmla="*/ 236894688 w 104"/>
              <a:gd name="T87" fmla="*/ 115927650 h 79"/>
              <a:gd name="T88" fmla="*/ 241935000 w 104"/>
              <a:gd name="T89" fmla="*/ 113408277 h 79"/>
              <a:gd name="T90" fmla="*/ 206652813 w 104"/>
              <a:gd name="T91" fmla="*/ 196572971 h 79"/>
              <a:gd name="T92" fmla="*/ 221773750 w 104"/>
              <a:gd name="T93" fmla="*/ 158771270 h 79"/>
              <a:gd name="T94" fmla="*/ 214214075 w 104"/>
              <a:gd name="T95" fmla="*/ 156250310 h 79"/>
              <a:gd name="T96" fmla="*/ 181451250 w 104"/>
              <a:gd name="T97" fmla="*/ 186492306 h 79"/>
              <a:gd name="T98" fmla="*/ 120967500 w 104"/>
              <a:gd name="T99" fmla="*/ 128529275 h 79"/>
              <a:gd name="T100" fmla="*/ 181451250 w 104"/>
              <a:gd name="T101" fmla="*/ 55443659 h 79"/>
              <a:gd name="T102" fmla="*/ 98286888 w 104"/>
              <a:gd name="T103" fmla="*/ 27722623 h 79"/>
              <a:gd name="T104" fmla="*/ 37803138 w 104"/>
              <a:gd name="T105" fmla="*/ 60483991 h 79"/>
              <a:gd name="T106" fmla="*/ 78125638 w 104"/>
              <a:gd name="T107" fmla="*/ 27722623 h 79"/>
              <a:gd name="T108" fmla="*/ 85685313 w 104"/>
              <a:gd name="T109" fmla="*/ 32762956 h 79"/>
              <a:gd name="T110" fmla="*/ 63004700 w 104"/>
              <a:gd name="T111" fmla="*/ 68045284 h 79"/>
              <a:gd name="T112" fmla="*/ 131048125 w 104"/>
              <a:gd name="T113" fmla="*/ 80645322 h 79"/>
              <a:gd name="T114" fmla="*/ 153730325 w 104"/>
              <a:gd name="T115" fmla="*/ 47883953 h 79"/>
              <a:gd name="T116" fmla="*/ 146169063 w 104"/>
              <a:gd name="T117" fmla="*/ 45362993 h 79"/>
              <a:gd name="T118" fmla="*/ 178931888 w 104"/>
              <a:gd name="T119" fmla="*/ 151209978 h 79"/>
              <a:gd name="T120" fmla="*/ 70564375 w 104"/>
              <a:gd name="T121" fmla="*/ 80645322 h 79"/>
              <a:gd name="T122" fmla="*/ 70564375 w 104"/>
              <a:gd name="T123" fmla="*/ 80645322 h 7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04" h="79">
                <a:moveTo>
                  <a:pt x="69" y="76"/>
                </a:moveTo>
                <a:lnTo>
                  <a:pt x="69" y="76"/>
                </a:lnTo>
                <a:lnTo>
                  <a:pt x="66" y="76"/>
                </a:lnTo>
                <a:lnTo>
                  <a:pt x="64" y="74"/>
                </a:lnTo>
                <a:lnTo>
                  <a:pt x="64" y="73"/>
                </a:lnTo>
                <a:lnTo>
                  <a:pt x="48" y="65"/>
                </a:lnTo>
                <a:lnTo>
                  <a:pt x="37" y="59"/>
                </a:lnTo>
                <a:lnTo>
                  <a:pt x="23" y="49"/>
                </a:lnTo>
                <a:lnTo>
                  <a:pt x="15" y="43"/>
                </a:lnTo>
                <a:lnTo>
                  <a:pt x="4" y="37"/>
                </a:lnTo>
                <a:lnTo>
                  <a:pt x="1" y="33"/>
                </a:lnTo>
                <a:lnTo>
                  <a:pt x="0" y="32"/>
                </a:lnTo>
                <a:lnTo>
                  <a:pt x="0" y="29"/>
                </a:lnTo>
                <a:lnTo>
                  <a:pt x="1" y="27"/>
                </a:lnTo>
                <a:lnTo>
                  <a:pt x="9" y="18"/>
                </a:lnTo>
                <a:lnTo>
                  <a:pt x="17" y="10"/>
                </a:lnTo>
                <a:lnTo>
                  <a:pt x="23" y="0"/>
                </a:lnTo>
                <a:lnTo>
                  <a:pt x="26" y="0"/>
                </a:lnTo>
                <a:lnTo>
                  <a:pt x="30" y="2"/>
                </a:lnTo>
                <a:lnTo>
                  <a:pt x="33" y="5"/>
                </a:lnTo>
                <a:lnTo>
                  <a:pt x="37" y="8"/>
                </a:lnTo>
                <a:lnTo>
                  <a:pt x="48" y="13"/>
                </a:lnTo>
                <a:lnTo>
                  <a:pt x="52" y="13"/>
                </a:lnTo>
                <a:lnTo>
                  <a:pt x="53" y="11"/>
                </a:lnTo>
                <a:lnTo>
                  <a:pt x="53" y="13"/>
                </a:lnTo>
                <a:lnTo>
                  <a:pt x="55" y="15"/>
                </a:lnTo>
                <a:lnTo>
                  <a:pt x="58" y="15"/>
                </a:lnTo>
                <a:lnTo>
                  <a:pt x="69" y="18"/>
                </a:lnTo>
                <a:lnTo>
                  <a:pt x="71" y="18"/>
                </a:lnTo>
                <a:lnTo>
                  <a:pt x="72" y="19"/>
                </a:lnTo>
                <a:lnTo>
                  <a:pt x="74" y="19"/>
                </a:lnTo>
                <a:lnTo>
                  <a:pt x="86" y="24"/>
                </a:lnTo>
                <a:lnTo>
                  <a:pt x="100" y="29"/>
                </a:lnTo>
                <a:lnTo>
                  <a:pt x="102" y="30"/>
                </a:lnTo>
                <a:lnTo>
                  <a:pt x="104" y="32"/>
                </a:lnTo>
                <a:lnTo>
                  <a:pt x="104" y="33"/>
                </a:lnTo>
                <a:lnTo>
                  <a:pt x="102" y="33"/>
                </a:lnTo>
                <a:lnTo>
                  <a:pt x="99" y="46"/>
                </a:lnTo>
                <a:lnTo>
                  <a:pt x="97" y="51"/>
                </a:lnTo>
                <a:lnTo>
                  <a:pt x="88" y="71"/>
                </a:lnTo>
                <a:lnTo>
                  <a:pt x="86" y="74"/>
                </a:lnTo>
                <a:lnTo>
                  <a:pt x="85" y="79"/>
                </a:lnTo>
                <a:lnTo>
                  <a:pt x="82" y="79"/>
                </a:lnTo>
                <a:lnTo>
                  <a:pt x="72" y="78"/>
                </a:lnTo>
                <a:lnTo>
                  <a:pt x="69" y="76"/>
                </a:lnTo>
                <a:close/>
                <a:moveTo>
                  <a:pt x="14" y="38"/>
                </a:moveTo>
                <a:lnTo>
                  <a:pt x="14" y="38"/>
                </a:lnTo>
                <a:lnTo>
                  <a:pt x="12" y="37"/>
                </a:lnTo>
                <a:lnTo>
                  <a:pt x="14" y="35"/>
                </a:lnTo>
                <a:lnTo>
                  <a:pt x="17" y="32"/>
                </a:lnTo>
                <a:lnTo>
                  <a:pt x="26" y="19"/>
                </a:lnTo>
                <a:lnTo>
                  <a:pt x="25" y="19"/>
                </a:lnTo>
                <a:lnTo>
                  <a:pt x="15" y="29"/>
                </a:lnTo>
                <a:lnTo>
                  <a:pt x="12" y="30"/>
                </a:lnTo>
                <a:lnTo>
                  <a:pt x="9" y="30"/>
                </a:lnTo>
                <a:lnTo>
                  <a:pt x="9" y="29"/>
                </a:lnTo>
                <a:lnTo>
                  <a:pt x="11" y="26"/>
                </a:lnTo>
                <a:lnTo>
                  <a:pt x="11" y="24"/>
                </a:lnTo>
                <a:lnTo>
                  <a:pt x="11" y="26"/>
                </a:lnTo>
                <a:lnTo>
                  <a:pt x="6" y="29"/>
                </a:lnTo>
                <a:lnTo>
                  <a:pt x="4" y="29"/>
                </a:lnTo>
                <a:lnTo>
                  <a:pt x="3" y="29"/>
                </a:lnTo>
                <a:lnTo>
                  <a:pt x="3" y="30"/>
                </a:lnTo>
                <a:lnTo>
                  <a:pt x="3" y="32"/>
                </a:lnTo>
                <a:lnTo>
                  <a:pt x="12" y="38"/>
                </a:lnTo>
                <a:lnTo>
                  <a:pt x="14" y="38"/>
                </a:lnTo>
                <a:lnTo>
                  <a:pt x="15" y="40"/>
                </a:lnTo>
                <a:lnTo>
                  <a:pt x="25" y="46"/>
                </a:lnTo>
                <a:lnTo>
                  <a:pt x="37" y="54"/>
                </a:lnTo>
                <a:lnTo>
                  <a:pt x="56" y="67"/>
                </a:lnTo>
                <a:lnTo>
                  <a:pt x="63" y="59"/>
                </a:lnTo>
                <a:lnTo>
                  <a:pt x="75" y="41"/>
                </a:lnTo>
                <a:lnTo>
                  <a:pt x="77" y="40"/>
                </a:lnTo>
                <a:lnTo>
                  <a:pt x="75" y="41"/>
                </a:lnTo>
                <a:lnTo>
                  <a:pt x="59" y="56"/>
                </a:lnTo>
                <a:lnTo>
                  <a:pt x="55" y="59"/>
                </a:lnTo>
                <a:lnTo>
                  <a:pt x="53" y="60"/>
                </a:lnTo>
                <a:lnTo>
                  <a:pt x="52" y="60"/>
                </a:lnTo>
                <a:lnTo>
                  <a:pt x="50" y="59"/>
                </a:lnTo>
                <a:lnTo>
                  <a:pt x="52" y="57"/>
                </a:lnTo>
                <a:lnTo>
                  <a:pt x="53" y="54"/>
                </a:lnTo>
                <a:lnTo>
                  <a:pt x="64" y="41"/>
                </a:lnTo>
                <a:lnTo>
                  <a:pt x="64" y="40"/>
                </a:lnTo>
                <a:lnTo>
                  <a:pt x="61" y="43"/>
                </a:lnTo>
                <a:lnTo>
                  <a:pt x="48" y="54"/>
                </a:lnTo>
                <a:lnTo>
                  <a:pt x="45" y="56"/>
                </a:lnTo>
                <a:lnTo>
                  <a:pt x="44" y="57"/>
                </a:lnTo>
                <a:lnTo>
                  <a:pt x="42" y="57"/>
                </a:lnTo>
                <a:lnTo>
                  <a:pt x="42" y="56"/>
                </a:lnTo>
                <a:lnTo>
                  <a:pt x="42" y="54"/>
                </a:lnTo>
                <a:lnTo>
                  <a:pt x="44" y="51"/>
                </a:lnTo>
                <a:lnTo>
                  <a:pt x="58" y="33"/>
                </a:lnTo>
                <a:lnTo>
                  <a:pt x="59" y="32"/>
                </a:lnTo>
                <a:lnTo>
                  <a:pt x="58" y="33"/>
                </a:lnTo>
                <a:lnTo>
                  <a:pt x="45" y="43"/>
                </a:lnTo>
                <a:lnTo>
                  <a:pt x="41" y="48"/>
                </a:lnTo>
                <a:lnTo>
                  <a:pt x="39" y="49"/>
                </a:lnTo>
                <a:lnTo>
                  <a:pt x="37" y="49"/>
                </a:lnTo>
                <a:lnTo>
                  <a:pt x="36" y="46"/>
                </a:lnTo>
                <a:lnTo>
                  <a:pt x="37" y="45"/>
                </a:lnTo>
                <a:lnTo>
                  <a:pt x="39" y="43"/>
                </a:lnTo>
                <a:lnTo>
                  <a:pt x="48" y="30"/>
                </a:lnTo>
                <a:lnTo>
                  <a:pt x="50" y="29"/>
                </a:lnTo>
                <a:lnTo>
                  <a:pt x="48" y="30"/>
                </a:lnTo>
                <a:lnTo>
                  <a:pt x="41" y="38"/>
                </a:lnTo>
                <a:lnTo>
                  <a:pt x="33" y="45"/>
                </a:lnTo>
                <a:lnTo>
                  <a:pt x="31" y="46"/>
                </a:lnTo>
                <a:lnTo>
                  <a:pt x="30" y="46"/>
                </a:lnTo>
                <a:lnTo>
                  <a:pt x="28" y="43"/>
                </a:lnTo>
                <a:lnTo>
                  <a:pt x="30" y="41"/>
                </a:lnTo>
                <a:lnTo>
                  <a:pt x="34" y="35"/>
                </a:lnTo>
                <a:lnTo>
                  <a:pt x="44" y="22"/>
                </a:lnTo>
                <a:lnTo>
                  <a:pt x="31" y="33"/>
                </a:lnTo>
                <a:lnTo>
                  <a:pt x="28" y="37"/>
                </a:lnTo>
                <a:lnTo>
                  <a:pt x="25" y="38"/>
                </a:lnTo>
                <a:lnTo>
                  <a:pt x="23" y="38"/>
                </a:lnTo>
                <a:lnTo>
                  <a:pt x="22" y="38"/>
                </a:lnTo>
                <a:lnTo>
                  <a:pt x="22" y="35"/>
                </a:lnTo>
                <a:lnTo>
                  <a:pt x="23" y="33"/>
                </a:lnTo>
                <a:lnTo>
                  <a:pt x="30" y="27"/>
                </a:lnTo>
                <a:lnTo>
                  <a:pt x="30" y="26"/>
                </a:lnTo>
                <a:lnTo>
                  <a:pt x="20" y="35"/>
                </a:lnTo>
                <a:lnTo>
                  <a:pt x="15" y="38"/>
                </a:lnTo>
                <a:lnTo>
                  <a:pt x="14" y="38"/>
                </a:lnTo>
                <a:close/>
                <a:moveTo>
                  <a:pt x="80" y="26"/>
                </a:moveTo>
                <a:lnTo>
                  <a:pt x="80" y="26"/>
                </a:lnTo>
                <a:lnTo>
                  <a:pt x="78" y="27"/>
                </a:lnTo>
                <a:lnTo>
                  <a:pt x="75" y="32"/>
                </a:lnTo>
                <a:lnTo>
                  <a:pt x="58" y="52"/>
                </a:lnTo>
                <a:lnTo>
                  <a:pt x="56" y="54"/>
                </a:lnTo>
                <a:lnTo>
                  <a:pt x="58" y="52"/>
                </a:lnTo>
                <a:lnTo>
                  <a:pt x="74" y="38"/>
                </a:lnTo>
                <a:lnTo>
                  <a:pt x="83" y="30"/>
                </a:lnTo>
                <a:lnTo>
                  <a:pt x="85" y="29"/>
                </a:lnTo>
                <a:lnTo>
                  <a:pt x="86" y="29"/>
                </a:lnTo>
                <a:lnTo>
                  <a:pt x="86" y="32"/>
                </a:lnTo>
                <a:lnTo>
                  <a:pt x="85" y="33"/>
                </a:lnTo>
                <a:lnTo>
                  <a:pt x="77" y="43"/>
                </a:lnTo>
                <a:lnTo>
                  <a:pt x="63" y="62"/>
                </a:lnTo>
                <a:lnTo>
                  <a:pt x="63" y="63"/>
                </a:lnTo>
                <a:lnTo>
                  <a:pt x="64" y="62"/>
                </a:lnTo>
                <a:lnTo>
                  <a:pt x="69" y="57"/>
                </a:lnTo>
                <a:lnTo>
                  <a:pt x="89" y="37"/>
                </a:lnTo>
                <a:lnTo>
                  <a:pt x="91" y="37"/>
                </a:lnTo>
                <a:lnTo>
                  <a:pt x="93" y="37"/>
                </a:lnTo>
                <a:lnTo>
                  <a:pt x="93" y="38"/>
                </a:lnTo>
                <a:lnTo>
                  <a:pt x="80" y="56"/>
                </a:lnTo>
                <a:lnTo>
                  <a:pt x="69" y="71"/>
                </a:lnTo>
                <a:lnTo>
                  <a:pt x="69" y="73"/>
                </a:lnTo>
                <a:lnTo>
                  <a:pt x="71" y="71"/>
                </a:lnTo>
                <a:lnTo>
                  <a:pt x="75" y="67"/>
                </a:lnTo>
                <a:lnTo>
                  <a:pt x="86" y="49"/>
                </a:lnTo>
                <a:lnTo>
                  <a:pt x="89" y="45"/>
                </a:lnTo>
                <a:lnTo>
                  <a:pt x="93" y="43"/>
                </a:lnTo>
                <a:lnTo>
                  <a:pt x="93" y="45"/>
                </a:lnTo>
                <a:lnTo>
                  <a:pt x="94" y="46"/>
                </a:lnTo>
                <a:lnTo>
                  <a:pt x="93" y="48"/>
                </a:lnTo>
                <a:lnTo>
                  <a:pt x="91" y="56"/>
                </a:lnTo>
                <a:lnTo>
                  <a:pt x="91" y="57"/>
                </a:lnTo>
                <a:lnTo>
                  <a:pt x="96" y="45"/>
                </a:lnTo>
                <a:lnTo>
                  <a:pt x="100" y="32"/>
                </a:lnTo>
                <a:lnTo>
                  <a:pt x="80" y="26"/>
                </a:lnTo>
                <a:close/>
                <a:moveTo>
                  <a:pt x="72" y="74"/>
                </a:moveTo>
                <a:lnTo>
                  <a:pt x="72" y="74"/>
                </a:lnTo>
                <a:lnTo>
                  <a:pt x="82" y="78"/>
                </a:lnTo>
                <a:lnTo>
                  <a:pt x="83" y="76"/>
                </a:lnTo>
                <a:lnTo>
                  <a:pt x="85" y="74"/>
                </a:lnTo>
                <a:lnTo>
                  <a:pt x="88" y="63"/>
                </a:lnTo>
                <a:lnTo>
                  <a:pt x="89" y="63"/>
                </a:lnTo>
                <a:lnTo>
                  <a:pt x="88" y="63"/>
                </a:lnTo>
                <a:lnTo>
                  <a:pt x="86" y="63"/>
                </a:lnTo>
                <a:lnTo>
                  <a:pt x="85" y="62"/>
                </a:lnTo>
                <a:lnTo>
                  <a:pt x="85" y="60"/>
                </a:lnTo>
                <a:lnTo>
                  <a:pt x="85" y="59"/>
                </a:lnTo>
                <a:lnTo>
                  <a:pt x="85" y="57"/>
                </a:lnTo>
                <a:lnTo>
                  <a:pt x="78" y="65"/>
                </a:lnTo>
                <a:lnTo>
                  <a:pt x="72" y="74"/>
                </a:lnTo>
                <a:close/>
                <a:moveTo>
                  <a:pt x="47" y="51"/>
                </a:moveTo>
                <a:lnTo>
                  <a:pt x="47" y="51"/>
                </a:lnTo>
                <a:lnTo>
                  <a:pt x="48" y="51"/>
                </a:lnTo>
                <a:lnTo>
                  <a:pt x="59" y="41"/>
                </a:lnTo>
                <a:lnTo>
                  <a:pt x="77" y="24"/>
                </a:lnTo>
                <a:lnTo>
                  <a:pt x="72" y="22"/>
                </a:lnTo>
                <a:lnTo>
                  <a:pt x="47" y="51"/>
                </a:lnTo>
                <a:close/>
                <a:moveTo>
                  <a:pt x="39" y="11"/>
                </a:moveTo>
                <a:lnTo>
                  <a:pt x="39" y="11"/>
                </a:lnTo>
                <a:lnTo>
                  <a:pt x="30" y="8"/>
                </a:lnTo>
                <a:lnTo>
                  <a:pt x="28" y="8"/>
                </a:lnTo>
                <a:lnTo>
                  <a:pt x="15" y="24"/>
                </a:lnTo>
                <a:lnTo>
                  <a:pt x="23" y="18"/>
                </a:lnTo>
                <a:lnTo>
                  <a:pt x="31" y="11"/>
                </a:lnTo>
                <a:lnTo>
                  <a:pt x="33" y="10"/>
                </a:lnTo>
                <a:lnTo>
                  <a:pt x="34" y="10"/>
                </a:lnTo>
                <a:lnTo>
                  <a:pt x="34" y="11"/>
                </a:lnTo>
                <a:lnTo>
                  <a:pt x="34" y="13"/>
                </a:lnTo>
                <a:lnTo>
                  <a:pt x="31" y="18"/>
                </a:lnTo>
                <a:lnTo>
                  <a:pt x="25" y="26"/>
                </a:lnTo>
                <a:lnTo>
                  <a:pt x="25" y="27"/>
                </a:lnTo>
                <a:lnTo>
                  <a:pt x="39" y="11"/>
                </a:lnTo>
                <a:close/>
                <a:moveTo>
                  <a:pt x="61" y="19"/>
                </a:moveTo>
                <a:lnTo>
                  <a:pt x="61" y="19"/>
                </a:lnTo>
                <a:lnTo>
                  <a:pt x="52" y="32"/>
                </a:lnTo>
                <a:lnTo>
                  <a:pt x="42" y="43"/>
                </a:lnTo>
                <a:lnTo>
                  <a:pt x="67" y="21"/>
                </a:lnTo>
                <a:lnTo>
                  <a:pt x="61" y="19"/>
                </a:lnTo>
                <a:close/>
                <a:moveTo>
                  <a:pt x="34" y="40"/>
                </a:moveTo>
                <a:lnTo>
                  <a:pt x="34" y="40"/>
                </a:lnTo>
                <a:lnTo>
                  <a:pt x="58" y="18"/>
                </a:lnTo>
                <a:lnTo>
                  <a:pt x="52" y="16"/>
                </a:lnTo>
                <a:lnTo>
                  <a:pt x="34" y="40"/>
                </a:lnTo>
                <a:close/>
                <a:moveTo>
                  <a:pt x="80" y="51"/>
                </a:moveTo>
                <a:lnTo>
                  <a:pt x="80" y="51"/>
                </a:lnTo>
                <a:lnTo>
                  <a:pt x="71" y="60"/>
                </a:lnTo>
                <a:lnTo>
                  <a:pt x="61" y="68"/>
                </a:lnTo>
                <a:lnTo>
                  <a:pt x="66" y="71"/>
                </a:lnTo>
                <a:lnTo>
                  <a:pt x="80" y="51"/>
                </a:lnTo>
                <a:close/>
                <a:moveTo>
                  <a:pt x="28" y="32"/>
                </a:moveTo>
                <a:lnTo>
                  <a:pt x="28" y="32"/>
                </a:lnTo>
                <a:lnTo>
                  <a:pt x="48" y="15"/>
                </a:lnTo>
                <a:lnTo>
                  <a:pt x="44" y="13"/>
                </a:lnTo>
                <a:lnTo>
                  <a:pt x="36" y="22"/>
                </a:lnTo>
                <a:lnTo>
                  <a:pt x="28" y="3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7" name="Freeform 111"/>
          <p:cNvSpPr>
            <a:spLocks noEditPoints="1"/>
          </p:cNvSpPr>
          <p:nvPr/>
        </p:nvSpPr>
        <p:spPr bwMode="auto">
          <a:xfrm>
            <a:off x="7721600" y="3035076"/>
            <a:ext cx="687388" cy="523875"/>
          </a:xfrm>
          <a:custGeom>
            <a:avLst/>
            <a:gdLst>
              <a:gd name="T0" fmla="*/ 630039521 w 433"/>
              <a:gd name="T1" fmla="*/ 5040313 h 330"/>
              <a:gd name="T2" fmla="*/ 395665613 w 433"/>
              <a:gd name="T3" fmla="*/ 723285638 h 330"/>
              <a:gd name="T4" fmla="*/ 504031617 w 433"/>
              <a:gd name="T5" fmla="*/ 322580000 h 330"/>
              <a:gd name="T6" fmla="*/ 113407907 w 433"/>
              <a:gd name="T7" fmla="*/ 289818763 h 330"/>
              <a:gd name="T8" fmla="*/ 332660867 w 433"/>
              <a:gd name="T9" fmla="*/ 299899388 h 330"/>
              <a:gd name="T10" fmla="*/ 791329638 w 433"/>
              <a:gd name="T11" fmla="*/ 599797188 h 330"/>
              <a:gd name="T12" fmla="*/ 365423716 w 433"/>
              <a:gd name="T13" fmla="*/ 748487200 h 330"/>
              <a:gd name="T14" fmla="*/ 476310671 w 433"/>
              <a:gd name="T15" fmla="*/ 425907200 h 330"/>
              <a:gd name="T16" fmla="*/ 917337542 w 433"/>
              <a:gd name="T17" fmla="*/ 516632825 h 330"/>
              <a:gd name="T18" fmla="*/ 141128853 w 433"/>
              <a:gd name="T19" fmla="*/ 561995638 h 330"/>
              <a:gd name="T20" fmla="*/ 690523315 w 433"/>
              <a:gd name="T21" fmla="*/ 645160000 h 330"/>
              <a:gd name="T22" fmla="*/ 234375495 w 433"/>
              <a:gd name="T23" fmla="*/ 501511888 h 330"/>
              <a:gd name="T24" fmla="*/ 675402366 w 433"/>
              <a:gd name="T25" fmla="*/ 541834388 h 330"/>
              <a:gd name="T26" fmla="*/ 385584980 w 433"/>
              <a:gd name="T27" fmla="*/ 604837500 h 330"/>
              <a:gd name="T28" fmla="*/ 196572330 w 433"/>
              <a:gd name="T29" fmla="*/ 441028138 h 330"/>
              <a:gd name="T30" fmla="*/ 181451382 w 433"/>
              <a:gd name="T31" fmla="*/ 425907200 h 330"/>
              <a:gd name="T32" fmla="*/ 123488540 w 433"/>
              <a:gd name="T33" fmla="*/ 274697825 h 330"/>
              <a:gd name="T34" fmla="*/ 375504348 w 433"/>
              <a:gd name="T35" fmla="*/ 541834388 h 330"/>
              <a:gd name="T36" fmla="*/ 70564426 w 433"/>
              <a:gd name="T37" fmla="*/ 357862188 h 330"/>
              <a:gd name="T38" fmla="*/ 559475094 w 433"/>
              <a:gd name="T39" fmla="*/ 572076263 h 330"/>
              <a:gd name="T40" fmla="*/ 476310671 w 433"/>
              <a:gd name="T41" fmla="*/ 335181575 h 330"/>
              <a:gd name="T42" fmla="*/ 461189723 w 433"/>
              <a:gd name="T43" fmla="*/ 549394063 h 330"/>
              <a:gd name="T44" fmla="*/ 1005543869 w 433"/>
              <a:gd name="T45" fmla="*/ 624998750 h 330"/>
              <a:gd name="T46" fmla="*/ 889616597 w 433"/>
              <a:gd name="T47" fmla="*/ 496471575 h 330"/>
              <a:gd name="T48" fmla="*/ 498991300 w 433"/>
              <a:gd name="T49" fmla="*/ 163810950 h 330"/>
              <a:gd name="T50" fmla="*/ 395665613 w 433"/>
              <a:gd name="T51" fmla="*/ 619958438 h 330"/>
              <a:gd name="T52" fmla="*/ 970261656 w 433"/>
              <a:gd name="T53" fmla="*/ 554434375 h 330"/>
              <a:gd name="T54" fmla="*/ 1005543869 w 433"/>
              <a:gd name="T55" fmla="*/ 420866888 h 330"/>
              <a:gd name="T56" fmla="*/ 766128057 w 433"/>
              <a:gd name="T57" fmla="*/ 158770638 h 330"/>
              <a:gd name="T58" fmla="*/ 932458491 w 433"/>
              <a:gd name="T59" fmla="*/ 514111875 h 330"/>
              <a:gd name="T60" fmla="*/ 564515411 w 433"/>
              <a:gd name="T61" fmla="*/ 624998750 h 330"/>
              <a:gd name="T62" fmla="*/ 519152565 w 433"/>
              <a:gd name="T63" fmla="*/ 252015625 h 330"/>
              <a:gd name="T64" fmla="*/ 980342288 w 433"/>
              <a:gd name="T65" fmla="*/ 420866888 h 330"/>
              <a:gd name="T66" fmla="*/ 554434778 w 433"/>
              <a:gd name="T67" fmla="*/ 183972200 h 330"/>
              <a:gd name="T68" fmla="*/ 151209485 w 433"/>
              <a:gd name="T69" fmla="*/ 506552200 h 330"/>
              <a:gd name="T70" fmla="*/ 441028458 w 433"/>
              <a:gd name="T71" fmla="*/ 219254388 h 330"/>
              <a:gd name="T72" fmla="*/ 574596043 w 433"/>
              <a:gd name="T73" fmla="*/ 501511888 h 330"/>
              <a:gd name="T74" fmla="*/ 133569172 w 433"/>
              <a:gd name="T75" fmla="*/ 441028138 h 330"/>
              <a:gd name="T76" fmla="*/ 902216594 w 433"/>
              <a:gd name="T77" fmla="*/ 282257500 h 330"/>
              <a:gd name="T78" fmla="*/ 451109091 w 433"/>
              <a:gd name="T79" fmla="*/ 234375325 h 330"/>
              <a:gd name="T80" fmla="*/ 277217389 w 433"/>
              <a:gd name="T81" fmla="*/ 151209375 h 330"/>
              <a:gd name="T82" fmla="*/ 498991300 w 433"/>
              <a:gd name="T83" fmla="*/ 176410938 h 330"/>
              <a:gd name="T84" fmla="*/ 57964430 w 433"/>
              <a:gd name="T85" fmla="*/ 322580000 h 330"/>
              <a:gd name="T86" fmla="*/ 189012650 w 433"/>
              <a:gd name="T87" fmla="*/ 493950625 h 330"/>
              <a:gd name="T88" fmla="*/ 630039521 w 433"/>
              <a:gd name="T89" fmla="*/ 143649700 h 330"/>
              <a:gd name="T90" fmla="*/ 1048385763 w 433"/>
              <a:gd name="T91" fmla="*/ 640119688 h 330"/>
              <a:gd name="T92" fmla="*/ 554434778 w 433"/>
              <a:gd name="T93" fmla="*/ 226814063 h 330"/>
              <a:gd name="T94" fmla="*/ 559475094 w 433"/>
              <a:gd name="T95" fmla="*/ 418345938 h 330"/>
              <a:gd name="T96" fmla="*/ 214214231 w 433"/>
              <a:gd name="T97" fmla="*/ 294859075 h 330"/>
              <a:gd name="T98" fmla="*/ 393144661 w 433"/>
              <a:gd name="T99" fmla="*/ 178931888 h 330"/>
              <a:gd name="T100" fmla="*/ 357862448 w 433"/>
              <a:gd name="T101" fmla="*/ 453628125 h 330"/>
              <a:gd name="T102" fmla="*/ 98286959 w 433"/>
              <a:gd name="T103" fmla="*/ 211693125 h 330"/>
              <a:gd name="T104" fmla="*/ 55443478 w 433"/>
              <a:gd name="T105" fmla="*/ 239415638 h 330"/>
              <a:gd name="T106" fmla="*/ 564515411 w 433"/>
              <a:gd name="T107" fmla="*/ 584676250 h 330"/>
              <a:gd name="T108" fmla="*/ 952619755 w 433"/>
              <a:gd name="T109" fmla="*/ 493950625 h 330"/>
              <a:gd name="T110" fmla="*/ 929939126 w 433"/>
              <a:gd name="T111" fmla="*/ 609877813 h 330"/>
              <a:gd name="T112" fmla="*/ 138609488 w 433"/>
              <a:gd name="T113" fmla="*/ 226814063 h 330"/>
              <a:gd name="T114" fmla="*/ 380544664 w 433"/>
              <a:gd name="T115" fmla="*/ 274697825 h 330"/>
              <a:gd name="T116" fmla="*/ 509071933 w 433"/>
              <a:gd name="T117" fmla="*/ 569555313 h 330"/>
              <a:gd name="T118" fmla="*/ 55443478 w 433"/>
              <a:gd name="T119" fmla="*/ 272176875 h 330"/>
              <a:gd name="T120" fmla="*/ 766128057 w 433"/>
              <a:gd name="T121" fmla="*/ 204133450 h 330"/>
              <a:gd name="T122" fmla="*/ 70564426 w 433"/>
              <a:gd name="T123" fmla="*/ 183972200 h 330"/>
              <a:gd name="T124" fmla="*/ 675402366 w 433"/>
              <a:gd name="T125" fmla="*/ 163810950 h 33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33" h="330">
                <a:moveTo>
                  <a:pt x="157" y="287"/>
                </a:moveTo>
                <a:lnTo>
                  <a:pt x="157" y="287"/>
                </a:lnTo>
                <a:lnTo>
                  <a:pt x="157" y="294"/>
                </a:lnTo>
                <a:lnTo>
                  <a:pt x="154" y="300"/>
                </a:lnTo>
                <a:lnTo>
                  <a:pt x="153" y="306"/>
                </a:lnTo>
                <a:lnTo>
                  <a:pt x="148" y="314"/>
                </a:lnTo>
                <a:lnTo>
                  <a:pt x="142" y="320"/>
                </a:lnTo>
                <a:lnTo>
                  <a:pt x="137" y="324"/>
                </a:lnTo>
                <a:lnTo>
                  <a:pt x="132" y="327"/>
                </a:lnTo>
                <a:lnTo>
                  <a:pt x="126" y="328"/>
                </a:lnTo>
                <a:lnTo>
                  <a:pt x="120" y="330"/>
                </a:lnTo>
                <a:lnTo>
                  <a:pt x="96" y="328"/>
                </a:lnTo>
                <a:lnTo>
                  <a:pt x="90" y="327"/>
                </a:lnTo>
                <a:lnTo>
                  <a:pt x="83" y="324"/>
                </a:lnTo>
                <a:lnTo>
                  <a:pt x="72" y="317"/>
                </a:lnTo>
                <a:lnTo>
                  <a:pt x="64" y="311"/>
                </a:lnTo>
                <a:lnTo>
                  <a:pt x="60" y="302"/>
                </a:lnTo>
                <a:lnTo>
                  <a:pt x="56" y="294"/>
                </a:lnTo>
                <a:lnTo>
                  <a:pt x="56" y="287"/>
                </a:lnTo>
                <a:lnTo>
                  <a:pt x="55" y="287"/>
                </a:lnTo>
                <a:lnTo>
                  <a:pt x="42" y="287"/>
                </a:lnTo>
                <a:lnTo>
                  <a:pt x="26" y="286"/>
                </a:lnTo>
                <a:lnTo>
                  <a:pt x="20" y="286"/>
                </a:lnTo>
                <a:lnTo>
                  <a:pt x="17" y="284"/>
                </a:lnTo>
                <a:lnTo>
                  <a:pt x="15" y="281"/>
                </a:lnTo>
                <a:lnTo>
                  <a:pt x="14" y="281"/>
                </a:lnTo>
                <a:lnTo>
                  <a:pt x="11" y="276"/>
                </a:lnTo>
                <a:lnTo>
                  <a:pt x="7" y="270"/>
                </a:lnTo>
                <a:lnTo>
                  <a:pt x="6" y="265"/>
                </a:lnTo>
                <a:lnTo>
                  <a:pt x="3" y="254"/>
                </a:lnTo>
                <a:lnTo>
                  <a:pt x="0" y="245"/>
                </a:lnTo>
                <a:lnTo>
                  <a:pt x="0" y="232"/>
                </a:lnTo>
                <a:lnTo>
                  <a:pt x="0" y="193"/>
                </a:lnTo>
                <a:lnTo>
                  <a:pt x="0" y="186"/>
                </a:lnTo>
                <a:lnTo>
                  <a:pt x="0" y="175"/>
                </a:lnTo>
                <a:lnTo>
                  <a:pt x="1" y="156"/>
                </a:lnTo>
                <a:lnTo>
                  <a:pt x="3" y="139"/>
                </a:lnTo>
                <a:lnTo>
                  <a:pt x="4" y="106"/>
                </a:lnTo>
                <a:lnTo>
                  <a:pt x="4" y="90"/>
                </a:lnTo>
                <a:lnTo>
                  <a:pt x="7" y="76"/>
                </a:lnTo>
                <a:lnTo>
                  <a:pt x="9" y="68"/>
                </a:lnTo>
                <a:lnTo>
                  <a:pt x="14" y="62"/>
                </a:lnTo>
                <a:lnTo>
                  <a:pt x="20" y="57"/>
                </a:lnTo>
                <a:lnTo>
                  <a:pt x="30" y="54"/>
                </a:lnTo>
                <a:lnTo>
                  <a:pt x="39" y="52"/>
                </a:lnTo>
                <a:lnTo>
                  <a:pt x="58" y="49"/>
                </a:lnTo>
                <a:lnTo>
                  <a:pt x="86" y="49"/>
                </a:lnTo>
                <a:lnTo>
                  <a:pt x="116" y="49"/>
                </a:lnTo>
                <a:lnTo>
                  <a:pt x="164" y="48"/>
                </a:lnTo>
                <a:lnTo>
                  <a:pt x="205" y="46"/>
                </a:lnTo>
                <a:lnTo>
                  <a:pt x="216" y="46"/>
                </a:lnTo>
                <a:lnTo>
                  <a:pt x="219" y="46"/>
                </a:lnTo>
                <a:lnTo>
                  <a:pt x="217" y="33"/>
                </a:lnTo>
                <a:lnTo>
                  <a:pt x="217" y="21"/>
                </a:lnTo>
                <a:lnTo>
                  <a:pt x="219" y="14"/>
                </a:lnTo>
                <a:lnTo>
                  <a:pt x="222" y="8"/>
                </a:lnTo>
                <a:lnTo>
                  <a:pt x="225" y="5"/>
                </a:lnTo>
                <a:lnTo>
                  <a:pt x="232" y="2"/>
                </a:lnTo>
                <a:lnTo>
                  <a:pt x="238" y="0"/>
                </a:lnTo>
                <a:lnTo>
                  <a:pt x="241" y="0"/>
                </a:lnTo>
                <a:lnTo>
                  <a:pt x="246" y="0"/>
                </a:lnTo>
                <a:lnTo>
                  <a:pt x="250" y="2"/>
                </a:lnTo>
                <a:lnTo>
                  <a:pt x="254" y="3"/>
                </a:lnTo>
                <a:lnTo>
                  <a:pt x="257" y="7"/>
                </a:lnTo>
                <a:lnTo>
                  <a:pt x="260" y="10"/>
                </a:lnTo>
                <a:lnTo>
                  <a:pt x="260" y="11"/>
                </a:lnTo>
                <a:lnTo>
                  <a:pt x="265" y="19"/>
                </a:lnTo>
                <a:lnTo>
                  <a:pt x="266" y="29"/>
                </a:lnTo>
                <a:lnTo>
                  <a:pt x="268" y="33"/>
                </a:lnTo>
                <a:lnTo>
                  <a:pt x="269" y="41"/>
                </a:lnTo>
                <a:lnTo>
                  <a:pt x="269" y="43"/>
                </a:lnTo>
                <a:lnTo>
                  <a:pt x="279" y="41"/>
                </a:lnTo>
                <a:lnTo>
                  <a:pt x="301" y="38"/>
                </a:lnTo>
                <a:lnTo>
                  <a:pt x="307" y="40"/>
                </a:lnTo>
                <a:lnTo>
                  <a:pt x="310" y="43"/>
                </a:lnTo>
                <a:lnTo>
                  <a:pt x="317" y="49"/>
                </a:lnTo>
                <a:lnTo>
                  <a:pt x="329" y="62"/>
                </a:lnTo>
                <a:lnTo>
                  <a:pt x="334" y="67"/>
                </a:lnTo>
                <a:lnTo>
                  <a:pt x="348" y="85"/>
                </a:lnTo>
                <a:lnTo>
                  <a:pt x="351" y="89"/>
                </a:lnTo>
                <a:lnTo>
                  <a:pt x="358" y="93"/>
                </a:lnTo>
                <a:lnTo>
                  <a:pt x="383" y="115"/>
                </a:lnTo>
                <a:lnTo>
                  <a:pt x="391" y="126"/>
                </a:lnTo>
                <a:lnTo>
                  <a:pt x="399" y="136"/>
                </a:lnTo>
                <a:lnTo>
                  <a:pt x="405" y="142"/>
                </a:lnTo>
                <a:lnTo>
                  <a:pt x="411" y="147"/>
                </a:lnTo>
                <a:lnTo>
                  <a:pt x="415" y="153"/>
                </a:lnTo>
                <a:lnTo>
                  <a:pt x="418" y="155"/>
                </a:lnTo>
                <a:lnTo>
                  <a:pt x="419" y="156"/>
                </a:lnTo>
                <a:lnTo>
                  <a:pt x="424" y="161"/>
                </a:lnTo>
                <a:lnTo>
                  <a:pt x="426" y="166"/>
                </a:lnTo>
                <a:lnTo>
                  <a:pt x="427" y="174"/>
                </a:lnTo>
                <a:lnTo>
                  <a:pt x="429" y="182"/>
                </a:lnTo>
                <a:lnTo>
                  <a:pt x="429" y="201"/>
                </a:lnTo>
                <a:lnTo>
                  <a:pt x="430" y="218"/>
                </a:lnTo>
                <a:lnTo>
                  <a:pt x="432" y="240"/>
                </a:lnTo>
                <a:lnTo>
                  <a:pt x="433" y="254"/>
                </a:lnTo>
                <a:lnTo>
                  <a:pt x="433" y="268"/>
                </a:lnTo>
                <a:lnTo>
                  <a:pt x="432" y="273"/>
                </a:lnTo>
                <a:lnTo>
                  <a:pt x="429" y="275"/>
                </a:lnTo>
                <a:lnTo>
                  <a:pt x="419" y="278"/>
                </a:lnTo>
                <a:lnTo>
                  <a:pt x="399" y="281"/>
                </a:lnTo>
                <a:lnTo>
                  <a:pt x="381" y="283"/>
                </a:lnTo>
                <a:lnTo>
                  <a:pt x="380" y="283"/>
                </a:lnTo>
                <a:lnTo>
                  <a:pt x="378" y="287"/>
                </a:lnTo>
                <a:lnTo>
                  <a:pt x="373" y="300"/>
                </a:lnTo>
                <a:lnTo>
                  <a:pt x="370" y="306"/>
                </a:lnTo>
                <a:lnTo>
                  <a:pt x="364" y="313"/>
                </a:lnTo>
                <a:lnTo>
                  <a:pt x="356" y="317"/>
                </a:lnTo>
                <a:lnTo>
                  <a:pt x="347" y="319"/>
                </a:lnTo>
                <a:lnTo>
                  <a:pt x="336" y="319"/>
                </a:lnTo>
                <a:lnTo>
                  <a:pt x="317" y="316"/>
                </a:lnTo>
                <a:lnTo>
                  <a:pt x="310" y="314"/>
                </a:lnTo>
                <a:lnTo>
                  <a:pt x="306" y="311"/>
                </a:lnTo>
                <a:lnTo>
                  <a:pt x="298" y="303"/>
                </a:lnTo>
                <a:lnTo>
                  <a:pt x="293" y="298"/>
                </a:lnTo>
                <a:lnTo>
                  <a:pt x="290" y="292"/>
                </a:lnTo>
                <a:lnTo>
                  <a:pt x="284" y="283"/>
                </a:lnTo>
                <a:lnTo>
                  <a:pt x="252" y="283"/>
                </a:lnTo>
                <a:lnTo>
                  <a:pt x="220" y="283"/>
                </a:lnTo>
                <a:lnTo>
                  <a:pt x="189" y="284"/>
                </a:lnTo>
                <a:lnTo>
                  <a:pt x="157" y="287"/>
                </a:lnTo>
                <a:close/>
                <a:moveTo>
                  <a:pt x="135" y="70"/>
                </a:moveTo>
                <a:lnTo>
                  <a:pt x="135" y="70"/>
                </a:lnTo>
                <a:lnTo>
                  <a:pt x="134" y="70"/>
                </a:lnTo>
                <a:lnTo>
                  <a:pt x="131" y="70"/>
                </a:lnTo>
                <a:lnTo>
                  <a:pt x="135" y="70"/>
                </a:lnTo>
                <a:lnTo>
                  <a:pt x="137" y="70"/>
                </a:lnTo>
                <a:lnTo>
                  <a:pt x="142" y="70"/>
                </a:lnTo>
                <a:lnTo>
                  <a:pt x="135" y="70"/>
                </a:lnTo>
                <a:close/>
                <a:moveTo>
                  <a:pt x="410" y="188"/>
                </a:moveTo>
                <a:lnTo>
                  <a:pt x="410" y="188"/>
                </a:lnTo>
                <a:lnTo>
                  <a:pt x="410" y="186"/>
                </a:lnTo>
                <a:lnTo>
                  <a:pt x="410" y="188"/>
                </a:lnTo>
                <a:lnTo>
                  <a:pt x="411" y="193"/>
                </a:lnTo>
                <a:lnTo>
                  <a:pt x="411" y="199"/>
                </a:lnTo>
                <a:lnTo>
                  <a:pt x="411" y="201"/>
                </a:lnTo>
                <a:lnTo>
                  <a:pt x="410" y="202"/>
                </a:lnTo>
                <a:lnTo>
                  <a:pt x="407" y="204"/>
                </a:lnTo>
                <a:lnTo>
                  <a:pt x="405" y="202"/>
                </a:lnTo>
                <a:lnTo>
                  <a:pt x="403" y="202"/>
                </a:lnTo>
                <a:lnTo>
                  <a:pt x="405" y="205"/>
                </a:lnTo>
                <a:lnTo>
                  <a:pt x="408" y="205"/>
                </a:lnTo>
                <a:lnTo>
                  <a:pt x="411" y="205"/>
                </a:lnTo>
                <a:lnTo>
                  <a:pt x="413" y="207"/>
                </a:lnTo>
                <a:lnTo>
                  <a:pt x="415" y="204"/>
                </a:lnTo>
                <a:lnTo>
                  <a:pt x="415" y="193"/>
                </a:lnTo>
                <a:lnTo>
                  <a:pt x="413" y="191"/>
                </a:lnTo>
                <a:lnTo>
                  <a:pt x="411" y="191"/>
                </a:lnTo>
                <a:lnTo>
                  <a:pt x="410" y="190"/>
                </a:lnTo>
                <a:lnTo>
                  <a:pt x="410" y="188"/>
                </a:lnTo>
                <a:close/>
                <a:moveTo>
                  <a:pt x="206" y="123"/>
                </a:moveTo>
                <a:lnTo>
                  <a:pt x="206" y="123"/>
                </a:lnTo>
                <a:lnTo>
                  <a:pt x="209" y="125"/>
                </a:lnTo>
                <a:lnTo>
                  <a:pt x="211" y="126"/>
                </a:lnTo>
                <a:lnTo>
                  <a:pt x="213" y="126"/>
                </a:lnTo>
                <a:lnTo>
                  <a:pt x="209" y="125"/>
                </a:lnTo>
                <a:lnTo>
                  <a:pt x="209" y="122"/>
                </a:lnTo>
                <a:lnTo>
                  <a:pt x="211" y="120"/>
                </a:lnTo>
                <a:lnTo>
                  <a:pt x="214" y="115"/>
                </a:lnTo>
                <a:lnTo>
                  <a:pt x="213" y="114"/>
                </a:lnTo>
                <a:lnTo>
                  <a:pt x="208" y="115"/>
                </a:lnTo>
                <a:lnTo>
                  <a:pt x="205" y="117"/>
                </a:lnTo>
                <a:lnTo>
                  <a:pt x="203" y="115"/>
                </a:lnTo>
                <a:lnTo>
                  <a:pt x="202" y="114"/>
                </a:lnTo>
                <a:lnTo>
                  <a:pt x="202" y="115"/>
                </a:lnTo>
                <a:lnTo>
                  <a:pt x="200" y="119"/>
                </a:lnTo>
                <a:lnTo>
                  <a:pt x="198" y="120"/>
                </a:lnTo>
                <a:lnTo>
                  <a:pt x="197" y="119"/>
                </a:lnTo>
                <a:lnTo>
                  <a:pt x="195" y="119"/>
                </a:lnTo>
                <a:lnTo>
                  <a:pt x="192" y="120"/>
                </a:lnTo>
                <a:lnTo>
                  <a:pt x="192" y="123"/>
                </a:lnTo>
                <a:lnTo>
                  <a:pt x="194" y="123"/>
                </a:lnTo>
                <a:lnTo>
                  <a:pt x="203" y="120"/>
                </a:lnTo>
                <a:lnTo>
                  <a:pt x="206" y="120"/>
                </a:lnTo>
                <a:lnTo>
                  <a:pt x="208" y="122"/>
                </a:lnTo>
                <a:lnTo>
                  <a:pt x="208" y="123"/>
                </a:lnTo>
                <a:lnTo>
                  <a:pt x="206" y="125"/>
                </a:lnTo>
                <a:lnTo>
                  <a:pt x="200" y="128"/>
                </a:lnTo>
                <a:lnTo>
                  <a:pt x="198" y="130"/>
                </a:lnTo>
                <a:lnTo>
                  <a:pt x="200" y="130"/>
                </a:lnTo>
                <a:lnTo>
                  <a:pt x="206" y="128"/>
                </a:lnTo>
                <a:lnTo>
                  <a:pt x="206" y="123"/>
                </a:lnTo>
                <a:close/>
                <a:moveTo>
                  <a:pt x="334" y="205"/>
                </a:moveTo>
                <a:lnTo>
                  <a:pt x="334" y="205"/>
                </a:lnTo>
                <a:lnTo>
                  <a:pt x="337" y="218"/>
                </a:lnTo>
                <a:lnTo>
                  <a:pt x="337" y="220"/>
                </a:lnTo>
                <a:lnTo>
                  <a:pt x="337" y="218"/>
                </a:lnTo>
                <a:lnTo>
                  <a:pt x="339" y="208"/>
                </a:lnTo>
                <a:lnTo>
                  <a:pt x="337" y="205"/>
                </a:lnTo>
                <a:lnTo>
                  <a:pt x="336" y="205"/>
                </a:lnTo>
                <a:lnTo>
                  <a:pt x="334" y="205"/>
                </a:lnTo>
                <a:lnTo>
                  <a:pt x="332" y="204"/>
                </a:lnTo>
                <a:lnTo>
                  <a:pt x="328" y="204"/>
                </a:lnTo>
                <a:lnTo>
                  <a:pt x="323" y="204"/>
                </a:lnTo>
                <a:lnTo>
                  <a:pt x="321" y="207"/>
                </a:lnTo>
                <a:lnTo>
                  <a:pt x="323" y="210"/>
                </a:lnTo>
                <a:lnTo>
                  <a:pt x="323" y="216"/>
                </a:lnTo>
                <a:lnTo>
                  <a:pt x="325" y="221"/>
                </a:lnTo>
                <a:lnTo>
                  <a:pt x="326" y="221"/>
                </a:lnTo>
                <a:lnTo>
                  <a:pt x="328" y="220"/>
                </a:lnTo>
                <a:lnTo>
                  <a:pt x="329" y="208"/>
                </a:lnTo>
                <a:lnTo>
                  <a:pt x="329" y="205"/>
                </a:lnTo>
                <a:lnTo>
                  <a:pt x="331" y="204"/>
                </a:lnTo>
                <a:lnTo>
                  <a:pt x="332" y="204"/>
                </a:lnTo>
                <a:lnTo>
                  <a:pt x="334" y="205"/>
                </a:lnTo>
                <a:close/>
                <a:moveTo>
                  <a:pt x="77" y="103"/>
                </a:moveTo>
                <a:lnTo>
                  <a:pt x="77" y="103"/>
                </a:lnTo>
                <a:lnTo>
                  <a:pt x="77" y="100"/>
                </a:lnTo>
                <a:lnTo>
                  <a:pt x="74" y="90"/>
                </a:lnTo>
                <a:lnTo>
                  <a:pt x="74" y="82"/>
                </a:lnTo>
                <a:lnTo>
                  <a:pt x="72" y="82"/>
                </a:lnTo>
                <a:lnTo>
                  <a:pt x="72" y="90"/>
                </a:lnTo>
                <a:lnTo>
                  <a:pt x="74" y="92"/>
                </a:lnTo>
                <a:lnTo>
                  <a:pt x="74" y="93"/>
                </a:lnTo>
                <a:lnTo>
                  <a:pt x="74" y="95"/>
                </a:lnTo>
                <a:lnTo>
                  <a:pt x="72" y="95"/>
                </a:lnTo>
                <a:lnTo>
                  <a:pt x="72" y="101"/>
                </a:lnTo>
                <a:lnTo>
                  <a:pt x="74" y="101"/>
                </a:lnTo>
                <a:lnTo>
                  <a:pt x="75" y="101"/>
                </a:lnTo>
                <a:lnTo>
                  <a:pt x="77" y="103"/>
                </a:lnTo>
                <a:lnTo>
                  <a:pt x="75" y="104"/>
                </a:lnTo>
                <a:lnTo>
                  <a:pt x="74" y="104"/>
                </a:lnTo>
                <a:lnTo>
                  <a:pt x="72" y="106"/>
                </a:lnTo>
                <a:lnTo>
                  <a:pt x="72" y="108"/>
                </a:lnTo>
                <a:lnTo>
                  <a:pt x="72" y="114"/>
                </a:lnTo>
                <a:lnTo>
                  <a:pt x="72" y="115"/>
                </a:lnTo>
                <a:lnTo>
                  <a:pt x="71" y="115"/>
                </a:lnTo>
                <a:lnTo>
                  <a:pt x="67" y="117"/>
                </a:lnTo>
                <a:lnTo>
                  <a:pt x="66" y="117"/>
                </a:lnTo>
                <a:lnTo>
                  <a:pt x="63" y="117"/>
                </a:lnTo>
                <a:lnTo>
                  <a:pt x="60" y="115"/>
                </a:lnTo>
                <a:lnTo>
                  <a:pt x="58" y="112"/>
                </a:lnTo>
                <a:lnTo>
                  <a:pt x="50" y="115"/>
                </a:lnTo>
                <a:lnTo>
                  <a:pt x="49" y="115"/>
                </a:lnTo>
                <a:lnTo>
                  <a:pt x="47" y="115"/>
                </a:lnTo>
                <a:lnTo>
                  <a:pt x="45" y="115"/>
                </a:lnTo>
                <a:lnTo>
                  <a:pt x="45" y="117"/>
                </a:lnTo>
                <a:lnTo>
                  <a:pt x="56" y="119"/>
                </a:lnTo>
                <a:lnTo>
                  <a:pt x="64" y="119"/>
                </a:lnTo>
                <a:lnTo>
                  <a:pt x="66" y="119"/>
                </a:lnTo>
                <a:lnTo>
                  <a:pt x="67" y="117"/>
                </a:lnTo>
                <a:lnTo>
                  <a:pt x="69" y="117"/>
                </a:lnTo>
                <a:lnTo>
                  <a:pt x="77" y="117"/>
                </a:lnTo>
                <a:lnTo>
                  <a:pt x="80" y="117"/>
                </a:lnTo>
                <a:lnTo>
                  <a:pt x="78" y="112"/>
                </a:lnTo>
                <a:lnTo>
                  <a:pt x="77" y="103"/>
                </a:lnTo>
                <a:close/>
                <a:moveTo>
                  <a:pt x="247" y="76"/>
                </a:moveTo>
                <a:lnTo>
                  <a:pt x="247" y="76"/>
                </a:lnTo>
                <a:lnTo>
                  <a:pt x="247" y="78"/>
                </a:lnTo>
                <a:lnTo>
                  <a:pt x="246" y="79"/>
                </a:lnTo>
                <a:lnTo>
                  <a:pt x="246" y="81"/>
                </a:lnTo>
                <a:lnTo>
                  <a:pt x="244" y="85"/>
                </a:lnTo>
                <a:lnTo>
                  <a:pt x="246" y="103"/>
                </a:lnTo>
                <a:lnTo>
                  <a:pt x="247" y="117"/>
                </a:lnTo>
                <a:lnTo>
                  <a:pt x="249" y="134"/>
                </a:lnTo>
                <a:lnTo>
                  <a:pt x="250" y="150"/>
                </a:lnTo>
                <a:lnTo>
                  <a:pt x="250" y="156"/>
                </a:lnTo>
                <a:lnTo>
                  <a:pt x="255" y="163"/>
                </a:lnTo>
                <a:lnTo>
                  <a:pt x="261" y="167"/>
                </a:lnTo>
                <a:lnTo>
                  <a:pt x="269" y="169"/>
                </a:lnTo>
                <a:lnTo>
                  <a:pt x="290" y="171"/>
                </a:lnTo>
                <a:lnTo>
                  <a:pt x="318" y="172"/>
                </a:lnTo>
                <a:lnTo>
                  <a:pt x="362" y="172"/>
                </a:lnTo>
                <a:lnTo>
                  <a:pt x="367" y="172"/>
                </a:lnTo>
                <a:lnTo>
                  <a:pt x="369" y="171"/>
                </a:lnTo>
                <a:lnTo>
                  <a:pt x="370" y="169"/>
                </a:lnTo>
                <a:lnTo>
                  <a:pt x="370" y="164"/>
                </a:lnTo>
                <a:lnTo>
                  <a:pt x="370" y="160"/>
                </a:lnTo>
                <a:lnTo>
                  <a:pt x="370" y="156"/>
                </a:lnTo>
                <a:lnTo>
                  <a:pt x="362" y="147"/>
                </a:lnTo>
                <a:lnTo>
                  <a:pt x="358" y="142"/>
                </a:lnTo>
                <a:lnTo>
                  <a:pt x="350" y="134"/>
                </a:lnTo>
                <a:lnTo>
                  <a:pt x="342" y="126"/>
                </a:lnTo>
                <a:lnTo>
                  <a:pt x="339" y="125"/>
                </a:lnTo>
                <a:lnTo>
                  <a:pt x="328" y="114"/>
                </a:lnTo>
                <a:lnTo>
                  <a:pt x="323" y="109"/>
                </a:lnTo>
                <a:lnTo>
                  <a:pt x="309" y="96"/>
                </a:lnTo>
                <a:lnTo>
                  <a:pt x="301" y="89"/>
                </a:lnTo>
                <a:lnTo>
                  <a:pt x="293" y="79"/>
                </a:lnTo>
                <a:lnTo>
                  <a:pt x="282" y="70"/>
                </a:lnTo>
                <a:lnTo>
                  <a:pt x="277" y="68"/>
                </a:lnTo>
                <a:lnTo>
                  <a:pt x="266" y="68"/>
                </a:lnTo>
                <a:lnTo>
                  <a:pt x="258" y="70"/>
                </a:lnTo>
                <a:lnTo>
                  <a:pt x="250" y="73"/>
                </a:lnTo>
                <a:lnTo>
                  <a:pt x="247" y="76"/>
                </a:lnTo>
                <a:close/>
                <a:moveTo>
                  <a:pt x="173" y="125"/>
                </a:moveTo>
                <a:lnTo>
                  <a:pt x="173" y="125"/>
                </a:lnTo>
                <a:lnTo>
                  <a:pt x="138" y="125"/>
                </a:lnTo>
                <a:lnTo>
                  <a:pt x="135" y="126"/>
                </a:lnTo>
                <a:lnTo>
                  <a:pt x="132" y="126"/>
                </a:lnTo>
                <a:lnTo>
                  <a:pt x="131" y="125"/>
                </a:lnTo>
                <a:lnTo>
                  <a:pt x="131" y="122"/>
                </a:lnTo>
                <a:lnTo>
                  <a:pt x="131" y="120"/>
                </a:lnTo>
                <a:lnTo>
                  <a:pt x="132" y="119"/>
                </a:lnTo>
                <a:lnTo>
                  <a:pt x="134" y="117"/>
                </a:lnTo>
                <a:lnTo>
                  <a:pt x="134" y="115"/>
                </a:lnTo>
                <a:lnTo>
                  <a:pt x="134" y="106"/>
                </a:lnTo>
                <a:lnTo>
                  <a:pt x="134" y="101"/>
                </a:lnTo>
                <a:lnTo>
                  <a:pt x="134" y="81"/>
                </a:lnTo>
                <a:lnTo>
                  <a:pt x="132" y="79"/>
                </a:lnTo>
                <a:lnTo>
                  <a:pt x="127" y="81"/>
                </a:lnTo>
                <a:lnTo>
                  <a:pt x="93" y="79"/>
                </a:lnTo>
                <a:lnTo>
                  <a:pt x="88" y="81"/>
                </a:lnTo>
                <a:lnTo>
                  <a:pt x="88" y="84"/>
                </a:lnTo>
                <a:lnTo>
                  <a:pt x="90" y="96"/>
                </a:lnTo>
                <a:lnTo>
                  <a:pt x="91" y="111"/>
                </a:lnTo>
                <a:lnTo>
                  <a:pt x="91" y="114"/>
                </a:lnTo>
                <a:lnTo>
                  <a:pt x="90" y="119"/>
                </a:lnTo>
                <a:lnTo>
                  <a:pt x="91" y="122"/>
                </a:lnTo>
                <a:lnTo>
                  <a:pt x="91" y="123"/>
                </a:lnTo>
                <a:lnTo>
                  <a:pt x="91" y="125"/>
                </a:lnTo>
                <a:lnTo>
                  <a:pt x="77" y="125"/>
                </a:lnTo>
                <a:lnTo>
                  <a:pt x="49" y="125"/>
                </a:lnTo>
                <a:lnTo>
                  <a:pt x="49" y="126"/>
                </a:lnTo>
                <a:lnTo>
                  <a:pt x="50" y="139"/>
                </a:lnTo>
                <a:lnTo>
                  <a:pt x="50" y="155"/>
                </a:lnTo>
                <a:lnTo>
                  <a:pt x="52" y="160"/>
                </a:lnTo>
                <a:lnTo>
                  <a:pt x="53" y="161"/>
                </a:lnTo>
                <a:lnTo>
                  <a:pt x="55" y="161"/>
                </a:lnTo>
                <a:lnTo>
                  <a:pt x="90" y="161"/>
                </a:lnTo>
                <a:lnTo>
                  <a:pt x="93" y="161"/>
                </a:lnTo>
                <a:lnTo>
                  <a:pt x="93" y="163"/>
                </a:lnTo>
                <a:lnTo>
                  <a:pt x="93" y="164"/>
                </a:lnTo>
                <a:lnTo>
                  <a:pt x="96" y="164"/>
                </a:lnTo>
                <a:lnTo>
                  <a:pt x="96" y="167"/>
                </a:lnTo>
                <a:lnTo>
                  <a:pt x="96" y="172"/>
                </a:lnTo>
                <a:lnTo>
                  <a:pt x="96" y="180"/>
                </a:lnTo>
                <a:lnTo>
                  <a:pt x="96" y="190"/>
                </a:lnTo>
                <a:lnTo>
                  <a:pt x="97" y="193"/>
                </a:lnTo>
                <a:lnTo>
                  <a:pt x="99" y="194"/>
                </a:lnTo>
                <a:lnTo>
                  <a:pt x="101" y="194"/>
                </a:lnTo>
                <a:lnTo>
                  <a:pt x="112" y="197"/>
                </a:lnTo>
                <a:lnTo>
                  <a:pt x="137" y="197"/>
                </a:lnTo>
                <a:lnTo>
                  <a:pt x="138" y="196"/>
                </a:lnTo>
                <a:lnTo>
                  <a:pt x="138" y="186"/>
                </a:lnTo>
                <a:lnTo>
                  <a:pt x="137" y="174"/>
                </a:lnTo>
                <a:lnTo>
                  <a:pt x="137" y="171"/>
                </a:lnTo>
                <a:lnTo>
                  <a:pt x="135" y="167"/>
                </a:lnTo>
                <a:lnTo>
                  <a:pt x="134" y="164"/>
                </a:lnTo>
                <a:lnTo>
                  <a:pt x="137" y="161"/>
                </a:lnTo>
                <a:lnTo>
                  <a:pt x="140" y="161"/>
                </a:lnTo>
                <a:lnTo>
                  <a:pt x="140" y="163"/>
                </a:lnTo>
                <a:lnTo>
                  <a:pt x="148" y="163"/>
                </a:lnTo>
                <a:lnTo>
                  <a:pt x="173" y="161"/>
                </a:lnTo>
                <a:lnTo>
                  <a:pt x="176" y="161"/>
                </a:lnTo>
                <a:lnTo>
                  <a:pt x="176" y="142"/>
                </a:lnTo>
                <a:lnTo>
                  <a:pt x="173" y="125"/>
                </a:lnTo>
                <a:close/>
                <a:moveTo>
                  <a:pt x="329" y="235"/>
                </a:moveTo>
                <a:lnTo>
                  <a:pt x="329" y="235"/>
                </a:lnTo>
                <a:lnTo>
                  <a:pt x="326" y="235"/>
                </a:lnTo>
                <a:lnTo>
                  <a:pt x="320" y="237"/>
                </a:lnTo>
                <a:lnTo>
                  <a:pt x="314" y="238"/>
                </a:lnTo>
                <a:lnTo>
                  <a:pt x="306" y="245"/>
                </a:lnTo>
                <a:lnTo>
                  <a:pt x="299" y="249"/>
                </a:lnTo>
                <a:lnTo>
                  <a:pt x="296" y="256"/>
                </a:lnTo>
                <a:lnTo>
                  <a:pt x="295" y="264"/>
                </a:lnTo>
                <a:lnTo>
                  <a:pt x="295" y="267"/>
                </a:lnTo>
                <a:lnTo>
                  <a:pt x="293" y="270"/>
                </a:lnTo>
                <a:lnTo>
                  <a:pt x="293" y="272"/>
                </a:lnTo>
                <a:lnTo>
                  <a:pt x="293" y="275"/>
                </a:lnTo>
                <a:lnTo>
                  <a:pt x="296" y="284"/>
                </a:lnTo>
                <a:lnTo>
                  <a:pt x="298" y="289"/>
                </a:lnTo>
                <a:lnTo>
                  <a:pt x="302" y="294"/>
                </a:lnTo>
                <a:lnTo>
                  <a:pt x="309" y="298"/>
                </a:lnTo>
                <a:lnTo>
                  <a:pt x="317" y="305"/>
                </a:lnTo>
                <a:lnTo>
                  <a:pt x="320" y="306"/>
                </a:lnTo>
                <a:lnTo>
                  <a:pt x="328" y="308"/>
                </a:lnTo>
                <a:lnTo>
                  <a:pt x="337" y="309"/>
                </a:lnTo>
                <a:lnTo>
                  <a:pt x="345" y="308"/>
                </a:lnTo>
                <a:lnTo>
                  <a:pt x="353" y="305"/>
                </a:lnTo>
                <a:lnTo>
                  <a:pt x="359" y="300"/>
                </a:lnTo>
                <a:lnTo>
                  <a:pt x="369" y="292"/>
                </a:lnTo>
                <a:lnTo>
                  <a:pt x="372" y="286"/>
                </a:lnTo>
                <a:lnTo>
                  <a:pt x="373" y="279"/>
                </a:lnTo>
                <a:lnTo>
                  <a:pt x="373" y="272"/>
                </a:lnTo>
                <a:lnTo>
                  <a:pt x="375" y="265"/>
                </a:lnTo>
                <a:lnTo>
                  <a:pt x="373" y="259"/>
                </a:lnTo>
                <a:lnTo>
                  <a:pt x="370" y="254"/>
                </a:lnTo>
                <a:lnTo>
                  <a:pt x="359" y="243"/>
                </a:lnTo>
                <a:lnTo>
                  <a:pt x="358" y="243"/>
                </a:lnTo>
                <a:lnTo>
                  <a:pt x="347" y="240"/>
                </a:lnTo>
                <a:lnTo>
                  <a:pt x="334" y="240"/>
                </a:lnTo>
                <a:lnTo>
                  <a:pt x="331" y="238"/>
                </a:lnTo>
                <a:lnTo>
                  <a:pt x="331" y="235"/>
                </a:lnTo>
                <a:lnTo>
                  <a:pt x="329" y="235"/>
                </a:lnTo>
                <a:close/>
                <a:moveTo>
                  <a:pt x="107" y="249"/>
                </a:moveTo>
                <a:lnTo>
                  <a:pt x="107" y="249"/>
                </a:lnTo>
                <a:lnTo>
                  <a:pt x="107" y="251"/>
                </a:lnTo>
                <a:lnTo>
                  <a:pt x="105" y="253"/>
                </a:lnTo>
                <a:lnTo>
                  <a:pt x="102" y="253"/>
                </a:lnTo>
                <a:lnTo>
                  <a:pt x="96" y="253"/>
                </a:lnTo>
                <a:lnTo>
                  <a:pt x="91" y="253"/>
                </a:lnTo>
                <a:lnTo>
                  <a:pt x="88" y="256"/>
                </a:lnTo>
                <a:lnTo>
                  <a:pt x="85" y="259"/>
                </a:lnTo>
                <a:lnTo>
                  <a:pt x="83" y="259"/>
                </a:lnTo>
                <a:lnTo>
                  <a:pt x="77" y="264"/>
                </a:lnTo>
                <a:lnTo>
                  <a:pt x="72" y="268"/>
                </a:lnTo>
                <a:lnTo>
                  <a:pt x="72" y="270"/>
                </a:lnTo>
                <a:lnTo>
                  <a:pt x="69" y="276"/>
                </a:lnTo>
                <a:lnTo>
                  <a:pt x="67" y="283"/>
                </a:lnTo>
                <a:lnTo>
                  <a:pt x="67" y="289"/>
                </a:lnTo>
                <a:lnTo>
                  <a:pt x="67" y="291"/>
                </a:lnTo>
                <a:lnTo>
                  <a:pt x="69" y="294"/>
                </a:lnTo>
                <a:lnTo>
                  <a:pt x="74" y="303"/>
                </a:lnTo>
                <a:lnTo>
                  <a:pt x="77" y="308"/>
                </a:lnTo>
                <a:lnTo>
                  <a:pt x="83" y="313"/>
                </a:lnTo>
                <a:lnTo>
                  <a:pt x="94" y="317"/>
                </a:lnTo>
                <a:lnTo>
                  <a:pt x="107" y="320"/>
                </a:lnTo>
                <a:lnTo>
                  <a:pt x="115" y="320"/>
                </a:lnTo>
                <a:lnTo>
                  <a:pt x="124" y="319"/>
                </a:lnTo>
                <a:lnTo>
                  <a:pt x="132" y="314"/>
                </a:lnTo>
                <a:lnTo>
                  <a:pt x="140" y="306"/>
                </a:lnTo>
                <a:lnTo>
                  <a:pt x="143" y="302"/>
                </a:lnTo>
                <a:lnTo>
                  <a:pt x="145" y="297"/>
                </a:lnTo>
                <a:lnTo>
                  <a:pt x="145" y="295"/>
                </a:lnTo>
                <a:lnTo>
                  <a:pt x="146" y="291"/>
                </a:lnTo>
                <a:lnTo>
                  <a:pt x="148" y="287"/>
                </a:lnTo>
                <a:lnTo>
                  <a:pt x="146" y="276"/>
                </a:lnTo>
                <a:lnTo>
                  <a:pt x="146" y="270"/>
                </a:lnTo>
                <a:lnTo>
                  <a:pt x="145" y="267"/>
                </a:lnTo>
                <a:lnTo>
                  <a:pt x="143" y="264"/>
                </a:lnTo>
                <a:lnTo>
                  <a:pt x="137" y="256"/>
                </a:lnTo>
                <a:lnTo>
                  <a:pt x="132" y="254"/>
                </a:lnTo>
                <a:lnTo>
                  <a:pt x="127" y="251"/>
                </a:lnTo>
                <a:lnTo>
                  <a:pt x="116" y="249"/>
                </a:lnTo>
                <a:lnTo>
                  <a:pt x="107" y="249"/>
                </a:lnTo>
                <a:close/>
                <a:moveTo>
                  <a:pt x="257" y="44"/>
                </a:moveTo>
                <a:lnTo>
                  <a:pt x="257" y="44"/>
                </a:lnTo>
                <a:lnTo>
                  <a:pt x="257" y="43"/>
                </a:lnTo>
                <a:lnTo>
                  <a:pt x="257" y="41"/>
                </a:lnTo>
                <a:lnTo>
                  <a:pt x="257" y="37"/>
                </a:lnTo>
                <a:lnTo>
                  <a:pt x="257" y="30"/>
                </a:lnTo>
                <a:lnTo>
                  <a:pt x="255" y="22"/>
                </a:lnTo>
                <a:lnTo>
                  <a:pt x="254" y="14"/>
                </a:lnTo>
                <a:lnTo>
                  <a:pt x="252" y="13"/>
                </a:lnTo>
                <a:lnTo>
                  <a:pt x="249" y="11"/>
                </a:lnTo>
                <a:lnTo>
                  <a:pt x="244" y="8"/>
                </a:lnTo>
                <a:lnTo>
                  <a:pt x="235" y="8"/>
                </a:lnTo>
                <a:lnTo>
                  <a:pt x="233" y="8"/>
                </a:lnTo>
                <a:lnTo>
                  <a:pt x="230" y="11"/>
                </a:lnTo>
                <a:lnTo>
                  <a:pt x="228" y="14"/>
                </a:lnTo>
                <a:lnTo>
                  <a:pt x="227" y="19"/>
                </a:lnTo>
                <a:lnTo>
                  <a:pt x="228" y="24"/>
                </a:lnTo>
                <a:lnTo>
                  <a:pt x="230" y="40"/>
                </a:lnTo>
                <a:lnTo>
                  <a:pt x="230" y="41"/>
                </a:lnTo>
                <a:lnTo>
                  <a:pt x="232" y="41"/>
                </a:lnTo>
                <a:lnTo>
                  <a:pt x="233" y="43"/>
                </a:lnTo>
                <a:lnTo>
                  <a:pt x="233" y="44"/>
                </a:lnTo>
                <a:lnTo>
                  <a:pt x="232" y="46"/>
                </a:lnTo>
                <a:lnTo>
                  <a:pt x="257" y="44"/>
                </a:lnTo>
                <a:close/>
                <a:moveTo>
                  <a:pt x="118" y="226"/>
                </a:moveTo>
                <a:lnTo>
                  <a:pt x="118" y="226"/>
                </a:lnTo>
                <a:lnTo>
                  <a:pt x="110" y="226"/>
                </a:lnTo>
                <a:lnTo>
                  <a:pt x="107" y="227"/>
                </a:lnTo>
                <a:lnTo>
                  <a:pt x="99" y="227"/>
                </a:lnTo>
                <a:lnTo>
                  <a:pt x="80" y="231"/>
                </a:lnTo>
                <a:lnTo>
                  <a:pt x="64" y="237"/>
                </a:lnTo>
                <a:lnTo>
                  <a:pt x="63" y="237"/>
                </a:lnTo>
                <a:lnTo>
                  <a:pt x="64" y="238"/>
                </a:lnTo>
                <a:lnTo>
                  <a:pt x="64" y="240"/>
                </a:lnTo>
                <a:lnTo>
                  <a:pt x="74" y="240"/>
                </a:lnTo>
                <a:lnTo>
                  <a:pt x="83" y="237"/>
                </a:lnTo>
                <a:lnTo>
                  <a:pt x="93" y="234"/>
                </a:lnTo>
                <a:lnTo>
                  <a:pt x="104" y="232"/>
                </a:lnTo>
                <a:lnTo>
                  <a:pt x="108" y="232"/>
                </a:lnTo>
                <a:lnTo>
                  <a:pt x="108" y="229"/>
                </a:lnTo>
                <a:lnTo>
                  <a:pt x="112" y="229"/>
                </a:lnTo>
                <a:lnTo>
                  <a:pt x="115" y="229"/>
                </a:lnTo>
                <a:lnTo>
                  <a:pt x="116" y="229"/>
                </a:lnTo>
                <a:lnTo>
                  <a:pt x="118" y="226"/>
                </a:lnTo>
                <a:close/>
                <a:moveTo>
                  <a:pt x="187" y="145"/>
                </a:moveTo>
                <a:lnTo>
                  <a:pt x="187" y="145"/>
                </a:lnTo>
                <a:lnTo>
                  <a:pt x="187" y="147"/>
                </a:lnTo>
                <a:lnTo>
                  <a:pt x="189" y="158"/>
                </a:lnTo>
                <a:lnTo>
                  <a:pt x="189" y="169"/>
                </a:lnTo>
                <a:lnTo>
                  <a:pt x="189" y="171"/>
                </a:lnTo>
                <a:lnTo>
                  <a:pt x="187" y="172"/>
                </a:lnTo>
                <a:lnTo>
                  <a:pt x="186" y="171"/>
                </a:lnTo>
                <a:lnTo>
                  <a:pt x="184" y="169"/>
                </a:lnTo>
                <a:lnTo>
                  <a:pt x="184" y="167"/>
                </a:lnTo>
                <a:lnTo>
                  <a:pt x="183" y="169"/>
                </a:lnTo>
                <a:lnTo>
                  <a:pt x="181" y="171"/>
                </a:lnTo>
                <a:lnTo>
                  <a:pt x="179" y="172"/>
                </a:lnTo>
                <a:lnTo>
                  <a:pt x="175" y="172"/>
                </a:lnTo>
                <a:lnTo>
                  <a:pt x="161" y="174"/>
                </a:lnTo>
                <a:lnTo>
                  <a:pt x="157" y="174"/>
                </a:lnTo>
                <a:lnTo>
                  <a:pt x="157" y="175"/>
                </a:lnTo>
                <a:lnTo>
                  <a:pt x="159" y="175"/>
                </a:lnTo>
                <a:lnTo>
                  <a:pt x="161" y="177"/>
                </a:lnTo>
                <a:lnTo>
                  <a:pt x="168" y="177"/>
                </a:lnTo>
                <a:lnTo>
                  <a:pt x="176" y="177"/>
                </a:lnTo>
                <a:lnTo>
                  <a:pt x="184" y="175"/>
                </a:lnTo>
                <a:lnTo>
                  <a:pt x="190" y="175"/>
                </a:lnTo>
                <a:lnTo>
                  <a:pt x="190" y="172"/>
                </a:lnTo>
                <a:lnTo>
                  <a:pt x="194" y="171"/>
                </a:lnTo>
                <a:lnTo>
                  <a:pt x="195" y="169"/>
                </a:lnTo>
                <a:lnTo>
                  <a:pt x="195" y="167"/>
                </a:lnTo>
                <a:lnTo>
                  <a:pt x="195" y="163"/>
                </a:lnTo>
                <a:lnTo>
                  <a:pt x="194" y="160"/>
                </a:lnTo>
                <a:lnTo>
                  <a:pt x="192" y="158"/>
                </a:lnTo>
                <a:lnTo>
                  <a:pt x="194" y="156"/>
                </a:lnTo>
                <a:lnTo>
                  <a:pt x="194" y="155"/>
                </a:lnTo>
                <a:lnTo>
                  <a:pt x="194" y="153"/>
                </a:lnTo>
                <a:lnTo>
                  <a:pt x="194" y="149"/>
                </a:lnTo>
                <a:lnTo>
                  <a:pt x="194" y="147"/>
                </a:lnTo>
                <a:lnTo>
                  <a:pt x="189" y="147"/>
                </a:lnTo>
                <a:lnTo>
                  <a:pt x="187" y="145"/>
                </a:lnTo>
                <a:close/>
                <a:moveTo>
                  <a:pt x="11" y="261"/>
                </a:moveTo>
                <a:lnTo>
                  <a:pt x="11" y="261"/>
                </a:lnTo>
                <a:lnTo>
                  <a:pt x="11" y="251"/>
                </a:lnTo>
                <a:lnTo>
                  <a:pt x="7" y="232"/>
                </a:lnTo>
                <a:lnTo>
                  <a:pt x="6" y="207"/>
                </a:lnTo>
                <a:lnTo>
                  <a:pt x="6" y="158"/>
                </a:lnTo>
                <a:lnTo>
                  <a:pt x="6" y="155"/>
                </a:lnTo>
                <a:lnTo>
                  <a:pt x="6" y="158"/>
                </a:lnTo>
                <a:lnTo>
                  <a:pt x="4" y="175"/>
                </a:lnTo>
                <a:lnTo>
                  <a:pt x="3" y="185"/>
                </a:lnTo>
                <a:lnTo>
                  <a:pt x="4" y="220"/>
                </a:lnTo>
                <a:lnTo>
                  <a:pt x="4" y="232"/>
                </a:lnTo>
                <a:lnTo>
                  <a:pt x="6" y="245"/>
                </a:lnTo>
                <a:lnTo>
                  <a:pt x="7" y="253"/>
                </a:lnTo>
                <a:lnTo>
                  <a:pt x="11" y="261"/>
                </a:lnTo>
                <a:close/>
                <a:moveTo>
                  <a:pt x="378" y="218"/>
                </a:moveTo>
                <a:lnTo>
                  <a:pt x="378" y="218"/>
                </a:lnTo>
                <a:lnTo>
                  <a:pt x="377" y="218"/>
                </a:lnTo>
                <a:lnTo>
                  <a:pt x="372" y="220"/>
                </a:lnTo>
                <a:lnTo>
                  <a:pt x="358" y="224"/>
                </a:lnTo>
                <a:lnTo>
                  <a:pt x="355" y="224"/>
                </a:lnTo>
                <a:lnTo>
                  <a:pt x="353" y="223"/>
                </a:lnTo>
                <a:lnTo>
                  <a:pt x="353" y="220"/>
                </a:lnTo>
                <a:lnTo>
                  <a:pt x="355" y="218"/>
                </a:lnTo>
                <a:lnTo>
                  <a:pt x="359" y="216"/>
                </a:lnTo>
                <a:lnTo>
                  <a:pt x="364" y="213"/>
                </a:lnTo>
                <a:lnTo>
                  <a:pt x="364" y="205"/>
                </a:lnTo>
                <a:lnTo>
                  <a:pt x="359" y="205"/>
                </a:lnTo>
                <a:lnTo>
                  <a:pt x="359" y="204"/>
                </a:lnTo>
                <a:lnTo>
                  <a:pt x="358" y="204"/>
                </a:lnTo>
                <a:lnTo>
                  <a:pt x="356" y="207"/>
                </a:lnTo>
                <a:lnTo>
                  <a:pt x="356" y="208"/>
                </a:lnTo>
                <a:lnTo>
                  <a:pt x="355" y="212"/>
                </a:lnTo>
                <a:lnTo>
                  <a:pt x="353" y="213"/>
                </a:lnTo>
                <a:lnTo>
                  <a:pt x="351" y="212"/>
                </a:lnTo>
                <a:lnTo>
                  <a:pt x="350" y="210"/>
                </a:lnTo>
                <a:lnTo>
                  <a:pt x="345" y="212"/>
                </a:lnTo>
                <a:lnTo>
                  <a:pt x="347" y="213"/>
                </a:lnTo>
                <a:lnTo>
                  <a:pt x="353" y="227"/>
                </a:lnTo>
                <a:lnTo>
                  <a:pt x="355" y="227"/>
                </a:lnTo>
                <a:lnTo>
                  <a:pt x="367" y="234"/>
                </a:lnTo>
                <a:lnTo>
                  <a:pt x="369" y="234"/>
                </a:lnTo>
                <a:lnTo>
                  <a:pt x="377" y="229"/>
                </a:lnTo>
                <a:lnTo>
                  <a:pt x="369" y="231"/>
                </a:lnTo>
                <a:lnTo>
                  <a:pt x="364" y="231"/>
                </a:lnTo>
                <a:lnTo>
                  <a:pt x="362" y="231"/>
                </a:lnTo>
                <a:lnTo>
                  <a:pt x="362" y="229"/>
                </a:lnTo>
                <a:lnTo>
                  <a:pt x="362" y="227"/>
                </a:lnTo>
                <a:lnTo>
                  <a:pt x="362" y="226"/>
                </a:lnTo>
                <a:lnTo>
                  <a:pt x="366" y="224"/>
                </a:lnTo>
                <a:lnTo>
                  <a:pt x="377" y="218"/>
                </a:lnTo>
                <a:lnTo>
                  <a:pt x="378" y="218"/>
                </a:lnTo>
                <a:close/>
                <a:moveTo>
                  <a:pt x="41" y="210"/>
                </a:moveTo>
                <a:lnTo>
                  <a:pt x="41" y="210"/>
                </a:lnTo>
                <a:lnTo>
                  <a:pt x="41" y="208"/>
                </a:lnTo>
                <a:lnTo>
                  <a:pt x="41" y="196"/>
                </a:lnTo>
                <a:lnTo>
                  <a:pt x="41" y="186"/>
                </a:lnTo>
                <a:lnTo>
                  <a:pt x="42" y="183"/>
                </a:lnTo>
                <a:lnTo>
                  <a:pt x="44" y="182"/>
                </a:lnTo>
                <a:lnTo>
                  <a:pt x="45" y="182"/>
                </a:lnTo>
                <a:lnTo>
                  <a:pt x="47" y="183"/>
                </a:lnTo>
                <a:lnTo>
                  <a:pt x="49" y="188"/>
                </a:lnTo>
                <a:lnTo>
                  <a:pt x="52" y="205"/>
                </a:lnTo>
                <a:lnTo>
                  <a:pt x="53" y="205"/>
                </a:lnTo>
                <a:lnTo>
                  <a:pt x="55" y="202"/>
                </a:lnTo>
                <a:lnTo>
                  <a:pt x="55" y="196"/>
                </a:lnTo>
                <a:lnTo>
                  <a:pt x="55" y="188"/>
                </a:lnTo>
                <a:lnTo>
                  <a:pt x="56" y="180"/>
                </a:lnTo>
                <a:lnTo>
                  <a:pt x="56" y="179"/>
                </a:lnTo>
                <a:lnTo>
                  <a:pt x="56" y="180"/>
                </a:lnTo>
                <a:lnTo>
                  <a:pt x="44" y="180"/>
                </a:lnTo>
                <a:lnTo>
                  <a:pt x="37" y="182"/>
                </a:lnTo>
                <a:lnTo>
                  <a:pt x="36" y="183"/>
                </a:lnTo>
                <a:lnTo>
                  <a:pt x="36" y="185"/>
                </a:lnTo>
                <a:lnTo>
                  <a:pt x="41" y="210"/>
                </a:lnTo>
                <a:close/>
                <a:moveTo>
                  <a:pt x="58" y="204"/>
                </a:moveTo>
                <a:lnTo>
                  <a:pt x="58" y="204"/>
                </a:lnTo>
                <a:lnTo>
                  <a:pt x="60" y="205"/>
                </a:lnTo>
                <a:lnTo>
                  <a:pt x="60" y="208"/>
                </a:lnTo>
                <a:lnTo>
                  <a:pt x="58" y="210"/>
                </a:lnTo>
                <a:lnTo>
                  <a:pt x="58" y="212"/>
                </a:lnTo>
                <a:lnTo>
                  <a:pt x="58" y="220"/>
                </a:lnTo>
                <a:lnTo>
                  <a:pt x="56" y="223"/>
                </a:lnTo>
                <a:lnTo>
                  <a:pt x="55" y="226"/>
                </a:lnTo>
                <a:lnTo>
                  <a:pt x="53" y="227"/>
                </a:lnTo>
                <a:lnTo>
                  <a:pt x="47" y="232"/>
                </a:lnTo>
                <a:lnTo>
                  <a:pt x="36" y="242"/>
                </a:lnTo>
                <a:lnTo>
                  <a:pt x="36" y="243"/>
                </a:lnTo>
                <a:lnTo>
                  <a:pt x="56" y="231"/>
                </a:lnTo>
                <a:lnTo>
                  <a:pt x="56" y="229"/>
                </a:lnTo>
                <a:lnTo>
                  <a:pt x="58" y="227"/>
                </a:lnTo>
                <a:lnTo>
                  <a:pt x="60" y="226"/>
                </a:lnTo>
                <a:lnTo>
                  <a:pt x="67" y="226"/>
                </a:lnTo>
                <a:lnTo>
                  <a:pt x="78" y="224"/>
                </a:lnTo>
                <a:lnTo>
                  <a:pt x="80" y="224"/>
                </a:lnTo>
                <a:lnTo>
                  <a:pt x="78" y="224"/>
                </a:lnTo>
                <a:lnTo>
                  <a:pt x="69" y="223"/>
                </a:lnTo>
                <a:lnTo>
                  <a:pt x="64" y="221"/>
                </a:lnTo>
                <a:lnTo>
                  <a:pt x="63" y="220"/>
                </a:lnTo>
                <a:lnTo>
                  <a:pt x="63" y="218"/>
                </a:lnTo>
                <a:lnTo>
                  <a:pt x="63" y="216"/>
                </a:lnTo>
                <a:lnTo>
                  <a:pt x="64" y="215"/>
                </a:lnTo>
                <a:lnTo>
                  <a:pt x="66" y="213"/>
                </a:lnTo>
                <a:lnTo>
                  <a:pt x="66" y="207"/>
                </a:lnTo>
                <a:lnTo>
                  <a:pt x="64" y="207"/>
                </a:lnTo>
                <a:lnTo>
                  <a:pt x="58" y="204"/>
                </a:lnTo>
                <a:close/>
                <a:moveTo>
                  <a:pt x="179" y="261"/>
                </a:moveTo>
                <a:lnTo>
                  <a:pt x="179" y="261"/>
                </a:lnTo>
                <a:lnTo>
                  <a:pt x="186" y="262"/>
                </a:lnTo>
                <a:lnTo>
                  <a:pt x="192" y="262"/>
                </a:lnTo>
                <a:lnTo>
                  <a:pt x="197" y="261"/>
                </a:lnTo>
                <a:lnTo>
                  <a:pt x="203" y="261"/>
                </a:lnTo>
                <a:lnTo>
                  <a:pt x="233" y="251"/>
                </a:lnTo>
                <a:lnTo>
                  <a:pt x="235" y="251"/>
                </a:lnTo>
                <a:lnTo>
                  <a:pt x="227" y="253"/>
                </a:lnTo>
                <a:lnTo>
                  <a:pt x="203" y="256"/>
                </a:lnTo>
                <a:lnTo>
                  <a:pt x="202" y="256"/>
                </a:lnTo>
                <a:lnTo>
                  <a:pt x="198" y="257"/>
                </a:lnTo>
                <a:lnTo>
                  <a:pt x="190" y="257"/>
                </a:lnTo>
                <a:lnTo>
                  <a:pt x="187" y="257"/>
                </a:lnTo>
                <a:lnTo>
                  <a:pt x="186" y="257"/>
                </a:lnTo>
                <a:lnTo>
                  <a:pt x="184" y="257"/>
                </a:lnTo>
                <a:lnTo>
                  <a:pt x="183" y="256"/>
                </a:lnTo>
                <a:lnTo>
                  <a:pt x="181" y="253"/>
                </a:lnTo>
                <a:lnTo>
                  <a:pt x="183" y="251"/>
                </a:lnTo>
                <a:lnTo>
                  <a:pt x="183" y="249"/>
                </a:lnTo>
                <a:lnTo>
                  <a:pt x="183" y="243"/>
                </a:lnTo>
                <a:lnTo>
                  <a:pt x="181" y="243"/>
                </a:lnTo>
                <a:lnTo>
                  <a:pt x="181" y="245"/>
                </a:lnTo>
                <a:lnTo>
                  <a:pt x="179" y="245"/>
                </a:lnTo>
                <a:lnTo>
                  <a:pt x="176" y="245"/>
                </a:lnTo>
                <a:lnTo>
                  <a:pt x="175" y="251"/>
                </a:lnTo>
                <a:lnTo>
                  <a:pt x="176" y="253"/>
                </a:lnTo>
                <a:lnTo>
                  <a:pt x="183" y="256"/>
                </a:lnTo>
                <a:lnTo>
                  <a:pt x="183" y="257"/>
                </a:lnTo>
                <a:lnTo>
                  <a:pt x="181" y="261"/>
                </a:lnTo>
                <a:lnTo>
                  <a:pt x="179" y="261"/>
                </a:lnTo>
                <a:close/>
                <a:moveTo>
                  <a:pt x="276" y="262"/>
                </a:moveTo>
                <a:lnTo>
                  <a:pt x="276" y="262"/>
                </a:lnTo>
                <a:lnTo>
                  <a:pt x="274" y="261"/>
                </a:lnTo>
                <a:lnTo>
                  <a:pt x="274" y="257"/>
                </a:lnTo>
                <a:lnTo>
                  <a:pt x="274" y="256"/>
                </a:lnTo>
                <a:lnTo>
                  <a:pt x="279" y="251"/>
                </a:lnTo>
                <a:lnTo>
                  <a:pt x="279" y="249"/>
                </a:lnTo>
                <a:lnTo>
                  <a:pt x="277" y="243"/>
                </a:lnTo>
                <a:lnTo>
                  <a:pt x="266" y="251"/>
                </a:lnTo>
                <a:lnTo>
                  <a:pt x="258" y="261"/>
                </a:lnTo>
                <a:lnTo>
                  <a:pt x="265" y="259"/>
                </a:lnTo>
                <a:lnTo>
                  <a:pt x="268" y="259"/>
                </a:lnTo>
                <a:lnTo>
                  <a:pt x="269" y="259"/>
                </a:lnTo>
                <a:lnTo>
                  <a:pt x="269" y="261"/>
                </a:lnTo>
                <a:lnTo>
                  <a:pt x="269" y="262"/>
                </a:lnTo>
                <a:lnTo>
                  <a:pt x="268" y="262"/>
                </a:lnTo>
                <a:lnTo>
                  <a:pt x="266" y="264"/>
                </a:lnTo>
                <a:lnTo>
                  <a:pt x="265" y="264"/>
                </a:lnTo>
                <a:lnTo>
                  <a:pt x="265" y="265"/>
                </a:lnTo>
                <a:lnTo>
                  <a:pt x="274" y="264"/>
                </a:lnTo>
                <a:lnTo>
                  <a:pt x="276" y="264"/>
                </a:lnTo>
                <a:lnTo>
                  <a:pt x="276" y="262"/>
                </a:lnTo>
                <a:close/>
                <a:moveTo>
                  <a:pt x="33" y="257"/>
                </a:moveTo>
                <a:lnTo>
                  <a:pt x="33" y="257"/>
                </a:lnTo>
                <a:lnTo>
                  <a:pt x="26" y="254"/>
                </a:lnTo>
                <a:lnTo>
                  <a:pt x="23" y="251"/>
                </a:lnTo>
                <a:lnTo>
                  <a:pt x="23" y="254"/>
                </a:lnTo>
                <a:lnTo>
                  <a:pt x="22" y="256"/>
                </a:lnTo>
                <a:lnTo>
                  <a:pt x="20" y="257"/>
                </a:lnTo>
                <a:lnTo>
                  <a:pt x="22" y="264"/>
                </a:lnTo>
                <a:lnTo>
                  <a:pt x="26" y="270"/>
                </a:lnTo>
                <a:lnTo>
                  <a:pt x="28" y="272"/>
                </a:lnTo>
                <a:lnTo>
                  <a:pt x="31" y="272"/>
                </a:lnTo>
                <a:lnTo>
                  <a:pt x="42" y="272"/>
                </a:lnTo>
                <a:lnTo>
                  <a:pt x="44" y="272"/>
                </a:lnTo>
                <a:lnTo>
                  <a:pt x="44" y="270"/>
                </a:lnTo>
                <a:lnTo>
                  <a:pt x="42" y="270"/>
                </a:lnTo>
                <a:lnTo>
                  <a:pt x="36" y="268"/>
                </a:lnTo>
                <a:lnTo>
                  <a:pt x="28" y="265"/>
                </a:lnTo>
                <a:lnTo>
                  <a:pt x="28" y="264"/>
                </a:lnTo>
                <a:lnTo>
                  <a:pt x="26" y="264"/>
                </a:lnTo>
                <a:lnTo>
                  <a:pt x="28" y="262"/>
                </a:lnTo>
                <a:lnTo>
                  <a:pt x="30" y="261"/>
                </a:lnTo>
                <a:lnTo>
                  <a:pt x="31" y="261"/>
                </a:lnTo>
                <a:lnTo>
                  <a:pt x="33" y="261"/>
                </a:lnTo>
                <a:lnTo>
                  <a:pt x="31" y="259"/>
                </a:lnTo>
                <a:lnTo>
                  <a:pt x="33" y="257"/>
                </a:lnTo>
                <a:close/>
                <a:moveTo>
                  <a:pt x="91" y="174"/>
                </a:moveTo>
                <a:lnTo>
                  <a:pt x="91" y="174"/>
                </a:lnTo>
                <a:lnTo>
                  <a:pt x="90" y="175"/>
                </a:lnTo>
                <a:lnTo>
                  <a:pt x="90" y="180"/>
                </a:lnTo>
                <a:lnTo>
                  <a:pt x="91" y="194"/>
                </a:lnTo>
                <a:lnTo>
                  <a:pt x="91" y="207"/>
                </a:lnTo>
                <a:lnTo>
                  <a:pt x="91" y="208"/>
                </a:lnTo>
                <a:lnTo>
                  <a:pt x="99" y="208"/>
                </a:lnTo>
                <a:lnTo>
                  <a:pt x="99" y="205"/>
                </a:lnTo>
                <a:lnTo>
                  <a:pt x="102" y="204"/>
                </a:lnTo>
                <a:lnTo>
                  <a:pt x="104" y="205"/>
                </a:lnTo>
                <a:lnTo>
                  <a:pt x="129" y="208"/>
                </a:lnTo>
                <a:lnTo>
                  <a:pt x="137" y="208"/>
                </a:lnTo>
                <a:lnTo>
                  <a:pt x="137" y="207"/>
                </a:lnTo>
                <a:lnTo>
                  <a:pt x="132" y="207"/>
                </a:lnTo>
                <a:lnTo>
                  <a:pt x="129" y="207"/>
                </a:lnTo>
                <a:lnTo>
                  <a:pt x="116" y="204"/>
                </a:lnTo>
                <a:lnTo>
                  <a:pt x="102" y="204"/>
                </a:lnTo>
                <a:lnTo>
                  <a:pt x="94" y="202"/>
                </a:lnTo>
                <a:lnTo>
                  <a:pt x="93" y="202"/>
                </a:lnTo>
                <a:lnTo>
                  <a:pt x="93" y="201"/>
                </a:lnTo>
                <a:lnTo>
                  <a:pt x="93" y="199"/>
                </a:lnTo>
                <a:lnTo>
                  <a:pt x="94" y="199"/>
                </a:lnTo>
                <a:lnTo>
                  <a:pt x="96" y="199"/>
                </a:lnTo>
                <a:lnTo>
                  <a:pt x="94" y="199"/>
                </a:lnTo>
                <a:lnTo>
                  <a:pt x="93" y="197"/>
                </a:lnTo>
                <a:lnTo>
                  <a:pt x="93" y="194"/>
                </a:lnTo>
                <a:lnTo>
                  <a:pt x="93" y="190"/>
                </a:lnTo>
                <a:lnTo>
                  <a:pt x="91" y="175"/>
                </a:lnTo>
                <a:lnTo>
                  <a:pt x="91" y="174"/>
                </a:lnTo>
                <a:close/>
                <a:moveTo>
                  <a:pt x="30" y="223"/>
                </a:moveTo>
                <a:lnTo>
                  <a:pt x="30" y="223"/>
                </a:lnTo>
                <a:lnTo>
                  <a:pt x="31" y="223"/>
                </a:lnTo>
                <a:lnTo>
                  <a:pt x="30" y="204"/>
                </a:lnTo>
                <a:lnTo>
                  <a:pt x="30" y="186"/>
                </a:lnTo>
                <a:lnTo>
                  <a:pt x="26" y="188"/>
                </a:lnTo>
                <a:lnTo>
                  <a:pt x="26" y="191"/>
                </a:lnTo>
                <a:lnTo>
                  <a:pt x="26" y="193"/>
                </a:lnTo>
                <a:lnTo>
                  <a:pt x="25" y="194"/>
                </a:lnTo>
                <a:lnTo>
                  <a:pt x="23" y="193"/>
                </a:lnTo>
                <a:lnTo>
                  <a:pt x="22" y="193"/>
                </a:lnTo>
                <a:lnTo>
                  <a:pt x="22" y="191"/>
                </a:lnTo>
                <a:lnTo>
                  <a:pt x="19" y="191"/>
                </a:lnTo>
                <a:lnTo>
                  <a:pt x="19" y="193"/>
                </a:lnTo>
                <a:lnTo>
                  <a:pt x="19" y="196"/>
                </a:lnTo>
                <a:lnTo>
                  <a:pt x="20" y="196"/>
                </a:lnTo>
                <a:lnTo>
                  <a:pt x="22" y="197"/>
                </a:lnTo>
                <a:lnTo>
                  <a:pt x="23" y="199"/>
                </a:lnTo>
                <a:lnTo>
                  <a:pt x="28" y="218"/>
                </a:lnTo>
                <a:lnTo>
                  <a:pt x="30" y="223"/>
                </a:lnTo>
                <a:close/>
                <a:moveTo>
                  <a:pt x="345" y="177"/>
                </a:moveTo>
                <a:lnTo>
                  <a:pt x="345" y="177"/>
                </a:lnTo>
                <a:lnTo>
                  <a:pt x="345" y="175"/>
                </a:lnTo>
                <a:lnTo>
                  <a:pt x="325" y="175"/>
                </a:lnTo>
                <a:lnTo>
                  <a:pt x="291" y="174"/>
                </a:lnTo>
                <a:lnTo>
                  <a:pt x="276" y="174"/>
                </a:lnTo>
                <a:lnTo>
                  <a:pt x="263" y="171"/>
                </a:lnTo>
                <a:lnTo>
                  <a:pt x="261" y="171"/>
                </a:lnTo>
                <a:lnTo>
                  <a:pt x="263" y="172"/>
                </a:lnTo>
                <a:lnTo>
                  <a:pt x="284" y="175"/>
                </a:lnTo>
                <a:lnTo>
                  <a:pt x="312" y="179"/>
                </a:lnTo>
                <a:lnTo>
                  <a:pt x="325" y="179"/>
                </a:lnTo>
                <a:lnTo>
                  <a:pt x="329" y="179"/>
                </a:lnTo>
                <a:lnTo>
                  <a:pt x="345" y="177"/>
                </a:lnTo>
                <a:close/>
                <a:moveTo>
                  <a:pt x="257" y="221"/>
                </a:moveTo>
                <a:lnTo>
                  <a:pt x="257" y="221"/>
                </a:lnTo>
                <a:lnTo>
                  <a:pt x="258" y="221"/>
                </a:lnTo>
                <a:lnTo>
                  <a:pt x="265" y="220"/>
                </a:lnTo>
                <a:lnTo>
                  <a:pt x="274" y="216"/>
                </a:lnTo>
                <a:lnTo>
                  <a:pt x="277" y="216"/>
                </a:lnTo>
                <a:lnTo>
                  <a:pt x="279" y="218"/>
                </a:lnTo>
                <a:lnTo>
                  <a:pt x="280" y="220"/>
                </a:lnTo>
                <a:lnTo>
                  <a:pt x="282" y="218"/>
                </a:lnTo>
                <a:lnTo>
                  <a:pt x="285" y="216"/>
                </a:lnTo>
                <a:lnTo>
                  <a:pt x="287" y="213"/>
                </a:lnTo>
                <a:lnTo>
                  <a:pt x="285" y="212"/>
                </a:lnTo>
                <a:lnTo>
                  <a:pt x="284" y="208"/>
                </a:lnTo>
                <a:lnTo>
                  <a:pt x="274" y="212"/>
                </a:lnTo>
                <a:lnTo>
                  <a:pt x="273" y="212"/>
                </a:lnTo>
                <a:lnTo>
                  <a:pt x="273" y="215"/>
                </a:lnTo>
                <a:lnTo>
                  <a:pt x="271" y="216"/>
                </a:lnTo>
                <a:lnTo>
                  <a:pt x="268" y="215"/>
                </a:lnTo>
                <a:lnTo>
                  <a:pt x="268" y="213"/>
                </a:lnTo>
                <a:lnTo>
                  <a:pt x="261" y="216"/>
                </a:lnTo>
                <a:lnTo>
                  <a:pt x="257" y="221"/>
                </a:lnTo>
                <a:close/>
                <a:moveTo>
                  <a:pt x="20" y="281"/>
                </a:moveTo>
                <a:lnTo>
                  <a:pt x="20" y="281"/>
                </a:lnTo>
                <a:lnTo>
                  <a:pt x="23" y="283"/>
                </a:lnTo>
                <a:lnTo>
                  <a:pt x="33" y="284"/>
                </a:lnTo>
                <a:lnTo>
                  <a:pt x="55" y="284"/>
                </a:lnTo>
                <a:lnTo>
                  <a:pt x="56" y="284"/>
                </a:lnTo>
                <a:lnTo>
                  <a:pt x="58" y="279"/>
                </a:lnTo>
                <a:lnTo>
                  <a:pt x="39" y="279"/>
                </a:lnTo>
                <a:lnTo>
                  <a:pt x="20" y="281"/>
                </a:lnTo>
                <a:close/>
                <a:moveTo>
                  <a:pt x="396" y="204"/>
                </a:moveTo>
                <a:lnTo>
                  <a:pt x="396" y="204"/>
                </a:lnTo>
                <a:lnTo>
                  <a:pt x="394" y="204"/>
                </a:lnTo>
                <a:lnTo>
                  <a:pt x="394" y="205"/>
                </a:lnTo>
                <a:lnTo>
                  <a:pt x="392" y="207"/>
                </a:lnTo>
                <a:lnTo>
                  <a:pt x="391" y="205"/>
                </a:lnTo>
                <a:lnTo>
                  <a:pt x="389" y="204"/>
                </a:lnTo>
                <a:lnTo>
                  <a:pt x="383" y="207"/>
                </a:lnTo>
                <a:lnTo>
                  <a:pt x="381" y="208"/>
                </a:lnTo>
                <a:lnTo>
                  <a:pt x="380" y="210"/>
                </a:lnTo>
                <a:lnTo>
                  <a:pt x="378" y="210"/>
                </a:lnTo>
                <a:lnTo>
                  <a:pt x="361" y="220"/>
                </a:lnTo>
                <a:lnTo>
                  <a:pt x="359" y="220"/>
                </a:lnTo>
                <a:lnTo>
                  <a:pt x="362" y="220"/>
                </a:lnTo>
                <a:lnTo>
                  <a:pt x="383" y="212"/>
                </a:lnTo>
                <a:lnTo>
                  <a:pt x="386" y="210"/>
                </a:lnTo>
                <a:lnTo>
                  <a:pt x="388" y="210"/>
                </a:lnTo>
                <a:lnTo>
                  <a:pt x="392" y="210"/>
                </a:lnTo>
                <a:lnTo>
                  <a:pt x="396" y="208"/>
                </a:lnTo>
                <a:lnTo>
                  <a:pt x="396" y="204"/>
                </a:lnTo>
                <a:close/>
                <a:moveTo>
                  <a:pt x="151" y="207"/>
                </a:moveTo>
                <a:lnTo>
                  <a:pt x="151" y="207"/>
                </a:lnTo>
                <a:lnTo>
                  <a:pt x="153" y="215"/>
                </a:lnTo>
                <a:lnTo>
                  <a:pt x="156" y="234"/>
                </a:lnTo>
                <a:lnTo>
                  <a:pt x="156" y="235"/>
                </a:lnTo>
                <a:lnTo>
                  <a:pt x="157" y="235"/>
                </a:lnTo>
                <a:lnTo>
                  <a:pt x="159" y="226"/>
                </a:lnTo>
                <a:lnTo>
                  <a:pt x="159" y="216"/>
                </a:lnTo>
                <a:lnTo>
                  <a:pt x="157" y="215"/>
                </a:lnTo>
                <a:lnTo>
                  <a:pt x="154" y="213"/>
                </a:lnTo>
                <a:lnTo>
                  <a:pt x="154" y="210"/>
                </a:lnTo>
                <a:lnTo>
                  <a:pt x="154" y="207"/>
                </a:lnTo>
                <a:lnTo>
                  <a:pt x="153" y="205"/>
                </a:lnTo>
                <a:lnTo>
                  <a:pt x="153" y="199"/>
                </a:lnTo>
                <a:lnTo>
                  <a:pt x="153" y="204"/>
                </a:lnTo>
                <a:lnTo>
                  <a:pt x="151" y="207"/>
                </a:lnTo>
                <a:close/>
                <a:moveTo>
                  <a:pt x="86" y="215"/>
                </a:moveTo>
                <a:lnTo>
                  <a:pt x="86" y="215"/>
                </a:lnTo>
                <a:lnTo>
                  <a:pt x="86" y="221"/>
                </a:lnTo>
                <a:lnTo>
                  <a:pt x="101" y="223"/>
                </a:lnTo>
                <a:lnTo>
                  <a:pt x="115" y="221"/>
                </a:lnTo>
                <a:lnTo>
                  <a:pt x="113" y="221"/>
                </a:lnTo>
                <a:lnTo>
                  <a:pt x="91" y="216"/>
                </a:lnTo>
                <a:lnTo>
                  <a:pt x="90" y="216"/>
                </a:lnTo>
                <a:lnTo>
                  <a:pt x="88" y="216"/>
                </a:lnTo>
                <a:lnTo>
                  <a:pt x="86" y="215"/>
                </a:lnTo>
                <a:close/>
                <a:moveTo>
                  <a:pt x="153" y="240"/>
                </a:moveTo>
                <a:lnTo>
                  <a:pt x="153" y="240"/>
                </a:lnTo>
                <a:lnTo>
                  <a:pt x="153" y="238"/>
                </a:lnTo>
                <a:lnTo>
                  <a:pt x="151" y="238"/>
                </a:lnTo>
                <a:lnTo>
                  <a:pt x="145" y="237"/>
                </a:lnTo>
                <a:lnTo>
                  <a:pt x="143" y="237"/>
                </a:lnTo>
                <a:lnTo>
                  <a:pt x="140" y="238"/>
                </a:lnTo>
                <a:lnTo>
                  <a:pt x="138" y="237"/>
                </a:lnTo>
                <a:lnTo>
                  <a:pt x="137" y="235"/>
                </a:lnTo>
                <a:lnTo>
                  <a:pt x="131" y="235"/>
                </a:lnTo>
                <a:lnTo>
                  <a:pt x="127" y="234"/>
                </a:lnTo>
                <a:lnTo>
                  <a:pt x="127" y="231"/>
                </a:lnTo>
                <a:lnTo>
                  <a:pt x="127" y="229"/>
                </a:lnTo>
                <a:lnTo>
                  <a:pt x="129" y="227"/>
                </a:lnTo>
                <a:lnTo>
                  <a:pt x="127" y="218"/>
                </a:lnTo>
                <a:lnTo>
                  <a:pt x="124" y="224"/>
                </a:lnTo>
                <a:lnTo>
                  <a:pt x="121" y="229"/>
                </a:lnTo>
                <a:lnTo>
                  <a:pt x="121" y="231"/>
                </a:lnTo>
                <a:lnTo>
                  <a:pt x="121" y="232"/>
                </a:lnTo>
                <a:lnTo>
                  <a:pt x="131" y="237"/>
                </a:lnTo>
                <a:lnTo>
                  <a:pt x="142" y="240"/>
                </a:lnTo>
                <a:lnTo>
                  <a:pt x="143" y="238"/>
                </a:lnTo>
                <a:lnTo>
                  <a:pt x="145" y="238"/>
                </a:lnTo>
                <a:lnTo>
                  <a:pt x="153" y="240"/>
                </a:lnTo>
                <a:close/>
                <a:moveTo>
                  <a:pt x="388" y="264"/>
                </a:moveTo>
                <a:lnTo>
                  <a:pt x="388" y="264"/>
                </a:lnTo>
                <a:lnTo>
                  <a:pt x="392" y="264"/>
                </a:lnTo>
                <a:lnTo>
                  <a:pt x="410" y="261"/>
                </a:lnTo>
                <a:lnTo>
                  <a:pt x="411" y="261"/>
                </a:lnTo>
                <a:lnTo>
                  <a:pt x="413" y="254"/>
                </a:lnTo>
                <a:lnTo>
                  <a:pt x="407" y="256"/>
                </a:lnTo>
                <a:lnTo>
                  <a:pt x="389" y="262"/>
                </a:lnTo>
                <a:lnTo>
                  <a:pt x="388" y="264"/>
                </a:lnTo>
                <a:close/>
                <a:moveTo>
                  <a:pt x="255" y="237"/>
                </a:moveTo>
                <a:lnTo>
                  <a:pt x="255" y="237"/>
                </a:lnTo>
                <a:lnTo>
                  <a:pt x="254" y="237"/>
                </a:lnTo>
                <a:lnTo>
                  <a:pt x="246" y="240"/>
                </a:lnTo>
                <a:lnTo>
                  <a:pt x="239" y="242"/>
                </a:lnTo>
                <a:lnTo>
                  <a:pt x="235" y="245"/>
                </a:lnTo>
                <a:lnTo>
                  <a:pt x="232" y="246"/>
                </a:lnTo>
                <a:lnTo>
                  <a:pt x="230" y="248"/>
                </a:lnTo>
                <a:lnTo>
                  <a:pt x="232" y="248"/>
                </a:lnTo>
                <a:lnTo>
                  <a:pt x="250" y="245"/>
                </a:lnTo>
                <a:lnTo>
                  <a:pt x="252" y="243"/>
                </a:lnTo>
                <a:lnTo>
                  <a:pt x="255" y="240"/>
                </a:lnTo>
                <a:lnTo>
                  <a:pt x="257" y="238"/>
                </a:lnTo>
                <a:lnTo>
                  <a:pt x="255" y="237"/>
                </a:lnTo>
                <a:close/>
                <a:moveTo>
                  <a:pt x="157" y="183"/>
                </a:moveTo>
                <a:lnTo>
                  <a:pt x="157" y="183"/>
                </a:lnTo>
                <a:lnTo>
                  <a:pt x="159" y="183"/>
                </a:lnTo>
                <a:lnTo>
                  <a:pt x="195" y="183"/>
                </a:lnTo>
                <a:lnTo>
                  <a:pt x="198" y="182"/>
                </a:lnTo>
                <a:lnTo>
                  <a:pt x="197" y="179"/>
                </a:lnTo>
                <a:lnTo>
                  <a:pt x="195" y="179"/>
                </a:lnTo>
                <a:lnTo>
                  <a:pt x="179" y="180"/>
                </a:lnTo>
                <a:lnTo>
                  <a:pt x="170" y="182"/>
                </a:lnTo>
                <a:lnTo>
                  <a:pt x="157" y="183"/>
                </a:lnTo>
                <a:close/>
                <a:moveTo>
                  <a:pt x="83" y="175"/>
                </a:moveTo>
                <a:lnTo>
                  <a:pt x="83" y="175"/>
                </a:lnTo>
                <a:lnTo>
                  <a:pt x="78" y="175"/>
                </a:lnTo>
                <a:lnTo>
                  <a:pt x="67" y="179"/>
                </a:lnTo>
                <a:lnTo>
                  <a:pt x="63" y="180"/>
                </a:lnTo>
                <a:lnTo>
                  <a:pt x="64" y="182"/>
                </a:lnTo>
                <a:lnTo>
                  <a:pt x="72" y="183"/>
                </a:lnTo>
                <a:lnTo>
                  <a:pt x="72" y="179"/>
                </a:lnTo>
                <a:lnTo>
                  <a:pt x="74" y="179"/>
                </a:lnTo>
                <a:lnTo>
                  <a:pt x="75" y="177"/>
                </a:lnTo>
                <a:lnTo>
                  <a:pt x="77" y="179"/>
                </a:lnTo>
                <a:lnTo>
                  <a:pt x="77" y="182"/>
                </a:lnTo>
                <a:lnTo>
                  <a:pt x="78" y="183"/>
                </a:lnTo>
                <a:lnTo>
                  <a:pt x="83" y="183"/>
                </a:lnTo>
                <a:lnTo>
                  <a:pt x="83" y="175"/>
                </a:lnTo>
                <a:close/>
                <a:moveTo>
                  <a:pt x="22" y="207"/>
                </a:moveTo>
                <a:lnTo>
                  <a:pt x="22" y="207"/>
                </a:lnTo>
                <a:lnTo>
                  <a:pt x="22" y="237"/>
                </a:lnTo>
                <a:lnTo>
                  <a:pt x="30" y="229"/>
                </a:lnTo>
                <a:lnTo>
                  <a:pt x="25" y="218"/>
                </a:lnTo>
                <a:lnTo>
                  <a:pt x="22" y="207"/>
                </a:lnTo>
                <a:close/>
                <a:moveTo>
                  <a:pt x="225" y="117"/>
                </a:moveTo>
                <a:lnTo>
                  <a:pt x="225" y="117"/>
                </a:lnTo>
                <a:lnTo>
                  <a:pt x="232" y="115"/>
                </a:lnTo>
                <a:lnTo>
                  <a:pt x="232" y="114"/>
                </a:lnTo>
                <a:lnTo>
                  <a:pt x="232" y="109"/>
                </a:lnTo>
                <a:lnTo>
                  <a:pt x="230" y="111"/>
                </a:lnTo>
                <a:lnTo>
                  <a:pt x="228" y="108"/>
                </a:lnTo>
                <a:lnTo>
                  <a:pt x="219" y="115"/>
                </a:lnTo>
                <a:lnTo>
                  <a:pt x="214" y="122"/>
                </a:lnTo>
                <a:lnTo>
                  <a:pt x="220" y="120"/>
                </a:lnTo>
                <a:lnTo>
                  <a:pt x="222" y="119"/>
                </a:lnTo>
                <a:lnTo>
                  <a:pt x="224" y="117"/>
                </a:lnTo>
                <a:lnTo>
                  <a:pt x="225" y="117"/>
                </a:lnTo>
                <a:close/>
                <a:moveTo>
                  <a:pt x="67" y="243"/>
                </a:moveTo>
                <a:lnTo>
                  <a:pt x="67" y="243"/>
                </a:lnTo>
                <a:lnTo>
                  <a:pt x="61" y="243"/>
                </a:lnTo>
                <a:lnTo>
                  <a:pt x="60" y="243"/>
                </a:lnTo>
                <a:lnTo>
                  <a:pt x="56" y="246"/>
                </a:lnTo>
                <a:lnTo>
                  <a:pt x="42" y="261"/>
                </a:lnTo>
                <a:lnTo>
                  <a:pt x="44" y="261"/>
                </a:lnTo>
                <a:lnTo>
                  <a:pt x="56" y="251"/>
                </a:lnTo>
                <a:lnTo>
                  <a:pt x="60" y="249"/>
                </a:lnTo>
                <a:lnTo>
                  <a:pt x="61" y="249"/>
                </a:lnTo>
                <a:lnTo>
                  <a:pt x="63" y="249"/>
                </a:lnTo>
                <a:lnTo>
                  <a:pt x="63" y="251"/>
                </a:lnTo>
                <a:lnTo>
                  <a:pt x="63" y="253"/>
                </a:lnTo>
                <a:lnTo>
                  <a:pt x="61" y="254"/>
                </a:lnTo>
                <a:lnTo>
                  <a:pt x="67" y="249"/>
                </a:lnTo>
                <a:lnTo>
                  <a:pt x="66" y="249"/>
                </a:lnTo>
                <a:lnTo>
                  <a:pt x="63" y="248"/>
                </a:lnTo>
                <a:lnTo>
                  <a:pt x="63" y="246"/>
                </a:lnTo>
                <a:lnTo>
                  <a:pt x="66" y="245"/>
                </a:lnTo>
                <a:lnTo>
                  <a:pt x="67" y="243"/>
                </a:lnTo>
                <a:close/>
                <a:moveTo>
                  <a:pt x="47" y="172"/>
                </a:moveTo>
                <a:lnTo>
                  <a:pt x="47" y="172"/>
                </a:lnTo>
                <a:lnTo>
                  <a:pt x="49" y="172"/>
                </a:lnTo>
                <a:lnTo>
                  <a:pt x="50" y="171"/>
                </a:lnTo>
                <a:lnTo>
                  <a:pt x="52" y="171"/>
                </a:lnTo>
                <a:lnTo>
                  <a:pt x="55" y="169"/>
                </a:lnTo>
                <a:lnTo>
                  <a:pt x="72" y="169"/>
                </a:lnTo>
                <a:lnTo>
                  <a:pt x="82" y="169"/>
                </a:lnTo>
                <a:lnTo>
                  <a:pt x="85" y="169"/>
                </a:lnTo>
                <a:lnTo>
                  <a:pt x="86" y="169"/>
                </a:lnTo>
                <a:lnTo>
                  <a:pt x="90" y="171"/>
                </a:lnTo>
                <a:lnTo>
                  <a:pt x="91" y="172"/>
                </a:lnTo>
                <a:lnTo>
                  <a:pt x="91" y="167"/>
                </a:lnTo>
                <a:lnTo>
                  <a:pt x="45" y="167"/>
                </a:lnTo>
                <a:lnTo>
                  <a:pt x="45" y="169"/>
                </a:lnTo>
                <a:lnTo>
                  <a:pt x="47" y="172"/>
                </a:lnTo>
                <a:close/>
                <a:moveTo>
                  <a:pt x="265" y="248"/>
                </a:moveTo>
                <a:lnTo>
                  <a:pt x="265" y="248"/>
                </a:lnTo>
                <a:lnTo>
                  <a:pt x="260" y="248"/>
                </a:lnTo>
                <a:lnTo>
                  <a:pt x="258" y="249"/>
                </a:lnTo>
                <a:lnTo>
                  <a:pt x="246" y="257"/>
                </a:lnTo>
                <a:lnTo>
                  <a:pt x="246" y="259"/>
                </a:lnTo>
                <a:lnTo>
                  <a:pt x="247" y="262"/>
                </a:lnTo>
                <a:lnTo>
                  <a:pt x="254" y="261"/>
                </a:lnTo>
                <a:lnTo>
                  <a:pt x="254" y="259"/>
                </a:lnTo>
                <a:lnTo>
                  <a:pt x="255" y="256"/>
                </a:lnTo>
                <a:lnTo>
                  <a:pt x="263" y="248"/>
                </a:lnTo>
                <a:lnTo>
                  <a:pt x="265" y="248"/>
                </a:lnTo>
                <a:close/>
                <a:moveTo>
                  <a:pt x="410" y="232"/>
                </a:moveTo>
                <a:lnTo>
                  <a:pt x="410" y="232"/>
                </a:lnTo>
                <a:lnTo>
                  <a:pt x="410" y="238"/>
                </a:lnTo>
                <a:lnTo>
                  <a:pt x="416" y="237"/>
                </a:lnTo>
                <a:lnTo>
                  <a:pt x="416" y="224"/>
                </a:lnTo>
                <a:lnTo>
                  <a:pt x="415" y="224"/>
                </a:lnTo>
                <a:lnTo>
                  <a:pt x="411" y="223"/>
                </a:lnTo>
                <a:lnTo>
                  <a:pt x="411" y="220"/>
                </a:lnTo>
                <a:lnTo>
                  <a:pt x="411" y="218"/>
                </a:lnTo>
                <a:lnTo>
                  <a:pt x="410" y="218"/>
                </a:lnTo>
                <a:lnTo>
                  <a:pt x="410" y="220"/>
                </a:lnTo>
                <a:lnTo>
                  <a:pt x="410" y="227"/>
                </a:lnTo>
                <a:lnTo>
                  <a:pt x="411" y="231"/>
                </a:lnTo>
                <a:lnTo>
                  <a:pt x="410" y="232"/>
                </a:lnTo>
                <a:close/>
                <a:moveTo>
                  <a:pt x="49" y="109"/>
                </a:moveTo>
                <a:lnTo>
                  <a:pt x="49" y="109"/>
                </a:lnTo>
                <a:lnTo>
                  <a:pt x="55" y="106"/>
                </a:lnTo>
                <a:lnTo>
                  <a:pt x="61" y="101"/>
                </a:lnTo>
                <a:lnTo>
                  <a:pt x="61" y="100"/>
                </a:lnTo>
                <a:lnTo>
                  <a:pt x="61" y="98"/>
                </a:lnTo>
                <a:lnTo>
                  <a:pt x="52" y="103"/>
                </a:lnTo>
                <a:lnTo>
                  <a:pt x="52" y="104"/>
                </a:lnTo>
                <a:lnTo>
                  <a:pt x="50" y="106"/>
                </a:lnTo>
                <a:lnTo>
                  <a:pt x="49" y="108"/>
                </a:lnTo>
                <a:lnTo>
                  <a:pt x="47" y="108"/>
                </a:lnTo>
                <a:lnTo>
                  <a:pt x="47" y="106"/>
                </a:lnTo>
                <a:lnTo>
                  <a:pt x="45" y="106"/>
                </a:lnTo>
                <a:lnTo>
                  <a:pt x="42" y="108"/>
                </a:lnTo>
                <a:lnTo>
                  <a:pt x="39" y="106"/>
                </a:lnTo>
                <a:lnTo>
                  <a:pt x="39" y="104"/>
                </a:lnTo>
                <a:lnTo>
                  <a:pt x="39" y="103"/>
                </a:lnTo>
                <a:lnTo>
                  <a:pt x="39" y="104"/>
                </a:lnTo>
                <a:lnTo>
                  <a:pt x="37" y="104"/>
                </a:lnTo>
                <a:lnTo>
                  <a:pt x="36" y="106"/>
                </a:lnTo>
                <a:lnTo>
                  <a:pt x="36" y="109"/>
                </a:lnTo>
                <a:lnTo>
                  <a:pt x="36" y="112"/>
                </a:lnTo>
                <a:lnTo>
                  <a:pt x="37" y="112"/>
                </a:lnTo>
                <a:lnTo>
                  <a:pt x="41" y="111"/>
                </a:lnTo>
                <a:lnTo>
                  <a:pt x="42" y="109"/>
                </a:lnTo>
                <a:lnTo>
                  <a:pt x="44" y="109"/>
                </a:lnTo>
                <a:lnTo>
                  <a:pt x="45" y="109"/>
                </a:lnTo>
                <a:lnTo>
                  <a:pt x="49" y="109"/>
                </a:lnTo>
                <a:close/>
                <a:moveTo>
                  <a:pt x="246" y="253"/>
                </a:moveTo>
                <a:lnTo>
                  <a:pt x="246" y="253"/>
                </a:lnTo>
                <a:lnTo>
                  <a:pt x="216" y="261"/>
                </a:lnTo>
                <a:lnTo>
                  <a:pt x="239" y="259"/>
                </a:lnTo>
                <a:lnTo>
                  <a:pt x="246" y="253"/>
                </a:lnTo>
                <a:close/>
                <a:moveTo>
                  <a:pt x="241" y="147"/>
                </a:moveTo>
                <a:lnTo>
                  <a:pt x="241" y="147"/>
                </a:lnTo>
                <a:lnTo>
                  <a:pt x="235" y="152"/>
                </a:lnTo>
                <a:lnTo>
                  <a:pt x="235" y="153"/>
                </a:lnTo>
                <a:lnTo>
                  <a:pt x="235" y="160"/>
                </a:lnTo>
                <a:lnTo>
                  <a:pt x="243" y="158"/>
                </a:lnTo>
                <a:lnTo>
                  <a:pt x="241" y="147"/>
                </a:lnTo>
                <a:close/>
                <a:moveTo>
                  <a:pt x="44" y="215"/>
                </a:moveTo>
                <a:lnTo>
                  <a:pt x="44" y="215"/>
                </a:lnTo>
                <a:lnTo>
                  <a:pt x="49" y="210"/>
                </a:lnTo>
                <a:lnTo>
                  <a:pt x="49" y="208"/>
                </a:lnTo>
                <a:lnTo>
                  <a:pt x="45" y="191"/>
                </a:lnTo>
                <a:lnTo>
                  <a:pt x="44" y="190"/>
                </a:lnTo>
                <a:lnTo>
                  <a:pt x="44" y="215"/>
                </a:lnTo>
                <a:close/>
                <a:moveTo>
                  <a:pt x="50" y="216"/>
                </a:moveTo>
                <a:lnTo>
                  <a:pt x="50" y="216"/>
                </a:lnTo>
                <a:lnTo>
                  <a:pt x="45" y="220"/>
                </a:lnTo>
                <a:lnTo>
                  <a:pt x="44" y="221"/>
                </a:lnTo>
                <a:lnTo>
                  <a:pt x="44" y="223"/>
                </a:lnTo>
                <a:lnTo>
                  <a:pt x="44" y="224"/>
                </a:lnTo>
                <a:lnTo>
                  <a:pt x="42" y="226"/>
                </a:lnTo>
                <a:lnTo>
                  <a:pt x="41" y="226"/>
                </a:lnTo>
                <a:lnTo>
                  <a:pt x="39" y="224"/>
                </a:lnTo>
                <a:lnTo>
                  <a:pt x="36" y="227"/>
                </a:lnTo>
                <a:lnTo>
                  <a:pt x="34" y="231"/>
                </a:lnTo>
                <a:lnTo>
                  <a:pt x="33" y="232"/>
                </a:lnTo>
                <a:lnTo>
                  <a:pt x="31" y="232"/>
                </a:lnTo>
                <a:lnTo>
                  <a:pt x="30" y="234"/>
                </a:lnTo>
                <a:lnTo>
                  <a:pt x="28" y="235"/>
                </a:lnTo>
                <a:lnTo>
                  <a:pt x="52" y="221"/>
                </a:lnTo>
                <a:lnTo>
                  <a:pt x="50" y="216"/>
                </a:lnTo>
                <a:close/>
                <a:moveTo>
                  <a:pt x="232" y="270"/>
                </a:moveTo>
                <a:lnTo>
                  <a:pt x="232" y="270"/>
                </a:lnTo>
                <a:lnTo>
                  <a:pt x="268" y="272"/>
                </a:lnTo>
                <a:lnTo>
                  <a:pt x="273" y="272"/>
                </a:lnTo>
                <a:lnTo>
                  <a:pt x="271" y="268"/>
                </a:lnTo>
                <a:lnTo>
                  <a:pt x="250" y="268"/>
                </a:lnTo>
                <a:lnTo>
                  <a:pt x="232" y="270"/>
                </a:lnTo>
                <a:close/>
                <a:moveTo>
                  <a:pt x="33" y="194"/>
                </a:moveTo>
                <a:lnTo>
                  <a:pt x="33" y="194"/>
                </a:lnTo>
                <a:lnTo>
                  <a:pt x="34" y="224"/>
                </a:lnTo>
                <a:lnTo>
                  <a:pt x="37" y="221"/>
                </a:lnTo>
                <a:lnTo>
                  <a:pt x="37" y="220"/>
                </a:lnTo>
                <a:lnTo>
                  <a:pt x="36" y="207"/>
                </a:lnTo>
                <a:lnTo>
                  <a:pt x="33" y="194"/>
                </a:lnTo>
                <a:close/>
                <a:moveTo>
                  <a:pt x="149" y="215"/>
                </a:moveTo>
                <a:lnTo>
                  <a:pt x="149" y="215"/>
                </a:lnTo>
                <a:lnTo>
                  <a:pt x="148" y="215"/>
                </a:lnTo>
                <a:lnTo>
                  <a:pt x="145" y="232"/>
                </a:lnTo>
                <a:lnTo>
                  <a:pt x="151" y="234"/>
                </a:lnTo>
                <a:lnTo>
                  <a:pt x="149" y="215"/>
                </a:lnTo>
                <a:close/>
                <a:moveTo>
                  <a:pt x="52" y="238"/>
                </a:moveTo>
                <a:lnTo>
                  <a:pt x="52" y="238"/>
                </a:lnTo>
                <a:lnTo>
                  <a:pt x="52" y="237"/>
                </a:lnTo>
                <a:lnTo>
                  <a:pt x="50" y="238"/>
                </a:lnTo>
                <a:lnTo>
                  <a:pt x="36" y="246"/>
                </a:lnTo>
                <a:lnTo>
                  <a:pt x="31" y="249"/>
                </a:lnTo>
                <a:lnTo>
                  <a:pt x="30" y="251"/>
                </a:lnTo>
                <a:lnTo>
                  <a:pt x="34" y="254"/>
                </a:lnTo>
                <a:lnTo>
                  <a:pt x="52" y="238"/>
                </a:lnTo>
                <a:close/>
                <a:moveTo>
                  <a:pt x="426" y="272"/>
                </a:moveTo>
                <a:lnTo>
                  <a:pt x="426" y="272"/>
                </a:lnTo>
                <a:lnTo>
                  <a:pt x="427" y="272"/>
                </a:lnTo>
                <a:lnTo>
                  <a:pt x="429" y="270"/>
                </a:lnTo>
                <a:lnTo>
                  <a:pt x="430" y="268"/>
                </a:lnTo>
                <a:lnTo>
                  <a:pt x="430" y="267"/>
                </a:lnTo>
                <a:lnTo>
                  <a:pt x="429" y="245"/>
                </a:lnTo>
                <a:lnTo>
                  <a:pt x="427" y="227"/>
                </a:lnTo>
                <a:lnTo>
                  <a:pt x="426" y="231"/>
                </a:lnTo>
                <a:lnTo>
                  <a:pt x="426" y="237"/>
                </a:lnTo>
                <a:lnTo>
                  <a:pt x="427" y="245"/>
                </a:lnTo>
                <a:lnTo>
                  <a:pt x="427" y="249"/>
                </a:lnTo>
                <a:lnTo>
                  <a:pt x="429" y="262"/>
                </a:lnTo>
                <a:lnTo>
                  <a:pt x="429" y="265"/>
                </a:lnTo>
                <a:lnTo>
                  <a:pt x="427" y="270"/>
                </a:lnTo>
                <a:lnTo>
                  <a:pt x="426" y="272"/>
                </a:lnTo>
                <a:close/>
                <a:moveTo>
                  <a:pt x="83" y="208"/>
                </a:moveTo>
                <a:lnTo>
                  <a:pt x="83" y="208"/>
                </a:lnTo>
                <a:lnTo>
                  <a:pt x="83" y="188"/>
                </a:lnTo>
                <a:lnTo>
                  <a:pt x="78" y="188"/>
                </a:lnTo>
                <a:lnTo>
                  <a:pt x="78" y="190"/>
                </a:lnTo>
                <a:lnTo>
                  <a:pt x="80" y="205"/>
                </a:lnTo>
                <a:lnTo>
                  <a:pt x="82" y="207"/>
                </a:lnTo>
                <a:lnTo>
                  <a:pt x="83" y="208"/>
                </a:lnTo>
                <a:close/>
                <a:moveTo>
                  <a:pt x="366" y="194"/>
                </a:moveTo>
                <a:lnTo>
                  <a:pt x="366" y="194"/>
                </a:lnTo>
                <a:lnTo>
                  <a:pt x="367" y="193"/>
                </a:lnTo>
                <a:lnTo>
                  <a:pt x="369" y="190"/>
                </a:lnTo>
                <a:lnTo>
                  <a:pt x="370" y="185"/>
                </a:lnTo>
                <a:lnTo>
                  <a:pt x="370" y="183"/>
                </a:lnTo>
                <a:lnTo>
                  <a:pt x="372" y="182"/>
                </a:lnTo>
                <a:lnTo>
                  <a:pt x="375" y="182"/>
                </a:lnTo>
                <a:lnTo>
                  <a:pt x="375" y="183"/>
                </a:lnTo>
                <a:lnTo>
                  <a:pt x="377" y="179"/>
                </a:lnTo>
                <a:lnTo>
                  <a:pt x="370" y="182"/>
                </a:lnTo>
                <a:lnTo>
                  <a:pt x="364" y="183"/>
                </a:lnTo>
                <a:lnTo>
                  <a:pt x="366" y="194"/>
                </a:lnTo>
                <a:close/>
                <a:moveTo>
                  <a:pt x="247" y="265"/>
                </a:moveTo>
                <a:lnTo>
                  <a:pt x="247" y="265"/>
                </a:lnTo>
                <a:lnTo>
                  <a:pt x="225" y="267"/>
                </a:lnTo>
                <a:lnTo>
                  <a:pt x="202" y="265"/>
                </a:lnTo>
                <a:lnTo>
                  <a:pt x="200" y="268"/>
                </a:lnTo>
                <a:lnTo>
                  <a:pt x="220" y="268"/>
                </a:lnTo>
                <a:lnTo>
                  <a:pt x="236" y="267"/>
                </a:lnTo>
                <a:lnTo>
                  <a:pt x="246" y="265"/>
                </a:lnTo>
                <a:lnTo>
                  <a:pt x="247" y="265"/>
                </a:lnTo>
                <a:close/>
                <a:moveTo>
                  <a:pt x="28" y="142"/>
                </a:moveTo>
                <a:lnTo>
                  <a:pt x="28" y="142"/>
                </a:lnTo>
                <a:lnTo>
                  <a:pt x="28" y="134"/>
                </a:lnTo>
                <a:lnTo>
                  <a:pt x="22" y="139"/>
                </a:lnTo>
                <a:lnTo>
                  <a:pt x="15" y="144"/>
                </a:lnTo>
                <a:lnTo>
                  <a:pt x="20" y="144"/>
                </a:lnTo>
                <a:lnTo>
                  <a:pt x="23" y="144"/>
                </a:lnTo>
                <a:lnTo>
                  <a:pt x="25" y="142"/>
                </a:lnTo>
                <a:lnTo>
                  <a:pt x="28" y="142"/>
                </a:lnTo>
                <a:close/>
                <a:moveTo>
                  <a:pt x="140" y="210"/>
                </a:moveTo>
                <a:lnTo>
                  <a:pt x="140" y="210"/>
                </a:lnTo>
                <a:lnTo>
                  <a:pt x="138" y="221"/>
                </a:lnTo>
                <a:lnTo>
                  <a:pt x="138" y="223"/>
                </a:lnTo>
                <a:lnTo>
                  <a:pt x="140" y="231"/>
                </a:lnTo>
                <a:lnTo>
                  <a:pt x="142" y="232"/>
                </a:lnTo>
                <a:lnTo>
                  <a:pt x="142" y="226"/>
                </a:lnTo>
                <a:lnTo>
                  <a:pt x="143" y="223"/>
                </a:lnTo>
                <a:lnTo>
                  <a:pt x="142" y="221"/>
                </a:lnTo>
                <a:lnTo>
                  <a:pt x="142" y="220"/>
                </a:lnTo>
                <a:lnTo>
                  <a:pt x="140" y="212"/>
                </a:lnTo>
                <a:lnTo>
                  <a:pt x="140" y="210"/>
                </a:lnTo>
                <a:close/>
                <a:moveTo>
                  <a:pt x="197" y="93"/>
                </a:moveTo>
                <a:lnTo>
                  <a:pt x="197" y="93"/>
                </a:lnTo>
                <a:lnTo>
                  <a:pt x="197" y="106"/>
                </a:lnTo>
                <a:lnTo>
                  <a:pt x="200" y="106"/>
                </a:lnTo>
                <a:lnTo>
                  <a:pt x="203" y="92"/>
                </a:lnTo>
                <a:lnTo>
                  <a:pt x="200" y="93"/>
                </a:lnTo>
                <a:lnTo>
                  <a:pt x="197" y="93"/>
                </a:lnTo>
                <a:close/>
                <a:moveTo>
                  <a:pt x="19" y="149"/>
                </a:moveTo>
                <a:lnTo>
                  <a:pt x="19" y="149"/>
                </a:lnTo>
                <a:lnTo>
                  <a:pt x="23" y="179"/>
                </a:lnTo>
                <a:lnTo>
                  <a:pt x="23" y="160"/>
                </a:lnTo>
                <a:lnTo>
                  <a:pt x="22" y="156"/>
                </a:lnTo>
                <a:lnTo>
                  <a:pt x="22" y="155"/>
                </a:lnTo>
                <a:lnTo>
                  <a:pt x="23" y="149"/>
                </a:lnTo>
                <a:lnTo>
                  <a:pt x="19" y="149"/>
                </a:lnTo>
                <a:close/>
                <a:moveTo>
                  <a:pt x="310" y="212"/>
                </a:moveTo>
                <a:lnTo>
                  <a:pt x="310" y="212"/>
                </a:lnTo>
                <a:lnTo>
                  <a:pt x="314" y="224"/>
                </a:lnTo>
                <a:lnTo>
                  <a:pt x="315" y="223"/>
                </a:lnTo>
                <a:lnTo>
                  <a:pt x="317" y="223"/>
                </a:lnTo>
                <a:lnTo>
                  <a:pt x="317" y="213"/>
                </a:lnTo>
                <a:lnTo>
                  <a:pt x="317" y="212"/>
                </a:lnTo>
                <a:lnTo>
                  <a:pt x="317" y="210"/>
                </a:lnTo>
                <a:lnTo>
                  <a:pt x="310" y="212"/>
                </a:lnTo>
                <a:close/>
                <a:moveTo>
                  <a:pt x="28" y="160"/>
                </a:moveTo>
                <a:lnTo>
                  <a:pt x="28" y="160"/>
                </a:lnTo>
                <a:lnTo>
                  <a:pt x="26" y="164"/>
                </a:lnTo>
                <a:lnTo>
                  <a:pt x="26" y="169"/>
                </a:lnTo>
                <a:lnTo>
                  <a:pt x="26" y="174"/>
                </a:lnTo>
                <a:lnTo>
                  <a:pt x="26" y="179"/>
                </a:lnTo>
                <a:lnTo>
                  <a:pt x="26" y="182"/>
                </a:lnTo>
                <a:lnTo>
                  <a:pt x="31" y="180"/>
                </a:lnTo>
                <a:lnTo>
                  <a:pt x="28" y="160"/>
                </a:lnTo>
                <a:close/>
                <a:moveTo>
                  <a:pt x="224" y="238"/>
                </a:moveTo>
                <a:lnTo>
                  <a:pt x="224" y="238"/>
                </a:lnTo>
                <a:lnTo>
                  <a:pt x="232" y="237"/>
                </a:lnTo>
                <a:lnTo>
                  <a:pt x="236" y="235"/>
                </a:lnTo>
                <a:lnTo>
                  <a:pt x="239" y="232"/>
                </a:lnTo>
                <a:lnTo>
                  <a:pt x="243" y="231"/>
                </a:lnTo>
                <a:lnTo>
                  <a:pt x="243" y="229"/>
                </a:lnTo>
                <a:lnTo>
                  <a:pt x="224" y="235"/>
                </a:lnTo>
                <a:lnTo>
                  <a:pt x="224" y="238"/>
                </a:lnTo>
                <a:close/>
                <a:moveTo>
                  <a:pt x="252" y="215"/>
                </a:moveTo>
                <a:lnTo>
                  <a:pt x="252" y="215"/>
                </a:lnTo>
                <a:lnTo>
                  <a:pt x="250" y="213"/>
                </a:lnTo>
                <a:lnTo>
                  <a:pt x="250" y="215"/>
                </a:lnTo>
                <a:lnTo>
                  <a:pt x="238" y="218"/>
                </a:lnTo>
                <a:lnTo>
                  <a:pt x="233" y="220"/>
                </a:lnTo>
                <a:lnTo>
                  <a:pt x="227" y="223"/>
                </a:lnTo>
                <a:lnTo>
                  <a:pt x="222" y="224"/>
                </a:lnTo>
                <a:lnTo>
                  <a:pt x="222" y="227"/>
                </a:lnTo>
                <a:lnTo>
                  <a:pt x="228" y="227"/>
                </a:lnTo>
                <a:lnTo>
                  <a:pt x="228" y="226"/>
                </a:lnTo>
                <a:lnTo>
                  <a:pt x="228" y="223"/>
                </a:lnTo>
                <a:lnTo>
                  <a:pt x="230" y="223"/>
                </a:lnTo>
                <a:lnTo>
                  <a:pt x="232" y="221"/>
                </a:lnTo>
                <a:lnTo>
                  <a:pt x="250" y="215"/>
                </a:lnTo>
                <a:lnTo>
                  <a:pt x="252" y="215"/>
                </a:lnTo>
                <a:close/>
                <a:moveTo>
                  <a:pt x="209" y="197"/>
                </a:moveTo>
                <a:lnTo>
                  <a:pt x="209" y="197"/>
                </a:lnTo>
                <a:lnTo>
                  <a:pt x="211" y="208"/>
                </a:lnTo>
                <a:lnTo>
                  <a:pt x="217" y="208"/>
                </a:lnTo>
                <a:lnTo>
                  <a:pt x="217" y="207"/>
                </a:lnTo>
                <a:lnTo>
                  <a:pt x="217" y="205"/>
                </a:lnTo>
                <a:lnTo>
                  <a:pt x="214" y="202"/>
                </a:lnTo>
                <a:lnTo>
                  <a:pt x="213" y="199"/>
                </a:lnTo>
                <a:lnTo>
                  <a:pt x="213" y="197"/>
                </a:lnTo>
                <a:lnTo>
                  <a:pt x="209" y="197"/>
                </a:lnTo>
                <a:close/>
                <a:moveTo>
                  <a:pt x="321" y="62"/>
                </a:moveTo>
                <a:lnTo>
                  <a:pt x="321" y="62"/>
                </a:lnTo>
                <a:lnTo>
                  <a:pt x="320" y="62"/>
                </a:lnTo>
                <a:lnTo>
                  <a:pt x="317" y="55"/>
                </a:lnTo>
                <a:lnTo>
                  <a:pt x="312" y="51"/>
                </a:lnTo>
                <a:lnTo>
                  <a:pt x="309" y="46"/>
                </a:lnTo>
                <a:lnTo>
                  <a:pt x="304" y="44"/>
                </a:lnTo>
                <a:lnTo>
                  <a:pt x="304" y="48"/>
                </a:lnTo>
                <a:lnTo>
                  <a:pt x="306" y="49"/>
                </a:lnTo>
                <a:lnTo>
                  <a:pt x="307" y="51"/>
                </a:lnTo>
                <a:lnTo>
                  <a:pt x="312" y="55"/>
                </a:lnTo>
                <a:lnTo>
                  <a:pt x="315" y="55"/>
                </a:lnTo>
                <a:lnTo>
                  <a:pt x="317" y="57"/>
                </a:lnTo>
                <a:lnTo>
                  <a:pt x="317" y="59"/>
                </a:lnTo>
                <a:lnTo>
                  <a:pt x="317" y="60"/>
                </a:lnTo>
                <a:lnTo>
                  <a:pt x="321" y="62"/>
                </a:lnTo>
                <a:close/>
                <a:moveTo>
                  <a:pt x="44" y="231"/>
                </a:moveTo>
                <a:lnTo>
                  <a:pt x="44" y="231"/>
                </a:lnTo>
                <a:lnTo>
                  <a:pt x="42" y="231"/>
                </a:lnTo>
                <a:lnTo>
                  <a:pt x="30" y="238"/>
                </a:lnTo>
                <a:lnTo>
                  <a:pt x="26" y="242"/>
                </a:lnTo>
                <a:lnTo>
                  <a:pt x="22" y="242"/>
                </a:lnTo>
                <a:lnTo>
                  <a:pt x="23" y="243"/>
                </a:lnTo>
                <a:lnTo>
                  <a:pt x="25" y="243"/>
                </a:lnTo>
                <a:lnTo>
                  <a:pt x="28" y="245"/>
                </a:lnTo>
                <a:lnTo>
                  <a:pt x="44" y="231"/>
                </a:lnTo>
                <a:close/>
                <a:moveTo>
                  <a:pt x="288" y="182"/>
                </a:moveTo>
                <a:lnTo>
                  <a:pt x="288" y="182"/>
                </a:lnTo>
                <a:lnTo>
                  <a:pt x="280" y="180"/>
                </a:lnTo>
                <a:lnTo>
                  <a:pt x="282" y="183"/>
                </a:lnTo>
                <a:lnTo>
                  <a:pt x="284" y="186"/>
                </a:lnTo>
                <a:lnTo>
                  <a:pt x="287" y="186"/>
                </a:lnTo>
                <a:lnTo>
                  <a:pt x="291" y="188"/>
                </a:lnTo>
                <a:lnTo>
                  <a:pt x="293" y="183"/>
                </a:lnTo>
                <a:lnTo>
                  <a:pt x="290" y="183"/>
                </a:lnTo>
                <a:lnTo>
                  <a:pt x="288" y="182"/>
                </a:lnTo>
                <a:close/>
                <a:moveTo>
                  <a:pt x="187" y="128"/>
                </a:moveTo>
                <a:lnTo>
                  <a:pt x="187" y="128"/>
                </a:lnTo>
                <a:lnTo>
                  <a:pt x="184" y="130"/>
                </a:lnTo>
                <a:lnTo>
                  <a:pt x="186" y="144"/>
                </a:lnTo>
                <a:lnTo>
                  <a:pt x="190" y="139"/>
                </a:lnTo>
                <a:lnTo>
                  <a:pt x="189" y="134"/>
                </a:lnTo>
                <a:lnTo>
                  <a:pt x="189" y="133"/>
                </a:lnTo>
                <a:lnTo>
                  <a:pt x="189" y="131"/>
                </a:lnTo>
                <a:lnTo>
                  <a:pt x="187" y="128"/>
                </a:lnTo>
                <a:close/>
                <a:moveTo>
                  <a:pt x="214" y="183"/>
                </a:moveTo>
                <a:lnTo>
                  <a:pt x="214" y="183"/>
                </a:lnTo>
                <a:lnTo>
                  <a:pt x="209" y="183"/>
                </a:lnTo>
                <a:lnTo>
                  <a:pt x="208" y="183"/>
                </a:lnTo>
                <a:lnTo>
                  <a:pt x="208" y="185"/>
                </a:lnTo>
                <a:lnTo>
                  <a:pt x="208" y="194"/>
                </a:lnTo>
                <a:lnTo>
                  <a:pt x="209" y="194"/>
                </a:lnTo>
                <a:lnTo>
                  <a:pt x="211" y="193"/>
                </a:lnTo>
                <a:lnTo>
                  <a:pt x="213" y="193"/>
                </a:lnTo>
                <a:lnTo>
                  <a:pt x="213" y="190"/>
                </a:lnTo>
                <a:lnTo>
                  <a:pt x="214" y="188"/>
                </a:lnTo>
                <a:lnTo>
                  <a:pt x="214" y="186"/>
                </a:lnTo>
                <a:lnTo>
                  <a:pt x="214" y="183"/>
                </a:lnTo>
                <a:close/>
                <a:moveTo>
                  <a:pt x="149" y="251"/>
                </a:moveTo>
                <a:lnTo>
                  <a:pt x="149" y="251"/>
                </a:lnTo>
                <a:lnTo>
                  <a:pt x="143" y="245"/>
                </a:lnTo>
                <a:lnTo>
                  <a:pt x="135" y="242"/>
                </a:lnTo>
                <a:lnTo>
                  <a:pt x="132" y="242"/>
                </a:lnTo>
                <a:lnTo>
                  <a:pt x="132" y="243"/>
                </a:lnTo>
                <a:lnTo>
                  <a:pt x="134" y="245"/>
                </a:lnTo>
                <a:lnTo>
                  <a:pt x="138" y="246"/>
                </a:lnTo>
                <a:lnTo>
                  <a:pt x="145" y="251"/>
                </a:lnTo>
                <a:lnTo>
                  <a:pt x="149" y="257"/>
                </a:lnTo>
                <a:lnTo>
                  <a:pt x="151" y="259"/>
                </a:lnTo>
                <a:lnTo>
                  <a:pt x="149" y="256"/>
                </a:lnTo>
                <a:lnTo>
                  <a:pt x="149" y="251"/>
                </a:lnTo>
                <a:close/>
                <a:moveTo>
                  <a:pt x="211" y="81"/>
                </a:moveTo>
                <a:lnTo>
                  <a:pt x="211" y="81"/>
                </a:lnTo>
                <a:lnTo>
                  <a:pt x="213" y="81"/>
                </a:lnTo>
                <a:lnTo>
                  <a:pt x="213" y="82"/>
                </a:lnTo>
                <a:lnTo>
                  <a:pt x="213" y="84"/>
                </a:lnTo>
                <a:lnTo>
                  <a:pt x="213" y="85"/>
                </a:lnTo>
                <a:lnTo>
                  <a:pt x="220" y="85"/>
                </a:lnTo>
                <a:lnTo>
                  <a:pt x="222" y="79"/>
                </a:lnTo>
                <a:lnTo>
                  <a:pt x="219" y="81"/>
                </a:lnTo>
                <a:lnTo>
                  <a:pt x="217" y="79"/>
                </a:lnTo>
                <a:lnTo>
                  <a:pt x="211" y="81"/>
                </a:lnTo>
                <a:close/>
                <a:moveTo>
                  <a:pt x="162" y="199"/>
                </a:moveTo>
                <a:lnTo>
                  <a:pt x="162" y="199"/>
                </a:lnTo>
                <a:lnTo>
                  <a:pt x="161" y="197"/>
                </a:lnTo>
                <a:lnTo>
                  <a:pt x="161" y="194"/>
                </a:lnTo>
                <a:lnTo>
                  <a:pt x="156" y="194"/>
                </a:lnTo>
                <a:lnTo>
                  <a:pt x="157" y="208"/>
                </a:lnTo>
                <a:lnTo>
                  <a:pt x="159" y="207"/>
                </a:lnTo>
                <a:lnTo>
                  <a:pt x="161" y="205"/>
                </a:lnTo>
                <a:lnTo>
                  <a:pt x="161" y="202"/>
                </a:lnTo>
                <a:lnTo>
                  <a:pt x="162" y="199"/>
                </a:lnTo>
                <a:close/>
                <a:moveTo>
                  <a:pt x="170" y="207"/>
                </a:moveTo>
                <a:lnTo>
                  <a:pt x="170" y="207"/>
                </a:lnTo>
                <a:lnTo>
                  <a:pt x="173" y="213"/>
                </a:lnTo>
                <a:lnTo>
                  <a:pt x="178" y="213"/>
                </a:lnTo>
                <a:lnTo>
                  <a:pt x="178" y="205"/>
                </a:lnTo>
                <a:lnTo>
                  <a:pt x="170" y="207"/>
                </a:lnTo>
                <a:close/>
                <a:moveTo>
                  <a:pt x="183" y="213"/>
                </a:moveTo>
                <a:lnTo>
                  <a:pt x="183" y="213"/>
                </a:lnTo>
                <a:lnTo>
                  <a:pt x="189" y="212"/>
                </a:lnTo>
                <a:lnTo>
                  <a:pt x="186" y="204"/>
                </a:lnTo>
                <a:lnTo>
                  <a:pt x="183" y="204"/>
                </a:lnTo>
                <a:lnTo>
                  <a:pt x="183" y="213"/>
                </a:lnTo>
                <a:close/>
                <a:moveTo>
                  <a:pt x="192" y="216"/>
                </a:moveTo>
                <a:lnTo>
                  <a:pt x="192" y="216"/>
                </a:lnTo>
                <a:lnTo>
                  <a:pt x="183" y="218"/>
                </a:lnTo>
                <a:lnTo>
                  <a:pt x="184" y="223"/>
                </a:lnTo>
                <a:lnTo>
                  <a:pt x="194" y="223"/>
                </a:lnTo>
                <a:lnTo>
                  <a:pt x="192" y="220"/>
                </a:lnTo>
                <a:lnTo>
                  <a:pt x="192" y="216"/>
                </a:lnTo>
                <a:close/>
                <a:moveTo>
                  <a:pt x="179" y="55"/>
                </a:moveTo>
                <a:lnTo>
                  <a:pt x="179" y="55"/>
                </a:lnTo>
                <a:lnTo>
                  <a:pt x="181" y="57"/>
                </a:lnTo>
                <a:lnTo>
                  <a:pt x="183" y="57"/>
                </a:lnTo>
                <a:lnTo>
                  <a:pt x="184" y="57"/>
                </a:lnTo>
                <a:lnTo>
                  <a:pt x="214" y="55"/>
                </a:lnTo>
                <a:lnTo>
                  <a:pt x="222" y="54"/>
                </a:lnTo>
                <a:lnTo>
                  <a:pt x="224" y="54"/>
                </a:lnTo>
                <a:lnTo>
                  <a:pt x="179" y="55"/>
                </a:lnTo>
                <a:close/>
                <a:moveTo>
                  <a:pt x="71" y="204"/>
                </a:moveTo>
                <a:lnTo>
                  <a:pt x="71" y="204"/>
                </a:lnTo>
                <a:lnTo>
                  <a:pt x="72" y="190"/>
                </a:lnTo>
                <a:lnTo>
                  <a:pt x="66" y="193"/>
                </a:lnTo>
                <a:lnTo>
                  <a:pt x="67" y="202"/>
                </a:lnTo>
                <a:lnTo>
                  <a:pt x="71" y="204"/>
                </a:lnTo>
                <a:close/>
                <a:moveTo>
                  <a:pt x="252" y="234"/>
                </a:moveTo>
                <a:lnTo>
                  <a:pt x="252" y="234"/>
                </a:lnTo>
                <a:lnTo>
                  <a:pt x="260" y="232"/>
                </a:lnTo>
                <a:lnTo>
                  <a:pt x="261" y="232"/>
                </a:lnTo>
                <a:lnTo>
                  <a:pt x="263" y="231"/>
                </a:lnTo>
                <a:lnTo>
                  <a:pt x="266" y="226"/>
                </a:lnTo>
                <a:lnTo>
                  <a:pt x="268" y="224"/>
                </a:lnTo>
                <a:lnTo>
                  <a:pt x="265" y="226"/>
                </a:lnTo>
                <a:lnTo>
                  <a:pt x="261" y="227"/>
                </a:lnTo>
                <a:lnTo>
                  <a:pt x="255" y="231"/>
                </a:lnTo>
                <a:lnTo>
                  <a:pt x="252" y="234"/>
                </a:lnTo>
                <a:close/>
                <a:moveTo>
                  <a:pt x="175" y="227"/>
                </a:moveTo>
                <a:lnTo>
                  <a:pt x="175" y="227"/>
                </a:lnTo>
                <a:lnTo>
                  <a:pt x="168" y="226"/>
                </a:lnTo>
                <a:lnTo>
                  <a:pt x="170" y="237"/>
                </a:lnTo>
                <a:lnTo>
                  <a:pt x="173" y="235"/>
                </a:lnTo>
                <a:lnTo>
                  <a:pt x="175" y="234"/>
                </a:lnTo>
                <a:lnTo>
                  <a:pt x="175" y="227"/>
                </a:lnTo>
                <a:close/>
                <a:moveTo>
                  <a:pt x="288" y="59"/>
                </a:moveTo>
                <a:lnTo>
                  <a:pt x="288" y="59"/>
                </a:lnTo>
                <a:lnTo>
                  <a:pt x="284" y="57"/>
                </a:lnTo>
                <a:lnTo>
                  <a:pt x="279" y="60"/>
                </a:lnTo>
                <a:lnTo>
                  <a:pt x="282" y="63"/>
                </a:lnTo>
                <a:lnTo>
                  <a:pt x="287" y="65"/>
                </a:lnTo>
                <a:lnTo>
                  <a:pt x="288" y="62"/>
                </a:lnTo>
                <a:lnTo>
                  <a:pt x="288" y="60"/>
                </a:lnTo>
                <a:lnTo>
                  <a:pt x="288" y="59"/>
                </a:lnTo>
                <a:close/>
                <a:moveTo>
                  <a:pt x="273" y="186"/>
                </a:moveTo>
                <a:lnTo>
                  <a:pt x="273" y="186"/>
                </a:lnTo>
                <a:lnTo>
                  <a:pt x="269" y="185"/>
                </a:lnTo>
                <a:lnTo>
                  <a:pt x="266" y="185"/>
                </a:lnTo>
                <a:lnTo>
                  <a:pt x="265" y="186"/>
                </a:lnTo>
                <a:lnTo>
                  <a:pt x="266" y="186"/>
                </a:lnTo>
                <a:lnTo>
                  <a:pt x="268" y="186"/>
                </a:lnTo>
                <a:lnTo>
                  <a:pt x="268" y="188"/>
                </a:lnTo>
                <a:lnTo>
                  <a:pt x="266" y="190"/>
                </a:lnTo>
                <a:lnTo>
                  <a:pt x="265" y="190"/>
                </a:lnTo>
                <a:lnTo>
                  <a:pt x="266" y="194"/>
                </a:lnTo>
                <a:lnTo>
                  <a:pt x="273" y="193"/>
                </a:lnTo>
                <a:lnTo>
                  <a:pt x="273" y="186"/>
                </a:lnTo>
                <a:close/>
                <a:moveTo>
                  <a:pt x="405" y="245"/>
                </a:moveTo>
                <a:lnTo>
                  <a:pt x="405" y="245"/>
                </a:lnTo>
                <a:lnTo>
                  <a:pt x="399" y="248"/>
                </a:lnTo>
                <a:lnTo>
                  <a:pt x="399" y="249"/>
                </a:lnTo>
                <a:lnTo>
                  <a:pt x="397" y="251"/>
                </a:lnTo>
                <a:lnTo>
                  <a:pt x="394" y="251"/>
                </a:lnTo>
                <a:lnTo>
                  <a:pt x="394" y="249"/>
                </a:lnTo>
                <a:lnTo>
                  <a:pt x="391" y="251"/>
                </a:lnTo>
                <a:lnTo>
                  <a:pt x="388" y="253"/>
                </a:lnTo>
                <a:lnTo>
                  <a:pt x="397" y="253"/>
                </a:lnTo>
                <a:lnTo>
                  <a:pt x="407" y="249"/>
                </a:lnTo>
                <a:lnTo>
                  <a:pt x="405" y="245"/>
                </a:lnTo>
                <a:close/>
                <a:moveTo>
                  <a:pt x="91" y="76"/>
                </a:moveTo>
                <a:lnTo>
                  <a:pt x="91" y="76"/>
                </a:lnTo>
                <a:lnTo>
                  <a:pt x="93" y="76"/>
                </a:lnTo>
                <a:lnTo>
                  <a:pt x="96" y="76"/>
                </a:lnTo>
                <a:lnTo>
                  <a:pt x="127" y="76"/>
                </a:lnTo>
                <a:lnTo>
                  <a:pt x="132" y="76"/>
                </a:lnTo>
                <a:lnTo>
                  <a:pt x="135" y="76"/>
                </a:lnTo>
                <a:lnTo>
                  <a:pt x="135" y="74"/>
                </a:lnTo>
                <a:lnTo>
                  <a:pt x="91" y="76"/>
                </a:lnTo>
                <a:close/>
                <a:moveTo>
                  <a:pt x="372" y="235"/>
                </a:moveTo>
                <a:lnTo>
                  <a:pt x="372" y="235"/>
                </a:lnTo>
                <a:lnTo>
                  <a:pt x="373" y="237"/>
                </a:lnTo>
                <a:lnTo>
                  <a:pt x="375" y="237"/>
                </a:lnTo>
                <a:lnTo>
                  <a:pt x="383" y="235"/>
                </a:lnTo>
                <a:lnTo>
                  <a:pt x="385" y="235"/>
                </a:lnTo>
                <a:lnTo>
                  <a:pt x="383" y="231"/>
                </a:lnTo>
                <a:lnTo>
                  <a:pt x="372" y="235"/>
                </a:lnTo>
                <a:close/>
                <a:moveTo>
                  <a:pt x="367" y="114"/>
                </a:moveTo>
                <a:lnTo>
                  <a:pt x="367" y="114"/>
                </a:lnTo>
                <a:lnTo>
                  <a:pt x="359" y="117"/>
                </a:lnTo>
                <a:lnTo>
                  <a:pt x="361" y="122"/>
                </a:lnTo>
                <a:lnTo>
                  <a:pt x="367" y="122"/>
                </a:lnTo>
                <a:lnTo>
                  <a:pt x="367" y="120"/>
                </a:lnTo>
                <a:lnTo>
                  <a:pt x="370" y="117"/>
                </a:lnTo>
                <a:lnTo>
                  <a:pt x="367" y="114"/>
                </a:lnTo>
                <a:close/>
                <a:moveTo>
                  <a:pt x="194" y="276"/>
                </a:moveTo>
                <a:lnTo>
                  <a:pt x="194" y="276"/>
                </a:lnTo>
                <a:lnTo>
                  <a:pt x="165" y="276"/>
                </a:lnTo>
                <a:lnTo>
                  <a:pt x="161" y="276"/>
                </a:lnTo>
                <a:lnTo>
                  <a:pt x="157" y="278"/>
                </a:lnTo>
                <a:lnTo>
                  <a:pt x="165" y="278"/>
                </a:lnTo>
                <a:lnTo>
                  <a:pt x="186" y="278"/>
                </a:lnTo>
                <a:lnTo>
                  <a:pt x="194" y="276"/>
                </a:lnTo>
                <a:close/>
                <a:moveTo>
                  <a:pt x="12" y="150"/>
                </a:moveTo>
                <a:lnTo>
                  <a:pt x="12" y="150"/>
                </a:lnTo>
                <a:lnTo>
                  <a:pt x="12" y="161"/>
                </a:lnTo>
                <a:lnTo>
                  <a:pt x="14" y="163"/>
                </a:lnTo>
                <a:lnTo>
                  <a:pt x="14" y="164"/>
                </a:lnTo>
                <a:lnTo>
                  <a:pt x="14" y="167"/>
                </a:lnTo>
                <a:lnTo>
                  <a:pt x="15" y="147"/>
                </a:lnTo>
                <a:lnTo>
                  <a:pt x="14" y="147"/>
                </a:lnTo>
                <a:lnTo>
                  <a:pt x="14" y="149"/>
                </a:lnTo>
                <a:lnTo>
                  <a:pt x="12" y="150"/>
                </a:lnTo>
                <a:close/>
                <a:moveTo>
                  <a:pt x="351" y="188"/>
                </a:moveTo>
                <a:lnTo>
                  <a:pt x="351" y="188"/>
                </a:lnTo>
                <a:lnTo>
                  <a:pt x="353" y="190"/>
                </a:lnTo>
                <a:lnTo>
                  <a:pt x="351" y="191"/>
                </a:lnTo>
                <a:lnTo>
                  <a:pt x="353" y="197"/>
                </a:lnTo>
                <a:lnTo>
                  <a:pt x="355" y="197"/>
                </a:lnTo>
                <a:lnTo>
                  <a:pt x="356" y="185"/>
                </a:lnTo>
                <a:lnTo>
                  <a:pt x="350" y="185"/>
                </a:lnTo>
                <a:lnTo>
                  <a:pt x="351" y="188"/>
                </a:lnTo>
                <a:close/>
                <a:moveTo>
                  <a:pt x="82" y="52"/>
                </a:moveTo>
                <a:lnTo>
                  <a:pt x="82" y="52"/>
                </a:lnTo>
                <a:lnTo>
                  <a:pt x="78" y="52"/>
                </a:lnTo>
                <a:lnTo>
                  <a:pt x="60" y="54"/>
                </a:lnTo>
                <a:lnTo>
                  <a:pt x="41" y="55"/>
                </a:lnTo>
                <a:lnTo>
                  <a:pt x="36" y="55"/>
                </a:lnTo>
                <a:lnTo>
                  <a:pt x="37" y="57"/>
                </a:lnTo>
                <a:lnTo>
                  <a:pt x="39" y="57"/>
                </a:lnTo>
                <a:lnTo>
                  <a:pt x="47" y="55"/>
                </a:lnTo>
                <a:lnTo>
                  <a:pt x="69" y="54"/>
                </a:lnTo>
                <a:lnTo>
                  <a:pt x="82" y="52"/>
                </a:lnTo>
                <a:close/>
                <a:moveTo>
                  <a:pt x="164" y="270"/>
                </a:moveTo>
                <a:lnTo>
                  <a:pt x="164" y="270"/>
                </a:lnTo>
                <a:lnTo>
                  <a:pt x="190" y="270"/>
                </a:lnTo>
                <a:lnTo>
                  <a:pt x="187" y="268"/>
                </a:lnTo>
                <a:lnTo>
                  <a:pt x="183" y="268"/>
                </a:lnTo>
                <a:lnTo>
                  <a:pt x="173" y="268"/>
                </a:lnTo>
                <a:lnTo>
                  <a:pt x="165" y="268"/>
                </a:lnTo>
                <a:lnTo>
                  <a:pt x="164" y="268"/>
                </a:lnTo>
                <a:lnTo>
                  <a:pt x="164" y="270"/>
                </a:lnTo>
                <a:close/>
                <a:moveTo>
                  <a:pt x="206" y="237"/>
                </a:moveTo>
                <a:lnTo>
                  <a:pt x="206" y="237"/>
                </a:lnTo>
                <a:lnTo>
                  <a:pt x="209" y="227"/>
                </a:lnTo>
                <a:lnTo>
                  <a:pt x="202" y="229"/>
                </a:lnTo>
                <a:lnTo>
                  <a:pt x="203" y="237"/>
                </a:lnTo>
                <a:lnTo>
                  <a:pt x="206" y="237"/>
                </a:lnTo>
                <a:close/>
                <a:moveTo>
                  <a:pt x="28" y="276"/>
                </a:moveTo>
                <a:lnTo>
                  <a:pt x="28" y="276"/>
                </a:lnTo>
                <a:lnTo>
                  <a:pt x="23" y="276"/>
                </a:lnTo>
                <a:lnTo>
                  <a:pt x="19" y="273"/>
                </a:lnTo>
                <a:lnTo>
                  <a:pt x="15" y="272"/>
                </a:lnTo>
                <a:lnTo>
                  <a:pt x="12" y="267"/>
                </a:lnTo>
                <a:lnTo>
                  <a:pt x="17" y="276"/>
                </a:lnTo>
                <a:lnTo>
                  <a:pt x="19" y="278"/>
                </a:lnTo>
                <a:lnTo>
                  <a:pt x="28" y="276"/>
                </a:lnTo>
                <a:close/>
                <a:moveTo>
                  <a:pt x="219" y="155"/>
                </a:moveTo>
                <a:lnTo>
                  <a:pt x="219" y="155"/>
                </a:lnTo>
                <a:lnTo>
                  <a:pt x="219" y="152"/>
                </a:lnTo>
                <a:lnTo>
                  <a:pt x="219" y="150"/>
                </a:lnTo>
                <a:lnTo>
                  <a:pt x="217" y="149"/>
                </a:lnTo>
                <a:lnTo>
                  <a:pt x="217" y="145"/>
                </a:lnTo>
                <a:lnTo>
                  <a:pt x="219" y="144"/>
                </a:lnTo>
                <a:lnTo>
                  <a:pt x="214" y="147"/>
                </a:lnTo>
                <a:lnTo>
                  <a:pt x="214" y="156"/>
                </a:lnTo>
                <a:lnTo>
                  <a:pt x="219" y="155"/>
                </a:lnTo>
                <a:close/>
                <a:moveTo>
                  <a:pt x="12" y="100"/>
                </a:moveTo>
                <a:lnTo>
                  <a:pt x="12" y="100"/>
                </a:lnTo>
                <a:lnTo>
                  <a:pt x="15" y="98"/>
                </a:lnTo>
                <a:lnTo>
                  <a:pt x="17" y="96"/>
                </a:lnTo>
                <a:lnTo>
                  <a:pt x="17" y="90"/>
                </a:lnTo>
                <a:lnTo>
                  <a:pt x="15" y="89"/>
                </a:lnTo>
                <a:lnTo>
                  <a:pt x="14" y="85"/>
                </a:lnTo>
                <a:lnTo>
                  <a:pt x="12" y="92"/>
                </a:lnTo>
                <a:lnTo>
                  <a:pt x="12" y="100"/>
                </a:lnTo>
                <a:close/>
                <a:moveTo>
                  <a:pt x="198" y="65"/>
                </a:moveTo>
                <a:lnTo>
                  <a:pt x="198" y="65"/>
                </a:lnTo>
                <a:lnTo>
                  <a:pt x="197" y="63"/>
                </a:lnTo>
                <a:lnTo>
                  <a:pt x="197" y="62"/>
                </a:lnTo>
                <a:lnTo>
                  <a:pt x="197" y="60"/>
                </a:lnTo>
                <a:lnTo>
                  <a:pt x="198" y="59"/>
                </a:lnTo>
                <a:lnTo>
                  <a:pt x="189" y="60"/>
                </a:lnTo>
                <a:lnTo>
                  <a:pt x="190" y="65"/>
                </a:lnTo>
                <a:lnTo>
                  <a:pt x="198" y="65"/>
                </a:lnTo>
                <a:close/>
                <a:moveTo>
                  <a:pt x="15" y="130"/>
                </a:moveTo>
                <a:lnTo>
                  <a:pt x="15" y="130"/>
                </a:lnTo>
                <a:lnTo>
                  <a:pt x="15" y="139"/>
                </a:lnTo>
                <a:lnTo>
                  <a:pt x="26" y="131"/>
                </a:lnTo>
                <a:lnTo>
                  <a:pt x="22" y="131"/>
                </a:lnTo>
                <a:lnTo>
                  <a:pt x="15" y="130"/>
                </a:lnTo>
                <a:close/>
                <a:moveTo>
                  <a:pt x="190" y="93"/>
                </a:moveTo>
                <a:lnTo>
                  <a:pt x="190" y="93"/>
                </a:lnTo>
                <a:lnTo>
                  <a:pt x="187" y="103"/>
                </a:lnTo>
                <a:lnTo>
                  <a:pt x="194" y="104"/>
                </a:lnTo>
                <a:lnTo>
                  <a:pt x="192" y="93"/>
                </a:lnTo>
                <a:lnTo>
                  <a:pt x="190" y="93"/>
                </a:lnTo>
                <a:close/>
                <a:moveTo>
                  <a:pt x="391" y="152"/>
                </a:moveTo>
                <a:lnTo>
                  <a:pt x="391" y="152"/>
                </a:lnTo>
                <a:lnTo>
                  <a:pt x="396" y="145"/>
                </a:lnTo>
                <a:lnTo>
                  <a:pt x="396" y="144"/>
                </a:lnTo>
                <a:lnTo>
                  <a:pt x="388" y="147"/>
                </a:lnTo>
                <a:lnTo>
                  <a:pt x="388" y="153"/>
                </a:lnTo>
                <a:lnTo>
                  <a:pt x="391" y="152"/>
                </a:lnTo>
                <a:close/>
                <a:moveTo>
                  <a:pt x="165" y="196"/>
                </a:moveTo>
                <a:lnTo>
                  <a:pt x="165" y="196"/>
                </a:lnTo>
                <a:lnTo>
                  <a:pt x="172" y="197"/>
                </a:lnTo>
                <a:lnTo>
                  <a:pt x="178" y="199"/>
                </a:lnTo>
                <a:lnTo>
                  <a:pt x="179" y="194"/>
                </a:lnTo>
                <a:lnTo>
                  <a:pt x="178" y="194"/>
                </a:lnTo>
                <a:lnTo>
                  <a:pt x="170" y="194"/>
                </a:lnTo>
                <a:lnTo>
                  <a:pt x="165" y="196"/>
                </a:lnTo>
                <a:close/>
                <a:moveTo>
                  <a:pt x="198" y="197"/>
                </a:moveTo>
                <a:lnTo>
                  <a:pt x="198" y="197"/>
                </a:lnTo>
                <a:lnTo>
                  <a:pt x="203" y="197"/>
                </a:lnTo>
                <a:lnTo>
                  <a:pt x="205" y="196"/>
                </a:lnTo>
                <a:lnTo>
                  <a:pt x="205" y="191"/>
                </a:lnTo>
                <a:lnTo>
                  <a:pt x="197" y="193"/>
                </a:lnTo>
                <a:lnTo>
                  <a:pt x="198" y="197"/>
                </a:lnTo>
                <a:close/>
                <a:moveTo>
                  <a:pt x="238" y="207"/>
                </a:moveTo>
                <a:lnTo>
                  <a:pt x="238" y="207"/>
                </a:lnTo>
                <a:lnTo>
                  <a:pt x="247" y="205"/>
                </a:lnTo>
                <a:lnTo>
                  <a:pt x="247" y="201"/>
                </a:lnTo>
                <a:lnTo>
                  <a:pt x="239" y="202"/>
                </a:lnTo>
                <a:lnTo>
                  <a:pt x="238" y="207"/>
                </a:lnTo>
                <a:close/>
                <a:moveTo>
                  <a:pt x="123" y="70"/>
                </a:moveTo>
                <a:lnTo>
                  <a:pt x="123" y="70"/>
                </a:lnTo>
                <a:lnTo>
                  <a:pt x="120" y="65"/>
                </a:lnTo>
                <a:lnTo>
                  <a:pt x="118" y="65"/>
                </a:lnTo>
                <a:lnTo>
                  <a:pt x="115" y="63"/>
                </a:lnTo>
                <a:lnTo>
                  <a:pt x="113" y="70"/>
                </a:lnTo>
                <a:lnTo>
                  <a:pt x="123" y="70"/>
                </a:lnTo>
                <a:close/>
                <a:moveTo>
                  <a:pt x="159" y="251"/>
                </a:moveTo>
                <a:lnTo>
                  <a:pt x="159" y="251"/>
                </a:lnTo>
                <a:lnTo>
                  <a:pt x="161" y="251"/>
                </a:lnTo>
                <a:lnTo>
                  <a:pt x="162" y="251"/>
                </a:lnTo>
                <a:lnTo>
                  <a:pt x="168" y="254"/>
                </a:lnTo>
                <a:lnTo>
                  <a:pt x="168" y="253"/>
                </a:lnTo>
                <a:lnTo>
                  <a:pt x="168" y="251"/>
                </a:lnTo>
                <a:lnTo>
                  <a:pt x="167" y="249"/>
                </a:lnTo>
                <a:lnTo>
                  <a:pt x="159" y="246"/>
                </a:lnTo>
                <a:lnTo>
                  <a:pt x="157" y="246"/>
                </a:lnTo>
                <a:lnTo>
                  <a:pt x="157" y="249"/>
                </a:lnTo>
                <a:lnTo>
                  <a:pt x="159" y="251"/>
                </a:lnTo>
                <a:close/>
                <a:moveTo>
                  <a:pt x="197" y="212"/>
                </a:moveTo>
                <a:lnTo>
                  <a:pt x="197" y="212"/>
                </a:lnTo>
                <a:lnTo>
                  <a:pt x="194" y="202"/>
                </a:lnTo>
                <a:lnTo>
                  <a:pt x="189" y="202"/>
                </a:lnTo>
                <a:lnTo>
                  <a:pt x="194" y="212"/>
                </a:lnTo>
                <a:lnTo>
                  <a:pt x="197" y="212"/>
                </a:lnTo>
                <a:close/>
                <a:moveTo>
                  <a:pt x="399" y="231"/>
                </a:moveTo>
                <a:lnTo>
                  <a:pt x="399" y="231"/>
                </a:lnTo>
                <a:lnTo>
                  <a:pt x="403" y="231"/>
                </a:lnTo>
                <a:lnTo>
                  <a:pt x="403" y="221"/>
                </a:lnTo>
                <a:lnTo>
                  <a:pt x="400" y="223"/>
                </a:lnTo>
                <a:lnTo>
                  <a:pt x="399" y="224"/>
                </a:lnTo>
                <a:lnTo>
                  <a:pt x="399" y="231"/>
                </a:lnTo>
                <a:close/>
                <a:moveTo>
                  <a:pt x="342" y="213"/>
                </a:moveTo>
                <a:lnTo>
                  <a:pt x="342" y="213"/>
                </a:lnTo>
                <a:lnTo>
                  <a:pt x="342" y="224"/>
                </a:lnTo>
                <a:lnTo>
                  <a:pt x="348" y="226"/>
                </a:lnTo>
                <a:lnTo>
                  <a:pt x="342" y="213"/>
                </a:lnTo>
                <a:close/>
                <a:moveTo>
                  <a:pt x="105" y="237"/>
                </a:moveTo>
                <a:lnTo>
                  <a:pt x="105" y="237"/>
                </a:lnTo>
                <a:lnTo>
                  <a:pt x="115" y="238"/>
                </a:lnTo>
                <a:lnTo>
                  <a:pt x="123" y="237"/>
                </a:lnTo>
                <a:lnTo>
                  <a:pt x="116" y="235"/>
                </a:lnTo>
                <a:lnTo>
                  <a:pt x="115" y="235"/>
                </a:lnTo>
                <a:lnTo>
                  <a:pt x="105" y="237"/>
                </a:lnTo>
                <a:close/>
                <a:moveTo>
                  <a:pt x="205" y="62"/>
                </a:moveTo>
                <a:lnTo>
                  <a:pt x="205" y="62"/>
                </a:lnTo>
                <a:lnTo>
                  <a:pt x="206" y="62"/>
                </a:lnTo>
                <a:lnTo>
                  <a:pt x="208" y="62"/>
                </a:lnTo>
                <a:lnTo>
                  <a:pt x="209" y="60"/>
                </a:lnTo>
                <a:lnTo>
                  <a:pt x="213" y="62"/>
                </a:lnTo>
                <a:lnTo>
                  <a:pt x="214" y="62"/>
                </a:lnTo>
                <a:lnTo>
                  <a:pt x="219" y="63"/>
                </a:lnTo>
                <a:lnTo>
                  <a:pt x="222" y="62"/>
                </a:lnTo>
                <a:lnTo>
                  <a:pt x="222" y="59"/>
                </a:lnTo>
                <a:lnTo>
                  <a:pt x="205" y="62"/>
                </a:lnTo>
                <a:close/>
                <a:moveTo>
                  <a:pt x="41" y="174"/>
                </a:moveTo>
                <a:lnTo>
                  <a:pt x="41" y="174"/>
                </a:lnTo>
                <a:lnTo>
                  <a:pt x="36" y="158"/>
                </a:lnTo>
                <a:lnTo>
                  <a:pt x="36" y="175"/>
                </a:lnTo>
                <a:lnTo>
                  <a:pt x="41" y="174"/>
                </a:lnTo>
                <a:close/>
                <a:moveTo>
                  <a:pt x="287" y="221"/>
                </a:moveTo>
                <a:lnTo>
                  <a:pt x="287" y="221"/>
                </a:lnTo>
                <a:lnTo>
                  <a:pt x="284" y="223"/>
                </a:lnTo>
                <a:lnTo>
                  <a:pt x="282" y="224"/>
                </a:lnTo>
                <a:lnTo>
                  <a:pt x="282" y="234"/>
                </a:lnTo>
                <a:lnTo>
                  <a:pt x="285" y="234"/>
                </a:lnTo>
                <a:lnTo>
                  <a:pt x="285" y="231"/>
                </a:lnTo>
                <a:lnTo>
                  <a:pt x="285" y="226"/>
                </a:lnTo>
                <a:lnTo>
                  <a:pt x="287" y="221"/>
                </a:lnTo>
                <a:close/>
                <a:moveTo>
                  <a:pt x="45" y="268"/>
                </a:moveTo>
                <a:lnTo>
                  <a:pt x="45" y="268"/>
                </a:lnTo>
                <a:lnTo>
                  <a:pt x="55" y="257"/>
                </a:lnTo>
                <a:lnTo>
                  <a:pt x="42" y="265"/>
                </a:lnTo>
                <a:lnTo>
                  <a:pt x="45" y="268"/>
                </a:lnTo>
                <a:close/>
                <a:moveTo>
                  <a:pt x="385" y="220"/>
                </a:moveTo>
                <a:lnTo>
                  <a:pt x="385" y="220"/>
                </a:lnTo>
                <a:lnTo>
                  <a:pt x="385" y="218"/>
                </a:lnTo>
                <a:lnTo>
                  <a:pt x="369" y="227"/>
                </a:lnTo>
                <a:lnTo>
                  <a:pt x="370" y="227"/>
                </a:lnTo>
                <a:lnTo>
                  <a:pt x="381" y="224"/>
                </a:lnTo>
                <a:lnTo>
                  <a:pt x="383" y="223"/>
                </a:lnTo>
                <a:lnTo>
                  <a:pt x="385" y="220"/>
                </a:lnTo>
                <a:close/>
                <a:moveTo>
                  <a:pt x="377" y="125"/>
                </a:moveTo>
                <a:lnTo>
                  <a:pt x="377" y="125"/>
                </a:lnTo>
                <a:lnTo>
                  <a:pt x="373" y="125"/>
                </a:lnTo>
                <a:lnTo>
                  <a:pt x="375" y="131"/>
                </a:lnTo>
                <a:lnTo>
                  <a:pt x="377" y="131"/>
                </a:lnTo>
                <a:lnTo>
                  <a:pt x="380" y="131"/>
                </a:lnTo>
                <a:lnTo>
                  <a:pt x="381" y="130"/>
                </a:lnTo>
                <a:lnTo>
                  <a:pt x="377" y="125"/>
                </a:lnTo>
                <a:close/>
                <a:moveTo>
                  <a:pt x="415" y="248"/>
                </a:moveTo>
                <a:lnTo>
                  <a:pt x="415" y="248"/>
                </a:lnTo>
                <a:lnTo>
                  <a:pt x="416" y="240"/>
                </a:lnTo>
                <a:lnTo>
                  <a:pt x="410" y="243"/>
                </a:lnTo>
                <a:lnTo>
                  <a:pt x="410" y="249"/>
                </a:lnTo>
                <a:lnTo>
                  <a:pt x="415" y="248"/>
                </a:lnTo>
                <a:close/>
                <a:moveTo>
                  <a:pt x="220" y="106"/>
                </a:moveTo>
                <a:lnTo>
                  <a:pt x="220" y="106"/>
                </a:lnTo>
                <a:lnTo>
                  <a:pt x="227" y="101"/>
                </a:lnTo>
                <a:lnTo>
                  <a:pt x="227" y="96"/>
                </a:lnTo>
                <a:lnTo>
                  <a:pt x="225" y="96"/>
                </a:lnTo>
                <a:lnTo>
                  <a:pt x="222" y="98"/>
                </a:lnTo>
                <a:lnTo>
                  <a:pt x="222" y="101"/>
                </a:lnTo>
                <a:lnTo>
                  <a:pt x="220" y="106"/>
                </a:lnTo>
                <a:close/>
                <a:moveTo>
                  <a:pt x="206" y="134"/>
                </a:moveTo>
                <a:lnTo>
                  <a:pt x="206" y="134"/>
                </a:lnTo>
                <a:lnTo>
                  <a:pt x="200" y="138"/>
                </a:lnTo>
                <a:lnTo>
                  <a:pt x="200" y="139"/>
                </a:lnTo>
                <a:lnTo>
                  <a:pt x="200" y="142"/>
                </a:lnTo>
                <a:lnTo>
                  <a:pt x="206" y="142"/>
                </a:lnTo>
                <a:lnTo>
                  <a:pt x="206" y="134"/>
                </a:lnTo>
                <a:close/>
                <a:moveTo>
                  <a:pt x="190" y="281"/>
                </a:moveTo>
                <a:lnTo>
                  <a:pt x="190" y="281"/>
                </a:lnTo>
                <a:lnTo>
                  <a:pt x="189" y="281"/>
                </a:lnTo>
                <a:lnTo>
                  <a:pt x="178" y="281"/>
                </a:lnTo>
                <a:lnTo>
                  <a:pt x="159" y="281"/>
                </a:lnTo>
                <a:lnTo>
                  <a:pt x="157" y="283"/>
                </a:lnTo>
                <a:lnTo>
                  <a:pt x="157" y="284"/>
                </a:lnTo>
                <a:lnTo>
                  <a:pt x="190" y="281"/>
                </a:lnTo>
                <a:close/>
                <a:moveTo>
                  <a:pt x="47" y="73"/>
                </a:moveTo>
                <a:lnTo>
                  <a:pt x="47" y="73"/>
                </a:lnTo>
                <a:lnTo>
                  <a:pt x="52" y="71"/>
                </a:lnTo>
                <a:lnTo>
                  <a:pt x="56" y="68"/>
                </a:lnTo>
                <a:lnTo>
                  <a:pt x="47" y="68"/>
                </a:lnTo>
                <a:lnTo>
                  <a:pt x="45" y="68"/>
                </a:lnTo>
                <a:lnTo>
                  <a:pt x="45" y="70"/>
                </a:lnTo>
                <a:lnTo>
                  <a:pt x="47" y="73"/>
                </a:lnTo>
                <a:close/>
                <a:moveTo>
                  <a:pt x="348" y="193"/>
                </a:moveTo>
                <a:lnTo>
                  <a:pt x="348" y="193"/>
                </a:lnTo>
                <a:lnTo>
                  <a:pt x="347" y="193"/>
                </a:lnTo>
                <a:lnTo>
                  <a:pt x="344" y="194"/>
                </a:lnTo>
                <a:lnTo>
                  <a:pt x="342" y="196"/>
                </a:lnTo>
                <a:lnTo>
                  <a:pt x="340" y="197"/>
                </a:lnTo>
                <a:lnTo>
                  <a:pt x="345" y="199"/>
                </a:lnTo>
                <a:lnTo>
                  <a:pt x="348" y="199"/>
                </a:lnTo>
                <a:lnTo>
                  <a:pt x="348" y="193"/>
                </a:lnTo>
                <a:close/>
                <a:moveTo>
                  <a:pt x="399" y="175"/>
                </a:moveTo>
                <a:lnTo>
                  <a:pt x="399" y="175"/>
                </a:lnTo>
                <a:lnTo>
                  <a:pt x="399" y="167"/>
                </a:lnTo>
                <a:lnTo>
                  <a:pt x="391" y="171"/>
                </a:lnTo>
                <a:lnTo>
                  <a:pt x="391" y="172"/>
                </a:lnTo>
                <a:lnTo>
                  <a:pt x="391" y="174"/>
                </a:lnTo>
                <a:lnTo>
                  <a:pt x="399" y="175"/>
                </a:lnTo>
                <a:close/>
                <a:moveTo>
                  <a:pt x="148" y="182"/>
                </a:moveTo>
                <a:lnTo>
                  <a:pt x="148" y="182"/>
                </a:lnTo>
                <a:lnTo>
                  <a:pt x="148" y="179"/>
                </a:lnTo>
                <a:lnTo>
                  <a:pt x="149" y="177"/>
                </a:lnTo>
                <a:lnTo>
                  <a:pt x="149" y="175"/>
                </a:lnTo>
                <a:lnTo>
                  <a:pt x="149" y="172"/>
                </a:lnTo>
                <a:lnTo>
                  <a:pt x="145" y="172"/>
                </a:lnTo>
                <a:lnTo>
                  <a:pt x="146" y="182"/>
                </a:lnTo>
                <a:lnTo>
                  <a:pt x="148" y="182"/>
                </a:lnTo>
                <a:close/>
                <a:moveTo>
                  <a:pt x="187" y="199"/>
                </a:moveTo>
                <a:lnTo>
                  <a:pt x="187" y="199"/>
                </a:lnTo>
                <a:lnTo>
                  <a:pt x="194" y="197"/>
                </a:lnTo>
                <a:lnTo>
                  <a:pt x="192" y="193"/>
                </a:lnTo>
                <a:lnTo>
                  <a:pt x="186" y="194"/>
                </a:lnTo>
                <a:lnTo>
                  <a:pt x="187" y="199"/>
                </a:lnTo>
                <a:close/>
                <a:moveTo>
                  <a:pt x="280" y="276"/>
                </a:moveTo>
                <a:lnTo>
                  <a:pt x="280" y="276"/>
                </a:lnTo>
                <a:lnTo>
                  <a:pt x="258" y="278"/>
                </a:lnTo>
                <a:lnTo>
                  <a:pt x="280" y="278"/>
                </a:lnTo>
                <a:lnTo>
                  <a:pt x="280" y="276"/>
                </a:lnTo>
                <a:close/>
                <a:moveTo>
                  <a:pt x="74" y="220"/>
                </a:moveTo>
                <a:lnTo>
                  <a:pt x="74" y="220"/>
                </a:lnTo>
                <a:lnTo>
                  <a:pt x="80" y="221"/>
                </a:lnTo>
                <a:lnTo>
                  <a:pt x="78" y="215"/>
                </a:lnTo>
                <a:lnTo>
                  <a:pt x="74" y="215"/>
                </a:lnTo>
                <a:lnTo>
                  <a:pt x="74" y="220"/>
                </a:lnTo>
                <a:close/>
                <a:moveTo>
                  <a:pt x="293" y="243"/>
                </a:moveTo>
                <a:lnTo>
                  <a:pt x="293" y="243"/>
                </a:lnTo>
                <a:lnTo>
                  <a:pt x="288" y="251"/>
                </a:lnTo>
                <a:lnTo>
                  <a:pt x="285" y="259"/>
                </a:lnTo>
                <a:lnTo>
                  <a:pt x="288" y="254"/>
                </a:lnTo>
                <a:lnTo>
                  <a:pt x="291" y="249"/>
                </a:lnTo>
                <a:lnTo>
                  <a:pt x="293" y="243"/>
                </a:lnTo>
                <a:close/>
                <a:moveTo>
                  <a:pt x="157" y="92"/>
                </a:moveTo>
                <a:lnTo>
                  <a:pt x="157" y="92"/>
                </a:lnTo>
                <a:lnTo>
                  <a:pt x="157" y="104"/>
                </a:lnTo>
                <a:lnTo>
                  <a:pt x="157" y="103"/>
                </a:lnTo>
                <a:lnTo>
                  <a:pt x="159" y="103"/>
                </a:lnTo>
                <a:lnTo>
                  <a:pt x="161" y="95"/>
                </a:lnTo>
                <a:lnTo>
                  <a:pt x="157" y="92"/>
                </a:lnTo>
                <a:close/>
                <a:moveTo>
                  <a:pt x="206" y="248"/>
                </a:moveTo>
                <a:lnTo>
                  <a:pt x="206" y="248"/>
                </a:lnTo>
                <a:lnTo>
                  <a:pt x="219" y="243"/>
                </a:lnTo>
                <a:lnTo>
                  <a:pt x="217" y="242"/>
                </a:lnTo>
                <a:lnTo>
                  <a:pt x="208" y="243"/>
                </a:lnTo>
                <a:lnTo>
                  <a:pt x="206" y="248"/>
                </a:lnTo>
                <a:close/>
                <a:moveTo>
                  <a:pt x="257" y="243"/>
                </a:moveTo>
                <a:lnTo>
                  <a:pt x="257" y="243"/>
                </a:lnTo>
                <a:lnTo>
                  <a:pt x="260" y="243"/>
                </a:lnTo>
                <a:lnTo>
                  <a:pt x="269" y="235"/>
                </a:lnTo>
                <a:lnTo>
                  <a:pt x="271" y="235"/>
                </a:lnTo>
                <a:lnTo>
                  <a:pt x="265" y="235"/>
                </a:lnTo>
                <a:lnTo>
                  <a:pt x="257" y="243"/>
                </a:lnTo>
                <a:close/>
                <a:moveTo>
                  <a:pt x="306" y="55"/>
                </a:moveTo>
                <a:lnTo>
                  <a:pt x="306" y="55"/>
                </a:lnTo>
                <a:lnTo>
                  <a:pt x="304" y="57"/>
                </a:lnTo>
                <a:lnTo>
                  <a:pt x="304" y="63"/>
                </a:lnTo>
                <a:lnTo>
                  <a:pt x="309" y="62"/>
                </a:lnTo>
                <a:lnTo>
                  <a:pt x="310" y="59"/>
                </a:lnTo>
                <a:lnTo>
                  <a:pt x="306" y="55"/>
                </a:lnTo>
                <a:close/>
                <a:moveTo>
                  <a:pt x="344" y="106"/>
                </a:moveTo>
                <a:lnTo>
                  <a:pt x="344" y="106"/>
                </a:lnTo>
                <a:lnTo>
                  <a:pt x="350" y="104"/>
                </a:lnTo>
                <a:lnTo>
                  <a:pt x="351" y="103"/>
                </a:lnTo>
                <a:lnTo>
                  <a:pt x="353" y="101"/>
                </a:lnTo>
                <a:lnTo>
                  <a:pt x="351" y="100"/>
                </a:lnTo>
                <a:lnTo>
                  <a:pt x="344" y="103"/>
                </a:lnTo>
                <a:lnTo>
                  <a:pt x="342" y="104"/>
                </a:lnTo>
                <a:lnTo>
                  <a:pt x="344" y="106"/>
                </a:lnTo>
                <a:close/>
                <a:moveTo>
                  <a:pt x="91" y="68"/>
                </a:moveTo>
                <a:lnTo>
                  <a:pt x="91" y="68"/>
                </a:lnTo>
                <a:lnTo>
                  <a:pt x="102" y="67"/>
                </a:lnTo>
                <a:lnTo>
                  <a:pt x="102" y="65"/>
                </a:lnTo>
                <a:lnTo>
                  <a:pt x="101" y="65"/>
                </a:lnTo>
                <a:lnTo>
                  <a:pt x="93" y="65"/>
                </a:lnTo>
                <a:lnTo>
                  <a:pt x="91" y="68"/>
                </a:lnTo>
                <a:close/>
                <a:moveTo>
                  <a:pt x="15" y="261"/>
                </a:moveTo>
                <a:lnTo>
                  <a:pt x="15" y="261"/>
                </a:lnTo>
                <a:lnTo>
                  <a:pt x="15" y="264"/>
                </a:lnTo>
                <a:lnTo>
                  <a:pt x="17" y="267"/>
                </a:lnTo>
                <a:lnTo>
                  <a:pt x="20" y="270"/>
                </a:lnTo>
                <a:lnTo>
                  <a:pt x="23" y="272"/>
                </a:lnTo>
                <a:lnTo>
                  <a:pt x="20" y="267"/>
                </a:lnTo>
                <a:lnTo>
                  <a:pt x="17" y="261"/>
                </a:lnTo>
                <a:lnTo>
                  <a:pt x="15" y="261"/>
                </a:lnTo>
                <a:close/>
                <a:moveTo>
                  <a:pt x="192" y="226"/>
                </a:moveTo>
                <a:lnTo>
                  <a:pt x="192" y="226"/>
                </a:lnTo>
                <a:lnTo>
                  <a:pt x="184" y="226"/>
                </a:lnTo>
                <a:lnTo>
                  <a:pt x="184" y="231"/>
                </a:lnTo>
                <a:lnTo>
                  <a:pt x="192" y="229"/>
                </a:lnTo>
                <a:lnTo>
                  <a:pt x="192" y="226"/>
                </a:lnTo>
                <a:close/>
                <a:moveTo>
                  <a:pt x="165" y="60"/>
                </a:moveTo>
                <a:lnTo>
                  <a:pt x="165" y="60"/>
                </a:lnTo>
                <a:lnTo>
                  <a:pt x="167" y="62"/>
                </a:lnTo>
                <a:lnTo>
                  <a:pt x="168" y="62"/>
                </a:lnTo>
                <a:lnTo>
                  <a:pt x="178" y="63"/>
                </a:lnTo>
                <a:lnTo>
                  <a:pt x="181" y="63"/>
                </a:lnTo>
                <a:lnTo>
                  <a:pt x="181" y="60"/>
                </a:lnTo>
                <a:lnTo>
                  <a:pt x="179" y="60"/>
                </a:lnTo>
                <a:lnTo>
                  <a:pt x="178" y="62"/>
                </a:lnTo>
                <a:lnTo>
                  <a:pt x="175" y="62"/>
                </a:lnTo>
                <a:lnTo>
                  <a:pt x="173" y="60"/>
                </a:lnTo>
                <a:lnTo>
                  <a:pt x="173" y="59"/>
                </a:lnTo>
                <a:lnTo>
                  <a:pt x="165" y="60"/>
                </a:lnTo>
                <a:close/>
                <a:moveTo>
                  <a:pt x="190" y="238"/>
                </a:moveTo>
                <a:lnTo>
                  <a:pt x="190" y="238"/>
                </a:lnTo>
                <a:lnTo>
                  <a:pt x="192" y="232"/>
                </a:lnTo>
                <a:lnTo>
                  <a:pt x="184" y="234"/>
                </a:lnTo>
                <a:lnTo>
                  <a:pt x="186" y="238"/>
                </a:lnTo>
                <a:lnTo>
                  <a:pt x="190" y="238"/>
                </a:lnTo>
                <a:close/>
                <a:moveTo>
                  <a:pt x="246" y="183"/>
                </a:moveTo>
                <a:lnTo>
                  <a:pt x="246" y="183"/>
                </a:lnTo>
                <a:lnTo>
                  <a:pt x="254" y="182"/>
                </a:lnTo>
                <a:lnTo>
                  <a:pt x="250" y="180"/>
                </a:lnTo>
                <a:lnTo>
                  <a:pt x="247" y="179"/>
                </a:lnTo>
                <a:lnTo>
                  <a:pt x="244" y="179"/>
                </a:lnTo>
                <a:lnTo>
                  <a:pt x="246" y="183"/>
                </a:lnTo>
                <a:close/>
                <a:moveTo>
                  <a:pt x="369" y="210"/>
                </a:moveTo>
                <a:lnTo>
                  <a:pt x="369" y="210"/>
                </a:lnTo>
                <a:lnTo>
                  <a:pt x="377" y="205"/>
                </a:lnTo>
                <a:lnTo>
                  <a:pt x="377" y="204"/>
                </a:lnTo>
                <a:lnTo>
                  <a:pt x="370" y="204"/>
                </a:lnTo>
                <a:lnTo>
                  <a:pt x="369" y="210"/>
                </a:lnTo>
                <a:close/>
                <a:moveTo>
                  <a:pt x="64" y="78"/>
                </a:moveTo>
                <a:lnTo>
                  <a:pt x="64" y="78"/>
                </a:lnTo>
                <a:lnTo>
                  <a:pt x="64" y="71"/>
                </a:lnTo>
                <a:lnTo>
                  <a:pt x="63" y="71"/>
                </a:lnTo>
                <a:lnTo>
                  <a:pt x="61" y="73"/>
                </a:lnTo>
                <a:lnTo>
                  <a:pt x="60" y="74"/>
                </a:lnTo>
                <a:lnTo>
                  <a:pt x="61" y="78"/>
                </a:lnTo>
                <a:lnTo>
                  <a:pt x="61" y="81"/>
                </a:lnTo>
                <a:lnTo>
                  <a:pt x="64" y="78"/>
                </a:lnTo>
                <a:close/>
                <a:moveTo>
                  <a:pt x="225" y="67"/>
                </a:moveTo>
                <a:lnTo>
                  <a:pt x="225" y="67"/>
                </a:lnTo>
                <a:lnTo>
                  <a:pt x="224" y="73"/>
                </a:lnTo>
                <a:lnTo>
                  <a:pt x="228" y="73"/>
                </a:lnTo>
                <a:lnTo>
                  <a:pt x="230" y="70"/>
                </a:lnTo>
                <a:lnTo>
                  <a:pt x="228" y="67"/>
                </a:lnTo>
                <a:lnTo>
                  <a:pt x="225" y="67"/>
                </a:lnTo>
                <a:close/>
                <a:moveTo>
                  <a:pt x="291" y="218"/>
                </a:moveTo>
                <a:lnTo>
                  <a:pt x="291" y="218"/>
                </a:lnTo>
                <a:lnTo>
                  <a:pt x="293" y="227"/>
                </a:lnTo>
                <a:lnTo>
                  <a:pt x="295" y="227"/>
                </a:lnTo>
                <a:lnTo>
                  <a:pt x="295" y="226"/>
                </a:lnTo>
                <a:lnTo>
                  <a:pt x="295" y="218"/>
                </a:lnTo>
                <a:lnTo>
                  <a:pt x="295" y="216"/>
                </a:lnTo>
                <a:lnTo>
                  <a:pt x="291" y="218"/>
                </a:lnTo>
                <a:close/>
                <a:moveTo>
                  <a:pt x="403" y="234"/>
                </a:moveTo>
                <a:lnTo>
                  <a:pt x="403" y="234"/>
                </a:lnTo>
                <a:lnTo>
                  <a:pt x="399" y="237"/>
                </a:lnTo>
                <a:lnTo>
                  <a:pt x="399" y="238"/>
                </a:lnTo>
                <a:lnTo>
                  <a:pt x="399" y="242"/>
                </a:lnTo>
                <a:lnTo>
                  <a:pt x="405" y="240"/>
                </a:lnTo>
                <a:lnTo>
                  <a:pt x="403" y="234"/>
                </a:lnTo>
                <a:close/>
                <a:moveTo>
                  <a:pt x="402" y="155"/>
                </a:moveTo>
                <a:lnTo>
                  <a:pt x="402" y="155"/>
                </a:lnTo>
                <a:lnTo>
                  <a:pt x="402" y="161"/>
                </a:lnTo>
                <a:lnTo>
                  <a:pt x="407" y="160"/>
                </a:lnTo>
                <a:lnTo>
                  <a:pt x="405" y="155"/>
                </a:lnTo>
                <a:lnTo>
                  <a:pt x="403" y="153"/>
                </a:lnTo>
                <a:lnTo>
                  <a:pt x="402" y="155"/>
                </a:lnTo>
                <a:close/>
                <a:moveTo>
                  <a:pt x="213" y="163"/>
                </a:moveTo>
                <a:lnTo>
                  <a:pt x="213" y="163"/>
                </a:lnTo>
                <a:lnTo>
                  <a:pt x="209" y="166"/>
                </a:lnTo>
                <a:lnTo>
                  <a:pt x="208" y="166"/>
                </a:lnTo>
                <a:lnTo>
                  <a:pt x="208" y="171"/>
                </a:lnTo>
                <a:lnTo>
                  <a:pt x="213" y="169"/>
                </a:lnTo>
                <a:lnTo>
                  <a:pt x="213" y="163"/>
                </a:lnTo>
                <a:close/>
                <a:moveTo>
                  <a:pt x="129" y="201"/>
                </a:moveTo>
                <a:lnTo>
                  <a:pt x="129" y="201"/>
                </a:lnTo>
                <a:lnTo>
                  <a:pt x="127" y="202"/>
                </a:lnTo>
                <a:lnTo>
                  <a:pt x="134" y="204"/>
                </a:lnTo>
                <a:lnTo>
                  <a:pt x="135" y="204"/>
                </a:lnTo>
                <a:lnTo>
                  <a:pt x="137" y="202"/>
                </a:lnTo>
                <a:lnTo>
                  <a:pt x="137" y="201"/>
                </a:lnTo>
                <a:lnTo>
                  <a:pt x="129" y="201"/>
                </a:lnTo>
                <a:close/>
                <a:moveTo>
                  <a:pt x="75" y="65"/>
                </a:moveTo>
                <a:lnTo>
                  <a:pt x="75" y="65"/>
                </a:lnTo>
                <a:lnTo>
                  <a:pt x="75" y="68"/>
                </a:lnTo>
                <a:lnTo>
                  <a:pt x="85" y="68"/>
                </a:lnTo>
                <a:lnTo>
                  <a:pt x="82" y="65"/>
                </a:lnTo>
                <a:lnTo>
                  <a:pt x="75" y="65"/>
                </a:lnTo>
                <a:close/>
                <a:moveTo>
                  <a:pt x="208" y="251"/>
                </a:moveTo>
                <a:lnTo>
                  <a:pt x="208" y="251"/>
                </a:lnTo>
                <a:lnTo>
                  <a:pt x="224" y="248"/>
                </a:lnTo>
                <a:lnTo>
                  <a:pt x="225" y="245"/>
                </a:lnTo>
                <a:lnTo>
                  <a:pt x="208" y="251"/>
                </a:lnTo>
                <a:close/>
                <a:moveTo>
                  <a:pt x="194" y="238"/>
                </a:moveTo>
                <a:lnTo>
                  <a:pt x="194" y="238"/>
                </a:lnTo>
                <a:lnTo>
                  <a:pt x="198" y="237"/>
                </a:lnTo>
                <a:lnTo>
                  <a:pt x="198" y="231"/>
                </a:lnTo>
                <a:lnTo>
                  <a:pt x="197" y="231"/>
                </a:lnTo>
                <a:lnTo>
                  <a:pt x="195" y="232"/>
                </a:lnTo>
                <a:lnTo>
                  <a:pt x="194" y="238"/>
                </a:lnTo>
                <a:close/>
                <a:moveTo>
                  <a:pt x="291" y="65"/>
                </a:moveTo>
                <a:lnTo>
                  <a:pt x="291" y="65"/>
                </a:lnTo>
                <a:lnTo>
                  <a:pt x="296" y="65"/>
                </a:lnTo>
                <a:lnTo>
                  <a:pt x="301" y="63"/>
                </a:lnTo>
                <a:lnTo>
                  <a:pt x="301" y="59"/>
                </a:lnTo>
                <a:lnTo>
                  <a:pt x="291" y="65"/>
                </a:lnTo>
                <a:close/>
                <a:moveTo>
                  <a:pt x="301" y="199"/>
                </a:moveTo>
                <a:lnTo>
                  <a:pt x="301" y="199"/>
                </a:lnTo>
                <a:lnTo>
                  <a:pt x="302" y="199"/>
                </a:lnTo>
                <a:lnTo>
                  <a:pt x="304" y="197"/>
                </a:lnTo>
                <a:lnTo>
                  <a:pt x="304" y="194"/>
                </a:lnTo>
                <a:lnTo>
                  <a:pt x="299" y="193"/>
                </a:lnTo>
                <a:lnTo>
                  <a:pt x="301" y="199"/>
                </a:lnTo>
                <a:close/>
                <a:moveTo>
                  <a:pt x="213" y="231"/>
                </a:moveTo>
                <a:lnTo>
                  <a:pt x="213" y="231"/>
                </a:lnTo>
                <a:lnTo>
                  <a:pt x="211" y="235"/>
                </a:lnTo>
                <a:lnTo>
                  <a:pt x="217" y="234"/>
                </a:lnTo>
                <a:lnTo>
                  <a:pt x="216" y="231"/>
                </a:lnTo>
                <a:lnTo>
                  <a:pt x="213" y="231"/>
                </a:lnTo>
                <a:close/>
                <a:moveTo>
                  <a:pt x="64" y="59"/>
                </a:moveTo>
                <a:lnTo>
                  <a:pt x="64" y="59"/>
                </a:lnTo>
                <a:lnTo>
                  <a:pt x="60" y="59"/>
                </a:lnTo>
                <a:lnTo>
                  <a:pt x="58" y="59"/>
                </a:lnTo>
                <a:lnTo>
                  <a:pt x="56" y="59"/>
                </a:lnTo>
                <a:lnTo>
                  <a:pt x="49" y="59"/>
                </a:lnTo>
                <a:lnTo>
                  <a:pt x="47" y="59"/>
                </a:lnTo>
                <a:lnTo>
                  <a:pt x="47" y="60"/>
                </a:lnTo>
                <a:lnTo>
                  <a:pt x="63" y="60"/>
                </a:lnTo>
                <a:lnTo>
                  <a:pt x="64" y="59"/>
                </a:lnTo>
                <a:close/>
                <a:moveTo>
                  <a:pt x="228" y="59"/>
                </a:moveTo>
                <a:lnTo>
                  <a:pt x="228" y="59"/>
                </a:lnTo>
                <a:lnTo>
                  <a:pt x="230" y="62"/>
                </a:lnTo>
                <a:lnTo>
                  <a:pt x="232" y="62"/>
                </a:lnTo>
                <a:lnTo>
                  <a:pt x="235" y="62"/>
                </a:lnTo>
                <a:lnTo>
                  <a:pt x="236" y="57"/>
                </a:lnTo>
                <a:lnTo>
                  <a:pt x="228" y="59"/>
                </a:lnTo>
                <a:close/>
                <a:moveTo>
                  <a:pt x="181" y="117"/>
                </a:moveTo>
                <a:lnTo>
                  <a:pt x="181" y="117"/>
                </a:lnTo>
                <a:lnTo>
                  <a:pt x="173" y="117"/>
                </a:lnTo>
                <a:lnTo>
                  <a:pt x="176" y="119"/>
                </a:lnTo>
                <a:lnTo>
                  <a:pt x="175" y="122"/>
                </a:lnTo>
                <a:lnTo>
                  <a:pt x="176" y="122"/>
                </a:lnTo>
                <a:lnTo>
                  <a:pt x="178" y="122"/>
                </a:lnTo>
                <a:lnTo>
                  <a:pt x="179" y="122"/>
                </a:lnTo>
                <a:lnTo>
                  <a:pt x="181" y="123"/>
                </a:lnTo>
                <a:lnTo>
                  <a:pt x="181" y="117"/>
                </a:lnTo>
                <a:close/>
                <a:moveTo>
                  <a:pt x="206" y="100"/>
                </a:moveTo>
                <a:lnTo>
                  <a:pt x="206" y="100"/>
                </a:lnTo>
                <a:lnTo>
                  <a:pt x="211" y="96"/>
                </a:lnTo>
                <a:lnTo>
                  <a:pt x="209" y="90"/>
                </a:lnTo>
                <a:lnTo>
                  <a:pt x="209" y="89"/>
                </a:lnTo>
                <a:lnTo>
                  <a:pt x="208" y="90"/>
                </a:lnTo>
                <a:lnTo>
                  <a:pt x="206" y="100"/>
                </a:lnTo>
                <a:close/>
                <a:moveTo>
                  <a:pt x="396" y="220"/>
                </a:moveTo>
                <a:lnTo>
                  <a:pt x="396" y="220"/>
                </a:lnTo>
                <a:lnTo>
                  <a:pt x="396" y="213"/>
                </a:lnTo>
                <a:lnTo>
                  <a:pt x="391" y="216"/>
                </a:lnTo>
                <a:lnTo>
                  <a:pt x="391" y="221"/>
                </a:lnTo>
                <a:lnTo>
                  <a:pt x="396" y="220"/>
                </a:lnTo>
                <a:close/>
                <a:moveTo>
                  <a:pt x="321" y="100"/>
                </a:moveTo>
                <a:lnTo>
                  <a:pt x="321" y="100"/>
                </a:lnTo>
                <a:lnTo>
                  <a:pt x="329" y="108"/>
                </a:lnTo>
                <a:lnTo>
                  <a:pt x="337" y="115"/>
                </a:lnTo>
                <a:lnTo>
                  <a:pt x="331" y="108"/>
                </a:lnTo>
                <a:lnTo>
                  <a:pt x="321" y="100"/>
                </a:lnTo>
                <a:close/>
                <a:moveTo>
                  <a:pt x="246" y="68"/>
                </a:moveTo>
                <a:lnTo>
                  <a:pt x="246" y="68"/>
                </a:lnTo>
                <a:lnTo>
                  <a:pt x="252" y="68"/>
                </a:lnTo>
                <a:lnTo>
                  <a:pt x="258" y="65"/>
                </a:lnTo>
                <a:lnTo>
                  <a:pt x="257" y="63"/>
                </a:lnTo>
                <a:lnTo>
                  <a:pt x="247" y="67"/>
                </a:lnTo>
                <a:lnTo>
                  <a:pt x="246" y="68"/>
                </a:lnTo>
                <a:close/>
                <a:moveTo>
                  <a:pt x="282" y="197"/>
                </a:moveTo>
                <a:lnTo>
                  <a:pt x="282" y="197"/>
                </a:lnTo>
                <a:lnTo>
                  <a:pt x="276" y="201"/>
                </a:lnTo>
                <a:lnTo>
                  <a:pt x="274" y="202"/>
                </a:lnTo>
                <a:lnTo>
                  <a:pt x="274" y="204"/>
                </a:lnTo>
                <a:lnTo>
                  <a:pt x="284" y="202"/>
                </a:lnTo>
                <a:lnTo>
                  <a:pt x="282" y="197"/>
                </a:lnTo>
                <a:close/>
                <a:moveTo>
                  <a:pt x="362" y="197"/>
                </a:moveTo>
                <a:lnTo>
                  <a:pt x="362" y="197"/>
                </a:lnTo>
                <a:lnTo>
                  <a:pt x="359" y="186"/>
                </a:lnTo>
                <a:lnTo>
                  <a:pt x="358" y="197"/>
                </a:lnTo>
                <a:lnTo>
                  <a:pt x="362" y="197"/>
                </a:lnTo>
                <a:close/>
                <a:moveTo>
                  <a:pt x="12" y="106"/>
                </a:moveTo>
                <a:lnTo>
                  <a:pt x="12" y="106"/>
                </a:lnTo>
                <a:lnTo>
                  <a:pt x="12" y="123"/>
                </a:lnTo>
                <a:lnTo>
                  <a:pt x="15" y="106"/>
                </a:lnTo>
                <a:lnTo>
                  <a:pt x="12" y="106"/>
                </a:lnTo>
                <a:close/>
                <a:moveTo>
                  <a:pt x="228" y="130"/>
                </a:moveTo>
                <a:lnTo>
                  <a:pt x="228" y="130"/>
                </a:lnTo>
                <a:lnTo>
                  <a:pt x="232" y="128"/>
                </a:lnTo>
                <a:lnTo>
                  <a:pt x="232" y="123"/>
                </a:lnTo>
                <a:lnTo>
                  <a:pt x="232" y="120"/>
                </a:lnTo>
                <a:lnTo>
                  <a:pt x="228" y="123"/>
                </a:lnTo>
                <a:lnTo>
                  <a:pt x="227" y="125"/>
                </a:lnTo>
                <a:lnTo>
                  <a:pt x="228" y="130"/>
                </a:lnTo>
                <a:close/>
                <a:moveTo>
                  <a:pt x="348" y="96"/>
                </a:moveTo>
                <a:lnTo>
                  <a:pt x="348" y="96"/>
                </a:lnTo>
                <a:lnTo>
                  <a:pt x="344" y="92"/>
                </a:lnTo>
                <a:lnTo>
                  <a:pt x="342" y="92"/>
                </a:lnTo>
                <a:lnTo>
                  <a:pt x="340" y="92"/>
                </a:lnTo>
                <a:lnTo>
                  <a:pt x="342" y="98"/>
                </a:lnTo>
                <a:lnTo>
                  <a:pt x="348" y="96"/>
                </a:lnTo>
                <a:close/>
                <a:moveTo>
                  <a:pt x="246" y="186"/>
                </a:moveTo>
                <a:lnTo>
                  <a:pt x="246" y="186"/>
                </a:lnTo>
                <a:lnTo>
                  <a:pt x="247" y="191"/>
                </a:lnTo>
                <a:lnTo>
                  <a:pt x="255" y="186"/>
                </a:lnTo>
                <a:lnTo>
                  <a:pt x="257" y="186"/>
                </a:lnTo>
                <a:lnTo>
                  <a:pt x="255" y="185"/>
                </a:lnTo>
                <a:lnTo>
                  <a:pt x="246" y="186"/>
                </a:lnTo>
                <a:close/>
                <a:moveTo>
                  <a:pt x="381" y="180"/>
                </a:moveTo>
                <a:lnTo>
                  <a:pt x="381" y="180"/>
                </a:lnTo>
                <a:lnTo>
                  <a:pt x="383" y="179"/>
                </a:lnTo>
                <a:lnTo>
                  <a:pt x="385" y="175"/>
                </a:lnTo>
                <a:lnTo>
                  <a:pt x="385" y="172"/>
                </a:lnTo>
                <a:lnTo>
                  <a:pt x="385" y="171"/>
                </a:lnTo>
                <a:lnTo>
                  <a:pt x="386" y="169"/>
                </a:lnTo>
                <a:lnTo>
                  <a:pt x="388" y="169"/>
                </a:lnTo>
                <a:lnTo>
                  <a:pt x="389" y="167"/>
                </a:lnTo>
                <a:lnTo>
                  <a:pt x="392" y="166"/>
                </a:lnTo>
                <a:lnTo>
                  <a:pt x="394" y="166"/>
                </a:lnTo>
                <a:lnTo>
                  <a:pt x="386" y="167"/>
                </a:lnTo>
                <a:lnTo>
                  <a:pt x="381" y="180"/>
                </a:lnTo>
                <a:close/>
                <a:moveTo>
                  <a:pt x="375" y="160"/>
                </a:moveTo>
                <a:lnTo>
                  <a:pt x="375" y="160"/>
                </a:lnTo>
                <a:lnTo>
                  <a:pt x="375" y="161"/>
                </a:lnTo>
                <a:lnTo>
                  <a:pt x="373" y="169"/>
                </a:lnTo>
                <a:lnTo>
                  <a:pt x="373" y="172"/>
                </a:lnTo>
                <a:lnTo>
                  <a:pt x="372" y="174"/>
                </a:lnTo>
                <a:lnTo>
                  <a:pt x="370" y="175"/>
                </a:lnTo>
                <a:lnTo>
                  <a:pt x="373" y="174"/>
                </a:lnTo>
                <a:lnTo>
                  <a:pt x="375" y="174"/>
                </a:lnTo>
                <a:lnTo>
                  <a:pt x="375" y="171"/>
                </a:lnTo>
                <a:lnTo>
                  <a:pt x="377" y="164"/>
                </a:lnTo>
                <a:lnTo>
                  <a:pt x="375" y="160"/>
                </a:lnTo>
                <a:close/>
                <a:moveTo>
                  <a:pt x="63" y="93"/>
                </a:moveTo>
                <a:lnTo>
                  <a:pt x="63" y="93"/>
                </a:lnTo>
                <a:lnTo>
                  <a:pt x="67" y="92"/>
                </a:lnTo>
                <a:lnTo>
                  <a:pt x="66" y="85"/>
                </a:lnTo>
                <a:lnTo>
                  <a:pt x="61" y="90"/>
                </a:lnTo>
                <a:lnTo>
                  <a:pt x="63" y="93"/>
                </a:lnTo>
                <a:close/>
                <a:moveTo>
                  <a:pt x="364" y="136"/>
                </a:moveTo>
                <a:lnTo>
                  <a:pt x="364" y="136"/>
                </a:lnTo>
                <a:lnTo>
                  <a:pt x="369" y="141"/>
                </a:lnTo>
                <a:lnTo>
                  <a:pt x="372" y="139"/>
                </a:lnTo>
                <a:lnTo>
                  <a:pt x="372" y="136"/>
                </a:lnTo>
                <a:lnTo>
                  <a:pt x="364" y="136"/>
                </a:lnTo>
                <a:close/>
                <a:moveTo>
                  <a:pt x="165" y="232"/>
                </a:moveTo>
                <a:lnTo>
                  <a:pt x="165" y="232"/>
                </a:lnTo>
                <a:lnTo>
                  <a:pt x="162" y="232"/>
                </a:lnTo>
                <a:lnTo>
                  <a:pt x="162" y="237"/>
                </a:lnTo>
                <a:lnTo>
                  <a:pt x="167" y="238"/>
                </a:lnTo>
                <a:lnTo>
                  <a:pt x="165" y="232"/>
                </a:lnTo>
                <a:close/>
                <a:moveTo>
                  <a:pt x="325" y="201"/>
                </a:moveTo>
                <a:lnTo>
                  <a:pt x="325" y="201"/>
                </a:lnTo>
                <a:lnTo>
                  <a:pt x="332" y="201"/>
                </a:lnTo>
                <a:lnTo>
                  <a:pt x="331" y="196"/>
                </a:lnTo>
                <a:lnTo>
                  <a:pt x="325" y="197"/>
                </a:lnTo>
                <a:lnTo>
                  <a:pt x="325" y="199"/>
                </a:lnTo>
                <a:lnTo>
                  <a:pt x="325" y="201"/>
                </a:lnTo>
                <a:close/>
                <a:moveTo>
                  <a:pt x="228" y="87"/>
                </a:moveTo>
                <a:lnTo>
                  <a:pt x="228" y="87"/>
                </a:lnTo>
                <a:lnTo>
                  <a:pt x="232" y="85"/>
                </a:lnTo>
                <a:lnTo>
                  <a:pt x="232" y="84"/>
                </a:lnTo>
                <a:lnTo>
                  <a:pt x="230" y="78"/>
                </a:lnTo>
                <a:lnTo>
                  <a:pt x="228" y="76"/>
                </a:lnTo>
                <a:lnTo>
                  <a:pt x="227" y="78"/>
                </a:lnTo>
                <a:lnTo>
                  <a:pt x="228" y="82"/>
                </a:lnTo>
                <a:lnTo>
                  <a:pt x="228" y="87"/>
                </a:lnTo>
                <a:close/>
                <a:moveTo>
                  <a:pt x="232" y="212"/>
                </a:moveTo>
                <a:lnTo>
                  <a:pt x="232" y="212"/>
                </a:lnTo>
                <a:lnTo>
                  <a:pt x="230" y="212"/>
                </a:lnTo>
                <a:lnTo>
                  <a:pt x="225" y="212"/>
                </a:lnTo>
                <a:lnTo>
                  <a:pt x="225" y="220"/>
                </a:lnTo>
                <a:lnTo>
                  <a:pt x="230" y="218"/>
                </a:lnTo>
                <a:lnTo>
                  <a:pt x="228" y="215"/>
                </a:lnTo>
                <a:lnTo>
                  <a:pt x="232" y="212"/>
                </a:lnTo>
                <a:close/>
                <a:moveTo>
                  <a:pt x="138" y="74"/>
                </a:moveTo>
                <a:lnTo>
                  <a:pt x="138" y="74"/>
                </a:lnTo>
                <a:lnTo>
                  <a:pt x="143" y="84"/>
                </a:lnTo>
                <a:lnTo>
                  <a:pt x="143" y="74"/>
                </a:lnTo>
                <a:lnTo>
                  <a:pt x="138" y="74"/>
                </a:lnTo>
                <a:close/>
                <a:moveTo>
                  <a:pt x="220" y="73"/>
                </a:moveTo>
                <a:lnTo>
                  <a:pt x="220" y="73"/>
                </a:lnTo>
                <a:lnTo>
                  <a:pt x="220" y="67"/>
                </a:lnTo>
                <a:lnTo>
                  <a:pt x="216" y="67"/>
                </a:lnTo>
                <a:lnTo>
                  <a:pt x="217" y="71"/>
                </a:lnTo>
                <a:lnTo>
                  <a:pt x="219" y="73"/>
                </a:lnTo>
                <a:lnTo>
                  <a:pt x="220" y="73"/>
                </a:lnTo>
                <a:close/>
                <a:moveTo>
                  <a:pt x="386" y="267"/>
                </a:moveTo>
                <a:lnTo>
                  <a:pt x="386" y="267"/>
                </a:lnTo>
                <a:lnTo>
                  <a:pt x="388" y="272"/>
                </a:lnTo>
                <a:lnTo>
                  <a:pt x="389" y="270"/>
                </a:lnTo>
                <a:lnTo>
                  <a:pt x="392" y="268"/>
                </a:lnTo>
                <a:lnTo>
                  <a:pt x="396" y="267"/>
                </a:lnTo>
                <a:lnTo>
                  <a:pt x="386" y="267"/>
                </a:lnTo>
                <a:close/>
                <a:moveTo>
                  <a:pt x="120" y="216"/>
                </a:moveTo>
                <a:lnTo>
                  <a:pt x="120" y="216"/>
                </a:lnTo>
                <a:lnTo>
                  <a:pt x="104" y="215"/>
                </a:lnTo>
                <a:lnTo>
                  <a:pt x="118" y="218"/>
                </a:lnTo>
                <a:lnTo>
                  <a:pt x="120" y="216"/>
                </a:lnTo>
                <a:close/>
                <a:moveTo>
                  <a:pt x="296" y="207"/>
                </a:moveTo>
                <a:lnTo>
                  <a:pt x="296" y="207"/>
                </a:lnTo>
                <a:lnTo>
                  <a:pt x="291" y="207"/>
                </a:lnTo>
                <a:lnTo>
                  <a:pt x="291" y="210"/>
                </a:lnTo>
                <a:lnTo>
                  <a:pt x="290" y="215"/>
                </a:lnTo>
                <a:lnTo>
                  <a:pt x="295" y="212"/>
                </a:lnTo>
                <a:lnTo>
                  <a:pt x="295" y="210"/>
                </a:lnTo>
                <a:lnTo>
                  <a:pt x="296" y="207"/>
                </a:lnTo>
                <a:close/>
                <a:moveTo>
                  <a:pt x="235" y="169"/>
                </a:moveTo>
                <a:lnTo>
                  <a:pt x="235" y="169"/>
                </a:lnTo>
                <a:lnTo>
                  <a:pt x="243" y="163"/>
                </a:lnTo>
                <a:lnTo>
                  <a:pt x="235" y="164"/>
                </a:lnTo>
                <a:lnTo>
                  <a:pt x="235" y="169"/>
                </a:lnTo>
                <a:close/>
                <a:moveTo>
                  <a:pt x="370" y="126"/>
                </a:moveTo>
                <a:lnTo>
                  <a:pt x="370" y="126"/>
                </a:lnTo>
                <a:lnTo>
                  <a:pt x="362" y="131"/>
                </a:lnTo>
                <a:lnTo>
                  <a:pt x="370" y="131"/>
                </a:lnTo>
                <a:lnTo>
                  <a:pt x="370" y="130"/>
                </a:lnTo>
                <a:lnTo>
                  <a:pt x="370" y="126"/>
                </a:lnTo>
                <a:close/>
                <a:moveTo>
                  <a:pt x="340" y="190"/>
                </a:moveTo>
                <a:lnTo>
                  <a:pt x="340" y="190"/>
                </a:lnTo>
                <a:lnTo>
                  <a:pt x="340" y="186"/>
                </a:lnTo>
                <a:lnTo>
                  <a:pt x="332" y="186"/>
                </a:lnTo>
                <a:lnTo>
                  <a:pt x="334" y="188"/>
                </a:lnTo>
                <a:lnTo>
                  <a:pt x="340" y="190"/>
                </a:lnTo>
                <a:close/>
                <a:moveTo>
                  <a:pt x="164" y="265"/>
                </a:moveTo>
                <a:lnTo>
                  <a:pt x="164" y="265"/>
                </a:lnTo>
                <a:lnTo>
                  <a:pt x="173" y="265"/>
                </a:lnTo>
                <a:lnTo>
                  <a:pt x="173" y="262"/>
                </a:lnTo>
                <a:lnTo>
                  <a:pt x="170" y="261"/>
                </a:lnTo>
                <a:lnTo>
                  <a:pt x="170" y="262"/>
                </a:lnTo>
                <a:lnTo>
                  <a:pt x="170" y="264"/>
                </a:lnTo>
                <a:lnTo>
                  <a:pt x="168" y="264"/>
                </a:lnTo>
                <a:lnTo>
                  <a:pt x="167" y="264"/>
                </a:lnTo>
                <a:lnTo>
                  <a:pt x="164" y="262"/>
                </a:lnTo>
                <a:lnTo>
                  <a:pt x="164" y="265"/>
                </a:lnTo>
                <a:close/>
                <a:moveTo>
                  <a:pt x="64" y="202"/>
                </a:moveTo>
                <a:lnTo>
                  <a:pt x="64" y="202"/>
                </a:lnTo>
                <a:lnTo>
                  <a:pt x="63" y="194"/>
                </a:lnTo>
                <a:lnTo>
                  <a:pt x="60" y="199"/>
                </a:lnTo>
                <a:lnTo>
                  <a:pt x="60" y="201"/>
                </a:lnTo>
                <a:lnTo>
                  <a:pt x="64" y="202"/>
                </a:lnTo>
                <a:close/>
                <a:moveTo>
                  <a:pt x="392" y="141"/>
                </a:moveTo>
                <a:lnTo>
                  <a:pt x="392" y="141"/>
                </a:lnTo>
                <a:lnTo>
                  <a:pt x="386" y="136"/>
                </a:lnTo>
                <a:lnTo>
                  <a:pt x="388" y="142"/>
                </a:lnTo>
                <a:lnTo>
                  <a:pt x="392" y="141"/>
                </a:lnTo>
                <a:close/>
                <a:moveTo>
                  <a:pt x="206" y="207"/>
                </a:moveTo>
                <a:lnTo>
                  <a:pt x="206" y="207"/>
                </a:lnTo>
                <a:lnTo>
                  <a:pt x="206" y="201"/>
                </a:lnTo>
                <a:lnTo>
                  <a:pt x="203" y="202"/>
                </a:lnTo>
                <a:lnTo>
                  <a:pt x="202" y="204"/>
                </a:lnTo>
                <a:lnTo>
                  <a:pt x="203" y="207"/>
                </a:lnTo>
                <a:lnTo>
                  <a:pt x="205" y="207"/>
                </a:lnTo>
                <a:lnTo>
                  <a:pt x="206" y="207"/>
                </a:lnTo>
                <a:close/>
                <a:moveTo>
                  <a:pt x="394" y="156"/>
                </a:moveTo>
                <a:lnTo>
                  <a:pt x="394" y="156"/>
                </a:lnTo>
                <a:lnTo>
                  <a:pt x="392" y="160"/>
                </a:lnTo>
                <a:lnTo>
                  <a:pt x="391" y="163"/>
                </a:lnTo>
                <a:lnTo>
                  <a:pt x="397" y="161"/>
                </a:lnTo>
                <a:lnTo>
                  <a:pt x="394" y="156"/>
                </a:lnTo>
                <a:close/>
                <a:moveTo>
                  <a:pt x="227" y="54"/>
                </a:moveTo>
                <a:lnTo>
                  <a:pt x="227" y="54"/>
                </a:lnTo>
                <a:lnTo>
                  <a:pt x="228" y="54"/>
                </a:lnTo>
                <a:lnTo>
                  <a:pt x="236" y="54"/>
                </a:lnTo>
                <a:lnTo>
                  <a:pt x="239" y="54"/>
                </a:lnTo>
                <a:lnTo>
                  <a:pt x="243" y="52"/>
                </a:lnTo>
                <a:lnTo>
                  <a:pt x="244" y="54"/>
                </a:lnTo>
                <a:lnTo>
                  <a:pt x="246" y="52"/>
                </a:lnTo>
                <a:lnTo>
                  <a:pt x="227" y="54"/>
                </a:lnTo>
                <a:close/>
                <a:moveTo>
                  <a:pt x="302" y="224"/>
                </a:moveTo>
                <a:lnTo>
                  <a:pt x="302" y="224"/>
                </a:lnTo>
                <a:lnTo>
                  <a:pt x="304" y="213"/>
                </a:lnTo>
                <a:lnTo>
                  <a:pt x="301" y="215"/>
                </a:lnTo>
                <a:lnTo>
                  <a:pt x="302" y="224"/>
                </a:lnTo>
                <a:close/>
                <a:moveTo>
                  <a:pt x="389" y="196"/>
                </a:moveTo>
                <a:lnTo>
                  <a:pt x="389" y="196"/>
                </a:lnTo>
                <a:lnTo>
                  <a:pt x="389" y="194"/>
                </a:lnTo>
                <a:lnTo>
                  <a:pt x="388" y="191"/>
                </a:lnTo>
                <a:lnTo>
                  <a:pt x="385" y="193"/>
                </a:lnTo>
                <a:lnTo>
                  <a:pt x="385" y="197"/>
                </a:lnTo>
                <a:lnTo>
                  <a:pt x="389" y="196"/>
                </a:lnTo>
                <a:close/>
                <a:moveTo>
                  <a:pt x="61" y="261"/>
                </a:moveTo>
                <a:lnTo>
                  <a:pt x="61" y="261"/>
                </a:lnTo>
                <a:lnTo>
                  <a:pt x="63" y="261"/>
                </a:lnTo>
                <a:lnTo>
                  <a:pt x="67" y="254"/>
                </a:lnTo>
                <a:lnTo>
                  <a:pt x="75" y="249"/>
                </a:lnTo>
                <a:lnTo>
                  <a:pt x="77" y="248"/>
                </a:lnTo>
                <a:lnTo>
                  <a:pt x="67" y="253"/>
                </a:lnTo>
                <a:lnTo>
                  <a:pt x="61" y="261"/>
                </a:lnTo>
                <a:close/>
                <a:moveTo>
                  <a:pt x="392" y="226"/>
                </a:moveTo>
                <a:lnTo>
                  <a:pt x="392" y="226"/>
                </a:lnTo>
                <a:lnTo>
                  <a:pt x="394" y="232"/>
                </a:lnTo>
                <a:lnTo>
                  <a:pt x="396" y="232"/>
                </a:lnTo>
                <a:lnTo>
                  <a:pt x="396" y="224"/>
                </a:lnTo>
                <a:lnTo>
                  <a:pt x="392" y="226"/>
                </a:lnTo>
                <a:close/>
                <a:moveTo>
                  <a:pt x="175" y="87"/>
                </a:moveTo>
                <a:lnTo>
                  <a:pt x="175" y="87"/>
                </a:lnTo>
                <a:lnTo>
                  <a:pt x="176" y="84"/>
                </a:lnTo>
                <a:lnTo>
                  <a:pt x="172" y="84"/>
                </a:lnTo>
                <a:lnTo>
                  <a:pt x="170" y="82"/>
                </a:lnTo>
                <a:lnTo>
                  <a:pt x="170" y="84"/>
                </a:lnTo>
                <a:lnTo>
                  <a:pt x="168" y="85"/>
                </a:lnTo>
                <a:lnTo>
                  <a:pt x="175" y="87"/>
                </a:lnTo>
                <a:close/>
                <a:moveTo>
                  <a:pt x="329" y="89"/>
                </a:moveTo>
                <a:lnTo>
                  <a:pt x="329" y="89"/>
                </a:lnTo>
                <a:lnTo>
                  <a:pt x="332" y="89"/>
                </a:lnTo>
                <a:lnTo>
                  <a:pt x="334" y="89"/>
                </a:lnTo>
                <a:lnTo>
                  <a:pt x="336" y="84"/>
                </a:lnTo>
                <a:lnTo>
                  <a:pt x="334" y="84"/>
                </a:lnTo>
                <a:lnTo>
                  <a:pt x="331" y="85"/>
                </a:lnTo>
                <a:lnTo>
                  <a:pt x="329" y="85"/>
                </a:lnTo>
                <a:lnTo>
                  <a:pt x="329" y="89"/>
                </a:lnTo>
                <a:close/>
                <a:moveTo>
                  <a:pt x="399" y="218"/>
                </a:moveTo>
                <a:lnTo>
                  <a:pt x="399" y="218"/>
                </a:lnTo>
                <a:lnTo>
                  <a:pt x="403" y="218"/>
                </a:lnTo>
                <a:lnTo>
                  <a:pt x="402" y="210"/>
                </a:lnTo>
                <a:lnTo>
                  <a:pt x="400" y="212"/>
                </a:lnTo>
                <a:lnTo>
                  <a:pt x="399" y="218"/>
                </a:lnTo>
                <a:close/>
                <a:moveTo>
                  <a:pt x="61" y="270"/>
                </a:moveTo>
                <a:lnTo>
                  <a:pt x="61" y="270"/>
                </a:lnTo>
                <a:lnTo>
                  <a:pt x="63" y="267"/>
                </a:lnTo>
                <a:lnTo>
                  <a:pt x="64" y="264"/>
                </a:lnTo>
                <a:lnTo>
                  <a:pt x="66" y="262"/>
                </a:lnTo>
                <a:lnTo>
                  <a:pt x="56" y="272"/>
                </a:lnTo>
                <a:lnTo>
                  <a:pt x="61" y="270"/>
                </a:lnTo>
                <a:close/>
                <a:moveTo>
                  <a:pt x="244" y="123"/>
                </a:moveTo>
                <a:lnTo>
                  <a:pt x="244" y="123"/>
                </a:lnTo>
                <a:lnTo>
                  <a:pt x="244" y="134"/>
                </a:lnTo>
                <a:lnTo>
                  <a:pt x="246" y="147"/>
                </a:lnTo>
                <a:lnTo>
                  <a:pt x="246" y="134"/>
                </a:lnTo>
                <a:lnTo>
                  <a:pt x="244" y="123"/>
                </a:lnTo>
                <a:close/>
                <a:moveTo>
                  <a:pt x="203" y="76"/>
                </a:moveTo>
                <a:lnTo>
                  <a:pt x="203" y="76"/>
                </a:lnTo>
                <a:lnTo>
                  <a:pt x="208" y="78"/>
                </a:lnTo>
                <a:lnTo>
                  <a:pt x="213" y="76"/>
                </a:lnTo>
                <a:lnTo>
                  <a:pt x="214" y="76"/>
                </a:lnTo>
                <a:lnTo>
                  <a:pt x="205" y="76"/>
                </a:lnTo>
                <a:lnTo>
                  <a:pt x="203" y="76"/>
                </a:lnTo>
                <a:close/>
                <a:moveTo>
                  <a:pt x="194" y="242"/>
                </a:moveTo>
                <a:lnTo>
                  <a:pt x="194" y="242"/>
                </a:lnTo>
                <a:lnTo>
                  <a:pt x="192" y="246"/>
                </a:lnTo>
                <a:lnTo>
                  <a:pt x="200" y="243"/>
                </a:lnTo>
                <a:lnTo>
                  <a:pt x="200" y="242"/>
                </a:lnTo>
                <a:lnTo>
                  <a:pt x="194" y="242"/>
                </a:lnTo>
                <a:close/>
                <a:moveTo>
                  <a:pt x="224" y="153"/>
                </a:moveTo>
                <a:lnTo>
                  <a:pt x="224" y="153"/>
                </a:lnTo>
                <a:lnTo>
                  <a:pt x="225" y="155"/>
                </a:lnTo>
                <a:lnTo>
                  <a:pt x="227" y="153"/>
                </a:lnTo>
                <a:lnTo>
                  <a:pt x="227" y="152"/>
                </a:lnTo>
                <a:lnTo>
                  <a:pt x="227" y="149"/>
                </a:lnTo>
                <a:lnTo>
                  <a:pt x="224" y="150"/>
                </a:lnTo>
                <a:lnTo>
                  <a:pt x="224" y="153"/>
                </a:lnTo>
                <a:close/>
                <a:moveTo>
                  <a:pt x="378" y="193"/>
                </a:moveTo>
                <a:lnTo>
                  <a:pt x="378" y="193"/>
                </a:lnTo>
                <a:lnTo>
                  <a:pt x="380" y="191"/>
                </a:lnTo>
                <a:lnTo>
                  <a:pt x="381" y="190"/>
                </a:lnTo>
                <a:lnTo>
                  <a:pt x="381" y="185"/>
                </a:lnTo>
                <a:lnTo>
                  <a:pt x="380" y="186"/>
                </a:lnTo>
                <a:lnTo>
                  <a:pt x="378" y="190"/>
                </a:lnTo>
                <a:lnTo>
                  <a:pt x="378" y="193"/>
                </a:lnTo>
                <a:close/>
                <a:moveTo>
                  <a:pt x="227" y="207"/>
                </a:moveTo>
                <a:lnTo>
                  <a:pt x="227" y="207"/>
                </a:lnTo>
                <a:lnTo>
                  <a:pt x="228" y="205"/>
                </a:lnTo>
                <a:lnTo>
                  <a:pt x="228" y="204"/>
                </a:lnTo>
                <a:lnTo>
                  <a:pt x="228" y="199"/>
                </a:lnTo>
                <a:lnTo>
                  <a:pt x="227" y="197"/>
                </a:lnTo>
                <a:lnTo>
                  <a:pt x="227" y="207"/>
                </a:lnTo>
                <a:close/>
                <a:moveTo>
                  <a:pt x="285" y="196"/>
                </a:moveTo>
                <a:lnTo>
                  <a:pt x="285" y="196"/>
                </a:lnTo>
                <a:lnTo>
                  <a:pt x="287" y="201"/>
                </a:lnTo>
                <a:lnTo>
                  <a:pt x="290" y="201"/>
                </a:lnTo>
                <a:lnTo>
                  <a:pt x="290" y="194"/>
                </a:lnTo>
                <a:lnTo>
                  <a:pt x="285" y="196"/>
                </a:lnTo>
                <a:close/>
                <a:moveTo>
                  <a:pt x="53" y="98"/>
                </a:moveTo>
                <a:lnTo>
                  <a:pt x="53" y="98"/>
                </a:lnTo>
                <a:lnTo>
                  <a:pt x="60" y="95"/>
                </a:lnTo>
                <a:lnTo>
                  <a:pt x="58" y="92"/>
                </a:lnTo>
                <a:lnTo>
                  <a:pt x="53" y="96"/>
                </a:lnTo>
                <a:lnTo>
                  <a:pt x="53" y="98"/>
                </a:lnTo>
                <a:close/>
                <a:moveTo>
                  <a:pt x="394" y="177"/>
                </a:moveTo>
                <a:lnTo>
                  <a:pt x="394" y="177"/>
                </a:lnTo>
                <a:lnTo>
                  <a:pt x="392" y="185"/>
                </a:lnTo>
                <a:lnTo>
                  <a:pt x="396" y="182"/>
                </a:lnTo>
                <a:lnTo>
                  <a:pt x="397" y="179"/>
                </a:lnTo>
                <a:lnTo>
                  <a:pt x="394" y="177"/>
                </a:lnTo>
                <a:close/>
                <a:moveTo>
                  <a:pt x="408" y="172"/>
                </a:moveTo>
                <a:lnTo>
                  <a:pt x="408" y="172"/>
                </a:lnTo>
                <a:lnTo>
                  <a:pt x="408" y="164"/>
                </a:lnTo>
                <a:lnTo>
                  <a:pt x="405" y="166"/>
                </a:lnTo>
                <a:lnTo>
                  <a:pt x="408" y="172"/>
                </a:lnTo>
                <a:close/>
                <a:moveTo>
                  <a:pt x="214" y="73"/>
                </a:moveTo>
                <a:lnTo>
                  <a:pt x="214" y="73"/>
                </a:lnTo>
                <a:lnTo>
                  <a:pt x="213" y="70"/>
                </a:lnTo>
                <a:lnTo>
                  <a:pt x="209" y="70"/>
                </a:lnTo>
                <a:lnTo>
                  <a:pt x="206" y="70"/>
                </a:lnTo>
                <a:lnTo>
                  <a:pt x="205" y="71"/>
                </a:lnTo>
                <a:lnTo>
                  <a:pt x="214" y="73"/>
                </a:lnTo>
                <a:close/>
                <a:moveTo>
                  <a:pt x="189" y="84"/>
                </a:moveTo>
                <a:lnTo>
                  <a:pt x="189" y="84"/>
                </a:lnTo>
                <a:lnTo>
                  <a:pt x="183" y="84"/>
                </a:lnTo>
                <a:lnTo>
                  <a:pt x="183" y="87"/>
                </a:lnTo>
                <a:lnTo>
                  <a:pt x="187" y="87"/>
                </a:lnTo>
                <a:lnTo>
                  <a:pt x="189" y="84"/>
                </a:lnTo>
                <a:close/>
                <a:moveTo>
                  <a:pt x="306" y="186"/>
                </a:moveTo>
                <a:lnTo>
                  <a:pt x="306" y="186"/>
                </a:lnTo>
                <a:lnTo>
                  <a:pt x="296" y="185"/>
                </a:lnTo>
                <a:lnTo>
                  <a:pt x="298" y="188"/>
                </a:lnTo>
                <a:lnTo>
                  <a:pt x="306" y="186"/>
                </a:lnTo>
                <a:close/>
                <a:moveTo>
                  <a:pt x="55" y="240"/>
                </a:moveTo>
                <a:lnTo>
                  <a:pt x="55" y="240"/>
                </a:lnTo>
                <a:lnTo>
                  <a:pt x="44" y="249"/>
                </a:lnTo>
                <a:lnTo>
                  <a:pt x="56" y="242"/>
                </a:lnTo>
                <a:lnTo>
                  <a:pt x="55" y="240"/>
                </a:lnTo>
                <a:close/>
                <a:moveTo>
                  <a:pt x="186" y="242"/>
                </a:moveTo>
                <a:lnTo>
                  <a:pt x="186" y="242"/>
                </a:lnTo>
                <a:lnTo>
                  <a:pt x="186" y="248"/>
                </a:lnTo>
                <a:lnTo>
                  <a:pt x="187" y="248"/>
                </a:lnTo>
                <a:lnTo>
                  <a:pt x="189" y="246"/>
                </a:lnTo>
                <a:lnTo>
                  <a:pt x="189" y="243"/>
                </a:lnTo>
                <a:lnTo>
                  <a:pt x="189" y="242"/>
                </a:lnTo>
                <a:lnTo>
                  <a:pt x="186" y="242"/>
                </a:lnTo>
                <a:close/>
                <a:moveTo>
                  <a:pt x="53" y="175"/>
                </a:moveTo>
                <a:lnTo>
                  <a:pt x="53" y="175"/>
                </a:lnTo>
                <a:lnTo>
                  <a:pt x="69" y="174"/>
                </a:lnTo>
                <a:lnTo>
                  <a:pt x="66" y="174"/>
                </a:lnTo>
                <a:lnTo>
                  <a:pt x="61" y="174"/>
                </a:lnTo>
                <a:lnTo>
                  <a:pt x="56" y="175"/>
                </a:lnTo>
                <a:lnTo>
                  <a:pt x="53" y="175"/>
                </a:lnTo>
                <a:close/>
                <a:moveTo>
                  <a:pt x="206" y="221"/>
                </a:moveTo>
                <a:lnTo>
                  <a:pt x="206" y="221"/>
                </a:lnTo>
                <a:lnTo>
                  <a:pt x="203" y="215"/>
                </a:lnTo>
                <a:lnTo>
                  <a:pt x="202" y="215"/>
                </a:lnTo>
                <a:lnTo>
                  <a:pt x="202" y="221"/>
                </a:lnTo>
                <a:lnTo>
                  <a:pt x="206" y="221"/>
                </a:lnTo>
                <a:close/>
                <a:moveTo>
                  <a:pt x="255" y="199"/>
                </a:moveTo>
                <a:lnTo>
                  <a:pt x="255" y="199"/>
                </a:lnTo>
                <a:lnTo>
                  <a:pt x="250" y="201"/>
                </a:lnTo>
                <a:lnTo>
                  <a:pt x="252" y="204"/>
                </a:lnTo>
                <a:lnTo>
                  <a:pt x="255" y="205"/>
                </a:lnTo>
                <a:lnTo>
                  <a:pt x="255" y="199"/>
                </a:lnTo>
                <a:close/>
                <a:moveTo>
                  <a:pt x="44" y="95"/>
                </a:moveTo>
                <a:lnTo>
                  <a:pt x="44" y="95"/>
                </a:lnTo>
                <a:lnTo>
                  <a:pt x="39" y="98"/>
                </a:lnTo>
                <a:lnTo>
                  <a:pt x="37" y="100"/>
                </a:lnTo>
                <a:lnTo>
                  <a:pt x="44" y="98"/>
                </a:lnTo>
                <a:lnTo>
                  <a:pt x="44" y="95"/>
                </a:lnTo>
                <a:close/>
                <a:moveTo>
                  <a:pt x="323" y="190"/>
                </a:moveTo>
                <a:lnTo>
                  <a:pt x="323" y="190"/>
                </a:lnTo>
                <a:lnTo>
                  <a:pt x="317" y="188"/>
                </a:lnTo>
                <a:lnTo>
                  <a:pt x="317" y="191"/>
                </a:lnTo>
                <a:lnTo>
                  <a:pt x="321" y="191"/>
                </a:lnTo>
                <a:lnTo>
                  <a:pt x="323" y="190"/>
                </a:lnTo>
                <a:close/>
                <a:moveTo>
                  <a:pt x="296" y="48"/>
                </a:moveTo>
                <a:lnTo>
                  <a:pt x="296" y="48"/>
                </a:lnTo>
                <a:lnTo>
                  <a:pt x="293" y="46"/>
                </a:lnTo>
                <a:lnTo>
                  <a:pt x="287" y="46"/>
                </a:lnTo>
                <a:lnTo>
                  <a:pt x="288" y="48"/>
                </a:lnTo>
                <a:lnTo>
                  <a:pt x="291" y="48"/>
                </a:lnTo>
                <a:lnTo>
                  <a:pt x="296" y="48"/>
                </a:lnTo>
                <a:close/>
                <a:moveTo>
                  <a:pt x="208" y="104"/>
                </a:moveTo>
                <a:lnTo>
                  <a:pt x="208" y="104"/>
                </a:lnTo>
                <a:lnTo>
                  <a:pt x="205" y="101"/>
                </a:lnTo>
                <a:lnTo>
                  <a:pt x="203" y="109"/>
                </a:lnTo>
                <a:lnTo>
                  <a:pt x="205" y="111"/>
                </a:lnTo>
                <a:lnTo>
                  <a:pt x="208" y="104"/>
                </a:lnTo>
                <a:close/>
                <a:moveTo>
                  <a:pt x="295" y="193"/>
                </a:moveTo>
                <a:lnTo>
                  <a:pt x="295" y="193"/>
                </a:lnTo>
                <a:lnTo>
                  <a:pt x="295" y="194"/>
                </a:lnTo>
                <a:lnTo>
                  <a:pt x="293" y="201"/>
                </a:lnTo>
                <a:lnTo>
                  <a:pt x="296" y="201"/>
                </a:lnTo>
                <a:lnTo>
                  <a:pt x="295" y="193"/>
                </a:lnTo>
                <a:close/>
                <a:moveTo>
                  <a:pt x="45" y="89"/>
                </a:moveTo>
                <a:lnTo>
                  <a:pt x="45" y="89"/>
                </a:lnTo>
                <a:lnTo>
                  <a:pt x="50" y="87"/>
                </a:lnTo>
                <a:lnTo>
                  <a:pt x="50" y="85"/>
                </a:lnTo>
                <a:lnTo>
                  <a:pt x="50" y="84"/>
                </a:lnTo>
                <a:lnTo>
                  <a:pt x="49" y="82"/>
                </a:lnTo>
                <a:lnTo>
                  <a:pt x="47" y="85"/>
                </a:lnTo>
                <a:lnTo>
                  <a:pt x="45" y="87"/>
                </a:lnTo>
                <a:lnTo>
                  <a:pt x="45" y="89"/>
                </a:lnTo>
                <a:close/>
                <a:moveTo>
                  <a:pt x="230" y="190"/>
                </a:moveTo>
                <a:lnTo>
                  <a:pt x="230" y="190"/>
                </a:lnTo>
                <a:lnTo>
                  <a:pt x="230" y="193"/>
                </a:lnTo>
                <a:lnTo>
                  <a:pt x="232" y="194"/>
                </a:lnTo>
                <a:lnTo>
                  <a:pt x="236" y="194"/>
                </a:lnTo>
                <a:lnTo>
                  <a:pt x="236" y="191"/>
                </a:lnTo>
                <a:lnTo>
                  <a:pt x="230" y="190"/>
                </a:lnTo>
                <a:close/>
                <a:moveTo>
                  <a:pt x="364" y="111"/>
                </a:moveTo>
                <a:lnTo>
                  <a:pt x="364" y="111"/>
                </a:lnTo>
                <a:lnTo>
                  <a:pt x="361" y="108"/>
                </a:lnTo>
                <a:lnTo>
                  <a:pt x="359" y="108"/>
                </a:lnTo>
                <a:lnTo>
                  <a:pt x="358" y="108"/>
                </a:lnTo>
                <a:lnTo>
                  <a:pt x="358" y="112"/>
                </a:lnTo>
                <a:lnTo>
                  <a:pt x="364" y="111"/>
                </a:lnTo>
                <a:close/>
                <a:moveTo>
                  <a:pt x="219" y="160"/>
                </a:moveTo>
                <a:lnTo>
                  <a:pt x="219" y="160"/>
                </a:lnTo>
                <a:lnTo>
                  <a:pt x="216" y="161"/>
                </a:lnTo>
                <a:lnTo>
                  <a:pt x="217" y="167"/>
                </a:lnTo>
                <a:lnTo>
                  <a:pt x="217" y="169"/>
                </a:lnTo>
                <a:lnTo>
                  <a:pt x="219" y="167"/>
                </a:lnTo>
                <a:lnTo>
                  <a:pt x="219" y="160"/>
                </a:lnTo>
                <a:close/>
                <a:moveTo>
                  <a:pt x="197" y="89"/>
                </a:moveTo>
                <a:lnTo>
                  <a:pt x="197" y="89"/>
                </a:lnTo>
                <a:lnTo>
                  <a:pt x="198" y="89"/>
                </a:lnTo>
                <a:lnTo>
                  <a:pt x="202" y="89"/>
                </a:lnTo>
                <a:lnTo>
                  <a:pt x="203" y="90"/>
                </a:lnTo>
                <a:lnTo>
                  <a:pt x="205" y="89"/>
                </a:lnTo>
                <a:lnTo>
                  <a:pt x="202" y="87"/>
                </a:lnTo>
                <a:lnTo>
                  <a:pt x="200" y="87"/>
                </a:lnTo>
                <a:lnTo>
                  <a:pt x="198" y="85"/>
                </a:lnTo>
                <a:lnTo>
                  <a:pt x="197" y="85"/>
                </a:lnTo>
                <a:lnTo>
                  <a:pt x="197" y="89"/>
                </a:lnTo>
                <a:close/>
                <a:moveTo>
                  <a:pt x="63" y="191"/>
                </a:moveTo>
                <a:lnTo>
                  <a:pt x="63" y="191"/>
                </a:lnTo>
                <a:lnTo>
                  <a:pt x="61" y="188"/>
                </a:lnTo>
                <a:lnTo>
                  <a:pt x="60" y="185"/>
                </a:lnTo>
                <a:lnTo>
                  <a:pt x="58" y="193"/>
                </a:lnTo>
                <a:lnTo>
                  <a:pt x="63" y="191"/>
                </a:lnTo>
                <a:close/>
                <a:moveTo>
                  <a:pt x="258" y="199"/>
                </a:moveTo>
                <a:lnTo>
                  <a:pt x="258" y="199"/>
                </a:lnTo>
                <a:lnTo>
                  <a:pt x="258" y="204"/>
                </a:lnTo>
                <a:lnTo>
                  <a:pt x="265" y="201"/>
                </a:lnTo>
                <a:lnTo>
                  <a:pt x="263" y="199"/>
                </a:lnTo>
                <a:lnTo>
                  <a:pt x="258" y="199"/>
                </a:lnTo>
                <a:close/>
                <a:moveTo>
                  <a:pt x="183" y="76"/>
                </a:moveTo>
                <a:lnTo>
                  <a:pt x="183" y="76"/>
                </a:lnTo>
                <a:lnTo>
                  <a:pt x="187" y="78"/>
                </a:lnTo>
                <a:lnTo>
                  <a:pt x="192" y="78"/>
                </a:lnTo>
                <a:lnTo>
                  <a:pt x="190" y="76"/>
                </a:lnTo>
                <a:lnTo>
                  <a:pt x="189" y="76"/>
                </a:lnTo>
                <a:lnTo>
                  <a:pt x="186" y="74"/>
                </a:lnTo>
                <a:lnTo>
                  <a:pt x="181" y="74"/>
                </a:lnTo>
                <a:lnTo>
                  <a:pt x="183" y="76"/>
                </a:lnTo>
                <a:close/>
                <a:moveTo>
                  <a:pt x="419" y="264"/>
                </a:moveTo>
                <a:lnTo>
                  <a:pt x="419" y="264"/>
                </a:lnTo>
                <a:lnTo>
                  <a:pt x="410" y="272"/>
                </a:lnTo>
                <a:lnTo>
                  <a:pt x="413" y="270"/>
                </a:lnTo>
                <a:lnTo>
                  <a:pt x="416" y="268"/>
                </a:lnTo>
                <a:lnTo>
                  <a:pt x="418" y="267"/>
                </a:lnTo>
                <a:lnTo>
                  <a:pt x="419" y="264"/>
                </a:lnTo>
                <a:close/>
                <a:moveTo>
                  <a:pt x="309" y="68"/>
                </a:moveTo>
                <a:lnTo>
                  <a:pt x="309" y="68"/>
                </a:lnTo>
                <a:lnTo>
                  <a:pt x="309" y="70"/>
                </a:lnTo>
                <a:lnTo>
                  <a:pt x="314" y="68"/>
                </a:lnTo>
                <a:lnTo>
                  <a:pt x="314" y="63"/>
                </a:lnTo>
                <a:lnTo>
                  <a:pt x="310" y="65"/>
                </a:lnTo>
                <a:lnTo>
                  <a:pt x="309" y="68"/>
                </a:lnTo>
                <a:close/>
                <a:moveTo>
                  <a:pt x="307" y="197"/>
                </a:moveTo>
                <a:lnTo>
                  <a:pt x="307" y="197"/>
                </a:lnTo>
                <a:lnTo>
                  <a:pt x="314" y="196"/>
                </a:lnTo>
                <a:lnTo>
                  <a:pt x="314" y="194"/>
                </a:lnTo>
                <a:lnTo>
                  <a:pt x="309" y="194"/>
                </a:lnTo>
                <a:lnTo>
                  <a:pt x="307" y="197"/>
                </a:lnTo>
                <a:close/>
                <a:moveTo>
                  <a:pt x="63" y="103"/>
                </a:moveTo>
                <a:lnTo>
                  <a:pt x="63" y="103"/>
                </a:lnTo>
                <a:lnTo>
                  <a:pt x="55" y="109"/>
                </a:lnTo>
                <a:lnTo>
                  <a:pt x="55" y="111"/>
                </a:lnTo>
                <a:lnTo>
                  <a:pt x="64" y="106"/>
                </a:lnTo>
                <a:lnTo>
                  <a:pt x="63" y="103"/>
                </a:lnTo>
                <a:close/>
                <a:moveTo>
                  <a:pt x="179" y="93"/>
                </a:moveTo>
                <a:lnTo>
                  <a:pt x="179" y="93"/>
                </a:lnTo>
                <a:lnTo>
                  <a:pt x="178" y="93"/>
                </a:lnTo>
                <a:lnTo>
                  <a:pt x="176" y="98"/>
                </a:lnTo>
                <a:lnTo>
                  <a:pt x="179" y="100"/>
                </a:lnTo>
                <a:lnTo>
                  <a:pt x="179" y="93"/>
                </a:lnTo>
                <a:close/>
                <a:moveTo>
                  <a:pt x="258" y="169"/>
                </a:moveTo>
                <a:lnTo>
                  <a:pt x="258" y="169"/>
                </a:lnTo>
                <a:lnTo>
                  <a:pt x="254" y="166"/>
                </a:lnTo>
                <a:lnTo>
                  <a:pt x="249" y="163"/>
                </a:lnTo>
                <a:lnTo>
                  <a:pt x="250" y="166"/>
                </a:lnTo>
                <a:lnTo>
                  <a:pt x="254" y="169"/>
                </a:lnTo>
                <a:lnTo>
                  <a:pt x="255" y="169"/>
                </a:lnTo>
                <a:lnTo>
                  <a:pt x="258" y="169"/>
                </a:lnTo>
                <a:close/>
                <a:moveTo>
                  <a:pt x="233" y="76"/>
                </a:moveTo>
                <a:lnTo>
                  <a:pt x="233" y="76"/>
                </a:lnTo>
                <a:lnTo>
                  <a:pt x="233" y="81"/>
                </a:lnTo>
                <a:lnTo>
                  <a:pt x="235" y="84"/>
                </a:lnTo>
                <a:lnTo>
                  <a:pt x="236" y="76"/>
                </a:lnTo>
                <a:lnTo>
                  <a:pt x="233" y="76"/>
                </a:lnTo>
                <a:close/>
                <a:moveTo>
                  <a:pt x="243" y="169"/>
                </a:moveTo>
                <a:lnTo>
                  <a:pt x="243" y="169"/>
                </a:lnTo>
                <a:lnTo>
                  <a:pt x="239" y="172"/>
                </a:lnTo>
                <a:lnTo>
                  <a:pt x="241" y="172"/>
                </a:lnTo>
                <a:lnTo>
                  <a:pt x="243" y="174"/>
                </a:lnTo>
                <a:lnTo>
                  <a:pt x="247" y="174"/>
                </a:lnTo>
                <a:lnTo>
                  <a:pt x="244" y="172"/>
                </a:lnTo>
                <a:lnTo>
                  <a:pt x="243" y="169"/>
                </a:lnTo>
                <a:close/>
                <a:moveTo>
                  <a:pt x="336" y="229"/>
                </a:moveTo>
                <a:lnTo>
                  <a:pt x="336" y="229"/>
                </a:lnTo>
                <a:lnTo>
                  <a:pt x="336" y="226"/>
                </a:lnTo>
                <a:lnTo>
                  <a:pt x="334" y="226"/>
                </a:lnTo>
                <a:lnTo>
                  <a:pt x="329" y="226"/>
                </a:lnTo>
                <a:lnTo>
                  <a:pt x="329" y="227"/>
                </a:lnTo>
                <a:lnTo>
                  <a:pt x="332" y="227"/>
                </a:lnTo>
                <a:lnTo>
                  <a:pt x="336" y="229"/>
                </a:lnTo>
                <a:close/>
                <a:moveTo>
                  <a:pt x="332" y="213"/>
                </a:moveTo>
                <a:lnTo>
                  <a:pt x="332" y="213"/>
                </a:lnTo>
                <a:lnTo>
                  <a:pt x="332" y="215"/>
                </a:lnTo>
                <a:lnTo>
                  <a:pt x="331" y="221"/>
                </a:lnTo>
                <a:lnTo>
                  <a:pt x="334" y="223"/>
                </a:lnTo>
                <a:lnTo>
                  <a:pt x="332" y="213"/>
                </a:lnTo>
                <a:close/>
                <a:moveTo>
                  <a:pt x="200" y="147"/>
                </a:moveTo>
                <a:lnTo>
                  <a:pt x="200" y="147"/>
                </a:lnTo>
                <a:lnTo>
                  <a:pt x="202" y="150"/>
                </a:lnTo>
                <a:lnTo>
                  <a:pt x="205" y="149"/>
                </a:lnTo>
                <a:lnTo>
                  <a:pt x="205" y="147"/>
                </a:lnTo>
                <a:lnTo>
                  <a:pt x="205" y="145"/>
                </a:lnTo>
                <a:lnTo>
                  <a:pt x="200" y="147"/>
                </a:lnTo>
                <a:close/>
                <a:moveTo>
                  <a:pt x="165" y="103"/>
                </a:moveTo>
                <a:lnTo>
                  <a:pt x="165" y="103"/>
                </a:lnTo>
                <a:lnTo>
                  <a:pt x="165" y="98"/>
                </a:lnTo>
                <a:lnTo>
                  <a:pt x="165" y="96"/>
                </a:lnTo>
                <a:lnTo>
                  <a:pt x="164" y="96"/>
                </a:lnTo>
                <a:lnTo>
                  <a:pt x="162" y="103"/>
                </a:lnTo>
                <a:lnTo>
                  <a:pt x="165" y="103"/>
                </a:lnTo>
                <a:close/>
                <a:moveTo>
                  <a:pt x="184" y="101"/>
                </a:moveTo>
                <a:lnTo>
                  <a:pt x="184" y="101"/>
                </a:lnTo>
                <a:lnTo>
                  <a:pt x="186" y="93"/>
                </a:lnTo>
                <a:lnTo>
                  <a:pt x="184" y="93"/>
                </a:lnTo>
                <a:lnTo>
                  <a:pt x="184" y="100"/>
                </a:lnTo>
                <a:lnTo>
                  <a:pt x="184" y="101"/>
                </a:lnTo>
                <a:close/>
                <a:moveTo>
                  <a:pt x="104" y="62"/>
                </a:moveTo>
                <a:lnTo>
                  <a:pt x="104" y="62"/>
                </a:lnTo>
                <a:lnTo>
                  <a:pt x="110" y="60"/>
                </a:lnTo>
                <a:lnTo>
                  <a:pt x="112" y="60"/>
                </a:lnTo>
                <a:lnTo>
                  <a:pt x="112" y="59"/>
                </a:lnTo>
                <a:lnTo>
                  <a:pt x="102" y="59"/>
                </a:lnTo>
                <a:lnTo>
                  <a:pt x="104" y="62"/>
                </a:lnTo>
                <a:close/>
                <a:moveTo>
                  <a:pt x="244" y="234"/>
                </a:moveTo>
                <a:lnTo>
                  <a:pt x="244" y="234"/>
                </a:lnTo>
                <a:lnTo>
                  <a:pt x="255" y="227"/>
                </a:lnTo>
                <a:lnTo>
                  <a:pt x="254" y="227"/>
                </a:lnTo>
                <a:lnTo>
                  <a:pt x="252" y="227"/>
                </a:lnTo>
                <a:lnTo>
                  <a:pt x="250" y="227"/>
                </a:lnTo>
                <a:lnTo>
                  <a:pt x="244" y="234"/>
                </a:lnTo>
                <a:close/>
                <a:moveTo>
                  <a:pt x="205" y="152"/>
                </a:moveTo>
                <a:lnTo>
                  <a:pt x="205" y="152"/>
                </a:lnTo>
                <a:lnTo>
                  <a:pt x="202" y="153"/>
                </a:lnTo>
                <a:lnTo>
                  <a:pt x="202" y="155"/>
                </a:lnTo>
                <a:lnTo>
                  <a:pt x="202" y="158"/>
                </a:lnTo>
                <a:lnTo>
                  <a:pt x="205" y="158"/>
                </a:lnTo>
                <a:lnTo>
                  <a:pt x="205" y="152"/>
                </a:lnTo>
                <a:close/>
                <a:moveTo>
                  <a:pt x="230" y="171"/>
                </a:moveTo>
                <a:lnTo>
                  <a:pt x="230" y="171"/>
                </a:lnTo>
                <a:lnTo>
                  <a:pt x="230" y="169"/>
                </a:lnTo>
                <a:lnTo>
                  <a:pt x="222" y="174"/>
                </a:lnTo>
                <a:lnTo>
                  <a:pt x="220" y="179"/>
                </a:lnTo>
                <a:lnTo>
                  <a:pt x="222" y="179"/>
                </a:lnTo>
                <a:lnTo>
                  <a:pt x="224" y="175"/>
                </a:lnTo>
                <a:lnTo>
                  <a:pt x="227" y="174"/>
                </a:lnTo>
                <a:lnTo>
                  <a:pt x="230" y="171"/>
                </a:lnTo>
                <a:close/>
                <a:moveTo>
                  <a:pt x="55" y="264"/>
                </a:moveTo>
                <a:lnTo>
                  <a:pt x="55" y="264"/>
                </a:lnTo>
                <a:lnTo>
                  <a:pt x="49" y="270"/>
                </a:lnTo>
                <a:lnTo>
                  <a:pt x="50" y="272"/>
                </a:lnTo>
                <a:lnTo>
                  <a:pt x="53" y="272"/>
                </a:lnTo>
                <a:lnTo>
                  <a:pt x="52" y="270"/>
                </a:lnTo>
                <a:lnTo>
                  <a:pt x="53" y="267"/>
                </a:lnTo>
                <a:lnTo>
                  <a:pt x="55" y="264"/>
                </a:lnTo>
                <a:close/>
                <a:moveTo>
                  <a:pt x="318" y="70"/>
                </a:moveTo>
                <a:lnTo>
                  <a:pt x="318" y="70"/>
                </a:lnTo>
                <a:lnTo>
                  <a:pt x="318" y="74"/>
                </a:lnTo>
                <a:lnTo>
                  <a:pt x="320" y="74"/>
                </a:lnTo>
                <a:lnTo>
                  <a:pt x="321" y="73"/>
                </a:lnTo>
                <a:lnTo>
                  <a:pt x="321" y="71"/>
                </a:lnTo>
                <a:lnTo>
                  <a:pt x="321" y="70"/>
                </a:lnTo>
                <a:lnTo>
                  <a:pt x="320" y="70"/>
                </a:lnTo>
                <a:lnTo>
                  <a:pt x="318" y="70"/>
                </a:lnTo>
                <a:close/>
                <a:moveTo>
                  <a:pt x="170" y="215"/>
                </a:moveTo>
                <a:lnTo>
                  <a:pt x="170" y="215"/>
                </a:lnTo>
                <a:lnTo>
                  <a:pt x="167" y="208"/>
                </a:lnTo>
                <a:lnTo>
                  <a:pt x="165" y="208"/>
                </a:lnTo>
                <a:lnTo>
                  <a:pt x="165" y="213"/>
                </a:lnTo>
                <a:lnTo>
                  <a:pt x="170" y="215"/>
                </a:lnTo>
                <a:close/>
                <a:moveTo>
                  <a:pt x="337" y="93"/>
                </a:moveTo>
                <a:lnTo>
                  <a:pt x="337" y="93"/>
                </a:lnTo>
                <a:lnTo>
                  <a:pt x="336" y="95"/>
                </a:lnTo>
                <a:lnTo>
                  <a:pt x="334" y="98"/>
                </a:lnTo>
                <a:lnTo>
                  <a:pt x="339" y="98"/>
                </a:lnTo>
                <a:lnTo>
                  <a:pt x="337" y="93"/>
                </a:lnTo>
                <a:close/>
                <a:moveTo>
                  <a:pt x="194" y="70"/>
                </a:moveTo>
                <a:lnTo>
                  <a:pt x="194" y="70"/>
                </a:lnTo>
                <a:lnTo>
                  <a:pt x="194" y="71"/>
                </a:lnTo>
                <a:lnTo>
                  <a:pt x="202" y="71"/>
                </a:lnTo>
                <a:lnTo>
                  <a:pt x="202" y="70"/>
                </a:lnTo>
                <a:lnTo>
                  <a:pt x="198" y="70"/>
                </a:lnTo>
                <a:lnTo>
                  <a:pt x="194" y="70"/>
                </a:lnTo>
                <a:close/>
                <a:moveTo>
                  <a:pt x="239" y="60"/>
                </a:moveTo>
                <a:lnTo>
                  <a:pt x="239" y="60"/>
                </a:lnTo>
                <a:lnTo>
                  <a:pt x="247" y="59"/>
                </a:lnTo>
                <a:lnTo>
                  <a:pt x="246" y="57"/>
                </a:lnTo>
                <a:lnTo>
                  <a:pt x="241" y="57"/>
                </a:lnTo>
                <a:lnTo>
                  <a:pt x="241" y="59"/>
                </a:lnTo>
                <a:lnTo>
                  <a:pt x="239" y="60"/>
                </a:lnTo>
                <a:close/>
                <a:moveTo>
                  <a:pt x="165" y="188"/>
                </a:moveTo>
                <a:lnTo>
                  <a:pt x="165" y="188"/>
                </a:lnTo>
                <a:lnTo>
                  <a:pt x="154" y="188"/>
                </a:lnTo>
                <a:lnTo>
                  <a:pt x="154" y="190"/>
                </a:lnTo>
                <a:lnTo>
                  <a:pt x="165" y="188"/>
                </a:lnTo>
                <a:close/>
                <a:moveTo>
                  <a:pt x="383" y="138"/>
                </a:moveTo>
                <a:lnTo>
                  <a:pt x="383" y="138"/>
                </a:lnTo>
                <a:lnTo>
                  <a:pt x="381" y="139"/>
                </a:lnTo>
                <a:lnTo>
                  <a:pt x="378" y="142"/>
                </a:lnTo>
                <a:lnTo>
                  <a:pt x="383" y="142"/>
                </a:lnTo>
                <a:lnTo>
                  <a:pt x="383" y="138"/>
                </a:lnTo>
                <a:close/>
                <a:moveTo>
                  <a:pt x="17" y="213"/>
                </a:moveTo>
                <a:lnTo>
                  <a:pt x="17" y="213"/>
                </a:lnTo>
                <a:lnTo>
                  <a:pt x="17" y="207"/>
                </a:lnTo>
                <a:lnTo>
                  <a:pt x="15" y="207"/>
                </a:lnTo>
                <a:lnTo>
                  <a:pt x="15" y="210"/>
                </a:lnTo>
                <a:lnTo>
                  <a:pt x="17" y="212"/>
                </a:lnTo>
                <a:lnTo>
                  <a:pt x="17" y="213"/>
                </a:lnTo>
                <a:close/>
                <a:moveTo>
                  <a:pt x="131" y="322"/>
                </a:moveTo>
                <a:lnTo>
                  <a:pt x="131" y="322"/>
                </a:lnTo>
                <a:lnTo>
                  <a:pt x="138" y="317"/>
                </a:lnTo>
                <a:lnTo>
                  <a:pt x="143" y="314"/>
                </a:lnTo>
                <a:lnTo>
                  <a:pt x="145" y="311"/>
                </a:lnTo>
                <a:lnTo>
                  <a:pt x="138" y="317"/>
                </a:lnTo>
                <a:lnTo>
                  <a:pt x="131" y="322"/>
                </a:lnTo>
                <a:close/>
                <a:moveTo>
                  <a:pt x="19" y="186"/>
                </a:moveTo>
                <a:lnTo>
                  <a:pt x="19" y="186"/>
                </a:lnTo>
                <a:lnTo>
                  <a:pt x="20" y="185"/>
                </a:lnTo>
                <a:lnTo>
                  <a:pt x="19" y="174"/>
                </a:lnTo>
                <a:lnTo>
                  <a:pt x="19" y="186"/>
                </a:lnTo>
                <a:close/>
                <a:moveTo>
                  <a:pt x="331" y="103"/>
                </a:moveTo>
                <a:lnTo>
                  <a:pt x="331" y="103"/>
                </a:lnTo>
                <a:lnTo>
                  <a:pt x="334" y="106"/>
                </a:lnTo>
                <a:lnTo>
                  <a:pt x="337" y="104"/>
                </a:lnTo>
                <a:lnTo>
                  <a:pt x="337" y="103"/>
                </a:lnTo>
                <a:lnTo>
                  <a:pt x="339" y="101"/>
                </a:lnTo>
                <a:lnTo>
                  <a:pt x="331" y="103"/>
                </a:lnTo>
                <a:close/>
                <a:moveTo>
                  <a:pt x="325" y="84"/>
                </a:moveTo>
                <a:lnTo>
                  <a:pt x="325" y="84"/>
                </a:lnTo>
                <a:lnTo>
                  <a:pt x="320" y="85"/>
                </a:lnTo>
                <a:lnTo>
                  <a:pt x="318" y="85"/>
                </a:lnTo>
                <a:lnTo>
                  <a:pt x="317" y="87"/>
                </a:lnTo>
                <a:lnTo>
                  <a:pt x="320" y="89"/>
                </a:lnTo>
                <a:lnTo>
                  <a:pt x="321" y="87"/>
                </a:lnTo>
                <a:lnTo>
                  <a:pt x="325" y="84"/>
                </a:lnTo>
                <a:close/>
                <a:moveTo>
                  <a:pt x="250" y="177"/>
                </a:moveTo>
                <a:lnTo>
                  <a:pt x="250" y="177"/>
                </a:lnTo>
                <a:lnTo>
                  <a:pt x="255" y="182"/>
                </a:lnTo>
                <a:lnTo>
                  <a:pt x="257" y="180"/>
                </a:lnTo>
                <a:lnTo>
                  <a:pt x="255" y="179"/>
                </a:lnTo>
                <a:lnTo>
                  <a:pt x="252" y="177"/>
                </a:lnTo>
                <a:lnTo>
                  <a:pt x="250" y="177"/>
                </a:lnTo>
                <a:close/>
                <a:moveTo>
                  <a:pt x="23" y="128"/>
                </a:moveTo>
                <a:lnTo>
                  <a:pt x="23" y="128"/>
                </a:lnTo>
                <a:lnTo>
                  <a:pt x="26" y="126"/>
                </a:lnTo>
                <a:lnTo>
                  <a:pt x="26" y="122"/>
                </a:lnTo>
                <a:lnTo>
                  <a:pt x="25" y="123"/>
                </a:lnTo>
                <a:lnTo>
                  <a:pt x="23" y="128"/>
                </a:lnTo>
                <a:close/>
                <a:moveTo>
                  <a:pt x="132" y="226"/>
                </a:moveTo>
                <a:lnTo>
                  <a:pt x="132" y="226"/>
                </a:lnTo>
                <a:lnTo>
                  <a:pt x="134" y="223"/>
                </a:lnTo>
                <a:lnTo>
                  <a:pt x="134" y="220"/>
                </a:lnTo>
                <a:lnTo>
                  <a:pt x="131" y="215"/>
                </a:lnTo>
                <a:lnTo>
                  <a:pt x="132" y="226"/>
                </a:lnTo>
                <a:close/>
                <a:moveTo>
                  <a:pt x="200" y="246"/>
                </a:moveTo>
                <a:lnTo>
                  <a:pt x="200" y="246"/>
                </a:lnTo>
                <a:lnTo>
                  <a:pt x="192" y="249"/>
                </a:lnTo>
                <a:lnTo>
                  <a:pt x="192" y="251"/>
                </a:lnTo>
                <a:lnTo>
                  <a:pt x="200" y="249"/>
                </a:lnTo>
                <a:lnTo>
                  <a:pt x="200" y="246"/>
                </a:lnTo>
                <a:close/>
                <a:moveTo>
                  <a:pt x="168" y="204"/>
                </a:moveTo>
                <a:lnTo>
                  <a:pt x="168" y="204"/>
                </a:lnTo>
                <a:lnTo>
                  <a:pt x="175" y="202"/>
                </a:lnTo>
                <a:lnTo>
                  <a:pt x="167" y="201"/>
                </a:lnTo>
                <a:lnTo>
                  <a:pt x="168" y="204"/>
                </a:lnTo>
                <a:close/>
                <a:moveTo>
                  <a:pt x="222" y="185"/>
                </a:moveTo>
                <a:lnTo>
                  <a:pt x="222" y="185"/>
                </a:lnTo>
                <a:lnTo>
                  <a:pt x="222" y="182"/>
                </a:lnTo>
                <a:lnTo>
                  <a:pt x="219" y="182"/>
                </a:lnTo>
                <a:lnTo>
                  <a:pt x="219" y="185"/>
                </a:lnTo>
                <a:lnTo>
                  <a:pt x="222" y="185"/>
                </a:lnTo>
                <a:close/>
                <a:moveTo>
                  <a:pt x="378" y="152"/>
                </a:moveTo>
                <a:lnTo>
                  <a:pt x="378" y="152"/>
                </a:lnTo>
                <a:lnTo>
                  <a:pt x="381" y="153"/>
                </a:lnTo>
                <a:lnTo>
                  <a:pt x="383" y="152"/>
                </a:lnTo>
                <a:lnTo>
                  <a:pt x="383" y="149"/>
                </a:lnTo>
                <a:lnTo>
                  <a:pt x="378" y="152"/>
                </a:lnTo>
                <a:close/>
                <a:moveTo>
                  <a:pt x="263" y="194"/>
                </a:moveTo>
                <a:lnTo>
                  <a:pt x="263" y="194"/>
                </a:lnTo>
                <a:lnTo>
                  <a:pt x="261" y="188"/>
                </a:lnTo>
                <a:lnTo>
                  <a:pt x="260" y="188"/>
                </a:lnTo>
                <a:lnTo>
                  <a:pt x="260" y="193"/>
                </a:lnTo>
                <a:lnTo>
                  <a:pt x="263" y="194"/>
                </a:lnTo>
                <a:close/>
                <a:moveTo>
                  <a:pt x="280" y="191"/>
                </a:moveTo>
                <a:lnTo>
                  <a:pt x="280" y="191"/>
                </a:lnTo>
                <a:lnTo>
                  <a:pt x="279" y="190"/>
                </a:lnTo>
                <a:lnTo>
                  <a:pt x="277" y="188"/>
                </a:lnTo>
                <a:lnTo>
                  <a:pt x="276" y="193"/>
                </a:lnTo>
                <a:lnTo>
                  <a:pt x="280" y="191"/>
                </a:lnTo>
                <a:close/>
                <a:moveTo>
                  <a:pt x="211" y="156"/>
                </a:moveTo>
                <a:lnTo>
                  <a:pt x="211" y="156"/>
                </a:lnTo>
                <a:lnTo>
                  <a:pt x="209" y="149"/>
                </a:lnTo>
                <a:lnTo>
                  <a:pt x="209" y="150"/>
                </a:lnTo>
                <a:lnTo>
                  <a:pt x="209" y="156"/>
                </a:lnTo>
                <a:lnTo>
                  <a:pt x="211" y="156"/>
                </a:lnTo>
                <a:close/>
                <a:moveTo>
                  <a:pt x="257" y="213"/>
                </a:moveTo>
                <a:lnTo>
                  <a:pt x="257" y="213"/>
                </a:lnTo>
                <a:lnTo>
                  <a:pt x="260" y="213"/>
                </a:lnTo>
                <a:lnTo>
                  <a:pt x="263" y="212"/>
                </a:lnTo>
                <a:lnTo>
                  <a:pt x="266" y="212"/>
                </a:lnTo>
                <a:lnTo>
                  <a:pt x="266" y="210"/>
                </a:lnTo>
                <a:lnTo>
                  <a:pt x="258" y="212"/>
                </a:lnTo>
                <a:lnTo>
                  <a:pt x="257" y="213"/>
                </a:lnTo>
                <a:close/>
                <a:moveTo>
                  <a:pt x="307" y="202"/>
                </a:moveTo>
                <a:lnTo>
                  <a:pt x="307" y="202"/>
                </a:lnTo>
                <a:lnTo>
                  <a:pt x="312" y="202"/>
                </a:lnTo>
                <a:lnTo>
                  <a:pt x="315" y="204"/>
                </a:lnTo>
                <a:lnTo>
                  <a:pt x="314" y="201"/>
                </a:lnTo>
                <a:lnTo>
                  <a:pt x="307" y="202"/>
                </a:lnTo>
                <a:close/>
                <a:moveTo>
                  <a:pt x="75" y="196"/>
                </a:moveTo>
                <a:lnTo>
                  <a:pt x="75" y="196"/>
                </a:lnTo>
                <a:lnTo>
                  <a:pt x="74" y="204"/>
                </a:lnTo>
                <a:lnTo>
                  <a:pt x="77" y="205"/>
                </a:lnTo>
                <a:lnTo>
                  <a:pt x="75" y="196"/>
                </a:lnTo>
                <a:close/>
                <a:moveTo>
                  <a:pt x="127" y="70"/>
                </a:moveTo>
                <a:lnTo>
                  <a:pt x="127" y="70"/>
                </a:lnTo>
                <a:lnTo>
                  <a:pt x="129" y="65"/>
                </a:lnTo>
                <a:lnTo>
                  <a:pt x="124" y="65"/>
                </a:lnTo>
                <a:lnTo>
                  <a:pt x="127" y="70"/>
                </a:lnTo>
                <a:close/>
                <a:moveTo>
                  <a:pt x="415" y="163"/>
                </a:moveTo>
                <a:lnTo>
                  <a:pt x="415" y="163"/>
                </a:lnTo>
                <a:lnTo>
                  <a:pt x="416" y="172"/>
                </a:lnTo>
                <a:lnTo>
                  <a:pt x="416" y="166"/>
                </a:lnTo>
                <a:lnTo>
                  <a:pt x="416" y="164"/>
                </a:lnTo>
                <a:lnTo>
                  <a:pt x="415" y="163"/>
                </a:lnTo>
                <a:close/>
                <a:moveTo>
                  <a:pt x="385" y="188"/>
                </a:moveTo>
                <a:lnTo>
                  <a:pt x="385" y="188"/>
                </a:lnTo>
                <a:lnTo>
                  <a:pt x="386" y="188"/>
                </a:lnTo>
                <a:lnTo>
                  <a:pt x="388" y="186"/>
                </a:lnTo>
                <a:lnTo>
                  <a:pt x="388" y="180"/>
                </a:lnTo>
                <a:lnTo>
                  <a:pt x="385" y="188"/>
                </a:lnTo>
                <a:close/>
                <a:moveTo>
                  <a:pt x="227" y="183"/>
                </a:moveTo>
                <a:lnTo>
                  <a:pt x="227" y="183"/>
                </a:lnTo>
                <a:lnTo>
                  <a:pt x="233" y="180"/>
                </a:lnTo>
                <a:lnTo>
                  <a:pt x="227" y="182"/>
                </a:lnTo>
                <a:lnTo>
                  <a:pt x="227" y="183"/>
                </a:lnTo>
                <a:close/>
                <a:moveTo>
                  <a:pt x="310" y="186"/>
                </a:moveTo>
                <a:lnTo>
                  <a:pt x="310" y="186"/>
                </a:lnTo>
                <a:lnTo>
                  <a:pt x="309" y="191"/>
                </a:lnTo>
                <a:lnTo>
                  <a:pt x="310" y="191"/>
                </a:lnTo>
                <a:lnTo>
                  <a:pt x="314" y="191"/>
                </a:lnTo>
                <a:lnTo>
                  <a:pt x="312" y="188"/>
                </a:lnTo>
                <a:lnTo>
                  <a:pt x="312" y="186"/>
                </a:lnTo>
                <a:lnTo>
                  <a:pt x="310" y="186"/>
                </a:lnTo>
                <a:close/>
                <a:moveTo>
                  <a:pt x="146" y="115"/>
                </a:moveTo>
                <a:lnTo>
                  <a:pt x="146" y="115"/>
                </a:lnTo>
                <a:lnTo>
                  <a:pt x="159" y="114"/>
                </a:lnTo>
                <a:lnTo>
                  <a:pt x="151" y="114"/>
                </a:lnTo>
                <a:lnTo>
                  <a:pt x="148" y="114"/>
                </a:lnTo>
                <a:lnTo>
                  <a:pt x="146" y="114"/>
                </a:lnTo>
                <a:lnTo>
                  <a:pt x="146" y="115"/>
                </a:lnTo>
                <a:close/>
                <a:moveTo>
                  <a:pt x="208" y="112"/>
                </a:moveTo>
                <a:lnTo>
                  <a:pt x="208" y="112"/>
                </a:lnTo>
                <a:lnTo>
                  <a:pt x="213" y="111"/>
                </a:lnTo>
                <a:lnTo>
                  <a:pt x="213" y="106"/>
                </a:lnTo>
                <a:lnTo>
                  <a:pt x="208" y="112"/>
                </a:lnTo>
                <a:close/>
                <a:moveTo>
                  <a:pt x="400" y="278"/>
                </a:moveTo>
                <a:lnTo>
                  <a:pt x="400" y="278"/>
                </a:lnTo>
                <a:lnTo>
                  <a:pt x="397" y="278"/>
                </a:lnTo>
                <a:lnTo>
                  <a:pt x="389" y="278"/>
                </a:lnTo>
                <a:lnTo>
                  <a:pt x="385" y="278"/>
                </a:lnTo>
                <a:lnTo>
                  <a:pt x="400" y="278"/>
                </a:lnTo>
                <a:close/>
                <a:moveTo>
                  <a:pt x="175" y="223"/>
                </a:moveTo>
                <a:lnTo>
                  <a:pt x="175" y="223"/>
                </a:lnTo>
                <a:lnTo>
                  <a:pt x="173" y="221"/>
                </a:lnTo>
                <a:lnTo>
                  <a:pt x="168" y="223"/>
                </a:lnTo>
                <a:lnTo>
                  <a:pt x="172" y="223"/>
                </a:lnTo>
                <a:lnTo>
                  <a:pt x="175" y="223"/>
                </a:lnTo>
                <a:close/>
                <a:moveTo>
                  <a:pt x="356" y="125"/>
                </a:moveTo>
                <a:lnTo>
                  <a:pt x="356" y="125"/>
                </a:lnTo>
                <a:lnTo>
                  <a:pt x="359" y="130"/>
                </a:lnTo>
                <a:lnTo>
                  <a:pt x="362" y="128"/>
                </a:lnTo>
                <a:lnTo>
                  <a:pt x="359" y="126"/>
                </a:lnTo>
                <a:lnTo>
                  <a:pt x="356" y="125"/>
                </a:lnTo>
                <a:close/>
                <a:moveTo>
                  <a:pt x="250" y="57"/>
                </a:moveTo>
                <a:lnTo>
                  <a:pt x="250" y="57"/>
                </a:lnTo>
                <a:lnTo>
                  <a:pt x="252" y="57"/>
                </a:lnTo>
                <a:lnTo>
                  <a:pt x="263" y="57"/>
                </a:lnTo>
                <a:lnTo>
                  <a:pt x="265" y="55"/>
                </a:lnTo>
                <a:lnTo>
                  <a:pt x="260" y="55"/>
                </a:lnTo>
                <a:lnTo>
                  <a:pt x="255" y="57"/>
                </a:lnTo>
                <a:lnTo>
                  <a:pt x="252" y="57"/>
                </a:lnTo>
                <a:lnTo>
                  <a:pt x="250" y="57"/>
                </a:lnTo>
                <a:close/>
                <a:moveTo>
                  <a:pt x="181" y="232"/>
                </a:moveTo>
                <a:lnTo>
                  <a:pt x="181" y="232"/>
                </a:lnTo>
                <a:lnTo>
                  <a:pt x="179" y="227"/>
                </a:lnTo>
                <a:lnTo>
                  <a:pt x="179" y="229"/>
                </a:lnTo>
                <a:lnTo>
                  <a:pt x="178" y="231"/>
                </a:lnTo>
                <a:lnTo>
                  <a:pt x="178" y="234"/>
                </a:lnTo>
                <a:lnTo>
                  <a:pt x="181" y="232"/>
                </a:lnTo>
                <a:close/>
                <a:moveTo>
                  <a:pt x="170" y="76"/>
                </a:moveTo>
                <a:lnTo>
                  <a:pt x="170" y="76"/>
                </a:lnTo>
                <a:lnTo>
                  <a:pt x="168" y="74"/>
                </a:lnTo>
                <a:lnTo>
                  <a:pt x="167" y="74"/>
                </a:lnTo>
                <a:lnTo>
                  <a:pt x="162" y="76"/>
                </a:lnTo>
                <a:lnTo>
                  <a:pt x="159" y="76"/>
                </a:lnTo>
                <a:lnTo>
                  <a:pt x="170" y="76"/>
                </a:lnTo>
                <a:close/>
                <a:moveTo>
                  <a:pt x="222" y="205"/>
                </a:moveTo>
                <a:lnTo>
                  <a:pt x="222" y="205"/>
                </a:lnTo>
                <a:lnTo>
                  <a:pt x="222" y="197"/>
                </a:lnTo>
                <a:lnTo>
                  <a:pt x="220" y="197"/>
                </a:lnTo>
                <a:lnTo>
                  <a:pt x="220" y="202"/>
                </a:lnTo>
                <a:lnTo>
                  <a:pt x="222" y="205"/>
                </a:lnTo>
                <a:close/>
                <a:moveTo>
                  <a:pt x="314" y="82"/>
                </a:moveTo>
                <a:lnTo>
                  <a:pt x="314" y="82"/>
                </a:lnTo>
                <a:lnTo>
                  <a:pt x="314" y="81"/>
                </a:lnTo>
                <a:lnTo>
                  <a:pt x="314" y="79"/>
                </a:lnTo>
                <a:lnTo>
                  <a:pt x="309" y="78"/>
                </a:lnTo>
                <a:lnTo>
                  <a:pt x="314" y="82"/>
                </a:lnTo>
                <a:close/>
                <a:moveTo>
                  <a:pt x="47" y="96"/>
                </a:moveTo>
                <a:lnTo>
                  <a:pt x="47" y="96"/>
                </a:lnTo>
                <a:lnTo>
                  <a:pt x="49" y="95"/>
                </a:lnTo>
                <a:lnTo>
                  <a:pt x="50" y="92"/>
                </a:lnTo>
                <a:lnTo>
                  <a:pt x="47" y="93"/>
                </a:lnTo>
                <a:lnTo>
                  <a:pt x="47" y="96"/>
                </a:lnTo>
                <a:close/>
                <a:moveTo>
                  <a:pt x="309" y="221"/>
                </a:moveTo>
                <a:lnTo>
                  <a:pt x="309" y="221"/>
                </a:lnTo>
                <a:lnTo>
                  <a:pt x="307" y="215"/>
                </a:lnTo>
                <a:lnTo>
                  <a:pt x="307" y="223"/>
                </a:lnTo>
                <a:lnTo>
                  <a:pt x="309" y="221"/>
                </a:lnTo>
                <a:close/>
                <a:moveTo>
                  <a:pt x="220" y="130"/>
                </a:moveTo>
                <a:lnTo>
                  <a:pt x="220" y="130"/>
                </a:lnTo>
                <a:lnTo>
                  <a:pt x="216" y="134"/>
                </a:lnTo>
                <a:lnTo>
                  <a:pt x="220" y="133"/>
                </a:lnTo>
                <a:lnTo>
                  <a:pt x="220" y="130"/>
                </a:lnTo>
                <a:close/>
                <a:moveTo>
                  <a:pt x="217" y="101"/>
                </a:moveTo>
                <a:lnTo>
                  <a:pt x="217" y="101"/>
                </a:lnTo>
                <a:lnTo>
                  <a:pt x="216" y="101"/>
                </a:lnTo>
                <a:lnTo>
                  <a:pt x="216" y="103"/>
                </a:lnTo>
                <a:lnTo>
                  <a:pt x="216" y="108"/>
                </a:lnTo>
                <a:lnTo>
                  <a:pt x="217" y="101"/>
                </a:lnTo>
                <a:close/>
                <a:moveTo>
                  <a:pt x="148" y="205"/>
                </a:moveTo>
                <a:lnTo>
                  <a:pt x="148" y="205"/>
                </a:lnTo>
                <a:lnTo>
                  <a:pt x="146" y="197"/>
                </a:lnTo>
                <a:lnTo>
                  <a:pt x="146" y="207"/>
                </a:lnTo>
                <a:lnTo>
                  <a:pt x="148" y="205"/>
                </a:lnTo>
                <a:close/>
                <a:moveTo>
                  <a:pt x="416" y="261"/>
                </a:moveTo>
                <a:lnTo>
                  <a:pt x="416" y="261"/>
                </a:lnTo>
                <a:lnTo>
                  <a:pt x="419" y="256"/>
                </a:lnTo>
                <a:lnTo>
                  <a:pt x="416" y="254"/>
                </a:lnTo>
                <a:lnTo>
                  <a:pt x="416" y="259"/>
                </a:lnTo>
                <a:lnTo>
                  <a:pt x="416" y="261"/>
                </a:lnTo>
                <a:close/>
                <a:moveTo>
                  <a:pt x="11" y="224"/>
                </a:moveTo>
                <a:lnTo>
                  <a:pt x="11" y="224"/>
                </a:lnTo>
                <a:lnTo>
                  <a:pt x="12" y="242"/>
                </a:lnTo>
                <a:lnTo>
                  <a:pt x="12" y="232"/>
                </a:lnTo>
                <a:lnTo>
                  <a:pt x="11" y="224"/>
                </a:lnTo>
                <a:close/>
                <a:moveTo>
                  <a:pt x="31" y="120"/>
                </a:moveTo>
                <a:lnTo>
                  <a:pt x="31" y="120"/>
                </a:lnTo>
                <a:lnTo>
                  <a:pt x="31" y="126"/>
                </a:lnTo>
                <a:lnTo>
                  <a:pt x="33" y="119"/>
                </a:lnTo>
                <a:lnTo>
                  <a:pt x="31" y="120"/>
                </a:lnTo>
                <a:close/>
                <a:moveTo>
                  <a:pt x="83" y="73"/>
                </a:moveTo>
                <a:lnTo>
                  <a:pt x="83" y="73"/>
                </a:lnTo>
                <a:lnTo>
                  <a:pt x="75" y="73"/>
                </a:lnTo>
                <a:lnTo>
                  <a:pt x="74" y="74"/>
                </a:lnTo>
                <a:lnTo>
                  <a:pt x="83" y="73"/>
                </a:lnTo>
                <a:close/>
                <a:moveTo>
                  <a:pt x="173" y="93"/>
                </a:moveTo>
                <a:lnTo>
                  <a:pt x="173" y="93"/>
                </a:lnTo>
                <a:lnTo>
                  <a:pt x="168" y="93"/>
                </a:lnTo>
                <a:lnTo>
                  <a:pt x="170" y="95"/>
                </a:lnTo>
                <a:lnTo>
                  <a:pt x="173" y="96"/>
                </a:lnTo>
                <a:lnTo>
                  <a:pt x="173" y="93"/>
                </a:lnTo>
                <a:close/>
                <a:moveTo>
                  <a:pt x="228" y="158"/>
                </a:moveTo>
                <a:lnTo>
                  <a:pt x="228" y="158"/>
                </a:lnTo>
                <a:lnTo>
                  <a:pt x="224" y="161"/>
                </a:lnTo>
                <a:lnTo>
                  <a:pt x="228" y="161"/>
                </a:lnTo>
                <a:lnTo>
                  <a:pt x="228" y="158"/>
                </a:lnTo>
                <a:close/>
                <a:moveTo>
                  <a:pt x="362" y="240"/>
                </a:moveTo>
                <a:lnTo>
                  <a:pt x="362" y="240"/>
                </a:lnTo>
                <a:lnTo>
                  <a:pt x="362" y="238"/>
                </a:lnTo>
                <a:lnTo>
                  <a:pt x="361" y="237"/>
                </a:lnTo>
                <a:lnTo>
                  <a:pt x="358" y="235"/>
                </a:lnTo>
                <a:lnTo>
                  <a:pt x="353" y="234"/>
                </a:lnTo>
                <a:lnTo>
                  <a:pt x="353" y="235"/>
                </a:lnTo>
                <a:lnTo>
                  <a:pt x="362" y="240"/>
                </a:lnTo>
                <a:close/>
                <a:moveTo>
                  <a:pt x="350" y="202"/>
                </a:moveTo>
                <a:lnTo>
                  <a:pt x="350" y="202"/>
                </a:lnTo>
                <a:lnTo>
                  <a:pt x="345" y="202"/>
                </a:lnTo>
                <a:lnTo>
                  <a:pt x="342" y="205"/>
                </a:lnTo>
                <a:lnTo>
                  <a:pt x="344" y="205"/>
                </a:lnTo>
                <a:lnTo>
                  <a:pt x="347" y="204"/>
                </a:lnTo>
                <a:lnTo>
                  <a:pt x="350" y="202"/>
                </a:lnTo>
                <a:close/>
                <a:moveTo>
                  <a:pt x="107" y="243"/>
                </a:moveTo>
                <a:lnTo>
                  <a:pt x="107" y="243"/>
                </a:lnTo>
                <a:lnTo>
                  <a:pt x="101" y="243"/>
                </a:lnTo>
                <a:lnTo>
                  <a:pt x="94" y="245"/>
                </a:lnTo>
                <a:lnTo>
                  <a:pt x="101" y="245"/>
                </a:lnTo>
                <a:lnTo>
                  <a:pt x="107" y="243"/>
                </a:lnTo>
                <a:close/>
                <a:moveTo>
                  <a:pt x="183" y="70"/>
                </a:moveTo>
                <a:lnTo>
                  <a:pt x="183" y="70"/>
                </a:lnTo>
                <a:lnTo>
                  <a:pt x="186" y="70"/>
                </a:lnTo>
                <a:lnTo>
                  <a:pt x="187" y="71"/>
                </a:lnTo>
                <a:lnTo>
                  <a:pt x="189" y="73"/>
                </a:lnTo>
                <a:lnTo>
                  <a:pt x="189" y="68"/>
                </a:lnTo>
                <a:lnTo>
                  <a:pt x="184" y="68"/>
                </a:lnTo>
                <a:lnTo>
                  <a:pt x="183" y="70"/>
                </a:lnTo>
                <a:close/>
                <a:moveTo>
                  <a:pt x="213" y="89"/>
                </a:moveTo>
                <a:lnTo>
                  <a:pt x="213" y="89"/>
                </a:lnTo>
                <a:lnTo>
                  <a:pt x="213" y="90"/>
                </a:lnTo>
                <a:lnTo>
                  <a:pt x="214" y="93"/>
                </a:lnTo>
                <a:lnTo>
                  <a:pt x="214" y="92"/>
                </a:lnTo>
                <a:lnTo>
                  <a:pt x="216" y="90"/>
                </a:lnTo>
                <a:lnTo>
                  <a:pt x="220" y="90"/>
                </a:lnTo>
                <a:lnTo>
                  <a:pt x="219" y="90"/>
                </a:lnTo>
                <a:lnTo>
                  <a:pt x="213" y="89"/>
                </a:lnTo>
                <a:close/>
                <a:moveTo>
                  <a:pt x="348" y="229"/>
                </a:moveTo>
                <a:lnTo>
                  <a:pt x="348" y="229"/>
                </a:lnTo>
                <a:lnTo>
                  <a:pt x="342" y="227"/>
                </a:lnTo>
                <a:lnTo>
                  <a:pt x="340" y="229"/>
                </a:lnTo>
                <a:lnTo>
                  <a:pt x="348" y="229"/>
                </a:lnTo>
                <a:close/>
                <a:moveTo>
                  <a:pt x="235" y="201"/>
                </a:moveTo>
                <a:lnTo>
                  <a:pt x="235" y="201"/>
                </a:lnTo>
                <a:lnTo>
                  <a:pt x="233" y="205"/>
                </a:lnTo>
                <a:lnTo>
                  <a:pt x="233" y="207"/>
                </a:lnTo>
                <a:lnTo>
                  <a:pt x="235" y="207"/>
                </a:lnTo>
                <a:lnTo>
                  <a:pt x="235" y="202"/>
                </a:lnTo>
                <a:lnTo>
                  <a:pt x="235" y="201"/>
                </a:lnTo>
                <a:close/>
                <a:moveTo>
                  <a:pt x="156" y="62"/>
                </a:moveTo>
                <a:lnTo>
                  <a:pt x="156" y="62"/>
                </a:lnTo>
                <a:lnTo>
                  <a:pt x="156" y="60"/>
                </a:lnTo>
                <a:lnTo>
                  <a:pt x="142" y="62"/>
                </a:lnTo>
                <a:lnTo>
                  <a:pt x="154" y="62"/>
                </a:lnTo>
                <a:lnTo>
                  <a:pt x="156" y="62"/>
                </a:lnTo>
                <a:close/>
                <a:moveTo>
                  <a:pt x="355" y="109"/>
                </a:moveTo>
                <a:lnTo>
                  <a:pt x="355" y="109"/>
                </a:lnTo>
                <a:lnTo>
                  <a:pt x="351" y="111"/>
                </a:lnTo>
                <a:lnTo>
                  <a:pt x="351" y="112"/>
                </a:lnTo>
                <a:lnTo>
                  <a:pt x="355" y="112"/>
                </a:lnTo>
                <a:lnTo>
                  <a:pt x="355" y="109"/>
                </a:lnTo>
                <a:close/>
                <a:moveTo>
                  <a:pt x="347" y="188"/>
                </a:moveTo>
                <a:lnTo>
                  <a:pt x="347" y="188"/>
                </a:lnTo>
                <a:lnTo>
                  <a:pt x="347" y="185"/>
                </a:lnTo>
                <a:lnTo>
                  <a:pt x="345" y="186"/>
                </a:lnTo>
                <a:lnTo>
                  <a:pt x="344" y="190"/>
                </a:lnTo>
                <a:lnTo>
                  <a:pt x="347" y="188"/>
                </a:lnTo>
                <a:close/>
                <a:moveTo>
                  <a:pt x="28" y="101"/>
                </a:moveTo>
                <a:lnTo>
                  <a:pt x="28" y="101"/>
                </a:lnTo>
                <a:lnTo>
                  <a:pt x="30" y="101"/>
                </a:lnTo>
                <a:lnTo>
                  <a:pt x="30" y="95"/>
                </a:lnTo>
                <a:lnTo>
                  <a:pt x="28" y="95"/>
                </a:lnTo>
                <a:lnTo>
                  <a:pt x="28" y="101"/>
                </a:lnTo>
                <a:close/>
                <a:moveTo>
                  <a:pt x="178" y="238"/>
                </a:moveTo>
                <a:lnTo>
                  <a:pt x="178" y="238"/>
                </a:lnTo>
                <a:lnTo>
                  <a:pt x="181" y="238"/>
                </a:lnTo>
                <a:lnTo>
                  <a:pt x="181" y="235"/>
                </a:lnTo>
                <a:lnTo>
                  <a:pt x="178" y="237"/>
                </a:lnTo>
                <a:lnTo>
                  <a:pt x="178" y="238"/>
                </a:lnTo>
                <a:close/>
                <a:moveTo>
                  <a:pt x="385" y="238"/>
                </a:moveTo>
                <a:lnTo>
                  <a:pt x="385" y="238"/>
                </a:lnTo>
                <a:lnTo>
                  <a:pt x="377" y="240"/>
                </a:lnTo>
                <a:lnTo>
                  <a:pt x="378" y="242"/>
                </a:lnTo>
                <a:lnTo>
                  <a:pt x="385" y="238"/>
                </a:lnTo>
                <a:close/>
                <a:moveTo>
                  <a:pt x="325" y="78"/>
                </a:moveTo>
                <a:lnTo>
                  <a:pt x="325" y="78"/>
                </a:lnTo>
                <a:lnTo>
                  <a:pt x="323" y="79"/>
                </a:lnTo>
                <a:lnTo>
                  <a:pt x="321" y="81"/>
                </a:lnTo>
                <a:lnTo>
                  <a:pt x="325" y="81"/>
                </a:lnTo>
                <a:lnTo>
                  <a:pt x="325" y="78"/>
                </a:lnTo>
                <a:close/>
                <a:moveTo>
                  <a:pt x="260" y="49"/>
                </a:moveTo>
                <a:lnTo>
                  <a:pt x="260" y="49"/>
                </a:lnTo>
                <a:lnTo>
                  <a:pt x="252" y="51"/>
                </a:lnTo>
                <a:lnTo>
                  <a:pt x="260" y="51"/>
                </a:lnTo>
                <a:lnTo>
                  <a:pt x="260" y="49"/>
                </a:lnTo>
                <a:close/>
                <a:moveTo>
                  <a:pt x="222" y="166"/>
                </a:moveTo>
                <a:lnTo>
                  <a:pt x="222" y="166"/>
                </a:lnTo>
                <a:lnTo>
                  <a:pt x="222" y="167"/>
                </a:lnTo>
                <a:lnTo>
                  <a:pt x="225" y="166"/>
                </a:lnTo>
                <a:lnTo>
                  <a:pt x="228" y="166"/>
                </a:lnTo>
                <a:lnTo>
                  <a:pt x="228" y="164"/>
                </a:lnTo>
                <a:lnTo>
                  <a:pt x="222" y="166"/>
                </a:lnTo>
                <a:close/>
                <a:moveTo>
                  <a:pt x="402" y="169"/>
                </a:moveTo>
                <a:lnTo>
                  <a:pt x="402" y="169"/>
                </a:lnTo>
                <a:lnTo>
                  <a:pt x="402" y="174"/>
                </a:lnTo>
                <a:lnTo>
                  <a:pt x="405" y="174"/>
                </a:lnTo>
                <a:lnTo>
                  <a:pt x="402" y="169"/>
                </a:lnTo>
                <a:close/>
                <a:moveTo>
                  <a:pt x="355" y="117"/>
                </a:moveTo>
                <a:lnTo>
                  <a:pt x="355" y="117"/>
                </a:lnTo>
                <a:lnTo>
                  <a:pt x="355" y="115"/>
                </a:lnTo>
                <a:lnTo>
                  <a:pt x="351" y="117"/>
                </a:lnTo>
                <a:lnTo>
                  <a:pt x="348" y="117"/>
                </a:lnTo>
                <a:lnTo>
                  <a:pt x="350" y="119"/>
                </a:lnTo>
                <a:lnTo>
                  <a:pt x="355" y="117"/>
                </a:lnTo>
                <a:close/>
                <a:moveTo>
                  <a:pt x="386" y="261"/>
                </a:moveTo>
                <a:lnTo>
                  <a:pt x="386" y="261"/>
                </a:lnTo>
                <a:lnTo>
                  <a:pt x="392" y="257"/>
                </a:lnTo>
                <a:lnTo>
                  <a:pt x="386" y="257"/>
                </a:lnTo>
                <a:lnTo>
                  <a:pt x="386" y="261"/>
                </a:lnTo>
                <a:close/>
                <a:moveTo>
                  <a:pt x="288" y="238"/>
                </a:moveTo>
                <a:lnTo>
                  <a:pt x="288" y="238"/>
                </a:lnTo>
                <a:lnTo>
                  <a:pt x="290" y="237"/>
                </a:lnTo>
                <a:lnTo>
                  <a:pt x="291" y="235"/>
                </a:lnTo>
                <a:lnTo>
                  <a:pt x="291" y="234"/>
                </a:lnTo>
                <a:lnTo>
                  <a:pt x="288" y="235"/>
                </a:lnTo>
                <a:lnTo>
                  <a:pt x="288" y="238"/>
                </a:lnTo>
                <a:close/>
                <a:moveTo>
                  <a:pt x="269" y="49"/>
                </a:moveTo>
                <a:lnTo>
                  <a:pt x="269" y="49"/>
                </a:lnTo>
                <a:lnTo>
                  <a:pt x="274" y="49"/>
                </a:lnTo>
                <a:lnTo>
                  <a:pt x="279" y="48"/>
                </a:lnTo>
                <a:lnTo>
                  <a:pt x="271" y="48"/>
                </a:lnTo>
                <a:lnTo>
                  <a:pt x="269" y="49"/>
                </a:lnTo>
                <a:close/>
                <a:moveTo>
                  <a:pt x="31" y="114"/>
                </a:moveTo>
                <a:lnTo>
                  <a:pt x="31" y="114"/>
                </a:lnTo>
                <a:lnTo>
                  <a:pt x="31" y="111"/>
                </a:lnTo>
                <a:lnTo>
                  <a:pt x="30" y="108"/>
                </a:lnTo>
                <a:lnTo>
                  <a:pt x="30" y="109"/>
                </a:lnTo>
                <a:lnTo>
                  <a:pt x="30" y="114"/>
                </a:lnTo>
                <a:lnTo>
                  <a:pt x="31" y="114"/>
                </a:lnTo>
                <a:close/>
                <a:moveTo>
                  <a:pt x="336" y="199"/>
                </a:moveTo>
                <a:lnTo>
                  <a:pt x="336" y="199"/>
                </a:lnTo>
                <a:lnTo>
                  <a:pt x="337" y="196"/>
                </a:lnTo>
                <a:lnTo>
                  <a:pt x="336" y="196"/>
                </a:lnTo>
                <a:lnTo>
                  <a:pt x="336" y="199"/>
                </a:lnTo>
                <a:close/>
                <a:moveTo>
                  <a:pt x="380" y="147"/>
                </a:moveTo>
                <a:lnTo>
                  <a:pt x="380" y="147"/>
                </a:lnTo>
                <a:lnTo>
                  <a:pt x="373" y="147"/>
                </a:lnTo>
                <a:lnTo>
                  <a:pt x="377" y="149"/>
                </a:lnTo>
                <a:lnTo>
                  <a:pt x="380" y="147"/>
                </a:lnTo>
                <a:close/>
                <a:moveTo>
                  <a:pt x="71" y="62"/>
                </a:moveTo>
                <a:lnTo>
                  <a:pt x="71" y="62"/>
                </a:lnTo>
                <a:lnTo>
                  <a:pt x="72" y="62"/>
                </a:lnTo>
                <a:lnTo>
                  <a:pt x="72" y="59"/>
                </a:lnTo>
                <a:lnTo>
                  <a:pt x="69" y="59"/>
                </a:lnTo>
                <a:lnTo>
                  <a:pt x="71" y="62"/>
                </a:lnTo>
                <a:close/>
                <a:moveTo>
                  <a:pt x="85" y="111"/>
                </a:moveTo>
                <a:lnTo>
                  <a:pt x="85" y="111"/>
                </a:lnTo>
                <a:lnTo>
                  <a:pt x="85" y="117"/>
                </a:lnTo>
                <a:lnTo>
                  <a:pt x="86" y="117"/>
                </a:lnTo>
                <a:lnTo>
                  <a:pt x="85" y="111"/>
                </a:lnTo>
                <a:close/>
                <a:moveTo>
                  <a:pt x="47" y="79"/>
                </a:moveTo>
                <a:lnTo>
                  <a:pt x="47" y="79"/>
                </a:lnTo>
                <a:lnTo>
                  <a:pt x="44" y="81"/>
                </a:lnTo>
                <a:lnTo>
                  <a:pt x="44" y="82"/>
                </a:lnTo>
                <a:lnTo>
                  <a:pt x="47" y="79"/>
                </a:lnTo>
                <a:close/>
                <a:moveTo>
                  <a:pt x="227" y="145"/>
                </a:moveTo>
                <a:lnTo>
                  <a:pt x="227" y="145"/>
                </a:lnTo>
                <a:lnTo>
                  <a:pt x="227" y="142"/>
                </a:lnTo>
                <a:lnTo>
                  <a:pt x="224" y="144"/>
                </a:lnTo>
                <a:lnTo>
                  <a:pt x="224" y="147"/>
                </a:lnTo>
                <a:lnTo>
                  <a:pt x="227" y="145"/>
                </a:lnTo>
                <a:close/>
                <a:moveTo>
                  <a:pt x="252" y="62"/>
                </a:moveTo>
                <a:lnTo>
                  <a:pt x="252" y="62"/>
                </a:lnTo>
                <a:lnTo>
                  <a:pt x="252" y="60"/>
                </a:lnTo>
                <a:lnTo>
                  <a:pt x="244" y="63"/>
                </a:lnTo>
                <a:lnTo>
                  <a:pt x="252" y="62"/>
                </a:lnTo>
                <a:close/>
                <a:moveTo>
                  <a:pt x="41" y="74"/>
                </a:moveTo>
                <a:lnTo>
                  <a:pt x="41" y="74"/>
                </a:lnTo>
                <a:lnTo>
                  <a:pt x="42" y="78"/>
                </a:lnTo>
                <a:lnTo>
                  <a:pt x="44" y="76"/>
                </a:lnTo>
                <a:lnTo>
                  <a:pt x="42" y="73"/>
                </a:lnTo>
                <a:lnTo>
                  <a:pt x="41" y="74"/>
                </a:lnTo>
                <a:close/>
                <a:moveTo>
                  <a:pt x="236" y="182"/>
                </a:moveTo>
                <a:lnTo>
                  <a:pt x="236" y="182"/>
                </a:lnTo>
                <a:lnTo>
                  <a:pt x="232" y="185"/>
                </a:lnTo>
                <a:lnTo>
                  <a:pt x="236" y="185"/>
                </a:lnTo>
                <a:lnTo>
                  <a:pt x="236" y="182"/>
                </a:lnTo>
                <a:close/>
                <a:moveTo>
                  <a:pt x="314" y="71"/>
                </a:moveTo>
                <a:lnTo>
                  <a:pt x="314" y="71"/>
                </a:lnTo>
                <a:lnTo>
                  <a:pt x="310" y="74"/>
                </a:lnTo>
                <a:lnTo>
                  <a:pt x="314" y="74"/>
                </a:lnTo>
                <a:lnTo>
                  <a:pt x="314" y="71"/>
                </a:lnTo>
                <a:close/>
                <a:moveTo>
                  <a:pt x="69" y="231"/>
                </a:moveTo>
                <a:lnTo>
                  <a:pt x="69" y="231"/>
                </a:lnTo>
                <a:lnTo>
                  <a:pt x="66" y="231"/>
                </a:lnTo>
                <a:lnTo>
                  <a:pt x="63" y="232"/>
                </a:lnTo>
                <a:lnTo>
                  <a:pt x="63" y="234"/>
                </a:lnTo>
                <a:lnTo>
                  <a:pt x="69" y="231"/>
                </a:lnTo>
                <a:close/>
                <a:moveTo>
                  <a:pt x="350" y="125"/>
                </a:moveTo>
                <a:lnTo>
                  <a:pt x="350" y="125"/>
                </a:lnTo>
                <a:lnTo>
                  <a:pt x="353" y="128"/>
                </a:lnTo>
                <a:lnTo>
                  <a:pt x="356" y="131"/>
                </a:lnTo>
                <a:lnTo>
                  <a:pt x="350" y="125"/>
                </a:lnTo>
                <a:close/>
                <a:moveTo>
                  <a:pt x="99" y="62"/>
                </a:moveTo>
                <a:lnTo>
                  <a:pt x="99" y="62"/>
                </a:lnTo>
                <a:lnTo>
                  <a:pt x="97" y="60"/>
                </a:lnTo>
                <a:lnTo>
                  <a:pt x="94" y="60"/>
                </a:lnTo>
                <a:lnTo>
                  <a:pt x="94" y="62"/>
                </a:lnTo>
                <a:lnTo>
                  <a:pt x="99" y="62"/>
                </a:lnTo>
                <a:close/>
                <a:moveTo>
                  <a:pt x="173" y="166"/>
                </a:moveTo>
                <a:lnTo>
                  <a:pt x="173" y="166"/>
                </a:lnTo>
                <a:lnTo>
                  <a:pt x="173" y="167"/>
                </a:lnTo>
                <a:lnTo>
                  <a:pt x="178" y="167"/>
                </a:lnTo>
                <a:lnTo>
                  <a:pt x="179" y="167"/>
                </a:lnTo>
                <a:lnTo>
                  <a:pt x="179" y="166"/>
                </a:lnTo>
                <a:lnTo>
                  <a:pt x="173" y="166"/>
                </a:lnTo>
                <a:close/>
                <a:moveTo>
                  <a:pt x="154" y="73"/>
                </a:moveTo>
                <a:lnTo>
                  <a:pt x="154" y="73"/>
                </a:lnTo>
                <a:lnTo>
                  <a:pt x="162" y="71"/>
                </a:lnTo>
                <a:lnTo>
                  <a:pt x="156" y="71"/>
                </a:lnTo>
                <a:lnTo>
                  <a:pt x="154" y="73"/>
                </a:lnTo>
                <a:close/>
                <a:moveTo>
                  <a:pt x="331" y="193"/>
                </a:moveTo>
                <a:lnTo>
                  <a:pt x="331" y="193"/>
                </a:lnTo>
                <a:lnTo>
                  <a:pt x="329" y="191"/>
                </a:lnTo>
                <a:lnTo>
                  <a:pt x="326" y="190"/>
                </a:lnTo>
                <a:lnTo>
                  <a:pt x="326" y="193"/>
                </a:lnTo>
                <a:lnTo>
                  <a:pt x="331" y="193"/>
                </a:lnTo>
                <a:close/>
                <a:moveTo>
                  <a:pt x="321" y="229"/>
                </a:moveTo>
                <a:lnTo>
                  <a:pt x="321" y="229"/>
                </a:lnTo>
                <a:lnTo>
                  <a:pt x="321" y="226"/>
                </a:lnTo>
                <a:lnTo>
                  <a:pt x="318" y="226"/>
                </a:lnTo>
                <a:lnTo>
                  <a:pt x="318" y="229"/>
                </a:lnTo>
                <a:lnTo>
                  <a:pt x="321" y="229"/>
                </a:lnTo>
                <a:close/>
                <a:moveTo>
                  <a:pt x="375" y="197"/>
                </a:moveTo>
                <a:lnTo>
                  <a:pt x="375" y="197"/>
                </a:lnTo>
                <a:lnTo>
                  <a:pt x="370" y="201"/>
                </a:lnTo>
                <a:lnTo>
                  <a:pt x="375" y="199"/>
                </a:lnTo>
                <a:lnTo>
                  <a:pt x="375" y="197"/>
                </a:lnTo>
                <a:close/>
                <a:moveTo>
                  <a:pt x="195" y="114"/>
                </a:moveTo>
                <a:lnTo>
                  <a:pt x="195" y="114"/>
                </a:lnTo>
                <a:lnTo>
                  <a:pt x="190" y="115"/>
                </a:lnTo>
                <a:lnTo>
                  <a:pt x="190" y="117"/>
                </a:lnTo>
                <a:lnTo>
                  <a:pt x="195" y="114"/>
                </a:lnTo>
                <a:close/>
                <a:moveTo>
                  <a:pt x="142" y="115"/>
                </a:moveTo>
                <a:lnTo>
                  <a:pt x="142" y="115"/>
                </a:lnTo>
                <a:lnTo>
                  <a:pt x="142" y="114"/>
                </a:lnTo>
                <a:lnTo>
                  <a:pt x="137" y="115"/>
                </a:lnTo>
                <a:lnTo>
                  <a:pt x="137" y="117"/>
                </a:lnTo>
                <a:lnTo>
                  <a:pt x="142" y="115"/>
                </a:lnTo>
                <a:close/>
                <a:moveTo>
                  <a:pt x="230" y="144"/>
                </a:moveTo>
                <a:lnTo>
                  <a:pt x="230" y="144"/>
                </a:lnTo>
                <a:lnTo>
                  <a:pt x="232" y="139"/>
                </a:lnTo>
                <a:lnTo>
                  <a:pt x="230" y="141"/>
                </a:lnTo>
                <a:lnTo>
                  <a:pt x="230" y="142"/>
                </a:lnTo>
                <a:lnTo>
                  <a:pt x="230" y="144"/>
                </a:lnTo>
                <a:close/>
                <a:moveTo>
                  <a:pt x="19" y="117"/>
                </a:moveTo>
                <a:lnTo>
                  <a:pt x="19" y="117"/>
                </a:lnTo>
                <a:lnTo>
                  <a:pt x="17" y="125"/>
                </a:lnTo>
                <a:lnTo>
                  <a:pt x="19" y="123"/>
                </a:lnTo>
                <a:lnTo>
                  <a:pt x="19" y="117"/>
                </a:lnTo>
                <a:close/>
                <a:moveTo>
                  <a:pt x="211" y="133"/>
                </a:moveTo>
                <a:lnTo>
                  <a:pt x="211" y="133"/>
                </a:lnTo>
                <a:lnTo>
                  <a:pt x="216" y="130"/>
                </a:lnTo>
                <a:lnTo>
                  <a:pt x="216" y="128"/>
                </a:lnTo>
                <a:lnTo>
                  <a:pt x="211" y="131"/>
                </a:lnTo>
                <a:lnTo>
                  <a:pt x="211" y="133"/>
                </a:lnTo>
                <a:close/>
                <a:moveTo>
                  <a:pt x="170" y="98"/>
                </a:moveTo>
                <a:lnTo>
                  <a:pt x="170" y="98"/>
                </a:lnTo>
                <a:lnTo>
                  <a:pt x="170" y="101"/>
                </a:lnTo>
                <a:lnTo>
                  <a:pt x="172" y="101"/>
                </a:lnTo>
                <a:lnTo>
                  <a:pt x="172" y="100"/>
                </a:lnTo>
                <a:lnTo>
                  <a:pt x="170" y="98"/>
                </a:lnTo>
                <a:close/>
                <a:moveTo>
                  <a:pt x="326" y="92"/>
                </a:moveTo>
                <a:lnTo>
                  <a:pt x="326" y="92"/>
                </a:lnTo>
                <a:lnTo>
                  <a:pt x="323" y="92"/>
                </a:lnTo>
                <a:lnTo>
                  <a:pt x="326" y="95"/>
                </a:lnTo>
                <a:lnTo>
                  <a:pt x="326" y="92"/>
                </a:lnTo>
                <a:close/>
                <a:moveTo>
                  <a:pt x="142" y="180"/>
                </a:moveTo>
                <a:lnTo>
                  <a:pt x="142" y="180"/>
                </a:lnTo>
                <a:lnTo>
                  <a:pt x="142" y="177"/>
                </a:lnTo>
                <a:lnTo>
                  <a:pt x="142" y="171"/>
                </a:lnTo>
                <a:lnTo>
                  <a:pt x="142" y="175"/>
                </a:lnTo>
                <a:lnTo>
                  <a:pt x="142" y="180"/>
                </a:lnTo>
                <a:close/>
                <a:moveTo>
                  <a:pt x="426" y="213"/>
                </a:moveTo>
                <a:lnTo>
                  <a:pt x="426" y="213"/>
                </a:lnTo>
                <a:lnTo>
                  <a:pt x="426" y="199"/>
                </a:lnTo>
                <a:lnTo>
                  <a:pt x="426" y="213"/>
                </a:lnTo>
                <a:close/>
                <a:moveTo>
                  <a:pt x="142" y="197"/>
                </a:moveTo>
                <a:lnTo>
                  <a:pt x="142" y="197"/>
                </a:lnTo>
                <a:lnTo>
                  <a:pt x="142" y="201"/>
                </a:lnTo>
                <a:lnTo>
                  <a:pt x="143" y="204"/>
                </a:lnTo>
                <a:lnTo>
                  <a:pt x="143" y="201"/>
                </a:lnTo>
                <a:lnTo>
                  <a:pt x="142" y="197"/>
                </a:lnTo>
                <a:close/>
                <a:moveTo>
                  <a:pt x="132" y="248"/>
                </a:moveTo>
                <a:lnTo>
                  <a:pt x="132" y="248"/>
                </a:lnTo>
                <a:lnTo>
                  <a:pt x="123" y="246"/>
                </a:lnTo>
                <a:lnTo>
                  <a:pt x="132" y="248"/>
                </a:lnTo>
                <a:close/>
                <a:moveTo>
                  <a:pt x="138" y="65"/>
                </a:moveTo>
                <a:lnTo>
                  <a:pt x="138" y="65"/>
                </a:lnTo>
                <a:lnTo>
                  <a:pt x="134" y="65"/>
                </a:lnTo>
                <a:lnTo>
                  <a:pt x="132" y="67"/>
                </a:lnTo>
                <a:lnTo>
                  <a:pt x="138" y="65"/>
                </a:lnTo>
                <a:close/>
                <a:moveTo>
                  <a:pt x="250" y="221"/>
                </a:moveTo>
                <a:lnTo>
                  <a:pt x="250" y="221"/>
                </a:lnTo>
                <a:lnTo>
                  <a:pt x="247" y="223"/>
                </a:lnTo>
                <a:lnTo>
                  <a:pt x="246" y="223"/>
                </a:lnTo>
                <a:lnTo>
                  <a:pt x="244" y="224"/>
                </a:lnTo>
                <a:lnTo>
                  <a:pt x="249" y="223"/>
                </a:lnTo>
                <a:lnTo>
                  <a:pt x="250" y="221"/>
                </a:lnTo>
                <a:close/>
                <a:moveTo>
                  <a:pt x="33" y="156"/>
                </a:moveTo>
                <a:lnTo>
                  <a:pt x="33" y="156"/>
                </a:lnTo>
                <a:lnTo>
                  <a:pt x="31" y="156"/>
                </a:lnTo>
                <a:lnTo>
                  <a:pt x="33" y="164"/>
                </a:lnTo>
                <a:lnTo>
                  <a:pt x="33" y="156"/>
                </a:lnTo>
                <a:close/>
                <a:moveTo>
                  <a:pt x="220" y="138"/>
                </a:moveTo>
                <a:lnTo>
                  <a:pt x="220" y="138"/>
                </a:lnTo>
                <a:lnTo>
                  <a:pt x="216" y="138"/>
                </a:lnTo>
                <a:lnTo>
                  <a:pt x="213" y="139"/>
                </a:lnTo>
                <a:lnTo>
                  <a:pt x="220" y="138"/>
                </a:lnTo>
                <a:close/>
                <a:moveTo>
                  <a:pt x="268" y="179"/>
                </a:moveTo>
                <a:lnTo>
                  <a:pt x="268" y="179"/>
                </a:lnTo>
                <a:lnTo>
                  <a:pt x="261" y="177"/>
                </a:lnTo>
                <a:lnTo>
                  <a:pt x="263" y="179"/>
                </a:lnTo>
                <a:lnTo>
                  <a:pt x="268" y="179"/>
                </a:lnTo>
                <a:close/>
                <a:moveTo>
                  <a:pt x="67" y="104"/>
                </a:moveTo>
                <a:lnTo>
                  <a:pt x="67" y="104"/>
                </a:lnTo>
                <a:lnTo>
                  <a:pt x="67" y="101"/>
                </a:lnTo>
                <a:lnTo>
                  <a:pt x="67" y="100"/>
                </a:lnTo>
                <a:lnTo>
                  <a:pt x="66" y="101"/>
                </a:lnTo>
                <a:lnTo>
                  <a:pt x="67" y="104"/>
                </a:lnTo>
                <a:close/>
                <a:moveTo>
                  <a:pt x="353" y="122"/>
                </a:moveTo>
                <a:lnTo>
                  <a:pt x="353" y="122"/>
                </a:lnTo>
                <a:lnTo>
                  <a:pt x="358" y="122"/>
                </a:lnTo>
                <a:lnTo>
                  <a:pt x="356" y="119"/>
                </a:lnTo>
                <a:lnTo>
                  <a:pt x="353" y="122"/>
                </a:lnTo>
                <a:close/>
                <a:moveTo>
                  <a:pt x="39" y="87"/>
                </a:moveTo>
                <a:lnTo>
                  <a:pt x="39" y="87"/>
                </a:lnTo>
                <a:lnTo>
                  <a:pt x="41" y="85"/>
                </a:lnTo>
                <a:lnTo>
                  <a:pt x="41" y="82"/>
                </a:lnTo>
                <a:lnTo>
                  <a:pt x="39" y="84"/>
                </a:lnTo>
                <a:lnTo>
                  <a:pt x="39" y="87"/>
                </a:lnTo>
                <a:close/>
                <a:moveTo>
                  <a:pt x="383" y="202"/>
                </a:moveTo>
                <a:lnTo>
                  <a:pt x="383" y="202"/>
                </a:lnTo>
                <a:lnTo>
                  <a:pt x="389" y="201"/>
                </a:lnTo>
                <a:lnTo>
                  <a:pt x="385" y="201"/>
                </a:lnTo>
                <a:lnTo>
                  <a:pt x="383" y="202"/>
                </a:lnTo>
                <a:close/>
                <a:moveTo>
                  <a:pt x="276" y="227"/>
                </a:moveTo>
                <a:lnTo>
                  <a:pt x="276" y="227"/>
                </a:lnTo>
                <a:lnTo>
                  <a:pt x="271" y="231"/>
                </a:lnTo>
                <a:lnTo>
                  <a:pt x="276" y="231"/>
                </a:lnTo>
                <a:lnTo>
                  <a:pt x="276" y="227"/>
                </a:lnTo>
                <a:close/>
                <a:moveTo>
                  <a:pt x="225" y="134"/>
                </a:moveTo>
                <a:lnTo>
                  <a:pt x="225" y="134"/>
                </a:lnTo>
                <a:lnTo>
                  <a:pt x="224" y="138"/>
                </a:lnTo>
                <a:lnTo>
                  <a:pt x="224" y="139"/>
                </a:lnTo>
                <a:lnTo>
                  <a:pt x="225" y="138"/>
                </a:lnTo>
                <a:lnTo>
                  <a:pt x="225" y="134"/>
                </a:lnTo>
                <a:close/>
                <a:moveTo>
                  <a:pt x="284" y="243"/>
                </a:moveTo>
                <a:lnTo>
                  <a:pt x="284" y="243"/>
                </a:lnTo>
                <a:lnTo>
                  <a:pt x="284" y="238"/>
                </a:lnTo>
                <a:lnTo>
                  <a:pt x="282" y="240"/>
                </a:lnTo>
                <a:lnTo>
                  <a:pt x="284" y="243"/>
                </a:lnTo>
                <a:close/>
                <a:moveTo>
                  <a:pt x="161" y="82"/>
                </a:moveTo>
                <a:lnTo>
                  <a:pt x="161" y="82"/>
                </a:lnTo>
                <a:lnTo>
                  <a:pt x="162" y="81"/>
                </a:lnTo>
                <a:lnTo>
                  <a:pt x="157" y="81"/>
                </a:lnTo>
                <a:lnTo>
                  <a:pt x="161" y="82"/>
                </a:lnTo>
                <a:close/>
                <a:moveTo>
                  <a:pt x="64" y="291"/>
                </a:moveTo>
                <a:lnTo>
                  <a:pt x="64" y="291"/>
                </a:lnTo>
                <a:lnTo>
                  <a:pt x="64" y="294"/>
                </a:lnTo>
                <a:lnTo>
                  <a:pt x="66" y="298"/>
                </a:lnTo>
                <a:lnTo>
                  <a:pt x="64" y="291"/>
                </a:lnTo>
                <a:close/>
                <a:moveTo>
                  <a:pt x="402" y="205"/>
                </a:moveTo>
                <a:lnTo>
                  <a:pt x="402" y="205"/>
                </a:lnTo>
                <a:lnTo>
                  <a:pt x="400" y="202"/>
                </a:lnTo>
                <a:lnTo>
                  <a:pt x="400" y="207"/>
                </a:lnTo>
                <a:lnTo>
                  <a:pt x="402" y="205"/>
                </a:lnTo>
                <a:close/>
                <a:moveTo>
                  <a:pt x="372" y="196"/>
                </a:moveTo>
                <a:lnTo>
                  <a:pt x="372" y="196"/>
                </a:lnTo>
                <a:lnTo>
                  <a:pt x="375" y="194"/>
                </a:lnTo>
                <a:lnTo>
                  <a:pt x="373" y="193"/>
                </a:lnTo>
                <a:lnTo>
                  <a:pt x="372" y="193"/>
                </a:lnTo>
                <a:lnTo>
                  <a:pt x="372" y="196"/>
                </a:lnTo>
                <a:close/>
                <a:moveTo>
                  <a:pt x="71" y="68"/>
                </a:moveTo>
                <a:lnTo>
                  <a:pt x="71" y="68"/>
                </a:lnTo>
                <a:lnTo>
                  <a:pt x="71" y="67"/>
                </a:lnTo>
                <a:lnTo>
                  <a:pt x="69" y="67"/>
                </a:lnTo>
                <a:lnTo>
                  <a:pt x="69" y="68"/>
                </a:lnTo>
                <a:lnTo>
                  <a:pt x="71" y="68"/>
                </a:lnTo>
                <a:close/>
                <a:moveTo>
                  <a:pt x="239" y="67"/>
                </a:moveTo>
                <a:lnTo>
                  <a:pt x="239" y="67"/>
                </a:lnTo>
                <a:lnTo>
                  <a:pt x="238" y="67"/>
                </a:lnTo>
                <a:lnTo>
                  <a:pt x="238" y="71"/>
                </a:lnTo>
                <a:lnTo>
                  <a:pt x="239" y="67"/>
                </a:lnTo>
                <a:close/>
                <a:moveTo>
                  <a:pt x="219" y="215"/>
                </a:moveTo>
                <a:lnTo>
                  <a:pt x="219" y="215"/>
                </a:lnTo>
                <a:lnTo>
                  <a:pt x="219" y="212"/>
                </a:lnTo>
                <a:lnTo>
                  <a:pt x="216" y="213"/>
                </a:lnTo>
                <a:lnTo>
                  <a:pt x="217" y="213"/>
                </a:lnTo>
                <a:lnTo>
                  <a:pt x="219" y="215"/>
                </a:lnTo>
                <a:close/>
                <a:moveTo>
                  <a:pt x="22" y="95"/>
                </a:moveTo>
                <a:lnTo>
                  <a:pt x="22" y="95"/>
                </a:lnTo>
                <a:lnTo>
                  <a:pt x="25" y="93"/>
                </a:lnTo>
                <a:lnTo>
                  <a:pt x="25" y="92"/>
                </a:lnTo>
                <a:lnTo>
                  <a:pt x="23" y="92"/>
                </a:lnTo>
                <a:lnTo>
                  <a:pt x="22" y="93"/>
                </a:lnTo>
                <a:lnTo>
                  <a:pt x="22" y="95"/>
                </a:lnTo>
                <a:close/>
                <a:moveTo>
                  <a:pt x="222" y="190"/>
                </a:moveTo>
                <a:lnTo>
                  <a:pt x="222" y="190"/>
                </a:lnTo>
                <a:lnTo>
                  <a:pt x="219" y="190"/>
                </a:lnTo>
                <a:lnTo>
                  <a:pt x="222" y="191"/>
                </a:lnTo>
                <a:lnTo>
                  <a:pt x="222" y="190"/>
                </a:lnTo>
                <a:close/>
                <a:moveTo>
                  <a:pt x="244" y="190"/>
                </a:moveTo>
                <a:lnTo>
                  <a:pt x="244" y="190"/>
                </a:lnTo>
                <a:lnTo>
                  <a:pt x="243" y="188"/>
                </a:lnTo>
                <a:lnTo>
                  <a:pt x="241" y="188"/>
                </a:lnTo>
                <a:lnTo>
                  <a:pt x="239" y="188"/>
                </a:lnTo>
                <a:lnTo>
                  <a:pt x="241" y="190"/>
                </a:lnTo>
                <a:lnTo>
                  <a:pt x="244" y="190"/>
                </a:lnTo>
                <a:close/>
                <a:moveTo>
                  <a:pt x="37" y="93"/>
                </a:moveTo>
                <a:lnTo>
                  <a:pt x="37" y="93"/>
                </a:lnTo>
                <a:lnTo>
                  <a:pt x="39" y="93"/>
                </a:lnTo>
                <a:lnTo>
                  <a:pt x="41" y="92"/>
                </a:lnTo>
                <a:lnTo>
                  <a:pt x="42" y="90"/>
                </a:lnTo>
                <a:lnTo>
                  <a:pt x="37" y="93"/>
                </a:lnTo>
                <a:close/>
                <a:moveTo>
                  <a:pt x="151" y="81"/>
                </a:moveTo>
                <a:lnTo>
                  <a:pt x="151" y="81"/>
                </a:lnTo>
                <a:lnTo>
                  <a:pt x="151" y="82"/>
                </a:lnTo>
                <a:lnTo>
                  <a:pt x="151" y="84"/>
                </a:lnTo>
                <a:lnTo>
                  <a:pt x="153" y="82"/>
                </a:lnTo>
                <a:lnTo>
                  <a:pt x="153" y="81"/>
                </a:lnTo>
                <a:lnTo>
                  <a:pt x="151" y="81"/>
                </a:lnTo>
                <a:close/>
                <a:moveTo>
                  <a:pt x="66" y="190"/>
                </a:moveTo>
                <a:lnTo>
                  <a:pt x="66" y="190"/>
                </a:lnTo>
                <a:lnTo>
                  <a:pt x="69" y="186"/>
                </a:lnTo>
                <a:lnTo>
                  <a:pt x="64" y="186"/>
                </a:lnTo>
                <a:lnTo>
                  <a:pt x="66" y="190"/>
                </a:lnTo>
                <a:close/>
                <a:moveTo>
                  <a:pt x="203" y="161"/>
                </a:moveTo>
                <a:lnTo>
                  <a:pt x="203" y="161"/>
                </a:lnTo>
                <a:lnTo>
                  <a:pt x="203" y="164"/>
                </a:lnTo>
                <a:lnTo>
                  <a:pt x="205" y="163"/>
                </a:lnTo>
                <a:lnTo>
                  <a:pt x="205" y="161"/>
                </a:lnTo>
                <a:lnTo>
                  <a:pt x="203" y="161"/>
                </a:lnTo>
                <a:close/>
                <a:moveTo>
                  <a:pt x="22" y="63"/>
                </a:moveTo>
                <a:lnTo>
                  <a:pt x="22" y="63"/>
                </a:lnTo>
                <a:lnTo>
                  <a:pt x="23" y="63"/>
                </a:lnTo>
                <a:lnTo>
                  <a:pt x="22" y="60"/>
                </a:lnTo>
                <a:lnTo>
                  <a:pt x="22" y="63"/>
                </a:lnTo>
                <a:close/>
                <a:moveTo>
                  <a:pt x="378" y="134"/>
                </a:moveTo>
                <a:lnTo>
                  <a:pt x="378" y="134"/>
                </a:lnTo>
                <a:lnTo>
                  <a:pt x="375" y="136"/>
                </a:lnTo>
                <a:lnTo>
                  <a:pt x="375" y="138"/>
                </a:lnTo>
                <a:lnTo>
                  <a:pt x="377" y="136"/>
                </a:lnTo>
                <a:lnTo>
                  <a:pt x="378" y="134"/>
                </a:lnTo>
                <a:close/>
                <a:moveTo>
                  <a:pt x="173" y="74"/>
                </a:moveTo>
                <a:lnTo>
                  <a:pt x="173" y="74"/>
                </a:lnTo>
                <a:lnTo>
                  <a:pt x="175" y="76"/>
                </a:lnTo>
                <a:lnTo>
                  <a:pt x="176" y="74"/>
                </a:lnTo>
                <a:lnTo>
                  <a:pt x="173" y="74"/>
                </a:lnTo>
                <a:close/>
                <a:moveTo>
                  <a:pt x="224" y="232"/>
                </a:moveTo>
                <a:lnTo>
                  <a:pt x="224" y="232"/>
                </a:lnTo>
                <a:lnTo>
                  <a:pt x="227" y="231"/>
                </a:lnTo>
                <a:lnTo>
                  <a:pt x="222" y="231"/>
                </a:lnTo>
                <a:lnTo>
                  <a:pt x="224" y="232"/>
                </a:lnTo>
                <a:close/>
                <a:moveTo>
                  <a:pt x="50" y="78"/>
                </a:moveTo>
                <a:lnTo>
                  <a:pt x="50" y="78"/>
                </a:lnTo>
                <a:lnTo>
                  <a:pt x="53" y="73"/>
                </a:lnTo>
                <a:lnTo>
                  <a:pt x="49" y="76"/>
                </a:lnTo>
                <a:lnTo>
                  <a:pt x="50" y="78"/>
                </a:lnTo>
                <a:close/>
                <a:moveTo>
                  <a:pt x="178" y="257"/>
                </a:moveTo>
                <a:lnTo>
                  <a:pt x="178" y="257"/>
                </a:lnTo>
                <a:lnTo>
                  <a:pt x="175" y="254"/>
                </a:lnTo>
                <a:lnTo>
                  <a:pt x="175" y="256"/>
                </a:lnTo>
                <a:lnTo>
                  <a:pt x="178" y="257"/>
                </a:lnTo>
                <a:close/>
                <a:moveTo>
                  <a:pt x="23" y="100"/>
                </a:moveTo>
                <a:lnTo>
                  <a:pt x="23" y="100"/>
                </a:lnTo>
                <a:lnTo>
                  <a:pt x="22" y="101"/>
                </a:lnTo>
                <a:lnTo>
                  <a:pt x="22" y="103"/>
                </a:lnTo>
                <a:lnTo>
                  <a:pt x="23" y="103"/>
                </a:lnTo>
                <a:lnTo>
                  <a:pt x="23" y="100"/>
                </a:lnTo>
                <a:close/>
                <a:moveTo>
                  <a:pt x="217" y="126"/>
                </a:moveTo>
                <a:lnTo>
                  <a:pt x="217" y="126"/>
                </a:lnTo>
                <a:lnTo>
                  <a:pt x="220" y="125"/>
                </a:lnTo>
                <a:lnTo>
                  <a:pt x="220" y="123"/>
                </a:lnTo>
                <a:lnTo>
                  <a:pt x="217" y="125"/>
                </a:lnTo>
                <a:lnTo>
                  <a:pt x="217" y="126"/>
                </a:lnTo>
                <a:close/>
                <a:moveTo>
                  <a:pt x="161" y="272"/>
                </a:moveTo>
                <a:lnTo>
                  <a:pt x="161" y="272"/>
                </a:lnTo>
                <a:lnTo>
                  <a:pt x="161" y="268"/>
                </a:lnTo>
                <a:lnTo>
                  <a:pt x="159" y="267"/>
                </a:lnTo>
                <a:lnTo>
                  <a:pt x="159" y="272"/>
                </a:lnTo>
                <a:lnTo>
                  <a:pt x="161" y="272"/>
                </a:lnTo>
                <a:close/>
                <a:moveTo>
                  <a:pt x="124" y="216"/>
                </a:moveTo>
                <a:lnTo>
                  <a:pt x="124" y="216"/>
                </a:lnTo>
                <a:lnTo>
                  <a:pt x="123" y="216"/>
                </a:lnTo>
                <a:lnTo>
                  <a:pt x="123" y="220"/>
                </a:lnTo>
                <a:lnTo>
                  <a:pt x="124" y="216"/>
                </a:lnTo>
                <a:close/>
                <a:moveTo>
                  <a:pt x="165" y="242"/>
                </a:moveTo>
                <a:lnTo>
                  <a:pt x="165" y="242"/>
                </a:lnTo>
                <a:lnTo>
                  <a:pt x="162" y="240"/>
                </a:lnTo>
                <a:lnTo>
                  <a:pt x="161" y="240"/>
                </a:lnTo>
                <a:lnTo>
                  <a:pt x="161" y="242"/>
                </a:lnTo>
                <a:lnTo>
                  <a:pt x="165" y="242"/>
                </a:lnTo>
                <a:close/>
                <a:moveTo>
                  <a:pt x="269" y="205"/>
                </a:moveTo>
                <a:lnTo>
                  <a:pt x="269" y="205"/>
                </a:lnTo>
                <a:lnTo>
                  <a:pt x="271" y="204"/>
                </a:lnTo>
                <a:lnTo>
                  <a:pt x="271" y="202"/>
                </a:lnTo>
                <a:lnTo>
                  <a:pt x="269" y="204"/>
                </a:lnTo>
                <a:lnTo>
                  <a:pt x="269" y="205"/>
                </a:lnTo>
                <a:close/>
                <a:moveTo>
                  <a:pt x="312" y="229"/>
                </a:moveTo>
                <a:lnTo>
                  <a:pt x="312" y="229"/>
                </a:lnTo>
                <a:lnTo>
                  <a:pt x="309" y="231"/>
                </a:lnTo>
                <a:lnTo>
                  <a:pt x="314" y="231"/>
                </a:lnTo>
                <a:lnTo>
                  <a:pt x="312" y="229"/>
                </a:lnTo>
                <a:close/>
                <a:moveTo>
                  <a:pt x="411" y="215"/>
                </a:moveTo>
                <a:lnTo>
                  <a:pt x="411" y="215"/>
                </a:lnTo>
                <a:lnTo>
                  <a:pt x="413" y="213"/>
                </a:lnTo>
                <a:lnTo>
                  <a:pt x="413" y="212"/>
                </a:lnTo>
                <a:lnTo>
                  <a:pt x="411" y="212"/>
                </a:lnTo>
                <a:lnTo>
                  <a:pt x="411" y="215"/>
                </a:lnTo>
                <a:close/>
                <a:moveTo>
                  <a:pt x="228" y="133"/>
                </a:moveTo>
                <a:lnTo>
                  <a:pt x="228" y="133"/>
                </a:lnTo>
                <a:lnTo>
                  <a:pt x="230" y="134"/>
                </a:lnTo>
                <a:lnTo>
                  <a:pt x="232" y="131"/>
                </a:lnTo>
                <a:lnTo>
                  <a:pt x="228" y="133"/>
                </a:lnTo>
                <a:close/>
                <a:moveTo>
                  <a:pt x="380" y="196"/>
                </a:moveTo>
                <a:lnTo>
                  <a:pt x="380" y="196"/>
                </a:lnTo>
                <a:lnTo>
                  <a:pt x="378" y="196"/>
                </a:lnTo>
                <a:lnTo>
                  <a:pt x="378" y="197"/>
                </a:lnTo>
                <a:lnTo>
                  <a:pt x="380" y="199"/>
                </a:lnTo>
                <a:lnTo>
                  <a:pt x="380" y="196"/>
                </a:lnTo>
                <a:close/>
                <a:moveTo>
                  <a:pt x="134" y="212"/>
                </a:moveTo>
                <a:lnTo>
                  <a:pt x="134" y="212"/>
                </a:lnTo>
                <a:lnTo>
                  <a:pt x="135" y="215"/>
                </a:lnTo>
                <a:lnTo>
                  <a:pt x="135" y="212"/>
                </a:lnTo>
                <a:lnTo>
                  <a:pt x="134" y="212"/>
                </a:lnTo>
                <a:close/>
                <a:moveTo>
                  <a:pt x="274" y="180"/>
                </a:moveTo>
                <a:lnTo>
                  <a:pt x="274" y="180"/>
                </a:lnTo>
                <a:lnTo>
                  <a:pt x="271" y="182"/>
                </a:lnTo>
                <a:lnTo>
                  <a:pt x="274" y="183"/>
                </a:lnTo>
                <a:lnTo>
                  <a:pt x="274" y="180"/>
                </a:lnTo>
                <a:close/>
                <a:moveTo>
                  <a:pt x="271" y="240"/>
                </a:moveTo>
                <a:lnTo>
                  <a:pt x="271" y="240"/>
                </a:lnTo>
                <a:lnTo>
                  <a:pt x="271" y="238"/>
                </a:lnTo>
                <a:lnTo>
                  <a:pt x="266" y="242"/>
                </a:lnTo>
                <a:lnTo>
                  <a:pt x="269" y="242"/>
                </a:lnTo>
                <a:lnTo>
                  <a:pt x="271" y="240"/>
                </a:lnTo>
                <a:close/>
                <a:moveTo>
                  <a:pt x="190" y="108"/>
                </a:moveTo>
                <a:lnTo>
                  <a:pt x="190" y="108"/>
                </a:lnTo>
                <a:lnTo>
                  <a:pt x="187" y="106"/>
                </a:lnTo>
                <a:lnTo>
                  <a:pt x="187" y="108"/>
                </a:lnTo>
                <a:lnTo>
                  <a:pt x="190" y="108"/>
                </a:lnTo>
                <a:close/>
                <a:moveTo>
                  <a:pt x="36" y="130"/>
                </a:moveTo>
                <a:lnTo>
                  <a:pt x="36" y="130"/>
                </a:lnTo>
                <a:lnTo>
                  <a:pt x="34" y="130"/>
                </a:lnTo>
                <a:lnTo>
                  <a:pt x="34" y="131"/>
                </a:lnTo>
                <a:lnTo>
                  <a:pt x="36" y="133"/>
                </a:lnTo>
                <a:lnTo>
                  <a:pt x="36" y="130"/>
                </a:lnTo>
                <a:close/>
                <a:moveTo>
                  <a:pt x="276" y="57"/>
                </a:moveTo>
                <a:lnTo>
                  <a:pt x="276" y="57"/>
                </a:lnTo>
                <a:lnTo>
                  <a:pt x="274" y="57"/>
                </a:lnTo>
                <a:lnTo>
                  <a:pt x="276" y="59"/>
                </a:lnTo>
                <a:lnTo>
                  <a:pt x="276" y="57"/>
                </a:lnTo>
                <a:close/>
                <a:moveTo>
                  <a:pt x="34" y="73"/>
                </a:moveTo>
                <a:lnTo>
                  <a:pt x="34" y="73"/>
                </a:lnTo>
                <a:lnTo>
                  <a:pt x="36" y="71"/>
                </a:lnTo>
                <a:lnTo>
                  <a:pt x="37" y="68"/>
                </a:lnTo>
                <a:lnTo>
                  <a:pt x="34" y="73"/>
                </a:lnTo>
                <a:close/>
                <a:moveTo>
                  <a:pt x="172" y="245"/>
                </a:moveTo>
                <a:lnTo>
                  <a:pt x="172" y="245"/>
                </a:lnTo>
                <a:lnTo>
                  <a:pt x="172" y="249"/>
                </a:lnTo>
                <a:lnTo>
                  <a:pt x="173" y="245"/>
                </a:lnTo>
                <a:lnTo>
                  <a:pt x="172" y="245"/>
                </a:lnTo>
                <a:close/>
                <a:moveTo>
                  <a:pt x="211" y="213"/>
                </a:moveTo>
                <a:lnTo>
                  <a:pt x="211" y="213"/>
                </a:lnTo>
                <a:lnTo>
                  <a:pt x="213" y="216"/>
                </a:lnTo>
                <a:lnTo>
                  <a:pt x="214" y="213"/>
                </a:lnTo>
                <a:lnTo>
                  <a:pt x="211" y="213"/>
                </a:lnTo>
                <a:close/>
                <a:moveTo>
                  <a:pt x="254" y="191"/>
                </a:moveTo>
                <a:lnTo>
                  <a:pt x="254" y="191"/>
                </a:lnTo>
                <a:lnTo>
                  <a:pt x="255" y="193"/>
                </a:lnTo>
                <a:lnTo>
                  <a:pt x="255" y="190"/>
                </a:lnTo>
                <a:lnTo>
                  <a:pt x="254" y="191"/>
                </a:lnTo>
                <a:close/>
                <a:moveTo>
                  <a:pt x="164" y="245"/>
                </a:moveTo>
                <a:lnTo>
                  <a:pt x="164" y="245"/>
                </a:lnTo>
                <a:lnTo>
                  <a:pt x="167" y="246"/>
                </a:lnTo>
                <a:lnTo>
                  <a:pt x="167" y="245"/>
                </a:lnTo>
                <a:lnTo>
                  <a:pt x="164" y="245"/>
                </a:lnTo>
                <a:close/>
                <a:moveTo>
                  <a:pt x="370" y="245"/>
                </a:moveTo>
                <a:lnTo>
                  <a:pt x="370" y="245"/>
                </a:lnTo>
                <a:lnTo>
                  <a:pt x="369" y="242"/>
                </a:lnTo>
                <a:lnTo>
                  <a:pt x="366" y="242"/>
                </a:lnTo>
                <a:lnTo>
                  <a:pt x="370" y="245"/>
                </a:lnTo>
                <a:close/>
                <a:moveTo>
                  <a:pt x="71" y="212"/>
                </a:moveTo>
                <a:lnTo>
                  <a:pt x="71" y="212"/>
                </a:lnTo>
                <a:lnTo>
                  <a:pt x="71" y="210"/>
                </a:lnTo>
                <a:lnTo>
                  <a:pt x="69" y="208"/>
                </a:lnTo>
                <a:lnTo>
                  <a:pt x="71" y="212"/>
                </a:lnTo>
                <a:close/>
                <a:moveTo>
                  <a:pt x="149" y="284"/>
                </a:moveTo>
                <a:lnTo>
                  <a:pt x="149" y="284"/>
                </a:lnTo>
                <a:lnTo>
                  <a:pt x="149" y="281"/>
                </a:lnTo>
                <a:lnTo>
                  <a:pt x="149" y="279"/>
                </a:lnTo>
                <a:lnTo>
                  <a:pt x="149" y="284"/>
                </a:lnTo>
                <a:close/>
                <a:moveTo>
                  <a:pt x="285" y="278"/>
                </a:moveTo>
                <a:lnTo>
                  <a:pt x="285" y="278"/>
                </a:lnTo>
                <a:lnTo>
                  <a:pt x="285" y="273"/>
                </a:lnTo>
                <a:lnTo>
                  <a:pt x="285" y="275"/>
                </a:lnTo>
                <a:lnTo>
                  <a:pt x="285" y="278"/>
                </a:lnTo>
                <a:close/>
                <a:moveTo>
                  <a:pt x="162" y="62"/>
                </a:moveTo>
                <a:lnTo>
                  <a:pt x="162" y="62"/>
                </a:lnTo>
                <a:lnTo>
                  <a:pt x="162" y="60"/>
                </a:lnTo>
                <a:lnTo>
                  <a:pt x="161" y="60"/>
                </a:lnTo>
                <a:lnTo>
                  <a:pt x="159" y="62"/>
                </a:lnTo>
                <a:lnTo>
                  <a:pt x="162" y="62"/>
                </a:lnTo>
                <a:close/>
                <a:moveTo>
                  <a:pt x="167" y="191"/>
                </a:moveTo>
                <a:lnTo>
                  <a:pt x="167" y="191"/>
                </a:lnTo>
                <a:lnTo>
                  <a:pt x="168" y="191"/>
                </a:lnTo>
                <a:lnTo>
                  <a:pt x="172" y="190"/>
                </a:lnTo>
                <a:lnTo>
                  <a:pt x="167" y="191"/>
                </a:lnTo>
                <a:close/>
                <a:moveTo>
                  <a:pt x="82" y="76"/>
                </a:moveTo>
                <a:lnTo>
                  <a:pt x="82" y="76"/>
                </a:lnTo>
                <a:lnTo>
                  <a:pt x="80" y="76"/>
                </a:lnTo>
                <a:lnTo>
                  <a:pt x="82" y="79"/>
                </a:lnTo>
                <a:lnTo>
                  <a:pt x="82" y="76"/>
                </a:lnTo>
                <a:close/>
                <a:moveTo>
                  <a:pt x="56" y="76"/>
                </a:moveTo>
                <a:lnTo>
                  <a:pt x="56" y="76"/>
                </a:lnTo>
                <a:lnTo>
                  <a:pt x="55" y="78"/>
                </a:lnTo>
                <a:lnTo>
                  <a:pt x="56" y="79"/>
                </a:lnTo>
                <a:lnTo>
                  <a:pt x="56" y="76"/>
                </a:lnTo>
                <a:close/>
                <a:moveTo>
                  <a:pt x="202" y="79"/>
                </a:moveTo>
                <a:lnTo>
                  <a:pt x="202" y="79"/>
                </a:lnTo>
                <a:lnTo>
                  <a:pt x="200" y="81"/>
                </a:lnTo>
                <a:lnTo>
                  <a:pt x="203" y="81"/>
                </a:lnTo>
                <a:lnTo>
                  <a:pt x="202" y="79"/>
                </a:lnTo>
                <a:close/>
                <a:moveTo>
                  <a:pt x="296" y="52"/>
                </a:moveTo>
                <a:lnTo>
                  <a:pt x="296" y="52"/>
                </a:lnTo>
                <a:lnTo>
                  <a:pt x="295" y="52"/>
                </a:lnTo>
                <a:lnTo>
                  <a:pt x="295" y="54"/>
                </a:lnTo>
                <a:lnTo>
                  <a:pt x="296" y="52"/>
                </a:lnTo>
                <a:close/>
                <a:moveTo>
                  <a:pt x="126" y="55"/>
                </a:moveTo>
                <a:lnTo>
                  <a:pt x="126" y="55"/>
                </a:lnTo>
                <a:lnTo>
                  <a:pt x="118" y="55"/>
                </a:lnTo>
                <a:lnTo>
                  <a:pt x="121" y="55"/>
                </a:lnTo>
                <a:lnTo>
                  <a:pt x="126" y="55"/>
                </a:lnTo>
                <a:close/>
                <a:moveTo>
                  <a:pt x="153" y="106"/>
                </a:moveTo>
                <a:lnTo>
                  <a:pt x="153" y="106"/>
                </a:lnTo>
                <a:lnTo>
                  <a:pt x="153" y="104"/>
                </a:lnTo>
                <a:lnTo>
                  <a:pt x="153" y="101"/>
                </a:lnTo>
                <a:lnTo>
                  <a:pt x="153" y="104"/>
                </a:lnTo>
                <a:lnTo>
                  <a:pt x="153" y="106"/>
                </a:lnTo>
                <a:close/>
                <a:moveTo>
                  <a:pt x="49" y="122"/>
                </a:moveTo>
                <a:lnTo>
                  <a:pt x="49" y="122"/>
                </a:lnTo>
                <a:lnTo>
                  <a:pt x="47" y="122"/>
                </a:lnTo>
                <a:lnTo>
                  <a:pt x="44" y="122"/>
                </a:lnTo>
                <a:lnTo>
                  <a:pt x="49" y="122"/>
                </a:lnTo>
                <a:close/>
                <a:moveTo>
                  <a:pt x="53" y="89"/>
                </a:moveTo>
                <a:lnTo>
                  <a:pt x="53" y="89"/>
                </a:lnTo>
                <a:lnTo>
                  <a:pt x="53" y="92"/>
                </a:lnTo>
                <a:lnTo>
                  <a:pt x="55" y="90"/>
                </a:lnTo>
                <a:lnTo>
                  <a:pt x="53" y="89"/>
                </a:lnTo>
                <a:close/>
                <a:moveTo>
                  <a:pt x="23" y="85"/>
                </a:moveTo>
                <a:lnTo>
                  <a:pt x="23" y="85"/>
                </a:lnTo>
                <a:lnTo>
                  <a:pt x="22" y="85"/>
                </a:lnTo>
                <a:lnTo>
                  <a:pt x="22" y="87"/>
                </a:lnTo>
                <a:lnTo>
                  <a:pt x="23" y="85"/>
                </a:lnTo>
                <a:close/>
                <a:moveTo>
                  <a:pt x="156" y="84"/>
                </a:moveTo>
                <a:lnTo>
                  <a:pt x="156" y="84"/>
                </a:lnTo>
                <a:lnTo>
                  <a:pt x="156" y="87"/>
                </a:lnTo>
                <a:lnTo>
                  <a:pt x="157" y="85"/>
                </a:lnTo>
                <a:lnTo>
                  <a:pt x="156" y="84"/>
                </a:lnTo>
                <a:close/>
                <a:moveTo>
                  <a:pt x="19" y="79"/>
                </a:moveTo>
                <a:lnTo>
                  <a:pt x="19" y="79"/>
                </a:lnTo>
                <a:lnTo>
                  <a:pt x="19" y="81"/>
                </a:lnTo>
                <a:lnTo>
                  <a:pt x="22" y="76"/>
                </a:lnTo>
                <a:lnTo>
                  <a:pt x="19" y="79"/>
                </a:lnTo>
                <a:close/>
                <a:moveTo>
                  <a:pt x="187" y="65"/>
                </a:moveTo>
                <a:lnTo>
                  <a:pt x="187" y="65"/>
                </a:lnTo>
                <a:lnTo>
                  <a:pt x="186" y="62"/>
                </a:lnTo>
                <a:lnTo>
                  <a:pt x="184" y="63"/>
                </a:lnTo>
                <a:lnTo>
                  <a:pt x="187" y="65"/>
                </a:lnTo>
                <a:close/>
                <a:moveTo>
                  <a:pt x="388" y="248"/>
                </a:moveTo>
                <a:lnTo>
                  <a:pt x="388" y="248"/>
                </a:lnTo>
                <a:lnTo>
                  <a:pt x="385" y="249"/>
                </a:lnTo>
                <a:lnTo>
                  <a:pt x="388" y="248"/>
                </a:lnTo>
                <a:close/>
                <a:moveTo>
                  <a:pt x="329" y="81"/>
                </a:moveTo>
                <a:lnTo>
                  <a:pt x="329" y="81"/>
                </a:lnTo>
                <a:lnTo>
                  <a:pt x="331" y="79"/>
                </a:lnTo>
                <a:lnTo>
                  <a:pt x="329" y="78"/>
                </a:lnTo>
                <a:lnTo>
                  <a:pt x="329" y="81"/>
                </a:lnTo>
                <a:close/>
                <a:moveTo>
                  <a:pt x="186" y="123"/>
                </a:moveTo>
                <a:lnTo>
                  <a:pt x="186" y="123"/>
                </a:lnTo>
                <a:lnTo>
                  <a:pt x="186" y="125"/>
                </a:lnTo>
                <a:lnTo>
                  <a:pt x="184" y="126"/>
                </a:lnTo>
                <a:lnTo>
                  <a:pt x="187" y="125"/>
                </a:lnTo>
                <a:lnTo>
                  <a:pt x="186" y="123"/>
                </a:lnTo>
                <a:close/>
                <a:moveTo>
                  <a:pt x="149" y="89"/>
                </a:moveTo>
                <a:lnTo>
                  <a:pt x="149" y="89"/>
                </a:lnTo>
                <a:lnTo>
                  <a:pt x="149" y="92"/>
                </a:lnTo>
                <a:lnTo>
                  <a:pt x="151" y="89"/>
                </a:lnTo>
                <a:lnTo>
                  <a:pt x="149" y="89"/>
                </a:lnTo>
                <a:close/>
                <a:moveTo>
                  <a:pt x="252" y="196"/>
                </a:moveTo>
                <a:lnTo>
                  <a:pt x="252" y="196"/>
                </a:lnTo>
                <a:lnTo>
                  <a:pt x="249" y="194"/>
                </a:lnTo>
                <a:lnTo>
                  <a:pt x="250" y="196"/>
                </a:lnTo>
                <a:lnTo>
                  <a:pt x="252" y="196"/>
                </a:lnTo>
                <a:close/>
                <a:moveTo>
                  <a:pt x="241" y="185"/>
                </a:moveTo>
                <a:lnTo>
                  <a:pt x="241" y="185"/>
                </a:lnTo>
                <a:lnTo>
                  <a:pt x="241" y="182"/>
                </a:lnTo>
                <a:lnTo>
                  <a:pt x="241" y="185"/>
                </a:lnTo>
                <a:close/>
                <a:moveTo>
                  <a:pt x="391" y="240"/>
                </a:moveTo>
                <a:lnTo>
                  <a:pt x="391" y="240"/>
                </a:lnTo>
                <a:lnTo>
                  <a:pt x="391" y="243"/>
                </a:lnTo>
                <a:lnTo>
                  <a:pt x="392" y="243"/>
                </a:lnTo>
                <a:lnTo>
                  <a:pt x="391" y="240"/>
                </a:lnTo>
                <a:close/>
                <a:moveTo>
                  <a:pt x="304" y="74"/>
                </a:moveTo>
                <a:lnTo>
                  <a:pt x="304" y="74"/>
                </a:lnTo>
                <a:lnTo>
                  <a:pt x="306" y="73"/>
                </a:lnTo>
                <a:lnTo>
                  <a:pt x="302" y="73"/>
                </a:lnTo>
                <a:lnTo>
                  <a:pt x="304" y="74"/>
                </a:lnTo>
                <a:close/>
                <a:moveTo>
                  <a:pt x="151" y="109"/>
                </a:moveTo>
                <a:lnTo>
                  <a:pt x="151" y="109"/>
                </a:lnTo>
                <a:lnTo>
                  <a:pt x="153" y="111"/>
                </a:lnTo>
                <a:lnTo>
                  <a:pt x="154" y="111"/>
                </a:lnTo>
                <a:lnTo>
                  <a:pt x="151" y="109"/>
                </a:lnTo>
                <a:close/>
                <a:moveTo>
                  <a:pt x="236" y="175"/>
                </a:moveTo>
                <a:lnTo>
                  <a:pt x="236" y="175"/>
                </a:lnTo>
                <a:lnTo>
                  <a:pt x="238" y="175"/>
                </a:lnTo>
                <a:lnTo>
                  <a:pt x="238" y="174"/>
                </a:lnTo>
                <a:lnTo>
                  <a:pt x="236" y="175"/>
                </a:lnTo>
                <a:close/>
                <a:moveTo>
                  <a:pt x="268" y="55"/>
                </a:moveTo>
                <a:lnTo>
                  <a:pt x="268" y="55"/>
                </a:lnTo>
                <a:lnTo>
                  <a:pt x="271" y="57"/>
                </a:lnTo>
                <a:lnTo>
                  <a:pt x="271" y="55"/>
                </a:lnTo>
                <a:lnTo>
                  <a:pt x="268" y="55"/>
                </a:lnTo>
                <a:close/>
                <a:moveTo>
                  <a:pt x="325" y="227"/>
                </a:moveTo>
                <a:lnTo>
                  <a:pt x="325" y="227"/>
                </a:lnTo>
                <a:lnTo>
                  <a:pt x="326" y="226"/>
                </a:lnTo>
                <a:lnTo>
                  <a:pt x="325" y="226"/>
                </a:lnTo>
                <a:lnTo>
                  <a:pt x="325" y="227"/>
                </a:lnTo>
                <a:close/>
                <a:moveTo>
                  <a:pt x="86" y="62"/>
                </a:moveTo>
                <a:lnTo>
                  <a:pt x="86" y="62"/>
                </a:lnTo>
                <a:lnTo>
                  <a:pt x="88" y="62"/>
                </a:lnTo>
                <a:lnTo>
                  <a:pt x="90" y="60"/>
                </a:lnTo>
                <a:lnTo>
                  <a:pt x="86" y="62"/>
                </a:lnTo>
                <a:close/>
                <a:moveTo>
                  <a:pt x="279" y="268"/>
                </a:moveTo>
                <a:lnTo>
                  <a:pt x="279" y="268"/>
                </a:lnTo>
                <a:lnTo>
                  <a:pt x="279" y="270"/>
                </a:lnTo>
                <a:lnTo>
                  <a:pt x="280" y="270"/>
                </a:lnTo>
                <a:lnTo>
                  <a:pt x="279" y="268"/>
                </a:lnTo>
                <a:close/>
                <a:moveTo>
                  <a:pt x="28" y="67"/>
                </a:moveTo>
                <a:lnTo>
                  <a:pt x="28" y="67"/>
                </a:lnTo>
                <a:lnTo>
                  <a:pt x="26" y="68"/>
                </a:lnTo>
                <a:lnTo>
                  <a:pt x="25" y="70"/>
                </a:lnTo>
                <a:lnTo>
                  <a:pt x="28" y="68"/>
                </a:lnTo>
                <a:lnTo>
                  <a:pt x="28" y="67"/>
                </a:lnTo>
                <a:close/>
                <a:moveTo>
                  <a:pt x="197" y="224"/>
                </a:moveTo>
                <a:lnTo>
                  <a:pt x="197" y="224"/>
                </a:lnTo>
                <a:lnTo>
                  <a:pt x="197" y="227"/>
                </a:lnTo>
                <a:lnTo>
                  <a:pt x="198" y="226"/>
                </a:lnTo>
                <a:lnTo>
                  <a:pt x="197" y="224"/>
                </a:lnTo>
                <a:close/>
                <a:moveTo>
                  <a:pt x="239" y="194"/>
                </a:moveTo>
                <a:lnTo>
                  <a:pt x="239" y="194"/>
                </a:lnTo>
                <a:lnTo>
                  <a:pt x="241" y="193"/>
                </a:lnTo>
                <a:lnTo>
                  <a:pt x="239" y="193"/>
                </a:lnTo>
                <a:lnTo>
                  <a:pt x="239" y="194"/>
                </a:lnTo>
                <a:close/>
                <a:moveTo>
                  <a:pt x="265" y="205"/>
                </a:moveTo>
                <a:lnTo>
                  <a:pt x="265" y="205"/>
                </a:lnTo>
                <a:lnTo>
                  <a:pt x="263" y="205"/>
                </a:lnTo>
                <a:lnTo>
                  <a:pt x="265" y="205"/>
                </a:lnTo>
                <a:close/>
                <a:moveTo>
                  <a:pt x="329" y="93"/>
                </a:moveTo>
                <a:lnTo>
                  <a:pt x="329" y="93"/>
                </a:lnTo>
                <a:lnTo>
                  <a:pt x="331" y="92"/>
                </a:lnTo>
                <a:lnTo>
                  <a:pt x="329" y="92"/>
                </a:lnTo>
                <a:lnTo>
                  <a:pt x="329" y="93"/>
                </a:lnTo>
                <a:close/>
                <a:moveTo>
                  <a:pt x="392" y="191"/>
                </a:moveTo>
                <a:lnTo>
                  <a:pt x="392" y="191"/>
                </a:lnTo>
                <a:lnTo>
                  <a:pt x="392" y="193"/>
                </a:lnTo>
                <a:lnTo>
                  <a:pt x="392" y="191"/>
                </a:lnTo>
                <a:close/>
                <a:moveTo>
                  <a:pt x="202" y="226"/>
                </a:moveTo>
                <a:lnTo>
                  <a:pt x="202" y="226"/>
                </a:lnTo>
                <a:lnTo>
                  <a:pt x="205" y="224"/>
                </a:lnTo>
                <a:lnTo>
                  <a:pt x="203" y="224"/>
                </a:lnTo>
                <a:lnTo>
                  <a:pt x="202" y="226"/>
                </a:lnTo>
                <a:close/>
                <a:moveTo>
                  <a:pt x="34" y="82"/>
                </a:moveTo>
                <a:lnTo>
                  <a:pt x="34" y="82"/>
                </a:lnTo>
                <a:lnTo>
                  <a:pt x="36" y="82"/>
                </a:lnTo>
                <a:lnTo>
                  <a:pt x="36" y="81"/>
                </a:lnTo>
                <a:lnTo>
                  <a:pt x="34" y="82"/>
                </a:lnTo>
                <a:close/>
                <a:moveTo>
                  <a:pt x="287" y="267"/>
                </a:moveTo>
                <a:lnTo>
                  <a:pt x="287" y="267"/>
                </a:lnTo>
                <a:lnTo>
                  <a:pt x="287" y="268"/>
                </a:lnTo>
                <a:lnTo>
                  <a:pt x="287" y="270"/>
                </a:lnTo>
                <a:lnTo>
                  <a:pt x="287" y="267"/>
                </a:lnTo>
                <a:close/>
                <a:moveTo>
                  <a:pt x="71" y="71"/>
                </a:moveTo>
                <a:lnTo>
                  <a:pt x="71" y="71"/>
                </a:lnTo>
                <a:lnTo>
                  <a:pt x="69" y="71"/>
                </a:lnTo>
                <a:lnTo>
                  <a:pt x="71" y="73"/>
                </a:lnTo>
                <a:lnTo>
                  <a:pt x="71" y="71"/>
                </a:lnTo>
                <a:close/>
                <a:moveTo>
                  <a:pt x="175" y="55"/>
                </a:moveTo>
                <a:lnTo>
                  <a:pt x="175" y="55"/>
                </a:lnTo>
                <a:lnTo>
                  <a:pt x="173" y="55"/>
                </a:lnTo>
                <a:lnTo>
                  <a:pt x="175" y="55"/>
                </a:lnTo>
                <a:close/>
                <a:moveTo>
                  <a:pt x="170" y="218"/>
                </a:moveTo>
                <a:lnTo>
                  <a:pt x="170" y="218"/>
                </a:lnTo>
                <a:lnTo>
                  <a:pt x="167" y="218"/>
                </a:lnTo>
                <a:lnTo>
                  <a:pt x="170" y="218"/>
                </a:lnTo>
                <a:close/>
                <a:moveTo>
                  <a:pt x="288" y="231"/>
                </a:moveTo>
                <a:lnTo>
                  <a:pt x="288" y="231"/>
                </a:lnTo>
                <a:lnTo>
                  <a:pt x="290" y="229"/>
                </a:lnTo>
                <a:lnTo>
                  <a:pt x="290" y="227"/>
                </a:lnTo>
                <a:lnTo>
                  <a:pt x="288" y="231"/>
                </a:lnTo>
                <a:close/>
                <a:moveTo>
                  <a:pt x="254" y="208"/>
                </a:moveTo>
                <a:lnTo>
                  <a:pt x="254" y="208"/>
                </a:lnTo>
                <a:lnTo>
                  <a:pt x="255" y="208"/>
                </a:lnTo>
                <a:lnTo>
                  <a:pt x="254" y="208"/>
                </a:lnTo>
                <a:close/>
                <a:moveTo>
                  <a:pt x="200" y="208"/>
                </a:moveTo>
                <a:lnTo>
                  <a:pt x="200" y="208"/>
                </a:lnTo>
                <a:lnTo>
                  <a:pt x="200" y="210"/>
                </a:lnTo>
                <a:lnTo>
                  <a:pt x="202" y="210"/>
                </a:lnTo>
                <a:lnTo>
                  <a:pt x="200" y="208"/>
                </a:lnTo>
                <a:close/>
                <a:moveTo>
                  <a:pt x="161" y="111"/>
                </a:moveTo>
                <a:lnTo>
                  <a:pt x="161" y="111"/>
                </a:lnTo>
                <a:lnTo>
                  <a:pt x="159" y="111"/>
                </a:lnTo>
                <a:lnTo>
                  <a:pt x="161" y="111"/>
                </a:lnTo>
                <a:close/>
                <a:moveTo>
                  <a:pt x="47" y="160"/>
                </a:moveTo>
                <a:lnTo>
                  <a:pt x="47" y="160"/>
                </a:lnTo>
                <a:lnTo>
                  <a:pt x="47" y="161"/>
                </a:lnTo>
                <a:lnTo>
                  <a:pt x="49" y="161"/>
                </a:lnTo>
                <a:lnTo>
                  <a:pt x="47" y="160"/>
                </a:lnTo>
                <a:close/>
                <a:moveTo>
                  <a:pt x="25" y="119"/>
                </a:moveTo>
                <a:lnTo>
                  <a:pt x="25" y="119"/>
                </a:lnTo>
                <a:lnTo>
                  <a:pt x="26" y="119"/>
                </a:lnTo>
                <a:lnTo>
                  <a:pt x="26" y="117"/>
                </a:lnTo>
                <a:lnTo>
                  <a:pt x="25" y="119"/>
                </a:lnTo>
                <a:close/>
                <a:moveTo>
                  <a:pt x="329" y="186"/>
                </a:moveTo>
                <a:lnTo>
                  <a:pt x="329" y="186"/>
                </a:lnTo>
                <a:lnTo>
                  <a:pt x="328" y="186"/>
                </a:lnTo>
                <a:lnTo>
                  <a:pt x="329" y="186"/>
                </a:lnTo>
                <a:close/>
                <a:moveTo>
                  <a:pt x="23" y="106"/>
                </a:moveTo>
                <a:lnTo>
                  <a:pt x="23" y="106"/>
                </a:lnTo>
                <a:lnTo>
                  <a:pt x="22" y="106"/>
                </a:lnTo>
                <a:lnTo>
                  <a:pt x="22" y="108"/>
                </a:lnTo>
                <a:lnTo>
                  <a:pt x="23" y="106"/>
                </a:lnTo>
                <a:close/>
                <a:moveTo>
                  <a:pt x="213" y="174"/>
                </a:moveTo>
                <a:lnTo>
                  <a:pt x="213" y="174"/>
                </a:lnTo>
                <a:lnTo>
                  <a:pt x="211" y="174"/>
                </a:lnTo>
                <a:lnTo>
                  <a:pt x="211" y="175"/>
                </a:lnTo>
                <a:lnTo>
                  <a:pt x="213" y="174"/>
                </a:lnTo>
                <a:close/>
                <a:moveTo>
                  <a:pt x="309" y="84"/>
                </a:moveTo>
                <a:lnTo>
                  <a:pt x="309" y="84"/>
                </a:lnTo>
                <a:lnTo>
                  <a:pt x="307" y="82"/>
                </a:lnTo>
                <a:lnTo>
                  <a:pt x="309" y="84"/>
                </a:lnTo>
                <a:close/>
                <a:moveTo>
                  <a:pt x="63" y="84"/>
                </a:moveTo>
                <a:lnTo>
                  <a:pt x="63" y="84"/>
                </a:lnTo>
                <a:lnTo>
                  <a:pt x="61" y="84"/>
                </a:lnTo>
                <a:lnTo>
                  <a:pt x="61" y="85"/>
                </a:lnTo>
                <a:lnTo>
                  <a:pt x="63" y="84"/>
                </a:lnTo>
                <a:close/>
                <a:moveTo>
                  <a:pt x="277" y="183"/>
                </a:moveTo>
                <a:lnTo>
                  <a:pt x="277" y="183"/>
                </a:lnTo>
                <a:lnTo>
                  <a:pt x="277" y="185"/>
                </a:lnTo>
                <a:lnTo>
                  <a:pt x="279" y="185"/>
                </a:lnTo>
                <a:lnTo>
                  <a:pt x="277" y="183"/>
                </a:lnTo>
                <a:close/>
                <a:moveTo>
                  <a:pt x="227" y="242"/>
                </a:moveTo>
                <a:lnTo>
                  <a:pt x="227" y="242"/>
                </a:lnTo>
                <a:lnTo>
                  <a:pt x="228" y="240"/>
                </a:lnTo>
                <a:lnTo>
                  <a:pt x="227" y="242"/>
                </a:lnTo>
                <a:close/>
                <a:moveTo>
                  <a:pt x="195" y="126"/>
                </a:moveTo>
                <a:lnTo>
                  <a:pt x="195" y="126"/>
                </a:lnTo>
                <a:lnTo>
                  <a:pt x="194" y="128"/>
                </a:lnTo>
                <a:lnTo>
                  <a:pt x="195" y="126"/>
                </a:lnTo>
                <a:close/>
                <a:moveTo>
                  <a:pt x="154" y="254"/>
                </a:moveTo>
                <a:lnTo>
                  <a:pt x="154" y="254"/>
                </a:lnTo>
                <a:lnTo>
                  <a:pt x="154" y="257"/>
                </a:lnTo>
                <a:lnTo>
                  <a:pt x="154" y="256"/>
                </a:lnTo>
                <a:lnTo>
                  <a:pt x="154" y="254"/>
                </a:lnTo>
                <a:close/>
                <a:moveTo>
                  <a:pt x="383" y="265"/>
                </a:moveTo>
                <a:lnTo>
                  <a:pt x="383" y="265"/>
                </a:lnTo>
                <a:lnTo>
                  <a:pt x="383" y="264"/>
                </a:lnTo>
                <a:lnTo>
                  <a:pt x="383" y="265"/>
                </a:lnTo>
                <a:close/>
                <a:moveTo>
                  <a:pt x="37" y="261"/>
                </a:moveTo>
                <a:lnTo>
                  <a:pt x="37" y="261"/>
                </a:lnTo>
                <a:lnTo>
                  <a:pt x="36" y="261"/>
                </a:lnTo>
                <a:lnTo>
                  <a:pt x="34" y="261"/>
                </a:lnTo>
                <a:lnTo>
                  <a:pt x="37" y="261"/>
                </a:lnTo>
                <a:close/>
                <a:moveTo>
                  <a:pt x="195" y="134"/>
                </a:moveTo>
                <a:lnTo>
                  <a:pt x="195" y="134"/>
                </a:lnTo>
                <a:lnTo>
                  <a:pt x="195" y="136"/>
                </a:lnTo>
                <a:lnTo>
                  <a:pt x="195" y="134"/>
                </a:lnTo>
                <a:close/>
                <a:moveTo>
                  <a:pt x="195" y="142"/>
                </a:moveTo>
                <a:lnTo>
                  <a:pt x="195" y="142"/>
                </a:lnTo>
                <a:lnTo>
                  <a:pt x="197" y="142"/>
                </a:lnTo>
                <a:lnTo>
                  <a:pt x="195" y="141"/>
                </a:lnTo>
                <a:lnTo>
                  <a:pt x="195" y="142"/>
                </a:lnTo>
                <a:close/>
                <a:moveTo>
                  <a:pt x="142" y="109"/>
                </a:moveTo>
                <a:lnTo>
                  <a:pt x="142" y="109"/>
                </a:lnTo>
                <a:lnTo>
                  <a:pt x="138" y="109"/>
                </a:lnTo>
                <a:lnTo>
                  <a:pt x="142" y="109"/>
                </a:lnTo>
                <a:close/>
                <a:moveTo>
                  <a:pt x="407" y="208"/>
                </a:moveTo>
                <a:lnTo>
                  <a:pt x="407" y="208"/>
                </a:lnTo>
                <a:lnTo>
                  <a:pt x="407" y="210"/>
                </a:lnTo>
                <a:lnTo>
                  <a:pt x="407" y="208"/>
                </a:lnTo>
                <a:close/>
                <a:moveTo>
                  <a:pt x="306" y="79"/>
                </a:moveTo>
                <a:lnTo>
                  <a:pt x="306" y="79"/>
                </a:lnTo>
                <a:lnTo>
                  <a:pt x="304" y="81"/>
                </a:lnTo>
                <a:lnTo>
                  <a:pt x="307" y="81"/>
                </a:lnTo>
                <a:lnTo>
                  <a:pt x="306" y="79"/>
                </a:lnTo>
                <a:close/>
                <a:moveTo>
                  <a:pt x="15" y="78"/>
                </a:moveTo>
                <a:lnTo>
                  <a:pt x="15" y="78"/>
                </a:lnTo>
                <a:lnTo>
                  <a:pt x="17" y="76"/>
                </a:lnTo>
                <a:lnTo>
                  <a:pt x="15" y="78"/>
                </a:lnTo>
                <a:close/>
                <a:moveTo>
                  <a:pt x="34" y="92"/>
                </a:moveTo>
                <a:lnTo>
                  <a:pt x="34" y="92"/>
                </a:lnTo>
                <a:lnTo>
                  <a:pt x="33" y="92"/>
                </a:lnTo>
                <a:lnTo>
                  <a:pt x="33" y="93"/>
                </a:lnTo>
                <a:lnTo>
                  <a:pt x="34" y="92"/>
                </a:lnTo>
                <a:close/>
                <a:moveTo>
                  <a:pt x="175" y="101"/>
                </a:moveTo>
                <a:lnTo>
                  <a:pt x="175" y="101"/>
                </a:lnTo>
                <a:lnTo>
                  <a:pt x="176" y="103"/>
                </a:lnTo>
                <a:lnTo>
                  <a:pt x="176" y="101"/>
                </a:lnTo>
                <a:lnTo>
                  <a:pt x="175" y="101"/>
                </a:lnTo>
                <a:close/>
                <a:moveTo>
                  <a:pt x="134" y="62"/>
                </a:moveTo>
                <a:lnTo>
                  <a:pt x="134" y="62"/>
                </a:lnTo>
                <a:lnTo>
                  <a:pt x="137" y="62"/>
                </a:lnTo>
                <a:lnTo>
                  <a:pt x="134" y="62"/>
                </a:lnTo>
                <a:close/>
                <a:moveTo>
                  <a:pt x="345" y="112"/>
                </a:moveTo>
                <a:lnTo>
                  <a:pt x="345" y="112"/>
                </a:lnTo>
                <a:lnTo>
                  <a:pt x="347" y="112"/>
                </a:lnTo>
                <a:lnTo>
                  <a:pt x="345" y="112"/>
                </a:lnTo>
                <a:close/>
                <a:moveTo>
                  <a:pt x="345" y="109"/>
                </a:moveTo>
                <a:lnTo>
                  <a:pt x="345" y="109"/>
                </a:lnTo>
                <a:lnTo>
                  <a:pt x="344" y="109"/>
                </a:lnTo>
                <a:lnTo>
                  <a:pt x="344" y="111"/>
                </a:lnTo>
                <a:lnTo>
                  <a:pt x="345" y="109"/>
                </a:lnTo>
                <a:close/>
                <a:moveTo>
                  <a:pt x="209" y="161"/>
                </a:moveTo>
                <a:lnTo>
                  <a:pt x="209" y="161"/>
                </a:lnTo>
                <a:close/>
                <a:moveTo>
                  <a:pt x="149" y="289"/>
                </a:moveTo>
                <a:lnTo>
                  <a:pt x="149" y="289"/>
                </a:lnTo>
                <a:lnTo>
                  <a:pt x="149" y="291"/>
                </a:lnTo>
                <a:lnTo>
                  <a:pt x="149" y="289"/>
                </a:lnTo>
                <a:close/>
                <a:moveTo>
                  <a:pt x="380" y="160"/>
                </a:moveTo>
                <a:lnTo>
                  <a:pt x="380" y="160"/>
                </a:lnTo>
                <a:lnTo>
                  <a:pt x="378" y="160"/>
                </a:lnTo>
                <a:lnTo>
                  <a:pt x="380" y="160"/>
                </a:lnTo>
                <a:close/>
                <a:moveTo>
                  <a:pt x="80" y="59"/>
                </a:moveTo>
                <a:lnTo>
                  <a:pt x="80" y="59"/>
                </a:lnTo>
                <a:lnTo>
                  <a:pt x="82" y="59"/>
                </a:lnTo>
                <a:lnTo>
                  <a:pt x="80" y="59"/>
                </a:lnTo>
                <a:close/>
                <a:moveTo>
                  <a:pt x="216" y="196"/>
                </a:moveTo>
                <a:lnTo>
                  <a:pt x="216" y="196"/>
                </a:lnTo>
                <a:lnTo>
                  <a:pt x="216" y="197"/>
                </a:lnTo>
                <a:lnTo>
                  <a:pt x="216" y="196"/>
                </a:lnTo>
                <a:close/>
                <a:moveTo>
                  <a:pt x="28" y="73"/>
                </a:moveTo>
                <a:lnTo>
                  <a:pt x="28" y="73"/>
                </a:lnTo>
                <a:close/>
                <a:moveTo>
                  <a:pt x="208" y="215"/>
                </a:moveTo>
                <a:lnTo>
                  <a:pt x="208" y="215"/>
                </a:lnTo>
                <a:lnTo>
                  <a:pt x="208" y="216"/>
                </a:lnTo>
                <a:lnTo>
                  <a:pt x="208" y="215"/>
                </a:lnTo>
                <a:close/>
                <a:moveTo>
                  <a:pt x="22" y="114"/>
                </a:moveTo>
                <a:lnTo>
                  <a:pt x="22" y="114"/>
                </a:lnTo>
                <a:lnTo>
                  <a:pt x="23" y="112"/>
                </a:lnTo>
                <a:lnTo>
                  <a:pt x="22" y="112"/>
                </a:lnTo>
                <a:lnTo>
                  <a:pt x="22" y="114"/>
                </a:lnTo>
                <a:close/>
                <a:moveTo>
                  <a:pt x="83" y="213"/>
                </a:moveTo>
                <a:lnTo>
                  <a:pt x="83" y="213"/>
                </a:lnTo>
                <a:lnTo>
                  <a:pt x="82" y="213"/>
                </a:lnTo>
                <a:lnTo>
                  <a:pt x="82" y="215"/>
                </a:lnTo>
                <a:lnTo>
                  <a:pt x="83" y="215"/>
                </a:lnTo>
                <a:lnTo>
                  <a:pt x="83" y="213"/>
                </a:lnTo>
                <a:close/>
                <a:moveTo>
                  <a:pt x="192" y="87"/>
                </a:moveTo>
                <a:lnTo>
                  <a:pt x="192" y="87"/>
                </a:lnTo>
                <a:close/>
                <a:moveTo>
                  <a:pt x="295" y="232"/>
                </a:moveTo>
                <a:lnTo>
                  <a:pt x="295" y="232"/>
                </a:lnTo>
                <a:lnTo>
                  <a:pt x="295" y="231"/>
                </a:lnTo>
                <a:lnTo>
                  <a:pt x="295" y="232"/>
                </a:lnTo>
                <a:close/>
                <a:moveTo>
                  <a:pt x="113" y="212"/>
                </a:moveTo>
                <a:lnTo>
                  <a:pt x="113" y="212"/>
                </a:lnTo>
                <a:lnTo>
                  <a:pt x="115" y="212"/>
                </a:lnTo>
                <a:lnTo>
                  <a:pt x="113" y="212"/>
                </a:lnTo>
                <a:close/>
                <a:moveTo>
                  <a:pt x="318" y="196"/>
                </a:moveTo>
                <a:lnTo>
                  <a:pt x="318" y="196"/>
                </a:lnTo>
                <a:close/>
                <a:moveTo>
                  <a:pt x="359" y="180"/>
                </a:moveTo>
                <a:lnTo>
                  <a:pt x="359" y="180"/>
                </a:lnTo>
                <a:lnTo>
                  <a:pt x="361" y="180"/>
                </a:lnTo>
                <a:lnTo>
                  <a:pt x="359" y="180"/>
                </a:lnTo>
                <a:close/>
                <a:moveTo>
                  <a:pt x="367" y="197"/>
                </a:moveTo>
                <a:lnTo>
                  <a:pt x="367" y="197"/>
                </a:lnTo>
                <a:lnTo>
                  <a:pt x="366" y="197"/>
                </a:lnTo>
                <a:lnTo>
                  <a:pt x="367" y="197"/>
                </a:lnTo>
                <a:close/>
                <a:moveTo>
                  <a:pt x="302" y="79"/>
                </a:moveTo>
                <a:lnTo>
                  <a:pt x="302" y="79"/>
                </a:lnTo>
                <a:lnTo>
                  <a:pt x="304" y="79"/>
                </a:lnTo>
                <a:lnTo>
                  <a:pt x="302" y="78"/>
                </a:lnTo>
                <a:lnTo>
                  <a:pt x="302" y="79"/>
                </a:lnTo>
                <a:close/>
                <a:moveTo>
                  <a:pt x="268" y="65"/>
                </a:moveTo>
                <a:lnTo>
                  <a:pt x="268" y="65"/>
                </a:lnTo>
                <a:close/>
                <a:moveTo>
                  <a:pt x="380" y="251"/>
                </a:moveTo>
                <a:lnTo>
                  <a:pt x="380" y="251"/>
                </a:lnTo>
                <a:close/>
                <a:moveTo>
                  <a:pt x="190" y="144"/>
                </a:moveTo>
                <a:lnTo>
                  <a:pt x="190" y="144"/>
                </a:lnTo>
                <a:lnTo>
                  <a:pt x="192" y="144"/>
                </a:lnTo>
                <a:lnTo>
                  <a:pt x="190" y="144"/>
                </a:lnTo>
                <a:close/>
                <a:moveTo>
                  <a:pt x="203" y="242"/>
                </a:moveTo>
                <a:lnTo>
                  <a:pt x="203" y="242"/>
                </a:lnTo>
                <a:lnTo>
                  <a:pt x="203" y="240"/>
                </a:lnTo>
                <a:lnTo>
                  <a:pt x="203" y="242"/>
                </a:lnTo>
                <a:close/>
                <a:moveTo>
                  <a:pt x="85" y="73"/>
                </a:moveTo>
                <a:lnTo>
                  <a:pt x="85" y="73"/>
                </a:lnTo>
                <a:close/>
                <a:moveTo>
                  <a:pt x="176" y="70"/>
                </a:moveTo>
                <a:lnTo>
                  <a:pt x="176" y="70"/>
                </a:lnTo>
                <a:lnTo>
                  <a:pt x="178" y="70"/>
                </a:lnTo>
                <a:lnTo>
                  <a:pt x="176" y="70"/>
                </a:lnTo>
                <a:close/>
                <a:moveTo>
                  <a:pt x="183" y="199"/>
                </a:moveTo>
                <a:lnTo>
                  <a:pt x="183" y="199"/>
                </a:lnTo>
                <a:lnTo>
                  <a:pt x="183" y="197"/>
                </a:lnTo>
                <a:lnTo>
                  <a:pt x="183" y="199"/>
                </a:lnTo>
                <a:close/>
                <a:moveTo>
                  <a:pt x="225" y="87"/>
                </a:moveTo>
                <a:lnTo>
                  <a:pt x="225" y="87"/>
                </a:lnTo>
                <a:lnTo>
                  <a:pt x="225" y="85"/>
                </a:lnTo>
                <a:lnTo>
                  <a:pt x="224" y="85"/>
                </a:lnTo>
                <a:lnTo>
                  <a:pt x="225" y="8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8" name="Freeform 112"/>
          <p:cNvSpPr>
            <a:spLocks noEditPoints="1"/>
          </p:cNvSpPr>
          <p:nvPr/>
        </p:nvSpPr>
        <p:spPr bwMode="auto">
          <a:xfrm>
            <a:off x="2554289" y="3611339"/>
            <a:ext cx="479425" cy="693737"/>
          </a:xfrm>
          <a:custGeom>
            <a:avLst/>
            <a:gdLst>
              <a:gd name="T0" fmla="*/ 577116575 w 302"/>
              <a:gd name="T1" fmla="*/ 115927104 h 437"/>
              <a:gd name="T2" fmla="*/ 733366263 w 302"/>
              <a:gd name="T3" fmla="*/ 183972067 h 437"/>
              <a:gd name="T4" fmla="*/ 521673138 w 302"/>
              <a:gd name="T5" fmla="*/ 922376523 h 437"/>
              <a:gd name="T6" fmla="*/ 403225000 w 302"/>
              <a:gd name="T7" fmla="*/ 771167257 h 437"/>
              <a:gd name="T8" fmla="*/ 224294700 w 302"/>
              <a:gd name="T9" fmla="*/ 927416832 h 437"/>
              <a:gd name="T10" fmla="*/ 299899388 w 302"/>
              <a:gd name="T11" fmla="*/ 619957991 h 437"/>
              <a:gd name="T12" fmla="*/ 534273125 w 302"/>
              <a:gd name="T13" fmla="*/ 254536392 h 437"/>
              <a:gd name="T14" fmla="*/ 100806250 w 302"/>
              <a:gd name="T15" fmla="*/ 839212220 h 437"/>
              <a:gd name="T16" fmla="*/ 446068450 w 302"/>
              <a:gd name="T17" fmla="*/ 834171911 h 437"/>
              <a:gd name="T18" fmla="*/ 458668438 w 302"/>
              <a:gd name="T19" fmla="*/ 1068545480 h 437"/>
              <a:gd name="T20" fmla="*/ 410786263 w 302"/>
              <a:gd name="T21" fmla="*/ 1053424553 h 437"/>
              <a:gd name="T22" fmla="*/ 327620313 w 302"/>
              <a:gd name="T23" fmla="*/ 899695927 h 437"/>
              <a:gd name="T24" fmla="*/ 498990938 w 302"/>
              <a:gd name="T25" fmla="*/ 811489728 h 437"/>
              <a:gd name="T26" fmla="*/ 488910313 w 302"/>
              <a:gd name="T27" fmla="*/ 549393667 h 437"/>
              <a:gd name="T28" fmla="*/ 514111875 w 302"/>
              <a:gd name="T29" fmla="*/ 889615309 h 437"/>
              <a:gd name="T30" fmla="*/ 478829688 w 302"/>
              <a:gd name="T31" fmla="*/ 851812199 h 437"/>
              <a:gd name="T32" fmla="*/ 471270013 w 302"/>
              <a:gd name="T33" fmla="*/ 372982856 h 437"/>
              <a:gd name="T34" fmla="*/ 453628125 w 302"/>
              <a:gd name="T35" fmla="*/ 1038303627 h 437"/>
              <a:gd name="T36" fmla="*/ 529232813 w 302"/>
              <a:gd name="T37" fmla="*/ 143649596 h 437"/>
              <a:gd name="T38" fmla="*/ 549394063 w 302"/>
              <a:gd name="T39" fmla="*/ 163810832 h 437"/>
              <a:gd name="T40" fmla="*/ 57964388 w 302"/>
              <a:gd name="T41" fmla="*/ 945058706 h 437"/>
              <a:gd name="T42" fmla="*/ 141128750 w 302"/>
              <a:gd name="T43" fmla="*/ 929937780 h 437"/>
              <a:gd name="T44" fmla="*/ 148690013 w 302"/>
              <a:gd name="T45" fmla="*/ 950099015 h 437"/>
              <a:gd name="T46" fmla="*/ 488910313 w 302"/>
              <a:gd name="T47" fmla="*/ 962698994 h 437"/>
              <a:gd name="T48" fmla="*/ 252015625 w 302"/>
              <a:gd name="T49" fmla="*/ 735885095 h 437"/>
              <a:gd name="T50" fmla="*/ 93246575 w 302"/>
              <a:gd name="T51" fmla="*/ 942537758 h 437"/>
              <a:gd name="T52" fmla="*/ 73085325 w 302"/>
              <a:gd name="T53" fmla="*/ 917336214 h 437"/>
              <a:gd name="T54" fmla="*/ 385584700 w 302"/>
              <a:gd name="T55" fmla="*/ 1010582722 h 437"/>
              <a:gd name="T56" fmla="*/ 493950625 w 302"/>
              <a:gd name="T57" fmla="*/ 992940847 h 437"/>
              <a:gd name="T58" fmla="*/ 85685313 w 302"/>
              <a:gd name="T59" fmla="*/ 955139324 h 437"/>
              <a:gd name="T60" fmla="*/ 660280938 w 302"/>
              <a:gd name="T61" fmla="*/ 214213921 h 437"/>
              <a:gd name="T62" fmla="*/ 136088438 w 302"/>
              <a:gd name="T63" fmla="*/ 786288183 h 437"/>
              <a:gd name="T64" fmla="*/ 486390950 w 302"/>
              <a:gd name="T65" fmla="*/ 819050985 h 437"/>
              <a:gd name="T66" fmla="*/ 350302513 w 302"/>
              <a:gd name="T67" fmla="*/ 1040824575 h 437"/>
              <a:gd name="T68" fmla="*/ 191531875 w 302"/>
              <a:gd name="T69" fmla="*/ 922376523 h 437"/>
              <a:gd name="T70" fmla="*/ 486390950 w 302"/>
              <a:gd name="T71" fmla="*/ 294858862 h 437"/>
              <a:gd name="T72" fmla="*/ 498990938 w 302"/>
              <a:gd name="T73" fmla="*/ 934978089 h 437"/>
              <a:gd name="T74" fmla="*/ 88206263 w 302"/>
              <a:gd name="T75" fmla="*/ 793849440 h 437"/>
              <a:gd name="T76" fmla="*/ 453628125 w 302"/>
              <a:gd name="T77" fmla="*/ 617438630 h 437"/>
              <a:gd name="T78" fmla="*/ 244455950 w 302"/>
              <a:gd name="T79" fmla="*/ 783768823 h 437"/>
              <a:gd name="T80" fmla="*/ 294859075 w 302"/>
              <a:gd name="T81" fmla="*/ 667841719 h 437"/>
              <a:gd name="T82" fmla="*/ 509071563 w 302"/>
              <a:gd name="T83" fmla="*/ 282257297 h 437"/>
              <a:gd name="T84" fmla="*/ 418345938 w 302"/>
              <a:gd name="T85" fmla="*/ 756046330 h 437"/>
              <a:gd name="T86" fmla="*/ 141128750 w 302"/>
              <a:gd name="T87" fmla="*/ 962698994 h 437"/>
              <a:gd name="T88" fmla="*/ 322580000 w 302"/>
              <a:gd name="T89" fmla="*/ 652720792 h 437"/>
              <a:gd name="T90" fmla="*/ 398184688 w 302"/>
              <a:gd name="T91" fmla="*/ 559474284 h 437"/>
              <a:gd name="T92" fmla="*/ 624998750 w 302"/>
              <a:gd name="T93" fmla="*/ 226813899 h 437"/>
              <a:gd name="T94" fmla="*/ 168851263 w 302"/>
              <a:gd name="T95" fmla="*/ 758567278 h 437"/>
              <a:gd name="T96" fmla="*/ 85685313 w 302"/>
              <a:gd name="T97" fmla="*/ 811489728 h 437"/>
              <a:gd name="T98" fmla="*/ 302418750 w 302"/>
              <a:gd name="T99" fmla="*/ 682962645 h 437"/>
              <a:gd name="T100" fmla="*/ 582156888 w 302"/>
              <a:gd name="T101" fmla="*/ 304939480 h 437"/>
              <a:gd name="T102" fmla="*/ 453628125 w 302"/>
              <a:gd name="T103" fmla="*/ 309979789 h 437"/>
              <a:gd name="T104" fmla="*/ 556955325 w 302"/>
              <a:gd name="T105" fmla="*/ 42843419 h 437"/>
              <a:gd name="T106" fmla="*/ 347781563 w 302"/>
              <a:gd name="T107" fmla="*/ 624998300 h 437"/>
              <a:gd name="T108" fmla="*/ 478829688 w 302"/>
              <a:gd name="T109" fmla="*/ 433466563 h 437"/>
              <a:gd name="T110" fmla="*/ 390625013 w 302"/>
              <a:gd name="T111" fmla="*/ 1058464862 h 437"/>
              <a:gd name="T112" fmla="*/ 75604688 w 302"/>
              <a:gd name="T113" fmla="*/ 834171911 h 437"/>
              <a:gd name="T114" fmla="*/ 549394063 w 302"/>
              <a:gd name="T115" fmla="*/ 22682184 h 437"/>
              <a:gd name="T116" fmla="*/ 383063750 w 302"/>
              <a:gd name="T117" fmla="*/ 1040824575 h 437"/>
              <a:gd name="T118" fmla="*/ 264617200 w 302"/>
              <a:gd name="T119" fmla="*/ 720764168 h 437"/>
              <a:gd name="T120" fmla="*/ 650200313 w 302"/>
              <a:gd name="T121" fmla="*/ 254536392 h 437"/>
              <a:gd name="T122" fmla="*/ 398184688 w 302"/>
              <a:gd name="T123" fmla="*/ 483869651 h 437"/>
              <a:gd name="T124" fmla="*/ 546874700 w 302"/>
              <a:gd name="T125" fmla="*/ 322579768 h 4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02" h="437">
                <a:moveTo>
                  <a:pt x="149" y="213"/>
                </a:moveTo>
                <a:lnTo>
                  <a:pt x="149" y="213"/>
                </a:lnTo>
                <a:lnTo>
                  <a:pt x="147" y="207"/>
                </a:lnTo>
                <a:lnTo>
                  <a:pt x="149" y="202"/>
                </a:lnTo>
                <a:lnTo>
                  <a:pt x="150" y="196"/>
                </a:lnTo>
                <a:lnTo>
                  <a:pt x="155" y="186"/>
                </a:lnTo>
                <a:lnTo>
                  <a:pt x="160" y="177"/>
                </a:lnTo>
                <a:lnTo>
                  <a:pt x="161" y="177"/>
                </a:lnTo>
                <a:lnTo>
                  <a:pt x="163" y="170"/>
                </a:lnTo>
                <a:lnTo>
                  <a:pt x="168" y="158"/>
                </a:lnTo>
                <a:lnTo>
                  <a:pt x="171" y="145"/>
                </a:lnTo>
                <a:lnTo>
                  <a:pt x="172" y="139"/>
                </a:lnTo>
                <a:lnTo>
                  <a:pt x="174" y="129"/>
                </a:lnTo>
                <a:lnTo>
                  <a:pt x="179" y="118"/>
                </a:lnTo>
                <a:lnTo>
                  <a:pt x="182" y="109"/>
                </a:lnTo>
                <a:lnTo>
                  <a:pt x="183" y="104"/>
                </a:lnTo>
                <a:lnTo>
                  <a:pt x="187" y="93"/>
                </a:lnTo>
                <a:lnTo>
                  <a:pt x="191" y="79"/>
                </a:lnTo>
                <a:lnTo>
                  <a:pt x="198" y="58"/>
                </a:lnTo>
                <a:lnTo>
                  <a:pt x="201" y="47"/>
                </a:lnTo>
                <a:lnTo>
                  <a:pt x="206" y="27"/>
                </a:lnTo>
                <a:lnTo>
                  <a:pt x="210" y="14"/>
                </a:lnTo>
                <a:lnTo>
                  <a:pt x="212" y="3"/>
                </a:lnTo>
                <a:lnTo>
                  <a:pt x="213" y="2"/>
                </a:lnTo>
                <a:lnTo>
                  <a:pt x="215" y="0"/>
                </a:lnTo>
                <a:lnTo>
                  <a:pt x="218" y="0"/>
                </a:lnTo>
                <a:lnTo>
                  <a:pt x="221" y="3"/>
                </a:lnTo>
                <a:lnTo>
                  <a:pt x="228" y="13"/>
                </a:lnTo>
                <a:lnTo>
                  <a:pt x="229" y="21"/>
                </a:lnTo>
                <a:lnTo>
                  <a:pt x="231" y="24"/>
                </a:lnTo>
                <a:lnTo>
                  <a:pt x="231" y="38"/>
                </a:lnTo>
                <a:lnTo>
                  <a:pt x="229" y="46"/>
                </a:lnTo>
                <a:lnTo>
                  <a:pt x="226" y="60"/>
                </a:lnTo>
                <a:lnTo>
                  <a:pt x="224" y="71"/>
                </a:lnTo>
                <a:lnTo>
                  <a:pt x="221" y="84"/>
                </a:lnTo>
                <a:lnTo>
                  <a:pt x="213" y="107"/>
                </a:lnTo>
                <a:lnTo>
                  <a:pt x="207" y="121"/>
                </a:lnTo>
                <a:lnTo>
                  <a:pt x="201" y="136"/>
                </a:lnTo>
                <a:lnTo>
                  <a:pt x="196" y="147"/>
                </a:lnTo>
                <a:lnTo>
                  <a:pt x="193" y="155"/>
                </a:lnTo>
                <a:lnTo>
                  <a:pt x="198" y="147"/>
                </a:lnTo>
                <a:lnTo>
                  <a:pt x="207" y="133"/>
                </a:lnTo>
                <a:lnTo>
                  <a:pt x="215" y="123"/>
                </a:lnTo>
                <a:lnTo>
                  <a:pt x="224" y="107"/>
                </a:lnTo>
                <a:lnTo>
                  <a:pt x="242" y="88"/>
                </a:lnTo>
                <a:lnTo>
                  <a:pt x="264" y="66"/>
                </a:lnTo>
                <a:lnTo>
                  <a:pt x="270" y="62"/>
                </a:lnTo>
                <a:lnTo>
                  <a:pt x="278" y="58"/>
                </a:lnTo>
                <a:lnTo>
                  <a:pt x="284" y="55"/>
                </a:lnTo>
                <a:lnTo>
                  <a:pt x="292" y="55"/>
                </a:lnTo>
                <a:lnTo>
                  <a:pt x="299" y="55"/>
                </a:lnTo>
                <a:lnTo>
                  <a:pt x="302" y="58"/>
                </a:lnTo>
                <a:lnTo>
                  <a:pt x="302" y="60"/>
                </a:lnTo>
                <a:lnTo>
                  <a:pt x="302" y="62"/>
                </a:lnTo>
                <a:lnTo>
                  <a:pt x="300" y="62"/>
                </a:lnTo>
                <a:lnTo>
                  <a:pt x="299" y="65"/>
                </a:lnTo>
                <a:lnTo>
                  <a:pt x="295" y="68"/>
                </a:lnTo>
                <a:lnTo>
                  <a:pt x="294" y="69"/>
                </a:lnTo>
                <a:lnTo>
                  <a:pt x="292" y="71"/>
                </a:lnTo>
                <a:lnTo>
                  <a:pt x="291" y="73"/>
                </a:lnTo>
                <a:lnTo>
                  <a:pt x="277" y="91"/>
                </a:lnTo>
                <a:lnTo>
                  <a:pt x="264" y="109"/>
                </a:lnTo>
                <a:lnTo>
                  <a:pt x="248" y="128"/>
                </a:lnTo>
                <a:lnTo>
                  <a:pt x="243" y="133"/>
                </a:lnTo>
                <a:lnTo>
                  <a:pt x="237" y="139"/>
                </a:lnTo>
                <a:lnTo>
                  <a:pt x="224" y="153"/>
                </a:lnTo>
                <a:lnTo>
                  <a:pt x="217" y="164"/>
                </a:lnTo>
                <a:lnTo>
                  <a:pt x="213" y="167"/>
                </a:lnTo>
                <a:lnTo>
                  <a:pt x="204" y="181"/>
                </a:lnTo>
                <a:lnTo>
                  <a:pt x="204" y="183"/>
                </a:lnTo>
                <a:lnTo>
                  <a:pt x="204" y="186"/>
                </a:lnTo>
                <a:lnTo>
                  <a:pt x="204" y="194"/>
                </a:lnTo>
                <a:lnTo>
                  <a:pt x="204" y="203"/>
                </a:lnTo>
                <a:lnTo>
                  <a:pt x="202" y="208"/>
                </a:lnTo>
                <a:lnTo>
                  <a:pt x="199" y="215"/>
                </a:lnTo>
                <a:lnTo>
                  <a:pt x="198" y="219"/>
                </a:lnTo>
                <a:lnTo>
                  <a:pt x="193" y="222"/>
                </a:lnTo>
                <a:lnTo>
                  <a:pt x="191" y="222"/>
                </a:lnTo>
                <a:lnTo>
                  <a:pt x="191" y="226"/>
                </a:lnTo>
                <a:lnTo>
                  <a:pt x="190" y="237"/>
                </a:lnTo>
                <a:lnTo>
                  <a:pt x="190" y="245"/>
                </a:lnTo>
                <a:lnTo>
                  <a:pt x="190" y="249"/>
                </a:lnTo>
                <a:lnTo>
                  <a:pt x="188" y="252"/>
                </a:lnTo>
                <a:lnTo>
                  <a:pt x="188" y="292"/>
                </a:lnTo>
                <a:lnTo>
                  <a:pt x="188" y="308"/>
                </a:lnTo>
                <a:lnTo>
                  <a:pt x="188" y="309"/>
                </a:lnTo>
                <a:lnTo>
                  <a:pt x="191" y="311"/>
                </a:lnTo>
                <a:lnTo>
                  <a:pt x="196" y="315"/>
                </a:lnTo>
                <a:lnTo>
                  <a:pt x="204" y="325"/>
                </a:lnTo>
                <a:lnTo>
                  <a:pt x="207" y="336"/>
                </a:lnTo>
                <a:lnTo>
                  <a:pt x="209" y="345"/>
                </a:lnTo>
                <a:lnTo>
                  <a:pt x="207" y="366"/>
                </a:lnTo>
                <a:lnTo>
                  <a:pt x="204" y="380"/>
                </a:lnTo>
                <a:lnTo>
                  <a:pt x="201" y="393"/>
                </a:lnTo>
                <a:lnTo>
                  <a:pt x="198" y="404"/>
                </a:lnTo>
                <a:lnTo>
                  <a:pt x="198" y="405"/>
                </a:lnTo>
                <a:lnTo>
                  <a:pt x="191" y="416"/>
                </a:lnTo>
                <a:lnTo>
                  <a:pt x="185" y="426"/>
                </a:lnTo>
                <a:lnTo>
                  <a:pt x="180" y="429"/>
                </a:lnTo>
                <a:lnTo>
                  <a:pt x="176" y="432"/>
                </a:lnTo>
                <a:lnTo>
                  <a:pt x="171" y="434"/>
                </a:lnTo>
                <a:lnTo>
                  <a:pt x="165" y="435"/>
                </a:lnTo>
                <a:lnTo>
                  <a:pt x="158" y="434"/>
                </a:lnTo>
                <a:lnTo>
                  <a:pt x="158" y="435"/>
                </a:lnTo>
                <a:lnTo>
                  <a:pt x="157" y="437"/>
                </a:lnTo>
                <a:lnTo>
                  <a:pt x="153" y="437"/>
                </a:lnTo>
                <a:lnTo>
                  <a:pt x="147" y="434"/>
                </a:lnTo>
                <a:lnTo>
                  <a:pt x="146" y="432"/>
                </a:lnTo>
                <a:lnTo>
                  <a:pt x="139" y="427"/>
                </a:lnTo>
                <a:lnTo>
                  <a:pt x="133" y="424"/>
                </a:lnTo>
                <a:lnTo>
                  <a:pt x="128" y="421"/>
                </a:lnTo>
                <a:lnTo>
                  <a:pt x="123" y="415"/>
                </a:lnTo>
                <a:lnTo>
                  <a:pt x="120" y="409"/>
                </a:lnTo>
                <a:lnTo>
                  <a:pt x="119" y="401"/>
                </a:lnTo>
                <a:lnTo>
                  <a:pt x="120" y="393"/>
                </a:lnTo>
                <a:lnTo>
                  <a:pt x="122" y="383"/>
                </a:lnTo>
                <a:lnTo>
                  <a:pt x="122" y="382"/>
                </a:lnTo>
                <a:lnTo>
                  <a:pt x="120" y="369"/>
                </a:lnTo>
                <a:lnTo>
                  <a:pt x="123" y="358"/>
                </a:lnTo>
                <a:lnTo>
                  <a:pt x="127" y="347"/>
                </a:lnTo>
                <a:lnTo>
                  <a:pt x="131" y="339"/>
                </a:lnTo>
                <a:lnTo>
                  <a:pt x="136" y="328"/>
                </a:lnTo>
                <a:lnTo>
                  <a:pt x="146" y="317"/>
                </a:lnTo>
                <a:lnTo>
                  <a:pt x="147" y="317"/>
                </a:lnTo>
                <a:lnTo>
                  <a:pt x="152" y="312"/>
                </a:lnTo>
                <a:lnTo>
                  <a:pt x="160" y="308"/>
                </a:lnTo>
                <a:lnTo>
                  <a:pt x="160" y="306"/>
                </a:lnTo>
                <a:lnTo>
                  <a:pt x="161" y="290"/>
                </a:lnTo>
                <a:lnTo>
                  <a:pt x="161" y="278"/>
                </a:lnTo>
                <a:lnTo>
                  <a:pt x="165" y="259"/>
                </a:lnTo>
                <a:lnTo>
                  <a:pt x="165" y="246"/>
                </a:lnTo>
                <a:lnTo>
                  <a:pt x="165" y="232"/>
                </a:lnTo>
                <a:lnTo>
                  <a:pt x="165" y="229"/>
                </a:lnTo>
                <a:lnTo>
                  <a:pt x="155" y="240"/>
                </a:lnTo>
                <a:lnTo>
                  <a:pt x="144" y="251"/>
                </a:lnTo>
                <a:lnTo>
                  <a:pt x="144" y="254"/>
                </a:lnTo>
                <a:lnTo>
                  <a:pt x="142" y="254"/>
                </a:lnTo>
                <a:lnTo>
                  <a:pt x="142" y="256"/>
                </a:lnTo>
                <a:lnTo>
                  <a:pt x="141" y="256"/>
                </a:lnTo>
                <a:lnTo>
                  <a:pt x="139" y="257"/>
                </a:lnTo>
                <a:lnTo>
                  <a:pt x="133" y="265"/>
                </a:lnTo>
                <a:lnTo>
                  <a:pt x="130" y="268"/>
                </a:lnTo>
                <a:lnTo>
                  <a:pt x="125" y="274"/>
                </a:lnTo>
                <a:lnTo>
                  <a:pt x="123" y="276"/>
                </a:lnTo>
                <a:lnTo>
                  <a:pt x="112" y="290"/>
                </a:lnTo>
                <a:lnTo>
                  <a:pt x="105" y="300"/>
                </a:lnTo>
                <a:lnTo>
                  <a:pt x="103" y="301"/>
                </a:lnTo>
                <a:lnTo>
                  <a:pt x="103" y="303"/>
                </a:lnTo>
                <a:lnTo>
                  <a:pt x="108" y="308"/>
                </a:lnTo>
                <a:lnTo>
                  <a:pt x="109" y="314"/>
                </a:lnTo>
                <a:lnTo>
                  <a:pt x="109" y="320"/>
                </a:lnTo>
                <a:lnTo>
                  <a:pt x="109" y="327"/>
                </a:lnTo>
                <a:lnTo>
                  <a:pt x="106" y="336"/>
                </a:lnTo>
                <a:lnTo>
                  <a:pt x="101" y="347"/>
                </a:lnTo>
                <a:lnTo>
                  <a:pt x="98" y="355"/>
                </a:lnTo>
                <a:lnTo>
                  <a:pt x="92" y="363"/>
                </a:lnTo>
                <a:lnTo>
                  <a:pt x="89" y="368"/>
                </a:lnTo>
                <a:lnTo>
                  <a:pt x="81" y="380"/>
                </a:lnTo>
                <a:lnTo>
                  <a:pt x="73" y="386"/>
                </a:lnTo>
                <a:lnTo>
                  <a:pt x="67" y="393"/>
                </a:lnTo>
                <a:lnTo>
                  <a:pt x="59" y="396"/>
                </a:lnTo>
                <a:lnTo>
                  <a:pt x="54" y="398"/>
                </a:lnTo>
                <a:lnTo>
                  <a:pt x="48" y="401"/>
                </a:lnTo>
                <a:lnTo>
                  <a:pt x="41" y="402"/>
                </a:lnTo>
                <a:lnTo>
                  <a:pt x="35" y="401"/>
                </a:lnTo>
                <a:lnTo>
                  <a:pt x="23" y="399"/>
                </a:lnTo>
                <a:lnTo>
                  <a:pt x="13" y="393"/>
                </a:lnTo>
                <a:lnTo>
                  <a:pt x="8" y="390"/>
                </a:lnTo>
                <a:lnTo>
                  <a:pt x="5" y="385"/>
                </a:lnTo>
                <a:lnTo>
                  <a:pt x="2" y="377"/>
                </a:lnTo>
                <a:lnTo>
                  <a:pt x="0" y="369"/>
                </a:lnTo>
                <a:lnTo>
                  <a:pt x="0" y="368"/>
                </a:lnTo>
                <a:lnTo>
                  <a:pt x="2" y="355"/>
                </a:lnTo>
                <a:lnTo>
                  <a:pt x="5" y="342"/>
                </a:lnTo>
                <a:lnTo>
                  <a:pt x="11" y="328"/>
                </a:lnTo>
                <a:lnTo>
                  <a:pt x="16" y="322"/>
                </a:lnTo>
                <a:lnTo>
                  <a:pt x="19" y="319"/>
                </a:lnTo>
                <a:lnTo>
                  <a:pt x="19" y="317"/>
                </a:lnTo>
                <a:lnTo>
                  <a:pt x="26" y="311"/>
                </a:lnTo>
                <a:lnTo>
                  <a:pt x="32" y="304"/>
                </a:lnTo>
                <a:lnTo>
                  <a:pt x="38" y="298"/>
                </a:lnTo>
                <a:lnTo>
                  <a:pt x="46" y="293"/>
                </a:lnTo>
                <a:lnTo>
                  <a:pt x="54" y="290"/>
                </a:lnTo>
                <a:lnTo>
                  <a:pt x="62" y="289"/>
                </a:lnTo>
                <a:lnTo>
                  <a:pt x="68" y="289"/>
                </a:lnTo>
                <a:lnTo>
                  <a:pt x="73" y="289"/>
                </a:lnTo>
                <a:lnTo>
                  <a:pt x="76" y="289"/>
                </a:lnTo>
                <a:lnTo>
                  <a:pt x="78" y="289"/>
                </a:lnTo>
                <a:lnTo>
                  <a:pt x="81" y="286"/>
                </a:lnTo>
                <a:lnTo>
                  <a:pt x="94" y="273"/>
                </a:lnTo>
                <a:lnTo>
                  <a:pt x="119" y="246"/>
                </a:lnTo>
                <a:lnTo>
                  <a:pt x="123" y="240"/>
                </a:lnTo>
                <a:lnTo>
                  <a:pt x="133" y="229"/>
                </a:lnTo>
                <a:lnTo>
                  <a:pt x="144" y="218"/>
                </a:lnTo>
                <a:lnTo>
                  <a:pt x="149" y="213"/>
                </a:lnTo>
                <a:close/>
                <a:moveTo>
                  <a:pt x="183" y="320"/>
                </a:moveTo>
                <a:lnTo>
                  <a:pt x="183" y="320"/>
                </a:lnTo>
                <a:lnTo>
                  <a:pt x="185" y="325"/>
                </a:lnTo>
                <a:lnTo>
                  <a:pt x="185" y="322"/>
                </a:lnTo>
                <a:lnTo>
                  <a:pt x="183" y="320"/>
                </a:lnTo>
                <a:lnTo>
                  <a:pt x="183" y="317"/>
                </a:lnTo>
                <a:lnTo>
                  <a:pt x="187" y="317"/>
                </a:lnTo>
                <a:lnTo>
                  <a:pt x="182" y="315"/>
                </a:lnTo>
                <a:lnTo>
                  <a:pt x="183" y="320"/>
                </a:lnTo>
                <a:close/>
                <a:moveTo>
                  <a:pt x="242" y="131"/>
                </a:moveTo>
                <a:lnTo>
                  <a:pt x="242" y="131"/>
                </a:lnTo>
                <a:lnTo>
                  <a:pt x="242" y="129"/>
                </a:lnTo>
                <a:lnTo>
                  <a:pt x="247" y="125"/>
                </a:lnTo>
                <a:lnTo>
                  <a:pt x="253" y="117"/>
                </a:lnTo>
                <a:lnTo>
                  <a:pt x="254" y="117"/>
                </a:lnTo>
                <a:lnTo>
                  <a:pt x="248" y="121"/>
                </a:lnTo>
                <a:lnTo>
                  <a:pt x="242" y="129"/>
                </a:lnTo>
                <a:lnTo>
                  <a:pt x="242" y="131"/>
                </a:lnTo>
                <a:lnTo>
                  <a:pt x="240" y="131"/>
                </a:lnTo>
                <a:lnTo>
                  <a:pt x="242" y="131"/>
                </a:lnTo>
                <a:close/>
                <a:moveTo>
                  <a:pt x="212" y="99"/>
                </a:moveTo>
                <a:lnTo>
                  <a:pt x="212" y="99"/>
                </a:lnTo>
                <a:lnTo>
                  <a:pt x="212" y="101"/>
                </a:lnTo>
                <a:lnTo>
                  <a:pt x="206" y="117"/>
                </a:lnTo>
                <a:lnTo>
                  <a:pt x="206" y="118"/>
                </a:lnTo>
                <a:lnTo>
                  <a:pt x="206" y="117"/>
                </a:lnTo>
                <a:lnTo>
                  <a:pt x="212" y="101"/>
                </a:lnTo>
                <a:lnTo>
                  <a:pt x="212" y="99"/>
                </a:lnTo>
                <a:lnTo>
                  <a:pt x="213" y="99"/>
                </a:lnTo>
                <a:lnTo>
                  <a:pt x="212" y="99"/>
                </a:lnTo>
                <a:close/>
                <a:moveTo>
                  <a:pt x="34" y="361"/>
                </a:moveTo>
                <a:lnTo>
                  <a:pt x="34" y="361"/>
                </a:lnTo>
                <a:lnTo>
                  <a:pt x="35" y="364"/>
                </a:lnTo>
                <a:lnTo>
                  <a:pt x="37" y="364"/>
                </a:lnTo>
                <a:lnTo>
                  <a:pt x="40" y="366"/>
                </a:lnTo>
                <a:lnTo>
                  <a:pt x="37" y="363"/>
                </a:lnTo>
                <a:lnTo>
                  <a:pt x="35" y="363"/>
                </a:lnTo>
                <a:lnTo>
                  <a:pt x="34" y="361"/>
                </a:lnTo>
                <a:lnTo>
                  <a:pt x="32" y="360"/>
                </a:lnTo>
                <a:lnTo>
                  <a:pt x="30" y="355"/>
                </a:lnTo>
                <a:lnTo>
                  <a:pt x="30" y="350"/>
                </a:lnTo>
                <a:lnTo>
                  <a:pt x="30" y="345"/>
                </a:lnTo>
                <a:lnTo>
                  <a:pt x="32" y="339"/>
                </a:lnTo>
                <a:lnTo>
                  <a:pt x="29" y="345"/>
                </a:lnTo>
                <a:lnTo>
                  <a:pt x="29" y="353"/>
                </a:lnTo>
                <a:lnTo>
                  <a:pt x="29" y="357"/>
                </a:lnTo>
                <a:lnTo>
                  <a:pt x="30" y="358"/>
                </a:lnTo>
                <a:lnTo>
                  <a:pt x="32" y="361"/>
                </a:lnTo>
                <a:lnTo>
                  <a:pt x="34" y="361"/>
                </a:lnTo>
                <a:close/>
                <a:moveTo>
                  <a:pt x="81" y="314"/>
                </a:moveTo>
                <a:lnTo>
                  <a:pt x="81" y="314"/>
                </a:lnTo>
                <a:lnTo>
                  <a:pt x="79" y="315"/>
                </a:lnTo>
                <a:lnTo>
                  <a:pt x="78" y="315"/>
                </a:lnTo>
                <a:lnTo>
                  <a:pt x="75" y="314"/>
                </a:lnTo>
                <a:lnTo>
                  <a:pt x="71" y="312"/>
                </a:lnTo>
                <a:lnTo>
                  <a:pt x="70" y="312"/>
                </a:lnTo>
                <a:lnTo>
                  <a:pt x="62" y="314"/>
                </a:lnTo>
                <a:lnTo>
                  <a:pt x="56" y="315"/>
                </a:lnTo>
                <a:lnTo>
                  <a:pt x="53" y="319"/>
                </a:lnTo>
                <a:lnTo>
                  <a:pt x="45" y="325"/>
                </a:lnTo>
                <a:lnTo>
                  <a:pt x="40" y="333"/>
                </a:lnTo>
                <a:lnTo>
                  <a:pt x="35" y="339"/>
                </a:lnTo>
                <a:lnTo>
                  <a:pt x="34" y="347"/>
                </a:lnTo>
                <a:lnTo>
                  <a:pt x="35" y="353"/>
                </a:lnTo>
                <a:lnTo>
                  <a:pt x="38" y="358"/>
                </a:lnTo>
                <a:lnTo>
                  <a:pt x="38" y="360"/>
                </a:lnTo>
                <a:lnTo>
                  <a:pt x="40" y="361"/>
                </a:lnTo>
                <a:lnTo>
                  <a:pt x="41" y="363"/>
                </a:lnTo>
                <a:lnTo>
                  <a:pt x="45" y="364"/>
                </a:lnTo>
                <a:lnTo>
                  <a:pt x="48" y="364"/>
                </a:lnTo>
                <a:lnTo>
                  <a:pt x="53" y="364"/>
                </a:lnTo>
                <a:lnTo>
                  <a:pt x="60" y="360"/>
                </a:lnTo>
                <a:lnTo>
                  <a:pt x="68" y="355"/>
                </a:lnTo>
                <a:lnTo>
                  <a:pt x="68" y="353"/>
                </a:lnTo>
                <a:lnTo>
                  <a:pt x="79" y="339"/>
                </a:lnTo>
                <a:lnTo>
                  <a:pt x="82" y="331"/>
                </a:lnTo>
                <a:lnTo>
                  <a:pt x="84" y="322"/>
                </a:lnTo>
                <a:lnTo>
                  <a:pt x="84" y="320"/>
                </a:lnTo>
                <a:lnTo>
                  <a:pt x="81" y="314"/>
                </a:lnTo>
                <a:close/>
                <a:moveTo>
                  <a:pt x="150" y="374"/>
                </a:moveTo>
                <a:lnTo>
                  <a:pt x="150" y="374"/>
                </a:lnTo>
                <a:lnTo>
                  <a:pt x="150" y="379"/>
                </a:lnTo>
                <a:lnTo>
                  <a:pt x="152" y="385"/>
                </a:lnTo>
                <a:lnTo>
                  <a:pt x="157" y="390"/>
                </a:lnTo>
                <a:lnTo>
                  <a:pt x="158" y="393"/>
                </a:lnTo>
                <a:lnTo>
                  <a:pt x="161" y="394"/>
                </a:lnTo>
                <a:lnTo>
                  <a:pt x="165" y="394"/>
                </a:lnTo>
                <a:lnTo>
                  <a:pt x="169" y="393"/>
                </a:lnTo>
                <a:lnTo>
                  <a:pt x="171" y="391"/>
                </a:lnTo>
                <a:lnTo>
                  <a:pt x="176" y="382"/>
                </a:lnTo>
                <a:lnTo>
                  <a:pt x="180" y="372"/>
                </a:lnTo>
                <a:lnTo>
                  <a:pt x="182" y="361"/>
                </a:lnTo>
                <a:lnTo>
                  <a:pt x="183" y="350"/>
                </a:lnTo>
                <a:lnTo>
                  <a:pt x="183" y="342"/>
                </a:lnTo>
                <a:lnTo>
                  <a:pt x="182" y="339"/>
                </a:lnTo>
                <a:lnTo>
                  <a:pt x="179" y="333"/>
                </a:lnTo>
                <a:lnTo>
                  <a:pt x="177" y="331"/>
                </a:lnTo>
                <a:lnTo>
                  <a:pt x="172" y="331"/>
                </a:lnTo>
                <a:lnTo>
                  <a:pt x="171" y="331"/>
                </a:lnTo>
                <a:lnTo>
                  <a:pt x="166" y="333"/>
                </a:lnTo>
                <a:lnTo>
                  <a:pt x="163" y="336"/>
                </a:lnTo>
                <a:lnTo>
                  <a:pt x="158" y="344"/>
                </a:lnTo>
                <a:lnTo>
                  <a:pt x="153" y="358"/>
                </a:lnTo>
                <a:lnTo>
                  <a:pt x="150" y="366"/>
                </a:lnTo>
                <a:lnTo>
                  <a:pt x="150" y="374"/>
                </a:lnTo>
                <a:close/>
                <a:moveTo>
                  <a:pt x="183" y="185"/>
                </a:moveTo>
                <a:lnTo>
                  <a:pt x="183" y="185"/>
                </a:lnTo>
                <a:lnTo>
                  <a:pt x="183" y="186"/>
                </a:lnTo>
                <a:lnTo>
                  <a:pt x="180" y="186"/>
                </a:lnTo>
                <a:lnTo>
                  <a:pt x="179" y="185"/>
                </a:lnTo>
                <a:lnTo>
                  <a:pt x="177" y="185"/>
                </a:lnTo>
                <a:lnTo>
                  <a:pt x="174" y="186"/>
                </a:lnTo>
                <a:lnTo>
                  <a:pt x="172" y="189"/>
                </a:lnTo>
                <a:lnTo>
                  <a:pt x="171" y="192"/>
                </a:lnTo>
                <a:lnTo>
                  <a:pt x="169" y="196"/>
                </a:lnTo>
                <a:lnTo>
                  <a:pt x="171" y="199"/>
                </a:lnTo>
                <a:lnTo>
                  <a:pt x="172" y="202"/>
                </a:lnTo>
                <a:lnTo>
                  <a:pt x="172" y="203"/>
                </a:lnTo>
                <a:lnTo>
                  <a:pt x="176" y="207"/>
                </a:lnTo>
                <a:lnTo>
                  <a:pt x="180" y="207"/>
                </a:lnTo>
                <a:lnTo>
                  <a:pt x="185" y="205"/>
                </a:lnTo>
                <a:lnTo>
                  <a:pt x="188" y="202"/>
                </a:lnTo>
                <a:lnTo>
                  <a:pt x="190" y="197"/>
                </a:lnTo>
                <a:lnTo>
                  <a:pt x="190" y="194"/>
                </a:lnTo>
                <a:lnTo>
                  <a:pt x="190" y="192"/>
                </a:lnTo>
                <a:lnTo>
                  <a:pt x="188" y="188"/>
                </a:lnTo>
                <a:lnTo>
                  <a:pt x="187" y="186"/>
                </a:lnTo>
                <a:lnTo>
                  <a:pt x="183" y="185"/>
                </a:lnTo>
                <a:close/>
                <a:moveTo>
                  <a:pt x="149" y="429"/>
                </a:moveTo>
                <a:lnTo>
                  <a:pt x="149" y="429"/>
                </a:lnTo>
                <a:lnTo>
                  <a:pt x="153" y="431"/>
                </a:lnTo>
                <a:lnTo>
                  <a:pt x="165" y="432"/>
                </a:lnTo>
                <a:lnTo>
                  <a:pt x="168" y="432"/>
                </a:lnTo>
                <a:lnTo>
                  <a:pt x="176" y="429"/>
                </a:lnTo>
                <a:lnTo>
                  <a:pt x="182" y="424"/>
                </a:lnTo>
                <a:lnTo>
                  <a:pt x="187" y="420"/>
                </a:lnTo>
                <a:lnTo>
                  <a:pt x="191" y="410"/>
                </a:lnTo>
                <a:lnTo>
                  <a:pt x="196" y="399"/>
                </a:lnTo>
                <a:lnTo>
                  <a:pt x="198" y="396"/>
                </a:lnTo>
                <a:lnTo>
                  <a:pt x="191" y="409"/>
                </a:lnTo>
                <a:lnTo>
                  <a:pt x="183" y="418"/>
                </a:lnTo>
                <a:lnTo>
                  <a:pt x="176" y="427"/>
                </a:lnTo>
                <a:lnTo>
                  <a:pt x="174" y="427"/>
                </a:lnTo>
                <a:lnTo>
                  <a:pt x="168" y="431"/>
                </a:lnTo>
                <a:lnTo>
                  <a:pt x="160" y="431"/>
                </a:lnTo>
                <a:lnTo>
                  <a:pt x="155" y="431"/>
                </a:lnTo>
                <a:lnTo>
                  <a:pt x="150" y="429"/>
                </a:lnTo>
                <a:lnTo>
                  <a:pt x="149" y="429"/>
                </a:lnTo>
                <a:close/>
                <a:moveTo>
                  <a:pt x="123" y="390"/>
                </a:moveTo>
                <a:lnTo>
                  <a:pt x="123" y="390"/>
                </a:lnTo>
                <a:lnTo>
                  <a:pt x="123" y="391"/>
                </a:lnTo>
                <a:lnTo>
                  <a:pt x="122" y="402"/>
                </a:lnTo>
                <a:lnTo>
                  <a:pt x="123" y="407"/>
                </a:lnTo>
                <a:lnTo>
                  <a:pt x="128" y="416"/>
                </a:lnTo>
                <a:lnTo>
                  <a:pt x="135" y="423"/>
                </a:lnTo>
                <a:lnTo>
                  <a:pt x="136" y="423"/>
                </a:lnTo>
                <a:lnTo>
                  <a:pt x="133" y="420"/>
                </a:lnTo>
                <a:lnTo>
                  <a:pt x="128" y="413"/>
                </a:lnTo>
                <a:lnTo>
                  <a:pt x="125" y="398"/>
                </a:lnTo>
                <a:lnTo>
                  <a:pt x="123" y="390"/>
                </a:lnTo>
                <a:close/>
                <a:moveTo>
                  <a:pt x="179" y="405"/>
                </a:moveTo>
                <a:lnTo>
                  <a:pt x="179" y="405"/>
                </a:lnTo>
                <a:lnTo>
                  <a:pt x="174" y="409"/>
                </a:lnTo>
                <a:lnTo>
                  <a:pt x="163" y="418"/>
                </a:lnTo>
                <a:lnTo>
                  <a:pt x="163" y="421"/>
                </a:lnTo>
                <a:lnTo>
                  <a:pt x="165" y="421"/>
                </a:lnTo>
                <a:lnTo>
                  <a:pt x="166" y="420"/>
                </a:lnTo>
                <a:lnTo>
                  <a:pt x="168" y="418"/>
                </a:lnTo>
                <a:lnTo>
                  <a:pt x="179" y="407"/>
                </a:lnTo>
                <a:lnTo>
                  <a:pt x="179" y="405"/>
                </a:lnTo>
                <a:close/>
                <a:moveTo>
                  <a:pt x="187" y="385"/>
                </a:moveTo>
                <a:lnTo>
                  <a:pt x="187" y="385"/>
                </a:lnTo>
                <a:lnTo>
                  <a:pt x="188" y="379"/>
                </a:lnTo>
                <a:lnTo>
                  <a:pt x="187" y="379"/>
                </a:lnTo>
                <a:lnTo>
                  <a:pt x="185" y="379"/>
                </a:lnTo>
                <a:lnTo>
                  <a:pt x="180" y="388"/>
                </a:lnTo>
                <a:lnTo>
                  <a:pt x="179" y="390"/>
                </a:lnTo>
                <a:lnTo>
                  <a:pt x="179" y="391"/>
                </a:lnTo>
                <a:lnTo>
                  <a:pt x="174" y="396"/>
                </a:lnTo>
                <a:lnTo>
                  <a:pt x="172" y="398"/>
                </a:lnTo>
                <a:lnTo>
                  <a:pt x="174" y="396"/>
                </a:lnTo>
                <a:lnTo>
                  <a:pt x="180" y="390"/>
                </a:lnTo>
                <a:lnTo>
                  <a:pt x="182" y="390"/>
                </a:lnTo>
                <a:lnTo>
                  <a:pt x="185" y="390"/>
                </a:lnTo>
                <a:lnTo>
                  <a:pt x="185" y="388"/>
                </a:lnTo>
                <a:lnTo>
                  <a:pt x="183" y="388"/>
                </a:lnTo>
                <a:lnTo>
                  <a:pt x="183" y="386"/>
                </a:lnTo>
                <a:lnTo>
                  <a:pt x="185" y="385"/>
                </a:lnTo>
                <a:lnTo>
                  <a:pt x="187" y="385"/>
                </a:lnTo>
                <a:close/>
                <a:moveTo>
                  <a:pt x="147" y="320"/>
                </a:moveTo>
                <a:lnTo>
                  <a:pt x="147" y="320"/>
                </a:lnTo>
                <a:lnTo>
                  <a:pt x="144" y="323"/>
                </a:lnTo>
                <a:lnTo>
                  <a:pt x="139" y="330"/>
                </a:lnTo>
                <a:lnTo>
                  <a:pt x="136" y="338"/>
                </a:lnTo>
                <a:lnTo>
                  <a:pt x="130" y="355"/>
                </a:lnTo>
                <a:lnTo>
                  <a:pt x="128" y="357"/>
                </a:lnTo>
                <a:lnTo>
                  <a:pt x="130" y="357"/>
                </a:lnTo>
                <a:lnTo>
                  <a:pt x="135" y="342"/>
                </a:lnTo>
                <a:lnTo>
                  <a:pt x="139" y="333"/>
                </a:lnTo>
                <a:lnTo>
                  <a:pt x="146" y="323"/>
                </a:lnTo>
                <a:lnTo>
                  <a:pt x="147" y="322"/>
                </a:lnTo>
                <a:lnTo>
                  <a:pt x="147" y="320"/>
                </a:lnTo>
                <a:close/>
                <a:moveTo>
                  <a:pt x="171" y="405"/>
                </a:moveTo>
                <a:lnTo>
                  <a:pt x="171" y="405"/>
                </a:lnTo>
                <a:lnTo>
                  <a:pt x="172" y="405"/>
                </a:lnTo>
                <a:lnTo>
                  <a:pt x="180" y="401"/>
                </a:lnTo>
                <a:lnTo>
                  <a:pt x="182" y="398"/>
                </a:lnTo>
                <a:lnTo>
                  <a:pt x="183" y="393"/>
                </a:lnTo>
                <a:lnTo>
                  <a:pt x="171" y="405"/>
                </a:lnTo>
                <a:close/>
                <a:moveTo>
                  <a:pt x="223" y="38"/>
                </a:moveTo>
                <a:lnTo>
                  <a:pt x="223" y="38"/>
                </a:lnTo>
                <a:lnTo>
                  <a:pt x="218" y="21"/>
                </a:lnTo>
                <a:lnTo>
                  <a:pt x="217" y="27"/>
                </a:lnTo>
                <a:lnTo>
                  <a:pt x="217" y="28"/>
                </a:lnTo>
                <a:lnTo>
                  <a:pt x="220" y="33"/>
                </a:lnTo>
                <a:lnTo>
                  <a:pt x="221" y="35"/>
                </a:lnTo>
                <a:lnTo>
                  <a:pt x="221" y="36"/>
                </a:lnTo>
                <a:lnTo>
                  <a:pt x="223" y="38"/>
                </a:lnTo>
                <a:close/>
                <a:moveTo>
                  <a:pt x="204" y="333"/>
                </a:moveTo>
                <a:lnTo>
                  <a:pt x="204" y="333"/>
                </a:lnTo>
                <a:lnTo>
                  <a:pt x="201" y="328"/>
                </a:lnTo>
                <a:lnTo>
                  <a:pt x="198" y="322"/>
                </a:lnTo>
                <a:lnTo>
                  <a:pt x="193" y="315"/>
                </a:lnTo>
                <a:lnTo>
                  <a:pt x="188" y="312"/>
                </a:lnTo>
                <a:lnTo>
                  <a:pt x="187" y="314"/>
                </a:lnTo>
                <a:lnTo>
                  <a:pt x="191" y="317"/>
                </a:lnTo>
                <a:lnTo>
                  <a:pt x="194" y="320"/>
                </a:lnTo>
                <a:lnTo>
                  <a:pt x="196" y="320"/>
                </a:lnTo>
                <a:lnTo>
                  <a:pt x="198" y="322"/>
                </a:lnTo>
                <a:lnTo>
                  <a:pt x="199" y="323"/>
                </a:lnTo>
                <a:lnTo>
                  <a:pt x="199" y="327"/>
                </a:lnTo>
                <a:lnTo>
                  <a:pt x="201" y="330"/>
                </a:lnTo>
                <a:lnTo>
                  <a:pt x="202" y="333"/>
                </a:lnTo>
                <a:lnTo>
                  <a:pt x="204" y="333"/>
                </a:lnTo>
                <a:close/>
                <a:moveTo>
                  <a:pt x="10" y="342"/>
                </a:moveTo>
                <a:lnTo>
                  <a:pt x="10" y="342"/>
                </a:lnTo>
                <a:lnTo>
                  <a:pt x="7" y="352"/>
                </a:lnTo>
                <a:lnTo>
                  <a:pt x="7" y="361"/>
                </a:lnTo>
                <a:lnTo>
                  <a:pt x="7" y="363"/>
                </a:lnTo>
                <a:lnTo>
                  <a:pt x="8" y="360"/>
                </a:lnTo>
                <a:lnTo>
                  <a:pt x="10" y="355"/>
                </a:lnTo>
                <a:lnTo>
                  <a:pt x="10" y="353"/>
                </a:lnTo>
                <a:lnTo>
                  <a:pt x="10" y="342"/>
                </a:lnTo>
                <a:close/>
                <a:moveTo>
                  <a:pt x="213" y="66"/>
                </a:moveTo>
                <a:lnTo>
                  <a:pt x="213" y="66"/>
                </a:lnTo>
                <a:lnTo>
                  <a:pt x="212" y="69"/>
                </a:lnTo>
                <a:lnTo>
                  <a:pt x="212" y="73"/>
                </a:lnTo>
                <a:lnTo>
                  <a:pt x="213" y="79"/>
                </a:lnTo>
                <a:lnTo>
                  <a:pt x="213" y="80"/>
                </a:lnTo>
                <a:lnTo>
                  <a:pt x="217" y="74"/>
                </a:lnTo>
                <a:lnTo>
                  <a:pt x="217" y="73"/>
                </a:lnTo>
                <a:lnTo>
                  <a:pt x="213" y="66"/>
                </a:lnTo>
                <a:close/>
                <a:moveTo>
                  <a:pt x="202" y="186"/>
                </a:moveTo>
                <a:lnTo>
                  <a:pt x="202" y="186"/>
                </a:lnTo>
                <a:lnTo>
                  <a:pt x="201" y="188"/>
                </a:lnTo>
                <a:lnTo>
                  <a:pt x="201" y="191"/>
                </a:lnTo>
                <a:lnTo>
                  <a:pt x="201" y="196"/>
                </a:lnTo>
                <a:lnTo>
                  <a:pt x="199" y="200"/>
                </a:lnTo>
                <a:lnTo>
                  <a:pt x="199" y="203"/>
                </a:lnTo>
                <a:lnTo>
                  <a:pt x="196" y="215"/>
                </a:lnTo>
                <a:lnTo>
                  <a:pt x="194" y="218"/>
                </a:lnTo>
                <a:lnTo>
                  <a:pt x="196" y="216"/>
                </a:lnTo>
                <a:lnTo>
                  <a:pt x="199" y="208"/>
                </a:lnTo>
                <a:lnTo>
                  <a:pt x="201" y="197"/>
                </a:lnTo>
                <a:lnTo>
                  <a:pt x="202" y="186"/>
                </a:lnTo>
                <a:close/>
                <a:moveTo>
                  <a:pt x="191" y="121"/>
                </a:moveTo>
                <a:lnTo>
                  <a:pt x="191" y="121"/>
                </a:lnTo>
                <a:lnTo>
                  <a:pt x="191" y="123"/>
                </a:lnTo>
                <a:lnTo>
                  <a:pt x="191" y="125"/>
                </a:lnTo>
                <a:lnTo>
                  <a:pt x="191" y="126"/>
                </a:lnTo>
                <a:lnTo>
                  <a:pt x="193" y="133"/>
                </a:lnTo>
                <a:lnTo>
                  <a:pt x="196" y="126"/>
                </a:lnTo>
                <a:lnTo>
                  <a:pt x="194" y="126"/>
                </a:lnTo>
                <a:lnTo>
                  <a:pt x="191" y="121"/>
                </a:lnTo>
                <a:close/>
                <a:moveTo>
                  <a:pt x="147" y="393"/>
                </a:moveTo>
                <a:lnTo>
                  <a:pt x="147" y="393"/>
                </a:lnTo>
                <a:lnTo>
                  <a:pt x="146" y="385"/>
                </a:lnTo>
                <a:lnTo>
                  <a:pt x="144" y="377"/>
                </a:lnTo>
                <a:lnTo>
                  <a:pt x="142" y="380"/>
                </a:lnTo>
                <a:lnTo>
                  <a:pt x="142" y="382"/>
                </a:lnTo>
                <a:lnTo>
                  <a:pt x="144" y="386"/>
                </a:lnTo>
                <a:lnTo>
                  <a:pt x="146" y="390"/>
                </a:lnTo>
                <a:lnTo>
                  <a:pt x="147" y="393"/>
                </a:lnTo>
                <a:close/>
                <a:moveTo>
                  <a:pt x="204" y="342"/>
                </a:moveTo>
                <a:lnTo>
                  <a:pt x="204" y="342"/>
                </a:lnTo>
                <a:lnTo>
                  <a:pt x="202" y="345"/>
                </a:lnTo>
                <a:lnTo>
                  <a:pt x="202" y="350"/>
                </a:lnTo>
                <a:lnTo>
                  <a:pt x="204" y="353"/>
                </a:lnTo>
                <a:lnTo>
                  <a:pt x="204" y="355"/>
                </a:lnTo>
                <a:lnTo>
                  <a:pt x="202" y="357"/>
                </a:lnTo>
                <a:lnTo>
                  <a:pt x="202" y="361"/>
                </a:lnTo>
                <a:lnTo>
                  <a:pt x="204" y="363"/>
                </a:lnTo>
                <a:lnTo>
                  <a:pt x="204" y="353"/>
                </a:lnTo>
                <a:lnTo>
                  <a:pt x="204" y="342"/>
                </a:lnTo>
                <a:close/>
                <a:moveTo>
                  <a:pt x="226" y="131"/>
                </a:moveTo>
                <a:lnTo>
                  <a:pt x="226" y="131"/>
                </a:lnTo>
                <a:lnTo>
                  <a:pt x="228" y="129"/>
                </a:lnTo>
                <a:lnTo>
                  <a:pt x="229" y="126"/>
                </a:lnTo>
                <a:lnTo>
                  <a:pt x="229" y="121"/>
                </a:lnTo>
                <a:lnTo>
                  <a:pt x="228" y="120"/>
                </a:lnTo>
                <a:lnTo>
                  <a:pt x="224" y="126"/>
                </a:lnTo>
                <a:lnTo>
                  <a:pt x="226" y="131"/>
                </a:lnTo>
                <a:close/>
                <a:moveTo>
                  <a:pt x="161" y="426"/>
                </a:moveTo>
                <a:lnTo>
                  <a:pt x="161" y="426"/>
                </a:lnTo>
                <a:lnTo>
                  <a:pt x="152" y="423"/>
                </a:lnTo>
                <a:lnTo>
                  <a:pt x="146" y="418"/>
                </a:lnTo>
                <a:lnTo>
                  <a:pt x="144" y="420"/>
                </a:lnTo>
                <a:lnTo>
                  <a:pt x="149" y="423"/>
                </a:lnTo>
                <a:lnTo>
                  <a:pt x="155" y="426"/>
                </a:lnTo>
                <a:lnTo>
                  <a:pt x="158" y="426"/>
                </a:lnTo>
                <a:lnTo>
                  <a:pt x="161" y="426"/>
                </a:lnTo>
                <a:close/>
                <a:moveTo>
                  <a:pt x="221" y="54"/>
                </a:moveTo>
                <a:lnTo>
                  <a:pt x="221" y="54"/>
                </a:lnTo>
                <a:lnTo>
                  <a:pt x="223" y="54"/>
                </a:lnTo>
                <a:lnTo>
                  <a:pt x="223" y="46"/>
                </a:lnTo>
                <a:lnTo>
                  <a:pt x="221" y="41"/>
                </a:lnTo>
                <a:lnTo>
                  <a:pt x="220" y="46"/>
                </a:lnTo>
                <a:lnTo>
                  <a:pt x="221" y="50"/>
                </a:lnTo>
                <a:lnTo>
                  <a:pt x="221" y="54"/>
                </a:lnTo>
                <a:close/>
                <a:moveTo>
                  <a:pt x="190" y="355"/>
                </a:moveTo>
                <a:lnTo>
                  <a:pt x="190" y="355"/>
                </a:lnTo>
                <a:lnTo>
                  <a:pt x="190" y="347"/>
                </a:lnTo>
                <a:lnTo>
                  <a:pt x="190" y="342"/>
                </a:lnTo>
                <a:lnTo>
                  <a:pt x="190" y="338"/>
                </a:lnTo>
                <a:lnTo>
                  <a:pt x="188" y="327"/>
                </a:lnTo>
                <a:lnTo>
                  <a:pt x="187" y="330"/>
                </a:lnTo>
                <a:lnTo>
                  <a:pt x="188" y="333"/>
                </a:lnTo>
                <a:lnTo>
                  <a:pt x="190" y="342"/>
                </a:lnTo>
                <a:lnTo>
                  <a:pt x="190" y="350"/>
                </a:lnTo>
                <a:lnTo>
                  <a:pt x="190" y="355"/>
                </a:lnTo>
                <a:close/>
                <a:moveTo>
                  <a:pt x="196" y="360"/>
                </a:moveTo>
                <a:lnTo>
                  <a:pt x="196" y="360"/>
                </a:lnTo>
                <a:lnTo>
                  <a:pt x="194" y="366"/>
                </a:lnTo>
                <a:lnTo>
                  <a:pt x="198" y="366"/>
                </a:lnTo>
                <a:lnTo>
                  <a:pt x="199" y="363"/>
                </a:lnTo>
                <a:lnTo>
                  <a:pt x="198" y="361"/>
                </a:lnTo>
                <a:lnTo>
                  <a:pt x="196" y="360"/>
                </a:lnTo>
                <a:close/>
                <a:moveTo>
                  <a:pt x="90" y="352"/>
                </a:moveTo>
                <a:lnTo>
                  <a:pt x="90" y="352"/>
                </a:lnTo>
                <a:lnTo>
                  <a:pt x="92" y="347"/>
                </a:lnTo>
                <a:lnTo>
                  <a:pt x="94" y="347"/>
                </a:lnTo>
                <a:lnTo>
                  <a:pt x="90" y="339"/>
                </a:lnTo>
                <a:lnTo>
                  <a:pt x="90" y="338"/>
                </a:lnTo>
                <a:lnTo>
                  <a:pt x="90" y="352"/>
                </a:lnTo>
                <a:close/>
                <a:moveTo>
                  <a:pt x="11" y="385"/>
                </a:moveTo>
                <a:lnTo>
                  <a:pt x="11" y="385"/>
                </a:lnTo>
                <a:lnTo>
                  <a:pt x="10" y="380"/>
                </a:lnTo>
                <a:lnTo>
                  <a:pt x="8" y="375"/>
                </a:lnTo>
                <a:lnTo>
                  <a:pt x="5" y="377"/>
                </a:lnTo>
                <a:lnTo>
                  <a:pt x="8" y="382"/>
                </a:lnTo>
                <a:lnTo>
                  <a:pt x="11" y="385"/>
                </a:lnTo>
                <a:close/>
                <a:moveTo>
                  <a:pt x="187" y="140"/>
                </a:moveTo>
                <a:lnTo>
                  <a:pt x="187" y="140"/>
                </a:lnTo>
                <a:lnTo>
                  <a:pt x="187" y="144"/>
                </a:lnTo>
                <a:lnTo>
                  <a:pt x="187" y="147"/>
                </a:lnTo>
                <a:lnTo>
                  <a:pt x="187" y="148"/>
                </a:lnTo>
                <a:lnTo>
                  <a:pt x="187" y="150"/>
                </a:lnTo>
                <a:lnTo>
                  <a:pt x="190" y="144"/>
                </a:lnTo>
                <a:lnTo>
                  <a:pt x="187" y="140"/>
                </a:lnTo>
                <a:close/>
                <a:moveTo>
                  <a:pt x="103" y="309"/>
                </a:moveTo>
                <a:lnTo>
                  <a:pt x="103" y="309"/>
                </a:lnTo>
                <a:lnTo>
                  <a:pt x="105" y="314"/>
                </a:lnTo>
                <a:lnTo>
                  <a:pt x="105" y="315"/>
                </a:lnTo>
                <a:lnTo>
                  <a:pt x="105" y="320"/>
                </a:lnTo>
                <a:lnTo>
                  <a:pt x="106" y="323"/>
                </a:lnTo>
                <a:lnTo>
                  <a:pt x="106" y="315"/>
                </a:lnTo>
                <a:lnTo>
                  <a:pt x="105" y="312"/>
                </a:lnTo>
                <a:lnTo>
                  <a:pt x="103" y="309"/>
                </a:lnTo>
                <a:close/>
                <a:moveTo>
                  <a:pt x="23" y="338"/>
                </a:moveTo>
                <a:lnTo>
                  <a:pt x="23" y="338"/>
                </a:lnTo>
                <a:lnTo>
                  <a:pt x="21" y="341"/>
                </a:lnTo>
                <a:lnTo>
                  <a:pt x="21" y="352"/>
                </a:lnTo>
                <a:lnTo>
                  <a:pt x="21" y="353"/>
                </a:lnTo>
                <a:lnTo>
                  <a:pt x="21" y="352"/>
                </a:lnTo>
                <a:lnTo>
                  <a:pt x="21" y="350"/>
                </a:lnTo>
                <a:lnTo>
                  <a:pt x="23" y="349"/>
                </a:lnTo>
                <a:lnTo>
                  <a:pt x="23" y="345"/>
                </a:lnTo>
                <a:lnTo>
                  <a:pt x="23" y="338"/>
                </a:lnTo>
                <a:close/>
                <a:moveTo>
                  <a:pt x="182" y="407"/>
                </a:moveTo>
                <a:lnTo>
                  <a:pt x="182" y="407"/>
                </a:lnTo>
                <a:lnTo>
                  <a:pt x="180" y="409"/>
                </a:lnTo>
                <a:lnTo>
                  <a:pt x="179" y="412"/>
                </a:lnTo>
                <a:lnTo>
                  <a:pt x="176" y="413"/>
                </a:lnTo>
                <a:lnTo>
                  <a:pt x="174" y="415"/>
                </a:lnTo>
                <a:lnTo>
                  <a:pt x="172" y="416"/>
                </a:lnTo>
                <a:lnTo>
                  <a:pt x="171" y="418"/>
                </a:lnTo>
                <a:lnTo>
                  <a:pt x="172" y="418"/>
                </a:lnTo>
                <a:lnTo>
                  <a:pt x="180" y="412"/>
                </a:lnTo>
                <a:lnTo>
                  <a:pt x="182" y="412"/>
                </a:lnTo>
                <a:lnTo>
                  <a:pt x="182" y="410"/>
                </a:lnTo>
                <a:lnTo>
                  <a:pt x="180" y="410"/>
                </a:lnTo>
                <a:lnTo>
                  <a:pt x="182" y="407"/>
                </a:lnTo>
                <a:close/>
                <a:moveTo>
                  <a:pt x="57" y="297"/>
                </a:moveTo>
                <a:lnTo>
                  <a:pt x="57" y="297"/>
                </a:lnTo>
                <a:lnTo>
                  <a:pt x="51" y="300"/>
                </a:lnTo>
                <a:lnTo>
                  <a:pt x="53" y="301"/>
                </a:lnTo>
                <a:lnTo>
                  <a:pt x="59" y="301"/>
                </a:lnTo>
                <a:lnTo>
                  <a:pt x="57" y="300"/>
                </a:lnTo>
                <a:lnTo>
                  <a:pt x="57" y="297"/>
                </a:lnTo>
                <a:close/>
                <a:moveTo>
                  <a:pt x="53" y="385"/>
                </a:moveTo>
                <a:lnTo>
                  <a:pt x="53" y="385"/>
                </a:lnTo>
                <a:lnTo>
                  <a:pt x="51" y="379"/>
                </a:lnTo>
                <a:lnTo>
                  <a:pt x="49" y="380"/>
                </a:lnTo>
                <a:lnTo>
                  <a:pt x="49" y="385"/>
                </a:lnTo>
                <a:lnTo>
                  <a:pt x="53" y="385"/>
                </a:lnTo>
                <a:close/>
                <a:moveTo>
                  <a:pt x="53" y="308"/>
                </a:moveTo>
                <a:lnTo>
                  <a:pt x="53" y="308"/>
                </a:lnTo>
                <a:lnTo>
                  <a:pt x="53" y="306"/>
                </a:lnTo>
                <a:lnTo>
                  <a:pt x="48" y="309"/>
                </a:lnTo>
                <a:lnTo>
                  <a:pt x="46" y="311"/>
                </a:lnTo>
                <a:lnTo>
                  <a:pt x="48" y="312"/>
                </a:lnTo>
                <a:lnTo>
                  <a:pt x="53" y="308"/>
                </a:lnTo>
                <a:close/>
                <a:moveTo>
                  <a:pt x="150" y="320"/>
                </a:moveTo>
                <a:lnTo>
                  <a:pt x="150" y="320"/>
                </a:lnTo>
                <a:lnTo>
                  <a:pt x="153" y="317"/>
                </a:lnTo>
                <a:lnTo>
                  <a:pt x="158" y="314"/>
                </a:lnTo>
                <a:lnTo>
                  <a:pt x="160" y="312"/>
                </a:lnTo>
                <a:lnTo>
                  <a:pt x="153" y="315"/>
                </a:lnTo>
                <a:lnTo>
                  <a:pt x="149" y="319"/>
                </a:lnTo>
                <a:lnTo>
                  <a:pt x="150" y="320"/>
                </a:lnTo>
                <a:close/>
                <a:moveTo>
                  <a:pt x="209" y="55"/>
                </a:moveTo>
                <a:lnTo>
                  <a:pt x="209" y="55"/>
                </a:lnTo>
                <a:lnTo>
                  <a:pt x="210" y="57"/>
                </a:lnTo>
                <a:lnTo>
                  <a:pt x="212" y="52"/>
                </a:lnTo>
                <a:lnTo>
                  <a:pt x="212" y="50"/>
                </a:lnTo>
                <a:lnTo>
                  <a:pt x="212" y="46"/>
                </a:lnTo>
                <a:lnTo>
                  <a:pt x="209" y="55"/>
                </a:lnTo>
                <a:close/>
                <a:moveTo>
                  <a:pt x="84" y="303"/>
                </a:moveTo>
                <a:lnTo>
                  <a:pt x="84" y="303"/>
                </a:lnTo>
                <a:lnTo>
                  <a:pt x="86" y="298"/>
                </a:lnTo>
                <a:lnTo>
                  <a:pt x="81" y="298"/>
                </a:lnTo>
                <a:lnTo>
                  <a:pt x="82" y="303"/>
                </a:lnTo>
                <a:lnTo>
                  <a:pt x="84" y="303"/>
                </a:lnTo>
                <a:close/>
                <a:moveTo>
                  <a:pt x="280" y="62"/>
                </a:moveTo>
                <a:lnTo>
                  <a:pt x="280" y="62"/>
                </a:lnTo>
                <a:lnTo>
                  <a:pt x="273" y="65"/>
                </a:lnTo>
                <a:lnTo>
                  <a:pt x="267" y="69"/>
                </a:lnTo>
                <a:lnTo>
                  <a:pt x="272" y="68"/>
                </a:lnTo>
                <a:lnTo>
                  <a:pt x="277" y="65"/>
                </a:lnTo>
                <a:lnTo>
                  <a:pt x="278" y="63"/>
                </a:lnTo>
                <a:lnTo>
                  <a:pt x="280" y="62"/>
                </a:lnTo>
                <a:close/>
                <a:moveTo>
                  <a:pt x="26" y="339"/>
                </a:moveTo>
                <a:lnTo>
                  <a:pt x="26" y="339"/>
                </a:lnTo>
                <a:lnTo>
                  <a:pt x="27" y="336"/>
                </a:lnTo>
                <a:lnTo>
                  <a:pt x="27" y="330"/>
                </a:lnTo>
                <a:lnTo>
                  <a:pt x="24" y="333"/>
                </a:lnTo>
                <a:lnTo>
                  <a:pt x="24" y="334"/>
                </a:lnTo>
                <a:lnTo>
                  <a:pt x="26" y="339"/>
                </a:lnTo>
                <a:close/>
                <a:moveTo>
                  <a:pt x="217" y="55"/>
                </a:moveTo>
                <a:lnTo>
                  <a:pt x="217" y="55"/>
                </a:lnTo>
                <a:lnTo>
                  <a:pt x="218" y="65"/>
                </a:lnTo>
                <a:lnTo>
                  <a:pt x="220" y="62"/>
                </a:lnTo>
                <a:lnTo>
                  <a:pt x="220" y="60"/>
                </a:lnTo>
                <a:lnTo>
                  <a:pt x="220" y="58"/>
                </a:lnTo>
                <a:lnTo>
                  <a:pt x="217" y="55"/>
                </a:lnTo>
                <a:close/>
                <a:moveTo>
                  <a:pt x="141" y="391"/>
                </a:moveTo>
                <a:lnTo>
                  <a:pt x="141" y="391"/>
                </a:lnTo>
                <a:lnTo>
                  <a:pt x="136" y="401"/>
                </a:lnTo>
                <a:lnTo>
                  <a:pt x="142" y="396"/>
                </a:lnTo>
                <a:lnTo>
                  <a:pt x="141" y="391"/>
                </a:lnTo>
                <a:close/>
                <a:moveTo>
                  <a:pt x="138" y="358"/>
                </a:moveTo>
                <a:lnTo>
                  <a:pt x="138" y="358"/>
                </a:lnTo>
                <a:lnTo>
                  <a:pt x="138" y="360"/>
                </a:lnTo>
                <a:lnTo>
                  <a:pt x="136" y="363"/>
                </a:lnTo>
                <a:lnTo>
                  <a:pt x="135" y="361"/>
                </a:lnTo>
                <a:lnTo>
                  <a:pt x="133" y="361"/>
                </a:lnTo>
                <a:lnTo>
                  <a:pt x="133" y="363"/>
                </a:lnTo>
                <a:lnTo>
                  <a:pt x="135" y="364"/>
                </a:lnTo>
                <a:lnTo>
                  <a:pt x="138" y="368"/>
                </a:lnTo>
                <a:lnTo>
                  <a:pt x="138" y="366"/>
                </a:lnTo>
                <a:lnTo>
                  <a:pt x="138" y="361"/>
                </a:lnTo>
                <a:lnTo>
                  <a:pt x="138" y="358"/>
                </a:lnTo>
                <a:close/>
                <a:moveTo>
                  <a:pt x="284" y="63"/>
                </a:moveTo>
                <a:lnTo>
                  <a:pt x="284" y="63"/>
                </a:lnTo>
                <a:lnTo>
                  <a:pt x="288" y="63"/>
                </a:lnTo>
                <a:lnTo>
                  <a:pt x="288" y="62"/>
                </a:lnTo>
                <a:lnTo>
                  <a:pt x="289" y="63"/>
                </a:lnTo>
                <a:lnTo>
                  <a:pt x="291" y="63"/>
                </a:lnTo>
                <a:lnTo>
                  <a:pt x="291" y="60"/>
                </a:lnTo>
                <a:lnTo>
                  <a:pt x="288" y="60"/>
                </a:lnTo>
                <a:lnTo>
                  <a:pt x="283" y="62"/>
                </a:lnTo>
                <a:lnTo>
                  <a:pt x="284" y="63"/>
                </a:lnTo>
                <a:close/>
                <a:moveTo>
                  <a:pt x="26" y="383"/>
                </a:moveTo>
                <a:lnTo>
                  <a:pt x="26" y="383"/>
                </a:lnTo>
                <a:lnTo>
                  <a:pt x="24" y="375"/>
                </a:lnTo>
                <a:lnTo>
                  <a:pt x="23" y="375"/>
                </a:lnTo>
                <a:lnTo>
                  <a:pt x="23" y="380"/>
                </a:lnTo>
                <a:lnTo>
                  <a:pt x="23" y="382"/>
                </a:lnTo>
                <a:lnTo>
                  <a:pt x="26" y="383"/>
                </a:lnTo>
                <a:close/>
                <a:moveTo>
                  <a:pt x="191" y="357"/>
                </a:moveTo>
                <a:lnTo>
                  <a:pt x="191" y="357"/>
                </a:lnTo>
                <a:lnTo>
                  <a:pt x="190" y="366"/>
                </a:lnTo>
                <a:lnTo>
                  <a:pt x="191" y="366"/>
                </a:lnTo>
                <a:lnTo>
                  <a:pt x="193" y="357"/>
                </a:lnTo>
                <a:lnTo>
                  <a:pt x="191" y="357"/>
                </a:lnTo>
                <a:close/>
                <a:moveTo>
                  <a:pt x="97" y="328"/>
                </a:moveTo>
                <a:lnTo>
                  <a:pt x="97" y="328"/>
                </a:lnTo>
                <a:lnTo>
                  <a:pt x="97" y="338"/>
                </a:lnTo>
                <a:lnTo>
                  <a:pt x="98" y="336"/>
                </a:lnTo>
                <a:lnTo>
                  <a:pt x="100" y="330"/>
                </a:lnTo>
                <a:lnTo>
                  <a:pt x="97" y="328"/>
                </a:lnTo>
                <a:close/>
                <a:moveTo>
                  <a:pt x="19" y="328"/>
                </a:moveTo>
                <a:lnTo>
                  <a:pt x="19" y="328"/>
                </a:lnTo>
                <a:lnTo>
                  <a:pt x="11" y="339"/>
                </a:lnTo>
                <a:lnTo>
                  <a:pt x="15" y="339"/>
                </a:lnTo>
                <a:lnTo>
                  <a:pt x="19" y="328"/>
                </a:lnTo>
                <a:close/>
                <a:moveTo>
                  <a:pt x="19" y="372"/>
                </a:moveTo>
                <a:lnTo>
                  <a:pt x="19" y="372"/>
                </a:lnTo>
                <a:lnTo>
                  <a:pt x="16" y="374"/>
                </a:lnTo>
                <a:lnTo>
                  <a:pt x="18" y="377"/>
                </a:lnTo>
                <a:lnTo>
                  <a:pt x="19" y="379"/>
                </a:lnTo>
                <a:lnTo>
                  <a:pt x="21" y="379"/>
                </a:lnTo>
                <a:lnTo>
                  <a:pt x="21" y="374"/>
                </a:lnTo>
                <a:lnTo>
                  <a:pt x="19" y="372"/>
                </a:lnTo>
                <a:close/>
                <a:moveTo>
                  <a:pt x="56" y="369"/>
                </a:moveTo>
                <a:lnTo>
                  <a:pt x="56" y="369"/>
                </a:lnTo>
                <a:lnTo>
                  <a:pt x="51" y="369"/>
                </a:lnTo>
                <a:lnTo>
                  <a:pt x="53" y="371"/>
                </a:lnTo>
                <a:lnTo>
                  <a:pt x="53" y="372"/>
                </a:lnTo>
                <a:lnTo>
                  <a:pt x="53" y="374"/>
                </a:lnTo>
                <a:lnTo>
                  <a:pt x="56" y="374"/>
                </a:lnTo>
                <a:lnTo>
                  <a:pt x="56" y="369"/>
                </a:lnTo>
                <a:close/>
                <a:moveTo>
                  <a:pt x="190" y="131"/>
                </a:moveTo>
                <a:lnTo>
                  <a:pt x="190" y="131"/>
                </a:lnTo>
                <a:lnTo>
                  <a:pt x="188" y="136"/>
                </a:lnTo>
                <a:lnTo>
                  <a:pt x="188" y="137"/>
                </a:lnTo>
                <a:lnTo>
                  <a:pt x="191" y="140"/>
                </a:lnTo>
                <a:lnTo>
                  <a:pt x="191" y="139"/>
                </a:lnTo>
                <a:lnTo>
                  <a:pt x="190" y="131"/>
                </a:lnTo>
                <a:close/>
                <a:moveTo>
                  <a:pt x="76" y="309"/>
                </a:moveTo>
                <a:lnTo>
                  <a:pt x="76" y="309"/>
                </a:lnTo>
                <a:lnTo>
                  <a:pt x="75" y="309"/>
                </a:lnTo>
                <a:lnTo>
                  <a:pt x="73" y="309"/>
                </a:lnTo>
                <a:lnTo>
                  <a:pt x="71" y="309"/>
                </a:lnTo>
                <a:lnTo>
                  <a:pt x="65" y="311"/>
                </a:lnTo>
                <a:lnTo>
                  <a:pt x="76" y="311"/>
                </a:lnTo>
                <a:lnTo>
                  <a:pt x="76" y="309"/>
                </a:lnTo>
                <a:close/>
                <a:moveTo>
                  <a:pt x="32" y="385"/>
                </a:moveTo>
                <a:lnTo>
                  <a:pt x="32" y="385"/>
                </a:lnTo>
                <a:lnTo>
                  <a:pt x="35" y="386"/>
                </a:lnTo>
                <a:lnTo>
                  <a:pt x="35" y="382"/>
                </a:lnTo>
                <a:lnTo>
                  <a:pt x="32" y="380"/>
                </a:lnTo>
                <a:lnTo>
                  <a:pt x="32" y="385"/>
                </a:lnTo>
                <a:close/>
                <a:moveTo>
                  <a:pt x="182" y="268"/>
                </a:moveTo>
                <a:lnTo>
                  <a:pt x="182" y="268"/>
                </a:lnTo>
                <a:lnTo>
                  <a:pt x="179" y="271"/>
                </a:lnTo>
                <a:lnTo>
                  <a:pt x="179" y="274"/>
                </a:lnTo>
                <a:lnTo>
                  <a:pt x="182" y="273"/>
                </a:lnTo>
                <a:lnTo>
                  <a:pt x="182" y="271"/>
                </a:lnTo>
                <a:lnTo>
                  <a:pt x="182" y="268"/>
                </a:lnTo>
                <a:close/>
                <a:moveTo>
                  <a:pt x="62" y="379"/>
                </a:moveTo>
                <a:lnTo>
                  <a:pt x="62" y="379"/>
                </a:lnTo>
                <a:lnTo>
                  <a:pt x="60" y="375"/>
                </a:lnTo>
                <a:lnTo>
                  <a:pt x="59" y="377"/>
                </a:lnTo>
                <a:lnTo>
                  <a:pt x="59" y="382"/>
                </a:lnTo>
                <a:lnTo>
                  <a:pt x="62" y="379"/>
                </a:lnTo>
                <a:close/>
                <a:moveTo>
                  <a:pt x="210" y="25"/>
                </a:moveTo>
                <a:lnTo>
                  <a:pt x="210" y="25"/>
                </a:lnTo>
                <a:lnTo>
                  <a:pt x="209" y="25"/>
                </a:lnTo>
                <a:lnTo>
                  <a:pt x="209" y="27"/>
                </a:lnTo>
                <a:lnTo>
                  <a:pt x="206" y="36"/>
                </a:lnTo>
                <a:lnTo>
                  <a:pt x="206" y="38"/>
                </a:lnTo>
                <a:lnTo>
                  <a:pt x="207" y="39"/>
                </a:lnTo>
                <a:lnTo>
                  <a:pt x="210" y="25"/>
                </a:lnTo>
                <a:close/>
                <a:moveTo>
                  <a:pt x="135" y="396"/>
                </a:moveTo>
                <a:lnTo>
                  <a:pt x="135" y="396"/>
                </a:lnTo>
                <a:lnTo>
                  <a:pt x="139" y="390"/>
                </a:lnTo>
                <a:lnTo>
                  <a:pt x="133" y="393"/>
                </a:lnTo>
                <a:lnTo>
                  <a:pt x="135" y="396"/>
                </a:lnTo>
                <a:close/>
                <a:moveTo>
                  <a:pt x="193" y="347"/>
                </a:moveTo>
                <a:lnTo>
                  <a:pt x="193" y="347"/>
                </a:lnTo>
                <a:lnTo>
                  <a:pt x="191" y="353"/>
                </a:lnTo>
                <a:lnTo>
                  <a:pt x="194" y="353"/>
                </a:lnTo>
                <a:lnTo>
                  <a:pt x="194" y="350"/>
                </a:lnTo>
                <a:lnTo>
                  <a:pt x="194" y="349"/>
                </a:lnTo>
                <a:lnTo>
                  <a:pt x="193" y="347"/>
                </a:lnTo>
                <a:close/>
                <a:moveTo>
                  <a:pt x="150" y="407"/>
                </a:moveTo>
                <a:lnTo>
                  <a:pt x="150" y="407"/>
                </a:lnTo>
                <a:lnTo>
                  <a:pt x="147" y="412"/>
                </a:lnTo>
                <a:lnTo>
                  <a:pt x="147" y="413"/>
                </a:lnTo>
                <a:lnTo>
                  <a:pt x="152" y="409"/>
                </a:lnTo>
                <a:lnTo>
                  <a:pt x="150" y="407"/>
                </a:lnTo>
                <a:close/>
                <a:moveTo>
                  <a:pt x="194" y="382"/>
                </a:moveTo>
                <a:lnTo>
                  <a:pt x="194" y="382"/>
                </a:lnTo>
                <a:lnTo>
                  <a:pt x="191" y="380"/>
                </a:lnTo>
                <a:lnTo>
                  <a:pt x="190" y="383"/>
                </a:lnTo>
                <a:lnTo>
                  <a:pt x="190" y="385"/>
                </a:lnTo>
                <a:lnTo>
                  <a:pt x="193" y="385"/>
                </a:lnTo>
                <a:lnTo>
                  <a:pt x="194" y="382"/>
                </a:lnTo>
                <a:close/>
                <a:moveTo>
                  <a:pt x="133" y="390"/>
                </a:moveTo>
                <a:lnTo>
                  <a:pt x="133" y="390"/>
                </a:lnTo>
                <a:lnTo>
                  <a:pt x="138" y="386"/>
                </a:lnTo>
                <a:lnTo>
                  <a:pt x="139" y="385"/>
                </a:lnTo>
                <a:lnTo>
                  <a:pt x="138" y="382"/>
                </a:lnTo>
                <a:lnTo>
                  <a:pt x="133" y="390"/>
                </a:lnTo>
                <a:close/>
                <a:moveTo>
                  <a:pt x="179" y="170"/>
                </a:moveTo>
                <a:lnTo>
                  <a:pt x="179" y="170"/>
                </a:lnTo>
                <a:lnTo>
                  <a:pt x="182" y="172"/>
                </a:lnTo>
                <a:lnTo>
                  <a:pt x="183" y="170"/>
                </a:lnTo>
                <a:lnTo>
                  <a:pt x="183" y="169"/>
                </a:lnTo>
                <a:lnTo>
                  <a:pt x="183" y="167"/>
                </a:lnTo>
                <a:lnTo>
                  <a:pt x="183" y="166"/>
                </a:lnTo>
                <a:lnTo>
                  <a:pt x="180" y="169"/>
                </a:lnTo>
                <a:lnTo>
                  <a:pt x="179" y="170"/>
                </a:lnTo>
                <a:close/>
                <a:moveTo>
                  <a:pt x="29" y="375"/>
                </a:moveTo>
                <a:lnTo>
                  <a:pt x="29" y="375"/>
                </a:lnTo>
                <a:lnTo>
                  <a:pt x="29" y="372"/>
                </a:lnTo>
                <a:lnTo>
                  <a:pt x="29" y="371"/>
                </a:lnTo>
                <a:lnTo>
                  <a:pt x="26" y="368"/>
                </a:lnTo>
                <a:lnTo>
                  <a:pt x="27" y="375"/>
                </a:lnTo>
                <a:lnTo>
                  <a:pt x="29" y="375"/>
                </a:lnTo>
                <a:close/>
                <a:moveTo>
                  <a:pt x="141" y="407"/>
                </a:moveTo>
                <a:lnTo>
                  <a:pt x="141" y="407"/>
                </a:lnTo>
                <a:lnTo>
                  <a:pt x="147" y="402"/>
                </a:lnTo>
                <a:lnTo>
                  <a:pt x="146" y="401"/>
                </a:lnTo>
                <a:lnTo>
                  <a:pt x="141" y="407"/>
                </a:lnTo>
                <a:close/>
                <a:moveTo>
                  <a:pt x="100" y="292"/>
                </a:moveTo>
                <a:lnTo>
                  <a:pt x="100" y="292"/>
                </a:lnTo>
                <a:lnTo>
                  <a:pt x="101" y="282"/>
                </a:lnTo>
                <a:lnTo>
                  <a:pt x="100" y="284"/>
                </a:lnTo>
                <a:lnTo>
                  <a:pt x="98" y="286"/>
                </a:lnTo>
                <a:lnTo>
                  <a:pt x="100" y="289"/>
                </a:lnTo>
                <a:lnTo>
                  <a:pt x="100" y="292"/>
                </a:lnTo>
                <a:close/>
                <a:moveTo>
                  <a:pt x="103" y="290"/>
                </a:moveTo>
                <a:lnTo>
                  <a:pt x="103" y="290"/>
                </a:lnTo>
                <a:lnTo>
                  <a:pt x="103" y="295"/>
                </a:lnTo>
                <a:lnTo>
                  <a:pt x="106" y="292"/>
                </a:lnTo>
                <a:lnTo>
                  <a:pt x="105" y="289"/>
                </a:lnTo>
                <a:lnTo>
                  <a:pt x="103" y="290"/>
                </a:lnTo>
                <a:close/>
                <a:moveTo>
                  <a:pt x="207" y="98"/>
                </a:moveTo>
                <a:lnTo>
                  <a:pt x="207" y="98"/>
                </a:lnTo>
                <a:lnTo>
                  <a:pt x="206" y="104"/>
                </a:lnTo>
                <a:lnTo>
                  <a:pt x="206" y="107"/>
                </a:lnTo>
                <a:lnTo>
                  <a:pt x="206" y="106"/>
                </a:lnTo>
                <a:lnTo>
                  <a:pt x="209" y="99"/>
                </a:lnTo>
                <a:lnTo>
                  <a:pt x="209" y="98"/>
                </a:lnTo>
                <a:lnTo>
                  <a:pt x="207" y="98"/>
                </a:lnTo>
                <a:close/>
                <a:moveTo>
                  <a:pt x="182" y="134"/>
                </a:moveTo>
                <a:lnTo>
                  <a:pt x="182" y="134"/>
                </a:lnTo>
                <a:lnTo>
                  <a:pt x="183" y="133"/>
                </a:lnTo>
                <a:lnTo>
                  <a:pt x="187" y="121"/>
                </a:lnTo>
                <a:lnTo>
                  <a:pt x="185" y="121"/>
                </a:lnTo>
                <a:lnTo>
                  <a:pt x="182" y="129"/>
                </a:lnTo>
                <a:lnTo>
                  <a:pt x="182" y="134"/>
                </a:lnTo>
                <a:close/>
                <a:moveTo>
                  <a:pt x="45" y="303"/>
                </a:moveTo>
                <a:lnTo>
                  <a:pt x="45" y="303"/>
                </a:lnTo>
                <a:lnTo>
                  <a:pt x="40" y="308"/>
                </a:lnTo>
                <a:lnTo>
                  <a:pt x="40" y="311"/>
                </a:lnTo>
                <a:lnTo>
                  <a:pt x="45" y="306"/>
                </a:lnTo>
                <a:lnTo>
                  <a:pt x="45" y="303"/>
                </a:lnTo>
                <a:close/>
                <a:moveTo>
                  <a:pt x="37" y="374"/>
                </a:moveTo>
                <a:lnTo>
                  <a:pt x="37" y="374"/>
                </a:lnTo>
                <a:lnTo>
                  <a:pt x="37" y="379"/>
                </a:lnTo>
                <a:lnTo>
                  <a:pt x="38" y="379"/>
                </a:lnTo>
                <a:lnTo>
                  <a:pt x="38" y="375"/>
                </a:lnTo>
                <a:lnTo>
                  <a:pt x="37" y="374"/>
                </a:lnTo>
                <a:close/>
                <a:moveTo>
                  <a:pt x="272" y="74"/>
                </a:moveTo>
                <a:lnTo>
                  <a:pt x="272" y="74"/>
                </a:lnTo>
                <a:lnTo>
                  <a:pt x="269" y="77"/>
                </a:lnTo>
                <a:lnTo>
                  <a:pt x="270" y="80"/>
                </a:lnTo>
                <a:lnTo>
                  <a:pt x="272" y="79"/>
                </a:lnTo>
                <a:lnTo>
                  <a:pt x="272" y="76"/>
                </a:lnTo>
                <a:lnTo>
                  <a:pt x="272" y="74"/>
                </a:lnTo>
                <a:close/>
                <a:moveTo>
                  <a:pt x="196" y="164"/>
                </a:moveTo>
                <a:lnTo>
                  <a:pt x="196" y="164"/>
                </a:lnTo>
                <a:lnTo>
                  <a:pt x="199" y="169"/>
                </a:lnTo>
                <a:lnTo>
                  <a:pt x="199" y="166"/>
                </a:lnTo>
                <a:lnTo>
                  <a:pt x="199" y="161"/>
                </a:lnTo>
                <a:lnTo>
                  <a:pt x="198" y="161"/>
                </a:lnTo>
                <a:lnTo>
                  <a:pt x="196" y="164"/>
                </a:lnTo>
                <a:close/>
                <a:moveTo>
                  <a:pt x="242" y="96"/>
                </a:moveTo>
                <a:lnTo>
                  <a:pt x="242" y="96"/>
                </a:lnTo>
                <a:lnTo>
                  <a:pt x="239" y="101"/>
                </a:lnTo>
                <a:lnTo>
                  <a:pt x="240" y="101"/>
                </a:lnTo>
                <a:lnTo>
                  <a:pt x="240" y="103"/>
                </a:lnTo>
                <a:lnTo>
                  <a:pt x="242" y="101"/>
                </a:lnTo>
                <a:lnTo>
                  <a:pt x="242" y="99"/>
                </a:lnTo>
                <a:lnTo>
                  <a:pt x="242" y="96"/>
                </a:lnTo>
                <a:close/>
                <a:moveTo>
                  <a:pt x="38" y="371"/>
                </a:moveTo>
                <a:lnTo>
                  <a:pt x="38" y="371"/>
                </a:lnTo>
                <a:lnTo>
                  <a:pt x="37" y="369"/>
                </a:lnTo>
                <a:lnTo>
                  <a:pt x="35" y="369"/>
                </a:lnTo>
                <a:lnTo>
                  <a:pt x="35" y="372"/>
                </a:lnTo>
                <a:lnTo>
                  <a:pt x="38" y="374"/>
                </a:lnTo>
                <a:lnTo>
                  <a:pt x="38" y="371"/>
                </a:lnTo>
                <a:close/>
                <a:moveTo>
                  <a:pt x="29" y="369"/>
                </a:moveTo>
                <a:lnTo>
                  <a:pt x="29" y="369"/>
                </a:lnTo>
                <a:lnTo>
                  <a:pt x="29" y="368"/>
                </a:lnTo>
                <a:lnTo>
                  <a:pt x="29" y="364"/>
                </a:lnTo>
                <a:lnTo>
                  <a:pt x="26" y="361"/>
                </a:lnTo>
                <a:lnTo>
                  <a:pt x="24" y="361"/>
                </a:lnTo>
                <a:lnTo>
                  <a:pt x="26" y="364"/>
                </a:lnTo>
                <a:lnTo>
                  <a:pt x="29" y="369"/>
                </a:lnTo>
                <a:close/>
                <a:moveTo>
                  <a:pt x="177" y="292"/>
                </a:moveTo>
                <a:lnTo>
                  <a:pt x="177" y="292"/>
                </a:lnTo>
                <a:lnTo>
                  <a:pt x="176" y="293"/>
                </a:lnTo>
                <a:lnTo>
                  <a:pt x="174" y="295"/>
                </a:lnTo>
                <a:lnTo>
                  <a:pt x="174" y="297"/>
                </a:lnTo>
                <a:lnTo>
                  <a:pt x="177" y="295"/>
                </a:lnTo>
                <a:lnTo>
                  <a:pt x="177" y="293"/>
                </a:lnTo>
                <a:lnTo>
                  <a:pt x="177" y="292"/>
                </a:lnTo>
                <a:close/>
                <a:moveTo>
                  <a:pt x="95" y="311"/>
                </a:moveTo>
                <a:lnTo>
                  <a:pt x="95" y="311"/>
                </a:lnTo>
                <a:lnTo>
                  <a:pt x="94" y="317"/>
                </a:lnTo>
                <a:lnTo>
                  <a:pt x="95" y="315"/>
                </a:lnTo>
                <a:lnTo>
                  <a:pt x="97" y="315"/>
                </a:lnTo>
                <a:lnTo>
                  <a:pt x="95" y="311"/>
                </a:lnTo>
                <a:close/>
                <a:moveTo>
                  <a:pt x="262" y="74"/>
                </a:moveTo>
                <a:lnTo>
                  <a:pt x="262" y="74"/>
                </a:lnTo>
                <a:lnTo>
                  <a:pt x="262" y="76"/>
                </a:lnTo>
                <a:lnTo>
                  <a:pt x="259" y="77"/>
                </a:lnTo>
                <a:lnTo>
                  <a:pt x="259" y="79"/>
                </a:lnTo>
                <a:lnTo>
                  <a:pt x="259" y="80"/>
                </a:lnTo>
                <a:lnTo>
                  <a:pt x="262" y="79"/>
                </a:lnTo>
                <a:lnTo>
                  <a:pt x="262" y="77"/>
                </a:lnTo>
                <a:lnTo>
                  <a:pt x="262" y="74"/>
                </a:lnTo>
                <a:close/>
                <a:moveTo>
                  <a:pt x="176" y="317"/>
                </a:moveTo>
                <a:lnTo>
                  <a:pt x="176" y="317"/>
                </a:lnTo>
                <a:lnTo>
                  <a:pt x="176" y="314"/>
                </a:lnTo>
                <a:lnTo>
                  <a:pt x="172" y="314"/>
                </a:lnTo>
                <a:lnTo>
                  <a:pt x="174" y="317"/>
                </a:lnTo>
                <a:lnTo>
                  <a:pt x="176" y="317"/>
                </a:lnTo>
                <a:close/>
                <a:moveTo>
                  <a:pt x="152" y="404"/>
                </a:moveTo>
                <a:lnTo>
                  <a:pt x="152" y="404"/>
                </a:lnTo>
                <a:lnTo>
                  <a:pt x="157" y="405"/>
                </a:lnTo>
                <a:lnTo>
                  <a:pt x="158" y="404"/>
                </a:lnTo>
                <a:lnTo>
                  <a:pt x="153" y="401"/>
                </a:lnTo>
                <a:lnTo>
                  <a:pt x="152" y="404"/>
                </a:lnTo>
                <a:close/>
                <a:moveTo>
                  <a:pt x="161" y="226"/>
                </a:moveTo>
                <a:lnTo>
                  <a:pt x="161" y="226"/>
                </a:lnTo>
                <a:lnTo>
                  <a:pt x="165" y="226"/>
                </a:lnTo>
                <a:lnTo>
                  <a:pt x="165" y="224"/>
                </a:lnTo>
                <a:lnTo>
                  <a:pt x="165" y="222"/>
                </a:lnTo>
                <a:lnTo>
                  <a:pt x="163" y="222"/>
                </a:lnTo>
                <a:lnTo>
                  <a:pt x="161" y="221"/>
                </a:lnTo>
                <a:lnTo>
                  <a:pt x="161" y="226"/>
                </a:lnTo>
                <a:close/>
                <a:moveTo>
                  <a:pt x="207" y="62"/>
                </a:moveTo>
                <a:lnTo>
                  <a:pt x="207" y="62"/>
                </a:lnTo>
                <a:lnTo>
                  <a:pt x="206" y="68"/>
                </a:lnTo>
                <a:lnTo>
                  <a:pt x="206" y="69"/>
                </a:lnTo>
                <a:lnTo>
                  <a:pt x="207" y="66"/>
                </a:lnTo>
                <a:lnTo>
                  <a:pt x="207" y="63"/>
                </a:lnTo>
                <a:lnTo>
                  <a:pt x="207" y="62"/>
                </a:lnTo>
                <a:close/>
                <a:moveTo>
                  <a:pt x="94" y="297"/>
                </a:moveTo>
                <a:lnTo>
                  <a:pt x="94" y="297"/>
                </a:lnTo>
                <a:lnTo>
                  <a:pt x="92" y="293"/>
                </a:lnTo>
                <a:lnTo>
                  <a:pt x="92" y="290"/>
                </a:lnTo>
                <a:lnTo>
                  <a:pt x="90" y="292"/>
                </a:lnTo>
                <a:lnTo>
                  <a:pt x="89" y="293"/>
                </a:lnTo>
                <a:lnTo>
                  <a:pt x="94" y="297"/>
                </a:lnTo>
                <a:close/>
                <a:moveTo>
                  <a:pt x="152" y="399"/>
                </a:moveTo>
                <a:lnTo>
                  <a:pt x="152" y="399"/>
                </a:lnTo>
                <a:lnTo>
                  <a:pt x="147" y="396"/>
                </a:lnTo>
                <a:lnTo>
                  <a:pt x="147" y="398"/>
                </a:lnTo>
                <a:lnTo>
                  <a:pt x="149" y="401"/>
                </a:lnTo>
                <a:lnTo>
                  <a:pt x="152" y="399"/>
                </a:lnTo>
                <a:close/>
                <a:moveTo>
                  <a:pt x="180" y="248"/>
                </a:moveTo>
                <a:lnTo>
                  <a:pt x="180" y="248"/>
                </a:lnTo>
                <a:lnTo>
                  <a:pt x="177" y="251"/>
                </a:lnTo>
                <a:lnTo>
                  <a:pt x="177" y="252"/>
                </a:lnTo>
                <a:lnTo>
                  <a:pt x="179" y="252"/>
                </a:lnTo>
                <a:lnTo>
                  <a:pt x="180" y="251"/>
                </a:lnTo>
                <a:lnTo>
                  <a:pt x="180" y="248"/>
                </a:lnTo>
                <a:close/>
                <a:moveTo>
                  <a:pt x="196" y="394"/>
                </a:moveTo>
                <a:lnTo>
                  <a:pt x="196" y="394"/>
                </a:lnTo>
                <a:lnTo>
                  <a:pt x="190" y="405"/>
                </a:lnTo>
                <a:lnTo>
                  <a:pt x="193" y="401"/>
                </a:lnTo>
                <a:lnTo>
                  <a:pt x="196" y="394"/>
                </a:lnTo>
                <a:close/>
                <a:moveTo>
                  <a:pt x="179" y="281"/>
                </a:moveTo>
                <a:lnTo>
                  <a:pt x="179" y="281"/>
                </a:lnTo>
                <a:lnTo>
                  <a:pt x="182" y="279"/>
                </a:lnTo>
                <a:lnTo>
                  <a:pt x="182" y="276"/>
                </a:lnTo>
                <a:lnTo>
                  <a:pt x="179" y="278"/>
                </a:lnTo>
                <a:lnTo>
                  <a:pt x="179" y="281"/>
                </a:lnTo>
                <a:close/>
                <a:moveTo>
                  <a:pt x="78" y="298"/>
                </a:moveTo>
                <a:lnTo>
                  <a:pt x="78" y="298"/>
                </a:lnTo>
                <a:lnTo>
                  <a:pt x="76" y="298"/>
                </a:lnTo>
                <a:lnTo>
                  <a:pt x="76" y="303"/>
                </a:lnTo>
                <a:lnTo>
                  <a:pt x="79" y="303"/>
                </a:lnTo>
                <a:lnTo>
                  <a:pt x="78" y="298"/>
                </a:lnTo>
                <a:close/>
                <a:moveTo>
                  <a:pt x="185" y="230"/>
                </a:moveTo>
                <a:lnTo>
                  <a:pt x="185" y="230"/>
                </a:lnTo>
                <a:lnTo>
                  <a:pt x="185" y="229"/>
                </a:lnTo>
                <a:lnTo>
                  <a:pt x="180" y="232"/>
                </a:lnTo>
                <a:lnTo>
                  <a:pt x="183" y="232"/>
                </a:lnTo>
                <a:lnTo>
                  <a:pt x="185" y="230"/>
                </a:lnTo>
                <a:close/>
                <a:moveTo>
                  <a:pt x="82" y="360"/>
                </a:moveTo>
                <a:lnTo>
                  <a:pt x="82" y="360"/>
                </a:lnTo>
                <a:lnTo>
                  <a:pt x="84" y="357"/>
                </a:lnTo>
                <a:lnTo>
                  <a:pt x="86" y="355"/>
                </a:lnTo>
                <a:lnTo>
                  <a:pt x="84" y="353"/>
                </a:lnTo>
                <a:lnTo>
                  <a:pt x="82" y="357"/>
                </a:lnTo>
                <a:lnTo>
                  <a:pt x="82" y="360"/>
                </a:lnTo>
                <a:close/>
                <a:moveTo>
                  <a:pt x="152" y="350"/>
                </a:moveTo>
                <a:lnTo>
                  <a:pt x="152" y="350"/>
                </a:lnTo>
                <a:lnTo>
                  <a:pt x="157" y="338"/>
                </a:lnTo>
                <a:lnTo>
                  <a:pt x="153" y="342"/>
                </a:lnTo>
                <a:lnTo>
                  <a:pt x="152" y="350"/>
                </a:lnTo>
                <a:close/>
                <a:moveTo>
                  <a:pt x="34" y="379"/>
                </a:moveTo>
                <a:lnTo>
                  <a:pt x="34" y="379"/>
                </a:lnTo>
                <a:lnTo>
                  <a:pt x="34" y="374"/>
                </a:lnTo>
                <a:lnTo>
                  <a:pt x="32" y="372"/>
                </a:lnTo>
                <a:lnTo>
                  <a:pt x="32" y="379"/>
                </a:lnTo>
                <a:lnTo>
                  <a:pt x="34" y="379"/>
                </a:lnTo>
                <a:close/>
                <a:moveTo>
                  <a:pt x="177" y="267"/>
                </a:moveTo>
                <a:lnTo>
                  <a:pt x="177" y="267"/>
                </a:lnTo>
                <a:lnTo>
                  <a:pt x="180" y="265"/>
                </a:lnTo>
                <a:lnTo>
                  <a:pt x="182" y="263"/>
                </a:lnTo>
                <a:lnTo>
                  <a:pt x="182" y="262"/>
                </a:lnTo>
                <a:lnTo>
                  <a:pt x="179" y="265"/>
                </a:lnTo>
                <a:lnTo>
                  <a:pt x="177" y="267"/>
                </a:lnTo>
                <a:close/>
                <a:moveTo>
                  <a:pt x="182" y="289"/>
                </a:moveTo>
                <a:lnTo>
                  <a:pt x="182" y="289"/>
                </a:lnTo>
                <a:lnTo>
                  <a:pt x="180" y="290"/>
                </a:lnTo>
                <a:lnTo>
                  <a:pt x="180" y="295"/>
                </a:lnTo>
                <a:lnTo>
                  <a:pt x="180" y="293"/>
                </a:lnTo>
                <a:lnTo>
                  <a:pt x="182" y="292"/>
                </a:lnTo>
                <a:lnTo>
                  <a:pt x="182" y="289"/>
                </a:lnTo>
                <a:close/>
                <a:moveTo>
                  <a:pt x="67" y="306"/>
                </a:moveTo>
                <a:lnTo>
                  <a:pt x="67" y="306"/>
                </a:lnTo>
                <a:lnTo>
                  <a:pt x="65" y="306"/>
                </a:lnTo>
                <a:lnTo>
                  <a:pt x="62" y="308"/>
                </a:lnTo>
                <a:lnTo>
                  <a:pt x="59" y="309"/>
                </a:lnTo>
                <a:lnTo>
                  <a:pt x="67" y="306"/>
                </a:lnTo>
                <a:close/>
                <a:moveTo>
                  <a:pt x="262" y="82"/>
                </a:moveTo>
                <a:lnTo>
                  <a:pt x="262" y="82"/>
                </a:lnTo>
                <a:lnTo>
                  <a:pt x="261" y="85"/>
                </a:lnTo>
                <a:lnTo>
                  <a:pt x="261" y="87"/>
                </a:lnTo>
                <a:lnTo>
                  <a:pt x="262" y="85"/>
                </a:lnTo>
                <a:lnTo>
                  <a:pt x="262" y="82"/>
                </a:lnTo>
                <a:close/>
                <a:moveTo>
                  <a:pt x="182" y="238"/>
                </a:moveTo>
                <a:lnTo>
                  <a:pt x="182" y="238"/>
                </a:lnTo>
                <a:lnTo>
                  <a:pt x="183" y="237"/>
                </a:lnTo>
                <a:lnTo>
                  <a:pt x="185" y="235"/>
                </a:lnTo>
                <a:lnTo>
                  <a:pt x="185" y="233"/>
                </a:lnTo>
                <a:lnTo>
                  <a:pt x="182" y="235"/>
                </a:lnTo>
                <a:lnTo>
                  <a:pt x="182" y="238"/>
                </a:lnTo>
                <a:close/>
                <a:moveTo>
                  <a:pt x="23" y="388"/>
                </a:moveTo>
                <a:lnTo>
                  <a:pt x="23" y="388"/>
                </a:lnTo>
                <a:lnTo>
                  <a:pt x="27" y="390"/>
                </a:lnTo>
                <a:lnTo>
                  <a:pt x="27" y="388"/>
                </a:lnTo>
                <a:lnTo>
                  <a:pt x="24" y="386"/>
                </a:lnTo>
                <a:lnTo>
                  <a:pt x="23" y="386"/>
                </a:lnTo>
                <a:lnTo>
                  <a:pt x="23" y="388"/>
                </a:lnTo>
                <a:close/>
                <a:moveTo>
                  <a:pt x="142" y="399"/>
                </a:moveTo>
                <a:lnTo>
                  <a:pt x="142" y="399"/>
                </a:lnTo>
                <a:lnTo>
                  <a:pt x="138" y="402"/>
                </a:lnTo>
                <a:lnTo>
                  <a:pt x="139" y="405"/>
                </a:lnTo>
                <a:lnTo>
                  <a:pt x="142" y="399"/>
                </a:lnTo>
                <a:close/>
                <a:moveTo>
                  <a:pt x="198" y="374"/>
                </a:moveTo>
                <a:lnTo>
                  <a:pt x="198" y="374"/>
                </a:lnTo>
                <a:lnTo>
                  <a:pt x="193" y="372"/>
                </a:lnTo>
                <a:lnTo>
                  <a:pt x="193" y="374"/>
                </a:lnTo>
                <a:lnTo>
                  <a:pt x="198" y="374"/>
                </a:lnTo>
                <a:close/>
                <a:moveTo>
                  <a:pt x="213" y="41"/>
                </a:moveTo>
                <a:lnTo>
                  <a:pt x="213" y="41"/>
                </a:lnTo>
                <a:lnTo>
                  <a:pt x="215" y="44"/>
                </a:lnTo>
                <a:lnTo>
                  <a:pt x="213" y="36"/>
                </a:lnTo>
                <a:lnTo>
                  <a:pt x="213" y="41"/>
                </a:lnTo>
                <a:close/>
                <a:moveTo>
                  <a:pt x="48" y="317"/>
                </a:moveTo>
                <a:lnTo>
                  <a:pt x="48" y="317"/>
                </a:lnTo>
                <a:lnTo>
                  <a:pt x="51" y="314"/>
                </a:lnTo>
                <a:lnTo>
                  <a:pt x="54" y="312"/>
                </a:lnTo>
                <a:lnTo>
                  <a:pt x="48" y="317"/>
                </a:lnTo>
                <a:close/>
                <a:moveTo>
                  <a:pt x="18" y="388"/>
                </a:moveTo>
                <a:lnTo>
                  <a:pt x="18" y="388"/>
                </a:lnTo>
                <a:lnTo>
                  <a:pt x="15" y="385"/>
                </a:lnTo>
                <a:lnTo>
                  <a:pt x="15" y="388"/>
                </a:lnTo>
                <a:lnTo>
                  <a:pt x="16" y="390"/>
                </a:lnTo>
                <a:lnTo>
                  <a:pt x="18" y="388"/>
                </a:lnTo>
                <a:close/>
                <a:moveTo>
                  <a:pt x="182" y="256"/>
                </a:moveTo>
                <a:lnTo>
                  <a:pt x="182" y="256"/>
                </a:lnTo>
                <a:lnTo>
                  <a:pt x="177" y="260"/>
                </a:lnTo>
                <a:lnTo>
                  <a:pt x="182" y="259"/>
                </a:lnTo>
                <a:lnTo>
                  <a:pt x="182" y="256"/>
                </a:lnTo>
                <a:close/>
                <a:moveTo>
                  <a:pt x="210" y="85"/>
                </a:moveTo>
                <a:lnTo>
                  <a:pt x="210" y="85"/>
                </a:lnTo>
                <a:lnTo>
                  <a:pt x="210" y="88"/>
                </a:lnTo>
                <a:lnTo>
                  <a:pt x="210" y="91"/>
                </a:lnTo>
                <a:lnTo>
                  <a:pt x="212" y="87"/>
                </a:lnTo>
                <a:lnTo>
                  <a:pt x="210" y="85"/>
                </a:lnTo>
                <a:close/>
                <a:moveTo>
                  <a:pt x="160" y="399"/>
                </a:moveTo>
                <a:lnTo>
                  <a:pt x="160" y="399"/>
                </a:lnTo>
                <a:lnTo>
                  <a:pt x="152" y="393"/>
                </a:lnTo>
                <a:lnTo>
                  <a:pt x="155" y="396"/>
                </a:lnTo>
                <a:lnTo>
                  <a:pt x="160" y="399"/>
                </a:lnTo>
                <a:close/>
                <a:moveTo>
                  <a:pt x="183" y="249"/>
                </a:moveTo>
                <a:lnTo>
                  <a:pt x="183" y="249"/>
                </a:lnTo>
                <a:lnTo>
                  <a:pt x="185" y="249"/>
                </a:lnTo>
                <a:lnTo>
                  <a:pt x="185" y="245"/>
                </a:lnTo>
                <a:lnTo>
                  <a:pt x="183" y="246"/>
                </a:lnTo>
                <a:lnTo>
                  <a:pt x="183" y="248"/>
                </a:lnTo>
                <a:lnTo>
                  <a:pt x="183" y="249"/>
                </a:lnTo>
                <a:close/>
                <a:moveTo>
                  <a:pt x="193" y="325"/>
                </a:moveTo>
                <a:lnTo>
                  <a:pt x="193" y="325"/>
                </a:lnTo>
                <a:lnTo>
                  <a:pt x="193" y="323"/>
                </a:lnTo>
                <a:lnTo>
                  <a:pt x="190" y="320"/>
                </a:lnTo>
                <a:lnTo>
                  <a:pt x="190" y="319"/>
                </a:lnTo>
                <a:lnTo>
                  <a:pt x="193" y="325"/>
                </a:lnTo>
                <a:close/>
                <a:moveTo>
                  <a:pt x="116" y="276"/>
                </a:moveTo>
                <a:lnTo>
                  <a:pt x="116" y="276"/>
                </a:lnTo>
                <a:lnTo>
                  <a:pt x="114" y="279"/>
                </a:lnTo>
                <a:lnTo>
                  <a:pt x="114" y="282"/>
                </a:lnTo>
                <a:lnTo>
                  <a:pt x="117" y="279"/>
                </a:lnTo>
                <a:lnTo>
                  <a:pt x="117" y="278"/>
                </a:lnTo>
                <a:lnTo>
                  <a:pt x="116" y="276"/>
                </a:lnTo>
                <a:close/>
                <a:moveTo>
                  <a:pt x="177" y="418"/>
                </a:moveTo>
                <a:lnTo>
                  <a:pt x="177" y="418"/>
                </a:lnTo>
                <a:lnTo>
                  <a:pt x="172" y="421"/>
                </a:lnTo>
                <a:lnTo>
                  <a:pt x="174" y="423"/>
                </a:lnTo>
                <a:lnTo>
                  <a:pt x="177" y="418"/>
                </a:lnTo>
                <a:close/>
                <a:moveTo>
                  <a:pt x="78" y="360"/>
                </a:moveTo>
                <a:lnTo>
                  <a:pt x="78" y="360"/>
                </a:lnTo>
                <a:lnTo>
                  <a:pt x="79" y="358"/>
                </a:lnTo>
                <a:lnTo>
                  <a:pt x="79" y="355"/>
                </a:lnTo>
                <a:lnTo>
                  <a:pt x="78" y="357"/>
                </a:lnTo>
                <a:lnTo>
                  <a:pt x="76" y="358"/>
                </a:lnTo>
                <a:lnTo>
                  <a:pt x="78" y="360"/>
                </a:lnTo>
                <a:close/>
                <a:moveTo>
                  <a:pt x="202" y="74"/>
                </a:moveTo>
                <a:lnTo>
                  <a:pt x="202" y="74"/>
                </a:lnTo>
                <a:lnTo>
                  <a:pt x="201" y="82"/>
                </a:lnTo>
                <a:lnTo>
                  <a:pt x="201" y="84"/>
                </a:lnTo>
                <a:lnTo>
                  <a:pt x="202" y="82"/>
                </a:lnTo>
                <a:lnTo>
                  <a:pt x="204" y="76"/>
                </a:lnTo>
                <a:lnTo>
                  <a:pt x="202" y="74"/>
                </a:lnTo>
                <a:close/>
                <a:moveTo>
                  <a:pt x="198" y="377"/>
                </a:moveTo>
                <a:lnTo>
                  <a:pt x="198" y="377"/>
                </a:lnTo>
                <a:lnTo>
                  <a:pt x="193" y="377"/>
                </a:lnTo>
                <a:lnTo>
                  <a:pt x="196" y="380"/>
                </a:lnTo>
                <a:lnTo>
                  <a:pt x="198" y="377"/>
                </a:lnTo>
                <a:close/>
                <a:moveTo>
                  <a:pt x="141" y="415"/>
                </a:moveTo>
                <a:lnTo>
                  <a:pt x="141" y="415"/>
                </a:lnTo>
                <a:lnTo>
                  <a:pt x="139" y="413"/>
                </a:lnTo>
                <a:lnTo>
                  <a:pt x="138" y="413"/>
                </a:lnTo>
                <a:lnTo>
                  <a:pt x="141" y="416"/>
                </a:lnTo>
                <a:lnTo>
                  <a:pt x="141" y="415"/>
                </a:lnTo>
                <a:close/>
                <a:moveTo>
                  <a:pt x="204" y="161"/>
                </a:moveTo>
                <a:lnTo>
                  <a:pt x="204" y="161"/>
                </a:lnTo>
                <a:lnTo>
                  <a:pt x="204" y="159"/>
                </a:lnTo>
                <a:lnTo>
                  <a:pt x="204" y="158"/>
                </a:lnTo>
                <a:lnTo>
                  <a:pt x="204" y="155"/>
                </a:lnTo>
                <a:lnTo>
                  <a:pt x="202" y="158"/>
                </a:lnTo>
                <a:lnTo>
                  <a:pt x="204" y="161"/>
                </a:lnTo>
                <a:close/>
                <a:moveTo>
                  <a:pt x="188" y="371"/>
                </a:moveTo>
                <a:lnTo>
                  <a:pt x="188" y="371"/>
                </a:lnTo>
                <a:lnTo>
                  <a:pt x="187" y="374"/>
                </a:lnTo>
                <a:lnTo>
                  <a:pt x="188" y="374"/>
                </a:lnTo>
                <a:lnTo>
                  <a:pt x="190" y="371"/>
                </a:lnTo>
                <a:lnTo>
                  <a:pt x="188" y="371"/>
                </a:lnTo>
                <a:close/>
                <a:moveTo>
                  <a:pt x="43" y="386"/>
                </a:moveTo>
                <a:lnTo>
                  <a:pt x="43" y="386"/>
                </a:lnTo>
                <a:lnTo>
                  <a:pt x="43" y="382"/>
                </a:lnTo>
                <a:lnTo>
                  <a:pt x="43" y="380"/>
                </a:lnTo>
                <a:lnTo>
                  <a:pt x="41" y="382"/>
                </a:lnTo>
                <a:lnTo>
                  <a:pt x="41" y="385"/>
                </a:lnTo>
                <a:lnTo>
                  <a:pt x="43" y="386"/>
                </a:lnTo>
                <a:close/>
                <a:moveTo>
                  <a:pt x="49" y="388"/>
                </a:moveTo>
                <a:lnTo>
                  <a:pt x="49" y="388"/>
                </a:lnTo>
                <a:lnTo>
                  <a:pt x="54" y="388"/>
                </a:lnTo>
                <a:lnTo>
                  <a:pt x="54" y="386"/>
                </a:lnTo>
                <a:lnTo>
                  <a:pt x="49" y="386"/>
                </a:lnTo>
                <a:lnTo>
                  <a:pt x="49" y="388"/>
                </a:lnTo>
                <a:close/>
                <a:moveTo>
                  <a:pt x="76" y="366"/>
                </a:moveTo>
                <a:lnTo>
                  <a:pt x="76" y="366"/>
                </a:lnTo>
                <a:lnTo>
                  <a:pt x="75" y="368"/>
                </a:lnTo>
                <a:lnTo>
                  <a:pt x="75" y="371"/>
                </a:lnTo>
                <a:lnTo>
                  <a:pt x="76" y="369"/>
                </a:lnTo>
                <a:lnTo>
                  <a:pt x="76" y="368"/>
                </a:lnTo>
                <a:lnTo>
                  <a:pt x="76" y="366"/>
                </a:lnTo>
                <a:close/>
                <a:moveTo>
                  <a:pt x="41" y="323"/>
                </a:moveTo>
                <a:lnTo>
                  <a:pt x="41" y="323"/>
                </a:lnTo>
                <a:lnTo>
                  <a:pt x="38" y="327"/>
                </a:lnTo>
                <a:lnTo>
                  <a:pt x="37" y="331"/>
                </a:lnTo>
                <a:lnTo>
                  <a:pt x="41" y="323"/>
                </a:lnTo>
                <a:close/>
                <a:moveTo>
                  <a:pt x="142" y="345"/>
                </a:moveTo>
                <a:lnTo>
                  <a:pt x="142" y="345"/>
                </a:lnTo>
                <a:lnTo>
                  <a:pt x="142" y="349"/>
                </a:lnTo>
                <a:lnTo>
                  <a:pt x="144" y="352"/>
                </a:lnTo>
                <a:lnTo>
                  <a:pt x="144" y="350"/>
                </a:lnTo>
                <a:lnTo>
                  <a:pt x="142" y="345"/>
                </a:lnTo>
                <a:close/>
                <a:moveTo>
                  <a:pt x="161" y="405"/>
                </a:moveTo>
                <a:lnTo>
                  <a:pt x="161" y="405"/>
                </a:lnTo>
                <a:lnTo>
                  <a:pt x="158" y="410"/>
                </a:lnTo>
                <a:lnTo>
                  <a:pt x="160" y="410"/>
                </a:lnTo>
                <a:lnTo>
                  <a:pt x="163" y="407"/>
                </a:lnTo>
                <a:lnTo>
                  <a:pt x="161" y="405"/>
                </a:lnTo>
                <a:close/>
                <a:moveTo>
                  <a:pt x="141" y="334"/>
                </a:moveTo>
                <a:lnTo>
                  <a:pt x="141" y="334"/>
                </a:lnTo>
                <a:lnTo>
                  <a:pt x="138" y="342"/>
                </a:lnTo>
                <a:lnTo>
                  <a:pt x="141" y="334"/>
                </a:lnTo>
                <a:close/>
                <a:moveTo>
                  <a:pt x="128" y="391"/>
                </a:moveTo>
                <a:lnTo>
                  <a:pt x="128" y="391"/>
                </a:lnTo>
                <a:lnTo>
                  <a:pt x="128" y="388"/>
                </a:lnTo>
                <a:lnTo>
                  <a:pt x="128" y="382"/>
                </a:lnTo>
                <a:lnTo>
                  <a:pt x="128" y="391"/>
                </a:lnTo>
                <a:close/>
                <a:moveTo>
                  <a:pt x="193" y="117"/>
                </a:moveTo>
                <a:lnTo>
                  <a:pt x="193" y="117"/>
                </a:lnTo>
                <a:lnTo>
                  <a:pt x="193" y="118"/>
                </a:lnTo>
                <a:lnTo>
                  <a:pt x="196" y="121"/>
                </a:lnTo>
                <a:lnTo>
                  <a:pt x="196" y="123"/>
                </a:lnTo>
                <a:lnTo>
                  <a:pt x="196" y="121"/>
                </a:lnTo>
                <a:lnTo>
                  <a:pt x="196" y="120"/>
                </a:lnTo>
                <a:lnTo>
                  <a:pt x="194" y="118"/>
                </a:lnTo>
                <a:lnTo>
                  <a:pt x="193" y="117"/>
                </a:lnTo>
                <a:close/>
                <a:moveTo>
                  <a:pt x="182" y="243"/>
                </a:moveTo>
                <a:lnTo>
                  <a:pt x="182" y="243"/>
                </a:lnTo>
                <a:lnTo>
                  <a:pt x="183" y="241"/>
                </a:lnTo>
                <a:lnTo>
                  <a:pt x="185" y="241"/>
                </a:lnTo>
                <a:lnTo>
                  <a:pt x="185" y="240"/>
                </a:lnTo>
                <a:lnTo>
                  <a:pt x="183" y="240"/>
                </a:lnTo>
                <a:lnTo>
                  <a:pt x="182" y="241"/>
                </a:lnTo>
                <a:lnTo>
                  <a:pt x="182" y="243"/>
                </a:lnTo>
                <a:close/>
                <a:moveTo>
                  <a:pt x="220" y="71"/>
                </a:moveTo>
                <a:lnTo>
                  <a:pt x="220" y="71"/>
                </a:lnTo>
                <a:lnTo>
                  <a:pt x="223" y="65"/>
                </a:lnTo>
                <a:lnTo>
                  <a:pt x="223" y="60"/>
                </a:lnTo>
                <a:lnTo>
                  <a:pt x="220" y="71"/>
                </a:lnTo>
                <a:close/>
                <a:moveTo>
                  <a:pt x="64" y="292"/>
                </a:moveTo>
                <a:lnTo>
                  <a:pt x="64" y="292"/>
                </a:lnTo>
                <a:lnTo>
                  <a:pt x="54" y="295"/>
                </a:lnTo>
                <a:lnTo>
                  <a:pt x="59" y="293"/>
                </a:lnTo>
                <a:lnTo>
                  <a:pt x="64" y="292"/>
                </a:lnTo>
                <a:close/>
                <a:moveTo>
                  <a:pt x="142" y="410"/>
                </a:moveTo>
                <a:lnTo>
                  <a:pt x="142" y="410"/>
                </a:lnTo>
                <a:lnTo>
                  <a:pt x="144" y="410"/>
                </a:lnTo>
                <a:lnTo>
                  <a:pt x="147" y="405"/>
                </a:lnTo>
                <a:lnTo>
                  <a:pt x="142" y="410"/>
                </a:lnTo>
                <a:close/>
                <a:moveTo>
                  <a:pt x="185" y="405"/>
                </a:moveTo>
                <a:lnTo>
                  <a:pt x="185" y="405"/>
                </a:lnTo>
                <a:lnTo>
                  <a:pt x="182" y="407"/>
                </a:lnTo>
                <a:lnTo>
                  <a:pt x="182" y="410"/>
                </a:lnTo>
                <a:lnTo>
                  <a:pt x="185" y="405"/>
                </a:lnTo>
                <a:close/>
                <a:moveTo>
                  <a:pt x="198" y="99"/>
                </a:moveTo>
                <a:lnTo>
                  <a:pt x="198" y="99"/>
                </a:lnTo>
                <a:lnTo>
                  <a:pt x="199" y="91"/>
                </a:lnTo>
                <a:lnTo>
                  <a:pt x="199" y="90"/>
                </a:lnTo>
                <a:lnTo>
                  <a:pt x="196" y="98"/>
                </a:lnTo>
                <a:lnTo>
                  <a:pt x="198" y="99"/>
                </a:lnTo>
                <a:close/>
                <a:moveTo>
                  <a:pt x="198" y="371"/>
                </a:moveTo>
                <a:lnTo>
                  <a:pt x="198" y="371"/>
                </a:lnTo>
                <a:lnTo>
                  <a:pt x="198" y="369"/>
                </a:lnTo>
                <a:lnTo>
                  <a:pt x="193" y="369"/>
                </a:lnTo>
                <a:lnTo>
                  <a:pt x="198" y="371"/>
                </a:lnTo>
                <a:close/>
                <a:moveTo>
                  <a:pt x="144" y="368"/>
                </a:moveTo>
                <a:lnTo>
                  <a:pt x="144" y="368"/>
                </a:lnTo>
                <a:lnTo>
                  <a:pt x="144" y="361"/>
                </a:lnTo>
                <a:lnTo>
                  <a:pt x="144" y="360"/>
                </a:lnTo>
                <a:lnTo>
                  <a:pt x="142" y="364"/>
                </a:lnTo>
                <a:lnTo>
                  <a:pt x="144" y="368"/>
                </a:lnTo>
                <a:close/>
                <a:moveTo>
                  <a:pt x="174" y="290"/>
                </a:moveTo>
                <a:lnTo>
                  <a:pt x="174" y="290"/>
                </a:lnTo>
                <a:lnTo>
                  <a:pt x="177" y="289"/>
                </a:lnTo>
                <a:lnTo>
                  <a:pt x="177" y="287"/>
                </a:lnTo>
                <a:lnTo>
                  <a:pt x="174" y="289"/>
                </a:lnTo>
                <a:lnTo>
                  <a:pt x="174" y="290"/>
                </a:lnTo>
                <a:close/>
                <a:moveTo>
                  <a:pt x="278" y="76"/>
                </a:moveTo>
                <a:lnTo>
                  <a:pt x="278" y="76"/>
                </a:lnTo>
                <a:lnTo>
                  <a:pt x="278" y="71"/>
                </a:lnTo>
                <a:lnTo>
                  <a:pt x="277" y="71"/>
                </a:lnTo>
                <a:lnTo>
                  <a:pt x="278" y="76"/>
                </a:lnTo>
                <a:close/>
                <a:moveTo>
                  <a:pt x="177" y="279"/>
                </a:moveTo>
                <a:lnTo>
                  <a:pt x="177" y="279"/>
                </a:lnTo>
                <a:lnTo>
                  <a:pt x="174" y="281"/>
                </a:lnTo>
                <a:lnTo>
                  <a:pt x="174" y="282"/>
                </a:lnTo>
                <a:lnTo>
                  <a:pt x="174" y="284"/>
                </a:lnTo>
                <a:lnTo>
                  <a:pt x="177" y="282"/>
                </a:lnTo>
                <a:lnTo>
                  <a:pt x="177" y="281"/>
                </a:lnTo>
                <a:lnTo>
                  <a:pt x="177" y="279"/>
                </a:lnTo>
                <a:close/>
                <a:moveTo>
                  <a:pt x="35" y="312"/>
                </a:moveTo>
                <a:lnTo>
                  <a:pt x="35" y="312"/>
                </a:lnTo>
                <a:lnTo>
                  <a:pt x="34" y="315"/>
                </a:lnTo>
                <a:lnTo>
                  <a:pt x="34" y="317"/>
                </a:lnTo>
                <a:lnTo>
                  <a:pt x="35" y="315"/>
                </a:lnTo>
                <a:lnTo>
                  <a:pt x="35" y="312"/>
                </a:lnTo>
                <a:close/>
                <a:moveTo>
                  <a:pt x="215" y="3"/>
                </a:moveTo>
                <a:lnTo>
                  <a:pt x="215" y="3"/>
                </a:lnTo>
                <a:lnTo>
                  <a:pt x="217" y="3"/>
                </a:lnTo>
                <a:lnTo>
                  <a:pt x="218" y="6"/>
                </a:lnTo>
                <a:lnTo>
                  <a:pt x="220" y="6"/>
                </a:lnTo>
                <a:lnTo>
                  <a:pt x="220" y="5"/>
                </a:lnTo>
                <a:lnTo>
                  <a:pt x="217" y="2"/>
                </a:lnTo>
                <a:lnTo>
                  <a:pt x="215" y="3"/>
                </a:lnTo>
                <a:close/>
                <a:moveTo>
                  <a:pt x="228" y="114"/>
                </a:moveTo>
                <a:lnTo>
                  <a:pt x="228" y="114"/>
                </a:lnTo>
                <a:lnTo>
                  <a:pt x="221" y="121"/>
                </a:lnTo>
                <a:lnTo>
                  <a:pt x="228" y="114"/>
                </a:lnTo>
                <a:close/>
                <a:moveTo>
                  <a:pt x="152" y="224"/>
                </a:moveTo>
                <a:lnTo>
                  <a:pt x="152" y="224"/>
                </a:lnTo>
                <a:lnTo>
                  <a:pt x="150" y="226"/>
                </a:lnTo>
                <a:lnTo>
                  <a:pt x="150" y="230"/>
                </a:lnTo>
                <a:lnTo>
                  <a:pt x="152" y="230"/>
                </a:lnTo>
                <a:lnTo>
                  <a:pt x="152" y="224"/>
                </a:lnTo>
                <a:close/>
                <a:moveTo>
                  <a:pt x="139" y="243"/>
                </a:moveTo>
                <a:lnTo>
                  <a:pt x="139" y="243"/>
                </a:lnTo>
                <a:lnTo>
                  <a:pt x="141" y="241"/>
                </a:lnTo>
                <a:lnTo>
                  <a:pt x="141" y="240"/>
                </a:lnTo>
                <a:lnTo>
                  <a:pt x="139" y="241"/>
                </a:lnTo>
                <a:lnTo>
                  <a:pt x="138" y="241"/>
                </a:lnTo>
                <a:lnTo>
                  <a:pt x="139" y="243"/>
                </a:lnTo>
                <a:close/>
                <a:moveTo>
                  <a:pt x="111" y="282"/>
                </a:moveTo>
                <a:lnTo>
                  <a:pt x="111" y="282"/>
                </a:lnTo>
                <a:lnTo>
                  <a:pt x="109" y="287"/>
                </a:lnTo>
                <a:lnTo>
                  <a:pt x="111" y="286"/>
                </a:lnTo>
                <a:lnTo>
                  <a:pt x="111" y="282"/>
                </a:lnTo>
                <a:close/>
                <a:moveTo>
                  <a:pt x="179" y="243"/>
                </a:moveTo>
                <a:lnTo>
                  <a:pt x="179" y="243"/>
                </a:lnTo>
                <a:lnTo>
                  <a:pt x="177" y="245"/>
                </a:lnTo>
                <a:lnTo>
                  <a:pt x="177" y="246"/>
                </a:lnTo>
                <a:lnTo>
                  <a:pt x="180" y="245"/>
                </a:lnTo>
                <a:lnTo>
                  <a:pt x="179" y="243"/>
                </a:lnTo>
                <a:close/>
                <a:moveTo>
                  <a:pt x="213" y="147"/>
                </a:moveTo>
                <a:lnTo>
                  <a:pt x="213" y="147"/>
                </a:lnTo>
                <a:lnTo>
                  <a:pt x="215" y="145"/>
                </a:lnTo>
                <a:lnTo>
                  <a:pt x="215" y="144"/>
                </a:lnTo>
                <a:lnTo>
                  <a:pt x="213" y="144"/>
                </a:lnTo>
                <a:lnTo>
                  <a:pt x="213" y="147"/>
                </a:lnTo>
                <a:close/>
                <a:moveTo>
                  <a:pt x="38" y="322"/>
                </a:moveTo>
                <a:lnTo>
                  <a:pt x="38" y="322"/>
                </a:lnTo>
                <a:lnTo>
                  <a:pt x="40" y="320"/>
                </a:lnTo>
                <a:lnTo>
                  <a:pt x="38" y="317"/>
                </a:lnTo>
                <a:lnTo>
                  <a:pt x="38" y="322"/>
                </a:lnTo>
                <a:close/>
                <a:moveTo>
                  <a:pt x="224" y="137"/>
                </a:moveTo>
                <a:lnTo>
                  <a:pt x="224" y="137"/>
                </a:lnTo>
                <a:lnTo>
                  <a:pt x="223" y="139"/>
                </a:lnTo>
                <a:lnTo>
                  <a:pt x="223" y="140"/>
                </a:lnTo>
                <a:lnTo>
                  <a:pt x="224" y="139"/>
                </a:lnTo>
                <a:lnTo>
                  <a:pt x="224" y="137"/>
                </a:lnTo>
                <a:close/>
                <a:moveTo>
                  <a:pt x="180" y="311"/>
                </a:moveTo>
                <a:lnTo>
                  <a:pt x="180" y="311"/>
                </a:lnTo>
                <a:lnTo>
                  <a:pt x="183" y="312"/>
                </a:lnTo>
                <a:lnTo>
                  <a:pt x="183" y="311"/>
                </a:lnTo>
                <a:lnTo>
                  <a:pt x="180" y="311"/>
                </a:lnTo>
                <a:close/>
                <a:moveTo>
                  <a:pt x="142" y="390"/>
                </a:moveTo>
                <a:lnTo>
                  <a:pt x="142" y="390"/>
                </a:lnTo>
                <a:lnTo>
                  <a:pt x="144" y="394"/>
                </a:lnTo>
                <a:lnTo>
                  <a:pt x="146" y="394"/>
                </a:lnTo>
                <a:lnTo>
                  <a:pt x="142" y="390"/>
                </a:lnTo>
                <a:close/>
                <a:moveTo>
                  <a:pt x="57" y="304"/>
                </a:moveTo>
                <a:lnTo>
                  <a:pt x="57" y="304"/>
                </a:lnTo>
                <a:lnTo>
                  <a:pt x="54" y="304"/>
                </a:lnTo>
                <a:lnTo>
                  <a:pt x="56" y="306"/>
                </a:lnTo>
                <a:lnTo>
                  <a:pt x="57" y="306"/>
                </a:lnTo>
                <a:lnTo>
                  <a:pt x="57" y="304"/>
                </a:lnTo>
                <a:close/>
                <a:moveTo>
                  <a:pt x="97" y="311"/>
                </a:moveTo>
                <a:lnTo>
                  <a:pt x="97" y="311"/>
                </a:lnTo>
                <a:lnTo>
                  <a:pt x="97" y="306"/>
                </a:lnTo>
                <a:lnTo>
                  <a:pt x="95" y="308"/>
                </a:lnTo>
                <a:lnTo>
                  <a:pt x="97" y="311"/>
                </a:lnTo>
                <a:close/>
                <a:moveTo>
                  <a:pt x="106" y="284"/>
                </a:moveTo>
                <a:lnTo>
                  <a:pt x="106" y="284"/>
                </a:lnTo>
                <a:lnTo>
                  <a:pt x="108" y="284"/>
                </a:lnTo>
                <a:lnTo>
                  <a:pt x="106" y="278"/>
                </a:lnTo>
                <a:lnTo>
                  <a:pt x="106" y="281"/>
                </a:lnTo>
                <a:lnTo>
                  <a:pt x="106" y="284"/>
                </a:lnTo>
                <a:close/>
                <a:moveTo>
                  <a:pt x="191" y="391"/>
                </a:moveTo>
                <a:lnTo>
                  <a:pt x="191" y="391"/>
                </a:lnTo>
                <a:lnTo>
                  <a:pt x="191" y="390"/>
                </a:lnTo>
                <a:lnTo>
                  <a:pt x="190" y="388"/>
                </a:lnTo>
                <a:lnTo>
                  <a:pt x="188" y="391"/>
                </a:lnTo>
                <a:lnTo>
                  <a:pt x="191" y="391"/>
                </a:lnTo>
                <a:close/>
                <a:moveTo>
                  <a:pt x="198" y="352"/>
                </a:moveTo>
                <a:lnTo>
                  <a:pt x="198" y="352"/>
                </a:lnTo>
                <a:lnTo>
                  <a:pt x="196" y="353"/>
                </a:lnTo>
                <a:lnTo>
                  <a:pt x="199" y="355"/>
                </a:lnTo>
                <a:lnTo>
                  <a:pt x="199" y="353"/>
                </a:lnTo>
                <a:lnTo>
                  <a:pt x="198" y="352"/>
                </a:lnTo>
                <a:close/>
                <a:moveTo>
                  <a:pt x="207" y="155"/>
                </a:moveTo>
                <a:lnTo>
                  <a:pt x="207" y="155"/>
                </a:lnTo>
                <a:lnTo>
                  <a:pt x="209" y="153"/>
                </a:lnTo>
                <a:lnTo>
                  <a:pt x="207" y="150"/>
                </a:lnTo>
                <a:lnTo>
                  <a:pt x="207" y="155"/>
                </a:lnTo>
                <a:close/>
                <a:moveTo>
                  <a:pt x="127" y="368"/>
                </a:moveTo>
                <a:lnTo>
                  <a:pt x="127" y="368"/>
                </a:lnTo>
                <a:lnTo>
                  <a:pt x="128" y="364"/>
                </a:lnTo>
                <a:lnTo>
                  <a:pt x="128" y="361"/>
                </a:lnTo>
                <a:lnTo>
                  <a:pt x="127" y="363"/>
                </a:lnTo>
                <a:lnTo>
                  <a:pt x="127" y="368"/>
                </a:lnTo>
                <a:close/>
                <a:moveTo>
                  <a:pt x="117" y="270"/>
                </a:moveTo>
                <a:lnTo>
                  <a:pt x="117" y="270"/>
                </a:lnTo>
                <a:lnTo>
                  <a:pt x="117" y="265"/>
                </a:lnTo>
                <a:lnTo>
                  <a:pt x="116" y="267"/>
                </a:lnTo>
                <a:lnTo>
                  <a:pt x="117" y="270"/>
                </a:lnTo>
                <a:close/>
                <a:moveTo>
                  <a:pt x="163" y="320"/>
                </a:moveTo>
                <a:lnTo>
                  <a:pt x="163" y="320"/>
                </a:lnTo>
                <a:lnTo>
                  <a:pt x="160" y="322"/>
                </a:lnTo>
                <a:lnTo>
                  <a:pt x="160" y="323"/>
                </a:lnTo>
                <a:lnTo>
                  <a:pt x="163" y="322"/>
                </a:lnTo>
                <a:lnTo>
                  <a:pt x="163" y="320"/>
                </a:lnTo>
                <a:close/>
                <a:moveTo>
                  <a:pt x="161" y="205"/>
                </a:moveTo>
                <a:lnTo>
                  <a:pt x="161" y="205"/>
                </a:lnTo>
                <a:lnTo>
                  <a:pt x="160" y="202"/>
                </a:lnTo>
                <a:lnTo>
                  <a:pt x="160" y="203"/>
                </a:lnTo>
                <a:lnTo>
                  <a:pt x="161" y="205"/>
                </a:lnTo>
                <a:close/>
                <a:moveTo>
                  <a:pt x="254" y="104"/>
                </a:moveTo>
                <a:lnTo>
                  <a:pt x="254" y="104"/>
                </a:lnTo>
                <a:lnTo>
                  <a:pt x="253" y="104"/>
                </a:lnTo>
                <a:lnTo>
                  <a:pt x="251" y="106"/>
                </a:lnTo>
                <a:lnTo>
                  <a:pt x="251" y="109"/>
                </a:lnTo>
                <a:lnTo>
                  <a:pt x="254" y="106"/>
                </a:lnTo>
                <a:lnTo>
                  <a:pt x="254" y="104"/>
                </a:lnTo>
                <a:close/>
                <a:moveTo>
                  <a:pt x="158" y="412"/>
                </a:moveTo>
                <a:lnTo>
                  <a:pt x="158" y="412"/>
                </a:lnTo>
                <a:lnTo>
                  <a:pt x="157" y="412"/>
                </a:lnTo>
                <a:lnTo>
                  <a:pt x="155" y="413"/>
                </a:lnTo>
                <a:lnTo>
                  <a:pt x="155" y="415"/>
                </a:lnTo>
                <a:lnTo>
                  <a:pt x="158" y="412"/>
                </a:lnTo>
                <a:close/>
                <a:moveTo>
                  <a:pt x="187" y="347"/>
                </a:moveTo>
                <a:lnTo>
                  <a:pt x="187" y="347"/>
                </a:lnTo>
                <a:lnTo>
                  <a:pt x="185" y="358"/>
                </a:lnTo>
                <a:lnTo>
                  <a:pt x="187" y="347"/>
                </a:lnTo>
                <a:close/>
                <a:moveTo>
                  <a:pt x="220" y="145"/>
                </a:moveTo>
                <a:lnTo>
                  <a:pt x="220" y="145"/>
                </a:lnTo>
                <a:lnTo>
                  <a:pt x="220" y="144"/>
                </a:lnTo>
                <a:lnTo>
                  <a:pt x="220" y="142"/>
                </a:lnTo>
                <a:lnTo>
                  <a:pt x="218" y="144"/>
                </a:lnTo>
                <a:lnTo>
                  <a:pt x="220" y="145"/>
                </a:lnTo>
                <a:close/>
                <a:moveTo>
                  <a:pt x="202" y="112"/>
                </a:moveTo>
                <a:lnTo>
                  <a:pt x="202" y="112"/>
                </a:lnTo>
                <a:lnTo>
                  <a:pt x="202" y="118"/>
                </a:lnTo>
                <a:lnTo>
                  <a:pt x="204" y="114"/>
                </a:lnTo>
                <a:lnTo>
                  <a:pt x="202" y="112"/>
                </a:lnTo>
                <a:close/>
                <a:moveTo>
                  <a:pt x="38" y="396"/>
                </a:moveTo>
                <a:lnTo>
                  <a:pt x="38" y="396"/>
                </a:lnTo>
                <a:lnTo>
                  <a:pt x="45" y="396"/>
                </a:lnTo>
                <a:lnTo>
                  <a:pt x="41" y="396"/>
                </a:lnTo>
                <a:lnTo>
                  <a:pt x="38" y="396"/>
                </a:lnTo>
                <a:close/>
                <a:moveTo>
                  <a:pt x="155" y="227"/>
                </a:moveTo>
                <a:lnTo>
                  <a:pt x="155" y="227"/>
                </a:lnTo>
                <a:lnTo>
                  <a:pt x="155" y="224"/>
                </a:lnTo>
                <a:lnTo>
                  <a:pt x="155" y="222"/>
                </a:lnTo>
                <a:lnTo>
                  <a:pt x="155" y="227"/>
                </a:lnTo>
                <a:close/>
                <a:moveTo>
                  <a:pt x="10" y="369"/>
                </a:moveTo>
                <a:lnTo>
                  <a:pt x="10" y="369"/>
                </a:lnTo>
                <a:lnTo>
                  <a:pt x="10" y="363"/>
                </a:lnTo>
                <a:lnTo>
                  <a:pt x="8" y="366"/>
                </a:lnTo>
                <a:lnTo>
                  <a:pt x="10" y="369"/>
                </a:lnTo>
                <a:close/>
                <a:moveTo>
                  <a:pt x="254" y="84"/>
                </a:moveTo>
                <a:lnTo>
                  <a:pt x="254" y="84"/>
                </a:lnTo>
                <a:lnTo>
                  <a:pt x="253" y="88"/>
                </a:lnTo>
                <a:lnTo>
                  <a:pt x="254" y="87"/>
                </a:lnTo>
                <a:lnTo>
                  <a:pt x="254" y="84"/>
                </a:lnTo>
                <a:close/>
                <a:moveTo>
                  <a:pt x="87" y="342"/>
                </a:moveTo>
                <a:lnTo>
                  <a:pt x="87" y="342"/>
                </a:lnTo>
                <a:lnTo>
                  <a:pt x="86" y="344"/>
                </a:lnTo>
                <a:lnTo>
                  <a:pt x="86" y="345"/>
                </a:lnTo>
                <a:lnTo>
                  <a:pt x="86" y="347"/>
                </a:lnTo>
                <a:lnTo>
                  <a:pt x="87" y="345"/>
                </a:lnTo>
                <a:lnTo>
                  <a:pt x="87" y="342"/>
                </a:lnTo>
                <a:close/>
                <a:moveTo>
                  <a:pt x="172" y="243"/>
                </a:moveTo>
                <a:lnTo>
                  <a:pt x="172" y="243"/>
                </a:lnTo>
                <a:lnTo>
                  <a:pt x="176" y="241"/>
                </a:lnTo>
                <a:lnTo>
                  <a:pt x="176" y="240"/>
                </a:lnTo>
                <a:lnTo>
                  <a:pt x="172" y="243"/>
                </a:lnTo>
                <a:close/>
                <a:moveTo>
                  <a:pt x="166" y="300"/>
                </a:moveTo>
                <a:lnTo>
                  <a:pt x="166" y="300"/>
                </a:lnTo>
                <a:lnTo>
                  <a:pt x="166" y="297"/>
                </a:lnTo>
                <a:lnTo>
                  <a:pt x="166" y="295"/>
                </a:lnTo>
                <a:lnTo>
                  <a:pt x="166" y="300"/>
                </a:lnTo>
                <a:close/>
                <a:moveTo>
                  <a:pt x="166" y="301"/>
                </a:moveTo>
                <a:lnTo>
                  <a:pt x="166" y="301"/>
                </a:lnTo>
                <a:lnTo>
                  <a:pt x="166" y="304"/>
                </a:lnTo>
                <a:lnTo>
                  <a:pt x="166" y="306"/>
                </a:lnTo>
                <a:lnTo>
                  <a:pt x="166" y="301"/>
                </a:lnTo>
                <a:close/>
                <a:moveTo>
                  <a:pt x="82" y="352"/>
                </a:moveTo>
                <a:lnTo>
                  <a:pt x="82" y="352"/>
                </a:lnTo>
                <a:lnTo>
                  <a:pt x="84" y="350"/>
                </a:lnTo>
                <a:lnTo>
                  <a:pt x="84" y="349"/>
                </a:lnTo>
                <a:lnTo>
                  <a:pt x="82" y="350"/>
                </a:lnTo>
                <a:lnTo>
                  <a:pt x="82" y="352"/>
                </a:lnTo>
                <a:close/>
                <a:moveTo>
                  <a:pt x="265" y="84"/>
                </a:moveTo>
                <a:lnTo>
                  <a:pt x="265" y="84"/>
                </a:lnTo>
                <a:lnTo>
                  <a:pt x="267" y="82"/>
                </a:lnTo>
                <a:lnTo>
                  <a:pt x="265" y="79"/>
                </a:lnTo>
                <a:lnTo>
                  <a:pt x="265" y="84"/>
                </a:lnTo>
                <a:close/>
                <a:moveTo>
                  <a:pt x="133" y="383"/>
                </a:moveTo>
                <a:lnTo>
                  <a:pt x="133" y="383"/>
                </a:lnTo>
                <a:lnTo>
                  <a:pt x="136" y="380"/>
                </a:lnTo>
                <a:lnTo>
                  <a:pt x="135" y="382"/>
                </a:lnTo>
                <a:lnTo>
                  <a:pt x="133" y="383"/>
                </a:lnTo>
                <a:close/>
                <a:moveTo>
                  <a:pt x="94" y="333"/>
                </a:moveTo>
                <a:lnTo>
                  <a:pt x="94" y="333"/>
                </a:lnTo>
                <a:lnTo>
                  <a:pt x="94" y="328"/>
                </a:lnTo>
                <a:lnTo>
                  <a:pt x="94" y="330"/>
                </a:lnTo>
                <a:lnTo>
                  <a:pt x="94" y="333"/>
                </a:lnTo>
                <a:close/>
                <a:moveTo>
                  <a:pt x="147" y="328"/>
                </a:moveTo>
                <a:lnTo>
                  <a:pt x="147" y="328"/>
                </a:lnTo>
                <a:lnTo>
                  <a:pt x="146" y="330"/>
                </a:lnTo>
                <a:lnTo>
                  <a:pt x="146" y="331"/>
                </a:lnTo>
                <a:lnTo>
                  <a:pt x="147" y="330"/>
                </a:lnTo>
                <a:lnTo>
                  <a:pt x="147" y="328"/>
                </a:lnTo>
                <a:close/>
                <a:moveTo>
                  <a:pt x="54" y="379"/>
                </a:moveTo>
                <a:lnTo>
                  <a:pt x="54" y="379"/>
                </a:lnTo>
                <a:lnTo>
                  <a:pt x="54" y="380"/>
                </a:lnTo>
                <a:lnTo>
                  <a:pt x="56" y="382"/>
                </a:lnTo>
                <a:lnTo>
                  <a:pt x="56" y="377"/>
                </a:lnTo>
                <a:lnTo>
                  <a:pt x="54" y="379"/>
                </a:lnTo>
                <a:close/>
                <a:moveTo>
                  <a:pt x="100" y="309"/>
                </a:moveTo>
                <a:lnTo>
                  <a:pt x="100" y="309"/>
                </a:lnTo>
                <a:lnTo>
                  <a:pt x="100" y="314"/>
                </a:lnTo>
                <a:lnTo>
                  <a:pt x="101" y="312"/>
                </a:lnTo>
                <a:lnTo>
                  <a:pt x="100" y="309"/>
                </a:lnTo>
                <a:close/>
                <a:moveTo>
                  <a:pt x="182" y="297"/>
                </a:moveTo>
                <a:lnTo>
                  <a:pt x="182" y="297"/>
                </a:lnTo>
                <a:lnTo>
                  <a:pt x="180" y="298"/>
                </a:lnTo>
                <a:lnTo>
                  <a:pt x="180" y="300"/>
                </a:lnTo>
                <a:lnTo>
                  <a:pt x="182" y="300"/>
                </a:lnTo>
                <a:lnTo>
                  <a:pt x="182" y="297"/>
                </a:lnTo>
                <a:close/>
                <a:moveTo>
                  <a:pt x="64" y="374"/>
                </a:moveTo>
                <a:lnTo>
                  <a:pt x="64" y="374"/>
                </a:lnTo>
                <a:lnTo>
                  <a:pt x="65" y="377"/>
                </a:lnTo>
                <a:lnTo>
                  <a:pt x="65" y="375"/>
                </a:lnTo>
                <a:lnTo>
                  <a:pt x="65" y="374"/>
                </a:lnTo>
                <a:lnTo>
                  <a:pt x="64" y="374"/>
                </a:lnTo>
                <a:close/>
                <a:moveTo>
                  <a:pt x="62" y="368"/>
                </a:moveTo>
                <a:lnTo>
                  <a:pt x="62" y="368"/>
                </a:lnTo>
                <a:lnTo>
                  <a:pt x="64" y="366"/>
                </a:lnTo>
                <a:lnTo>
                  <a:pt x="65" y="364"/>
                </a:lnTo>
                <a:lnTo>
                  <a:pt x="60" y="368"/>
                </a:lnTo>
                <a:lnTo>
                  <a:pt x="62" y="368"/>
                </a:lnTo>
                <a:close/>
                <a:moveTo>
                  <a:pt x="150" y="336"/>
                </a:moveTo>
                <a:lnTo>
                  <a:pt x="150" y="336"/>
                </a:lnTo>
                <a:lnTo>
                  <a:pt x="153" y="331"/>
                </a:lnTo>
                <a:lnTo>
                  <a:pt x="153" y="330"/>
                </a:lnTo>
                <a:lnTo>
                  <a:pt x="150" y="336"/>
                </a:lnTo>
                <a:close/>
                <a:moveTo>
                  <a:pt x="56" y="394"/>
                </a:moveTo>
                <a:lnTo>
                  <a:pt x="56" y="394"/>
                </a:lnTo>
                <a:lnTo>
                  <a:pt x="48" y="396"/>
                </a:lnTo>
                <a:lnTo>
                  <a:pt x="53" y="394"/>
                </a:lnTo>
                <a:lnTo>
                  <a:pt x="56" y="394"/>
                </a:lnTo>
                <a:close/>
                <a:moveTo>
                  <a:pt x="128" y="259"/>
                </a:moveTo>
                <a:lnTo>
                  <a:pt x="128" y="259"/>
                </a:lnTo>
                <a:lnTo>
                  <a:pt x="128" y="256"/>
                </a:lnTo>
                <a:lnTo>
                  <a:pt x="127" y="256"/>
                </a:lnTo>
                <a:lnTo>
                  <a:pt x="128" y="259"/>
                </a:lnTo>
                <a:close/>
                <a:moveTo>
                  <a:pt x="59" y="369"/>
                </a:moveTo>
                <a:lnTo>
                  <a:pt x="59" y="369"/>
                </a:lnTo>
                <a:lnTo>
                  <a:pt x="59" y="372"/>
                </a:lnTo>
                <a:lnTo>
                  <a:pt x="60" y="372"/>
                </a:lnTo>
                <a:lnTo>
                  <a:pt x="59" y="369"/>
                </a:lnTo>
                <a:close/>
                <a:moveTo>
                  <a:pt x="179" y="287"/>
                </a:moveTo>
                <a:lnTo>
                  <a:pt x="179" y="287"/>
                </a:lnTo>
                <a:lnTo>
                  <a:pt x="180" y="287"/>
                </a:lnTo>
                <a:lnTo>
                  <a:pt x="180" y="286"/>
                </a:lnTo>
                <a:lnTo>
                  <a:pt x="180" y="284"/>
                </a:lnTo>
                <a:lnTo>
                  <a:pt x="179" y="286"/>
                </a:lnTo>
                <a:lnTo>
                  <a:pt x="179" y="287"/>
                </a:lnTo>
                <a:close/>
                <a:moveTo>
                  <a:pt x="157" y="416"/>
                </a:moveTo>
                <a:lnTo>
                  <a:pt x="157" y="416"/>
                </a:lnTo>
                <a:lnTo>
                  <a:pt x="158" y="416"/>
                </a:lnTo>
                <a:lnTo>
                  <a:pt x="161" y="413"/>
                </a:lnTo>
                <a:lnTo>
                  <a:pt x="157" y="416"/>
                </a:lnTo>
                <a:close/>
                <a:moveTo>
                  <a:pt x="210" y="84"/>
                </a:moveTo>
                <a:lnTo>
                  <a:pt x="210" y="84"/>
                </a:lnTo>
                <a:lnTo>
                  <a:pt x="209" y="80"/>
                </a:lnTo>
                <a:lnTo>
                  <a:pt x="209" y="84"/>
                </a:lnTo>
                <a:lnTo>
                  <a:pt x="210" y="84"/>
                </a:lnTo>
                <a:close/>
                <a:moveTo>
                  <a:pt x="232" y="115"/>
                </a:moveTo>
                <a:lnTo>
                  <a:pt x="232" y="115"/>
                </a:lnTo>
                <a:lnTo>
                  <a:pt x="234" y="114"/>
                </a:lnTo>
                <a:lnTo>
                  <a:pt x="235" y="112"/>
                </a:lnTo>
                <a:lnTo>
                  <a:pt x="232" y="115"/>
                </a:lnTo>
                <a:close/>
                <a:moveTo>
                  <a:pt x="158" y="219"/>
                </a:moveTo>
                <a:lnTo>
                  <a:pt x="158" y="219"/>
                </a:lnTo>
                <a:lnTo>
                  <a:pt x="157" y="221"/>
                </a:lnTo>
                <a:lnTo>
                  <a:pt x="158" y="222"/>
                </a:lnTo>
                <a:lnTo>
                  <a:pt x="158" y="221"/>
                </a:lnTo>
                <a:lnTo>
                  <a:pt x="158" y="219"/>
                </a:lnTo>
                <a:close/>
                <a:moveTo>
                  <a:pt x="191" y="207"/>
                </a:moveTo>
                <a:lnTo>
                  <a:pt x="191" y="207"/>
                </a:lnTo>
                <a:lnTo>
                  <a:pt x="193" y="205"/>
                </a:lnTo>
                <a:lnTo>
                  <a:pt x="193" y="203"/>
                </a:lnTo>
                <a:lnTo>
                  <a:pt x="191" y="207"/>
                </a:lnTo>
                <a:close/>
                <a:moveTo>
                  <a:pt x="138" y="374"/>
                </a:moveTo>
                <a:lnTo>
                  <a:pt x="138" y="374"/>
                </a:lnTo>
                <a:lnTo>
                  <a:pt x="135" y="377"/>
                </a:lnTo>
                <a:lnTo>
                  <a:pt x="138" y="375"/>
                </a:lnTo>
                <a:lnTo>
                  <a:pt x="138" y="374"/>
                </a:lnTo>
                <a:close/>
                <a:moveTo>
                  <a:pt x="215" y="66"/>
                </a:moveTo>
                <a:lnTo>
                  <a:pt x="215" y="66"/>
                </a:lnTo>
                <a:lnTo>
                  <a:pt x="215" y="62"/>
                </a:lnTo>
                <a:lnTo>
                  <a:pt x="215" y="63"/>
                </a:lnTo>
                <a:lnTo>
                  <a:pt x="215" y="66"/>
                </a:lnTo>
                <a:close/>
                <a:moveTo>
                  <a:pt x="177" y="306"/>
                </a:moveTo>
                <a:lnTo>
                  <a:pt x="177" y="306"/>
                </a:lnTo>
                <a:lnTo>
                  <a:pt x="176" y="306"/>
                </a:lnTo>
                <a:lnTo>
                  <a:pt x="174" y="306"/>
                </a:lnTo>
                <a:lnTo>
                  <a:pt x="177" y="306"/>
                </a:lnTo>
                <a:close/>
                <a:moveTo>
                  <a:pt x="163" y="213"/>
                </a:moveTo>
                <a:lnTo>
                  <a:pt x="163" y="213"/>
                </a:lnTo>
                <a:lnTo>
                  <a:pt x="163" y="215"/>
                </a:lnTo>
                <a:lnTo>
                  <a:pt x="165" y="216"/>
                </a:lnTo>
                <a:lnTo>
                  <a:pt x="166" y="215"/>
                </a:lnTo>
                <a:lnTo>
                  <a:pt x="165" y="215"/>
                </a:lnTo>
                <a:lnTo>
                  <a:pt x="163" y="213"/>
                </a:lnTo>
                <a:close/>
                <a:moveTo>
                  <a:pt x="35" y="398"/>
                </a:moveTo>
                <a:lnTo>
                  <a:pt x="35" y="398"/>
                </a:lnTo>
                <a:lnTo>
                  <a:pt x="43" y="399"/>
                </a:lnTo>
                <a:lnTo>
                  <a:pt x="35" y="398"/>
                </a:lnTo>
                <a:close/>
                <a:moveTo>
                  <a:pt x="248" y="90"/>
                </a:moveTo>
                <a:lnTo>
                  <a:pt x="248" y="90"/>
                </a:lnTo>
                <a:lnTo>
                  <a:pt x="245" y="91"/>
                </a:lnTo>
                <a:lnTo>
                  <a:pt x="247" y="93"/>
                </a:lnTo>
                <a:lnTo>
                  <a:pt x="248" y="90"/>
                </a:lnTo>
                <a:close/>
                <a:moveTo>
                  <a:pt x="194" y="342"/>
                </a:moveTo>
                <a:lnTo>
                  <a:pt x="194" y="342"/>
                </a:lnTo>
                <a:lnTo>
                  <a:pt x="194" y="339"/>
                </a:lnTo>
                <a:lnTo>
                  <a:pt x="194" y="342"/>
                </a:lnTo>
                <a:close/>
                <a:moveTo>
                  <a:pt x="26" y="353"/>
                </a:moveTo>
                <a:lnTo>
                  <a:pt x="26" y="353"/>
                </a:lnTo>
                <a:lnTo>
                  <a:pt x="26" y="358"/>
                </a:lnTo>
                <a:lnTo>
                  <a:pt x="26" y="353"/>
                </a:lnTo>
                <a:close/>
                <a:moveTo>
                  <a:pt x="68" y="377"/>
                </a:moveTo>
                <a:lnTo>
                  <a:pt x="68" y="377"/>
                </a:lnTo>
                <a:lnTo>
                  <a:pt x="70" y="375"/>
                </a:lnTo>
                <a:lnTo>
                  <a:pt x="68" y="374"/>
                </a:lnTo>
                <a:lnTo>
                  <a:pt x="68" y="375"/>
                </a:lnTo>
                <a:lnTo>
                  <a:pt x="68" y="377"/>
                </a:lnTo>
                <a:close/>
                <a:moveTo>
                  <a:pt x="172" y="233"/>
                </a:moveTo>
                <a:lnTo>
                  <a:pt x="172" y="233"/>
                </a:lnTo>
                <a:lnTo>
                  <a:pt x="176" y="232"/>
                </a:lnTo>
                <a:lnTo>
                  <a:pt x="172" y="232"/>
                </a:lnTo>
                <a:lnTo>
                  <a:pt x="172" y="233"/>
                </a:lnTo>
                <a:close/>
                <a:moveTo>
                  <a:pt x="179" y="238"/>
                </a:moveTo>
                <a:lnTo>
                  <a:pt x="179" y="238"/>
                </a:lnTo>
                <a:lnTo>
                  <a:pt x="177" y="238"/>
                </a:lnTo>
                <a:lnTo>
                  <a:pt x="177" y="240"/>
                </a:lnTo>
                <a:lnTo>
                  <a:pt x="179" y="240"/>
                </a:lnTo>
                <a:lnTo>
                  <a:pt x="179" y="238"/>
                </a:lnTo>
                <a:close/>
                <a:moveTo>
                  <a:pt x="64" y="372"/>
                </a:moveTo>
                <a:lnTo>
                  <a:pt x="64" y="372"/>
                </a:lnTo>
                <a:lnTo>
                  <a:pt x="65" y="371"/>
                </a:lnTo>
                <a:lnTo>
                  <a:pt x="62" y="371"/>
                </a:lnTo>
                <a:lnTo>
                  <a:pt x="64" y="372"/>
                </a:lnTo>
                <a:close/>
                <a:moveTo>
                  <a:pt x="67" y="301"/>
                </a:moveTo>
                <a:lnTo>
                  <a:pt x="67" y="301"/>
                </a:lnTo>
                <a:lnTo>
                  <a:pt x="65" y="301"/>
                </a:lnTo>
                <a:lnTo>
                  <a:pt x="62" y="300"/>
                </a:lnTo>
                <a:lnTo>
                  <a:pt x="62" y="301"/>
                </a:lnTo>
                <a:lnTo>
                  <a:pt x="67" y="301"/>
                </a:lnTo>
                <a:close/>
                <a:moveTo>
                  <a:pt x="158" y="213"/>
                </a:moveTo>
                <a:lnTo>
                  <a:pt x="158" y="213"/>
                </a:lnTo>
                <a:lnTo>
                  <a:pt x="158" y="211"/>
                </a:lnTo>
                <a:lnTo>
                  <a:pt x="157" y="211"/>
                </a:lnTo>
                <a:lnTo>
                  <a:pt x="158" y="213"/>
                </a:lnTo>
                <a:close/>
                <a:moveTo>
                  <a:pt x="142" y="421"/>
                </a:moveTo>
                <a:lnTo>
                  <a:pt x="142" y="421"/>
                </a:lnTo>
                <a:lnTo>
                  <a:pt x="138" y="418"/>
                </a:lnTo>
                <a:lnTo>
                  <a:pt x="142" y="421"/>
                </a:lnTo>
                <a:close/>
                <a:moveTo>
                  <a:pt x="177" y="327"/>
                </a:moveTo>
                <a:lnTo>
                  <a:pt x="177" y="327"/>
                </a:lnTo>
                <a:lnTo>
                  <a:pt x="180" y="327"/>
                </a:lnTo>
                <a:lnTo>
                  <a:pt x="179" y="325"/>
                </a:lnTo>
                <a:lnTo>
                  <a:pt x="177" y="327"/>
                </a:lnTo>
                <a:close/>
                <a:moveTo>
                  <a:pt x="171" y="319"/>
                </a:moveTo>
                <a:lnTo>
                  <a:pt x="171" y="319"/>
                </a:lnTo>
                <a:lnTo>
                  <a:pt x="171" y="320"/>
                </a:lnTo>
                <a:lnTo>
                  <a:pt x="171" y="319"/>
                </a:lnTo>
                <a:close/>
                <a:moveTo>
                  <a:pt x="250" y="110"/>
                </a:moveTo>
                <a:lnTo>
                  <a:pt x="250" y="110"/>
                </a:lnTo>
                <a:lnTo>
                  <a:pt x="245" y="115"/>
                </a:lnTo>
                <a:lnTo>
                  <a:pt x="250" y="110"/>
                </a:lnTo>
                <a:close/>
                <a:moveTo>
                  <a:pt x="254" y="91"/>
                </a:moveTo>
                <a:lnTo>
                  <a:pt x="254" y="91"/>
                </a:lnTo>
                <a:lnTo>
                  <a:pt x="254" y="93"/>
                </a:lnTo>
                <a:lnTo>
                  <a:pt x="253" y="93"/>
                </a:lnTo>
                <a:lnTo>
                  <a:pt x="253" y="95"/>
                </a:lnTo>
                <a:lnTo>
                  <a:pt x="254" y="93"/>
                </a:lnTo>
                <a:lnTo>
                  <a:pt x="254" y="91"/>
                </a:lnTo>
                <a:close/>
                <a:moveTo>
                  <a:pt x="34" y="322"/>
                </a:moveTo>
                <a:lnTo>
                  <a:pt x="34" y="322"/>
                </a:lnTo>
                <a:lnTo>
                  <a:pt x="35" y="320"/>
                </a:lnTo>
                <a:lnTo>
                  <a:pt x="35" y="319"/>
                </a:lnTo>
                <a:lnTo>
                  <a:pt x="34" y="320"/>
                </a:lnTo>
                <a:lnTo>
                  <a:pt x="34" y="322"/>
                </a:lnTo>
                <a:close/>
                <a:moveTo>
                  <a:pt x="112" y="274"/>
                </a:moveTo>
                <a:lnTo>
                  <a:pt x="112" y="274"/>
                </a:lnTo>
                <a:lnTo>
                  <a:pt x="112" y="270"/>
                </a:lnTo>
                <a:lnTo>
                  <a:pt x="111" y="273"/>
                </a:lnTo>
                <a:lnTo>
                  <a:pt x="112" y="274"/>
                </a:lnTo>
                <a:close/>
                <a:moveTo>
                  <a:pt x="182" y="136"/>
                </a:moveTo>
                <a:lnTo>
                  <a:pt x="182" y="136"/>
                </a:lnTo>
                <a:lnTo>
                  <a:pt x="180" y="140"/>
                </a:lnTo>
                <a:lnTo>
                  <a:pt x="182" y="137"/>
                </a:lnTo>
                <a:lnTo>
                  <a:pt x="182" y="136"/>
                </a:lnTo>
                <a:close/>
                <a:moveTo>
                  <a:pt x="38" y="383"/>
                </a:moveTo>
                <a:lnTo>
                  <a:pt x="38" y="383"/>
                </a:lnTo>
                <a:lnTo>
                  <a:pt x="38" y="382"/>
                </a:lnTo>
                <a:lnTo>
                  <a:pt x="38" y="383"/>
                </a:lnTo>
                <a:close/>
                <a:moveTo>
                  <a:pt x="87" y="308"/>
                </a:moveTo>
                <a:lnTo>
                  <a:pt x="87" y="308"/>
                </a:lnTo>
                <a:lnTo>
                  <a:pt x="89" y="308"/>
                </a:lnTo>
                <a:lnTo>
                  <a:pt x="87" y="306"/>
                </a:lnTo>
                <a:lnTo>
                  <a:pt x="87" y="308"/>
                </a:lnTo>
                <a:close/>
                <a:moveTo>
                  <a:pt x="270" y="71"/>
                </a:moveTo>
                <a:lnTo>
                  <a:pt x="270" y="71"/>
                </a:lnTo>
                <a:lnTo>
                  <a:pt x="267" y="73"/>
                </a:lnTo>
                <a:lnTo>
                  <a:pt x="270" y="71"/>
                </a:lnTo>
                <a:close/>
                <a:moveTo>
                  <a:pt x="120" y="273"/>
                </a:moveTo>
                <a:lnTo>
                  <a:pt x="120" y="273"/>
                </a:lnTo>
                <a:lnTo>
                  <a:pt x="122" y="271"/>
                </a:lnTo>
                <a:lnTo>
                  <a:pt x="120" y="270"/>
                </a:lnTo>
                <a:lnTo>
                  <a:pt x="120" y="271"/>
                </a:lnTo>
                <a:lnTo>
                  <a:pt x="120" y="273"/>
                </a:lnTo>
                <a:close/>
                <a:moveTo>
                  <a:pt x="90" y="300"/>
                </a:moveTo>
                <a:lnTo>
                  <a:pt x="90" y="300"/>
                </a:lnTo>
                <a:lnTo>
                  <a:pt x="90" y="303"/>
                </a:lnTo>
                <a:lnTo>
                  <a:pt x="90" y="301"/>
                </a:lnTo>
                <a:lnTo>
                  <a:pt x="90" y="300"/>
                </a:lnTo>
                <a:close/>
                <a:moveTo>
                  <a:pt x="180" y="211"/>
                </a:moveTo>
                <a:lnTo>
                  <a:pt x="180" y="211"/>
                </a:lnTo>
                <a:lnTo>
                  <a:pt x="185" y="210"/>
                </a:lnTo>
                <a:lnTo>
                  <a:pt x="180" y="211"/>
                </a:lnTo>
                <a:close/>
                <a:moveTo>
                  <a:pt x="179" y="317"/>
                </a:moveTo>
                <a:lnTo>
                  <a:pt x="179" y="317"/>
                </a:lnTo>
                <a:lnTo>
                  <a:pt x="180" y="319"/>
                </a:lnTo>
                <a:lnTo>
                  <a:pt x="179" y="315"/>
                </a:lnTo>
                <a:lnTo>
                  <a:pt x="179" y="317"/>
                </a:lnTo>
                <a:close/>
                <a:moveTo>
                  <a:pt x="94" y="336"/>
                </a:moveTo>
                <a:lnTo>
                  <a:pt x="94" y="336"/>
                </a:lnTo>
                <a:lnTo>
                  <a:pt x="94" y="338"/>
                </a:lnTo>
                <a:lnTo>
                  <a:pt x="94" y="339"/>
                </a:lnTo>
                <a:lnTo>
                  <a:pt x="94" y="336"/>
                </a:lnTo>
                <a:close/>
                <a:moveTo>
                  <a:pt x="169" y="232"/>
                </a:moveTo>
                <a:lnTo>
                  <a:pt x="169" y="232"/>
                </a:lnTo>
                <a:lnTo>
                  <a:pt x="169" y="237"/>
                </a:lnTo>
                <a:lnTo>
                  <a:pt x="169" y="233"/>
                </a:lnTo>
                <a:lnTo>
                  <a:pt x="169" y="232"/>
                </a:lnTo>
                <a:close/>
                <a:moveTo>
                  <a:pt x="196" y="331"/>
                </a:moveTo>
                <a:lnTo>
                  <a:pt x="196" y="331"/>
                </a:lnTo>
                <a:lnTo>
                  <a:pt x="196" y="328"/>
                </a:lnTo>
                <a:lnTo>
                  <a:pt x="196" y="330"/>
                </a:lnTo>
                <a:lnTo>
                  <a:pt x="196" y="331"/>
                </a:lnTo>
                <a:close/>
                <a:moveTo>
                  <a:pt x="48" y="301"/>
                </a:moveTo>
                <a:lnTo>
                  <a:pt x="48" y="301"/>
                </a:lnTo>
                <a:lnTo>
                  <a:pt x="48" y="303"/>
                </a:lnTo>
                <a:lnTo>
                  <a:pt x="49" y="303"/>
                </a:lnTo>
                <a:lnTo>
                  <a:pt x="48" y="301"/>
                </a:lnTo>
                <a:close/>
                <a:moveTo>
                  <a:pt x="231" y="125"/>
                </a:moveTo>
                <a:lnTo>
                  <a:pt x="231" y="125"/>
                </a:lnTo>
                <a:lnTo>
                  <a:pt x="232" y="123"/>
                </a:lnTo>
                <a:lnTo>
                  <a:pt x="231" y="121"/>
                </a:lnTo>
                <a:lnTo>
                  <a:pt x="231" y="125"/>
                </a:lnTo>
                <a:close/>
                <a:moveTo>
                  <a:pt x="75" y="361"/>
                </a:moveTo>
                <a:lnTo>
                  <a:pt x="75" y="361"/>
                </a:lnTo>
                <a:lnTo>
                  <a:pt x="75" y="363"/>
                </a:lnTo>
                <a:lnTo>
                  <a:pt x="75" y="361"/>
                </a:lnTo>
                <a:close/>
                <a:moveTo>
                  <a:pt x="169" y="300"/>
                </a:moveTo>
                <a:lnTo>
                  <a:pt x="169" y="300"/>
                </a:lnTo>
                <a:lnTo>
                  <a:pt x="171" y="298"/>
                </a:lnTo>
                <a:lnTo>
                  <a:pt x="171" y="297"/>
                </a:lnTo>
                <a:lnTo>
                  <a:pt x="169" y="300"/>
                </a:lnTo>
                <a:close/>
                <a:moveTo>
                  <a:pt x="174" y="274"/>
                </a:moveTo>
                <a:lnTo>
                  <a:pt x="174" y="274"/>
                </a:lnTo>
                <a:lnTo>
                  <a:pt x="174" y="278"/>
                </a:lnTo>
                <a:lnTo>
                  <a:pt x="174" y="274"/>
                </a:lnTo>
                <a:close/>
                <a:moveTo>
                  <a:pt x="193" y="169"/>
                </a:moveTo>
                <a:lnTo>
                  <a:pt x="193" y="169"/>
                </a:lnTo>
                <a:lnTo>
                  <a:pt x="194" y="174"/>
                </a:lnTo>
                <a:lnTo>
                  <a:pt x="193" y="169"/>
                </a:lnTo>
                <a:close/>
                <a:moveTo>
                  <a:pt x="242" y="104"/>
                </a:moveTo>
                <a:lnTo>
                  <a:pt x="242" y="104"/>
                </a:lnTo>
                <a:lnTo>
                  <a:pt x="240" y="106"/>
                </a:lnTo>
                <a:lnTo>
                  <a:pt x="240" y="107"/>
                </a:lnTo>
                <a:lnTo>
                  <a:pt x="242" y="106"/>
                </a:lnTo>
                <a:lnTo>
                  <a:pt x="242" y="104"/>
                </a:lnTo>
                <a:close/>
                <a:moveTo>
                  <a:pt x="177" y="301"/>
                </a:moveTo>
                <a:lnTo>
                  <a:pt x="177" y="301"/>
                </a:lnTo>
                <a:lnTo>
                  <a:pt x="177" y="300"/>
                </a:lnTo>
                <a:lnTo>
                  <a:pt x="174" y="303"/>
                </a:lnTo>
                <a:lnTo>
                  <a:pt x="177" y="301"/>
                </a:lnTo>
                <a:close/>
                <a:moveTo>
                  <a:pt x="155" y="203"/>
                </a:moveTo>
                <a:lnTo>
                  <a:pt x="155" y="203"/>
                </a:lnTo>
                <a:lnTo>
                  <a:pt x="155" y="205"/>
                </a:lnTo>
                <a:lnTo>
                  <a:pt x="157" y="205"/>
                </a:lnTo>
                <a:lnTo>
                  <a:pt x="155" y="203"/>
                </a:lnTo>
                <a:close/>
                <a:moveTo>
                  <a:pt x="180" y="123"/>
                </a:moveTo>
                <a:lnTo>
                  <a:pt x="180" y="123"/>
                </a:lnTo>
                <a:lnTo>
                  <a:pt x="179" y="126"/>
                </a:lnTo>
                <a:lnTo>
                  <a:pt x="180" y="123"/>
                </a:lnTo>
                <a:close/>
                <a:moveTo>
                  <a:pt x="19" y="385"/>
                </a:moveTo>
                <a:lnTo>
                  <a:pt x="19" y="385"/>
                </a:lnTo>
                <a:lnTo>
                  <a:pt x="19" y="383"/>
                </a:lnTo>
                <a:lnTo>
                  <a:pt x="19" y="385"/>
                </a:lnTo>
                <a:close/>
                <a:moveTo>
                  <a:pt x="95" y="293"/>
                </a:moveTo>
                <a:lnTo>
                  <a:pt x="95" y="293"/>
                </a:lnTo>
                <a:lnTo>
                  <a:pt x="95" y="292"/>
                </a:lnTo>
                <a:lnTo>
                  <a:pt x="95" y="290"/>
                </a:lnTo>
                <a:lnTo>
                  <a:pt x="95" y="292"/>
                </a:lnTo>
                <a:lnTo>
                  <a:pt x="95" y="293"/>
                </a:lnTo>
                <a:close/>
                <a:moveTo>
                  <a:pt x="174" y="325"/>
                </a:moveTo>
                <a:lnTo>
                  <a:pt x="174" y="325"/>
                </a:lnTo>
                <a:lnTo>
                  <a:pt x="172" y="323"/>
                </a:lnTo>
                <a:lnTo>
                  <a:pt x="171" y="325"/>
                </a:lnTo>
                <a:lnTo>
                  <a:pt x="174" y="325"/>
                </a:lnTo>
                <a:close/>
                <a:moveTo>
                  <a:pt x="82" y="287"/>
                </a:moveTo>
                <a:lnTo>
                  <a:pt x="82" y="287"/>
                </a:lnTo>
                <a:lnTo>
                  <a:pt x="81" y="290"/>
                </a:lnTo>
                <a:lnTo>
                  <a:pt x="82" y="287"/>
                </a:lnTo>
                <a:close/>
                <a:moveTo>
                  <a:pt x="210" y="147"/>
                </a:moveTo>
                <a:lnTo>
                  <a:pt x="210" y="147"/>
                </a:lnTo>
                <a:lnTo>
                  <a:pt x="210" y="148"/>
                </a:lnTo>
                <a:lnTo>
                  <a:pt x="210" y="150"/>
                </a:lnTo>
                <a:lnTo>
                  <a:pt x="210" y="147"/>
                </a:lnTo>
                <a:close/>
                <a:moveTo>
                  <a:pt x="46" y="374"/>
                </a:moveTo>
                <a:lnTo>
                  <a:pt x="46" y="374"/>
                </a:lnTo>
                <a:lnTo>
                  <a:pt x="45" y="374"/>
                </a:lnTo>
                <a:lnTo>
                  <a:pt x="46" y="374"/>
                </a:lnTo>
                <a:close/>
                <a:moveTo>
                  <a:pt x="221" y="17"/>
                </a:moveTo>
                <a:lnTo>
                  <a:pt x="221" y="17"/>
                </a:lnTo>
                <a:lnTo>
                  <a:pt x="221" y="16"/>
                </a:lnTo>
                <a:lnTo>
                  <a:pt x="220" y="14"/>
                </a:lnTo>
                <a:lnTo>
                  <a:pt x="221" y="17"/>
                </a:lnTo>
                <a:close/>
                <a:moveTo>
                  <a:pt x="45" y="379"/>
                </a:moveTo>
                <a:lnTo>
                  <a:pt x="45" y="379"/>
                </a:lnTo>
                <a:lnTo>
                  <a:pt x="46" y="379"/>
                </a:lnTo>
                <a:lnTo>
                  <a:pt x="46" y="377"/>
                </a:lnTo>
                <a:lnTo>
                  <a:pt x="45" y="377"/>
                </a:lnTo>
                <a:lnTo>
                  <a:pt x="45" y="379"/>
                </a:lnTo>
                <a:close/>
                <a:moveTo>
                  <a:pt x="136" y="345"/>
                </a:moveTo>
                <a:lnTo>
                  <a:pt x="136" y="345"/>
                </a:lnTo>
                <a:lnTo>
                  <a:pt x="135" y="349"/>
                </a:lnTo>
                <a:lnTo>
                  <a:pt x="136" y="347"/>
                </a:lnTo>
                <a:lnTo>
                  <a:pt x="136" y="345"/>
                </a:lnTo>
                <a:close/>
                <a:moveTo>
                  <a:pt x="32" y="330"/>
                </a:moveTo>
                <a:lnTo>
                  <a:pt x="32" y="330"/>
                </a:lnTo>
                <a:lnTo>
                  <a:pt x="32" y="327"/>
                </a:lnTo>
                <a:lnTo>
                  <a:pt x="30" y="327"/>
                </a:lnTo>
                <a:lnTo>
                  <a:pt x="32" y="330"/>
                </a:lnTo>
                <a:close/>
                <a:moveTo>
                  <a:pt x="146" y="341"/>
                </a:moveTo>
                <a:lnTo>
                  <a:pt x="146" y="341"/>
                </a:lnTo>
                <a:lnTo>
                  <a:pt x="146" y="344"/>
                </a:lnTo>
                <a:lnTo>
                  <a:pt x="146" y="342"/>
                </a:lnTo>
                <a:lnTo>
                  <a:pt x="146" y="341"/>
                </a:lnTo>
                <a:close/>
                <a:moveTo>
                  <a:pt x="168" y="320"/>
                </a:moveTo>
                <a:lnTo>
                  <a:pt x="168" y="320"/>
                </a:lnTo>
                <a:lnTo>
                  <a:pt x="166" y="322"/>
                </a:lnTo>
                <a:lnTo>
                  <a:pt x="168" y="320"/>
                </a:lnTo>
                <a:close/>
                <a:moveTo>
                  <a:pt x="283" y="71"/>
                </a:moveTo>
                <a:lnTo>
                  <a:pt x="283" y="71"/>
                </a:lnTo>
                <a:lnTo>
                  <a:pt x="281" y="71"/>
                </a:lnTo>
                <a:lnTo>
                  <a:pt x="281" y="73"/>
                </a:lnTo>
                <a:lnTo>
                  <a:pt x="283" y="71"/>
                </a:lnTo>
                <a:close/>
                <a:moveTo>
                  <a:pt x="136" y="248"/>
                </a:moveTo>
                <a:lnTo>
                  <a:pt x="136" y="248"/>
                </a:lnTo>
                <a:lnTo>
                  <a:pt x="136" y="249"/>
                </a:lnTo>
                <a:lnTo>
                  <a:pt x="138" y="248"/>
                </a:lnTo>
                <a:lnTo>
                  <a:pt x="136" y="248"/>
                </a:lnTo>
                <a:close/>
                <a:moveTo>
                  <a:pt x="71" y="364"/>
                </a:moveTo>
                <a:lnTo>
                  <a:pt x="71" y="364"/>
                </a:lnTo>
                <a:lnTo>
                  <a:pt x="70" y="366"/>
                </a:lnTo>
                <a:lnTo>
                  <a:pt x="71" y="368"/>
                </a:lnTo>
                <a:lnTo>
                  <a:pt x="71" y="366"/>
                </a:lnTo>
                <a:lnTo>
                  <a:pt x="71" y="364"/>
                </a:lnTo>
                <a:close/>
                <a:moveTo>
                  <a:pt x="114" y="276"/>
                </a:moveTo>
                <a:lnTo>
                  <a:pt x="114" y="276"/>
                </a:lnTo>
                <a:lnTo>
                  <a:pt x="116" y="274"/>
                </a:lnTo>
                <a:lnTo>
                  <a:pt x="114" y="273"/>
                </a:lnTo>
                <a:lnTo>
                  <a:pt x="114" y="276"/>
                </a:lnTo>
                <a:close/>
                <a:moveTo>
                  <a:pt x="157" y="327"/>
                </a:moveTo>
                <a:lnTo>
                  <a:pt x="157" y="327"/>
                </a:lnTo>
                <a:lnTo>
                  <a:pt x="155" y="327"/>
                </a:lnTo>
                <a:lnTo>
                  <a:pt x="155" y="328"/>
                </a:lnTo>
                <a:lnTo>
                  <a:pt x="157" y="327"/>
                </a:lnTo>
                <a:close/>
                <a:moveTo>
                  <a:pt x="16" y="382"/>
                </a:moveTo>
                <a:lnTo>
                  <a:pt x="16" y="382"/>
                </a:lnTo>
                <a:lnTo>
                  <a:pt x="15" y="380"/>
                </a:lnTo>
                <a:lnTo>
                  <a:pt x="15" y="382"/>
                </a:lnTo>
                <a:lnTo>
                  <a:pt x="16" y="382"/>
                </a:lnTo>
                <a:close/>
                <a:moveTo>
                  <a:pt x="21" y="355"/>
                </a:moveTo>
                <a:lnTo>
                  <a:pt x="21" y="355"/>
                </a:lnTo>
                <a:lnTo>
                  <a:pt x="21" y="358"/>
                </a:lnTo>
                <a:lnTo>
                  <a:pt x="21" y="355"/>
                </a:lnTo>
                <a:close/>
                <a:moveTo>
                  <a:pt x="149" y="232"/>
                </a:moveTo>
                <a:lnTo>
                  <a:pt x="149" y="232"/>
                </a:lnTo>
                <a:lnTo>
                  <a:pt x="149" y="235"/>
                </a:lnTo>
                <a:lnTo>
                  <a:pt x="149" y="233"/>
                </a:lnTo>
                <a:lnTo>
                  <a:pt x="149" y="232"/>
                </a:lnTo>
                <a:close/>
                <a:moveTo>
                  <a:pt x="29" y="380"/>
                </a:moveTo>
                <a:lnTo>
                  <a:pt x="29" y="380"/>
                </a:lnTo>
                <a:lnTo>
                  <a:pt x="29" y="382"/>
                </a:lnTo>
                <a:lnTo>
                  <a:pt x="29" y="380"/>
                </a:lnTo>
                <a:close/>
                <a:moveTo>
                  <a:pt x="188" y="174"/>
                </a:moveTo>
                <a:lnTo>
                  <a:pt x="188" y="174"/>
                </a:lnTo>
                <a:lnTo>
                  <a:pt x="190" y="174"/>
                </a:lnTo>
                <a:lnTo>
                  <a:pt x="190" y="172"/>
                </a:lnTo>
                <a:lnTo>
                  <a:pt x="188" y="174"/>
                </a:lnTo>
                <a:close/>
                <a:moveTo>
                  <a:pt x="188" y="393"/>
                </a:moveTo>
                <a:lnTo>
                  <a:pt x="188" y="393"/>
                </a:lnTo>
                <a:lnTo>
                  <a:pt x="188" y="394"/>
                </a:lnTo>
                <a:lnTo>
                  <a:pt x="190" y="394"/>
                </a:lnTo>
                <a:lnTo>
                  <a:pt x="188" y="393"/>
                </a:lnTo>
                <a:close/>
                <a:moveTo>
                  <a:pt x="174" y="175"/>
                </a:moveTo>
                <a:lnTo>
                  <a:pt x="174" y="175"/>
                </a:lnTo>
                <a:lnTo>
                  <a:pt x="177" y="175"/>
                </a:lnTo>
                <a:lnTo>
                  <a:pt x="176" y="174"/>
                </a:lnTo>
                <a:lnTo>
                  <a:pt x="174" y="175"/>
                </a:lnTo>
                <a:close/>
                <a:moveTo>
                  <a:pt x="60" y="383"/>
                </a:moveTo>
                <a:lnTo>
                  <a:pt x="60" y="383"/>
                </a:lnTo>
                <a:lnTo>
                  <a:pt x="59" y="383"/>
                </a:lnTo>
                <a:lnTo>
                  <a:pt x="59" y="385"/>
                </a:lnTo>
                <a:lnTo>
                  <a:pt x="60" y="383"/>
                </a:lnTo>
                <a:close/>
                <a:moveTo>
                  <a:pt x="180" y="161"/>
                </a:moveTo>
                <a:lnTo>
                  <a:pt x="180" y="161"/>
                </a:lnTo>
                <a:lnTo>
                  <a:pt x="180" y="164"/>
                </a:lnTo>
                <a:lnTo>
                  <a:pt x="180" y="162"/>
                </a:lnTo>
                <a:lnTo>
                  <a:pt x="180" y="161"/>
                </a:lnTo>
                <a:close/>
                <a:moveTo>
                  <a:pt x="223" y="133"/>
                </a:moveTo>
                <a:lnTo>
                  <a:pt x="223" y="133"/>
                </a:lnTo>
                <a:lnTo>
                  <a:pt x="223" y="134"/>
                </a:lnTo>
                <a:lnTo>
                  <a:pt x="223" y="133"/>
                </a:lnTo>
                <a:close/>
                <a:moveTo>
                  <a:pt x="185" y="257"/>
                </a:moveTo>
                <a:lnTo>
                  <a:pt x="185" y="257"/>
                </a:lnTo>
                <a:lnTo>
                  <a:pt x="183" y="254"/>
                </a:lnTo>
                <a:lnTo>
                  <a:pt x="185" y="257"/>
                </a:lnTo>
                <a:close/>
                <a:moveTo>
                  <a:pt x="149" y="418"/>
                </a:moveTo>
                <a:lnTo>
                  <a:pt x="149" y="418"/>
                </a:lnTo>
                <a:lnTo>
                  <a:pt x="149" y="416"/>
                </a:lnTo>
                <a:lnTo>
                  <a:pt x="147" y="416"/>
                </a:lnTo>
                <a:lnTo>
                  <a:pt x="149" y="418"/>
                </a:lnTo>
                <a:close/>
                <a:moveTo>
                  <a:pt x="153" y="420"/>
                </a:moveTo>
                <a:lnTo>
                  <a:pt x="153" y="420"/>
                </a:lnTo>
                <a:lnTo>
                  <a:pt x="155" y="420"/>
                </a:lnTo>
                <a:lnTo>
                  <a:pt x="153" y="420"/>
                </a:lnTo>
                <a:close/>
                <a:moveTo>
                  <a:pt x="177" y="227"/>
                </a:moveTo>
                <a:lnTo>
                  <a:pt x="177" y="227"/>
                </a:lnTo>
                <a:lnTo>
                  <a:pt x="176" y="229"/>
                </a:lnTo>
                <a:lnTo>
                  <a:pt x="177" y="227"/>
                </a:lnTo>
                <a:close/>
                <a:moveTo>
                  <a:pt x="171" y="303"/>
                </a:moveTo>
                <a:lnTo>
                  <a:pt x="171" y="303"/>
                </a:lnTo>
                <a:lnTo>
                  <a:pt x="171" y="301"/>
                </a:lnTo>
                <a:lnTo>
                  <a:pt x="169" y="303"/>
                </a:lnTo>
                <a:lnTo>
                  <a:pt x="171" y="303"/>
                </a:lnTo>
                <a:close/>
                <a:moveTo>
                  <a:pt x="176" y="252"/>
                </a:moveTo>
                <a:lnTo>
                  <a:pt x="176" y="252"/>
                </a:lnTo>
                <a:lnTo>
                  <a:pt x="174" y="254"/>
                </a:lnTo>
                <a:lnTo>
                  <a:pt x="176" y="252"/>
                </a:lnTo>
                <a:close/>
                <a:moveTo>
                  <a:pt x="169" y="409"/>
                </a:moveTo>
                <a:lnTo>
                  <a:pt x="169" y="409"/>
                </a:lnTo>
                <a:lnTo>
                  <a:pt x="168" y="410"/>
                </a:lnTo>
                <a:lnTo>
                  <a:pt x="169" y="409"/>
                </a:lnTo>
                <a:close/>
                <a:moveTo>
                  <a:pt x="165" y="405"/>
                </a:moveTo>
                <a:lnTo>
                  <a:pt x="165" y="405"/>
                </a:lnTo>
                <a:lnTo>
                  <a:pt x="163" y="405"/>
                </a:lnTo>
                <a:lnTo>
                  <a:pt x="165" y="405"/>
                </a:lnTo>
                <a:close/>
                <a:moveTo>
                  <a:pt x="153" y="322"/>
                </a:moveTo>
                <a:lnTo>
                  <a:pt x="153" y="322"/>
                </a:lnTo>
                <a:close/>
                <a:moveTo>
                  <a:pt x="92" y="309"/>
                </a:moveTo>
                <a:lnTo>
                  <a:pt x="92" y="309"/>
                </a:lnTo>
                <a:lnTo>
                  <a:pt x="92" y="308"/>
                </a:lnTo>
                <a:lnTo>
                  <a:pt x="90" y="308"/>
                </a:lnTo>
                <a:lnTo>
                  <a:pt x="92" y="309"/>
                </a:lnTo>
                <a:close/>
                <a:moveTo>
                  <a:pt x="30" y="331"/>
                </a:moveTo>
                <a:lnTo>
                  <a:pt x="30" y="331"/>
                </a:lnTo>
                <a:lnTo>
                  <a:pt x="32" y="330"/>
                </a:lnTo>
                <a:lnTo>
                  <a:pt x="30" y="331"/>
                </a:lnTo>
                <a:close/>
                <a:moveTo>
                  <a:pt x="220" y="140"/>
                </a:moveTo>
                <a:lnTo>
                  <a:pt x="220" y="140"/>
                </a:lnTo>
                <a:lnTo>
                  <a:pt x="218" y="140"/>
                </a:lnTo>
                <a:lnTo>
                  <a:pt x="218" y="142"/>
                </a:lnTo>
                <a:lnTo>
                  <a:pt x="220" y="140"/>
                </a:lnTo>
                <a:close/>
                <a:moveTo>
                  <a:pt x="160" y="208"/>
                </a:moveTo>
                <a:lnTo>
                  <a:pt x="160" y="208"/>
                </a:lnTo>
                <a:lnTo>
                  <a:pt x="158" y="207"/>
                </a:lnTo>
                <a:lnTo>
                  <a:pt x="160" y="208"/>
                </a:lnTo>
                <a:close/>
                <a:moveTo>
                  <a:pt x="75" y="298"/>
                </a:moveTo>
                <a:lnTo>
                  <a:pt x="75" y="298"/>
                </a:lnTo>
                <a:lnTo>
                  <a:pt x="73" y="298"/>
                </a:lnTo>
                <a:lnTo>
                  <a:pt x="73" y="300"/>
                </a:lnTo>
                <a:lnTo>
                  <a:pt x="75" y="298"/>
                </a:lnTo>
                <a:close/>
                <a:moveTo>
                  <a:pt x="76" y="293"/>
                </a:moveTo>
                <a:lnTo>
                  <a:pt x="76" y="293"/>
                </a:lnTo>
                <a:lnTo>
                  <a:pt x="73" y="293"/>
                </a:lnTo>
                <a:lnTo>
                  <a:pt x="76" y="293"/>
                </a:lnTo>
                <a:close/>
                <a:moveTo>
                  <a:pt x="182" y="226"/>
                </a:moveTo>
                <a:lnTo>
                  <a:pt x="182" y="226"/>
                </a:lnTo>
                <a:lnTo>
                  <a:pt x="180" y="226"/>
                </a:lnTo>
                <a:lnTo>
                  <a:pt x="180" y="227"/>
                </a:lnTo>
                <a:lnTo>
                  <a:pt x="182" y="226"/>
                </a:lnTo>
                <a:close/>
                <a:moveTo>
                  <a:pt x="176" y="268"/>
                </a:moveTo>
                <a:lnTo>
                  <a:pt x="176" y="268"/>
                </a:lnTo>
                <a:lnTo>
                  <a:pt x="174" y="268"/>
                </a:lnTo>
                <a:lnTo>
                  <a:pt x="174" y="270"/>
                </a:lnTo>
                <a:lnTo>
                  <a:pt x="176" y="268"/>
                </a:lnTo>
                <a:close/>
                <a:moveTo>
                  <a:pt x="146" y="235"/>
                </a:moveTo>
                <a:lnTo>
                  <a:pt x="146" y="235"/>
                </a:lnTo>
                <a:lnTo>
                  <a:pt x="144" y="237"/>
                </a:lnTo>
                <a:lnTo>
                  <a:pt x="146" y="238"/>
                </a:lnTo>
                <a:lnTo>
                  <a:pt x="146" y="235"/>
                </a:lnTo>
                <a:close/>
                <a:moveTo>
                  <a:pt x="174" y="221"/>
                </a:moveTo>
                <a:lnTo>
                  <a:pt x="174" y="221"/>
                </a:lnTo>
                <a:lnTo>
                  <a:pt x="174" y="222"/>
                </a:lnTo>
                <a:lnTo>
                  <a:pt x="176" y="221"/>
                </a:lnTo>
                <a:lnTo>
                  <a:pt x="174" y="221"/>
                </a:lnTo>
                <a:close/>
                <a:moveTo>
                  <a:pt x="218" y="11"/>
                </a:moveTo>
                <a:lnTo>
                  <a:pt x="218" y="11"/>
                </a:lnTo>
                <a:lnTo>
                  <a:pt x="218" y="9"/>
                </a:lnTo>
                <a:lnTo>
                  <a:pt x="218" y="11"/>
                </a:lnTo>
                <a:close/>
                <a:moveTo>
                  <a:pt x="199" y="358"/>
                </a:moveTo>
                <a:lnTo>
                  <a:pt x="199" y="358"/>
                </a:lnTo>
                <a:lnTo>
                  <a:pt x="199" y="357"/>
                </a:lnTo>
                <a:lnTo>
                  <a:pt x="198" y="357"/>
                </a:lnTo>
                <a:lnTo>
                  <a:pt x="199" y="358"/>
                </a:lnTo>
                <a:close/>
                <a:moveTo>
                  <a:pt x="70" y="298"/>
                </a:moveTo>
                <a:lnTo>
                  <a:pt x="70" y="298"/>
                </a:lnTo>
                <a:lnTo>
                  <a:pt x="68" y="298"/>
                </a:lnTo>
                <a:lnTo>
                  <a:pt x="70" y="300"/>
                </a:lnTo>
                <a:lnTo>
                  <a:pt x="70" y="298"/>
                </a:lnTo>
                <a:close/>
                <a:moveTo>
                  <a:pt x="122" y="262"/>
                </a:moveTo>
                <a:lnTo>
                  <a:pt x="122" y="262"/>
                </a:lnTo>
                <a:lnTo>
                  <a:pt x="122" y="260"/>
                </a:lnTo>
                <a:lnTo>
                  <a:pt x="122" y="262"/>
                </a:lnTo>
                <a:close/>
                <a:moveTo>
                  <a:pt x="161" y="327"/>
                </a:moveTo>
                <a:lnTo>
                  <a:pt x="161" y="327"/>
                </a:lnTo>
                <a:lnTo>
                  <a:pt x="160" y="328"/>
                </a:lnTo>
                <a:lnTo>
                  <a:pt x="161" y="327"/>
                </a:lnTo>
                <a:close/>
                <a:moveTo>
                  <a:pt x="30" y="323"/>
                </a:moveTo>
                <a:lnTo>
                  <a:pt x="30" y="323"/>
                </a:lnTo>
                <a:lnTo>
                  <a:pt x="32" y="323"/>
                </a:lnTo>
                <a:lnTo>
                  <a:pt x="30" y="322"/>
                </a:lnTo>
                <a:lnTo>
                  <a:pt x="30" y="323"/>
                </a:lnTo>
                <a:close/>
                <a:moveTo>
                  <a:pt x="125" y="263"/>
                </a:moveTo>
                <a:lnTo>
                  <a:pt x="125" y="263"/>
                </a:lnTo>
                <a:lnTo>
                  <a:pt x="125" y="262"/>
                </a:lnTo>
                <a:lnTo>
                  <a:pt x="125" y="263"/>
                </a:lnTo>
                <a:close/>
                <a:moveTo>
                  <a:pt x="150" y="208"/>
                </a:moveTo>
                <a:lnTo>
                  <a:pt x="150" y="208"/>
                </a:lnTo>
                <a:lnTo>
                  <a:pt x="150" y="207"/>
                </a:lnTo>
                <a:lnTo>
                  <a:pt x="150" y="208"/>
                </a:lnTo>
                <a:close/>
                <a:moveTo>
                  <a:pt x="152" y="413"/>
                </a:moveTo>
                <a:lnTo>
                  <a:pt x="152" y="413"/>
                </a:lnTo>
                <a:lnTo>
                  <a:pt x="150" y="415"/>
                </a:lnTo>
                <a:lnTo>
                  <a:pt x="152" y="413"/>
                </a:lnTo>
                <a:close/>
                <a:moveTo>
                  <a:pt x="41" y="377"/>
                </a:moveTo>
                <a:lnTo>
                  <a:pt x="41" y="377"/>
                </a:lnTo>
                <a:lnTo>
                  <a:pt x="41" y="379"/>
                </a:lnTo>
                <a:lnTo>
                  <a:pt x="41" y="377"/>
                </a:lnTo>
                <a:close/>
                <a:moveTo>
                  <a:pt x="133" y="374"/>
                </a:moveTo>
                <a:lnTo>
                  <a:pt x="133" y="374"/>
                </a:lnTo>
                <a:lnTo>
                  <a:pt x="133" y="375"/>
                </a:lnTo>
                <a:lnTo>
                  <a:pt x="133" y="374"/>
                </a:lnTo>
                <a:close/>
                <a:moveTo>
                  <a:pt x="70" y="360"/>
                </a:moveTo>
                <a:lnTo>
                  <a:pt x="70" y="360"/>
                </a:lnTo>
                <a:lnTo>
                  <a:pt x="68" y="361"/>
                </a:lnTo>
                <a:lnTo>
                  <a:pt x="70" y="360"/>
                </a:lnTo>
                <a:close/>
                <a:moveTo>
                  <a:pt x="215" y="129"/>
                </a:moveTo>
                <a:lnTo>
                  <a:pt x="215" y="129"/>
                </a:lnTo>
                <a:lnTo>
                  <a:pt x="213" y="131"/>
                </a:lnTo>
                <a:lnTo>
                  <a:pt x="215" y="129"/>
                </a:lnTo>
                <a:close/>
                <a:moveTo>
                  <a:pt x="220" y="134"/>
                </a:moveTo>
                <a:lnTo>
                  <a:pt x="220" y="134"/>
                </a:lnTo>
                <a:lnTo>
                  <a:pt x="220" y="133"/>
                </a:lnTo>
                <a:lnTo>
                  <a:pt x="220" y="134"/>
                </a:lnTo>
                <a:close/>
                <a:moveTo>
                  <a:pt x="41" y="315"/>
                </a:moveTo>
                <a:lnTo>
                  <a:pt x="41" y="315"/>
                </a:lnTo>
                <a:lnTo>
                  <a:pt x="41" y="317"/>
                </a:lnTo>
                <a:lnTo>
                  <a:pt x="41" y="315"/>
                </a:lnTo>
                <a:close/>
                <a:moveTo>
                  <a:pt x="79" y="364"/>
                </a:moveTo>
                <a:lnTo>
                  <a:pt x="79" y="364"/>
                </a:lnTo>
                <a:lnTo>
                  <a:pt x="79" y="363"/>
                </a:lnTo>
                <a:lnTo>
                  <a:pt x="79" y="364"/>
                </a:lnTo>
                <a:close/>
                <a:moveTo>
                  <a:pt x="103" y="287"/>
                </a:moveTo>
                <a:lnTo>
                  <a:pt x="103" y="287"/>
                </a:lnTo>
                <a:lnTo>
                  <a:pt x="105" y="286"/>
                </a:lnTo>
                <a:lnTo>
                  <a:pt x="103" y="287"/>
                </a:lnTo>
                <a:close/>
                <a:moveTo>
                  <a:pt x="258" y="88"/>
                </a:moveTo>
                <a:lnTo>
                  <a:pt x="258" y="88"/>
                </a:lnTo>
                <a:lnTo>
                  <a:pt x="258" y="90"/>
                </a:lnTo>
                <a:lnTo>
                  <a:pt x="258" y="88"/>
                </a:lnTo>
                <a:close/>
                <a:moveTo>
                  <a:pt x="176" y="210"/>
                </a:moveTo>
                <a:lnTo>
                  <a:pt x="176" y="210"/>
                </a:lnTo>
                <a:lnTo>
                  <a:pt x="177" y="210"/>
                </a:lnTo>
                <a:lnTo>
                  <a:pt x="176" y="210"/>
                </a:lnTo>
                <a:close/>
                <a:moveTo>
                  <a:pt x="201" y="382"/>
                </a:moveTo>
                <a:lnTo>
                  <a:pt x="201" y="382"/>
                </a:lnTo>
                <a:lnTo>
                  <a:pt x="202" y="380"/>
                </a:lnTo>
                <a:lnTo>
                  <a:pt x="201" y="382"/>
                </a:lnTo>
                <a:close/>
                <a:moveTo>
                  <a:pt x="196" y="103"/>
                </a:moveTo>
                <a:lnTo>
                  <a:pt x="196" y="103"/>
                </a:lnTo>
                <a:lnTo>
                  <a:pt x="196" y="104"/>
                </a:lnTo>
                <a:lnTo>
                  <a:pt x="196" y="103"/>
                </a:lnTo>
                <a:close/>
                <a:moveTo>
                  <a:pt x="194" y="76"/>
                </a:moveTo>
                <a:lnTo>
                  <a:pt x="194" y="76"/>
                </a:lnTo>
                <a:lnTo>
                  <a:pt x="196" y="74"/>
                </a:lnTo>
                <a:lnTo>
                  <a:pt x="194" y="74"/>
                </a:lnTo>
                <a:lnTo>
                  <a:pt x="194" y="76"/>
                </a:lnTo>
                <a:close/>
                <a:moveTo>
                  <a:pt x="150" y="325"/>
                </a:moveTo>
                <a:lnTo>
                  <a:pt x="150" y="325"/>
                </a:lnTo>
                <a:close/>
                <a:moveTo>
                  <a:pt x="258" y="101"/>
                </a:moveTo>
                <a:lnTo>
                  <a:pt x="258" y="101"/>
                </a:lnTo>
                <a:lnTo>
                  <a:pt x="258" y="99"/>
                </a:lnTo>
                <a:lnTo>
                  <a:pt x="258" y="101"/>
                </a:lnTo>
                <a:close/>
                <a:moveTo>
                  <a:pt x="135" y="410"/>
                </a:moveTo>
                <a:lnTo>
                  <a:pt x="135" y="410"/>
                </a:lnTo>
                <a:lnTo>
                  <a:pt x="135" y="409"/>
                </a:lnTo>
                <a:lnTo>
                  <a:pt x="135" y="410"/>
                </a:lnTo>
                <a:close/>
                <a:moveTo>
                  <a:pt x="169" y="230"/>
                </a:moveTo>
                <a:lnTo>
                  <a:pt x="169" y="230"/>
                </a:lnTo>
                <a:lnTo>
                  <a:pt x="169" y="229"/>
                </a:lnTo>
                <a:lnTo>
                  <a:pt x="169" y="230"/>
                </a:lnTo>
                <a:close/>
                <a:moveTo>
                  <a:pt x="120" y="268"/>
                </a:moveTo>
                <a:lnTo>
                  <a:pt x="120" y="268"/>
                </a:lnTo>
                <a:close/>
                <a:moveTo>
                  <a:pt x="21" y="364"/>
                </a:moveTo>
                <a:lnTo>
                  <a:pt x="21" y="364"/>
                </a:lnTo>
                <a:close/>
                <a:moveTo>
                  <a:pt x="46" y="382"/>
                </a:moveTo>
                <a:lnTo>
                  <a:pt x="46" y="382"/>
                </a:lnTo>
                <a:lnTo>
                  <a:pt x="46" y="380"/>
                </a:lnTo>
                <a:lnTo>
                  <a:pt x="46" y="382"/>
                </a:lnTo>
                <a:close/>
                <a:moveTo>
                  <a:pt x="283" y="60"/>
                </a:moveTo>
                <a:lnTo>
                  <a:pt x="283" y="60"/>
                </a:lnTo>
                <a:close/>
                <a:moveTo>
                  <a:pt x="158" y="192"/>
                </a:moveTo>
                <a:lnTo>
                  <a:pt x="158" y="192"/>
                </a:lnTo>
                <a:lnTo>
                  <a:pt x="158" y="191"/>
                </a:lnTo>
                <a:lnTo>
                  <a:pt x="158" y="192"/>
                </a:lnTo>
                <a:close/>
                <a:moveTo>
                  <a:pt x="133" y="399"/>
                </a:moveTo>
                <a:lnTo>
                  <a:pt x="133" y="399"/>
                </a:lnTo>
                <a:lnTo>
                  <a:pt x="131" y="399"/>
                </a:lnTo>
                <a:lnTo>
                  <a:pt x="133" y="401"/>
                </a:lnTo>
                <a:lnTo>
                  <a:pt x="133" y="399"/>
                </a:lnTo>
                <a:close/>
                <a:moveTo>
                  <a:pt x="160" y="396"/>
                </a:moveTo>
                <a:lnTo>
                  <a:pt x="160" y="396"/>
                </a:lnTo>
                <a:close/>
                <a:moveTo>
                  <a:pt x="166" y="330"/>
                </a:moveTo>
                <a:lnTo>
                  <a:pt x="166" y="330"/>
                </a:lnTo>
                <a:close/>
                <a:moveTo>
                  <a:pt x="202" y="166"/>
                </a:moveTo>
                <a:lnTo>
                  <a:pt x="202" y="166"/>
                </a:lnTo>
                <a:lnTo>
                  <a:pt x="201" y="166"/>
                </a:lnTo>
                <a:lnTo>
                  <a:pt x="202" y="166"/>
                </a:lnTo>
                <a:close/>
                <a:moveTo>
                  <a:pt x="218" y="125"/>
                </a:moveTo>
                <a:lnTo>
                  <a:pt x="218" y="125"/>
                </a:lnTo>
                <a:lnTo>
                  <a:pt x="220" y="125"/>
                </a:lnTo>
                <a:lnTo>
                  <a:pt x="218" y="125"/>
                </a:lnTo>
                <a:close/>
                <a:moveTo>
                  <a:pt x="217" y="128"/>
                </a:moveTo>
                <a:lnTo>
                  <a:pt x="217" y="128"/>
                </a:lnTo>
                <a:lnTo>
                  <a:pt x="217" y="126"/>
                </a:lnTo>
                <a:lnTo>
                  <a:pt x="217" y="128"/>
                </a:lnTo>
                <a:close/>
                <a:moveTo>
                  <a:pt x="166" y="412"/>
                </a:moveTo>
                <a:lnTo>
                  <a:pt x="166" y="412"/>
                </a:lnTo>
                <a:close/>
                <a:moveTo>
                  <a:pt x="34" y="398"/>
                </a:moveTo>
                <a:lnTo>
                  <a:pt x="34" y="398"/>
                </a:lnTo>
                <a:close/>
                <a:moveTo>
                  <a:pt x="133" y="251"/>
                </a:moveTo>
                <a:lnTo>
                  <a:pt x="133" y="251"/>
                </a:lnTo>
                <a:close/>
                <a:moveTo>
                  <a:pt x="101" y="339"/>
                </a:moveTo>
                <a:lnTo>
                  <a:pt x="101" y="339"/>
                </a:lnTo>
                <a:lnTo>
                  <a:pt x="103" y="338"/>
                </a:lnTo>
                <a:lnTo>
                  <a:pt x="101" y="338"/>
                </a:lnTo>
                <a:lnTo>
                  <a:pt x="101" y="339"/>
                </a:lnTo>
                <a:close/>
                <a:moveTo>
                  <a:pt x="133" y="248"/>
                </a:moveTo>
                <a:lnTo>
                  <a:pt x="133" y="248"/>
                </a:lnTo>
                <a:lnTo>
                  <a:pt x="133" y="246"/>
                </a:lnTo>
                <a:lnTo>
                  <a:pt x="133" y="24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9" name="Freeform 113"/>
          <p:cNvSpPr>
            <a:spLocks noEditPoints="1"/>
          </p:cNvSpPr>
          <p:nvPr/>
        </p:nvSpPr>
        <p:spPr bwMode="auto">
          <a:xfrm>
            <a:off x="827088" y="5273451"/>
            <a:ext cx="673100" cy="473075"/>
          </a:xfrm>
          <a:custGeom>
            <a:avLst/>
            <a:gdLst>
              <a:gd name="T0" fmla="*/ 909777200 w 424"/>
              <a:gd name="T1" fmla="*/ 302418750 h 298"/>
              <a:gd name="T2" fmla="*/ 945059388 w 424"/>
              <a:gd name="T3" fmla="*/ 27722513 h 298"/>
              <a:gd name="T4" fmla="*/ 1053425313 w 424"/>
              <a:gd name="T5" fmla="*/ 259576888 h 298"/>
              <a:gd name="T6" fmla="*/ 934978763 w 424"/>
              <a:gd name="T7" fmla="*/ 708164700 h 298"/>
              <a:gd name="T8" fmla="*/ 110886875 w 424"/>
              <a:gd name="T9" fmla="*/ 647680950 h 298"/>
              <a:gd name="T10" fmla="*/ 12601575 w 424"/>
              <a:gd name="T11" fmla="*/ 262096250 h 298"/>
              <a:gd name="T12" fmla="*/ 151209375 w 424"/>
              <a:gd name="T13" fmla="*/ 516632825 h 298"/>
              <a:gd name="T14" fmla="*/ 879535325 w 424"/>
              <a:gd name="T15" fmla="*/ 549394063 h 298"/>
              <a:gd name="T16" fmla="*/ 55443438 w 424"/>
              <a:gd name="T17" fmla="*/ 682963138 h 298"/>
              <a:gd name="T18" fmla="*/ 887095000 w 424"/>
              <a:gd name="T19" fmla="*/ 393144375 h 298"/>
              <a:gd name="T20" fmla="*/ 569555313 w 424"/>
              <a:gd name="T21" fmla="*/ 597277825 h 298"/>
              <a:gd name="T22" fmla="*/ 841732188 w 424"/>
              <a:gd name="T23" fmla="*/ 521673138 h 298"/>
              <a:gd name="T24" fmla="*/ 619958438 w 424"/>
              <a:gd name="T25" fmla="*/ 521673138 h 298"/>
              <a:gd name="T26" fmla="*/ 997981875 w 424"/>
              <a:gd name="T27" fmla="*/ 715724375 h 298"/>
              <a:gd name="T28" fmla="*/ 584676250 w 424"/>
              <a:gd name="T29" fmla="*/ 521673138 h 298"/>
              <a:gd name="T30" fmla="*/ 811490313 w 424"/>
              <a:gd name="T31" fmla="*/ 405745950 h 298"/>
              <a:gd name="T32" fmla="*/ 131048125 w 424"/>
              <a:gd name="T33" fmla="*/ 556955325 h 298"/>
              <a:gd name="T34" fmla="*/ 365423450 w 424"/>
              <a:gd name="T35" fmla="*/ 531753763 h 298"/>
              <a:gd name="T36" fmla="*/ 859374075 w 424"/>
              <a:gd name="T37" fmla="*/ 521673138 h 298"/>
              <a:gd name="T38" fmla="*/ 866933750 w 424"/>
              <a:gd name="T39" fmla="*/ 325100950 h 298"/>
              <a:gd name="T40" fmla="*/ 131048125 w 424"/>
              <a:gd name="T41" fmla="*/ 597277825 h 298"/>
              <a:gd name="T42" fmla="*/ 378023438 w 424"/>
              <a:gd name="T43" fmla="*/ 579635938 h 298"/>
              <a:gd name="T44" fmla="*/ 957659375 w 424"/>
              <a:gd name="T45" fmla="*/ 607358450 h 298"/>
              <a:gd name="T46" fmla="*/ 249496263 w 424"/>
              <a:gd name="T47" fmla="*/ 577116575 h 298"/>
              <a:gd name="T48" fmla="*/ 400705638 w 424"/>
              <a:gd name="T49" fmla="*/ 549394063 h 298"/>
              <a:gd name="T50" fmla="*/ 1020664075 w 424"/>
              <a:gd name="T51" fmla="*/ 103327200 h 298"/>
              <a:gd name="T52" fmla="*/ 786288750 w 424"/>
              <a:gd name="T53" fmla="*/ 577116575 h 298"/>
              <a:gd name="T54" fmla="*/ 63004700 w 424"/>
              <a:gd name="T55" fmla="*/ 640119688 h 298"/>
              <a:gd name="T56" fmla="*/ 63004700 w 424"/>
              <a:gd name="T57" fmla="*/ 561995638 h 298"/>
              <a:gd name="T58" fmla="*/ 738406575 w 424"/>
              <a:gd name="T59" fmla="*/ 405745950 h 298"/>
              <a:gd name="T60" fmla="*/ 1018143125 w 424"/>
              <a:gd name="T61" fmla="*/ 68045013 h 298"/>
              <a:gd name="T62" fmla="*/ 35282188 w 424"/>
              <a:gd name="T63" fmla="*/ 342741250 h 298"/>
              <a:gd name="T64" fmla="*/ 1020664075 w 424"/>
              <a:gd name="T65" fmla="*/ 35282188 h 298"/>
              <a:gd name="T66" fmla="*/ 783769388 w 424"/>
              <a:gd name="T67" fmla="*/ 400705638 h 298"/>
              <a:gd name="T68" fmla="*/ 962699688 w 424"/>
              <a:gd name="T69" fmla="*/ 541834388 h 298"/>
              <a:gd name="T70" fmla="*/ 345262200 w 424"/>
              <a:gd name="T71" fmla="*/ 569555313 h 298"/>
              <a:gd name="T72" fmla="*/ 992941563 w 424"/>
              <a:gd name="T73" fmla="*/ 652721263 h 298"/>
              <a:gd name="T74" fmla="*/ 420866888 w 424"/>
              <a:gd name="T75" fmla="*/ 569555313 h 298"/>
              <a:gd name="T76" fmla="*/ 1010583450 w 424"/>
              <a:gd name="T77" fmla="*/ 660280938 h 298"/>
              <a:gd name="T78" fmla="*/ 496471575 w 424"/>
              <a:gd name="T79" fmla="*/ 577116575 h 298"/>
              <a:gd name="T80" fmla="*/ 52924075 w 424"/>
              <a:gd name="T81" fmla="*/ 309980013 h 298"/>
              <a:gd name="T82" fmla="*/ 846772500 w 424"/>
              <a:gd name="T83" fmla="*/ 398184688 h 298"/>
              <a:gd name="T84" fmla="*/ 841732188 w 424"/>
              <a:gd name="T85" fmla="*/ 335181575 h 298"/>
              <a:gd name="T86" fmla="*/ 88206263 w 424"/>
              <a:gd name="T87" fmla="*/ 468749063 h 298"/>
              <a:gd name="T88" fmla="*/ 806450000 w 424"/>
              <a:gd name="T89" fmla="*/ 352821875 h 298"/>
              <a:gd name="T90" fmla="*/ 776208125 w 424"/>
              <a:gd name="T91" fmla="*/ 556955325 h 298"/>
              <a:gd name="T92" fmla="*/ 992941563 w 424"/>
              <a:gd name="T93" fmla="*/ 156249688 h 298"/>
              <a:gd name="T94" fmla="*/ 529232813 w 424"/>
              <a:gd name="T95" fmla="*/ 551915013 h 298"/>
              <a:gd name="T96" fmla="*/ 957659375 w 424"/>
              <a:gd name="T97" fmla="*/ 453628125 h 298"/>
              <a:gd name="T98" fmla="*/ 965220638 w 424"/>
              <a:gd name="T99" fmla="*/ 35282188 h 298"/>
              <a:gd name="T100" fmla="*/ 728325950 w 424"/>
              <a:gd name="T101" fmla="*/ 398184688 h 298"/>
              <a:gd name="T102" fmla="*/ 710684063 w 424"/>
              <a:gd name="T103" fmla="*/ 410786263 h 298"/>
              <a:gd name="T104" fmla="*/ 1013102813 w 424"/>
              <a:gd name="T105" fmla="*/ 493950625 h 298"/>
              <a:gd name="T106" fmla="*/ 249496263 w 424"/>
              <a:gd name="T107" fmla="*/ 549394063 h 298"/>
              <a:gd name="T108" fmla="*/ 60483750 w 424"/>
              <a:gd name="T109" fmla="*/ 536794075 h 298"/>
              <a:gd name="T110" fmla="*/ 1013102813 w 424"/>
              <a:gd name="T111" fmla="*/ 453628125 h 298"/>
              <a:gd name="T112" fmla="*/ 456149075 w 424"/>
              <a:gd name="T113" fmla="*/ 556955325 h 298"/>
              <a:gd name="T114" fmla="*/ 708164700 w 424"/>
              <a:gd name="T115" fmla="*/ 390625013 h 298"/>
              <a:gd name="T116" fmla="*/ 234375325 w 424"/>
              <a:gd name="T117" fmla="*/ 619958438 h 298"/>
              <a:gd name="T118" fmla="*/ 229335013 w 424"/>
              <a:gd name="T119" fmla="*/ 589716563 h 298"/>
              <a:gd name="T120" fmla="*/ 63004700 w 424"/>
              <a:gd name="T121" fmla="*/ 481350638 h 298"/>
              <a:gd name="T122" fmla="*/ 400705638 w 424"/>
              <a:gd name="T123" fmla="*/ 592237513 h 298"/>
              <a:gd name="T124" fmla="*/ 55443438 w 424"/>
              <a:gd name="T125" fmla="*/ 370463763 h 2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24" h="298">
                <a:moveTo>
                  <a:pt x="377" y="183"/>
                </a:moveTo>
                <a:lnTo>
                  <a:pt x="377" y="183"/>
                </a:lnTo>
                <a:lnTo>
                  <a:pt x="379" y="142"/>
                </a:lnTo>
                <a:lnTo>
                  <a:pt x="375" y="142"/>
                </a:lnTo>
                <a:lnTo>
                  <a:pt x="375" y="144"/>
                </a:lnTo>
                <a:lnTo>
                  <a:pt x="375" y="156"/>
                </a:lnTo>
                <a:lnTo>
                  <a:pt x="375" y="163"/>
                </a:lnTo>
                <a:lnTo>
                  <a:pt x="374" y="166"/>
                </a:lnTo>
                <a:lnTo>
                  <a:pt x="371" y="167"/>
                </a:lnTo>
                <a:lnTo>
                  <a:pt x="364" y="169"/>
                </a:lnTo>
                <a:lnTo>
                  <a:pt x="344" y="170"/>
                </a:lnTo>
                <a:lnTo>
                  <a:pt x="327" y="174"/>
                </a:lnTo>
                <a:lnTo>
                  <a:pt x="309" y="175"/>
                </a:lnTo>
                <a:lnTo>
                  <a:pt x="287" y="174"/>
                </a:lnTo>
                <a:lnTo>
                  <a:pt x="281" y="174"/>
                </a:lnTo>
                <a:lnTo>
                  <a:pt x="276" y="172"/>
                </a:lnTo>
                <a:lnTo>
                  <a:pt x="273" y="169"/>
                </a:lnTo>
                <a:lnTo>
                  <a:pt x="270" y="166"/>
                </a:lnTo>
                <a:lnTo>
                  <a:pt x="268" y="161"/>
                </a:lnTo>
                <a:lnTo>
                  <a:pt x="267" y="153"/>
                </a:lnTo>
                <a:lnTo>
                  <a:pt x="267" y="140"/>
                </a:lnTo>
                <a:lnTo>
                  <a:pt x="268" y="136"/>
                </a:lnTo>
                <a:lnTo>
                  <a:pt x="268" y="134"/>
                </a:lnTo>
                <a:lnTo>
                  <a:pt x="270" y="131"/>
                </a:lnTo>
                <a:lnTo>
                  <a:pt x="273" y="129"/>
                </a:lnTo>
                <a:lnTo>
                  <a:pt x="274" y="128"/>
                </a:lnTo>
                <a:lnTo>
                  <a:pt x="287" y="126"/>
                </a:lnTo>
                <a:lnTo>
                  <a:pt x="298" y="125"/>
                </a:lnTo>
                <a:lnTo>
                  <a:pt x="316" y="125"/>
                </a:lnTo>
                <a:lnTo>
                  <a:pt x="338" y="123"/>
                </a:lnTo>
                <a:lnTo>
                  <a:pt x="345" y="123"/>
                </a:lnTo>
                <a:lnTo>
                  <a:pt x="361" y="120"/>
                </a:lnTo>
                <a:lnTo>
                  <a:pt x="368" y="120"/>
                </a:lnTo>
                <a:lnTo>
                  <a:pt x="369" y="120"/>
                </a:lnTo>
                <a:lnTo>
                  <a:pt x="371" y="118"/>
                </a:lnTo>
                <a:lnTo>
                  <a:pt x="372" y="118"/>
                </a:lnTo>
                <a:lnTo>
                  <a:pt x="374" y="120"/>
                </a:lnTo>
                <a:lnTo>
                  <a:pt x="375" y="122"/>
                </a:lnTo>
                <a:lnTo>
                  <a:pt x="374" y="125"/>
                </a:lnTo>
                <a:lnTo>
                  <a:pt x="375" y="126"/>
                </a:lnTo>
                <a:lnTo>
                  <a:pt x="375" y="129"/>
                </a:lnTo>
                <a:lnTo>
                  <a:pt x="375" y="136"/>
                </a:lnTo>
                <a:lnTo>
                  <a:pt x="375" y="137"/>
                </a:lnTo>
                <a:lnTo>
                  <a:pt x="379" y="136"/>
                </a:lnTo>
                <a:lnTo>
                  <a:pt x="379" y="134"/>
                </a:lnTo>
                <a:lnTo>
                  <a:pt x="380" y="112"/>
                </a:lnTo>
                <a:lnTo>
                  <a:pt x="380" y="96"/>
                </a:lnTo>
                <a:lnTo>
                  <a:pt x="380" y="85"/>
                </a:lnTo>
                <a:lnTo>
                  <a:pt x="379" y="62"/>
                </a:lnTo>
                <a:lnTo>
                  <a:pt x="379" y="58"/>
                </a:lnTo>
                <a:lnTo>
                  <a:pt x="379" y="57"/>
                </a:lnTo>
                <a:lnTo>
                  <a:pt x="379" y="52"/>
                </a:lnTo>
                <a:lnTo>
                  <a:pt x="377" y="49"/>
                </a:lnTo>
                <a:lnTo>
                  <a:pt x="379" y="47"/>
                </a:lnTo>
                <a:lnTo>
                  <a:pt x="379" y="46"/>
                </a:lnTo>
                <a:lnTo>
                  <a:pt x="377" y="25"/>
                </a:lnTo>
                <a:lnTo>
                  <a:pt x="377" y="24"/>
                </a:lnTo>
                <a:lnTo>
                  <a:pt x="375" y="21"/>
                </a:lnTo>
                <a:lnTo>
                  <a:pt x="377" y="19"/>
                </a:lnTo>
                <a:lnTo>
                  <a:pt x="377" y="17"/>
                </a:lnTo>
                <a:lnTo>
                  <a:pt x="377" y="14"/>
                </a:lnTo>
                <a:lnTo>
                  <a:pt x="377" y="13"/>
                </a:lnTo>
                <a:lnTo>
                  <a:pt x="375" y="11"/>
                </a:lnTo>
                <a:lnTo>
                  <a:pt x="375" y="10"/>
                </a:lnTo>
                <a:lnTo>
                  <a:pt x="377" y="6"/>
                </a:lnTo>
                <a:lnTo>
                  <a:pt x="374" y="6"/>
                </a:lnTo>
                <a:lnTo>
                  <a:pt x="372" y="3"/>
                </a:lnTo>
                <a:lnTo>
                  <a:pt x="374" y="2"/>
                </a:lnTo>
                <a:lnTo>
                  <a:pt x="375" y="2"/>
                </a:lnTo>
                <a:lnTo>
                  <a:pt x="379" y="2"/>
                </a:lnTo>
                <a:lnTo>
                  <a:pt x="382" y="2"/>
                </a:lnTo>
                <a:lnTo>
                  <a:pt x="383" y="2"/>
                </a:lnTo>
                <a:lnTo>
                  <a:pt x="385" y="3"/>
                </a:lnTo>
                <a:lnTo>
                  <a:pt x="398" y="3"/>
                </a:lnTo>
                <a:lnTo>
                  <a:pt x="409" y="2"/>
                </a:lnTo>
                <a:lnTo>
                  <a:pt x="415" y="2"/>
                </a:lnTo>
                <a:lnTo>
                  <a:pt x="418" y="0"/>
                </a:lnTo>
                <a:lnTo>
                  <a:pt x="420" y="0"/>
                </a:lnTo>
                <a:lnTo>
                  <a:pt x="423" y="0"/>
                </a:lnTo>
                <a:lnTo>
                  <a:pt x="424" y="2"/>
                </a:lnTo>
                <a:lnTo>
                  <a:pt x="423" y="3"/>
                </a:lnTo>
                <a:lnTo>
                  <a:pt x="421" y="3"/>
                </a:lnTo>
                <a:lnTo>
                  <a:pt x="421" y="6"/>
                </a:lnTo>
                <a:lnTo>
                  <a:pt x="420" y="8"/>
                </a:lnTo>
                <a:lnTo>
                  <a:pt x="418" y="25"/>
                </a:lnTo>
                <a:lnTo>
                  <a:pt x="418" y="40"/>
                </a:lnTo>
                <a:lnTo>
                  <a:pt x="418" y="43"/>
                </a:lnTo>
                <a:lnTo>
                  <a:pt x="418" y="44"/>
                </a:lnTo>
                <a:lnTo>
                  <a:pt x="418" y="47"/>
                </a:lnTo>
                <a:lnTo>
                  <a:pt x="418" y="69"/>
                </a:lnTo>
                <a:lnTo>
                  <a:pt x="418" y="85"/>
                </a:lnTo>
                <a:lnTo>
                  <a:pt x="418" y="103"/>
                </a:lnTo>
                <a:lnTo>
                  <a:pt x="420" y="104"/>
                </a:lnTo>
                <a:lnTo>
                  <a:pt x="421" y="106"/>
                </a:lnTo>
                <a:lnTo>
                  <a:pt x="420" y="107"/>
                </a:lnTo>
                <a:lnTo>
                  <a:pt x="418" y="109"/>
                </a:lnTo>
                <a:lnTo>
                  <a:pt x="418" y="111"/>
                </a:lnTo>
                <a:lnTo>
                  <a:pt x="418" y="136"/>
                </a:lnTo>
                <a:lnTo>
                  <a:pt x="416" y="147"/>
                </a:lnTo>
                <a:lnTo>
                  <a:pt x="416" y="177"/>
                </a:lnTo>
                <a:lnTo>
                  <a:pt x="418" y="178"/>
                </a:lnTo>
                <a:lnTo>
                  <a:pt x="418" y="180"/>
                </a:lnTo>
                <a:lnTo>
                  <a:pt x="418" y="181"/>
                </a:lnTo>
                <a:lnTo>
                  <a:pt x="416" y="183"/>
                </a:lnTo>
                <a:lnTo>
                  <a:pt x="416" y="229"/>
                </a:lnTo>
                <a:lnTo>
                  <a:pt x="418" y="238"/>
                </a:lnTo>
                <a:lnTo>
                  <a:pt x="418" y="240"/>
                </a:lnTo>
                <a:lnTo>
                  <a:pt x="420" y="241"/>
                </a:lnTo>
                <a:lnTo>
                  <a:pt x="418" y="243"/>
                </a:lnTo>
                <a:lnTo>
                  <a:pt x="418" y="245"/>
                </a:lnTo>
                <a:lnTo>
                  <a:pt x="418" y="246"/>
                </a:lnTo>
                <a:lnTo>
                  <a:pt x="420" y="264"/>
                </a:lnTo>
                <a:lnTo>
                  <a:pt x="420" y="275"/>
                </a:lnTo>
                <a:lnTo>
                  <a:pt x="420" y="284"/>
                </a:lnTo>
                <a:lnTo>
                  <a:pt x="418" y="287"/>
                </a:lnTo>
                <a:lnTo>
                  <a:pt x="416" y="289"/>
                </a:lnTo>
                <a:lnTo>
                  <a:pt x="396" y="290"/>
                </a:lnTo>
                <a:lnTo>
                  <a:pt x="387" y="290"/>
                </a:lnTo>
                <a:lnTo>
                  <a:pt x="383" y="290"/>
                </a:lnTo>
                <a:lnTo>
                  <a:pt x="382" y="287"/>
                </a:lnTo>
                <a:lnTo>
                  <a:pt x="377" y="286"/>
                </a:lnTo>
                <a:lnTo>
                  <a:pt x="372" y="286"/>
                </a:lnTo>
                <a:lnTo>
                  <a:pt x="371" y="284"/>
                </a:lnTo>
                <a:lnTo>
                  <a:pt x="371" y="281"/>
                </a:lnTo>
                <a:lnTo>
                  <a:pt x="371" y="270"/>
                </a:lnTo>
                <a:lnTo>
                  <a:pt x="371" y="264"/>
                </a:lnTo>
                <a:lnTo>
                  <a:pt x="372" y="257"/>
                </a:lnTo>
                <a:lnTo>
                  <a:pt x="372" y="249"/>
                </a:lnTo>
                <a:lnTo>
                  <a:pt x="372" y="245"/>
                </a:lnTo>
                <a:lnTo>
                  <a:pt x="374" y="240"/>
                </a:lnTo>
                <a:lnTo>
                  <a:pt x="374" y="234"/>
                </a:lnTo>
                <a:lnTo>
                  <a:pt x="371" y="234"/>
                </a:lnTo>
                <a:lnTo>
                  <a:pt x="369" y="235"/>
                </a:lnTo>
                <a:lnTo>
                  <a:pt x="368" y="235"/>
                </a:lnTo>
                <a:lnTo>
                  <a:pt x="364" y="234"/>
                </a:lnTo>
                <a:lnTo>
                  <a:pt x="355" y="234"/>
                </a:lnTo>
                <a:lnTo>
                  <a:pt x="319" y="237"/>
                </a:lnTo>
                <a:lnTo>
                  <a:pt x="292" y="238"/>
                </a:lnTo>
                <a:lnTo>
                  <a:pt x="271" y="240"/>
                </a:lnTo>
                <a:lnTo>
                  <a:pt x="251" y="241"/>
                </a:lnTo>
                <a:lnTo>
                  <a:pt x="229" y="243"/>
                </a:lnTo>
                <a:lnTo>
                  <a:pt x="205" y="245"/>
                </a:lnTo>
                <a:lnTo>
                  <a:pt x="189" y="245"/>
                </a:lnTo>
                <a:lnTo>
                  <a:pt x="174" y="246"/>
                </a:lnTo>
                <a:lnTo>
                  <a:pt x="150" y="249"/>
                </a:lnTo>
                <a:lnTo>
                  <a:pt x="117" y="251"/>
                </a:lnTo>
                <a:lnTo>
                  <a:pt x="101" y="251"/>
                </a:lnTo>
                <a:lnTo>
                  <a:pt x="71" y="252"/>
                </a:lnTo>
                <a:lnTo>
                  <a:pt x="50" y="254"/>
                </a:lnTo>
                <a:lnTo>
                  <a:pt x="49" y="256"/>
                </a:lnTo>
                <a:lnTo>
                  <a:pt x="47" y="256"/>
                </a:lnTo>
                <a:lnTo>
                  <a:pt x="46" y="256"/>
                </a:lnTo>
                <a:lnTo>
                  <a:pt x="44" y="256"/>
                </a:lnTo>
                <a:lnTo>
                  <a:pt x="44" y="257"/>
                </a:lnTo>
                <a:lnTo>
                  <a:pt x="46" y="273"/>
                </a:lnTo>
                <a:lnTo>
                  <a:pt x="47" y="284"/>
                </a:lnTo>
                <a:lnTo>
                  <a:pt x="47" y="290"/>
                </a:lnTo>
                <a:lnTo>
                  <a:pt x="47" y="292"/>
                </a:lnTo>
                <a:lnTo>
                  <a:pt x="46" y="292"/>
                </a:lnTo>
                <a:lnTo>
                  <a:pt x="33" y="293"/>
                </a:lnTo>
                <a:lnTo>
                  <a:pt x="19" y="297"/>
                </a:lnTo>
                <a:lnTo>
                  <a:pt x="16" y="298"/>
                </a:lnTo>
                <a:lnTo>
                  <a:pt x="13" y="297"/>
                </a:lnTo>
                <a:lnTo>
                  <a:pt x="11" y="295"/>
                </a:lnTo>
                <a:lnTo>
                  <a:pt x="9" y="293"/>
                </a:lnTo>
                <a:lnTo>
                  <a:pt x="8" y="292"/>
                </a:lnTo>
                <a:lnTo>
                  <a:pt x="8" y="290"/>
                </a:lnTo>
                <a:lnTo>
                  <a:pt x="11" y="287"/>
                </a:lnTo>
                <a:lnTo>
                  <a:pt x="11" y="284"/>
                </a:lnTo>
                <a:lnTo>
                  <a:pt x="9" y="262"/>
                </a:lnTo>
                <a:lnTo>
                  <a:pt x="9" y="238"/>
                </a:lnTo>
                <a:lnTo>
                  <a:pt x="9" y="210"/>
                </a:lnTo>
                <a:lnTo>
                  <a:pt x="11" y="202"/>
                </a:lnTo>
                <a:lnTo>
                  <a:pt x="9" y="186"/>
                </a:lnTo>
                <a:lnTo>
                  <a:pt x="8" y="164"/>
                </a:lnTo>
                <a:lnTo>
                  <a:pt x="8" y="147"/>
                </a:lnTo>
                <a:lnTo>
                  <a:pt x="6" y="123"/>
                </a:lnTo>
                <a:lnTo>
                  <a:pt x="5" y="122"/>
                </a:lnTo>
                <a:lnTo>
                  <a:pt x="3" y="122"/>
                </a:lnTo>
                <a:lnTo>
                  <a:pt x="3" y="118"/>
                </a:lnTo>
                <a:lnTo>
                  <a:pt x="5" y="117"/>
                </a:lnTo>
                <a:lnTo>
                  <a:pt x="6" y="115"/>
                </a:lnTo>
                <a:lnTo>
                  <a:pt x="6" y="114"/>
                </a:lnTo>
                <a:lnTo>
                  <a:pt x="6" y="106"/>
                </a:lnTo>
                <a:lnTo>
                  <a:pt x="6" y="104"/>
                </a:lnTo>
                <a:lnTo>
                  <a:pt x="5" y="104"/>
                </a:lnTo>
                <a:lnTo>
                  <a:pt x="2" y="104"/>
                </a:lnTo>
                <a:lnTo>
                  <a:pt x="0" y="103"/>
                </a:lnTo>
                <a:lnTo>
                  <a:pt x="2" y="101"/>
                </a:lnTo>
                <a:lnTo>
                  <a:pt x="3" y="101"/>
                </a:lnTo>
                <a:lnTo>
                  <a:pt x="32" y="98"/>
                </a:lnTo>
                <a:lnTo>
                  <a:pt x="38" y="95"/>
                </a:lnTo>
                <a:lnTo>
                  <a:pt x="41" y="95"/>
                </a:lnTo>
                <a:lnTo>
                  <a:pt x="43" y="98"/>
                </a:lnTo>
                <a:lnTo>
                  <a:pt x="43" y="101"/>
                </a:lnTo>
                <a:lnTo>
                  <a:pt x="41" y="101"/>
                </a:lnTo>
                <a:lnTo>
                  <a:pt x="39" y="101"/>
                </a:lnTo>
                <a:lnTo>
                  <a:pt x="35" y="101"/>
                </a:lnTo>
                <a:lnTo>
                  <a:pt x="38" y="103"/>
                </a:lnTo>
                <a:lnTo>
                  <a:pt x="39" y="106"/>
                </a:lnTo>
                <a:lnTo>
                  <a:pt x="41" y="107"/>
                </a:lnTo>
                <a:lnTo>
                  <a:pt x="41" y="109"/>
                </a:lnTo>
                <a:lnTo>
                  <a:pt x="41" y="111"/>
                </a:lnTo>
                <a:lnTo>
                  <a:pt x="39" y="114"/>
                </a:lnTo>
                <a:lnTo>
                  <a:pt x="41" y="128"/>
                </a:lnTo>
                <a:lnTo>
                  <a:pt x="41" y="186"/>
                </a:lnTo>
                <a:lnTo>
                  <a:pt x="41" y="188"/>
                </a:lnTo>
                <a:lnTo>
                  <a:pt x="43" y="189"/>
                </a:lnTo>
                <a:lnTo>
                  <a:pt x="43" y="193"/>
                </a:lnTo>
                <a:lnTo>
                  <a:pt x="41" y="193"/>
                </a:lnTo>
                <a:lnTo>
                  <a:pt x="41" y="194"/>
                </a:lnTo>
                <a:lnTo>
                  <a:pt x="41" y="199"/>
                </a:lnTo>
                <a:lnTo>
                  <a:pt x="41" y="200"/>
                </a:lnTo>
                <a:lnTo>
                  <a:pt x="43" y="202"/>
                </a:lnTo>
                <a:lnTo>
                  <a:pt x="43" y="204"/>
                </a:lnTo>
                <a:lnTo>
                  <a:pt x="46" y="204"/>
                </a:lnTo>
                <a:lnTo>
                  <a:pt x="60" y="205"/>
                </a:lnTo>
                <a:lnTo>
                  <a:pt x="73" y="205"/>
                </a:lnTo>
                <a:lnTo>
                  <a:pt x="84" y="204"/>
                </a:lnTo>
                <a:lnTo>
                  <a:pt x="121" y="200"/>
                </a:lnTo>
                <a:lnTo>
                  <a:pt x="156" y="197"/>
                </a:lnTo>
                <a:lnTo>
                  <a:pt x="189" y="194"/>
                </a:lnTo>
                <a:lnTo>
                  <a:pt x="211" y="193"/>
                </a:lnTo>
                <a:lnTo>
                  <a:pt x="238" y="193"/>
                </a:lnTo>
                <a:lnTo>
                  <a:pt x="267" y="191"/>
                </a:lnTo>
                <a:lnTo>
                  <a:pt x="289" y="188"/>
                </a:lnTo>
                <a:lnTo>
                  <a:pt x="297" y="188"/>
                </a:lnTo>
                <a:lnTo>
                  <a:pt x="300" y="188"/>
                </a:lnTo>
                <a:lnTo>
                  <a:pt x="303" y="188"/>
                </a:lnTo>
                <a:lnTo>
                  <a:pt x="309" y="188"/>
                </a:lnTo>
                <a:lnTo>
                  <a:pt x="339" y="186"/>
                </a:lnTo>
                <a:lnTo>
                  <a:pt x="357" y="183"/>
                </a:lnTo>
                <a:lnTo>
                  <a:pt x="358" y="183"/>
                </a:lnTo>
                <a:lnTo>
                  <a:pt x="360" y="185"/>
                </a:lnTo>
                <a:lnTo>
                  <a:pt x="361" y="185"/>
                </a:lnTo>
                <a:lnTo>
                  <a:pt x="375" y="183"/>
                </a:lnTo>
                <a:lnTo>
                  <a:pt x="377" y="183"/>
                </a:lnTo>
                <a:close/>
                <a:moveTo>
                  <a:pt x="347" y="219"/>
                </a:moveTo>
                <a:lnTo>
                  <a:pt x="347" y="219"/>
                </a:lnTo>
                <a:lnTo>
                  <a:pt x="350" y="218"/>
                </a:lnTo>
                <a:lnTo>
                  <a:pt x="352" y="218"/>
                </a:lnTo>
                <a:lnTo>
                  <a:pt x="358" y="211"/>
                </a:lnTo>
                <a:lnTo>
                  <a:pt x="375" y="200"/>
                </a:lnTo>
                <a:lnTo>
                  <a:pt x="375" y="199"/>
                </a:lnTo>
                <a:lnTo>
                  <a:pt x="375" y="194"/>
                </a:lnTo>
                <a:lnTo>
                  <a:pt x="374" y="196"/>
                </a:lnTo>
                <a:lnTo>
                  <a:pt x="372" y="196"/>
                </a:lnTo>
                <a:lnTo>
                  <a:pt x="349" y="218"/>
                </a:lnTo>
                <a:lnTo>
                  <a:pt x="347" y="219"/>
                </a:lnTo>
                <a:close/>
                <a:moveTo>
                  <a:pt x="281" y="224"/>
                </a:moveTo>
                <a:lnTo>
                  <a:pt x="281" y="224"/>
                </a:lnTo>
                <a:lnTo>
                  <a:pt x="284" y="224"/>
                </a:lnTo>
                <a:lnTo>
                  <a:pt x="287" y="223"/>
                </a:lnTo>
                <a:lnTo>
                  <a:pt x="308" y="207"/>
                </a:lnTo>
                <a:lnTo>
                  <a:pt x="306" y="207"/>
                </a:lnTo>
                <a:lnTo>
                  <a:pt x="300" y="207"/>
                </a:lnTo>
                <a:lnTo>
                  <a:pt x="297" y="207"/>
                </a:lnTo>
                <a:lnTo>
                  <a:pt x="287" y="218"/>
                </a:lnTo>
                <a:lnTo>
                  <a:pt x="281" y="224"/>
                </a:lnTo>
                <a:close/>
                <a:moveTo>
                  <a:pt x="251" y="227"/>
                </a:moveTo>
                <a:lnTo>
                  <a:pt x="251" y="227"/>
                </a:lnTo>
                <a:lnTo>
                  <a:pt x="254" y="227"/>
                </a:lnTo>
                <a:lnTo>
                  <a:pt x="256" y="226"/>
                </a:lnTo>
                <a:lnTo>
                  <a:pt x="270" y="213"/>
                </a:lnTo>
                <a:lnTo>
                  <a:pt x="278" y="207"/>
                </a:lnTo>
                <a:lnTo>
                  <a:pt x="278" y="205"/>
                </a:lnTo>
                <a:lnTo>
                  <a:pt x="279" y="204"/>
                </a:lnTo>
                <a:lnTo>
                  <a:pt x="281" y="204"/>
                </a:lnTo>
                <a:lnTo>
                  <a:pt x="276" y="204"/>
                </a:lnTo>
                <a:lnTo>
                  <a:pt x="274" y="204"/>
                </a:lnTo>
                <a:lnTo>
                  <a:pt x="252" y="226"/>
                </a:lnTo>
                <a:lnTo>
                  <a:pt x="251" y="227"/>
                </a:lnTo>
                <a:close/>
                <a:moveTo>
                  <a:pt x="38" y="254"/>
                </a:moveTo>
                <a:lnTo>
                  <a:pt x="38" y="254"/>
                </a:lnTo>
                <a:lnTo>
                  <a:pt x="36" y="256"/>
                </a:lnTo>
                <a:lnTo>
                  <a:pt x="35" y="257"/>
                </a:lnTo>
                <a:lnTo>
                  <a:pt x="33" y="259"/>
                </a:lnTo>
                <a:lnTo>
                  <a:pt x="22" y="271"/>
                </a:lnTo>
                <a:lnTo>
                  <a:pt x="22" y="275"/>
                </a:lnTo>
                <a:lnTo>
                  <a:pt x="24" y="275"/>
                </a:lnTo>
                <a:lnTo>
                  <a:pt x="28" y="270"/>
                </a:lnTo>
                <a:lnTo>
                  <a:pt x="36" y="265"/>
                </a:lnTo>
                <a:lnTo>
                  <a:pt x="38" y="264"/>
                </a:lnTo>
                <a:lnTo>
                  <a:pt x="38" y="254"/>
                </a:lnTo>
                <a:close/>
                <a:moveTo>
                  <a:pt x="268" y="204"/>
                </a:moveTo>
                <a:lnTo>
                  <a:pt x="268" y="204"/>
                </a:lnTo>
                <a:lnTo>
                  <a:pt x="267" y="204"/>
                </a:lnTo>
                <a:lnTo>
                  <a:pt x="260" y="205"/>
                </a:lnTo>
                <a:lnTo>
                  <a:pt x="259" y="205"/>
                </a:lnTo>
                <a:lnTo>
                  <a:pt x="243" y="221"/>
                </a:lnTo>
                <a:lnTo>
                  <a:pt x="245" y="221"/>
                </a:lnTo>
                <a:lnTo>
                  <a:pt x="248" y="221"/>
                </a:lnTo>
                <a:lnTo>
                  <a:pt x="257" y="211"/>
                </a:lnTo>
                <a:lnTo>
                  <a:pt x="268" y="204"/>
                </a:lnTo>
                <a:close/>
                <a:moveTo>
                  <a:pt x="290" y="207"/>
                </a:moveTo>
                <a:lnTo>
                  <a:pt x="290" y="207"/>
                </a:lnTo>
                <a:lnTo>
                  <a:pt x="284" y="208"/>
                </a:lnTo>
                <a:lnTo>
                  <a:pt x="281" y="208"/>
                </a:lnTo>
                <a:lnTo>
                  <a:pt x="265" y="224"/>
                </a:lnTo>
                <a:lnTo>
                  <a:pt x="265" y="226"/>
                </a:lnTo>
                <a:lnTo>
                  <a:pt x="268" y="226"/>
                </a:lnTo>
                <a:lnTo>
                  <a:pt x="270" y="224"/>
                </a:lnTo>
                <a:lnTo>
                  <a:pt x="289" y="208"/>
                </a:lnTo>
                <a:lnTo>
                  <a:pt x="290" y="207"/>
                </a:lnTo>
                <a:close/>
                <a:moveTo>
                  <a:pt x="338" y="163"/>
                </a:moveTo>
                <a:lnTo>
                  <a:pt x="338" y="163"/>
                </a:lnTo>
                <a:lnTo>
                  <a:pt x="349" y="161"/>
                </a:lnTo>
                <a:lnTo>
                  <a:pt x="357" y="159"/>
                </a:lnTo>
                <a:lnTo>
                  <a:pt x="355" y="158"/>
                </a:lnTo>
                <a:lnTo>
                  <a:pt x="352" y="156"/>
                </a:lnTo>
                <a:lnTo>
                  <a:pt x="350" y="158"/>
                </a:lnTo>
                <a:lnTo>
                  <a:pt x="347" y="156"/>
                </a:lnTo>
                <a:lnTo>
                  <a:pt x="347" y="155"/>
                </a:lnTo>
                <a:lnTo>
                  <a:pt x="349" y="152"/>
                </a:lnTo>
                <a:lnTo>
                  <a:pt x="349" y="150"/>
                </a:lnTo>
                <a:lnTo>
                  <a:pt x="349" y="152"/>
                </a:lnTo>
                <a:lnTo>
                  <a:pt x="344" y="155"/>
                </a:lnTo>
                <a:lnTo>
                  <a:pt x="342" y="158"/>
                </a:lnTo>
                <a:lnTo>
                  <a:pt x="341" y="159"/>
                </a:lnTo>
                <a:lnTo>
                  <a:pt x="338" y="163"/>
                </a:lnTo>
                <a:close/>
                <a:moveTo>
                  <a:pt x="350" y="166"/>
                </a:moveTo>
                <a:lnTo>
                  <a:pt x="350" y="166"/>
                </a:lnTo>
                <a:lnTo>
                  <a:pt x="342" y="166"/>
                </a:lnTo>
                <a:lnTo>
                  <a:pt x="317" y="166"/>
                </a:lnTo>
                <a:lnTo>
                  <a:pt x="303" y="166"/>
                </a:lnTo>
                <a:lnTo>
                  <a:pt x="292" y="164"/>
                </a:lnTo>
                <a:lnTo>
                  <a:pt x="292" y="166"/>
                </a:lnTo>
                <a:lnTo>
                  <a:pt x="300" y="167"/>
                </a:lnTo>
                <a:lnTo>
                  <a:pt x="322" y="167"/>
                </a:lnTo>
                <a:lnTo>
                  <a:pt x="345" y="166"/>
                </a:lnTo>
                <a:lnTo>
                  <a:pt x="350" y="166"/>
                </a:lnTo>
                <a:close/>
                <a:moveTo>
                  <a:pt x="226" y="234"/>
                </a:moveTo>
                <a:lnTo>
                  <a:pt x="226" y="234"/>
                </a:lnTo>
                <a:lnTo>
                  <a:pt x="222" y="234"/>
                </a:lnTo>
                <a:lnTo>
                  <a:pt x="218" y="238"/>
                </a:lnTo>
                <a:lnTo>
                  <a:pt x="240" y="237"/>
                </a:lnTo>
                <a:lnTo>
                  <a:pt x="243" y="232"/>
                </a:lnTo>
                <a:lnTo>
                  <a:pt x="240" y="232"/>
                </a:lnTo>
                <a:lnTo>
                  <a:pt x="235" y="234"/>
                </a:lnTo>
                <a:lnTo>
                  <a:pt x="229" y="237"/>
                </a:lnTo>
                <a:lnTo>
                  <a:pt x="227" y="237"/>
                </a:lnTo>
                <a:lnTo>
                  <a:pt x="226" y="237"/>
                </a:lnTo>
                <a:lnTo>
                  <a:pt x="226" y="235"/>
                </a:lnTo>
                <a:lnTo>
                  <a:pt x="226" y="234"/>
                </a:lnTo>
                <a:close/>
                <a:moveTo>
                  <a:pt x="196" y="200"/>
                </a:moveTo>
                <a:lnTo>
                  <a:pt x="196" y="200"/>
                </a:lnTo>
                <a:lnTo>
                  <a:pt x="192" y="202"/>
                </a:lnTo>
                <a:lnTo>
                  <a:pt x="191" y="202"/>
                </a:lnTo>
                <a:lnTo>
                  <a:pt x="188" y="204"/>
                </a:lnTo>
                <a:lnTo>
                  <a:pt x="181" y="211"/>
                </a:lnTo>
                <a:lnTo>
                  <a:pt x="180" y="213"/>
                </a:lnTo>
                <a:lnTo>
                  <a:pt x="185" y="213"/>
                </a:lnTo>
                <a:lnTo>
                  <a:pt x="185" y="211"/>
                </a:lnTo>
                <a:lnTo>
                  <a:pt x="194" y="204"/>
                </a:lnTo>
                <a:lnTo>
                  <a:pt x="196" y="200"/>
                </a:lnTo>
                <a:close/>
                <a:moveTo>
                  <a:pt x="210" y="207"/>
                </a:moveTo>
                <a:lnTo>
                  <a:pt x="210" y="207"/>
                </a:lnTo>
                <a:lnTo>
                  <a:pt x="210" y="205"/>
                </a:lnTo>
                <a:lnTo>
                  <a:pt x="202" y="205"/>
                </a:lnTo>
                <a:lnTo>
                  <a:pt x="200" y="207"/>
                </a:lnTo>
                <a:lnTo>
                  <a:pt x="196" y="211"/>
                </a:lnTo>
                <a:lnTo>
                  <a:pt x="196" y="213"/>
                </a:lnTo>
                <a:lnTo>
                  <a:pt x="202" y="211"/>
                </a:lnTo>
                <a:lnTo>
                  <a:pt x="204" y="211"/>
                </a:lnTo>
                <a:lnTo>
                  <a:pt x="210" y="207"/>
                </a:lnTo>
                <a:close/>
                <a:moveTo>
                  <a:pt x="334" y="207"/>
                </a:moveTo>
                <a:lnTo>
                  <a:pt x="334" y="207"/>
                </a:lnTo>
                <a:lnTo>
                  <a:pt x="331" y="207"/>
                </a:lnTo>
                <a:lnTo>
                  <a:pt x="328" y="207"/>
                </a:lnTo>
                <a:lnTo>
                  <a:pt x="316" y="219"/>
                </a:lnTo>
                <a:lnTo>
                  <a:pt x="314" y="221"/>
                </a:lnTo>
                <a:lnTo>
                  <a:pt x="317" y="221"/>
                </a:lnTo>
                <a:lnTo>
                  <a:pt x="334" y="207"/>
                </a:lnTo>
                <a:close/>
                <a:moveTo>
                  <a:pt x="150" y="245"/>
                </a:moveTo>
                <a:lnTo>
                  <a:pt x="150" y="245"/>
                </a:lnTo>
                <a:lnTo>
                  <a:pt x="147" y="245"/>
                </a:lnTo>
                <a:lnTo>
                  <a:pt x="123" y="245"/>
                </a:lnTo>
                <a:lnTo>
                  <a:pt x="101" y="246"/>
                </a:lnTo>
                <a:lnTo>
                  <a:pt x="99" y="246"/>
                </a:lnTo>
                <a:lnTo>
                  <a:pt x="125" y="246"/>
                </a:lnTo>
                <a:lnTo>
                  <a:pt x="150" y="245"/>
                </a:lnTo>
                <a:close/>
                <a:moveTo>
                  <a:pt x="167" y="210"/>
                </a:moveTo>
                <a:lnTo>
                  <a:pt x="167" y="210"/>
                </a:lnTo>
                <a:lnTo>
                  <a:pt x="169" y="210"/>
                </a:lnTo>
                <a:lnTo>
                  <a:pt x="174" y="210"/>
                </a:lnTo>
                <a:lnTo>
                  <a:pt x="177" y="208"/>
                </a:lnTo>
                <a:lnTo>
                  <a:pt x="183" y="204"/>
                </a:lnTo>
                <a:lnTo>
                  <a:pt x="183" y="202"/>
                </a:lnTo>
                <a:lnTo>
                  <a:pt x="177" y="204"/>
                </a:lnTo>
                <a:lnTo>
                  <a:pt x="174" y="204"/>
                </a:lnTo>
                <a:lnTo>
                  <a:pt x="172" y="205"/>
                </a:lnTo>
                <a:lnTo>
                  <a:pt x="169" y="208"/>
                </a:lnTo>
                <a:lnTo>
                  <a:pt x="167" y="210"/>
                </a:lnTo>
                <a:close/>
                <a:moveTo>
                  <a:pt x="36" y="172"/>
                </a:moveTo>
                <a:lnTo>
                  <a:pt x="36" y="172"/>
                </a:lnTo>
                <a:lnTo>
                  <a:pt x="28" y="178"/>
                </a:lnTo>
                <a:lnTo>
                  <a:pt x="28" y="180"/>
                </a:lnTo>
                <a:lnTo>
                  <a:pt x="28" y="185"/>
                </a:lnTo>
                <a:lnTo>
                  <a:pt x="36" y="180"/>
                </a:lnTo>
                <a:lnTo>
                  <a:pt x="36" y="178"/>
                </a:lnTo>
                <a:lnTo>
                  <a:pt x="36" y="172"/>
                </a:lnTo>
                <a:close/>
                <a:moveTo>
                  <a:pt x="251" y="205"/>
                </a:moveTo>
                <a:lnTo>
                  <a:pt x="251" y="205"/>
                </a:lnTo>
                <a:lnTo>
                  <a:pt x="248" y="205"/>
                </a:lnTo>
                <a:lnTo>
                  <a:pt x="246" y="207"/>
                </a:lnTo>
                <a:lnTo>
                  <a:pt x="232" y="219"/>
                </a:lnTo>
                <a:lnTo>
                  <a:pt x="230" y="221"/>
                </a:lnTo>
                <a:lnTo>
                  <a:pt x="232" y="221"/>
                </a:lnTo>
                <a:lnTo>
                  <a:pt x="233" y="219"/>
                </a:lnTo>
                <a:lnTo>
                  <a:pt x="249" y="207"/>
                </a:lnTo>
                <a:lnTo>
                  <a:pt x="251" y="205"/>
                </a:lnTo>
                <a:close/>
                <a:moveTo>
                  <a:pt x="38" y="270"/>
                </a:moveTo>
                <a:lnTo>
                  <a:pt x="38" y="270"/>
                </a:lnTo>
                <a:lnTo>
                  <a:pt x="22" y="286"/>
                </a:lnTo>
                <a:lnTo>
                  <a:pt x="24" y="286"/>
                </a:lnTo>
                <a:lnTo>
                  <a:pt x="28" y="282"/>
                </a:lnTo>
                <a:lnTo>
                  <a:pt x="36" y="276"/>
                </a:lnTo>
                <a:lnTo>
                  <a:pt x="38" y="275"/>
                </a:lnTo>
                <a:lnTo>
                  <a:pt x="38" y="270"/>
                </a:lnTo>
                <a:close/>
                <a:moveTo>
                  <a:pt x="375" y="207"/>
                </a:moveTo>
                <a:lnTo>
                  <a:pt x="375" y="207"/>
                </a:lnTo>
                <a:lnTo>
                  <a:pt x="366" y="216"/>
                </a:lnTo>
                <a:lnTo>
                  <a:pt x="375" y="216"/>
                </a:lnTo>
                <a:lnTo>
                  <a:pt x="375" y="207"/>
                </a:lnTo>
                <a:close/>
                <a:moveTo>
                  <a:pt x="76" y="219"/>
                </a:moveTo>
                <a:lnTo>
                  <a:pt x="76" y="219"/>
                </a:lnTo>
                <a:lnTo>
                  <a:pt x="68" y="219"/>
                </a:lnTo>
                <a:lnTo>
                  <a:pt x="68" y="221"/>
                </a:lnTo>
                <a:lnTo>
                  <a:pt x="62" y="226"/>
                </a:lnTo>
                <a:lnTo>
                  <a:pt x="63" y="226"/>
                </a:lnTo>
                <a:lnTo>
                  <a:pt x="71" y="226"/>
                </a:lnTo>
                <a:lnTo>
                  <a:pt x="71" y="224"/>
                </a:lnTo>
                <a:lnTo>
                  <a:pt x="76" y="219"/>
                </a:lnTo>
                <a:close/>
                <a:moveTo>
                  <a:pt x="402" y="276"/>
                </a:moveTo>
                <a:lnTo>
                  <a:pt x="402" y="276"/>
                </a:lnTo>
                <a:lnTo>
                  <a:pt x="393" y="284"/>
                </a:lnTo>
                <a:lnTo>
                  <a:pt x="396" y="284"/>
                </a:lnTo>
                <a:lnTo>
                  <a:pt x="407" y="279"/>
                </a:lnTo>
                <a:lnTo>
                  <a:pt x="407" y="273"/>
                </a:lnTo>
                <a:lnTo>
                  <a:pt x="407" y="275"/>
                </a:lnTo>
                <a:lnTo>
                  <a:pt x="407" y="276"/>
                </a:lnTo>
                <a:lnTo>
                  <a:pt x="405" y="278"/>
                </a:lnTo>
                <a:lnTo>
                  <a:pt x="402" y="278"/>
                </a:lnTo>
                <a:lnTo>
                  <a:pt x="402" y="276"/>
                </a:lnTo>
                <a:close/>
                <a:moveTo>
                  <a:pt x="344" y="140"/>
                </a:moveTo>
                <a:lnTo>
                  <a:pt x="344" y="140"/>
                </a:lnTo>
                <a:lnTo>
                  <a:pt x="342" y="140"/>
                </a:lnTo>
                <a:lnTo>
                  <a:pt x="339" y="140"/>
                </a:lnTo>
                <a:lnTo>
                  <a:pt x="336" y="142"/>
                </a:lnTo>
                <a:lnTo>
                  <a:pt x="333" y="145"/>
                </a:lnTo>
                <a:lnTo>
                  <a:pt x="334" y="150"/>
                </a:lnTo>
                <a:lnTo>
                  <a:pt x="342" y="142"/>
                </a:lnTo>
                <a:lnTo>
                  <a:pt x="344" y="140"/>
                </a:lnTo>
                <a:close/>
                <a:moveTo>
                  <a:pt x="35" y="159"/>
                </a:moveTo>
                <a:lnTo>
                  <a:pt x="35" y="159"/>
                </a:lnTo>
                <a:lnTo>
                  <a:pt x="28" y="167"/>
                </a:lnTo>
                <a:lnTo>
                  <a:pt x="28" y="169"/>
                </a:lnTo>
                <a:lnTo>
                  <a:pt x="28" y="172"/>
                </a:lnTo>
                <a:lnTo>
                  <a:pt x="35" y="167"/>
                </a:lnTo>
                <a:lnTo>
                  <a:pt x="36" y="166"/>
                </a:lnTo>
                <a:lnTo>
                  <a:pt x="35" y="159"/>
                </a:lnTo>
                <a:close/>
                <a:moveTo>
                  <a:pt x="227" y="215"/>
                </a:moveTo>
                <a:lnTo>
                  <a:pt x="227" y="215"/>
                </a:lnTo>
                <a:lnTo>
                  <a:pt x="238" y="205"/>
                </a:lnTo>
                <a:lnTo>
                  <a:pt x="232" y="205"/>
                </a:lnTo>
                <a:lnTo>
                  <a:pt x="232" y="207"/>
                </a:lnTo>
                <a:lnTo>
                  <a:pt x="226" y="211"/>
                </a:lnTo>
                <a:lnTo>
                  <a:pt x="227" y="215"/>
                </a:lnTo>
                <a:close/>
                <a:moveTo>
                  <a:pt x="153" y="210"/>
                </a:moveTo>
                <a:lnTo>
                  <a:pt x="153" y="210"/>
                </a:lnTo>
                <a:lnTo>
                  <a:pt x="153" y="211"/>
                </a:lnTo>
                <a:lnTo>
                  <a:pt x="159" y="210"/>
                </a:lnTo>
                <a:lnTo>
                  <a:pt x="166" y="205"/>
                </a:lnTo>
                <a:lnTo>
                  <a:pt x="158" y="205"/>
                </a:lnTo>
                <a:lnTo>
                  <a:pt x="153" y="210"/>
                </a:lnTo>
                <a:close/>
                <a:moveTo>
                  <a:pt x="25" y="140"/>
                </a:moveTo>
                <a:lnTo>
                  <a:pt x="25" y="140"/>
                </a:lnTo>
                <a:lnTo>
                  <a:pt x="33" y="136"/>
                </a:lnTo>
                <a:lnTo>
                  <a:pt x="33" y="134"/>
                </a:lnTo>
                <a:lnTo>
                  <a:pt x="33" y="129"/>
                </a:lnTo>
                <a:lnTo>
                  <a:pt x="32" y="131"/>
                </a:lnTo>
                <a:lnTo>
                  <a:pt x="27" y="134"/>
                </a:lnTo>
                <a:lnTo>
                  <a:pt x="25" y="137"/>
                </a:lnTo>
                <a:lnTo>
                  <a:pt x="25" y="139"/>
                </a:lnTo>
                <a:lnTo>
                  <a:pt x="25" y="140"/>
                </a:lnTo>
                <a:close/>
                <a:moveTo>
                  <a:pt x="183" y="240"/>
                </a:moveTo>
                <a:lnTo>
                  <a:pt x="183" y="240"/>
                </a:lnTo>
                <a:lnTo>
                  <a:pt x="185" y="237"/>
                </a:lnTo>
                <a:lnTo>
                  <a:pt x="180" y="237"/>
                </a:lnTo>
                <a:lnTo>
                  <a:pt x="175" y="238"/>
                </a:lnTo>
                <a:lnTo>
                  <a:pt x="174" y="240"/>
                </a:lnTo>
                <a:lnTo>
                  <a:pt x="172" y="240"/>
                </a:lnTo>
                <a:lnTo>
                  <a:pt x="183" y="240"/>
                </a:lnTo>
                <a:close/>
                <a:moveTo>
                  <a:pt x="331" y="156"/>
                </a:moveTo>
                <a:lnTo>
                  <a:pt x="331" y="156"/>
                </a:lnTo>
                <a:lnTo>
                  <a:pt x="328" y="159"/>
                </a:lnTo>
                <a:lnTo>
                  <a:pt x="325" y="161"/>
                </a:lnTo>
                <a:lnTo>
                  <a:pt x="322" y="161"/>
                </a:lnTo>
                <a:lnTo>
                  <a:pt x="320" y="163"/>
                </a:lnTo>
                <a:lnTo>
                  <a:pt x="336" y="163"/>
                </a:lnTo>
                <a:lnTo>
                  <a:pt x="333" y="159"/>
                </a:lnTo>
                <a:lnTo>
                  <a:pt x="331" y="156"/>
                </a:lnTo>
                <a:close/>
                <a:moveTo>
                  <a:pt x="415" y="257"/>
                </a:moveTo>
                <a:lnTo>
                  <a:pt x="415" y="257"/>
                </a:lnTo>
                <a:lnTo>
                  <a:pt x="415" y="259"/>
                </a:lnTo>
                <a:lnTo>
                  <a:pt x="413" y="267"/>
                </a:lnTo>
                <a:lnTo>
                  <a:pt x="413" y="271"/>
                </a:lnTo>
                <a:lnTo>
                  <a:pt x="413" y="276"/>
                </a:lnTo>
                <a:lnTo>
                  <a:pt x="416" y="275"/>
                </a:lnTo>
                <a:lnTo>
                  <a:pt x="415" y="257"/>
                </a:lnTo>
                <a:close/>
                <a:moveTo>
                  <a:pt x="336" y="224"/>
                </a:moveTo>
                <a:lnTo>
                  <a:pt x="336" y="224"/>
                </a:lnTo>
                <a:lnTo>
                  <a:pt x="333" y="226"/>
                </a:lnTo>
                <a:lnTo>
                  <a:pt x="330" y="227"/>
                </a:lnTo>
                <a:lnTo>
                  <a:pt x="327" y="229"/>
                </a:lnTo>
                <a:lnTo>
                  <a:pt x="325" y="230"/>
                </a:lnTo>
                <a:lnTo>
                  <a:pt x="336" y="230"/>
                </a:lnTo>
                <a:lnTo>
                  <a:pt x="334" y="227"/>
                </a:lnTo>
                <a:lnTo>
                  <a:pt x="336" y="224"/>
                </a:lnTo>
                <a:close/>
                <a:moveTo>
                  <a:pt x="380" y="251"/>
                </a:moveTo>
                <a:lnTo>
                  <a:pt x="380" y="251"/>
                </a:lnTo>
                <a:lnTo>
                  <a:pt x="377" y="249"/>
                </a:lnTo>
                <a:lnTo>
                  <a:pt x="379" y="265"/>
                </a:lnTo>
                <a:lnTo>
                  <a:pt x="380" y="251"/>
                </a:lnTo>
                <a:close/>
                <a:moveTo>
                  <a:pt x="43" y="227"/>
                </a:moveTo>
                <a:lnTo>
                  <a:pt x="43" y="227"/>
                </a:lnTo>
                <a:lnTo>
                  <a:pt x="47" y="227"/>
                </a:lnTo>
                <a:lnTo>
                  <a:pt x="49" y="226"/>
                </a:lnTo>
                <a:lnTo>
                  <a:pt x="55" y="223"/>
                </a:lnTo>
                <a:lnTo>
                  <a:pt x="57" y="221"/>
                </a:lnTo>
                <a:lnTo>
                  <a:pt x="52" y="221"/>
                </a:lnTo>
                <a:lnTo>
                  <a:pt x="47" y="223"/>
                </a:lnTo>
                <a:lnTo>
                  <a:pt x="43" y="227"/>
                </a:lnTo>
                <a:close/>
                <a:moveTo>
                  <a:pt x="213" y="211"/>
                </a:moveTo>
                <a:lnTo>
                  <a:pt x="213" y="211"/>
                </a:lnTo>
                <a:lnTo>
                  <a:pt x="218" y="211"/>
                </a:lnTo>
                <a:lnTo>
                  <a:pt x="221" y="210"/>
                </a:lnTo>
                <a:lnTo>
                  <a:pt x="222" y="207"/>
                </a:lnTo>
                <a:lnTo>
                  <a:pt x="224" y="207"/>
                </a:lnTo>
                <a:lnTo>
                  <a:pt x="224" y="205"/>
                </a:lnTo>
                <a:lnTo>
                  <a:pt x="219" y="205"/>
                </a:lnTo>
                <a:lnTo>
                  <a:pt x="218" y="207"/>
                </a:lnTo>
                <a:lnTo>
                  <a:pt x="213" y="211"/>
                </a:lnTo>
                <a:close/>
                <a:moveTo>
                  <a:pt x="402" y="227"/>
                </a:moveTo>
                <a:lnTo>
                  <a:pt x="402" y="227"/>
                </a:lnTo>
                <a:lnTo>
                  <a:pt x="398" y="230"/>
                </a:lnTo>
                <a:lnTo>
                  <a:pt x="398" y="232"/>
                </a:lnTo>
                <a:lnTo>
                  <a:pt x="398" y="235"/>
                </a:lnTo>
                <a:lnTo>
                  <a:pt x="399" y="238"/>
                </a:lnTo>
                <a:lnTo>
                  <a:pt x="401" y="237"/>
                </a:lnTo>
                <a:lnTo>
                  <a:pt x="401" y="235"/>
                </a:lnTo>
                <a:lnTo>
                  <a:pt x="401" y="234"/>
                </a:lnTo>
                <a:lnTo>
                  <a:pt x="402" y="227"/>
                </a:lnTo>
                <a:close/>
                <a:moveTo>
                  <a:pt x="150" y="207"/>
                </a:moveTo>
                <a:lnTo>
                  <a:pt x="150" y="207"/>
                </a:lnTo>
                <a:lnTo>
                  <a:pt x="147" y="207"/>
                </a:lnTo>
                <a:lnTo>
                  <a:pt x="144" y="207"/>
                </a:lnTo>
                <a:lnTo>
                  <a:pt x="142" y="208"/>
                </a:lnTo>
                <a:lnTo>
                  <a:pt x="139" y="211"/>
                </a:lnTo>
                <a:lnTo>
                  <a:pt x="144" y="211"/>
                </a:lnTo>
                <a:lnTo>
                  <a:pt x="145" y="211"/>
                </a:lnTo>
                <a:lnTo>
                  <a:pt x="150" y="207"/>
                </a:lnTo>
                <a:close/>
                <a:moveTo>
                  <a:pt x="333" y="219"/>
                </a:moveTo>
                <a:lnTo>
                  <a:pt x="333" y="219"/>
                </a:lnTo>
                <a:lnTo>
                  <a:pt x="349" y="207"/>
                </a:lnTo>
                <a:lnTo>
                  <a:pt x="347" y="207"/>
                </a:lnTo>
                <a:lnTo>
                  <a:pt x="345" y="207"/>
                </a:lnTo>
                <a:lnTo>
                  <a:pt x="334" y="218"/>
                </a:lnTo>
                <a:lnTo>
                  <a:pt x="333" y="219"/>
                </a:lnTo>
                <a:close/>
                <a:moveTo>
                  <a:pt x="402" y="216"/>
                </a:moveTo>
                <a:lnTo>
                  <a:pt x="402" y="216"/>
                </a:lnTo>
                <a:lnTo>
                  <a:pt x="399" y="218"/>
                </a:lnTo>
                <a:lnTo>
                  <a:pt x="398" y="219"/>
                </a:lnTo>
                <a:lnTo>
                  <a:pt x="398" y="223"/>
                </a:lnTo>
                <a:lnTo>
                  <a:pt x="398" y="226"/>
                </a:lnTo>
                <a:lnTo>
                  <a:pt x="401" y="224"/>
                </a:lnTo>
                <a:lnTo>
                  <a:pt x="402" y="223"/>
                </a:lnTo>
                <a:lnTo>
                  <a:pt x="402" y="216"/>
                </a:lnTo>
                <a:close/>
                <a:moveTo>
                  <a:pt x="24" y="241"/>
                </a:moveTo>
                <a:lnTo>
                  <a:pt x="24" y="241"/>
                </a:lnTo>
                <a:lnTo>
                  <a:pt x="30" y="238"/>
                </a:lnTo>
                <a:lnTo>
                  <a:pt x="30" y="237"/>
                </a:lnTo>
                <a:lnTo>
                  <a:pt x="30" y="232"/>
                </a:lnTo>
                <a:lnTo>
                  <a:pt x="25" y="238"/>
                </a:lnTo>
                <a:lnTo>
                  <a:pt x="24" y="238"/>
                </a:lnTo>
                <a:lnTo>
                  <a:pt x="24" y="241"/>
                </a:lnTo>
                <a:close/>
                <a:moveTo>
                  <a:pt x="323" y="219"/>
                </a:moveTo>
                <a:lnTo>
                  <a:pt x="323" y="219"/>
                </a:lnTo>
                <a:lnTo>
                  <a:pt x="323" y="221"/>
                </a:lnTo>
                <a:lnTo>
                  <a:pt x="325" y="221"/>
                </a:lnTo>
                <a:lnTo>
                  <a:pt x="327" y="219"/>
                </a:lnTo>
                <a:lnTo>
                  <a:pt x="328" y="219"/>
                </a:lnTo>
                <a:lnTo>
                  <a:pt x="339" y="208"/>
                </a:lnTo>
                <a:lnTo>
                  <a:pt x="341" y="207"/>
                </a:lnTo>
                <a:lnTo>
                  <a:pt x="323" y="219"/>
                </a:lnTo>
                <a:close/>
                <a:moveTo>
                  <a:pt x="43" y="237"/>
                </a:moveTo>
                <a:lnTo>
                  <a:pt x="43" y="237"/>
                </a:lnTo>
                <a:lnTo>
                  <a:pt x="46" y="237"/>
                </a:lnTo>
                <a:lnTo>
                  <a:pt x="49" y="235"/>
                </a:lnTo>
                <a:lnTo>
                  <a:pt x="50" y="234"/>
                </a:lnTo>
                <a:lnTo>
                  <a:pt x="50" y="232"/>
                </a:lnTo>
                <a:lnTo>
                  <a:pt x="46" y="232"/>
                </a:lnTo>
                <a:lnTo>
                  <a:pt x="43" y="235"/>
                </a:lnTo>
                <a:lnTo>
                  <a:pt x="43" y="237"/>
                </a:lnTo>
                <a:close/>
                <a:moveTo>
                  <a:pt x="131" y="208"/>
                </a:moveTo>
                <a:lnTo>
                  <a:pt x="131" y="208"/>
                </a:lnTo>
                <a:lnTo>
                  <a:pt x="128" y="213"/>
                </a:lnTo>
                <a:lnTo>
                  <a:pt x="129" y="213"/>
                </a:lnTo>
                <a:lnTo>
                  <a:pt x="133" y="211"/>
                </a:lnTo>
                <a:lnTo>
                  <a:pt x="134" y="210"/>
                </a:lnTo>
                <a:lnTo>
                  <a:pt x="137" y="208"/>
                </a:lnTo>
                <a:lnTo>
                  <a:pt x="137" y="207"/>
                </a:lnTo>
                <a:lnTo>
                  <a:pt x="131" y="208"/>
                </a:lnTo>
                <a:close/>
                <a:moveTo>
                  <a:pt x="344" y="129"/>
                </a:moveTo>
                <a:lnTo>
                  <a:pt x="344" y="129"/>
                </a:lnTo>
                <a:lnTo>
                  <a:pt x="345" y="129"/>
                </a:lnTo>
                <a:lnTo>
                  <a:pt x="352" y="131"/>
                </a:lnTo>
                <a:lnTo>
                  <a:pt x="353" y="131"/>
                </a:lnTo>
                <a:lnTo>
                  <a:pt x="355" y="129"/>
                </a:lnTo>
                <a:lnTo>
                  <a:pt x="357" y="129"/>
                </a:lnTo>
                <a:lnTo>
                  <a:pt x="361" y="131"/>
                </a:lnTo>
                <a:lnTo>
                  <a:pt x="363" y="131"/>
                </a:lnTo>
                <a:lnTo>
                  <a:pt x="363" y="128"/>
                </a:lnTo>
                <a:lnTo>
                  <a:pt x="361" y="128"/>
                </a:lnTo>
                <a:lnTo>
                  <a:pt x="344" y="129"/>
                </a:lnTo>
                <a:close/>
                <a:moveTo>
                  <a:pt x="24" y="290"/>
                </a:moveTo>
                <a:lnTo>
                  <a:pt x="24" y="290"/>
                </a:lnTo>
                <a:lnTo>
                  <a:pt x="32" y="290"/>
                </a:lnTo>
                <a:lnTo>
                  <a:pt x="32" y="287"/>
                </a:lnTo>
                <a:lnTo>
                  <a:pt x="32" y="286"/>
                </a:lnTo>
                <a:lnTo>
                  <a:pt x="33" y="284"/>
                </a:lnTo>
                <a:lnTo>
                  <a:pt x="35" y="282"/>
                </a:lnTo>
                <a:lnTo>
                  <a:pt x="24" y="290"/>
                </a:lnTo>
                <a:close/>
                <a:moveTo>
                  <a:pt x="240" y="197"/>
                </a:moveTo>
                <a:lnTo>
                  <a:pt x="240" y="197"/>
                </a:lnTo>
                <a:lnTo>
                  <a:pt x="245" y="197"/>
                </a:lnTo>
                <a:lnTo>
                  <a:pt x="262" y="196"/>
                </a:lnTo>
                <a:lnTo>
                  <a:pt x="265" y="194"/>
                </a:lnTo>
                <a:lnTo>
                  <a:pt x="240" y="197"/>
                </a:lnTo>
                <a:close/>
                <a:moveTo>
                  <a:pt x="415" y="27"/>
                </a:moveTo>
                <a:lnTo>
                  <a:pt x="415" y="27"/>
                </a:lnTo>
                <a:lnTo>
                  <a:pt x="413" y="27"/>
                </a:lnTo>
                <a:lnTo>
                  <a:pt x="413" y="28"/>
                </a:lnTo>
                <a:lnTo>
                  <a:pt x="413" y="41"/>
                </a:lnTo>
                <a:lnTo>
                  <a:pt x="413" y="43"/>
                </a:lnTo>
                <a:lnTo>
                  <a:pt x="415" y="43"/>
                </a:lnTo>
                <a:lnTo>
                  <a:pt x="415" y="41"/>
                </a:lnTo>
                <a:lnTo>
                  <a:pt x="415" y="30"/>
                </a:lnTo>
                <a:lnTo>
                  <a:pt x="415" y="27"/>
                </a:lnTo>
                <a:close/>
                <a:moveTo>
                  <a:pt x="63" y="232"/>
                </a:moveTo>
                <a:lnTo>
                  <a:pt x="63" y="232"/>
                </a:lnTo>
                <a:lnTo>
                  <a:pt x="62" y="232"/>
                </a:lnTo>
                <a:lnTo>
                  <a:pt x="57" y="232"/>
                </a:lnTo>
                <a:lnTo>
                  <a:pt x="55" y="232"/>
                </a:lnTo>
                <a:lnTo>
                  <a:pt x="52" y="237"/>
                </a:lnTo>
                <a:lnTo>
                  <a:pt x="57" y="237"/>
                </a:lnTo>
                <a:lnTo>
                  <a:pt x="58" y="235"/>
                </a:lnTo>
                <a:lnTo>
                  <a:pt x="63" y="232"/>
                </a:lnTo>
                <a:close/>
                <a:moveTo>
                  <a:pt x="325" y="194"/>
                </a:moveTo>
                <a:lnTo>
                  <a:pt x="325" y="194"/>
                </a:lnTo>
                <a:lnTo>
                  <a:pt x="323" y="194"/>
                </a:lnTo>
                <a:lnTo>
                  <a:pt x="311" y="196"/>
                </a:lnTo>
                <a:lnTo>
                  <a:pt x="309" y="197"/>
                </a:lnTo>
                <a:lnTo>
                  <a:pt x="311" y="197"/>
                </a:lnTo>
                <a:lnTo>
                  <a:pt x="319" y="196"/>
                </a:lnTo>
                <a:lnTo>
                  <a:pt x="322" y="196"/>
                </a:lnTo>
                <a:lnTo>
                  <a:pt x="325" y="194"/>
                </a:lnTo>
                <a:close/>
                <a:moveTo>
                  <a:pt x="268" y="194"/>
                </a:moveTo>
                <a:lnTo>
                  <a:pt x="268" y="194"/>
                </a:lnTo>
                <a:lnTo>
                  <a:pt x="268" y="196"/>
                </a:lnTo>
                <a:lnTo>
                  <a:pt x="270" y="196"/>
                </a:lnTo>
                <a:lnTo>
                  <a:pt x="282" y="194"/>
                </a:lnTo>
                <a:lnTo>
                  <a:pt x="292" y="194"/>
                </a:lnTo>
                <a:lnTo>
                  <a:pt x="293" y="193"/>
                </a:lnTo>
                <a:lnTo>
                  <a:pt x="268" y="194"/>
                </a:lnTo>
                <a:close/>
                <a:moveTo>
                  <a:pt x="390" y="16"/>
                </a:moveTo>
                <a:lnTo>
                  <a:pt x="390" y="16"/>
                </a:lnTo>
                <a:lnTo>
                  <a:pt x="405" y="10"/>
                </a:lnTo>
                <a:lnTo>
                  <a:pt x="402" y="10"/>
                </a:lnTo>
                <a:lnTo>
                  <a:pt x="401" y="10"/>
                </a:lnTo>
                <a:lnTo>
                  <a:pt x="398" y="11"/>
                </a:lnTo>
                <a:lnTo>
                  <a:pt x="393" y="14"/>
                </a:lnTo>
                <a:lnTo>
                  <a:pt x="390" y="16"/>
                </a:lnTo>
                <a:close/>
                <a:moveTo>
                  <a:pt x="147" y="230"/>
                </a:moveTo>
                <a:lnTo>
                  <a:pt x="147" y="230"/>
                </a:lnTo>
                <a:lnTo>
                  <a:pt x="150" y="230"/>
                </a:lnTo>
                <a:lnTo>
                  <a:pt x="153" y="229"/>
                </a:lnTo>
                <a:lnTo>
                  <a:pt x="156" y="227"/>
                </a:lnTo>
                <a:lnTo>
                  <a:pt x="158" y="226"/>
                </a:lnTo>
                <a:lnTo>
                  <a:pt x="153" y="226"/>
                </a:lnTo>
                <a:lnTo>
                  <a:pt x="151" y="226"/>
                </a:lnTo>
                <a:lnTo>
                  <a:pt x="147" y="230"/>
                </a:lnTo>
                <a:close/>
                <a:moveTo>
                  <a:pt x="328" y="196"/>
                </a:moveTo>
                <a:lnTo>
                  <a:pt x="328" y="196"/>
                </a:lnTo>
                <a:lnTo>
                  <a:pt x="334" y="196"/>
                </a:lnTo>
                <a:lnTo>
                  <a:pt x="338" y="193"/>
                </a:lnTo>
                <a:lnTo>
                  <a:pt x="328" y="193"/>
                </a:lnTo>
                <a:lnTo>
                  <a:pt x="328" y="196"/>
                </a:lnTo>
                <a:close/>
                <a:moveTo>
                  <a:pt x="369" y="153"/>
                </a:moveTo>
                <a:lnTo>
                  <a:pt x="369" y="153"/>
                </a:lnTo>
                <a:lnTo>
                  <a:pt x="368" y="155"/>
                </a:lnTo>
                <a:lnTo>
                  <a:pt x="366" y="158"/>
                </a:lnTo>
                <a:lnTo>
                  <a:pt x="363" y="161"/>
                </a:lnTo>
                <a:lnTo>
                  <a:pt x="360" y="163"/>
                </a:lnTo>
                <a:lnTo>
                  <a:pt x="366" y="161"/>
                </a:lnTo>
                <a:lnTo>
                  <a:pt x="368" y="161"/>
                </a:lnTo>
                <a:lnTo>
                  <a:pt x="369" y="158"/>
                </a:lnTo>
                <a:lnTo>
                  <a:pt x="369" y="153"/>
                </a:lnTo>
                <a:close/>
                <a:moveTo>
                  <a:pt x="25" y="128"/>
                </a:moveTo>
                <a:lnTo>
                  <a:pt x="25" y="128"/>
                </a:lnTo>
                <a:lnTo>
                  <a:pt x="33" y="123"/>
                </a:lnTo>
                <a:lnTo>
                  <a:pt x="33" y="122"/>
                </a:lnTo>
                <a:lnTo>
                  <a:pt x="33" y="118"/>
                </a:lnTo>
                <a:lnTo>
                  <a:pt x="25" y="126"/>
                </a:lnTo>
                <a:lnTo>
                  <a:pt x="25" y="128"/>
                </a:lnTo>
                <a:close/>
                <a:moveTo>
                  <a:pt x="379" y="235"/>
                </a:moveTo>
                <a:lnTo>
                  <a:pt x="379" y="235"/>
                </a:lnTo>
                <a:lnTo>
                  <a:pt x="377" y="245"/>
                </a:lnTo>
                <a:lnTo>
                  <a:pt x="380" y="241"/>
                </a:lnTo>
                <a:lnTo>
                  <a:pt x="380" y="240"/>
                </a:lnTo>
                <a:lnTo>
                  <a:pt x="380" y="237"/>
                </a:lnTo>
                <a:lnTo>
                  <a:pt x="379" y="235"/>
                </a:lnTo>
                <a:close/>
                <a:moveTo>
                  <a:pt x="379" y="282"/>
                </a:moveTo>
                <a:lnTo>
                  <a:pt x="379" y="282"/>
                </a:lnTo>
                <a:lnTo>
                  <a:pt x="380" y="281"/>
                </a:lnTo>
                <a:lnTo>
                  <a:pt x="380" y="279"/>
                </a:lnTo>
                <a:lnTo>
                  <a:pt x="380" y="276"/>
                </a:lnTo>
                <a:lnTo>
                  <a:pt x="379" y="279"/>
                </a:lnTo>
                <a:lnTo>
                  <a:pt x="377" y="281"/>
                </a:lnTo>
                <a:lnTo>
                  <a:pt x="375" y="279"/>
                </a:lnTo>
                <a:lnTo>
                  <a:pt x="374" y="276"/>
                </a:lnTo>
                <a:lnTo>
                  <a:pt x="374" y="273"/>
                </a:lnTo>
                <a:lnTo>
                  <a:pt x="374" y="282"/>
                </a:lnTo>
                <a:lnTo>
                  <a:pt x="379" y="282"/>
                </a:lnTo>
                <a:close/>
                <a:moveTo>
                  <a:pt x="320" y="133"/>
                </a:moveTo>
                <a:lnTo>
                  <a:pt x="320" y="133"/>
                </a:lnTo>
                <a:lnTo>
                  <a:pt x="314" y="133"/>
                </a:lnTo>
                <a:lnTo>
                  <a:pt x="312" y="133"/>
                </a:lnTo>
                <a:lnTo>
                  <a:pt x="309" y="136"/>
                </a:lnTo>
                <a:lnTo>
                  <a:pt x="312" y="136"/>
                </a:lnTo>
                <a:lnTo>
                  <a:pt x="316" y="136"/>
                </a:lnTo>
                <a:lnTo>
                  <a:pt x="317" y="136"/>
                </a:lnTo>
                <a:lnTo>
                  <a:pt x="320" y="133"/>
                </a:lnTo>
                <a:close/>
                <a:moveTo>
                  <a:pt x="114" y="218"/>
                </a:moveTo>
                <a:lnTo>
                  <a:pt x="114" y="218"/>
                </a:lnTo>
                <a:lnTo>
                  <a:pt x="110" y="218"/>
                </a:lnTo>
                <a:lnTo>
                  <a:pt x="109" y="219"/>
                </a:lnTo>
                <a:lnTo>
                  <a:pt x="101" y="227"/>
                </a:lnTo>
                <a:lnTo>
                  <a:pt x="99" y="229"/>
                </a:lnTo>
                <a:lnTo>
                  <a:pt x="101" y="229"/>
                </a:lnTo>
                <a:lnTo>
                  <a:pt x="114" y="218"/>
                </a:lnTo>
                <a:close/>
                <a:moveTo>
                  <a:pt x="207" y="200"/>
                </a:moveTo>
                <a:lnTo>
                  <a:pt x="207" y="200"/>
                </a:lnTo>
                <a:lnTo>
                  <a:pt x="208" y="200"/>
                </a:lnTo>
                <a:lnTo>
                  <a:pt x="226" y="199"/>
                </a:lnTo>
                <a:lnTo>
                  <a:pt x="233" y="199"/>
                </a:lnTo>
                <a:lnTo>
                  <a:pt x="235" y="197"/>
                </a:lnTo>
                <a:lnTo>
                  <a:pt x="207" y="200"/>
                </a:lnTo>
                <a:close/>
                <a:moveTo>
                  <a:pt x="88" y="219"/>
                </a:moveTo>
                <a:lnTo>
                  <a:pt x="88" y="219"/>
                </a:lnTo>
                <a:lnTo>
                  <a:pt x="85" y="219"/>
                </a:lnTo>
                <a:lnTo>
                  <a:pt x="82" y="221"/>
                </a:lnTo>
                <a:lnTo>
                  <a:pt x="80" y="223"/>
                </a:lnTo>
                <a:lnTo>
                  <a:pt x="79" y="224"/>
                </a:lnTo>
                <a:lnTo>
                  <a:pt x="85" y="223"/>
                </a:lnTo>
                <a:lnTo>
                  <a:pt x="88" y="219"/>
                </a:lnTo>
                <a:close/>
                <a:moveTo>
                  <a:pt x="401" y="268"/>
                </a:moveTo>
                <a:lnTo>
                  <a:pt x="401" y="268"/>
                </a:lnTo>
                <a:lnTo>
                  <a:pt x="398" y="270"/>
                </a:lnTo>
                <a:lnTo>
                  <a:pt x="396" y="273"/>
                </a:lnTo>
                <a:lnTo>
                  <a:pt x="396" y="276"/>
                </a:lnTo>
                <a:lnTo>
                  <a:pt x="401" y="273"/>
                </a:lnTo>
                <a:lnTo>
                  <a:pt x="401" y="268"/>
                </a:lnTo>
                <a:close/>
                <a:moveTo>
                  <a:pt x="156" y="223"/>
                </a:moveTo>
                <a:lnTo>
                  <a:pt x="156" y="223"/>
                </a:lnTo>
                <a:lnTo>
                  <a:pt x="161" y="223"/>
                </a:lnTo>
                <a:lnTo>
                  <a:pt x="162" y="221"/>
                </a:lnTo>
                <a:lnTo>
                  <a:pt x="166" y="218"/>
                </a:lnTo>
                <a:lnTo>
                  <a:pt x="159" y="218"/>
                </a:lnTo>
                <a:lnTo>
                  <a:pt x="159" y="219"/>
                </a:lnTo>
                <a:lnTo>
                  <a:pt x="156" y="223"/>
                </a:lnTo>
                <a:close/>
                <a:moveTo>
                  <a:pt x="317" y="161"/>
                </a:moveTo>
                <a:lnTo>
                  <a:pt x="317" y="161"/>
                </a:lnTo>
                <a:lnTo>
                  <a:pt x="320" y="152"/>
                </a:lnTo>
                <a:lnTo>
                  <a:pt x="317" y="155"/>
                </a:lnTo>
                <a:lnTo>
                  <a:pt x="317" y="161"/>
                </a:lnTo>
                <a:close/>
                <a:moveTo>
                  <a:pt x="189" y="240"/>
                </a:moveTo>
                <a:lnTo>
                  <a:pt x="189" y="240"/>
                </a:lnTo>
                <a:lnTo>
                  <a:pt x="196" y="240"/>
                </a:lnTo>
                <a:lnTo>
                  <a:pt x="199" y="235"/>
                </a:lnTo>
                <a:lnTo>
                  <a:pt x="196" y="235"/>
                </a:lnTo>
                <a:lnTo>
                  <a:pt x="189" y="240"/>
                </a:lnTo>
                <a:close/>
                <a:moveTo>
                  <a:pt x="304" y="218"/>
                </a:moveTo>
                <a:lnTo>
                  <a:pt x="304" y="218"/>
                </a:lnTo>
                <a:lnTo>
                  <a:pt x="319" y="207"/>
                </a:lnTo>
                <a:lnTo>
                  <a:pt x="317" y="207"/>
                </a:lnTo>
                <a:lnTo>
                  <a:pt x="316" y="207"/>
                </a:lnTo>
                <a:lnTo>
                  <a:pt x="304" y="216"/>
                </a:lnTo>
                <a:lnTo>
                  <a:pt x="304" y="218"/>
                </a:lnTo>
                <a:close/>
                <a:moveTo>
                  <a:pt x="158" y="240"/>
                </a:moveTo>
                <a:lnTo>
                  <a:pt x="158" y="240"/>
                </a:lnTo>
                <a:lnTo>
                  <a:pt x="167" y="240"/>
                </a:lnTo>
                <a:lnTo>
                  <a:pt x="167" y="238"/>
                </a:lnTo>
                <a:lnTo>
                  <a:pt x="162" y="238"/>
                </a:lnTo>
                <a:lnTo>
                  <a:pt x="161" y="238"/>
                </a:lnTo>
                <a:lnTo>
                  <a:pt x="158" y="240"/>
                </a:lnTo>
                <a:close/>
                <a:moveTo>
                  <a:pt x="402" y="49"/>
                </a:moveTo>
                <a:lnTo>
                  <a:pt x="402" y="49"/>
                </a:lnTo>
                <a:lnTo>
                  <a:pt x="405" y="47"/>
                </a:lnTo>
                <a:lnTo>
                  <a:pt x="405" y="46"/>
                </a:lnTo>
                <a:lnTo>
                  <a:pt x="405" y="41"/>
                </a:lnTo>
                <a:lnTo>
                  <a:pt x="401" y="44"/>
                </a:lnTo>
                <a:lnTo>
                  <a:pt x="402" y="49"/>
                </a:lnTo>
                <a:close/>
                <a:moveTo>
                  <a:pt x="27" y="159"/>
                </a:moveTo>
                <a:lnTo>
                  <a:pt x="27" y="159"/>
                </a:lnTo>
                <a:lnTo>
                  <a:pt x="35" y="155"/>
                </a:lnTo>
                <a:lnTo>
                  <a:pt x="35" y="152"/>
                </a:lnTo>
                <a:lnTo>
                  <a:pt x="33" y="152"/>
                </a:lnTo>
                <a:lnTo>
                  <a:pt x="27" y="158"/>
                </a:lnTo>
                <a:lnTo>
                  <a:pt x="27" y="159"/>
                </a:lnTo>
                <a:close/>
                <a:moveTo>
                  <a:pt x="369" y="137"/>
                </a:moveTo>
                <a:lnTo>
                  <a:pt x="369" y="137"/>
                </a:lnTo>
                <a:lnTo>
                  <a:pt x="369" y="126"/>
                </a:lnTo>
                <a:lnTo>
                  <a:pt x="366" y="126"/>
                </a:lnTo>
                <a:lnTo>
                  <a:pt x="368" y="133"/>
                </a:lnTo>
                <a:lnTo>
                  <a:pt x="369" y="137"/>
                </a:lnTo>
                <a:close/>
                <a:moveTo>
                  <a:pt x="401" y="40"/>
                </a:moveTo>
                <a:lnTo>
                  <a:pt x="401" y="40"/>
                </a:lnTo>
                <a:lnTo>
                  <a:pt x="405" y="38"/>
                </a:lnTo>
                <a:lnTo>
                  <a:pt x="405" y="36"/>
                </a:lnTo>
                <a:lnTo>
                  <a:pt x="405" y="33"/>
                </a:lnTo>
                <a:lnTo>
                  <a:pt x="402" y="35"/>
                </a:lnTo>
                <a:lnTo>
                  <a:pt x="401" y="36"/>
                </a:lnTo>
                <a:lnTo>
                  <a:pt x="401" y="38"/>
                </a:lnTo>
                <a:lnTo>
                  <a:pt x="401" y="40"/>
                </a:lnTo>
                <a:close/>
                <a:moveTo>
                  <a:pt x="309" y="230"/>
                </a:moveTo>
                <a:lnTo>
                  <a:pt x="309" y="230"/>
                </a:lnTo>
                <a:lnTo>
                  <a:pt x="316" y="230"/>
                </a:lnTo>
                <a:lnTo>
                  <a:pt x="317" y="230"/>
                </a:lnTo>
                <a:lnTo>
                  <a:pt x="319" y="227"/>
                </a:lnTo>
                <a:lnTo>
                  <a:pt x="314" y="227"/>
                </a:lnTo>
                <a:lnTo>
                  <a:pt x="312" y="229"/>
                </a:lnTo>
                <a:lnTo>
                  <a:pt x="309" y="230"/>
                </a:lnTo>
                <a:close/>
                <a:moveTo>
                  <a:pt x="304" y="144"/>
                </a:moveTo>
                <a:lnTo>
                  <a:pt x="304" y="144"/>
                </a:lnTo>
                <a:lnTo>
                  <a:pt x="306" y="144"/>
                </a:lnTo>
                <a:lnTo>
                  <a:pt x="309" y="144"/>
                </a:lnTo>
                <a:lnTo>
                  <a:pt x="311" y="142"/>
                </a:lnTo>
                <a:lnTo>
                  <a:pt x="311" y="140"/>
                </a:lnTo>
                <a:lnTo>
                  <a:pt x="308" y="140"/>
                </a:lnTo>
                <a:lnTo>
                  <a:pt x="306" y="140"/>
                </a:lnTo>
                <a:lnTo>
                  <a:pt x="304" y="144"/>
                </a:lnTo>
                <a:close/>
                <a:moveTo>
                  <a:pt x="353" y="193"/>
                </a:moveTo>
                <a:lnTo>
                  <a:pt x="353" y="193"/>
                </a:lnTo>
                <a:lnTo>
                  <a:pt x="345" y="193"/>
                </a:lnTo>
                <a:lnTo>
                  <a:pt x="344" y="193"/>
                </a:lnTo>
                <a:lnTo>
                  <a:pt x="344" y="194"/>
                </a:lnTo>
                <a:lnTo>
                  <a:pt x="352" y="194"/>
                </a:lnTo>
                <a:lnTo>
                  <a:pt x="353" y="193"/>
                </a:lnTo>
                <a:close/>
                <a:moveTo>
                  <a:pt x="27" y="150"/>
                </a:moveTo>
                <a:lnTo>
                  <a:pt x="27" y="150"/>
                </a:lnTo>
                <a:lnTo>
                  <a:pt x="32" y="147"/>
                </a:lnTo>
                <a:lnTo>
                  <a:pt x="33" y="145"/>
                </a:lnTo>
                <a:lnTo>
                  <a:pt x="33" y="142"/>
                </a:lnTo>
                <a:lnTo>
                  <a:pt x="27" y="148"/>
                </a:lnTo>
                <a:lnTo>
                  <a:pt x="27" y="150"/>
                </a:lnTo>
                <a:close/>
                <a:moveTo>
                  <a:pt x="347" y="226"/>
                </a:moveTo>
                <a:lnTo>
                  <a:pt x="347" y="226"/>
                </a:lnTo>
                <a:lnTo>
                  <a:pt x="341" y="229"/>
                </a:lnTo>
                <a:lnTo>
                  <a:pt x="341" y="230"/>
                </a:lnTo>
                <a:lnTo>
                  <a:pt x="350" y="229"/>
                </a:lnTo>
                <a:lnTo>
                  <a:pt x="349" y="227"/>
                </a:lnTo>
                <a:lnTo>
                  <a:pt x="347" y="226"/>
                </a:lnTo>
                <a:close/>
                <a:moveTo>
                  <a:pt x="25" y="254"/>
                </a:moveTo>
                <a:lnTo>
                  <a:pt x="25" y="254"/>
                </a:lnTo>
                <a:lnTo>
                  <a:pt x="32" y="249"/>
                </a:lnTo>
                <a:lnTo>
                  <a:pt x="32" y="246"/>
                </a:lnTo>
                <a:lnTo>
                  <a:pt x="25" y="252"/>
                </a:lnTo>
                <a:lnTo>
                  <a:pt x="25" y="254"/>
                </a:lnTo>
                <a:close/>
                <a:moveTo>
                  <a:pt x="360" y="142"/>
                </a:moveTo>
                <a:lnTo>
                  <a:pt x="360" y="142"/>
                </a:lnTo>
                <a:lnTo>
                  <a:pt x="353" y="150"/>
                </a:lnTo>
                <a:lnTo>
                  <a:pt x="360" y="147"/>
                </a:lnTo>
                <a:lnTo>
                  <a:pt x="360" y="145"/>
                </a:lnTo>
                <a:lnTo>
                  <a:pt x="360" y="142"/>
                </a:lnTo>
                <a:close/>
                <a:moveTo>
                  <a:pt x="150" y="218"/>
                </a:moveTo>
                <a:lnTo>
                  <a:pt x="150" y="218"/>
                </a:lnTo>
                <a:lnTo>
                  <a:pt x="145" y="219"/>
                </a:lnTo>
                <a:lnTo>
                  <a:pt x="142" y="223"/>
                </a:lnTo>
                <a:lnTo>
                  <a:pt x="144" y="223"/>
                </a:lnTo>
                <a:lnTo>
                  <a:pt x="145" y="221"/>
                </a:lnTo>
                <a:lnTo>
                  <a:pt x="150" y="218"/>
                </a:lnTo>
                <a:close/>
                <a:moveTo>
                  <a:pt x="123" y="210"/>
                </a:moveTo>
                <a:lnTo>
                  <a:pt x="123" y="210"/>
                </a:lnTo>
                <a:lnTo>
                  <a:pt x="123" y="208"/>
                </a:lnTo>
                <a:lnTo>
                  <a:pt x="118" y="210"/>
                </a:lnTo>
                <a:lnTo>
                  <a:pt x="115" y="213"/>
                </a:lnTo>
                <a:lnTo>
                  <a:pt x="118" y="213"/>
                </a:lnTo>
                <a:lnTo>
                  <a:pt x="120" y="211"/>
                </a:lnTo>
                <a:lnTo>
                  <a:pt x="123" y="210"/>
                </a:lnTo>
                <a:close/>
                <a:moveTo>
                  <a:pt x="24" y="226"/>
                </a:moveTo>
                <a:lnTo>
                  <a:pt x="24" y="226"/>
                </a:lnTo>
                <a:lnTo>
                  <a:pt x="28" y="223"/>
                </a:lnTo>
                <a:lnTo>
                  <a:pt x="28" y="219"/>
                </a:lnTo>
                <a:lnTo>
                  <a:pt x="25" y="223"/>
                </a:lnTo>
                <a:lnTo>
                  <a:pt x="24" y="224"/>
                </a:lnTo>
                <a:lnTo>
                  <a:pt x="24" y="226"/>
                </a:lnTo>
                <a:close/>
                <a:moveTo>
                  <a:pt x="71" y="245"/>
                </a:moveTo>
                <a:lnTo>
                  <a:pt x="71" y="245"/>
                </a:lnTo>
                <a:lnTo>
                  <a:pt x="73" y="240"/>
                </a:lnTo>
                <a:lnTo>
                  <a:pt x="71" y="240"/>
                </a:lnTo>
                <a:lnTo>
                  <a:pt x="69" y="241"/>
                </a:lnTo>
                <a:lnTo>
                  <a:pt x="66" y="243"/>
                </a:lnTo>
                <a:lnTo>
                  <a:pt x="65" y="245"/>
                </a:lnTo>
                <a:lnTo>
                  <a:pt x="71" y="245"/>
                </a:lnTo>
                <a:close/>
                <a:moveTo>
                  <a:pt x="188" y="224"/>
                </a:moveTo>
                <a:lnTo>
                  <a:pt x="188" y="224"/>
                </a:lnTo>
                <a:lnTo>
                  <a:pt x="186" y="224"/>
                </a:lnTo>
                <a:lnTo>
                  <a:pt x="183" y="224"/>
                </a:lnTo>
                <a:lnTo>
                  <a:pt x="181" y="227"/>
                </a:lnTo>
                <a:lnTo>
                  <a:pt x="178" y="229"/>
                </a:lnTo>
                <a:lnTo>
                  <a:pt x="180" y="229"/>
                </a:lnTo>
                <a:lnTo>
                  <a:pt x="181" y="229"/>
                </a:lnTo>
                <a:lnTo>
                  <a:pt x="188" y="224"/>
                </a:lnTo>
                <a:close/>
                <a:moveTo>
                  <a:pt x="355" y="199"/>
                </a:moveTo>
                <a:lnTo>
                  <a:pt x="355" y="199"/>
                </a:lnTo>
                <a:lnTo>
                  <a:pt x="358" y="200"/>
                </a:lnTo>
                <a:lnTo>
                  <a:pt x="363" y="197"/>
                </a:lnTo>
                <a:lnTo>
                  <a:pt x="363" y="196"/>
                </a:lnTo>
                <a:lnTo>
                  <a:pt x="360" y="197"/>
                </a:lnTo>
                <a:lnTo>
                  <a:pt x="357" y="197"/>
                </a:lnTo>
                <a:lnTo>
                  <a:pt x="355" y="199"/>
                </a:lnTo>
                <a:close/>
                <a:moveTo>
                  <a:pt x="274" y="164"/>
                </a:moveTo>
                <a:lnTo>
                  <a:pt x="274" y="164"/>
                </a:lnTo>
                <a:lnTo>
                  <a:pt x="276" y="167"/>
                </a:lnTo>
                <a:lnTo>
                  <a:pt x="279" y="169"/>
                </a:lnTo>
                <a:lnTo>
                  <a:pt x="282" y="170"/>
                </a:lnTo>
                <a:lnTo>
                  <a:pt x="286" y="170"/>
                </a:lnTo>
                <a:lnTo>
                  <a:pt x="284" y="169"/>
                </a:lnTo>
                <a:lnTo>
                  <a:pt x="279" y="167"/>
                </a:lnTo>
                <a:lnTo>
                  <a:pt x="274" y="164"/>
                </a:lnTo>
                <a:close/>
                <a:moveTo>
                  <a:pt x="293" y="161"/>
                </a:moveTo>
                <a:lnTo>
                  <a:pt x="293" y="161"/>
                </a:lnTo>
                <a:lnTo>
                  <a:pt x="301" y="161"/>
                </a:lnTo>
                <a:lnTo>
                  <a:pt x="300" y="159"/>
                </a:lnTo>
                <a:lnTo>
                  <a:pt x="298" y="158"/>
                </a:lnTo>
                <a:lnTo>
                  <a:pt x="297" y="159"/>
                </a:lnTo>
                <a:lnTo>
                  <a:pt x="295" y="159"/>
                </a:lnTo>
                <a:lnTo>
                  <a:pt x="293" y="161"/>
                </a:lnTo>
                <a:close/>
                <a:moveTo>
                  <a:pt x="25" y="262"/>
                </a:moveTo>
                <a:lnTo>
                  <a:pt x="25" y="262"/>
                </a:lnTo>
                <a:lnTo>
                  <a:pt x="32" y="254"/>
                </a:lnTo>
                <a:lnTo>
                  <a:pt x="27" y="257"/>
                </a:lnTo>
                <a:lnTo>
                  <a:pt x="25" y="259"/>
                </a:lnTo>
                <a:lnTo>
                  <a:pt x="25" y="262"/>
                </a:lnTo>
                <a:close/>
                <a:moveTo>
                  <a:pt x="399" y="103"/>
                </a:moveTo>
                <a:lnTo>
                  <a:pt x="399" y="103"/>
                </a:lnTo>
                <a:lnTo>
                  <a:pt x="402" y="101"/>
                </a:lnTo>
                <a:lnTo>
                  <a:pt x="404" y="96"/>
                </a:lnTo>
                <a:lnTo>
                  <a:pt x="401" y="98"/>
                </a:lnTo>
                <a:lnTo>
                  <a:pt x="399" y="99"/>
                </a:lnTo>
                <a:lnTo>
                  <a:pt x="399" y="103"/>
                </a:lnTo>
                <a:close/>
                <a:moveTo>
                  <a:pt x="317" y="145"/>
                </a:moveTo>
                <a:lnTo>
                  <a:pt x="317" y="145"/>
                </a:lnTo>
                <a:lnTo>
                  <a:pt x="317" y="150"/>
                </a:lnTo>
                <a:lnTo>
                  <a:pt x="322" y="144"/>
                </a:lnTo>
                <a:lnTo>
                  <a:pt x="317" y="145"/>
                </a:lnTo>
                <a:close/>
                <a:moveTo>
                  <a:pt x="405" y="24"/>
                </a:moveTo>
                <a:lnTo>
                  <a:pt x="405" y="24"/>
                </a:lnTo>
                <a:lnTo>
                  <a:pt x="401" y="27"/>
                </a:lnTo>
                <a:lnTo>
                  <a:pt x="399" y="28"/>
                </a:lnTo>
                <a:lnTo>
                  <a:pt x="401" y="28"/>
                </a:lnTo>
                <a:lnTo>
                  <a:pt x="404" y="27"/>
                </a:lnTo>
                <a:lnTo>
                  <a:pt x="405" y="25"/>
                </a:lnTo>
                <a:lnTo>
                  <a:pt x="405" y="24"/>
                </a:lnTo>
                <a:close/>
                <a:moveTo>
                  <a:pt x="99" y="238"/>
                </a:moveTo>
                <a:lnTo>
                  <a:pt x="99" y="238"/>
                </a:lnTo>
                <a:lnTo>
                  <a:pt x="96" y="238"/>
                </a:lnTo>
                <a:lnTo>
                  <a:pt x="91" y="241"/>
                </a:lnTo>
                <a:lnTo>
                  <a:pt x="96" y="241"/>
                </a:lnTo>
                <a:lnTo>
                  <a:pt x="99" y="238"/>
                </a:lnTo>
                <a:close/>
                <a:moveTo>
                  <a:pt x="415" y="284"/>
                </a:moveTo>
                <a:lnTo>
                  <a:pt x="415" y="284"/>
                </a:lnTo>
                <a:lnTo>
                  <a:pt x="416" y="284"/>
                </a:lnTo>
                <a:lnTo>
                  <a:pt x="416" y="279"/>
                </a:lnTo>
                <a:lnTo>
                  <a:pt x="412" y="282"/>
                </a:lnTo>
                <a:lnTo>
                  <a:pt x="415" y="284"/>
                </a:lnTo>
                <a:close/>
                <a:moveTo>
                  <a:pt x="410" y="14"/>
                </a:moveTo>
                <a:lnTo>
                  <a:pt x="410" y="14"/>
                </a:lnTo>
                <a:lnTo>
                  <a:pt x="413" y="13"/>
                </a:lnTo>
                <a:lnTo>
                  <a:pt x="413" y="8"/>
                </a:lnTo>
                <a:lnTo>
                  <a:pt x="412" y="8"/>
                </a:lnTo>
                <a:lnTo>
                  <a:pt x="409" y="8"/>
                </a:lnTo>
                <a:lnTo>
                  <a:pt x="410" y="8"/>
                </a:lnTo>
                <a:lnTo>
                  <a:pt x="412" y="10"/>
                </a:lnTo>
                <a:lnTo>
                  <a:pt x="412" y="11"/>
                </a:lnTo>
                <a:lnTo>
                  <a:pt x="410" y="13"/>
                </a:lnTo>
                <a:lnTo>
                  <a:pt x="410" y="14"/>
                </a:lnTo>
                <a:close/>
                <a:moveTo>
                  <a:pt x="14" y="136"/>
                </a:moveTo>
                <a:lnTo>
                  <a:pt x="14" y="136"/>
                </a:lnTo>
                <a:lnTo>
                  <a:pt x="16" y="134"/>
                </a:lnTo>
                <a:lnTo>
                  <a:pt x="16" y="131"/>
                </a:lnTo>
                <a:lnTo>
                  <a:pt x="16" y="126"/>
                </a:lnTo>
                <a:lnTo>
                  <a:pt x="14" y="126"/>
                </a:lnTo>
                <a:lnTo>
                  <a:pt x="14" y="136"/>
                </a:lnTo>
                <a:close/>
                <a:moveTo>
                  <a:pt x="77" y="243"/>
                </a:moveTo>
                <a:lnTo>
                  <a:pt x="77" y="243"/>
                </a:lnTo>
                <a:lnTo>
                  <a:pt x="79" y="245"/>
                </a:lnTo>
                <a:lnTo>
                  <a:pt x="82" y="243"/>
                </a:lnTo>
                <a:lnTo>
                  <a:pt x="85" y="238"/>
                </a:lnTo>
                <a:lnTo>
                  <a:pt x="84" y="240"/>
                </a:lnTo>
                <a:lnTo>
                  <a:pt x="77" y="243"/>
                </a:lnTo>
                <a:close/>
                <a:moveTo>
                  <a:pt x="394" y="52"/>
                </a:moveTo>
                <a:lnTo>
                  <a:pt x="394" y="52"/>
                </a:lnTo>
                <a:lnTo>
                  <a:pt x="394" y="49"/>
                </a:lnTo>
                <a:lnTo>
                  <a:pt x="391" y="51"/>
                </a:lnTo>
                <a:lnTo>
                  <a:pt x="390" y="52"/>
                </a:lnTo>
                <a:lnTo>
                  <a:pt x="390" y="54"/>
                </a:lnTo>
                <a:lnTo>
                  <a:pt x="394" y="52"/>
                </a:lnTo>
                <a:close/>
                <a:moveTo>
                  <a:pt x="398" y="245"/>
                </a:moveTo>
                <a:lnTo>
                  <a:pt x="398" y="245"/>
                </a:lnTo>
                <a:lnTo>
                  <a:pt x="396" y="248"/>
                </a:lnTo>
                <a:lnTo>
                  <a:pt x="394" y="249"/>
                </a:lnTo>
                <a:lnTo>
                  <a:pt x="393" y="251"/>
                </a:lnTo>
                <a:lnTo>
                  <a:pt x="393" y="252"/>
                </a:lnTo>
                <a:lnTo>
                  <a:pt x="396" y="252"/>
                </a:lnTo>
                <a:lnTo>
                  <a:pt x="396" y="251"/>
                </a:lnTo>
                <a:lnTo>
                  <a:pt x="398" y="245"/>
                </a:lnTo>
                <a:close/>
                <a:moveTo>
                  <a:pt x="74" y="232"/>
                </a:moveTo>
                <a:lnTo>
                  <a:pt x="74" y="232"/>
                </a:lnTo>
                <a:lnTo>
                  <a:pt x="69" y="232"/>
                </a:lnTo>
                <a:lnTo>
                  <a:pt x="68" y="235"/>
                </a:lnTo>
                <a:lnTo>
                  <a:pt x="71" y="235"/>
                </a:lnTo>
                <a:lnTo>
                  <a:pt x="74" y="232"/>
                </a:lnTo>
                <a:close/>
                <a:moveTo>
                  <a:pt x="398" y="19"/>
                </a:moveTo>
                <a:lnTo>
                  <a:pt x="398" y="19"/>
                </a:lnTo>
                <a:lnTo>
                  <a:pt x="399" y="19"/>
                </a:lnTo>
                <a:lnTo>
                  <a:pt x="405" y="17"/>
                </a:lnTo>
                <a:lnTo>
                  <a:pt x="405" y="16"/>
                </a:lnTo>
                <a:lnTo>
                  <a:pt x="405" y="14"/>
                </a:lnTo>
                <a:lnTo>
                  <a:pt x="398" y="19"/>
                </a:lnTo>
                <a:close/>
                <a:moveTo>
                  <a:pt x="388" y="32"/>
                </a:moveTo>
                <a:lnTo>
                  <a:pt x="388" y="32"/>
                </a:lnTo>
                <a:lnTo>
                  <a:pt x="393" y="28"/>
                </a:lnTo>
                <a:lnTo>
                  <a:pt x="394" y="27"/>
                </a:lnTo>
                <a:lnTo>
                  <a:pt x="393" y="25"/>
                </a:lnTo>
                <a:lnTo>
                  <a:pt x="388" y="27"/>
                </a:lnTo>
                <a:lnTo>
                  <a:pt x="388" y="32"/>
                </a:lnTo>
                <a:close/>
                <a:moveTo>
                  <a:pt x="139" y="235"/>
                </a:moveTo>
                <a:lnTo>
                  <a:pt x="139" y="235"/>
                </a:lnTo>
                <a:lnTo>
                  <a:pt x="134" y="235"/>
                </a:lnTo>
                <a:lnTo>
                  <a:pt x="131" y="238"/>
                </a:lnTo>
                <a:lnTo>
                  <a:pt x="136" y="238"/>
                </a:lnTo>
                <a:lnTo>
                  <a:pt x="137" y="237"/>
                </a:lnTo>
                <a:lnTo>
                  <a:pt x="139" y="235"/>
                </a:lnTo>
                <a:close/>
                <a:moveTo>
                  <a:pt x="301" y="137"/>
                </a:moveTo>
                <a:lnTo>
                  <a:pt x="301" y="137"/>
                </a:lnTo>
                <a:lnTo>
                  <a:pt x="303" y="136"/>
                </a:lnTo>
                <a:lnTo>
                  <a:pt x="306" y="133"/>
                </a:lnTo>
                <a:lnTo>
                  <a:pt x="301" y="134"/>
                </a:lnTo>
                <a:lnTo>
                  <a:pt x="301" y="137"/>
                </a:lnTo>
                <a:close/>
                <a:moveTo>
                  <a:pt x="325" y="156"/>
                </a:moveTo>
                <a:lnTo>
                  <a:pt x="325" y="156"/>
                </a:lnTo>
                <a:lnTo>
                  <a:pt x="325" y="158"/>
                </a:lnTo>
                <a:lnTo>
                  <a:pt x="330" y="153"/>
                </a:lnTo>
                <a:lnTo>
                  <a:pt x="331" y="153"/>
                </a:lnTo>
                <a:lnTo>
                  <a:pt x="330" y="150"/>
                </a:lnTo>
                <a:lnTo>
                  <a:pt x="325" y="156"/>
                </a:lnTo>
                <a:close/>
                <a:moveTo>
                  <a:pt x="309" y="163"/>
                </a:moveTo>
                <a:lnTo>
                  <a:pt x="309" y="163"/>
                </a:lnTo>
                <a:lnTo>
                  <a:pt x="314" y="163"/>
                </a:lnTo>
                <a:lnTo>
                  <a:pt x="312" y="159"/>
                </a:lnTo>
                <a:lnTo>
                  <a:pt x="311" y="159"/>
                </a:lnTo>
                <a:lnTo>
                  <a:pt x="309" y="163"/>
                </a:lnTo>
                <a:close/>
                <a:moveTo>
                  <a:pt x="259" y="199"/>
                </a:moveTo>
                <a:lnTo>
                  <a:pt x="259" y="199"/>
                </a:lnTo>
                <a:lnTo>
                  <a:pt x="248" y="200"/>
                </a:lnTo>
                <a:lnTo>
                  <a:pt x="248" y="202"/>
                </a:lnTo>
                <a:lnTo>
                  <a:pt x="249" y="202"/>
                </a:lnTo>
                <a:lnTo>
                  <a:pt x="256" y="202"/>
                </a:lnTo>
                <a:lnTo>
                  <a:pt x="259" y="199"/>
                </a:lnTo>
                <a:close/>
                <a:moveTo>
                  <a:pt x="274" y="199"/>
                </a:moveTo>
                <a:lnTo>
                  <a:pt x="274" y="199"/>
                </a:lnTo>
                <a:lnTo>
                  <a:pt x="265" y="199"/>
                </a:lnTo>
                <a:lnTo>
                  <a:pt x="263" y="200"/>
                </a:lnTo>
                <a:lnTo>
                  <a:pt x="273" y="200"/>
                </a:lnTo>
                <a:lnTo>
                  <a:pt x="274" y="199"/>
                </a:lnTo>
                <a:close/>
                <a:moveTo>
                  <a:pt x="415" y="256"/>
                </a:moveTo>
                <a:lnTo>
                  <a:pt x="415" y="256"/>
                </a:lnTo>
                <a:lnTo>
                  <a:pt x="413" y="246"/>
                </a:lnTo>
                <a:lnTo>
                  <a:pt x="413" y="248"/>
                </a:lnTo>
                <a:lnTo>
                  <a:pt x="413" y="252"/>
                </a:lnTo>
                <a:lnTo>
                  <a:pt x="415" y="256"/>
                </a:lnTo>
                <a:close/>
                <a:moveTo>
                  <a:pt x="262" y="237"/>
                </a:moveTo>
                <a:lnTo>
                  <a:pt x="262" y="237"/>
                </a:lnTo>
                <a:lnTo>
                  <a:pt x="268" y="235"/>
                </a:lnTo>
                <a:lnTo>
                  <a:pt x="268" y="234"/>
                </a:lnTo>
                <a:lnTo>
                  <a:pt x="263" y="234"/>
                </a:lnTo>
                <a:lnTo>
                  <a:pt x="262" y="237"/>
                </a:lnTo>
                <a:close/>
                <a:moveTo>
                  <a:pt x="95" y="224"/>
                </a:moveTo>
                <a:lnTo>
                  <a:pt x="95" y="224"/>
                </a:lnTo>
                <a:lnTo>
                  <a:pt x="90" y="226"/>
                </a:lnTo>
                <a:lnTo>
                  <a:pt x="88" y="229"/>
                </a:lnTo>
                <a:lnTo>
                  <a:pt x="90" y="229"/>
                </a:lnTo>
                <a:lnTo>
                  <a:pt x="95" y="224"/>
                </a:lnTo>
                <a:close/>
                <a:moveTo>
                  <a:pt x="380" y="215"/>
                </a:moveTo>
                <a:lnTo>
                  <a:pt x="380" y="215"/>
                </a:lnTo>
                <a:lnTo>
                  <a:pt x="382" y="215"/>
                </a:lnTo>
                <a:lnTo>
                  <a:pt x="382" y="210"/>
                </a:lnTo>
                <a:lnTo>
                  <a:pt x="380" y="210"/>
                </a:lnTo>
                <a:lnTo>
                  <a:pt x="380" y="215"/>
                </a:lnTo>
                <a:close/>
                <a:moveTo>
                  <a:pt x="399" y="112"/>
                </a:moveTo>
                <a:lnTo>
                  <a:pt x="399" y="112"/>
                </a:lnTo>
                <a:lnTo>
                  <a:pt x="402" y="112"/>
                </a:lnTo>
                <a:lnTo>
                  <a:pt x="402" y="109"/>
                </a:lnTo>
                <a:lnTo>
                  <a:pt x="402" y="107"/>
                </a:lnTo>
                <a:lnTo>
                  <a:pt x="399" y="109"/>
                </a:lnTo>
                <a:lnTo>
                  <a:pt x="399" y="112"/>
                </a:lnTo>
                <a:close/>
                <a:moveTo>
                  <a:pt x="196" y="224"/>
                </a:moveTo>
                <a:lnTo>
                  <a:pt x="196" y="224"/>
                </a:lnTo>
                <a:lnTo>
                  <a:pt x="192" y="224"/>
                </a:lnTo>
                <a:lnTo>
                  <a:pt x="191" y="226"/>
                </a:lnTo>
                <a:lnTo>
                  <a:pt x="188" y="229"/>
                </a:lnTo>
                <a:lnTo>
                  <a:pt x="191" y="229"/>
                </a:lnTo>
                <a:lnTo>
                  <a:pt x="196" y="224"/>
                </a:lnTo>
                <a:close/>
                <a:moveTo>
                  <a:pt x="396" y="194"/>
                </a:moveTo>
                <a:lnTo>
                  <a:pt x="396" y="194"/>
                </a:lnTo>
                <a:lnTo>
                  <a:pt x="394" y="196"/>
                </a:lnTo>
                <a:lnTo>
                  <a:pt x="393" y="197"/>
                </a:lnTo>
                <a:lnTo>
                  <a:pt x="393" y="202"/>
                </a:lnTo>
                <a:lnTo>
                  <a:pt x="394" y="200"/>
                </a:lnTo>
                <a:lnTo>
                  <a:pt x="396" y="194"/>
                </a:lnTo>
                <a:close/>
                <a:moveTo>
                  <a:pt x="194" y="219"/>
                </a:moveTo>
                <a:lnTo>
                  <a:pt x="194" y="219"/>
                </a:lnTo>
                <a:lnTo>
                  <a:pt x="191" y="219"/>
                </a:lnTo>
                <a:lnTo>
                  <a:pt x="188" y="219"/>
                </a:lnTo>
                <a:lnTo>
                  <a:pt x="186" y="221"/>
                </a:lnTo>
                <a:lnTo>
                  <a:pt x="191" y="221"/>
                </a:lnTo>
                <a:lnTo>
                  <a:pt x="192" y="221"/>
                </a:lnTo>
                <a:lnTo>
                  <a:pt x="194" y="219"/>
                </a:lnTo>
                <a:close/>
                <a:moveTo>
                  <a:pt x="133" y="232"/>
                </a:moveTo>
                <a:lnTo>
                  <a:pt x="133" y="232"/>
                </a:lnTo>
                <a:lnTo>
                  <a:pt x="140" y="226"/>
                </a:lnTo>
                <a:lnTo>
                  <a:pt x="137" y="226"/>
                </a:lnTo>
                <a:lnTo>
                  <a:pt x="133" y="230"/>
                </a:lnTo>
                <a:lnTo>
                  <a:pt x="133" y="232"/>
                </a:lnTo>
                <a:close/>
                <a:moveTo>
                  <a:pt x="405" y="144"/>
                </a:moveTo>
                <a:lnTo>
                  <a:pt x="405" y="144"/>
                </a:lnTo>
                <a:lnTo>
                  <a:pt x="405" y="139"/>
                </a:lnTo>
                <a:lnTo>
                  <a:pt x="404" y="140"/>
                </a:lnTo>
                <a:lnTo>
                  <a:pt x="402" y="142"/>
                </a:lnTo>
                <a:lnTo>
                  <a:pt x="402" y="144"/>
                </a:lnTo>
                <a:lnTo>
                  <a:pt x="405" y="144"/>
                </a:lnTo>
                <a:close/>
                <a:moveTo>
                  <a:pt x="278" y="199"/>
                </a:moveTo>
                <a:lnTo>
                  <a:pt x="278" y="199"/>
                </a:lnTo>
                <a:lnTo>
                  <a:pt x="279" y="199"/>
                </a:lnTo>
                <a:lnTo>
                  <a:pt x="286" y="199"/>
                </a:lnTo>
                <a:lnTo>
                  <a:pt x="287" y="197"/>
                </a:lnTo>
                <a:lnTo>
                  <a:pt x="278" y="199"/>
                </a:lnTo>
                <a:close/>
                <a:moveTo>
                  <a:pt x="303" y="196"/>
                </a:moveTo>
                <a:lnTo>
                  <a:pt x="303" y="196"/>
                </a:lnTo>
                <a:lnTo>
                  <a:pt x="295" y="197"/>
                </a:lnTo>
                <a:lnTo>
                  <a:pt x="293" y="199"/>
                </a:lnTo>
                <a:lnTo>
                  <a:pt x="300" y="197"/>
                </a:lnTo>
                <a:lnTo>
                  <a:pt x="301" y="197"/>
                </a:lnTo>
                <a:lnTo>
                  <a:pt x="303" y="196"/>
                </a:lnTo>
                <a:close/>
                <a:moveTo>
                  <a:pt x="35" y="107"/>
                </a:moveTo>
                <a:lnTo>
                  <a:pt x="35" y="107"/>
                </a:lnTo>
                <a:lnTo>
                  <a:pt x="35" y="106"/>
                </a:lnTo>
                <a:lnTo>
                  <a:pt x="32" y="104"/>
                </a:lnTo>
                <a:lnTo>
                  <a:pt x="30" y="107"/>
                </a:lnTo>
                <a:lnTo>
                  <a:pt x="35" y="107"/>
                </a:lnTo>
                <a:close/>
                <a:moveTo>
                  <a:pt x="394" y="259"/>
                </a:moveTo>
                <a:lnTo>
                  <a:pt x="394" y="259"/>
                </a:lnTo>
                <a:lnTo>
                  <a:pt x="393" y="260"/>
                </a:lnTo>
                <a:lnTo>
                  <a:pt x="391" y="262"/>
                </a:lnTo>
                <a:lnTo>
                  <a:pt x="391" y="267"/>
                </a:lnTo>
                <a:lnTo>
                  <a:pt x="393" y="265"/>
                </a:lnTo>
                <a:lnTo>
                  <a:pt x="394" y="265"/>
                </a:lnTo>
                <a:lnTo>
                  <a:pt x="394" y="259"/>
                </a:lnTo>
                <a:close/>
                <a:moveTo>
                  <a:pt x="394" y="43"/>
                </a:moveTo>
                <a:lnTo>
                  <a:pt x="394" y="43"/>
                </a:lnTo>
                <a:lnTo>
                  <a:pt x="394" y="40"/>
                </a:lnTo>
                <a:lnTo>
                  <a:pt x="390" y="43"/>
                </a:lnTo>
                <a:lnTo>
                  <a:pt x="390" y="46"/>
                </a:lnTo>
                <a:lnTo>
                  <a:pt x="394" y="43"/>
                </a:lnTo>
                <a:close/>
                <a:moveTo>
                  <a:pt x="361" y="152"/>
                </a:moveTo>
                <a:lnTo>
                  <a:pt x="361" y="152"/>
                </a:lnTo>
                <a:lnTo>
                  <a:pt x="361" y="156"/>
                </a:lnTo>
                <a:lnTo>
                  <a:pt x="358" y="159"/>
                </a:lnTo>
                <a:lnTo>
                  <a:pt x="361" y="158"/>
                </a:lnTo>
                <a:lnTo>
                  <a:pt x="363" y="155"/>
                </a:lnTo>
                <a:lnTo>
                  <a:pt x="361" y="152"/>
                </a:lnTo>
                <a:close/>
                <a:moveTo>
                  <a:pt x="129" y="221"/>
                </a:moveTo>
                <a:lnTo>
                  <a:pt x="129" y="221"/>
                </a:lnTo>
                <a:lnTo>
                  <a:pt x="133" y="221"/>
                </a:lnTo>
                <a:lnTo>
                  <a:pt x="136" y="219"/>
                </a:lnTo>
                <a:lnTo>
                  <a:pt x="133" y="219"/>
                </a:lnTo>
                <a:lnTo>
                  <a:pt x="129" y="221"/>
                </a:lnTo>
                <a:close/>
                <a:moveTo>
                  <a:pt x="32" y="111"/>
                </a:moveTo>
                <a:lnTo>
                  <a:pt x="32" y="111"/>
                </a:lnTo>
                <a:lnTo>
                  <a:pt x="30" y="111"/>
                </a:lnTo>
                <a:lnTo>
                  <a:pt x="28" y="111"/>
                </a:lnTo>
                <a:lnTo>
                  <a:pt x="27" y="111"/>
                </a:lnTo>
                <a:lnTo>
                  <a:pt x="25" y="112"/>
                </a:lnTo>
                <a:lnTo>
                  <a:pt x="25" y="115"/>
                </a:lnTo>
                <a:lnTo>
                  <a:pt x="32" y="111"/>
                </a:lnTo>
                <a:close/>
                <a:moveTo>
                  <a:pt x="120" y="224"/>
                </a:moveTo>
                <a:lnTo>
                  <a:pt x="120" y="224"/>
                </a:lnTo>
                <a:lnTo>
                  <a:pt x="118" y="223"/>
                </a:lnTo>
                <a:lnTo>
                  <a:pt x="112" y="230"/>
                </a:lnTo>
                <a:lnTo>
                  <a:pt x="114" y="229"/>
                </a:lnTo>
                <a:lnTo>
                  <a:pt x="120" y="224"/>
                </a:lnTo>
                <a:close/>
                <a:moveTo>
                  <a:pt x="170" y="226"/>
                </a:moveTo>
                <a:lnTo>
                  <a:pt x="170" y="226"/>
                </a:lnTo>
                <a:lnTo>
                  <a:pt x="167" y="226"/>
                </a:lnTo>
                <a:lnTo>
                  <a:pt x="162" y="230"/>
                </a:lnTo>
                <a:lnTo>
                  <a:pt x="166" y="230"/>
                </a:lnTo>
                <a:lnTo>
                  <a:pt x="170" y="226"/>
                </a:lnTo>
                <a:close/>
                <a:moveTo>
                  <a:pt x="385" y="205"/>
                </a:moveTo>
                <a:lnTo>
                  <a:pt x="385" y="205"/>
                </a:lnTo>
                <a:lnTo>
                  <a:pt x="390" y="204"/>
                </a:lnTo>
                <a:lnTo>
                  <a:pt x="390" y="199"/>
                </a:lnTo>
                <a:lnTo>
                  <a:pt x="385" y="202"/>
                </a:lnTo>
                <a:lnTo>
                  <a:pt x="385" y="205"/>
                </a:lnTo>
                <a:close/>
                <a:moveTo>
                  <a:pt x="402" y="58"/>
                </a:moveTo>
                <a:lnTo>
                  <a:pt x="402" y="58"/>
                </a:lnTo>
                <a:lnTo>
                  <a:pt x="405" y="58"/>
                </a:lnTo>
                <a:lnTo>
                  <a:pt x="405" y="57"/>
                </a:lnTo>
                <a:lnTo>
                  <a:pt x="405" y="54"/>
                </a:lnTo>
                <a:lnTo>
                  <a:pt x="402" y="55"/>
                </a:lnTo>
                <a:lnTo>
                  <a:pt x="402" y="58"/>
                </a:lnTo>
                <a:close/>
                <a:moveTo>
                  <a:pt x="177" y="219"/>
                </a:moveTo>
                <a:lnTo>
                  <a:pt x="177" y="219"/>
                </a:lnTo>
                <a:lnTo>
                  <a:pt x="174" y="219"/>
                </a:lnTo>
                <a:lnTo>
                  <a:pt x="172" y="221"/>
                </a:lnTo>
                <a:lnTo>
                  <a:pt x="175" y="221"/>
                </a:lnTo>
                <a:lnTo>
                  <a:pt x="177" y="219"/>
                </a:lnTo>
                <a:close/>
                <a:moveTo>
                  <a:pt x="308" y="155"/>
                </a:moveTo>
                <a:lnTo>
                  <a:pt x="308" y="155"/>
                </a:lnTo>
                <a:lnTo>
                  <a:pt x="308" y="153"/>
                </a:lnTo>
                <a:lnTo>
                  <a:pt x="304" y="152"/>
                </a:lnTo>
                <a:lnTo>
                  <a:pt x="304" y="153"/>
                </a:lnTo>
                <a:lnTo>
                  <a:pt x="303" y="155"/>
                </a:lnTo>
                <a:lnTo>
                  <a:pt x="308" y="155"/>
                </a:lnTo>
                <a:close/>
                <a:moveTo>
                  <a:pt x="401" y="262"/>
                </a:moveTo>
                <a:lnTo>
                  <a:pt x="401" y="262"/>
                </a:lnTo>
                <a:lnTo>
                  <a:pt x="399" y="256"/>
                </a:lnTo>
                <a:lnTo>
                  <a:pt x="398" y="264"/>
                </a:lnTo>
                <a:lnTo>
                  <a:pt x="399" y="262"/>
                </a:lnTo>
                <a:lnTo>
                  <a:pt x="401" y="262"/>
                </a:lnTo>
                <a:close/>
                <a:moveTo>
                  <a:pt x="123" y="237"/>
                </a:moveTo>
                <a:lnTo>
                  <a:pt x="123" y="237"/>
                </a:lnTo>
                <a:lnTo>
                  <a:pt x="120" y="237"/>
                </a:lnTo>
                <a:lnTo>
                  <a:pt x="117" y="240"/>
                </a:lnTo>
                <a:lnTo>
                  <a:pt x="121" y="240"/>
                </a:lnTo>
                <a:lnTo>
                  <a:pt x="123" y="237"/>
                </a:lnTo>
                <a:close/>
                <a:moveTo>
                  <a:pt x="398" y="158"/>
                </a:moveTo>
                <a:lnTo>
                  <a:pt x="398" y="158"/>
                </a:lnTo>
                <a:lnTo>
                  <a:pt x="396" y="155"/>
                </a:lnTo>
                <a:lnTo>
                  <a:pt x="394" y="158"/>
                </a:lnTo>
                <a:lnTo>
                  <a:pt x="393" y="158"/>
                </a:lnTo>
                <a:lnTo>
                  <a:pt x="393" y="159"/>
                </a:lnTo>
                <a:lnTo>
                  <a:pt x="398" y="158"/>
                </a:lnTo>
                <a:close/>
                <a:moveTo>
                  <a:pt x="393" y="189"/>
                </a:moveTo>
                <a:lnTo>
                  <a:pt x="393" y="189"/>
                </a:lnTo>
                <a:lnTo>
                  <a:pt x="394" y="188"/>
                </a:lnTo>
                <a:lnTo>
                  <a:pt x="396" y="188"/>
                </a:lnTo>
                <a:lnTo>
                  <a:pt x="396" y="185"/>
                </a:lnTo>
                <a:lnTo>
                  <a:pt x="393" y="186"/>
                </a:lnTo>
                <a:lnTo>
                  <a:pt x="393" y="189"/>
                </a:lnTo>
                <a:close/>
                <a:moveTo>
                  <a:pt x="405" y="63"/>
                </a:moveTo>
                <a:lnTo>
                  <a:pt x="405" y="63"/>
                </a:lnTo>
                <a:lnTo>
                  <a:pt x="404" y="63"/>
                </a:lnTo>
                <a:lnTo>
                  <a:pt x="404" y="65"/>
                </a:lnTo>
                <a:lnTo>
                  <a:pt x="404" y="68"/>
                </a:lnTo>
                <a:lnTo>
                  <a:pt x="405" y="66"/>
                </a:lnTo>
                <a:lnTo>
                  <a:pt x="405" y="63"/>
                </a:lnTo>
                <a:close/>
                <a:moveTo>
                  <a:pt x="170" y="229"/>
                </a:moveTo>
                <a:lnTo>
                  <a:pt x="170" y="229"/>
                </a:lnTo>
                <a:lnTo>
                  <a:pt x="172" y="230"/>
                </a:lnTo>
                <a:lnTo>
                  <a:pt x="174" y="229"/>
                </a:lnTo>
                <a:lnTo>
                  <a:pt x="178" y="226"/>
                </a:lnTo>
                <a:lnTo>
                  <a:pt x="175" y="226"/>
                </a:lnTo>
                <a:lnTo>
                  <a:pt x="170" y="229"/>
                </a:lnTo>
                <a:close/>
                <a:moveTo>
                  <a:pt x="197" y="227"/>
                </a:moveTo>
                <a:lnTo>
                  <a:pt x="197" y="227"/>
                </a:lnTo>
                <a:lnTo>
                  <a:pt x="197" y="229"/>
                </a:lnTo>
                <a:lnTo>
                  <a:pt x="200" y="227"/>
                </a:lnTo>
                <a:lnTo>
                  <a:pt x="204" y="224"/>
                </a:lnTo>
                <a:lnTo>
                  <a:pt x="202" y="224"/>
                </a:lnTo>
                <a:lnTo>
                  <a:pt x="200" y="224"/>
                </a:lnTo>
                <a:lnTo>
                  <a:pt x="197" y="227"/>
                </a:lnTo>
                <a:close/>
                <a:moveTo>
                  <a:pt x="415" y="22"/>
                </a:moveTo>
                <a:lnTo>
                  <a:pt x="415" y="22"/>
                </a:lnTo>
                <a:lnTo>
                  <a:pt x="415" y="17"/>
                </a:lnTo>
                <a:lnTo>
                  <a:pt x="412" y="19"/>
                </a:lnTo>
                <a:lnTo>
                  <a:pt x="412" y="21"/>
                </a:lnTo>
                <a:lnTo>
                  <a:pt x="413" y="22"/>
                </a:lnTo>
                <a:lnTo>
                  <a:pt x="415" y="22"/>
                </a:lnTo>
                <a:close/>
                <a:moveTo>
                  <a:pt x="393" y="215"/>
                </a:moveTo>
                <a:lnTo>
                  <a:pt x="393" y="215"/>
                </a:lnTo>
                <a:lnTo>
                  <a:pt x="394" y="215"/>
                </a:lnTo>
                <a:lnTo>
                  <a:pt x="394" y="208"/>
                </a:lnTo>
                <a:lnTo>
                  <a:pt x="393" y="210"/>
                </a:lnTo>
                <a:lnTo>
                  <a:pt x="393" y="215"/>
                </a:lnTo>
                <a:close/>
                <a:moveTo>
                  <a:pt x="391" y="84"/>
                </a:moveTo>
                <a:lnTo>
                  <a:pt x="391" y="84"/>
                </a:lnTo>
                <a:lnTo>
                  <a:pt x="394" y="82"/>
                </a:lnTo>
                <a:lnTo>
                  <a:pt x="394" y="79"/>
                </a:lnTo>
                <a:lnTo>
                  <a:pt x="391" y="81"/>
                </a:lnTo>
                <a:lnTo>
                  <a:pt x="391" y="82"/>
                </a:lnTo>
                <a:lnTo>
                  <a:pt x="391" y="84"/>
                </a:lnTo>
                <a:close/>
                <a:moveTo>
                  <a:pt x="211" y="227"/>
                </a:moveTo>
                <a:lnTo>
                  <a:pt x="211" y="227"/>
                </a:lnTo>
                <a:lnTo>
                  <a:pt x="213" y="227"/>
                </a:lnTo>
                <a:lnTo>
                  <a:pt x="215" y="226"/>
                </a:lnTo>
                <a:lnTo>
                  <a:pt x="218" y="224"/>
                </a:lnTo>
                <a:lnTo>
                  <a:pt x="215" y="224"/>
                </a:lnTo>
                <a:lnTo>
                  <a:pt x="211" y="227"/>
                </a:lnTo>
                <a:close/>
                <a:moveTo>
                  <a:pt x="19" y="128"/>
                </a:moveTo>
                <a:lnTo>
                  <a:pt x="19" y="128"/>
                </a:lnTo>
                <a:lnTo>
                  <a:pt x="21" y="125"/>
                </a:lnTo>
                <a:lnTo>
                  <a:pt x="21" y="123"/>
                </a:lnTo>
                <a:lnTo>
                  <a:pt x="19" y="125"/>
                </a:lnTo>
                <a:lnTo>
                  <a:pt x="19" y="128"/>
                </a:lnTo>
                <a:close/>
                <a:moveTo>
                  <a:pt x="205" y="240"/>
                </a:moveTo>
                <a:lnTo>
                  <a:pt x="205" y="240"/>
                </a:lnTo>
                <a:lnTo>
                  <a:pt x="207" y="238"/>
                </a:lnTo>
                <a:lnTo>
                  <a:pt x="211" y="234"/>
                </a:lnTo>
                <a:lnTo>
                  <a:pt x="208" y="235"/>
                </a:lnTo>
                <a:lnTo>
                  <a:pt x="205" y="240"/>
                </a:lnTo>
                <a:close/>
                <a:moveTo>
                  <a:pt x="385" y="276"/>
                </a:moveTo>
                <a:lnTo>
                  <a:pt x="385" y="276"/>
                </a:lnTo>
                <a:lnTo>
                  <a:pt x="388" y="275"/>
                </a:lnTo>
                <a:lnTo>
                  <a:pt x="387" y="271"/>
                </a:lnTo>
                <a:lnTo>
                  <a:pt x="385" y="271"/>
                </a:lnTo>
                <a:lnTo>
                  <a:pt x="385" y="276"/>
                </a:lnTo>
                <a:close/>
                <a:moveTo>
                  <a:pt x="128" y="226"/>
                </a:moveTo>
                <a:lnTo>
                  <a:pt x="128" y="226"/>
                </a:lnTo>
                <a:lnTo>
                  <a:pt x="126" y="226"/>
                </a:lnTo>
                <a:lnTo>
                  <a:pt x="125" y="226"/>
                </a:lnTo>
                <a:lnTo>
                  <a:pt x="123" y="229"/>
                </a:lnTo>
                <a:lnTo>
                  <a:pt x="121" y="230"/>
                </a:lnTo>
                <a:lnTo>
                  <a:pt x="125" y="229"/>
                </a:lnTo>
                <a:lnTo>
                  <a:pt x="128" y="226"/>
                </a:lnTo>
                <a:close/>
                <a:moveTo>
                  <a:pt x="396" y="145"/>
                </a:moveTo>
                <a:lnTo>
                  <a:pt x="396" y="145"/>
                </a:lnTo>
                <a:lnTo>
                  <a:pt x="394" y="147"/>
                </a:lnTo>
                <a:lnTo>
                  <a:pt x="393" y="148"/>
                </a:lnTo>
                <a:lnTo>
                  <a:pt x="393" y="150"/>
                </a:lnTo>
                <a:lnTo>
                  <a:pt x="396" y="148"/>
                </a:lnTo>
                <a:lnTo>
                  <a:pt x="396" y="145"/>
                </a:lnTo>
                <a:close/>
                <a:moveTo>
                  <a:pt x="43" y="279"/>
                </a:moveTo>
                <a:lnTo>
                  <a:pt x="43" y="279"/>
                </a:lnTo>
                <a:lnTo>
                  <a:pt x="38" y="284"/>
                </a:lnTo>
                <a:lnTo>
                  <a:pt x="43" y="282"/>
                </a:lnTo>
                <a:lnTo>
                  <a:pt x="43" y="279"/>
                </a:lnTo>
                <a:close/>
                <a:moveTo>
                  <a:pt x="336" y="158"/>
                </a:moveTo>
                <a:lnTo>
                  <a:pt x="336" y="158"/>
                </a:lnTo>
                <a:lnTo>
                  <a:pt x="338" y="158"/>
                </a:lnTo>
                <a:lnTo>
                  <a:pt x="338" y="156"/>
                </a:lnTo>
                <a:lnTo>
                  <a:pt x="338" y="155"/>
                </a:lnTo>
                <a:lnTo>
                  <a:pt x="338" y="153"/>
                </a:lnTo>
                <a:lnTo>
                  <a:pt x="338" y="152"/>
                </a:lnTo>
                <a:lnTo>
                  <a:pt x="334" y="155"/>
                </a:lnTo>
                <a:lnTo>
                  <a:pt x="336" y="158"/>
                </a:lnTo>
                <a:close/>
                <a:moveTo>
                  <a:pt x="287" y="204"/>
                </a:moveTo>
                <a:lnTo>
                  <a:pt x="287" y="204"/>
                </a:lnTo>
                <a:lnTo>
                  <a:pt x="295" y="204"/>
                </a:lnTo>
                <a:lnTo>
                  <a:pt x="297" y="202"/>
                </a:lnTo>
                <a:lnTo>
                  <a:pt x="289" y="202"/>
                </a:lnTo>
                <a:lnTo>
                  <a:pt x="287" y="204"/>
                </a:lnTo>
                <a:close/>
                <a:moveTo>
                  <a:pt x="405" y="73"/>
                </a:moveTo>
                <a:lnTo>
                  <a:pt x="405" y="73"/>
                </a:lnTo>
                <a:lnTo>
                  <a:pt x="404" y="74"/>
                </a:lnTo>
                <a:lnTo>
                  <a:pt x="404" y="77"/>
                </a:lnTo>
                <a:lnTo>
                  <a:pt x="405" y="77"/>
                </a:lnTo>
                <a:lnTo>
                  <a:pt x="405" y="76"/>
                </a:lnTo>
                <a:lnTo>
                  <a:pt x="405" y="73"/>
                </a:lnTo>
                <a:close/>
                <a:moveTo>
                  <a:pt x="237" y="202"/>
                </a:moveTo>
                <a:lnTo>
                  <a:pt x="237" y="202"/>
                </a:lnTo>
                <a:lnTo>
                  <a:pt x="243" y="202"/>
                </a:lnTo>
                <a:lnTo>
                  <a:pt x="245" y="200"/>
                </a:lnTo>
                <a:lnTo>
                  <a:pt x="237" y="202"/>
                </a:lnTo>
                <a:close/>
                <a:moveTo>
                  <a:pt x="334" y="133"/>
                </a:moveTo>
                <a:lnTo>
                  <a:pt x="334" y="133"/>
                </a:lnTo>
                <a:lnTo>
                  <a:pt x="330" y="133"/>
                </a:lnTo>
                <a:lnTo>
                  <a:pt x="331" y="134"/>
                </a:lnTo>
                <a:lnTo>
                  <a:pt x="333" y="134"/>
                </a:lnTo>
                <a:lnTo>
                  <a:pt x="334" y="133"/>
                </a:lnTo>
                <a:close/>
                <a:moveTo>
                  <a:pt x="394" y="69"/>
                </a:moveTo>
                <a:lnTo>
                  <a:pt x="394" y="69"/>
                </a:lnTo>
                <a:lnTo>
                  <a:pt x="391" y="73"/>
                </a:lnTo>
                <a:lnTo>
                  <a:pt x="391" y="74"/>
                </a:lnTo>
                <a:lnTo>
                  <a:pt x="394" y="71"/>
                </a:lnTo>
                <a:lnTo>
                  <a:pt x="394" y="69"/>
                </a:lnTo>
                <a:close/>
                <a:moveTo>
                  <a:pt x="390" y="207"/>
                </a:moveTo>
                <a:lnTo>
                  <a:pt x="390" y="207"/>
                </a:lnTo>
                <a:lnTo>
                  <a:pt x="385" y="208"/>
                </a:lnTo>
                <a:lnTo>
                  <a:pt x="385" y="210"/>
                </a:lnTo>
                <a:lnTo>
                  <a:pt x="385" y="211"/>
                </a:lnTo>
                <a:lnTo>
                  <a:pt x="388" y="208"/>
                </a:lnTo>
                <a:lnTo>
                  <a:pt x="390" y="207"/>
                </a:lnTo>
                <a:close/>
                <a:moveTo>
                  <a:pt x="387" y="186"/>
                </a:moveTo>
                <a:lnTo>
                  <a:pt x="387" y="186"/>
                </a:lnTo>
                <a:lnTo>
                  <a:pt x="388" y="185"/>
                </a:lnTo>
                <a:lnTo>
                  <a:pt x="390" y="183"/>
                </a:lnTo>
                <a:lnTo>
                  <a:pt x="387" y="183"/>
                </a:lnTo>
                <a:lnTo>
                  <a:pt x="387" y="186"/>
                </a:lnTo>
                <a:close/>
                <a:moveTo>
                  <a:pt x="147" y="226"/>
                </a:moveTo>
                <a:lnTo>
                  <a:pt x="147" y="226"/>
                </a:lnTo>
                <a:lnTo>
                  <a:pt x="144" y="229"/>
                </a:lnTo>
                <a:lnTo>
                  <a:pt x="140" y="232"/>
                </a:lnTo>
                <a:lnTo>
                  <a:pt x="142" y="232"/>
                </a:lnTo>
                <a:lnTo>
                  <a:pt x="142" y="230"/>
                </a:lnTo>
                <a:lnTo>
                  <a:pt x="147" y="226"/>
                </a:lnTo>
                <a:close/>
                <a:moveTo>
                  <a:pt x="93" y="208"/>
                </a:moveTo>
                <a:lnTo>
                  <a:pt x="93" y="208"/>
                </a:lnTo>
                <a:lnTo>
                  <a:pt x="82" y="208"/>
                </a:lnTo>
                <a:lnTo>
                  <a:pt x="88" y="210"/>
                </a:lnTo>
                <a:lnTo>
                  <a:pt x="93" y="208"/>
                </a:lnTo>
                <a:close/>
                <a:moveTo>
                  <a:pt x="36" y="191"/>
                </a:moveTo>
                <a:lnTo>
                  <a:pt x="36" y="191"/>
                </a:lnTo>
                <a:lnTo>
                  <a:pt x="36" y="189"/>
                </a:lnTo>
                <a:lnTo>
                  <a:pt x="36" y="185"/>
                </a:lnTo>
                <a:lnTo>
                  <a:pt x="35" y="186"/>
                </a:lnTo>
                <a:lnTo>
                  <a:pt x="36" y="191"/>
                </a:lnTo>
                <a:close/>
                <a:moveTo>
                  <a:pt x="303" y="202"/>
                </a:moveTo>
                <a:lnTo>
                  <a:pt x="303" y="202"/>
                </a:lnTo>
                <a:lnTo>
                  <a:pt x="314" y="200"/>
                </a:lnTo>
                <a:lnTo>
                  <a:pt x="304" y="200"/>
                </a:lnTo>
                <a:lnTo>
                  <a:pt x="303" y="202"/>
                </a:lnTo>
                <a:close/>
                <a:moveTo>
                  <a:pt x="385" y="264"/>
                </a:moveTo>
                <a:lnTo>
                  <a:pt x="385" y="264"/>
                </a:lnTo>
                <a:lnTo>
                  <a:pt x="387" y="260"/>
                </a:lnTo>
                <a:lnTo>
                  <a:pt x="387" y="259"/>
                </a:lnTo>
                <a:lnTo>
                  <a:pt x="385" y="259"/>
                </a:lnTo>
                <a:lnTo>
                  <a:pt x="385" y="264"/>
                </a:lnTo>
                <a:close/>
                <a:moveTo>
                  <a:pt x="396" y="136"/>
                </a:moveTo>
                <a:lnTo>
                  <a:pt x="396" y="136"/>
                </a:lnTo>
                <a:lnTo>
                  <a:pt x="394" y="137"/>
                </a:lnTo>
                <a:lnTo>
                  <a:pt x="393" y="137"/>
                </a:lnTo>
                <a:lnTo>
                  <a:pt x="393" y="139"/>
                </a:lnTo>
                <a:lnTo>
                  <a:pt x="396" y="137"/>
                </a:lnTo>
                <a:lnTo>
                  <a:pt x="396" y="136"/>
                </a:lnTo>
                <a:close/>
                <a:moveTo>
                  <a:pt x="21" y="180"/>
                </a:moveTo>
                <a:lnTo>
                  <a:pt x="21" y="180"/>
                </a:lnTo>
                <a:lnTo>
                  <a:pt x="19" y="180"/>
                </a:lnTo>
                <a:lnTo>
                  <a:pt x="19" y="185"/>
                </a:lnTo>
                <a:lnTo>
                  <a:pt x="21" y="183"/>
                </a:lnTo>
                <a:lnTo>
                  <a:pt x="21" y="180"/>
                </a:lnTo>
                <a:close/>
                <a:moveTo>
                  <a:pt x="393" y="177"/>
                </a:moveTo>
                <a:lnTo>
                  <a:pt x="393" y="177"/>
                </a:lnTo>
                <a:lnTo>
                  <a:pt x="396" y="177"/>
                </a:lnTo>
                <a:lnTo>
                  <a:pt x="396" y="174"/>
                </a:lnTo>
                <a:lnTo>
                  <a:pt x="394" y="175"/>
                </a:lnTo>
                <a:lnTo>
                  <a:pt x="393" y="175"/>
                </a:lnTo>
                <a:lnTo>
                  <a:pt x="393" y="177"/>
                </a:lnTo>
                <a:close/>
                <a:moveTo>
                  <a:pt x="320" y="140"/>
                </a:moveTo>
                <a:lnTo>
                  <a:pt x="320" y="140"/>
                </a:lnTo>
                <a:lnTo>
                  <a:pt x="323" y="140"/>
                </a:lnTo>
                <a:lnTo>
                  <a:pt x="325" y="140"/>
                </a:lnTo>
                <a:lnTo>
                  <a:pt x="325" y="139"/>
                </a:lnTo>
                <a:lnTo>
                  <a:pt x="322" y="139"/>
                </a:lnTo>
                <a:lnTo>
                  <a:pt x="320" y="140"/>
                </a:lnTo>
                <a:close/>
                <a:moveTo>
                  <a:pt x="396" y="166"/>
                </a:moveTo>
                <a:lnTo>
                  <a:pt x="396" y="166"/>
                </a:lnTo>
                <a:lnTo>
                  <a:pt x="394" y="167"/>
                </a:lnTo>
                <a:lnTo>
                  <a:pt x="393" y="169"/>
                </a:lnTo>
                <a:lnTo>
                  <a:pt x="394" y="167"/>
                </a:lnTo>
                <a:lnTo>
                  <a:pt x="396" y="167"/>
                </a:lnTo>
                <a:lnTo>
                  <a:pt x="396" y="166"/>
                </a:lnTo>
                <a:close/>
                <a:moveTo>
                  <a:pt x="390" y="60"/>
                </a:moveTo>
                <a:lnTo>
                  <a:pt x="390" y="60"/>
                </a:lnTo>
                <a:lnTo>
                  <a:pt x="394" y="55"/>
                </a:lnTo>
                <a:lnTo>
                  <a:pt x="390" y="58"/>
                </a:lnTo>
                <a:lnTo>
                  <a:pt x="390" y="60"/>
                </a:lnTo>
                <a:close/>
                <a:moveTo>
                  <a:pt x="382" y="224"/>
                </a:moveTo>
                <a:lnTo>
                  <a:pt x="382" y="224"/>
                </a:lnTo>
                <a:lnTo>
                  <a:pt x="380" y="224"/>
                </a:lnTo>
                <a:lnTo>
                  <a:pt x="379" y="226"/>
                </a:lnTo>
                <a:lnTo>
                  <a:pt x="380" y="227"/>
                </a:lnTo>
                <a:lnTo>
                  <a:pt x="382" y="226"/>
                </a:lnTo>
                <a:lnTo>
                  <a:pt x="382" y="224"/>
                </a:lnTo>
                <a:close/>
                <a:moveTo>
                  <a:pt x="58" y="241"/>
                </a:moveTo>
                <a:lnTo>
                  <a:pt x="58" y="241"/>
                </a:lnTo>
                <a:lnTo>
                  <a:pt x="55" y="241"/>
                </a:lnTo>
                <a:lnTo>
                  <a:pt x="54" y="245"/>
                </a:lnTo>
                <a:lnTo>
                  <a:pt x="57" y="245"/>
                </a:lnTo>
                <a:lnTo>
                  <a:pt x="58" y="241"/>
                </a:lnTo>
                <a:close/>
                <a:moveTo>
                  <a:pt x="276" y="235"/>
                </a:moveTo>
                <a:lnTo>
                  <a:pt x="276" y="235"/>
                </a:lnTo>
                <a:lnTo>
                  <a:pt x="286" y="234"/>
                </a:lnTo>
                <a:lnTo>
                  <a:pt x="278" y="234"/>
                </a:lnTo>
                <a:lnTo>
                  <a:pt x="276" y="235"/>
                </a:lnTo>
                <a:close/>
                <a:moveTo>
                  <a:pt x="306" y="221"/>
                </a:moveTo>
                <a:lnTo>
                  <a:pt x="306" y="221"/>
                </a:lnTo>
                <a:lnTo>
                  <a:pt x="308" y="221"/>
                </a:lnTo>
                <a:lnTo>
                  <a:pt x="312" y="218"/>
                </a:lnTo>
                <a:lnTo>
                  <a:pt x="314" y="216"/>
                </a:lnTo>
                <a:lnTo>
                  <a:pt x="306" y="221"/>
                </a:lnTo>
                <a:close/>
                <a:moveTo>
                  <a:pt x="21" y="193"/>
                </a:moveTo>
                <a:lnTo>
                  <a:pt x="21" y="193"/>
                </a:lnTo>
                <a:lnTo>
                  <a:pt x="19" y="194"/>
                </a:lnTo>
                <a:lnTo>
                  <a:pt x="19" y="199"/>
                </a:lnTo>
                <a:lnTo>
                  <a:pt x="21" y="196"/>
                </a:lnTo>
                <a:lnTo>
                  <a:pt x="21" y="193"/>
                </a:lnTo>
                <a:close/>
                <a:moveTo>
                  <a:pt x="341" y="219"/>
                </a:moveTo>
                <a:lnTo>
                  <a:pt x="341" y="219"/>
                </a:lnTo>
                <a:lnTo>
                  <a:pt x="342" y="219"/>
                </a:lnTo>
                <a:lnTo>
                  <a:pt x="345" y="215"/>
                </a:lnTo>
                <a:lnTo>
                  <a:pt x="341" y="219"/>
                </a:lnTo>
                <a:close/>
                <a:moveTo>
                  <a:pt x="109" y="213"/>
                </a:moveTo>
                <a:lnTo>
                  <a:pt x="109" y="213"/>
                </a:lnTo>
                <a:lnTo>
                  <a:pt x="110" y="210"/>
                </a:lnTo>
                <a:lnTo>
                  <a:pt x="106" y="211"/>
                </a:lnTo>
                <a:lnTo>
                  <a:pt x="109" y="213"/>
                </a:lnTo>
                <a:close/>
                <a:moveTo>
                  <a:pt x="19" y="158"/>
                </a:moveTo>
                <a:lnTo>
                  <a:pt x="19" y="158"/>
                </a:lnTo>
                <a:lnTo>
                  <a:pt x="17" y="159"/>
                </a:lnTo>
                <a:lnTo>
                  <a:pt x="17" y="163"/>
                </a:lnTo>
                <a:lnTo>
                  <a:pt x="21" y="161"/>
                </a:lnTo>
                <a:lnTo>
                  <a:pt x="19" y="158"/>
                </a:lnTo>
                <a:close/>
                <a:moveTo>
                  <a:pt x="394" y="62"/>
                </a:moveTo>
                <a:lnTo>
                  <a:pt x="394" y="62"/>
                </a:lnTo>
                <a:lnTo>
                  <a:pt x="391" y="65"/>
                </a:lnTo>
                <a:lnTo>
                  <a:pt x="394" y="63"/>
                </a:lnTo>
                <a:lnTo>
                  <a:pt x="394" y="62"/>
                </a:lnTo>
                <a:close/>
                <a:moveTo>
                  <a:pt x="385" y="193"/>
                </a:moveTo>
                <a:lnTo>
                  <a:pt x="385" y="193"/>
                </a:lnTo>
                <a:lnTo>
                  <a:pt x="388" y="191"/>
                </a:lnTo>
                <a:lnTo>
                  <a:pt x="390" y="191"/>
                </a:lnTo>
                <a:lnTo>
                  <a:pt x="390" y="189"/>
                </a:lnTo>
                <a:lnTo>
                  <a:pt x="385" y="193"/>
                </a:lnTo>
                <a:close/>
                <a:moveTo>
                  <a:pt x="17" y="104"/>
                </a:moveTo>
                <a:lnTo>
                  <a:pt x="17" y="104"/>
                </a:lnTo>
                <a:lnTo>
                  <a:pt x="14" y="104"/>
                </a:lnTo>
                <a:lnTo>
                  <a:pt x="13" y="106"/>
                </a:lnTo>
                <a:lnTo>
                  <a:pt x="14" y="106"/>
                </a:lnTo>
                <a:lnTo>
                  <a:pt x="17" y="104"/>
                </a:lnTo>
                <a:close/>
                <a:moveTo>
                  <a:pt x="25" y="232"/>
                </a:moveTo>
                <a:lnTo>
                  <a:pt x="25" y="232"/>
                </a:lnTo>
                <a:lnTo>
                  <a:pt x="28" y="229"/>
                </a:lnTo>
                <a:lnTo>
                  <a:pt x="28" y="227"/>
                </a:lnTo>
                <a:lnTo>
                  <a:pt x="25" y="229"/>
                </a:lnTo>
                <a:lnTo>
                  <a:pt x="24" y="230"/>
                </a:lnTo>
                <a:lnTo>
                  <a:pt x="25" y="232"/>
                </a:lnTo>
                <a:close/>
                <a:moveTo>
                  <a:pt x="393" y="227"/>
                </a:moveTo>
                <a:lnTo>
                  <a:pt x="393" y="227"/>
                </a:lnTo>
                <a:lnTo>
                  <a:pt x="394" y="226"/>
                </a:lnTo>
                <a:lnTo>
                  <a:pt x="393" y="223"/>
                </a:lnTo>
                <a:lnTo>
                  <a:pt x="393" y="224"/>
                </a:lnTo>
                <a:lnTo>
                  <a:pt x="393" y="227"/>
                </a:lnTo>
                <a:close/>
                <a:moveTo>
                  <a:pt x="415" y="47"/>
                </a:moveTo>
                <a:lnTo>
                  <a:pt x="415" y="47"/>
                </a:lnTo>
                <a:lnTo>
                  <a:pt x="413" y="49"/>
                </a:lnTo>
                <a:lnTo>
                  <a:pt x="413" y="54"/>
                </a:lnTo>
                <a:lnTo>
                  <a:pt x="415" y="52"/>
                </a:lnTo>
                <a:lnTo>
                  <a:pt x="415" y="47"/>
                </a:lnTo>
                <a:close/>
                <a:moveTo>
                  <a:pt x="205" y="219"/>
                </a:moveTo>
                <a:lnTo>
                  <a:pt x="205" y="219"/>
                </a:lnTo>
                <a:lnTo>
                  <a:pt x="207" y="219"/>
                </a:lnTo>
                <a:lnTo>
                  <a:pt x="210" y="219"/>
                </a:lnTo>
                <a:lnTo>
                  <a:pt x="207" y="219"/>
                </a:lnTo>
                <a:lnTo>
                  <a:pt x="205" y="219"/>
                </a:lnTo>
                <a:close/>
                <a:moveTo>
                  <a:pt x="401" y="93"/>
                </a:moveTo>
                <a:lnTo>
                  <a:pt x="401" y="93"/>
                </a:lnTo>
                <a:lnTo>
                  <a:pt x="401" y="92"/>
                </a:lnTo>
                <a:lnTo>
                  <a:pt x="399" y="92"/>
                </a:lnTo>
                <a:lnTo>
                  <a:pt x="399" y="95"/>
                </a:lnTo>
                <a:lnTo>
                  <a:pt x="401" y="93"/>
                </a:lnTo>
                <a:close/>
                <a:moveTo>
                  <a:pt x="150" y="240"/>
                </a:moveTo>
                <a:lnTo>
                  <a:pt x="150" y="240"/>
                </a:lnTo>
                <a:lnTo>
                  <a:pt x="145" y="241"/>
                </a:lnTo>
                <a:lnTo>
                  <a:pt x="150" y="241"/>
                </a:lnTo>
                <a:lnTo>
                  <a:pt x="150" y="240"/>
                </a:lnTo>
                <a:close/>
                <a:moveTo>
                  <a:pt x="222" y="219"/>
                </a:moveTo>
                <a:lnTo>
                  <a:pt x="222" y="219"/>
                </a:lnTo>
                <a:lnTo>
                  <a:pt x="221" y="219"/>
                </a:lnTo>
                <a:lnTo>
                  <a:pt x="218" y="219"/>
                </a:lnTo>
                <a:lnTo>
                  <a:pt x="221" y="219"/>
                </a:lnTo>
                <a:lnTo>
                  <a:pt x="222" y="219"/>
                </a:lnTo>
                <a:close/>
                <a:moveTo>
                  <a:pt x="77" y="211"/>
                </a:moveTo>
                <a:lnTo>
                  <a:pt x="77" y="211"/>
                </a:lnTo>
                <a:lnTo>
                  <a:pt x="71" y="211"/>
                </a:lnTo>
                <a:lnTo>
                  <a:pt x="74" y="213"/>
                </a:lnTo>
                <a:lnTo>
                  <a:pt x="77" y="211"/>
                </a:lnTo>
                <a:close/>
                <a:moveTo>
                  <a:pt x="224" y="227"/>
                </a:moveTo>
                <a:lnTo>
                  <a:pt x="224" y="227"/>
                </a:lnTo>
                <a:lnTo>
                  <a:pt x="226" y="226"/>
                </a:lnTo>
                <a:lnTo>
                  <a:pt x="229" y="224"/>
                </a:lnTo>
                <a:lnTo>
                  <a:pt x="226" y="224"/>
                </a:lnTo>
                <a:lnTo>
                  <a:pt x="224" y="227"/>
                </a:lnTo>
                <a:close/>
                <a:moveTo>
                  <a:pt x="413" y="230"/>
                </a:moveTo>
                <a:lnTo>
                  <a:pt x="413" y="230"/>
                </a:lnTo>
                <a:lnTo>
                  <a:pt x="413" y="241"/>
                </a:lnTo>
                <a:lnTo>
                  <a:pt x="413" y="230"/>
                </a:lnTo>
                <a:close/>
                <a:moveTo>
                  <a:pt x="380" y="180"/>
                </a:moveTo>
                <a:lnTo>
                  <a:pt x="380" y="180"/>
                </a:lnTo>
                <a:lnTo>
                  <a:pt x="382" y="180"/>
                </a:lnTo>
                <a:lnTo>
                  <a:pt x="382" y="178"/>
                </a:lnTo>
                <a:lnTo>
                  <a:pt x="380" y="175"/>
                </a:lnTo>
                <a:lnTo>
                  <a:pt x="380" y="180"/>
                </a:lnTo>
                <a:close/>
                <a:moveTo>
                  <a:pt x="110" y="238"/>
                </a:moveTo>
                <a:lnTo>
                  <a:pt x="110" y="238"/>
                </a:lnTo>
                <a:lnTo>
                  <a:pt x="110" y="237"/>
                </a:lnTo>
                <a:lnTo>
                  <a:pt x="106" y="240"/>
                </a:lnTo>
                <a:lnTo>
                  <a:pt x="107" y="240"/>
                </a:lnTo>
                <a:lnTo>
                  <a:pt x="109" y="240"/>
                </a:lnTo>
                <a:lnTo>
                  <a:pt x="110" y="238"/>
                </a:lnTo>
                <a:close/>
                <a:moveTo>
                  <a:pt x="19" y="210"/>
                </a:moveTo>
                <a:lnTo>
                  <a:pt x="19" y="210"/>
                </a:lnTo>
                <a:lnTo>
                  <a:pt x="21" y="210"/>
                </a:lnTo>
                <a:lnTo>
                  <a:pt x="21" y="207"/>
                </a:lnTo>
                <a:lnTo>
                  <a:pt x="21" y="205"/>
                </a:lnTo>
                <a:lnTo>
                  <a:pt x="19" y="204"/>
                </a:lnTo>
                <a:lnTo>
                  <a:pt x="19" y="210"/>
                </a:lnTo>
                <a:close/>
                <a:moveTo>
                  <a:pt x="328" y="145"/>
                </a:moveTo>
                <a:lnTo>
                  <a:pt x="328" y="145"/>
                </a:lnTo>
                <a:lnTo>
                  <a:pt x="328" y="144"/>
                </a:lnTo>
                <a:lnTo>
                  <a:pt x="327" y="147"/>
                </a:lnTo>
                <a:lnTo>
                  <a:pt x="325" y="148"/>
                </a:lnTo>
                <a:lnTo>
                  <a:pt x="328" y="145"/>
                </a:lnTo>
                <a:close/>
                <a:moveTo>
                  <a:pt x="404" y="131"/>
                </a:moveTo>
                <a:lnTo>
                  <a:pt x="404" y="131"/>
                </a:lnTo>
                <a:lnTo>
                  <a:pt x="404" y="133"/>
                </a:lnTo>
                <a:lnTo>
                  <a:pt x="404" y="134"/>
                </a:lnTo>
                <a:lnTo>
                  <a:pt x="404" y="133"/>
                </a:lnTo>
                <a:lnTo>
                  <a:pt x="404" y="131"/>
                </a:lnTo>
                <a:close/>
                <a:moveTo>
                  <a:pt x="369" y="191"/>
                </a:moveTo>
                <a:lnTo>
                  <a:pt x="369" y="191"/>
                </a:lnTo>
                <a:lnTo>
                  <a:pt x="363" y="191"/>
                </a:lnTo>
                <a:lnTo>
                  <a:pt x="361" y="191"/>
                </a:lnTo>
                <a:lnTo>
                  <a:pt x="361" y="193"/>
                </a:lnTo>
                <a:lnTo>
                  <a:pt x="369" y="191"/>
                </a:lnTo>
                <a:close/>
                <a:moveTo>
                  <a:pt x="380" y="16"/>
                </a:moveTo>
                <a:lnTo>
                  <a:pt x="380" y="16"/>
                </a:lnTo>
                <a:lnTo>
                  <a:pt x="383" y="14"/>
                </a:lnTo>
                <a:lnTo>
                  <a:pt x="385" y="13"/>
                </a:lnTo>
                <a:lnTo>
                  <a:pt x="380" y="14"/>
                </a:lnTo>
                <a:lnTo>
                  <a:pt x="380" y="16"/>
                </a:lnTo>
                <a:close/>
                <a:moveTo>
                  <a:pt x="28" y="245"/>
                </a:moveTo>
                <a:lnTo>
                  <a:pt x="28" y="245"/>
                </a:lnTo>
                <a:lnTo>
                  <a:pt x="27" y="245"/>
                </a:lnTo>
                <a:lnTo>
                  <a:pt x="25" y="245"/>
                </a:lnTo>
                <a:lnTo>
                  <a:pt x="25" y="246"/>
                </a:lnTo>
                <a:lnTo>
                  <a:pt x="25" y="248"/>
                </a:lnTo>
                <a:lnTo>
                  <a:pt x="28" y="245"/>
                </a:lnTo>
                <a:close/>
                <a:moveTo>
                  <a:pt x="385" y="281"/>
                </a:moveTo>
                <a:lnTo>
                  <a:pt x="385" y="281"/>
                </a:lnTo>
                <a:lnTo>
                  <a:pt x="388" y="281"/>
                </a:lnTo>
                <a:lnTo>
                  <a:pt x="388" y="279"/>
                </a:lnTo>
                <a:lnTo>
                  <a:pt x="388" y="278"/>
                </a:lnTo>
                <a:lnTo>
                  <a:pt x="385" y="281"/>
                </a:lnTo>
                <a:close/>
                <a:moveTo>
                  <a:pt x="338" y="200"/>
                </a:moveTo>
                <a:lnTo>
                  <a:pt x="338" y="200"/>
                </a:lnTo>
                <a:lnTo>
                  <a:pt x="342" y="200"/>
                </a:lnTo>
                <a:lnTo>
                  <a:pt x="344" y="199"/>
                </a:lnTo>
                <a:lnTo>
                  <a:pt x="338" y="200"/>
                </a:lnTo>
                <a:close/>
                <a:moveTo>
                  <a:pt x="366" y="224"/>
                </a:moveTo>
                <a:lnTo>
                  <a:pt x="366" y="224"/>
                </a:lnTo>
                <a:lnTo>
                  <a:pt x="368" y="224"/>
                </a:lnTo>
                <a:lnTo>
                  <a:pt x="369" y="223"/>
                </a:lnTo>
                <a:lnTo>
                  <a:pt x="366" y="224"/>
                </a:lnTo>
                <a:close/>
                <a:moveTo>
                  <a:pt x="142" y="237"/>
                </a:moveTo>
                <a:lnTo>
                  <a:pt x="142" y="237"/>
                </a:lnTo>
                <a:lnTo>
                  <a:pt x="144" y="237"/>
                </a:lnTo>
                <a:lnTo>
                  <a:pt x="145" y="235"/>
                </a:lnTo>
                <a:lnTo>
                  <a:pt x="144" y="235"/>
                </a:lnTo>
                <a:lnTo>
                  <a:pt x="142" y="237"/>
                </a:lnTo>
                <a:close/>
                <a:moveTo>
                  <a:pt x="289" y="159"/>
                </a:moveTo>
                <a:lnTo>
                  <a:pt x="289" y="159"/>
                </a:lnTo>
                <a:lnTo>
                  <a:pt x="290" y="159"/>
                </a:lnTo>
                <a:lnTo>
                  <a:pt x="290" y="158"/>
                </a:lnTo>
                <a:lnTo>
                  <a:pt x="289" y="158"/>
                </a:lnTo>
                <a:lnTo>
                  <a:pt x="289" y="159"/>
                </a:lnTo>
                <a:close/>
                <a:moveTo>
                  <a:pt x="252" y="234"/>
                </a:moveTo>
                <a:lnTo>
                  <a:pt x="252" y="234"/>
                </a:lnTo>
                <a:lnTo>
                  <a:pt x="248" y="237"/>
                </a:lnTo>
                <a:lnTo>
                  <a:pt x="251" y="237"/>
                </a:lnTo>
                <a:lnTo>
                  <a:pt x="252" y="234"/>
                </a:lnTo>
                <a:close/>
                <a:moveTo>
                  <a:pt x="290" y="137"/>
                </a:moveTo>
                <a:lnTo>
                  <a:pt x="290" y="137"/>
                </a:lnTo>
                <a:lnTo>
                  <a:pt x="293" y="134"/>
                </a:lnTo>
                <a:lnTo>
                  <a:pt x="290" y="136"/>
                </a:lnTo>
                <a:lnTo>
                  <a:pt x="290" y="137"/>
                </a:lnTo>
                <a:close/>
                <a:moveTo>
                  <a:pt x="106" y="229"/>
                </a:moveTo>
                <a:lnTo>
                  <a:pt x="106" y="229"/>
                </a:lnTo>
                <a:lnTo>
                  <a:pt x="109" y="227"/>
                </a:lnTo>
                <a:lnTo>
                  <a:pt x="110" y="226"/>
                </a:lnTo>
                <a:lnTo>
                  <a:pt x="106" y="229"/>
                </a:lnTo>
                <a:close/>
                <a:moveTo>
                  <a:pt x="393" y="36"/>
                </a:moveTo>
                <a:lnTo>
                  <a:pt x="393" y="36"/>
                </a:lnTo>
                <a:lnTo>
                  <a:pt x="388" y="38"/>
                </a:lnTo>
                <a:lnTo>
                  <a:pt x="388" y="40"/>
                </a:lnTo>
                <a:lnTo>
                  <a:pt x="390" y="40"/>
                </a:lnTo>
                <a:lnTo>
                  <a:pt x="393" y="36"/>
                </a:lnTo>
                <a:close/>
                <a:moveTo>
                  <a:pt x="405" y="88"/>
                </a:moveTo>
                <a:lnTo>
                  <a:pt x="405" y="88"/>
                </a:lnTo>
                <a:lnTo>
                  <a:pt x="404" y="88"/>
                </a:lnTo>
                <a:lnTo>
                  <a:pt x="404" y="92"/>
                </a:lnTo>
                <a:lnTo>
                  <a:pt x="405" y="92"/>
                </a:lnTo>
                <a:lnTo>
                  <a:pt x="405" y="90"/>
                </a:lnTo>
                <a:lnTo>
                  <a:pt x="405" y="88"/>
                </a:lnTo>
                <a:close/>
                <a:moveTo>
                  <a:pt x="286" y="164"/>
                </a:moveTo>
                <a:lnTo>
                  <a:pt x="286" y="164"/>
                </a:lnTo>
                <a:lnTo>
                  <a:pt x="284" y="163"/>
                </a:lnTo>
                <a:lnTo>
                  <a:pt x="282" y="163"/>
                </a:lnTo>
                <a:lnTo>
                  <a:pt x="286" y="164"/>
                </a:lnTo>
                <a:close/>
                <a:moveTo>
                  <a:pt x="413" y="178"/>
                </a:moveTo>
                <a:lnTo>
                  <a:pt x="413" y="178"/>
                </a:lnTo>
                <a:lnTo>
                  <a:pt x="413" y="174"/>
                </a:lnTo>
                <a:lnTo>
                  <a:pt x="413" y="178"/>
                </a:lnTo>
                <a:close/>
                <a:moveTo>
                  <a:pt x="295" y="170"/>
                </a:moveTo>
                <a:lnTo>
                  <a:pt x="295" y="170"/>
                </a:lnTo>
                <a:lnTo>
                  <a:pt x="290" y="170"/>
                </a:lnTo>
                <a:lnTo>
                  <a:pt x="289" y="170"/>
                </a:lnTo>
                <a:lnTo>
                  <a:pt x="295" y="170"/>
                </a:lnTo>
                <a:close/>
                <a:moveTo>
                  <a:pt x="36" y="246"/>
                </a:moveTo>
                <a:lnTo>
                  <a:pt x="36" y="246"/>
                </a:lnTo>
                <a:lnTo>
                  <a:pt x="36" y="240"/>
                </a:lnTo>
                <a:lnTo>
                  <a:pt x="36" y="246"/>
                </a:lnTo>
                <a:close/>
                <a:moveTo>
                  <a:pt x="358" y="153"/>
                </a:moveTo>
                <a:lnTo>
                  <a:pt x="358" y="153"/>
                </a:lnTo>
                <a:lnTo>
                  <a:pt x="355" y="155"/>
                </a:lnTo>
                <a:lnTo>
                  <a:pt x="357" y="156"/>
                </a:lnTo>
                <a:lnTo>
                  <a:pt x="358" y="153"/>
                </a:lnTo>
                <a:close/>
                <a:moveTo>
                  <a:pt x="25" y="122"/>
                </a:moveTo>
                <a:lnTo>
                  <a:pt x="25" y="122"/>
                </a:lnTo>
                <a:lnTo>
                  <a:pt x="28" y="117"/>
                </a:lnTo>
                <a:lnTo>
                  <a:pt x="27" y="118"/>
                </a:lnTo>
                <a:lnTo>
                  <a:pt x="25" y="122"/>
                </a:lnTo>
                <a:close/>
                <a:moveTo>
                  <a:pt x="349" y="144"/>
                </a:moveTo>
                <a:lnTo>
                  <a:pt x="349" y="144"/>
                </a:lnTo>
                <a:lnTo>
                  <a:pt x="345" y="148"/>
                </a:lnTo>
                <a:lnTo>
                  <a:pt x="347" y="147"/>
                </a:lnTo>
                <a:lnTo>
                  <a:pt x="349" y="144"/>
                </a:lnTo>
                <a:close/>
                <a:moveTo>
                  <a:pt x="402" y="191"/>
                </a:moveTo>
                <a:lnTo>
                  <a:pt x="402" y="191"/>
                </a:lnTo>
                <a:lnTo>
                  <a:pt x="402" y="196"/>
                </a:lnTo>
                <a:lnTo>
                  <a:pt x="402" y="191"/>
                </a:lnTo>
                <a:close/>
                <a:moveTo>
                  <a:pt x="82" y="235"/>
                </a:moveTo>
                <a:lnTo>
                  <a:pt x="82" y="235"/>
                </a:lnTo>
                <a:lnTo>
                  <a:pt x="85" y="232"/>
                </a:lnTo>
                <a:lnTo>
                  <a:pt x="84" y="232"/>
                </a:lnTo>
                <a:lnTo>
                  <a:pt x="82" y="235"/>
                </a:lnTo>
                <a:close/>
                <a:moveTo>
                  <a:pt x="300" y="229"/>
                </a:moveTo>
                <a:lnTo>
                  <a:pt x="300" y="229"/>
                </a:lnTo>
                <a:lnTo>
                  <a:pt x="297" y="230"/>
                </a:lnTo>
                <a:lnTo>
                  <a:pt x="295" y="230"/>
                </a:lnTo>
                <a:lnTo>
                  <a:pt x="298" y="230"/>
                </a:lnTo>
                <a:lnTo>
                  <a:pt x="300" y="229"/>
                </a:lnTo>
                <a:close/>
                <a:moveTo>
                  <a:pt x="22" y="281"/>
                </a:moveTo>
                <a:lnTo>
                  <a:pt x="22" y="281"/>
                </a:lnTo>
                <a:lnTo>
                  <a:pt x="24" y="278"/>
                </a:lnTo>
                <a:lnTo>
                  <a:pt x="22" y="279"/>
                </a:lnTo>
                <a:lnTo>
                  <a:pt x="22" y="281"/>
                </a:lnTo>
                <a:close/>
                <a:moveTo>
                  <a:pt x="413" y="63"/>
                </a:moveTo>
                <a:lnTo>
                  <a:pt x="413" y="63"/>
                </a:lnTo>
                <a:lnTo>
                  <a:pt x="413" y="57"/>
                </a:lnTo>
                <a:lnTo>
                  <a:pt x="413" y="60"/>
                </a:lnTo>
                <a:lnTo>
                  <a:pt x="413" y="63"/>
                </a:lnTo>
                <a:close/>
                <a:moveTo>
                  <a:pt x="151" y="235"/>
                </a:moveTo>
                <a:lnTo>
                  <a:pt x="151" y="235"/>
                </a:lnTo>
                <a:lnTo>
                  <a:pt x="153" y="235"/>
                </a:lnTo>
                <a:lnTo>
                  <a:pt x="155" y="235"/>
                </a:lnTo>
                <a:lnTo>
                  <a:pt x="153" y="235"/>
                </a:lnTo>
                <a:lnTo>
                  <a:pt x="151" y="235"/>
                </a:lnTo>
                <a:close/>
                <a:moveTo>
                  <a:pt x="361" y="215"/>
                </a:moveTo>
                <a:lnTo>
                  <a:pt x="361" y="215"/>
                </a:lnTo>
                <a:lnTo>
                  <a:pt x="358" y="216"/>
                </a:lnTo>
                <a:lnTo>
                  <a:pt x="361" y="216"/>
                </a:lnTo>
                <a:lnTo>
                  <a:pt x="361" y="215"/>
                </a:lnTo>
                <a:close/>
                <a:moveTo>
                  <a:pt x="390" y="155"/>
                </a:moveTo>
                <a:lnTo>
                  <a:pt x="390" y="155"/>
                </a:lnTo>
                <a:lnTo>
                  <a:pt x="388" y="156"/>
                </a:lnTo>
                <a:lnTo>
                  <a:pt x="388" y="158"/>
                </a:lnTo>
                <a:lnTo>
                  <a:pt x="388" y="156"/>
                </a:lnTo>
                <a:lnTo>
                  <a:pt x="390" y="155"/>
                </a:lnTo>
                <a:close/>
                <a:moveTo>
                  <a:pt x="99" y="218"/>
                </a:moveTo>
                <a:lnTo>
                  <a:pt x="99" y="218"/>
                </a:lnTo>
                <a:lnTo>
                  <a:pt x="98" y="218"/>
                </a:lnTo>
                <a:lnTo>
                  <a:pt x="96" y="219"/>
                </a:lnTo>
                <a:lnTo>
                  <a:pt x="99" y="218"/>
                </a:lnTo>
                <a:close/>
                <a:moveTo>
                  <a:pt x="303" y="158"/>
                </a:moveTo>
                <a:lnTo>
                  <a:pt x="303" y="158"/>
                </a:lnTo>
                <a:lnTo>
                  <a:pt x="304" y="161"/>
                </a:lnTo>
                <a:lnTo>
                  <a:pt x="306" y="159"/>
                </a:lnTo>
                <a:lnTo>
                  <a:pt x="303" y="158"/>
                </a:lnTo>
                <a:close/>
                <a:moveTo>
                  <a:pt x="394" y="129"/>
                </a:moveTo>
                <a:lnTo>
                  <a:pt x="394" y="129"/>
                </a:lnTo>
                <a:lnTo>
                  <a:pt x="393" y="131"/>
                </a:lnTo>
                <a:lnTo>
                  <a:pt x="394" y="131"/>
                </a:lnTo>
                <a:lnTo>
                  <a:pt x="394" y="129"/>
                </a:lnTo>
                <a:close/>
                <a:moveTo>
                  <a:pt x="401" y="118"/>
                </a:moveTo>
                <a:lnTo>
                  <a:pt x="401" y="118"/>
                </a:lnTo>
                <a:lnTo>
                  <a:pt x="399" y="120"/>
                </a:lnTo>
                <a:lnTo>
                  <a:pt x="401" y="120"/>
                </a:lnTo>
                <a:lnTo>
                  <a:pt x="401" y="118"/>
                </a:lnTo>
                <a:close/>
                <a:moveTo>
                  <a:pt x="21" y="232"/>
                </a:moveTo>
                <a:lnTo>
                  <a:pt x="21" y="232"/>
                </a:lnTo>
                <a:lnTo>
                  <a:pt x="21" y="237"/>
                </a:lnTo>
                <a:lnTo>
                  <a:pt x="21" y="232"/>
                </a:lnTo>
                <a:close/>
                <a:moveTo>
                  <a:pt x="402" y="174"/>
                </a:moveTo>
                <a:lnTo>
                  <a:pt x="402" y="174"/>
                </a:lnTo>
                <a:lnTo>
                  <a:pt x="402" y="170"/>
                </a:lnTo>
                <a:lnTo>
                  <a:pt x="402" y="174"/>
                </a:lnTo>
                <a:close/>
                <a:moveTo>
                  <a:pt x="19" y="115"/>
                </a:moveTo>
                <a:lnTo>
                  <a:pt x="19" y="115"/>
                </a:lnTo>
                <a:lnTo>
                  <a:pt x="19" y="114"/>
                </a:lnTo>
                <a:lnTo>
                  <a:pt x="16" y="115"/>
                </a:lnTo>
                <a:lnTo>
                  <a:pt x="16" y="117"/>
                </a:lnTo>
                <a:lnTo>
                  <a:pt x="19" y="115"/>
                </a:lnTo>
                <a:close/>
                <a:moveTo>
                  <a:pt x="24" y="211"/>
                </a:moveTo>
                <a:lnTo>
                  <a:pt x="24" y="211"/>
                </a:lnTo>
                <a:lnTo>
                  <a:pt x="24" y="213"/>
                </a:lnTo>
                <a:lnTo>
                  <a:pt x="25" y="211"/>
                </a:lnTo>
                <a:lnTo>
                  <a:pt x="24" y="211"/>
                </a:lnTo>
                <a:close/>
                <a:moveTo>
                  <a:pt x="388" y="166"/>
                </a:moveTo>
                <a:lnTo>
                  <a:pt x="388" y="166"/>
                </a:lnTo>
                <a:lnTo>
                  <a:pt x="388" y="167"/>
                </a:lnTo>
                <a:lnTo>
                  <a:pt x="390" y="166"/>
                </a:lnTo>
                <a:lnTo>
                  <a:pt x="388" y="166"/>
                </a:lnTo>
                <a:close/>
                <a:moveTo>
                  <a:pt x="401" y="163"/>
                </a:moveTo>
                <a:lnTo>
                  <a:pt x="401" y="163"/>
                </a:lnTo>
                <a:lnTo>
                  <a:pt x="401" y="164"/>
                </a:lnTo>
                <a:lnTo>
                  <a:pt x="401" y="166"/>
                </a:lnTo>
                <a:lnTo>
                  <a:pt x="402" y="164"/>
                </a:lnTo>
                <a:lnTo>
                  <a:pt x="401" y="163"/>
                </a:lnTo>
                <a:close/>
                <a:moveTo>
                  <a:pt x="30" y="191"/>
                </a:moveTo>
                <a:lnTo>
                  <a:pt x="30" y="191"/>
                </a:lnTo>
                <a:lnTo>
                  <a:pt x="30" y="193"/>
                </a:lnTo>
                <a:lnTo>
                  <a:pt x="30" y="191"/>
                </a:lnTo>
                <a:close/>
                <a:moveTo>
                  <a:pt x="390" y="145"/>
                </a:moveTo>
                <a:lnTo>
                  <a:pt x="390" y="145"/>
                </a:lnTo>
                <a:lnTo>
                  <a:pt x="387" y="145"/>
                </a:lnTo>
                <a:lnTo>
                  <a:pt x="388" y="147"/>
                </a:lnTo>
                <a:lnTo>
                  <a:pt x="390" y="145"/>
                </a:lnTo>
                <a:close/>
                <a:moveTo>
                  <a:pt x="401" y="126"/>
                </a:moveTo>
                <a:lnTo>
                  <a:pt x="401" y="126"/>
                </a:lnTo>
                <a:lnTo>
                  <a:pt x="399" y="126"/>
                </a:lnTo>
                <a:lnTo>
                  <a:pt x="399" y="128"/>
                </a:lnTo>
                <a:lnTo>
                  <a:pt x="401" y="128"/>
                </a:lnTo>
                <a:lnTo>
                  <a:pt x="401" y="126"/>
                </a:lnTo>
                <a:close/>
                <a:moveTo>
                  <a:pt x="24" y="199"/>
                </a:moveTo>
                <a:lnTo>
                  <a:pt x="24" y="199"/>
                </a:lnTo>
                <a:lnTo>
                  <a:pt x="25" y="197"/>
                </a:lnTo>
                <a:lnTo>
                  <a:pt x="25" y="196"/>
                </a:lnTo>
                <a:lnTo>
                  <a:pt x="24" y="199"/>
                </a:lnTo>
                <a:close/>
                <a:moveTo>
                  <a:pt x="402" y="180"/>
                </a:moveTo>
                <a:lnTo>
                  <a:pt x="402" y="180"/>
                </a:lnTo>
                <a:lnTo>
                  <a:pt x="402" y="185"/>
                </a:lnTo>
                <a:lnTo>
                  <a:pt x="402" y="180"/>
                </a:lnTo>
                <a:close/>
                <a:moveTo>
                  <a:pt x="385" y="268"/>
                </a:moveTo>
                <a:lnTo>
                  <a:pt x="385" y="268"/>
                </a:lnTo>
                <a:lnTo>
                  <a:pt x="387" y="268"/>
                </a:lnTo>
                <a:lnTo>
                  <a:pt x="387" y="267"/>
                </a:lnTo>
                <a:lnTo>
                  <a:pt x="385" y="268"/>
                </a:lnTo>
                <a:close/>
                <a:moveTo>
                  <a:pt x="325" y="134"/>
                </a:moveTo>
                <a:lnTo>
                  <a:pt x="325" y="134"/>
                </a:lnTo>
                <a:lnTo>
                  <a:pt x="327" y="134"/>
                </a:lnTo>
                <a:lnTo>
                  <a:pt x="327" y="133"/>
                </a:lnTo>
                <a:lnTo>
                  <a:pt x="325" y="134"/>
                </a:lnTo>
                <a:close/>
                <a:moveTo>
                  <a:pt x="65" y="211"/>
                </a:moveTo>
                <a:lnTo>
                  <a:pt x="65" y="211"/>
                </a:lnTo>
                <a:lnTo>
                  <a:pt x="68" y="211"/>
                </a:lnTo>
                <a:lnTo>
                  <a:pt x="69" y="211"/>
                </a:lnTo>
                <a:lnTo>
                  <a:pt x="65" y="211"/>
                </a:lnTo>
                <a:close/>
                <a:moveTo>
                  <a:pt x="79" y="227"/>
                </a:moveTo>
                <a:lnTo>
                  <a:pt x="79" y="227"/>
                </a:lnTo>
                <a:lnTo>
                  <a:pt x="77" y="227"/>
                </a:lnTo>
                <a:lnTo>
                  <a:pt x="76" y="229"/>
                </a:lnTo>
                <a:lnTo>
                  <a:pt x="77" y="229"/>
                </a:lnTo>
                <a:lnTo>
                  <a:pt x="79" y="227"/>
                </a:lnTo>
                <a:close/>
                <a:moveTo>
                  <a:pt x="278" y="142"/>
                </a:moveTo>
                <a:lnTo>
                  <a:pt x="278" y="142"/>
                </a:lnTo>
                <a:lnTo>
                  <a:pt x="278" y="140"/>
                </a:lnTo>
                <a:lnTo>
                  <a:pt x="278" y="142"/>
                </a:lnTo>
                <a:close/>
                <a:moveTo>
                  <a:pt x="390" y="140"/>
                </a:moveTo>
                <a:lnTo>
                  <a:pt x="390" y="140"/>
                </a:lnTo>
                <a:lnTo>
                  <a:pt x="387" y="142"/>
                </a:lnTo>
                <a:lnTo>
                  <a:pt x="388" y="140"/>
                </a:lnTo>
                <a:lnTo>
                  <a:pt x="390" y="140"/>
                </a:lnTo>
                <a:close/>
                <a:moveTo>
                  <a:pt x="183" y="219"/>
                </a:moveTo>
                <a:lnTo>
                  <a:pt x="183" y="219"/>
                </a:lnTo>
                <a:lnTo>
                  <a:pt x="181" y="221"/>
                </a:lnTo>
                <a:lnTo>
                  <a:pt x="183" y="219"/>
                </a:lnTo>
                <a:close/>
                <a:moveTo>
                  <a:pt x="292" y="223"/>
                </a:moveTo>
                <a:lnTo>
                  <a:pt x="292" y="223"/>
                </a:lnTo>
                <a:lnTo>
                  <a:pt x="293" y="223"/>
                </a:lnTo>
                <a:lnTo>
                  <a:pt x="295" y="221"/>
                </a:lnTo>
                <a:lnTo>
                  <a:pt x="292" y="223"/>
                </a:lnTo>
                <a:close/>
                <a:moveTo>
                  <a:pt x="385" y="251"/>
                </a:moveTo>
                <a:lnTo>
                  <a:pt x="385" y="251"/>
                </a:lnTo>
                <a:lnTo>
                  <a:pt x="387" y="249"/>
                </a:lnTo>
                <a:lnTo>
                  <a:pt x="387" y="248"/>
                </a:lnTo>
                <a:lnTo>
                  <a:pt x="385" y="249"/>
                </a:lnTo>
                <a:lnTo>
                  <a:pt x="385" y="251"/>
                </a:lnTo>
                <a:close/>
                <a:moveTo>
                  <a:pt x="55" y="226"/>
                </a:moveTo>
                <a:lnTo>
                  <a:pt x="55" y="226"/>
                </a:lnTo>
                <a:lnTo>
                  <a:pt x="57" y="226"/>
                </a:lnTo>
                <a:lnTo>
                  <a:pt x="57" y="224"/>
                </a:lnTo>
                <a:lnTo>
                  <a:pt x="55" y="226"/>
                </a:lnTo>
                <a:close/>
                <a:moveTo>
                  <a:pt x="240" y="226"/>
                </a:moveTo>
                <a:lnTo>
                  <a:pt x="240" y="226"/>
                </a:lnTo>
                <a:lnTo>
                  <a:pt x="240" y="224"/>
                </a:lnTo>
                <a:lnTo>
                  <a:pt x="238" y="226"/>
                </a:lnTo>
                <a:lnTo>
                  <a:pt x="240" y="226"/>
                </a:lnTo>
                <a:close/>
                <a:moveTo>
                  <a:pt x="21" y="136"/>
                </a:moveTo>
                <a:lnTo>
                  <a:pt x="21" y="136"/>
                </a:lnTo>
                <a:lnTo>
                  <a:pt x="22" y="136"/>
                </a:lnTo>
                <a:lnTo>
                  <a:pt x="22" y="134"/>
                </a:lnTo>
                <a:lnTo>
                  <a:pt x="21" y="136"/>
                </a:lnTo>
                <a:close/>
                <a:moveTo>
                  <a:pt x="276" y="153"/>
                </a:moveTo>
                <a:lnTo>
                  <a:pt x="276" y="153"/>
                </a:lnTo>
                <a:lnTo>
                  <a:pt x="276" y="155"/>
                </a:lnTo>
                <a:lnTo>
                  <a:pt x="278" y="153"/>
                </a:lnTo>
                <a:lnTo>
                  <a:pt x="276" y="153"/>
                </a:lnTo>
                <a:close/>
                <a:moveTo>
                  <a:pt x="281" y="158"/>
                </a:moveTo>
                <a:lnTo>
                  <a:pt x="281" y="158"/>
                </a:lnTo>
                <a:lnTo>
                  <a:pt x="282" y="156"/>
                </a:lnTo>
                <a:lnTo>
                  <a:pt x="281" y="155"/>
                </a:lnTo>
                <a:lnTo>
                  <a:pt x="281" y="158"/>
                </a:lnTo>
                <a:close/>
                <a:moveTo>
                  <a:pt x="393" y="115"/>
                </a:moveTo>
                <a:lnTo>
                  <a:pt x="393" y="115"/>
                </a:lnTo>
                <a:lnTo>
                  <a:pt x="393" y="114"/>
                </a:lnTo>
                <a:lnTo>
                  <a:pt x="393" y="115"/>
                </a:lnTo>
                <a:close/>
                <a:moveTo>
                  <a:pt x="246" y="232"/>
                </a:moveTo>
                <a:lnTo>
                  <a:pt x="246" y="232"/>
                </a:lnTo>
                <a:lnTo>
                  <a:pt x="248" y="232"/>
                </a:lnTo>
                <a:lnTo>
                  <a:pt x="249" y="232"/>
                </a:lnTo>
                <a:lnTo>
                  <a:pt x="248" y="230"/>
                </a:lnTo>
                <a:lnTo>
                  <a:pt x="246" y="232"/>
                </a:lnTo>
                <a:close/>
                <a:moveTo>
                  <a:pt x="49" y="241"/>
                </a:moveTo>
                <a:lnTo>
                  <a:pt x="49" y="241"/>
                </a:lnTo>
                <a:lnTo>
                  <a:pt x="47" y="241"/>
                </a:lnTo>
                <a:lnTo>
                  <a:pt x="47" y="243"/>
                </a:lnTo>
                <a:lnTo>
                  <a:pt x="49" y="241"/>
                </a:lnTo>
                <a:close/>
                <a:moveTo>
                  <a:pt x="22" y="142"/>
                </a:moveTo>
                <a:lnTo>
                  <a:pt x="22" y="142"/>
                </a:lnTo>
                <a:lnTo>
                  <a:pt x="22" y="140"/>
                </a:lnTo>
                <a:lnTo>
                  <a:pt x="22" y="142"/>
                </a:lnTo>
                <a:close/>
                <a:moveTo>
                  <a:pt x="404" y="84"/>
                </a:moveTo>
                <a:lnTo>
                  <a:pt x="404" y="84"/>
                </a:lnTo>
                <a:lnTo>
                  <a:pt x="405" y="84"/>
                </a:lnTo>
                <a:lnTo>
                  <a:pt x="405" y="82"/>
                </a:lnTo>
                <a:lnTo>
                  <a:pt x="404" y="82"/>
                </a:lnTo>
                <a:lnTo>
                  <a:pt x="404" y="84"/>
                </a:lnTo>
                <a:close/>
                <a:moveTo>
                  <a:pt x="393" y="106"/>
                </a:moveTo>
                <a:lnTo>
                  <a:pt x="393" y="106"/>
                </a:lnTo>
                <a:lnTo>
                  <a:pt x="393" y="104"/>
                </a:lnTo>
                <a:lnTo>
                  <a:pt x="393" y="106"/>
                </a:lnTo>
                <a:close/>
                <a:moveTo>
                  <a:pt x="93" y="246"/>
                </a:moveTo>
                <a:lnTo>
                  <a:pt x="93" y="246"/>
                </a:lnTo>
                <a:lnTo>
                  <a:pt x="96" y="246"/>
                </a:lnTo>
                <a:lnTo>
                  <a:pt x="93" y="246"/>
                </a:lnTo>
                <a:close/>
                <a:moveTo>
                  <a:pt x="293" y="145"/>
                </a:moveTo>
                <a:lnTo>
                  <a:pt x="293" y="145"/>
                </a:lnTo>
                <a:lnTo>
                  <a:pt x="292" y="147"/>
                </a:lnTo>
                <a:lnTo>
                  <a:pt x="293" y="147"/>
                </a:lnTo>
                <a:lnTo>
                  <a:pt x="293" y="145"/>
                </a:lnTo>
                <a:close/>
                <a:moveTo>
                  <a:pt x="309" y="150"/>
                </a:moveTo>
                <a:lnTo>
                  <a:pt x="309" y="150"/>
                </a:lnTo>
                <a:lnTo>
                  <a:pt x="309" y="148"/>
                </a:lnTo>
                <a:lnTo>
                  <a:pt x="308" y="150"/>
                </a:lnTo>
                <a:lnTo>
                  <a:pt x="309" y="150"/>
                </a:lnTo>
                <a:close/>
                <a:moveTo>
                  <a:pt x="21" y="219"/>
                </a:moveTo>
                <a:lnTo>
                  <a:pt x="21" y="219"/>
                </a:lnTo>
                <a:lnTo>
                  <a:pt x="21" y="223"/>
                </a:lnTo>
                <a:lnTo>
                  <a:pt x="21" y="219"/>
                </a:lnTo>
                <a:close/>
                <a:moveTo>
                  <a:pt x="62" y="241"/>
                </a:moveTo>
                <a:lnTo>
                  <a:pt x="62" y="241"/>
                </a:lnTo>
                <a:lnTo>
                  <a:pt x="63" y="241"/>
                </a:lnTo>
                <a:lnTo>
                  <a:pt x="62" y="241"/>
                </a:lnTo>
                <a:close/>
                <a:moveTo>
                  <a:pt x="24" y="188"/>
                </a:moveTo>
                <a:lnTo>
                  <a:pt x="24" y="188"/>
                </a:lnTo>
                <a:lnTo>
                  <a:pt x="24" y="186"/>
                </a:lnTo>
                <a:lnTo>
                  <a:pt x="24" y="188"/>
                </a:lnTo>
                <a:close/>
                <a:moveTo>
                  <a:pt x="91" y="234"/>
                </a:moveTo>
                <a:lnTo>
                  <a:pt x="91" y="234"/>
                </a:lnTo>
                <a:lnTo>
                  <a:pt x="91" y="232"/>
                </a:lnTo>
                <a:lnTo>
                  <a:pt x="90" y="234"/>
                </a:lnTo>
                <a:lnTo>
                  <a:pt x="91" y="234"/>
                </a:lnTo>
                <a:close/>
                <a:moveTo>
                  <a:pt x="344" y="134"/>
                </a:moveTo>
                <a:lnTo>
                  <a:pt x="344" y="134"/>
                </a:lnTo>
                <a:lnTo>
                  <a:pt x="344" y="133"/>
                </a:lnTo>
                <a:lnTo>
                  <a:pt x="342" y="133"/>
                </a:lnTo>
                <a:lnTo>
                  <a:pt x="342" y="134"/>
                </a:lnTo>
                <a:lnTo>
                  <a:pt x="344" y="134"/>
                </a:lnTo>
                <a:close/>
                <a:moveTo>
                  <a:pt x="358" y="224"/>
                </a:moveTo>
                <a:lnTo>
                  <a:pt x="358" y="224"/>
                </a:lnTo>
                <a:lnTo>
                  <a:pt x="360" y="224"/>
                </a:lnTo>
                <a:lnTo>
                  <a:pt x="360" y="223"/>
                </a:lnTo>
                <a:lnTo>
                  <a:pt x="358" y="224"/>
                </a:lnTo>
                <a:close/>
                <a:moveTo>
                  <a:pt x="292" y="153"/>
                </a:moveTo>
                <a:lnTo>
                  <a:pt x="292" y="153"/>
                </a:lnTo>
                <a:lnTo>
                  <a:pt x="290" y="153"/>
                </a:lnTo>
                <a:lnTo>
                  <a:pt x="292" y="153"/>
                </a:lnTo>
                <a:close/>
                <a:moveTo>
                  <a:pt x="393" y="96"/>
                </a:moveTo>
                <a:lnTo>
                  <a:pt x="393" y="96"/>
                </a:lnTo>
                <a:lnTo>
                  <a:pt x="393" y="98"/>
                </a:lnTo>
                <a:lnTo>
                  <a:pt x="393" y="96"/>
                </a:lnTo>
                <a:close/>
                <a:moveTo>
                  <a:pt x="259" y="234"/>
                </a:moveTo>
                <a:lnTo>
                  <a:pt x="259" y="234"/>
                </a:lnTo>
                <a:lnTo>
                  <a:pt x="257" y="234"/>
                </a:lnTo>
                <a:lnTo>
                  <a:pt x="259" y="234"/>
                </a:lnTo>
                <a:close/>
                <a:moveTo>
                  <a:pt x="21" y="170"/>
                </a:moveTo>
                <a:lnTo>
                  <a:pt x="21" y="170"/>
                </a:lnTo>
                <a:lnTo>
                  <a:pt x="21" y="169"/>
                </a:lnTo>
                <a:lnTo>
                  <a:pt x="21" y="170"/>
                </a:lnTo>
                <a:close/>
                <a:moveTo>
                  <a:pt x="25" y="191"/>
                </a:moveTo>
                <a:lnTo>
                  <a:pt x="25" y="191"/>
                </a:lnTo>
                <a:lnTo>
                  <a:pt x="24" y="191"/>
                </a:lnTo>
                <a:lnTo>
                  <a:pt x="24" y="193"/>
                </a:lnTo>
                <a:lnTo>
                  <a:pt x="25" y="191"/>
                </a:lnTo>
                <a:close/>
                <a:moveTo>
                  <a:pt x="167" y="234"/>
                </a:moveTo>
                <a:lnTo>
                  <a:pt x="167" y="234"/>
                </a:lnTo>
                <a:close/>
                <a:moveTo>
                  <a:pt x="404" y="123"/>
                </a:moveTo>
                <a:lnTo>
                  <a:pt x="404" y="123"/>
                </a:lnTo>
                <a:lnTo>
                  <a:pt x="404" y="125"/>
                </a:lnTo>
                <a:lnTo>
                  <a:pt x="404" y="123"/>
                </a:lnTo>
                <a:close/>
                <a:moveTo>
                  <a:pt x="24" y="218"/>
                </a:moveTo>
                <a:lnTo>
                  <a:pt x="24" y="218"/>
                </a:lnTo>
                <a:lnTo>
                  <a:pt x="25" y="216"/>
                </a:lnTo>
                <a:lnTo>
                  <a:pt x="24" y="218"/>
                </a:lnTo>
                <a:close/>
                <a:moveTo>
                  <a:pt x="13" y="120"/>
                </a:moveTo>
                <a:lnTo>
                  <a:pt x="13" y="120"/>
                </a:lnTo>
                <a:lnTo>
                  <a:pt x="14" y="120"/>
                </a:lnTo>
                <a:lnTo>
                  <a:pt x="13" y="120"/>
                </a:lnTo>
                <a:close/>
                <a:moveTo>
                  <a:pt x="388" y="175"/>
                </a:moveTo>
                <a:lnTo>
                  <a:pt x="388" y="175"/>
                </a:lnTo>
                <a:lnTo>
                  <a:pt x="387" y="175"/>
                </a:lnTo>
                <a:lnTo>
                  <a:pt x="388" y="175"/>
                </a:lnTo>
                <a:close/>
                <a:moveTo>
                  <a:pt x="159" y="235"/>
                </a:moveTo>
                <a:lnTo>
                  <a:pt x="159" y="235"/>
                </a:lnTo>
                <a:lnTo>
                  <a:pt x="159" y="234"/>
                </a:lnTo>
                <a:lnTo>
                  <a:pt x="159" y="235"/>
                </a:lnTo>
                <a:close/>
                <a:moveTo>
                  <a:pt x="103" y="234"/>
                </a:moveTo>
                <a:lnTo>
                  <a:pt x="103" y="234"/>
                </a:lnTo>
                <a:close/>
                <a:moveTo>
                  <a:pt x="298" y="153"/>
                </a:moveTo>
                <a:lnTo>
                  <a:pt x="298" y="153"/>
                </a:lnTo>
                <a:lnTo>
                  <a:pt x="298" y="152"/>
                </a:lnTo>
                <a:lnTo>
                  <a:pt x="298" y="153"/>
                </a:lnTo>
                <a:close/>
                <a:moveTo>
                  <a:pt x="387" y="114"/>
                </a:moveTo>
                <a:lnTo>
                  <a:pt x="387" y="114"/>
                </a:lnTo>
                <a:lnTo>
                  <a:pt x="387" y="112"/>
                </a:lnTo>
                <a:lnTo>
                  <a:pt x="387" y="114"/>
                </a:lnTo>
                <a:close/>
                <a:moveTo>
                  <a:pt x="375" y="226"/>
                </a:moveTo>
                <a:lnTo>
                  <a:pt x="375" y="226"/>
                </a:lnTo>
                <a:lnTo>
                  <a:pt x="375" y="224"/>
                </a:lnTo>
                <a:lnTo>
                  <a:pt x="375" y="226"/>
                </a:lnTo>
                <a:close/>
                <a:moveTo>
                  <a:pt x="91" y="213"/>
                </a:moveTo>
                <a:lnTo>
                  <a:pt x="91" y="213"/>
                </a:lnTo>
                <a:lnTo>
                  <a:pt x="90" y="213"/>
                </a:lnTo>
                <a:lnTo>
                  <a:pt x="91" y="213"/>
                </a:lnTo>
                <a:close/>
                <a:moveTo>
                  <a:pt x="22" y="147"/>
                </a:moveTo>
                <a:lnTo>
                  <a:pt x="22" y="14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0" name="Freeform 114"/>
          <p:cNvSpPr>
            <a:spLocks noEditPoints="1"/>
          </p:cNvSpPr>
          <p:nvPr/>
        </p:nvSpPr>
        <p:spPr bwMode="auto">
          <a:xfrm>
            <a:off x="6799264" y="2950939"/>
            <a:ext cx="655637" cy="685800"/>
          </a:xfrm>
          <a:custGeom>
            <a:avLst/>
            <a:gdLst>
              <a:gd name="T0" fmla="*/ 282257285 w 413"/>
              <a:gd name="T1" fmla="*/ 1040825325 h 432"/>
              <a:gd name="T2" fmla="*/ 498990557 w 413"/>
              <a:gd name="T3" fmla="*/ 814011263 h 432"/>
              <a:gd name="T4" fmla="*/ 352821606 w 413"/>
              <a:gd name="T5" fmla="*/ 698084075 h 432"/>
              <a:gd name="T6" fmla="*/ 264616998 w 413"/>
              <a:gd name="T7" fmla="*/ 559474688 h 432"/>
              <a:gd name="T8" fmla="*/ 22682183 w 413"/>
              <a:gd name="T9" fmla="*/ 877014375 h 432"/>
              <a:gd name="T10" fmla="*/ 55443395 w 413"/>
              <a:gd name="T11" fmla="*/ 635079375 h 432"/>
              <a:gd name="T12" fmla="*/ 244455764 w 413"/>
              <a:gd name="T13" fmla="*/ 456149075 h 432"/>
              <a:gd name="T14" fmla="*/ 224294529 w 413"/>
              <a:gd name="T15" fmla="*/ 131048125 h 432"/>
              <a:gd name="T16" fmla="*/ 312499137 w 413"/>
              <a:gd name="T17" fmla="*/ 83165950 h 432"/>
              <a:gd name="T18" fmla="*/ 269657307 w 413"/>
              <a:gd name="T19" fmla="*/ 146169063 h 432"/>
              <a:gd name="T20" fmla="*/ 327620063 w 413"/>
              <a:gd name="T21" fmla="*/ 443547500 h 432"/>
              <a:gd name="T22" fmla="*/ 667841691 w 413"/>
              <a:gd name="T23" fmla="*/ 420866888 h 432"/>
              <a:gd name="T24" fmla="*/ 667841691 w 413"/>
              <a:gd name="T25" fmla="*/ 103327200 h 432"/>
              <a:gd name="T26" fmla="*/ 551914592 w 413"/>
              <a:gd name="T27" fmla="*/ 2520950 h 432"/>
              <a:gd name="T28" fmla="*/ 793849407 w 413"/>
              <a:gd name="T29" fmla="*/ 284778450 h 432"/>
              <a:gd name="T30" fmla="*/ 788809098 w 413"/>
              <a:gd name="T31" fmla="*/ 496471575 h 432"/>
              <a:gd name="T32" fmla="*/ 1033263275 w 413"/>
              <a:gd name="T33" fmla="*/ 675401875 h 432"/>
              <a:gd name="T34" fmla="*/ 904736198 w 413"/>
              <a:gd name="T35" fmla="*/ 567035950 h 432"/>
              <a:gd name="T36" fmla="*/ 698083543 w 413"/>
              <a:gd name="T37" fmla="*/ 677922825 h 432"/>
              <a:gd name="T38" fmla="*/ 574595187 w 413"/>
              <a:gd name="T39" fmla="*/ 806450000 h 432"/>
              <a:gd name="T40" fmla="*/ 950098975 w 413"/>
              <a:gd name="T41" fmla="*/ 929938450 h 432"/>
              <a:gd name="T42" fmla="*/ 1020663297 w 413"/>
              <a:gd name="T43" fmla="*/ 854333763 h 432"/>
              <a:gd name="T44" fmla="*/ 806449385 w 413"/>
              <a:gd name="T45" fmla="*/ 1013102813 h 432"/>
              <a:gd name="T46" fmla="*/ 524192100 w 413"/>
              <a:gd name="T47" fmla="*/ 950099700 h 432"/>
              <a:gd name="T48" fmla="*/ 214213912 w 413"/>
              <a:gd name="T49" fmla="*/ 1081147825 h 432"/>
              <a:gd name="T50" fmla="*/ 85685247 w 413"/>
              <a:gd name="T51" fmla="*/ 1015623763 h 432"/>
              <a:gd name="T52" fmla="*/ 388103767 w 413"/>
              <a:gd name="T53" fmla="*/ 698084075 h 432"/>
              <a:gd name="T54" fmla="*/ 367942532 w 413"/>
              <a:gd name="T55" fmla="*/ 443547500 h 432"/>
              <a:gd name="T56" fmla="*/ 655240125 w 413"/>
              <a:gd name="T57" fmla="*/ 456149075 h 432"/>
              <a:gd name="T58" fmla="*/ 327620063 w 413"/>
              <a:gd name="T59" fmla="*/ 574595625 h 432"/>
              <a:gd name="T60" fmla="*/ 592237061 w 413"/>
              <a:gd name="T61" fmla="*/ 715724375 h 432"/>
              <a:gd name="T62" fmla="*/ 599796730 w 413"/>
              <a:gd name="T63" fmla="*/ 612398763 h 432"/>
              <a:gd name="T64" fmla="*/ 304939467 w 413"/>
              <a:gd name="T65" fmla="*/ 1076107513 h 432"/>
              <a:gd name="T66" fmla="*/ 372982841 w 413"/>
              <a:gd name="T67" fmla="*/ 1055946263 h 432"/>
              <a:gd name="T68" fmla="*/ 249496072 w 413"/>
              <a:gd name="T69" fmla="*/ 435987825 h 432"/>
              <a:gd name="T70" fmla="*/ 63004652 w 413"/>
              <a:gd name="T71" fmla="*/ 640119688 h 432"/>
              <a:gd name="T72" fmla="*/ 320060393 w 413"/>
              <a:gd name="T73" fmla="*/ 451108763 h 432"/>
              <a:gd name="T74" fmla="*/ 506551814 w 413"/>
              <a:gd name="T75" fmla="*/ 874495013 h 432"/>
              <a:gd name="T76" fmla="*/ 582156444 w 413"/>
              <a:gd name="T77" fmla="*/ 909777200 h 432"/>
              <a:gd name="T78" fmla="*/ 506551814 w 413"/>
              <a:gd name="T79" fmla="*/ 612398763 h 432"/>
              <a:gd name="T80" fmla="*/ 435987493 w 413"/>
              <a:gd name="T81" fmla="*/ 564515000 h 432"/>
              <a:gd name="T82" fmla="*/ 950098975 w 413"/>
              <a:gd name="T83" fmla="*/ 960180325 h 432"/>
              <a:gd name="T84" fmla="*/ 234375146 w 413"/>
              <a:gd name="T85" fmla="*/ 158770638 h 432"/>
              <a:gd name="T86" fmla="*/ 491430888 w 413"/>
              <a:gd name="T87" fmla="*/ 592237513 h 432"/>
              <a:gd name="T88" fmla="*/ 282257285 w 413"/>
              <a:gd name="T89" fmla="*/ 471270013 h 432"/>
              <a:gd name="T90" fmla="*/ 761086607 w 413"/>
              <a:gd name="T91" fmla="*/ 997981875 h 432"/>
              <a:gd name="T92" fmla="*/ 544353335 w 413"/>
              <a:gd name="T93" fmla="*/ 897175625 h 432"/>
              <a:gd name="T94" fmla="*/ 357861915 w 413"/>
              <a:gd name="T95" fmla="*/ 471270013 h 432"/>
              <a:gd name="T96" fmla="*/ 738406012 w 413"/>
              <a:gd name="T97" fmla="*/ 365423450 h 432"/>
              <a:gd name="T98" fmla="*/ 861892780 w 413"/>
              <a:gd name="T99" fmla="*/ 987901250 h 432"/>
              <a:gd name="T100" fmla="*/ 511592122 w 413"/>
              <a:gd name="T101" fmla="*/ 690522813 h 432"/>
              <a:gd name="T102" fmla="*/ 599796730 w 413"/>
              <a:gd name="T103" fmla="*/ 738406575 h 432"/>
              <a:gd name="T104" fmla="*/ 456148727 w 413"/>
              <a:gd name="T105" fmla="*/ 524192500 h 432"/>
              <a:gd name="T106" fmla="*/ 677922308 w 413"/>
              <a:gd name="T107" fmla="*/ 488910313 h 432"/>
              <a:gd name="T108" fmla="*/ 677922308 w 413"/>
              <a:gd name="T109" fmla="*/ 650200313 h 432"/>
              <a:gd name="T110" fmla="*/ 841731546 w 413"/>
              <a:gd name="T111" fmla="*/ 1005543138 h 432"/>
              <a:gd name="T112" fmla="*/ 781247842 w 413"/>
              <a:gd name="T113" fmla="*/ 332660625 h 432"/>
              <a:gd name="T114" fmla="*/ 269657307 w 413"/>
              <a:gd name="T115" fmla="*/ 93246575 h 432"/>
              <a:gd name="T116" fmla="*/ 385584406 w 413"/>
              <a:gd name="T117" fmla="*/ 1025704388 h 432"/>
              <a:gd name="T118" fmla="*/ 269657307 w 413"/>
              <a:gd name="T119" fmla="*/ 1073586563 h 432"/>
              <a:gd name="T120" fmla="*/ 685481977 w 413"/>
              <a:gd name="T121" fmla="*/ 504031250 h 432"/>
              <a:gd name="T122" fmla="*/ 224294529 w 413"/>
              <a:gd name="T123" fmla="*/ 264617200 h 432"/>
              <a:gd name="T124" fmla="*/ 284778233 w 413"/>
              <a:gd name="T125" fmla="*/ 83165950 h 43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3" h="432">
                <a:moveTo>
                  <a:pt x="30" y="402"/>
                </a:moveTo>
                <a:lnTo>
                  <a:pt x="30" y="402"/>
                </a:lnTo>
                <a:lnTo>
                  <a:pt x="25" y="399"/>
                </a:lnTo>
                <a:lnTo>
                  <a:pt x="22" y="396"/>
                </a:lnTo>
                <a:lnTo>
                  <a:pt x="20" y="394"/>
                </a:lnTo>
                <a:lnTo>
                  <a:pt x="23" y="392"/>
                </a:lnTo>
                <a:lnTo>
                  <a:pt x="25" y="394"/>
                </a:lnTo>
                <a:lnTo>
                  <a:pt x="28" y="397"/>
                </a:lnTo>
                <a:lnTo>
                  <a:pt x="31" y="399"/>
                </a:lnTo>
                <a:lnTo>
                  <a:pt x="55" y="408"/>
                </a:lnTo>
                <a:lnTo>
                  <a:pt x="67" y="413"/>
                </a:lnTo>
                <a:lnTo>
                  <a:pt x="69" y="413"/>
                </a:lnTo>
                <a:lnTo>
                  <a:pt x="86" y="414"/>
                </a:lnTo>
                <a:lnTo>
                  <a:pt x="104" y="413"/>
                </a:lnTo>
                <a:lnTo>
                  <a:pt x="112" y="413"/>
                </a:lnTo>
                <a:lnTo>
                  <a:pt x="119" y="410"/>
                </a:lnTo>
                <a:lnTo>
                  <a:pt x="130" y="407"/>
                </a:lnTo>
                <a:lnTo>
                  <a:pt x="143" y="400"/>
                </a:lnTo>
                <a:lnTo>
                  <a:pt x="159" y="392"/>
                </a:lnTo>
                <a:lnTo>
                  <a:pt x="162" y="391"/>
                </a:lnTo>
                <a:lnTo>
                  <a:pt x="173" y="378"/>
                </a:lnTo>
                <a:lnTo>
                  <a:pt x="184" y="366"/>
                </a:lnTo>
                <a:lnTo>
                  <a:pt x="190" y="353"/>
                </a:lnTo>
                <a:lnTo>
                  <a:pt x="198" y="340"/>
                </a:lnTo>
                <a:lnTo>
                  <a:pt x="201" y="328"/>
                </a:lnTo>
                <a:lnTo>
                  <a:pt x="201" y="326"/>
                </a:lnTo>
                <a:lnTo>
                  <a:pt x="201" y="325"/>
                </a:lnTo>
                <a:lnTo>
                  <a:pt x="198" y="323"/>
                </a:lnTo>
                <a:lnTo>
                  <a:pt x="198" y="321"/>
                </a:lnTo>
                <a:lnTo>
                  <a:pt x="200" y="317"/>
                </a:lnTo>
                <a:lnTo>
                  <a:pt x="200" y="314"/>
                </a:lnTo>
                <a:lnTo>
                  <a:pt x="200" y="304"/>
                </a:lnTo>
                <a:lnTo>
                  <a:pt x="200" y="302"/>
                </a:lnTo>
                <a:lnTo>
                  <a:pt x="198" y="302"/>
                </a:lnTo>
                <a:lnTo>
                  <a:pt x="184" y="299"/>
                </a:lnTo>
                <a:lnTo>
                  <a:pt x="170" y="295"/>
                </a:lnTo>
                <a:lnTo>
                  <a:pt x="159" y="290"/>
                </a:lnTo>
                <a:lnTo>
                  <a:pt x="153" y="288"/>
                </a:lnTo>
                <a:lnTo>
                  <a:pt x="146" y="284"/>
                </a:lnTo>
                <a:lnTo>
                  <a:pt x="142" y="280"/>
                </a:lnTo>
                <a:lnTo>
                  <a:pt x="142" y="279"/>
                </a:lnTo>
                <a:lnTo>
                  <a:pt x="140" y="277"/>
                </a:lnTo>
                <a:lnTo>
                  <a:pt x="132" y="268"/>
                </a:lnTo>
                <a:lnTo>
                  <a:pt x="130" y="265"/>
                </a:lnTo>
                <a:lnTo>
                  <a:pt x="124" y="258"/>
                </a:lnTo>
                <a:lnTo>
                  <a:pt x="124" y="257"/>
                </a:lnTo>
                <a:lnTo>
                  <a:pt x="124" y="255"/>
                </a:lnTo>
                <a:lnTo>
                  <a:pt x="124" y="254"/>
                </a:lnTo>
                <a:lnTo>
                  <a:pt x="121" y="246"/>
                </a:lnTo>
                <a:lnTo>
                  <a:pt x="119" y="236"/>
                </a:lnTo>
                <a:lnTo>
                  <a:pt x="119" y="222"/>
                </a:lnTo>
                <a:lnTo>
                  <a:pt x="119" y="220"/>
                </a:lnTo>
                <a:lnTo>
                  <a:pt x="105" y="222"/>
                </a:lnTo>
                <a:lnTo>
                  <a:pt x="91" y="224"/>
                </a:lnTo>
                <a:lnTo>
                  <a:pt x="78" y="228"/>
                </a:lnTo>
                <a:lnTo>
                  <a:pt x="77" y="228"/>
                </a:lnTo>
                <a:lnTo>
                  <a:pt x="61" y="238"/>
                </a:lnTo>
                <a:lnTo>
                  <a:pt x="47" y="250"/>
                </a:lnTo>
                <a:lnTo>
                  <a:pt x="39" y="258"/>
                </a:lnTo>
                <a:lnTo>
                  <a:pt x="33" y="266"/>
                </a:lnTo>
                <a:lnTo>
                  <a:pt x="25" y="277"/>
                </a:lnTo>
                <a:lnTo>
                  <a:pt x="17" y="293"/>
                </a:lnTo>
                <a:lnTo>
                  <a:pt x="14" y="306"/>
                </a:lnTo>
                <a:lnTo>
                  <a:pt x="11" y="320"/>
                </a:lnTo>
                <a:lnTo>
                  <a:pt x="9" y="339"/>
                </a:lnTo>
                <a:lnTo>
                  <a:pt x="9" y="348"/>
                </a:lnTo>
                <a:lnTo>
                  <a:pt x="9" y="351"/>
                </a:lnTo>
                <a:lnTo>
                  <a:pt x="6" y="347"/>
                </a:lnTo>
                <a:lnTo>
                  <a:pt x="4" y="342"/>
                </a:lnTo>
                <a:lnTo>
                  <a:pt x="3" y="318"/>
                </a:lnTo>
                <a:lnTo>
                  <a:pt x="3" y="317"/>
                </a:lnTo>
                <a:lnTo>
                  <a:pt x="1" y="315"/>
                </a:lnTo>
                <a:lnTo>
                  <a:pt x="0" y="314"/>
                </a:lnTo>
                <a:lnTo>
                  <a:pt x="0" y="307"/>
                </a:lnTo>
                <a:lnTo>
                  <a:pt x="1" y="302"/>
                </a:lnTo>
                <a:lnTo>
                  <a:pt x="6" y="284"/>
                </a:lnTo>
                <a:lnTo>
                  <a:pt x="9" y="274"/>
                </a:lnTo>
                <a:lnTo>
                  <a:pt x="14" y="265"/>
                </a:lnTo>
                <a:lnTo>
                  <a:pt x="22" y="252"/>
                </a:lnTo>
                <a:lnTo>
                  <a:pt x="31" y="239"/>
                </a:lnTo>
                <a:lnTo>
                  <a:pt x="44" y="228"/>
                </a:lnTo>
                <a:lnTo>
                  <a:pt x="52" y="222"/>
                </a:lnTo>
                <a:lnTo>
                  <a:pt x="59" y="219"/>
                </a:lnTo>
                <a:lnTo>
                  <a:pt x="72" y="213"/>
                </a:lnTo>
                <a:lnTo>
                  <a:pt x="85" y="208"/>
                </a:lnTo>
                <a:lnTo>
                  <a:pt x="97" y="206"/>
                </a:lnTo>
                <a:lnTo>
                  <a:pt x="105" y="205"/>
                </a:lnTo>
                <a:lnTo>
                  <a:pt x="119" y="203"/>
                </a:lnTo>
                <a:lnTo>
                  <a:pt x="121" y="203"/>
                </a:lnTo>
                <a:lnTo>
                  <a:pt x="121" y="202"/>
                </a:lnTo>
                <a:lnTo>
                  <a:pt x="105" y="187"/>
                </a:lnTo>
                <a:lnTo>
                  <a:pt x="97" y="181"/>
                </a:lnTo>
                <a:lnTo>
                  <a:pt x="89" y="172"/>
                </a:lnTo>
                <a:lnTo>
                  <a:pt x="83" y="161"/>
                </a:lnTo>
                <a:lnTo>
                  <a:pt x="80" y="156"/>
                </a:lnTo>
                <a:lnTo>
                  <a:pt x="77" y="151"/>
                </a:lnTo>
                <a:lnTo>
                  <a:pt x="75" y="143"/>
                </a:lnTo>
                <a:lnTo>
                  <a:pt x="74" y="134"/>
                </a:lnTo>
                <a:lnTo>
                  <a:pt x="72" y="123"/>
                </a:lnTo>
                <a:lnTo>
                  <a:pt x="72" y="110"/>
                </a:lnTo>
                <a:lnTo>
                  <a:pt x="72" y="105"/>
                </a:lnTo>
                <a:lnTo>
                  <a:pt x="72" y="93"/>
                </a:lnTo>
                <a:lnTo>
                  <a:pt x="75" y="80"/>
                </a:lnTo>
                <a:lnTo>
                  <a:pt x="80" y="69"/>
                </a:lnTo>
                <a:lnTo>
                  <a:pt x="89" y="52"/>
                </a:lnTo>
                <a:lnTo>
                  <a:pt x="96" y="44"/>
                </a:lnTo>
                <a:lnTo>
                  <a:pt x="105" y="34"/>
                </a:lnTo>
                <a:lnTo>
                  <a:pt x="115" y="25"/>
                </a:lnTo>
                <a:lnTo>
                  <a:pt x="132" y="12"/>
                </a:lnTo>
                <a:lnTo>
                  <a:pt x="145" y="3"/>
                </a:lnTo>
                <a:lnTo>
                  <a:pt x="146" y="3"/>
                </a:lnTo>
                <a:lnTo>
                  <a:pt x="148" y="4"/>
                </a:lnTo>
                <a:lnTo>
                  <a:pt x="148" y="6"/>
                </a:lnTo>
                <a:lnTo>
                  <a:pt x="146" y="8"/>
                </a:lnTo>
                <a:lnTo>
                  <a:pt x="146" y="9"/>
                </a:lnTo>
                <a:lnTo>
                  <a:pt x="145" y="12"/>
                </a:lnTo>
                <a:lnTo>
                  <a:pt x="132" y="23"/>
                </a:lnTo>
                <a:lnTo>
                  <a:pt x="124" y="33"/>
                </a:lnTo>
                <a:lnTo>
                  <a:pt x="118" y="39"/>
                </a:lnTo>
                <a:lnTo>
                  <a:pt x="113" y="44"/>
                </a:lnTo>
                <a:lnTo>
                  <a:pt x="110" y="50"/>
                </a:lnTo>
                <a:lnTo>
                  <a:pt x="108" y="52"/>
                </a:lnTo>
                <a:lnTo>
                  <a:pt x="102" y="61"/>
                </a:lnTo>
                <a:lnTo>
                  <a:pt x="96" y="74"/>
                </a:lnTo>
                <a:lnTo>
                  <a:pt x="93" y="82"/>
                </a:lnTo>
                <a:lnTo>
                  <a:pt x="91" y="90"/>
                </a:lnTo>
                <a:lnTo>
                  <a:pt x="89" y="102"/>
                </a:lnTo>
                <a:lnTo>
                  <a:pt x="89" y="104"/>
                </a:lnTo>
                <a:lnTo>
                  <a:pt x="93" y="91"/>
                </a:lnTo>
                <a:lnTo>
                  <a:pt x="96" y="79"/>
                </a:lnTo>
                <a:lnTo>
                  <a:pt x="100" y="67"/>
                </a:lnTo>
                <a:lnTo>
                  <a:pt x="107" y="56"/>
                </a:lnTo>
                <a:lnTo>
                  <a:pt x="107" y="58"/>
                </a:lnTo>
                <a:lnTo>
                  <a:pt x="102" y="69"/>
                </a:lnTo>
                <a:lnTo>
                  <a:pt x="100" y="77"/>
                </a:lnTo>
                <a:lnTo>
                  <a:pt x="96" y="90"/>
                </a:lnTo>
                <a:lnTo>
                  <a:pt x="94" y="104"/>
                </a:lnTo>
                <a:lnTo>
                  <a:pt x="93" y="124"/>
                </a:lnTo>
                <a:lnTo>
                  <a:pt x="93" y="132"/>
                </a:lnTo>
                <a:lnTo>
                  <a:pt x="94" y="134"/>
                </a:lnTo>
                <a:lnTo>
                  <a:pt x="97" y="142"/>
                </a:lnTo>
                <a:lnTo>
                  <a:pt x="104" y="151"/>
                </a:lnTo>
                <a:lnTo>
                  <a:pt x="112" y="161"/>
                </a:lnTo>
                <a:lnTo>
                  <a:pt x="119" y="168"/>
                </a:lnTo>
                <a:lnTo>
                  <a:pt x="129" y="175"/>
                </a:lnTo>
                <a:lnTo>
                  <a:pt x="130" y="176"/>
                </a:lnTo>
                <a:lnTo>
                  <a:pt x="130" y="175"/>
                </a:lnTo>
                <a:lnTo>
                  <a:pt x="138" y="167"/>
                </a:lnTo>
                <a:lnTo>
                  <a:pt x="146" y="159"/>
                </a:lnTo>
                <a:lnTo>
                  <a:pt x="154" y="151"/>
                </a:lnTo>
                <a:lnTo>
                  <a:pt x="164" y="146"/>
                </a:lnTo>
                <a:lnTo>
                  <a:pt x="175" y="143"/>
                </a:lnTo>
                <a:lnTo>
                  <a:pt x="186" y="142"/>
                </a:lnTo>
                <a:lnTo>
                  <a:pt x="209" y="142"/>
                </a:lnTo>
                <a:lnTo>
                  <a:pt x="220" y="143"/>
                </a:lnTo>
                <a:lnTo>
                  <a:pt x="231" y="146"/>
                </a:lnTo>
                <a:lnTo>
                  <a:pt x="242" y="151"/>
                </a:lnTo>
                <a:lnTo>
                  <a:pt x="252" y="156"/>
                </a:lnTo>
                <a:lnTo>
                  <a:pt x="254" y="157"/>
                </a:lnTo>
                <a:lnTo>
                  <a:pt x="258" y="162"/>
                </a:lnTo>
                <a:lnTo>
                  <a:pt x="265" y="167"/>
                </a:lnTo>
                <a:lnTo>
                  <a:pt x="268" y="172"/>
                </a:lnTo>
                <a:lnTo>
                  <a:pt x="269" y="173"/>
                </a:lnTo>
                <a:lnTo>
                  <a:pt x="271" y="172"/>
                </a:lnTo>
                <a:lnTo>
                  <a:pt x="280" y="161"/>
                </a:lnTo>
                <a:lnTo>
                  <a:pt x="283" y="156"/>
                </a:lnTo>
                <a:lnTo>
                  <a:pt x="290" y="142"/>
                </a:lnTo>
                <a:lnTo>
                  <a:pt x="293" y="126"/>
                </a:lnTo>
                <a:lnTo>
                  <a:pt x="295" y="101"/>
                </a:lnTo>
                <a:lnTo>
                  <a:pt x="295" y="86"/>
                </a:lnTo>
                <a:lnTo>
                  <a:pt x="290" y="72"/>
                </a:lnTo>
                <a:lnTo>
                  <a:pt x="287" y="66"/>
                </a:lnTo>
                <a:lnTo>
                  <a:pt x="282" y="60"/>
                </a:lnTo>
                <a:lnTo>
                  <a:pt x="274" y="50"/>
                </a:lnTo>
                <a:lnTo>
                  <a:pt x="265" y="41"/>
                </a:lnTo>
                <a:lnTo>
                  <a:pt x="249" y="25"/>
                </a:lnTo>
                <a:lnTo>
                  <a:pt x="246" y="23"/>
                </a:lnTo>
                <a:lnTo>
                  <a:pt x="236" y="17"/>
                </a:lnTo>
                <a:lnTo>
                  <a:pt x="227" y="11"/>
                </a:lnTo>
                <a:lnTo>
                  <a:pt x="225" y="11"/>
                </a:lnTo>
                <a:lnTo>
                  <a:pt x="211" y="6"/>
                </a:lnTo>
                <a:lnTo>
                  <a:pt x="209" y="6"/>
                </a:lnTo>
                <a:lnTo>
                  <a:pt x="208" y="3"/>
                </a:lnTo>
                <a:lnTo>
                  <a:pt x="209" y="3"/>
                </a:lnTo>
                <a:lnTo>
                  <a:pt x="211" y="1"/>
                </a:lnTo>
                <a:lnTo>
                  <a:pt x="213" y="0"/>
                </a:lnTo>
                <a:lnTo>
                  <a:pt x="214" y="0"/>
                </a:lnTo>
                <a:lnTo>
                  <a:pt x="219" y="1"/>
                </a:lnTo>
                <a:lnTo>
                  <a:pt x="222" y="1"/>
                </a:lnTo>
                <a:lnTo>
                  <a:pt x="224" y="1"/>
                </a:lnTo>
                <a:lnTo>
                  <a:pt x="230" y="4"/>
                </a:lnTo>
                <a:lnTo>
                  <a:pt x="244" y="11"/>
                </a:lnTo>
                <a:lnTo>
                  <a:pt x="260" y="19"/>
                </a:lnTo>
                <a:lnTo>
                  <a:pt x="274" y="30"/>
                </a:lnTo>
                <a:lnTo>
                  <a:pt x="287" y="39"/>
                </a:lnTo>
                <a:lnTo>
                  <a:pt x="291" y="44"/>
                </a:lnTo>
                <a:lnTo>
                  <a:pt x="295" y="50"/>
                </a:lnTo>
                <a:lnTo>
                  <a:pt x="307" y="72"/>
                </a:lnTo>
                <a:lnTo>
                  <a:pt x="312" y="85"/>
                </a:lnTo>
                <a:lnTo>
                  <a:pt x="313" y="99"/>
                </a:lnTo>
                <a:lnTo>
                  <a:pt x="315" y="113"/>
                </a:lnTo>
                <a:lnTo>
                  <a:pt x="315" y="118"/>
                </a:lnTo>
                <a:lnTo>
                  <a:pt x="313" y="132"/>
                </a:lnTo>
                <a:lnTo>
                  <a:pt x="309" y="146"/>
                </a:lnTo>
                <a:lnTo>
                  <a:pt x="304" y="159"/>
                </a:lnTo>
                <a:lnTo>
                  <a:pt x="299" y="168"/>
                </a:lnTo>
                <a:lnTo>
                  <a:pt x="295" y="176"/>
                </a:lnTo>
                <a:lnTo>
                  <a:pt x="290" y="184"/>
                </a:lnTo>
                <a:lnTo>
                  <a:pt x="285" y="192"/>
                </a:lnTo>
                <a:lnTo>
                  <a:pt x="283" y="194"/>
                </a:lnTo>
                <a:lnTo>
                  <a:pt x="285" y="195"/>
                </a:lnTo>
                <a:lnTo>
                  <a:pt x="302" y="197"/>
                </a:lnTo>
                <a:lnTo>
                  <a:pt x="313" y="197"/>
                </a:lnTo>
                <a:lnTo>
                  <a:pt x="318" y="197"/>
                </a:lnTo>
                <a:lnTo>
                  <a:pt x="328" y="198"/>
                </a:lnTo>
                <a:lnTo>
                  <a:pt x="336" y="200"/>
                </a:lnTo>
                <a:lnTo>
                  <a:pt x="356" y="206"/>
                </a:lnTo>
                <a:lnTo>
                  <a:pt x="373" y="216"/>
                </a:lnTo>
                <a:lnTo>
                  <a:pt x="381" y="222"/>
                </a:lnTo>
                <a:lnTo>
                  <a:pt x="389" y="230"/>
                </a:lnTo>
                <a:lnTo>
                  <a:pt x="392" y="233"/>
                </a:lnTo>
                <a:lnTo>
                  <a:pt x="399" y="239"/>
                </a:lnTo>
                <a:lnTo>
                  <a:pt x="403" y="249"/>
                </a:lnTo>
                <a:lnTo>
                  <a:pt x="405" y="255"/>
                </a:lnTo>
                <a:lnTo>
                  <a:pt x="407" y="258"/>
                </a:lnTo>
                <a:lnTo>
                  <a:pt x="408" y="263"/>
                </a:lnTo>
                <a:lnTo>
                  <a:pt x="410" y="268"/>
                </a:lnTo>
                <a:lnTo>
                  <a:pt x="413" y="279"/>
                </a:lnTo>
                <a:lnTo>
                  <a:pt x="413" y="280"/>
                </a:lnTo>
                <a:lnTo>
                  <a:pt x="411" y="282"/>
                </a:lnTo>
                <a:lnTo>
                  <a:pt x="411" y="280"/>
                </a:lnTo>
                <a:lnTo>
                  <a:pt x="405" y="269"/>
                </a:lnTo>
                <a:lnTo>
                  <a:pt x="405" y="268"/>
                </a:lnTo>
                <a:lnTo>
                  <a:pt x="397" y="258"/>
                </a:lnTo>
                <a:lnTo>
                  <a:pt x="392" y="254"/>
                </a:lnTo>
                <a:lnTo>
                  <a:pt x="389" y="250"/>
                </a:lnTo>
                <a:lnTo>
                  <a:pt x="386" y="246"/>
                </a:lnTo>
                <a:lnTo>
                  <a:pt x="378" y="238"/>
                </a:lnTo>
                <a:lnTo>
                  <a:pt x="369" y="232"/>
                </a:lnTo>
                <a:lnTo>
                  <a:pt x="359" y="225"/>
                </a:lnTo>
                <a:lnTo>
                  <a:pt x="356" y="225"/>
                </a:lnTo>
                <a:lnTo>
                  <a:pt x="347" y="220"/>
                </a:lnTo>
                <a:lnTo>
                  <a:pt x="336" y="216"/>
                </a:lnTo>
                <a:lnTo>
                  <a:pt x="325" y="214"/>
                </a:lnTo>
                <a:lnTo>
                  <a:pt x="313" y="213"/>
                </a:lnTo>
                <a:lnTo>
                  <a:pt x="290" y="211"/>
                </a:lnTo>
                <a:lnTo>
                  <a:pt x="288" y="211"/>
                </a:lnTo>
                <a:lnTo>
                  <a:pt x="287" y="233"/>
                </a:lnTo>
                <a:lnTo>
                  <a:pt x="285" y="246"/>
                </a:lnTo>
                <a:lnTo>
                  <a:pt x="282" y="258"/>
                </a:lnTo>
                <a:lnTo>
                  <a:pt x="280" y="265"/>
                </a:lnTo>
                <a:lnTo>
                  <a:pt x="277" y="269"/>
                </a:lnTo>
                <a:lnTo>
                  <a:pt x="272" y="276"/>
                </a:lnTo>
                <a:lnTo>
                  <a:pt x="266" y="282"/>
                </a:lnTo>
                <a:lnTo>
                  <a:pt x="263" y="285"/>
                </a:lnTo>
                <a:lnTo>
                  <a:pt x="260" y="288"/>
                </a:lnTo>
                <a:lnTo>
                  <a:pt x="255" y="293"/>
                </a:lnTo>
                <a:lnTo>
                  <a:pt x="250" y="296"/>
                </a:lnTo>
                <a:lnTo>
                  <a:pt x="241" y="298"/>
                </a:lnTo>
                <a:lnTo>
                  <a:pt x="233" y="299"/>
                </a:lnTo>
                <a:lnTo>
                  <a:pt x="227" y="301"/>
                </a:lnTo>
                <a:lnTo>
                  <a:pt x="228" y="307"/>
                </a:lnTo>
                <a:lnTo>
                  <a:pt x="230" y="312"/>
                </a:lnTo>
                <a:lnTo>
                  <a:pt x="230" y="315"/>
                </a:lnTo>
                <a:lnTo>
                  <a:pt x="228" y="317"/>
                </a:lnTo>
                <a:lnTo>
                  <a:pt x="228" y="318"/>
                </a:lnTo>
                <a:lnTo>
                  <a:pt x="228" y="320"/>
                </a:lnTo>
                <a:lnTo>
                  <a:pt x="238" y="336"/>
                </a:lnTo>
                <a:lnTo>
                  <a:pt x="244" y="347"/>
                </a:lnTo>
                <a:lnTo>
                  <a:pt x="250" y="356"/>
                </a:lnTo>
                <a:lnTo>
                  <a:pt x="257" y="362"/>
                </a:lnTo>
                <a:lnTo>
                  <a:pt x="265" y="369"/>
                </a:lnTo>
                <a:lnTo>
                  <a:pt x="271" y="372"/>
                </a:lnTo>
                <a:lnTo>
                  <a:pt x="280" y="377"/>
                </a:lnTo>
                <a:lnTo>
                  <a:pt x="291" y="380"/>
                </a:lnTo>
                <a:lnTo>
                  <a:pt x="307" y="381"/>
                </a:lnTo>
                <a:lnTo>
                  <a:pt x="321" y="383"/>
                </a:lnTo>
                <a:lnTo>
                  <a:pt x="337" y="383"/>
                </a:lnTo>
                <a:lnTo>
                  <a:pt x="342" y="381"/>
                </a:lnTo>
                <a:lnTo>
                  <a:pt x="348" y="380"/>
                </a:lnTo>
                <a:lnTo>
                  <a:pt x="362" y="375"/>
                </a:lnTo>
                <a:lnTo>
                  <a:pt x="377" y="369"/>
                </a:lnTo>
                <a:lnTo>
                  <a:pt x="384" y="362"/>
                </a:lnTo>
                <a:lnTo>
                  <a:pt x="388" y="361"/>
                </a:lnTo>
                <a:lnTo>
                  <a:pt x="391" y="355"/>
                </a:lnTo>
                <a:lnTo>
                  <a:pt x="391" y="353"/>
                </a:lnTo>
                <a:lnTo>
                  <a:pt x="392" y="353"/>
                </a:lnTo>
                <a:lnTo>
                  <a:pt x="394" y="353"/>
                </a:lnTo>
                <a:lnTo>
                  <a:pt x="399" y="344"/>
                </a:lnTo>
                <a:lnTo>
                  <a:pt x="402" y="334"/>
                </a:lnTo>
                <a:lnTo>
                  <a:pt x="402" y="332"/>
                </a:lnTo>
                <a:lnTo>
                  <a:pt x="403" y="331"/>
                </a:lnTo>
                <a:lnTo>
                  <a:pt x="405" y="332"/>
                </a:lnTo>
                <a:lnTo>
                  <a:pt x="407" y="334"/>
                </a:lnTo>
                <a:lnTo>
                  <a:pt x="407" y="336"/>
                </a:lnTo>
                <a:lnTo>
                  <a:pt x="405" y="339"/>
                </a:lnTo>
                <a:lnTo>
                  <a:pt x="403" y="347"/>
                </a:lnTo>
                <a:lnTo>
                  <a:pt x="399" y="355"/>
                </a:lnTo>
                <a:lnTo>
                  <a:pt x="397" y="359"/>
                </a:lnTo>
                <a:lnTo>
                  <a:pt x="391" y="366"/>
                </a:lnTo>
                <a:lnTo>
                  <a:pt x="386" y="372"/>
                </a:lnTo>
                <a:lnTo>
                  <a:pt x="370" y="389"/>
                </a:lnTo>
                <a:lnTo>
                  <a:pt x="366" y="392"/>
                </a:lnTo>
                <a:lnTo>
                  <a:pt x="364" y="394"/>
                </a:lnTo>
                <a:lnTo>
                  <a:pt x="354" y="399"/>
                </a:lnTo>
                <a:lnTo>
                  <a:pt x="345" y="400"/>
                </a:lnTo>
                <a:lnTo>
                  <a:pt x="342" y="402"/>
                </a:lnTo>
                <a:lnTo>
                  <a:pt x="331" y="402"/>
                </a:lnTo>
                <a:lnTo>
                  <a:pt x="320" y="402"/>
                </a:lnTo>
                <a:lnTo>
                  <a:pt x="301" y="400"/>
                </a:lnTo>
                <a:lnTo>
                  <a:pt x="287" y="400"/>
                </a:lnTo>
                <a:lnTo>
                  <a:pt x="274" y="399"/>
                </a:lnTo>
                <a:lnTo>
                  <a:pt x="263" y="394"/>
                </a:lnTo>
                <a:lnTo>
                  <a:pt x="258" y="391"/>
                </a:lnTo>
                <a:lnTo>
                  <a:pt x="257" y="391"/>
                </a:lnTo>
                <a:lnTo>
                  <a:pt x="239" y="378"/>
                </a:lnTo>
                <a:lnTo>
                  <a:pt x="230" y="370"/>
                </a:lnTo>
                <a:lnTo>
                  <a:pt x="220" y="361"/>
                </a:lnTo>
                <a:lnTo>
                  <a:pt x="219" y="358"/>
                </a:lnTo>
                <a:lnTo>
                  <a:pt x="219" y="359"/>
                </a:lnTo>
                <a:lnTo>
                  <a:pt x="214" y="369"/>
                </a:lnTo>
                <a:lnTo>
                  <a:pt x="208" y="377"/>
                </a:lnTo>
                <a:lnTo>
                  <a:pt x="200" y="388"/>
                </a:lnTo>
                <a:lnTo>
                  <a:pt x="194" y="396"/>
                </a:lnTo>
                <a:lnTo>
                  <a:pt x="186" y="402"/>
                </a:lnTo>
                <a:lnTo>
                  <a:pt x="176" y="410"/>
                </a:lnTo>
                <a:lnTo>
                  <a:pt x="165" y="416"/>
                </a:lnTo>
                <a:lnTo>
                  <a:pt x="154" y="422"/>
                </a:lnTo>
                <a:lnTo>
                  <a:pt x="145" y="426"/>
                </a:lnTo>
                <a:lnTo>
                  <a:pt x="135" y="429"/>
                </a:lnTo>
                <a:lnTo>
                  <a:pt x="127" y="430"/>
                </a:lnTo>
                <a:lnTo>
                  <a:pt x="119" y="430"/>
                </a:lnTo>
                <a:lnTo>
                  <a:pt x="107" y="430"/>
                </a:lnTo>
                <a:lnTo>
                  <a:pt x="93" y="432"/>
                </a:lnTo>
                <a:lnTo>
                  <a:pt x="86" y="432"/>
                </a:lnTo>
                <a:lnTo>
                  <a:pt x="85" y="430"/>
                </a:lnTo>
                <a:lnTo>
                  <a:pt x="85" y="429"/>
                </a:lnTo>
                <a:lnTo>
                  <a:pt x="74" y="426"/>
                </a:lnTo>
                <a:lnTo>
                  <a:pt x="71" y="426"/>
                </a:lnTo>
                <a:lnTo>
                  <a:pt x="53" y="421"/>
                </a:lnTo>
                <a:lnTo>
                  <a:pt x="52" y="421"/>
                </a:lnTo>
                <a:lnTo>
                  <a:pt x="41" y="413"/>
                </a:lnTo>
                <a:lnTo>
                  <a:pt x="36" y="410"/>
                </a:lnTo>
                <a:lnTo>
                  <a:pt x="28" y="402"/>
                </a:lnTo>
                <a:lnTo>
                  <a:pt x="30" y="402"/>
                </a:lnTo>
                <a:lnTo>
                  <a:pt x="31" y="403"/>
                </a:lnTo>
                <a:lnTo>
                  <a:pt x="33" y="403"/>
                </a:lnTo>
                <a:lnTo>
                  <a:pt x="34" y="403"/>
                </a:lnTo>
                <a:lnTo>
                  <a:pt x="30" y="402"/>
                </a:lnTo>
                <a:close/>
                <a:moveTo>
                  <a:pt x="154" y="277"/>
                </a:moveTo>
                <a:lnTo>
                  <a:pt x="154" y="277"/>
                </a:lnTo>
                <a:lnTo>
                  <a:pt x="153" y="276"/>
                </a:lnTo>
                <a:lnTo>
                  <a:pt x="154" y="277"/>
                </a:lnTo>
                <a:lnTo>
                  <a:pt x="159" y="280"/>
                </a:lnTo>
                <a:lnTo>
                  <a:pt x="170" y="285"/>
                </a:lnTo>
                <a:lnTo>
                  <a:pt x="171" y="287"/>
                </a:lnTo>
                <a:lnTo>
                  <a:pt x="170" y="285"/>
                </a:lnTo>
                <a:lnTo>
                  <a:pt x="156" y="277"/>
                </a:lnTo>
                <a:lnTo>
                  <a:pt x="154" y="277"/>
                </a:lnTo>
                <a:close/>
                <a:moveTo>
                  <a:pt x="260" y="181"/>
                </a:moveTo>
                <a:lnTo>
                  <a:pt x="260" y="181"/>
                </a:lnTo>
                <a:lnTo>
                  <a:pt x="260" y="179"/>
                </a:lnTo>
                <a:lnTo>
                  <a:pt x="255" y="175"/>
                </a:lnTo>
                <a:lnTo>
                  <a:pt x="246" y="168"/>
                </a:lnTo>
                <a:lnTo>
                  <a:pt x="222" y="156"/>
                </a:lnTo>
                <a:lnTo>
                  <a:pt x="213" y="154"/>
                </a:lnTo>
                <a:lnTo>
                  <a:pt x="187" y="153"/>
                </a:lnTo>
                <a:lnTo>
                  <a:pt x="184" y="153"/>
                </a:lnTo>
                <a:lnTo>
                  <a:pt x="176" y="154"/>
                </a:lnTo>
                <a:lnTo>
                  <a:pt x="162" y="161"/>
                </a:lnTo>
                <a:lnTo>
                  <a:pt x="160" y="162"/>
                </a:lnTo>
                <a:lnTo>
                  <a:pt x="153" y="168"/>
                </a:lnTo>
                <a:lnTo>
                  <a:pt x="146" y="176"/>
                </a:lnTo>
                <a:lnTo>
                  <a:pt x="143" y="184"/>
                </a:lnTo>
                <a:lnTo>
                  <a:pt x="148" y="187"/>
                </a:lnTo>
                <a:lnTo>
                  <a:pt x="162" y="192"/>
                </a:lnTo>
                <a:lnTo>
                  <a:pt x="183" y="198"/>
                </a:lnTo>
                <a:lnTo>
                  <a:pt x="195" y="200"/>
                </a:lnTo>
                <a:lnTo>
                  <a:pt x="208" y="200"/>
                </a:lnTo>
                <a:lnTo>
                  <a:pt x="213" y="200"/>
                </a:lnTo>
                <a:lnTo>
                  <a:pt x="222" y="198"/>
                </a:lnTo>
                <a:lnTo>
                  <a:pt x="231" y="195"/>
                </a:lnTo>
                <a:lnTo>
                  <a:pt x="242" y="191"/>
                </a:lnTo>
                <a:lnTo>
                  <a:pt x="250" y="187"/>
                </a:lnTo>
                <a:lnTo>
                  <a:pt x="258" y="183"/>
                </a:lnTo>
                <a:lnTo>
                  <a:pt x="260" y="181"/>
                </a:lnTo>
                <a:close/>
                <a:moveTo>
                  <a:pt x="201" y="290"/>
                </a:moveTo>
                <a:lnTo>
                  <a:pt x="201" y="290"/>
                </a:lnTo>
                <a:lnTo>
                  <a:pt x="201" y="287"/>
                </a:lnTo>
                <a:lnTo>
                  <a:pt x="197" y="277"/>
                </a:lnTo>
                <a:lnTo>
                  <a:pt x="195" y="273"/>
                </a:lnTo>
                <a:lnTo>
                  <a:pt x="187" y="258"/>
                </a:lnTo>
                <a:lnTo>
                  <a:pt x="181" y="250"/>
                </a:lnTo>
                <a:lnTo>
                  <a:pt x="175" y="244"/>
                </a:lnTo>
                <a:lnTo>
                  <a:pt x="170" y="239"/>
                </a:lnTo>
                <a:lnTo>
                  <a:pt x="157" y="232"/>
                </a:lnTo>
                <a:lnTo>
                  <a:pt x="145" y="225"/>
                </a:lnTo>
                <a:lnTo>
                  <a:pt x="130" y="222"/>
                </a:lnTo>
                <a:lnTo>
                  <a:pt x="130" y="228"/>
                </a:lnTo>
                <a:lnTo>
                  <a:pt x="132" y="241"/>
                </a:lnTo>
                <a:lnTo>
                  <a:pt x="134" y="246"/>
                </a:lnTo>
                <a:lnTo>
                  <a:pt x="137" y="250"/>
                </a:lnTo>
                <a:lnTo>
                  <a:pt x="143" y="260"/>
                </a:lnTo>
                <a:lnTo>
                  <a:pt x="151" y="268"/>
                </a:lnTo>
                <a:lnTo>
                  <a:pt x="165" y="279"/>
                </a:lnTo>
                <a:lnTo>
                  <a:pt x="175" y="284"/>
                </a:lnTo>
                <a:lnTo>
                  <a:pt x="184" y="287"/>
                </a:lnTo>
                <a:lnTo>
                  <a:pt x="187" y="288"/>
                </a:lnTo>
                <a:lnTo>
                  <a:pt x="194" y="290"/>
                </a:lnTo>
                <a:lnTo>
                  <a:pt x="201" y="290"/>
                </a:lnTo>
                <a:close/>
                <a:moveTo>
                  <a:pt x="225" y="287"/>
                </a:moveTo>
                <a:lnTo>
                  <a:pt x="225" y="287"/>
                </a:lnTo>
                <a:lnTo>
                  <a:pt x="235" y="284"/>
                </a:lnTo>
                <a:lnTo>
                  <a:pt x="242" y="280"/>
                </a:lnTo>
                <a:lnTo>
                  <a:pt x="260" y="268"/>
                </a:lnTo>
                <a:lnTo>
                  <a:pt x="263" y="265"/>
                </a:lnTo>
                <a:lnTo>
                  <a:pt x="266" y="255"/>
                </a:lnTo>
                <a:lnTo>
                  <a:pt x="272" y="239"/>
                </a:lnTo>
                <a:lnTo>
                  <a:pt x="276" y="227"/>
                </a:lnTo>
                <a:lnTo>
                  <a:pt x="276" y="214"/>
                </a:lnTo>
                <a:lnTo>
                  <a:pt x="276" y="213"/>
                </a:lnTo>
                <a:lnTo>
                  <a:pt x="274" y="214"/>
                </a:lnTo>
                <a:lnTo>
                  <a:pt x="266" y="217"/>
                </a:lnTo>
                <a:lnTo>
                  <a:pt x="258" y="222"/>
                </a:lnTo>
                <a:lnTo>
                  <a:pt x="250" y="228"/>
                </a:lnTo>
                <a:lnTo>
                  <a:pt x="244" y="235"/>
                </a:lnTo>
                <a:lnTo>
                  <a:pt x="238" y="243"/>
                </a:lnTo>
                <a:lnTo>
                  <a:pt x="235" y="250"/>
                </a:lnTo>
                <a:lnTo>
                  <a:pt x="228" y="263"/>
                </a:lnTo>
                <a:lnTo>
                  <a:pt x="225" y="271"/>
                </a:lnTo>
                <a:lnTo>
                  <a:pt x="224" y="277"/>
                </a:lnTo>
                <a:lnTo>
                  <a:pt x="224" y="279"/>
                </a:lnTo>
                <a:lnTo>
                  <a:pt x="225" y="287"/>
                </a:lnTo>
                <a:close/>
                <a:moveTo>
                  <a:pt x="195" y="227"/>
                </a:moveTo>
                <a:lnTo>
                  <a:pt x="195" y="227"/>
                </a:lnTo>
                <a:lnTo>
                  <a:pt x="203" y="235"/>
                </a:lnTo>
                <a:lnTo>
                  <a:pt x="211" y="244"/>
                </a:lnTo>
                <a:lnTo>
                  <a:pt x="216" y="235"/>
                </a:lnTo>
                <a:lnTo>
                  <a:pt x="222" y="227"/>
                </a:lnTo>
                <a:lnTo>
                  <a:pt x="208" y="225"/>
                </a:lnTo>
                <a:lnTo>
                  <a:pt x="195" y="227"/>
                </a:lnTo>
                <a:close/>
                <a:moveTo>
                  <a:pt x="121" y="427"/>
                </a:moveTo>
                <a:lnTo>
                  <a:pt x="121" y="427"/>
                </a:lnTo>
                <a:lnTo>
                  <a:pt x="127" y="427"/>
                </a:lnTo>
                <a:lnTo>
                  <a:pt x="134" y="426"/>
                </a:lnTo>
                <a:lnTo>
                  <a:pt x="143" y="424"/>
                </a:lnTo>
                <a:lnTo>
                  <a:pt x="153" y="419"/>
                </a:lnTo>
                <a:lnTo>
                  <a:pt x="164" y="413"/>
                </a:lnTo>
                <a:lnTo>
                  <a:pt x="178" y="405"/>
                </a:lnTo>
                <a:lnTo>
                  <a:pt x="190" y="394"/>
                </a:lnTo>
                <a:lnTo>
                  <a:pt x="200" y="381"/>
                </a:lnTo>
                <a:lnTo>
                  <a:pt x="201" y="381"/>
                </a:lnTo>
                <a:lnTo>
                  <a:pt x="192" y="389"/>
                </a:lnTo>
                <a:lnTo>
                  <a:pt x="186" y="396"/>
                </a:lnTo>
                <a:lnTo>
                  <a:pt x="178" y="403"/>
                </a:lnTo>
                <a:lnTo>
                  <a:pt x="168" y="410"/>
                </a:lnTo>
                <a:lnTo>
                  <a:pt x="157" y="414"/>
                </a:lnTo>
                <a:lnTo>
                  <a:pt x="148" y="419"/>
                </a:lnTo>
                <a:lnTo>
                  <a:pt x="130" y="424"/>
                </a:lnTo>
                <a:lnTo>
                  <a:pt x="123" y="426"/>
                </a:lnTo>
                <a:lnTo>
                  <a:pt x="121" y="427"/>
                </a:lnTo>
                <a:close/>
                <a:moveTo>
                  <a:pt x="78" y="137"/>
                </a:moveTo>
                <a:lnTo>
                  <a:pt x="78" y="137"/>
                </a:lnTo>
                <a:lnTo>
                  <a:pt x="78" y="138"/>
                </a:lnTo>
                <a:lnTo>
                  <a:pt x="82" y="151"/>
                </a:lnTo>
                <a:lnTo>
                  <a:pt x="86" y="159"/>
                </a:lnTo>
                <a:lnTo>
                  <a:pt x="93" y="168"/>
                </a:lnTo>
                <a:lnTo>
                  <a:pt x="99" y="175"/>
                </a:lnTo>
                <a:lnTo>
                  <a:pt x="100" y="176"/>
                </a:lnTo>
                <a:lnTo>
                  <a:pt x="99" y="173"/>
                </a:lnTo>
                <a:lnTo>
                  <a:pt x="93" y="165"/>
                </a:lnTo>
                <a:lnTo>
                  <a:pt x="88" y="156"/>
                </a:lnTo>
                <a:lnTo>
                  <a:pt x="85" y="149"/>
                </a:lnTo>
                <a:lnTo>
                  <a:pt x="78" y="138"/>
                </a:lnTo>
                <a:lnTo>
                  <a:pt x="78" y="137"/>
                </a:lnTo>
                <a:close/>
                <a:moveTo>
                  <a:pt x="25" y="254"/>
                </a:moveTo>
                <a:lnTo>
                  <a:pt x="25" y="254"/>
                </a:lnTo>
                <a:lnTo>
                  <a:pt x="36" y="244"/>
                </a:lnTo>
                <a:lnTo>
                  <a:pt x="45" y="235"/>
                </a:lnTo>
                <a:lnTo>
                  <a:pt x="58" y="225"/>
                </a:lnTo>
                <a:lnTo>
                  <a:pt x="69" y="219"/>
                </a:lnTo>
                <a:lnTo>
                  <a:pt x="58" y="224"/>
                </a:lnTo>
                <a:lnTo>
                  <a:pt x="45" y="233"/>
                </a:lnTo>
                <a:lnTo>
                  <a:pt x="33" y="244"/>
                </a:lnTo>
                <a:lnTo>
                  <a:pt x="25" y="254"/>
                </a:lnTo>
                <a:close/>
                <a:moveTo>
                  <a:pt x="129" y="178"/>
                </a:moveTo>
                <a:lnTo>
                  <a:pt x="129" y="178"/>
                </a:lnTo>
                <a:lnTo>
                  <a:pt x="127" y="178"/>
                </a:lnTo>
                <a:lnTo>
                  <a:pt x="118" y="172"/>
                </a:lnTo>
                <a:lnTo>
                  <a:pt x="110" y="164"/>
                </a:lnTo>
                <a:lnTo>
                  <a:pt x="105" y="159"/>
                </a:lnTo>
                <a:lnTo>
                  <a:pt x="100" y="153"/>
                </a:lnTo>
                <a:lnTo>
                  <a:pt x="99" y="148"/>
                </a:lnTo>
                <a:lnTo>
                  <a:pt x="97" y="146"/>
                </a:lnTo>
                <a:lnTo>
                  <a:pt x="97" y="148"/>
                </a:lnTo>
                <a:lnTo>
                  <a:pt x="102" y="156"/>
                </a:lnTo>
                <a:lnTo>
                  <a:pt x="107" y="162"/>
                </a:lnTo>
                <a:lnTo>
                  <a:pt x="116" y="172"/>
                </a:lnTo>
                <a:lnTo>
                  <a:pt x="127" y="179"/>
                </a:lnTo>
                <a:lnTo>
                  <a:pt x="129" y="178"/>
                </a:lnTo>
                <a:close/>
                <a:moveTo>
                  <a:pt x="88" y="61"/>
                </a:moveTo>
                <a:lnTo>
                  <a:pt x="88" y="61"/>
                </a:lnTo>
                <a:lnTo>
                  <a:pt x="88" y="63"/>
                </a:lnTo>
                <a:lnTo>
                  <a:pt x="83" y="69"/>
                </a:lnTo>
                <a:lnTo>
                  <a:pt x="78" y="80"/>
                </a:lnTo>
                <a:lnTo>
                  <a:pt x="75" y="93"/>
                </a:lnTo>
                <a:lnTo>
                  <a:pt x="75" y="99"/>
                </a:lnTo>
                <a:lnTo>
                  <a:pt x="78" y="90"/>
                </a:lnTo>
                <a:lnTo>
                  <a:pt x="82" y="80"/>
                </a:lnTo>
                <a:lnTo>
                  <a:pt x="85" y="71"/>
                </a:lnTo>
                <a:lnTo>
                  <a:pt x="88" y="61"/>
                </a:lnTo>
                <a:close/>
                <a:moveTo>
                  <a:pt x="201" y="347"/>
                </a:moveTo>
                <a:lnTo>
                  <a:pt x="201" y="347"/>
                </a:lnTo>
                <a:lnTo>
                  <a:pt x="194" y="361"/>
                </a:lnTo>
                <a:lnTo>
                  <a:pt x="184" y="375"/>
                </a:lnTo>
                <a:lnTo>
                  <a:pt x="192" y="367"/>
                </a:lnTo>
                <a:lnTo>
                  <a:pt x="197" y="359"/>
                </a:lnTo>
                <a:lnTo>
                  <a:pt x="200" y="353"/>
                </a:lnTo>
                <a:lnTo>
                  <a:pt x="201" y="347"/>
                </a:lnTo>
                <a:close/>
                <a:moveTo>
                  <a:pt x="257" y="383"/>
                </a:moveTo>
                <a:lnTo>
                  <a:pt x="257" y="383"/>
                </a:lnTo>
                <a:lnTo>
                  <a:pt x="254" y="380"/>
                </a:lnTo>
                <a:lnTo>
                  <a:pt x="242" y="370"/>
                </a:lnTo>
                <a:lnTo>
                  <a:pt x="231" y="359"/>
                </a:lnTo>
                <a:lnTo>
                  <a:pt x="230" y="359"/>
                </a:lnTo>
                <a:lnTo>
                  <a:pt x="231" y="361"/>
                </a:lnTo>
                <a:lnTo>
                  <a:pt x="241" y="372"/>
                </a:lnTo>
                <a:lnTo>
                  <a:pt x="244" y="375"/>
                </a:lnTo>
                <a:lnTo>
                  <a:pt x="257" y="383"/>
                </a:lnTo>
                <a:close/>
                <a:moveTo>
                  <a:pt x="208" y="252"/>
                </a:moveTo>
                <a:lnTo>
                  <a:pt x="208" y="252"/>
                </a:lnTo>
                <a:lnTo>
                  <a:pt x="209" y="250"/>
                </a:lnTo>
                <a:lnTo>
                  <a:pt x="209" y="247"/>
                </a:lnTo>
                <a:lnTo>
                  <a:pt x="208" y="246"/>
                </a:lnTo>
                <a:lnTo>
                  <a:pt x="198" y="235"/>
                </a:lnTo>
                <a:lnTo>
                  <a:pt x="201" y="243"/>
                </a:lnTo>
                <a:lnTo>
                  <a:pt x="203" y="244"/>
                </a:lnTo>
                <a:lnTo>
                  <a:pt x="208" y="252"/>
                </a:lnTo>
                <a:close/>
                <a:moveTo>
                  <a:pt x="190" y="220"/>
                </a:moveTo>
                <a:lnTo>
                  <a:pt x="190" y="220"/>
                </a:lnTo>
                <a:lnTo>
                  <a:pt x="192" y="220"/>
                </a:lnTo>
                <a:lnTo>
                  <a:pt x="213" y="222"/>
                </a:lnTo>
                <a:lnTo>
                  <a:pt x="220" y="220"/>
                </a:lnTo>
                <a:lnTo>
                  <a:pt x="227" y="219"/>
                </a:lnTo>
                <a:lnTo>
                  <a:pt x="228" y="219"/>
                </a:lnTo>
                <a:lnTo>
                  <a:pt x="228" y="217"/>
                </a:lnTo>
                <a:lnTo>
                  <a:pt x="219" y="219"/>
                </a:lnTo>
                <a:lnTo>
                  <a:pt x="209" y="220"/>
                </a:lnTo>
                <a:lnTo>
                  <a:pt x="190" y="220"/>
                </a:lnTo>
                <a:close/>
                <a:moveTo>
                  <a:pt x="173" y="224"/>
                </a:moveTo>
                <a:lnTo>
                  <a:pt x="173" y="224"/>
                </a:lnTo>
                <a:lnTo>
                  <a:pt x="184" y="233"/>
                </a:lnTo>
                <a:lnTo>
                  <a:pt x="195" y="244"/>
                </a:lnTo>
                <a:lnTo>
                  <a:pt x="190" y="238"/>
                </a:lnTo>
                <a:lnTo>
                  <a:pt x="186" y="232"/>
                </a:lnTo>
                <a:lnTo>
                  <a:pt x="179" y="227"/>
                </a:lnTo>
                <a:lnTo>
                  <a:pt x="173" y="224"/>
                </a:lnTo>
                <a:close/>
                <a:moveTo>
                  <a:pt x="225" y="291"/>
                </a:moveTo>
                <a:lnTo>
                  <a:pt x="225" y="291"/>
                </a:lnTo>
                <a:lnTo>
                  <a:pt x="238" y="288"/>
                </a:lnTo>
                <a:lnTo>
                  <a:pt x="249" y="280"/>
                </a:lnTo>
                <a:lnTo>
                  <a:pt x="238" y="287"/>
                </a:lnTo>
                <a:lnTo>
                  <a:pt x="225" y="290"/>
                </a:lnTo>
                <a:lnTo>
                  <a:pt x="225" y="291"/>
                </a:lnTo>
                <a:close/>
                <a:moveTo>
                  <a:pt x="367" y="386"/>
                </a:moveTo>
                <a:lnTo>
                  <a:pt x="367" y="386"/>
                </a:lnTo>
                <a:lnTo>
                  <a:pt x="377" y="381"/>
                </a:lnTo>
                <a:lnTo>
                  <a:pt x="377" y="380"/>
                </a:lnTo>
                <a:lnTo>
                  <a:pt x="384" y="372"/>
                </a:lnTo>
                <a:lnTo>
                  <a:pt x="386" y="370"/>
                </a:lnTo>
                <a:lnTo>
                  <a:pt x="384" y="370"/>
                </a:lnTo>
                <a:lnTo>
                  <a:pt x="375" y="378"/>
                </a:lnTo>
                <a:lnTo>
                  <a:pt x="369" y="385"/>
                </a:lnTo>
                <a:lnTo>
                  <a:pt x="367" y="386"/>
                </a:lnTo>
                <a:close/>
                <a:moveTo>
                  <a:pt x="88" y="75"/>
                </a:moveTo>
                <a:lnTo>
                  <a:pt x="88" y="75"/>
                </a:lnTo>
                <a:lnTo>
                  <a:pt x="89" y="75"/>
                </a:lnTo>
                <a:lnTo>
                  <a:pt x="93" y="64"/>
                </a:lnTo>
                <a:lnTo>
                  <a:pt x="99" y="55"/>
                </a:lnTo>
                <a:lnTo>
                  <a:pt x="100" y="52"/>
                </a:lnTo>
                <a:lnTo>
                  <a:pt x="93" y="63"/>
                </a:lnTo>
                <a:lnTo>
                  <a:pt x="86" y="75"/>
                </a:lnTo>
                <a:lnTo>
                  <a:pt x="88" y="75"/>
                </a:lnTo>
                <a:close/>
                <a:moveTo>
                  <a:pt x="280" y="52"/>
                </a:moveTo>
                <a:lnTo>
                  <a:pt x="280" y="52"/>
                </a:lnTo>
                <a:lnTo>
                  <a:pt x="274" y="44"/>
                </a:lnTo>
                <a:lnTo>
                  <a:pt x="265" y="34"/>
                </a:lnTo>
                <a:lnTo>
                  <a:pt x="258" y="31"/>
                </a:lnTo>
                <a:lnTo>
                  <a:pt x="269" y="41"/>
                </a:lnTo>
                <a:lnTo>
                  <a:pt x="280" y="52"/>
                </a:lnTo>
                <a:close/>
                <a:moveTo>
                  <a:pt x="184" y="225"/>
                </a:moveTo>
                <a:lnTo>
                  <a:pt x="184" y="225"/>
                </a:lnTo>
                <a:lnTo>
                  <a:pt x="195" y="236"/>
                </a:lnTo>
                <a:lnTo>
                  <a:pt x="195" y="235"/>
                </a:lnTo>
                <a:lnTo>
                  <a:pt x="189" y="227"/>
                </a:lnTo>
                <a:lnTo>
                  <a:pt x="187" y="225"/>
                </a:lnTo>
                <a:lnTo>
                  <a:pt x="184" y="225"/>
                </a:lnTo>
                <a:close/>
                <a:moveTo>
                  <a:pt x="104" y="183"/>
                </a:moveTo>
                <a:lnTo>
                  <a:pt x="104" y="183"/>
                </a:lnTo>
                <a:lnTo>
                  <a:pt x="105" y="184"/>
                </a:lnTo>
                <a:lnTo>
                  <a:pt x="118" y="195"/>
                </a:lnTo>
                <a:lnTo>
                  <a:pt x="121" y="197"/>
                </a:lnTo>
                <a:lnTo>
                  <a:pt x="121" y="195"/>
                </a:lnTo>
                <a:lnTo>
                  <a:pt x="112" y="187"/>
                </a:lnTo>
                <a:lnTo>
                  <a:pt x="104" y="183"/>
                </a:lnTo>
                <a:close/>
                <a:moveTo>
                  <a:pt x="317" y="396"/>
                </a:moveTo>
                <a:lnTo>
                  <a:pt x="317" y="396"/>
                </a:lnTo>
                <a:lnTo>
                  <a:pt x="312" y="396"/>
                </a:lnTo>
                <a:lnTo>
                  <a:pt x="309" y="396"/>
                </a:lnTo>
                <a:lnTo>
                  <a:pt x="306" y="394"/>
                </a:lnTo>
                <a:lnTo>
                  <a:pt x="295" y="394"/>
                </a:lnTo>
                <a:lnTo>
                  <a:pt x="293" y="392"/>
                </a:lnTo>
                <a:lnTo>
                  <a:pt x="298" y="396"/>
                </a:lnTo>
                <a:lnTo>
                  <a:pt x="302" y="396"/>
                </a:lnTo>
                <a:lnTo>
                  <a:pt x="317" y="396"/>
                </a:lnTo>
                <a:close/>
                <a:moveTo>
                  <a:pt x="146" y="194"/>
                </a:moveTo>
                <a:lnTo>
                  <a:pt x="146" y="194"/>
                </a:lnTo>
                <a:lnTo>
                  <a:pt x="151" y="197"/>
                </a:lnTo>
                <a:lnTo>
                  <a:pt x="154" y="198"/>
                </a:lnTo>
                <a:lnTo>
                  <a:pt x="164" y="200"/>
                </a:lnTo>
                <a:lnTo>
                  <a:pt x="168" y="202"/>
                </a:lnTo>
                <a:lnTo>
                  <a:pt x="146" y="194"/>
                </a:lnTo>
                <a:close/>
                <a:moveTo>
                  <a:pt x="201" y="377"/>
                </a:moveTo>
                <a:lnTo>
                  <a:pt x="201" y="377"/>
                </a:lnTo>
                <a:lnTo>
                  <a:pt x="203" y="375"/>
                </a:lnTo>
                <a:lnTo>
                  <a:pt x="211" y="366"/>
                </a:lnTo>
                <a:lnTo>
                  <a:pt x="216" y="356"/>
                </a:lnTo>
                <a:lnTo>
                  <a:pt x="216" y="355"/>
                </a:lnTo>
                <a:lnTo>
                  <a:pt x="216" y="353"/>
                </a:lnTo>
                <a:lnTo>
                  <a:pt x="216" y="355"/>
                </a:lnTo>
                <a:lnTo>
                  <a:pt x="209" y="366"/>
                </a:lnTo>
                <a:lnTo>
                  <a:pt x="203" y="375"/>
                </a:lnTo>
                <a:lnTo>
                  <a:pt x="201" y="377"/>
                </a:lnTo>
                <a:close/>
                <a:moveTo>
                  <a:pt x="115" y="175"/>
                </a:moveTo>
                <a:lnTo>
                  <a:pt x="115" y="175"/>
                </a:lnTo>
                <a:lnTo>
                  <a:pt x="119" y="179"/>
                </a:lnTo>
                <a:lnTo>
                  <a:pt x="126" y="184"/>
                </a:lnTo>
                <a:lnTo>
                  <a:pt x="115" y="175"/>
                </a:lnTo>
                <a:close/>
                <a:moveTo>
                  <a:pt x="159" y="195"/>
                </a:moveTo>
                <a:lnTo>
                  <a:pt x="159" y="195"/>
                </a:lnTo>
                <a:lnTo>
                  <a:pt x="149" y="191"/>
                </a:lnTo>
                <a:lnTo>
                  <a:pt x="142" y="187"/>
                </a:lnTo>
                <a:lnTo>
                  <a:pt x="140" y="187"/>
                </a:lnTo>
                <a:lnTo>
                  <a:pt x="149" y="192"/>
                </a:lnTo>
                <a:lnTo>
                  <a:pt x="159" y="195"/>
                </a:lnTo>
                <a:close/>
                <a:moveTo>
                  <a:pt x="328" y="388"/>
                </a:moveTo>
                <a:lnTo>
                  <a:pt x="328" y="388"/>
                </a:lnTo>
                <a:lnTo>
                  <a:pt x="339" y="388"/>
                </a:lnTo>
                <a:lnTo>
                  <a:pt x="348" y="385"/>
                </a:lnTo>
                <a:lnTo>
                  <a:pt x="328" y="388"/>
                </a:lnTo>
                <a:close/>
                <a:moveTo>
                  <a:pt x="279" y="170"/>
                </a:moveTo>
                <a:lnTo>
                  <a:pt x="279" y="170"/>
                </a:lnTo>
                <a:lnTo>
                  <a:pt x="282" y="165"/>
                </a:lnTo>
                <a:lnTo>
                  <a:pt x="287" y="157"/>
                </a:lnTo>
                <a:lnTo>
                  <a:pt x="291" y="149"/>
                </a:lnTo>
                <a:lnTo>
                  <a:pt x="293" y="145"/>
                </a:lnTo>
                <a:lnTo>
                  <a:pt x="287" y="157"/>
                </a:lnTo>
                <a:lnTo>
                  <a:pt x="279" y="170"/>
                </a:lnTo>
                <a:close/>
                <a:moveTo>
                  <a:pt x="80" y="118"/>
                </a:moveTo>
                <a:lnTo>
                  <a:pt x="80" y="118"/>
                </a:lnTo>
                <a:lnTo>
                  <a:pt x="80" y="127"/>
                </a:lnTo>
                <a:lnTo>
                  <a:pt x="80" y="134"/>
                </a:lnTo>
                <a:lnTo>
                  <a:pt x="82" y="138"/>
                </a:lnTo>
                <a:lnTo>
                  <a:pt x="80" y="127"/>
                </a:lnTo>
                <a:lnTo>
                  <a:pt x="80" y="118"/>
                </a:lnTo>
                <a:close/>
                <a:moveTo>
                  <a:pt x="342" y="392"/>
                </a:moveTo>
                <a:lnTo>
                  <a:pt x="342" y="392"/>
                </a:lnTo>
                <a:lnTo>
                  <a:pt x="351" y="391"/>
                </a:lnTo>
                <a:lnTo>
                  <a:pt x="354" y="389"/>
                </a:lnTo>
                <a:lnTo>
                  <a:pt x="358" y="388"/>
                </a:lnTo>
                <a:lnTo>
                  <a:pt x="342" y="392"/>
                </a:lnTo>
                <a:close/>
                <a:moveTo>
                  <a:pt x="238" y="198"/>
                </a:moveTo>
                <a:lnTo>
                  <a:pt x="238" y="198"/>
                </a:lnTo>
                <a:lnTo>
                  <a:pt x="244" y="197"/>
                </a:lnTo>
                <a:lnTo>
                  <a:pt x="250" y="194"/>
                </a:lnTo>
                <a:lnTo>
                  <a:pt x="238" y="198"/>
                </a:lnTo>
                <a:close/>
                <a:moveTo>
                  <a:pt x="85" y="219"/>
                </a:moveTo>
                <a:lnTo>
                  <a:pt x="85" y="219"/>
                </a:lnTo>
                <a:lnTo>
                  <a:pt x="69" y="225"/>
                </a:lnTo>
                <a:lnTo>
                  <a:pt x="77" y="222"/>
                </a:lnTo>
                <a:lnTo>
                  <a:pt x="85" y="219"/>
                </a:lnTo>
                <a:close/>
                <a:moveTo>
                  <a:pt x="198" y="265"/>
                </a:moveTo>
                <a:lnTo>
                  <a:pt x="198" y="265"/>
                </a:lnTo>
                <a:lnTo>
                  <a:pt x="201" y="271"/>
                </a:lnTo>
                <a:lnTo>
                  <a:pt x="203" y="277"/>
                </a:lnTo>
                <a:lnTo>
                  <a:pt x="203" y="274"/>
                </a:lnTo>
                <a:lnTo>
                  <a:pt x="200" y="266"/>
                </a:lnTo>
                <a:lnTo>
                  <a:pt x="198" y="265"/>
                </a:lnTo>
                <a:close/>
                <a:moveTo>
                  <a:pt x="78" y="102"/>
                </a:moveTo>
                <a:lnTo>
                  <a:pt x="78" y="102"/>
                </a:lnTo>
                <a:lnTo>
                  <a:pt x="77" y="112"/>
                </a:lnTo>
                <a:lnTo>
                  <a:pt x="75" y="121"/>
                </a:lnTo>
                <a:lnTo>
                  <a:pt x="78" y="102"/>
                </a:lnTo>
                <a:close/>
                <a:moveTo>
                  <a:pt x="298" y="104"/>
                </a:moveTo>
                <a:lnTo>
                  <a:pt x="298" y="104"/>
                </a:lnTo>
                <a:lnTo>
                  <a:pt x="298" y="121"/>
                </a:lnTo>
                <a:lnTo>
                  <a:pt x="298" y="113"/>
                </a:lnTo>
                <a:lnTo>
                  <a:pt x="298" y="104"/>
                </a:lnTo>
                <a:close/>
                <a:moveTo>
                  <a:pt x="238" y="293"/>
                </a:moveTo>
                <a:lnTo>
                  <a:pt x="238" y="293"/>
                </a:lnTo>
                <a:lnTo>
                  <a:pt x="246" y="290"/>
                </a:lnTo>
                <a:lnTo>
                  <a:pt x="250" y="287"/>
                </a:lnTo>
                <a:lnTo>
                  <a:pt x="238" y="293"/>
                </a:lnTo>
                <a:close/>
                <a:moveTo>
                  <a:pt x="293" y="383"/>
                </a:moveTo>
                <a:lnTo>
                  <a:pt x="293" y="383"/>
                </a:lnTo>
                <a:lnTo>
                  <a:pt x="298" y="385"/>
                </a:lnTo>
                <a:lnTo>
                  <a:pt x="304" y="385"/>
                </a:lnTo>
                <a:lnTo>
                  <a:pt x="293" y="383"/>
                </a:lnTo>
                <a:close/>
                <a:moveTo>
                  <a:pt x="304" y="149"/>
                </a:moveTo>
                <a:lnTo>
                  <a:pt x="304" y="149"/>
                </a:lnTo>
                <a:lnTo>
                  <a:pt x="298" y="164"/>
                </a:lnTo>
                <a:lnTo>
                  <a:pt x="301" y="157"/>
                </a:lnTo>
                <a:lnTo>
                  <a:pt x="304" y="149"/>
                </a:lnTo>
                <a:close/>
                <a:moveTo>
                  <a:pt x="216" y="208"/>
                </a:moveTo>
                <a:lnTo>
                  <a:pt x="216" y="208"/>
                </a:lnTo>
                <a:lnTo>
                  <a:pt x="200" y="209"/>
                </a:lnTo>
                <a:lnTo>
                  <a:pt x="216" y="208"/>
                </a:lnTo>
                <a:close/>
                <a:moveTo>
                  <a:pt x="181" y="206"/>
                </a:moveTo>
                <a:lnTo>
                  <a:pt x="181" y="206"/>
                </a:lnTo>
                <a:lnTo>
                  <a:pt x="181" y="208"/>
                </a:lnTo>
                <a:lnTo>
                  <a:pt x="189" y="209"/>
                </a:lnTo>
                <a:lnTo>
                  <a:pt x="192" y="208"/>
                </a:lnTo>
                <a:lnTo>
                  <a:pt x="181" y="206"/>
                </a:lnTo>
                <a:close/>
                <a:moveTo>
                  <a:pt x="91" y="137"/>
                </a:moveTo>
                <a:lnTo>
                  <a:pt x="91" y="137"/>
                </a:lnTo>
                <a:lnTo>
                  <a:pt x="89" y="132"/>
                </a:lnTo>
                <a:lnTo>
                  <a:pt x="88" y="127"/>
                </a:lnTo>
                <a:lnTo>
                  <a:pt x="89" y="132"/>
                </a:lnTo>
                <a:lnTo>
                  <a:pt x="91" y="137"/>
                </a:lnTo>
                <a:close/>
                <a:moveTo>
                  <a:pt x="269" y="194"/>
                </a:moveTo>
                <a:lnTo>
                  <a:pt x="269" y="194"/>
                </a:lnTo>
                <a:lnTo>
                  <a:pt x="263" y="198"/>
                </a:lnTo>
                <a:lnTo>
                  <a:pt x="265" y="198"/>
                </a:lnTo>
                <a:lnTo>
                  <a:pt x="269" y="194"/>
                </a:lnTo>
                <a:close/>
                <a:moveTo>
                  <a:pt x="181" y="244"/>
                </a:moveTo>
                <a:lnTo>
                  <a:pt x="181" y="244"/>
                </a:lnTo>
                <a:lnTo>
                  <a:pt x="178" y="239"/>
                </a:lnTo>
                <a:lnTo>
                  <a:pt x="171" y="235"/>
                </a:lnTo>
                <a:lnTo>
                  <a:pt x="181" y="244"/>
                </a:lnTo>
                <a:close/>
                <a:moveTo>
                  <a:pt x="238" y="347"/>
                </a:moveTo>
                <a:lnTo>
                  <a:pt x="238" y="347"/>
                </a:lnTo>
                <a:lnTo>
                  <a:pt x="238" y="348"/>
                </a:lnTo>
                <a:lnTo>
                  <a:pt x="239" y="350"/>
                </a:lnTo>
                <a:lnTo>
                  <a:pt x="241" y="351"/>
                </a:lnTo>
                <a:lnTo>
                  <a:pt x="244" y="353"/>
                </a:lnTo>
                <a:lnTo>
                  <a:pt x="238" y="347"/>
                </a:lnTo>
                <a:close/>
                <a:moveTo>
                  <a:pt x="268" y="258"/>
                </a:moveTo>
                <a:lnTo>
                  <a:pt x="268" y="258"/>
                </a:lnTo>
                <a:lnTo>
                  <a:pt x="269" y="258"/>
                </a:lnTo>
                <a:lnTo>
                  <a:pt x="272" y="249"/>
                </a:lnTo>
                <a:lnTo>
                  <a:pt x="268" y="258"/>
                </a:lnTo>
                <a:close/>
                <a:moveTo>
                  <a:pt x="143" y="209"/>
                </a:moveTo>
                <a:lnTo>
                  <a:pt x="143" y="209"/>
                </a:lnTo>
                <a:lnTo>
                  <a:pt x="142" y="208"/>
                </a:lnTo>
                <a:lnTo>
                  <a:pt x="138" y="208"/>
                </a:lnTo>
                <a:lnTo>
                  <a:pt x="140" y="209"/>
                </a:lnTo>
                <a:lnTo>
                  <a:pt x="143" y="209"/>
                </a:lnTo>
                <a:close/>
                <a:moveTo>
                  <a:pt x="334" y="399"/>
                </a:moveTo>
                <a:lnTo>
                  <a:pt x="334" y="399"/>
                </a:lnTo>
                <a:lnTo>
                  <a:pt x="320" y="399"/>
                </a:lnTo>
                <a:lnTo>
                  <a:pt x="334" y="399"/>
                </a:lnTo>
                <a:close/>
                <a:moveTo>
                  <a:pt x="269" y="268"/>
                </a:moveTo>
                <a:lnTo>
                  <a:pt x="269" y="268"/>
                </a:lnTo>
                <a:lnTo>
                  <a:pt x="265" y="276"/>
                </a:lnTo>
                <a:lnTo>
                  <a:pt x="268" y="273"/>
                </a:lnTo>
                <a:lnTo>
                  <a:pt x="269" y="268"/>
                </a:lnTo>
                <a:close/>
                <a:moveTo>
                  <a:pt x="145" y="222"/>
                </a:moveTo>
                <a:lnTo>
                  <a:pt x="145" y="222"/>
                </a:lnTo>
                <a:lnTo>
                  <a:pt x="140" y="220"/>
                </a:lnTo>
                <a:lnTo>
                  <a:pt x="137" y="220"/>
                </a:lnTo>
                <a:lnTo>
                  <a:pt x="145" y="222"/>
                </a:lnTo>
                <a:close/>
                <a:moveTo>
                  <a:pt x="206" y="254"/>
                </a:moveTo>
                <a:lnTo>
                  <a:pt x="206" y="254"/>
                </a:lnTo>
                <a:lnTo>
                  <a:pt x="206" y="258"/>
                </a:lnTo>
                <a:lnTo>
                  <a:pt x="208" y="255"/>
                </a:lnTo>
                <a:lnTo>
                  <a:pt x="206" y="254"/>
                </a:lnTo>
                <a:close/>
                <a:moveTo>
                  <a:pt x="310" y="129"/>
                </a:moveTo>
                <a:lnTo>
                  <a:pt x="310" y="129"/>
                </a:lnTo>
                <a:lnTo>
                  <a:pt x="310" y="132"/>
                </a:lnTo>
                <a:lnTo>
                  <a:pt x="309" y="135"/>
                </a:lnTo>
                <a:lnTo>
                  <a:pt x="310" y="135"/>
                </a:lnTo>
                <a:lnTo>
                  <a:pt x="310" y="129"/>
                </a:lnTo>
                <a:close/>
                <a:moveTo>
                  <a:pt x="44" y="243"/>
                </a:moveTo>
                <a:lnTo>
                  <a:pt x="44" y="243"/>
                </a:lnTo>
                <a:lnTo>
                  <a:pt x="47" y="239"/>
                </a:lnTo>
                <a:lnTo>
                  <a:pt x="44" y="243"/>
                </a:lnTo>
                <a:close/>
                <a:moveTo>
                  <a:pt x="176" y="220"/>
                </a:moveTo>
                <a:lnTo>
                  <a:pt x="176" y="220"/>
                </a:lnTo>
                <a:lnTo>
                  <a:pt x="179" y="222"/>
                </a:lnTo>
                <a:lnTo>
                  <a:pt x="183" y="222"/>
                </a:lnTo>
                <a:lnTo>
                  <a:pt x="176" y="220"/>
                </a:lnTo>
                <a:close/>
                <a:moveTo>
                  <a:pt x="107" y="37"/>
                </a:moveTo>
                <a:lnTo>
                  <a:pt x="107" y="37"/>
                </a:lnTo>
                <a:lnTo>
                  <a:pt x="112" y="33"/>
                </a:lnTo>
                <a:lnTo>
                  <a:pt x="107" y="37"/>
                </a:lnTo>
                <a:close/>
                <a:moveTo>
                  <a:pt x="83" y="86"/>
                </a:moveTo>
                <a:lnTo>
                  <a:pt x="83" y="86"/>
                </a:lnTo>
                <a:lnTo>
                  <a:pt x="85" y="83"/>
                </a:lnTo>
                <a:lnTo>
                  <a:pt x="83" y="83"/>
                </a:lnTo>
                <a:lnTo>
                  <a:pt x="83" y="86"/>
                </a:lnTo>
                <a:close/>
                <a:moveTo>
                  <a:pt x="304" y="99"/>
                </a:moveTo>
                <a:lnTo>
                  <a:pt x="304" y="99"/>
                </a:lnTo>
                <a:lnTo>
                  <a:pt x="302" y="99"/>
                </a:lnTo>
                <a:lnTo>
                  <a:pt x="304" y="102"/>
                </a:lnTo>
                <a:lnTo>
                  <a:pt x="304" y="99"/>
                </a:lnTo>
                <a:close/>
                <a:moveTo>
                  <a:pt x="153" y="407"/>
                </a:moveTo>
                <a:lnTo>
                  <a:pt x="153" y="407"/>
                </a:lnTo>
                <a:lnTo>
                  <a:pt x="149" y="407"/>
                </a:lnTo>
                <a:lnTo>
                  <a:pt x="149" y="408"/>
                </a:lnTo>
                <a:lnTo>
                  <a:pt x="153" y="407"/>
                </a:lnTo>
                <a:close/>
                <a:moveTo>
                  <a:pt x="225" y="342"/>
                </a:moveTo>
                <a:lnTo>
                  <a:pt x="225" y="342"/>
                </a:lnTo>
                <a:lnTo>
                  <a:pt x="224" y="340"/>
                </a:lnTo>
                <a:lnTo>
                  <a:pt x="225" y="342"/>
                </a:lnTo>
                <a:close/>
                <a:moveTo>
                  <a:pt x="110" y="426"/>
                </a:moveTo>
                <a:lnTo>
                  <a:pt x="110" y="426"/>
                </a:lnTo>
                <a:lnTo>
                  <a:pt x="108" y="426"/>
                </a:lnTo>
                <a:lnTo>
                  <a:pt x="107" y="426"/>
                </a:lnTo>
                <a:lnTo>
                  <a:pt x="110" y="426"/>
                </a:lnTo>
                <a:close/>
                <a:moveTo>
                  <a:pt x="107" y="37"/>
                </a:moveTo>
                <a:lnTo>
                  <a:pt x="107" y="37"/>
                </a:lnTo>
                <a:lnTo>
                  <a:pt x="105" y="39"/>
                </a:lnTo>
                <a:lnTo>
                  <a:pt x="107" y="37"/>
                </a:lnTo>
                <a:close/>
                <a:moveTo>
                  <a:pt x="213" y="351"/>
                </a:moveTo>
                <a:lnTo>
                  <a:pt x="213" y="351"/>
                </a:lnTo>
                <a:lnTo>
                  <a:pt x="214" y="350"/>
                </a:lnTo>
                <a:lnTo>
                  <a:pt x="213" y="350"/>
                </a:lnTo>
                <a:lnTo>
                  <a:pt x="213" y="351"/>
                </a:lnTo>
                <a:close/>
                <a:moveTo>
                  <a:pt x="271" y="202"/>
                </a:moveTo>
                <a:lnTo>
                  <a:pt x="271" y="202"/>
                </a:lnTo>
                <a:lnTo>
                  <a:pt x="272" y="200"/>
                </a:lnTo>
                <a:lnTo>
                  <a:pt x="271" y="202"/>
                </a:lnTo>
                <a:close/>
                <a:moveTo>
                  <a:pt x="343" y="397"/>
                </a:moveTo>
                <a:lnTo>
                  <a:pt x="343" y="397"/>
                </a:lnTo>
                <a:lnTo>
                  <a:pt x="343" y="399"/>
                </a:lnTo>
                <a:lnTo>
                  <a:pt x="345" y="397"/>
                </a:lnTo>
                <a:lnTo>
                  <a:pt x="343" y="397"/>
                </a:lnTo>
                <a:close/>
                <a:moveTo>
                  <a:pt x="209" y="345"/>
                </a:moveTo>
                <a:lnTo>
                  <a:pt x="209" y="345"/>
                </a:lnTo>
                <a:lnTo>
                  <a:pt x="209" y="347"/>
                </a:lnTo>
                <a:lnTo>
                  <a:pt x="211" y="345"/>
                </a:lnTo>
                <a:lnTo>
                  <a:pt x="209" y="345"/>
                </a:lnTo>
                <a:close/>
                <a:moveTo>
                  <a:pt x="89" y="105"/>
                </a:moveTo>
                <a:lnTo>
                  <a:pt x="89" y="105"/>
                </a:lnTo>
                <a:lnTo>
                  <a:pt x="89" y="107"/>
                </a:lnTo>
                <a:lnTo>
                  <a:pt x="89" y="105"/>
                </a:lnTo>
                <a:close/>
                <a:moveTo>
                  <a:pt x="96" y="49"/>
                </a:moveTo>
                <a:lnTo>
                  <a:pt x="96" y="49"/>
                </a:lnTo>
                <a:lnTo>
                  <a:pt x="97" y="47"/>
                </a:lnTo>
                <a:lnTo>
                  <a:pt x="96" y="49"/>
                </a:lnTo>
                <a:close/>
                <a:moveTo>
                  <a:pt x="112" y="33"/>
                </a:moveTo>
                <a:lnTo>
                  <a:pt x="112" y="33"/>
                </a:lnTo>
                <a:lnTo>
                  <a:pt x="113" y="33"/>
                </a:lnTo>
                <a:lnTo>
                  <a:pt x="113" y="31"/>
                </a:lnTo>
                <a:lnTo>
                  <a:pt x="112" y="33"/>
                </a:lnTo>
                <a:close/>
                <a:moveTo>
                  <a:pt x="94" y="161"/>
                </a:moveTo>
                <a:lnTo>
                  <a:pt x="94" y="161"/>
                </a:lnTo>
                <a:lnTo>
                  <a:pt x="94" y="159"/>
                </a:lnTo>
                <a:lnTo>
                  <a:pt x="94" y="16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1" name="Freeform 115"/>
          <p:cNvSpPr>
            <a:spLocks noEditPoints="1"/>
          </p:cNvSpPr>
          <p:nvPr/>
        </p:nvSpPr>
        <p:spPr bwMode="auto">
          <a:xfrm>
            <a:off x="8037513" y="2209576"/>
            <a:ext cx="290512" cy="312738"/>
          </a:xfrm>
          <a:custGeom>
            <a:avLst/>
            <a:gdLst>
              <a:gd name="T0" fmla="*/ 264616745 w 183"/>
              <a:gd name="T1" fmla="*/ 0 h 197"/>
              <a:gd name="T2" fmla="*/ 292337622 w 183"/>
              <a:gd name="T3" fmla="*/ 461190125 h 197"/>
              <a:gd name="T4" fmla="*/ 70564254 w 183"/>
              <a:gd name="T5" fmla="*/ 461190125 h 197"/>
              <a:gd name="T6" fmla="*/ 35282127 w 183"/>
              <a:gd name="T7" fmla="*/ 365424034 h 197"/>
              <a:gd name="T8" fmla="*/ 274697352 w 183"/>
              <a:gd name="T9" fmla="*/ 453628850 h 197"/>
              <a:gd name="T10" fmla="*/ 189012187 w 183"/>
              <a:gd name="T11" fmla="*/ 365424034 h 197"/>
              <a:gd name="T12" fmla="*/ 352821268 w 183"/>
              <a:gd name="T13" fmla="*/ 47883839 h 197"/>
              <a:gd name="T14" fmla="*/ 226813672 w 183"/>
              <a:gd name="T15" fmla="*/ 262096669 h 197"/>
              <a:gd name="T16" fmla="*/ 118447934 w 183"/>
              <a:gd name="T17" fmla="*/ 131048335 h 197"/>
              <a:gd name="T18" fmla="*/ 395664644 w 183"/>
              <a:gd name="T19" fmla="*/ 214214417 h 197"/>
              <a:gd name="T20" fmla="*/ 244455529 w 183"/>
              <a:gd name="T21" fmla="*/ 138609609 h 197"/>
              <a:gd name="T22" fmla="*/ 226813672 w 183"/>
              <a:gd name="T23" fmla="*/ 90725770 h 197"/>
              <a:gd name="T24" fmla="*/ 133568845 w 183"/>
              <a:gd name="T25" fmla="*/ 146169296 h 197"/>
              <a:gd name="T26" fmla="*/ 194052491 w 183"/>
              <a:gd name="T27" fmla="*/ 206653143 h 197"/>
              <a:gd name="T28" fmla="*/ 378022787 w 183"/>
              <a:gd name="T29" fmla="*/ 85685449 h 197"/>
              <a:gd name="T30" fmla="*/ 330140694 w 183"/>
              <a:gd name="T31" fmla="*/ 194053135 h 197"/>
              <a:gd name="T32" fmla="*/ 166330026 w 183"/>
              <a:gd name="T33" fmla="*/ 113408006 h 197"/>
              <a:gd name="T34" fmla="*/ 274697352 w 183"/>
              <a:gd name="T35" fmla="*/ 201612822 h 197"/>
              <a:gd name="T36" fmla="*/ 42843376 w 183"/>
              <a:gd name="T37" fmla="*/ 257056348 h 197"/>
              <a:gd name="T38" fmla="*/ 216733064 w 183"/>
              <a:gd name="T39" fmla="*/ 166330578 h 197"/>
              <a:gd name="T40" fmla="*/ 304939175 w 183"/>
              <a:gd name="T41" fmla="*/ 317540195 h 197"/>
              <a:gd name="T42" fmla="*/ 388103395 w 183"/>
              <a:gd name="T43" fmla="*/ 181451540 h 197"/>
              <a:gd name="T44" fmla="*/ 216733064 w 183"/>
              <a:gd name="T45" fmla="*/ 55443526 h 197"/>
              <a:gd name="T46" fmla="*/ 269657048 w 183"/>
              <a:gd name="T47" fmla="*/ 221774105 h 197"/>
              <a:gd name="T48" fmla="*/ 274697352 w 183"/>
              <a:gd name="T49" fmla="*/ 282257951 h 197"/>
              <a:gd name="T50" fmla="*/ 274697352 w 183"/>
              <a:gd name="T51" fmla="*/ 78125762 h 197"/>
              <a:gd name="T52" fmla="*/ 15120911 w 183"/>
              <a:gd name="T53" fmla="*/ 317540195 h 197"/>
              <a:gd name="T54" fmla="*/ 332660052 w 183"/>
              <a:gd name="T55" fmla="*/ 146169296 h 197"/>
              <a:gd name="T56" fmla="*/ 146168811 w 183"/>
              <a:gd name="T57" fmla="*/ 146169296 h 197"/>
              <a:gd name="T58" fmla="*/ 415825859 w 183"/>
              <a:gd name="T59" fmla="*/ 219254738 h 197"/>
              <a:gd name="T60" fmla="*/ 186491242 w 183"/>
              <a:gd name="T61" fmla="*/ 236895066 h 197"/>
              <a:gd name="T62" fmla="*/ 194052491 w 183"/>
              <a:gd name="T63" fmla="*/ 388104683 h 197"/>
              <a:gd name="T64" fmla="*/ 292337622 w 183"/>
              <a:gd name="T65" fmla="*/ 50403206 h 197"/>
              <a:gd name="T66" fmla="*/ 201612153 w 183"/>
              <a:gd name="T67" fmla="*/ 385585316 h 197"/>
              <a:gd name="T68" fmla="*/ 151209115 w 183"/>
              <a:gd name="T69" fmla="*/ 221774105 h 197"/>
              <a:gd name="T70" fmla="*/ 262095799 w 183"/>
              <a:gd name="T71" fmla="*/ 85685449 h 197"/>
              <a:gd name="T72" fmla="*/ 257055495 w 183"/>
              <a:gd name="T73" fmla="*/ 118448327 h 197"/>
              <a:gd name="T74" fmla="*/ 201612153 w 183"/>
              <a:gd name="T75" fmla="*/ 68045121 h 197"/>
              <a:gd name="T76" fmla="*/ 110886684 w 183"/>
              <a:gd name="T77" fmla="*/ 289819226 h 197"/>
              <a:gd name="T78" fmla="*/ 161289722 w 183"/>
              <a:gd name="T79" fmla="*/ 289819226 h 197"/>
              <a:gd name="T80" fmla="*/ 365422821 w 183"/>
              <a:gd name="T81" fmla="*/ 221774105 h 197"/>
              <a:gd name="T82" fmla="*/ 340221302 w 183"/>
              <a:gd name="T83" fmla="*/ 85685449 h 197"/>
              <a:gd name="T84" fmla="*/ 453627344 w 183"/>
              <a:gd name="T85" fmla="*/ 123488647 h 197"/>
              <a:gd name="T86" fmla="*/ 194052491 w 183"/>
              <a:gd name="T87" fmla="*/ 312499875 h 197"/>
              <a:gd name="T88" fmla="*/ 282257014 w 183"/>
              <a:gd name="T89" fmla="*/ 219254738 h 197"/>
              <a:gd name="T90" fmla="*/ 78125503 w 183"/>
              <a:gd name="T91" fmla="*/ 309980508 h 197"/>
              <a:gd name="T92" fmla="*/ 186491242 w 183"/>
              <a:gd name="T93" fmla="*/ 254536982 h 197"/>
              <a:gd name="T94" fmla="*/ 337700356 w 183"/>
              <a:gd name="T95" fmla="*/ 284778905 h 197"/>
              <a:gd name="T96" fmla="*/ 206652457 w 183"/>
              <a:gd name="T97" fmla="*/ 337701477 h 197"/>
              <a:gd name="T98" fmla="*/ 244455529 w 183"/>
              <a:gd name="T99" fmla="*/ 83166083 h 197"/>
              <a:gd name="T100" fmla="*/ 420866163 w 183"/>
              <a:gd name="T101" fmla="*/ 236895066 h 197"/>
              <a:gd name="T102" fmla="*/ 292337622 w 183"/>
              <a:gd name="T103" fmla="*/ 408265965 h 197"/>
              <a:gd name="T104" fmla="*/ 262095799 w 183"/>
              <a:gd name="T105" fmla="*/ 312499875 h 197"/>
              <a:gd name="T106" fmla="*/ 352821268 w 183"/>
              <a:gd name="T107" fmla="*/ 201612822 h 197"/>
              <a:gd name="T108" fmla="*/ 249495833 w 183"/>
              <a:gd name="T109" fmla="*/ 289819226 h 197"/>
              <a:gd name="T110" fmla="*/ 378022787 w 183"/>
              <a:gd name="T111" fmla="*/ 153730571 h 197"/>
              <a:gd name="T112" fmla="*/ 284777960 w 183"/>
              <a:gd name="T113" fmla="*/ 55443526 h 197"/>
              <a:gd name="T114" fmla="*/ 209173402 w 183"/>
              <a:gd name="T115" fmla="*/ 83166083 h 197"/>
              <a:gd name="T116" fmla="*/ 226813672 w 183"/>
              <a:gd name="T117" fmla="*/ 63004801 h 197"/>
              <a:gd name="T118" fmla="*/ 85685165 w 183"/>
              <a:gd name="T119" fmla="*/ 234375700 h 197"/>
              <a:gd name="T120" fmla="*/ 262095799 w 183"/>
              <a:gd name="T121" fmla="*/ 236895066 h 197"/>
              <a:gd name="T122" fmla="*/ 385584036 w 183"/>
              <a:gd name="T123" fmla="*/ 206653143 h 197"/>
              <a:gd name="T124" fmla="*/ 151209115 w 183"/>
              <a:gd name="T125" fmla="*/ 292338592 h 19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83" h="197">
                <a:moveTo>
                  <a:pt x="25" y="172"/>
                </a:moveTo>
                <a:lnTo>
                  <a:pt x="25" y="172"/>
                </a:lnTo>
                <a:lnTo>
                  <a:pt x="25" y="170"/>
                </a:lnTo>
                <a:lnTo>
                  <a:pt x="15" y="162"/>
                </a:lnTo>
                <a:lnTo>
                  <a:pt x="8" y="154"/>
                </a:lnTo>
                <a:lnTo>
                  <a:pt x="4" y="150"/>
                </a:lnTo>
                <a:lnTo>
                  <a:pt x="3" y="145"/>
                </a:lnTo>
                <a:lnTo>
                  <a:pt x="1" y="135"/>
                </a:lnTo>
                <a:lnTo>
                  <a:pt x="0" y="128"/>
                </a:lnTo>
                <a:lnTo>
                  <a:pt x="1" y="120"/>
                </a:lnTo>
                <a:lnTo>
                  <a:pt x="3" y="116"/>
                </a:lnTo>
                <a:lnTo>
                  <a:pt x="3" y="113"/>
                </a:lnTo>
                <a:lnTo>
                  <a:pt x="6" y="105"/>
                </a:lnTo>
                <a:lnTo>
                  <a:pt x="11" y="96"/>
                </a:lnTo>
                <a:lnTo>
                  <a:pt x="20" y="82"/>
                </a:lnTo>
                <a:lnTo>
                  <a:pt x="30" y="66"/>
                </a:lnTo>
                <a:lnTo>
                  <a:pt x="41" y="50"/>
                </a:lnTo>
                <a:lnTo>
                  <a:pt x="45" y="44"/>
                </a:lnTo>
                <a:lnTo>
                  <a:pt x="53" y="34"/>
                </a:lnTo>
                <a:lnTo>
                  <a:pt x="61" y="27"/>
                </a:lnTo>
                <a:lnTo>
                  <a:pt x="72" y="17"/>
                </a:lnTo>
                <a:lnTo>
                  <a:pt x="83" y="9"/>
                </a:lnTo>
                <a:lnTo>
                  <a:pt x="97" y="1"/>
                </a:lnTo>
                <a:lnTo>
                  <a:pt x="105" y="0"/>
                </a:lnTo>
                <a:lnTo>
                  <a:pt x="115" y="0"/>
                </a:lnTo>
                <a:lnTo>
                  <a:pt x="132" y="0"/>
                </a:lnTo>
                <a:lnTo>
                  <a:pt x="143" y="3"/>
                </a:lnTo>
                <a:lnTo>
                  <a:pt x="156" y="8"/>
                </a:lnTo>
                <a:lnTo>
                  <a:pt x="162" y="12"/>
                </a:lnTo>
                <a:lnTo>
                  <a:pt x="170" y="17"/>
                </a:lnTo>
                <a:lnTo>
                  <a:pt x="173" y="20"/>
                </a:lnTo>
                <a:lnTo>
                  <a:pt x="176" y="25"/>
                </a:lnTo>
                <a:lnTo>
                  <a:pt x="178" y="30"/>
                </a:lnTo>
                <a:lnTo>
                  <a:pt x="180" y="36"/>
                </a:lnTo>
                <a:lnTo>
                  <a:pt x="181" y="41"/>
                </a:lnTo>
                <a:lnTo>
                  <a:pt x="183" y="50"/>
                </a:lnTo>
                <a:lnTo>
                  <a:pt x="183" y="60"/>
                </a:lnTo>
                <a:lnTo>
                  <a:pt x="178" y="77"/>
                </a:lnTo>
                <a:lnTo>
                  <a:pt x="172" y="93"/>
                </a:lnTo>
                <a:lnTo>
                  <a:pt x="167" y="104"/>
                </a:lnTo>
                <a:lnTo>
                  <a:pt x="159" y="116"/>
                </a:lnTo>
                <a:lnTo>
                  <a:pt x="157" y="120"/>
                </a:lnTo>
                <a:lnTo>
                  <a:pt x="153" y="131"/>
                </a:lnTo>
                <a:lnTo>
                  <a:pt x="146" y="143"/>
                </a:lnTo>
                <a:lnTo>
                  <a:pt x="145" y="143"/>
                </a:lnTo>
                <a:lnTo>
                  <a:pt x="137" y="157"/>
                </a:lnTo>
                <a:lnTo>
                  <a:pt x="127" y="170"/>
                </a:lnTo>
                <a:lnTo>
                  <a:pt x="121" y="178"/>
                </a:lnTo>
                <a:lnTo>
                  <a:pt x="116" y="183"/>
                </a:lnTo>
                <a:lnTo>
                  <a:pt x="116" y="184"/>
                </a:lnTo>
                <a:lnTo>
                  <a:pt x="115" y="186"/>
                </a:lnTo>
                <a:lnTo>
                  <a:pt x="113" y="186"/>
                </a:lnTo>
                <a:lnTo>
                  <a:pt x="113" y="187"/>
                </a:lnTo>
                <a:lnTo>
                  <a:pt x="112" y="189"/>
                </a:lnTo>
                <a:lnTo>
                  <a:pt x="110" y="189"/>
                </a:lnTo>
                <a:lnTo>
                  <a:pt x="104" y="192"/>
                </a:lnTo>
                <a:lnTo>
                  <a:pt x="102" y="194"/>
                </a:lnTo>
                <a:lnTo>
                  <a:pt x="97" y="197"/>
                </a:lnTo>
                <a:lnTo>
                  <a:pt x="93" y="197"/>
                </a:lnTo>
                <a:lnTo>
                  <a:pt x="85" y="197"/>
                </a:lnTo>
                <a:lnTo>
                  <a:pt x="77" y="197"/>
                </a:lnTo>
                <a:lnTo>
                  <a:pt x="66" y="194"/>
                </a:lnTo>
                <a:lnTo>
                  <a:pt x="55" y="189"/>
                </a:lnTo>
                <a:lnTo>
                  <a:pt x="49" y="184"/>
                </a:lnTo>
                <a:lnTo>
                  <a:pt x="45" y="183"/>
                </a:lnTo>
                <a:lnTo>
                  <a:pt x="44" y="183"/>
                </a:lnTo>
                <a:lnTo>
                  <a:pt x="41" y="184"/>
                </a:lnTo>
                <a:lnTo>
                  <a:pt x="39" y="184"/>
                </a:lnTo>
                <a:lnTo>
                  <a:pt x="36" y="186"/>
                </a:lnTo>
                <a:lnTo>
                  <a:pt x="33" y="186"/>
                </a:lnTo>
                <a:lnTo>
                  <a:pt x="28" y="183"/>
                </a:lnTo>
                <a:lnTo>
                  <a:pt x="27" y="180"/>
                </a:lnTo>
                <a:lnTo>
                  <a:pt x="25" y="176"/>
                </a:lnTo>
                <a:lnTo>
                  <a:pt x="25" y="173"/>
                </a:lnTo>
                <a:lnTo>
                  <a:pt x="25" y="172"/>
                </a:lnTo>
                <a:close/>
                <a:moveTo>
                  <a:pt x="41" y="118"/>
                </a:moveTo>
                <a:lnTo>
                  <a:pt x="41" y="118"/>
                </a:lnTo>
                <a:lnTo>
                  <a:pt x="41" y="120"/>
                </a:lnTo>
                <a:lnTo>
                  <a:pt x="39" y="124"/>
                </a:lnTo>
                <a:lnTo>
                  <a:pt x="38" y="129"/>
                </a:lnTo>
                <a:lnTo>
                  <a:pt x="33" y="129"/>
                </a:lnTo>
                <a:lnTo>
                  <a:pt x="30" y="129"/>
                </a:lnTo>
                <a:lnTo>
                  <a:pt x="27" y="128"/>
                </a:lnTo>
                <a:lnTo>
                  <a:pt x="25" y="126"/>
                </a:lnTo>
                <a:lnTo>
                  <a:pt x="23" y="123"/>
                </a:lnTo>
                <a:lnTo>
                  <a:pt x="23" y="118"/>
                </a:lnTo>
                <a:lnTo>
                  <a:pt x="23" y="113"/>
                </a:lnTo>
                <a:lnTo>
                  <a:pt x="17" y="113"/>
                </a:lnTo>
                <a:lnTo>
                  <a:pt x="12" y="115"/>
                </a:lnTo>
                <a:lnTo>
                  <a:pt x="11" y="116"/>
                </a:lnTo>
                <a:lnTo>
                  <a:pt x="11" y="120"/>
                </a:lnTo>
                <a:lnTo>
                  <a:pt x="9" y="129"/>
                </a:lnTo>
                <a:lnTo>
                  <a:pt x="9" y="139"/>
                </a:lnTo>
                <a:lnTo>
                  <a:pt x="11" y="142"/>
                </a:lnTo>
                <a:lnTo>
                  <a:pt x="14" y="145"/>
                </a:lnTo>
                <a:lnTo>
                  <a:pt x="20" y="156"/>
                </a:lnTo>
                <a:lnTo>
                  <a:pt x="25" y="161"/>
                </a:lnTo>
                <a:lnTo>
                  <a:pt x="31" y="164"/>
                </a:lnTo>
                <a:lnTo>
                  <a:pt x="33" y="162"/>
                </a:lnTo>
                <a:lnTo>
                  <a:pt x="36" y="161"/>
                </a:lnTo>
                <a:lnTo>
                  <a:pt x="38" y="161"/>
                </a:lnTo>
                <a:lnTo>
                  <a:pt x="42" y="161"/>
                </a:lnTo>
                <a:lnTo>
                  <a:pt x="45" y="162"/>
                </a:lnTo>
                <a:lnTo>
                  <a:pt x="49" y="165"/>
                </a:lnTo>
                <a:lnTo>
                  <a:pt x="49" y="170"/>
                </a:lnTo>
                <a:lnTo>
                  <a:pt x="49" y="172"/>
                </a:lnTo>
                <a:lnTo>
                  <a:pt x="50" y="173"/>
                </a:lnTo>
                <a:lnTo>
                  <a:pt x="53" y="175"/>
                </a:lnTo>
                <a:lnTo>
                  <a:pt x="75" y="184"/>
                </a:lnTo>
                <a:lnTo>
                  <a:pt x="85" y="187"/>
                </a:lnTo>
                <a:lnTo>
                  <a:pt x="94" y="189"/>
                </a:lnTo>
                <a:lnTo>
                  <a:pt x="99" y="187"/>
                </a:lnTo>
                <a:lnTo>
                  <a:pt x="102" y="187"/>
                </a:lnTo>
                <a:lnTo>
                  <a:pt x="105" y="184"/>
                </a:lnTo>
                <a:lnTo>
                  <a:pt x="109" y="183"/>
                </a:lnTo>
                <a:lnTo>
                  <a:pt x="109" y="180"/>
                </a:lnTo>
                <a:lnTo>
                  <a:pt x="110" y="172"/>
                </a:lnTo>
                <a:lnTo>
                  <a:pt x="107" y="165"/>
                </a:lnTo>
                <a:lnTo>
                  <a:pt x="104" y="159"/>
                </a:lnTo>
                <a:lnTo>
                  <a:pt x="101" y="154"/>
                </a:lnTo>
                <a:lnTo>
                  <a:pt x="97" y="153"/>
                </a:lnTo>
                <a:lnTo>
                  <a:pt x="96" y="150"/>
                </a:lnTo>
                <a:lnTo>
                  <a:pt x="88" y="145"/>
                </a:lnTo>
                <a:lnTo>
                  <a:pt x="86" y="143"/>
                </a:lnTo>
                <a:lnTo>
                  <a:pt x="86" y="146"/>
                </a:lnTo>
                <a:lnTo>
                  <a:pt x="88" y="146"/>
                </a:lnTo>
                <a:lnTo>
                  <a:pt x="88" y="150"/>
                </a:lnTo>
                <a:lnTo>
                  <a:pt x="88" y="153"/>
                </a:lnTo>
                <a:lnTo>
                  <a:pt x="88" y="154"/>
                </a:lnTo>
                <a:lnTo>
                  <a:pt x="86" y="159"/>
                </a:lnTo>
                <a:lnTo>
                  <a:pt x="83" y="162"/>
                </a:lnTo>
                <a:lnTo>
                  <a:pt x="82" y="164"/>
                </a:lnTo>
                <a:lnTo>
                  <a:pt x="77" y="164"/>
                </a:lnTo>
                <a:lnTo>
                  <a:pt x="71" y="161"/>
                </a:lnTo>
                <a:lnTo>
                  <a:pt x="69" y="157"/>
                </a:lnTo>
                <a:lnTo>
                  <a:pt x="69" y="154"/>
                </a:lnTo>
                <a:lnTo>
                  <a:pt x="69" y="150"/>
                </a:lnTo>
                <a:lnTo>
                  <a:pt x="72" y="146"/>
                </a:lnTo>
                <a:lnTo>
                  <a:pt x="75" y="145"/>
                </a:lnTo>
                <a:lnTo>
                  <a:pt x="79" y="143"/>
                </a:lnTo>
                <a:lnTo>
                  <a:pt x="85" y="143"/>
                </a:lnTo>
                <a:lnTo>
                  <a:pt x="77" y="137"/>
                </a:lnTo>
                <a:lnTo>
                  <a:pt x="64" y="131"/>
                </a:lnTo>
                <a:lnTo>
                  <a:pt x="55" y="128"/>
                </a:lnTo>
                <a:lnTo>
                  <a:pt x="52" y="126"/>
                </a:lnTo>
                <a:lnTo>
                  <a:pt x="44" y="120"/>
                </a:lnTo>
                <a:lnTo>
                  <a:pt x="41" y="118"/>
                </a:lnTo>
                <a:close/>
                <a:moveTo>
                  <a:pt x="131" y="19"/>
                </a:moveTo>
                <a:lnTo>
                  <a:pt x="131" y="19"/>
                </a:lnTo>
                <a:lnTo>
                  <a:pt x="134" y="30"/>
                </a:lnTo>
                <a:lnTo>
                  <a:pt x="135" y="28"/>
                </a:lnTo>
                <a:lnTo>
                  <a:pt x="135" y="27"/>
                </a:lnTo>
                <a:lnTo>
                  <a:pt x="134" y="23"/>
                </a:lnTo>
                <a:lnTo>
                  <a:pt x="135" y="22"/>
                </a:lnTo>
                <a:lnTo>
                  <a:pt x="137" y="22"/>
                </a:lnTo>
                <a:lnTo>
                  <a:pt x="139" y="23"/>
                </a:lnTo>
                <a:lnTo>
                  <a:pt x="140" y="27"/>
                </a:lnTo>
                <a:lnTo>
                  <a:pt x="143" y="25"/>
                </a:lnTo>
                <a:lnTo>
                  <a:pt x="140" y="19"/>
                </a:lnTo>
                <a:lnTo>
                  <a:pt x="139" y="19"/>
                </a:lnTo>
                <a:lnTo>
                  <a:pt x="134" y="17"/>
                </a:lnTo>
                <a:lnTo>
                  <a:pt x="132" y="17"/>
                </a:lnTo>
                <a:lnTo>
                  <a:pt x="131" y="19"/>
                </a:lnTo>
                <a:close/>
                <a:moveTo>
                  <a:pt x="56" y="44"/>
                </a:moveTo>
                <a:lnTo>
                  <a:pt x="56" y="44"/>
                </a:lnTo>
                <a:lnTo>
                  <a:pt x="58" y="41"/>
                </a:lnTo>
                <a:lnTo>
                  <a:pt x="63" y="38"/>
                </a:lnTo>
                <a:lnTo>
                  <a:pt x="63" y="36"/>
                </a:lnTo>
                <a:lnTo>
                  <a:pt x="66" y="34"/>
                </a:lnTo>
                <a:lnTo>
                  <a:pt x="72" y="30"/>
                </a:lnTo>
                <a:lnTo>
                  <a:pt x="80" y="23"/>
                </a:lnTo>
                <a:lnTo>
                  <a:pt x="82" y="22"/>
                </a:lnTo>
                <a:lnTo>
                  <a:pt x="82" y="19"/>
                </a:lnTo>
                <a:lnTo>
                  <a:pt x="74" y="23"/>
                </a:lnTo>
                <a:lnTo>
                  <a:pt x="68" y="30"/>
                </a:lnTo>
                <a:lnTo>
                  <a:pt x="61" y="38"/>
                </a:lnTo>
                <a:lnTo>
                  <a:pt x="56" y="44"/>
                </a:lnTo>
                <a:close/>
                <a:moveTo>
                  <a:pt x="94" y="107"/>
                </a:moveTo>
                <a:lnTo>
                  <a:pt x="94" y="107"/>
                </a:lnTo>
                <a:lnTo>
                  <a:pt x="96" y="104"/>
                </a:lnTo>
                <a:lnTo>
                  <a:pt x="102" y="98"/>
                </a:lnTo>
                <a:lnTo>
                  <a:pt x="99" y="93"/>
                </a:lnTo>
                <a:lnTo>
                  <a:pt x="90" y="104"/>
                </a:lnTo>
                <a:lnTo>
                  <a:pt x="94" y="107"/>
                </a:lnTo>
                <a:close/>
                <a:moveTo>
                  <a:pt x="85" y="19"/>
                </a:moveTo>
                <a:lnTo>
                  <a:pt x="85" y="19"/>
                </a:lnTo>
                <a:lnTo>
                  <a:pt x="86" y="19"/>
                </a:lnTo>
                <a:lnTo>
                  <a:pt x="97" y="12"/>
                </a:lnTo>
                <a:lnTo>
                  <a:pt x="110" y="9"/>
                </a:lnTo>
                <a:lnTo>
                  <a:pt x="113" y="9"/>
                </a:lnTo>
                <a:lnTo>
                  <a:pt x="113" y="8"/>
                </a:lnTo>
                <a:lnTo>
                  <a:pt x="107" y="8"/>
                </a:lnTo>
                <a:lnTo>
                  <a:pt x="99" y="11"/>
                </a:lnTo>
                <a:lnTo>
                  <a:pt x="90" y="14"/>
                </a:lnTo>
                <a:lnTo>
                  <a:pt x="83" y="19"/>
                </a:lnTo>
                <a:lnTo>
                  <a:pt x="85" y="19"/>
                </a:lnTo>
                <a:close/>
                <a:moveTo>
                  <a:pt x="82" y="66"/>
                </a:moveTo>
                <a:lnTo>
                  <a:pt x="82" y="66"/>
                </a:lnTo>
                <a:lnTo>
                  <a:pt x="86" y="63"/>
                </a:lnTo>
                <a:lnTo>
                  <a:pt x="85" y="53"/>
                </a:lnTo>
                <a:lnTo>
                  <a:pt x="80" y="57"/>
                </a:lnTo>
                <a:lnTo>
                  <a:pt x="80" y="58"/>
                </a:lnTo>
                <a:lnTo>
                  <a:pt x="80" y="61"/>
                </a:lnTo>
                <a:lnTo>
                  <a:pt x="82" y="66"/>
                </a:lnTo>
                <a:close/>
                <a:moveTo>
                  <a:pt x="47" y="52"/>
                </a:moveTo>
                <a:lnTo>
                  <a:pt x="47" y="52"/>
                </a:lnTo>
                <a:lnTo>
                  <a:pt x="41" y="60"/>
                </a:lnTo>
                <a:lnTo>
                  <a:pt x="36" y="66"/>
                </a:lnTo>
                <a:lnTo>
                  <a:pt x="31" y="74"/>
                </a:lnTo>
                <a:lnTo>
                  <a:pt x="30" y="79"/>
                </a:lnTo>
                <a:lnTo>
                  <a:pt x="31" y="80"/>
                </a:lnTo>
                <a:lnTo>
                  <a:pt x="34" y="72"/>
                </a:lnTo>
                <a:lnTo>
                  <a:pt x="41" y="60"/>
                </a:lnTo>
                <a:lnTo>
                  <a:pt x="42" y="58"/>
                </a:lnTo>
                <a:lnTo>
                  <a:pt x="42" y="57"/>
                </a:lnTo>
                <a:lnTo>
                  <a:pt x="44" y="57"/>
                </a:lnTo>
                <a:lnTo>
                  <a:pt x="47" y="52"/>
                </a:lnTo>
                <a:close/>
                <a:moveTo>
                  <a:pt x="110" y="50"/>
                </a:moveTo>
                <a:lnTo>
                  <a:pt x="110" y="50"/>
                </a:lnTo>
                <a:lnTo>
                  <a:pt x="104" y="52"/>
                </a:lnTo>
                <a:lnTo>
                  <a:pt x="107" y="60"/>
                </a:lnTo>
                <a:lnTo>
                  <a:pt x="112" y="58"/>
                </a:lnTo>
                <a:lnTo>
                  <a:pt x="110" y="50"/>
                </a:lnTo>
                <a:close/>
                <a:moveTo>
                  <a:pt x="150" y="94"/>
                </a:moveTo>
                <a:lnTo>
                  <a:pt x="150" y="94"/>
                </a:lnTo>
                <a:lnTo>
                  <a:pt x="151" y="94"/>
                </a:lnTo>
                <a:lnTo>
                  <a:pt x="157" y="85"/>
                </a:lnTo>
                <a:lnTo>
                  <a:pt x="148" y="87"/>
                </a:lnTo>
                <a:lnTo>
                  <a:pt x="150" y="94"/>
                </a:lnTo>
                <a:close/>
                <a:moveTo>
                  <a:pt x="126" y="22"/>
                </a:moveTo>
                <a:lnTo>
                  <a:pt x="126" y="22"/>
                </a:lnTo>
                <a:lnTo>
                  <a:pt x="121" y="27"/>
                </a:lnTo>
                <a:lnTo>
                  <a:pt x="123" y="30"/>
                </a:lnTo>
                <a:lnTo>
                  <a:pt x="126" y="30"/>
                </a:lnTo>
                <a:lnTo>
                  <a:pt x="127" y="30"/>
                </a:lnTo>
                <a:lnTo>
                  <a:pt x="127" y="28"/>
                </a:lnTo>
                <a:lnTo>
                  <a:pt x="126" y="22"/>
                </a:lnTo>
                <a:close/>
                <a:moveTo>
                  <a:pt x="94" y="53"/>
                </a:moveTo>
                <a:lnTo>
                  <a:pt x="94" y="53"/>
                </a:lnTo>
                <a:lnTo>
                  <a:pt x="94" y="55"/>
                </a:lnTo>
                <a:lnTo>
                  <a:pt x="91" y="55"/>
                </a:lnTo>
                <a:lnTo>
                  <a:pt x="90" y="55"/>
                </a:lnTo>
                <a:lnTo>
                  <a:pt x="90" y="53"/>
                </a:lnTo>
                <a:lnTo>
                  <a:pt x="90" y="50"/>
                </a:lnTo>
                <a:lnTo>
                  <a:pt x="88" y="52"/>
                </a:lnTo>
                <a:lnTo>
                  <a:pt x="91" y="60"/>
                </a:lnTo>
                <a:lnTo>
                  <a:pt x="97" y="57"/>
                </a:lnTo>
                <a:lnTo>
                  <a:pt x="97" y="55"/>
                </a:lnTo>
                <a:lnTo>
                  <a:pt x="96" y="55"/>
                </a:lnTo>
                <a:lnTo>
                  <a:pt x="94" y="53"/>
                </a:lnTo>
                <a:close/>
                <a:moveTo>
                  <a:pt x="113" y="139"/>
                </a:moveTo>
                <a:lnTo>
                  <a:pt x="113" y="139"/>
                </a:lnTo>
                <a:lnTo>
                  <a:pt x="115" y="135"/>
                </a:lnTo>
                <a:lnTo>
                  <a:pt x="116" y="134"/>
                </a:lnTo>
                <a:lnTo>
                  <a:pt x="113" y="134"/>
                </a:lnTo>
                <a:lnTo>
                  <a:pt x="105" y="137"/>
                </a:lnTo>
                <a:lnTo>
                  <a:pt x="105" y="139"/>
                </a:lnTo>
                <a:lnTo>
                  <a:pt x="105" y="140"/>
                </a:lnTo>
                <a:lnTo>
                  <a:pt x="105" y="142"/>
                </a:lnTo>
                <a:lnTo>
                  <a:pt x="109" y="139"/>
                </a:lnTo>
                <a:lnTo>
                  <a:pt x="110" y="139"/>
                </a:lnTo>
                <a:lnTo>
                  <a:pt x="113" y="139"/>
                </a:lnTo>
                <a:close/>
                <a:moveTo>
                  <a:pt x="90" y="39"/>
                </a:moveTo>
                <a:lnTo>
                  <a:pt x="90" y="39"/>
                </a:lnTo>
                <a:lnTo>
                  <a:pt x="94" y="36"/>
                </a:lnTo>
                <a:lnTo>
                  <a:pt x="94" y="34"/>
                </a:lnTo>
                <a:lnTo>
                  <a:pt x="96" y="28"/>
                </a:lnTo>
                <a:lnTo>
                  <a:pt x="96" y="27"/>
                </a:lnTo>
                <a:lnTo>
                  <a:pt x="94" y="28"/>
                </a:lnTo>
                <a:lnTo>
                  <a:pt x="90" y="34"/>
                </a:lnTo>
                <a:lnTo>
                  <a:pt x="90" y="36"/>
                </a:lnTo>
                <a:lnTo>
                  <a:pt x="90" y="39"/>
                </a:lnTo>
                <a:close/>
                <a:moveTo>
                  <a:pt x="148" y="41"/>
                </a:moveTo>
                <a:lnTo>
                  <a:pt x="148" y="41"/>
                </a:lnTo>
                <a:lnTo>
                  <a:pt x="146" y="41"/>
                </a:lnTo>
                <a:lnTo>
                  <a:pt x="140" y="31"/>
                </a:lnTo>
                <a:lnTo>
                  <a:pt x="142" y="38"/>
                </a:lnTo>
                <a:lnTo>
                  <a:pt x="142" y="41"/>
                </a:lnTo>
                <a:lnTo>
                  <a:pt x="143" y="41"/>
                </a:lnTo>
                <a:lnTo>
                  <a:pt x="145" y="42"/>
                </a:lnTo>
                <a:lnTo>
                  <a:pt x="146" y="42"/>
                </a:lnTo>
                <a:lnTo>
                  <a:pt x="148" y="41"/>
                </a:lnTo>
                <a:close/>
                <a:moveTo>
                  <a:pt x="96" y="6"/>
                </a:moveTo>
                <a:lnTo>
                  <a:pt x="96" y="6"/>
                </a:lnTo>
                <a:lnTo>
                  <a:pt x="107" y="4"/>
                </a:lnTo>
                <a:lnTo>
                  <a:pt x="120" y="3"/>
                </a:lnTo>
                <a:lnTo>
                  <a:pt x="113" y="3"/>
                </a:lnTo>
                <a:lnTo>
                  <a:pt x="107" y="3"/>
                </a:lnTo>
                <a:lnTo>
                  <a:pt x="101" y="4"/>
                </a:lnTo>
                <a:lnTo>
                  <a:pt x="96" y="6"/>
                </a:lnTo>
                <a:close/>
                <a:moveTo>
                  <a:pt x="55" y="58"/>
                </a:moveTo>
                <a:lnTo>
                  <a:pt x="55" y="58"/>
                </a:lnTo>
                <a:lnTo>
                  <a:pt x="53" y="58"/>
                </a:lnTo>
                <a:lnTo>
                  <a:pt x="47" y="68"/>
                </a:lnTo>
                <a:lnTo>
                  <a:pt x="47" y="69"/>
                </a:lnTo>
                <a:lnTo>
                  <a:pt x="47" y="71"/>
                </a:lnTo>
                <a:lnTo>
                  <a:pt x="53" y="61"/>
                </a:lnTo>
                <a:lnTo>
                  <a:pt x="55" y="58"/>
                </a:lnTo>
                <a:close/>
                <a:moveTo>
                  <a:pt x="83" y="38"/>
                </a:moveTo>
                <a:lnTo>
                  <a:pt x="83" y="38"/>
                </a:lnTo>
                <a:lnTo>
                  <a:pt x="83" y="39"/>
                </a:lnTo>
                <a:lnTo>
                  <a:pt x="82" y="41"/>
                </a:lnTo>
                <a:lnTo>
                  <a:pt x="82" y="45"/>
                </a:lnTo>
                <a:lnTo>
                  <a:pt x="80" y="47"/>
                </a:lnTo>
                <a:lnTo>
                  <a:pt x="83" y="47"/>
                </a:lnTo>
                <a:lnTo>
                  <a:pt x="82" y="44"/>
                </a:lnTo>
                <a:lnTo>
                  <a:pt x="83" y="44"/>
                </a:lnTo>
                <a:lnTo>
                  <a:pt x="86" y="42"/>
                </a:lnTo>
                <a:lnTo>
                  <a:pt x="88" y="41"/>
                </a:lnTo>
                <a:lnTo>
                  <a:pt x="86" y="39"/>
                </a:lnTo>
                <a:lnTo>
                  <a:pt x="83" y="38"/>
                </a:lnTo>
                <a:close/>
                <a:moveTo>
                  <a:pt x="77" y="82"/>
                </a:moveTo>
                <a:lnTo>
                  <a:pt x="77" y="82"/>
                </a:lnTo>
                <a:lnTo>
                  <a:pt x="77" y="80"/>
                </a:lnTo>
                <a:lnTo>
                  <a:pt x="77" y="79"/>
                </a:lnTo>
                <a:lnTo>
                  <a:pt x="77" y="77"/>
                </a:lnTo>
                <a:lnTo>
                  <a:pt x="75" y="75"/>
                </a:lnTo>
                <a:lnTo>
                  <a:pt x="72" y="74"/>
                </a:lnTo>
                <a:lnTo>
                  <a:pt x="71" y="74"/>
                </a:lnTo>
                <a:lnTo>
                  <a:pt x="69" y="74"/>
                </a:lnTo>
                <a:lnTo>
                  <a:pt x="69" y="75"/>
                </a:lnTo>
                <a:lnTo>
                  <a:pt x="77" y="82"/>
                </a:lnTo>
                <a:close/>
                <a:moveTo>
                  <a:pt x="143" y="16"/>
                </a:moveTo>
                <a:lnTo>
                  <a:pt x="143" y="16"/>
                </a:lnTo>
                <a:lnTo>
                  <a:pt x="145" y="17"/>
                </a:lnTo>
                <a:lnTo>
                  <a:pt x="154" y="22"/>
                </a:lnTo>
                <a:lnTo>
                  <a:pt x="156" y="22"/>
                </a:lnTo>
                <a:lnTo>
                  <a:pt x="156" y="20"/>
                </a:lnTo>
                <a:lnTo>
                  <a:pt x="154" y="19"/>
                </a:lnTo>
                <a:lnTo>
                  <a:pt x="154" y="17"/>
                </a:lnTo>
                <a:lnTo>
                  <a:pt x="153" y="17"/>
                </a:lnTo>
                <a:lnTo>
                  <a:pt x="145" y="16"/>
                </a:lnTo>
                <a:lnTo>
                  <a:pt x="143" y="16"/>
                </a:lnTo>
                <a:close/>
                <a:moveTo>
                  <a:pt x="150" y="41"/>
                </a:moveTo>
                <a:lnTo>
                  <a:pt x="150" y="41"/>
                </a:lnTo>
                <a:lnTo>
                  <a:pt x="151" y="41"/>
                </a:lnTo>
                <a:lnTo>
                  <a:pt x="150" y="34"/>
                </a:lnTo>
                <a:lnTo>
                  <a:pt x="146" y="33"/>
                </a:lnTo>
                <a:lnTo>
                  <a:pt x="146" y="31"/>
                </a:lnTo>
                <a:lnTo>
                  <a:pt x="145" y="28"/>
                </a:lnTo>
                <a:lnTo>
                  <a:pt x="142" y="28"/>
                </a:lnTo>
                <a:lnTo>
                  <a:pt x="150" y="41"/>
                </a:lnTo>
                <a:close/>
                <a:moveTo>
                  <a:pt x="113" y="66"/>
                </a:moveTo>
                <a:lnTo>
                  <a:pt x="113" y="66"/>
                </a:lnTo>
                <a:lnTo>
                  <a:pt x="110" y="68"/>
                </a:lnTo>
                <a:lnTo>
                  <a:pt x="113" y="75"/>
                </a:lnTo>
                <a:lnTo>
                  <a:pt x="115" y="74"/>
                </a:lnTo>
                <a:lnTo>
                  <a:pt x="113" y="66"/>
                </a:lnTo>
                <a:close/>
                <a:moveTo>
                  <a:pt x="71" y="82"/>
                </a:moveTo>
                <a:lnTo>
                  <a:pt x="71" y="82"/>
                </a:lnTo>
                <a:lnTo>
                  <a:pt x="64" y="79"/>
                </a:lnTo>
                <a:lnTo>
                  <a:pt x="64" y="83"/>
                </a:lnTo>
                <a:lnTo>
                  <a:pt x="66" y="83"/>
                </a:lnTo>
                <a:lnTo>
                  <a:pt x="69" y="87"/>
                </a:lnTo>
                <a:lnTo>
                  <a:pt x="71" y="82"/>
                </a:lnTo>
                <a:close/>
                <a:moveTo>
                  <a:pt x="124" y="80"/>
                </a:moveTo>
                <a:lnTo>
                  <a:pt x="124" y="80"/>
                </a:lnTo>
                <a:lnTo>
                  <a:pt x="131" y="77"/>
                </a:lnTo>
                <a:lnTo>
                  <a:pt x="131" y="74"/>
                </a:lnTo>
                <a:lnTo>
                  <a:pt x="123" y="77"/>
                </a:lnTo>
                <a:lnTo>
                  <a:pt x="124" y="80"/>
                </a:lnTo>
                <a:close/>
                <a:moveTo>
                  <a:pt x="110" y="17"/>
                </a:moveTo>
                <a:lnTo>
                  <a:pt x="110" y="17"/>
                </a:lnTo>
                <a:lnTo>
                  <a:pt x="105" y="19"/>
                </a:lnTo>
                <a:lnTo>
                  <a:pt x="102" y="20"/>
                </a:lnTo>
                <a:lnTo>
                  <a:pt x="102" y="23"/>
                </a:lnTo>
                <a:lnTo>
                  <a:pt x="105" y="23"/>
                </a:lnTo>
                <a:lnTo>
                  <a:pt x="109" y="22"/>
                </a:lnTo>
                <a:lnTo>
                  <a:pt x="109" y="20"/>
                </a:lnTo>
                <a:lnTo>
                  <a:pt x="110" y="17"/>
                </a:lnTo>
                <a:close/>
                <a:moveTo>
                  <a:pt x="75" y="63"/>
                </a:moveTo>
                <a:lnTo>
                  <a:pt x="75" y="63"/>
                </a:lnTo>
                <a:lnTo>
                  <a:pt x="69" y="69"/>
                </a:lnTo>
                <a:lnTo>
                  <a:pt x="71" y="69"/>
                </a:lnTo>
                <a:lnTo>
                  <a:pt x="72" y="69"/>
                </a:lnTo>
                <a:lnTo>
                  <a:pt x="75" y="68"/>
                </a:lnTo>
                <a:lnTo>
                  <a:pt x="75" y="63"/>
                </a:lnTo>
                <a:close/>
                <a:moveTo>
                  <a:pt x="63" y="53"/>
                </a:moveTo>
                <a:lnTo>
                  <a:pt x="63" y="53"/>
                </a:lnTo>
                <a:lnTo>
                  <a:pt x="66" y="50"/>
                </a:lnTo>
                <a:lnTo>
                  <a:pt x="66" y="49"/>
                </a:lnTo>
                <a:lnTo>
                  <a:pt x="66" y="45"/>
                </a:lnTo>
                <a:lnTo>
                  <a:pt x="61" y="50"/>
                </a:lnTo>
                <a:lnTo>
                  <a:pt x="63" y="53"/>
                </a:lnTo>
                <a:close/>
                <a:moveTo>
                  <a:pt x="97" y="82"/>
                </a:moveTo>
                <a:lnTo>
                  <a:pt x="97" y="82"/>
                </a:lnTo>
                <a:lnTo>
                  <a:pt x="99" y="87"/>
                </a:lnTo>
                <a:lnTo>
                  <a:pt x="101" y="87"/>
                </a:lnTo>
                <a:lnTo>
                  <a:pt x="102" y="87"/>
                </a:lnTo>
                <a:lnTo>
                  <a:pt x="102" y="85"/>
                </a:lnTo>
                <a:lnTo>
                  <a:pt x="102" y="80"/>
                </a:lnTo>
                <a:lnTo>
                  <a:pt x="101" y="79"/>
                </a:lnTo>
                <a:lnTo>
                  <a:pt x="97" y="82"/>
                </a:lnTo>
                <a:close/>
                <a:moveTo>
                  <a:pt x="49" y="85"/>
                </a:moveTo>
                <a:lnTo>
                  <a:pt x="49" y="85"/>
                </a:lnTo>
                <a:lnTo>
                  <a:pt x="44" y="91"/>
                </a:lnTo>
                <a:lnTo>
                  <a:pt x="44" y="94"/>
                </a:lnTo>
                <a:lnTo>
                  <a:pt x="49" y="90"/>
                </a:lnTo>
                <a:lnTo>
                  <a:pt x="50" y="88"/>
                </a:lnTo>
                <a:lnTo>
                  <a:pt x="49" y="85"/>
                </a:lnTo>
                <a:close/>
                <a:moveTo>
                  <a:pt x="110" y="79"/>
                </a:moveTo>
                <a:lnTo>
                  <a:pt x="110" y="79"/>
                </a:lnTo>
                <a:lnTo>
                  <a:pt x="109" y="72"/>
                </a:lnTo>
                <a:lnTo>
                  <a:pt x="105" y="75"/>
                </a:lnTo>
                <a:lnTo>
                  <a:pt x="109" y="80"/>
                </a:lnTo>
                <a:lnTo>
                  <a:pt x="110" y="79"/>
                </a:lnTo>
                <a:close/>
                <a:moveTo>
                  <a:pt x="52" y="87"/>
                </a:moveTo>
                <a:lnTo>
                  <a:pt x="52" y="87"/>
                </a:lnTo>
                <a:lnTo>
                  <a:pt x="53" y="85"/>
                </a:lnTo>
                <a:lnTo>
                  <a:pt x="53" y="83"/>
                </a:lnTo>
                <a:lnTo>
                  <a:pt x="53" y="80"/>
                </a:lnTo>
                <a:lnTo>
                  <a:pt x="53" y="77"/>
                </a:lnTo>
                <a:lnTo>
                  <a:pt x="50" y="80"/>
                </a:lnTo>
                <a:lnTo>
                  <a:pt x="52" y="87"/>
                </a:lnTo>
                <a:close/>
                <a:moveTo>
                  <a:pt x="156" y="36"/>
                </a:moveTo>
                <a:lnTo>
                  <a:pt x="156" y="36"/>
                </a:lnTo>
                <a:lnTo>
                  <a:pt x="156" y="34"/>
                </a:lnTo>
                <a:lnTo>
                  <a:pt x="156" y="33"/>
                </a:lnTo>
                <a:lnTo>
                  <a:pt x="156" y="31"/>
                </a:lnTo>
                <a:lnTo>
                  <a:pt x="157" y="31"/>
                </a:lnTo>
                <a:lnTo>
                  <a:pt x="156" y="27"/>
                </a:lnTo>
                <a:lnTo>
                  <a:pt x="154" y="27"/>
                </a:lnTo>
                <a:lnTo>
                  <a:pt x="153" y="25"/>
                </a:lnTo>
                <a:lnTo>
                  <a:pt x="151" y="25"/>
                </a:lnTo>
                <a:lnTo>
                  <a:pt x="154" y="30"/>
                </a:lnTo>
                <a:lnTo>
                  <a:pt x="156" y="36"/>
                </a:lnTo>
                <a:close/>
                <a:moveTo>
                  <a:pt x="15" y="105"/>
                </a:moveTo>
                <a:lnTo>
                  <a:pt x="15" y="105"/>
                </a:lnTo>
                <a:lnTo>
                  <a:pt x="17" y="102"/>
                </a:lnTo>
                <a:lnTo>
                  <a:pt x="20" y="94"/>
                </a:lnTo>
                <a:lnTo>
                  <a:pt x="20" y="93"/>
                </a:lnTo>
                <a:lnTo>
                  <a:pt x="14" y="104"/>
                </a:lnTo>
                <a:lnTo>
                  <a:pt x="15" y="105"/>
                </a:lnTo>
                <a:close/>
                <a:moveTo>
                  <a:pt x="74" y="52"/>
                </a:moveTo>
                <a:lnTo>
                  <a:pt x="74" y="52"/>
                </a:lnTo>
                <a:lnTo>
                  <a:pt x="72" y="47"/>
                </a:lnTo>
                <a:lnTo>
                  <a:pt x="71" y="50"/>
                </a:lnTo>
                <a:lnTo>
                  <a:pt x="69" y="50"/>
                </a:lnTo>
                <a:lnTo>
                  <a:pt x="69" y="55"/>
                </a:lnTo>
                <a:lnTo>
                  <a:pt x="74" y="52"/>
                </a:lnTo>
                <a:close/>
                <a:moveTo>
                  <a:pt x="28" y="99"/>
                </a:moveTo>
                <a:lnTo>
                  <a:pt x="28" y="99"/>
                </a:lnTo>
                <a:lnTo>
                  <a:pt x="31" y="99"/>
                </a:lnTo>
                <a:lnTo>
                  <a:pt x="31" y="91"/>
                </a:lnTo>
                <a:lnTo>
                  <a:pt x="30" y="93"/>
                </a:lnTo>
                <a:lnTo>
                  <a:pt x="30" y="94"/>
                </a:lnTo>
                <a:lnTo>
                  <a:pt x="28" y="96"/>
                </a:lnTo>
                <a:lnTo>
                  <a:pt x="28" y="99"/>
                </a:lnTo>
                <a:close/>
                <a:moveTo>
                  <a:pt x="86" y="66"/>
                </a:moveTo>
                <a:lnTo>
                  <a:pt x="86" y="66"/>
                </a:lnTo>
                <a:lnTo>
                  <a:pt x="82" y="69"/>
                </a:lnTo>
                <a:lnTo>
                  <a:pt x="83" y="74"/>
                </a:lnTo>
                <a:lnTo>
                  <a:pt x="86" y="69"/>
                </a:lnTo>
                <a:lnTo>
                  <a:pt x="86" y="66"/>
                </a:lnTo>
                <a:close/>
                <a:moveTo>
                  <a:pt x="77" y="93"/>
                </a:moveTo>
                <a:lnTo>
                  <a:pt x="77" y="93"/>
                </a:lnTo>
                <a:lnTo>
                  <a:pt x="77" y="88"/>
                </a:lnTo>
                <a:lnTo>
                  <a:pt x="75" y="88"/>
                </a:lnTo>
                <a:lnTo>
                  <a:pt x="74" y="87"/>
                </a:lnTo>
                <a:lnTo>
                  <a:pt x="74" y="83"/>
                </a:lnTo>
                <a:lnTo>
                  <a:pt x="72" y="90"/>
                </a:lnTo>
                <a:lnTo>
                  <a:pt x="74" y="90"/>
                </a:lnTo>
                <a:lnTo>
                  <a:pt x="77" y="93"/>
                </a:lnTo>
                <a:close/>
                <a:moveTo>
                  <a:pt x="120" y="64"/>
                </a:moveTo>
                <a:lnTo>
                  <a:pt x="120" y="64"/>
                </a:lnTo>
                <a:lnTo>
                  <a:pt x="116" y="64"/>
                </a:lnTo>
                <a:lnTo>
                  <a:pt x="118" y="71"/>
                </a:lnTo>
                <a:lnTo>
                  <a:pt x="121" y="68"/>
                </a:lnTo>
                <a:lnTo>
                  <a:pt x="120" y="64"/>
                </a:lnTo>
                <a:close/>
                <a:moveTo>
                  <a:pt x="121" y="126"/>
                </a:moveTo>
                <a:lnTo>
                  <a:pt x="121" y="126"/>
                </a:lnTo>
                <a:lnTo>
                  <a:pt x="124" y="124"/>
                </a:lnTo>
                <a:lnTo>
                  <a:pt x="126" y="121"/>
                </a:lnTo>
                <a:lnTo>
                  <a:pt x="124" y="120"/>
                </a:lnTo>
                <a:lnTo>
                  <a:pt x="123" y="121"/>
                </a:lnTo>
                <a:lnTo>
                  <a:pt x="121" y="123"/>
                </a:lnTo>
                <a:lnTo>
                  <a:pt x="121" y="126"/>
                </a:lnTo>
                <a:close/>
                <a:moveTo>
                  <a:pt x="38" y="83"/>
                </a:moveTo>
                <a:lnTo>
                  <a:pt x="38" y="83"/>
                </a:lnTo>
                <a:lnTo>
                  <a:pt x="41" y="85"/>
                </a:lnTo>
                <a:lnTo>
                  <a:pt x="41" y="83"/>
                </a:lnTo>
                <a:lnTo>
                  <a:pt x="41" y="77"/>
                </a:lnTo>
                <a:lnTo>
                  <a:pt x="39" y="77"/>
                </a:lnTo>
                <a:lnTo>
                  <a:pt x="38" y="80"/>
                </a:lnTo>
                <a:lnTo>
                  <a:pt x="38" y="82"/>
                </a:lnTo>
                <a:lnTo>
                  <a:pt x="38" y="83"/>
                </a:lnTo>
                <a:close/>
                <a:moveTo>
                  <a:pt x="113" y="107"/>
                </a:moveTo>
                <a:lnTo>
                  <a:pt x="113" y="107"/>
                </a:lnTo>
                <a:lnTo>
                  <a:pt x="118" y="105"/>
                </a:lnTo>
                <a:lnTo>
                  <a:pt x="120" y="105"/>
                </a:lnTo>
                <a:lnTo>
                  <a:pt x="120" y="104"/>
                </a:lnTo>
                <a:lnTo>
                  <a:pt x="118" y="101"/>
                </a:lnTo>
                <a:lnTo>
                  <a:pt x="115" y="104"/>
                </a:lnTo>
                <a:lnTo>
                  <a:pt x="113" y="107"/>
                </a:lnTo>
                <a:close/>
                <a:moveTo>
                  <a:pt x="154" y="72"/>
                </a:moveTo>
                <a:lnTo>
                  <a:pt x="154" y="72"/>
                </a:lnTo>
                <a:lnTo>
                  <a:pt x="153" y="72"/>
                </a:lnTo>
                <a:lnTo>
                  <a:pt x="151" y="74"/>
                </a:lnTo>
                <a:lnTo>
                  <a:pt x="156" y="79"/>
                </a:lnTo>
                <a:lnTo>
                  <a:pt x="154" y="72"/>
                </a:lnTo>
                <a:close/>
                <a:moveTo>
                  <a:pt x="137" y="105"/>
                </a:moveTo>
                <a:lnTo>
                  <a:pt x="137" y="105"/>
                </a:lnTo>
                <a:lnTo>
                  <a:pt x="140" y="99"/>
                </a:lnTo>
                <a:lnTo>
                  <a:pt x="137" y="101"/>
                </a:lnTo>
                <a:lnTo>
                  <a:pt x="137" y="105"/>
                </a:lnTo>
                <a:close/>
                <a:moveTo>
                  <a:pt x="96" y="121"/>
                </a:moveTo>
                <a:lnTo>
                  <a:pt x="96" y="121"/>
                </a:lnTo>
                <a:lnTo>
                  <a:pt x="97" y="124"/>
                </a:lnTo>
                <a:lnTo>
                  <a:pt x="99" y="123"/>
                </a:lnTo>
                <a:lnTo>
                  <a:pt x="101" y="123"/>
                </a:lnTo>
                <a:lnTo>
                  <a:pt x="101" y="118"/>
                </a:lnTo>
                <a:lnTo>
                  <a:pt x="96" y="121"/>
                </a:lnTo>
                <a:close/>
                <a:moveTo>
                  <a:pt x="97" y="16"/>
                </a:moveTo>
                <a:lnTo>
                  <a:pt x="97" y="16"/>
                </a:lnTo>
                <a:lnTo>
                  <a:pt x="91" y="19"/>
                </a:lnTo>
                <a:lnTo>
                  <a:pt x="86" y="22"/>
                </a:lnTo>
                <a:lnTo>
                  <a:pt x="88" y="22"/>
                </a:lnTo>
                <a:lnTo>
                  <a:pt x="96" y="19"/>
                </a:lnTo>
                <a:lnTo>
                  <a:pt x="97" y="17"/>
                </a:lnTo>
                <a:lnTo>
                  <a:pt x="97" y="16"/>
                </a:lnTo>
                <a:close/>
                <a:moveTo>
                  <a:pt x="56" y="74"/>
                </a:moveTo>
                <a:lnTo>
                  <a:pt x="56" y="74"/>
                </a:lnTo>
                <a:lnTo>
                  <a:pt x="60" y="74"/>
                </a:lnTo>
                <a:lnTo>
                  <a:pt x="63" y="75"/>
                </a:lnTo>
                <a:lnTo>
                  <a:pt x="64" y="75"/>
                </a:lnTo>
                <a:lnTo>
                  <a:pt x="60" y="71"/>
                </a:lnTo>
                <a:lnTo>
                  <a:pt x="56" y="74"/>
                </a:lnTo>
                <a:close/>
                <a:moveTo>
                  <a:pt x="63" y="102"/>
                </a:moveTo>
                <a:lnTo>
                  <a:pt x="63" y="102"/>
                </a:lnTo>
                <a:lnTo>
                  <a:pt x="66" y="104"/>
                </a:lnTo>
                <a:lnTo>
                  <a:pt x="68" y="101"/>
                </a:lnTo>
                <a:lnTo>
                  <a:pt x="66" y="98"/>
                </a:lnTo>
                <a:lnTo>
                  <a:pt x="63" y="102"/>
                </a:lnTo>
                <a:close/>
                <a:moveTo>
                  <a:pt x="107" y="87"/>
                </a:moveTo>
                <a:lnTo>
                  <a:pt x="107" y="87"/>
                </a:lnTo>
                <a:lnTo>
                  <a:pt x="107" y="88"/>
                </a:lnTo>
                <a:lnTo>
                  <a:pt x="107" y="93"/>
                </a:lnTo>
                <a:lnTo>
                  <a:pt x="110" y="91"/>
                </a:lnTo>
                <a:lnTo>
                  <a:pt x="107" y="87"/>
                </a:lnTo>
                <a:close/>
                <a:moveTo>
                  <a:pt x="129" y="121"/>
                </a:moveTo>
                <a:lnTo>
                  <a:pt x="129" y="121"/>
                </a:lnTo>
                <a:lnTo>
                  <a:pt x="131" y="121"/>
                </a:lnTo>
                <a:lnTo>
                  <a:pt x="132" y="118"/>
                </a:lnTo>
                <a:lnTo>
                  <a:pt x="129" y="115"/>
                </a:lnTo>
                <a:lnTo>
                  <a:pt x="127" y="116"/>
                </a:lnTo>
                <a:lnTo>
                  <a:pt x="127" y="118"/>
                </a:lnTo>
                <a:lnTo>
                  <a:pt x="129" y="121"/>
                </a:lnTo>
                <a:close/>
                <a:moveTo>
                  <a:pt x="109" y="112"/>
                </a:moveTo>
                <a:lnTo>
                  <a:pt x="109" y="112"/>
                </a:lnTo>
                <a:lnTo>
                  <a:pt x="109" y="110"/>
                </a:lnTo>
                <a:lnTo>
                  <a:pt x="109" y="109"/>
                </a:lnTo>
                <a:lnTo>
                  <a:pt x="109" y="107"/>
                </a:lnTo>
                <a:lnTo>
                  <a:pt x="110" y="105"/>
                </a:lnTo>
                <a:lnTo>
                  <a:pt x="112" y="104"/>
                </a:lnTo>
                <a:lnTo>
                  <a:pt x="113" y="99"/>
                </a:lnTo>
                <a:lnTo>
                  <a:pt x="109" y="105"/>
                </a:lnTo>
                <a:lnTo>
                  <a:pt x="109" y="112"/>
                </a:lnTo>
                <a:close/>
                <a:moveTo>
                  <a:pt x="137" y="80"/>
                </a:moveTo>
                <a:lnTo>
                  <a:pt x="137" y="80"/>
                </a:lnTo>
                <a:lnTo>
                  <a:pt x="134" y="82"/>
                </a:lnTo>
                <a:lnTo>
                  <a:pt x="135" y="87"/>
                </a:lnTo>
                <a:lnTo>
                  <a:pt x="137" y="85"/>
                </a:lnTo>
                <a:lnTo>
                  <a:pt x="137" y="83"/>
                </a:lnTo>
                <a:lnTo>
                  <a:pt x="137" y="82"/>
                </a:lnTo>
                <a:lnTo>
                  <a:pt x="137" y="80"/>
                </a:lnTo>
                <a:close/>
                <a:moveTo>
                  <a:pt x="110" y="36"/>
                </a:moveTo>
                <a:lnTo>
                  <a:pt x="110" y="36"/>
                </a:lnTo>
                <a:lnTo>
                  <a:pt x="112" y="39"/>
                </a:lnTo>
                <a:lnTo>
                  <a:pt x="115" y="38"/>
                </a:lnTo>
                <a:lnTo>
                  <a:pt x="115" y="34"/>
                </a:lnTo>
                <a:lnTo>
                  <a:pt x="110" y="36"/>
                </a:lnTo>
                <a:close/>
                <a:moveTo>
                  <a:pt x="101" y="53"/>
                </a:moveTo>
                <a:lnTo>
                  <a:pt x="101" y="53"/>
                </a:lnTo>
                <a:lnTo>
                  <a:pt x="102" y="63"/>
                </a:lnTo>
                <a:lnTo>
                  <a:pt x="104" y="61"/>
                </a:lnTo>
                <a:lnTo>
                  <a:pt x="101" y="53"/>
                </a:lnTo>
                <a:close/>
                <a:moveTo>
                  <a:pt x="113" y="25"/>
                </a:moveTo>
                <a:lnTo>
                  <a:pt x="113" y="25"/>
                </a:lnTo>
                <a:lnTo>
                  <a:pt x="110" y="27"/>
                </a:lnTo>
                <a:lnTo>
                  <a:pt x="109" y="31"/>
                </a:lnTo>
                <a:lnTo>
                  <a:pt x="113" y="28"/>
                </a:lnTo>
                <a:lnTo>
                  <a:pt x="113" y="27"/>
                </a:lnTo>
                <a:lnTo>
                  <a:pt x="113" y="25"/>
                </a:lnTo>
                <a:close/>
                <a:moveTo>
                  <a:pt x="175" y="28"/>
                </a:moveTo>
                <a:lnTo>
                  <a:pt x="175" y="28"/>
                </a:lnTo>
                <a:lnTo>
                  <a:pt x="172" y="23"/>
                </a:lnTo>
                <a:lnTo>
                  <a:pt x="167" y="19"/>
                </a:lnTo>
                <a:lnTo>
                  <a:pt x="170" y="23"/>
                </a:lnTo>
                <a:lnTo>
                  <a:pt x="175" y="28"/>
                </a:lnTo>
                <a:close/>
                <a:moveTo>
                  <a:pt x="135" y="91"/>
                </a:moveTo>
                <a:lnTo>
                  <a:pt x="135" y="91"/>
                </a:lnTo>
                <a:lnTo>
                  <a:pt x="139" y="93"/>
                </a:lnTo>
                <a:lnTo>
                  <a:pt x="142" y="93"/>
                </a:lnTo>
                <a:lnTo>
                  <a:pt x="140" y="90"/>
                </a:lnTo>
                <a:lnTo>
                  <a:pt x="135" y="91"/>
                </a:lnTo>
                <a:close/>
                <a:moveTo>
                  <a:pt x="33" y="120"/>
                </a:moveTo>
                <a:lnTo>
                  <a:pt x="33" y="120"/>
                </a:lnTo>
                <a:lnTo>
                  <a:pt x="36" y="120"/>
                </a:lnTo>
                <a:lnTo>
                  <a:pt x="36" y="118"/>
                </a:lnTo>
                <a:lnTo>
                  <a:pt x="36" y="116"/>
                </a:lnTo>
                <a:lnTo>
                  <a:pt x="33" y="115"/>
                </a:lnTo>
                <a:lnTo>
                  <a:pt x="33" y="118"/>
                </a:lnTo>
                <a:lnTo>
                  <a:pt x="33" y="120"/>
                </a:lnTo>
                <a:close/>
                <a:moveTo>
                  <a:pt x="8" y="140"/>
                </a:moveTo>
                <a:lnTo>
                  <a:pt x="8" y="140"/>
                </a:lnTo>
                <a:lnTo>
                  <a:pt x="6" y="132"/>
                </a:lnTo>
                <a:lnTo>
                  <a:pt x="6" y="126"/>
                </a:lnTo>
                <a:lnTo>
                  <a:pt x="6" y="132"/>
                </a:lnTo>
                <a:lnTo>
                  <a:pt x="6" y="137"/>
                </a:lnTo>
                <a:lnTo>
                  <a:pt x="8" y="140"/>
                </a:lnTo>
                <a:close/>
                <a:moveTo>
                  <a:pt x="77" y="50"/>
                </a:moveTo>
                <a:lnTo>
                  <a:pt x="77" y="50"/>
                </a:lnTo>
                <a:lnTo>
                  <a:pt x="77" y="49"/>
                </a:lnTo>
                <a:lnTo>
                  <a:pt x="79" y="45"/>
                </a:lnTo>
                <a:lnTo>
                  <a:pt x="79" y="44"/>
                </a:lnTo>
                <a:lnTo>
                  <a:pt x="79" y="42"/>
                </a:lnTo>
                <a:lnTo>
                  <a:pt x="75" y="45"/>
                </a:lnTo>
                <a:lnTo>
                  <a:pt x="77" y="50"/>
                </a:lnTo>
                <a:close/>
                <a:moveTo>
                  <a:pt x="99" y="61"/>
                </a:moveTo>
                <a:lnTo>
                  <a:pt x="99" y="61"/>
                </a:lnTo>
                <a:lnTo>
                  <a:pt x="93" y="68"/>
                </a:lnTo>
                <a:lnTo>
                  <a:pt x="94" y="68"/>
                </a:lnTo>
                <a:lnTo>
                  <a:pt x="99" y="64"/>
                </a:lnTo>
                <a:lnTo>
                  <a:pt x="99" y="61"/>
                </a:lnTo>
                <a:close/>
                <a:moveTo>
                  <a:pt x="132" y="58"/>
                </a:moveTo>
                <a:lnTo>
                  <a:pt x="132" y="58"/>
                </a:lnTo>
                <a:lnTo>
                  <a:pt x="127" y="60"/>
                </a:lnTo>
                <a:lnTo>
                  <a:pt x="127" y="63"/>
                </a:lnTo>
                <a:lnTo>
                  <a:pt x="132" y="58"/>
                </a:lnTo>
                <a:close/>
                <a:moveTo>
                  <a:pt x="150" y="55"/>
                </a:moveTo>
                <a:lnTo>
                  <a:pt x="150" y="55"/>
                </a:lnTo>
                <a:lnTo>
                  <a:pt x="150" y="49"/>
                </a:lnTo>
                <a:lnTo>
                  <a:pt x="146" y="52"/>
                </a:lnTo>
                <a:lnTo>
                  <a:pt x="148" y="53"/>
                </a:lnTo>
                <a:lnTo>
                  <a:pt x="150" y="55"/>
                </a:lnTo>
                <a:close/>
                <a:moveTo>
                  <a:pt x="75" y="42"/>
                </a:moveTo>
                <a:lnTo>
                  <a:pt x="75" y="42"/>
                </a:lnTo>
                <a:lnTo>
                  <a:pt x="79" y="39"/>
                </a:lnTo>
                <a:lnTo>
                  <a:pt x="79" y="36"/>
                </a:lnTo>
                <a:lnTo>
                  <a:pt x="74" y="39"/>
                </a:lnTo>
                <a:lnTo>
                  <a:pt x="75" y="42"/>
                </a:lnTo>
                <a:close/>
                <a:moveTo>
                  <a:pt x="142" y="60"/>
                </a:moveTo>
                <a:lnTo>
                  <a:pt x="142" y="60"/>
                </a:lnTo>
                <a:lnTo>
                  <a:pt x="140" y="57"/>
                </a:lnTo>
                <a:lnTo>
                  <a:pt x="139" y="58"/>
                </a:lnTo>
                <a:lnTo>
                  <a:pt x="139" y="60"/>
                </a:lnTo>
                <a:lnTo>
                  <a:pt x="139" y="61"/>
                </a:lnTo>
                <a:lnTo>
                  <a:pt x="142" y="60"/>
                </a:lnTo>
                <a:close/>
                <a:moveTo>
                  <a:pt x="60" y="57"/>
                </a:moveTo>
                <a:lnTo>
                  <a:pt x="60" y="57"/>
                </a:lnTo>
                <a:lnTo>
                  <a:pt x="58" y="52"/>
                </a:lnTo>
                <a:lnTo>
                  <a:pt x="58" y="53"/>
                </a:lnTo>
                <a:lnTo>
                  <a:pt x="58" y="58"/>
                </a:lnTo>
                <a:lnTo>
                  <a:pt x="60" y="57"/>
                </a:lnTo>
                <a:close/>
                <a:moveTo>
                  <a:pt x="131" y="82"/>
                </a:moveTo>
                <a:lnTo>
                  <a:pt x="131" y="82"/>
                </a:lnTo>
                <a:lnTo>
                  <a:pt x="126" y="87"/>
                </a:lnTo>
                <a:lnTo>
                  <a:pt x="129" y="85"/>
                </a:lnTo>
                <a:lnTo>
                  <a:pt x="132" y="88"/>
                </a:lnTo>
                <a:lnTo>
                  <a:pt x="131" y="82"/>
                </a:lnTo>
                <a:close/>
                <a:moveTo>
                  <a:pt x="109" y="153"/>
                </a:moveTo>
                <a:lnTo>
                  <a:pt x="109" y="153"/>
                </a:lnTo>
                <a:lnTo>
                  <a:pt x="110" y="146"/>
                </a:lnTo>
                <a:lnTo>
                  <a:pt x="107" y="146"/>
                </a:lnTo>
                <a:lnTo>
                  <a:pt x="109" y="153"/>
                </a:lnTo>
                <a:close/>
                <a:moveTo>
                  <a:pt x="176" y="44"/>
                </a:moveTo>
                <a:lnTo>
                  <a:pt x="176" y="44"/>
                </a:lnTo>
                <a:lnTo>
                  <a:pt x="176" y="39"/>
                </a:lnTo>
                <a:lnTo>
                  <a:pt x="175" y="34"/>
                </a:lnTo>
                <a:lnTo>
                  <a:pt x="176" y="39"/>
                </a:lnTo>
                <a:lnTo>
                  <a:pt x="176" y="44"/>
                </a:lnTo>
                <a:close/>
                <a:moveTo>
                  <a:pt x="170" y="75"/>
                </a:moveTo>
                <a:lnTo>
                  <a:pt x="170" y="75"/>
                </a:lnTo>
                <a:lnTo>
                  <a:pt x="168" y="75"/>
                </a:lnTo>
                <a:lnTo>
                  <a:pt x="167" y="79"/>
                </a:lnTo>
                <a:lnTo>
                  <a:pt x="165" y="87"/>
                </a:lnTo>
                <a:lnTo>
                  <a:pt x="170" y="75"/>
                </a:lnTo>
                <a:close/>
                <a:moveTo>
                  <a:pt x="124" y="74"/>
                </a:moveTo>
                <a:lnTo>
                  <a:pt x="124" y="74"/>
                </a:lnTo>
                <a:lnTo>
                  <a:pt x="123" y="72"/>
                </a:lnTo>
                <a:lnTo>
                  <a:pt x="120" y="74"/>
                </a:lnTo>
                <a:lnTo>
                  <a:pt x="118" y="74"/>
                </a:lnTo>
                <a:lnTo>
                  <a:pt x="118" y="77"/>
                </a:lnTo>
                <a:lnTo>
                  <a:pt x="124" y="74"/>
                </a:lnTo>
                <a:close/>
                <a:moveTo>
                  <a:pt x="146" y="131"/>
                </a:moveTo>
                <a:lnTo>
                  <a:pt x="146" y="131"/>
                </a:lnTo>
                <a:lnTo>
                  <a:pt x="142" y="135"/>
                </a:lnTo>
                <a:lnTo>
                  <a:pt x="140" y="142"/>
                </a:lnTo>
                <a:lnTo>
                  <a:pt x="143" y="135"/>
                </a:lnTo>
                <a:lnTo>
                  <a:pt x="146" y="131"/>
                </a:lnTo>
                <a:close/>
                <a:moveTo>
                  <a:pt x="77" y="105"/>
                </a:moveTo>
                <a:lnTo>
                  <a:pt x="77" y="105"/>
                </a:lnTo>
                <a:lnTo>
                  <a:pt x="80" y="109"/>
                </a:lnTo>
                <a:lnTo>
                  <a:pt x="80" y="105"/>
                </a:lnTo>
                <a:lnTo>
                  <a:pt x="80" y="104"/>
                </a:lnTo>
                <a:lnTo>
                  <a:pt x="79" y="104"/>
                </a:lnTo>
                <a:lnTo>
                  <a:pt x="77" y="105"/>
                </a:lnTo>
                <a:close/>
                <a:moveTo>
                  <a:pt x="77" y="99"/>
                </a:moveTo>
                <a:lnTo>
                  <a:pt x="77" y="99"/>
                </a:lnTo>
                <a:lnTo>
                  <a:pt x="77" y="98"/>
                </a:lnTo>
                <a:lnTo>
                  <a:pt x="74" y="94"/>
                </a:lnTo>
                <a:lnTo>
                  <a:pt x="72" y="93"/>
                </a:lnTo>
                <a:lnTo>
                  <a:pt x="72" y="94"/>
                </a:lnTo>
                <a:lnTo>
                  <a:pt x="77" y="99"/>
                </a:lnTo>
                <a:close/>
                <a:moveTo>
                  <a:pt x="96" y="90"/>
                </a:moveTo>
                <a:lnTo>
                  <a:pt x="96" y="90"/>
                </a:lnTo>
                <a:lnTo>
                  <a:pt x="93" y="88"/>
                </a:lnTo>
                <a:lnTo>
                  <a:pt x="93" y="93"/>
                </a:lnTo>
                <a:lnTo>
                  <a:pt x="96" y="90"/>
                </a:lnTo>
                <a:close/>
                <a:moveTo>
                  <a:pt x="88" y="96"/>
                </a:moveTo>
                <a:lnTo>
                  <a:pt x="88" y="96"/>
                </a:lnTo>
                <a:lnTo>
                  <a:pt x="86" y="93"/>
                </a:lnTo>
                <a:lnTo>
                  <a:pt x="85" y="94"/>
                </a:lnTo>
                <a:lnTo>
                  <a:pt x="85" y="98"/>
                </a:lnTo>
                <a:lnTo>
                  <a:pt x="88" y="96"/>
                </a:lnTo>
                <a:close/>
                <a:moveTo>
                  <a:pt x="104" y="148"/>
                </a:moveTo>
                <a:lnTo>
                  <a:pt x="104" y="148"/>
                </a:lnTo>
                <a:lnTo>
                  <a:pt x="104" y="151"/>
                </a:lnTo>
                <a:lnTo>
                  <a:pt x="105" y="153"/>
                </a:lnTo>
                <a:lnTo>
                  <a:pt x="104" y="148"/>
                </a:lnTo>
                <a:close/>
                <a:moveTo>
                  <a:pt x="77" y="157"/>
                </a:moveTo>
                <a:lnTo>
                  <a:pt x="77" y="157"/>
                </a:lnTo>
                <a:lnTo>
                  <a:pt x="77" y="154"/>
                </a:lnTo>
                <a:lnTo>
                  <a:pt x="77" y="153"/>
                </a:lnTo>
                <a:lnTo>
                  <a:pt x="77" y="151"/>
                </a:lnTo>
                <a:lnTo>
                  <a:pt x="75" y="154"/>
                </a:lnTo>
                <a:lnTo>
                  <a:pt x="77" y="157"/>
                </a:lnTo>
                <a:close/>
                <a:moveTo>
                  <a:pt x="165" y="93"/>
                </a:moveTo>
                <a:lnTo>
                  <a:pt x="165" y="93"/>
                </a:lnTo>
                <a:lnTo>
                  <a:pt x="162" y="98"/>
                </a:lnTo>
                <a:lnTo>
                  <a:pt x="161" y="102"/>
                </a:lnTo>
                <a:lnTo>
                  <a:pt x="162" y="98"/>
                </a:lnTo>
                <a:lnTo>
                  <a:pt x="165" y="93"/>
                </a:lnTo>
                <a:close/>
                <a:moveTo>
                  <a:pt x="123" y="66"/>
                </a:moveTo>
                <a:lnTo>
                  <a:pt x="123" y="66"/>
                </a:lnTo>
                <a:lnTo>
                  <a:pt x="124" y="64"/>
                </a:lnTo>
                <a:lnTo>
                  <a:pt x="124" y="61"/>
                </a:lnTo>
                <a:lnTo>
                  <a:pt x="121" y="63"/>
                </a:lnTo>
                <a:lnTo>
                  <a:pt x="123" y="66"/>
                </a:lnTo>
                <a:close/>
                <a:moveTo>
                  <a:pt x="99" y="109"/>
                </a:moveTo>
                <a:lnTo>
                  <a:pt x="99" y="109"/>
                </a:lnTo>
                <a:lnTo>
                  <a:pt x="102" y="104"/>
                </a:lnTo>
                <a:lnTo>
                  <a:pt x="97" y="109"/>
                </a:lnTo>
                <a:lnTo>
                  <a:pt x="99" y="109"/>
                </a:lnTo>
                <a:close/>
                <a:moveTo>
                  <a:pt x="116" y="20"/>
                </a:moveTo>
                <a:lnTo>
                  <a:pt x="116" y="20"/>
                </a:lnTo>
                <a:lnTo>
                  <a:pt x="124" y="17"/>
                </a:lnTo>
                <a:lnTo>
                  <a:pt x="121" y="19"/>
                </a:lnTo>
                <a:lnTo>
                  <a:pt x="116" y="20"/>
                </a:lnTo>
                <a:close/>
                <a:moveTo>
                  <a:pt x="77" y="194"/>
                </a:moveTo>
                <a:lnTo>
                  <a:pt x="77" y="194"/>
                </a:lnTo>
                <a:lnTo>
                  <a:pt x="71" y="191"/>
                </a:lnTo>
                <a:lnTo>
                  <a:pt x="64" y="191"/>
                </a:lnTo>
                <a:lnTo>
                  <a:pt x="77" y="194"/>
                </a:lnTo>
                <a:close/>
                <a:moveTo>
                  <a:pt x="74" y="128"/>
                </a:moveTo>
                <a:lnTo>
                  <a:pt x="74" y="128"/>
                </a:lnTo>
                <a:lnTo>
                  <a:pt x="71" y="124"/>
                </a:lnTo>
                <a:lnTo>
                  <a:pt x="69" y="128"/>
                </a:lnTo>
                <a:lnTo>
                  <a:pt x="71" y="128"/>
                </a:lnTo>
                <a:lnTo>
                  <a:pt x="74" y="128"/>
                </a:lnTo>
                <a:close/>
                <a:moveTo>
                  <a:pt x="127" y="47"/>
                </a:moveTo>
                <a:lnTo>
                  <a:pt x="127" y="47"/>
                </a:lnTo>
                <a:lnTo>
                  <a:pt x="124" y="47"/>
                </a:lnTo>
                <a:lnTo>
                  <a:pt x="124" y="50"/>
                </a:lnTo>
                <a:lnTo>
                  <a:pt x="127" y="49"/>
                </a:lnTo>
                <a:lnTo>
                  <a:pt x="127" y="47"/>
                </a:lnTo>
                <a:close/>
                <a:moveTo>
                  <a:pt x="88" y="77"/>
                </a:moveTo>
                <a:lnTo>
                  <a:pt x="88" y="77"/>
                </a:lnTo>
                <a:lnTo>
                  <a:pt x="85" y="79"/>
                </a:lnTo>
                <a:lnTo>
                  <a:pt x="88" y="80"/>
                </a:lnTo>
                <a:lnTo>
                  <a:pt x="88" y="77"/>
                </a:lnTo>
                <a:close/>
                <a:moveTo>
                  <a:pt x="79" y="150"/>
                </a:moveTo>
                <a:lnTo>
                  <a:pt x="79" y="150"/>
                </a:lnTo>
                <a:lnTo>
                  <a:pt x="80" y="153"/>
                </a:lnTo>
                <a:lnTo>
                  <a:pt x="83" y="154"/>
                </a:lnTo>
                <a:lnTo>
                  <a:pt x="83" y="153"/>
                </a:lnTo>
                <a:lnTo>
                  <a:pt x="83" y="151"/>
                </a:lnTo>
                <a:lnTo>
                  <a:pt x="82" y="151"/>
                </a:lnTo>
                <a:lnTo>
                  <a:pt x="79" y="150"/>
                </a:lnTo>
                <a:close/>
                <a:moveTo>
                  <a:pt x="99" y="72"/>
                </a:moveTo>
                <a:lnTo>
                  <a:pt x="99" y="72"/>
                </a:lnTo>
                <a:lnTo>
                  <a:pt x="96" y="74"/>
                </a:lnTo>
                <a:lnTo>
                  <a:pt x="96" y="75"/>
                </a:lnTo>
                <a:lnTo>
                  <a:pt x="99" y="75"/>
                </a:lnTo>
                <a:lnTo>
                  <a:pt x="99" y="72"/>
                </a:lnTo>
                <a:close/>
                <a:moveTo>
                  <a:pt x="91" y="75"/>
                </a:moveTo>
                <a:lnTo>
                  <a:pt x="91" y="75"/>
                </a:lnTo>
                <a:lnTo>
                  <a:pt x="91" y="79"/>
                </a:lnTo>
                <a:lnTo>
                  <a:pt x="93" y="77"/>
                </a:lnTo>
                <a:lnTo>
                  <a:pt x="93" y="75"/>
                </a:lnTo>
                <a:lnTo>
                  <a:pt x="91" y="75"/>
                </a:lnTo>
                <a:close/>
                <a:moveTo>
                  <a:pt x="71" y="42"/>
                </a:moveTo>
                <a:lnTo>
                  <a:pt x="71" y="42"/>
                </a:lnTo>
                <a:lnTo>
                  <a:pt x="69" y="44"/>
                </a:lnTo>
                <a:lnTo>
                  <a:pt x="71" y="45"/>
                </a:lnTo>
                <a:lnTo>
                  <a:pt x="72" y="44"/>
                </a:lnTo>
                <a:lnTo>
                  <a:pt x="71" y="42"/>
                </a:lnTo>
                <a:close/>
                <a:moveTo>
                  <a:pt x="60" y="88"/>
                </a:moveTo>
                <a:lnTo>
                  <a:pt x="60" y="88"/>
                </a:lnTo>
                <a:lnTo>
                  <a:pt x="61" y="88"/>
                </a:lnTo>
                <a:lnTo>
                  <a:pt x="61" y="85"/>
                </a:lnTo>
                <a:lnTo>
                  <a:pt x="61" y="83"/>
                </a:lnTo>
                <a:lnTo>
                  <a:pt x="60" y="83"/>
                </a:lnTo>
                <a:lnTo>
                  <a:pt x="58" y="85"/>
                </a:lnTo>
                <a:lnTo>
                  <a:pt x="60" y="87"/>
                </a:lnTo>
                <a:lnTo>
                  <a:pt x="60" y="88"/>
                </a:lnTo>
                <a:close/>
                <a:moveTo>
                  <a:pt x="75" y="110"/>
                </a:moveTo>
                <a:lnTo>
                  <a:pt x="75" y="110"/>
                </a:lnTo>
                <a:lnTo>
                  <a:pt x="77" y="112"/>
                </a:lnTo>
                <a:lnTo>
                  <a:pt x="79" y="110"/>
                </a:lnTo>
                <a:lnTo>
                  <a:pt x="77" y="110"/>
                </a:lnTo>
                <a:lnTo>
                  <a:pt x="75" y="109"/>
                </a:lnTo>
                <a:lnTo>
                  <a:pt x="75" y="110"/>
                </a:lnTo>
                <a:close/>
                <a:moveTo>
                  <a:pt x="25" y="109"/>
                </a:moveTo>
                <a:lnTo>
                  <a:pt x="25" y="109"/>
                </a:lnTo>
                <a:lnTo>
                  <a:pt x="22" y="109"/>
                </a:lnTo>
                <a:lnTo>
                  <a:pt x="20" y="109"/>
                </a:lnTo>
                <a:lnTo>
                  <a:pt x="20" y="110"/>
                </a:lnTo>
                <a:lnTo>
                  <a:pt x="25" y="110"/>
                </a:lnTo>
                <a:lnTo>
                  <a:pt x="23" y="110"/>
                </a:lnTo>
                <a:lnTo>
                  <a:pt x="25" y="109"/>
                </a:lnTo>
                <a:close/>
                <a:moveTo>
                  <a:pt x="104" y="34"/>
                </a:moveTo>
                <a:lnTo>
                  <a:pt x="104" y="34"/>
                </a:lnTo>
                <a:lnTo>
                  <a:pt x="105" y="33"/>
                </a:lnTo>
                <a:lnTo>
                  <a:pt x="105" y="30"/>
                </a:lnTo>
                <a:lnTo>
                  <a:pt x="104" y="31"/>
                </a:lnTo>
                <a:lnTo>
                  <a:pt x="104" y="34"/>
                </a:lnTo>
                <a:close/>
                <a:moveTo>
                  <a:pt x="9" y="113"/>
                </a:moveTo>
                <a:lnTo>
                  <a:pt x="9" y="113"/>
                </a:lnTo>
                <a:lnTo>
                  <a:pt x="6" y="116"/>
                </a:lnTo>
                <a:lnTo>
                  <a:pt x="4" y="123"/>
                </a:lnTo>
                <a:lnTo>
                  <a:pt x="6" y="118"/>
                </a:lnTo>
                <a:lnTo>
                  <a:pt x="9" y="113"/>
                </a:lnTo>
                <a:close/>
                <a:moveTo>
                  <a:pt x="148" y="75"/>
                </a:moveTo>
                <a:lnTo>
                  <a:pt x="148" y="75"/>
                </a:lnTo>
                <a:lnTo>
                  <a:pt x="148" y="79"/>
                </a:lnTo>
                <a:lnTo>
                  <a:pt x="148" y="80"/>
                </a:lnTo>
                <a:lnTo>
                  <a:pt x="151" y="79"/>
                </a:lnTo>
                <a:lnTo>
                  <a:pt x="148" y="75"/>
                </a:lnTo>
                <a:close/>
                <a:moveTo>
                  <a:pt x="96" y="49"/>
                </a:moveTo>
                <a:lnTo>
                  <a:pt x="96" y="49"/>
                </a:lnTo>
                <a:lnTo>
                  <a:pt x="94" y="52"/>
                </a:lnTo>
                <a:lnTo>
                  <a:pt x="97" y="50"/>
                </a:lnTo>
                <a:lnTo>
                  <a:pt x="97" y="49"/>
                </a:lnTo>
                <a:lnTo>
                  <a:pt x="96" y="49"/>
                </a:lnTo>
                <a:close/>
                <a:moveTo>
                  <a:pt x="102" y="49"/>
                </a:moveTo>
                <a:lnTo>
                  <a:pt x="102" y="49"/>
                </a:lnTo>
                <a:lnTo>
                  <a:pt x="109" y="44"/>
                </a:lnTo>
                <a:lnTo>
                  <a:pt x="102" y="47"/>
                </a:lnTo>
                <a:lnTo>
                  <a:pt x="102" y="49"/>
                </a:lnTo>
                <a:close/>
                <a:moveTo>
                  <a:pt x="25" y="102"/>
                </a:moveTo>
                <a:lnTo>
                  <a:pt x="25" y="102"/>
                </a:lnTo>
                <a:lnTo>
                  <a:pt x="23" y="105"/>
                </a:lnTo>
                <a:lnTo>
                  <a:pt x="27" y="105"/>
                </a:lnTo>
                <a:lnTo>
                  <a:pt x="25" y="102"/>
                </a:lnTo>
                <a:close/>
                <a:moveTo>
                  <a:pt x="44" y="77"/>
                </a:moveTo>
                <a:lnTo>
                  <a:pt x="44" y="77"/>
                </a:lnTo>
                <a:lnTo>
                  <a:pt x="45" y="74"/>
                </a:lnTo>
                <a:lnTo>
                  <a:pt x="44" y="71"/>
                </a:lnTo>
                <a:lnTo>
                  <a:pt x="44" y="77"/>
                </a:lnTo>
                <a:close/>
                <a:moveTo>
                  <a:pt x="68" y="184"/>
                </a:moveTo>
                <a:lnTo>
                  <a:pt x="68" y="184"/>
                </a:lnTo>
                <a:lnTo>
                  <a:pt x="58" y="180"/>
                </a:lnTo>
                <a:lnTo>
                  <a:pt x="58" y="181"/>
                </a:lnTo>
                <a:lnTo>
                  <a:pt x="63" y="183"/>
                </a:lnTo>
                <a:lnTo>
                  <a:pt x="68" y="184"/>
                </a:lnTo>
                <a:close/>
                <a:moveTo>
                  <a:pt x="80" y="27"/>
                </a:moveTo>
                <a:lnTo>
                  <a:pt x="80" y="27"/>
                </a:lnTo>
                <a:lnTo>
                  <a:pt x="72" y="31"/>
                </a:lnTo>
                <a:lnTo>
                  <a:pt x="80" y="27"/>
                </a:lnTo>
                <a:close/>
                <a:moveTo>
                  <a:pt x="91" y="124"/>
                </a:moveTo>
                <a:lnTo>
                  <a:pt x="91" y="124"/>
                </a:lnTo>
                <a:lnTo>
                  <a:pt x="90" y="126"/>
                </a:lnTo>
                <a:lnTo>
                  <a:pt x="90" y="128"/>
                </a:lnTo>
                <a:lnTo>
                  <a:pt x="93" y="126"/>
                </a:lnTo>
                <a:lnTo>
                  <a:pt x="91" y="124"/>
                </a:lnTo>
                <a:close/>
                <a:moveTo>
                  <a:pt x="124" y="88"/>
                </a:moveTo>
                <a:lnTo>
                  <a:pt x="124" y="88"/>
                </a:lnTo>
                <a:lnTo>
                  <a:pt x="123" y="90"/>
                </a:lnTo>
                <a:lnTo>
                  <a:pt x="123" y="91"/>
                </a:lnTo>
                <a:lnTo>
                  <a:pt x="123" y="93"/>
                </a:lnTo>
                <a:lnTo>
                  <a:pt x="124" y="91"/>
                </a:lnTo>
                <a:lnTo>
                  <a:pt x="124" y="88"/>
                </a:lnTo>
                <a:close/>
                <a:moveTo>
                  <a:pt x="86" y="115"/>
                </a:moveTo>
                <a:lnTo>
                  <a:pt x="86" y="115"/>
                </a:lnTo>
                <a:lnTo>
                  <a:pt x="90" y="116"/>
                </a:lnTo>
                <a:lnTo>
                  <a:pt x="91" y="112"/>
                </a:lnTo>
                <a:lnTo>
                  <a:pt x="86" y="115"/>
                </a:lnTo>
                <a:close/>
                <a:moveTo>
                  <a:pt x="162" y="31"/>
                </a:moveTo>
                <a:lnTo>
                  <a:pt x="162" y="31"/>
                </a:lnTo>
                <a:lnTo>
                  <a:pt x="162" y="36"/>
                </a:lnTo>
                <a:lnTo>
                  <a:pt x="164" y="34"/>
                </a:lnTo>
                <a:lnTo>
                  <a:pt x="162" y="31"/>
                </a:lnTo>
                <a:close/>
                <a:moveTo>
                  <a:pt x="42" y="116"/>
                </a:moveTo>
                <a:lnTo>
                  <a:pt x="42" y="116"/>
                </a:lnTo>
                <a:lnTo>
                  <a:pt x="44" y="115"/>
                </a:lnTo>
                <a:lnTo>
                  <a:pt x="44" y="113"/>
                </a:lnTo>
                <a:lnTo>
                  <a:pt x="42" y="113"/>
                </a:lnTo>
                <a:lnTo>
                  <a:pt x="42" y="116"/>
                </a:lnTo>
                <a:close/>
                <a:moveTo>
                  <a:pt x="45" y="167"/>
                </a:moveTo>
                <a:lnTo>
                  <a:pt x="45" y="167"/>
                </a:lnTo>
                <a:lnTo>
                  <a:pt x="41" y="164"/>
                </a:lnTo>
                <a:lnTo>
                  <a:pt x="39" y="164"/>
                </a:lnTo>
                <a:lnTo>
                  <a:pt x="38" y="164"/>
                </a:lnTo>
                <a:lnTo>
                  <a:pt x="41" y="164"/>
                </a:lnTo>
                <a:lnTo>
                  <a:pt x="45" y="167"/>
                </a:lnTo>
                <a:close/>
                <a:moveTo>
                  <a:pt x="110" y="12"/>
                </a:moveTo>
                <a:lnTo>
                  <a:pt x="110" y="12"/>
                </a:lnTo>
                <a:lnTo>
                  <a:pt x="101" y="16"/>
                </a:lnTo>
                <a:lnTo>
                  <a:pt x="102" y="16"/>
                </a:lnTo>
                <a:lnTo>
                  <a:pt x="110" y="12"/>
                </a:lnTo>
                <a:close/>
                <a:moveTo>
                  <a:pt x="64" y="87"/>
                </a:moveTo>
                <a:lnTo>
                  <a:pt x="64" y="87"/>
                </a:lnTo>
                <a:lnTo>
                  <a:pt x="64" y="90"/>
                </a:lnTo>
                <a:lnTo>
                  <a:pt x="66" y="91"/>
                </a:lnTo>
                <a:lnTo>
                  <a:pt x="68" y="90"/>
                </a:lnTo>
                <a:lnTo>
                  <a:pt x="64" y="87"/>
                </a:lnTo>
                <a:close/>
                <a:moveTo>
                  <a:pt x="162" y="49"/>
                </a:moveTo>
                <a:lnTo>
                  <a:pt x="162" y="49"/>
                </a:lnTo>
                <a:lnTo>
                  <a:pt x="164" y="55"/>
                </a:lnTo>
                <a:lnTo>
                  <a:pt x="164" y="52"/>
                </a:lnTo>
                <a:lnTo>
                  <a:pt x="162" y="49"/>
                </a:lnTo>
                <a:close/>
                <a:moveTo>
                  <a:pt x="64" y="115"/>
                </a:moveTo>
                <a:lnTo>
                  <a:pt x="64" y="115"/>
                </a:lnTo>
                <a:lnTo>
                  <a:pt x="61" y="118"/>
                </a:lnTo>
                <a:lnTo>
                  <a:pt x="63" y="118"/>
                </a:lnTo>
                <a:lnTo>
                  <a:pt x="64" y="115"/>
                </a:lnTo>
                <a:close/>
                <a:moveTo>
                  <a:pt x="47" y="96"/>
                </a:moveTo>
                <a:lnTo>
                  <a:pt x="47" y="96"/>
                </a:lnTo>
                <a:lnTo>
                  <a:pt x="45" y="99"/>
                </a:lnTo>
                <a:lnTo>
                  <a:pt x="47" y="98"/>
                </a:lnTo>
                <a:lnTo>
                  <a:pt x="49" y="98"/>
                </a:lnTo>
                <a:lnTo>
                  <a:pt x="47" y="96"/>
                </a:lnTo>
                <a:close/>
                <a:moveTo>
                  <a:pt x="116" y="120"/>
                </a:moveTo>
                <a:lnTo>
                  <a:pt x="116" y="120"/>
                </a:lnTo>
                <a:lnTo>
                  <a:pt x="113" y="121"/>
                </a:lnTo>
                <a:lnTo>
                  <a:pt x="113" y="123"/>
                </a:lnTo>
                <a:lnTo>
                  <a:pt x="115" y="123"/>
                </a:lnTo>
                <a:lnTo>
                  <a:pt x="115" y="121"/>
                </a:lnTo>
                <a:lnTo>
                  <a:pt x="116" y="120"/>
                </a:lnTo>
                <a:close/>
                <a:moveTo>
                  <a:pt x="83" y="120"/>
                </a:moveTo>
                <a:lnTo>
                  <a:pt x="83" y="120"/>
                </a:lnTo>
                <a:lnTo>
                  <a:pt x="82" y="118"/>
                </a:lnTo>
                <a:lnTo>
                  <a:pt x="80" y="123"/>
                </a:lnTo>
                <a:lnTo>
                  <a:pt x="83" y="120"/>
                </a:lnTo>
                <a:close/>
                <a:moveTo>
                  <a:pt x="145" y="88"/>
                </a:moveTo>
                <a:lnTo>
                  <a:pt x="145" y="88"/>
                </a:lnTo>
                <a:lnTo>
                  <a:pt x="143" y="88"/>
                </a:lnTo>
                <a:lnTo>
                  <a:pt x="143" y="91"/>
                </a:lnTo>
                <a:lnTo>
                  <a:pt x="145" y="91"/>
                </a:lnTo>
                <a:lnTo>
                  <a:pt x="145" y="90"/>
                </a:lnTo>
                <a:lnTo>
                  <a:pt x="145" y="88"/>
                </a:lnTo>
                <a:close/>
                <a:moveTo>
                  <a:pt x="139" y="69"/>
                </a:moveTo>
                <a:lnTo>
                  <a:pt x="139" y="69"/>
                </a:lnTo>
                <a:lnTo>
                  <a:pt x="143" y="68"/>
                </a:lnTo>
                <a:lnTo>
                  <a:pt x="143" y="66"/>
                </a:lnTo>
                <a:lnTo>
                  <a:pt x="139" y="69"/>
                </a:lnTo>
                <a:close/>
                <a:moveTo>
                  <a:pt x="56" y="120"/>
                </a:moveTo>
                <a:lnTo>
                  <a:pt x="56" y="120"/>
                </a:lnTo>
                <a:lnTo>
                  <a:pt x="55" y="118"/>
                </a:lnTo>
                <a:lnTo>
                  <a:pt x="53" y="120"/>
                </a:lnTo>
                <a:lnTo>
                  <a:pt x="56" y="120"/>
                </a:lnTo>
                <a:close/>
                <a:moveTo>
                  <a:pt x="123" y="156"/>
                </a:moveTo>
                <a:lnTo>
                  <a:pt x="123" y="156"/>
                </a:lnTo>
                <a:lnTo>
                  <a:pt x="127" y="150"/>
                </a:lnTo>
                <a:lnTo>
                  <a:pt x="124" y="153"/>
                </a:lnTo>
                <a:lnTo>
                  <a:pt x="123" y="156"/>
                </a:lnTo>
                <a:close/>
                <a:moveTo>
                  <a:pt x="137" y="33"/>
                </a:moveTo>
                <a:lnTo>
                  <a:pt x="137" y="33"/>
                </a:lnTo>
                <a:lnTo>
                  <a:pt x="135" y="34"/>
                </a:lnTo>
                <a:lnTo>
                  <a:pt x="137" y="38"/>
                </a:lnTo>
                <a:lnTo>
                  <a:pt x="139" y="39"/>
                </a:lnTo>
                <a:lnTo>
                  <a:pt x="137" y="33"/>
                </a:lnTo>
                <a:close/>
                <a:moveTo>
                  <a:pt x="91" y="131"/>
                </a:moveTo>
                <a:lnTo>
                  <a:pt x="91" y="131"/>
                </a:lnTo>
                <a:lnTo>
                  <a:pt x="88" y="131"/>
                </a:lnTo>
                <a:lnTo>
                  <a:pt x="86" y="129"/>
                </a:lnTo>
                <a:lnTo>
                  <a:pt x="85" y="131"/>
                </a:lnTo>
                <a:lnTo>
                  <a:pt x="86" y="131"/>
                </a:lnTo>
                <a:lnTo>
                  <a:pt x="88" y="132"/>
                </a:lnTo>
                <a:lnTo>
                  <a:pt x="90" y="132"/>
                </a:lnTo>
                <a:lnTo>
                  <a:pt x="91" y="131"/>
                </a:lnTo>
                <a:close/>
                <a:moveTo>
                  <a:pt x="91" y="137"/>
                </a:moveTo>
                <a:lnTo>
                  <a:pt x="91" y="137"/>
                </a:lnTo>
                <a:lnTo>
                  <a:pt x="93" y="139"/>
                </a:lnTo>
                <a:lnTo>
                  <a:pt x="94" y="140"/>
                </a:lnTo>
                <a:lnTo>
                  <a:pt x="93" y="137"/>
                </a:lnTo>
                <a:lnTo>
                  <a:pt x="91" y="137"/>
                </a:lnTo>
                <a:close/>
                <a:moveTo>
                  <a:pt x="180" y="49"/>
                </a:moveTo>
                <a:lnTo>
                  <a:pt x="180" y="49"/>
                </a:lnTo>
                <a:lnTo>
                  <a:pt x="180" y="60"/>
                </a:lnTo>
                <a:lnTo>
                  <a:pt x="180" y="53"/>
                </a:lnTo>
                <a:lnTo>
                  <a:pt x="180" y="49"/>
                </a:lnTo>
                <a:close/>
                <a:moveTo>
                  <a:pt x="56" y="107"/>
                </a:moveTo>
                <a:lnTo>
                  <a:pt x="56" y="107"/>
                </a:lnTo>
                <a:lnTo>
                  <a:pt x="53" y="110"/>
                </a:lnTo>
                <a:lnTo>
                  <a:pt x="56" y="109"/>
                </a:lnTo>
                <a:lnTo>
                  <a:pt x="56" y="107"/>
                </a:lnTo>
                <a:close/>
                <a:moveTo>
                  <a:pt x="72" y="105"/>
                </a:moveTo>
                <a:lnTo>
                  <a:pt x="72" y="105"/>
                </a:lnTo>
                <a:lnTo>
                  <a:pt x="71" y="107"/>
                </a:lnTo>
                <a:lnTo>
                  <a:pt x="72" y="109"/>
                </a:lnTo>
                <a:lnTo>
                  <a:pt x="74" y="105"/>
                </a:lnTo>
                <a:lnTo>
                  <a:pt x="72" y="105"/>
                </a:lnTo>
                <a:close/>
                <a:moveTo>
                  <a:pt x="131" y="55"/>
                </a:moveTo>
                <a:lnTo>
                  <a:pt x="131" y="55"/>
                </a:lnTo>
                <a:lnTo>
                  <a:pt x="127" y="55"/>
                </a:lnTo>
                <a:lnTo>
                  <a:pt x="126" y="57"/>
                </a:lnTo>
                <a:lnTo>
                  <a:pt x="131" y="55"/>
                </a:lnTo>
                <a:close/>
                <a:moveTo>
                  <a:pt x="69" y="110"/>
                </a:moveTo>
                <a:lnTo>
                  <a:pt x="69" y="110"/>
                </a:lnTo>
                <a:lnTo>
                  <a:pt x="69" y="112"/>
                </a:lnTo>
                <a:lnTo>
                  <a:pt x="71" y="113"/>
                </a:lnTo>
                <a:lnTo>
                  <a:pt x="71" y="112"/>
                </a:lnTo>
                <a:lnTo>
                  <a:pt x="69" y="110"/>
                </a:lnTo>
                <a:close/>
                <a:moveTo>
                  <a:pt x="72" y="123"/>
                </a:moveTo>
                <a:lnTo>
                  <a:pt x="72" y="123"/>
                </a:lnTo>
                <a:lnTo>
                  <a:pt x="77" y="124"/>
                </a:lnTo>
                <a:lnTo>
                  <a:pt x="74" y="121"/>
                </a:lnTo>
                <a:lnTo>
                  <a:pt x="72" y="123"/>
                </a:lnTo>
                <a:close/>
                <a:moveTo>
                  <a:pt x="123" y="145"/>
                </a:moveTo>
                <a:lnTo>
                  <a:pt x="123" y="145"/>
                </a:lnTo>
                <a:lnTo>
                  <a:pt x="124" y="145"/>
                </a:lnTo>
                <a:lnTo>
                  <a:pt x="123" y="143"/>
                </a:lnTo>
                <a:lnTo>
                  <a:pt x="121" y="143"/>
                </a:lnTo>
                <a:lnTo>
                  <a:pt x="121" y="145"/>
                </a:lnTo>
                <a:lnTo>
                  <a:pt x="123" y="145"/>
                </a:lnTo>
                <a:close/>
                <a:moveTo>
                  <a:pt x="88" y="88"/>
                </a:moveTo>
                <a:lnTo>
                  <a:pt x="88" y="88"/>
                </a:lnTo>
                <a:lnTo>
                  <a:pt x="90" y="87"/>
                </a:lnTo>
                <a:lnTo>
                  <a:pt x="88" y="85"/>
                </a:lnTo>
                <a:lnTo>
                  <a:pt x="86" y="85"/>
                </a:lnTo>
                <a:lnTo>
                  <a:pt x="88" y="88"/>
                </a:lnTo>
                <a:close/>
                <a:moveTo>
                  <a:pt x="64" y="55"/>
                </a:moveTo>
                <a:lnTo>
                  <a:pt x="64" y="55"/>
                </a:lnTo>
                <a:lnTo>
                  <a:pt x="66" y="58"/>
                </a:lnTo>
                <a:lnTo>
                  <a:pt x="66" y="57"/>
                </a:lnTo>
                <a:lnTo>
                  <a:pt x="66" y="55"/>
                </a:lnTo>
                <a:lnTo>
                  <a:pt x="64" y="55"/>
                </a:lnTo>
                <a:close/>
                <a:moveTo>
                  <a:pt x="113" y="88"/>
                </a:moveTo>
                <a:lnTo>
                  <a:pt x="113" y="88"/>
                </a:lnTo>
                <a:lnTo>
                  <a:pt x="116" y="87"/>
                </a:lnTo>
                <a:lnTo>
                  <a:pt x="112" y="87"/>
                </a:lnTo>
                <a:lnTo>
                  <a:pt x="113" y="88"/>
                </a:lnTo>
                <a:close/>
                <a:moveTo>
                  <a:pt x="94" y="112"/>
                </a:moveTo>
                <a:lnTo>
                  <a:pt x="94" y="112"/>
                </a:lnTo>
                <a:lnTo>
                  <a:pt x="93" y="116"/>
                </a:lnTo>
                <a:lnTo>
                  <a:pt x="96" y="113"/>
                </a:lnTo>
                <a:lnTo>
                  <a:pt x="94" y="112"/>
                </a:lnTo>
                <a:close/>
                <a:moveTo>
                  <a:pt x="112" y="162"/>
                </a:moveTo>
                <a:lnTo>
                  <a:pt x="112" y="162"/>
                </a:lnTo>
                <a:lnTo>
                  <a:pt x="112" y="157"/>
                </a:lnTo>
                <a:lnTo>
                  <a:pt x="110" y="161"/>
                </a:lnTo>
                <a:lnTo>
                  <a:pt x="112" y="162"/>
                </a:lnTo>
                <a:close/>
                <a:moveTo>
                  <a:pt x="91" y="98"/>
                </a:moveTo>
                <a:lnTo>
                  <a:pt x="91" y="98"/>
                </a:lnTo>
                <a:lnTo>
                  <a:pt x="86" y="101"/>
                </a:lnTo>
                <a:lnTo>
                  <a:pt x="88" y="101"/>
                </a:lnTo>
                <a:lnTo>
                  <a:pt x="91" y="98"/>
                </a:lnTo>
                <a:close/>
                <a:moveTo>
                  <a:pt x="109" y="98"/>
                </a:moveTo>
                <a:lnTo>
                  <a:pt x="109" y="98"/>
                </a:lnTo>
                <a:lnTo>
                  <a:pt x="110" y="96"/>
                </a:lnTo>
                <a:lnTo>
                  <a:pt x="112" y="94"/>
                </a:lnTo>
                <a:lnTo>
                  <a:pt x="113" y="93"/>
                </a:lnTo>
                <a:lnTo>
                  <a:pt x="109" y="98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31" y="123"/>
                </a:lnTo>
                <a:lnTo>
                  <a:pt x="31" y="124"/>
                </a:lnTo>
                <a:lnTo>
                  <a:pt x="33" y="124"/>
                </a:lnTo>
                <a:lnTo>
                  <a:pt x="34" y="123"/>
                </a:lnTo>
                <a:close/>
                <a:moveTo>
                  <a:pt x="116" y="57"/>
                </a:moveTo>
                <a:lnTo>
                  <a:pt x="116" y="57"/>
                </a:lnTo>
                <a:lnTo>
                  <a:pt x="115" y="55"/>
                </a:lnTo>
                <a:lnTo>
                  <a:pt x="113" y="53"/>
                </a:lnTo>
                <a:lnTo>
                  <a:pt x="115" y="57"/>
                </a:lnTo>
                <a:lnTo>
                  <a:pt x="116" y="57"/>
                </a:lnTo>
                <a:close/>
                <a:moveTo>
                  <a:pt x="121" y="115"/>
                </a:moveTo>
                <a:lnTo>
                  <a:pt x="121" y="115"/>
                </a:lnTo>
                <a:lnTo>
                  <a:pt x="123" y="113"/>
                </a:lnTo>
                <a:lnTo>
                  <a:pt x="123" y="112"/>
                </a:lnTo>
                <a:lnTo>
                  <a:pt x="121" y="113"/>
                </a:lnTo>
                <a:lnTo>
                  <a:pt x="121" y="115"/>
                </a:lnTo>
                <a:close/>
                <a:moveTo>
                  <a:pt x="66" y="118"/>
                </a:moveTo>
                <a:lnTo>
                  <a:pt x="66" y="118"/>
                </a:lnTo>
                <a:lnTo>
                  <a:pt x="68" y="116"/>
                </a:lnTo>
                <a:lnTo>
                  <a:pt x="69" y="115"/>
                </a:lnTo>
                <a:lnTo>
                  <a:pt x="68" y="115"/>
                </a:lnTo>
                <a:lnTo>
                  <a:pt x="66" y="118"/>
                </a:lnTo>
                <a:close/>
                <a:moveTo>
                  <a:pt x="74" y="101"/>
                </a:moveTo>
                <a:lnTo>
                  <a:pt x="74" y="101"/>
                </a:lnTo>
                <a:lnTo>
                  <a:pt x="71" y="99"/>
                </a:lnTo>
                <a:lnTo>
                  <a:pt x="72" y="101"/>
                </a:lnTo>
                <a:lnTo>
                  <a:pt x="74" y="101"/>
                </a:lnTo>
                <a:close/>
                <a:moveTo>
                  <a:pt x="168" y="27"/>
                </a:moveTo>
                <a:lnTo>
                  <a:pt x="168" y="27"/>
                </a:lnTo>
                <a:lnTo>
                  <a:pt x="168" y="30"/>
                </a:lnTo>
                <a:lnTo>
                  <a:pt x="172" y="31"/>
                </a:lnTo>
                <a:lnTo>
                  <a:pt x="168" y="27"/>
                </a:lnTo>
                <a:close/>
                <a:moveTo>
                  <a:pt x="107" y="69"/>
                </a:moveTo>
                <a:lnTo>
                  <a:pt x="107" y="69"/>
                </a:lnTo>
                <a:lnTo>
                  <a:pt x="104" y="71"/>
                </a:lnTo>
                <a:lnTo>
                  <a:pt x="104" y="72"/>
                </a:lnTo>
                <a:lnTo>
                  <a:pt x="107" y="69"/>
                </a:lnTo>
                <a:close/>
                <a:moveTo>
                  <a:pt x="47" y="109"/>
                </a:moveTo>
                <a:lnTo>
                  <a:pt x="47" y="109"/>
                </a:lnTo>
                <a:lnTo>
                  <a:pt x="47" y="107"/>
                </a:lnTo>
                <a:lnTo>
                  <a:pt x="45" y="107"/>
                </a:lnTo>
                <a:lnTo>
                  <a:pt x="47" y="109"/>
                </a:lnTo>
                <a:close/>
                <a:moveTo>
                  <a:pt x="148" y="66"/>
                </a:moveTo>
                <a:lnTo>
                  <a:pt x="148" y="66"/>
                </a:lnTo>
                <a:lnTo>
                  <a:pt x="151" y="64"/>
                </a:lnTo>
                <a:lnTo>
                  <a:pt x="148" y="66"/>
                </a:lnTo>
                <a:close/>
                <a:moveTo>
                  <a:pt x="132" y="113"/>
                </a:moveTo>
                <a:lnTo>
                  <a:pt x="132" y="113"/>
                </a:lnTo>
                <a:lnTo>
                  <a:pt x="134" y="115"/>
                </a:lnTo>
                <a:lnTo>
                  <a:pt x="134" y="113"/>
                </a:lnTo>
                <a:lnTo>
                  <a:pt x="132" y="113"/>
                </a:lnTo>
                <a:close/>
                <a:moveTo>
                  <a:pt x="90" y="110"/>
                </a:moveTo>
                <a:lnTo>
                  <a:pt x="90" y="110"/>
                </a:lnTo>
                <a:lnTo>
                  <a:pt x="90" y="109"/>
                </a:lnTo>
                <a:lnTo>
                  <a:pt x="88" y="109"/>
                </a:lnTo>
                <a:lnTo>
                  <a:pt x="85" y="112"/>
                </a:lnTo>
                <a:lnTo>
                  <a:pt x="90" y="110"/>
                </a:lnTo>
                <a:close/>
                <a:moveTo>
                  <a:pt x="107" y="41"/>
                </a:moveTo>
                <a:lnTo>
                  <a:pt x="107" y="41"/>
                </a:lnTo>
                <a:lnTo>
                  <a:pt x="107" y="38"/>
                </a:lnTo>
                <a:lnTo>
                  <a:pt x="105" y="41"/>
                </a:lnTo>
                <a:lnTo>
                  <a:pt x="107" y="41"/>
                </a:lnTo>
                <a:close/>
                <a:moveTo>
                  <a:pt x="9" y="112"/>
                </a:moveTo>
                <a:lnTo>
                  <a:pt x="9" y="112"/>
                </a:lnTo>
                <a:lnTo>
                  <a:pt x="11" y="110"/>
                </a:lnTo>
                <a:lnTo>
                  <a:pt x="12" y="109"/>
                </a:lnTo>
                <a:lnTo>
                  <a:pt x="11" y="110"/>
                </a:lnTo>
                <a:lnTo>
                  <a:pt x="9" y="112"/>
                </a:lnTo>
                <a:close/>
                <a:moveTo>
                  <a:pt x="85" y="135"/>
                </a:moveTo>
                <a:lnTo>
                  <a:pt x="85" y="135"/>
                </a:lnTo>
                <a:lnTo>
                  <a:pt x="83" y="132"/>
                </a:lnTo>
                <a:lnTo>
                  <a:pt x="82" y="134"/>
                </a:lnTo>
                <a:lnTo>
                  <a:pt x="85" y="135"/>
                </a:lnTo>
                <a:close/>
                <a:moveTo>
                  <a:pt x="112" y="129"/>
                </a:moveTo>
                <a:lnTo>
                  <a:pt x="112" y="129"/>
                </a:lnTo>
                <a:lnTo>
                  <a:pt x="109" y="132"/>
                </a:lnTo>
                <a:lnTo>
                  <a:pt x="112" y="131"/>
                </a:lnTo>
                <a:lnTo>
                  <a:pt x="112" y="129"/>
                </a:lnTo>
                <a:close/>
                <a:moveTo>
                  <a:pt x="38" y="112"/>
                </a:moveTo>
                <a:lnTo>
                  <a:pt x="38" y="112"/>
                </a:lnTo>
                <a:lnTo>
                  <a:pt x="39" y="113"/>
                </a:lnTo>
                <a:lnTo>
                  <a:pt x="39" y="112"/>
                </a:lnTo>
                <a:lnTo>
                  <a:pt x="38" y="112"/>
                </a:lnTo>
                <a:close/>
                <a:moveTo>
                  <a:pt x="120" y="82"/>
                </a:moveTo>
                <a:lnTo>
                  <a:pt x="120" y="82"/>
                </a:lnTo>
                <a:lnTo>
                  <a:pt x="121" y="80"/>
                </a:lnTo>
                <a:lnTo>
                  <a:pt x="120" y="79"/>
                </a:lnTo>
                <a:lnTo>
                  <a:pt x="120" y="80"/>
                </a:lnTo>
                <a:lnTo>
                  <a:pt x="120" y="82"/>
                </a:lnTo>
                <a:close/>
                <a:moveTo>
                  <a:pt x="74" y="113"/>
                </a:moveTo>
                <a:lnTo>
                  <a:pt x="74" y="113"/>
                </a:lnTo>
                <a:lnTo>
                  <a:pt x="72" y="115"/>
                </a:lnTo>
                <a:lnTo>
                  <a:pt x="75" y="113"/>
                </a:lnTo>
                <a:lnTo>
                  <a:pt x="74" y="113"/>
                </a:lnTo>
                <a:close/>
                <a:moveTo>
                  <a:pt x="99" y="30"/>
                </a:moveTo>
                <a:lnTo>
                  <a:pt x="99" y="30"/>
                </a:lnTo>
                <a:lnTo>
                  <a:pt x="97" y="33"/>
                </a:lnTo>
                <a:lnTo>
                  <a:pt x="101" y="30"/>
                </a:lnTo>
                <a:lnTo>
                  <a:pt x="99" y="30"/>
                </a:lnTo>
                <a:close/>
                <a:moveTo>
                  <a:pt x="143" y="63"/>
                </a:moveTo>
                <a:lnTo>
                  <a:pt x="143" y="63"/>
                </a:lnTo>
                <a:lnTo>
                  <a:pt x="139" y="64"/>
                </a:lnTo>
                <a:lnTo>
                  <a:pt x="143" y="63"/>
                </a:lnTo>
                <a:close/>
                <a:moveTo>
                  <a:pt x="118" y="38"/>
                </a:moveTo>
                <a:lnTo>
                  <a:pt x="118" y="38"/>
                </a:lnTo>
                <a:lnTo>
                  <a:pt x="118" y="36"/>
                </a:lnTo>
                <a:lnTo>
                  <a:pt x="118" y="33"/>
                </a:lnTo>
                <a:lnTo>
                  <a:pt x="118" y="38"/>
                </a:lnTo>
                <a:close/>
                <a:moveTo>
                  <a:pt x="112" y="112"/>
                </a:moveTo>
                <a:lnTo>
                  <a:pt x="112" y="112"/>
                </a:lnTo>
                <a:lnTo>
                  <a:pt x="115" y="110"/>
                </a:lnTo>
                <a:lnTo>
                  <a:pt x="112" y="110"/>
                </a:lnTo>
                <a:lnTo>
                  <a:pt x="112" y="112"/>
                </a:lnTo>
                <a:close/>
                <a:moveTo>
                  <a:pt x="97" y="131"/>
                </a:moveTo>
                <a:lnTo>
                  <a:pt x="97" y="131"/>
                </a:lnTo>
                <a:lnTo>
                  <a:pt x="97" y="129"/>
                </a:lnTo>
                <a:lnTo>
                  <a:pt x="94" y="132"/>
                </a:lnTo>
                <a:lnTo>
                  <a:pt x="96" y="132"/>
                </a:lnTo>
                <a:lnTo>
                  <a:pt x="97" y="131"/>
                </a:lnTo>
                <a:close/>
                <a:moveTo>
                  <a:pt x="168" y="96"/>
                </a:moveTo>
                <a:lnTo>
                  <a:pt x="168" y="96"/>
                </a:lnTo>
                <a:lnTo>
                  <a:pt x="167" y="94"/>
                </a:lnTo>
                <a:lnTo>
                  <a:pt x="165" y="99"/>
                </a:lnTo>
                <a:lnTo>
                  <a:pt x="168" y="96"/>
                </a:lnTo>
                <a:close/>
                <a:moveTo>
                  <a:pt x="72" y="61"/>
                </a:moveTo>
                <a:lnTo>
                  <a:pt x="72" y="61"/>
                </a:lnTo>
                <a:lnTo>
                  <a:pt x="69" y="63"/>
                </a:lnTo>
                <a:lnTo>
                  <a:pt x="69" y="64"/>
                </a:lnTo>
                <a:lnTo>
                  <a:pt x="72" y="61"/>
                </a:lnTo>
                <a:close/>
                <a:moveTo>
                  <a:pt x="165" y="45"/>
                </a:moveTo>
                <a:lnTo>
                  <a:pt x="165" y="45"/>
                </a:lnTo>
                <a:lnTo>
                  <a:pt x="164" y="41"/>
                </a:lnTo>
                <a:lnTo>
                  <a:pt x="164" y="44"/>
                </a:lnTo>
                <a:lnTo>
                  <a:pt x="165" y="45"/>
                </a:lnTo>
                <a:close/>
                <a:moveTo>
                  <a:pt x="120" y="23"/>
                </a:moveTo>
                <a:lnTo>
                  <a:pt x="120" y="23"/>
                </a:lnTo>
                <a:lnTo>
                  <a:pt x="118" y="23"/>
                </a:lnTo>
                <a:lnTo>
                  <a:pt x="116" y="25"/>
                </a:lnTo>
                <a:lnTo>
                  <a:pt x="120" y="23"/>
                </a:lnTo>
                <a:close/>
                <a:moveTo>
                  <a:pt x="116" y="162"/>
                </a:moveTo>
                <a:lnTo>
                  <a:pt x="116" y="162"/>
                </a:lnTo>
                <a:lnTo>
                  <a:pt x="115" y="162"/>
                </a:lnTo>
                <a:lnTo>
                  <a:pt x="115" y="164"/>
                </a:lnTo>
                <a:lnTo>
                  <a:pt x="116" y="162"/>
                </a:lnTo>
                <a:close/>
                <a:moveTo>
                  <a:pt x="112" y="142"/>
                </a:moveTo>
                <a:lnTo>
                  <a:pt x="112" y="142"/>
                </a:lnTo>
                <a:lnTo>
                  <a:pt x="109" y="143"/>
                </a:lnTo>
                <a:lnTo>
                  <a:pt x="110" y="142"/>
                </a:lnTo>
                <a:lnTo>
                  <a:pt x="112" y="142"/>
                </a:lnTo>
                <a:close/>
                <a:moveTo>
                  <a:pt x="143" y="80"/>
                </a:moveTo>
                <a:lnTo>
                  <a:pt x="143" y="80"/>
                </a:lnTo>
                <a:lnTo>
                  <a:pt x="142" y="83"/>
                </a:lnTo>
                <a:lnTo>
                  <a:pt x="143" y="82"/>
                </a:lnTo>
                <a:lnTo>
                  <a:pt x="143" y="80"/>
                </a:lnTo>
                <a:close/>
                <a:moveTo>
                  <a:pt x="131" y="45"/>
                </a:moveTo>
                <a:lnTo>
                  <a:pt x="131" y="45"/>
                </a:lnTo>
                <a:lnTo>
                  <a:pt x="131" y="47"/>
                </a:lnTo>
                <a:lnTo>
                  <a:pt x="132" y="47"/>
                </a:lnTo>
                <a:lnTo>
                  <a:pt x="131" y="45"/>
                </a:lnTo>
                <a:close/>
                <a:moveTo>
                  <a:pt x="60" y="121"/>
                </a:moveTo>
                <a:lnTo>
                  <a:pt x="60" y="121"/>
                </a:lnTo>
                <a:lnTo>
                  <a:pt x="60" y="123"/>
                </a:lnTo>
                <a:lnTo>
                  <a:pt x="61" y="121"/>
                </a:lnTo>
                <a:lnTo>
                  <a:pt x="60" y="121"/>
                </a:lnTo>
                <a:close/>
                <a:moveTo>
                  <a:pt x="102" y="128"/>
                </a:moveTo>
                <a:lnTo>
                  <a:pt x="102" y="128"/>
                </a:lnTo>
                <a:lnTo>
                  <a:pt x="104" y="124"/>
                </a:lnTo>
                <a:lnTo>
                  <a:pt x="102" y="128"/>
                </a:lnTo>
                <a:close/>
                <a:moveTo>
                  <a:pt x="167" y="63"/>
                </a:moveTo>
                <a:lnTo>
                  <a:pt x="167" y="63"/>
                </a:lnTo>
                <a:lnTo>
                  <a:pt x="167" y="64"/>
                </a:lnTo>
                <a:lnTo>
                  <a:pt x="167" y="66"/>
                </a:lnTo>
                <a:lnTo>
                  <a:pt x="167" y="63"/>
                </a:lnTo>
                <a:close/>
                <a:moveTo>
                  <a:pt x="120" y="42"/>
                </a:moveTo>
                <a:lnTo>
                  <a:pt x="120" y="42"/>
                </a:lnTo>
                <a:lnTo>
                  <a:pt x="118" y="42"/>
                </a:lnTo>
                <a:lnTo>
                  <a:pt x="118" y="44"/>
                </a:lnTo>
                <a:lnTo>
                  <a:pt x="120" y="42"/>
                </a:lnTo>
                <a:close/>
                <a:moveTo>
                  <a:pt x="44" y="64"/>
                </a:moveTo>
                <a:lnTo>
                  <a:pt x="44" y="64"/>
                </a:lnTo>
                <a:lnTo>
                  <a:pt x="45" y="64"/>
                </a:lnTo>
                <a:lnTo>
                  <a:pt x="47" y="63"/>
                </a:lnTo>
                <a:lnTo>
                  <a:pt x="44" y="64"/>
                </a:lnTo>
                <a:close/>
                <a:moveTo>
                  <a:pt x="120" y="93"/>
                </a:moveTo>
                <a:lnTo>
                  <a:pt x="120" y="93"/>
                </a:lnTo>
                <a:lnTo>
                  <a:pt x="118" y="94"/>
                </a:lnTo>
                <a:lnTo>
                  <a:pt x="120" y="94"/>
                </a:lnTo>
                <a:lnTo>
                  <a:pt x="120" y="93"/>
                </a:lnTo>
                <a:close/>
                <a:moveTo>
                  <a:pt x="140" y="80"/>
                </a:moveTo>
                <a:lnTo>
                  <a:pt x="140" y="80"/>
                </a:lnTo>
                <a:lnTo>
                  <a:pt x="140" y="79"/>
                </a:lnTo>
                <a:lnTo>
                  <a:pt x="142" y="79"/>
                </a:lnTo>
                <a:lnTo>
                  <a:pt x="139" y="79"/>
                </a:lnTo>
                <a:lnTo>
                  <a:pt x="140" y="80"/>
                </a:lnTo>
                <a:close/>
                <a:moveTo>
                  <a:pt x="116" y="11"/>
                </a:moveTo>
                <a:lnTo>
                  <a:pt x="116" y="11"/>
                </a:lnTo>
                <a:lnTo>
                  <a:pt x="112" y="12"/>
                </a:lnTo>
                <a:lnTo>
                  <a:pt x="116" y="11"/>
                </a:lnTo>
                <a:close/>
                <a:moveTo>
                  <a:pt x="77" y="74"/>
                </a:moveTo>
                <a:lnTo>
                  <a:pt x="77" y="74"/>
                </a:lnTo>
                <a:lnTo>
                  <a:pt x="75" y="71"/>
                </a:lnTo>
                <a:lnTo>
                  <a:pt x="74" y="72"/>
                </a:lnTo>
                <a:lnTo>
                  <a:pt x="77" y="74"/>
                </a:lnTo>
                <a:close/>
                <a:moveTo>
                  <a:pt x="172" y="39"/>
                </a:moveTo>
                <a:lnTo>
                  <a:pt x="172" y="39"/>
                </a:lnTo>
                <a:lnTo>
                  <a:pt x="172" y="41"/>
                </a:lnTo>
                <a:lnTo>
                  <a:pt x="173" y="41"/>
                </a:lnTo>
                <a:lnTo>
                  <a:pt x="172" y="39"/>
                </a:lnTo>
                <a:close/>
                <a:moveTo>
                  <a:pt x="99" y="115"/>
                </a:moveTo>
                <a:lnTo>
                  <a:pt x="99" y="115"/>
                </a:lnTo>
                <a:lnTo>
                  <a:pt x="97" y="116"/>
                </a:lnTo>
                <a:lnTo>
                  <a:pt x="99" y="115"/>
                </a:lnTo>
                <a:close/>
                <a:moveTo>
                  <a:pt x="61" y="77"/>
                </a:moveTo>
                <a:lnTo>
                  <a:pt x="61" y="77"/>
                </a:lnTo>
                <a:lnTo>
                  <a:pt x="58" y="77"/>
                </a:lnTo>
                <a:lnTo>
                  <a:pt x="60" y="79"/>
                </a:lnTo>
                <a:lnTo>
                  <a:pt x="61" y="77"/>
                </a:lnTo>
                <a:close/>
                <a:moveTo>
                  <a:pt x="94" y="80"/>
                </a:moveTo>
                <a:lnTo>
                  <a:pt x="94" y="80"/>
                </a:lnTo>
                <a:lnTo>
                  <a:pt x="91" y="82"/>
                </a:lnTo>
                <a:lnTo>
                  <a:pt x="93" y="82"/>
                </a:lnTo>
                <a:lnTo>
                  <a:pt x="94" y="80"/>
                </a:lnTo>
                <a:close/>
                <a:moveTo>
                  <a:pt x="134" y="74"/>
                </a:moveTo>
                <a:lnTo>
                  <a:pt x="134" y="74"/>
                </a:lnTo>
                <a:lnTo>
                  <a:pt x="134" y="75"/>
                </a:lnTo>
                <a:lnTo>
                  <a:pt x="134" y="74"/>
                </a:lnTo>
                <a:close/>
                <a:moveTo>
                  <a:pt x="123" y="58"/>
                </a:moveTo>
                <a:lnTo>
                  <a:pt x="123" y="58"/>
                </a:lnTo>
                <a:lnTo>
                  <a:pt x="121" y="60"/>
                </a:lnTo>
                <a:lnTo>
                  <a:pt x="123" y="58"/>
                </a:lnTo>
                <a:close/>
                <a:moveTo>
                  <a:pt x="150" y="61"/>
                </a:moveTo>
                <a:lnTo>
                  <a:pt x="150" y="61"/>
                </a:lnTo>
                <a:lnTo>
                  <a:pt x="146" y="61"/>
                </a:lnTo>
                <a:lnTo>
                  <a:pt x="150" y="61"/>
                </a:lnTo>
                <a:close/>
                <a:moveTo>
                  <a:pt x="131" y="98"/>
                </a:moveTo>
                <a:lnTo>
                  <a:pt x="131" y="98"/>
                </a:lnTo>
                <a:lnTo>
                  <a:pt x="132" y="96"/>
                </a:lnTo>
                <a:lnTo>
                  <a:pt x="131" y="98"/>
                </a:lnTo>
                <a:close/>
                <a:moveTo>
                  <a:pt x="115" y="77"/>
                </a:moveTo>
                <a:lnTo>
                  <a:pt x="115" y="77"/>
                </a:lnTo>
                <a:lnTo>
                  <a:pt x="115" y="79"/>
                </a:lnTo>
                <a:lnTo>
                  <a:pt x="115" y="77"/>
                </a:lnTo>
                <a:close/>
                <a:moveTo>
                  <a:pt x="94" y="63"/>
                </a:moveTo>
                <a:lnTo>
                  <a:pt x="94" y="63"/>
                </a:lnTo>
                <a:lnTo>
                  <a:pt x="93" y="63"/>
                </a:lnTo>
                <a:lnTo>
                  <a:pt x="93" y="64"/>
                </a:lnTo>
                <a:lnTo>
                  <a:pt x="94" y="63"/>
                </a:lnTo>
                <a:close/>
                <a:moveTo>
                  <a:pt x="69" y="91"/>
                </a:moveTo>
                <a:lnTo>
                  <a:pt x="69" y="91"/>
                </a:lnTo>
                <a:lnTo>
                  <a:pt x="69" y="93"/>
                </a:lnTo>
                <a:lnTo>
                  <a:pt x="69" y="91"/>
                </a:lnTo>
                <a:close/>
                <a:moveTo>
                  <a:pt x="113" y="22"/>
                </a:moveTo>
                <a:lnTo>
                  <a:pt x="113" y="22"/>
                </a:lnTo>
                <a:lnTo>
                  <a:pt x="112" y="23"/>
                </a:lnTo>
                <a:lnTo>
                  <a:pt x="113" y="22"/>
                </a:lnTo>
                <a:close/>
                <a:moveTo>
                  <a:pt x="94" y="194"/>
                </a:moveTo>
                <a:lnTo>
                  <a:pt x="94" y="194"/>
                </a:lnTo>
                <a:lnTo>
                  <a:pt x="93" y="194"/>
                </a:lnTo>
                <a:lnTo>
                  <a:pt x="91" y="195"/>
                </a:lnTo>
                <a:lnTo>
                  <a:pt x="94" y="194"/>
                </a:lnTo>
                <a:close/>
                <a:moveTo>
                  <a:pt x="61" y="44"/>
                </a:moveTo>
                <a:lnTo>
                  <a:pt x="61" y="44"/>
                </a:lnTo>
                <a:lnTo>
                  <a:pt x="60" y="45"/>
                </a:lnTo>
                <a:lnTo>
                  <a:pt x="61" y="44"/>
                </a:lnTo>
                <a:close/>
                <a:moveTo>
                  <a:pt x="168" y="52"/>
                </a:moveTo>
                <a:lnTo>
                  <a:pt x="168" y="52"/>
                </a:lnTo>
                <a:lnTo>
                  <a:pt x="168" y="49"/>
                </a:lnTo>
                <a:lnTo>
                  <a:pt x="168" y="52"/>
                </a:lnTo>
                <a:close/>
                <a:moveTo>
                  <a:pt x="83" y="33"/>
                </a:moveTo>
                <a:lnTo>
                  <a:pt x="83" y="33"/>
                </a:lnTo>
                <a:lnTo>
                  <a:pt x="82" y="34"/>
                </a:lnTo>
                <a:lnTo>
                  <a:pt x="83" y="33"/>
                </a:lnTo>
                <a:close/>
                <a:moveTo>
                  <a:pt x="139" y="72"/>
                </a:moveTo>
                <a:lnTo>
                  <a:pt x="139" y="72"/>
                </a:lnTo>
                <a:lnTo>
                  <a:pt x="137" y="72"/>
                </a:lnTo>
                <a:lnTo>
                  <a:pt x="137" y="74"/>
                </a:lnTo>
                <a:lnTo>
                  <a:pt x="139" y="72"/>
                </a:lnTo>
                <a:close/>
                <a:moveTo>
                  <a:pt x="63" y="68"/>
                </a:moveTo>
                <a:lnTo>
                  <a:pt x="63" y="68"/>
                </a:lnTo>
                <a:lnTo>
                  <a:pt x="63" y="69"/>
                </a:lnTo>
                <a:lnTo>
                  <a:pt x="63" y="68"/>
                </a:lnTo>
                <a:close/>
                <a:moveTo>
                  <a:pt x="101" y="135"/>
                </a:moveTo>
                <a:lnTo>
                  <a:pt x="101" y="135"/>
                </a:lnTo>
                <a:lnTo>
                  <a:pt x="102" y="134"/>
                </a:lnTo>
                <a:lnTo>
                  <a:pt x="101" y="135"/>
                </a:lnTo>
                <a:close/>
                <a:moveTo>
                  <a:pt x="127" y="112"/>
                </a:moveTo>
                <a:lnTo>
                  <a:pt x="127" y="112"/>
                </a:lnTo>
                <a:lnTo>
                  <a:pt x="126" y="112"/>
                </a:lnTo>
                <a:lnTo>
                  <a:pt x="127" y="112"/>
                </a:lnTo>
                <a:close/>
                <a:moveTo>
                  <a:pt x="134" y="104"/>
                </a:moveTo>
                <a:lnTo>
                  <a:pt x="134" y="104"/>
                </a:lnTo>
                <a:lnTo>
                  <a:pt x="132" y="102"/>
                </a:lnTo>
                <a:lnTo>
                  <a:pt x="134" y="104"/>
                </a:lnTo>
                <a:close/>
                <a:moveTo>
                  <a:pt x="90" y="25"/>
                </a:moveTo>
                <a:lnTo>
                  <a:pt x="90" y="25"/>
                </a:lnTo>
                <a:lnTo>
                  <a:pt x="88" y="25"/>
                </a:lnTo>
                <a:lnTo>
                  <a:pt x="88" y="27"/>
                </a:lnTo>
                <a:lnTo>
                  <a:pt x="90" y="25"/>
                </a:lnTo>
                <a:close/>
                <a:moveTo>
                  <a:pt x="118" y="55"/>
                </a:moveTo>
                <a:lnTo>
                  <a:pt x="118" y="55"/>
                </a:lnTo>
                <a:lnTo>
                  <a:pt x="120" y="55"/>
                </a:lnTo>
                <a:lnTo>
                  <a:pt x="118" y="55"/>
                </a:lnTo>
                <a:close/>
                <a:moveTo>
                  <a:pt x="120" y="50"/>
                </a:moveTo>
                <a:lnTo>
                  <a:pt x="120" y="50"/>
                </a:lnTo>
                <a:lnTo>
                  <a:pt x="121" y="50"/>
                </a:lnTo>
                <a:lnTo>
                  <a:pt x="120" y="50"/>
                </a:lnTo>
                <a:close/>
                <a:moveTo>
                  <a:pt x="99" y="42"/>
                </a:moveTo>
                <a:lnTo>
                  <a:pt x="99" y="42"/>
                </a:lnTo>
                <a:lnTo>
                  <a:pt x="101" y="42"/>
                </a:lnTo>
                <a:lnTo>
                  <a:pt x="99" y="42"/>
                </a:lnTo>
                <a:close/>
                <a:moveTo>
                  <a:pt x="150" y="45"/>
                </a:moveTo>
                <a:lnTo>
                  <a:pt x="150" y="45"/>
                </a:lnTo>
                <a:lnTo>
                  <a:pt x="150" y="44"/>
                </a:lnTo>
                <a:lnTo>
                  <a:pt x="148" y="44"/>
                </a:lnTo>
                <a:lnTo>
                  <a:pt x="150" y="45"/>
                </a:lnTo>
                <a:close/>
                <a:moveTo>
                  <a:pt x="34" y="93"/>
                </a:moveTo>
                <a:lnTo>
                  <a:pt x="34" y="93"/>
                </a:lnTo>
                <a:lnTo>
                  <a:pt x="34" y="94"/>
                </a:lnTo>
                <a:lnTo>
                  <a:pt x="34" y="93"/>
                </a:lnTo>
                <a:close/>
                <a:moveTo>
                  <a:pt x="82" y="159"/>
                </a:moveTo>
                <a:lnTo>
                  <a:pt x="82" y="159"/>
                </a:lnTo>
                <a:lnTo>
                  <a:pt x="82" y="157"/>
                </a:lnTo>
                <a:lnTo>
                  <a:pt x="82" y="159"/>
                </a:lnTo>
                <a:close/>
                <a:moveTo>
                  <a:pt x="129" y="110"/>
                </a:moveTo>
                <a:lnTo>
                  <a:pt x="129" y="110"/>
                </a:lnTo>
                <a:lnTo>
                  <a:pt x="129" y="109"/>
                </a:lnTo>
                <a:lnTo>
                  <a:pt x="129" y="110"/>
                </a:lnTo>
                <a:close/>
                <a:moveTo>
                  <a:pt x="82" y="50"/>
                </a:moveTo>
                <a:lnTo>
                  <a:pt x="82" y="50"/>
                </a:lnTo>
                <a:lnTo>
                  <a:pt x="83" y="50"/>
                </a:lnTo>
                <a:lnTo>
                  <a:pt x="83" y="49"/>
                </a:lnTo>
                <a:lnTo>
                  <a:pt x="82" y="50"/>
                </a:lnTo>
                <a:close/>
                <a:moveTo>
                  <a:pt x="139" y="53"/>
                </a:moveTo>
                <a:lnTo>
                  <a:pt x="139" y="53"/>
                </a:lnTo>
                <a:lnTo>
                  <a:pt x="139" y="52"/>
                </a:lnTo>
                <a:lnTo>
                  <a:pt x="139" y="53"/>
                </a:lnTo>
                <a:close/>
                <a:moveTo>
                  <a:pt x="104" y="96"/>
                </a:moveTo>
                <a:lnTo>
                  <a:pt x="104" y="96"/>
                </a:lnTo>
                <a:lnTo>
                  <a:pt x="104" y="94"/>
                </a:lnTo>
                <a:lnTo>
                  <a:pt x="104" y="96"/>
                </a:lnTo>
                <a:close/>
                <a:moveTo>
                  <a:pt x="115" y="31"/>
                </a:moveTo>
                <a:lnTo>
                  <a:pt x="115" y="31"/>
                </a:lnTo>
                <a:lnTo>
                  <a:pt x="113" y="31"/>
                </a:lnTo>
                <a:lnTo>
                  <a:pt x="115" y="31"/>
                </a:lnTo>
                <a:close/>
                <a:moveTo>
                  <a:pt x="145" y="45"/>
                </a:moveTo>
                <a:lnTo>
                  <a:pt x="145" y="45"/>
                </a:lnTo>
                <a:lnTo>
                  <a:pt x="143" y="45"/>
                </a:lnTo>
                <a:lnTo>
                  <a:pt x="143" y="47"/>
                </a:lnTo>
                <a:lnTo>
                  <a:pt x="145" y="45"/>
                </a:lnTo>
                <a:close/>
                <a:moveTo>
                  <a:pt x="101" y="140"/>
                </a:moveTo>
                <a:lnTo>
                  <a:pt x="101" y="140"/>
                </a:lnTo>
                <a:lnTo>
                  <a:pt x="99" y="140"/>
                </a:lnTo>
                <a:lnTo>
                  <a:pt x="99" y="142"/>
                </a:lnTo>
                <a:lnTo>
                  <a:pt x="101" y="140"/>
                </a:lnTo>
                <a:close/>
                <a:moveTo>
                  <a:pt x="153" y="82"/>
                </a:moveTo>
                <a:lnTo>
                  <a:pt x="153" y="82"/>
                </a:lnTo>
                <a:lnTo>
                  <a:pt x="154" y="82"/>
                </a:lnTo>
                <a:lnTo>
                  <a:pt x="153" y="82"/>
                </a:lnTo>
                <a:close/>
                <a:moveTo>
                  <a:pt x="85" y="102"/>
                </a:moveTo>
                <a:lnTo>
                  <a:pt x="85" y="102"/>
                </a:lnTo>
                <a:lnTo>
                  <a:pt x="85" y="104"/>
                </a:lnTo>
                <a:lnTo>
                  <a:pt x="85" y="102"/>
                </a:lnTo>
                <a:close/>
                <a:moveTo>
                  <a:pt x="39" y="181"/>
                </a:moveTo>
                <a:lnTo>
                  <a:pt x="39" y="181"/>
                </a:lnTo>
                <a:lnTo>
                  <a:pt x="39" y="180"/>
                </a:lnTo>
                <a:lnTo>
                  <a:pt x="39" y="181"/>
                </a:lnTo>
                <a:close/>
                <a:moveTo>
                  <a:pt x="56" y="80"/>
                </a:moveTo>
                <a:lnTo>
                  <a:pt x="56" y="80"/>
                </a:lnTo>
                <a:lnTo>
                  <a:pt x="56" y="82"/>
                </a:lnTo>
                <a:lnTo>
                  <a:pt x="58" y="80"/>
                </a:lnTo>
                <a:lnTo>
                  <a:pt x="56" y="80"/>
                </a:lnTo>
                <a:close/>
                <a:moveTo>
                  <a:pt x="66" y="66"/>
                </a:moveTo>
                <a:lnTo>
                  <a:pt x="66" y="66"/>
                </a:lnTo>
                <a:close/>
                <a:moveTo>
                  <a:pt x="60" y="116"/>
                </a:moveTo>
                <a:lnTo>
                  <a:pt x="60" y="116"/>
                </a:lnTo>
                <a:lnTo>
                  <a:pt x="58" y="116"/>
                </a:lnTo>
                <a:lnTo>
                  <a:pt x="60" y="116"/>
                </a:lnTo>
                <a:close/>
                <a:moveTo>
                  <a:pt x="64" y="41"/>
                </a:moveTo>
                <a:lnTo>
                  <a:pt x="64" y="41"/>
                </a:lnTo>
                <a:lnTo>
                  <a:pt x="63" y="41"/>
                </a:lnTo>
                <a:lnTo>
                  <a:pt x="63" y="42"/>
                </a:lnTo>
                <a:lnTo>
                  <a:pt x="64" y="41"/>
                </a:lnTo>
                <a:close/>
                <a:moveTo>
                  <a:pt x="56" y="68"/>
                </a:moveTo>
                <a:lnTo>
                  <a:pt x="56" y="68"/>
                </a:lnTo>
                <a:lnTo>
                  <a:pt x="56" y="69"/>
                </a:lnTo>
                <a:lnTo>
                  <a:pt x="58" y="69"/>
                </a:lnTo>
                <a:lnTo>
                  <a:pt x="56" y="68"/>
                </a:lnTo>
                <a:close/>
                <a:moveTo>
                  <a:pt x="115" y="17"/>
                </a:moveTo>
                <a:lnTo>
                  <a:pt x="115" y="17"/>
                </a:lnTo>
                <a:lnTo>
                  <a:pt x="116" y="17"/>
                </a:lnTo>
                <a:lnTo>
                  <a:pt x="115" y="1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2" name="Freeform 116"/>
          <p:cNvSpPr>
            <a:spLocks noEditPoints="1"/>
          </p:cNvSpPr>
          <p:nvPr/>
        </p:nvSpPr>
        <p:spPr bwMode="auto">
          <a:xfrm>
            <a:off x="7742238" y="2258788"/>
            <a:ext cx="252412" cy="258762"/>
          </a:xfrm>
          <a:custGeom>
            <a:avLst/>
            <a:gdLst>
              <a:gd name="T0" fmla="*/ 380543634 w 159"/>
              <a:gd name="T1" fmla="*/ 204133056 h 163"/>
              <a:gd name="T2" fmla="*/ 209173348 w 159"/>
              <a:gd name="T3" fmla="*/ 410785469 h 163"/>
              <a:gd name="T4" fmla="*/ 10080605 w 159"/>
              <a:gd name="T5" fmla="*/ 68044881 h 163"/>
              <a:gd name="T6" fmla="*/ 7561248 w 159"/>
              <a:gd name="T7" fmla="*/ 136088175 h 163"/>
              <a:gd name="T8" fmla="*/ 257055428 w 159"/>
              <a:gd name="T9" fmla="*/ 272176349 h 163"/>
              <a:gd name="T10" fmla="*/ 282256941 w 159"/>
              <a:gd name="T11" fmla="*/ 362901799 h 163"/>
              <a:gd name="T12" fmla="*/ 337700269 w 159"/>
              <a:gd name="T13" fmla="*/ 226813624 h 163"/>
              <a:gd name="T14" fmla="*/ 70564235 w 159"/>
              <a:gd name="T15" fmla="*/ 88206092 h 163"/>
              <a:gd name="T16" fmla="*/ 105846353 w 159"/>
              <a:gd name="T17" fmla="*/ 103327000 h 163"/>
              <a:gd name="T18" fmla="*/ 166329983 w 159"/>
              <a:gd name="T19" fmla="*/ 199092753 h 163"/>
              <a:gd name="T20" fmla="*/ 120967260 w 159"/>
              <a:gd name="T21" fmla="*/ 186491202 h 163"/>
              <a:gd name="T22" fmla="*/ 229334558 w 159"/>
              <a:gd name="T23" fmla="*/ 123488211 h 163"/>
              <a:gd name="T24" fmla="*/ 214213651 w 159"/>
              <a:gd name="T25" fmla="*/ 231853927 h 163"/>
              <a:gd name="T26" fmla="*/ 236894218 w 159"/>
              <a:gd name="T27" fmla="*/ 199092753 h 163"/>
              <a:gd name="T28" fmla="*/ 90725445 w 159"/>
              <a:gd name="T29" fmla="*/ 115926963 h 163"/>
              <a:gd name="T30" fmla="*/ 65523933 w 159"/>
              <a:gd name="T31" fmla="*/ 32762762 h 163"/>
              <a:gd name="T32" fmla="*/ 57964273 w 159"/>
              <a:gd name="T33" fmla="*/ 191531505 h 163"/>
              <a:gd name="T34" fmla="*/ 98286693 w 159"/>
              <a:gd name="T35" fmla="*/ 83165789 h 163"/>
              <a:gd name="T36" fmla="*/ 264616676 w 159"/>
              <a:gd name="T37" fmla="*/ 115926963 h 163"/>
              <a:gd name="T38" fmla="*/ 131047865 w 159"/>
              <a:gd name="T39" fmla="*/ 95765752 h 163"/>
              <a:gd name="T40" fmla="*/ 113407600 w 159"/>
              <a:gd name="T41" fmla="*/ 83165789 h 163"/>
              <a:gd name="T42" fmla="*/ 85685143 w 159"/>
              <a:gd name="T43" fmla="*/ 211692716 h 163"/>
              <a:gd name="T44" fmla="*/ 35282118 w 159"/>
              <a:gd name="T45" fmla="*/ 151209083 h 163"/>
              <a:gd name="T46" fmla="*/ 120967260 w 159"/>
              <a:gd name="T47" fmla="*/ 17641853 h 163"/>
              <a:gd name="T48" fmla="*/ 194052441 w 159"/>
              <a:gd name="T49" fmla="*/ 309979414 h 163"/>
              <a:gd name="T50" fmla="*/ 153730020 w 159"/>
              <a:gd name="T51" fmla="*/ 259576386 h 163"/>
              <a:gd name="T52" fmla="*/ 85685143 w 159"/>
              <a:gd name="T53" fmla="*/ 178931542 h 163"/>
              <a:gd name="T54" fmla="*/ 206652403 w 159"/>
              <a:gd name="T55" fmla="*/ 103327000 h 163"/>
              <a:gd name="T56" fmla="*/ 158770323 w 159"/>
              <a:gd name="T57" fmla="*/ 309979414 h 163"/>
              <a:gd name="T58" fmla="*/ 120967260 w 159"/>
              <a:gd name="T59" fmla="*/ 158770331 h 163"/>
              <a:gd name="T60" fmla="*/ 254536071 w 159"/>
              <a:gd name="T61" fmla="*/ 163810633 h 163"/>
              <a:gd name="T62" fmla="*/ 133568810 w 159"/>
              <a:gd name="T63" fmla="*/ 252015138 h 163"/>
              <a:gd name="T64" fmla="*/ 37803063 w 159"/>
              <a:gd name="T65" fmla="*/ 183971845 h 163"/>
              <a:gd name="T66" fmla="*/ 105846353 w 159"/>
              <a:gd name="T67" fmla="*/ 287297257 h 163"/>
              <a:gd name="T68" fmla="*/ 224294256 w 159"/>
              <a:gd name="T69" fmla="*/ 95765752 h 163"/>
              <a:gd name="T70" fmla="*/ 105846353 w 159"/>
              <a:gd name="T71" fmla="*/ 186491202 h 163"/>
              <a:gd name="T72" fmla="*/ 209173348 w 159"/>
              <a:gd name="T73" fmla="*/ 282256955 h 163"/>
              <a:gd name="T74" fmla="*/ 141128470 w 159"/>
              <a:gd name="T75" fmla="*/ 226813624 h 163"/>
              <a:gd name="T76" fmla="*/ 221773311 w 159"/>
              <a:gd name="T77" fmla="*/ 120967266 h 163"/>
              <a:gd name="T78" fmla="*/ 78125483 w 159"/>
              <a:gd name="T79" fmla="*/ 55443330 h 163"/>
              <a:gd name="T80" fmla="*/ 262095731 w 159"/>
              <a:gd name="T81" fmla="*/ 196571808 h 163"/>
              <a:gd name="T82" fmla="*/ 78125483 w 159"/>
              <a:gd name="T83" fmla="*/ 239415175 h 163"/>
              <a:gd name="T84" fmla="*/ 194052441 w 159"/>
              <a:gd name="T85" fmla="*/ 83165789 h 163"/>
              <a:gd name="T86" fmla="*/ 148689718 w 159"/>
              <a:gd name="T87" fmla="*/ 204133056 h 163"/>
              <a:gd name="T88" fmla="*/ 269656978 w 159"/>
              <a:gd name="T89" fmla="*/ 199092753 h 163"/>
              <a:gd name="T90" fmla="*/ 312498756 w 159"/>
              <a:gd name="T91" fmla="*/ 246974835 h 163"/>
              <a:gd name="T92" fmla="*/ 110886655 w 159"/>
              <a:gd name="T93" fmla="*/ 141128477 h 163"/>
              <a:gd name="T94" fmla="*/ 146168773 w 159"/>
              <a:gd name="T95" fmla="*/ 60483633 h 163"/>
              <a:gd name="T96" fmla="*/ 45362723 w 159"/>
              <a:gd name="T97" fmla="*/ 88206092 h 163"/>
              <a:gd name="T98" fmla="*/ 30241815 w 159"/>
              <a:gd name="T99" fmla="*/ 108367303 h 163"/>
              <a:gd name="T100" fmla="*/ 196571798 w 159"/>
              <a:gd name="T101" fmla="*/ 246974835 h 163"/>
              <a:gd name="T102" fmla="*/ 133568810 w 159"/>
              <a:gd name="T103" fmla="*/ 83165789 h 163"/>
              <a:gd name="T104" fmla="*/ 146168773 w 159"/>
              <a:gd name="T105" fmla="*/ 131047872 h 163"/>
              <a:gd name="T106" fmla="*/ 113407600 w 159"/>
              <a:gd name="T107" fmla="*/ 60483633 h 163"/>
              <a:gd name="T108" fmla="*/ 15120908 w 159"/>
              <a:gd name="T109" fmla="*/ 171370294 h 163"/>
              <a:gd name="T110" fmla="*/ 186491193 w 159"/>
              <a:gd name="T111" fmla="*/ 315019716 h 163"/>
              <a:gd name="T112" fmla="*/ 209173348 w 159"/>
              <a:gd name="T113" fmla="*/ 156249386 h 163"/>
              <a:gd name="T114" fmla="*/ 264616676 w 159"/>
              <a:gd name="T115" fmla="*/ 151209083 h 163"/>
              <a:gd name="T116" fmla="*/ 229334558 w 159"/>
              <a:gd name="T117" fmla="*/ 55443330 h 163"/>
              <a:gd name="T118" fmla="*/ 133568810 w 159"/>
              <a:gd name="T119" fmla="*/ 47883670 h 163"/>
              <a:gd name="T120" fmla="*/ 221773311 w 159"/>
              <a:gd name="T121" fmla="*/ 158770331 h 163"/>
              <a:gd name="T122" fmla="*/ 166329983 w 159"/>
              <a:gd name="T123" fmla="*/ 287297257 h 163"/>
              <a:gd name="T124" fmla="*/ 209173348 w 159"/>
              <a:gd name="T125" fmla="*/ 211692716 h 1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59" h="163">
                <a:moveTo>
                  <a:pt x="55" y="0"/>
                </a:moveTo>
                <a:lnTo>
                  <a:pt x="55" y="0"/>
                </a:lnTo>
                <a:lnTo>
                  <a:pt x="63" y="2"/>
                </a:lnTo>
                <a:lnTo>
                  <a:pt x="67" y="3"/>
                </a:lnTo>
                <a:lnTo>
                  <a:pt x="72" y="5"/>
                </a:lnTo>
                <a:lnTo>
                  <a:pt x="83" y="11"/>
                </a:lnTo>
                <a:lnTo>
                  <a:pt x="94" y="18"/>
                </a:lnTo>
                <a:lnTo>
                  <a:pt x="101" y="24"/>
                </a:lnTo>
                <a:lnTo>
                  <a:pt x="112" y="35"/>
                </a:lnTo>
                <a:lnTo>
                  <a:pt x="118" y="41"/>
                </a:lnTo>
                <a:lnTo>
                  <a:pt x="132" y="60"/>
                </a:lnTo>
                <a:lnTo>
                  <a:pt x="135" y="63"/>
                </a:lnTo>
                <a:lnTo>
                  <a:pt x="140" y="70"/>
                </a:lnTo>
                <a:lnTo>
                  <a:pt x="148" y="79"/>
                </a:lnTo>
                <a:lnTo>
                  <a:pt x="149" y="81"/>
                </a:lnTo>
                <a:lnTo>
                  <a:pt x="151" y="81"/>
                </a:lnTo>
                <a:lnTo>
                  <a:pt x="153" y="81"/>
                </a:lnTo>
                <a:lnTo>
                  <a:pt x="154" y="82"/>
                </a:lnTo>
                <a:lnTo>
                  <a:pt x="156" y="84"/>
                </a:lnTo>
                <a:lnTo>
                  <a:pt x="157" y="85"/>
                </a:lnTo>
                <a:lnTo>
                  <a:pt x="159" y="89"/>
                </a:lnTo>
                <a:lnTo>
                  <a:pt x="157" y="98"/>
                </a:lnTo>
                <a:lnTo>
                  <a:pt x="153" y="104"/>
                </a:lnTo>
                <a:lnTo>
                  <a:pt x="151" y="109"/>
                </a:lnTo>
                <a:lnTo>
                  <a:pt x="145" y="119"/>
                </a:lnTo>
                <a:lnTo>
                  <a:pt x="138" y="130"/>
                </a:lnTo>
                <a:lnTo>
                  <a:pt x="129" y="138"/>
                </a:lnTo>
                <a:lnTo>
                  <a:pt x="123" y="144"/>
                </a:lnTo>
                <a:lnTo>
                  <a:pt x="110" y="153"/>
                </a:lnTo>
                <a:lnTo>
                  <a:pt x="101" y="160"/>
                </a:lnTo>
                <a:lnTo>
                  <a:pt x="93" y="163"/>
                </a:lnTo>
                <a:lnTo>
                  <a:pt x="83" y="163"/>
                </a:lnTo>
                <a:lnTo>
                  <a:pt x="80" y="161"/>
                </a:lnTo>
                <a:lnTo>
                  <a:pt x="77" y="160"/>
                </a:lnTo>
                <a:lnTo>
                  <a:pt x="74" y="155"/>
                </a:lnTo>
                <a:lnTo>
                  <a:pt x="72" y="152"/>
                </a:lnTo>
                <a:lnTo>
                  <a:pt x="63" y="144"/>
                </a:lnTo>
                <a:lnTo>
                  <a:pt x="58" y="139"/>
                </a:lnTo>
                <a:lnTo>
                  <a:pt x="48" y="133"/>
                </a:lnTo>
                <a:lnTo>
                  <a:pt x="39" y="125"/>
                </a:lnTo>
                <a:lnTo>
                  <a:pt x="30" y="115"/>
                </a:lnTo>
                <a:lnTo>
                  <a:pt x="20" y="103"/>
                </a:lnTo>
                <a:lnTo>
                  <a:pt x="12" y="89"/>
                </a:lnTo>
                <a:lnTo>
                  <a:pt x="7" y="81"/>
                </a:lnTo>
                <a:lnTo>
                  <a:pt x="4" y="71"/>
                </a:lnTo>
                <a:lnTo>
                  <a:pt x="1" y="59"/>
                </a:lnTo>
                <a:lnTo>
                  <a:pt x="0" y="46"/>
                </a:lnTo>
                <a:lnTo>
                  <a:pt x="1" y="33"/>
                </a:lnTo>
                <a:lnTo>
                  <a:pt x="4" y="27"/>
                </a:lnTo>
                <a:lnTo>
                  <a:pt x="9" y="21"/>
                </a:lnTo>
                <a:lnTo>
                  <a:pt x="14" y="16"/>
                </a:lnTo>
                <a:lnTo>
                  <a:pt x="20" y="11"/>
                </a:lnTo>
                <a:lnTo>
                  <a:pt x="28" y="8"/>
                </a:lnTo>
                <a:lnTo>
                  <a:pt x="31" y="7"/>
                </a:lnTo>
                <a:lnTo>
                  <a:pt x="41" y="3"/>
                </a:lnTo>
                <a:lnTo>
                  <a:pt x="50" y="2"/>
                </a:lnTo>
                <a:lnTo>
                  <a:pt x="55" y="2"/>
                </a:lnTo>
                <a:lnTo>
                  <a:pt x="55" y="0"/>
                </a:lnTo>
                <a:close/>
                <a:moveTo>
                  <a:pt x="3" y="56"/>
                </a:moveTo>
                <a:lnTo>
                  <a:pt x="3" y="56"/>
                </a:lnTo>
                <a:lnTo>
                  <a:pt x="3" y="46"/>
                </a:lnTo>
                <a:lnTo>
                  <a:pt x="3" y="51"/>
                </a:lnTo>
                <a:lnTo>
                  <a:pt x="3" y="54"/>
                </a:lnTo>
                <a:lnTo>
                  <a:pt x="3" y="56"/>
                </a:lnTo>
                <a:close/>
                <a:moveTo>
                  <a:pt x="134" y="90"/>
                </a:moveTo>
                <a:lnTo>
                  <a:pt x="134" y="90"/>
                </a:lnTo>
                <a:lnTo>
                  <a:pt x="134" y="93"/>
                </a:lnTo>
                <a:lnTo>
                  <a:pt x="132" y="95"/>
                </a:lnTo>
                <a:lnTo>
                  <a:pt x="132" y="100"/>
                </a:lnTo>
                <a:lnTo>
                  <a:pt x="130" y="108"/>
                </a:lnTo>
                <a:lnTo>
                  <a:pt x="127" y="109"/>
                </a:lnTo>
                <a:lnTo>
                  <a:pt x="124" y="109"/>
                </a:lnTo>
                <a:lnTo>
                  <a:pt x="121" y="108"/>
                </a:lnTo>
                <a:lnTo>
                  <a:pt x="118" y="106"/>
                </a:lnTo>
                <a:lnTo>
                  <a:pt x="115" y="104"/>
                </a:lnTo>
                <a:lnTo>
                  <a:pt x="112" y="101"/>
                </a:lnTo>
                <a:lnTo>
                  <a:pt x="112" y="100"/>
                </a:lnTo>
                <a:lnTo>
                  <a:pt x="110" y="101"/>
                </a:lnTo>
                <a:lnTo>
                  <a:pt x="102" y="108"/>
                </a:lnTo>
                <a:lnTo>
                  <a:pt x="94" y="114"/>
                </a:lnTo>
                <a:lnTo>
                  <a:pt x="88" y="122"/>
                </a:lnTo>
                <a:lnTo>
                  <a:pt x="85" y="130"/>
                </a:lnTo>
                <a:lnTo>
                  <a:pt x="83" y="133"/>
                </a:lnTo>
                <a:lnTo>
                  <a:pt x="83" y="136"/>
                </a:lnTo>
                <a:lnTo>
                  <a:pt x="83" y="141"/>
                </a:lnTo>
                <a:lnTo>
                  <a:pt x="83" y="142"/>
                </a:lnTo>
                <a:lnTo>
                  <a:pt x="88" y="147"/>
                </a:lnTo>
                <a:lnTo>
                  <a:pt x="89" y="149"/>
                </a:lnTo>
                <a:lnTo>
                  <a:pt x="89" y="150"/>
                </a:lnTo>
                <a:lnTo>
                  <a:pt x="96" y="152"/>
                </a:lnTo>
                <a:lnTo>
                  <a:pt x="102" y="149"/>
                </a:lnTo>
                <a:lnTo>
                  <a:pt x="112" y="144"/>
                </a:lnTo>
                <a:lnTo>
                  <a:pt x="126" y="133"/>
                </a:lnTo>
                <a:lnTo>
                  <a:pt x="132" y="128"/>
                </a:lnTo>
                <a:lnTo>
                  <a:pt x="137" y="122"/>
                </a:lnTo>
                <a:lnTo>
                  <a:pt x="138" y="120"/>
                </a:lnTo>
                <a:lnTo>
                  <a:pt x="142" y="115"/>
                </a:lnTo>
                <a:lnTo>
                  <a:pt x="146" y="109"/>
                </a:lnTo>
                <a:lnTo>
                  <a:pt x="148" y="106"/>
                </a:lnTo>
                <a:lnTo>
                  <a:pt x="149" y="101"/>
                </a:lnTo>
                <a:lnTo>
                  <a:pt x="149" y="98"/>
                </a:lnTo>
                <a:lnTo>
                  <a:pt x="151" y="97"/>
                </a:lnTo>
                <a:lnTo>
                  <a:pt x="151" y="93"/>
                </a:lnTo>
                <a:lnTo>
                  <a:pt x="149" y="92"/>
                </a:lnTo>
                <a:lnTo>
                  <a:pt x="146" y="90"/>
                </a:lnTo>
                <a:lnTo>
                  <a:pt x="138" y="90"/>
                </a:lnTo>
                <a:lnTo>
                  <a:pt x="134" y="90"/>
                </a:lnTo>
                <a:close/>
                <a:moveTo>
                  <a:pt x="89" y="156"/>
                </a:moveTo>
                <a:lnTo>
                  <a:pt x="89" y="156"/>
                </a:lnTo>
                <a:lnTo>
                  <a:pt x="88" y="160"/>
                </a:lnTo>
                <a:lnTo>
                  <a:pt x="85" y="160"/>
                </a:lnTo>
                <a:lnTo>
                  <a:pt x="82" y="158"/>
                </a:lnTo>
                <a:lnTo>
                  <a:pt x="80" y="158"/>
                </a:lnTo>
                <a:lnTo>
                  <a:pt x="83" y="160"/>
                </a:lnTo>
                <a:lnTo>
                  <a:pt x="89" y="161"/>
                </a:lnTo>
                <a:lnTo>
                  <a:pt x="96" y="158"/>
                </a:lnTo>
                <a:lnTo>
                  <a:pt x="107" y="152"/>
                </a:lnTo>
                <a:lnTo>
                  <a:pt x="110" y="150"/>
                </a:lnTo>
                <a:lnTo>
                  <a:pt x="101" y="153"/>
                </a:lnTo>
                <a:lnTo>
                  <a:pt x="89" y="156"/>
                </a:lnTo>
                <a:close/>
                <a:moveTo>
                  <a:pt x="28" y="35"/>
                </a:moveTo>
                <a:lnTo>
                  <a:pt x="28" y="35"/>
                </a:lnTo>
                <a:lnTo>
                  <a:pt x="23" y="41"/>
                </a:lnTo>
                <a:lnTo>
                  <a:pt x="20" y="49"/>
                </a:lnTo>
                <a:lnTo>
                  <a:pt x="20" y="51"/>
                </a:lnTo>
                <a:lnTo>
                  <a:pt x="20" y="54"/>
                </a:lnTo>
                <a:lnTo>
                  <a:pt x="20" y="60"/>
                </a:lnTo>
                <a:lnTo>
                  <a:pt x="20" y="59"/>
                </a:lnTo>
                <a:lnTo>
                  <a:pt x="23" y="51"/>
                </a:lnTo>
                <a:lnTo>
                  <a:pt x="25" y="46"/>
                </a:lnTo>
                <a:lnTo>
                  <a:pt x="28" y="41"/>
                </a:lnTo>
                <a:lnTo>
                  <a:pt x="28" y="38"/>
                </a:lnTo>
                <a:lnTo>
                  <a:pt x="28" y="35"/>
                </a:lnTo>
                <a:close/>
                <a:moveTo>
                  <a:pt x="42" y="41"/>
                </a:moveTo>
                <a:lnTo>
                  <a:pt x="42" y="41"/>
                </a:lnTo>
                <a:lnTo>
                  <a:pt x="41" y="43"/>
                </a:lnTo>
                <a:lnTo>
                  <a:pt x="39" y="44"/>
                </a:lnTo>
                <a:lnTo>
                  <a:pt x="33" y="63"/>
                </a:lnTo>
                <a:lnTo>
                  <a:pt x="33" y="65"/>
                </a:lnTo>
                <a:lnTo>
                  <a:pt x="34" y="63"/>
                </a:lnTo>
                <a:lnTo>
                  <a:pt x="37" y="56"/>
                </a:lnTo>
                <a:lnTo>
                  <a:pt x="41" y="52"/>
                </a:lnTo>
                <a:lnTo>
                  <a:pt x="41" y="48"/>
                </a:lnTo>
                <a:lnTo>
                  <a:pt x="42" y="41"/>
                </a:lnTo>
                <a:close/>
                <a:moveTo>
                  <a:pt x="59" y="93"/>
                </a:moveTo>
                <a:lnTo>
                  <a:pt x="59" y="93"/>
                </a:lnTo>
                <a:lnTo>
                  <a:pt x="64" y="90"/>
                </a:lnTo>
                <a:lnTo>
                  <a:pt x="66" y="89"/>
                </a:lnTo>
                <a:lnTo>
                  <a:pt x="66" y="79"/>
                </a:lnTo>
                <a:lnTo>
                  <a:pt x="61" y="84"/>
                </a:lnTo>
                <a:lnTo>
                  <a:pt x="59" y="85"/>
                </a:lnTo>
                <a:lnTo>
                  <a:pt x="59" y="89"/>
                </a:lnTo>
                <a:lnTo>
                  <a:pt x="59" y="93"/>
                </a:lnTo>
                <a:close/>
                <a:moveTo>
                  <a:pt x="48" y="79"/>
                </a:moveTo>
                <a:lnTo>
                  <a:pt x="48" y="79"/>
                </a:lnTo>
                <a:lnTo>
                  <a:pt x="53" y="76"/>
                </a:lnTo>
                <a:lnTo>
                  <a:pt x="55" y="76"/>
                </a:lnTo>
                <a:lnTo>
                  <a:pt x="55" y="74"/>
                </a:lnTo>
                <a:lnTo>
                  <a:pt x="55" y="73"/>
                </a:lnTo>
                <a:lnTo>
                  <a:pt x="53" y="71"/>
                </a:lnTo>
                <a:lnTo>
                  <a:pt x="53" y="70"/>
                </a:lnTo>
                <a:lnTo>
                  <a:pt x="53" y="68"/>
                </a:lnTo>
                <a:lnTo>
                  <a:pt x="48" y="73"/>
                </a:lnTo>
                <a:lnTo>
                  <a:pt x="48" y="74"/>
                </a:lnTo>
                <a:lnTo>
                  <a:pt x="48" y="79"/>
                </a:lnTo>
                <a:close/>
                <a:moveTo>
                  <a:pt x="104" y="40"/>
                </a:moveTo>
                <a:lnTo>
                  <a:pt x="104" y="40"/>
                </a:lnTo>
                <a:lnTo>
                  <a:pt x="113" y="51"/>
                </a:lnTo>
                <a:lnTo>
                  <a:pt x="124" y="62"/>
                </a:lnTo>
                <a:lnTo>
                  <a:pt x="126" y="63"/>
                </a:lnTo>
                <a:lnTo>
                  <a:pt x="121" y="57"/>
                </a:lnTo>
                <a:lnTo>
                  <a:pt x="121" y="56"/>
                </a:lnTo>
                <a:lnTo>
                  <a:pt x="108" y="43"/>
                </a:lnTo>
                <a:lnTo>
                  <a:pt x="104" y="40"/>
                </a:lnTo>
                <a:close/>
                <a:moveTo>
                  <a:pt x="91" y="49"/>
                </a:moveTo>
                <a:lnTo>
                  <a:pt x="91" y="49"/>
                </a:lnTo>
                <a:lnTo>
                  <a:pt x="89" y="54"/>
                </a:lnTo>
                <a:lnTo>
                  <a:pt x="89" y="57"/>
                </a:lnTo>
                <a:lnTo>
                  <a:pt x="91" y="59"/>
                </a:lnTo>
                <a:lnTo>
                  <a:pt x="94" y="62"/>
                </a:lnTo>
                <a:lnTo>
                  <a:pt x="94" y="54"/>
                </a:lnTo>
                <a:lnTo>
                  <a:pt x="94" y="51"/>
                </a:lnTo>
                <a:lnTo>
                  <a:pt x="91" y="49"/>
                </a:lnTo>
                <a:close/>
                <a:moveTo>
                  <a:pt x="83" y="98"/>
                </a:moveTo>
                <a:lnTo>
                  <a:pt x="83" y="98"/>
                </a:lnTo>
                <a:lnTo>
                  <a:pt x="86" y="97"/>
                </a:lnTo>
                <a:lnTo>
                  <a:pt x="88" y="95"/>
                </a:lnTo>
                <a:lnTo>
                  <a:pt x="93" y="87"/>
                </a:lnTo>
                <a:lnTo>
                  <a:pt x="93" y="85"/>
                </a:lnTo>
                <a:lnTo>
                  <a:pt x="85" y="90"/>
                </a:lnTo>
                <a:lnTo>
                  <a:pt x="85" y="92"/>
                </a:lnTo>
                <a:lnTo>
                  <a:pt x="83" y="98"/>
                </a:lnTo>
                <a:close/>
                <a:moveTo>
                  <a:pt x="59" y="68"/>
                </a:moveTo>
                <a:lnTo>
                  <a:pt x="59" y="68"/>
                </a:lnTo>
                <a:lnTo>
                  <a:pt x="63" y="63"/>
                </a:lnTo>
                <a:lnTo>
                  <a:pt x="66" y="51"/>
                </a:lnTo>
                <a:lnTo>
                  <a:pt x="66" y="48"/>
                </a:lnTo>
                <a:lnTo>
                  <a:pt x="64" y="51"/>
                </a:lnTo>
                <a:lnTo>
                  <a:pt x="61" y="62"/>
                </a:lnTo>
                <a:lnTo>
                  <a:pt x="59" y="68"/>
                </a:lnTo>
                <a:close/>
                <a:moveTo>
                  <a:pt x="91" y="65"/>
                </a:moveTo>
                <a:lnTo>
                  <a:pt x="91" y="65"/>
                </a:lnTo>
                <a:lnTo>
                  <a:pt x="89" y="70"/>
                </a:lnTo>
                <a:lnTo>
                  <a:pt x="89" y="73"/>
                </a:lnTo>
                <a:lnTo>
                  <a:pt x="94" y="79"/>
                </a:lnTo>
                <a:lnTo>
                  <a:pt x="94" y="76"/>
                </a:lnTo>
                <a:lnTo>
                  <a:pt x="94" y="70"/>
                </a:lnTo>
                <a:lnTo>
                  <a:pt x="94" y="67"/>
                </a:lnTo>
                <a:lnTo>
                  <a:pt x="91" y="65"/>
                </a:lnTo>
                <a:close/>
                <a:moveTo>
                  <a:pt x="6" y="56"/>
                </a:moveTo>
                <a:lnTo>
                  <a:pt x="6" y="56"/>
                </a:lnTo>
                <a:lnTo>
                  <a:pt x="7" y="57"/>
                </a:lnTo>
                <a:lnTo>
                  <a:pt x="7" y="54"/>
                </a:lnTo>
                <a:lnTo>
                  <a:pt x="9" y="44"/>
                </a:lnTo>
                <a:lnTo>
                  <a:pt x="9" y="40"/>
                </a:lnTo>
                <a:lnTo>
                  <a:pt x="6" y="38"/>
                </a:lnTo>
                <a:lnTo>
                  <a:pt x="6" y="48"/>
                </a:lnTo>
                <a:lnTo>
                  <a:pt x="6" y="56"/>
                </a:lnTo>
                <a:close/>
                <a:moveTo>
                  <a:pt x="36" y="46"/>
                </a:moveTo>
                <a:lnTo>
                  <a:pt x="36" y="46"/>
                </a:lnTo>
                <a:lnTo>
                  <a:pt x="34" y="46"/>
                </a:lnTo>
                <a:lnTo>
                  <a:pt x="33" y="48"/>
                </a:lnTo>
                <a:lnTo>
                  <a:pt x="31" y="49"/>
                </a:lnTo>
                <a:lnTo>
                  <a:pt x="31" y="51"/>
                </a:lnTo>
                <a:lnTo>
                  <a:pt x="30" y="63"/>
                </a:lnTo>
                <a:lnTo>
                  <a:pt x="36" y="46"/>
                </a:lnTo>
                <a:close/>
                <a:moveTo>
                  <a:pt x="7" y="33"/>
                </a:moveTo>
                <a:lnTo>
                  <a:pt x="7" y="33"/>
                </a:lnTo>
                <a:lnTo>
                  <a:pt x="11" y="30"/>
                </a:lnTo>
                <a:lnTo>
                  <a:pt x="14" y="26"/>
                </a:lnTo>
                <a:lnTo>
                  <a:pt x="15" y="24"/>
                </a:lnTo>
                <a:lnTo>
                  <a:pt x="20" y="18"/>
                </a:lnTo>
                <a:lnTo>
                  <a:pt x="26" y="13"/>
                </a:lnTo>
                <a:lnTo>
                  <a:pt x="28" y="13"/>
                </a:lnTo>
                <a:lnTo>
                  <a:pt x="22" y="16"/>
                </a:lnTo>
                <a:lnTo>
                  <a:pt x="15" y="21"/>
                </a:lnTo>
                <a:lnTo>
                  <a:pt x="11" y="27"/>
                </a:lnTo>
                <a:lnTo>
                  <a:pt x="7" y="33"/>
                </a:lnTo>
                <a:close/>
                <a:moveTo>
                  <a:pt x="25" y="76"/>
                </a:moveTo>
                <a:lnTo>
                  <a:pt x="25" y="76"/>
                </a:lnTo>
                <a:lnTo>
                  <a:pt x="25" y="74"/>
                </a:lnTo>
                <a:lnTo>
                  <a:pt x="25" y="62"/>
                </a:lnTo>
                <a:lnTo>
                  <a:pt x="25" y="57"/>
                </a:lnTo>
                <a:lnTo>
                  <a:pt x="26" y="54"/>
                </a:lnTo>
                <a:lnTo>
                  <a:pt x="26" y="52"/>
                </a:lnTo>
                <a:lnTo>
                  <a:pt x="25" y="54"/>
                </a:lnTo>
                <a:lnTo>
                  <a:pt x="23" y="62"/>
                </a:lnTo>
                <a:lnTo>
                  <a:pt x="23" y="68"/>
                </a:lnTo>
                <a:lnTo>
                  <a:pt x="23" y="76"/>
                </a:lnTo>
                <a:lnTo>
                  <a:pt x="25" y="76"/>
                </a:lnTo>
                <a:close/>
                <a:moveTo>
                  <a:pt x="52" y="92"/>
                </a:moveTo>
                <a:lnTo>
                  <a:pt x="52" y="92"/>
                </a:lnTo>
                <a:lnTo>
                  <a:pt x="52" y="90"/>
                </a:lnTo>
                <a:lnTo>
                  <a:pt x="53" y="84"/>
                </a:lnTo>
                <a:lnTo>
                  <a:pt x="52" y="81"/>
                </a:lnTo>
                <a:lnTo>
                  <a:pt x="48" y="82"/>
                </a:lnTo>
                <a:lnTo>
                  <a:pt x="48" y="87"/>
                </a:lnTo>
                <a:lnTo>
                  <a:pt x="48" y="89"/>
                </a:lnTo>
                <a:lnTo>
                  <a:pt x="52" y="92"/>
                </a:lnTo>
                <a:close/>
                <a:moveTo>
                  <a:pt x="31" y="44"/>
                </a:moveTo>
                <a:lnTo>
                  <a:pt x="31" y="44"/>
                </a:lnTo>
                <a:lnTo>
                  <a:pt x="34" y="41"/>
                </a:lnTo>
                <a:lnTo>
                  <a:pt x="37" y="38"/>
                </a:lnTo>
                <a:lnTo>
                  <a:pt x="39" y="33"/>
                </a:lnTo>
                <a:lnTo>
                  <a:pt x="39" y="32"/>
                </a:lnTo>
                <a:lnTo>
                  <a:pt x="36" y="35"/>
                </a:lnTo>
                <a:lnTo>
                  <a:pt x="31" y="43"/>
                </a:lnTo>
                <a:lnTo>
                  <a:pt x="31" y="44"/>
                </a:lnTo>
                <a:close/>
                <a:moveTo>
                  <a:pt x="108" y="63"/>
                </a:moveTo>
                <a:lnTo>
                  <a:pt x="108" y="63"/>
                </a:lnTo>
                <a:lnTo>
                  <a:pt x="108" y="68"/>
                </a:lnTo>
                <a:lnTo>
                  <a:pt x="112" y="73"/>
                </a:lnTo>
                <a:lnTo>
                  <a:pt x="113" y="65"/>
                </a:lnTo>
                <a:lnTo>
                  <a:pt x="113" y="63"/>
                </a:lnTo>
                <a:lnTo>
                  <a:pt x="110" y="65"/>
                </a:lnTo>
                <a:lnTo>
                  <a:pt x="108" y="63"/>
                </a:lnTo>
                <a:close/>
                <a:moveTo>
                  <a:pt x="112" y="54"/>
                </a:moveTo>
                <a:lnTo>
                  <a:pt x="112" y="54"/>
                </a:lnTo>
                <a:lnTo>
                  <a:pt x="105" y="46"/>
                </a:lnTo>
                <a:lnTo>
                  <a:pt x="104" y="52"/>
                </a:lnTo>
                <a:lnTo>
                  <a:pt x="104" y="54"/>
                </a:lnTo>
                <a:lnTo>
                  <a:pt x="104" y="52"/>
                </a:lnTo>
                <a:lnTo>
                  <a:pt x="107" y="52"/>
                </a:lnTo>
                <a:lnTo>
                  <a:pt x="107" y="54"/>
                </a:lnTo>
                <a:lnTo>
                  <a:pt x="108" y="56"/>
                </a:lnTo>
                <a:lnTo>
                  <a:pt x="110" y="54"/>
                </a:lnTo>
                <a:lnTo>
                  <a:pt x="112" y="54"/>
                </a:lnTo>
                <a:close/>
                <a:moveTo>
                  <a:pt x="63" y="44"/>
                </a:moveTo>
                <a:lnTo>
                  <a:pt x="63" y="44"/>
                </a:lnTo>
                <a:lnTo>
                  <a:pt x="67" y="30"/>
                </a:lnTo>
                <a:lnTo>
                  <a:pt x="63" y="30"/>
                </a:lnTo>
                <a:lnTo>
                  <a:pt x="63" y="44"/>
                </a:lnTo>
                <a:close/>
                <a:moveTo>
                  <a:pt x="52" y="38"/>
                </a:moveTo>
                <a:lnTo>
                  <a:pt x="52" y="38"/>
                </a:lnTo>
                <a:lnTo>
                  <a:pt x="45" y="40"/>
                </a:lnTo>
                <a:lnTo>
                  <a:pt x="44" y="46"/>
                </a:lnTo>
                <a:lnTo>
                  <a:pt x="47" y="44"/>
                </a:lnTo>
                <a:lnTo>
                  <a:pt x="48" y="44"/>
                </a:lnTo>
                <a:lnTo>
                  <a:pt x="52" y="38"/>
                </a:lnTo>
                <a:close/>
                <a:moveTo>
                  <a:pt x="41" y="18"/>
                </a:moveTo>
                <a:lnTo>
                  <a:pt x="41" y="18"/>
                </a:lnTo>
                <a:lnTo>
                  <a:pt x="50" y="16"/>
                </a:lnTo>
                <a:lnTo>
                  <a:pt x="58" y="16"/>
                </a:lnTo>
                <a:lnTo>
                  <a:pt x="55" y="14"/>
                </a:lnTo>
                <a:lnTo>
                  <a:pt x="52" y="13"/>
                </a:lnTo>
                <a:lnTo>
                  <a:pt x="47" y="14"/>
                </a:lnTo>
                <a:lnTo>
                  <a:pt x="42" y="16"/>
                </a:lnTo>
                <a:lnTo>
                  <a:pt x="41" y="18"/>
                </a:lnTo>
                <a:close/>
                <a:moveTo>
                  <a:pt x="45" y="33"/>
                </a:moveTo>
                <a:lnTo>
                  <a:pt x="45" y="33"/>
                </a:lnTo>
                <a:lnTo>
                  <a:pt x="47" y="33"/>
                </a:lnTo>
                <a:lnTo>
                  <a:pt x="56" y="29"/>
                </a:lnTo>
                <a:lnTo>
                  <a:pt x="56" y="27"/>
                </a:lnTo>
                <a:lnTo>
                  <a:pt x="52" y="29"/>
                </a:lnTo>
                <a:lnTo>
                  <a:pt x="50" y="30"/>
                </a:lnTo>
                <a:lnTo>
                  <a:pt x="50" y="29"/>
                </a:lnTo>
                <a:lnTo>
                  <a:pt x="48" y="27"/>
                </a:lnTo>
                <a:lnTo>
                  <a:pt x="50" y="26"/>
                </a:lnTo>
                <a:lnTo>
                  <a:pt x="47" y="27"/>
                </a:lnTo>
                <a:lnTo>
                  <a:pt x="45" y="33"/>
                </a:lnTo>
                <a:close/>
                <a:moveTo>
                  <a:pt x="31" y="85"/>
                </a:moveTo>
                <a:lnTo>
                  <a:pt x="31" y="85"/>
                </a:lnTo>
                <a:lnTo>
                  <a:pt x="34" y="84"/>
                </a:lnTo>
                <a:lnTo>
                  <a:pt x="30" y="73"/>
                </a:lnTo>
                <a:lnTo>
                  <a:pt x="30" y="74"/>
                </a:lnTo>
                <a:lnTo>
                  <a:pt x="30" y="76"/>
                </a:lnTo>
                <a:lnTo>
                  <a:pt x="31" y="85"/>
                </a:lnTo>
                <a:close/>
                <a:moveTo>
                  <a:pt x="119" y="79"/>
                </a:moveTo>
                <a:lnTo>
                  <a:pt x="119" y="79"/>
                </a:lnTo>
                <a:lnTo>
                  <a:pt x="118" y="81"/>
                </a:lnTo>
                <a:lnTo>
                  <a:pt x="116" y="81"/>
                </a:lnTo>
                <a:lnTo>
                  <a:pt x="116" y="87"/>
                </a:lnTo>
                <a:lnTo>
                  <a:pt x="118" y="87"/>
                </a:lnTo>
                <a:lnTo>
                  <a:pt x="119" y="85"/>
                </a:lnTo>
                <a:lnTo>
                  <a:pt x="121" y="82"/>
                </a:lnTo>
                <a:lnTo>
                  <a:pt x="119" y="79"/>
                </a:lnTo>
                <a:close/>
                <a:moveTo>
                  <a:pt x="14" y="60"/>
                </a:moveTo>
                <a:lnTo>
                  <a:pt x="14" y="60"/>
                </a:lnTo>
                <a:lnTo>
                  <a:pt x="15" y="52"/>
                </a:lnTo>
                <a:lnTo>
                  <a:pt x="15" y="49"/>
                </a:lnTo>
                <a:lnTo>
                  <a:pt x="17" y="48"/>
                </a:lnTo>
                <a:lnTo>
                  <a:pt x="17" y="46"/>
                </a:lnTo>
                <a:lnTo>
                  <a:pt x="15" y="46"/>
                </a:lnTo>
                <a:lnTo>
                  <a:pt x="14" y="49"/>
                </a:lnTo>
                <a:lnTo>
                  <a:pt x="14" y="52"/>
                </a:lnTo>
                <a:lnTo>
                  <a:pt x="12" y="59"/>
                </a:lnTo>
                <a:lnTo>
                  <a:pt x="12" y="62"/>
                </a:lnTo>
                <a:lnTo>
                  <a:pt x="14" y="60"/>
                </a:lnTo>
                <a:close/>
                <a:moveTo>
                  <a:pt x="66" y="10"/>
                </a:moveTo>
                <a:lnTo>
                  <a:pt x="66" y="10"/>
                </a:lnTo>
                <a:lnTo>
                  <a:pt x="64" y="8"/>
                </a:lnTo>
                <a:lnTo>
                  <a:pt x="56" y="7"/>
                </a:lnTo>
                <a:lnTo>
                  <a:pt x="48" y="7"/>
                </a:lnTo>
                <a:lnTo>
                  <a:pt x="44" y="8"/>
                </a:lnTo>
                <a:lnTo>
                  <a:pt x="66" y="10"/>
                </a:lnTo>
                <a:close/>
                <a:moveTo>
                  <a:pt x="64" y="133"/>
                </a:moveTo>
                <a:lnTo>
                  <a:pt x="64" y="133"/>
                </a:lnTo>
                <a:lnTo>
                  <a:pt x="72" y="139"/>
                </a:lnTo>
                <a:lnTo>
                  <a:pt x="72" y="134"/>
                </a:lnTo>
                <a:lnTo>
                  <a:pt x="71" y="131"/>
                </a:lnTo>
                <a:lnTo>
                  <a:pt x="64" y="133"/>
                </a:lnTo>
                <a:close/>
                <a:moveTo>
                  <a:pt x="77" y="108"/>
                </a:moveTo>
                <a:lnTo>
                  <a:pt x="77" y="108"/>
                </a:lnTo>
                <a:lnTo>
                  <a:pt x="75" y="108"/>
                </a:lnTo>
                <a:lnTo>
                  <a:pt x="74" y="119"/>
                </a:lnTo>
                <a:lnTo>
                  <a:pt x="75" y="120"/>
                </a:lnTo>
                <a:lnTo>
                  <a:pt x="77" y="123"/>
                </a:lnTo>
                <a:lnTo>
                  <a:pt x="78" y="122"/>
                </a:lnTo>
                <a:lnTo>
                  <a:pt x="78" y="119"/>
                </a:lnTo>
                <a:lnTo>
                  <a:pt x="75" y="117"/>
                </a:lnTo>
                <a:lnTo>
                  <a:pt x="75" y="114"/>
                </a:lnTo>
                <a:lnTo>
                  <a:pt x="77" y="111"/>
                </a:lnTo>
                <a:lnTo>
                  <a:pt x="77" y="108"/>
                </a:lnTo>
                <a:close/>
                <a:moveTo>
                  <a:pt x="61" y="103"/>
                </a:moveTo>
                <a:lnTo>
                  <a:pt x="61" y="103"/>
                </a:lnTo>
                <a:lnTo>
                  <a:pt x="63" y="100"/>
                </a:lnTo>
                <a:lnTo>
                  <a:pt x="64" y="97"/>
                </a:lnTo>
                <a:lnTo>
                  <a:pt x="64" y="93"/>
                </a:lnTo>
                <a:lnTo>
                  <a:pt x="59" y="97"/>
                </a:lnTo>
                <a:lnTo>
                  <a:pt x="61" y="103"/>
                </a:lnTo>
                <a:close/>
                <a:moveTo>
                  <a:pt x="75" y="44"/>
                </a:moveTo>
                <a:lnTo>
                  <a:pt x="75" y="44"/>
                </a:lnTo>
                <a:lnTo>
                  <a:pt x="78" y="37"/>
                </a:lnTo>
                <a:lnTo>
                  <a:pt x="77" y="37"/>
                </a:lnTo>
                <a:lnTo>
                  <a:pt x="72" y="40"/>
                </a:lnTo>
                <a:lnTo>
                  <a:pt x="72" y="41"/>
                </a:lnTo>
                <a:lnTo>
                  <a:pt x="75" y="44"/>
                </a:lnTo>
                <a:close/>
                <a:moveTo>
                  <a:pt x="36" y="73"/>
                </a:moveTo>
                <a:lnTo>
                  <a:pt x="36" y="73"/>
                </a:lnTo>
                <a:lnTo>
                  <a:pt x="37" y="71"/>
                </a:lnTo>
                <a:lnTo>
                  <a:pt x="39" y="71"/>
                </a:lnTo>
                <a:lnTo>
                  <a:pt x="39" y="67"/>
                </a:lnTo>
                <a:lnTo>
                  <a:pt x="37" y="67"/>
                </a:lnTo>
                <a:lnTo>
                  <a:pt x="36" y="65"/>
                </a:lnTo>
                <a:lnTo>
                  <a:pt x="34" y="70"/>
                </a:lnTo>
                <a:lnTo>
                  <a:pt x="34" y="71"/>
                </a:lnTo>
                <a:lnTo>
                  <a:pt x="36" y="73"/>
                </a:lnTo>
                <a:close/>
                <a:moveTo>
                  <a:pt x="97" y="43"/>
                </a:moveTo>
                <a:lnTo>
                  <a:pt x="97" y="43"/>
                </a:lnTo>
                <a:lnTo>
                  <a:pt x="97" y="46"/>
                </a:lnTo>
                <a:lnTo>
                  <a:pt x="101" y="49"/>
                </a:lnTo>
                <a:lnTo>
                  <a:pt x="102" y="44"/>
                </a:lnTo>
                <a:lnTo>
                  <a:pt x="101" y="43"/>
                </a:lnTo>
                <a:lnTo>
                  <a:pt x="97" y="43"/>
                </a:lnTo>
                <a:close/>
                <a:moveTo>
                  <a:pt x="82" y="38"/>
                </a:moveTo>
                <a:lnTo>
                  <a:pt x="82" y="38"/>
                </a:lnTo>
                <a:lnTo>
                  <a:pt x="78" y="46"/>
                </a:lnTo>
                <a:lnTo>
                  <a:pt x="82" y="51"/>
                </a:lnTo>
                <a:lnTo>
                  <a:pt x="82" y="48"/>
                </a:lnTo>
                <a:lnTo>
                  <a:pt x="80" y="44"/>
                </a:lnTo>
                <a:lnTo>
                  <a:pt x="80" y="43"/>
                </a:lnTo>
                <a:lnTo>
                  <a:pt x="82" y="41"/>
                </a:lnTo>
                <a:lnTo>
                  <a:pt x="82" y="40"/>
                </a:lnTo>
                <a:lnTo>
                  <a:pt x="82" y="38"/>
                </a:lnTo>
                <a:close/>
                <a:moveTo>
                  <a:pt x="36" y="30"/>
                </a:moveTo>
                <a:lnTo>
                  <a:pt x="36" y="30"/>
                </a:lnTo>
                <a:lnTo>
                  <a:pt x="41" y="27"/>
                </a:lnTo>
                <a:lnTo>
                  <a:pt x="42" y="24"/>
                </a:lnTo>
                <a:lnTo>
                  <a:pt x="34" y="29"/>
                </a:lnTo>
                <a:lnTo>
                  <a:pt x="33" y="29"/>
                </a:lnTo>
                <a:lnTo>
                  <a:pt x="36" y="30"/>
                </a:lnTo>
                <a:close/>
                <a:moveTo>
                  <a:pt x="61" y="130"/>
                </a:moveTo>
                <a:lnTo>
                  <a:pt x="61" y="130"/>
                </a:lnTo>
                <a:lnTo>
                  <a:pt x="63" y="126"/>
                </a:lnTo>
                <a:lnTo>
                  <a:pt x="63" y="123"/>
                </a:lnTo>
                <a:lnTo>
                  <a:pt x="63" y="122"/>
                </a:lnTo>
                <a:lnTo>
                  <a:pt x="63" y="123"/>
                </a:lnTo>
                <a:lnTo>
                  <a:pt x="61" y="125"/>
                </a:lnTo>
                <a:lnTo>
                  <a:pt x="59" y="123"/>
                </a:lnTo>
                <a:lnTo>
                  <a:pt x="58" y="122"/>
                </a:lnTo>
                <a:lnTo>
                  <a:pt x="56" y="123"/>
                </a:lnTo>
                <a:lnTo>
                  <a:pt x="61" y="130"/>
                </a:lnTo>
                <a:close/>
                <a:moveTo>
                  <a:pt x="33" y="103"/>
                </a:moveTo>
                <a:lnTo>
                  <a:pt x="33" y="103"/>
                </a:lnTo>
                <a:lnTo>
                  <a:pt x="37" y="108"/>
                </a:lnTo>
                <a:lnTo>
                  <a:pt x="39" y="104"/>
                </a:lnTo>
                <a:lnTo>
                  <a:pt x="36" y="101"/>
                </a:lnTo>
                <a:lnTo>
                  <a:pt x="33" y="103"/>
                </a:lnTo>
                <a:close/>
                <a:moveTo>
                  <a:pt x="55" y="56"/>
                </a:moveTo>
                <a:lnTo>
                  <a:pt x="55" y="56"/>
                </a:lnTo>
                <a:lnTo>
                  <a:pt x="53" y="56"/>
                </a:lnTo>
                <a:lnTo>
                  <a:pt x="52" y="57"/>
                </a:lnTo>
                <a:lnTo>
                  <a:pt x="50" y="60"/>
                </a:lnTo>
                <a:lnTo>
                  <a:pt x="48" y="63"/>
                </a:lnTo>
                <a:lnTo>
                  <a:pt x="53" y="60"/>
                </a:lnTo>
                <a:lnTo>
                  <a:pt x="55" y="56"/>
                </a:lnTo>
                <a:close/>
                <a:moveTo>
                  <a:pt x="14" y="79"/>
                </a:moveTo>
                <a:lnTo>
                  <a:pt x="14" y="79"/>
                </a:lnTo>
                <a:lnTo>
                  <a:pt x="17" y="89"/>
                </a:lnTo>
                <a:lnTo>
                  <a:pt x="22" y="97"/>
                </a:lnTo>
                <a:lnTo>
                  <a:pt x="18" y="87"/>
                </a:lnTo>
                <a:lnTo>
                  <a:pt x="14" y="79"/>
                </a:lnTo>
                <a:close/>
                <a:moveTo>
                  <a:pt x="97" y="56"/>
                </a:moveTo>
                <a:lnTo>
                  <a:pt x="97" y="56"/>
                </a:lnTo>
                <a:lnTo>
                  <a:pt x="97" y="60"/>
                </a:lnTo>
                <a:lnTo>
                  <a:pt x="97" y="63"/>
                </a:lnTo>
                <a:lnTo>
                  <a:pt x="101" y="65"/>
                </a:lnTo>
                <a:lnTo>
                  <a:pt x="101" y="63"/>
                </a:lnTo>
                <a:lnTo>
                  <a:pt x="101" y="62"/>
                </a:lnTo>
                <a:lnTo>
                  <a:pt x="99" y="60"/>
                </a:lnTo>
                <a:lnTo>
                  <a:pt x="99" y="59"/>
                </a:lnTo>
                <a:lnTo>
                  <a:pt x="97" y="57"/>
                </a:lnTo>
                <a:lnTo>
                  <a:pt x="97" y="56"/>
                </a:lnTo>
                <a:close/>
                <a:moveTo>
                  <a:pt x="55" y="106"/>
                </a:moveTo>
                <a:lnTo>
                  <a:pt x="55" y="106"/>
                </a:lnTo>
                <a:lnTo>
                  <a:pt x="56" y="106"/>
                </a:lnTo>
                <a:lnTo>
                  <a:pt x="56" y="108"/>
                </a:lnTo>
                <a:lnTo>
                  <a:pt x="56" y="109"/>
                </a:lnTo>
                <a:lnTo>
                  <a:pt x="58" y="109"/>
                </a:lnTo>
                <a:lnTo>
                  <a:pt x="58" y="104"/>
                </a:lnTo>
                <a:lnTo>
                  <a:pt x="56" y="104"/>
                </a:lnTo>
                <a:lnTo>
                  <a:pt x="53" y="100"/>
                </a:lnTo>
                <a:lnTo>
                  <a:pt x="53" y="101"/>
                </a:lnTo>
                <a:lnTo>
                  <a:pt x="55" y="106"/>
                </a:lnTo>
                <a:close/>
                <a:moveTo>
                  <a:pt x="72" y="85"/>
                </a:moveTo>
                <a:lnTo>
                  <a:pt x="72" y="85"/>
                </a:lnTo>
                <a:lnTo>
                  <a:pt x="75" y="82"/>
                </a:lnTo>
                <a:lnTo>
                  <a:pt x="72" y="74"/>
                </a:lnTo>
                <a:lnTo>
                  <a:pt x="72" y="85"/>
                </a:lnTo>
                <a:close/>
                <a:moveTo>
                  <a:pt x="91" y="82"/>
                </a:moveTo>
                <a:lnTo>
                  <a:pt x="91" y="82"/>
                </a:lnTo>
                <a:lnTo>
                  <a:pt x="88" y="78"/>
                </a:lnTo>
                <a:lnTo>
                  <a:pt x="86" y="85"/>
                </a:lnTo>
                <a:lnTo>
                  <a:pt x="91" y="82"/>
                </a:lnTo>
                <a:close/>
                <a:moveTo>
                  <a:pt x="12" y="65"/>
                </a:moveTo>
                <a:lnTo>
                  <a:pt x="12" y="65"/>
                </a:lnTo>
                <a:lnTo>
                  <a:pt x="15" y="73"/>
                </a:lnTo>
                <a:lnTo>
                  <a:pt x="15" y="71"/>
                </a:lnTo>
                <a:lnTo>
                  <a:pt x="15" y="68"/>
                </a:lnTo>
                <a:lnTo>
                  <a:pt x="15" y="67"/>
                </a:lnTo>
                <a:lnTo>
                  <a:pt x="15" y="63"/>
                </a:lnTo>
                <a:lnTo>
                  <a:pt x="12" y="65"/>
                </a:lnTo>
                <a:close/>
                <a:moveTo>
                  <a:pt x="91" y="97"/>
                </a:moveTo>
                <a:lnTo>
                  <a:pt x="91" y="97"/>
                </a:lnTo>
                <a:lnTo>
                  <a:pt x="93" y="95"/>
                </a:lnTo>
                <a:lnTo>
                  <a:pt x="96" y="90"/>
                </a:lnTo>
                <a:lnTo>
                  <a:pt x="97" y="85"/>
                </a:lnTo>
                <a:lnTo>
                  <a:pt x="97" y="82"/>
                </a:lnTo>
                <a:lnTo>
                  <a:pt x="91" y="97"/>
                </a:lnTo>
                <a:close/>
                <a:moveTo>
                  <a:pt x="42" y="114"/>
                </a:moveTo>
                <a:lnTo>
                  <a:pt x="42" y="114"/>
                </a:lnTo>
                <a:lnTo>
                  <a:pt x="48" y="120"/>
                </a:lnTo>
                <a:lnTo>
                  <a:pt x="48" y="119"/>
                </a:lnTo>
                <a:lnTo>
                  <a:pt x="45" y="114"/>
                </a:lnTo>
                <a:lnTo>
                  <a:pt x="42" y="114"/>
                </a:lnTo>
                <a:close/>
                <a:moveTo>
                  <a:pt x="52" y="54"/>
                </a:moveTo>
                <a:lnTo>
                  <a:pt x="52" y="54"/>
                </a:lnTo>
                <a:lnTo>
                  <a:pt x="53" y="52"/>
                </a:lnTo>
                <a:lnTo>
                  <a:pt x="55" y="51"/>
                </a:lnTo>
                <a:lnTo>
                  <a:pt x="55" y="46"/>
                </a:lnTo>
                <a:lnTo>
                  <a:pt x="55" y="44"/>
                </a:lnTo>
                <a:lnTo>
                  <a:pt x="53" y="49"/>
                </a:lnTo>
                <a:lnTo>
                  <a:pt x="52" y="54"/>
                </a:lnTo>
                <a:close/>
                <a:moveTo>
                  <a:pt x="85" y="33"/>
                </a:moveTo>
                <a:lnTo>
                  <a:pt x="85" y="33"/>
                </a:lnTo>
                <a:lnTo>
                  <a:pt x="89" y="38"/>
                </a:lnTo>
                <a:lnTo>
                  <a:pt x="91" y="33"/>
                </a:lnTo>
                <a:lnTo>
                  <a:pt x="89" y="33"/>
                </a:lnTo>
                <a:lnTo>
                  <a:pt x="85" y="33"/>
                </a:lnTo>
                <a:close/>
                <a:moveTo>
                  <a:pt x="75" y="56"/>
                </a:moveTo>
                <a:lnTo>
                  <a:pt x="75" y="56"/>
                </a:lnTo>
                <a:lnTo>
                  <a:pt x="74" y="62"/>
                </a:lnTo>
                <a:lnTo>
                  <a:pt x="77" y="62"/>
                </a:lnTo>
                <a:lnTo>
                  <a:pt x="77" y="60"/>
                </a:lnTo>
                <a:lnTo>
                  <a:pt x="75" y="56"/>
                </a:lnTo>
                <a:close/>
                <a:moveTo>
                  <a:pt x="41" y="78"/>
                </a:moveTo>
                <a:lnTo>
                  <a:pt x="41" y="78"/>
                </a:lnTo>
                <a:lnTo>
                  <a:pt x="44" y="74"/>
                </a:lnTo>
                <a:lnTo>
                  <a:pt x="44" y="71"/>
                </a:lnTo>
                <a:lnTo>
                  <a:pt x="42" y="73"/>
                </a:lnTo>
                <a:lnTo>
                  <a:pt x="42" y="74"/>
                </a:lnTo>
                <a:lnTo>
                  <a:pt x="41" y="74"/>
                </a:lnTo>
                <a:lnTo>
                  <a:pt x="39" y="74"/>
                </a:lnTo>
                <a:lnTo>
                  <a:pt x="37" y="76"/>
                </a:lnTo>
                <a:lnTo>
                  <a:pt x="39" y="76"/>
                </a:lnTo>
                <a:lnTo>
                  <a:pt x="41" y="78"/>
                </a:lnTo>
                <a:close/>
                <a:moveTo>
                  <a:pt x="48" y="109"/>
                </a:moveTo>
                <a:lnTo>
                  <a:pt x="48" y="109"/>
                </a:lnTo>
                <a:lnTo>
                  <a:pt x="44" y="101"/>
                </a:lnTo>
                <a:lnTo>
                  <a:pt x="42" y="104"/>
                </a:lnTo>
                <a:lnTo>
                  <a:pt x="47" y="109"/>
                </a:lnTo>
                <a:lnTo>
                  <a:pt x="48" y="109"/>
                </a:lnTo>
                <a:close/>
                <a:moveTo>
                  <a:pt x="82" y="115"/>
                </a:moveTo>
                <a:lnTo>
                  <a:pt x="82" y="115"/>
                </a:lnTo>
                <a:lnTo>
                  <a:pt x="85" y="112"/>
                </a:lnTo>
                <a:lnTo>
                  <a:pt x="88" y="108"/>
                </a:lnTo>
                <a:lnTo>
                  <a:pt x="83" y="112"/>
                </a:lnTo>
                <a:lnTo>
                  <a:pt x="82" y="114"/>
                </a:lnTo>
                <a:lnTo>
                  <a:pt x="82" y="115"/>
                </a:lnTo>
                <a:close/>
                <a:moveTo>
                  <a:pt x="74" y="24"/>
                </a:moveTo>
                <a:lnTo>
                  <a:pt x="74" y="24"/>
                </a:lnTo>
                <a:lnTo>
                  <a:pt x="67" y="21"/>
                </a:lnTo>
                <a:lnTo>
                  <a:pt x="61" y="22"/>
                </a:lnTo>
                <a:lnTo>
                  <a:pt x="66" y="22"/>
                </a:lnTo>
                <a:lnTo>
                  <a:pt x="69" y="22"/>
                </a:lnTo>
                <a:lnTo>
                  <a:pt x="72" y="24"/>
                </a:lnTo>
                <a:lnTo>
                  <a:pt x="74" y="24"/>
                </a:lnTo>
                <a:close/>
                <a:moveTo>
                  <a:pt x="127" y="78"/>
                </a:moveTo>
                <a:lnTo>
                  <a:pt x="127" y="78"/>
                </a:lnTo>
                <a:lnTo>
                  <a:pt x="129" y="79"/>
                </a:lnTo>
                <a:lnTo>
                  <a:pt x="130" y="82"/>
                </a:lnTo>
                <a:lnTo>
                  <a:pt x="132" y="81"/>
                </a:lnTo>
                <a:lnTo>
                  <a:pt x="130" y="79"/>
                </a:lnTo>
                <a:lnTo>
                  <a:pt x="127" y="78"/>
                </a:lnTo>
                <a:close/>
                <a:moveTo>
                  <a:pt x="56" y="90"/>
                </a:moveTo>
                <a:lnTo>
                  <a:pt x="56" y="90"/>
                </a:lnTo>
                <a:lnTo>
                  <a:pt x="55" y="93"/>
                </a:lnTo>
                <a:lnTo>
                  <a:pt x="55" y="95"/>
                </a:lnTo>
                <a:lnTo>
                  <a:pt x="56" y="95"/>
                </a:lnTo>
                <a:lnTo>
                  <a:pt x="56" y="90"/>
                </a:lnTo>
                <a:close/>
                <a:moveTo>
                  <a:pt x="112" y="90"/>
                </a:moveTo>
                <a:lnTo>
                  <a:pt x="112" y="90"/>
                </a:lnTo>
                <a:lnTo>
                  <a:pt x="113" y="89"/>
                </a:lnTo>
                <a:lnTo>
                  <a:pt x="113" y="84"/>
                </a:lnTo>
                <a:lnTo>
                  <a:pt x="113" y="82"/>
                </a:lnTo>
                <a:lnTo>
                  <a:pt x="112" y="85"/>
                </a:lnTo>
                <a:lnTo>
                  <a:pt x="112" y="87"/>
                </a:lnTo>
                <a:lnTo>
                  <a:pt x="112" y="90"/>
                </a:lnTo>
                <a:close/>
                <a:moveTo>
                  <a:pt x="88" y="51"/>
                </a:moveTo>
                <a:lnTo>
                  <a:pt x="88" y="51"/>
                </a:lnTo>
                <a:lnTo>
                  <a:pt x="88" y="48"/>
                </a:lnTo>
                <a:lnTo>
                  <a:pt x="86" y="46"/>
                </a:lnTo>
                <a:lnTo>
                  <a:pt x="85" y="46"/>
                </a:lnTo>
                <a:lnTo>
                  <a:pt x="86" y="48"/>
                </a:lnTo>
                <a:lnTo>
                  <a:pt x="88" y="51"/>
                </a:lnTo>
                <a:close/>
                <a:moveTo>
                  <a:pt x="66" y="125"/>
                </a:moveTo>
                <a:lnTo>
                  <a:pt x="66" y="125"/>
                </a:lnTo>
                <a:lnTo>
                  <a:pt x="64" y="130"/>
                </a:lnTo>
                <a:lnTo>
                  <a:pt x="67" y="130"/>
                </a:lnTo>
                <a:lnTo>
                  <a:pt x="69" y="128"/>
                </a:lnTo>
                <a:lnTo>
                  <a:pt x="66" y="125"/>
                </a:lnTo>
                <a:close/>
                <a:moveTo>
                  <a:pt x="104" y="84"/>
                </a:moveTo>
                <a:lnTo>
                  <a:pt x="104" y="84"/>
                </a:lnTo>
                <a:lnTo>
                  <a:pt x="99" y="92"/>
                </a:lnTo>
                <a:lnTo>
                  <a:pt x="102" y="89"/>
                </a:lnTo>
                <a:lnTo>
                  <a:pt x="104" y="87"/>
                </a:lnTo>
                <a:lnTo>
                  <a:pt x="104" y="84"/>
                </a:lnTo>
                <a:close/>
                <a:moveTo>
                  <a:pt x="31" y="22"/>
                </a:moveTo>
                <a:lnTo>
                  <a:pt x="31" y="22"/>
                </a:lnTo>
                <a:lnTo>
                  <a:pt x="34" y="19"/>
                </a:lnTo>
                <a:lnTo>
                  <a:pt x="36" y="16"/>
                </a:lnTo>
                <a:lnTo>
                  <a:pt x="33" y="19"/>
                </a:lnTo>
                <a:lnTo>
                  <a:pt x="31" y="22"/>
                </a:lnTo>
                <a:close/>
                <a:moveTo>
                  <a:pt x="26" y="16"/>
                </a:moveTo>
                <a:lnTo>
                  <a:pt x="26" y="16"/>
                </a:lnTo>
                <a:lnTo>
                  <a:pt x="20" y="22"/>
                </a:lnTo>
                <a:lnTo>
                  <a:pt x="23" y="22"/>
                </a:lnTo>
                <a:lnTo>
                  <a:pt x="25" y="19"/>
                </a:lnTo>
                <a:lnTo>
                  <a:pt x="26" y="16"/>
                </a:lnTo>
                <a:close/>
                <a:moveTo>
                  <a:pt x="36" y="117"/>
                </a:moveTo>
                <a:lnTo>
                  <a:pt x="36" y="117"/>
                </a:lnTo>
                <a:lnTo>
                  <a:pt x="41" y="123"/>
                </a:lnTo>
                <a:lnTo>
                  <a:pt x="45" y="126"/>
                </a:lnTo>
                <a:lnTo>
                  <a:pt x="45" y="125"/>
                </a:lnTo>
                <a:lnTo>
                  <a:pt x="36" y="117"/>
                </a:lnTo>
                <a:close/>
                <a:moveTo>
                  <a:pt x="104" y="78"/>
                </a:moveTo>
                <a:lnTo>
                  <a:pt x="104" y="78"/>
                </a:lnTo>
                <a:lnTo>
                  <a:pt x="101" y="79"/>
                </a:lnTo>
                <a:lnTo>
                  <a:pt x="101" y="82"/>
                </a:lnTo>
                <a:lnTo>
                  <a:pt x="101" y="84"/>
                </a:lnTo>
                <a:lnTo>
                  <a:pt x="104" y="78"/>
                </a:lnTo>
                <a:close/>
                <a:moveTo>
                  <a:pt x="42" y="108"/>
                </a:moveTo>
                <a:lnTo>
                  <a:pt x="42" y="108"/>
                </a:lnTo>
                <a:lnTo>
                  <a:pt x="41" y="108"/>
                </a:lnTo>
                <a:lnTo>
                  <a:pt x="41" y="112"/>
                </a:lnTo>
                <a:lnTo>
                  <a:pt x="44" y="111"/>
                </a:lnTo>
                <a:lnTo>
                  <a:pt x="42" y="108"/>
                </a:lnTo>
                <a:close/>
                <a:moveTo>
                  <a:pt x="28" y="90"/>
                </a:moveTo>
                <a:lnTo>
                  <a:pt x="28" y="90"/>
                </a:lnTo>
                <a:lnTo>
                  <a:pt x="30" y="97"/>
                </a:lnTo>
                <a:lnTo>
                  <a:pt x="31" y="95"/>
                </a:lnTo>
                <a:lnTo>
                  <a:pt x="28" y="90"/>
                </a:lnTo>
                <a:close/>
                <a:moveTo>
                  <a:pt x="123" y="70"/>
                </a:moveTo>
                <a:lnTo>
                  <a:pt x="123" y="70"/>
                </a:lnTo>
                <a:lnTo>
                  <a:pt x="124" y="73"/>
                </a:lnTo>
                <a:lnTo>
                  <a:pt x="127" y="74"/>
                </a:lnTo>
                <a:lnTo>
                  <a:pt x="124" y="71"/>
                </a:lnTo>
                <a:lnTo>
                  <a:pt x="123" y="70"/>
                </a:lnTo>
                <a:close/>
                <a:moveTo>
                  <a:pt x="64" y="14"/>
                </a:moveTo>
                <a:lnTo>
                  <a:pt x="64" y="14"/>
                </a:lnTo>
                <a:lnTo>
                  <a:pt x="72" y="18"/>
                </a:lnTo>
                <a:lnTo>
                  <a:pt x="74" y="19"/>
                </a:lnTo>
                <a:lnTo>
                  <a:pt x="64" y="14"/>
                </a:lnTo>
                <a:close/>
                <a:moveTo>
                  <a:pt x="75" y="33"/>
                </a:moveTo>
                <a:lnTo>
                  <a:pt x="75" y="33"/>
                </a:lnTo>
                <a:lnTo>
                  <a:pt x="72" y="35"/>
                </a:lnTo>
                <a:lnTo>
                  <a:pt x="72" y="37"/>
                </a:lnTo>
                <a:lnTo>
                  <a:pt x="75" y="35"/>
                </a:lnTo>
                <a:lnTo>
                  <a:pt x="77" y="33"/>
                </a:lnTo>
                <a:lnTo>
                  <a:pt x="75" y="33"/>
                </a:lnTo>
                <a:close/>
                <a:moveTo>
                  <a:pt x="137" y="81"/>
                </a:moveTo>
                <a:lnTo>
                  <a:pt x="137" y="81"/>
                </a:lnTo>
                <a:lnTo>
                  <a:pt x="132" y="74"/>
                </a:lnTo>
                <a:lnTo>
                  <a:pt x="130" y="76"/>
                </a:lnTo>
                <a:lnTo>
                  <a:pt x="134" y="78"/>
                </a:lnTo>
                <a:lnTo>
                  <a:pt x="135" y="81"/>
                </a:lnTo>
                <a:lnTo>
                  <a:pt x="137" y="81"/>
                </a:lnTo>
                <a:close/>
                <a:moveTo>
                  <a:pt x="18" y="32"/>
                </a:moveTo>
                <a:lnTo>
                  <a:pt x="18" y="32"/>
                </a:lnTo>
                <a:lnTo>
                  <a:pt x="20" y="32"/>
                </a:lnTo>
                <a:lnTo>
                  <a:pt x="22" y="32"/>
                </a:lnTo>
                <a:lnTo>
                  <a:pt x="23" y="29"/>
                </a:lnTo>
                <a:lnTo>
                  <a:pt x="22" y="29"/>
                </a:lnTo>
                <a:lnTo>
                  <a:pt x="18" y="32"/>
                </a:lnTo>
                <a:close/>
                <a:moveTo>
                  <a:pt x="59" y="81"/>
                </a:moveTo>
                <a:lnTo>
                  <a:pt x="59" y="81"/>
                </a:lnTo>
                <a:lnTo>
                  <a:pt x="64" y="76"/>
                </a:lnTo>
                <a:lnTo>
                  <a:pt x="61" y="79"/>
                </a:lnTo>
                <a:lnTo>
                  <a:pt x="59" y="79"/>
                </a:lnTo>
                <a:lnTo>
                  <a:pt x="59" y="81"/>
                </a:lnTo>
                <a:close/>
                <a:moveTo>
                  <a:pt x="14" y="33"/>
                </a:moveTo>
                <a:lnTo>
                  <a:pt x="14" y="33"/>
                </a:lnTo>
                <a:lnTo>
                  <a:pt x="15" y="33"/>
                </a:lnTo>
                <a:lnTo>
                  <a:pt x="17" y="29"/>
                </a:lnTo>
                <a:lnTo>
                  <a:pt x="15" y="30"/>
                </a:lnTo>
                <a:lnTo>
                  <a:pt x="14" y="33"/>
                </a:lnTo>
                <a:close/>
                <a:moveTo>
                  <a:pt x="107" y="79"/>
                </a:moveTo>
                <a:lnTo>
                  <a:pt x="107" y="79"/>
                </a:lnTo>
                <a:lnTo>
                  <a:pt x="107" y="84"/>
                </a:lnTo>
                <a:lnTo>
                  <a:pt x="108" y="81"/>
                </a:lnTo>
                <a:lnTo>
                  <a:pt x="110" y="79"/>
                </a:lnTo>
                <a:lnTo>
                  <a:pt x="107" y="79"/>
                </a:lnTo>
                <a:close/>
                <a:moveTo>
                  <a:pt x="77" y="16"/>
                </a:moveTo>
                <a:lnTo>
                  <a:pt x="77" y="16"/>
                </a:lnTo>
                <a:lnTo>
                  <a:pt x="83" y="21"/>
                </a:lnTo>
                <a:lnTo>
                  <a:pt x="85" y="21"/>
                </a:lnTo>
                <a:lnTo>
                  <a:pt x="82" y="18"/>
                </a:lnTo>
                <a:lnTo>
                  <a:pt x="77" y="16"/>
                </a:lnTo>
                <a:close/>
                <a:moveTo>
                  <a:pt x="69" y="112"/>
                </a:moveTo>
                <a:lnTo>
                  <a:pt x="69" y="112"/>
                </a:lnTo>
                <a:lnTo>
                  <a:pt x="69" y="109"/>
                </a:lnTo>
                <a:lnTo>
                  <a:pt x="66" y="109"/>
                </a:lnTo>
                <a:lnTo>
                  <a:pt x="69" y="112"/>
                </a:lnTo>
                <a:close/>
                <a:moveTo>
                  <a:pt x="121" y="101"/>
                </a:moveTo>
                <a:lnTo>
                  <a:pt x="121" y="101"/>
                </a:lnTo>
                <a:lnTo>
                  <a:pt x="123" y="101"/>
                </a:lnTo>
                <a:lnTo>
                  <a:pt x="124" y="98"/>
                </a:lnTo>
                <a:lnTo>
                  <a:pt x="123" y="100"/>
                </a:lnTo>
                <a:lnTo>
                  <a:pt x="121" y="100"/>
                </a:lnTo>
                <a:lnTo>
                  <a:pt x="121" y="101"/>
                </a:lnTo>
                <a:close/>
                <a:moveTo>
                  <a:pt x="72" y="104"/>
                </a:moveTo>
                <a:lnTo>
                  <a:pt x="72" y="104"/>
                </a:lnTo>
                <a:lnTo>
                  <a:pt x="74" y="103"/>
                </a:lnTo>
                <a:lnTo>
                  <a:pt x="74" y="100"/>
                </a:lnTo>
                <a:lnTo>
                  <a:pt x="72" y="101"/>
                </a:lnTo>
                <a:lnTo>
                  <a:pt x="72" y="104"/>
                </a:lnTo>
                <a:close/>
                <a:moveTo>
                  <a:pt x="36" y="93"/>
                </a:moveTo>
                <a:lnTo>
                  <a:pt x="36" y="93"/>
                </a:lnTo>
                <a:lnTo>
                  <a:pt x="39" y="97"/>
                </a:lnTo>
                <a:lnTo>
                  <a:pt x="41" y="97"/>
                </a:lnTo>
                <a:lnTo>
                  <a:pt x="36" y="93"/>
                </a:lnTo>
                <a:close/>
                <a:moveTo>
                  <a:pt x="44" y="56"/>
                </a:moveTo>
                <a:lnTo>
                  <a:pt x="44" y="56"/>
                </a:lnTo>
                <a:lnTo>
                  <a:pt x="44" y="54"/>
                </a:lnTo>
                <a:lnTo>
                  <a:pt x="45" y="51"/>
                </a:lnTo>
                <a:lnTo>
                  <a:pt x="44" y="52"/>
                </a:lnTo>
                <a:lnTo>
                  <a:pt x="44" y="56"/>
                </a:lnTo>
                <a:close/>
                <a:moveTo>
                  <a:pt x="55" y="120"/>
                </a:moveTo>
                <a:lnTo>
                  <a:pt x="55" y="120"/>
                </a:lnTo>
                <a:lnTo>
                  <a:pt x="56" y="120"/>
                </a:lnTo>
                <a:lnTo>
                  <a:pt x="53" y="117"/>
                </a:lnTo>
                <a:lnTo>
                  <a:pt x="55" y="120"/>
                </a:lnTo>
                <a:close/>
                <a:moveTo>
                  <a:pt x="66" y="106"/>
                </a:moveTo>
                <a:lnTo>
                  <a:pt x="66" y="106"/>
                </a:lnTo>
                <a:lnTo>
                  <a:pt x="67" y="106"/>
                </a:lnTo>
                <a:lnTo>
                  <a:pt x="69" y="104"/>
                </a:lnTo>
                <a:lnTo>
                  <a:pt x="66" y="104"/>
                </a:lnTo>
                <a:lnTo>
                  <a:pt x="66" y="106"/>
                </a:lnTo>
                <a:close/>
                <a:moveTo>
                  <a:pt x="58" y="24"/>
                </a:moveTo>
                <a:lnTo>
                  <a:pt x="58" y="24"/>
                </a:lnTo>
                <a:lnTo>
                  <a:pt x="55" y="24"/>
                </a:lnTo>
                <a:lnTo>
                  <a:pt x="53" y="26"/>
                </a:lnTo>
                <a:lnTo>
                  <a:pt x="55" y="26"/>
                </a:lnTo>
                <a:lnTo>
                  <a:pt x="58" y="24"/>
                </a:lnTo>
                <a:close/>
                <a:moveTo>
                  <a:pt x="58" y="49"/>
                </a:moveTo>
                <a:lnTo>
                  <a:pt x="58" y="49"/>
                </a:lnTo>
                <a:lnTo>
                  <a:pt x="58" y="46"/>
                </a:lnTo>
                <a:lnTo>
                  <a:pt x="58" y="41"/>
                </a:lnTo>
                <a:lnTo>
                  <a:pt x="58" y="49"/>
                </a:lnTo>
                <a:close/>
                <a:moveTo>
                  <a:pt x="85" y="101"/>
                </a:moveTo>
                <a:lnTo>
                  <a:pt x="85" y="101"/>
                </a:lnTo>
                <a:lnTo>
                  <a:pt x="82" y="101"/>
                </a:lnTo>
                <a:lnTo>
                  <a:pt x="82" y="104"/>
                </a:lnTo>
                <a:lnTo>
                  <a:pt x="85" y="101"/>
                </a:lnTo>
                <a:close/>
                <a:moveTo>
                  <a:pt x="18" y="37"/>
                </a:moveTo>
                <a:lnTo>
                  <a:pt x="18" y="37"/>
                </a:lnTo>
                <a:lnTo>
                  <a:pt x="18" y="35"/>
                </a:lnTo>
                <a:lnTo>
                  <a:pt x="17" y="37"/>
                </a:lnTo>
                <a:lnTo>
                  <a:pt x="15" y="40"/>
                </a:lnTo>
                <a:lnTo>
                  <a:pt x="18" y="37"/>
                </a:lnTo>
                <a:close/>
                <a:moveTo>
                  <a:pt x="72" y="112"/>
                </a:moveTo>
                <a:lnTo>
                  <a:pt x="72" y="112"/>
                </a:lnTo>
                <a:lnTo>
                  <a:pt x="74" y="108"/>
                </a:lnTo>
                <a:lnTo>
                  <a:pt x="72" y="108"/>
                </a:lnTo>
                <a:lnTo>
                  <a:pt x="72" y="112"/>
                </a:lnTo>
                <a:close/>
                <a:moveTo>
                  <a:pt x="97" y="70"/>
                </a:moveTo>
                <a:lnTo>
                  <a:pt x="97" y="70"/>
                </a:lnTo>
                <a:lnTo>
                  <a:pt x="97" y="73"/>
                </a:lnTo>
                <a:lnTo>
                  <a:pt x="97" y="71"/>
                </a:lnTo>
                <a:lnTo>
                  <a:pt x="97" y="70"/>
                </a:lnTo>
                <a:close/>
                <a:moveTo>
                  <a:pt x="14" y="38"/>
                </a:moveTo>
                <a:lnTo>
                  <a:pt x="14" y="38"/>
                </a:lnTo>
                <a:lnTo>
                  <a:pt x="12" y="40"/>
                </a:lnTo>
                <a:lnTo>
                  <a:pt x="12" y="43"/>
                </a:lnTo>
                <a:lnTo>
                  <a:pt x="14" y="38"/>
                </a:lnTo>
                <a:close/>
                <a:moveTo>
                  <a:pt x="33" y="97"/>
                </a:moveTo>
                <a:lnTo>
                  <a:pt x="33" y="97"/>
                </a:lnTo>
                <a:lnTo>
                  <a:pt x="31" y="100"/>
                </a:lnTo>
                <a:lnTo>
                  <a:pt x="34" y="98"/>
                </a:lnTo>
                <a:lnTo>
                  <a:pt x="33" y="97"/>
                </a:lnTo>
                <a:close/>
                <a:moveTo>
                  <a:pt x="78" y="56"/>
                </a:moveTo>
                <a:lnTo>
                  <a:pt x="78" y="56"/>
                </a:lnTo>
                <a:lnTo>
                  <a:pt x="80" y="59"/>
                </a:lnTo>
                <a:lnTo>
                  <a:pt x="80" y="57"/>
                </a:lnTo>
                <a:lnTo>
                  <a:pt x="78" y="56"/>
                </a:lnTo>
                <a:close/>
                <a:moveTo>
                  <a:pt x="78" y="98"/>
                </a:moveTo>
                <a:lnTo>
                  <a:pt x="78" y="98"/>
                </a:lnTo>
                <a:lnTo>
                  <a:pt x="77" y="101"/>
                </a:lnTo>
                <a:lnTo>
                  <a:pt x="78" y="100"/>
                </a:lnTo>
                <a:lnTo>
                  <a:pt x="78" y="98"/>
                </a:lnTo>
                <a:close/>
                <a:moveTo>
                  <a:pt x="63" y="111"/>
                </a:moveTo>
                <a:lnTo>
                  <a:pt x="63" y="111"/>
                </a:lnTo>
                <a:lnTo>
                  <a:pt x="61" y="109"/>
                </a:lnTo>
                <a:lnTo>
                  <a:pt x="61" y="111"/>
                </a:lnTo>
                <a:lnTo>
                  <a:pt x="63" y="112"/>
                </a:lnTo>
                <a:lnTo>
                  <a:pt x="63" y="111"/>
                </a:lnTo>
                <a:close/>
                <a:moveTo>
                  <a:pt x="45" y="79"/>
                </a:moveTo>
                <a:lnTo>
                  <a:pt x="45" y="79"/>
                </a:lnTo>
                <a:lnTo>
                  <a:pt x="44" y="78"/>
                </a:lnTo>
                <a:lnTo>
                  <a:pt x="44" y="81"/>
                </a:lnTo>
                <a:lnTo>
                  <a:pt x="45" y="81"/>
                </a:lnTo>
                <a:lnTo>
                  <a:pt x="45" y="79"/>
                </a:lnTo>
                <a:close/>
                <a:moveTo>
                  <a:pt x="50" y="35"/>
                </a:moveTo>
                <a:lnTo>
                  <a:pt x="50" y="35"/>
                </a:lnTo>
                <a:lnTo>
                  <a:pt x="53" y="33"/>
                </a:lnTo>
                <a:lnTo>
                  <a:pt x="50" y="35"/>
                </a:lnTo>
                <a:close/>
                <a:moveTo>
                  <a:pt x="20" y="81"/>
                </a:moveTo>
                <a:lnTo>
                  <a:pt x="20" y="81"/>
                </a:lnTo>
                <a:lnTo>
                  <a:pt x="20" y="82"/>
                </a:lnTo>
                <a:lnTo>
                  <a:pt x="22" y="84"/>
                </a:lnTo>
                <a:lnTo>
                  <a:pt x="20" y="81"/>
                </a:lnTo>
                <a:close/>
                <a:moveTo>
                  <a:pt x="42" y="100"/>
                </a:moveTo>
                <a:lnTo>
                  <a:pt x="42" y="100"/>
                </a:lnTo>
                <a:lnTo>
                  <a:pt x="42" y="98"/>
                </a:lnTo>
                <a:lnTo>
                  <a:pt x="41" y="100"/>
                </a:lnTo>
                <a:lnTo>
                  <a:pt x="41" y="101"/>
                </a:lnTo>
                <a:lnTo>
                  <a:pt x="42" y="100"/>
                </a:lnTo>
                <a:close/>
                <a:moveTo>
                  <a:pt x="56" y="57"/>
                </a:moveTo>
                <a:lnTo>
                  <a:pt x="56" y="57"/>
                </a:lnTo>
                <a:lnTo>
                  <a:pt x="58" y="52"/>
                </a:lnTo>
                <a:lnTo>
                  <a:pt x="56" y="56"/>
                </a:lnTo>
                <a:lnTo>
                  <a:pt x="56" y="57"/>
                </a:lnTo>
                <a:close/>
                <a:moveTo>
                  <a:pt x="56" y="85"/>
                </a:moveTo>
                <a:lnTo>
                  <a:pt x="56" y="85"/>
                </a:lnTo>
                <a:lnTo>
                  <a:pt x="56" y="84"/>
                </a:lnTo>
                <a:lnTo>
                  <a:pt x="56" y="82"/>
                </a:lnTo>
                <a:lnTo>
                  <a:pt x="56" y="85"/>
                </a:lnTo>
                <a:close/>
                <a:moveTo>
                  <a:pt x="85" y="52"/>
                </a:moveTo>
                <a:lnTo>
                  <a:pt x="85" y="52"/>
                </a:lnTo>
                <a:lnTo>
                  <a:pt x="85" y="54"/>
                </a:lnTo>
                <a:lnTo>
                  <a:pt x="86" y="56"/>
                </a:lnTo>
                <a:lnTo>
                  <a:pt x="85" y="52"/>
                </a:lnTo>
                <a:close/>
                <a:moveTo>
                  <a:pt x="33" y="33"/>
                </a:moveTo>
                <a:lnTo>
                  <a:pt x="33" y="33"/>
                </a:lnTo>
                <a:lnTo>
                  <a:pt x="31" y="33"/>
                </a:lnTo>
                <a:lnTo>
                  <a:pt x="31" y="35"/>
                </a:lnTo>
                <a:lnTo>
                  <a:pt x="33" y="33"/>
                </a:lnTo>
                <a:close/>
                <a:moveTo>
                  <a:pt x="44" y="22"/>
                </a:moveTo>
                <a:lnTo>
                  <a:pt x="44" y="22"/>
                </a:lnTo>
                <a:lnTo>
                  <a:pt x="45" y="24"/>
                </a:lnTo>
                <a:lnTo>
                  <a:pt x="47" y="24"/>
                </a:lnTo>
                <a:lnTo>
                  <a:pt x="45" y="22"/>
                </a:lnTo>
                <a:lnTo>
                  <a:pt x="44" y="22"/>
                </a:lnTo>
                <a:close/>
                <a:moveTo>
                  <a:pt x="67" y="120"/>
                </a:moveTo>
                <a:lnTo>
                  <a:pt x="67" y="120"/>
                </a:lnTo>
                <a:lnTo>
                  <a:pt x="67" y="122"/>
                </a:lnTo>
                <a:lnTo>
                  <a:pt x="69" y="122"/>
                </a:lnTo>
                <a:lnTo>
                  <a:pt x="67" y="120"/>
                </a:lnTo>
                <a:close/>
                <a:moveTo>
                  <a:pt x="83" y="14"/>
                </a:moveTo>
                <a:lnTo>
                  <a:pt x="83" y="14"/>
                </a:lnTo>
                <a:lnTo>
                  <a:pt x="86" y="16"/>
                </a:lnTo>
                <a:lnTo>
                  <a:pt x="83" y="14"/>
                </a:lnTo>
                <a:close/>
                <a:moveTo>
                  <a:pt x="7" y="71"/>
                </a:moveTo>
                <a:lnTo>
                  <a:pt x="7" y="71"/>
                </a:lnTo>
                <a:lnTo>
                  <a:pt x="6" y="68"/>
                </a:lnTo>
                <a:lnTo>
                  <a:pt x="7" y="71"/>
                </a:lnTo>
                <a:close/>
                <a:moveTo>
                  <a:pt x="37" y="62"/>
                </a:moveTo>
                <a:lnTo>
                  <a:pt x="37" y="62"/>
                </a:lnTo>
                <a:lnTo>
                  <a:pt x="39" y="62"/>
                </a:lnTo>
                <a:lnTo>
                  <a:pt x="39" y="60"/>
                </a:lnTo>
                <a:lnTo>
                  <a:pt x="37" y="62"/>
                </a:lnTo>
                <a:close/>
                <a:moveTo>
                  <a:pt x="37" y="11"/>
                </a:moveTo>
                <a:lnTo>
                  <a:pt x="37" y="11"/>
                </a:lnTo>
                <a:lnTo>
                  <a:pt x="37" y="13"/>
                </a:lnTo>
                <a:lnTo>
                  <a:pt x="39" y="11"/>
                </a:lnTo>
                <a:lnTo>
                  <a:pt x="37" y="11"/>
                </a:lnTo>
                <a:close/>
                <a:moveTo>
                  <a:pt x="74" y="125"/>
                </a:moveTo>
                <a:lnTo>
                  <a:pt x="74" y="125"/>
                </a:lnTo>
                <a:lnTo>
                  <a:pt x="74" y="126"/>
                </a:lnTo>
                <a:lnTo>
                  <a:pt x="75" y="125"/>
                </a:lnTo>
                <a:lnTo>
                  <a:pt x="74" y="125"/>
                </a:lnTo>
                <a:close/>
                <a:moveTo>
                  <a:pt x="86" y="43"/>
                </a:moveTo>
                <a:lnTo>
                  <a:pt x="86" y="43"/>
                </a:lnTo>
                <a:lnTo>
                  <a:pt x="85" y="41"/>
                </a:lnTo>
                <a:lnTo>
                  <a:pt x="86" y="43"/>
                </a:lnTo>
                <a:close/>
                <a:moveTo>
                  <a:pt x="97" y="38"/>
                </a:moveTo>
                <a:lnTo>
                  <a:pt x="97" y="38"/>
                </a:lnTo>
                <a:lnTo>
                  <a:pt x="97" y="40"/>
                </a:lnTo>
                <a:lnTo>
                  <a:pt x="99" y="40"/>
                </a:lnTo>
                <a:lnTo>
                  <a:pt x="97" y="38"/>
                </a:lnTo>
                <a:close/>
                <a:moveTo>
                  <a:pt x="119" y="97"/>
                </a:moveTo>
                <a:lnTo>
                  <a:pt x="119" y="97"/>
                </a:lnTo>
                <a:lnTo>
                  <a:pt x="118" y="97"/>
                </a:lnTo>
                <a:lnTo>
                  <a:pt x="119" y="97"/>
                </a:lnTo>
                <a:close/>
                <a:moveTo>
                  <a:pt x="83" y="62"/>
                </a:moveTo>
                <a:lnTo>
                  <a:pt x="83" y="62"/>
                </a:lnTo>
                <a:lnTo>
                  <a:pt x="85" y="60"/>
                </a:lnTo>
                <a:lnTo>
                  <a:pt x="83" y="59"/>
                </a:lnTo>
                <a:lnTo>
                  <a:pt x="83" y="62"/>
                </a:lnTo>
                <a:close/>
                <a:moveTo>
                  <a:pt x="53" y="125"/>
                </a:moveTo>
                <a:lnTo>
                  <a:pt x="53" y="125"/>
                </a:lnTo>
                <a:lnTo>
                  <a:pt x="55" y="126"/>
                </a:lnTo>
                <a:lnTo>
                  <a:pt x="53" y="125"/>
                </a:lnTo>
                <a:close/>
                <a:moveTo>
                  <a:pt x="145" y="87"/>
                </a:moveTo>
                <a:lnTo>
                  <a:pt x="145" y="87"/>
                </a:lnTo>
                <a:lnTo>
                  <a:pt x="143" y="87"/>
                </a:lnTo>
                <a:lnTo>
                  <a:pt x="143" y="89"/>
                </a:lnTo>
                <a:lnTo>
                  <a:pt x="145" y="87"/>
                </a:lnTo>
                <a:close/>
                <a:moveTo>
                  <a:pt x="105" y="60"/>
                </a:moveTo>
                <a:lnTo>
                  <a:pt x="105" y="60"/>
                </a:lnTo>
                <a:lnTo>
                  <a:pt x="105" y="62"/>
                </a:lnTo>
                <a:lnTo>
                  <a:pt x="105" y="60"/>
                </a:lnTo>
                <a:close/>
                <a:moveTo>
                  <a:pt x="50" y="111"/>
                </a:moveTo>
                <a:lnTo>
                  <a:pt x="50" y="111"/>
                </a:lnTo>
                <a:lnTo>
                  <a:pt x="52" y="112"/>
                </a:lnTo>
                <a:lnTo>
                  <a:pt x="52" y="111"/>
                </a:lnTo>
                <a:lnTo>
                  <a:pt x="50" y="111"/>
                </a:lnTo>
                <a:close/>
                <a:moveTo>
                  <a:pt x="67" y="43"/>
                </a:moveTo>
                <a:lnTo>
                  <a:pt x="67" y="43"/>
                </a:lnTo>
                <a:lnTo>
                  <a:pt x="66" y="43"/>
                </a:lnTo>
                <a:lnTo>
                  <a:pt x="66" y="44"/>
                </a:lnTo>
                <a:lnTo>
                  <a:pt x="67" y="43"/>
                </a:lnTo>
                <a:close/>
                <a:moveTo>
                  <a:pt x="20" y="78"/>
                </a:moveTo>
                <a:lnTo>
                  <a:pt x="20" y="78"/>
                </a:lnTo>
                <a:lnTo>
                  <a:pt x="18" y="78"/>
                </a:lnTo>
                <a:lnTo>
                  <a:pt x="20" y="78"/>
                </a:lnTo>
                <a:close/>
                <a:moveTo>
                  <a:pt x="91" y="22"/>
                </a:moveTo>
                <a:lnTo>
                  <a:pt x="91" y="22"/>
                </a:lnTo>
                <a:lnTo>
                  <a:pt x="89" y="22"/>
                </a:lnTo>
                <a:lnTo>
                  <a:pt x="91" y="22"/>
                </a:lnTo>
                <a:close/>
                <a:moveTo>
                  <a:pt x="69" y="74"/>
                </a:moveTo>
                <a:lnTo>
                  <a:pt x="69" y="74"/>
                </a:lnTo>
                <a:lnTo>
                  <a:pt x="69" y="76"/>
                </a:lnTo>
                <a:lnTo>
                  <a:pt x="69" y="74"/>
                </a:lnTo>
                <a:close/>
                <a:moveTo>
                  <a:pt x="82" y="24"/>
                </a:moveTo>
                <a:lnTo>
                  <a:pt x="82" y="24"/>
                </a:lnTo>
                <a:lnTo>
                  <a:pt x="83" y="24"/>
                </a:lnTo>
                <a:lnTo>
                  <a:pt x="82" y="24"/>
                </a:lnTo>
                <a:close/>
                <a:moveTo>
                  <a:pt x="53" y="19"/>
                </a:moveTo>
                <a:lnTo>
                  <a:pt x="53" y="19"/>
                </a:lnTo>
                <a:lnTo>
                  <a:pt x="52" y="19"/>
                </a:lnTo>
                <a:lnTo>
                  <a:pt x="53" y="19"/>
                </a:lnTo>
                <a:close/>
                <a:moveTo>
                  <a:pt x="72" y="48"/>
                </a:moveTo>
                <a:lnTo>
                  <a:pt x="72" y="48"/>
                </a:lnTo>
                <a:lnTo>
                  <a:pt x="71" y="48"/>
                </a:lnTo>
                <a:lnTo>
                  <a:pt x="71" y="49"/>
                </a:lnTo>
                <a:lnTo>
                  <a:pt x="72" y="48"/>
                </a:lnTo>
                <a:close/>
                <a:moveTo>
                  <a:pt x="42" y="35"/>
                </a:moveTo>
                <a:lnTo>
                  <a:pt x="42" y="35"/>
                </a:lnTo>
                <a:lnTo>
                  <a:pt x="42" y="33"/>
                </a:lnTo>
                <a:lnTo>
                  <a:pt x="42" y="35"/>
                </a:lnTo>
                <a:close/>
                <a:moveTo>
                  <a:pt x="88" y="63"/>
                </a:moveTo>
                <a:lnTo>
                  <a:pt x="88" y="63"/>
                </a:lnTo>
                <a:close/>
                <a:moveTo>
                  <a:pt x="154" y="87"/>
                </a:moveTo>
                <a:lnTo>
                  <a:pt x="154" y="87"/>
                </a:lnTo>
                <a:lnTo>
                  <a:pt x="156" y="87"/>
                </a:lnTo>
                <a:lnTo>
                  <a:pt x="154" y="87"/>
                </a:lnTo>
                <a:close/>
                <a:moveTo>
                  <a:pt x="26" y="81"/>
                </a:moveTo>
                <a:lnTo>
                  <a:pt x="26" y="81"/>
                </a:lnTo>
                <a:close/>
                <a:moveTo>
                  <a:pt x="66" y="114"/>
                </a:moveTo>
                <a:lnTo>
                  <a:pt x="66" y="114"/>
                </a:lnTo>
                <a:lnTo>
                  <a:pt x="64" y="114"/>
                </a:lnTo>
                <a:lnTo>
                  <a:pt x="66" y="114"/>
                </a:lnTo>
                <a:close/>
                <a:moveTo>
                  <a:pt x="104" y="67"/>
                </a:moveTo>
                <a:lnTo>
                  <a:pt x="104" y="67"/>
                </a:lnTo>
                <a:lnTo>
                  <a:pt x="102" y="67"/>
                </a:lnTo>
                <a:lnTo>
                  <a:pt x="104" y="68"/>
                </a:lnTo>
                <a:lnTo>
                  <a:pt x="104" y="67"/>
                </a:lnTo>
                <a:close/>
                <a:moveTo>
                  <a:pt x="56" y="98"/>
                </a:moveTo>
                <a:lnTo>
                  <a:pt x="56" y="98"/>
                </a:lnTo>
                <a:close/>
                <a:moveTo>
                  <a:pt x="83" y="85"/>
                </a:moveTo>
                <a:lnTo>
                  <a:pt x="83" y="85"/>
                </a:lnTo>
                <a:lnTo>
                  <a:pt x="83" y="84"/>
                </a:lnTo>
                <a:lnTo>
                  <a:pt x="83" y="8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3" name="Freeform 117"/>
          <p:cNvSpPr>
            <a:spLocks noEditPoints="1"/>
          </p:cNvSpPr>
          <p:nvPr/>
        </p:nvSpPr>
        <p:spPr bwMode="auto">
          <a:xfrm>
            <a:off x="7959725" y="2457226"/>
            <a:ext cx="36513" cy="38100"/>
          </a:xfrm>
          <a:custGeom>
            <a:avLst/>
            <a:gdLst>
              <a:gd name="T0" fmla="*/ 35282671 w 23"/>
              <a:gd name="T1" fmla="*/ 2520950 h 24"/>
              <a:gd name="T2" fmla="*/ 35282671 w 23"/>
              <a:gd name="T3" fmla="*/ 2520950 h 24"/>
              <a:gd name="T4" fmla="*/ 42844037 w 23"/>
              <a:gd name="T5" fmla="*/ 2520950 h 24"/>
              <a:gd name="T6" fmla="*/ 50403815 w 23"/>
              <a:gd name="T7" fmla="*/ 7561263 h 24"/>
              <a:gd name="T8" fmla="*/ 50403815 w 23"/>
              <a:gd name="T9" fmla="*/ 7561263 h 24"/>
              <a:gd name="T10" fmla="*/ 57965181 w 23"/>
              <a:gd name="T11" fmla="*/ 15120938 h 24"/>
              <a:gd name="T12" fmla="*/ 57965181 w 23"/>
              <a:gd name="T13" fmla="*/ 22682200 h 24"/>
              <a:gd name="T14" fmla="*/ 57965181 w 23"/>
              <a:gd name="T15" fmla="*/ 22682200 h 24"/>
              <a:gd name="T16" fmla="*/ 55444197 w 23"/>
              <a:gd name="T17" fmla="*/ 40322500 h 24"/>
              <a:gd name="T18" fmla="*/ 47884418 w 23"/>
              <a:gd name="T19" fmla="*/ 50403125 h 24"/>
              <a:gd name="T20" fmla="*/ 47884418 w 23"/>
              <a:gd name="T21" fmla="*/ 50403125 h 24"/>
              <a:gd name="T22" fmla="*/ 40323052 w 23"/>
              <a:gd name="T23" fmla="*/ 60483750 h 24"/>
              <a:gd name="T24" fmla="*/ 27722892 w 23"/>
              <a:gd name="T25" fmla="*/ 60483750 h 24"/>
              <a:gd name="T26" fmla="*/ 27722892 w 23"/>
              <a:gd name="T27" fmla="*/ 60483750 h 24"/>
              <a:gd name="T28" fmla="*/ 20161526 w 23"/>
              <a:gd name="T29" fmla="*/ 55443438 h 24"/>
              <a:gd name="T30" fmla="*/ 12601748 w 23"/>
              <a:gd name="T31" fmla="*/ 50403125 h 24"/>
              <a:gd name="T32" fmla="*/ 2520985 w 23"/>
              <a:gd name="T33" fmla="*/ 42843450 h 24"/>
              <a:gd name="T34" fmla="*/ 0 w 23"/>
              <a:gd name="T35" fmla="*/ 35282188 h 24"/>
              <a:gd name="T36" fmla="*/ 0 w 23"/>
              <a:gd name="T37" fmla="*/ 35282188 h 24"/>
              <a:gd name="T38" fmla="*/ 0 w 23"/>
              <a:gd name="T39" fmla="*/ 27722513 h 24"/>
              <a:gd name="T40" fmla="*/ 0 w 23"/>
              <a:gd name="T41" fmla="*/ 20161250 h 24"/>
              <a:gd name="T42" fmla="*/ 2520985 w 23"/>
              <a:gd name="T43" fmla="*/ 12601575 h 24"/>
              <a:gd name="T44" fmla="*/ 12601748 w 23"/>
              <a:gd name="T45" fmla="*/ 2520950 h 24"/>
              <a:gd name="T46" fmla="*/ 12601748 w 23"/>
              <a:gd name="T47" fmla="*/ 2520950 h 24"/>
              <a:gd name="T48" fmla="*/ 27722892 w 23"/>
              <a:gd name="T49" fmla="*/ 0 h 24"/>
              <a:gd name="T50" fmla="*/ 27722892 w 23"/>
              <a:gd name="T51" fmla="*/ 0 h 24"/>
              <a:gd name="T52" fmla="*/ 30242289 w 23"/>
              <a:gd name="T53" fmla="*/ 0 h 24"/>
              <a:gd name="T54" fmla="*/ 30242289 w 23"/>
              <a:gd name="T55" fmla="*/ 0 h 24"/>
              <a:gd name="T56" fmla="*/ 35282671 w 23"/>
              <a:gd name="T57" fmla="*/ 2520950 h 24"/>
              <a:gd name="T58" fmla="*/ 35282671 w 23"/>
              <a:gd name="T59" fmla="*/ 2520950 h 24"/>
              <a:gd name="T60" fmla="*/ 12601748 w 23"/>
              <a:gd name="T61" fmla="*/ 35282188 h 24"/>
              <a:gd name="T62" fmla="*/ 12601748 w 23"/>
              <a:gd name="T63" fmla="*/ 35282188 h 24"/>
              <a:gd name="T64" fmla="*/ 15121145 w 23"/>
              <a:gd name="T65" fmla="*/ 22682200 h 24"/>
              <a:gd name="T66" fmla="*/ 20161526 w 23"/>
              <a:gd name="T67" fmla="*/ 15120938 h 24"/>
              <a:gd name="T68" fmla="*/ 20161526 w 23"/>
              <a:gd name="T69" fmla="*/ 15120938 h 24"/>
              <a:gd name="T70" fmla="*/ 12601748 w 23"/>
              <a:gd name="T71" fmla="*/ 22682200 h 24"/>
              <a:gd name="T72" fmla="*/ 12601748 w 23"/>
              <a:gd name="T73" fmla="*/ 32762825 h 24"/>
              <a:gd name="T74" fmla="*/ 12601748 w 23"/>
              <a:gd name="T75" fmla="*/ 35282188 h 24"/>
              <a:gd name="T76" fmla="*/ 12601748 w 23"/>
              <a:gd name="T77" fmla="*/ 35282188 h 24"/>
              <a:gd name="T78" fmla="*/ 27722892 w 23"/>
              <a:gd name="T79" fmla="*/ 32762825 h 24"/>
              <a:gd name="T80" fmla="*/ 27722892 w 23"/>
              <a:gd name="T81" fmla="*/ 32762825 h 24"/>
              <a:gd name="T82" fmla="*/ 35282671 w 23"/>
              <a:gd name="T83" fmla="*/ 27722513 h 24"/>
              <a:gd name="T84" fmla="*/ 35282671 w 23"/>
              <a:gd name="T85" fmla="*/ 27722513 h 24"/>
              <a:gd name="T86" fmla="*/ 35282671 w 23"/>
              <a:gd name="T87" fmla="*/ 22682200 h 24"/>
              <a:gd name="T88" fmla="*/ 35282671 w 23"/>
              <a:gd name="T89" fmla="*/ 22682200 h 24"/>
              <a:gd name="T90" fmla="*/ 30242289 w 23"/>
              <a:gd name="T91" fmla="*/ 20161250 h 24"/>
              <a:gd name="T92" fmla="*/ 30242289 w 23"/>
              <a:gd name="T93" fmla="*/ 20161250 h 24"/>
              <a:gd name="T94" fmla="*/ 27722892 w 23"/>
              <a:gd name="T95" fmla="*/ 22682200 h 24"/>
              <a:gd name="T96" fmla="*/ 27722892 w 23"/>
              <a:gd name="T97" fmla="*/ 32762825 h 24"/>
              <a:gd name="T98" fmla="*/ 27722892 w 23"/>
              <a:gd name="T99" fmla="*/ 32762825 h 2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3" h="24">
                <a:moveTo>
                  <a:pt x="14" y="1"/>
                </a:moveTo>
                <a:lnTo>
                  <a:pt x="14" y="1"/>
                </a:lnTo>
                <a:lnTo>
                  <a:pt x="17" y="1"/>
                </a:lnTo>
                <a:lnTo>
                  <a:pt x="20" y="3"/>
                </a:lnTo>
                <a:lnTo>
                  <a:pt x="23" y="6"/>
                </a:lnTo>
                <a:lnTo>
                  <a:pt x="23" y="9"/>
                </a:lnTo>
                <a:lnTo>
                  <a:pt x="22" y="16"/>
                </a:lnTo>
                <a:lnTo>
                  <a:pt x="19" y="20"/>
                </a:lnTo>
                <a:lnTo>
                  <a:pt x="16" y="24"/>
                </a:lnTo>
                <a:lnTo>
                  <a:pt x="11" y="24"/>
                </a:lnTo>
                <a:lnTo>
                  <a:pt x="8" y="22"/>
                </a:lnTo>
                <a:lnTo>
                  <a:pt x="5" y="20"/>
                </a:lnTo>
                <a:lnTo>
                  <a:pt x="1" y="17"/>
                </a:lnTo>
                <a:lnTo>
                  <a:pt x="0" y="14"/>
                </a:lnTo>
                <a:lnTo>
                  <a:pt x="0" y="11"/>
                </a:lnTo>
                <a:lnTo>
                  <a:pt x="0" y="8"/>
                </a:lnTo>
                <a:lnTo>
                  <a:pt x="1" y="5"/>
                </a:lnTo>
                <a:lnTo>
                  <a:pt x="5" y="1"/>
                </a:lnTo>
                <a:lnTo>
                  <a:pt x="11" y="0"/>
                </a:lnTo>
                <a:lnTo>
                  <a:pt x="12" y="0"/>
                </a:lnTo>
                <a:lnTo>
                  <a:pt x="14" y="1"/>
                </a:lnTo>
                <a:close/>
                <a:moveTo>
                  <a:pt x="5" y="14"/>
                </a:moveTo>
                <a:lnTo>
                  <a:pt x="5" y="14"/>
                </a:lnTo>
                <a:lnTo>
                  <a:pt x="6" y="9"/>
                </a:lnTo>
                <a:lnTo>
                  <a:pt x="8" y="6"/>
                </a:lnTo>
                <a:lnTo>
                  <a:pt x="5" y="9"/>
                </a:lnTo>
                <a:lnTo>
                  <a:pt x="5" y="13"/>
                </a:lnTo>
                <a:lnTo>
                  <a:pt x="5" y="14"/>
                </a:lnTo>
                <a:close/>
                <a:moveTo>
                  <a:pt x="11" y="13"/>
                </a:moveTo>
                <a:lnTo>
                  <a:pt x="11" y="13"/>
                </a:lnTo>
                <a:lnTo>
                  <a:pt x="14" y="11"/>
                </a:lnTo>
                <a:lnTo>
                  <a:pt x="14" y="9"/>
                </a:lnTo>
                <a:lnTo>
                  <a:pt x="12" y="8"/>
                </a:lnTo>
                <a:lnTo>
                  <a:pt x="11" y="9"/>
                </a:lnTo>
                <a:lnTo>
                  <a:pt x="11" y="1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4" name="Freeform 118"/>
          <p:cNvSpPr>
            <a:spLocks noEditPoints="1"/>
          </p:cNvSpPr>
          <p:nvPr/>
        </p:nvSpPr>
        <p:spPr bwMode="auto">
          <a:xfrm>
            <a:off x="7999414" y="2874739"/>
            <a:ext cx="39687" cy="33337"/>
          </a:xfrm>
          <a:custGeom>
            <a:avLst/>
            <a:gdLst>
              <a:gd name="T0" fmla="*/ 35281743 w 25"/>
              <a:gd name="T1" fmla="*/ 52923281 h 21"/>
              <a:gd name="T2" fmla="*/ 35281743 w 25"/>
              <a:gd name="T3" fmla="*/ 52923281 h 21"/>
              <a:gd name="T4" fmla="*/ 22681914 w 25"/>
              <a:gd name="T5" fmla="*/ 47883044 h 21"/>
              <a:gd name="T6" fmla="*/ 12601416 w 25"/>
              <a:gd name="T7" fmla="*/ 40321895 h 21"/>
              <a:gd name="T8" fmla="*/ 12601416 w 25"/>
              <a:gd name="T9" fmla="*/ 40321895 h 21"/>
              <a:gd name="T10" fmla="*/ 5040249 w 25"/>
              <a:gd name="T11" fmla="*/ 32762334 h 21"/>
              <a:gd name="T12" fmla="*/ 5040249 w 25"/>
              <a:gd name="T13" fmla="*/ 32762334 h 21"/>
              <a:gd name="T14" fmla="*/ 0 w 25"/>
              <a:gd name="T15" fmla="*/ 25201185 h 21"/>
              <a:gd name="T16" fmla="*/ 5040249 w 25"/>
              <a:gd name="T17" fmla="*/ 12601386 h 21"/>
              <a:gd name="T18" fmla="*/ 5040249 w 25"/>
              <a:gd name="T19" fmla="*/ 12601386 h 21"/>
              <a:gd name="T20" fmla="*/ 12601416 w 25"/>
              <a:gd name="T21" fmla="*/ 7561149 h 21"/>
              <a:gd name="T22" fmla="*/ 12601416 w 25"/>
              <a:gd name="T23" fmla="*/ 7561149 h 21"/>
              <a:gd name="T24" fmla="*/ 15120747 w 25"/>
              <a:gd name="T25" fmla="*/ 5040237 h 21"/>
              <a:gd name="T26" fmla="*/ 15120747 w 25"/>
              <a:gd name="T27" fmla="*/ 5040237 h 21"/>
              <a:gd name="T28" fmla="*/ 20160996 w 25"/>
              <a:gd name="T29" fmla="*/ 0 h 21"/>
              <a:gd name="T30" fmla="*/ 32762412 w 25"/>
              <a:gd name="T31" fmla="*/ 0 h 21"/>
              <a:gd name="T32" fmla="*/ 32762412 w 25"/>
              <a:gd name="T33" fmla="*/ 0 h 21"/>
              <a:gd name="T34" fmla="*/ 35281743 w 25"/>
              <a:gd name="T35" fmla="*/ 0 h 21"/>
              <a:gd name="T36" fmla="*/ 35281743 w 25"/>
              <a:gd name="T37" fmla="*/ 0 h 21"/>
              <a:gd name="T38" fmla="*/ 40321992 w 25"/>
              <a:gd name="T39" fmla="*/ 0 h 21"/>
              <a:gd name="T40" fmla="*/ 47883159 w 25"/>
              <a:gd name="T41" fmla="*/ 5040237 h 21"/>
              <a:gd name="T42" fmla="*/ 47883159 w 25"/>
              <a:gd name="T43" fmla="*/ 5040237 h 21"/>
              <a:gd name="T44" fmla="*/ 55442739 w 25"/>
              <a:gd name="T45" fmla="*/ 12601386 h 21"/>
              <a:gd name="T46" fmla="*/ 55442739 w 25"/>
              <a:gd name="T47" fmla="*/ 12601386 h 21"/>
              <a:gd name="T48" fmla="*/ 63003906 w 25"/>
              <a:gd name="T49" fmla="*/ 20160948 h 21"/>
              <a:gd name="T50" fmla="*/ 63003906 w 25"/>
              <a:gd name="T51" fmla="*/ 27722097 h 21"/>
              <a:gd name="T52" fmla="*/ 63003906 w 25"/>
              <a:gd name="T53" fmla="*/ 27722097 h 21"/>
              <a:gd name="T54" fmla="*/ 60482988 w 25"/>
              <a:gd name="T55" fmla="*/ 40321895 h 21"/>
              <a:gd name="T56" fmla="*/ 55442739 w 25"/>
              <a:gd name="T57" fmla="*/ 45362132 h 21"/>
              <a:gd name="T58" fmla="*/ 47883159 w 25"/>
              <a:gd name="T59" fmla="*/ 47883044 h 21"/>
              <a:gd name="T60" fmla="*/ 35281743 w 25"/>
              <a:gd name="T61" fmla="*/ 52923281 h 21"/>
              <a:gd name="T62" fmla="*/ 35281743 w 25"/>
              <a:gd name="T63" fmla="*/ 52923281 h 21"/>
              <a:gd name="T64" fmla="*/ 32762412 w 25"/>
              <a:gd name="T65" fmla="*/ 37802571 h 21"/>
              <a:gd name="T66" fmla="*/ 32762412 w 25"/>
              <a:gd name="T67" fmla="*/ 37802571 h 21"/>
              <a:gd name="T68" fmla="*/ 32762412 w 25"/>
              <a:gd name="T69" fmla="*/ 27722097 h 21"/>
              <a:gd name="T70" fmla="*/ 32762412 w 25"/>
              <a:gd name="T71" fmla="*/ 25201185 h 21"/>
              <a:gd name="T72" fmla="*/ 32762412 w 25"/>
              <a:gd name="T73" fmla="*/ 25201185 h 21"/>
              <a:gd name="T74" fmla="*/ 27722163 w 25"/>
              <a:gd name="T75" fmla="*/ 20160948 h 21"/>
              <a:gd name="T76" fmla="*/ 27722163 w 25"/>
              <a:gd name="T77" fmla="*/ 20160948 h 21"/>
              <a:gd name="T78" fmla="*/ 27722163 w 25"/>
              <a:gd name="T79" fmla="*/ 27722097 h 21"/>
              <a:gd name="T80" fmla="*/ 32762412 w 25"/>
              <a:gd name="T81" fmla="*/ 37802571 h 21"/>
              <a:gd name="T82" fmla="*/ 32762412 w 25"/>
              <a:gd name="T83" fmla="*/ 37802571 h 21"/>
              <a:gd name="T84" fmla="*/ 42842910 w 25"/>
              <a:gd name="T85" fmla="*/ 20160948 h 21"/>
              <a:gd name="T86" fmla="*/ 42842910 w 25"/>
              <a:gd name="T87" fmla="*/ 20160948 h 21"/>
              <a:gd name="T88" fmla="*/ 42842910 w 25"/>
              <a:gd name="T89" fmla="*/ 20160948 h 21"/>
              <a:gd name="T90" fmla="*/ 42842910 w 25"/>
              <a:gd name="T91" fmla="*/ 20160948 h 21"/>
              <a:gd name="T92" fmla="*/ 40321992 w 25"/>
              <a:gd name="T93" fmla="*/ 25201185 h 21"/>
              <a:gd name="T94" fmla="*/ 40321992 w 25"/>
              <a:gd name="T95" fmla="*/ 25201185 h 21"/>
              <a:gd name="T96" fmla="*/ 42842910 w 25"/>
              <a:gd name="T97" fmla="*/ 25201185 h 21"/>
              <a:gd name="T98" fmla="*/ 42842910 w 25"/>
              <a:gd name="T99" fmla="*/ 25201185 h 21"/>
              <a:gd name="T100" fmla="*/ 42842910 w 25"/>
              <a:gd name="T101" fmla="*/ 20160948 h 21"/>
              <a:gd name="T102" fmla="*/ 42842910 w 25"/>
              <a:gd name="T103" fmla="*/ 20160948 h 2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5" h="21">
                <a:moveTo>
                  <a:pt x="14" y="21"/>
                </a:moveTo>
                <a:lnTo>
                  <a:pt x="14" y="21"/>
                </a:lnTo>
                <a:lnTo>
                  <a:pt x="9" y="19"/>
                </a:lnTo>
                <a:lnTo>
                  <a:pt x="5" y="16"/>
                </a:lnTo>
                <a:lnTo>
                  <a:pt x="2" y="13"/>
                </a:lnTo>
                <a:lnTo>
                  <a:pt x="0" y="10"/>
                </a:lnTo>
                <a:lnTo>
                  <a:pt x="2" y="5"/>
                </a:lnTo>
                <a:lnTo>
                  <a:pt x="5" y="3"/>
                </a:lnTo>
                <a:lnTo>
                  <a:pt x="6" y="2"/>
                </a:lnTo>
                <a:lnTo>
                  <a:pt x="8" y="0"/>
                </a:lnTo>
                <a:lnTo>
                  <a:pt x="13" y="0"/>
                </a:lnTo>
                <a:lnTo>
                  <a:pt x="14" y="0"/>
                </a:lnTo>
                <a:lnTo>
                  <a:pt x="16" y="0"/>
                </a:lnTo>
                <a:lnTo>
                  <a:pt x="19" y="2"/>
                </a:lnTo>
                <a:lnTo>
                  <a:pt x="22" y="5"/>
                </a:lnTo>
                <a:lnTo>
                  <a:pt x="25" y="8"/>
                </a:lnTo>
                <a:lnTo>
                  <a:pt x="25" y="11"/>
                </a:lnTo>
                <a:lnTo>
                  <a:pt x="24" y="16"/>
                </a:lnTo>
                <a:lnTo>
                  <a:pt x="22" y="18"/>
                </a:lnTo>
                <a:lnTo>
                  <a:pt x="19" y="19"/>
                </a:lnTo>
                <a:lnTo>
                  <a:pt x="14" y="21"/>
                </a:lnTo>
                <a:close/>
                <a:moveTo>
                  <a:pt x="13" y="15"/>
                </a:moveTo>
                <a:lnTo>
                  <a:pt x="13" y="15"/>
                </a:lnTo>
                <a:lnTo>
                  <a:pt x="13" y="11"/>
                </a:lnTo>
                <a:lnTo>
                  <a:pt x="13" y="10"/>
                </a:lnTo>
                <a:lnTo>
                  <a:pt x="11" y="8"/>
                </a:lnTo>
                <a:lnTo>
                  <a:pt x="11" y="11"/>
                </a:lnTo>
                <a:lnTo>
                  <a:pt x="13" y="15"/>
                </a:lnTo>
                <a:close/>
                <a:moveTo>
                  <a:pt x="17" y="8"/>
                </a:moveTo>
                <a:lnTo>
                  <a:pt x="17" y="8"/>
                </a:lnTo>
                <a:lnTo>
                  <a:pt x="16" y="10"/>
                </a:lnTo>
                <a:lnTo>
                  <a:pt x="17" y="10"/>
                </a:lnTo>
                <a:lnTo>
                  <a:pt x="17" y="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5" name="Freeform 119"/>
          <p:cNvSpPr>
            <a:spLocks noEditPoints="1"/>
          </p:cNvSpPr>
          <p:nvPr/>
        </p:nvSpPr>
        <p:spPr bwMode="auto">
          <a:xfrm>
            <a:off x="8051800" y="2865214"/>
            <a:ext cx="38100" cy="33337"/>
          </a:xfrm>
          <a:custGeom>
            <a:avLst/>
            <a:gdLst>
              <a:gd name="T0" fmla="*/ 40322500 w 24"/>
              <a:gd name="T1" fmla="*/ 42842807 h 21"/>
              <a:gd name="T2" fmla="*/ 40322500 w 24"/>
              <a:gd name="T3" fmla="*/ 47883044 h 21"/>
              <a:gd name="T4" fmla="*/ 27722513 w 24"/>
              <a:gd name="T5" fmla="*/ 52923281 h 21"/>
              <a:gd name="T6" fmla="*/ 27722513 w 24"/>
              <a:gd name="T7" fmla="*/ 52923281 h 21"/>
              <a:gd name="T8" fmla="*/ 15120938 w 24"/>
              <a:gd name="T9" fmla="*/ 52923281 h 21"/>
              <a:gd name="T10" fmla="*/ 0 w 24"/>
              <a:gd name="T11" fmla="*/ 32762334 h 21"/>
              <a:gd name="T12" fmla="*/ 0 w 24"/>
              <a:gd name="T13" fmla="*/ 20160948 h 21"/>
              <a:gd name="T14" fmla="*/ 7561263 w 24"/>
              <a:gd name="T15" fmla="*/ 7561149 h 21"/>
              <a:gd name="T16" fmla="*/ 15120938 w 24"/>
              <a:gd name="T17" fmla="*/ 5040237 h 21"/>
              <a:gd name="T18" fmla="*/ 20161250 w 24"/>
              <a:gd name="T19" fmla="*/ 0 h 21"/>
              <a:gd name="T20" fmla="*/ 40322500 w 24"/>
              <a:gd name="T21" fmla="*/ 5040237 h 21"/>
              <a:gd name="T22" fmla="*/ 45362813 w 24"/>
              <a:gd name="T23" fmla="*/ 5040237 h 21"/>
              <a:gd name="T24" fmla="*/ 47883763 w 24"/>
              <a:gd name="T25" fmla="*/ 5040237 h 21"/>
              <a:gd name="T26" fmla="*/ 52924075 w 24"/>
              <a:gd name="T27" fmla="*/ 12601386 h 21"/>
              <a:gd name="T28" fmla="*/ 55443438 w 24"/>
              <a:gd name="T29" fmla="*/ 15120711 h 21"/>
              <a:gd name="T30" fmla="*/ 60483750 w 24"/>
              <a:gd name="T31" fmla="*/ 35281658 h 21"/>
              <a:gd name="T32" fmla="*/ 52924075 w 24"/>
              <a:gd name="T33" fmla="*/ 40321895 h 21"/>
              <a:gd name="T34" fmla="*/ 45362813 w 24"/>
              <a:gd name="T35" fmla="*/ 42842807 h 21"/>
              <a:gd name="T36" fmla="*/ 40322500 w 24"/>
              <a:gd name="T37" fmla="*/ 42842807 h 21"/>
              <a:gd name="T38" fmla="*/ 47883763 w 24"/>
              <a:gd name="T39" fmla="*/ 20160948 h 21"/>
              <a:gd name="T40" fmla="*/ 45362813 w 24"/>
              <a:gd name="T41" fmla="*/ 35281658 h 21"/>
              <a:gd name="T42" fmla="*/ 52924075 w 24"/>
              <a:gd name="T43" fmla="*/ 27722097 h 21"/>
              <a:gd name="T44" fmla="*/ 52924075 w 24"/>
              <a:gd name="T45" fmla="*/ 22681860 h 21"/>
              <a:gd name="T46" fmla="*/ 47883763 w 24"/>
              <a:gd name="T47" fmla="*/ 20160948 h 21"/>
              <a:gd name="T48" fmla="*/ 25201563 w 24"/>
              <a:gd name="T49" fmla="*/ 40321895 h 21"/>
              <a:gd name="T50" fmla="*/ 25201563 w 24"/>
              <a:gd name="T51" fmla="*/ 15120711 h 21"/>
              <a:gd name="T52" fmla="*/ 20161250 w 24"/>
              <a:gd name="T53" fmla="*/ 15120711 h 21"/>
              <a:gd name="T54" fmla="*/ 20161250 w 24"/>
              <a:gd name="T55" fmla="*/ 35281658 h 21"/>
              <a:gd name="T56" fmla="*/ 25201563 w 24"/>
              <a:gd name="T57" fmla="*/ 40321895 h 21"/>
              <a:gd name="T58" fmla="*/ 35282188 w 24"/>
              <a:gd name="T59" fmla="*/ 27722097 h 21"/>
              <a:gd name="T60" fmla="*/ 35282188 w 24"/>
              <a:gd name="T61" fmla="*/ 20160948 h 21"/>
              <a:gd name="T62" fmla="*/ 32762825 w 24"/>
              <a:gd name="T63" fmla="*/ 27722097 h 21"/>
              <a:gd name="T64" fmla="*/ 35282188 w 24"/>
              <a:gd name="T65" fmla="*/ 27722097 h 2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4" h="21">
                <a:moveTo>
                  <a:pt x="16" y="17"/>
                </a:moveTo>
                <a:lnTo>
                  <a:pt x="16" y="17"/>
                </a:lnTo>
                <a:lnTo>
                  <a:pt x="16" y="19"/>
                </a:lnTo>
                <a:lnTo>
                  <a:pt x="14" y="21"/>
                </a:lnTo>
                <a:lnTo>
                  <a:pt x="11" y="21"/>
                </a:lnTo>
                <a:lnTo>
                  <a:pt x="6" y="21"/>
                </a:lnTo>
                <a:lnTo>
                  <a:pt x="2" y="17"/>
                </a:lnTo>
                <a:lnTo>
                  <a:pt x="0" y="13"/>
                </a:lnTo>
                <a:lnTo>
                  <a:pt x="0" y="8"/>
                </a:lnTo>
                <a:lnTo>
                  <a:pt x="3" y="3"/>
                </a:lnTo>
                <a:lnTo>
                  <a:pt x="6" y="2"/>
                </a:lnTo>
                <a:lnTo>
                  <a:pt x="8" y="0"/>
                </a:lnTo>
                <a:lnTo>
                  <a:pt x="11" y="0"/>
                </a:lnTo>
                <a:lnTo>
                  <a:pt x="16" y="2"/>
                </a:lnTo>
                <a:lnTo>
                  <a:pt x="18" y="2"/>
                </a:lnTo>
                <a:lnTo>
                  <a:pt x="19" y="2"/>
                </a:lnTo>
                <a:lnTo>
                  <a:pt x="21" y="5"/>
                </a:lnTo>
                <a:lnTo>
                  <a:pt x="22" y="6"/>
                </a:lnTo>
                <a:lnTo>
                  <a:pt x="24" y="9"/>
                </a:lnTo>
                <a:lnTo>
                  <a:pt x="24" y="14"/>
                </a:lnTo>
                <a:lnTo>
                  <a:pt x="21" y="16"/>
                </a:lnTo>
                <a:lnTo>
                  <a:pt x="18" y="17"/>
                </a:lnTo>
                <a:lnTo>
                  <a:pt x="16" y="17"/>
                </a:lnTo>
                <a:close/>
                <a:moveTo>
                  <a:pt x="19" y="8"/>
                </a:moveTo>
                <a:lnTo>
                  <a:pt x="19" y="8"/>
                </a:lnTo>
                <a:lnTo>
                  <a:pt x="18" y="14"/>
                </a:lnTo>
                <a:lnTo>
                  <a:pt x="21" y="14"/>
                </a:lnTo>
                <a:lnTo>
                  <a:pt x="21" y="11"/>
                </a:lnTo>
                <a:lnTo>
                  <a:pt x="21" y="9"/>
                </a:lnTo>
                <a:lnTo>
                  <a:pt x="19" y="8"/>
                </a:lnTo>
                <a:close/>
                <a:moveTo>
                  <a:pt x="10" y="16"/>
                </a:moveTo>
                <a:lnTo>
                  <a:pt x="10" y="16"/>
                </a:lnTo>
                <a:lnTo>
                  <a:pt x="10" y="6"/>
                </a:lnTo>
                <a:lnTo>
                  <a:pt x="8" y="6"/>
                </a:lnTo>
                <a:lnTo>
                  <a:pt x="8" y="9"/>
                </a:lnTo>
                <a:lnTo>
                  <a:pt x="8" y="14"/>
                </a:lnTo>
                <a:lnTo>
                  <a:pt x="10" y="16"/>
                </a:lnTo>
                <a:close/>
                <a:moveTo>
                  <a:pt x="14" y="11"/>
                </a:moveTo>
                <a:lnTo>
                  <a:pt x="14" y="11"/>
                </a:lnTo>
                <a:lnTo>
                  <a:pt x="14" y="8"/>
                </a:lnTo>
                <a:lnTo>
                  <a:pt x="13" y="11"/>
                </a:lnTo>
                <a:lnTo>
                  <a:pt x="14" y="1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6" name="Freeform 120"/>
          <p:cNvSpPr>
            <a:spLocks noEditPoints="1"/>
          </p:cNvSpPr>
          <p:nvPr/>
        </p:nvSpPr>
        <p:spPr bwMode="auto">
          <a:xfrm>
            <a:off x="7943850" y="2865214"/>
            <a:ext cx="38100" cy="38100"/>
          </a:xfrm>
          <a:custGeom>
            <a:avLst/>
            <a:gdLst>
              <a:gd name="T0" fmla="*/ 37803138 w 24"/>
              <a:gd name="T1" fmla="*/ 0 h 24"/>
              <a:gd name="T2" fmla="*/ 47883763 w 24"/>
              <a:gd name="T3" fmla="*/ 5040313 h 24"/>
              <a:gd name="T4" fmla="*/ 60483750 w 24"/>
              <a:gd name="T5" fmla="*/ 22682200 h 24"/>
              <a:gd name="T6" fmla="*/ 60483750 w 24"/>
              <a:gd name="T7" fmla="*/ 35282188 h 24"/>
              <a:gd name="T8" fmla="*/ 52924075 w 24"/>
              <a:gd name="T9" fmla="*/ 42843450 h 24"/>
              <a:gd name="T10" fmla="*/ 47883763 w 24"/>
              <a:gd name="T11" fmla="*/ 52924075 h 24"/>
              <a:gd name="T12" fmla="*/ 25201563 w 24"/>
              <a:gd name="T13" fmla="*/ 60483750 h 24"/>
              <a:gd name="T14" fmla="*/ 12601575 w 24"/>
              <a:gd name="T15" fmla="*/ 55443438 h 24"/>
              <a:gd name="T16" fmla="*/ 5040313 w 24"/>
              <a:gd name="T17" fmla="*/ 47883763 h 24"/>
              <a:gd name="T18" fmla="*/ 0 w 24"/>
              <a:gd name="T19" fmla="*/ 40322500 h 24"/>
              <a:gd name="T20" fmla="*/ 17641888 w 24"/>
              <a:gd name="T21" fmla="*/ 7561263 h 24"/>
              <a:gd name="T22" fmla="*/ 25201563 w 24"/>
              <a:gd name="T23" fmla="*/ 5040313 h 24"/>
              <a:gd name="T24" fmla="*/ 37803138 w 24"/>
              <a:gd name="T25" fmla="*/ 0 h 24"/>
              <a:gd name="T26" fmla="*/ 40322500 w 24"/>
              <a:gd name="T27" fmla="*/ 47883763 h 24"/>
              <a:gd name="T28" fmla="*/ 40322500 w 24"/>
              <a:gd name="T29" fmla="*/ 47883763 h 24"/>
              <a:gd name="T30" fmla="*/ 25201563 w 24"/>
              <a:gd name="T31" fmla="*/ 42843450 h 24"/>
              <a:gd name="T32" fmla="*/ 12601575 w 24"/>
              <a:gd name="T33" fmla="*/ 27722513 h 24"/>
              <a:gd name="T34" fmla="*/ 17641888 w 24"/>
              <a:gd name="T35" fmla="*/ 22682200 h 24"/>
              <a:gd name="T36" fmla="*/ 17641888 w 24"/>
              <a:gd name="T37" fmla="*/ 20161250 h 24"/>
              <a:gd name="T38" fmla="*/ 7561263 w 24"/>
              <a:gd name="T39" fmla="*/ 40322500 h 24"/>
              <a:gd name="T40" fmla="*/ 17641888 w 24"/>
              <a:gd name="T41" fmla="*/ 47883763 h 24"/>
              <a:gd name="T42" fmla="*/ 27722513 w 24"/>
              <a:gd name="T43" fmla="*/ 55443438 h 24"/>
              <a:gd name="T44" fmla="*/ 37803138 w 24"/>
              <a:gd name="T45" fmla="*/ 52924075 h 24"/>
              <a:gd name="T46" fmla="*/ 40322500 w 24"/>
              <a:gd name="T47" fmla="*/ 47883763 h 24"/>
              <a:gd name="T48" fmla="*/ 27722513 w 24"/>
              <a:gd name="T49" fmla="*/ 27722513 h 24"/>
              <a:gd name="T50" fmla="*/ 37803138 w 24"/>
              <a:gd name="T51" fmla="*/ 20161250 h 24"/>
              <a:gd name="T52" fmla="*/ 45362813 w 24"/>
              <a:gd name="T53" fmla="*/ 15120938 h 24"/>
              <a:gd name="T54" fmla="*/ 37803138 w 24"/>
              <a:gd name="T55" fmla="*/ 15120938 h 24"/>
              <a:gd name="T56" fmla="*/ 32762825 w 24"/>
              <a:gd name="T57" fmla="*/ 20161250 h 24"/>
              <a:gd name="T58" fmla="*/ 27722513 w 24"/>
              <a:gd name="T59" fmla="*/ 27722513 h 24"/>
              <a:gd name="T60" fmla="*/ 45362813 w 24"/>
              <a:gd name="T61" fmla="*/ 27722513 h 24"/>
              <a:gd name="T62" fmla="*/ 40322500 w 24"/>
              <a:gd name="T63" fmla="*/ 35282188 h 24"/>
              <a:gd name="T64" fmla="*/ 45362813 w 24"/>
              <a:gd name="T65" fmla="*/ 32762825 h 24"/>
              <a:gd name="T66" fmla="*/ 45362813 w 24"/>
              <a:gd name="T67" fmla="*/ 27722513 h 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4" h="24">
                <a:moveTo>
                  <a:pt x="15" y="0"/>
                </a:moveTo>
                <a:lnTo>
                  <a:pt x="15" y="0"/>
                </a:lnTo>
                <a:lnTo>
                  <a:pt x="19" y="2"/>
                </a:lnTo>
                <a:lnTo>
                  <a:pt x="22" y="5"/>
                </a:lnTo>
                <a:lnTo>
                  <a:pt x="24" y="9"/>
                </a:lnTo>
                <a:lnTo>
                  <a:pt x="24" y="14"/>
                </a:lnTo>
                <a:lnTo>
                  <a:pt x="21" y="17"/>
                </a:lnTo>
                <a:lnTo>
                  <a:pt x="19" y="21"/>
                </a:lnTo>
                <a:lnTo>
                  <a:pt x="16" y="24"/>
                </a:lnTo>
                <a:lnTo>
                  <a:pt x="10" y="24"/>
                </a:lnTo>
                <a:lnTo>
                  <a:pt x="5" y="22"/>
                </a:lnTo>
                <a:lnTo>
                  <a:pt x="2" y="19"/>
                </a:lnTo>
                <a:lnTo>
                  <a:pt x="0" y="16"/>
                </a:lnTo>
                <a:lnTo>
                  <a:pt x="2" y="9"/>
                </a:lnTo>
                <a:lnTo>
                  <a:pt x="7" y="3"/>
                </a:lnTo>
                <a:lnTo>
                  <a:pt x="10" y="2"/>
                </a:lnTo>
                <a:lnTo>
                  <a:pt x="15" y="0"/>
                </a:lnTo>
                <a:close/>
                <a:moveTo>
                  <a:pt x="16" y="19"/>
                </a:moveTo>
                <a:lnTo>
                  <a:pt x="16" y="19"/>
                </a:lnTo>
                <a:lnTo>
                  <a:pt x="10" y="17"/>
                </a:lnTo>
                <a:lnTo>
                  <a:pt x="7" y="14"/>
                </a:lnTo>
                <a:lnTo>
                  <a:pt x="5" y="11"/>
                </a:lnTo>
                <a:lnTo>
                  <a:pt x="7" y="9"/>
                </a:lnTo>
                <a:lnTo>
                  <a:pt x="7" y="8"/>
                </a:lnTo>
                <a:lnTo>
                  <a:pt x="3" y="13"/>
                </a:lnTo>
                <a:lnTo>
                  <a:pt x="3" y="16"/>
                </a:lnTo>
                <a:lnTo>
                  <a:pt x="7" y="19"/>
                </a:lnTo>
                <a:lnTo>
                  <a:pt x="11" y="22"/>
                </a:lnTo>
                <a:lnTo>
                  <a:pt x="15" y="21"/>
                </a:lnTo>
                <a:lnTo>
                  <a:pt x="16" y="19"/>
                </a:lnTo>
                <a:close/>
                <a:moveTo>
                  <a:pt x="11" y="11"/>
                </a:moveTo>
                <a:lnTo>
                  <a:pt x="11" y="11"/>
                </a:lnTo>
                <a:lnTo>
                  <a:pt x="15" y="8"/>
                </a:lnTo>
                <a:lnTo>
                  <a:pt x="18" y="6"/>
                </a:lnTo>
                <a:lnTo>
                  <a:pt x="16" y="6"/>
                </a:lnTo>
                <a:lnTo>
                  <a:pt x="15" y="6"/>
                </a:lnTo>
                <a:lnTo>
                  <a:pt x="13" y="8"/>
                </a:lnTo>
                <a:lnTo>
                  <a:pt x="11" y="11"/>
                </a:lnTo>
                <a:close/>
                <a:moveTo>
                  <a:pt x="18" y="11"/>
                </a:moveTo>
                <a:lnTo>
                  <a:pt x="18" y="11"/>
                </a:lnTo>
                <a:lnTo>
                  <a:pt x="16" y="14"/>
                </a:lnTo>
                <a:lnTo>
                  <a:pt x="18" y="13"/>
                </a:lnTo>
                <a:lnTo>
                  <a:pt x="19" y="13"/>
                </a:lnTo>
                <a:lnTo>
                  <a:pt x="18" y="1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7" name="Freeform 121"/>
          <p:cNvSpPr>
            <a:spLocks noEditPoints="1"/>
          </p:cNvSpPr>
          <p:nvPr/>
        </p:nvSpPr>
        <p:spPr bwMode="auto">
          <a:xfrm>
            <a:off x="8043863" y="2796950"/>
            <a:ext cx="36512" cy="38100"/>
          </a:xfrm>
          <a:custGeom>
            <a:avLst/>
            <a:gdLst>
              <a:gd name="T0" fmla="*/ 27722133 w 23"/>
              <a:gd name="T1" fmla="*/ 0 h 24"/>
              <a:gd name="T2" fmla="*/ 45362191 w 23"/>
              <a:gd name="T3" fmla="*/ 10080625 h 24"/>
              <a:gd name="T4" fmla="*/ 52923350 w 23"/>
              <a:gd name="T5" fmla="*/ 17641888 h 24"/>
              <a:gd name="T6" fmla="*/ 57963594 w 23"/>
              <a:gd name="T7" fmla="*/ 32762825 h 24"/>
              <a:gd name="T8" fmla="*/ 52923350 w 23"/>
              <a:gd name="T9" fmla="*/ 47883763 h 24"/>
              <a:gd name="T10" fmla="*/ 47883107 w 23"/>
              <a:gd name="T11" fmla="*/ 57964388 h 24"/>
              <a:gd name="T12" fmla="*/ 25201217 w 23"/>
              <a:gd name="T13" fmla="*/ 60483750 h 24"/>
              <a:gd name="T14" fmla="*/ 20160974 w 23"/>
              <a:gd name="T15" fmla="*/ 60483750 h 24"/>
              <a:gd name="T16" fmla="*/ 10080487 w 23"/>
              <a:gd name="T17" fmla="*/ 52924075 h 24"/>
              <a:gd name="T18" fmla="*/ 0 w 23"/>
              <a:gd name="T19" fmla="*/ 37803138 h 24"/>
              <a:gd name="T20" fmla="*/ 0 w 23"/>
              <a:gd name="T21" fmla="*/ 27722513 h 24"/>
              <a:gd name="T22" fmla="*/ 10080487 w 23"/>
              <a:gd name="T23" fmla="*/ 12601575 h 24"/>
              <a:gd name="T24" fmla="*/ 27722133 w 23"/>
              <a:gd name="T25" fmla="*/ 0 h 24"/>
              <a:gd name="T26" fmla="*/ 17641646 w 23"/>
              <a:gd name="T27" fmla="*/ 40322500 h 24"/>
              <a:gd name="T28" fmla="*/ 17641646 w 23"/>
              <a:gd name="T29" fmla="*/ 40322500 h 24"/>
              <a:gd name="T30" fmla="*/ 20160974 w 23"/>
              <a:gd name="T31" fmla="*/ 27722513 h 24"/>
              <a:gd name="T32" fmla="*/ 27722133 w 23"/>
              <a:gd name="T33" fmla="*/ 17641888 h 24"/>
              <a:gd name="T34" fmla="*/ 27722133 w 23"/>
              <a:gd name="T35" fmla="*/ 17641888 h 24"/>
              <a:gd name="T36" fmla="*/ 37802620 w 23"/>
              <a:gd name="T37" fmla="*/ 25201563 h 24"/>
              <a:gd name="T38" fmla="*/ 37802620 w 23"/>
              <a:gd name="T39" fmla="*/ 27722513 h 24"/>
              <a:gd name="T40" fmla="*/ 40321948 w 23"/>
              <a:gd name="T41" fmla="*/ 32762825 h 24"/>
              <a:gd name="T42" fmla="*/ 40321948 w 23"/>
              <a:gd name="T43" fmla="*/ 40322500 h 24"/>
              <a:gd name="T44" fmla="*/ 45362191 w 23"/>
              <a:gd name="T45" fmla="*/ 37803138 h 24"/>
              <a:gd name="T46" fmla="*/ 47883107 w 23"/>
              <a:gd name="T47" fmla="*/ 25201563 h 24"/>
              <a:gd name="T48" fmla="*/ 45362191 w 23"/>
              <a:gd name="T49" fmla="*/ 20161250 h 24"/>
              <a:gd name="T50" fmla="*/ 37802620 w 23"/>
              <a:gd name="T51" fmla="*/ 17641888 h 24"/>
              <a:gd name="T52" fmla="*/ 27722133 w 23"/>
              <a:gd name="T53" fmla="*/ 12601575 h 24"/>
              <a:gd name="T54" fmla="*/ 20160974 w 23"/>
              <a:gd name="T55" fmla="*/ 17641888 h 24"/>
              <a:gd name="T56" fmla="*/ 12601402 w 23"/>
              <a:gd name="T57" fmla="*/ 32762825 h 24"/>
              <a:gd name="T58" fmla="*/ 12601402 w 23"/>
              <a:gd name="T59" fmla="*/ 37803138 h 24"/>
              <a:gd name="T60" fmla="*/ 17641646 w 23"/>
              <a:gd name="T61" fmla="*/ 40322500 h 24"/>
              <a:gd name="T62" fmla="*/ 37802620 w 23"/>
              <a:gd name="T63" fmla="*/ 52924075 h 24"/>
              <a:gd name="T64" fmla="*/ 25201217 w 23"/>
              <a:gd name="T65" fmla="*/ 52924075 h 24"/>
              <a:gd name="T66" fmla="*/ 37802620 w 23"/>
              <a:gd name="T67" fmla="*/ 52924075 h 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3" h="24">
                <a:moveTo>
                  <a:pt x="11" y="0"/>
                </a:moveTo>
                <a:lnTo>
                  <a:pt x="11" y="0"/>
                </a:lnTo>
                <a:lnTo>
                  <a:pt x="15" y="2"/>
                </a:lnTo>
                <a:lnTo>
                  <a:pt x="18" y="4"/>
                </a:lnTo>
                <a:lnTo>
                  <a:pt x="21" y="7"/>
                </a:lnTo>
                <a:lnTo>
                  <a:pt x="23" y="13"/>
                </a:lnTo>
                <a:lnTo>
                  <a:pt x="21" y="19"/>
                </a:lnTo>
                <a:lnTo>
                  <a:pt x="19" y="23"/>
                </a:lnTo>
                <a:lnTo>
                  <a:pt x="16" y="24"/>
                </a:lnTo>
                <a:lnTo>
                  <a:pt x="10" y="24"/>
                </a:lnTo>
                <a:lnTo>
                  <a:pt x="8" y="24"/>
                </a:lnTo>
                <a:lnTo>
                  <a:pt x="4" y="21"/>
                </a:lnTo>
                <a:lnTo>
                  <a:pt x="2" y="18"/>
                </a:lnTo>
                <a:lnTo>
                  <a:pt x="0" y="15"/>
                </a:lnTo>
                <a:lnTo>
                  <a:pt x="0" y="11"/>
                </a:lnTo>
                <a:lnTo>
                  <a:pt x="4" y="5"/>
                </a:lnTo>
                <a:lnTo>
                  <a:pt x="7" y="2"/>
                </a:lnTo>
                <a:lnTo>
                  <a:pt x="11" y="0"/>
                </a:lnTo>
                <a:close/>
                <a:moveTo>
                  <a:pt x="7" y="16"/>
                </a:moveTo>
                <a:lnTo>
                  <a:pt x="7" y="16"/>
                </a:lnTo>
                <a:lnTo>
                  <a:pt x="8" y="11"/>
                </a:lnTo>
                <a:lnTo>
                  <a:pt x="11" y="7"/>
                </a:lnTo>
                <a:lnTo>
                  <a:pt x="13" y="8"/>
                </a:lnTo>
                <a:lnTo>
                  <a:pt x="15" y="10"/>
                </a:lnTo>
                <a:lnTo>
                  <a:pt x="15" y="11"/>
                </a:lnTo>
                <a:lnTo>
                  <a:pt x="16" y="13"/>
                </a:lnTo>
                <a:lnTo>
                  <a:pt x="16" y="16"/>
                </a:lnTo>
                <a:lnTo>
                  <a:pt x="18" y="15"/>
                </a:lnTo>
                <a:lnTo>
                  <a:pt x="19" y="10"/>
                </a:lnTo>
                <a:lnTo>
                  <a:pt x="19" y="8"/>
                </a:lnTo>
                <a:lnTo>
                  <a:pt x="18" y="8"/>
                </a:lnTo>
                <a:lnTo>
                  <a:pt x="15" y="7"/>
                </a:lnTo>
                <a:lnTo>
                  <a:pt x="11" y="5"/>
                </a:lnTo>
                <a:lnTo>
                  <a:pt x="8" y="7"/>
                </a:lnTo>
                <a:lnTo>
                  <a:pt x="7" y="10"/>
                </a:lnTo>
                <a:lnTo>
                  <a:pt x="5" y="13"/>
                </a:lnTo>
                <a:lnTo>
                  <a:pt x="5" y="15"/>
                </a:lnTo>
                <a:lnTo>
                  <a:pt x="7" y="16"/>
                </a:lnTo>
                <a:close/>
                <a:moveTo>
                  <a:pt x="15" y="21"/>
                </a:moveTo>
                <a:lnTo>
                  <a:pt x="15" y="21"/>
                </a:lnTo>
                <a:lnTo>
                  <a:pt x="10" y="21"/>
                </a:lnTo>
                <a:lnTo>
                  <a:pt x="15" y="2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8" name="Freeform 122"/>
          <p:cNvSpPr>
            <a:spLocks noEditPoints="1"/>
          </p:cNvSpPr>
          <p:nvPr/>
        </p:nvSpPr>
        <p:spPr bwMode="auto">
          <a:xfrm>
            <a:off x="7974014" y="2817589"/>
            <a:ext cx="33337" cy="33337"/>
          </a:xfrm>
          <a:custGeom>
            <a:avLst/>
            <a:gdLst>
              <a:gd name="T0" fmla="*/ 52923281 w 21"/>
              <a:gd name="T1" fmla="*/ 25201185 h 21"/>
              <a:gd name="T2" fmla="*/ 52923281 w 21"/>
              <a:gd name="T3" fmla="*/ 25201185 h 21"/>
              <a:gd name="T4" fmla="*/ 47883044 w 21"/>
              <a:gd name="T5" fmla="*/ 40321895 h 21"/>
              <a:gd name="T6" fmla="*/ 47883044 w 21"/>
              <a:gd name="T7" fmla="*/ 40321895 h 21"/>
              <a:gd name="T8" fmla="*/ 40321895 w 21"/>
              <a:gd name="T9" fmla="*/ 47883044 h 21"/>
              <a:gd name="T10" fmla="*/ 35281658 w 21"/>
              <a:gd name="T11" fmla="*/ 52923281 h 21"/>
              <a:gd name="T12" fmla="*/ 27722097 w 21"/>
              <a:gd name="T13" fmla="*/ 52923281 h 21"/>
              <a:gd name="T14" fmla="*/ 17641623 w 21"/>
              <a:gd name="T15" fmla="*/ 52923281 h 21"/>
              <a:gd name="T16" fmla="*/ 17641623 w 21"/>
              <a:gd name="T17" fmla="*/ 52923281 h 21"/>
              <a:gd name="T18" fmla="*/ 7561149 w 21"/>
              <a:gd name="T19" fmla="*/ 47883044 h 21"/>
              <a:gd name="T20" fmla="*/ 7561149 w 21"/>
              <a:gd name="T21" fmla="*/ 47883044 h 21"/>
              <a:gd name="T22" fmla="*/ 5040237 w 21"/>
              <a:gd name="T23" fmla="*/ 35281658 h 21"/>
              <a:gd name="T24" fmla="*/ 0 w 21"/>
              <a:gd name="T25" fmla="*/ 27722097 h 21"/>
              <a:gd name="T26" fmla="*/ 0 w 21"/>
              <a:gd name="T27" fmla="*/ 27722097 h 21"/>
              <a:gd name="T28" fmla="*/ 5040237 w 21"/>
              <a:gd name="T29" fmla="*/ 12601386 h 21"/>
              <a:gd name="T30" fmla="*/ 5040237 w 21"/>
              <a:gd name="T31" fmla="*/ 12601386 h 21"/>
              <a:gd name="T32" fmla="*/ 12601386 w 21"/>
              <a:gd name="T33" fmla="*/ 5040237 h 21"/>
              <a:gd name="T34" fmla="*/ 25201185 w 21"/>
              <a:gd name="T35" fmla="*/ 0 h 21"/>
              <a:gd name="T36" fmla="*/ 35281658 w 21"/>
              <a:gd name="T37" fmla="*/ 0 h 21"/>
              <a:gd name="T38" fmla="*/ 45362132 w 21"/>
              <a:gd name="T39" fmla="*/ 7561149 h 21"/>
              <a:gd name="T40" fmla="*/ 45362132 w 21"/>
              <a:gd name="T41" fmla="*/ 7561149 h 21"/>
              <a:gd name="T42" fmla="*/ 47883044 w 21"/>
              <a:gd name="T43" fmla="*/ 12601386 h 21"/>
              <a:gd name="T44" fmla="*/ 52923281 w 21"/>
              <a:gd name="T45" fmla="*/ 20160948 h 21"/>
              <a:gd name="T46" fmla="*/ 52923281 w 21"/>
              <a:gd name="T47" fmla="*/ 20160948 h 21"/>
              <a:gd name="T48" fmla="*/ 52923281 w 21"/>
              <a:gd name="T49" fmla="*/ 25201185 h 21"/>
              <a:gd name="T50" fmla="*/ 52923281 w 21"/>
              <a:gd name="T51" fmla="*/ 25201185 h 21"/>
              <a:gd name="T52" fmla="*/ 17641623 w 21"/>
              <a:gd name="T53" fmla="*/ 27722097 h 21"/>
              <a:gd name="T54" fmla="*/ 17641623 w 21"/>
              <a:gd name="T55" fmla="*/ 27722097 h 21"/>
              <a:gd name="T56" fmla="*/ 17641623 w 21"/>
              <a:gd name="T57" fmla="*/ 32762334 h 21"/>
              <a:gd name="T58" fmla="*/ 17641623 w 21"/>
              <a:gd name="T59" fmla="*/ 35281658 h 21"/>
              <a:gd name="T60" fmla="*/ 17641623 w 21"/>
              <a:gd name="T61" fmla="*/ 35281658 h 21"/>
              <a:gd name="T62" fmla="*/ 17641623 w 21"/>
              <a:gd name="T63" fmla="*/ 40321895 h 21"/>
              <a:gd name="T64" fmla="*/ 17641623 w 21"/>
              <a:gd name="T65" fmla="*/ 40321895 h 21"/>
              <a:gd name="T66" fmla="*/ 25201185 w 21"/>
              <a:gd name="T67" fmla="*/ 40321895 h 21"/>
              <a:gd name="T68" fmla="*/ 25201185 w 21"/>
              <a:gd name="T69" fmla="*/ 40321895 h 21"/>
              <a:gd name="T70" fmla="*/ 20160948 w 21"/>
              <a:gd name="T71" fmla="*/ 32762334 h 21"/>
              <a:gd name="T72" fmla="*/ 17641623 w 21"/>
              <a:gd name="T73" fmla="*/ 27722097 h 21"/>
              <a:gd name="T74" fmla="*/ 17641623 w 21"/>
              <a:gd name="T75" fmla="*/ 27722097 h 21"/>
              <a:gd name="T76" fmla="*/ 17641623 w 21"/>
              <a:gd name="T77" fmla="*/ 20160948 h 21"/>
              <a:gd name="T78" fmla="*/ 17641623 w 21"/>
              <a:gd name="T79" fmla="*/ 20160948 h 21"/>
              <a:gd name="T80" fmla="*/ 20160948 w 21"/>
              <a:gd name="T81" fmla="*/ 20160948 h 21"/>
              <a:gd name="T82" fmla="*/ 25201185 w 21"/>
              <a:gd name="T83" fmla="*/ 15120711 h 21"/>
              <a:gd name="T84" fmla="*/ 25201185 w 21"/>
              <a:gd name="T85" fmla="*/ 15120711 h 21"/>
              <a:gd name="T86" fmla="*/ 20160948 w 21"/>
              <a:gd name="T87" fmla="*/ 15120711 h 21"/>
              <a:gd name="T88" fmla="*/ 17641623 w 21"/>
              <a:gd name="T89" fmla="*/ 20160948 h 21"/>
              <a:gd name="T90" fmla="*/ 17641623 w 21"/>
              <a:gd name="T91" fmla="*/ 20160948 h 2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1" h="21">
                <a:moveTo>
                  <a:pt x="21" y="10"/>
                </a:moveTo>
                <a:lnTo>
                  <a:pt x="21" y="10"/>
                </a:lnTo>
                <a:lnTo>
                  <a:pt x="19" y="16"/>
                </a:lnTo>
                <a:lnTo>
                  <a:pt x="16" y="19"/>
                </a:lnTo>
                <a:lnTo>
                  <a:pt x="14" y="21"/>
                </a:lnTo>
                <a:lnTo>
                  <a:pt x="11" y="21"/>
                </a:lnTo>
                <a:lnTo>
                  <a:pt x="7" y="21"/>
                </a:lnTo>
                <a:lnTo>
                  <a:pt x="3" y="19"/>
                </a:lnTo>
                <a:lnTo>
                  <a:pt x="2" y="14"/>
                </a:lnTo>
                <a:lnTo>
                  <a:pt x="0" y="11"/>
                </a:lnTo>
                <a:lnTo>
                  <a:pt x="2" y="5"/>
                </a:lnTo>
                <a:lnTo>
                  <a:pt x="5" y="2"/>
                </a:lnTo>
                <a:lnTo>
                  <a:pt x="10" y="0"/>
                </a:lnTo>
                <a:lnTo>
                  <a:pt x="14" y="0"/>
                </a:lnTo>
                <a:lnTo>
                  <a:pt x="18" y="3"/>
                </a:lnTo>
                <a:lnTo>
                  <a:pt x="19" y="5"/>
                </a:lnTo>
                <a:lnTo>
                  <a:pt x="21" y="8"/>
                </a:lnTo>
                <a:lnTo>
                  <a:pt x="21" y="10"/>
                </a:lnTo>
                <a:close/>
                <a:moveTo>
                  <a:pt x="7" y="11"/>
                </a:moveTo>
                <a:lnTo>
                  <a:pt x="7" y="11"/>
                </a:lnTo>
                <a:lnTo>
                  <a:pt x="7" y="13"/>
                </a:lnTo>
                <a:lnTo>
                  <a:pt x="7" y="14"/>
                </a:lnTo>
                <a:lnTo>
                  <a:pt x="7" y="16"/>
                </a:lnTo>
                <a:lnTo>
                  <a:pt x="10" y="16"/>
                </a:lnTo>
                <a:lnTo>
                  <a:pt x="8" y="13"/>
                </a:lnTo>
                <a:lnTo>
                  <a:pt x="7" y="11"/>
                </a:lnTo>
                <a:close/>
                <a:moveTo>
                  <a:pt x="7" y="8"/>
                </a:moveTo>
                <a:lnTo>
                  <a:pt x="7" y="8"/>
                </a:lnTo>
                <a:lnTo>
                  <a:pt x="8" y="8"/>
                </a:lnTo>
                <a:lnTo>
                  <a:pt x="10" y="6"/>
                </a:lnTo>
                <a:lnTo>
                  <a:pt x="8" y="6"/>
                </a:lnTo>
                <a:lnTo>
                  <a:pt x="7" y="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9" name="Freeform 123"/>
          <p:cNvSpPr>
            <a:spLocks/>
          </p:cNvSpPr>
          <p:nvPr/>
        </p:nvSpPr>
        <p:spPr bwMode="auto">
          <a:xfrm>
            <a:off x="8024813" y="2461988"/>
            <a:ext cx="31750" cy="30162"/>
          </a:xfrm>
          <a:custGeom>
            <a:avLst/>
            <a:gdLst>
              <a:gd name="T0" fmla="*/ 50403125 w 20"/>
              <a:gd name="T1" fmla="*/ 25201145 h 19"/>
              <a:gd name="T2" fmla="*/ 50403125 w 20"/>
              <a:gd name="T3" fmla="*/ 25201145 h 19"/>
              <a:gd name="T4" fmla="*/ 47883763 w 20"/>
              <a:gd name="T5" fmla="*/ 40321832 h 19"/>
              <a:gd name="T6" fmla="*/ 47883763 w 20"/>
              <a:gd name="T7" fmla="*/ 40321832 h 19"/>
              <a:gd name="T8" fmla="*/ 40322500 w 20"/>
              <a:gd name="T9" fmla="*/ 47882969 h 19"/>
              <a:gd name="T10" fmla="*/ 27722513 w 20"/>
              <a:gd name="T11" fmla="*/ 47882969 h 19"/>
              <a:gd name="T12" fmla="*/ 27722513 w 20"/>
              <a:gd name="T13" fmla="*/ 47882969 h 19"/>
              <a:gd name="T14" fmla="*/ 15120938 w 20"/>
              <a:gd name="T15" fmla="*/ 47882969 h 19"/>
              <a:gd name="T16" fmla="*/ 15120938 w 20"/>
              <a:gd name="T17" fmla="*/ 47882969 h 19"/>
              <a:gd name="T18" fmla="*/ 7561263 w 20"/>
              <a:gd name="T19" fmla="*/ 42842740 h 19"/>
              <a:gd name="T20" fmla="*/ 7561263 w 20"/>
              <a:gd name="T21" fmla="*/ 42842740 h 19"/>
              <a:gd name="T22" fmla="*/ 0 w 20"/>
              <a:gd name="T23" fmla="*/ 35281603 h 19"/>
              <a:gd name="T24" fmla="*/ 0 w 20"/>
              <a:gd name="T25" fmla="*/ 32762282 h 19"/>
              <a:gd name="T26" fmla="*/ 0 w 20"/>
              <a:gd name="T27" fmla="*/ 32762282 h 19"/>
              <a:gd name="T28" fmla="*/ 0 w 20"/>
              <a:gd name="T29" fmla="*/ 25201145 h 19"/>
              <a:gd name="T30" fmla="*/ 0 w 20"/>
              <a:gd name="T31" fmla="*/ 25201145 h 19"/>
              <a:gd name="T32" fmla="*/ 7561263 w 20"/>
              <a:gd name="T33" fmla="*/ 7561137 h 19"/>
              <a:gd name="T34" fmla="*/ 7561263 w 20"/>
              <a:gd name="T35" fmla="*/ 7561137 h 19"/>
              <a:gd name="T36" fmla="*/ 7561263 w 20"/>
              <a:gd name="T37" fmla="*/ 7561137 h 19"/>
              <a:gd name="T38" fmla="*/ 7561263 w 20"/>
              <a:gd name="T39" fmla="*/ 7561137 h 19"/>
              <a:gd name="T40" fmla="*/ 22682200 w 20"/>
              <a:gd name="T41" fmla="*/ 0 h 19"/>
              <a:gd name="T42" fmla="*/ 35282188 w 20"/>
              <a:gd name="T43" fmla="*/ 0 h 19"/>
              <a:gd name="T44" fmla="*/ 35282188 w 20"/>
              <a:gd name="T45" fmla="*/ 0 h 19"/>
              <a:gd name="T46" fmla="*/ 42843450 w 20"/>
              <a:gd name="T47" fmla="*/ 5040229 h 19"/>
              <a:gd name="T48" fmla="*/ 47883763 w 20"/>
              <a:gd name="T49" fmla="*/ 7561137 h 19"/>
              <a:gd name="T50" fmla="*/ 47883763 w 20"/>
              <a:gd name="T51" fmla="*/ 7561137 h 19"/>
              <a:gd name="T52" fmla="*/ 47883763 w 20"/>
              <a:gd name="T53" fmla="*/ 15120687 h 19"/>
              <a:gd name="T54" fmla="*/ 47883763 w 20"/>
              <a:gd name="T55" fmla="*/ 15120687 h 19"/>
              <a:gd name="T56" fmla="*/ 50403125 w 20"/>
              <a:gd name="T57" fmla="*/ 25201145 h 19"/>
              <a:gd name="T58" fmla="*/ 50403125 w 20"/>
              <a:gd name="T59" fmla="*/ 25201145 h 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0" h="19">
                <a:moveTo>
                  <a:pt x="20" y="10"/>
                </a:moveTo>
                <a:lnTo>
                  <a:pt x="20" y="10"/>
                </a:lnTo>
                <a:lnTo>
                  <a:pt x="19" y="16"/>
                </a:lnTo>
                <a:lnTo>
                  <a:pt x="16" y="19"/>
                </a:lnTo>
                <a:lnTo>
                  <a:pt x="11" y="19"/>
                </a:lnTo>
                <a:lnTo>
                  <a:pt x="6" y="19"/>
                </a:lnTo>
                <a:lnTo>
                  <a:pt x="3" y="17"/>
                </a:lnTo>
                <a:lnTo>
                  <a:pt x="0" y="14"/>
                </a:lnTo>
                <a:lnTo>
                  <a:pt x="0" y="13"/>
                </a:lnTo>
                <a:lnTo>
                  <a:pt x="0" y="10"/>
                </a:lnTo>
                <a:lnTo>
                  <a:pt x="3" y="3"/>
                </a:lnTo>
                <a:lnTo>
                  <a:pt x="9" y="0"/>
                </a:lnTo>
                <a:lnTo>
                  <a:pt x="14" y="0"/>
                </a:lnTo>
                <a:lnTo>
                  <a:pt x="17" y="2"/>
                </a:lnTo>
                <a:lnTo>
                  <a:pt x="19" y="3"/>
                </a:lnTo>
                <a:lnTo>
                  <a:pt x="19" y="6"/>
                </a:lnTo>
                <a:lnTo>
                  <a:pt x="20" y="1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0" name="Freeform 124"/>
          <p:cNvSpPr>
            <a:spLocks noEditPoints="1"/>
          </p:cNvSpPr>
          <p:nvPr/>
        </p:nvSpPr>
        <p:spPr bwMode="auto">
          <a:xfrm>
            <a:off x="8020051" y="2525488"/>
            <a:ext cx="30163" cy="31750"/>
          </a:xfrm>
          <a:custGeom>
            <a:avLst/>
            <a:gdLst>
              <a:gd name="T0" fmla="*/ 47884556 w 19"/>
              <a:gd name="T1" fmla="*/ 17641888 h 20"/>
              <a:gd name="T2" fmla="*/ 47884556 w 19"/>
              <a:gd name="T3" fmla="*/ 17641888 h 20"/>
              <a:gd name="T4" fmla="*/ 42844160 w 19"/>
              <a:gd name="T5" fmla="*/ 30241875 h 20"/>
              <a:gd name="T6" fmla="*/ 37803764 w 19"/>
              <a:gd name="T7" fmla="*/ 37803138 h 20"/>
              <a:gd name="T8" fmla="*/ 37803764 w 19"/>
              <a:gd name="T9" fmla="*/ 37803138 h 20"/>
              <a:gd name="T10" fmla="*/ 30242376 w 19"/>
              <a:gd name="T11" fmla="*/ 45362813 h 20"/>
              <a:gd name="T12" fmla="*/ 30242376 w 19"/>
              <a:gd name="T13" fmla="*/ 45362813 h 20"/>
              <a:gd name="T14" fmla="*/ 27722972 w 19"/>
              <a:gd name="T15" fmla="*/ 50403125 h 20"/>
              <a:gd name="T16" fmla="*/ 20161584 w 19"/>
              <a:gd name="T17" fmla="*/ 50403125 h 20"/>
              <a:gd name="T18" fmla="*/ 20161584 w 19"/>
              <a:gd name="T19" fmla="*/ 50403125 h 20"/>
              <a:gd name="T20" fmla="*/ 10080792 w 19"/>
              <a:gd name="T21" fmla="*/ 45362813 h 20"/>
              <a:gd name="T22" fmla="*/ 2520992 w 19"/>
              <a:gd name="T23" fmla="*/ 37803138 h 20"/>
              <a:gd name="T24" fmla="*/ 0 w 19"/>
              <a:gd name="T25" fmla="*/ 30241875 h 20"/>
              <a:gd name="T26" fmla="*/ 0 w 19"/>
              <a:gd name="T27" fmla="*/ 22682200 h 20"/>
              <a:gd name="T28" fmla="*/ 0 w 19"/>
              <a:gd name="T29" fmla="*/ 22682200 h 20"/>
              <a:gd name="T30" fmla="*/ 2520992 w 19"/>
              <a:gd name="T31" fmla="*/ 10080625 h 20"/>
              <a:gd name="T32" fmla="*/ 10080792 w 19"/>
              <a:gd name="T33" fmla="*/ 2520950 h 20"/>
              <a:gd name="T34" fmla="*/ 10080792 w 19"/>
              <a:gd name="T35" fmla="*/ 2520950 h 20"/>
              <a:gd name="T36" fmla="*/ 15121188 w 19"/>
              <a:gd name="T37" fmla="*/ 0 h 20"/>
              <a:gd name="T38" fmla="*/ 27722972 w 19"/>
              <a:gd name="T39" fmla="*/ 0 h 20"/>
              <a:gd name="T40" fmla="*/ 27722972 w 19"/>
              <a:gd name="T41" fmla="*/ 0 h 20"/>
              <a:gd name="T42" fmla="*/ 35282772 w 19"/>
              <a:gd name="T43" fmla="*/ 2520950 h 20"/>
              <a:gd name="T44" fmla="*/ 35282772 w 19"/>
              <a:gd name="T45" fmla="*/ 2520950 h 20"/>
              <a:gd name="T46" fmla="*/ 42844160 w 19"/>
              <a:gd name="T47" fmla="*/ 7561263 h 20"/>
              <a:gd name="T48" fmla="*/ 47884556 w 19"/>
              <a:gd name="T49" fmla="*/ 17641888 h 20"/>
              <a:gd name="T50" fmla="*/ 47884556 w 19"/>
              <a:gd name="T51" fmla="*/ 17641888 h 20"/>
              <a:gd name="T52" fmla="*/ 10080792 w 19"/>
              <a:gd name="T53" fmla="*/ 27722513 h 20"/>
              <a:gd name="T54" fmla="*/ 10080792 w 19"/>
              <a:gd name="T55" fmla="*/ 27722513 h 20"/>
              <a:gd name="T56" fmla="*/ 10080792 w 19"/>
              <a:gd name="T57" fmla="*/ 17641888 h 20"/>
              <a:gd name="T58" fmla="*/ 10080792 w 19"/>
              <a:gd name="T59" fmla="*/ 17641888 h 20"/>
              <a:gd name="T60" fmla="*/ 10080792 w 19"/>
              <a:gd name="T61" fmla="*/ 17641888 h 20"/>
              <a:gd name="T62" fmla="*/ 10080792 w 19"/>
              <a:gd name="T63" fmla="*/ 17641888 h 20"/>
              <a:gd name="T64" fmla="*/ 10080792 w 19"/>
              <a:gd name="T65" fmla="*/ 27722513 h 20"/>
              <a:gd name="T66" fmla="*/ 10080792 w 19"/>
              <a:gd name="T67" fmla="*/ 27722513 h 20"/>
              <a:gd name="T68" fmla="*/ 30242376 w 19"/>
              <a:gd name="T69" fmla="*/ 10080625 h 20"/>
              <a:gd name="T70" fmla="*/ 30242376 w 19"/>
              <a:gd name="T71" fmla="*/ 10080625 h 20"/>
              <a:gd name="T72" fmla="*/ 27722972 w 19"/>
              <a:gd name="T73" fmla="*/ 10080625 h 20"/>
              <a:gd name="T74" fmla="*/ 22682576 w 19"/>
              <a:gd name="T75" fmla="*/ 10080625 h 20"/>
              <a:gd name="T76" fmla="*/ 22682576 w 19"/>
              <a:gd name="T77" fmla="*/ 10080625 h 20"/>
              <a:gd name="T78" fmla="*/ 30242376 w 19"/>
              <a:gd name="T79" fmla="*/ 10080625 h 20"/>
              <a:gd name="T80" fmla="*/ 30242376 w 19"/>
              <a:gd name="T81" fmla="*/ 10080625 h 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9" h="20">
                <a:moveTo>
                  <a:pt x="19" y="7"/>
                </a:moveTo>
                <a:lnTo>
                  <a:pt x="19" y="7"/>
                </a:lnTo>
                <a:lnTo>
                  <a:pt x="17" y="12"/>
                </a:lnTo>
                <a:lnTo>
                  <a:pt x="15" y="15"/>
                </a:lnTo>
                <a:lnTo>
                  <a:pt x="12" y="18"/>
                </a:lnTo>
                <a:lnTo>
                  <a:pt x="11" y="20"/>
                </a:lnTo>
                <a:lnTo>
                  <a:pt x="8" y="20"/>
                </a:lnTo>
                <a:lnTo>
                  <a:pt x="4" y="18"/>
                </a:lnTo>
                <a:lnTo>
                  <a:pt x="1" y="15"/>
                </a:lnTo>
                <a:lnTo>
                  <a:pt x="0" y="12"/>
                </a:lnTo>
                <a:lnTo>
                  <a:pt x="0" y="9"/>
                </a:lnTo>
                <a:lnTo>
                  <a:pt x="1" y="4"/>
                </a:lnTo>
                <a:lnTo>
                  <a:pt x="4" y="1"/>
                </a:lnTo>
                <a:lnTo>
                  <a:pt x="6" y="0"/>
                </a:lnTo>
                <a:lnTo>
                  <a:pt x="11" y="0"/>
                </a:lnTo>
                <a:lnTo>
                  <a:pt x="14" y="1"/>
                </a:lnTo>
                <a:lnTo>
                  <a:pt x="17" y="3"/>
                </a:lnTo>
                <a:lnTo>
                  <a:pt x="19" y="7"/>
                </a:lnTo>
                <a:close/>
                <a:moveTo>
                  <a:pt x="4" y="11"/>
                </a:moveTo>
                <a:lnTo>
                  <a:pt x="4" y="11"/>
                </a:lnTo>
                <a:lnTo>
                  <a:pt x="4" y="7"/>
                </a:lnTo>
                <a:lnTo>
                  <a:pt x="4" y="11"/>
                </a:lnTo>
                <a:close/>
                <a:moveTo>
                  <a:pt x="12" y="4"/>
                </a:moveTo>
                <a:lnTo>
                  <a:pt x="12" y="4"/>
                </a:lnTo>
                <a:lnTo>
                  <a:pt x="11" y="4"/>
                </a:lnTo>
                <a:lnTo>
                  <a:pt x="9" y="4"/>
                </a:lnTo>
                <a:lnTo>
                  <a:pt x="12" y="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1" name="Freeform 125"/>
          <p:cNvSpPr>
            <a:spLocks noEditPoints="1"/>
          </p:cNvSpPr>
          <p:nvPr/>
        </p:nvSpPr>
        <p:spPr bwMode="auto">
          <a:xfrm>
            <a:off x="8099426" y="2857276"/>
            <a:ext cx="30163" cy="34925"/>
          </a:xfrm>
          <a:custGeom>
            <a:avLst/>
            <a:gdLst>
              <a:gd name="T0" fmla="*/ 35282772 w 19"/>
              <a:gd name="T1" fmla="*/ 12601575 h 22"/>
              <a:gd name="T2" fmla="*/ 35282772 w 19"/>
              <a:gd name="T3" fmla="*/ 12601575 h 22"/>
              <a:gd name="T4" fmla="*/ 40323168 w 19"/>
              <a:gd name="T5" fmla="*/ 17641888 h 22"/>
              <a:gd name="T6" fmla="*/ 40323168 w 19"/>
              <a:gd name="T7" fmla="*/ 25201563 h 22"/>
              <a:gd name="T8" fmla="*/ 47884556 w 19"/>
              <a:gd name="T9" fmla="*/ 32762825 h 22"/>
              <a:gd name="T10" fmla="*/ 40323168 w 19"/>
              <a:gd name="T11" fmla="*/ 47883763 h 22"/>
              <a:gd name="T12" fmla="*/ 35282772 w 19"/>
              <a:gd name="T13" fmla="*/ 52924075 h 22"/>
              <a:gd name="T14" fmla="*/ 27722972 w 19"/>
              <a:gd name="T15" fmla="*/ 55443438 h 22"/>
              <a:gd name="T16" fmla="*/ 25201980 w 19"/>
              <a:gd name="T17" fmla="*/ 55443438 h 22"/>
              <a:gd name="T18" fmla="*/ 12601784 w 19"/>
              <a:gd name="T19" fmla="*/ 55443438 h 22"/>
              <a:gd name="T20" fmla="*/ 0 w 19"/>
              <a:gd name="T21" fmla="*/ 45362813 h 22"/>
              <a:gd name="T22" fmla="*/ 0 w 19"/>
              <a:gd name="T23" fmla="*/ 32762825 h 22"/>
              <a:gd name="T24" fmla="*/ 7561388 w 19"/>
              <a:gd name="T25" fmla="*/ 12601575 h 22"/>
              <a:gd name="T26" fmla="*/ 12601784 w 19"/>
              <a:gd name="T27" fmla="*/ 7561263 h 22"/>
              <a:gd name="T28" fmla="*/ 27722972 w 19"/>
              <a:gd name="T29" fmla="*/ 0 h 22"/>
              <a:gd name="T30" fmla="*/ 32763368 w 19"/>
              <a:gd name="T31" fmla="*/ 0 h 22"/>
              <a:gd name="T32" fmla="*/ 35282772 w 19"/>
              <a:gd name="T33" fmla="*/ 5040313 h 22"/>
              <a:gd name="T34" fmla="*/ 35282772 w 19"/>
              <a:gd name="T35" fmla="*/ 12601575 h 22"/>
              <a:gd name="T36" fmla="*/ 27722972 w 19"/>
              <a:gd name="T37" fmla="*/ 45362813 h 22"/>
              <a:gd name="T38" fmla="*/ 32763368 w 19"/>
              <a:gd name="T39" fmla="*/ 40322500 h 22"/>
              <a:gd name="T40" fmla="*/ 32763368 w 19"/>
              <a:gd name="T41" fmla="*/ 27722513 h 22"/>
              <a:gd name="T42" fmla="*/ 20161584 w 19"/>
              <a:gd name="T43" fmla="*/ 27722513 h 22"/>
              <a:gd name="T44" fmla="*/ 15121188 w 19"/>
              <a:gd name="T45" fmla="*/ 32762825 h 22"/>
              <a:gd name="T46" fmla="*/ 27722972 w 19"/>
              <a:gd name="T47" fmla="*/ 32762825 h 22"/>
              <a:gd name="T48" fmla="*/ 27722972 w 19"/>
              <a:gd name="T49" fmla="*/ 35282188 h 22"/>
              <a:gd name="T50" fmla="*/ 27722972 w 19"/>
              <a:gd name="T51" fmla="*/ 45362813 h 22"/>
              <a:gd name="T52" fmla="*/ 15121188 w 19"/>
              <a:gd name="T53" fmla="*/ 20161250 h 22"/>
              <a:gd name="T54" fmla="*/ 27722972 w 19"/>
              <a:gd name="T55" fmla="*/ 20161250 h 22"/>
              <a:gd name="T56" fmla="*/ 20161584 w 19"/>
              <a:gd name="T57" fmla="*/ 17641888 h 22"/>
              <a:gd name="T58" fmla="*/ 15121188 w 19"/>
              <a:gd name="T59" fmla="*/ 20161250 h 22"/>
              <a:gd name="T60" fmla="*/ 7561388 w 19"/>
              <a:gd name="T61" fmla="*/ 35282188 h 22"/>
              <a:gd name="T62" fmla="*/ 7561388 w 19"/>
              <a:gd name="T63" fmla="*/ 45362813 h 22"/>
              <a:gd name="T64" fmla="*/ 12601784 w 19"/>
              <a:gd name="T65" fmla="*/ 45362813 h 22"/>
              <a:gd name="T66" fmla="*/ 7561388 w 19"/>
              <a:gd name="T67" fmla="*/ 35282188 h 2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9" h="22">
                <a:moveTo>
                  <a:pt x="14" y="5"/>
                </a:moveTo>
                <a:lnTo>
                  <a:pt x="14" y="5"/>
                </a:lnTo>
                <a:lnTo>
                  <a:pt x="16" y="7"/>
                </a:lnTo>
                <a:lnTo>
                  <a:pt x="16" y="10"/>
                </a:lnTo>
                <a:lnTo>
                  <a:pt x="19" y="13"/>
                </a:lnTo>
                <a:lnTo>
                  <a:pt x="19" y="16"/>
                </a:lnTo>
                <a:lnTo>
                  <a:pt x="16" y="19"/>
                </a:lnTo>
                <a:lnTo>
                  <a:pt x="14" y="21"/>
                </a:lnTo>
                <a:lnTo>
                  <a:pt x="11" y="22"/>
                </a:lnTo>
                <a:lnTo>
                  <a:pt x="10" y="22"/>
                </a:lnTo>
                <a:lnTo>
                  <a:pt x="5" y="22"/>
                </a:lnTo>
                <a:lnTo>
                  <a:pt x="2" y="21"/>
                </a:lnTo>
                <a:lnTo>
                  <a:pt x="0" y="18"/>
                </a:lnTo>
                <a:lnTo>
                  <a:pt x="0" y="13"/>
                </a:lnTo>
                <a:lnTo>
                  <a:pt x="2" y="8"/>
                </a:lnTo>
                <a:lnTo>
                  <a:pt x="3" y="5"/>
                </a:lnTo>
                <a:lnTo>
                  <a:pt x="5" y="3"/>
                </a:lnTo>
                <a:lnTo>
                  <a:pt x="11" y="0"/>
                </a:lnTo>
                <a:lnTo>
                  <a:pt x="13" y="0"/>
                </a:lnTo>
                <a:lnTo>
                  <a:pt x="14" y="2"/>
                </a:lnTo>
                <a:lnTo>
                  <a:pt x="14" y="5"/>
                </a:lnTo>
                <a:close/>
                <a:moveTo>
                  <a:pt x="11" y="18"/>
                </a:moveTo>
                <a:lnTo>
                  <a:pt x="11" y="18"/>
                </a:lnTo>
                <a:lnTo>
                  <a:pt x="13" y="16"/>
                </a:lnTo>
                <a:lnTo>
                  <a:pt x="13" y="11"/>
                </a:lnTo>
                <a:lnTo>
                  <a:pt x="8" y="11"/>
                </a:lnTo>
                <a:lnTo>
                  <a:pt x="6" y="13"/>
                </a:lnTo>
                <a:lnTo>
                  <a:pt x="10" y="11"/>
                </a:lnTo>
                <a:lnTo>
                  <a:pt x="11" y="13"/>
                </a:lnTo>
                <a:lnTo>
                  <a:pt x="11" y="14"/>
                </a:lnTo>
                <a:lnTo>
                  <a:pt x="11" y="18"/>
                </a:lnTo>
                <a:close/>
                <a:moveTo>
                  <a:pt x="6" y="8"/>
                </a:moveTo>
                <a:lnTo>
                  <a:pt x="6" y="8"/>
                </a:lnTo>
                <a:lnTo>
                  <a:pt x="11" y="8"/>
                </a:lnTo>
                <a:lnTo>
                  <a:pt x="8" y="7"/>
                </a:lnTo>
                <a:lnTo>
                  <a:pt x="6" y="8"/>
                </a:lnTo>
                <a:close/>
                <a:moveTo>
                  <a:pt x="3" y="14"/>
                </a:moveTo>
                <a:lnTo>
                  <a:pt x="3" y="14"/>
                </a:lnTo>
                <a:lnTo>
                  <a:pt x="3" y="16"/>
                </a:lnTo>
                <a:lnTo>
                  <a:pt x="3" y="18"/>
                </a:lnTo>
                <a:lnTo>
                  <a:pt x="5" y="18"/>
                </a:lnTo>
                <a:lnTo>
                  <a:pt x="3" y="1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2" name="Freeform 126"/>
          <p:cNvSpPr>
            <a:spLocks noEditPoints="1"/>
          </p:cNvSpPr>
          <p:nvPr/>
        </p:nvSpPr>
        <p:spPr bwMode="auto">
          <a:xfrm>
            <a:off x="7942263" y="2522314"/>
            <a:ext cx="31750" cy="30162"/>
          </a:xfrm>
          <a:custGeom>
            <a:avLst/>
            <a:gdLst>
              <a:gd name="T0" fmla="*/ 27722513 w 20"/>
              <a:gd name="T1" fmla="*/ 47882969 h 19"/>
              <a:gd name="T2" fmla="*/ 27722513 w 20"/>
              <a:gd name="T3" fmla="*/ 47882969 h 19"/>
              <a:gd name="T4" fmla="*/ 7561263 w 20"/>
              <a:gd name="T5" fmla="*/ 42842740 h 19"/>
              <a:gd name="T6" fmla="*/ 7561263 w 20"/>
              <a:gd name="T7" fmla="*/ 42842740 h 19"/>
              <a:gd name="T8" fmla="*/ 2520950 w 20"/>
              <a:gd name="T9" fmla="*/ 35281603 h 19"/>
              <a:gd name="T10" fmla="*/ 2520950 w 20"/>
              <a:gd name="T11" fmla="*/ 35281603 h 19"/>
              <a:gd name="T12" fmla="*/ 0 w 20"/>
              <a:gd name="T13" fmla="*/ 32762282 h 19"/>
              <a:gd name="T14" fmla="*/ 0 w 20"/>
              <a:gd name="T15" fmla="*/ 27722053 h 19"/>
              <a:gd name="T16" fmla="*/ 0 w 20"/>
              <a:gd name="T17" fmla="*/ 27722053 h 19"/>
              <a:gd name="T18" fmla="*/ 2520950 w 20"/>
              <a:gd name="T19" fmla="*/ 15120687 h 19"/>
              <a:gd name="T20" fmla="*/ 10080625 w 20"/>
              <a:gd name="T21" fmla="*/ 5040229 h 19"/>
              <a:gd name="T22" fmla="*/ 10080625 w 20"/>
              <a:gd name="T23" fmla="*/ 5040229 h 19"/>
              <a:gd name="T24" fmla="*/ 20161250 w 20"/>
              <a:gd name="T25" fmla="*/ 5040229 h 19"/>
              <a:gd name="T26" fmla="*/ 20161250 w 20"/>
              <a:gd name="T27" fmla="*/ 5040229 h 19"/>
              <a:gd name="T28" fmla="*/ 30241875 w 20"/>
              <a:gd name="T29" fmla="*/ 0 h 19"/>
              <a:gd name="T30" fmla="*/ 42843450 w 20"/>
              <a:gd name="T31" fmla="*/ 5040229 h 19"/>
              <a:gd name="T32" fmla="*/ 42843450 w 20"/>
              <a:gd name="T33" fmla="*/ 5040229 h 19"/>
              <a:gd name="T34" fmla="*/ 47883763 w 20"/>
              <a:gd name="T35" fmla="*/ 12601366 h 19"/>
              <a:gd name="T36" fmla="*/ 50403125 w 20"/>
              <a:gd name="T37" fmla="*/ 22681824 h 19"/>
              <a:gd name="T38" fmla="*/ 50403125 w 20"/>
              <a:gd name="T39" fmla="*/ 22681824 h 19"/>
              <a:gd name="T40" fmla="*/ 47883763 w 20"/>
              <a:gd name="T41" fmla="*/ 32762282 h 19"/>
              <a:gd name="T42" fmla="*/ 47883763 w 20"/>
              <a:gd name="T43" fmla="*/ 32762282 h 19"/>
              <a:gd name="T44" fmla="*/ 40322500 w 20"/>
              <a:gd name="T45" fmla="*/ 42842740 h 19"/>
              <a:gd name="T46" fmla="*/ 27722513 w 20"/>
              <a:gd name="T47" fmla="*/ 47882969 h 19"/>
              <a:gd name="T48" fmla="*/ 27722513 w 20"/>
              <a:gd name="T49" fmla="*/ 47882969 h 19"/>
              <a:gd name="T50" fmla="*/ 40322500 w 20"/>
              <a:gd name="T51" fmla="*/ 12601366 h 19"/>
              <a:gd name="T52" fmla="*/ 40322500 w 20"/>
              <a:gd name="T53" fmla="*/ 12601366 h 19"/>
              <a:gd name="T54" fmla="*/ 42843450 w 20"/>
              <a:gd name="T55" fmla="*/ 22681824 h 19"/>
              <a:gd name="T56" fmla="*/ 42843450 w 20"/>
              <a:gd name="T57" fmla="*/ 22681824 h 19"/>
              <a:gd name="T58" fmla="*/ 42843450 w 20"/>
              <a:gd name="T59" fmla="*/ 15120687 h 19"/>
              <a:gd name="T60" fmla="*/ 40322500 w 20"/>
              <a:gd name="T61" fmla="*/ 12601366 h 19"/>
              <a:gd name="T62" fmla="*/ 40322500 w 20"/>
              <a:gd name="T63" fmla="*/ 12601366 h 19"/>
              <a:gd name="T64" fmla="*/ 7561263 w 20"/>
              <a:gd name="T65" fmla="*/ 22681824 h 19"/>
              <a:gd name="T66" fmla="*/ 7561263 w 20"/>
              <a:gd name="T67" fmla="*/ 22681824 h 19"/>
              <a:gd name="T68" fmla="*/ 7561263 w 20"/>
              <a:gd name="T69" fmla="*/ 32762282 h 19"/>
              <a:gd name="T70" fmla="*/ 10080625 w 20"/>
              <a:gd name="T71" fmla="*/ 32762282 h 19"/>
              <a:gd name="T72" fmla="*/ 10080625 w 20"/>
              <a:gd name="T73" fmla="*/ 32762282 h 19"/>
              <a:gd name="T74" fmla="*/ 7561263 w 20"/>
              <a:gd name="T75" fmla="*/ 22681824 h 19"/>
              <a:gd name="T76" fmla="*/ 7561263 w 20"/>
              <a:gd name="T77" fmla="*/ 22681824 h 1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0" h="19">
                <a:moveTo>
                  <a:pt x="11" y="19"/>
                </a:moveTo>
                <a:lnTo>
                  <a:pt x="11" y="19"/>
                </a:lnTo>
                <a:lnTo>
                  <a:pt x="3" y="17"/>
                </a:lnTo>
                <a:lnTo>
                  <a:pt x="1" y="14"/>
                </a:lnTo>
                <a:lnTo>
                  <a:pt x="0" y="13"/>
                </a:lnTo>
                <a:lnTo>
                  <a:pt x="0" y="11"/>
                </a:lnTo>
                <a:lnTo>
                  <a:pt x="1" y="6"/>
                </a:lnTo>
                <a:lnTo>
                  <a:pt x="4" y="2"/>
                </a:lnTo>
                <a:lnTo>
                  <a:pt x="8" y="2"/>
                </a:lnTo>
                <a:lnTo>
                  <a:pt x="12" y="0"/>
                </a:lnTo>
                <a:lnTo>
                  <a:pt x="17" y="2"/>
                </a:lnTo>
                <a:lnTo>
                  <a:pt x="19" y="5"/>
                </a:lnTo>
                <a:lnTo>
                  <a:pt x="20" y="9"/>
                </a:lnTo>
                <a:lnTo>
                  <a:pt x="19" y="13"/>
                </a:lnTo>
                <a:lnTo>
                  <a:pt x="16" y="17"/>
                </a:lnTo>
                <a:lnTo>
                  <a:pt x="11" y="19"/>
                </a:lnTo>
                <a:close/>
                <a:moveTo>
                  <a:pt x="16" y="5"/>
                </a:moveTo>
                <a:lnTo>
                  <a:pt x="16" y="5"/>
                </a:lnTo>
                <a:lnTo>
                  <a:pt x="17" y="9"/>
                </a:lnTo>
                <a:lnTo>
                  <a:pt x="17" y="6"/>
                </a:lnTo>
                <a:lnTo>
                  <a:pt x="16" y="5"/>
                </a:lnTo>
                <a:close/>
                <a:moveTo>
                  <a:pt x="3" y="9"/>
                </a:moveTo>
                <a:lnTo>
                  <a:pt x="3" y="9"/>
                </a:lnTo>
                <a:lnTo>
                  <a:pt x="3" y="13"/>
                </a:lnTo>
                <a:lnTo>
                  <a:pt x="4" y="13"/>
                </a:lnTo>
                <a:lnTo>
                  <a:pt x="3" y="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3" name="Freeform 127"/>
          <p:cNvSpPr>
            <a:spLocks noEditPoints="1"/>
          </p:cNvSpPr>
          <p:nvPr/>
        </p:nvSpPr>
        <p:spPr bwMode="auto">
          <a:xfrm>
            <a:off x="8013701" y="2822350"/>
            <a:ext cx="28575" cy="33338"/>
          </a:xfrm>
          <a:custGeom>
            <a:avLst/>
            <a:gdLst>
              <a:gd name="T0" fmla="*/ 0 w 18"/>
              <a:gd name="T1" fmla="*/ 32763316 h 21"/>
              <a:gd name="T2" fmla="*/ 0 w 18"/>
              <a:gd name="T3" fmla="*/ 32763316 h 21"/>
              <a:gd name="T4" fmla="*/ 5040313 w 18"/>
              <a:gd name="T5" fmla="*/ 20161552 h 21"/>
              <a:gd name="T6" fmla="*/ 12601575 w 18"/>
              <a:gd name="T7" fmla="*/ 7561376 h 21"/>
              <a:gd name="T8" fmla="*/ 12601575 w 18"/>
              <a:gd name="T9" fmla="*/ 7561376 h 21"/>
              <a:gd name="T10" fmla="*/ 20161250 w 18"/>
              <a:gd name="T11" fmla="*/ 0 h 21"/>
              <a:gd name="T12" fmla="*/ 32762825 w 18"/>
              <a:gd name="T13" fmla="*/ 5040388 h 21"/>
              <a:gd name="T14" fmla="*/ 32762825 w 18"/>
              <a:gd name="T15" fmla="*/ 5040388 h 21"/>
              <a:gd name="T16" fmla="*/ 40322500 w 18"/>
              <a:gd name="T17" fmla="*/ 12601764 h 21"/>
              <a:gd name="T18" fmla="*/ 45362813 w 18"/>
              <a:gd name="T19" fmla="*/ 27722928 h 21"/>
              <a:gd name="T20" fmla="*/ 45362813 w 18"/>
              <a:gd name="T21" fmla="*/ 27722928 h 21"/>
              <a:gd name="T22" fmla="*/ 45362813 w 18"/>
              <a:gd name="T23" fmla="*/ 35282717 h 21"/>
              <a:gd name="T24" fmla="*/ 40322500 w 18"/>
              <a:gd name="T25" fmla="*/ 45363493 h 21"/>
              <a:gd name="T26" fmla="*/ 40322500 w 18"/>
              <a:gd name="T27" fmla="*/ 45363493 h 21"/>
              <a:gd name="T28" fmla="*/ 37803138 w 18"/>
              <a:gd name="T29" fmla="*/ 52924869 h 21"/>
              <a:gd name="T30" fmla="*/ 30241875 w 18"/>
              <a:gd name="T31" fmla="*/ 52924869 h 21"/>
              <a:gd name="T32" fmla="*/ 30241875 w 18"/>
              <a:gd name="T33" fmla="*/ 52924869 h 21"/>
              <a:gd name="T34" fmla="*/ 25201563 w 18"/>
              <a:gd name="T35" fmla="*/ 52924869 h 21"/>
              <a:gd name="T36" fmla="*/ 25201563 w 18"/>
              <a:gd name="T37" fmla="*/ 52924869 h 21"/>
              <a:gd name="T38" fmla="*/ 12601575 w 18"/>
              <a:gd name="T39" fmla="*/ 52924869 h 21"/>
              <a:gd name="T40" fmla="*/ 5040313 w 18"/>
              <a:gd name="T41" fmla="*/ 45363493 h 21"/>
              <a:gd name="T42" fmla="*/ 5040313 w 18"/>
              <a:gd name="T43" fmla="*/ 45363493 h 21"/>
              <a:gd name="T44" fmla="*/ 0 w 18"/>
              <a:gd name="T45" fmla="*/ 32763316 h 21"/>
              <a:gd name="T46" fmla="*/ 0 w 18"/>
              <a:gd name="T47" fmla="*/ 32763316 h 21"/>
              <a:gd name="T48" fmla="*/ 25201563 w 18"/>
              <a:gd name="T49" fmla="*/ 45363493 h 21"/>
              <a:gd name="T50" fmla="*/ 25201563 w 18"/>
              <a:gd name="T51" fmla="*/ 45363493 h 21"/>
              <a:gd name="T52" fmla="*/ 25201563 w 18"/>
              <a:gd name="T53" fmla="*/ 45363493 h 21"/>
              <a:gd name="T54" fmla="*/ 25201563 w 18"/>
              <a:gd name="T55" fmla="*/ 45363493 h 21"/>
              <a:gd name="T56" fmla="*/ 17641888 w 18"/>
              <a:gd name="T57" fmla="*/ 40323105 h 21"/>
              <a:gd name="T58" fmla="*/ 17641888 w 18"/>
              <a:gd name="T59" fmla="*/ 35282717 h 21"/>
              <a:gd name="T60" fmla="*/ 17641888 w 18"/>
              <a:gd name="T61" fmla="*/ 35282717 h 21"/>
              <a:gd name="T62" fmla="*/ 12601575 w 18"/>
              <a:gd name="T63" fmla="*/ 32763316 h 21"/>
              <a:gd name="T64" fmla="*/ 12601575 w 18"/>
              <a:gd name="T65" fmla="*/ 32763316 h 21"/>
              <a:gd name="T66" fmla="*/ 12601575 w 18"/>
              <a:gd name="T67" fmla="*/ 40323105 h 21"/>
              <a:gd name="T68" fmla="*/ 17641888 w 18"/>
              <a:gd name="T69" fmla="*/ 45363493 h 21"/>
              <a:gd name="T70" fmla="*/ 17641888 w 18"/>
              <a:gd name="T71" fmla="*/ 45363493 h 21"/>
              <a:gd name="T72" fmla="*/ 20161250 w 18"/>
              <a:gd name="T73" fmla="*/ 45363493 h 21"/>
              <a:gd name="T74" fmla="*/ 25201563 w 18"/>
              <a:gd name="T75" fmla="*/ 45363493 h 21"/>
              <a:gd name="T76" fmla="*/ 25201563 w 18"/>
              <a:gd name="T77" fmla="*/ 45363493 h 21"/>
              <a:gd name="T78" fmla="*/ 32762825 w 18"/>
              <a:gd name="T79" fmla="*/ 17642152 h 21"/>
              <a:gd name="T80" fmla="*/ 32762825 w 18"/>
              <a:gd name="T81" fmla="*/ 17642152 h 21"/>
              <a:gd name="T82" fmla="*/ 32762825 w 18"/>
              <a:gd name="T83" fmla="*/ 17642152 h 21"/>
              <a:gd name="T84" fmla="*/ 32762825 w 18"/>
              <a:gd name="T85" fmla="*/ 17642152 h 21"/>
              <a:gd name="T86" fmla="*/ 25201563 w 18"/>
              <a:gd name="T87" fmla="*/ 12601764 h 21"/>
              <a:gd name="T88" fmla="*/ 25201563 w 18"/>
              <a:gd name="T89" fmla="*/ 12601764 h 21"/>
              <a:gd name="T90" fmla="*/ 30241875 w 18"/>
              <a:gd name="T91" fmla="*/ 17642152 h 21"/>
              <a:gd name="T92" fmla="*/ 30241875 w 18"/>
              <a:gd name="T93" fmla="*/ 17642152 h 21"/>
              <a:gd name="T94" fmla="*/ 32762825 w 18"/>
              <a:gd name="T95" fmla="*/ 17642152 h 21"/>
              <a:gd name="T96" fmla="*/ 32762825 w 18"/>
              <a:gd name="T97" fmla="*/ 17642152 h 21"/>
              <a:gd name="T98" fmla="*/ 17641888 w 18"/>
              <a:gd name="T99" fmla="*/ 17642152 h 21"/>
              <a:gd name="T100" fmla="*/ 17641888 w 18"/>
              <a:gd name="T101" fmla="*/ 17642152 h 21"/>
              <a:gd name="T102" fmla="*/ 17641888 w 18"/>
              <a:gd name="T103" fmla="*/ 20161552 h 21"/>
              <a:gd name="T104" fmla="*/ 17641888 w 18"/>
              <a:gd name="T105" fmla="*/ 20161552 h 21"/>
              <a:gd name="T106" fmla="*/ 20161250 w 18"/>
              <a:gd name="T107" fmla="*/ 17642152 h 21"/>
              <a:gd name="T108" fmla="*/ 20161250 w 18"/>
              <a:gd name="T109" fmla="*/ 17642152 h 21"/>
              <a:gd name="T110" fmla="*/ 17641888 w 18"/>
              <a:gd name="T111" fmla="*/ 17642152 h 21"/>
              <a:gd name="T112" fmla="*/ 17641888 w 18"/>
              <a:gd name="T113" fmla="*/ 17642152 h 2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8" h="21">
                <a:moveTo>
                  <a:pt x="0" y="13"/>
                </a:moveTo>
                <a:lnTo>
                  <a:pt x="0" y="13"/>
                </a:lnTo>
                <a:lnTo>
                  <a:pt x="2" y="8"/>
                </a:lnTo>
                <a:lnTo>
                  <a:pt x="5" y="3"/>
                </a:lnTo>
                <a:lnTo>
                  <a:pt x="8" y="0"/>
                </a:lnTo>
                <a:lnTo>
                  <a:pt x="13" y="2"/>
                </a:lnTo>
                <a:lnTo>
                  <a:pt x="16" y="5"/>
                </a:lnTo>
                <a:lnTo>
                  <a:pt x="18" y="11"/>
                </a:lnTo>
                <a:lnTo>
                  <a:pt x="18" y="14"/>
                </a:lnTo>
                <a:lnTo>
                  <a:pt x="16" y="18"/>
                </a:lnTo>
                <a:lnTo>
                  <a:pt x="15" y="21"/>
                </a:lnTo>
                <a:lnTo>
                  <a:pt x="12" y="21"/>
                </a:lnTo>
                <a:lnTo>
                  <a:pt x="10" y="21"/>
                </a:lnTo>
                <a:lnTo>
                  <a:pt x="5" y="21"/>
                </a:lnTo>
                <a:lnTo>
                  <a:pt x="2" y="18"/>
                </a:lnTo>
                <a:lnTo>
                  <a:pt x="0" y="13"/>
                </a:lnTo>
                <a:close/>
                <a:moveTo>
                  <a:pt x="10" y="18"/>
                </a:moveTo>
                <a:lnTo>
                  <a:pt x="10" y="18"/>
                </a:lnTo>
                <a:lnTo>
                  <a:pt x="7" y="16"/>
                </a:lnTo>
                <a:lnTo>
                  <a:pt x="7" y="14"/>
                </a:lnTo>
                <a:lnTo>
                  <a:pt x="5" y="13"/>
                </a:lnTo>
                <a:lnTo>
                  <a:pt x="5" y="16"/>
                </a:lnTo>
                <a:lnTo>
                  <a:pt x="7" y="18"/>
                </a:lnTo>
                <a:lnTo>
                  <a:pt x="8" y="18"/>
                </a:lnTo>
                <a:lnTo>
                  <a:pt x="10" y="18"/>
                </a:lnTo>
                <a:close/>
                <a:moveTo>
                  <a:pt x="13" y="7"/>
                </a:moveTo>
                <a:lnTo>
                  <a:pt x="13" y="7"/>
                </a:lnTo>
                <a:lnTo>
                  <a:pt x="10" y="5"/>
                </a:lnTo>
                <a:lnTo>
                  <a:pt x="12" y="7"/>
                </a:lnTo>
                <a:lnTo>
                  <a:pt x="13" y="7"/>
                </a:lnTo>
                <a:close/>
                <a:moveTo>
                  <a:pt x="7" y="7"/>
                </a:moveTo>
                <a:lnTo>
                  <a:pt x="7" y="7"/>
                </a:lnTo>
                <a:lnTo>
                  <a:pt x="7" y="8"/>
                </a:lnTo>
                <a:lnTo>
                  <a:pt x="8" y="7"/>
                </a:lnTo>
                <a:lnTo>
                  <a:pt x="7" y="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4" name="Freeform 128"/>
          <p:cNvSpPr>
            <a:spLocks noEditPoints="1"/>
          </p:cNvSpPr>
          <p:nvPr/>
        </p:nvSpPr>
        <p:spPr bwMode="auto">
          <a:xfrm>
            <a:off x="7991476" y="2773139"/>
            <a:ext cx="30163" cy="34925"/>
          </a:xfrm>
          <a:custGeom>
            <a:avLst/>
            <a:gdLst>
              <a:gd name="T0" fmla="*/ 17642180 w 19"/>
              <a:gd name="T1" fmla="*/ 55443438 h 22"/>
              <a:gd name="T2" fmla="*/ 7561388 w 19"/>
              <a:gd name="T3" fmla="*/ 55443438 h 22"/>
              <a:gd name="T4" fmla="*/ 0 w 19"/>
              <a:gd name="T5" fmla="*/ 37803138 h 22"/>
              <a:gd name="T6" fmla="*/ 5040396 w 19"/>
              <a:gd name="T7" fmla="*/ 30241875 h 22"/>
              <a:gd name="T8" fmla="*/ 5040396 w 19"/>
              <a:gd name="T9" fmla="*/ 27722513 h 22"/>
              <a:gd name="T10" fmla="*/ 7561388 w 19"/>
              <a:gd name="T11" fmla="*/ 15120938 h 22"/>
              <a:gd name="T12" fmla="*/ 17642180 w 19"/>
              <a:gd name="T13" fmla="*/ 7561263 h 22"/>
              <a:gd name="T14" fmla="*/ 25201980 w 19"/>
              <a:gd name="T15" fmla="*/ 2520950 h 22"/>
              <a:gd name="T16" fmla="*/ 32763368 w 19"/>
              <a:gd name="T17" fmla="*/ 0 h 22"/>
              <a:gd name="T18" fmla="*/ 35282772 w 19"/>
              <a:gd name="T19" fmla="*/ 0 h 22"/>
              <a:gd name="T20" fmla="*/ 47884556 w 19"/>
              <a:gd name="T21" fmla="*/ 2520950 h 22"/>
              <a:gd name="T22" fmla="*/ 47884556 w 19"/>
              <a:gd name="T23" fmla="*/ 15120938 h 22"/>
              <a:gd name="T24" fmla="*/ 47884556 w 19"/>
              <a:gd name="T25" fmla="*/ 22682200 h 22"/>
              <a:gd name="T26" fmla="*/ 40323168 w 19"/>
              <a:gd name="T27" fmla="*/ 37803138 h 22"/>
              <a:gd name="T28" fmla="*/ 32763368 w 19"/>
              <a:gd name="T29" fmla="*/ 50403125 h 22"/>
              <a:gd name="T30" fmla="*/ 17642180 w 19"/>
              <a:gd name="T31" fmla="*/ 55443438 h 22"/>
              <a:gd name="T32" fmla="*/ 12601784 w 19"/>
              <a:gd name="T33" fmla="*/ 37803138 h 22"/>
              <a:gd name="T34" fmla="*/ 7561388 w 19"/>
              <a:gd name="T35" fmla="*/ 47883763 h 22"/>
              <a:gd name="T36" fmla="*/ 17642180 w 19"/>
              <a:gd name="T37" fmla="*/ 47883763 h 22"/>
              <a:gd name="T38" fmla="*/ 17642180 w 19"/>
              <a:gd name="T39" fmla="*/ 47883763 h 22"/>
              <a:gd name="T40" fmla="*/ 27722972 w 19"/>
              <a:gd name="T41" fmla="*/ 42843450 h 22"/>
              <a:gd name="T42" fmla="*/ 25201980 w 19"/>
              <a:gd name="T43" fmla="*/ 42843450 h 22"/>
              <a:gd name="T44" fmla="*/ 17642180 w 19"/>
              <a:gd name="T45" fmla="*/ 37803138 h 22"/>
              <a:gd name="T46" fmla="*/ 17642180 w 19"/>
              <a:gd name="T47" fmla="*/ 37803138 h 22"/>
              <a:gd name="T48" fmla="*/ 12601784 w 19"/>
              <a:gd name="T49" fmla="*/ 37803138 h 22"/>
              <a:gd name="T50" fmla="*/ 27722972 w 19"/>
              <a:gd name="T51" fmla="*/ 20161250 h 22"/>
              <a:gd name="T52" fmla="*/ 27722972 w 19"/>
              <a:gd name="T53" fmla="*/ 27722513 h 22"/>
              <a:gd name="T54" fmla="*/ 27722972 w 19"/>
              <a:gd name="T55" fmla="*/ 30241875 h 22"/>
              <a:gd name="T56" fmla="*/ 35282772 w 19"/>
              <a:gd name="T57" fmla="*/ 27722513 h 22"/>
              <a:gd name="T58" fmla="*/ 32763368 w 19"/>
              <a:gd name="T59" fmla="*/ 22682200 h 22"/>
              <a:gd name="T60" fmla="*/ 27722972 w 19"/>
              <a:gd name="T61" fmla="*/ 20161250 h 22"/>
              <a:gd name="T62" fmla="*/ 40323168 w 19"/>
              <a:gd name="T63" fmla="*/ 15120938 h 22"/>
              <a:gd name="T64" fmla="*/ 35282772 w 19"/>
              <a:gd name="T65" fmla="*/ 7561263 h 22"/>
              <a:gd name="T66" fmla="*/ 32763368 w 19"/>
              <a:gd name="T67" fmla="*/ 10080625 h 22"/>
              <a:gd name="T68" fmla="*/ 40323168 w 19"/>
              <a:gd name="T69" fmla="*/ 15120938 h 2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9" h="22">
                <a:moveTo>
                  <a:pt x="7" y="22"/>
                </a:moveTo>
                <a:lnTo>
                  <a:pt x="7" y="22"/>
                </a:lnTo>
                <a:lnTo>
                  <a:pt x="3" y="22"/>
                </a:lnTo>
                <a:lnTo>
                  <a:pt x="2" y="19"/>
                </a:lnTo>
                <a:lnTo>
                  <a:pt x="0" y="15"/>
                </a:lnTo>
                <a:lnTo>
                  <a:pt x="2" y="12"/>
                </a:lnTo>
                <a:lnTo>
                  <a:pt x="2" y="11"/>
                </a:lnTo>
                <a:lnTo>
                  <a:pt x="3" y="6"/>
                </a:lnTo>
                <a:lnTo>
                  <a:pt x="7" y="3"/>
                </a:lnTo>
                <a:lnTo>
                  <a:pt x="10" y="1"/>
                </a:lnTo>
                <a:lnTo>
                  <a:pt x="11" y="0"/>
                </a:lnTo>
                <a:lnTo>
                  <a:pt x="13" y="0"/>
                </a:lnTo>
                <a:lnTo>
                  <a:pt x="14" y="0"/>
                </a:lnTo>
                <a:lnTo>
                  <a:pt x="19" y="1"/>
                </a:lnTo>
                <a:lnTo>
                  <a:pt x="19" y="6"/>
                </a:lnTo>
                <a:lnTo>
                  <a:pt x="19" y="9"/>
                </a:lnTo>
                <a:lnTo>
                  <a:pt x="16" y="15"/>
                </a:lnTo>
                <a:lnTo>
                  <a:pt x="13" y="20"/>
                </a:lnTo>
                <a:lnTo>
                  <a:pt x="10" y="22"/>
                </a:lnTo>
                <a:lnTo>
                  <a:pt x="7" y="22"/>
                </a:lnTo>
                <a:close/>
                <a:moveTo>
                  <a:pt x="5" y="15"/>
                </a:moveTo>
                <a:lnTo>
                  <a:pt x="5" y="15"/>
                </a:lnTo>
                <a:lnTo>
                  <a:pt x="3" y="19"/>
                </a:lnTo>
                <a:lnTo>
                  <a:pt x="7" y="19"/>
                </a:lnTo>
                <a:lnTo>
                  <a:pt x="10" y="19"/>
                </a:lnTo>
                <a:lnTo>
                  <a:pt x="11" y="17"/>
                </a:lnTo>
                <a:lnTo>
                  <a:pt x="10" y="17"/>
                </a:lnTo>
                <a:lnTo>
                  <a:pt x="7" y="15"/>
                </a:lnTo>
                <a:lnTo>
                  <a:pt x="5" y="15"/>
                </a:lnTo>
                <a:close/>
                <a:moveTo>
                  <a:pt x="11" y="8"/>
                </a:moveTo>
                <a:lnTo>
                  <a:pt x="11" y="8"/>
                </a:lnTo>
                <a:lnTo>
                  <a:pt x="11" y="11"/>
                </a:lnTo>
                <a:lnTo>
                  <a:pt x="11" y="12"/>
                </a:lnTo>
                <a:lnTo>
                  <a:pt x="14" y="11"/>
                </a:lnTo>
                <a:lnTo>
                  <a:pt x="13" y="9"/>
                </a:lnTo>
                <a:lnTo>
                  <a:pt x="11" y="8"/>
                </a:lnTo>
                <a:close/>
                <a:moveTo>
                  <a:pt x="16" y="6"/>
                </a:moveTo>
                <a:lnTo>
                  <a:pt x="16" y="6"/>
                </a:lnTo>
                <a:lnTo>
                  <a:pt x="16" y="4"/>
                </a:lnTo>
                <a:lnTo>
                  <a:pt x="14" y="3"/>
                </a:lnTo>
                <a:lnTo>
                  <a:pt x="13" y="4"/>
                </a:lnTo>
                <a:lnTo>
                  <a:pt x="16" y="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5" name="Freeform 129"/>
          <p:cNvSpPr>
            <a:spLocks noEditPoints="1"/>
          </p:cNvSpPr>
          <p:nvPr/>
        </p:nvSpPr>
        <p:spPr bwMode="auto">
          <a:xfrm>
            <a:off x="8042275" y="2571526"/>
            <a:ext cx="26988" cy="33338"/>
          </a:xfrm>
          <a:custGeom>
            <a:avLst/>
            <a:gdLst>
              <a:gd name="T0" fmla="*/ 42844244 w 17"/>
              <a:gd name="T1" fmla="*/ 25201940 h 21"/>
              <a:gd name="T2" fmla="*/ 42844244 w 17"/>
              <a:gd name="T3" fmla="*/ 25201940 h 21"/>
              <a:gd name="T4" fmla="*/ 42844244 w 17"/>
              <a:gd name="T5" fmla="*/ 40323105 h 21"/>
              <a:gd name="T6" fmla="*/ 42844244 w 17"/>
              <a:gd name="T7" fmla="*/ 40323105 h 21"/>
              <a:gd name="T8" fmla="*/ 35282841 w 17"/>
              <a:gd name="T9" fmla="*/ 47884481 h 21"/>
              <a:gd name="T10" fmla="*/ 22682620 w 17"/>
              <a:gd name="T11" fmla="*/ 52924869 h 21"/>
              <a:gd name="T12" fmla="*/ 22682620 w 17"/>
              <a:gd name="T13" fmla="*/ 52924869 h 21"/>
              <a:gd name="T14" fmla="*/ 7561403 w 17"/>
              <a:gd name="T15" fmla="*/ 47884481 h 21"/>
              <a:gd name="T16" fmla="*/ 7561403 w 17"/>
              <a:gd name="T17" fmla="*/ 47884481 h 21"/>
              <a:gd name="T18" fmla="*/ 2520997 w 17"/>
              <a:gd name="T19" fmla="*/ 40323105 h 21"/>
              <a:gd name="T20" fmla="*/ 0 w 17"/>
              <a:gd name="T21" fmla="*/ 32763316 h 21"/>
              <a:gd name="T22" fmla="*/ 0 w 17"/>
              <a:gd name="T23" fmla="*/ 32763316 h 21"/>
              <a:gd name="T24" fmla="*/ 2520997 w 17"/>
              <a:gd name="T25" fmla="*/ 17642152 h 21"/>
              <a:gd name="T26" fmla="*/ 2520997 w 17"/>
              <a:gd name="T27" fmla="*/ 17642152 h 21"/>
              <a:gd name="T28" fmla="*/ 7561403 w 17"/>
              <a:gd name="T29" fmla="*/ 10080776 h 21"/>
              <a:gd name="T30" fmla="*/ 15121218 w 17"/>
              <a:gd name="T31" fmla="*/ 5040388 h 21"/>
              <a:gd name="T32" fmla="*/ 15121218 w 17"/>
              <a:gd name="T33" fmla="*/ 5040388 h 21"/>
              <a:gd name="T34" fmla="*/ 20161624 w 17"/>
              <a:gd name="T35" fmla="*/ 0 h 21"/>
              <a:gd name="T36" fmla="*/ 20161624 w 17"/>
              <a:gd name="T37" fmla="*/ 0 h 21"/>
              <a:gd name="T38" fmla="*/ 22682620 w 17"/>
              <a:gd name="T39" fmla="*/ 0 h 21"/>
              <a:gd name="T40" fmla="*/ 30242435 w 17"/>
              <a:gd name="T41" fmla="*/ 0 h 21"/>
              <a:gd name="T42" fmla="*/ 30242435 w 17"/>
              <a:gd name="T43" fmla="*/ 0 h 21"/>
              <a:gd name="T44" fmla="*/ 35282841 w 17"/>
              <a:gd name="T45" fmla="*/ 5040388 h 21"/>
              <a:gd name="T46" fmla="*/ 42844244 w 17"/>
              <a:gd name="T47" fmla="*/ 12601764 h 21"/>
              <a:gd name="T48" fmla="*/ 42844244 w 17"/>
              <a:gd name="T49" fmla="*/ 25201940 h 21"/>
              <a:gd name="T50" fmla="*/ 42844244 w 17"/>
              <a:gd name="T51" fmla="*/ 25201940 h 21"/>
              <a:gd name="T52" fmla="*/ 27723026 w 17"/>
              <a:gd name="T53" fmla="*/ 20161552 h 21"/>
              <a:gd name="T54" fmla="*/ 27723026 w 17"/>
              <a:gd name="T55" fmla="*/ 20161552 h 21"/>
              <a:gd name="T56" fmla="*/ 27723026 w 17"/>
              <a:gd name="T57" fmla="*/ 20161552 h 21"/>
              <a:gd name="T58" fmla="*/ 27723026 w 17"/>
              <a:gd name="T59" fmla="*/ 20161552 h 21"/>
              <a:gd name="T60" fmla="*/ 35282841 w 17"/>
              <a:gd name="T61" fmla="*/ 17642152 h 21"/>
              <a:gd name="T62" fmla="*/ 35282841 w 17"/>
              <a:gd name="T63" fmla="*/ 17642152 h 21"/>
              <a:gd name="T64" fmla="*/ 35282841 w 17"/>
              <a:gd name="T65" fmla="*/ 12601764 h 21"/>
              <a:gd name="T66" fmla="*/ 35282841 w 17"/>
              <a:gd name="T67" fmla="*/ 12601764 h 21"/>
              <a:gd name="T68" fmla="*/ 30242435 w 17"/>
              <a:gd name="T69" fmla="*/ 12601764 h 21"/>
              <a:gd name="T70" fmla="*/ 30242435 w 17"/>
              <a:gd name="T71" fmla="*/ 12601764 h 21"/>
              <a:gd name="T72" fmla="*/ 30242435 w 17"/>
              <a:gd name="T73" fmla="*/ 12601764 h 21"/>
              <a:gd name="T74" fmla="*/ 27723026 w 17"/>
              <a:gd name="T75" fmla="*/ 20161552 h 21"/>
              <a:gd name="T76" fmla="*/ 27723026 w 17"/>
              <a:gd name="T77" fmla="*/ 20161552 h 21"/>
              <a:gd name="T78" fmla="*/ 12601808 w 17"/>
              <a:gd name="T79" fmla="*/ 30242329 h 21"/>
              <a:gd name="T80" fmla="*/ 12601808 w 17"/>
              <a:gd name="T81" fmla="*/ 30242329 h 21"/>
              <a:gd name="T82" fmla="*/ 7561403 w 17"/>
              <a:gd name="T83" fmla="*/ 37803704 h 21"/>
              <a:gd name="T84" fmla="*/ 15121218 w 17"/>
              <a:gd name="T85" fmla="*/ 40323105 h 21"/>
              <a:gd name="T86" fmla="*/ 15121218 w 17"/>
              <a:gd name="T87" fmla="*/ 40323105 h 21"/>
              <a:gd name="T88" fmla="*/ 12601808 w 17"/>
              <a:gd name="T89" fmla="*/ 30242329 h 21"/>
              <a:gd name="T90" fmla="*/ 12601808 w 17"/>
              <a:gd name="T91" fmla="*/ 30242329 h 21"/>
              <a:gd name="T92" fmla="*/ 15121218 w 17"/>
              <a:gd name="T93" fmla="*/ 25201940 h 21"/>
              <a:gd name="T94" fmla="*/ 15121218 w 17"/>
              <a:gd name="T95" fmla="*/ 25201940 h 21"/>
              <a:gd name="T96" fmla="*/ 20161624 w 17"/>
              <a:gd name="T97" fmla="*/ 17642152 h 21"/>
              <a:gd name="T98" fmla="*/ 20161624 w 17"/>
              <a:gd name="T99" fmla="*/ 17642152 h 21"/>
              <a:gd name="T100" fmla="*/ 20161624 w 17"/>
              <a:gd name="T101" fmla="*/ 17642152 h 21"/>
              <a:gd name="T102" fmla="*/ 20161624 w 17"/>
              <a:gd name="T103" fmla="*/ 17642152 h 21"/>
              <a:gd name="T104" fmla="*/ 15121218 w 17"/>
              <a:gd name="T105" fmla="*/ 20161552 h 21"/>
              <a:gd name="T106" fmla="*/ 15121218 w 17"/>
              <a:gd name="T107" fmla="*/ 25201940 h 21"/>
              <a:gd name="T108" fmla="*/ 15121218 w 17"/>
              <a:gd name="T109" fmla="*/ 25201940 h 2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7" h="21">
                <a:moveTo>
                  <a:pt x="17" y="10"/>
                </a:moveTo>
                <a:lnTo>
                  <a:pt x="17" y="10"/>
                </a:lnTo>
                <a:lnTo>
                  <a:pt x="17" y="16"/>
                </a:lnTo>
                <a:lnTo>
                  <a:pt x="14" y="19"/>
                </a:lnTo>
                <a:lnTo>
                  <a:pt x="9" y="21"/>
                </a:lnTo>
                <a:lnTo>
                  <a:pt x="3" y="19"/>
                </a:lnTo>
                <a:lnTo>
                  <a:pt x="1" y="16"/>
                </a:lnTo>
                <a:lnTo>
                  <a:pt x="0" y="13"/>
                </a:lnTo>
                <a:lnTo>
                  <a:pt x="1" y="7"/>
                </a:lnTo>
                <a:lnTo>
                  <a:pt x="3" y="4"/>
                </a:lnTo>
                <a:lnTo>
                  <a:pt x="6" y="2"/>
                </a:lnTo>
                <a:lnTo>
                  <a:pt x="8" y="0"/>
                </a:lnTo>
                <a:lnTo>
                  <a:pt x="9" y="0"/>
                </a:lnTo>
                <a:lnTo>
                  <a:pt x="12" y="0"/>
                </a:lnTo>
                <a:lnTo>
                  <a:pt x="14" y="2"/>
                </a:lnTo>
                <a:lnTo>
                  <a:pt x="17" y="5"/>
                </a:lnTo>
                <a:lnTo>
                  <a:pt x="17" y="10"/>
                </a:lnTo>
                <a:close/>
                <a:moveTo>
                  <a:pt x="11" y="8"/>
                </a:moveTo>
                <a:lnTo>
                  <a:pt x="11" y="8"/>
                </a:lnTo>
                <a:lnTo>
                  <a:pt x="14" y="7"/>
                </a:lnTo>
                <a:lnTo>
                  <a:pt x="14" y="5"/>
                </a:lnTo>
                <a:lnTo>
                  <a:pt x="12" y="5"/>
                </a:lnTo>
                <a:lnTo>
                  <a:pt x="11" y="8"/>
                </a:lnTo>
                <a:close/>
                <a:moveTo>
                  <a:pt x="5" y="12"/>
                </a:moveTo>
                <a:lnTo>
                  <a:pt x="5" y="12"/>
                </a:lnTo>
                <a:lnTo>
                  <a:pt x="3" y="15"/>
                </a:lnTo>
                <a:lnTo>
                  <a:pt x="6" y="16"/>
                </a:lnTo>
                <a:lnTo>
                  <a:pt x="5" y="12"/>
                </a:lnTo>
                <a:close/>
                <a:moveTo>
                  <a:pt x="6" y="10"/>
                </a:moveTo>
                <a:lnTo>
                  <a:pt x="6" y="10"/>
                </a:lnTo>
                <a:lnTo>
                  <a:pt x="8" y="7"/>
                </a:lnTo>
                <a:lnTo>
                  <a:pt x="6" y="8"/>
                </a:lnTo>
                <a:lnTo>
                  <a:pt x="6" y="1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6" name="Freeform 130"/>
          <p:cNvSpPr>
            <a:spLocks noEditPoints="1"/>
          </p:cNvSpPr>
          <p:nvPr/>
        </p:nvSpPr>
        <p:spPr bwMode="auto">
          <a:xfrm>
            <a:off x="8029575" y="2647726"/>
            <a:ext cx="26988" cy="31750"/>
          </a:xfrm>
          <a:custGeom>
            <a:avLst/>
            <a:gdLst>
              <a:gd name="T0" fmla="*/ 27723026 w 17"/>
              <a:gd name="T1" fmla="*/ 0 h 20"/>
              <a:gd name="T2" fmla="*/ 27723026 w 17"/>
              <a:gd name="T3" fmla="*/ 0 h 20"/>
              <a:gd name="T4" fmla="*/ 32763432 w 17"/>
              <a:gd name="T5" fmla="*/ 0 h 20"/>
              <a:gd name="T6" fmla="*/ 40323247 w 17"/>
              <a:gd name="T7" fmla="*/ 2520950 h 20"/>
              <a:gd name="T8" fmla="*/ 40323247 w 17"/>
              <a:gd name="T9" fmla="*/ 2520950 h 20"/>
              <a:gd name="T10" fmla="*/ 40323247 w 17"/>
              <a:gd name="T11" fmla="*/ 2520950 h 20"/>
              <a:gd name="T12" fmla="*/ 40323247 w 17"/>
              <a:gd name="T13" fmla="*/ 2520950 h 20"/>
              <a:gd name="T14" fmla="*/ 42844244 w 17"/>
              <a:gd name="T15" fmla="*/ 2520950 h 20"/>
              <a:gd name="T16" fmla="*/ 42844244 w 17"/>
              <a:gd name="T17" fmla="*/ 2520950 h 20"/>
              <a:gd name="T18" fmla="*/ 42844244 w 17"/>
              <a:gd name="T19" fmla="*/ 12601575 h 20"/>
              <a:gd name="T20" fmla="*/ 42844244 w 17"/>
              <a:gd name="T21" fmla="*/ 12601575 h 20"/>
              <a:gd name="T22" fmla="*/ 42844244 w 17"/>
              <a:gd name="T23" fmla="*/ 12601575 h 20"/>
              <a:gd name="T24" fmla="*/ 42844244 w 17"/>
              <a:gd name="T25" fmla="*/ 12601575 h 20"/>
              <a:gd name="T26" fmla="*/ 42844244 w 17"/>
              <a:gd name="T27" fmla="*/ 15120938 h 20"/>
              <a:gd name="T28" fmla="*/ 42844244 w 17"/>
              <a:gd name="T29" fmla="*/ 15120938 h 20"/>
              <a:gd name="T30" fmla="*/ 42844244 w 17"/>
              <a:gd name="T31" fmla="*/ 22682200 h 20"/>
              <a:gd name="T32" fmla="*/ 40323247 w 17"/>
              <a:gd name="T33" fmla="*/ 30241875 h 20"/>
              <a:gd name="T34" fmla="*/ 40323247 w 17"/>
              <a:gd name="T35" fmla="*/ 30241875 h 20"/>
              <a:gd name="T36" fmla="*/ 40323247 w 17"/>
              <a:gd name="T37" fmla="*/ 35282188 h 20"/>
              <a:gd name="T38" fmla="*/ 40323247 w 17"/>
              <a:gd name="T39" fmla="*/ 35282188 h 20"/>
              <a:gd name="T40" fmla="*/ 32763432 w 17"/>
              <a:gd name="T41" fmla="*/ 40322500 h 20"/>
              <a:gd name="T42" fmla="*/ 32763432 w 17"/>
              <a:gd name="T43" fmla="*/ 40322500 h 20"/>
              <a:gd name="T44" fmla="*/ 27723026 w 17"/>
              <a:gd name="T45" fmla="*/ 47883763 h 20"/>
              <a:gd name="T46" fmla="*/ 27723026 w 17"/>
              <a:gd name="T47" fmla="*/ 47883763 h 20"/>
              <a:gd name="T48" fmla="*/ 20161624 w 17"/>
              <a:gd name="T49" fmla="*/ 50403125 h 20"/>
              <a:gd name="T50" fmla="*/ 15121218 w 17"/>
              <a:gd name="T51" fmla="*/ 47883763 h 20"/>
              <a:gd name="T52" fmla="*/ 15121218 w 17"/>
              <a:gd name="T53" fmla="*/ 47883763 h 20"/>
              <a:gd name="T54" fmla="*/ 5040406 w 17"/>
              <a:gd name="T55" fmla="*/ 40322500 h 20"/>
              <a:gd name="T56" fmla="*/ 5040406 w 17"/>
              <a:gd name="T57" fmla="*/ 40322500 h 20"/>
              <a:gd name="T58" fmla="*/ 5040406 w 17"/>
              <a:gd name="T59" fmla="*/ 30241875 h 20"/>
              <a:gd name="T60" fmla="*/ 5040406 w 17"/>
              <a:gd name="T61" fmla="*/ 30241875 h 20"/>
              <a:gd name="T62" fmla="*/ 0 w 17"/>
              <a:gd name="T63" fmla="*/ 22682200 h 20"/>
              <a:gd name="T64" fmla="*/ 0 w 17"/>
              <a:gd name="T65" fmla="*/ 22682200 h 20"/>
              <a:gd name="T66" fmla="*/ 7561403 w 17"/>
              <a:gd name="T67" fmla="*/ 12601575 h 20"/>
              <a:gd name="T68" fmla="*/ 15121218 w 17"/>
              <a:gd name="T69" fmla="*/ 2520950 h 20"/>
              <a:gd name="T70" fmla="*/ 15121218 w 17"/>
              <a:gd name="T71" fmla="*/ 2520950 h 20"/>
              <a:gd name="T72" fmla="*/ 27723026 w 17"/>
              <a:gd name="T73" fmla="*/ 0 h 20"/>
              <a:gd name="T74" fmla="*/ 27723026 w 17"/>
              <a:gd name="T75" fmla="*/ 0 h 20"/>
              <a:gd name="T76" fmla="*/ 20161624 w 17"/>
              <a:gd name="T77" fmla="*/ 7561263 h 20"/>
              <a:gd name="T78" fmla="*/ 20161624 w 17"/>
              <a:gd name="T79" fmla="*/ 7561263 h 20"/>
              <a:gd name="T80" fmla="*/ 32763432 w 17"/>
              <a:gd name="T81" fmla="*/ 12601575 h 20"/>
              <a:gd name="T82" fmla="*/ 32763432 w 17"/>
              <a:gd name="T83" fmla="*/ 12601575 h 20"/>
              <a:gd name="T84" fmla="*/ 27723026 w 17"/>
              <a:gd name="T85" fmla="*/ 7561263 h 20"/>
              <a:gd name="T86" fmla="*/ 20161624 w 17"/>
              <a:gd name="T87" fmla="*/ 7561263 h 20"/>
              <a:gd name="T88" fmla="*/ 20161624 w 17"/>
              <a:gd name="T89" fmla="*/ 7561263 h 2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7" h="20">
                <a:moveTo>
                  <a:pt x="11" y="0"/>
                </a:moveTo>
                <a:lnTo>
                  <a:pt x="11" y="0"/>
                </a:lnTo>
                <a:lnTo>
                  <a:pt x="13" y="0"/>
                </a:lnTo>
                <a:lnTo>
                  <a:pt x="16" y="1"/>
                </a:lnTo>
                <a:lnTo>
                  <a:pt x="17" y="1"/>
                </a:lnTo>
                <a:lnTo>
                  <a:pt x="17" y="5"/>
                </a:lnTo>
                <a:lnTo>
                  <a:pt x="17" y="6"/>
                </a:lnTo>
                <a:lnTo>
                  <a:pt x="17" y="9"/>
                </a:lnTo>
                <a:lnTo>
                  <a:pt x="16" y="12"/>
                </a:lnTo>
                <a:lnTo>
                  <a:pt x="16" y="14"/>
                </a:lnTo>
                <a:lnTo>
                  <a:pt x="13" y="16"/>
                </a:lnTo>
                <a:lnTo>
                  <a:pt x="11" y="19"/>
                </a:lnTo>
                <a:lnTo>
                  <a:pt x="8" y="20"/>
                </a:lnTo>
                <a:lnTo>
                  <a:pt x="6" y="19"/>
                </a:lnTo>
                <a:lnTo>
                  <a:pt x="2" y="16"/>
                </a:lnTo>
                <a:lnTo>
                  <a:pt x="2" y="12"/>
                </a:lnTo>
                <a:lnTo>
                  <a:pt x="0" y="9"/>
                </a:lnTo>
                <a:lnTo>
                  <a:pt x="3" y="5"/>
                </a:lnTo>
                <a:lnTo>
                  <a:pt x="6" y="1"/>
                </a:lnTo>
                <a:lnTo>
                  <a:pt x="11" y="0"/>
                </a:lnTo>
                <a:close/>
                <a:moveTo>
                  <a:pt x="8" y="3"/>
                </a:moveTo>
                <a:lnTo>
                  <a:pt x="8" y="3"/>
                </a:lnTo>
                <a:lnTo>
                  <a:pt x="13" y="5"/>
                </a:lnTo>
                <a:lnTo>
                  <a:pt x="11" y="3"/>
                </a:lnTo>
                <a:lnTo>
                  <a:pt x="8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7" name="Freeform 131"/>
          <p:cNvSpPr>
            <a:spLocks noEditPoints="1"/>
          </p:cNvSpPr>
          <p:nvPr/>
        </p:nvSpPr>
        <p:spPr bwMode="auto">
          <a:xfrm>
            <a:off x="8026400" y="2704876"/>
            <a:ext cx="25400" cy="33338"/>
          </a:xfrm>
          <a:custGeom>
            <a:avLst/>
            <a:gdLst>
              <a:gd name="T0" fmla="*/ 40322500 w 16"/>
              <a:gd name="T1" fmla="*/ 25201940 h 21"/>
              <a:gd name="T2" fmla="*/ 40322500 w 16"/>
              <a:gd name="T3" fmla="*/ 25201940 h 21"/>
              <a:gd name="T4" fmla="*/ 32762825 w 16"/>
              <a:gd name="T5" fmla="*/ 42844093 h 21"/>
              <a:gd name="T6" fmla="*/ 32762825 w 16"/>
              <a:gd name="T7" fmla="*/ 42844093 h 21"/>
              <a:gd name="T8" fmla="*/ 25201563 w 16"/>
              <a:gd name="T9" fmla="*/ 52924869 h 21"/>
              <a:gd name="T10" fmla="*/ 12601575 w 16"/>
              <a:gd name="T11" fmla="*/ 47884481 h 21"/>
              <a:gd name="T12" fmla="*/ 12601575 w 16"/>
              <a:gd name="T13" fmla="*/ 47884481 h 21"/>
              <a:gd name="T14" fmla="*/ 10080625 w 16"/>
              <a:gd name="T15" fmla="*/ 42844093 h 21"/>
              <a:gd name="T16" fmla="*/ 0 w 16"/>
              <a:gd name="T17" fmla="*/ 35282717 h 21"/>
              <a:gd name="T18" fmla="*/ 0 w 16"/>
              <a:gd name="T19" fmla="*/ 27722928 h 21"/>
              <a:gd name="T20" fmla="*/ 0 w 16"/>
              <a:gd name="T21" fmla="*/ 20161552 h 21"/>
              <a:gd name="T22" fmla="*/ 0 w 16"/>
              <a:gd name="T23" fmla="*/ 20161552 h 21"/>
              <a:gd name="T24" fmla="*/ 5040313 w 16"/>
              <a:gd name="T25" fmla="*/ 15121164 h 21"/>
              <a:gd name="T26" fmla="*/ 5040313 w 16"/>
              <a:gd name="T27" fmla="*/ 15121164 h 21"/>
              <a:gd name="T28" fmla="*/ 10080625 w 16"/>
              <a:gd name="T29" fmla="*/ 7561376 h 21"/>
              <a:gd name="T30" fmla="*/ 10080625 w 16"/>
              <a:gd name="T31" fmla="*/ 7561376 h 21"/>
              <a:gd name="T32" fmla="*/ 17641888 w 16"/>
              <a:gd name="T33" fmla="*/ 0 h 21"/>
              <a:gd name="T34" fmla="*/ 25201563 w 16"/>
              <a:gd name="T35" fmla="*/ 5040388 h 21"/>
              <a:gd name="T36" fmla="*/ 25201563 w 16"/>
              <a:gd name="T37" fmla="*/ 5040388 h 21"/>
              <a:gd name="T38" fmla="*/ 37803138 w 16"/>
              <a:gd name="T39" fmla="*/ 12601764 h 21"/>
              <a:gd name="T40" fmla="*/ 40322500 w 16"/>
              <a:gd name="T41" fmla="*/ 25201940 h 21"/>
              <a:gd name="T42" fmla="*/ 40322500 w 16"/>
              <a:gd name="T43" fmla="*/ 25201940 h 21"/>
              <a:gd name="T44" fmla="*/ 17641888 w 16"/>
              <a:gd name="T45" fmla="*/ 40323105 h 21"/>
              <a:gd name="T46" fmla="*/ 17641888 w 16"/>
              <a:gd name="T47" fmla="*/ 40323105 h 21"/>
              <a:gd name="T48" fmla="*/ 25201563 w 16"/>
              <a:gd name="T49" fmla="*/ 42844093 h 21"/>
              <a:gd name="T50" fmla="*/ 25201563 w 16"/>
              <a:gd name="T51" fmla="*/ 40323105 h 21"/>
              <a:gd name="T52" fmla="*/ 25201563 w 16"/>
              <a:gd name="T53" fmla="*/ 40323105 h 21"/>
              <a:gd name="T54" fmla="*/ 27722513 w 16"/>
              <a:gd name="T55" fmla="*/ 32763316 h 21"/>
              <a:gd name="T56" fmla="*/ 27722513 w 16"/>
              <a:gd name="T57" fmla="*/ 32763316 h 21"/>
              <a:gd name="T58" fmla="*/ 25201563 w 16"/>
              <a:gd name="T59" fmla="*/ 35282717 h 21"/>
              <a:gd name="T60" fmla="*/ 17641888 w 16"/>
              <a:gd name="T61" fmla="*/ 40323105 h 21"/>
              <a:gd name="T62" fmla="*/ 17641888 w 16"/>
              <a:gd name="T63" fmla="*/ 40323105 h 2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6" h="21">
                <a:moveTo>
                  <a:pt x="16" y="10"/>
                </a:moveTo>
                <a:lnTo>
                  <a:pt x="16" y="10"/>
                </a:lnTo>
                <a:lnTo>
                  <a:pt x="13" y="17"/>
                </a:lnTo>
                <a:lnTo>
                  <a:pt x="10" y="21"/>
                </a:lnTo>
                <a:lnTo>
                  <a:pt x="5" y="19"/>
                </a:lnTo>
                <a:lnTo>
                  <a:pt x="4" y="17"/>
                </a:lnTo>
                <a:lnTo>
                  <a:pt x="0" y="14"/>
                </a:lnTo>
                <a:lnTo>
                  <a:pt x="0" y="11"/>
                </a:lnTo>
                <a:lnTo>
                  <a:pt x="0" y="8"/>
                </a:lnTo>
                <a:lnTo>
                  <a:pt x="2" y="6"/>
                </a:lnTo>
                <a:lnTo>
                  <a:pt x="4" y="3"/>
                </a:lnTo>
                <a:lnTo>
                  <a:pt x="7" y="0"/>
                </a:lnTo>
                <a:lnTo>
                  <a:pt x="10" y="2"/>
                </a:lnTo>
                <a:lnTo>
                  <a:pt x="15" y="5"/>
                </a:lnTo>
                <a:lnTo>
                  <a:pt x="16" y="10"/>
                </a:lnTo>
                <a:close/>
                <a:moveTo>
                  <a:pt x="7" y="16"/>
                </a:moveTo>
                <a:lnTo>
                  <a:pt x="7" y="16"/>
                </a:lnTo>
                <a:lnTo>
                  <a:pt x="10" y="17"/>
                </a:lnTo>
                <a:lnTo>
                  <a:pt x="10" y="16"/>
                </a:lnTo>
                <a:lnTo>
                  <a:pt x="11" y="13"/>
                </a:lnTo>
                <a:lnTo>
                  <a:pt x="10" y="14"/>
                </a:lnTo>
                <a:lnTo>
                  <a:pt x="7" y="1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8" name="Freeform 132"/>
          <p:cNvSpPr>
            <a:spLocks noEditPoints="1"/>
          </p:cNvSpPr>
          <p:nvPr/>
        </p:nvSpPr>
        <p:spPr bwMode="auto">
          <a:xfrm>
            <a:off x="8089900" y="2820763"/>
            <a:ext cx="19050" cy="31750"/>
          </a:xfrm>
          <a:custGeom>
            <a:avLst/>
            <a:gdLst>
              <a:gd name="T0" fmla="*/ 27722513 w 12"/>
              <a:gd name="T1" fmla="*/ 10080625 h 20"/>
              <a:gd name="T2" fmla="*/ 27722513 w 12"/>
              <a:gd name="T3" fmla="*/ 10080625 h 20"/>
              <a:gd name="T4" fmla="*/ 27722513 w 12"/>
              <a:gd name="T5" fmla="*/ 15120938 h 20"/>
              <a:gd name="T6" fmla="*/ 27722513 w 12"/>
              <a:gd name="T7" fmla="*/ 15120938 h 20"/>
              <a:gd name="T8" fmla="*/ 30241875 w 12"/>
              <a:gd name="T9" fmla="*/ 22682200 h 20"/>
              <a:gd name="T10" fmla="*/ 30241875 w 12"/>
              <a:gd name="T11" fmla="*/ 27722513 h 20"/>
              <a:gd name="T12" fmla="*/ 30241875 w 12"/>
              <a:gd name="T13" fmla="*/ 27722513 h 20"/>
              <a:gd name="T14" fmla="*/ 27722513 w 12"/>
              <a:gd name="T15" fmla="*/ 42843450 h 20"/>
              <a:gd name="T16" fmla="*/ 27722513 w 12"/>
              <a:gd name="T17" fmla="*/ 42843450 h 20"/>
              <a:gd name="T18" fmla="*/ 22682200 w 12"/>
              <a:gd name="T19" fmla="*/ 50403125 h 20"/>
              <a:gd name="T20" fmla="*/ 15120938 w 12"/>
              <a:gd name="T21" fmla="*/ 50403125 h 20"/>
              <a:gd name="T22" fmla="*/ 15120938 w 12"/>
              <a:gd name="T23" fmla="*/ 50403125 h 20"/>
              <a:gd name="T24" fmla="*/ 7561263 w 12"/>
              <a:gd name="T25" fmla="*/ 50403125 h 20"/>
              <a:gd name="T26" fmla="*/ 2520950 w 12"/>
              <a:gd name="T27" fmla="*/ 42843450 h 20"/>
              <a:gd name="T28" fmla="*/ 2520950 w 12"/>
              <a:gd name="T29" fmla="*/ 42843450 h 20"/>
              <a:gd name="T30" fmla="*/ 0 w 12"/>
              <a:gd name="T31" fmla="*/ 37803138 h 20"/>
              <a:gd name="T32" fmla="*/ 0 w 12"/>
              <a:gd name="T33" fmla="*/ 30241875 h 20"/>
              <a:gd name="T34" fmla="*/ 0 w 12"/>
              <a:gd name="T35" fmla="*/ 30241875 h 20"/>
              <a:gd name="T36" fmla="*/ 0 w 12"/>
              <a:gd name="T37" fmla="*/ 22682200 h 20"/>
              <a:gd name="T38" fmla="*/ 0 w 12"/>
              <a:gd name="T39" fmla="*/ 22682200 h 20"/>
              <a:gd name="T40" fmla="*/ 2520950 w 12"/>
              <a:gd name="T41" fmla="*/ 10080625 h 20"/>
              <a:gd name="T42" fmla="*/ 12601575 w 12"/>
              <a:gd name="T43" fmla="*/ 2520950 h 20"/>
              <a:gd name="T44" fmla="*/ 12601575 w 12"/>
              <a:gd name="T45" fmla="*/ 2520950 h 20"/>
              <a:gd name="T46" fmla="*/ 20161250 w 12"/>
              <a:gd name="T47" fmla="*/ 0 h 20"/>
              <a:gd name="T48" fmla="*/ 20161250 w 12"/>
              <a:gd name="T49" fmla="*/ 0 h 20"/>
              <a:gd name="T50" fmla="*/ 22682200 w 12"/>
              <a:gd name="T51" fmla="*/ 0 h 20"/>
              <a:gd name="T52" fmla="*/ 22682200 w 12"/>
              <a:gd name="T53" fmla="*/ 0 h 20"/>
              <a:gd name="T54" fmla="*/ 27722513 w 12"/>
              <a:gd name="T55" fmla="*/ 0 h 20"/>
              <a:gd name="T56" fmla="*/ 27722513 w 12"/>
              <a:gd name="T57" fmla="*/ 0 h 20"/>
              <a:gd name="T58" fmla="*/ 27722513 w 12"/>
              <a:gd name="T59" fmla="*/ 0 h 20"/>
              <a:gd name="T60" fmla="*/ 27722513 w 12"/>
              <a:gd name="T61" fmla="*/ 10080625 h 20"/>
              <a:gd name="T62" fmla="*/ 27722513 w 12"/>
              <a:gd name="T63" fmla="*/ 10080625 h 20"/>
              <a:gd name="T64" fmla="*/ 27722513 w 12"/>
              <a:gd name="T65" fmla="*/ 10080625 h 20"/>
              <a:gd name="T66" fmla="*/ 27722513 w 12"/>
              <a:gd name="T67" fmla="*/ 10080625 h 20"/>
              <a:gd name="T68" fmla="*/ 15120938 w 12"/>
              <a:gd name="T69" fmla="*/ 35282188 h 20"/>
              <a:gd name="T70" fmla="*/ 15120938 w 12"/>
              <a:gd name="T71" fmla="*/ 35282188 h 20"/>
              <a:gd name="T72" fmla="*/ 20161250 w 12"/>
              <a:gd name="T73" fmla="*/ 35282188 h 20"/>
              <a:gd name="T74" fmla="*/ 22682200 w 12"/>
              <a:gd name="T75" fmla="*/ 30241875 h 20"/>
              <a:gd name="T76" fmla="*/ 22682200 w 12"/>
              <a:gd name="T77" fmla="*/ 30241875 h 20"/>
              <a:gd name="T78" fmla="*/ 20161250 w 12"/>
              <a:gd name="T79" fmla="*/ 27722513 h 20"/>
              <a:gd name="T80" fmla="*/ 15120938 w 12"/>
              <a:gd name="T81" fmla="*/ 22682200 h 20"/>
              <a:gd name="T82" fmla="*/ 15120938 w 12"/>
              <a:gd name="T83" fmla="*/ 22682200 h 20"/>
              <a:gd name="T84" fmla="*/ 15120938 w 12"/>
              <a:gd name="T85" fmla="*/ 27722513 h 20"/>
              <a:gd name="T86" fmla="*/ 15120938 w 12"/>
              <a:gd name="T87" fmla="*/ 27722513 h 20"/>
              <a:gd name="T88" fmla="*/ 15120938 w 12"/>
              <a:gd name="T89" fmla="*/ 30241875 h 20"/>
              <a:gd name="T90" fmla="*/ 15120938 w 12"/>
              <a:gd name="T91" fmla="*/ 35282188 h 20"/>
              <a:gd name="T92" fmla="*/ 15120938 w 12"/>
              <a:gd name="T93" fmla="*/ 35282188 h 2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2" h="20">
                <a:moveTo>
                  <a:pt x="11" y="4"/>
                </a:moveTo>
                <a:lnTo>
                  <a:pt x="11" y="4"/>
                </a:lnTo>
                <a:lnTo>
                  <a:pt x="11" y="6"/>
                </a:lnTo>
                <a:lnTo>
                  <a:pt x="12" y="9"/>
                </a:lnTo>
                <a:lnTo>
                  <a:pt x="12" y="11"/>
                </a:lnTo>
                <a:lnTo>
                  <a:pt x="11" y="17"/>
                </a:lnTo>
                <a:lnTo>
                  <a:pt x="9" y="20"/>
                </a:lnTo>
                <a:lnTo>
                  <a:pt x="6" y="20"/>
                </a:lnTo>
                <a:lnTo>
                  <a:pt x="3" y="20"/>
                </a:lnTo>
                <a:lnTo>
                  <a:pt x="1" y="17"/>
                </a:lnTo>
                <a:lnTo>
                  <a:pt x="0" y="15"/>
                </a:lnTo>
                <a:lnTo>
                  <a:pt x="0" y="12"/>
                </a:lnTo>
                <a:lnTo>
                  <a:pt x="0" y="9"/>
                </a:lnTo>
                <a:lnTo>
                  <a:pt x="1" y="4"/>
                </a:lnTo>
                <a:lnTo>
                  <a:pt x="5" y="1"/>
                </a:lnTo>
                <a:lnTo>
                  <a:pt x="8" y="0"/>
                </a:lnTo>
                <a:lnTo>
                  <a:pt x="9" y="0"/>
                </a:lnTo>
                <a:lnTo>
                  <a:pt x="11" y="0"/>
                </a:lnTo>
                <a:lnTo>
                  <a:pt x="11" y="4"/>
                </a:lnTo>
                <a:close/>
                <a:moveTo>
                  <a:pt x="6" y="14"/>
                </a:moveTo>
                <a:lnTo>
                  <a:pt x="6" y="14"/>
                </a:lnTo>
                <a:lnTo>
                  <a:pt x="8" y="14"/>
                </a:lnTo>
                <a:lnTo>
                  <a:pt x="9" y="12"/>
                </a:lnTo>
                <a:lnTo>
                  <a:pt x="8" y="11"/>
                </a:lnTo>
                <a:lnTo>
                  <a:pt x="6" y="9"/>
                </a:lnTo>
                <a:lnTo>
                  <a:pt x="6" y="11"/>
                </a:lnTo>
                <a:lnTo>
                  <a:pt x="6" y="12"/>
                </a:lnTo>
                <a:lnTo>
                  <a:pt x="6" y="1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9" name="Freeform 133"/>
          <p:cNvSpPr>
            <a:spLocks/>
          </p:cNvSpPr>
          <p:nvPr/>
        </p:nvSpPr>
        <p:spPr bwMode="auto">
          <a:xfrm>
            <a:off x="8002589" y="2604864"/>
            <a:ext cx="22225" cy="26987"/>
          </a:xfrm>
          <a:custGeom>
            <a:avLst/>
            <a:gdLst>
              <a:gd name="T0" fmla="*/ 17641888 w 14"/>
              <a:gd name="T1" fmla="*/ 42842656 h 17"/>
              <a:gd name="T2" fmla="*/ 17641888 w 14"/>
              <a:gd name="T3" fmla="*/ 42842656 h 17"/>
              <a:gd name="T4" fmla="*/ 10080625 w 14"/>
              <a:gd name="T5" fmla="*/ 42842656 h 17"/>
              <a:gd name="T6" fmla="*/ 7561263 w 14"/>
              <a:gd name="T7" fmla="*/ 40321753 h 17"/>
              <a:gd name="T8" fmla="*/ 7561263 w 14"/>
              <a:gd name="T9" fmla="*/ 40321753 h 17"/>
              <a:gd name="T10" fmla="*/ 2520950 w 14"/>
              <a:gd name="T11" fmla="*/ 35281534 h 17"/>
              <a:gd name="T12" fmla="*/ 0 w 14"/>
              <a:gd name="T13" fmla="*/ 27721999 h 17"/>
              <a:gd name="T14" fmla="*/ 0 w 14"/>
              <a:gd name="T15" fmla="*/ 27721999 h 17"/>
              <a:gd name="T16" fmla="*/ 0 w 14"/>
              <a:gd name="T17" fmla="*/ 27721999 h 17"/>
              <a:gd name="T18" fmla="*/ 0 w 14"/>
              <a:gd name="T19" fmla="*/ 27721999 h 17"/>
              <a:gd name="T20" fmla="*/ 0 w 14"/>
              <a:gd name="T21" fmla="*/ 20160876 h 17"/>
              <a:gd name="T22" fmla="*/ 2520950 w 14"/>
              <a:gd name="T23" fmla="*/ 12601342 h 17"/>
              <a:gd name="T24" fmla="*/ 2520950 w 14"/>
              <a:gd name="T25" fmla="*/ 12601342 h 17"/>
              <a:gd name="T26" fmla="*/ 7561263 w 14"/>
              <a:gd name="T27" fmla="*/ 7561122 h 17"/>
              <a:gd name="T28" fmla="*/ 7561263 w 14"/>
              <a:gd name="T29" fmla="*/ 7561122 h 17"/>
              <a:gd name="T30" fmla="*/ 10080625 w 14"/>
              <a:gd name="T31" fmla="*/ 5040219 h 17"/>
              <a:gd name="T32" fmla="*/ 17641888 w 14"/>
              <a:gd name="T33" fmla="*/ 0 h 17"/>
              <a:gd name="T34" fmla="*/ 17641888 w 14"/>
              <a:gd name="T35" fmla="*/ 0 h 17"/>
              <a:gd name="T36" fmla="*/ 22682200 w 14"/>
              <a:gd name="T37" fmla="*/ 5040219 h 17"/>
              <a:gd name="T38" fmla="*/ 22682200 w 14"/>
              <a:gd name="T39" fmla="*/ 5040219 h 17"/>
              <a:gd name="T40" fmla="*/ 30241875 w 14"/>
              <a:gd name="T41" fmla="*/ 5040219 h 17"/>
              <a:gd name="T42" fmla="*/ 30241875 w 14"/>
              <a:gd name="T43" fmla="*/ 5040219 h 17"/>
              <a:gd name="T44" fmla="*/ 35282188 w 14"/>
              <a:gd name="T45" fmla="*/ 7561122 h 17"/>
              <a:gd name="T46" fmla="*/ 35282188 w 14"/>
              <a:gd name="T47" fmla="*/ 12601342 h 17"/>
              <a:gd name="T48" fmla="*/ 35282188 w 14"/>
              <a:gd name="T49" fmla="*/ 12601342 h 17"/>
              <a:gd name="T50" fmla="*/ 35282188 w 14"/>
              <a:gd name="T51" fmla="*/ 20160876 h 17"/>
              <a:gd name="T52" fmla="*/ 35282188 w 14"/>
              <a:gd name="T53" fmla="*/ 20160876 h 17"/>
              <a:gd name="T54" fmla="*/ 35282188 w 14"/>
              <a:gd name="T55" fmla="*/ 27721999 h 17"/>
              <a:gd name="T56" fmla="*/ 35282188 w 14"/>
              <a:gd name="T57" fmla="*/ 27721999 h 17"/>
              <a:gd name="T58" fmla="*/ 30241875 w 14"/>
              <a:gd name="T59" fmla="*/ 40321753 h 17"/>
              <a:gd name="T60" fmla="*/ 30241875 w 14"/>
              <a:gd name="T61" fmla="*/ 40321753 h 17"/>
              <a:gd name="T62" fmla="*/ 27722513 w 14"/>
              <a:gd name="T63" fmla="*/ 42842656 h 17"/>
              <a:gd name="T64" fmla="*/ 17641888 w 14"/>
              <a:gd name="T65" fmla="*/ 42842656 h 17"/>
              <a:gd name="T66" fmla="*/ 17641888 w 14"/>
              <a:gd name="T67" fmla="*/ 42842656 h 17"/>
              <a:gd name="T68" fmla="*/ 17641888 w 14"/>
              <a:gd name="T69" fmla="*/ 42842656 h 17"/>
              <a:gd name="T70" fmla="*/ 17641888 w 14"/>
              <a:gd name="T71" fmla="*/ 42842656 h 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4" h="17">
                <a:moveTo>
                  <a:pt x="7" y="17"/>
                </a:moveTo>
                <a:lnTo>
                  <a:pt x="7" y="17"/>
                </a:lnTo>
                <a:lnTo>
                  <a:pt x="4" y="17"/>
                </a:lnTo>
                <a:lnTo>
                  <a:pt x="3" y="16"/>
                </a:lnTo>
                <a:lnTo>
                  <a:pt x="1" y="14"/>
                </a:lnTo>
                <a:lnTo>
                  <a:pt x="0" y="11"/>
                </a:lnTo>
                <a:lnTo>
                  <a:pt x="0" y="8"/>
                </a:lnTo>
                <a:lnTo>
                  <a:pt x="1" y="5"/>
                </a:lnTo>
                <a:lnTo>
                  <a:pt x="3" y="3"/>
                </a:lnTo>
                <a:lnTo>
                  <a:pt x="4" y="2"/>
                </a:lnTo>
                <a:lnTo>
                  <a:pt x="7" y="0"/>
                </a:lnTo>
                <a:lnTo>
                  <a:pt x="9" y="2"/>
                </a:lnTo>
                <a:lnTo>
                  <a:pt x="12" y="2"/>
                </a:lnTo>
                <a:lnTo>
                  <a:pt x="14" y="3"/>
                </a:lnTo>
                <a:lnTo>
                  <a:pt x="14" y="5"/>
                </a:lnTo>
                <a:lnTo>
                  <a:pt x="14" y="8"/>
                </a:lnTo>
                <a:lnTo>
                  <a:pt x="14" y="11"/>
                </a:lnTo>
                <a:lnTo>
                  <a:pt x="12" y="16"/>
                </a:lnTo>
                <a:lnTo>
                  <a:pt x="11" y="17"/>
                </a:lnTo>
                <a:lnTo>
                  <a:pt x="7" y="1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0" name="Freeform 134"/>
          <p:cNvSpPr>
            <a:spLocks noEditPoints="1"/>
          </p:cNvSpPr>
          <p:nvPr/>
        </p:nvSpPr>
        <p:spPr bwMode="auto">
          <a:xfrm>
            <a:off x="8032751" y="2760439"/>
            <a:ext cx="22225" cy="25400"/>
          </a:xfrm>
          <a:custGeom>
            <a:avLst/>
            <a:gdLst>
              <a:gd name="T0" fmla="*/ 35282188 w 14"/>
              <a:gd name="T1" fmla="*/ 20161250 h 16"/>
              <a:gd name="T2" fmla="*/ 35282188 w 14"/>
              <a:gd name="T3" fmla="*/ 20161250 h 16"/>
              <a:gd name="T4" fmla="*/ 30241875 w 14"/>
              <a:gd name="T5" fmla="*/ 30241875 h 16"/>
              <a:gd name="T6" fmla="*/ 30241875 w 14"/>
              <a:gd name="T7" fmla="*/ 30241875 h 16"/>
              <a:gd name="T8" fmla="*/ 22682200 w 14"/>
              <a:gd name="T9" fmla="*/ 40322500 h 16"/>
              <a:gd name="T10" fmla="*/ 22682200 w 14"/>
              <a:gd name="T11" fmla="*/ 40322500 h 16"/>
              <a:gd name="T12" fmla="*/ 22682200 w 14"/>
              <a:gd name="T13" fmla="*/ 40322500 h 16"/>
              <a:gd name="T14" fmla="*/ 22682200 w 14"/>
              <a:gd name="T15" fmla="*/ 40322500 h 16"/>
              <a:gd name="T16" fmla="*/ 15120938 w 14"/>
              <a:gd name="T17" fmla="*/ 40322500 h 16"/>
              <a:gd name="T18" fmla="*/ 15120938 w 14"/>
              <a:gd name="T19" fmla="*/ 40322500 h 16"/>
              <a:gd name="T20" fmla="*/ 2520950 w 14"/>
              <a:gd name="T21" fmla="*/ 35282188 h 16"/>
              <a:gd name="T22" fmla="*/ 0 w 14"/>
              <a:gd name="T23" fmla="*/ 22682200 h 16"/>
              <a:gd name="T24" fmla="*/ 0 w 14"/>
              <a:gd name="T25" fmla="*/ 22682200 h 16"/>
              <a:gd name="T26" fmla="*/ 0 w 14"/>
              <a:gd name="T27" fmla="*/ 12601575 h 16"/>
              <a:gd name="T28" fmla="*/ 2520950 w 14"/>
              <a:gd name="T29" fmla="*/ 2520950 h 16"/>
              <a:gd name="T30" fmla="*/ 2520950 w 14"/>
              <a:gd name="T31" fmla="*/ 2520950 h 16"/>
              <a:gd name="T32" fmla="*/ 10080625 w 14"/>
              <a:gd name="T33" fmla="*/ 0 h 16"/>
              <a:gd name="T34" fmla="*/ 15120938 w 14"/>
              <a:gd name="T35" fmla="*/ 0 h 16"/>
              <a:gd name="T36" fmla="*/ 15120938 w 14"/>
              <a:gd name="T37" fmla="*/ 0 h 16"/>
              <a:gd name="T38" fmla="*/ 22682200 w 14"/>
              <a:gd name="T39" fmla="*/ 0 h 16"/>
              <a:gd name="T40" fmla="*/ 22682200 w 14"/>
              <a:gd name="T41" fmla="*/ 0 h 16"/>
              <a:gd name="T42" fmla="*/ 30241875 w 14"/>
              <a:gd name="T43" fmla="*/ 7561263 h 16"/>
              <a:gd name="T44" fmla="*/ 35282188 w 14"/>
              <a:gd name="T45" fmla="*/ 20161250 h 16"/>
              <a:gd name="T46" fmla="*/ 35282188 w 14"/>
              <a:gd name="T47" fmla="*/ 20161250 h 16"/>
              <a:gd name="T48" fmla="*/ 7561263 w 14"/>
              <a:gd name="T49" fmla="*/ 20161250 h 16"/>
              <a:gd name="T50" fmla="*/ 7561263 w 14"/>
              <a:gd name="T51" fmla="*/ 20161250 h 16"/>
              <a:gd name="T52" fmla="*/ 7561263 w 14"/>
              <a:gd name="T53" fmla="*/ 15120938 h 16"/>
              <a:gd name="T54" fmla="*/ 7561263 w 14"/>
              <a:gd name="T55" fmla="*/ 15120938 h 16"/>
              <a:gd name="T56" fmla="*/ 10080625 w 14"/>
              <a:gd name="T57" fmla="*/ 7561263 h 16"/>
              <a:gd name="T58" fmla="*/ 10080625 w 14"/>
              <a:gd name="T59" fmla="*/ 7561263 h 16"/>
              <a:gd name="T60" fmla="*/ 7561263 w 14"/>
              <a:gd name="T61" fmla="*/ 12601575 h 16"/>
              <a:gd name="T62" fmla="*/ 7561263 w 14"/>
              <a:gd name="T63" fmla="*/ 20161250 h 16"/>
              <a:gd name="T64" fmla="*/ 7561263 w 14"/>
              <a:gd name="T65" fmla="*/ 20161250 h 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4" h="16">
                <a:moveTo>
                  <a:pt x="14" y="8"/>
                </a:moveTo>
                <a:lnTo>
                  <a:pt x="14" y="8"/>
                </a:lnTo>
                <a:lnTo>
                  <a:pt x="12" y="12"/>
                </a:lnTo>
                <a:lnTo>
                  <a:pt x="9" y="16"/>
                </a:lnTo>
                <a:lnTo>
                  <a:pt x="6" y="16"/>
                </a:lnTo>
                <a:lnTo>
                  <a:pt x="1" y="14"/>
                </a:lnTo>
                <a:lnTo>
                  <a:pt x="0" y="9"/>
                </a:lnTo>
                <a:lnTo>
                  <a:pt x="0" y="5"/>
                </a:lnTo>
                <a:lnTo>
                  <a:pt x="1" y="1"/>
                </a:lnTo>
                <a:lnTo>
                  <a:pt x="4" y="0"/>
                </a:lnTo>
                <a:lnTo>
                  <a:pt x="6" y="0"/>
                </a:lnTo>
                <a:lnTo>
                  <a:pt x="9" y="0"/>
                </a:lnTo>
                <a:lnTo>
                  <a:pt x="12" y="3"/>
                </a:lnTo>
                <a:lnTo>
                  <a:pt x="14" y="8"/>
                </a:lnTo>
                <a:close/>
                <a:moveTo>
                  <a:pt x="3" y="8"/>
                </a:moveTo>
                <a:lnTo>
                  <a:pt x="3" y="8"/>
                </a:lnTo>
                <a:lnTo>
                  <a:pt x="3" y="6"/>
                </a:lnTo>
                <a:lnTo>
                  <a:pt x="4" y="3"/>
                </a:lnTo>
                <a:lnTo>
                  <a:pt x="3" y="5"/>
                </a:lnTo>
                <a:lnTo>
                  <a:pt x="3" y="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1" name="Freeform 135"/>
          <p:cNvSpPr>
            <a:spLocks/>
          </p:cNvSpPr>
          <p:nvPr/>
        </p:nvSpPr>
        <p:spPr bwMode="auto">
          <a:xfrm>
            <a:off x="8064500" y="2762026"/>
            <a:ext cx="20638" cy="28575"/>
          </a:xfrm>
          <a:custGeom>
            <a:avLst/>
            <a:gdLst>
              <a:gd name="T0" fmla="*/ 32763619 w 13"/>
              <a:gd name="T1" fmla="*/ 20161250 h 18"/>
              <a:gd name="T2" fmla="*/ 32763619 w 13"/>
              <a:gd name="T3" fmla="*/ 20161250 h 18"/>
              <a:gd name="T4" fmla="*/ 27723184 w 13"/>
              <a:gd name="T5" fmla="*/ 32762825 h 18"/>
              <a:gd name="T6" fmla="*/ 27723184 w 13"/>
              <a:gd name="T7" fmla="*/ 32762825 h 18"/>
              <a:gd name="T8" fmla="*/ 25202173 w 13"/>
              <a:gd name="T9" fmla="*/ 40322500 h 18"/>
              <a:gd name="T10" fmla="*/ 25202173 w 13"/>
              <a:gd name="T11" fmla="*/ 40322500 h 18"/>
              <a:gd name="T12" fmla="*/ 15121304 w 13"/>
              <a:gd name="T13" fmla="*/ 45362813 h 18"/>
              <a:gd name="T14" fmla="*/ 7561446 w 13"/>
              <a:gd name="T15" fmla="*/ 40322500 h 18"/>
              <a:gd name="T16" fmla="*/ 7561446 w 13"/>
              <a:gd name="T17" fmla="*/ 40322500 h 18"/>
              <a:gd name="T18" fmla="*/ 5040435 w 13"/>
              <a:gd name="T19" fmla="*/ 37803138 h 18"/>
              <a:gd name="T20" fmla="*/ 0 w 13"/>
              <a:gd name="T21" fmla="*/ 27722513 h 18"/>
              <a:gd name="T22" fmla="*/ 0 w 13"/>
              <a:gd name="T23" fmla="*/ 27722513 h 18"/>
              <a:gd name="T24" fmla="*/ 0 w 13"/>
              <a:gd name="T25" fmla="*/ 25201563 h 18"/>
              <a:gd name="T26" fmla="*/ 0 w 13"/>
              <a:gd name="T27" fmla="*/ 25201563 h 18"/>
              <a:gd name="T28" fmla="*/ 0 w 13"/>
              <a:gd name="T29" fmla="*/ 17641888 h 18"/>
              <a:gd name="T30" fmla="*/ 0 w 13"/>
              <a:gd name="T31" fmla="*/ 17641888 h 18"/>
              <a:gd name="T32" fmla="*/ 5040435 w 13"/>
              <a:gd name="T33" fmla="*/ 12601575 h 18"/>
              <a:gd name="T34" fmla="*/ 5040435 w 13"/>
              <a:gd name="T35" fmla="*/ 12601575 h 18"/>
              <a:gd name="T36" fmla="*/ 5040435 w 13"/>
              <a:gd name="T37" fmla="*/ 10080625 h 18"/>
              <a:gd name="T38" fmla="*/ 5040435 w 13"/>
              <a:gd name="T39" fmla="*/ 10080625 h 18"/>
              <a:gd name="T40" fmla="*/ 7561446 w 13"/>
              <a:gd name="T41" fmla="*/ 0 h 18"/>
              <a:gd name="T42" fmla="*/ 15121304 w 13"/>
              <a:gd name="T43" fmla="*/ 0 h 18"/>
              <a:gd name="T44" fmla="*/ 15121304 w 13"/>
              <a:gd name="T45" fmla="*/ 0 h 18"/>
              <a:gd name="T46" fmla="*/ 32763619 w 13"/>
              <a:gd name="T47" fmla="*/ 10080625 h 18"/>
              <a:gd name="T48" fmla="*/ 32763619 w 13"/>
              <a:gd name="T49" fmla="*/ 10080625 h 18"/>
              <a:gd name="T50" fmla="*/ 32763619 w 13"/>
              <a:gd name="T51" fmla="*/ 12601575 h 18"/>
              <a:gd name="T52" fmla="*/ 32763619 w 13"/>
              <a:gd name="T53" fmla="*/ 20161250 h 18"/>
              <a:gd name="T54" fmla="*/ 32763619 w 13"/>
              <a:gd name="T55" fmla="*/ 20161250 h 1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3" h="18">
                <a:moveTo>
                  <a:pt x="13" y="8"/>
                </a:moveTo>
                <a:lnTo>
                  <a:pt x="13" y="8"/>
                </a:lnTo>
                <a:lnTo>
                  <a:pt x="11" y="13"/>
                </a:lnTo>
                <a:lnTo>
                  <a:pt x="10" y="16"/>
                </a:lnTo>
                <a:lnTo>
                  <a:pt x="6" y="18"/>
                </a:lnTo>
                <a:lnTo>
                  <a:pt x="3" y="16"/>
                </a:lnTo>
                <a:lnTo>
                  <a:pt x="2" y="15"/>
                </a:lnTo>
                <a:lnTo>
                  <a:pt x="0" y="11"/>
                </a:lnTo>
                <a:lnTo>
                  <a:pt x="0" y="10"/>
                </a:lnTo>
                <a:lnTo>
                  <a:pt x="0" y="7"/>
                </a:lnTo>
                <a:lnTo>
                  <a:pt x="2" y="5"/>
                </a:lnTo>
                <a:lnTo>
                  <a:pt x="2" y="4"/>
                </a:lnTo>
                <a:lnTo>
                  <a:pt x="3" y="0"/>
                </a:lnTo>
                <a:lnTo>
                  <a:pt x="6" y="0"/>
                </a:lnTo>
                <a:lnTo>
                  <a:pt x="13" y="4"/>
                </a:lnTo>
                <a:lnTo>
                  <a:pt x="13" y="5"/>
                </a:lnTo>
                <a:lnTo>
                  <a:pt x="13" y="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2" name="Freeform 136"/>
          <p:cNvSpPr>
            <a:spLocks noEditPoints="1"/>
          </p:cNvSpPr>
          <p:nvPr/>
        </p:nvSpPr>
        <p:spPr bwMode="auto">
          <a:xfrm>
            <a:off x="8069264" y="2519139"/>
            <a:ext cx="20637" cy="23812"/>
          </a:xfrm>
          <a:custGeom>
            <a:avLst/>
            <a:gdLst>
              <a:gd name="T0" fmla="*/ 32762031 w 13"/>
              <a:gd name="T1" fmla="*/ 20160827 h 15"/>
              <a:gd name="T2" fmla="*/ 32762031 w 13"/>
              <a:gd name="T3" fmla="*/ 20160827 h 15"/>
              <a:gd name="T4" fmla="*/ 27721841 w 13"/>
              <a:gd name="T5" fmla="*/ 32762137 h 15"/>
              <a:gd name="T6" fmla="*/ 27721841 w 13"/>
              <a:gd name="T7" fmla="*/ 32762137 h 15"/>
              <a:gd name="T8" fmla="*/ 25200952 w 13"/>
              <a:gd name="T9" fmla="*/ 37802344 h 15"/>
              <a:gd name="T10" fmla="*/ 17641460 w 13"/>
              <a:gd name="T11" fmla="*/ 37802344 h 15"/>
              <a:gd name="T12" fmla="*/ 17641460 w 13"/>
              <a:gd name="T13" fmla="*/ 37802344 h 15"/>
              <a:gd name="T14" fmla="*/ 12601270 w 13"/>
              <a:gd name="T15" fmla="*/ 37802344 h 15"/>
              <a:gd name="T16" fmla="*/ 12601270 w 13"/>
              <a:gd name="T17" fmla="*/ 37802344 h 15"/>
              <a:gd name="T18" fmla="*/ 5040190 w 13"/>
              <a:gd name="T19" fmla="*/ 37802344 h 15"/>
              <a:gd name="T20" fmla="*/ 0 w 13"/>
              <a:gd name="T21" fmla="*/ 27721930 h 15"/>
              <a:gd name="T22" fmla="*/ 0 w 13"/>
              <a:gd name="T23" fmla="*/ 27721930 h 15"/>
              <a:gd name="T24" fmla="*/ 0 w 13"/>
              <a:gd name="T25" fmla="*/ 25201033 h 15"/>
              <a:gd name="T26" fmla="*/ 0 w 13"/>
              <a:gd name="T27" fmla="*/ 25201033 h 15"/>
              <a:gd name="T28" fmla="*/ 0 w 13"/>
              <a:gd name="T29" fmla="*/ 17641517 h 15"/>
              <a:gd name="T30" fmla="*/ 0 w 13"/>
              <a:gd name="T31" fmla="*/ 12601310 h 15"/>
              <a:gd name="T32" fmla="*/ 0 w 13"/>
              <a:gd name="T33" fmla="*/ 12601310 h 15"/>
              <a:gd name="T34" fmla="*/ 5040190 w 13"/>
              <a:gd name="T35" fmla="*/ 5040207 h 15"/>
              <a:gd name="T36" fmla="*/ 5040190 w 13"/>
              <a:gd name="T37" fmla="*/ 5040207 h 15"/>
              <a:gd name="T38" fmla="*/ 7561079 w 13"/>
              <a:gd name="T39" fmla="*/ 0 h 15"/>
              <a:gd name="T40" fmla="*/ 12601270 w 13"/>
              <a:gd name="T41" fmla="*/ 0 h 15"/>
              <a:gd name="T42" fmla="*/ 12601270 w 13"/>
              <a:gd name="T43" fmla="*/ 0 h 15"/>
              <a:gd name="T44" fmla="*/ 27721841 w 13"/>
              <a:gd name="T45" fmla="*/ 10080413 h 15"/>
              <a:gd name="T46" fmla="*/ 27721841 w 13"/>
              <a:gd name="T47" fmla="*/ 10080413 h 15"/>
              <a:gd name="T48" fmla="*/ 32762031 w 13"/>
              <a:gd name="T49" fmla="*/ 12601310 h 15"/>
              <a:gd name="T50" fmla="*/ 32762031 w 13"/>
              <a:gd name="T51" fmla="*/ 20160827 h 15"/>
              <a:gd name="T52" fmla="*/ 32762031 w 13"/>
              <a:gd name="T53" fmla="*/ 20160827 h 15"/>
              <a:gd name="T54" fmla="*/ 20160762 w 13"/>
              <a:gd name="T55" fmla="*/ 27721930 h 15"/>
              <a:gd name="T56" fmla="*/ 20160762 w 13"/>
              <a:gd name="T57" fmla="*/ 27721930 h 15"/>
              <a:gd name="T58" fmla="*/ 25200952 w 13"/>
              <a:gd name="T59" fmla="*/ 25201033 h 15"/>
              <a:gd name="T60" fmla="*/ 25200952 w 13"/>
              <a:gd name="T61" fmla="*/ 17641517 h 15"/>
              <a:gd name="T62" fmla="*/ 25200952 w 13"/>
              <a:gd name="T63" fmla="*/ 17641517 h 15"/>
              <a:gd name="T64" fmla="*/ 20160762 w 13"/>
              <a:gd name="T65" fmla="*/ 20160827 h 15"/>
              <a:gd name="T66" fmla="*/ 20160762 w 13"/>
              <a:gd name="T67" fmla="*/ 20160827 h 15"/>
              <a:gd name="T68" fmla="*/ 20160762 w 13"/>
              <a:gd name="T69" fmla="*/ 27721930 h 15"/>
              <a:gd name="T70" fmla="*/ 20160762 w 13"/>
              <a:gd name="T71" fmla="*/ 27721930 h 1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3" h="15">
                <a:moveTo>
                  <a:pt x="13" y="8"/>
                </a:moveTo>
                <a:lnTo>
                  <a:pt x="13" y="8"/>
                </a:lnTo>
                <a:lnTo>
                  <a:pt x="11" y="13"/>
                </a:lnTo>
                <a:lnTo>
                  <a:pt x="10" y="15"/>
                </a:lnTo>
                <a:lnTo>
                  <a:pt x="7" y="15"/>
                </a:lnTo>
                <a:lnTo>
                  <a:pt x="5" y="15"/>
                </a:lnTo>
                <a:lnTo>
                  <a:pt x="2" y="15"/>
                </a:lnTo>
                <a:lnTo>
                  <a:pt x="0" y="11"/>
                </a:lnTo>
                <a:lnTo>
                  <a:pt x="0" y="10"/>
                </a:lnTo>
                <a:lnTo>
                  <a:pt x="0" y="7"/>
                </a:lnTo>
                <a:lnTo>
                  <a:pt x="0" y="5"/>
                </a:lnTo>
                <a:lnTo>
                  <a:pt x="2" y="2"/>
                </a:lnTo>
                <a:lnTo>
                  <a:pt x="3" y="0"/>
                </a:lnTo>
                <a:lnTo>
                  <a:pt x="5" y="0"/>
                </a:lnTo>
                <a:lnTo>
                  <a:pt x="11" y="4"/>
                </a:lnTo>
                <a:lnTo>
                  <a:pt x="13" y="5"/>
                </a:lnTo>
                <a:lnTo>
                  <a:pt x="13" y="8"/>
                </a:lnTo>
                <a:close/>
                <a:moveTo>
                  <a:pt x="8" y="11"/>
                </a:moveTo>
                <a:lnTo>
                  <a:pt x="8" y="11"/>
                </a:lnTo>
                <a:lnTo>
                  <a:pt x="10" y="10"/>
                </a:lnTo>
                <a:lnTo>
                  <a:pt x="10" y="7"/>
                </a:lnTo>
                <a:lnTo>
                  <a:pt x="8" y="8"/>
                </a:lnTo>
                <a:lnTo>
                  <a:pt x="8" y="1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3" name="Freeform 137"/>
          <p:cNvSpPr>
            <a:spLocks noEditPoints="1"/>
          </p:cNvSpPr>
          <p:nvPr/>
        </p:nvSpPr>
        <p:spPr bwMode="auto">
          <a:xfrm>
            <a:off x="8099425" y="2423889"/>
            <a:ext cx="33338" cy="33337"/>
          </a:xfrm>
          <a:custGeom>
            <a:avLst/>
            <a:gdLst>
              <a:gd name="T0" fmla="*/ 27722928 w 21"/>
              <a:gd name="T1" fmla="*/ 0 h 21"/>
              <a:gd name="T2" fmla="*/ 27722928 w 21"/>
              <a:gd name="T3" fmla="*/ 0 h 21"/>
              <a:gd name="T4" fmla="*/ 32763316 w 21"/>
              <a:gd name="T5" fmla="*/ 0 h 21"/>
              <a:gd name="T6" fmla="*/ 32763316 w 21"/>
              <a:gd name="T7" fmla="*/ 0 h 21"/>
              <a:gd name="T8" fmla="*/ 40323105 w 21"/>
              <a:gd name="T9" fmla="*/ 0 h 21"/>
              <a:gd name="T10" fmla="*/ 42844093 w 21"/>
              <a:gd name="T11" fmla="*/ 5040237 h 21"/>
              <a:gd name="T12" fmla="*/ 42844093 w 21"/>
              <a:gd name="T13" fmla="*/ 5040237 h 21"/>
              <a:gd name="T14" fmla="*/ 52924869 w 21"/>
              <a:gd name="T15" fmla="*/ 17641623 h 21"/>
              <a:gd name="T16" fmla="*/ 52924869 w 21"/>
              <a:gd name="T17" fmla="*/ 17641623 h 21"/>
              <a:gd name="T18" fmla="*/ 52924869 w 21"/>
              <a:gd name="T19" fmla="*/ 25201185 h 21"/>
              <a:gd name="T20" fmla="*/ 52924869 w 21"/>
              <a:gd name="T21" fmla="*/ 25201185 h 21"/>
              <a:gd name="T22" fmla="*/ 52924869 w 21"/>
              <a:gd name="T23" fmla="*/ 32762334 h 21"/>
              <a:gd name="T24" fmla="*/ 42844093 w 21"/>
              <a:gd name="T25" fmla="*/ 40321895 h 21"/>
              <a:gd name="T26" fmla="*/ 40323105 w 21"/>
              <a:gd name="T27" fmla="*/ 47883044 h 21"/>
              <a:gd name="T28" fmla="*/ 27722928 w 21"/>
              <a:gd name="T29" fmla="*/ 52923281 h 21"/>
              <a:gd name="T30" fmla="*/ 27722928 w 21"/>
              <a:gd name="T31" fmla="*/ 52923281 h 21"/>
              <a:gd name="T32" fmla="*/ 12601764 w 21"/>
              <a:gd name="T33" fmla="*/ 47883044 h 21"/>
              <a:gd name="T34" fmla="*/ 5040388 w 21"/>
              <a:gd name="T35" fmla="*/ 37802571 h 21"/>
              <a:gd name="T36" fmla="*/ 5040388 w 21"/>
              <a:gd name="T37" fmla="*/ 37802571 h 21"/>
              <a:gd name="T38" fmla="*/ 0 w 21"/>
              <a:gd name="T39" fmla="*/ 25201185 h 21"/>
              <a:gd name="T40" fmla="*/ 0 w 21"/>
              <a:gd name="T41" fmla="*/ 25201185 h 21"/>
              <a:gd name="T42" fmla="*/ 5040388 w 21"/>
              <a:gd name="T43" fmla="*/ 17641623 h 21"/>
              <a:gd name="T44" fmla="*/ 7561376 w 21"/>
              <a:gd name="T45" fmla="*/ 10080474 h 21"/>
              <a:gd name="T46" fmla="*/ 7561376 w 21"/>
              <a:gd name="T47" fmla="*/ 10080474 h 21"/>
              <a:gd name="T48" fmla="*/ 12601764 w 21"/>
              <a:gd name="T49" fmla="*/ 5040237 h 21"/>
              <a:gd name="T50" fmla="*/ 12601764 w 21"/>
              <a:gd name="T51" fmla="*/ 5040237 h 21"/>
              <a:gd name="T52" fmla="*/ 20161552 w 21"/>
              <a:gd name="T53" fmla="*/ 0 h 21"/>
              <a:gd name="T54" fmla="*/ 27722928 w 21"/>
              <a:gd name="T55" fmla="*/ 0 h 21"/>
              <a:gd name="T56" fmla="*/ 27722928 w 21"/>
              <a:gd name="T57" fmla="*/ 0 h 21"/>
              <a:gd name="T58" fmla="*/ 12601764 w 21"/>
              <a:gd name="T59" fmla="*/ 37802571 h 21"/>
              <a:gd name="T60" fmla="*/ 12601764 w 21"/>
              <a:gd name="T61" fmla="*/ 37802571 h 21"/>
              <a:gd name="T62" fmla="*/ 7561376 w 21"/>
              <a:gd name="T63" fmla="*/ 32762334 h 21"/>
              <a:gd name="T64" fmla="*/ 7561376 w 21"/>
              <a:gd name="T65" fmla="*/ 27722097 h 21"/>
              <a:gd name="T66" fmla="*/ 7561376 w 21"/>
              <a:gd name="T67" fmla="*/ 27722097 h 21"/>
              <a:gd name="T68" fmla="*/ 7561376 w 21"/>
              <a:gd name="T69" fmla="*/ 32762334 h 21"/>
              <a:gd name="T70" fmla="*/ 12601764 w 21"/>
              <a:gd name="T71" fmla="*/ 37802571 h 21"/>
              <a:gd name="T72" fmla="*/ 12601764 w 21"/>
              <a:gd name="T73" fmla="*/ 37802571 h 21"/>
              <a:gd name="T74" fmla="*/ 32763316 w 21"/>
              <a:gd name="T75" fmla="*/ 25201185 h 21"/>
              <a:gd name="T76" fmla="*/ 32763316 w 21"/>
              <a:gd name="T77" fmla="*/ 25201185 h 21"/>
              <a:gd name="T78" fmla="*/ 27722928 w 21"/>
              <a:gd name="T79" fmla="*/ 25201185 h 21"/>
              <a:gd name="T80" fmla="*/ 27722928 w 21"/>
              <a:gd name="T81" fmla="*/ 25201185 h 21"/>
              <a:gd name="T82" fmla="*/ 32763316 w 21"/>
              <a:gd name="T83" fmla="*/ 27722097 h 21"/>
              <a:gd name="T84" fmla="*/ 32763316 w 21"/>
              <a:gd name="T85" fmla="*/ 27722097 h 21"/>
              <a:gd name="T86" fmla="*/ 32763316 w 21"/>
              <a:gd name="T87" fmla="*/ 25201185 h 21"/>
              <a:gd name="T88" fmla="*/ 32763316 w 21"/>
              <a:gd name="T89" fmla="*/ 25201185 h 21"/>
              <a:gd name="T90" fmla="*/ 25201940 w 21"/>
              <a:gd name="T91" fmla="*/ 37802571 h 21"/>
              <a:gd name="T92" fmla="*/ 25201940 w 21"/>
              <a:gd name="T93" fmla="*/ 37802571 h 21"/>
              <a:gd name="T94" fmla="*/ 25201940 w 21"/>
              <a:gd name="T95" fmla="*/ 32762334 h 21"/>
              <a:gd name="T96" fmla="*/ 25201940 w 21"/>
              <a:gd name="T97" fmla="*/ 32762334 h 21"/>
              <a:gd name="T98" fmla="*/ 25201940 w 21"/>
              <a:gd name="T99" fmla="*/ 32762334 h 21"/>
              <a:gd name="T100" fmla="*/ 25201940 w 21"/>
              <a:gd name="T101" fmla="*/ 32762334 h 21"/>
              <a:gd name="T102" fmla="*/ 25201940 w 21"/>
              <a:gd name="T103" fmla="*/ 32762334 h 21"/>
              <a:gd name="T104" fmla="*/ 25201940 w 21"/>
              <a:gd name="T105" fmla="*/ 32762334 h 21"/>
              <a:gd name="T106" fmla="*/ 25201940 w 21"/>
              <a:gd name="T107" fmla="*/ 37802571 h 21"/>
              <a:gd name="T108" fmla="*/ 25201940 w 21"/>
              <a:gd name="T109" fmla="*/ 37802571 h 2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" h="21">
                <a:moveTo>
                  <a:pt x="11" y="0"/>
                </a:moveTo>
                <a:lnTo>
                  <a:pt x="11" y="0"/>
                </a:lnTo>
                <a:lnTo>
                  <a:pt x="13" y="0"/>
                </a:lnTo>
                <a:lnTo>
                  <a:pt x="16" y="0"/>
                </a:lnTo>
                <a:lnTo>
                  <a:pt x="17" y="2"/>
                </a:lnTo>
                <a:lnTo>
                  <a:pt x="21" y="7"/>
                </a:lnTo>
                <a:lnTo>
                  <a:pt x="21" y="10"/>
                </a:lnTo>
                <a:lnTo>
                  <a:pt x="21" y="13"/>
                </a:lnTo>
                <a:lnTo>
                  <a:pt x="17" y="16"/>
                </a:lnTo>
                <a:lnTo>
                  <a:pt x="16" y="19"/>
                </a:lnTo>
                <a:lnTo>
                  <a:pt x="11" y="21"/>
                </a:lnTo>
                <a:lnTo>
                  <a:pt x="5" y="19"/>
                </a:lnTo>
                <a:lnTo>
                  <a:pt x="2" y="15"/>
                </a:lnTo>
                <a:lnTo>
                  <a:pt x="0" y="10"/>
                </a:lnTo>
                <a:lnTo>
                  <a:pt x="2" y="7"/>
                </a:lnTo>
                <a:lnTo>
                  <a:pt x="3" y="4"/>
                </a:lnTo>
                <a:lnTo>
                  <a:pt x="5" y="2"/>
                </a:lnTo>
                <a:lnTo>
                  <a:pt x="8" y="0"/>
                </a:lnTo>
                <a:lnTo>
                  <a:pt x="11" y="0"/>
                </a:lnTo>
                <a:close/>
                <a:moveTo>
                  <a:pt x="5" y="15"/>
                </a:moveTo>
                <a:lnTo>
                  <a:pt x="5" y="15"/>
                </a:lnTo>
                <a:lnTo>
                  <a:pt x="3" y="13"/>
                </a:lnTo>
                <a:lnTo>
                  <a:pt x="3" y="11"/>
                </a:lnTo>
                <a:lnTo>
                  <a:pt x="3" y="13"/>
                </a:lnTo>
                <a:lnTo>
                  <a:pt x="5" y="15"/>
                </a:lnTo>
                <a:close/>
                <a:moveTo>
                  <a:pt x="13" y="10"/>
                </a:moveTo>
                <a:lnTo>
                  <a:pt x="13" y="10"/>
                </a:lnTo>
                <a:lnTo>
                  <a:pt x="11" y="10"/>
                </a:lnTo>
                <a:lnTo>
                  <a:pt x="13" y="11"/>
                </a:lnTo>
                <a:lnTo>
                  <a:pt x="13" y="10"/>
                </a:lnTo>
                <a:close/>
                <a:moveTo>
                  <a:pt x="10" y="15"/>
                </a:moveTo>
                <a:lnTo>
                  <a:pt x="10" y="15"/>
                </a:lnTo>
                <a:lnTo>
                  <a:pt x="10" y="13"/>
                </a:lnTo>
                <a:lnTo>
                  <a:pt x="10" y="1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4" name="Freeform 138"/>
          <p:cNvSpPr>
            <a:spLocks noEditPoints="1"/>
          </p:cNvSpPr>
          <p:nvPr/>
        </p:nvSpPr>
        <p:spPr bwMode="auto">
          <a:xfrm>
            <a:off x="7894639" y="2452463"/>
            <a:ext cx="26987" cy="31750"/>
          </a:xfrm>
          <a:custGeom>
            <a:avLst/>
            <a:gdLst>
              <a:gd name="T0" fmla="*/ 0 w 17"/>
              <a:gd name="T1" fmla="*/ 22682200 h 20"/>
              <a:gd name="T2" fmla="*/ 0 w 17"/>
              <a:gd name="T3" fmla="*/ 22682200 h 20"/>
              <a:gd name="T4" fmla="*/ 0 w 17"/>
              <a:gd name="T5" fmla="*/ 20161250 h 20"/>
              <a:gd name="T6" fmla="*/ 2520903 w 17"/>
              <a:gd name="T7" fmla="*/ 10080625 h 20"/>
              <a:gd name="T8" fmla="*/ 2520903 w 17"/>
              <a:gd name="T9" fmla="*/ 10080625 h 20"/>
              <a:gd name="T10" fmla="*/ 12601342 w 17"/>
              <a:gd name="T11" fmla="*/ 2520950 h 20"/>
              <a:gd name="T12" fmla="*/ 12601342 w 17"/>
              <a:gd name="T13" fmla="*/ 2520950 h 20"/>
              <a:gd name="T14" fmla="*/ 20160876 w 17"/>
              <a:gd name="T15" fmla="*/ 0 h 20"/>
              <a:gd name="T16" fmla="*/ 22681780 w 17"/>
              <a:gd name="T17" fmla="*/ 0 h 20"/>
              <a:gd name="T18" fmla="*/ 22681780 w 17"/>
              <a:gd name="T19" fmla="*/ 0 h 20"/>
              <a:gd name="T20" fmla="*/ 27721999 w 17"/>
              <a:gd name="T21" fmla="*/ 0 h 20"/>
              <a:gd name="T22" fmla="*/ 27721999 w 17"/>
              <a:gd name="T23" fmla="*/ 0 h 20"/>
              <a:gd name="T24" fmla="*/ 40321753 w 17"/>
              <a:gd name="T25" fmla="*/ 2520950 h 20"/>
              <a:gd name="T26" fmla="*/ 42842656 w 17"/>
              <a:gd name="T27" fmla="*/ 15120938 h 20"/>
              <a:gd name="T28" fmla="*/ 42842656 w 17"/>
              <a:gd name="T29" fmla="*/ 15120938 h 20"/>
              <a:gd name="T30" fmla="*/ 42842656 w 17"/>
              <a:gd name="T31" fmla="*/ 22682200 h 20"/>
              <a:gd name="T32" fmla="*/ 42842656 w 17"/>
              <a:gd name="T33" fmla="*/ 22682200 h 20"/>
              <a:gd name="T34" fmla="*/ 40321753 w 17"/>
              <a:gd name="T35" fmla="*/ 35282188 h 20"/>
              <a:gd name="T36" fmla="*/ 40321753 w 17"/>
              <a:gd name="T37" fmla="*/ 35282188 h 20"/>
              <a:gd name="T38" fmla="*/ 35281534 w 17"/>
              <a:gd name="T39" fmla="*/ 40322500 h 20"/>
              <a:gd name="T40" fmla="*/ 35281534 w 17"/>
              <a:gd name="T41" fmla="*/ 40322500 h 20"/>
              <a:gd name="T42" fmla="*/ 27721999 w 17"/>
              <a:gd name="T43" fmla="*/ 47883763 h 20"/>
              <a:gd name="T44" fmla="*/ 27721999 w 17"/>
              <a:gd name="T45" fmla="*/ 47883763 h 20"/>
              <a:gd name="T46" fmla="*/ 20160876 w 17"/>
              <a:gd name="T47" fmla="*/ 50403125 h 20"/>
              <a:gd name="T48" fmla="*/ 15120657 w 17"/>
              <a:gd name="T49" fmla="*/ 47883763 h 20"/>
              <a:gd name="T50" fmla="*/ 15120657 w 17"/>
              <a:gd name="T51" fmla="*/ 47883763 h 20"/>
              <a:gd name="T52" fmla="*/ 7561122 w 17"/>
              <a:gd name="T53" fmla="*/ 40322500 h 20"/>
              <a:gd name="T54" fmla="*/ 7561122 w 17"/>
              <a:gd name="T55" fmla="*/ 40322500 h 20"/>
              <a:gd name="T56" fmla="*/ 2520903 w 17"/>
              <a:gd name="T57" fmla="*/ 40322500 h 20"/>
              <a:gd name="T58" fmla="*/ 2520903 w 17"/>
              <a:gd name="T59" fmla="*/ 40322500 h 20"/>
              <a:gd name="T60" fmla="*/ 0 w 17"/>
              <a:gd name="T61" fmla="*/ 35282188 h 20"/>
              <a:gd name="T62" fmla="*/ 0 w 17"/>
              <a:gd name="T63" fmla="*/ 27722513 h 20"/>
              <a:gd name="T64" fmla="*/ 0 w 17"/>
              <a:gd name="T65" fmla="*/ 27722513 h 20"/>
              <a:gd name="T66" fmla="*/ 0 w 17"/>
              <a:gd name="T67" fmla="*/ 22682200 h 20"/>
              <a:gd name="T68" fmla="*/ 0 w 17"/>
              <a:gd name="T69" fmla="*/ 22682200 h 20"/>
              <a:gd name="T70" fmla="*/ 20160876 w 17"/>
              <a:gd name="T71" fmla="*/ 42843450 h 20"/>
              <a:gd name="T72" fmla="*/ 20160876 w 17"/>
              <a:gd name="T73" fmla="*/ 42843450 h 20"/>
              <a:gd name="T74" fmla="*/ 22681780 w 17"/>
              <a:gd name="T75" fmla="*/ 42843450 h 20"/>
              <a:gd name="T76" fmla="*/ 22681780 w 17"/>
              <a:gd name="T77" fmla="*/ 42843450 h 20"/>
              <a:gd name="T78" fmla="*/ 20160876 w 17"/>
              <a:gd name="T79" fmla="*/ 42843450 h 20"/>
              <a:gd name="T80" fmla="*/ 20160876 w 17"/>
              <a:gd name="T81" fmla="*/ 42843450 h 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7" h="20">
                <a:moveTo>
                  <a:pt x="0" y="9"/>
                </a:moveTo>
                <a:lnTo>
                  <a:pt x="0" y="9"/>
                </a:lnTo>
                <a:lnTo>
                  <a:pt x="0" y="8"/>
                </a:lnTo>
                <a:lnTo>
                  <a:pt x="1" y="4"/>
                </a:lnTo>
                <a:lnTo>
                  <a:pt x="5" y="1"/>
                </a:lnTo>
                <a:lnTo>
                  <a:pt x="8" y="0"/>
                </a:lnTo>
                <a:lnTo>
                  <a:pt x="9" y="0"/>
                </a:lnTo>
                <a:lnTo>
                  <a:pt x="11" y="0"/>
                </a:lnTo>
                <a:lnTo>
                  <a:pt x="16" y="1"/>
                </a:lnTo>
                <a:lnTo>
                  <a:pt x="17" y="6"/>
                </a:lnTo>
                <a:lnTo>
                  <a:pt x="17" y="9"/>
                </a:lnTo>
                <a:lnTo>
                  <a:pt x="16" y="14"/>
                </a:lnTo>
                <a:lnTo>
                  <a:pt x="14" y="16"/>
                </a:lnTo>
                <a:lnTo>
                  <a:pt x="11" y="19"/>
                </a:lnTo>
                <a:lnTo>
                  <a:pt x="8" y="20"/>
                </a:lnTo>
                <a:lnTo>
                  <a:pt x="6" y="19"/>
                </a:lnTo>
                <a:lnTo>
                  <a:pt x="3" y="16"/>
                </a:lnTo>
                <a:lnTo>
                  <a:pt x="1" y="16"/>
                </a:lnTo>
                <a:lnTo>
                  <a:pt x="0" y="14"/>
                </a:lnTo>
                <a:lnTo>
                  <a:pt x="0" y="11"/>
                </a:lnTo>
                <a:lnTo>
                  <a:pt x="0" y="9"/>
                </a:lnTo>
                <a:close/>
                <a:moveTo>
                  <a:pt x="8" y="17"/>
                </a:moveTo>
                <a:lnTo>
                  <a:pt x="8" y="17"/>
                </a:lnTo>
                <a:lnTo>
                  <a:pt x="9" y="17"/>
                </a:lnTo>
                <a:lnTo>
                  <a:pt x="8" y="1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5" name="Freeform 139"/>
          <p:cNvSpPr>
            <a:spLocks noEditPoints="1"/>
          </p:cNvSpPr>
          <p:nvPr/>
        </p:nvSpPr>
        <p:spPr bwMode="auto">
          <a:xfrm>
            <a:off x="6858000" y="3781201"/>
            <a:ext cx="590550" cy="525463"/>
          </a:xfrm>
          <a:custGeom>
            <a:avLst/>
            <a:gdLst>
              <a:gd name="T0" fmla="*/ 695563125 w 372"/>
              <a:gd name="T1" fmla="*/ 146169202 h 331"/>
              <a:gd name="T2" fmla="*/ 801409688 w 372"/>
              <a:gd name="T3" fmla="*/ 357862528 h 331"/>
              <a:gd name="T4" fmla="*/ 929938450 w 372"/>
              <a:gd name="T5" fmla="*/ 783770133 h 331"/>
              <a:gd name="T6" fmla="*/ 718245325 w 372"/>
              <a:gd name="T7" fmla="*/ 476310778 h 331"/>
              <a:gd name="T8" fmla="*/ 133569075 w 372"/>
              <a:gd name="T9" fmla="*/ 751007277 h 331"/>
              <a:gd name="T10" fmla="*/ 393144375 w 372"/>
              <a:gd name="T11" fmla="*/ 123488568 h 331"/>
              <a:gd name="T12" fmla="*/ 284778450 w 372"/>
              <a:gd name="T13" fmla="*/ 178932058 h 331"/>
              <a:gd name="T14" fmla="*/ 501511888 w 372"/>
              <a:gd name="T15" fmla="*/ 756047594 h 331"/>
              <a:gd name="T16" fmla="*/ 398184688 w 372"/>
              <a:gd name="T17" fmla="*/ 345262529 h 331"/>
              <a:gd name="T18" fmla="*/ 95765938 w 372"/>
              <a:gd name="T19" fmla="*/ 277217451 h 331"/>
              <a:gd name="T20" fmla="*/ 751006563 w 372"/>
              <a:gd name="T21" fmla="*/ 632560614 h 331"/>
              <a:gd name="T22" fmla="*/ 246975313 w 372"/>
              <a:gd name="T23" fmla="*/ 133569202 h 331"/>
              <a:gd name="T24" fmla="*/ 642640638 w 372"/>
              <a:gd name="T25" fmla="*/ 703125057 h 331"/>
              <a:gd name="T26" fmla="*/ 473789375 w 372"/>
              <a:gd name="T27" fmla="*/ 95766029 h 331"/>
              <a:gd name="T28" fmla="*/ 544353750 w 372"/>
              <a:gd name="T29" fmla="*/ 763608864 h 331"/>
              <a:gd name="T30" fmla="*/ 435987825 w 372"/>
              <a:gd name="T31" fmla="*/ 461189826 h 331"/>
              <a:gd name="T32" fmla="*/ 509071563 w 372"/>
              <a:gd name="T33" fmla="*/ 50403173 h 331"/>
              <a:gd name="T34" fmla="*/ 123488450 w 372"/>
              <a:gd name="T35" fmla="*/ 703125057 h 331"/>
              <a:gd name="T36" fmla="*/ 415826575 w 372"/>
              <a:gd name="T37" fmla="*/ 304939990 h 331"/>
              <a:gd name="T38" fmla="*/ 814011263 w 372"/>
              <a:gd name="T39" fmla="*/ 793850768 h 331"/>
              <a:gd name="T40" fmla="*/ 405745950 w 372"/>
              <a:gd name="T41" fmla="*/ 123488568 h 331"/>
              <a:gd name="T42" fmla="*/ 234375325 w 372"/>
              <a:gd name="T43" fmla="*/ 766128229 h 331"/>
              <a:gd name="T44" fmla="*/ 35282188 w 372"/>
              <a:gd name="T45" fmla="*/ 559475220 h 331"/>
              <a:gd name="T46" fmla="*/ 488910313 w 372"/>
              <a:gd name="T47" fmla="*/ 393144749 h 331"/>
              <a:gd name="T48" fmla="*/ 345262200 w 372"/>
              <a:gd name="T49" fmla="*/ 131048250 h 331"/>
              <a:gd name="T50" fmla="*/ 771167813 w 372"/>
              <a:gd name="T51" fmla="*/ 786289498 h 331"/>
              <a:gd name="T52" fmla="*/ 400705638 w 372"/>
              <a:gd name="T53" fmla="*/ 267136817 h 331"/>
              <a:gd name="T54" fmla="*/ 763608138 w 372"/>
              <a:gd name="T55" fmla="*/ 814012037 h 331"/>
              <a:gd name="T56" fmla="*/ 501511888 w 372"/>
              <a:gd name="T57" fmla="*/ 332660942 h 331"/>
              <a:gd name="T58" fmla="*/ 453628125 w 372"/>
              <a:gd name="T59" fmla="*/ 20161269 h 331"/>
              <a:gd name="T60" fmla="*/ 496471575 w 372"/>
              <a:gd name="T61" fmla="*/ 15120952 h 331"/>
              <a:gd name="T62" fmla="*/ 806450000 w 372"/>
              <a:gd name="T63" fmla="*/ 592238076 h 331"/>
              <a:gd name="T64" fmla="*/ 655240625 w 372"/>
              <a:gd name="T65" fmla="*/ 194053010 h 331"/>
              <a:gd name="T66" fmla="*/ 70564375 w 372"/>
              <a:gd name="T67" fmla="*/ 632560614 h 331"/>
              <a:gd name="T68" fmla="*/ 786288750 w 372"/>
              <a:gd name="T69" fmla="*/ 380544750 h 331"/>
              <a:gd name="T70" fmla="*/ 468749063 w 372"/>
              <a:gd name="T71" fmla="*/ 342741576 h 331"/>
              <a:gd name="T72" fmla="*/ 766127500 w 372"/>
              <a:gd name="T73" fmla="*/ 509072047 h 331"/>
              <a:gd name="T74" fmla="*/ 461189388 w 372"/>
              <a:gd name="T75" fmla="*/ 435988240 h 331"/>
              <a:gd name="T76" fmla="*/ 405745950 w 372"/>
              <a:gd name="T77" fmla="*/ 133569202 h 331"/>
              <a:gd name="T78" fmla="*/ 483870000 w 372"/>
              <a:gd name="T79" fmla="*/ 350302846 h 331"/>
              <a:gd name="T80" fmla="*/ 642640638 w 372"/>
              <a:gd name="T81" fmla="*/ 166330471 h 331"/>
              <a:gd name="T82" fmla="*/ 917336875 w 372"/>
              <a:gd name="T83" fmla="*/ 793850768 h 331"/>
              <a:gd name="T84" fmla="*/ 12601575 w 372"/>
              <a:gd name="T85" fmla="*/ 476310778 h 331"/>
              <a:gd name="T86" fmla="*/ 715724375 w 372"/>
              <a:gd name="T87" fmla="*/ 453628557 h 331"/>
              <a:gd name="T88" fmla="*/ 420866888 w 372"/>
              <a:gd name="T89" fmla="*/ 234375548 h 331"/>
              <a:gd name="T90" fmla="*/ 40322500 w 372"/>
              <a:gd name="T91" fmla="*/ 435988240 h 331"/>
              <a:gd name="T92" fmla="*/ 831651563 w 372"/>
              <a:gd name="T93" fmla="*/ 446068874 h 331"/>
              <a:gd name="T94" fmla="*/ 728325950 w 372"/>
              <a:gd name="T95" fmla="*/ 441028557 h 331"/>
              <a:gd name="T96" fmla="*/ 793850013 w 372"/>
              <a:gd name="T97" fmla="*/ 647681566 h 331"/>
              <a:gd name="T98" fmla="*/ 801409688 w 372"/>
              <a:gd name="T99" fmla="*/ 415826971 h 331"/>
              <a:gd name="T100" fmla="*/ 771167813 w 372"/>
              <a:gd name="T101" fmla="*/ 579636489 h 331"/>
              <a:gd name="T102" fmla="*/ 488910313 w 372"/>
              <a:gd name="T103" fmla="*/ 209173962 h 331"/>
              <a:gd name="T104" fmla="*/ 738406575 w 372"/>
              <a:gd name="T105" fmla="*/ 393144749 h 331"/>
              <a:gd name="T106" fmla="*/ 594756875 w 372"/>
              <a:gd name="T107" fmla="*/ 441028557 h 331"/>
              <a:gd name="T108" fmla="*/ 703124388 w 372"/>
              <a:gd name="T109" fmla="*/ 413306018 h 331"/>
              <a:gd name="T110" fmla="*/ 766127500 w 372"/>
              <a:gd name="T111" fmla="*/ 468749509 h 331"/>
              <a:gd name="T112" fmla="*/ 783769388 w 372"/>
              <a:gd name="T113" fmla="*/ 811491085 h 331"/>
              <a:gd name="T114" fmla="*/ 642640638 w 372"/>
              <a:gd name="T115" fmla="*/ 181451423 h 331"/>
              <a:gd name="T116" fmla="*/ 801409688 w 372"/>
              <a:gd name="T117" fmla="*/ 695563787 h 331"/>
              <a:gd name="T118" fmla="*/ 55443438 w 372"/>
              <a:gd name="T119" fmla="*/ 607359028 h 331"/>
              <a:gd name="T120" fmla="*/ 763608138 w 372"/>
              <a:gd name="T121" fmla="*/ 632560614 h 331"/>
              <a:gd name="T122" fmla="*/ 468749063 w 372"/>
              <a:gd name="T123" fmla="*/ 20161269 h 3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72" h="331">
                <a:moveTo>
                  <a:pt x="156" y="49"/>
                </a:moveTo>
                <a:lnTo>
                  <a:pt x="156" y="49"/>
                </a:lnTo>
                <a:lnTo>
                  <a:pt x="158" y="42"/>
                </a:lnTo>
                <a:lnTo>
                  <a:pt x="159" y="35"/>
                </a:lnTo>
                <a:lnTo>
                  <a:pt x="161" y="25"/>
                </a:lnTo>
                <a:lnTo>
                  <a:pt x="162" y="17"/>
                </a:lnTo>
                <a:lnTo>
                  <a:pt x="165" y="12"/>
                </a:lnTo>
                <a:lnTo>
                  <a:pt x="173" y="5"/>
                </a:lnTo>
                <a:lnTo>
                  <a:pt x="181" y="0"/>
                </a:lnTo>
                <a:lnTo>
                  <a:pt x="186" y="0"/>
                </a:lnTo>
                <a:lnTo>
                  <a:pt x="191" y="0"/>
                </a:lnTo>
                <a:lnTo>
                  <a:pt x="197" y="1"/>
                </a:lnTo>
                <a:lnTo>
                  <a:pt x="203" y="6"/>
                </a:lnTo>
                <a:lnTo>
                  <a:pt x="206" y="9"/>
                </a:lnTo>
                <a:lnTo>
                  <a:pt x="208" y="12"/>
                </a:lnTo>
                <a:lnTo>
                  <a:pt x="211" y="30"/>
                </a:lnTo>
                <a:lnTo>
                  <a:pt x="214" y="52"/>
                </a:lnTo>
                <a:lnTo>
                  <a:pt x="214" y="53"/>
                </a:lnTo>
                <a:lnTo>
                  <a:pt x="216" y="53"/>
                </a:lnTo>
                <a:lnTo>
                  <a:pt x="254" y="53"/>
                </a:lnTo>
                <a:lnTo>
                  <a:pt x="257" y="55"/>
                </a:lnTo>
                <a:lnTo>
                  <a:pt x="259" y="55"/>
                </a:lnTo>
                <a:lnTo>
                  <a:pt x="266" y="55"/>
                </a:lnTo>
                <a:lnTo>
                  <a:pt x="273" y="57"/>
                </a:lnTo>
                <a:lnTo>
                  <a:pt x="276" y="58"/>
                </a:lnTo>
                <a:lnTo>
                  <a:pt x="277" y="61"/>
                </a:lnTo>
                <a:lnTo>
                  <a:pt x="279" y="66"/>
                </a:lnTo>
                <a:lnTo>
                  <a:pt x="279" y="69"/>
                </a:lnTo>
                <a:lnTo>
                  <a:pt x="277" y="71"/>
                </a:lnTo>
                <a:lnTo>
                  <a:pt x="274" y="74"/>
                </a:lnTo>
                <a:lnTo>
                  <a:pt x="270" y="79"/>
                </a:lnTo>
                <a:lnTo>
                  <a:pt x="263" y="83"/>
                </a:lnTo>
                <a:lnTo>
                  <a:pt x="254" y="85"/>
                </a:lnTo>
                <a:lnTo>
                  <a:pt x="238" y="87"/>
                </a:lnTo>
                <a:lnTo>
                  <a:pt x="235" y="87"/>
                </a:lnTo>
                <a:lnTo>
                  <a:pt x="232" y="87"/>
                </a:lnTo>
                <a:lnTo>
                  <a:pt x="229" y="83"/>
                </a:lnTo>
                <a:lnTo>
                  <a:pt x="222" y="83"/>
                </a:lnTo>
                <a:lnTo>
                  <a:pt x="214" y="83"/>
                </a:lnTo>
                <a:lnTo>
                  <a:pt x="214" y="148"/>
                </a:lnTo>
                <a:lnTo>
                  <a:pt x="216" y="148"/>
                </a:lnTo>
                <a:lnTo>
                  <a:pt x="251" y="147"/>
                </a:lnTo>
                <a:lnTo>
                  <a:pt x="270" y="145"/>
                </a:lnTo>
                <a:lnTo>
                  <a:pt x="281" y="143"/>
                </a:lnTo>
                <a:lnTo>
                  <a:pt x="300" y="142"/>
                </a:lnTo>
                <a:lnTo>
                  <a:pt x="309" y="142"/>
                </a:lnTo>
                <a:lnTo>
                  <a:pt x="318" y="142"/>
                </a:lnTo>
                <a:lnTo>
                  <a:pt x="322" y="142"/>
                </a:lnTo>
                <a:lnTo>
                  <a:pt x="325" y="143"/>
                </a:lnTo>
                <a:lnTo>
                  <a:pt x="330" y="148"/>
                </a:lnTo>
                <a:lnTo>
                  <a:pt x="333" y="150"/>
                </a:lnTo>
                <a:lnTo>
                  <a:pt x="334" y="154"/>
                </a:lnTo>
                <a:lnTo>
                  <a:pt x="336" y="159"/>
                </a:lnTo>
                <a:lnTo>
                  <a:pt x="334" y="173"/>
                </a:lnTo>
                <a:lnTo>
                  <a:pt x="333" y="188"/>
                </a:lnTo>
                <a:lnTo>
                  <a:pt x="331" y="202"/>
                </a:lnTo>
                <a:lnTo>
                  <a:pt x="331" y="211"/>
                </a:lnTo>
                <a:lnTo>
                  <a:pt x="331" y="241"/>
                </a:lnTo>
                <a:lnTo>
                  <a:pt x="331" y="273"/>
                </a:lnTo>
                <a:lnTo>
                  <a:pt x="333" y="289"/>
                </a:lnTo>
                <a:lnTo>
                  <a:pt x="333" y="300"/>
                </a:lnTo>
                <a:lnTo>
                  <a:pt x="333" y="301"/>
                </a:lnTo>
                <a:lnTo>
                  <a:pt x="331" y="303"/>
                </a:lnTo>
                <a:lnTo>
                  <a:pt x="334" y="303"/>
                </a:lnTo>
                <a:lnTo>
                  <a:pt x="344" y="303"/>
                </a:lnTo>
                <a:lnTo>
                  <a:pt x="352" y="301"/>
                </a:lnTo>
                <a:lnTo>
                  <a:pt x="360" y="303"/>
                </a:lnTo>
                <a:lnTo>
                  <a:pt x="363" y="303"/>
                </a:lnTo>
                <a:lnTo>
                  <a:pt x="366" y="304"/>
                </a:lnTo>
                <a:lnTo>
                  <a:pt x="367" y="307"/>
                </a:lnTo>
                <a:lnTo>
                  <a:pt x="369" y="311"/>
                </a:lnTo>
                <a:lnTo>
                  <a:pt x="369" y="312"/>
                </a:lnTo>
                <a:lnTo>
                  <a:pt x="371" y="312"/>
                </a:lnTo>
                <a:lnTo>
                  <a:pt x="372" y="314"/>
                </a:lnTo>
                <a:lnTo>
                  <a:pt x="372" y="326"/>
                </a:lnTo>
                <a:lnTo>
                  <a:pt x="371" y="330"/>
                </a:lnTo>
                <a:lnTo>
                  <a:pt x="367" y="331"/>
                </a:lnTo>
                <a:lnTo>
                  <a:pt x="353" y="331"/>
                </a:lnTo>
                <a:lnTo>
                  <a:pt x="320" y="331"/>
                </a:lnTo>
                <a:lnTo>
                  <a:pt x="304" y="330"/>
                </a:lnTo>
                <a:lnTo>
                  <a:pt x="301" y="328"/>
                </a:lnTo>
                <a:lnTo>
                  <a:pt x="300" y="326"/>
                </a:lnTo>
                <a:lnTo>
                  <a:pt x="298" y="323"/>
                </a:lnTo>
                <a:lnTo>
                  <a:pt x="298" y="322"/>
                </a:lnTo>
                <a:lnTo>
                  <a:pt x="298" y="298"/>
                </a:lnTo>
                <a:lnTo>
                  <a:pt x="295" y="265"/>
                </a:lnTo>
                <a:lnTo>
                  <a:pt x="295" y="251"/>
                </a:lnTo>
                <a:lnTo>
                  <a:pt x="293" y="244"/>
                </a:lnTo>
                <a:lnTo>
                  <a:pt x="293" y="240"/>
                </a:lnTo>
                <a:lnTo>
                  <a:pt x="292" y="218"/>
                </a:lnTo>
                <a:lnTo>
                  <a:pt x="290" y="197"/>
                </a:lnTo>
                <a:lnTo>
                  <a:pt x="290" y="192"/>
                </a:lnTo>
                <a:lnTo>
                  <a:pt x="289" y="189"/>
                </a:lnTo>
                <a:lnTo>
                  <a:pt x="285" y="189"/>
                </a:lnTo>
                <a:lnTo>
                  <a:pt x="282" y="189"/>
                </a:lnTo>
                <a:lnTo>
                  <a:pt x="279" y="191"/>
                </a:lnTo>
                <a:lnTo>
                  <a:pt x="277" y="189"/>
                </a:lnTo>
                <a:lnTo>
                  <a:pt x="277" y="192"/>
                </a:lnTo>
                <a:lnTo>
                  <a:pt x="279" y="194"/>
                </a:lnTo>
                <a:lnTo>
                  <a:pt x="279" y="197"/>
                </a:lnTo>
                <a:lnTo>
                  <a:pt x="279" y="214"/>
                </a:lnTo>
                <a:lnTo>
                  <a:pt x="277" y="229"/>
                </a:lnTo>
                <a:lnTo>
                  <a:pt x="274" y="243"/>
                </a:lnTo>
                <a:lnTo>
                  <a:pt x="271" y="255"/>
                </a:lnTo>
                <a:lnTo>
                  <a:pt x="259" y="282"/>
                </a:lnTo>
                <a:lnTo>
                  <a:pt x="254" y="292"/>
                </a:lnTo>
                <a:lnTo>
                  <a:pt x="244" y="300"/>
                </a:lnTo>
                <a:lnTo>
                  <a:pt x="235" y="307"/>
                </a:lnTo>
                <a:lnTo>
                  <a:pt x="224" y="312"/>
                </a:lnTo>
                <a:lnTo>
                  <a:pt x="206" y="320"/>
                </a:lnTo>
                <a:lnTo>
                  <a:pt x="189" y="325"/>
                </a:lnTo>
                <a:lnTo>
                  <a:pt x="178" y="326"/>
                </a:lnTo>
                <a:lnTo>
                  <a:pt x="167" y="328"/>
                </a:lnTo>
                <a:lnTo>
                  <a:pt x="135" y="326"/>
                </a:lnTo>
                <a:lnTo>
                  <a:pt x="120" y="325"/>
                </a:lnTo>
                <a:lnTo>
                  <a:pt x="104" y="320"/>
                </a:lnTo>
                <a:lnTo>
                  <a:pt x="83" y="314"/>
                </a:lnTo>
                <a:lnTo>
                  <a:pt x="68" y="307"/>
                </a:lnTo>
                <a:lnTo>
                  <a:pt x="53" y="298"/>
                </a:lnTo>
                <a:lnTo>
                  <a:pt x="46" y="290"/>
                </a:lnTo>
                <a:lnTo>
                  <a:pt x="38" y="282"/>
                </a:lnTo>
                <a:lnTo>
                  <a:pt x="25" y="266"/>
                </a:lnTo>
                <a:lnTo>
                  <a:pt x="17" y="254"/>
                </a:lnTo>
                <a:lnTo>
                  <a:pt x="11" y="241"/>
                </a:lnTo>
                <a:lnTo>
                  <a:pt x="8" y="229"/>
                </a:lnTo>
                <a:lnTo>
                  <a:pt x="3" y="214"/>
                </a:lnTo>
                <a:lnTo>
                  <a:pt x="0" y="195"/>
                </a:lnTo>
                <a:lnTo>
                  <a:pt x="0" y="189"/>
                </a:lnTo>
                <a:lnTo>
                  <a:pt x="1" y="159"/>
                </a:lnTo>
                <a:lnTo>
                  <a:pt x="6" y="136"/>
                </a:lnTo>
                <a:lnTo>
                  <a:pt x="9" y="124"/>
                </a:lnTo>
                <a:lnTo>
                  <a:pt x="14" y="112"/>
                </a:lnTo>
                <a:lnTo>
                  <a:pt x="20" y="98"/>
                </a:lnTo>
                <a:lnTo>
                  <a:pt x="30" y="85"/>
                </a:lnTo>
                <a:lnTo>
                  <a:pt x="39" y="76"/>
                </a:lnTo>
                <a:lnTo>
                  <a:pt x="49" y="69"/>
                </a:lnTo>
                <a:lnTo>
                  <a:pt x="63" y="61"/>
                </a:lnTo>
                <a:lnTo>
                  <a:pt x="79" y="55"/>
                </a:lnTo>
                <a:lnTo>
                  <a:pt x="91" y="52"/>
                </a:lnTo>
                <a:lnTo>
                  <a:pt x="104" y="49"/>
                </a:lnTo>
                <a:lnTo>
                  <a:pt x="112" y="49"/>
                </a:lnTo>
                <a:lnTo>
                  <a:pt x="126" y="47"/>
                </a:lnTo>
                <a:lnTo>
                  <a:pt x="145" y="47"/>
                </a:lnTo>
                <a:lnTo>
                  <a:pt x="154" y="49"/>
                </a:lnTo>
                <a:lnTo>
                  <a:pt x="156" y="49"/>
                </a:lnTo>
                <a:close/>
                <a:moveTo>
                  <a:pt x="172" y="173"/>
                </a:moveTo>
                <a:lnTo>
                  <a:pt x="172" y="173"/>
                </a:lnTo>
                <a:lnTo>
                  <a:pt x="170" y="175"/>
                </a:lnTo>
                <a:lnTo>
                  <a:pt x="169" y="173"/>
                </a:lnTo>
                <a:lnTo>
                  <a:pt x="169" y="172"/>
                </a:lnTo>
                <a:lnTo>
                  <a:pt x="165" y="161"/>
                </a:lnTo>
                <a:lnTo>
                  <a:pt x="165" y="159"/>
                </a:lnTo>
                <a:lnTo>
                  <a:pt x="165" y="161"/>
                </a:lnTo>
                <a:lnTo>
                  <a:pt x="165" y="169"/>
                </a:lnTo>
                <a:lnTo>
                  <a:pt x="167" y="177"/>
                </a:lnTo>
                <a:lnTo>
                  <a:pt x="169" y="178"/>
                </a:lnTo>
                <a:lnTo>
                  <a:pt x="170" y="181"/>
                </a:lnTo>
                <a:lnTo>
                  <a:pt x="170" y="178"/>
                </a:lnTo>
                <a:lnTo>
                  <a:pt x="172" y="175"/>
                </a:lnTo>
                <a:lnTo>
                  <a:pt x="172" y="173"/>
                </a:lnTo>
                <a:lnTo>
                  <a:pt x="173" y="172"/>
                </a:lnTo>
                <a:lnTo>
                  <a:pt x="172" y="173"/>
                </a:lnTo>
                <a:close/>
                <a:moveTo>
                  <a:pt x="156" y="68"/>
                </a:moveTo>
                <a:lnTo>
                  <a:pt x="156" y="68"/>
                </a:lnTo>
                <a:lnTo>
                  <a:pt x="153" y="68"/>
                </a:lnTo>
                <a:lnTo>
                  <a:pt x="140" y="68"/>
                </a:lnTo>
                <a:lnTo>
                  <a:pt x="126" y="69"/>
                </a:lnTo>
                <a:lnTo>
                  <a:pt x="113" y="71"/>
                </a:lnTo>
                <a:lnTo>
                  <a:pt x="98" y="76"/>
                </a:lnTo>
                <a:lnTo>
                  <a:pt x="83" y="82"/>
                </a:lnTo>
                <a:lnTo>
                  <a:pt x="72" y="88"/>
                </a:lnTo>
                <a:lnTo>
                  <a:pt x="60" y="98"/>
                </a:lnTo>
                <a:lnTo>
                  <a:pt x="50" y="109"/>
                </a:lnTo>
                <a:lnTo>
                  <a:pt x="46" y="117"/>
                </a:lnTo>
                <a:lnTo>
                  <a:pt x="41" y="124"/>
                </a:lnTo>
                <a:lnTo>
                  <a:pt x="33" y="143"/>
                </a:lnTo>
                <a:lnTo>
                  <a:pt x="28" y="162"/>
                </a:lnTo>
                <a:lnTo>
                  <a:pt x="25" y="181"/>
                </a:lnTo>
                <a:lnTo>
                  <a:pt x="25" y="202"/>
                </a:lnTo>
                <a:lnTo>
                  <a:pt x="27" y="211"/>
                </a:lnTo>
                <a:lnTo>
                  <a:pt x="28" y="222"/>
                </a:lnTo>
                <a:lnTo>
                  <a:pt x="33" y="233"/>
                </a:lnTo>
                <a:lnTo>
                  <a:pt x="39" y="246"/>
                </a:lnTo>
                <a:lnTo>
                  <a:pt x="52" y="262"/>
                </a:lnTo>
                <a:lnTo>
                  <a:pt x="68" y="276"/>
                </a:lnTo>
                <a:lnTo>
                  <a:pt x="74" y="281"/>
                </a:lnTo>
                <a:lnTo>
                  <a:pt x="85" y="289"/>
                </a:lnTo>
                <a:lnTo>
                  <a:pt x="98" y="295"/>
                </a:lnTo>
                <a:lnTo>
                  <a:pt x="109" y="300"/>
                </a:lnTo>
                <a:lnTo>
                  <a:pt x="121" y="304"/>
                </a:lnTo>
                <a:lnTo>
                  <a:pt x="126" y="304"/>
                </a:lnTo>
                <a:lnTo>
                  <a:pt x="154" y="304"/>
                </a:lnTo>
                <a:lnTo>
                  <a:pt x="161" y="304"/>
                </a:lnTo>
                <a:lnTo>
                  <a:pt x="175" y="303"/>
                </a:lnTo>
                <a:lnTo>
                  <a:pt x="199" y="300"/>
                </a:lnTo>
                <a:lnTo>
                  <a:pt x="206" y="298"/>
                </a:lnTo>
                <a:lnTo>
                  <a:pt x="213" y="293"/>
                </a:lnTo>
                <a:lnTo>
                  <a:pt x="225" y="284"/>
                </a:lnTo>
                <a:lnTo>
                  <a:pt x="235" y="274"/>
                </a:lnTo>
                <a:lnTo>
                  <a:pt x="240" y="268"/>
                </a:lnTo>
                <a:lnTo>
                  <a:pt x="244" y="254"/>
                </a:lnTo>
                <a:lnTo>
                  <a:pt x="252" y="229"/>
                </a:lnTo>
                <a:lnTo>
                  <a:pt x="255" y="208"/>
                </a:lnTo>
                <a:lnTo>
                  <a:pt x="255" y="202"/>
                </a:lnTo>
                <a:lnTo>
                  <a:pt x="255" y="197"/>
                </a:lnTo>
                <a:lnTo>
                  <a:pt x="254" y="194"/>
                </a:lnTo>
                <a:lnTo>
                  <a:pt x="252" y="192"/>
                </a:lnTo>
                <a:lnTo>
                  <a:pt x="243" y="192"/>
                </a:lnTo>
                <a:lnTo>
                  <a:pt x="205" y="192"/>
                </a:lnTo>
                <a:lnTo>
                  <a:pt x="194" y="191"/>
                </a:lnTo>
                <a:lnTo>
                  <a:pt x="181" y="189"/>
                </a:lnTo>
                <a:lnTo>
                  <a:pt x="170" y="186"/>
                </a:lnTo>
                <a:lnTo>
                  <a:pt x="167" y="184"/>
                </a:lnTo>
                <a:lnTo>
                  <a:pt x="165" y="181"/>
                </a:lnTo>
                <a:lnTo>
                  <a:pt x="162" y="177"/>
                </a:lnTo>
                <a:lnTo>
                  <a:pt x="161" y="169"/>
                </a:lnTo>
                <a:lnTo>
                  <a:pt x="159" y="153"/>
                </a:lnTo>
                <a:lnTo>
                  <a:pt x="158" y="137"/>
                </a:lnTo>
                <a:lnTo>
                  <a:pt x="156" y="115"/>
                </a:lnTo>
                <a:lnTo>
                  <a:pt x="156" y="71"/>
                </a:lnTo>
                <a:lnTo>
                  <a:pt x="156" y="68"/>
                </a:lnTo>
                <a:close/>
                <a:moveTo>
                  <a:pt x="36" y="126"/>
                </a:moveTo>
                <a:lnTo>
                  <a:pt x="36" y="126"/>
                </a:lnTo>
                <a:lnTo>
                  <a:pt x="36" y="124"/>
                </a:lnTo>
                <a:lnTo>
                  <a:pt x="41" y="117"/>
                </a:lnTo>
                <a:lnTo>
                  <a:pt x="46" y="109"/>
                </a:lnTo>
                <a:lnTo>
                  <a:pt x="53" y="99"/>
                </a:lnTo>
                <a:lnTo>
                  <a:pt x="61" y="91"/>
                </a:lnTo>
                <a:lnTo>
                  <a:pt x="77" y="80"/>
                </a:lnTo>
                <a:lnTo>
                  <a:pt x="93" y="72"/>
                </a:lnTo>
                <a:lnTo>
                  <a:pt x="96" y="71"/>
                </a:lnTo>
                <a:lnTo>
                  <a:pt x="94" y="71"/>
                </a:lnTo>
                <a:lnTo>
                  <a:pt x="83" y="74"/>
                </a:lnTo>
                <a:lnTo>
                  <a:pt x="71" y="79"/>
                </a:lnTo>
                <a:lnTo>
                  <a:pt x="61" y="83"/>
                </a:lnTo>
                <a:lnTo>
                  <a:pt x="50" y="95"/>
                </a:lnTo>
                <a:lnTo>
                  <a:pt x="47" y="98"/>
                </a:lnTo>
                <a:lnTo>
                  <a:pt x="42" y="106"/>
                </a:lnTo>
                <a:lnTo>
                  <a:pt x="41" y="107"/>
                </a:lnTo>
                <a:lnTo>
                  <a:pt x="38" y="110"/>
                </a:lnTo>
                <a:lnTo>
                  <a:pt x="36" y="120"/>
                </a:lnTo>
                <a:lnTo>
                  <a:pt x="36" y="126"/>
                </a:lnTo>
                <a:close/>
                <a:moveTo>
                  <a:pt x="27" y="137"/>
                </a:moveTo>
                <a:lnTo>
                  <a:pt x="27" y="137"/>
                </a:lnTo>
                <a:lnTo>
                  <a:pt x="27" y="139"/>
                </a:lnTo>
                <a:lnTo>
                  <a:pt x="25" y="145"/>
                </a:lnTo>
                <a:lnTo>
                  <a:pt x="23" y="148"/>
                </a:lnTo>
                <a:lnTo>
                  <a:pt x="22" y="150"/>
                </a:lnTo>
                <a:lnTo>
                  <a:pt x="22" y="158"/>
                </a:lnTo>
                <a:lnTo>
                  <a:pt x="20" y="165"/>
                </a:lnTo>
                <a:lnTo>
                  <a:pt x="20" y="172"/>
                </a:lnTo>
                <a:lnTo>
                  <a:pt x="20" y="191"/>
                </a:lnTo>
                <a:lnTo>
                  <a:pt x="20" y="192"/>
                </a:lnTo>
                <a:lnTo>
                  <a:pt x="22" y="178"/>
                </a:lnTo>
                <a:lnTo>
                  <a:pt x="23" y="165"/>
                </a:lnTo>
                <a:lnTo>
                  <a:pt x="31" y="137"/>
                </a:lnTo>
                <a:lnTo>
                  <a:pt x="27" y="137"/>
                </a:lnTo>
                <a:close/>
                <a:moveTo>
                  <a:pt x="292" y="189"/>
                </a:moveTo>
                <a:lnTo>
                  <a:pt x="292" y="189"/>
                </a:lnTo>
                <a:lnTo>
                  <a:pt x="295" y="195"/>
                </a:lnTo>
                <a:lnTo>
                  <a:pt x="295" y="202"/>
                </a:lnTo>
                <a:lnTo>
                  <a:pt x="295" y="206"/>
                </a:lnTo>
                <a:lnTo>
                  <a:pt x="296" y="221"/>
                </a:lnTo>
                <a:lnTo>
                  <a:pt x="296" y="235"/>
                </a:lnTo>
                <a:lnTo>
                  <a:pt x="298" y="251"/>
                </a:lnTo>
                <a:lnTo>
                  <a:pt x="298" y="233"/>
                </a:lnTo>
                <a:lnTo>
                  <a:pt x="298" y="202"/>
                </a:lnTo>
                <a:lnTo>
                  <a:pt x="298" y="200"/>
                </a:lnTo>
                <a:lnTo>
                  <a:pt x="296" y="200"/>
                </a:lnTo>
                <a:lnTo>
                  <a:pt x="296" y="199"/>
                </a:lnTo>
                <a:lnTo>
                  <a:pt x="296" y="197"/>
                </a:lnTo>
                <a:lnTo>
                  <a:pt x="298" y="194"/>
                </a:lnTo>
                <a:lnTo>
                  <a:pt x="298" y="192"/>
                </a:lnTo>
                <a:lnTo>
                  <a:pt x="296" y="191"/>
                </a:lnTo>
                <a:lnTo>
                  <a:pt x="295" y="191"/>
                </a:lnTo>
                <a:lnTo>
                  <a:pt x="293" y="189"/>
                </a:lnTo>
                <a:lnTo>
                  <a:pt x="292" y="189"/>
                </a:lnTo>
                <a:close/>
                <a:moveTo>
                  <a:pt x="33" y="93"/>
                </a:moveTo>
                <a:lnTo>
                  <a:pt x="33" y="93"/>
                </a:lnTo>
                <a:lnTo>
                  <a:pt x="36" y="90"/>
                </a:lnTo>
                <a:lnTo>
                  <a:pt x="44" y="82"/>
                </a:lnTo>
                <a:lnTo>
                  <a:pt x="53" y="76"/>
                </a:lnTo>
                <a:lnTo>
                  <a:pt x="69" y="66"/>
                </a:lnTo>
                <a:lnTo>
                  <a:pt x="85" y="60"/>
                </a:lnTo>
                <a:lnTo>
                  <a:pt x="102" y="55"/>
                </a:lnTo>
                <a:lnTo>
                  <a:pt x="106" y="53"/>
                </a:lnTo>
                <a:lnTo>
                  <a:pt x="98" y="53"/>
                </a:lnTo>
                <a:lnTo>
                  <a:pt x="90" y="57"/>
                </a:lnTo>
                <a:lnTo>
                  <a:pt x="82" y="58"/>
                </a:lnTo>
                <a:lnTo>
                  <a:pt x="66" y="66"/>
                </a:lnTo>
                <a:lnTo>
                  <a:pt x="52" y="76"/>
                </a:lnTo>
                <a:lnTo>
                  <a:pt x="42" y="82"/>
                </a:lnTo>
                <a:lnTo>
                  <a:pt x="36" y="88"/>
                </a:lnTo>
                <a:lnTo>
                  <a:pt x="33" y="93"/>
                </a:lnTo>
                <a:close/>
                <a:moveTo>
                  <a:pt x="266" y="222"/>
                </a:moveTo>
                <a:lnTo>
                  <a:pt x="266" y="222"/>
                </a:lnTo>
                <a:lnTo>
                  <a:pt x="268" y="213"/>
                </a:lnTo>
                <a:lnTo>
                  <a:pt x="270" y="206"/>
                </a:lnTo>
                <a:lnTo>
                  <a:pt x="270" y="199"/>
                </a:lnTo>
                <a:lnTo>
                  <a:pt x="268" y="195"/>
                </a:lnTo>
                <a:lnTo>
                  <a:pt x="266" y="192"/>
                </a:lnTo>
                <a:lnTo>
                  <a:pt x="263" y="194"/>
                </a:lnTo>
                <a:lnTo>
                  <a:pt x="263" y="195"/>
                </a:lnTo>
                <a:lnTo>
                  <a:pt x="263" y="199"/>
                </a:lnTo>
                <a:lnTo>
                  <a:pt x="265" y="202"/>
                </a:lnTo>
                <a:lnTo>
                  <a:pt x="265" y="203"/>
                </a:lnTo>
                <a:lnTo>
                  <a:pt x="265" y="211"/>
                </a:lnTo>
                <a:lnTo>
                  <a:pt x="266" y="222"/>
                </a:lnTo>
                <a:close/>
                <a:moveTo>
                  <a:pt x="257" y="279"/>
                </a:moveTo>
                <a:lnTo>
                  <a:pt x="257" y="279"/>
                </a:lnTo>
                <a:lnTo>
                  <a:pt x="255" y="279"/>
                </a:lnTo>
                <a:lnTo>
                  <a:pt x="251" y="285"/>
                </a:lnTo>
                <a:lnTo>
                  <a:pt x="244" y="290"/>
                </a:lnTo>
                <a:lnTo>
                  <a:pt x="243" y="292"/>
                </a:lnTo>
                <a:lnTo>
                  <a:pt x="235" y="300"/>
                </a:lnTo>
                <a:lnTo>
                  <a:pt x="227" y="306"/>
                </a:lnTo>
                <a:lnTo>
                  <a:pt x="240" y="300"/>
                </a:lnTo>
                <a:lnTo>
                  <a:pt x="251" y="290"/>
                </a:lnTo>
                <a:lnTo>
                  <a:pt x="254" y="285"/>
                </a:lnTo>
                <a:lnTo>
                  <a:pt x="257" y="279"/>
                </a:lnTo>
                <a:close/>
                <a:moveTo>
                  <a:pt x="192" y="46"/>
                </a:moveTo>
                <a:lnTo>
                  <a:pt x="192" y="46"/>
                </a:lnTo>
                <a:lnTo>
                  <a:pt x="194" y="41"/>
                </a:lnTo>
                <a:lnTo>
                  <a:pt x="194" y="39"/>
                </a:lnTo>
                <a:lnTo>
                  <a:pt x="192" y="30"/>
                </a:lnTo>
                <a:lnTo>
                  <a:pt x="192" y="20"/>
                </a:lnTo>
                <a:lnTo>
                  <a:pt x="192" y="19"/>
                </a:lnTo>
                <a:lnTo>
                  <a:pt x="189" y="22"/>
                </a:lnTo>
                <a:lnTo>
                  <a:pt x="189" y="24"/>
                </a:lnTo>
                <a:lnTo>
                  <a:pt x="189" y="27"/>
                </a:lnTo>
                <a:lnTo>
                  <a:pt x="189" y="28"/>
                </a:lnTo>
                <a:lnTo>
                  <a:pt x="188" y="31"/>
                </a:lnTo>
                <a:lnTo>
                  <a:pt x="188" y="36"/>
                </a:lnTo>
                <a:lnTo>
                  <a:pt x="188" y="38"/>
                </a:lnTo>
                <a:lnTo>
                  <a:pt x="191" y="44"/>
                </a:lnTo>
                <a:lnTo>
                  <a:pt x="192" y="46"/>
                </a:lnTo>
                <a:close/>
                <a:moveTo>
                  <a:pt x="192" y="102"/>
                </a:moveTo>
                <a:lnTo>
                  <a:pt x="192" y="102"/>
                </a:lnTo>
                <a:lnTo>
                  <a:pt x="192" y="99"/>
                </a:lnTo>
                <a:lnTo>
                  <a:pt x="192" y="98"/>
                </a:lnTo>
                <a:lnTo>
                  <a:pt x="195" y="99"/>
                </a:lnTo>
                <a:lnTo>
                  <a:pt x="195" y="101"/>
                </a:lnTo>
                <a:lnTo>
                  <a:pt x="197" y="102"/>
                </a:lnTo>
                <a:lnTo>
                  <a:pt x="195" y="91"/>
                </a:lnTo>
                <a:lnTo>
                  <a:pt x="192" y="96"/>
                </a:lnTo>
                <a:lnTo>
                  <a:pt x="177" y="113"/>
                </a:lnTo>
                <a:lnTo>
                  <a:pt x="177" y="115"/>
                </a:lnTo>
                <a:lnTo>
                  <a:pt x="177" y="117"/>
                </a:lnTo>
                <a:lnTo>
                  <a:pt x="178" y="115"/>
                </a:lnTo>
                <a:lnTo>
                  <a:pt x="188" y="106"/>
                </a:lnTo>
                <a:lnTo>
                  <a:pt x="189" y="104"/>
                </a:lnTo>
                <a:lnTo>
                  <a:pt x="192" y="102"/>
                </a:lnTo>
                <a:close/>
                <a:moveTo>
                  <a:pt x="167" y="315"/>
                </a:moveTo>
                <a:lnTo>
                  <a:pt x="167" y="315"/>
                </a:lnTo>
                <a:lnTo>
                  <a:pt x="180" y="315"/>
                </a:lnTo>
                <a:lnTo>
                  <a:pt x="192" y="312"/>
                </a:lnTo>
                <a:lnTo>
                  <a:pt x="205" y="309"/>
                </a:lnTo>
                <a:lnTo>
                  <a:pt x="216" y="303"/>
                </a:lnTo>
                <a:lnTo>
                  <a:pt x="206" y="306"/>
                </a:lnTo>
                <a:lnTo>
                  <a:pt x="195" y="309"/>
                </a:lnTo>
                <a:lnTo>
                  <a:pt x="186" y="312"/>
                </a:lnTo>
                <a:lnTo>
                  <a:pt x="175" y="314"/>
                </a:lnTo>
                <a:lnTo>
                  <a:pt x="167" y="315"/>
                </a:lnTo>
                <a:close/>
                <a:moveTo>
                  <a:pt x="173" y="183"/>
                </a:moveTo>
                <a:lnTo>
                  <a:pt x="173" y="183"/>
                </a:lnTo>
                <a:lnTo>
                  <a:pt x="177" y="183"/>
                </a:lnTo>
                <a:lnTo>
                  <a:pt x="184" y="184"/>
                </a:lnTo>
                <a:lnTo>
                  <a:pt x="202" y="186"/>
                </a:lnTo>
                <a:lnTo>
                  <a:pt x="216" y="188"/>
                </a:lnTo>
                <a:lnTo>
                  <a:pt x="229" y="188"/>
                </a:lnTo>
                <a:lnTo>
                  <a:pt x="238" y="188"/>
                </a:lnTo>
                <a:lnTo>
                  <a:pt x="230" y="188"/>
                </a:lnTo>
                <a:lnTo>
                  <a:pt x="219" y="186"/>
                </a:lnTo>
                <a:lnTo>
                  <a:pt x="199" y="186"/>
                </a:lnTo>
                <a:lnTo>
                  <a:pt x="183" y="184"/>
                </a:lnTo>
                <a:lnTo>
                  <a:pt x="183" y="183"/>
                </a:lnTo>
                <a:lnTo>
                  <a:pt x="181" y="181"/>
                </a:lnTo>
                <a:lnTo>
                  <a:pt x="183" y="180"/>
                </a:lnTo>
                <a:lnTo>
                  <a:pt x="181" y="180"/>
                </a:lnTo>
                <a:lnTo>
                  <a:pt x="173" y="183"/>
                </a:lnTo>
                <a:close/>
                <a:moveTo>
                  <a:pt x="177" y="79"/>
                </a:moveTo>
                <a:lnTo>
                  <a:pt x="177" y="79"/>
                </a:lnTo>
                <a:lnTo>
                  <a:pt x="184" y="74"/>
                </a:lnTo>
                <a:lnTo>
                  <a:pt x="183" y="72"/>
                </a:lnTo>
                <a:lnTo>
                  <a:pt x="183" y="69"/>
                </a:lnTo>
                <a:lnTo>
                  <a:pt x="181" y="66"/>
                </a:lnTo>
                <a:lnTo>
                  <a:pt x="180" y="66"/>
                </a:lnTo>
                <a:lnTo>
                  <a:pt x="177" y="69"/>
                </a:lnTo>
                <a:lnTo>
                  <a:pt x="175" y="71"/>
                </a:lnTo>
                <a:lnTo>
                  <a:pt x="175" y="76"/>
                </a:lnTo>
                <a:lnTo>
                  <a:pt x="177" y="79"/>
                </a:lnTo>
                <a:close/>
                <a:moveTo>
                  <a:pt x="161" y="309"/>
                </a:moveTo>
                <a:lnTo>
                  <a:pt x="161" y="309"/>
                </a:lnTo>
                <a:lnTo>
                  <a:pt x="162" y="309"/>
                </a:lnTo>
                <a:lnTo>
                  <a:pt x="167" y="309"/>
                </a:lnTo>
                <a:lnTo>
                  <a:pt x="175" y="309"/>
                </a:lnTo>
                <a:lnTo>
                  <a:pt x="189" y="306"/>
                </a:lnTo>
                <a:lnTo>
                  <a:pt x="192" y="304"/>
                </a:lnTo>
                <a:lnTo>
                  <a:pt x="161" y="309"/>
                </a:lnTo>
                <a:close/>
                <a:moveTo>
                  <a:pt x="202" y="12"/>
                </a:moveTo>
                <a:lnTo>
                  <a:pt x="202" y="12"/>
                </a:lnTo>
                <a:lnTo>
                  <a:pt x="202" y="20"/>
                </a:lnTo>
                <a:lnTo>
                  <a:pt x="203" y="28"/>
                </a:lnTo>
                <a:lnTo>
                  <a:pt x="203" y="35"/>
                </a:lnTo>
                <a:lnTo>
                  <a:pt x="203" y="38"/>
                </a:lnTo>
                <a:lnTo>
                  <a:pt x="205" y="50"/>
                </a:lnTo>
                <a:lnTo>
                  <a:pt x="205" y="52"/>
                </a:lnTo>
                <a:lnTo>
                  <a:pt x="205" y="36"/>
                </a:lnTo>
                <a:lnTo>
                  <a:pt x="203" y="19"/>
                </a:lnTo>
                <a:lnTo>
                  <a:pt x="203" y="16"/>
                </a:lnTo>
                <a:lnTo>
                  <a:pt x="202" y="12"/>
                </a:lnTo>
                <a:close/>
                <a:moveTo>
                  <a:pt x="41" y="91"/>
                </a:moveTo>
                <a:lnTo>
                  <a:pt x="41" y="91"/>
                </a:lnTo>
                <a:lnTo>
                  <a:pt x="33" y="98"/>
                </a:lnTo>
                <a:lnTo>
                  <a:pt x="28" y="106"/>
                </a:lnTo>
                <a:lnTo>
                  <a:pt x="22" y="113"/>
                </a:lnTo>
                <a:lnTo>
                  <a:pt x="19" y="123"/>
                </a:lnTo>
                <a:lnTo>
                  <a:pt x="19" y="121"/>
                </a:lnTo>
                <a:lnTo>
                  <a:pt x="30" y="106"/>
                </a:lnTo>
                <a:lnTo>
                  <a:pt x="41" y="91"/>
                </a:lnTo>
                <a:close/>
                <a:moveTo>
                  <a:pt x="49" y="284"/>
                </a:moveTo>
                <a:lnTo>
                  <a:pt x="49" y="284"/>
                </a:lnTo>
                <a:lnTo>
                  <a:pt x="49" y="281"/>
                </a:lnTo>
                <a:lnTo>
                  <a:pt x="49" y="279"/>
                </a:lnTo>
                <a:lnTo>
                  <a:pt x="47" y="277"/>
                </a:lnTo>
                <a:lnTo>
                  <a:pt x="41" y="273"/>
                </a:lnTo>
                <a:lnTo>
                  <a:pt x="35" y="265"/>
                </a:lnTo>
                <a:lnTo>
                  <a:pt x="33" y="263"/>
                </a:lnTo>
                <a:lnTo>
                  <a:pt x="33" y="265"/>
                </a:lnTo>
                <a:lnTo>
                  <a:pt x="41" y="274"/>
                </a:lnTo>
                <a:lnTo>
                  <a:pt x="49" y="284"/>
                </a:lnTo>
                <a:close/>
                <a:moveTo>
                  <a:pt x="232" y="68"/>
                </a:moveTo>
                <a:lnTo>
                  <a:pt x="232" y="68"/>
                </a:lnTo>
                <a:lnTo>
                  <a:pt x="232" y="66"/>
                </a:lnTo>
                <a:lnTo>
                  <a:pt x="214" y="66"/>
                </a:lnTo>
                <a:lnTo>
                  <a:pt x="214" y="69"/>
                </a:lnTo>
                <a:lnTo>
                  <a:pt x="232" y="68"/>
                </a:lnTo>
                <a:close/>
                <a:moveTo>
                  <a:pt x="165" y="121"/>
                </a:moveTo>
                <a:lnTo>
                  <a:pt x="165" y="121"/>
                </a:lnTo>
                <a:lnTo>
                  <a:pt x="167" y="118"/>
                </a:lnTo>
                <a:lnTo>
                  <a:pt x="169" y="113"/>
                </a:lnTo>
                <a:lnTo>
                  <a:pt x="172" y="109"/>
                </a:lnTo>
                <a:lnTo>
                  <a:pt x="172" y="107"/>
                </a:lnTo>
                <a:lnTo>
                  <a:pt x="167" y="109"/>
                </a:lnTo>
                <a:lnTo>
                  <a:pt x="165" y="110"/>
                </a:lnTo>
                <a:lnTo>
                  <a:pt x="164" y="110"/>
                </a:lnTo>
                <a:lnTo>
                  <a:pt x="165" y="121"/>
                </a:lnTo>
                <a:close/>
                <a:moveTo>
                  <a:pt x="82" y="306"/>
                </a:moveTo>
                <a:lnTo>
                  <a:pt x="82" y="306"/>
                </a:lnTo>
                <a:lnTo>
                  <a:pt x="60" y="290"/>
                </a:lnTo>
                <a:lnTo>
                  <a:pt x="58" y="290"/>
                </a:lnTo>
                <a:lnTo>
                  <a:pt x="57" y="292"/>
                </a:lnTo>
                <a:lnTo>
                  <a:pt x="69" y="300"/>
                </a:lnTo>
                <a:lnTo>
                  <a:pt x="82" y="306"/>
                </a:lnTo>
                <a:close/>
                <a:moveTo>
                  <a:pt x="19" y="221"/>
                </a:moveTo>
                <a:lnTo>
                  <a:pt x="19" y="221"/>
                </a:lnTo>
                <a:lnTo>
                  <a:pt x="19" y="222"/>
                </a:lnTo>
                <a:lnTo>
                  <a:pt x="17" y="230"/>
                </a:lnTo>
                <a:lnTo>
                  <a:pt x="20" y="236"/>
                </a:lnTo>
                <a:lnTo>
                  <a:pt x="23" y="236"/>
                </a:lnTo>
                <a:lnTo>
                  <a:pt x="19" y="221"/>
                </a:lnTo>
                <a:close/>
                <a:moveTo>
                  <a:pt x="331" y="317"/>
                </a:moveTo>
                <a:lnTo>
                  <a:pt x="331" y="317"/>
                </a:lnTo>
                <a:lnTo>
                  <a:pt x="331" y="315"/>
                </a:lnTo>
                <a:lnTo>
                  <a:pt x="326" y="311"/>
                </a:lnTo>
                <a:lnTo>
                  <a:pt x="323" y="311"/>
                </a:lnTo>
                <a:lnTo>
                  <a:pt x="320" y="312"/>
                </a:lnTo>
                <a:lnTo>
                  <a:pt x="318" y="312"/>
                </a:lnTo>
                <a:lnTo>
                  <a:pt x="317" y="314"/>
                </a:lnTo>
                <a:lnTo>
                  <a:pt x="323" y="315"/>
                </a:lnTo>
                <a:lnTo>
                  <a:pt x="325" y="315"/>
                </a:lnTo>
                <a:lnTo>
                  <a:pt x="328" y="317"/>
                </a:lnTo>
                <a:lnTo>
                  <a:pt x="331" y="317"/>
                </a:lnTo>
                <a:close/>
                <a:moveTo>
                  <a:pt x="172" y="129"/>
                </a:moveTo>
                <a:lnTo>
                  <a:pt x="172" y="129"/>
                </a:lnTo>
                <a:lnTo>
                  <a:pt x="170" y="129"/>
                </a:lnTo>
                <a:lnTo>
                  <a:pt x="169" y="131"/>
                </a:lnTo>
                <a:lnTo>
                  <a:pt x="167" y="132"/>
                </a:lnTo>
                <a:lnTo>
                  <a:pt x="167" y="142"/>
                </a:lnTo>
                <a:lnTo>
                  <a:pt x="169" y="150"/>
                </a:lnTo>
                <a:lnTo>
                  <a:pt x="169" y="154"/>
                </a:lnTo>
                <a:lnTo>
                  <a:pt x="169" y="153"/>
                </a:lnTo>
                <a:lnTo>
                  <a:pt x="169" y="137"/>
                </a:lnTo>
                <a:lnTo>
                  <a:pt x="169" y="136"/>
                </a:lnTo>
                <a:lnTo>
                  <a:pt x="169" y="134"/>
                </a:lnTo>
                <a:lnTo>
                  <a:pt x="170" y="132"/>
                </a:lnTo>
                <a:lnTo>
                  <a:pt x="172" y="134"/>
                </a:lnTo>
                <a:lnTo>
                  <a:pt x="172" y="129"/>
                </a:lnTo>
                <a:close/>
                <a:moveTo>
                  <a:pt x="167" y="19"/>
                </a:moveTo>
                <a:lnTo>
                  <a:pt x="167" y="19"/>
                </a:lnTo>
                <a:lnTo>
                  <a:pt x="164" y="27"/>
                </a:lnTo>
                <a:lnTo>
                  <a:pt x="161" y="44"/>
                </a:lnTo>
                <a:lnTo>
                  <a:pt x="161" y="49"/>
                </a:lnTo>
                <a:lnTo>
                  <a:pt x="161" y="50"/>
                </a:lnTo>
                <a:lnTo>
                  <a:pt x="162" y="47"/>
                </a:lnTo>
                <a:lnTo>
                  <a:pt x="162" y="39"/>
                </a:lnTo>
                <a:lnTo>
                  <a:pt x="164" y="31"/>
                </a:lnTo>
                <a:lnTo>
                  <a:pt x="167" y="22"/>
                </a:lnTo>
                <a:lnTo>
                  <a:pt x="167" y="19"/>
                </a:lnTo>
                <a:close/>
                <a:moveTo>
                  <a:pt x="205" y="66"/>
                </a:moveTo>
                <a:lnTo>
                  <a:pt x="205" y="66"/>
                </a:lnTo>
                <a:lnTo>
                  <a:pt x="205" y="120"/>
                </a:lnTo>
                <a:lnTo>
                  <a:pt x="206" y="118"/>
                </a:lnTo>
                <a:lnTo>
                  <a:pt x="206" y="68"/>
                </a:lnTo>
                <a:lnTo>
                  <a:pt x="206" y="66"/>
                </a:lnTo>
                <a:lnTo>
                  <a:pt x="205" y="66"/>
                </a:lnTo>
                <a:close/>
                <a:moveTo>
                  <a:pt x="200" y="318"/>
                </a:moveTo>
                <a:lnTo>
                  <a:pt x="200" y="318"/>
                </a:lnTo>
                <a:lnTo>
                  <a:pt x="192" y="318"/>
                </a:lnTo>
                <a:lnTo>
                  <a:pt x="177" y="322"/>
                </a:lnTo>
                <a:lnTo>
                  <a:pt x="175" y="322"/>
                </a:lnTo>
                <a:lnTo>
                  <a:pt x="175" y="323"/>
                </a:lnTo>
                <a:lnTo>
                  <a:pt x="188" y="322"/>
                </a:lnTo>
                <a:lnTo>
                  <a:pt x="200" y="318"/>
                </a:lnTo>
                <a:close/>
                <a:moveTo>
                  <a:pt x="96" y="309"/>
                </a:moveTo>
                <a:lnTo>
                  <a:pt x="96" y="309"/>
                </a:lnTo>
                <a:lnTo>
                  <a:pt x="94" y="306"/>
                </a:lnTo>
                <a:lnTo>
                  <a:pt x="93" y="304"/>
                </a:lnTo>
                <a:lnTo>
                  <a:pt x="85" y="301"/>
                </a:lnTo>
                <a:lnTo>
                  <a:pt x="83" y="301"/>
                </a:lnTo>
                <a:lnTo>
                  <a:pt x="82" y="301"/>
                </a:lnTo>
                <a:lnTo>
                  <a:pt x="96" y="309"/>
                </a:lnTo>
                <a:close/>
                <a:moveTo>
                  <a:pt x="102" y="63"/>
                </a:moveTo>
                <a:lnTo>
                  <a:pt x="102" y="63"/>
                </a:lnTo>
                <a:lnTo>
                  <a:pt x="128" y="60"/>
                </a:lnTo>
                <a:lnTo>
                  <a:pt x="123" y="58"/>
                </a:lnTo>
                <a:lnTo>
                  <a:pt x="113" y="60"/>
                </a:lnTo>
                <a:lnTo>
                  <a:pt x="104" y="61"/>
                </a:lnTo>
                <a:lnTo>
                  <a:pt x="102" y="63"/>
                </a:lnTo>
                <a:close/>
                <a:moveTo>
                  <a:pt x="115" y="314"/>
                </a:moveTo>
                <a:lnTo>
                  <a:pt x="115" y="314"/>
                </a:lnTo>
                <a:lnTo>
                  <a:pt x="113" y="314"/>
                </a:lnTo>
                <a:lnTo>
                  <a:pt x="112" y="312"/>
                </a:lnTo>
                <a:lnTo>
                  <a:pt x="109" y="311"/>
                </a:lnTo>
                <a:lnTo>
                  <a:pt x="106" y="311"/>
                </a:lnTo>
                <a:lnTo>
                  <a:pt x="102" y="312"/>
                </a:lnTo>
                <a:lnTo>
                  <a:pt x="109" y="314"/>
                </a:lnTo>
                <a:lnTo>
                  <a:pt x="117" y="317"/>
                </a:lnTo>
                <a:lnTo>
                  <a:pt x="115" y="314"/>
                </a:lnTo>
                <a:close/>
                <a:moveTo>
                  <a:pt x="9" y="195"/>
                </a:moveTo>
                <a:lnTo>
                  <a:pt x="9" y="195"/>
                </a:lnTo>
                <a:lnTo>
                  <a:pt x="11" y="211"/>
                </a:lnTo>
                <a:lnTo>
                  <a:pt x="12" y="218"/>
                </a:lnTo>
                <a:lnTo>
                  <a:pt x="14" y="222"/>
                </a:lnTo>
                <a:lnTo>
                  <a:pt x="14" y="218"/>
                </a:lnTo>
                <a:lnTo>
                  <a:pt x="14" y="216"/>
                </a:lnTo>
                <a:lnTo>
                  <a:pt x="12" y="213"/>
                </a:lnTo>
                <a:lnTo>
                  <a:pt x="11" y="210"/>
                </a:lnTo>
                <a:lnTo>
                  <a:pt x="11" y="199"/>
                </a:lnTo>
                <a:lnTo>
                  <a:pt x="11" y="197"/>
                </a:lnTo>
                <a:lnTo>
                  <a:pt x="9" y="195"/>
                </a:lnTo>
                <a:close/>
                <a:moveTo>
                  <a:pt x="341" y="306"/>
                </a:moveTo>
                <a:lnTo>
                  <a:pt x="341" y="306"/>
                </a:lnTo>
                <a:lnTo>
                  <a:pt x="347" y="307"/>
                </a:lnTo>
                <a:lnTo>
                  <a:pt x="355" y="306"/>
                </a:lnTo>
                <a:lnTo>
                  <a:pt x="358" y="306"/>
                </a:lnTo>
                <a:lnTo>
                  <a:pt x="360" y="309"/>
                </a:lnTo>
                <a:lnTo>
                  <a:pt x="361" y="311"/>
                </a:lnTo>
                <a:lnTo>
                  <a:pt x="364" y="311"/>
                </a:lnTo>
                <a:lnTo>
                  <a:pt x="363" y="307"/>
                </a:lnTo>
                <a:lnTo>
                  <a:pt x="360" y="306"/>
                </a:lnTo>
                <a:lnTo>
                  <a:pt x="358" y="306"/>
                </a:lnTo>
                <a:lnTo>
                  <a:pt x="350" y="306"/>
                </a:lnTo>
                <a:lnTo>
                  <a:pt x="341" y="306"/>
                </a:lnTo>
                <a:close/>
                <a:moveTo>
                  <a:pt x="197" y="164"/>
                </a:moveTo>
                <a:lnTo>
                  <a:pt x="197" y="164"/>
                </a:lnTo>
                <a:lnTo>
                  <a:pt x="194" y="156"/>
                </a:lnTo>
                <a:lnTo>
                  <a:pt x="192" y="162"/>
                </a:lnTo>
                <a:lnTo>
                  <a:pt x="192" y="167"/>
                </a:lnTo>
                <a:lnTo>
                  <a:pt x="197" y="164"/>
                </a:lnTo>
                <a:close/>
                <a:moveTo>
                  <a:pt x="16" y="167"/>
                </a:moveTo>
                <a:lnTo>
                  <a:pt x="16" y="167"/>
                </a:lnTo>
                <a:lnTo>
                  <a:pt x="17" y="151"/>
                </a:lnTo>
                <a:lnTo>
                  <a:pt x="17" y="148"/>
                </a:lnTo>
                <a:lnTo>
                  <a:pt x="17" y="147"/>
                </a:lnTo>
                <a:lnTo>
                  <a:pt x="14" y="156"/>
                </a:lnTo>
                <a:lnTo>
                  <a:pt x="14" y="165"/>
                </a:lnTo>
                <a:lnTo>
                  <a:pt x="16" y="167"/>
                </a:lnTo>
                <a:close/>
                <a:moveTo>
                  <a:pt x="300" y="154"/>
                </a:moveTo>
                <a:lnTo>
                  <a:pt x="300" y="154"/>
                </a:lnTo>
                <a:lnTo>
                  <a:pt x="301" y="159"/>
                </a:lnTo>
                <a:lnTo>
                  <a:pt x="301" y="161"/>
                </a:lnTo>
                <a:lnTo>
                  <a:pt x="303" y="162"/>
                </a:lnTo>
                <a:lnTo>
                  <a:pt x="309" y="158"/>
                </a:lnTo>
                <a:lnTo>
                  <a:pt x="300" y="154"/>
                </a:lnTo>
                <a:close/>
                <a:moveTo>
                  <a:pt x="113" y="52"/>
                </a:moveTo>
                <a:lnTo>
                  <a:pt x="113" y="52"/>
                </a:lnTo>
                <a:lnTo>
                  <a:pt x="118" y="53"/>
                </a:lnTo>
                <a:lnTo>
                  <a:pt x="126" y="53"/>
                </a:lnTo>
                <a:lnTo>
                  <a:pt x="132" y="52"/>
                </a:lnTo>
                <a:lnTo>
                  <a:pt x="137" y="52"/>
                </a:lnTo>
                <a:lnTo>
                  <a:pt x="126" y="52"/>
                </a:lnTo>
                <a:lnTo>
                  <a:pt x="113" y="52"/>
                </a:lnTo>
                <a:close/>
                <a:moveTo>
                  <a:pt x="317" y="177"/>
                </a:moveTo>
                <a:lnTo>
                  <a:pt x="317" y="177"/>
                </a:lnTo>
                <a:lnTo>
                  <a:pt x="315" y="178"/>
                </a:lnTo>
                <a:lnTo>
                  <a:pt x="307" y="186"/>
                </a:lnTo>
                <a:lnTo>
                  <a:pt x="306" y="191"/>
                </a:lnTo>
                <a:lnTo>
                  <a:pt x="307" y="189"/>
                </a:lnTo>
                <a:lnTo>
                  <a:pt x="307" y="188"/>
                </a:lnTo>
                <a:lnTo>
                  <a:pt x="309" y="186"/>
                </a:lnTo>
                <a:lnTo>
                  <a:pt x="311" y="186"/>
                </a:lnTo>
                <a:lnTo>
                  <a:pt x="312" y="186"/>
                </a:lnTo>
                <a:lnTo>
                  <a:pt x="315" y="183"/>
                </a:lnTo>
                <a:lnTo>
                  <a:pt x="317" y="181"/>
                </a:lnTo>
                <a:lnTo>
                  <a:pt x="317" y="177"/>
                </a:lnTo>
                <a:close/>
                <a:moveTo>
                  <a:pt x="289" y="170"/>
                </a:moveTo>
                <a:lnTo>
                  <a:pt x="289" y="170"/>
                </a:lnTo>
                <a:lnTo>
                  <a:pt x="289" y="162"/>
                </a:lnTo>
                <a:lnTo>
                  <a:pt x="284" y="162"/>
                </a:lnTo>
                <a:lnTo>
                  <a:pt x="285" y="169"/>
                </a:lnTo>
                <a:lnTo>
                  <a:pt x="287" y="169"/>
                </a:lnTo>
                <a:lnTo>
                  <a:pt x="289" y="170"/>
                </a:lnTo>
                <a:close/>
                <a:moveTo>
                  <a:pt x="304" y="315"/>
                </a:moveTo>
                <a:lnTo>
                  <a:pt x="304" y="315"/>
                </a:lnTo>
                <a:lnTo>
                  <a:pt x="306" y="312"/>
                </a:lnTo>
                <a:lnTo>
                  <a:pt x="306" y="311"/>
                </a:lnTo>
                <a:lnTo>
                  <a:pt x="306" y="307"/>
                </a:lnTo>
                <a:lnTo>
                  <a:pt x="306" y="306"/>
                </a:lnTo>
                <a:lnTo>
                  <a:pt x="304" y="300"/>
                </a:lnTo>
                <a:lnTo>
                  <a:pt x="304" y="298"/>
                </a:lnTo>
                <a:lnTo>
                  <a:pt x="304" y="306"/>
                </a:lnTo>
                <a:lnTo>
                  <a:pt x="304" y="314"/>
                </a:lnTo>
                <a:lnTo>
                  <a:pt x="304" y="315"/>
                </a:lnTo>
                <a:close/>
                <a:moveTo>
                  <a:pt x="325" y="159"/>
                </a:moveTo>
                <a:lnTo>
                  <a:pt x="325" y="159"/>
                </a:lnTo>
                <a:lnTo>
                  <a:pt x="325" y="156"/>
                </a:lnTo>
                <a:lnTo>
                  <a:pt x="326" y="154"/>
                </a:lnTo>
                <a:lnTo>
                  <a:pt x="326" y="153"/>
                </a:lnTo>
                <a:lnTo>
                  <a:pt x="326" y="151"/>
                </a:lnTo>
                <a:lnTo>
                  <a:pt x="320" y="151"/>
                </a:lnTo>
                <a:lnTo>
                  <a:pt x="323" y="154"/>
                </a:lnTo>
                <a:lnTo>
                  <a:pt x="325" y="159"/>
                </a:lnTo>
                <a:close/>
                <a:moveTo>
                  <a:pt x="161" y="129"/>
                </a:moveTo>
                <a:lnTo>
                  <a:pt x="161" y="129"/>
                </a:lnTo>
                <a:lnTo>
                  <a:pt x="161" y="128"/>
                </a:lnTo>
                <a:lnTo>
                  <a:pt x="161" y="126"/>
                </a:lnTo>
                <a:lnTo>
                  <a:pt x="161" y="113"/>
                </a:lnTo>
                <a:lnTo>
                  <a:pt x="159" y="106"/>
                </a:lnTo>
                <a:lnTo>
                  <a:pt x="159" y="117"/>
                </a:lnTo>
                <a:lnTo>
                  <a:pt x="161" y="129"/>
                </a:lnTo>
                <a:close/>
                <a:moveTo>
                  <a:pt x="88" y="295"/>
                </a:moveTo>
                <a:lnTo>
                  <a:pt x="88" y="295"/>
                </a:lnTo>
                <a:lnTo>
                  <a:pt x="72" y="284"/>
                </a:lnTo>
                <a:lnTo>
                  <a:pt x="74" y="285"/>
                </a:lnTo>
                <a:lnTo>
                  <a:pt x="85" y="293"/>
                </a:lnTo>
                <a:lnTo>
                  <a:pt x="88" y="295"/>
                </a:lnTo>
                <a:close/>
                <a:moveTo>
                  <a:pt x="53" y="274"/>
                </a:moveTo>
                <a:lnTo>
                  <a:pt x="53" y="274"/>
                </a:lnTo>
                <a:lnTo>
                  <a:pt x="53" y="276"/>
                </a:lnTo>
                <a:lnTo>
                  <a:pt x="53" y="277"/>
                </a:lnTo>
                <a:lnTo>
                  <a:pt x="61" y="284"/>
                </a:lnTo>
                <a:lnTo>
                  <a:pt x="63" y="284"/>
                </a:lnTo>
                <a:lnTo>
                  <a:pt x="53" y="274"/>
                </a:lnTo>
                <a:close/>
                <a:moveTo>
                  <a:pt x="210" y="140"/>
                </a:moveTo>
                <a:lnTo>
                  <a:pt x="210" y="140"/>
                </a:lnTo>
                <a:lnTo>
                  <a:pt x="210" y="102"/>
                </a:lnTo>
                <a:lnTo>
                  <a:pt x="210" y="121"/>
                </a:lnTo>
                <a:lnTo>
                  <a:pt x="210" y="140"/>
                </a:lnTo>
                <a:close/>
                <a:moveTo>
                  <a:pt x="307" y="320"/>
                </a:moveTo>
                <a:lnTo>
                  <a:pt x="307" y="320"/>
                </a:lnTo>
                <a:lnTo>
                  <a:pt x="301" y="318"/>
                </a:lnTo>
                <a:lnTo>
                  <a:pt x="303" y="323"/>
                </a:lnTo>
                <a:lnTo>
                  <a:pt x="303" y="325"/>
                </a:lnTo>
                <a:lnTo>
                  <a:pt x="304" y="325"/>
                </a:lnTo>
                <a:lnTo>
                  <a:pt x="307" y="320"/>
                </a:lnTo>
                <a:close/>
                <a:moveTo>
                  <a:pt x="255" y="77"/>
                </a:moveTo>
                <a:lnTo>
                  <a:pt x="255" y="77"/>
                </a:lnTo>
                <a:lnTo>
                  <a:pt x="249" y="79"/>
                </a:lnTo>
                <a:lnTo>
                  <a:pt x="243" y="79"/>
                </a:lnTo>
                <a:lnTo>
                  <a:pt x="238" y="79"/>
                </a:lnTo>
                <a:lnTo>
                  <a:pt x="257" y="80"/>
                </a:lnTo>
                <a:lnTo>
                  <a:pt x="255" y="77"/>
                </a:lnTo>
                <a:close/>
                <a:moveTo>
                  <a:pt x="69" y="282"/>
                </a:moveTo>
                <a:lnTo>
                  <a:pt x="69" y="282"/>
                </a:lnTo>
                <a:lnTo>
                  <a:pt x="53" y="268"/>
                </a:lnTo>
                <a:lnTo>
                  <a:pt x="53" y="270"/>
                </a:lnTo>
                <a:lnTo>
                  <a:pt x="66" y="281"/>
                </a:lnTo>
                <a:lnTo>
                  <a:pt x="69" y="282"/>
                </a:lnTo>
                <a:close/>
                <a:moveTo>
                  <a:pt x="199" y="132"/>
                </a:moveTo>
                <a:lnTo>
                  <a:pt x="199" y="132"/>
                </a:lnTo>
                <a:lnTo>
                  <a:pt x="197" y="134"/>
                </a:lnTo>
                <a:lnTo>
                  <a:pt x="195" y="136"/>
                </a:lnTo>
                <a:lnTo>
                  <a:pt x="197" y="137"/>
                </a:lnTo>
                <a:lnTo>
                  <a:pt x="197" y="139"/>
                </a:lnTo>
                <a:lnTo>
                  <a:pt x="200" y="140"/>
                </a:lnTo>
                <a:lnTo>
                  <a:pt x="200" y="136"/>
                </a:lnTo>
                <a:lnTo>
                  <a:pt x="199" y="132"/>
                </a:lnTo>
                <a:close/>
                <a:moveTo>
                  <a:pt x="218" y="165"/>
                </a:moveTo>
                <a:lnTo>
                  <a:pt x="218" y="165"/>
                </a:lnTo>
                <a:lnTo>
                  <a:pt x="219" y="172"/>
                </a:lnTo>
                <a:lnTo>
                  <a:pt x="221" y="172"/>
                </a:lnTo>
                <a:lnTo>
                  <a:pt x="222" y="167"/>
                </a:lnTo>
                <a:lnTo>
                  <a:pt x="218" y="165"/>
                </a:lnTo>
                <a:close/>
                <a:moveTo>
                  <a:pt x="265" y="66"/>
                </a:moveTo>
                <a:lnTo>
                  <a:pt x="265" y="66"/>
                </a:lnTo>
                <a:lnTo>
                  <a:pt x="266" y="68"/>
                </a:lnTo>
                <a:lnTo>
                  <a:pt x="268" y="68"/>
                </a:lnTo>
                <a:lnTo>
                  <a:pt x="270" y="68"/>
                </a:lnTo>
                <a:lnTo>
                  <a:pt x="271" y="69"/>
                </a:lnTo>
                <a:lnTo>
                  <a:pt x="273" y="69"/>
                </a:lnTo>
                <a:lnTo>
                  <a:pt x="274" y="66"/>
                </a:lnTo>
                <a:lnTo>
                  <a:pt x="273" y="65"/>
                </a:lnTo>
                <a:lnTo>
                  <a:pt x="271" y="66"/>
                </a:lnTo>
                <a:lnTo>
                  <a:pt x="270" y="66"/>
                </a:lnTo>
                <a:lnTo>
                  <a:pt x="265" y="66"/>
                </a:lnTo>
                <a:close/>
                <a:moveTo>
                  <a:pt x="186" y="3"/>
                </a:moveTo>
                <a:lnTo>
                  <a:pt x="186" y="3"/>
                </a:lnTo>
                <a:lnTo>
                  <a:pt x="180" y="5"/>
                </a:lnTo>
                <a:lnTo>
                  <a:pt x="175" y="8"/>
                </a:lnTo>
                <a:lnTo>
                  <a:pt x="180" y="8"/>
                </a:lnTo>
                <a:lnTo>
                  <a:pt x="186" y="3"/>
                </a:lnTo>
                <a:close/>
                <a:moveTo>
                  <a:pt x="314" y="202"/>
                </a:moveTo>
                <a:lnTo>
                  <a:pt x="314" y="202"/>
                </a:lnTo>
                <a:lnTo>
                  <a:pt x="315" y="200"/>
                </a:lnTo>
                <a:lnTo>
                  <a:pt x="317" y="199"/>
                </a:lnTo>
                <a:lnTo>
                  <a:pt x="317" y="194"/>
                </a:lnTo>
                <a:lnTo>
                  <a:pt x="317" y="192"/>
                </a:lnTo>
                <a:lnTo>
                  <a:pt x="315" y="192"/>
                </a:lnTo>
                <a:lnTo>
                  <a:pt x="314" y="194"/>
                </a:lnTo>
                <a:lnTo>
                  <a:pt x="314" y="195"/>
                </a:lnTo>
                <a:lnTo>
                  <a:pt x="314" y="202"/>
                </a:lnTo>
                <a:close/>
                <a:moveTo>
                  <a:pt x="325" y="266"/>
                </a:moveTo>
                <a:lnTo>
                  <a:pt x="325" y="266"/>
                </a:lnTo>
                <a:lnTo>
                  <a:pt x="326" y="241"/>
                </a:lnTo>
                <a:lnTo>
                  <a:pt x="325" y="251"/>
                </a:lnTo>
                <a:lnTo>
                  <a:pt x="325" y="266"/>
                </a:lnTo>
                <a:close/>
                <a:moveTo>
                  <a:pt x="271" y="177"/>
                </a:moveTo>
                <a:lnTo>
                  <a:pt x="271" y="177"/>
                </a:lnTo>
                <a:lnTo>
                  <a:pt x="271" y="173"/>
                </a:lnTo>
                <a:lnTo>
                  <a:pt x="266" y="173"/>
                </a:lnTo>
                <a:lnTo>
                  <a:pt x="268" y="177"/>
                </a:lnTo>
                <a:lnTo>
                  <a:pt x="271" y="177"/>
                </a:lnTo>
                <a:close/>
                <a:moveTo>
                  <a:pt x="189" y="8"/>
                </a:moveTo>
                <a:lnTo>
                  <a:pt x="189" y="8"/>
                </a:lnTo>
                <a:lnTo>
                  <a:pt x="194" y="11"/>
                </a:lnTo>
                <a:lnTo>
                  <a:pt x="197" y="6"/>
                </a:lnTo>
                <a:lnTo>
                  <a:pt x="189" y="8"/>
                </a:lnTo>
                <a:close/>
                <a:moveTo>
                  <a:pt x="276" y="153"/>
                </a:moveTo>
                <a:lnTo>
                  <a:pt x="276" y="153"/>
                </a:lnTo>
                <a:lnTo>
                  <a:pt x="277" y="153"/>
                </a:lnTo>
                <a:lnTo>
                  <a:pt x="292" y="153"/>
                </a:lnTo>
                <a:lnTo>
                  <a:pt x="293" y="153"/>
                </a:lnTo>
                <a:lnTo>
                  <a:pt x="295" y="151"/>
                </a:lnTo>
                <a:lnTo>
                  <a:pt x="276" y="153"/>
                </a:lnTo>
                <a:close/>
                <a:moveTo>
                  <a:pt x="137" y="318"/>
                </a:moveTo>
                <a:lnTo>
                  <a:pt x="137" y="318"/>
                </a:lnTo>
                <a:lnTo>
                  <a:pt x="135" y="317"/>
                </a:lnTo>
                <a:lnTo>
                  <a:pt x="128" y="315"/>
                </a:lnTo>
                <a:lnTo>
                  <a:pt x="126" y="315"/>
                </a:lnTo>
                <a:lnTo>
                  <a:pt x="124" y="317"/>
                </a:lnTo>
                <a:lnTo>
                  <a:pt x="137" y="318"/>
                </a:lnTo>
                <a:close/>
                <a:moveTo>
                  <a:pt x="320" y="235"/>
                </a:moveTo>
                <a:lnTo>
                  <a:pt x="320" y="235"/>
                </a:lnTo>
                <a:lnTo>
                  <a:pt x="318" y="236"/>
                </a:lnTo>
                <a:lnTo>
                  <a:pt x="317" y="235"/>
                </a:lnTo>
                <a:lnTo>
                  <a:pt x="317" y="243"/>
                </a:lnTo>
                <a:lnTo>
                  <a:pt x="318" y="241"/>
                </a:lnTo>
                <a:lnTo>
                  <a:pt x="320" y="240"/>
                </a:lnTo>
                <a:lnTo>
                  <a:pt x="320" y="235"/>
                </a:lnTo>
                <a:close/>
                <a:moveTo>
                  <a:pt x="183" y="90"/>
                </a:moveTo>
                <a:lnTo>
                  <a:pt x="183" y="90"/>
                </a:lnTo>
                <a:lnTo>
                  <a:pt x="180" y="88"/>
                </a:lnTo>
                <a:lnTo>
                  <a:pt x="178" y="90"/>
                </a:lnTo>
                <a:lnTo>
                  <a:pt x="180" y="96"/>
                </a:lnTo>
                <a:lnTo>
                  <a:pt x="183" y="90"/>
                </a:lnTo>
                <a:close/>
                <a:moveTo>
                  <a:pt x="311" y="238"/>
                </a:moveTo>
                <a:lnTo>
                  <a:pt x="311" y="238"/>
                </a:lnTo>
                <a:lnTo>
                  <a:pt x="312" y="233"/>
                </a:lnTo>
                <a:lnTo>
                  <a:pt x="312" y="229"/>
                </a:lnTo>
                <a:lnTo>
                  <a:pt x="311" y="230"/>
                </a:lnTo>
                <a:lnTo>
                  <a:pt x="311" y="238"/>
                </a:lnTo>
                <a:close/>
                <a:moveTo>
                  <a:pt x="184" y="142"/>
                </a:moveTo>
                <a:lnTo>
                  <a:pt x="184" y="142"/>
                </a:lnTo>
                <a:lnTo>
                  <a:pt x="183" y="142"/>
                </a:lnTo>
                <a:lnTo>
                  <a:pt x="180" y="143"/>
                </a:lnTo>
                <a:lnTo>
                  <a:pt x="177" y="147"/>
                </a:lnTo>
                <a:lnTo>
                  <a:pt x="178" y="147"/>
                </a:lnTo>
                <a:lnTo>
                  <a:pt x="180" y="148"/>
                </a:lnTo>
                <a:lnTo>
                  <a:pt x="184" y="142"/>
                </a:lnTo>
                <a:close/>
                <a:moveTo>
                  <a:pt x="268" y="76"/>
                </a:moveTo>
                <a:lnTo>
                  <a:pt x="268" y="76"/>
                </a:lnTo>
                <a:lnTo>
                  <a:pt x="266" y="76"/>
                </a:lnTo>
                <a:lnTo>
                  <a:pt x="262" y="77"/>
                </a:lnTo>
                <a:lnTo>
                  <a:pt x="260" y="77"/>
                </a:lnTo>
                <a:lnTo>
                  <a:pt x="260" y="80"/>
                </a:lnTo>
                <a:lnTo>
                  <a:pt x="265" y="79"/>
                </a:lnTo>
                <a:lnTo>
                  <a:pt x="268" y="76"/>
                </a:lnTo>
                <a:close/>
                <a:moveTo>
                  <a:pt x="315" y="301"/>
                </a:moveTo>
                <a:lnTo>
                  <a:pt x="315" y="301"/>
                </a:lnTo>
                <a:lnTo>
                  <a:pt x="314" y="301"/>
                </a:lnTo>
                <a:lnTo>
                  <a:pt x="311" y="304"/>
                </a:lnTo>
                <a:lnTo>
                  <a:pt x="311" y="307"/>
                </a:lnTo>
                <a:lnTo>
                  <a:pt x="314" y="306"/>
                </a:lnTo>
                <a:lnTo>
                  <a:pt x="315" y="304"/>
                </a:lnTo>
                <a:lnTo>
                  <a:pt x="315" y="301"/>
                </a:lnTo>
                <a:close/>
                <a:moveTo>
                  <a:pt x="304" y="224"/>
                </a:moveTo>
                <a:lnTo>
                  <a:pt x="304" y="224"/>
                </a:lnTo>
                <a:lnTo>
                  <a:pt x="306" y="224"/>
                </a:lnTo>
                <a:lnTo>
                  <a:pt x="306" y="222"/>
                </a:lnTo>
                <a:lnTo>
                  <a:pt x="306" y="213"/>
                </a:lnTo>
                <a:lnTo>
                  <a:pt x="304" y="213"/>
                </a:lnTo>
                <a:lnTo>
                  <a:pt x="304" y="214"/>
                </a:lnTo>
                <a:lnTo>
                  <a:pt x="304" y="219"/>
                </a:lnTo>
                <a:lnTo>
                  <a:pt x="304" y="224"/>
                </a:lnTo>
                <a:close/>
                <a:moveTo>
                  <a:pt x="30" y="251"/>
                </a:moveTo>
                <a:lnTo>
                  <a:pt x="30" y="251"/>
                </a:lnTo>
                <a:lnTo>
                  <a:pt x="27" y="244"/>
                </a:lnTo>
                <a:lnTo>
                  <a:pt x="27" y="249"/>
                </a:lnTo>
                <a:lnTo>
                  <a:pt x="28" y="251"/>
                </a:lnTo>
                <a:lnTo>
                  <a:pt x="28" y="252"/>
                </a:lnTo>
                <a:lnTo>
                  <a:pt x="30" y="251"/>
                </a:lnTo>
                <a:close/>
                <a:moveTo>
                  <a:pt x="192" y="173"/>
                </a:moveTo>
                <a:lnTo>
                  <a:pt x="192" y="173"/>
                </a:lnTo>
                <a:lnTo>
                  <a:pt x="197" y="173"/>
                </a:lnTo>
                <a:lnTo>
                  <a:pt x="197" y="169"/>
                </a:lnTo>
                <a:lnTo>
                  <a:pt x="192" y="172"/>
                </a:lnTo>
                <a:lnTo>
                  <a:pt x="192" y="173"/>
                </a:lnTo>
                <a:close/>
                <a:moveTo>
                  <a:pt x="345" y="317"/>
                </a:moveTo>
                <a:lnTo>
                  <a:pt x="345" y="317"/>
                </a:lnTo>
                <a:lnTo>
                  <a:pt x="347" y="317"/>
                </a:lnTo>
                <a:lnTo>
                  <a:pt x="344" y="315"/>
                </a:lnTo>
                <a:lnTo>
                  <a:pt x="336" y="314"/>
                </a:lnTo>
                <a:lnTo>
                  <a:pt x="337" y="315"/>
                </a:lnTo>
                <a:lnTo>
                  <a:pt x="339" y="317"/>
                </a:lnTo>
                <a:lnTo>
                  <a:pt x="345" y="317"/>
                </a:lnTo>
                <a:close/>
                <a:moveTo>
                  <a:pt x="311" y="300"/>
                </a:moveTo>
                <a:lnTo>
                  <a:pt x="311" y="300"/>
                </a:lnTo>
                <a:lnTo>
                  <a:pt x="312" y="295"/>
                </a:lnTo>
                <a:lnTo>
                  <a:pt x="312" y="292"/>
                </a:lnTo>
                <a:lnTo>
                  <a:pt x="311" y="293"/>
                </a:lnTo>
                <a:lnTo>
                  <a:pt x="309" y="293"/>
                </a:lnTo>
                <a:lnTo>
                  <a:pt x="311" y="300"/>
                </a:lnTo>
                <a:close/>
                <a:moveTo>
                  <a:pt x="312" y="151"/>
                </a:moveTo>
                <a:lnTo>
                  <a:pt x="312" y="151"/>
                </a:lnTo>
                <a:lnTo>
                  <a:pt x="303" y="151"/>
                </a:lnTo>
                <a:lnTo>
                  <a:pt x="309" y="154"/>
                </a:lnTo>
                <a:lnTo>
                  <a:pt x="312" y="151"/>
                </a:lnTo>
                <a:close/>
                <a:moveTo>
                  <a:pt x="311" y="248"/>
                </a:moveTo>
                <a:lnTo>
                  <a:pt x="311" y="248"/>
                </a:lnTo>
                <a:lnTo>
                  <a:pt x="314" y="246"/>
                </a:lnTo>
                <a:lnTo>
                  <a:pt x="314" y="244"/>
                </a:lnTo>
                <a:lnTo>
                  <a:pt x="314" y="241"/>
                </a:lnTo>
                <a:lnTo>
                  <a:pt x="312" y="241"/>
                </a:lnTo>
                <a:lnTo>
                  <a:pt x="311" y="244"/>
                </a:lnTo>
                <a:lnTo>
                  <a:pt x="311" y="248"/>
                </a:lnTo>
                <a:close/>
                <a:moveTo>
                  <a:pt x="206" y="151"/>
                </a:moveTo>
                <a:lnTo>
                  <a:pt x="206" y="151"/>
                </a:lnTo>
                <a:lnTo>
                  <a:pt x="205" y="156"/>
                </a:lnTo>
                <a:lnTo>
                  <a:pt x="206" y="161"/>
                </a:lnTo>
                <a:lnTo>
                  <a:pt x="206" y="158"/>
                </a:lnTo>
                <a:lnTo>
                  <a:pt x="208" y="156"/>
                </a:lnTo>
                <a:lnTo>
                  <a:pt x="208" y="153"/>
                </a:lnTo>
                <a:lnTo>
                  <a:pt x="206" y="151"/>
                </a:lnTo>
                <a:close/>
                <a:moveTo>
                  <a:pt x="177" y="142"/>
                </a:moveTo>
                <a:lnTo>
                  <a:pt x="177" y="142"/>
                </a:lnTo>
                <a:lnTo>
                  <a:pt x="186" y="136"/>
                </a:lnTo>
                <a:lnTo>
                  <a:pt x="186" y="134"/>
                </a:lnTo>
                <a:lnTo>
                  <a:pt x="183" y="136"/>
                </a:lnTo>
                <a:lnTo>
                  <a:pt x="181" y="137"/>
                </a:lnTo>
                <a:lnTo>
                  <a:pt x="178" y="139"/>
                </a:lnTo>
                <a:lnTo>
                  <a:pt x="177" y="140"/>
                </a:lnTo>
                <a:lnTo>
                  <a:pt x="177" y="142"/>
                </a:lnTo>
                <a:close/>
                <a:moveTo>
                  <a:pt x="224" y="151"/>
                </a:moveTo>
                <a:lnTo>
                  <a:pt x="224" y="151"/>
                </a:lnTo>
                <a:lnTo>
                  <a:pt x="214" y="151"/>
                </a:lnTo>
                <a:lnTo>
                  <a:pt x="214" y="153"/>
                </a:lnTo>
                <a:lnTo>
                  <a:pt x="224" y="151"/>
                </a:lnTo>
                <a:close/>
                <a:moveTo>
                  <a:pt x="180" y="129"/>
                </a:moveTo>
                <a:lnTo>
                  <a:pt x="180" y="129"/>
                </a:lnTo>
                <a:lnTo>
                  <a:pt x="188" y="118"/>
                </a:lnTo>
                <a:lnTo>
                  <a:pt x="183" y="121"/>
                </a:lnTo>
                <a:lnTo>
                  <a:pt x="180" y="129"/>
                </a:lnTo>
                <a:close/>
                <a:moveTo>
                  <a:pt x="184" y="25"/>
                </a:moveTo>
                <a:lnTo>
                  <a:pt x="184" y="25"/>
                </a:lnTo>
                <a:lnTo>
                  <a:pt x="186" y="19"/>
                </a:lnTo>
                <a:lnTo>
                  <a:pt x="186" y="14"/>
                </a:lnTo>
                <a:lnTo>
                  <a:pt x="184" y="16"/>
                </a:lnTo>
                <a:lnTo>
                  <a:pt x="184" y="25"/>
                </a:lnTo>
                <a:close/>
                <a:moveTo>
                  <a:pt x="304" y="202"/>
                </a:moveTo>
                <a:lnTo>
                  <a:pt x="304" y="202"/>
                </a:lnTo>
                <a:lnTo>
                  <a:pt x="307" y="199"/>
                </a:lnTo>
                <a:lnTo>
                  <a:pt x="306" y="195"/>
                </a:lnTo>
                <a:lnTo>
                  <a:pt x="304" y="197"/>
                </a:lnTo>
                <a:lnTo>
                  <a:pt x="304" y="199"/>
                </a:lnTo>
                <a:lnTo>
                  <a:pt x="304" y="202"/>
                </a:lnTo>
                <a:close/>
                <a:moveTo>
                  <a:pt x="28" y="132"/>
                </a:moveTo>
                <a:lnTo>
                  <a:pt x="28" y="132"/>
                </a:lnTo>
                <a:lnTo>
                  <a:pt x="30" y="134"/>
                </a:lnTo>
                <a:lnTo>
                  <a:pt x="31" y="124"/>
                </a:lnTo>
                <a:lnTo>
                  <a:pt x="28" y="132"/>
                </a:lnTo>
                <a:close/>
                <a:moveTo>
                  <a:pt x="184" y="115"/>
                </a:moveTo>
                <a:lnTo>
                  <a:pt x="184" y="115"/>
                </a:lnTo>
                <a:lnTo>
                  <a:pt x="177" y="121"/>
                </a:lnTo>
                <a:lnTo>
                  <a:pt x="175" y="121"/>
                </a:lnTo>
                <a:lnTo>
                  <a:pt x="180" y="118"/>
                </a:lnTo>
                <a:lnTo>
                  <a:pt x="184" y="115"/>
                </a:lnTo>
                <a:close/>
                <a:moveTo>
                  <a:pt x="183" y="173"/>
                </a:moveTo>
                <a:lnTo>
                  <a:pt x="183" y="173"/>
                </a:lnTo>
                <a:lnTo>
                  <a:pt x="181" y="173"/>
                </a:lnTo>
                <a:lnTo>
                  <a:pt x="178" y="173"/>
                </a:lnTo>
                <a:lnTo>
                  <a:pt x="175" y="178"/>
                </a:lnTo>
                <a:lnTo>
                  <a:pt x="183" y="173"/>
                </a:lnTo>
                <a:close/>
                <a:moveTo>
                  <a:pt x="344" y="323"/>
                </a:moveTo>
                <a:lnTo>
                  <a:pt x="344" y="323"/>
                </a:lnTo>
                <a:lnTo>
                  <a:pt x="353" y="325"/>
                </a:lnTo>
                <a:lnTo>
                  <a:pt x="360" y="325"/>
                </a:lnTo>
                <a:lnTo>
                  <a:pt x="358" y="323"/>
                </a:lnTo>
                <a:lnTo>
                  <a:pt x="347" y="323"/>
                </a:lnTo>
                <a:lnTo>
                  <a:pt x="344" y="323"/>
                </a:lnTo>
                <a:close/>
                <a:moveTo>
                  <a:pt x="170" y="99"/>
                </a:moveTo>
                <a:lnTo>
                  <a:pt x="170" y="99"/>
                </a:lnTo>
                <a:lnTo>
                  <a:pt x="167" y="101"/>
                </a:lnTo>
                <a:lnTo>
                  <a:pt x="167" y="104"/>
                </a:lnTo>
                <a:lnTo>
                  <a:pt x="170" y="102"/>
                </a:lnTo>
                <a:lnTo>
                  <a:pt x="170" y="99"/>
                </a:lnTo>
                <a:close/>
                <a:moveTo>
                  <a:pt x="195" y="117"/>
                </a:moveTo>
                <a:lnTo>
                  <a:pt x="195" y="117"/>
                </a:lnTo>
                <a:lnTo>
                  <a:pt x="189" y="123"/>
                </a:lnTo>
                <a:lnTo>
                  <a:pt x="195" y="118"/>
                </a:lnTo>
                <a:lnTo>
                  <a:pt x="195" y="117"/>
                </a:lnTo>
                <a:close/>
                <a:moveTo>
                  <a:pt x="161" y="61"/>
                </a:moveTo>
                <a:lnTo>
                  <a:pt x="161" y="61"/>
                </a:lnTo>
                <a:lnTo>
                  <a:pt x="161" y="57"/>
                </a:lnTo>
                <a:lnTo>
                  <a:pt x="161" y="53"/>
                </a:lnTo>
                <a:lnTo>
                  <a:pt x="159" y="60"/>
                </a:lnTo>
                <a:lnTo>
                  <a:pt x="161" y="60"/>
                </a:lnTo>
                <a:lnTo>
                  <a:pt x="161" y="61"/>
                </a:lnTo>
                <a:close/>
                <a:moveTo>
                  <a:pt x="249" y="153"/>
                </a:moveTo>
                <a:lnTo>
                  <a:pt x="249" y="153"/>
                </a:lnTo>
                <a:lnTo>
                  <a:pt x="232" y="154"/>
                </a:lnTo>
                <a:lnTo>
                  <a:pt x="241" y="154"/>
                </a:lnTo>
                <a:lnTo>
                  <a:pt x="249" y="153"/>
                </a:lnTo>
                <a:close/>
                <a:moveTo>
                  <a:pt x="186" y="65"/>
                </a:moveTo>
                <a:lnTo>
                  <a:pt x="186" y="65"/>
                </a:lnTo>
                <a:lnTo>
                  <a:pt x="188" y="57"/>
                </a:lnTo>
                <a:lnTo>
                  <a:pt x="186" y="58"/>
                </a:lnTo>
                <a:lnTo>
                  <a:pt x="186" y="60"/>
                </a:lnTo>
                <a:lnTo>
                  <a:pt x="186" y="65"/>
                </a:lnTo>
                <a:close/>
                <a:moveTo>
                  <a:pt x="200" y="153"/>
                </a:moveTo>
                <a:lnTo>
                  <a:pt x="200" y="153"/>
                </a:lnTo>
                <a:lnTo>
                  <a:pt x="199" y="156"/>
                </a:lnTo>
                <a:lnTo>
                  <a:pt x="200" y="159"/>
                </a:lnTo>
                <a:lnTo>
                  <a:pt x="200" y="154"/>
                </a:lnTo>
                <a:lnTo>
                  <a:pt x="200" y="153"/>
                </a:lnTo>
                <a:close/>
                <a:moveTo>
                  <a:pt x="172" y="19"/>
                </a:moveTo>
                <a:lnTo>
                  <a:pt x="172" y="19"/>
                </a:lnTo>
                <a:lnTo>
                  <a:pt x="173" y="16"/>
                </a:lnTo>
                <a:lnTo>
                  <a:pt x="177" y="12"/>
                </a:lnTo>
                <a:lnTo>
                  <a:pt x="172" y="16"/>
                </a:lnTo>
                <a:lnTo>
                  <a:pt x="172" y="19"/>
                </a:lnTo>
                <a:close/>
                <a:moveTo>
                  <a:pt x="192" y="139"/>
                </a:moveTo>
                <a:lnTo>
                  <a:pt x="192" y="139"/>
                </a:lnTo>
                <a:lnTo>
                  <a:pt x="189" y="142"/>
                </a:lnTo>
                <a:lnTo>
                  <a:pt x="192" y="143"/>
                </a:lnTo>
                <a:lnTo>
                  <a:pt x="194" y="140"/>
                </a:lnTo>
                <a:lnTo>
                  <a:pt x="192" y="139"/>
                </a:lnTo>
                <a:close/>
                <a:moveTo>
                  <a:pt x="320" y="290"/>
                </a:moveTo>
                <a:lnTo>
                  <a:pt x="320" y="290"/>
                </a:lnTo>
                <a:lnTo>
                  <a:pt x="320" y="292"/>
                </a:lnTo>
                <a:lnTo>
                  <a:pt x="320" y="301"/>
                </a:lnTo>
                <a:lnTo>
                  <a:pt x="320" y="290"/>
                </a:lnTo>
                <a:close/>
                <a:moveTo>
                  <a:pt x="206" y="139"/>
                </a:moveTo>
                <a:lnTo>
                  <a:pt x="206" y="139"/>
                </a:lnTo>
                <a:lnTo>
                  <a:pt x="206" y="124"/>
                </a:lnTo>
                <a:lnTo>
                  <a:pt x="205" y="124"/>
                </a:lnTo>
                <a:lnTo>
                  <a:pt x="205" y="131"/>
                </a:lnTo>
                <a:lnTo>
                  <a:pt x="205" y="137"/>
                </a:lnTo>
                <a:lnTo>
                  <a:pt x="205" y="139"/>
                </a:lnTo>
                <a:lnTo>
                  <a:pt x="206" y="139"/>
                </a:lnTo>
                <a:close/>
                <a:moveTo>
                  <a:pt x="255" y="66"/>
                </a:moveTo>
                <a:lnTo>
                  <a:pt x="255" y="66"/>
                </a:lnTo>
                <a:lnTo>
                  <a:pt x="246" y="68"/>
                </a:lnTo>
                <a:lnTo>
                  <a:pt x="254" y="68"/>
                </a:lnTo>
                <a:lnTo>
                  <a:pt x="255" y="68"/>
                </a:lnTo>
                <a:lnTo>
                  <a:pt x="255" y="66"/>
                </a:lnTo>
                <a:close/>
                <a:moveTo>
                  <a:pt x="260" y="158"/>
                </a:moveTo>
                <a:lnTo>
                  <a:pt x="260" y="158"/>
                </a:lnTo>
                <a:lnTo>
                  <a:pt x="254" y="158"/>
                </a:lnTo>
                <a:lnTo>
                  <a:pt x="254" y="159"/>
                </a:lnTo>
                <a:lnTo>
                  <a:pt x="259" y="159"/>
                </a:lnTo>
                <a:lnTo>
                  <a:pt x="260" y="158"/>
                </a:lnTo>
                <a:close/>
                <a:moveTo>
                  <a:pt x="259" y="167"/>
                </a:moveTo>
                <a:lnTo>
                  <a:pt x="259" y="167"/>
                </a:lnTo>
                <a:lnTo>
                  <a:pt x="255" y="167"/>
                </a:lnTo>
                <a:lnTo>
                  <a:pt x="257" y="170"/>
                </a:lnTo>
                <a:lnTo>
                  <a:pt x="259" y="170"/>
                </a:lnTo>
                <a:lnTo>
                  <a:pt x="259" y="167"/>
                </a:lnTo>
                <a:close/>
                <a:moveTo>
                  <a:pt x="46" y="270"/>
                </a:moveTo>
                <a:lnTo>
                  <a:pt x="46" y="270"/>
                </a:lnTo>
                <a:lnTo>
                  <a:pt x="49" y="274"/>
                </a:lnTo>
                <a:lnTo>
                  <a:pt x="49" y="270"/>
                </a:lnTo>
                <a:lnTo>
                  <a:pt x="47" y="268"/>
                </a:lnTo>
                <a:lnTo>
                  <a:pt x="46" y="270"/>
                </a:lnTo>
                <a:close/>
                <a:moveTo>
                  <a:pt x="153" y="309"/>
                </a:moveTo>
                <a:lnTo>
                  <a:pt x="153" y="309"/>
                </a:lnTo>
                <a:lnTo>
                  <a:pt x="142" y="309"/>
                </a:lnTo>
                <a:lnTo>
                  <a:pt x="151" y="309"/>
                </a:lnTo>
                <a:lnTo>
                  <a:pt x="153" y="309"/>
                </a:lnTo>
                <a:close/>
                <a:moveTo>
                  <a:pt x="364" y="315"/>
                </a:moveTo>
                <a:lnTo>
                  <a:pt x="364" y="315"/>
                </a:lnTo>
                <a:lnTo>
                  <a:pt x="356" y="315"/>
                </a:lnTo>
                <a:lnTo>
                  <a:pt x="361" y="315"/>
                </a:lnTo>
                <a:lnTo>
                  <a:pt x="364" y="317"/>
                </a:lnTo>
                <a:lnTo>
                  <a:pt x="364" y="315"/>
                </a:lnTo>
                <a:close/>
                <a:moveTo>
                  <a:pt x="202" y="77"/>
                </a:moveTo>
                <a:lnTo>
                  <a:pt x="202" y="77"/>
                </a:lnTo>
                <a:lnTo>
                  <a:pt x="200" y="77"/>
                </a:lnTo>
                <a:lnTo>
                  <a:pt x="202" y="95"/>
                </a:lnTo>
                <a:lnTo>
                  <a:pt x="202" y="77"/>
                </a:lnTo>
                <a:close/>
                <a:moveTo>
                  <a:pt x="265" y="232"/>
                </a:moveTo>
                <a:lnTo>
                  <a:pt x="265" y="232"/>
                </a:lnTo>
                <a:lnTo>
                  <a:pt x="265" y="227"/>
                </a:lnTo>
                <a:lnTo>
                  <a:pt x="266" y="224"/>
                </a:lnTo>
                <a:lnTo>
                  <a:pt x="265" y="225"/>
                </a:lnTo>
                <a:lnTo>
                  <a:pt x="265" y="227"/>
                </a:lnTo>
                <a:lnTo>
                  <a:pt x="265" y="232"/>
                </a:lnTo>
                <a:close/>
                <a:moveTo>
                  <a:pt x="202" y="180"/>
                </a:moveTo>
                <a:lnTo>
                  <a:pt x="202" y="180"/>
                </a:lnTo>
                <a:lnTo>
                  <a:pt x="205" y="180"/>
                </a:lnTo>
                <a:lnTo>
                  <a:pt x="203" y="177"/>
                </a:lnTo>
                <a:lnTo>
                  <a:pt x="202" y="177"/>
                </a:lnTo>
                <a:lnTo>
                  <a:pt x="202" y="180"/>
                </a:lnTo>
                <a:close/>
                <a:moveTo>
                  <a:pt x="5" y="189"/>
                </a:moveTo>
                <a:lnTo>
                  <a:pt x="5" y="189"/>
                </a:lnTo>
                <a:lnTo>
                  <a:pt x="5" y="195"/>
                </a:lnTo>
                <a:lnTo>
                  <a:pt x="5" y="203"/>
                </a:lnTo>
                <a:lnTo>
                  <a:pt x="5" y="189"/>
                </a:lnTo>
                <a:close/>
                <a:moveTo>
                  <a:pt x="317" y="214"/>
                </a:moveTo>
                <a:lnTo>
                  <a:pt x="317" y="214"/>
                </a:lnTo>
                <a:lnTo>
                  <a:pt x="315" y="216"/>
                </a:lnTo>
                <a:lnTo>
                  <a:pt x="315" y="221"/>
                </a:lnTo>
                <a:lnTo>
                  <a:pt x="315" y="222"/>
                </a:lnTo>
                <a:lnTo>
                  <a:pt x="317" y="214"/>
                </a:lnTo>
                <a:close/>
                <a:moveTo>
                  <a:pt x="298" y="148"/>
                </a:moveTo>
                <a:lnTo>
                  <a:pt x="298" y="148"/>
                </a:lnTo>
                <a:lnTo>
                  <a:pt x="293" y="148"/>
                </a:lnTo>
                <a:lnTo>
                  <a:pt x="287" y="148"/>
                </a:lnTo>
                <a:lnTo>
                  <a:pt x="298" y="148"/>
                </a:lnTo>
                <a:close/>
                <a:moveTo>
                  <a:pt x="44" y="265"/>
                </a:moveTo>
                <a:lnTo>
                  <a:pt x="44" y="265"/>
                </a:lnTo>
                <a:lnTo>
                  <a:pt x="41" y="260"/>
                </a:lnTo>
                <a:lnTo>
                  <a:pt x="41" y="262"/>
                </a:lnTo>
                <a:lnTo>
                  <a:pt x="42" y="265"/>
                </a:lnTo>
                <a:lnTo>
                  <a:pt x="44" y="265"/>
                </a:lnTo>
                <a:close/>
                <a:moveTo>
                  <a:pt x="282" y="173"/>
                </a:moveTo>
                <a:lnTo>
                  <a:pt x="282" y="173"/>
                </a:lnTo>
                <a:lnTo>
                  <a:pt x="282" y="180"/>
                </a:lnTo>
                <a:lnTo>
                  <a:pt x="284" y="180"/>
                </a:lnTo>
                <a:lnTo>
                  <a:pt x="282" y="173"/>
                </a:lnTo>
                <a:close/>
                <a:moveTo>
                  <a:pt x="311" y="216"/>
                </a:moveTo>
                <a:lnTo>
                  <a:pt x="311" y="216"/>
                </a:lnTo>
                <a:lnTo>
                  <a:pt x="311" y="213"/>
                </a:lnTo>
                <a:lnTo>
                  <a:pt x="311" y="210"/>
                </a:lnTo>
                <a:lnTo>
                  <a:pt x="311" y="216"/>
                </a:lnTo>
                <a:close/>
                <a:moveTo>
                  <a:pt x="206" y="148"/>
                </a:moveTo>
                <a:lnTo>
                  <a:pt x="206" y="148"/>
                </a:lnTo>
                <a:lnTo>
                  <a:pt x="206" y="145"/>
                </a:lnTo>
                <a:lnTo>
                  <a:pt x="206" y="142"/>
                </a:lnTo>
                <a:lnTo>
                  <a:pt x="205" y="145"/>
                </a:lnTo>
                <a:lnTo>
                  <a:pt x="205" y="147"/>
                </a:lnTo>
                <a:lnTo>
                  <a:pt x="206" y="148"/>
                </a:lnTo>
                <a:close/>
                <a:moveTo>
                  <a:pt x="208" y="172"/>
                </a:moveTo>
                <a:lnTo>
                  <a:pt x="208" y="172"/>
                </a:lnTo>
                <a:lnTo>
                  <a:pt x="210" y="167"/>
                </a:lnTo>
                <a:lnTo>
                  <a:pt x="208" y="169"/>
                </a:lnTo>
                <a:lnTo>
                  <a:pt x="206" y="170"/>
                </a:lnTo>
                <a:lnTo>
                  <a:pt x="208" y="172"/>
                </a:lnTo>
                <a:close/>
                <a:moveTo>
                  <a:pt x="311" y="225"/>
                </a:moveTo>
                <a:lnTo>
                  <a:pt x="311" y="225"/>
                </a:lnTo>
                <a:lnTo>
                  <a:pt x="312" y="224"/>
                </a:lnTo>
                <a:lnTo>
                  <a:pt x="312" y="221"/>
                </a:lnTo>
                <a:lnTo>
                  <a:pt x="311" y="222"/>
                </a:lnTo>
                <a:lnTo>
                  <a:pt x="311" y="225"/>
                </a:lnTo>
                <a:close/>
                <a:moveTo>
                  <a:pt x="167" y="90"/>
                </a:moveTo>
                <a:lnTo>
                  <a:pt x="167" y="90"/>
                </a:lnTo>
                <a:lnTo>
                  <a:pt x="167" y="93"/>
                </a:lnTo>
                <a:lnTo>
                  <a:pt x="167" y="96"/>
                </a:lnTo>
                <a:lnTo>
                  <a:pt x="169" y="95"/>
                </a:lnTo>
                <a:lnTo>
                  <a:pt x="167" y="90"/>
                </a:lnTo>
                <a:close/>
                <a:moveTo>
                  <a:pt x="273" y="60"/>
                </a:moveTo>
                <a:lnTo>
                  <a:pt x="273" y="60"/>
                </a:lnTo>
                <a:lnTo>
                  <a:pt x="270" y="60"/>
                </a:lnTo>
                <a:lnTo>
                  <a:pt x="266" y="58"/>
                </a:lnTo>
                <a:lnTo>
                  <a:pt x="268" y="60"/>
                </a:lnTo>
                <a:lnTo>
                  <a:pt x="273" y="60"/>
                </a:lnTo>
                <a:close/>
                <a:moveTo>
                  <a:pt x="369" y="322"/>
                </a:moveTo>
                <a:lnTo>
                  <a:pt x="369" y="322"/>
                </a:lnTo>
                <a:lnTo>
                  <a:pt x="366" y="323"/>
                </a:lnTo>
                <a:lnTo>
                  <a:pt x="366" y="325"/>
                </a:lnTo>
                <a:lnTo>
                  <a:pt x="369" y="325"/>
                </a:lnTo>
                <a:lnTo>
                  <a:pt x="369" y="322"/>
                </a:lnTo>
                <a:close/>
                <a:moveTo>
                  <a:pt x="320" y="251"/>
                </a:moveTo>
                <a:lnTo>
                  <a:pt x="320" y="251"/>
                </a:lnTo>
                <a:lnTo>
                  <a:pt x="318" y="251"/>
                </a:lnTo>
                <a:lnTo>
                  <a:pt x="318" y="252"/>
                </a:lnTo>
                <a:lnTo>
                  <a:pt x="318" y="257"/>
                </a:lnTo>
                <a:lnTo>
                  <a:pt x="320" y="251"/>
                </a:lnTo>
                <a:close/>
                <a:moveTo>
                  <a:pt x="14" y="180"/>
                </a:moveTo>
                <a:lnTo>
                  <a:pt x="14" y="180"/>
                </a:lnTo>
                <a:lnTo>
                  <a:pt x="16" y="180"/>
                </a:lnTo>
                <a:lnTo>
                  <a:pt x="16" y="173"/>
                </a:lnTo>
                <a:lnTo>
                  <a:pt x="16" y="172"/>
                </a:lnTo>
                <a:lnTo>
                  <a:pt x="14" y="172"/>
                </a:lnTo>
                <a:lnTo>
                  <a:pt x="14" y="180"/>
                </a:lnTo>
                <a:close/>
                <a:moveTo>
                  <a:pt x="53" y="284"/>
                </a:moveTo>
                <a:lnTo>
                  <a:pt x="53" y="284"/>
                </a:lnTo>
                <a:lnTo>
                  <a:pt x="53" y="285"/>
                </a:lnTo>
                <a:lnTo>
                  <a:pt x="53" y="287"/>
                </a:lnTo>
                <a:lnTo>
                  <a:pt x="57" y="287"/>
                </a:lnTo>
                <a:lnTo>
                  <a:pt x="55" y="285"/>
                </a:lnTo>
                <a:lnTo>
                  <a:pt x="53" y="284"/>
                </a:lnTo>
                <a:close/>
                <a:moveTo>
                  <a:pt x="183" y="44"/>
                </a:moveTo>
                <a:lnTo>
                  <a:pt x="183" y="44"/>
                </a:lnTo>
                <a:lnTo>
                  <a:pt x="181" y="50"/>
                </a:lnTo>
                <a:lnTo>
                  <a:pt x="181" y="55"/>
                </a:lnTo>
                <a:lnTo>
                  <a:pt x="183" y="44"/>
                </a:lnTo>
                <a:close/>
                <a:moveTo>
                  <a:pt x="214" y="180"/>
                </a:moveTo>
                <a:lnTo>
                  <a:pt x="214" y="180"/>
                </a:lnTo>
                <a:lnTo>
                  <a:pt x="214" y="177"/>
                </a:lnTo>
                <a:lnTo>
                  <a:pt x="211" y="177"/>
                </a:lnTo>
                <a:lnTo>
                  <a:pt x="214" y="180"/>
                </a:lnTo>
                <a:close/>
                <a:moveTo>
                  <a:pt x="330" y="177"/>
                </a:moveTo>
                <a:lnTo>
                  <a:pt x="330" y="177"/>
                </a:lnTo>
                <a:lnTo>
                  <a:pt x="331" y="170"/>
                </a:lnTo>
                <a:lnTo>
                  <a:pt x="331" y="164"/>
                </a:lnTo>
                <a:lnTo>
                  <a:pt x="330" y="177"/>
                </a:lnTo>
                <a:close/>
                <a:moveTo>
                  <a:pt x="188" y="44"/>
                </a:moveTo>
                <a:lnTo>
                  <a:pt x="188" y="44"/>
                </a:lnTo>
                <a:lnTo>
                  <a:pt x="188" y="50"/>
                </a:lnTo>
                <a:lnTo>
                  <a:pt x="189" y="49"/>
                </a:lnTo>
                <a:lnTo>
                  <a:pt x="188" y="44"/>
                </a:lnTo>
                <a:close/>
                <a:moveTo>
                  <a:pt x="191" y="65"/>
                </a:moveTo>
                <a:lnTo>
                  <a:pt x="191" y="65"/>
                </a:lnTo>
                <a:lnTo>
                  <a:pt x="188" y="71"/>
                </a:lnTo>
                <a:lnTo>
                  <a:pt x="189" y="69"/>
                </a:lnTo>
                <a:lnTo>
                  <a:pt x="191" y="68"/>
                </a:lnTo>
                <a:lnTo>
                  <a:pt x="191" y="65"/>
                </a:lnTo>
                <a:close/>
                <a:moveTo>
                  <a:pt x="183" y="85"/>
                </a:moveTo>
                <a:lnTo>
                  <a:pt x="183" y="85"/>
                </a:lnTo>
                <a:lnTo>
                  <a:pt x="184" y="83"/>
                </a:lnTo>
                <a:lnTo>
                  <a:pt x="186" y="80"/>
                </a:lnTo>
                <a:lnTo>
                  <a:pt x="183" y="85"/>
                </a:lnTo>
                <a:close/>
                <a:moveTo>
                  <a:pt x="263" y="158"/>
                </a:moveTo>
                <a:lnTo>
                  <a:pt x="263" y="158"/>
                </a:lnTo>
                <a:lnTo>
                  <a:pt x="271" y="158"/>
                </a:lnTo>
                <a:lnTo>
                  <a:pt x="263" y="158"/>
                </a:lnTo>
                <a:close/>
                <a:moveTo>
                  <a:pt x="287" y="178"/>
                </a:moveTo>
                <a:lnTo>
                  <a:pt x="287" y="178"/>
                </a:lnTo>
                <a:lnTo>
                  <a:pt x="289" y="178"/>
                </a:lnTo>
                <a:lnTo>
                  <a:pt x="289" y="175"/>
                </a:lnTo>
                <a:lnTo>
                  <a:pt x="289" y="173"/>
                </a:lnTo>
                <a:lnTo>
                  <a:pt x="287" y="173"/>
                </a:lnTo>
                <a:lnTo>
                  <a:pt x="287" y="178"/>
                </a:lnTo>
                <a:close/>
                <a:moveTo>
                  <a:pt x="183" y="150"/>
                </a:moveTo>
                <a:lnTo>
                  <a:pt x="183" y="150"/>
                </a:lnTo>
                <a:lnTo>
                  <a:pt x="184" y="151"/>
                </a:lnTo>
                <a:lnTo>
                  <a:pt x="186" y="150"/>
                </a:lnTo>
                <a:lnTo>
                  <a:pt x="188" y="148"/>
                </a:lnTo>
                <a:lnTo>
                  <a:pt x="186" y="147"/>
                </a:lnTo>
                <a:lnTo>
                  <a:pt x="183" y="150"/>
                </a:lnTo>
                <a:close/>
                <a:moveTo>
                  <a:pt x="191" y="110"/>
                </a:moveTo>
                <a:lnTo>
                  <a:pt x="191" y="110"/>
                </a:lnTo>
                <a:lnTo>
                  <a:pt x="191" y="112"/>
                </a:lnTo>
                <a:lnTo>
                  <a:pt x="194" y="109"/>
                </a:lnTo>
                <a:lnTo>
                  <a:pt x="194" y="107"/>
                </a:lnTo>
                <a:lnTo>
                  <a:pt x="191" y="110"/>
                </a:lnTo>
                <a:close/>
                <a:moveTo>
                  <a:pt x="183" y="99"/>
                </a:moveTo>
                <a:lnTo>
                  <a:pt x="183" y="99"/>
                </a:lnTo>
                <a:lnTo>
                  <a:pt x="181" y="101"/>
                </a:lnTo>
                <a:lnTo>
                  <a:pt x="180" y="104"/>
                </a:lnTo>
                <a:lnTo>
                  <a:pt x="183" y="99"/>
                </a:lnTo>
                <a:close/>
                <a:moveTo>
                  <a:pt x="315" y="266"/>
                </a:moveTo>
                <a:lnTo>
                  <a:pt x="315" y="266"/>
                </a:lnTo>
                <a:lnTo>
                  <a:pt x="315" y="263"/>
                </a:lnTo>
                <a:lnTo>
                  <a:pt x="315" y="257"/>
                </a:lnTo>
                <a:lnTo>
                  <a:pt x="315" y="266"/>
                </a:lnTo>
                <a:close/>
                <a:moveTo>
                  <a:pt x="172" y="123"/>
                </a:moveTo>
                <a:lnTo>
                  <a:pt x="172" y="123"/>
                </a:lnTo>
                <a:lnTo>
                  <a:pt x="170" y="124"/>
                </a:lnTo>
                <a:lnTo>
                  <a:pt x="169" y="124"/>
                </a:lnTo>
                <a:lnTo>
                  <a:pt x="167" y="126"/>
                </a:lnTo>
                <a:lnTo>
                  <a:pt x="172" y="123"/>
                </a:lnTo>
                <a:close/>
                <a:moveTo>
                  <a:pt x="254" y="177"/>
                </a:moveTo>
                <a:lnTo>
                  <a:pt x="254" y="177"/>
                </a:lnTo>
                <a:lnTo>
                  <a:pt x="251" y="177"/>
                </a:lnTo>
                <a:lnTo>
                  <a:pt x="251" y="178"/>
                </a:lnTo>
                <a:lnTo>
                  <a:pt x="254" y="178"/>
                </a:lnTo>
                <a:lnTo>
                  <a:pt x="254" y="177"/>
                </a:lnTo>
                <a:close/>
                <a:moveTo>
                  <a:pt x="303" y="255"/>
                </a:moveTo>
                <a:lnTo>
                  <a:pt x="303" y="255"/>
                </a:lnTo>
                <a:lnTo>
                  <a:pt x="303" y="265"/>
                </a:lnTo>
                <a:lnTo>
                  <a:pt x="304" y="265"/>
                </a:lnTo>
                <a:lnTo>
                  <a:pt x="303" y="255"/>
                </a:lnTo>
                <a:close/>
                <a:moveTo>
                  <a:pt x="318" y="165"/>
                </a:moveTo>
                <a:lnTo>
                  <a:pt x="318" y="165"/>
                </a:lnTo>
                <a:lnTo>
                  <a:pt x="318" y="164"/>
                </a:lnTo>
                <a:lnTo>
                  <a:pt x="317" y="162"/>
                </a:lnTo>
                <a:lnTo>
                  <a:pt x="315" y="162"/>
                </a:lnTo>
                <a:lnTo>
                  <a:pt x="318" y="165"/>
                </a:lnTo>
                <a:close/>
                <a:moveTo>
                  <a:pt x="31" y="255"/>
                </a:moveTo>
                <a:lnTo>
                  <a:pt x="31" y="255"/>
                </a:lnTo>
                <a:lnTo>
                  <a:pt x="35" y="260"/>
                </a:lnTo>
                <a:lnTo>
                  <a:pt x="33" y="255"/>
                </a:lnTo>
                <a:lnTo>
                  <a:pt x="31" y="255"/>
                </a:lnTo>
                <a:close/>
                <a:moveTo>
                  <a:pt x="232" y="172"/>
                </a:moveTo>
                <a:lnTo>
                  <a:pt x="232" y="172"/>
                </a:lnTo>
                <a:lnTo>
                  <a:pt x="230" y="170"/>
                </a:lnTo>
                <a:lnTo>
                  <a:pt x="229" y="169"/>
                </a:lnTo>
                <a:lnTo>
                  <a:pt x="229" y="172"/>
                </a:lnTo>
                <a:lnTo>
                  <a:pt x="232" y="172"/>
                </a:lnTo>
                <a:close/>
                <a:moveTo>
                  <a:pt x="265" y="162"/>
                </a:moveTo>
                <a:lnTo>
                  <a:pt x="265" y="162"/>
                </a:lnTo>
                <a:lnTo>
                  <a:pt x="265" y="164"/>
                </a:lnTo>
                <a:lnTo>
                  <a:pt x="268" y="164"/>
                </a:lnTo>
                <a:lnTo>
                  <a:pt x="268" y="162"/>
                </a:lnTo>
                <a:lnTo>
                  <a:pt x="265" y="162"/>
                </a:lnTo>
                <a:close/>
                <a:moveTo>
                  <a:pt x="317" y="205"/>
                </a:moveTo>
                <a:lnTo>
                  <a:pt x="317" y="205"/>
                </a:lnTo>
                <a:lnTo>
                  <a:pt x="315" y="206"/>
                </a:lnTo>
                <a:lnTo>
                  <a:pt x="315" y="208"/>
                </a:lnTo>
                <a:lnTo>
                  <a:pt x="317" y="206"/>
                </a:lnTo>
                <a:lnTo>
                  <a:pt x="317" y="205"/>
                </a:lnTo>
                <a:close/>
                <a:moveTo>
                  <a:pt x="306" y="230"/>
                </a:moveTo>
                <a:lnTo>
                  <a:pt x="306" y="230"/>
                </a:lnTo>
                <a:lnTo>
                  <a:pt x="304" y="230"/>
                </a:lnTo>
                <a:lnTo>
                  <a:pt x="306" y="238"/>
                </a:lnTo>
                <a:lnTo>
                  <a:pt x="306" y="230"/>
                </a:lnTo>
                <a:close/>
                <a:moveTo>
                  <a:pt x="230" y="292"/>
                </a:moveTo>
                <a:lnTo>
                  <a:pt x="230" y="292"/>
                </a:lnTo>
                <a:lnTo>
                  <a:pt x="227" y="293"/>
                </a:lnTo>
                <a:lnTo>
                  <a:pt x="227" y="295"/>
                </a:lnTo>
                <a:lnTo>
                  <a:pt x="230" y="292"/>
                </a:lnTo>
                <a:close/>
                <a:moveTo>
                  <a:pt x="225" y="175"/>
                </a:moveTo>
                <a:lnTo>
                  <a:pt x="225" y="175"/>
                </a:lnTo>
                <a:lnTo>
                  <a:pt x="224" y="180"/>
                </a:lnTo>
                <a:lnTo>
                  <a:pt x="225" y="180"/>
                </a:lnTo>
                <a:lnTo>
                  <a:pt x="225" y="175"/>
                </a:lnTo>
                <a:close/>
                <a:moveTo>
                  <a:pt x="293" y="184"/>
                </a:moveTo>
                <a:lnTo>
                  <a:pt x="293" y="184"/>
                </a:lnTo>
                <a:lnTo>
                  <a:pt x="293" y="183"/>
                </a:lnTo>
                <a:lnTo>
                  <a:pt x="292" y="183"/>
                </a:lnTo>
                <a:lnTo>
                  <a:pt x="292" y="184"/>
                </a:lnTo>
                <a:lnTo>
                  <a:pt x="293" y="184"/>
                </a:lnTo>
                <a:close/>
                <a:moveTo>
                  <a:pt x="191" y="88"/>
                </a:moveTo>
                <a:lnTo>
                  <a:pt x="191" y="88"/>
                </a:lnTo>
                <a:lnTo>
                  <a:pt x="192" y="87"/>
                </a:lnTo>
                <a:lnTo>
                  <a:pt x="194" y="83"/>
                </a:lnTo>
                <a:lnTo>
                  <a:pt x="191" y="88"/>
                </a:lnTo>
                <a:close/>
                <a:moveTo>
                  <a:pt x="295" y="169"/>
                </a:moveTo>
                <a:lnTo>
                  <a:pt x="295" y="169"/>
                </a:lnTo>
                <a:lnTo>
                  <a:pt x="295" y="165"/>
                </a:lnTo>
                <a:lnTo>
                  <a:pt x="295" y="164"/>
                </a:lnTo>
                <a:lnTo>
                  <a:pt x="295" y="169"/>
                </a:lnTo>
                <a:close/>
                <a:moveTo>
                  <a:pt x="262" y="153"/>
                </a:moveTo>
                <a:lnTo>
                  <a:pt x="262" y="153"/>
                </a:lnTo>
                <a:lnTo>
                  <a:pt x="251" y="153"/>
                </a:lnTo>
                <a:lnTo>
                  <a:pt x="251" y="154"/>
                </a:lnTo>
                <a:lnTo>
                  <a:pt x="262" y="153"/>
                </a:lnTo>
                <a:close/>
                <a:moveTo>
                  <a:pt x="173" y="154"/>
                </a:moveTo>
                <a:lnTo>
                  <a:pt x="173" y="154"/>
                </a:lnTo>
                <a:lnTo>
                  <a:pt x="175" y="154"/>
                </a:lnTo>
                <a:lnTo>
                  <a:pt x="175" y="153"/>
                </a:lnTo>
                <a:lnTo>
                  <a:pt x="177" y="151"/>
                </a:lnTo>
                <a:lnTo>
                  <a:pt x="173" y="153"/>
                </a:lnTo>
                <a:lnTo>
                  <a:pt x="173" y="154"/>
                </a:lnTo>
                <a:close/>
                <a:moveTo>
                  <a:pt x="295" y="159"/>
                </a:moveTo>
                <a:lnTo>
                  <a:pt x="295" y="159"/>
                </a:lnTo>
                <a:lnTo>
                  <a:pt x="293" y="156"/>
                </a:lnTo>
                <a:lnTo>
                  <a:pt x="293" y="159"/>
                </a:lnTo>
                <a:lnTo>
                  <a:pt x="295" y="159"/>
                </a:lnTo>
                <a:close/>
                <a:moveTo>
                  <a:pt x="307" y="173"/>
                </a:moveTo>
                <a:lnTo>
                  <a:pt x="307" y="173"/>
                </a:lnTo>
                <a:lnTo>
                  <a:pt x="304" y="177"/>
                </a:lnTo>
                <a:lnTo>
                  <a:pt x="306" y="177"/>
                </a:lnTo>
                <a:lnTo>
                  <a:pt x="307" y="173"/>
                </a:lnTo>
                <a:close/>
                <a:moveTo>
                  <a:pt x="304" y="170"/>
                </a:moveTo>
                <a:lnTo>
                  <a:pt x="304" y="170"/>
                </a:lnTo>
                <a:lnTo>
                  <a:pt x="303" y="170"/>
                </a:lnTo>
                <a:lnTo>
                  <a:pt x="301" y="172"/>
                </a:lnTo>
                <a:lnTo>
                  <a:pt x="303" y="173"/>
                </a:lnTo>
                <a:lnTo>
                  <a:pt x="304" y="170"/>
                </a:lnTo>
                <a:close/>
                <a:moveTo>
                  <a:pt x="230" y="178"/>
                </a:moveTo>
                <a:lnTo>
                  <a:pt x="230" y="178"/>
                </a:lnTo>
                <a:lnTo>
                  <a:pt x="230" y="175"/>
                </a:lnTo>
                <a:lnTo>
                  <a:pt x="230" y="178"/>
                </a:lnTo>
                <a:close/>
                <a:moveTo>
                  <a:pt x="235" y="177"/>
                </a:moveTo>
                <a:lnTo>
                  <a:pt x="235" y="177"/>
                </a:lnTo>
                <a:lnTo>
                  <a:pt x="236" y="177"/>
                </a:lnTo>
                <a:lnTo>
                  <a:pt x="236" y="175"/>
                </a:lnTo>
                <a:lnTo>
                  <a:pt x="235" y="175"/>
                </a:lnTo>
                <a:lnTo>
                  <a:pt x="235" y="177"/>
                </a:lnTo>
                <a:close/>
                <a:moveTo>
                  <a:pt x="285" y="184"/>
                </a:moveTo>
                <a:lnTo>
                  <a:pt x="285" y="184"/>
                </a:lnTo>
                <a:lnTo>
                  <a:pt x="285" y="183"/>
                </a:lnTo>
                <a:lnTo>
                  <a:pt x="284" y="183"/>
                </a:lnTo>
                <a:lnTo>
                  <a:pt x="282" y="184"/>
                </a:lnTo>
                <a:lnTo>
                  <a:pt x="285" y="184"/>
                </a:lnTo>
                <a:close/>
                <a:moveTo>
                  <a:pt x="244" y="159"/>
                </a:moveTo>
                <a:lnTo>
                  <a:pt x="244" y="159"/>
                </a:lnTo>
                <a:lnTo>
                  <a:pt x="247" y="159"/>
                </a:lnTo>
                <a:lnTo>
                  <a:pt x="247" y="158"/>
                </a:lnTo>
                <a:lnTo>
                  <a:pt x="244" y="158"/>
                </a:lnTo>
                <a:lnTo>
                  <a:pt x="244" y="159"/>
                </a:lnTo>
                <a:close/>
                <a:moveTo>
                  <a:pt x="259" y="175"/>
                </a:moveTo>
                <a:lnTo>
                  <a:pt x="259" y="175"/>
                </a:lnTo>
                <a:lnTo>
                  <a:pt x="257" y="175"/>
                </a:lnTo>
                <a:lnTo>
                  <a:pt x="259" y="177"/>
                </a:lnTo>
                <a:lnTo>
                  <a:pt x="259" y="178"/>
                </a:lnTo>
                <a:lnTo>
                  <a:pt x="259" y="175"/>
                </a:lnTo>
                <a:close/>
                <a:moveTo>
                  <a:pt x="76" y="296"/>
                </a:moveTo>
                <a:lnTo>
                  <a:pt x="76" y="296"/>
                </a:lnTo>
                <a:lnTo>
                  <a:pt x="77" y="298"/>
                </a:lnTo>
                <a:lnTo>
                  <a:pt x="79" y="298"/>
                </a:lnTo>
                <a:lnTo>
                  <a:pt x="76" y="296"/>
                </a:lnTo>
                <a:close/>
                <a:moveTo>
                  <a:pt x="279" y="164"/>
                </a:moveTo>
                <a:lnTo>
                  <a:pt x="279" y="164"/>
                </a:lnTo>
                <a:lnTo>
                  <a:pt x="279" y="162"/>
                </a:lnTo>
                <a:lnTo>
                  <a:pt x="277" y="162"/>
                </a:lnTo>
                <a:lnTo>
                  <a:pt x="277" y="164"/>
                </a:lnTo>
                <a:lnTo>
                  <a:pt x="279" y="164"/>
                </a:lnTo>
                <a:close/>
                <a:moveTo>
                  <a:pt x="229" y="72"/>
                </a:moveTo>
                <a:lnTo>
                  <a:pt x="229" y="72"/>
                </a:lnTo>
                <a:lnTo>
                  <a:pt x="233" y="72"/>
                </a:lnTo>
                <a:lnTo>
                  <a:pt x="229" y="72"/>
                </a:lnTo>
                <a:close/>
                <a:moveTo>
                  <a:pt x="210" y="47"/>
                </a:moveTo>
                <a:lnTo>
                  <a:pt x="210" y="47"/>
                </a:lnTo>
                <a:lnTo>
                  <a:pt x="210" y="52"/>
                </a:lnTo>
                <a:lnTo>
                  <a:pt x="210" y="47"/>
                </a:lnTo>
                <a:close/>
                <a:moveTo>
                  <a:pt x="199" y="12"/>
                </a:moveTo>
                <a:lnTo>
                  <a:pt x="199" y="12"/>
                </a:lnTo>
                <a:lnTo>
                  <a:pt x="197" y="12"/>
                </a:lnTo>
                <a:lnTo>
                  <a:pt x="197" y="14"/>
                </a:lnTo>
                <a:lnTo>
                  <a:pt x="199" y="16"/>
                </a:lnTo>
                <a:lnTo>
                  <a:pt x="199" y="12"/>
                </a:lnTo>
                <a:close/>
                <a:moveTo>
                  <a:pt x="69" y="289"/>
                </a:moveTo>
                <a:lnTo>
                  <a:pt x="69" y="289"/>
                </a:lnTo>
                <a:lnTo>
                  <a:pt x="68" y="287"/>
                </a:lnTo>
                <a:lnTo>
                  <a:pt x="66" y="287"/>
                </a:lnTo>
                <a:lnTo>
                  <a:pt x="69" y="289"/>
                </a:lnTo>
                <a:close/>
                <a:moveTo>
                  <a:pt x="304" y="186"/>
                </a:moveTo>
                <a:lnTo>
                  <a:pt x="304" y="186"/>
                </a:lnTo>
                <a:lnTo>
                  <a:pt x="304" y="183"/>
                </a:lnTo>
                <a:lnTo>
                  <a:pt x="303" y="184"/>
                </a:lnTo>
                <a:lnTo>
                  <a:pt x="304" y="186"/>
                </a:lnTo>
                <a:close/>
                <a:moveTo>
                  <a:pt x="194" y="55"/>
                </a:moveTo>
                <a:lnTo>
                  <a:pt x="194" y="55"/>
                </a:lnTo>
                <a:lnTo>
                  <a:pt x="194" y="52"/>
                </a:lnTo>
                <a:lnTo>
                  <a:pt x="194" y="53"/>
                </a:lnTo>
                <a:lnTo>
                  <a:pt x="194" y="55"/>
                </a:lnTo>
                <a:close/>
                <a:moveTo>
                  <a:pt x="255" y="162"/>
                </a:moveTo>
                <a:lnTo>
                  <a:pt x="255" y="162"/>
                </a:lnTo>
                <a:lnTo>
                  <a:pt x="259" y="162"/>
                </a:lnTo>
                <a:lnTo>
                  <a:pt x="255" y="162"/>
                </a:lnTo>
                <a:close/>
                <a:moveTo>
                  <a:pt x="161" y="137"/>
                </a:moveTo>
                <a:lnTo>
                  <a:pt x="161" y="137"/>
                </a:lnTo>
                <a:lnTo>
                  <a:pt x="161" y="134"/>
                </a:lnTo>
                <a:lnTo>
                  <a:pt x="161" y="132"/>
                </a:lnTo>
                <a:lnTo>
                  <a:pt x="161" y="137"/>
                </a:lnTo>
                <a:close/>
                <a:moveTo>
                  <a:pt x="200" y="66"/>
                </a:moveTo>
                <a:lnTo>
                  <a:pt x="200" y="66"/>
                </a:lnTo>
                <a:lnTo>
                  <a:pt x="202" y="71"/>
                </a:lnTo>
                <a:lnTo>
                  <a:pt x="200" y="66"/>
                </a:lnTo>
                <a:close/>
                <a:moveTo>
                  <a:pt x="309" y="323"/>
                </a:moveTo>
                <a:lnTo>
                  <a:pt x="309" y="323"/>
                </a:lnTo>
                <a:lnTo>
                  <a:pt x="311" y="323"/>
                </a:lnTo>
                <a:lnTo>
                  <a:pt x="311" y="322"/>
                </a:lnTo>
                <a:lnTo>
                  <a:pt x="309" y="323"/>
                </a:lnTo>
                <a:close/>
                <a:moveTo>
                  <a:pt x="240" y="159"/>
                </a:moveTo>
                <a:lnTo>
                  <a:pt x="240" y="159"/>
                </a:lnTo>
                <a:lnTo>
                  <a:pt x="238" y="159"/>
                </a:lnTo>
                <a:lnTo>
                  <a:pt x="240" y="159"/>
                </a:lnTo>
                <a:close/>
                <a:moveTo>
                  <a:pt x="221" y="178"/>
                </a:moveTo>
                <a:lnTo>
                  <a:pt x="221" y="178"/>
                </a:lnTo>
                <a:lnTo>
                  <a:pt x="221" y="177"/>
                </a:lnTo>
                <a:lnTo>
                  <a:pt x="219" y="177"/>
                </a:lnTo>
                <a:lnTo>
                  <a:pt x="221" y="178"/>
                </a:lnTo>
                <a:close/>
                <a:moveTo>
                  <a:pt x="175" y="50"/>
                </a:moveTo>
                <a:lnTo>
                  <a:pt x="175" y="50"/>
                </a:lnTo>
                <a:lnTo>
                  <a:pt x="173" y="52"/>
                </a:lnTo>
                <a:lnTo>
                  <a:pt x="175" y="53"/>
                </a:lnTo>
                <a:lnTo>
                  <a:pt x="175" y="50"/>
                </a:lnTo>
                <a:close/>
                <a:moveTo>
                  <a:pt x="214" y="58"/>
                </a:moveTo>
                <a:lnTo>
                  <a:pt x="214" y="58"/>
                </a:lnTo>
                <a:lnTo>
                  <a:pt x="219" y="58"/>
                </a:lnTo>
                <a:lnTo>
                  <a:pt x="214" y="58"/>
                </a:lnTo>
                <a:close/>
                <a:moveTo>
                  <a:pt x="255" y="72"/>
                </a:moveTo>
                <a:lnTo>
                  <a:pt x="255" y="72"/>
                </a:lnTo>
                <a:lnTo>
                  <a:pt x="254" y="72"/>
                </a:lnTo>
                <a:lnTo>
                  <a:pt x="252" y="72"/>
                </a:lnTo>
                <a:lnTo>
                  <a:pt x="255" y="72"/>
                </a:lnTo>
                <a:close/>
                <a:moveTo>
                  <a:pt x="289" y="158"/>
                </a:moveTo>
                <a:lnTo>
                  <a:pt x="289" y="158"/>
                </a:lnTo>
                <a:lnTo>
                  <a:pt x="287" y="158"/>
                </a:lnTo>
                <a:lnTo>
                  <a:pt x="289" y="159"/>
                </a:lnTo>
                <a:lnTo>
                  <a:pt x="289" y="158"/>
                </a:lnTo>
                <a:close/>
                <a:moveTo>
                  <a:pt x="304" y="208"/>
                </a:moveTo>
                <a:lnTo>
                  <a:pt x="304" y="208"/>
                </a:lnTo>
                <a:lnTo>
                  <a:pt x="306" y="208"/>
                </a:lnTo>
                <a:lnTo>
                  <a:pt x="306" y="206"/>
                </a:lnTo>
                <a:lnTo>
                  <a:pt x="304" y="208"/>
                </a:lnTo>
                <a:close/>
                <a:moveTo>
                  <a:pt x="318" y="281"/>
                </a:moveTo>
                <a:lnTo>
                  <a:pt x="318" y="281"/>
                </a:lnTo>
                <a:lnTo>
                  <a:pt x="320" y="281"/>
                </a:lnTo>
                <a:lnTo>
                  <a:pt x="318" y="279"/>
                </a:lnTo>
                <a:lnTo>
                  <a:pt x="318" y="281"/>
                </a:lnTo>
                <a:close/>
                <a:moveTo>
                  <a:pt x="271" y="153"/>
                </a:moveTo>
                <a:lnTo>
                  <a:pt x="271" y="153"/>
                </a:lnTo>
                <a:lnTo>
                  <a:pt x="268" y="153"/>
                </a:lnTo>
                <a:lnTo>
                  <a:pt x="271" y="153"/>
                </a:lnTo>
                <a:close/>
                <a:moveTo>
                  <a:pt x="318" y="276"/>
                </a:moveTo>
                <a:lnTo>
                  <a:pt x="318" y="276"/>
                </a:lnTo>
                <a:lnTo>
                  <a:pt x="317" y="274"/>
                </a:lnTo>
                <a:lnTo>
                  <a:pt x="317" y="276"/>
                </a:lnTo>
                <a:lnTo>
                  <a:pt x="318" y="276"/>
                </a:lnTo>
                <a:close/>
                <a:moveTo>
                  <a:pt x="276" y="184"/>
                </a:moveTo>
                <a:lnTo>
                  <a:pt x="276" y="184"/>
                </a:lnTo>
                <a:lnTo>
                  <a:pt x="274" y="184"/>
                </a:lnTo>
                <a:lnTo>
                  <a:pt x="276" y="184"/>
                </a:lnTo>
                <a:close/>
                <a:moveTo>
                  <a:pt x="318" y="175"/>
                </a:moveTo>
                <a:lnTo>
                  <a:pt x="318" y="175"/>
                </a:lnTo>
                <a:lnTo>
                  <a:pt x="317" y="175"/>
                </a:lnTo>
                <a:lnTo>
                  <a:pt x="318" y="175"/>
                </a:lnTo>
                <a:close/>
                <a:moveTo>
                  <a:pt x="150" y="61"/>
                </a:moveTo>
                <a:lnTo>
                  <a:pt x="150" y="61"/>
                </a:lnTo>
                <a:lnTo>
                  <a:pt x="153" y="63"/>
                </a:lnTo>
                <a:lnTo>
                  <a:pt x="150" y="61"/>
                </a:lnTo>
                <a:close/>
                <a:moveTo>
                  <a:pt x="22" y="240"/>
                </a:moveTo>
                <a:lnTo>
                  <a:pt x="22" y="240"/>
                </a:lnTo>
                <a:lnTo>
                  <a:pt x="22" y="243"/>
                </a:lnTo>
                <a:lnTo>
                  <a:pt x="22" y="241"/>
                </a:lnTo>
                <a:lnTo>
                  <a:pt x="22" y="240"/>
                </a:lnTo>
                <a:close/>
                <a:moveTo>
                  <a:pt x="311" y="203"/>
                </a:moveTo>
                <a:lnTo>
                  <a:pt x="311" y="203"/>
                </a:lnTo>
                <a:lnTo>
                  <a:pt x="311" y="205"/>
                </a:lnTo>
                <a:lnTo>
                  <a:pt x="311" y="203"/>
                </a:lnTo>
                <a:close/>
                <a:moveTo>
                  <a:pt x="175" y="159"/>
                </a:moveTo>
                <a:lnTo>
                  <a:pt x="175" y="159"/>
                </a:lnTo>
                <a:lnTo>
                  <a:pt x="175" y="161"/>
                </a:lnTo>
                <a:lnTo>
                  <a:pt x="175" y="159"/>
                </a:lnTo>
                <a:close/>
                <a:moveTo>
                  <a:pt x="230" y="165"/>
                </a:moveTo>
                <a:lnTo>
                  <a:pt x="230" y="165"/>
                </a:lnTo>
                <a:lnTo>
                  <a:pt x="232" y="165"/>
                </a:lnTo>
                <a:lnTo>
                  <a:pt x="230" y="165"/>
                </a:lnTo>
                <a:close/>
                <a:moveTo>
                  <a:pt x="192" y="126"/>
                </a:moveTo>
                <a:lnTo>
                  <a:pt x="192" y="126"/>
                </a:lnTo>
                <a:lnTo>
                  <a:pt x="192" y="128"/>
                </a:lnTo>
                <a:lnTo>
                  <a:pt x="192" y="126"/>
                </a:lnTo>
                <a:close/>
                <a:moveTo>
                  <a:pt x="303" y="252"/>
                </a:moveTo>
                <a:lnTo>
                  <a:pt x="303" y="252"/>
                </a:lnTo>
                <a:lnTo>
                  <a:pt x="303" y="251"/>
                </a:lnTo>
                <a:lnTo>
                  <a:pt x="303" y="252"/>
                </a:lnTo>
                <a:close/>
                <a:moveTo>
                  <a:pt x="255" y="260"/>
                </a:moveTo>
                <a:lnTo>
                  <a:pt x="255" y="260"/>
                </a:lnTo>
                <a:lnTo>
                  <a:pt x="257" y="259"/>
                </a:lnTo>
                <a:lnTo>
                  <a:pt x="255" y="259"/>
                </a:lnTo>
                <a:lnTo>
                  <a:pt x="255" y="260"/>
                </a:lnTo>
                <a:close/>
                <a:moveTo>
                  <a:pt x="292" y="178"/>
                </a:moveTo>
                <a:lnTo>
                  <a:pt x="292" y="178"/>
                </a:lnTo>
                <a:lnTo>
                  <a:pt x="293" y="178"/>
                </a:lnTo>
                <a:lnTo>
                  <a:pt x="292" y="177"/>
                </a:lnTo>
                <a:lnTo>
                  <a:pt x="292" y="178"/>
                </a:lnTo>
                <a:close/>
                <a:moveTo>
                  <a:pt x="298" y="259"/>
                </a:moveTo>
                <a:lnTo>
                  <a:pt x="298" y="259"/>
                </a:lnTo>
                <a:lnTo>
                  <a:pt x="298" y="257"/>
                </a:lnTo>
                <a:lnTo>
                  <a:pt x="298" y="259"/>
                </a:lnTo>
                <a:close/>
                <a:moveTo>
                  <a:pt x="186" y="8"/>
                </a:moveTo>
                <a:lnTo>
                  <a:pt x="186" y="8"/>
                </a:lnTo>
                <a:close/>
                <a:moveTo>
                  <a:pt x="180" y="82"/>
                </a:moveTo>
                <a:lnTo>
                  <a:pt x="180" y="82"/>
                </a:lnTo>
                <a:lnTo>
                  <a:pt x="178" y="83"/>
                </a:lnTo>
                <a:lnTo>
                  <a:pt x="180" y="83"/>
                </a:lnTo>
                <a:lnTo>
                  <a:pt x="180" y="82"/>
                </a:lnTo>
                <a:close/>
                <a:moveTo>
                  <a:pt x="177" y="63"/>
                </a:moveTo>
                <a:lnTo>
                  <a:pt x="177" y="63"/>
                </a:lnTo>
                <a:lnTo>
                  <a:pt x="175" y="65"/>
                </a:lnTo>
                <a:lnTo>
                  <a:pt x="177" y="65"/>
                </a:lnTo>
                <a:lnTo>
                  <a:pt x="177" y="63"/>
                </a:lnTo>
                <a:close/>
                <a:moveTo>
                  <a:pt x="263" y="177"/>
                </a:moveTo>
                <a:lnTo>
                  <a:pt x="263" y="177"/>
                </a:lnTo>
                <a:lnTo>
                  <a:pt x="263" y="178"/>
                </a:lnTo>
                <a:lnTo>
                  <a:pt x="263" y="17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6" name="Freeform 140"/>
          <p:cNvSpPr>
            <a:spLocks noEditPoints="1"/>
          </p:cNvSpPr>
          <p:nvPr/>
        </p:nvSpPr>
        <p:spPr bwMode="auto">
          <a:xfrm>
            <a:off x="7077076" y="3601813"/>
            <a:ext cx="161925" cy="149225"/>
          </a:xfrm>
          <a:custGeom>
            <a:avLst/>
            <a:gdLst>
              <a:gd name="T0" fmla="*/ 42843450 w 102"/>
              <a:gd name="T1" fmla="*/ 209173763 h 94"/>
              <a:gd name="T2" fmla="*/ 2520950 w 102"/>
              <a:gd name="T3" fmla="*/ 93246575 h 94"/>
              <a:gd name="T4" fmla="*/ 95765938 w 102"/>
              <a:gd name="T5" fmla="*/ 10080625 h 94"/>
              <a:gd name="T6" fmla="*/ 219254388 w 102"/>
              <a:gd name="T7" fmla="*/ 37803138 h 94"/>
              <a:gd name="T8" fmla="*/ 254536575 w 102"/>
              <a:gd name="T9" fmla="*/ 120967500 h 94"/>
              <a:gd name="T10" fmla="*/ 206652813 w 102"/>
              <a:gd name="T11" fmla="*/ 216733438 h 94"/>
              <a:gd name="T12" fmla="*/ 186491563 w 102"/>
              <a:gd name="T13" fmla="*/ 32762825 h 94"/>
              <a:gd name="T14" fmla="*/ 221773750 w 102"/>
              <a:gd name="T15" fmla="*/ 85685313 h 94"/>
              <a:gd name="T16" fmla="*/ 229335013 w 102"/>
              <a:gd name="T17" fmla="*/ 148690013 h 94"/>
              <a:gd name="T18" fmla="*/ 234375325 w 102"/>
              <a:gd name="T19" fmla="*/ 85685313 h 94"/>
              <a:gd name="T20" fmla="*/ 88206263 w 102"/>
              <a:gd name="T21" fmla="*/ 216733438 h 94"/>
              <a:gd name="T22" fmla="*/ 15120938 w 102"/>
              <a:gd name="T23" fmla="*/ 123488450 h 94"/>
              <a:gd name="T24" fmla="*/ 12601575 w 102"/>
              <a:gd name="T25" fmla="*/ 113407825 h 94"/>
              <a:gd name="T26" fmla="*/ 90725625 w 102"/>
              <a:gd name="T27" fmla="*/ 204133450 h 94"/>
              <a:gd name="T28" fmla="*/ 163810950 w 102"/>
              <a:gd name="T29" fmla="*/ 211693125 h 94"/>
              <a:gd name="T30" fmla="*/ 146169063 w 102"/>
              <a:gd name="T31" fmla="*/ 209173763 h 94"/>
              <a:gd name="T32" fmla="*/ 138609388 w 102"/>
              <a:gd name="T33" fmla="*/ 60483750 h 94"/>
              <a:gd name="T34" fmla="*/ 90725625 w 102"/>
              <a:gd name="T35" fmla="*/ 60483750 h 94"/>
              <a:gd name="T36" fmla="*/ 83165950 w 102"/>
              <a:gd name="T37" fmla="*/ 88206263 h 94"/>
              <a:gd name="T38" fmla="*/ 138609388 w 102"/>
              <a:gd name="T39" fmla="*/ 60483750 h 94"/>
              <a:gd name="T40" fmla="*/ 50403125 w 102"/>
              <a:gd name="T41" fmla="*/ 161290000 h 94"/>
              <a:gd name="T42" fmla="*/ 27722513 w 102"/>
              <a:gd name="T43" fmla="*/ 141128750 h 94"/>
              <a:gd name="T44" fmla="*/ 186491563 w 102"/>
              <a:gd name="T45" fmla="*/ 45362813 h 94"/>
              <a:gd name="T46" fmla="*/ 131048125 w 102"/>
              <a:gd name="T47" fmla="*/ 30241875 h 94"/>
              <a:gd name="T48" fmla="*/ 126007813 w 102"/>
              <a:gd name="T49" fmla="*/ 143649700 h 94"/>
              <a:gd name="T50" fmla="*/ 110886875 w 102"/>
              <a:gd name="T51" fmla="*/ 143649700 h 94"/>
              <a:gd name="T52" fmla="*/ 173891575 w 102"/>
              <a:gd name="T53" fmla="*/ 189012513 h 94"/>
              <a:gd name="T54" fmla="*/ 191531875 w 102"/>
              <a:gd name="T55" fmla="*/ 171370625 h 94"/>
              <a:gd name="T56" fmla="*/ 60483750 w 102"/>
              <a:gd name="T57" fmla="*/ 113407825 h 94"/>
              <a:gd name="T58" fmla="*/ 78125638 w 102"/>
              <a:gd name="T59" fmla="*/ 143649700 h 94"/>
              <a:gd name="T60" fmla="*/ 60483750 w 102"/>
              <a:gd name="T61" fmla="*/ 52924075 h 94"/>
              <a:gd name="T62" fmla="*/ 42843450 w 102"/>
              <a:gd name="T63" fmla="*/ 88206263 h 94"/>
              <a:gd name="T64" fmla="*/ 178931888 w 102"/>
              <a:gd name="T65" fmla="*/ 216733438 h 94"/>
              <a:gd name="T66" fmla="*/ 181451250 w 102"/>
              <a:gd name="T67" fmla="*/ 219254388 h 94"/>
              <a:gd name="T68" fmla="*/ 88206263 w 102"/>
              <a:gd name="T69" fmla="*/ 20161250 h 94"/>
              <a:gd name="T70" fmla="*/ 126007813 w 102"/>
              <a:gd name="T71" fmla="*/ 80645000 h 94"/>
              <a:gd name="T72" fmla="*/ 103327200 w 102"/>
              <a:gd name="T73" fmla="*/ 93246575 h 94"/>
              <a:gd name="T74" fmla="*/ 60483750 w 102"/>
              <a:gd name="T75" fmla="*/ 40322500 h 94"/>
              <a:gd name="T76" fmla="*/ 90725625 w 102"/>
              <a:gd name="T77" fmla="*/ 32762825 h 94"/>
              <a:gd name="T78" fmla="*/ 181451250 w 102"/>
              <a:gd name="T79" fmla="*/ 199093138 h 94"/>
              <a:gd name="T80" fmla="*/ 166330313 w 102"/>
              <a:gd name="T81" fmla="*/ 199093138 h 94"/>
              <a:gd name="T82" fmla="*/ 32762825 w 102"/>
              <a:gd name="T83" fmla="*/ 113407825 h 94"/>
              <a:gd name="T84" fmla="*/ 214214075 w 102"/>
              <a:gd name="T85" fmla="*/ 103327200 h 94"/>
              <a:gd name="T86" fmla="*/ 143649700 w 102"/>
              <a:gd name="T87" fmla="*/ 108367513 h 94"/>
              <a:gd name="T88" fmla="*/ 90725625 w 102"/>
              <a:gd name="T89" fmla="*/ 196572188 h 94"/>
              <a:gd name="T90" fmla="*/ 78125638 w 102"/>
              <a:gd name="T91" fmla="*/ 191531875 h 94"/>
              <a:gd name="T92" fmla="*/ 42843450 w 102"/>
              <a:gd name="T93" fmla="*/ 115927188 h 94"/>
              <a:gd name="T94" fmla="*/ 158770638 w 102"/>
              <a:gd name="T95" fmla="*/ 57964388 h 94"/>
              <a:gd name="T96" fmla="*/ 110886875 w 102"/>
              <a:gd name="T97" fmla="*/ 108367513 h 94"/>
              <a:gd name="T98" fmla="*/ 206652813 w 102"/>
              <a:gd name="T99" fmla="*/ 178931888 h 94"/>
              <a:gd name="T100" fmla="*/ 206652813 w 102"/>
              <a:gd name="T101" fmla="*/ 133569075 h 94"/>
              <a:gd name="T102" fmla="*/ 206652813 w 102"/>
              <a:gd name="T103" fmla="*/ 133569075 h 94"/>
              <a:gd name="T104" fmla="*/ 163810950 w 102"/>
              <a:gd name="T105" fmla="*/ 148690013 h 94"/>
              <a:gd name="T106" fmla="*/ 103327200 w 102"/>
              <a:gd name="T107" fmla="*/ 136088438 h 94"/>
              <a:gd name="T108" fmla="*/ 123488450 w 102"/>
              <a:gd name="T109" fmla="*/ 168851263 h 94"/>
              <a:gd name="T110" fmla="*/ 181451250 w 102"/>
              <a:gd name="T111" fmla="*/ 148690013 h 94"/>
              <a:gd name="T112" fmla="*/ 108367513 w 102"/>
              <a:gd name="T113" fmla="*/ 168851263 h 94"/>
              <a:gd name="T114" fmla="*/ 143649700 w 102"/>
              <a:gd name="T115" fmla="*/ 161290000 h 94"/>
              <a:gd name="T116" fmla="*/ 226814063 w 102"/>
              <a:gd name="T117" fmla="*/ 171370625 h 94"/>
              <a:gd name="T118" fmla="*/ 191531875 w 102"/>
              <a:gd name="T119" fmla="*/ 115927188 h 94"/>
              <a:gd name="T120" fmla="*/ 115927188 w 102"/>
              <a:gd name="T121" fmla="*/ 178931888 h 94"/>
              <a:gd name="T122" fmla="*/ 136088438 w 102"/>
              <a:gd name="T123" fmla="*/ 93246575 h 94"/>
              <a:gd name="T124" fmla="*/ 136088438 w 102"/>
              <a:gd name="T125" fmla="*/ 68045013 h 9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02" h="94">
                <a:moveTo>
                  <a:pt x="60" y="94"/>
                </a:moveTo>
                <a:lnTo>
                  <a:pt x="60" y="94"/>
                </a:lnTo>
                <a:lnTo>
                  <a:pt x="55" y="92"/>
                </a:lnTo>
                <a:lnTo>
                  <a:pt x="38" y="90"/>
                </a:lnTo>
                <a:lnTo>
                  <a:pt x="27" y="89"/>
                </a:lnTo>
                <a:lnTo>
                  <a:pt x="17" y="83"/>
                </a:lnTo>
                <a:lnTo>
                  <a:pt x="11" y="76"/>
                </a:lnTo>
                <a:lnTo>
                  <a:pt x="5" y="68"/>
                </a:lnTo>
                <a:lnTo>
                  <a:pt x="1" y="60"/>
                </a:lnTo>
                <a:lnTo>
                  <a:pt x="0" y="49"/>
                </a:lnTo>
                <a:lnTo>
                  <a:pt x="0" y="43"/>
                </a:lnTo>
                <a:lnTo>
                  <a:pt x="1" y="37"/>
                </a:lnTo>
                <a:lnTo>
                  <a:pt x="6" y="26"/>
                </a:lnTo>
                <a:lnTo>
                  <a:pt x="13" y="19"/>
                </a:lnTo>
                <a:lnTo>
                  <a:pt x="17" y="13"/>
                </a:lnTo>
                <a:lnTo>
                  <a:pt x="25" y="8"/>
                </a:lnTo>
                <a:lnTo>
                  <a:pt x="33" y="5"/>
                </a:lnTo>
                <a:lnTo>
                  <a:pt x="38" y="4"/>
                </a:lnTo>
                <a:lnTo>
                  <a:pt x="46" y="0"/>
                </a:lnTo>
                <a:lnTo>
                  <a:pt x="55" y="0"/>
                </a:lnTo>
                <a:lnTo>
                  <a:pt x="68" y="4"/>
                </a:lnTo>
                <a:lnTo>
                  <a:pt x="80" y="10"/>
                </a:lnTo>
                <a:lnTo>
                  <a:pt x="87" y="15"/>
                </a:lnTo>
                <a:lnTo>
                  <a:pt x="95" y="23"/>
                </a:lnTo>
                <a:lnTo>
                  <a:pt x="99" y="30"/>
                </a:lnTo>
                <a:lnTo>
                  <a:pt x="101" y="38"/>
                </a:lnTo>
                <a:lnTo>
                  <a:pt x="102" y="43"/>
                </a:lnTo>
                <a:lnTo>
                  <a:pt x="101" y="48"/>
                </a:lnTo>
                <a:lnTo>
                  <a:pt x="99" y="51"/>
                </a:lnTo>
                <a:lnTo>
                  <a:pt x="96" y="64"/>
                </a:lnTo>
                <a:lnTo>
                  <a:pt x="93" y="73"/>
                </a:lnTo>
                <a:lnTo>
                  <a:pt x="88" y="81"/>
                </a:lnTo>
                <a:lnTo>
                  <a:pt x="82" y="86"/>
                </a:lnTo>
                <a:lnTo>
                  <a:pt x="76" y="90"/>
                </a:lnTo>
                <a:lnTo>
                  <a:pt x="69" y="92"/>
                </a:lnTo>
                <a:lnTo>
                  <a:pt x="60" y="94"/>
                </a:lnTo>
                <a:close/>
                <a:moveTo>
                  <a:pt x="74" y="13"/>
                </a:moveTo>
                <a:lnTo>
                  <a:pt x="74" y="13"/>
                </a:lnTo>
                <a:lnTo>
                  <a:pt x="79" y="19"/>
                </a:lnTo>
                <a:lnTo>
                  <a:pt x="82" y="24"/>
                </a:lnTo>
                <a:lnTo>
                  <a:pt x="82" y="26"/>
                </a:lnTo>
                <a:lnTo>
                  <a:pt x="88" y="34"/>
                </a:lnTo>
                <a:lnTo>
                  <a:pt x="90" y="40"/>
                </a:lnTo>
                <a:lnTo>
                  <a:pt x="90" y="48"/>
                </a:lnTo>
                <a:lnTo>
                  <a:pt x="90" y="51"/>
                </a:lnTo>
                <a:lnTo>
                  <a:pt x="90" y="54"/>
                </a:lnTo>
                <a:lnTo>
                  <a:pt x="91" y="59"/>
                </a:lnTo>
                <a:lnTo>
                  <a:pt x="91" y="60"/>
                </a:lnTo>
                <a:lnTo>
                  <a:pt x="95" y="56"/>
                </a:lnTo>
                <a:lnTo>
                  <a:pt x="95" y="45"/>
                </a:lnTo>
                <a:lnTo>
                  <a:pt x="93" y="34"/>
                </a:lnTo>
                <a:lnTo>
                  <a:pt x="88" y="24"/>
                </a:lnTo>
                <a:lnTo>
                  <a:pt x="85" y="19"/>
                </a:lnTo>
                <a:lnTo>
                  <a:pt x="80" y="16"/>
                </a:lnTo>
                <a:lnTo>
                  <a:pt x="74" y="13"/>
                </a:lnTo>
                <a:close/>
                <a:moveTo>
                  <a:pt x="35" y="86"/>
                </a:moveTo>
                <a:lnTo>
                  <a:pt x="35" y="86"/>
                </a:lnTo>
                <a:lnTo>
                  <a:pt x="30" y="81"/>
                </a:lnTo>
                <a:lnTo>
                  <a:pt x="25" y="78"/>
                </a:lnTo>
                <a:lnTo>
                  <a:pt x="17" y="73"/>
                </a:lnTo>
                <a:lnTo>
                  <a:pt x="13" y="67"/>
                </a:lnTo>
                <a:lnTo>
                  <a:pt x="8" y="59"/>
                </a:lnTo>
                <a:lnTo>
                  <a:pt x="6" y="49"/>
                </a:lnTo>
                <a:lnTo>
                  <a:pt x="8" y="38"/>
                </a:lnTo>
                <a:lnTo>
                  <a:pt x="11" y="29"/>
                </a:lnTo>
                <a:lnTo>
                  <a:pt x="11" y="27"/>
                </a:lnTo>
                <a:lnTo>
                  <a:pt x="6" y="35"/>
                </a:lnTo>
                <a:lnTo>
                  <a:pt x="5" y="45"/>
                </a:lnTo>
                <a:lnTo>
                  <a:pt x="5" y="54"/>
                </a:lnTo>
                <a:lnTo>
                  <a:pt x="6" y="62"/>
                </a:lnTo>
                <a:lnTo>
                  <a:pt x="11" y="71"/>
                </a:lnTo>
                <a:lnTo>
                  <a:pt x="17" y="78"/>
                </a:lnTo>
                <a:lnTo>
                  <a:pt x="25" y="83"/>
                </a:lnTo>
                <a:lnTo>
                  <a:pt x="35" y="86"/>
                </a:lnTo>
                <a:close/>
                <a:moveTo>
                  <a:pt x="36" y="81"/>
                </a:moveTo>
                <a:lnTo>
                  <a:pt x="36" y="81"/>
                </a:lnTo>
                <a:lnTo>
                  <a:pt x="41" y="86"/>
                </a:lnTo>
                <a:lnTo>
                  <a:pt x="46" y="87"/>
                </a:lnTo>
                <a:lnTo>
                  <a:pt x="50" y="89"/>
                </a:lnTo>
                <a:lnTo>
                  <a:pt x="54" y="87"/>
                </a:lnTo>
                <a:lnTo>
                  <a:pt x="65" y="84"/>
                </a:lnTo>
                <a:lnTo>
                  <a:pt x="66" y="84"/>
                </a:lnTo>
                <a:lnTo>
                  <a:pt x="63" y="83"/>
                </a:lnTo>
                <a:lnTo>
                  <a:pt x="61" y="81"/>
                </a:lnTo>
                <a:lnTo>
                  <a:pt x="58" y="83"/>
                </a:lnTo>
                <a:lnTo>
                  <a:pt x="54" y="83"/>
                </a:lnTo>
                <a:lnTo>
                  <a:pt x="47" y="83"/>
                </a:lnTo>
                <a:lnTo>
                  <a:pt x="41" y="83"/>
                </a:lnTo>
                <a:lnTo>
                  <a:pt x="36" y="81"/>
                </a:lnTo>
                <a:close/>
                <a:moveTo>
                  <a:pt x="55" y="24"/>
                </a:moveTo>
                <a:lnTo>
                  <a:pt x="55" y="24"/>
                </a:lnTo>
                <a:lnTo>
                  <a:pt x="47" y="21"/>
                </a:lnTo>
                <a:lnTo>
                  <a:pt x="43" y="23"/>
                </a:lnTo>
                <a:lnTo>
                  <a:pt x="38" y="23"/>
                </a:lnTo>
                <a:lnTo>
                  <a:pt x="36" y="24"/>
                </a:lnTo>
                <a:lnTo>
                  <a:pt x="31" y="35"/>
                </a:lnTo>
                <a:lnTo>
                  <a:pt x="31" y="37"/>
                </a:lnTo>
                <a:lnTo>
                  <a:pt x="33" y="37"/>
                </a:lnTo>
                <a:lnTo>
                  <a:pt x="33" y="35"/>
                </a:lnTo>
                <a:lnTo>
                  <a:pt x="38" y="29"/>
                </a:lnTo>
                <a:lnTo>
                  <a:pt x="41" y="27"/>
                </a:lnTo>
                <a:lnTo>
                  <a:pt x="44" y="27"/>
                </a:lnTo>
                <a:lnTo>
                  <a:pt x="49" y="24"/>
                </a:lnTo>
                <a:lnTo>
                  <a:pt x="55" y="24"/>
                </a:lnTo>
                <a:close/>
                <a:moveTo>
                  <a:pt x="24" y="73"/>
                </a:moveTo>
                <a:lnTo>
                  <a:pt x="24" y="73"/>
                </a:lnTo>
                <a:lnTo>
                  <a:pt x="24" y="71"/>
                </a:lnTo>
                <a:lnTo>
                  <a:pt x="20" y="67"/>
                </a:lnTo>
                <a:lnTo>
                  <a:pt x="20" y="64"/>
                </a:lnTo>
                <a:lnTo>
                  <a:pt x="17" y="62"/>
                </a:lnTo>
                <a:lnTo>
                  <a:pt x="14" y="57"/>
                </a:lnTo>
                <a:lnTo>
                  <a:pt x="13" y="53"/>
                </a:lnTo>
                <a:lnTo>
                  <a:pt x="9" y="48"/>
                </a:lnTo>
                <a:lnTo>
                  <a:pt x="11" y="56"/>
                </a:lnTo>
                <a:lnTo>
                  <a:pt x="14" y="64"/>
                </a:lnTo>
                <a:lnTo>
                  <a:pt x="19" y="68"/>
                </a:lnTo>
                <a:lnTo>
                  <a:pt x="24" y="73"/>
                </a:lnTo>
                <a:close/>
                <a:moveTo>
                  <a:pt x="74" y="19"/>
                </a:moveTo>
                <a:lnTo>
                  <a:pt x="74" y="19"/>
                </a:lnTo>
                <a:lnTo>
                  <a:pt x="74" y="18"/>
                </a:lnTo>
                <a:lnTo>
                  <a:pt x="66" y="12"/>
                </a:lnTo>
                <a:lnTo>
                  <a:pt x="65" y="10"/>
                </a:lnTo>
                <a:lnTo>
                  <a:pt x="60" y="10"/>
                </a:lnTo>
                <a:lnTo>
                  <a:pt x="54" y="10"/>
                </a:lnTo>
                <a:lnTo>
                  <a:pt x="52" y="12"/>
                </a:lnTo>
                <a:lnTo>
                  <a:pt x="63" y="15"/>
                </a:lnTo>
                <a:lnTo>
                  <a:pt x="74" y="19"/>
                </a:lnTo>
                <a:close/>
                <a:moveTo>
                  <a:pt x="50" y="57"/>
                </a:moveTo>
                <a:lnTo>
                  <a:pt x="50" y="57"/>
                </a:lnTo>
                <a:lnTo>
                  <a:pt x="49" y="53"/>
                </a:lnTo>
                <a:lnTo>
                  <a:pt x="49" y="48"/>
                </a:lnTo>
                <a:lnTo>
                  <a:pt x="46" y="48"/>
                </a:lnTo>
                <a:lnTo>
                  <a:pt x="44" y="53"/>
                </a:lnTo>
                <a:lnTo>
                  <a:pt x="44" y="57"/>
                </a:lnTo>
                <a:lnTo>
                  <a:pt x="47" y="57"/>
                </a:lnTo>
                <a:lnTo>
                  <a:pt x="50" y="57"/>
                </a:lnTo>
                <a:close/>
                <a:moveTo>
                  <a:pt x="69" y="73"/>
                </a:moveTo>
                <a:lnTo>
                  <a:pt x="69" y="73"/>
                </a:lnTo>
                <a:lnTo>
                  <a:pt x="69" y="75"/>
                </a:lnTo>
                <a:lnTo>
                  <a:pt x="76" y="71"/>
                </a:lnTo>
                <a:lnTo>
                  <a:pt x="80" y="65"/>
                </a:lnTo>
                <a:lnTo>
                  <a:pt x="82" y="62"/>
                </a:lnTo>
                <a:lnTo>
                  <a:pt x="76" y="68"/>
                </a:lnTo>
                <a:lnTo>
                  <a:pt x="69" y="73"/>
                </a:lnTo>
                <a:close/>
                <a:moveTo>
                  <a:pt x="25" y="43"/>
                </a:moveTo>
                <a:lnTo>
                  <a:pt x="25" y="43"/>
                </a:lnTo>
                <a:lnTo>
                  <a:pt x="24" y="45"/>
                </a:lnTo>
                <a:lnTo>
                  <a:pt x="25" y="49"/>
                </a:lnTo>
                <a:lnTo>
                  <a:pt x="25" y="54"/>
                </a:lnTo>
                <a:lnTo>
                  <a:pt x="28" y="56"/>
                </a:lnTo>
                <a:lnTo>
                  <a:pt x="31" y="59"/>
                </a:lnTo>
                <a:lnTo>
                  <a:pt x="31" y="57"/>
                </a:lnTo>
                <a:lnTo>
                  <a:pt x="28" y="51"/>
                </a:lnTo>
                <a:lnTo>
                  <a:pt x="25" y="45"/>
                </a:lnTo>
                <a:lnTo>
                  <a:pt x="25" y="43"/>
                </a:lnTo>
                <a:close/>
                <a:moveTo>
                  <a:pt x="24" y="21"/>
                </a:moveTo>
                <a:lnTo>
                  <a:pt x="24" y="21"/>
                </a:lnTo>
                <a:lnTo>
                  <a:pt x="19" y="26"/>
                </a:lnTo>
                <a:lnTo>
                  <a:pt x="16" y="32"/>
                </a:lnTo>
                <a:lnTo>
                  <a:pt x="16" y="34"/>
                </a:lnTo>
                <a:lnTo>
                  <a:pt x="17" y="35"/>
                </a:lnTo>
                <a:lnTo>
                  <a:pt x="20" y="27"/>
                </a:lnTo>
                <a:lnTo>
                  <a:pt x="24" y="21"/>
                </a:lnTo>
                <a:close/>
                <a:moveTo>
                  <a:pt x="80" y="83"/>
                </a:moveTo>
                <a:lnTo>
                  <a:pt x="80" y="83"/>
                </a:lnTo>
                <a:lnTo>
                  <a:pt x="76" y="84"/>
                </a:lnTo>
                <a:lnTo>
                  <a:pt x="71" y="86"/>
                </a:lnTo>
                <a:lnTo>
                  <a:pt x="68" y="87"/>
                </a:lnTo>
                <a:lnTo>
                  <a:pt x="65" y="89"/>
                </a:lnTo>
                <a:lnTo>
                  <a:pt x="63" y="89"/>
                </a:lnTo>
                <a:lnTo>
                  <a:pt x="68" y="89"/>
                </a:lnTo>
                <a:lnTo>
                  <a:pt x="72" y="87"/>
                </a:lnTo>
                <a:lnTo>
                  <a:pt x="80" y="83"/>
                </a:lnTo>
                <a:close/>
                <a:moveTo>
                  <a:pt x="54" y="7"/>
                </a:moveTo>
                <a:lnTo>
                  <a:pt x="54" y="7"/>
                </a:lnTo>
                <a:lnTo>
                  <a:pt x="49" y="5"/>
                </a:lnTo>
                <a:lnTo>
                  <a:pt x="43" y="5"/>
                </a:lnTo>
                <a:lnTo>
                  <a:pt x="38" y="7"/>
                </a:lnTo>
                <a:lnTo>
                  <a:pt x="35" y="8"/>
                </a:lnTo>
                <a:lnTo>
                  <a:pt x="49" y="7"/>
                </a:lnTo>
                <a:lnTo>
                  <a:pt x="50" y="7"/>
                </a:lnTo>
                <a:lnTo>
                  <a:pt x="54" y="7"/>
                </a:lnTo>
                <a:close/>
                <a:moveTo>
                  <a:pt x="50" y="32"/>
                </a:moveTo>
                <a:lnTo>
                  <a:pt x="50" y="32"/>
                </a:lnTo>
                <a:lnTo>
                  <a:pt x="47" y="30"/>
                </a:lnTo>
                <a:lnTo>
                  <a:pt x="46" y="30"/>
                </a:lnTo>
                <a:lnTo>
                  <a:pt x="41" y="37"/>
                </a:lnTo>
                <a:lnTo>
                  <a:pt x="44" y="34"/>
                </a:lnTo>
                <a:lnTo>
                  <a:pt x="49" y="34"/>
                </a:lnTo>
                <a:lnTo>
                  <a:pt x="50" y="32"/>
                </a:lnTo>
                <a:close/>
                <a:moveTo>
                  <a:pt x="24" y="16"/>
                </a:moveTo>
                <a:lnTo>
                  <a:pt x="24" y="16"/>
                </a:lnTo>
                <a:lnTo>
                  <a:pt x="30" y="16"/>
                </a:lnTo>
                <a:lnTo>
                  <a:pt x="35" y="13"/>
                </a:lnTo>
                <a:lnTo>
                  <a:pt x="36" y="13"/>
                </a:lnTo>
                <a:lnTo>
                  <a:pt x="30" y="13"/>
                </a:lnTo>
                <a:lnTo>
                  <a:pt x="24" y="16"/>
                </a:lnTo>
                <a:close/>
                <a:moveTo>
                  <a:pt x="66" y="79"/>
                </a:moveTo>
                <a:lnTo>
                  <a:pt x="66" y="79"/>
                </a:lnTo>
                <a:lnTo>
                  <a:pt x="69" y="81"/>
                </a:lnTo>
                <a:lnTo>
                  <a:pt x="72" y="79"/>
                </a:lnTo>
                <a:lnTo>
                  <a:pt x="79" y="75"/>
                </a:lnTo>
                <a:lnTo>
                  <a:pt x="74" y="78"/>
                </a:lnTo>
                <a:lnTo>
                  <a:pt x="66" y="79"/>
                </a:lnTo>
                <a:close/>
                <a:moveTo>
                  <a:pt x="13" y="45"/>
                </a:moveTo>
                <a:lnTo>
                  <a:pt x="13" y="45"/>
                </a:lnTo>
                <a:lnTo>
                  <a:pt x="16" y="38"/>
                </a:lnTo>
                <a:lnTo>
                  <a:pt x="14" y="37"/>
                </a:lnTo>
                <a:lnTo>
                  <a:pt x="13" y="45"/>
                </a:lnTo>
                <a:close/>
                <a:moveTo>
                  <a:pt x="84" y="34"/>
                </a:moveTo>
                <a:lnTo>
                  <a:pt x="84" y="34"/>
                </a:lnTo>
                <a:lnTo>
                  <a:pt x="82" y="38"/>
                </a:lnTo>
                <a:lnTo>
                  <a:pt x="82" y="40"/>
                </a:lnTo>
                <a:lnTo>
                  <a:pt x="85" y="41"/>
                </a:lnTo>
                <a:lnTo>
                  <a:pt x="85" y="38"/>
                </a:lnTo>
                <a:lnTo>
                  <a:pt x="84" y="34"/>
                </a:lnTo>
                <a:close/>
                <a:moveTo>
                  <a:pt x="60" y="46"/>
                </a:moveTo>
                <a:lnTo>
                  <a:pt x="60" y="46"/>
                </a:lnTo>
                <a:lnTo>
                  <a:pt x="58" y="43"/>
                </a:lnTo>
                <a:lnTo>
                  <a:pt x="57" y="43"/>
                </a:lnTo>
                <a:lnTo>
                  <a:pt x="55" y="46"/>
                </a:lnTo>
                <a:lnTo>
                  <a:pt x="57" y="46"/>
                </a:lnTo>
                <a:lnTo>
                  <a:pt x="60" y="46"/>
                </a:lnTo>
                <a:close/>
                <a:moveTo>
                  <a:pt x="36" y="78"/>
                </a:moveTo>
                <a:lnTo>
                  <a:pt x="36" y="78"/>
                </a:lnTo>
                <a:lnTo>
                  <a:pt x="28" y="73"/>
                </a:lnTo>
                <a:lnTo>
                  <a:pt x="31" y="76"/>
                </a:lnTo>
                <a:lnTo>
                  <a:pt x="36" y="78"/>
                </a:lnTo>
                <a:close/>
                <a:moveTo>
                  <a:pt x="19" y="54"/>
                </a:moveTo>
                <a:lnTo>
                  <a:pt x="19" y="54"/>
                </a:lnTo>
                <a:lnTo>
                  <a:pt x="17" y="51"/>
                </a:lnTo>
                <a:lnTo>
                  <a:pt x="17" y="46"/>
                </a:lnTo>
                <a:lnTo>
                  <a:pt x="16" y="51"/>
                </a:lnTo>
                <a:lnTo>
                  <a:pt x="19" y="54"/>
                </a:lnTo>
                <a:close/>
                <a:moveTo>
                  <a:pt x="60" y="19"/>
                </a:moveTo>
                <a:lnTo>
                  <a:pt x="60" y="19"/>
                </a:lnTo>
                <a:lnTo>
                  <a:pt x="61" y="23"/>
                </a:lnTo>
                <a:lnTo>
                  <a:pt x="63" y="23"/>
                </a:lnTo>
                <a:lnTo>
                  <a:pt x="65" y="23"/>
                </a:lnTo>
                <a:lnTo>
                  <a:pt x="63" y="21"/>
                </a:lnTo>
                <a:lnTo>
                  <a:pt x="60" y="19"/>
                </a:lnTo>
                <a:close/>
                <a:moveTo>
                  <a:pt x="41" y="45"/>
                </a:moveTo>
                <a:lnTo>
                  <a:pt x="41" y="45"/>
                </a:lnTo>
                <a:lnTo>
                  <a:pt x="44" y="43"/>
                </a:lnTo>
                <a:lnTo>
                  <a:pt x="44" y="41"/>
                </a:lnTo>
                <a:lnTo>
                  <a:pt x="43" y="41"/>
                </a:lnTo>
                <a:lnTo>
                  <a:pt x="41" y="45"/>
                </a:lnTo>
                <a:close/>
                <a:moveTo>
                  <a:pt x="82" y="71"/>
                </a:moveTo>
                <a:lnTo>
                  <a:pt x="82" y="71"/>
                </a:lnTo>
                <a:lnTo>
                  <a:pt x="85" y="68"/>
                </a:lnTo>
                <a:lnTo>
                  <a:pt x="87" y="64"/>
                </a:lnTo>
                <a:lnTo>
                  <a:pt x="82" y="71"/>
                </a:lnTo>
                <a:close/>
                <a:moveTo>
                  <a:pt x="82" y="53"/>
                </a:moveTo>
                <a:lnTo>
                  <a:pt x="82" y="53"/>
                </a:lnTo>
                <a:lnTo>
                  <a:pt x="84" y="49"/>
                </a:lnTo>
                <a:lnTo>
                  <a:pt x="84" y="48"/>
                </a:lnTo>
                <a:lnTo>
                  <a:pt x="82" y="46"/>
                </a:lnTo>
                <a:lnTo>
                  <a:pt x="82" y="53"/>
                </a:lnTo>
                <a:close/>
                <a:moveTo>
                  <a:pt x="63" y="60"/>
                </a:moveTo>
                <a:lnTo>
                  <a:pt x="63" y="60"/>
                </a:lnTo>
                <a:lnTo>
                  <a:pt x="63" y="62"/>
                </a:lnTo>
                <a:lnTo>
                  <a:pt x="65" y="62"/>
                </a:lnTo>
                <a:lnTo>
                  <a:pt x="65" y="60"/>
                </a:lnTo>
                <a:lnTo>
                  <a:pt x="65" y="59"/>
                </a:lnTo>
                <a:lnTo>
                  <a:pt x="63" y="60"/>
                </a:lnTo>
                <a:close/>
                <a:moveTo>
                  <a:pt x="41" y="49"/>
                </a:moveTo>
                <a:lnTo>
                  <a:pt x="41" y="49"/>
                </a:lnTo>
                <a:lnTo>
                  <a:pt x="39" y="51"/>
                </a:lnTo>
                <a:lnTo>
                  <a:pt x="41" y="54"/>
                </a:lnTo>
                <a:lnTo>
                  <a:pt x="41" y="49"/>
                </a:lnTo>
                <a:close/>
                <a:moveTo>
                  <a:pt x="52" y="67"/>
                </a:moveTo>
                <a:lnTo>
                  <a:pt x="52" y="67"/>
                </a:lnTo>
                <a:lnTo>
                  <a:pt x="50" y="67"/>
                </a:lnTo>
                <a:lnTo>
                  <a:pt x="49" y="67"/>
                </a:lnTo>
                <a:lnTo>
                  <a:pt x="52" y="67"/>
                </a:lnTo>
                <a:close/>
                <a:moveTo>
                  <a:pt x="71" y="62"/>
                </a:moveTo>
                <a:lnTo>
                  <a:pt x="71" y="62"/>
                </a:lnTo>
                <a:lnTo>
                  <a:pt x="72" y="60"/>
                </a:lnTo>
                <a:lnTo>
                  <a:pt x="74" y="57"/>
                </a:lnTo>
                <a:lnTo>
                  <a:pt x="72" y="59"/>
                </a:lnTo>
                <a:lnTo>
                  <a:pt x="71" y="62"/>
                </a:lnTo>
                <a:close/>
                <a:moveTo>
                  <a:pt x="43" y="67"/>
                </a:moveTo>
                <a:lnTo>
                  <a:pt x="43" y="67"/>
                </a:lnTo>
                <a:lnTo>
                  <a:pt x="41" y="67"/>
                </a:lnTo>
                <a:lnTo>
                  <a:pt x="39" y="67"/>
                </a:lnTo>
                <a:lnTo>
                  <a:pt x="43" y="67"/>
                </a:lnTo>
                <a:close/>
                <a:moveTo>
                  <a:pt x="57" y="64"/>
                </a:moveTo>
                <a:lnTo>
                  <a:pt x="57" y="64"/>
                </a:lnTo>
                <a:lnTo>
                  <a:pt x="60" y="64"/>
                </a:lnTo>
                <a:lnTo>
                  <a:pt x="58" y="64"/>
                </a:lnTo>
                <a:lnTo>
                  <a:pt x="57" y="64"/>
                </a:lnTo>
                <a:close/>
                <a:moveTo>
                  <a:pt x="88" y="71"/>
                </a:moveTo>
                <a:lnTo>
                  <a:pt x="88" y="71"/>
                </a:lnTo>
                <a:lnTo>
                  <a:pt x="90" y="71"/>
                </a:lnTo>
                <a:lnTo>
                  <a:pt x="90" y="68"/>
                </a:lnTo>
                <a:lnTo>
                  <a:pt x="88" y="71"/>
                </a:lnTo>
                <a:close/>
                <a:moveTo>
                  <a:pt x="76" y="46"/>
                </a:moveTo>
                <a:lnTo>
                  <a:pt x="76" y="46"/>
                </a:lnTo>
                <a:lnTo>
                  <a:pt x="76" y="45"/>
                </a:lnTo>
                <a:lnTo>
                  <a:pt x="74" y="45"/>
                </a:lnTo>
                <a:lnTo>
                  <a:pt x="76" y="46"/>
                </a:lnTo>
                <a:close/>
                <a:moveTo>
                  <a:pt x="46" y="71"/>
                </a:moveTo>
                <a:lnTo>
                  <a:pt x="46" y="71"/>
                </a:lnTo>
                <a:lnTo>
                  <a:pt x="47" y="71"/>
                </a:lnTo>
                <a:lnTo>
                  <a:pt x="49" y="71"/>
                </a:lnTo>
                <a:lnTo>
                  <a:pt x="46" y="71"/>
                </a:lnTo>
                <a:close/>
                <a:moveTo>
                  <a:pt x="54" y="37"/>
                </a:moveTo>
                <a:lnTo>
                  <a:pt x="54" y="37"/>
                </a:lnTo>
                <a:lnTo>
                  <a:pt x="54" y="38"/>
                </a:lnTo>
                <a:lnTo>
                  <a:pt x="54" y="37"/>
                </a:lnTo>
                <a:close/>
                <a:moveTo>
                  <a:pt x="52" y="27"/>
                </a:moveTo>
                <a:lnTo>
                  <a:pt x="52" y="27"/>
                </a:lnTo>
                <a:lnTo>
                  <a:pt x="52" y="29"/>
                </a:lnTo>
                <a:lnTo>
                  <a:pt x="54" y="27"/>
                </a:lnTo>
                <a:lnTo>
                  <a:pt x="52" y="2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7" name="Freeform 141"/>
          <p:cNvSpPr>
            <a:spLocks noEditPoints="1"/>
          </p:cNvSpPr>
          <p:nvPr/>
        </p:nvSpPr>
        <p:spPr bwMode="auto">
          <a:xfrm>
            <a:off x="5122863" y="4362226"/>
            <a:ext cx="347662" cy="438150"/>
          </a:xfrm>
          <a:custGeom>
            <a:avLst/>
            <a:gdLst>
              <a:gd name="T0" fmla="*/ 549393272 w 219"/>
              <a:gd name="T1" fmla="*/ 214214075 h 276"/>
              <a:gd name="T2" fmla="*/ 529232051 w 219"/>
              <a:gd name="T3" fmla="*/ 151209375 h 276"/>
              <a:gd name="T4" fmla="*/ 383063199 w 219"/>
              <a:gd name="T5" fmla="*/ 219254388 h 276"/>
              <a:gd name="T6" fmla="*/ 194052546 w 219"/>
              <a:gd name="T7" fmla="*/ 390625013 h 276"/>
              <a:gd name="T8" fmla="*/ 274697430 w 219"/>
              <a:gd name="T9" fmla="*/ 410786263 h 276"/>
              <a:gd name="T10" fmla="*/ 420866282 w 219"/>
              <a:gd name="T11" fmla="*/ 521673138 h 276"/>
              <a:gd name="T12" fmla="*/ 327619841 w 219"/>
              <a:gd name="T13" fmla="*/ 163810950 h 276"/>
              <a:gd name="T14" fmla="*/ 80644884 w 219"/>
              <a:gd name="T15" fmla="*/ 108367513 h 276"/>
              <a:gd name="T16" fmla="*/ 514111136 w 219"/>
              <a:gd name="T17" fmla="*/ 375504075 h 276"/>
              <a:gd name="T18" fmla="*/ 506551471 w 219"/>
              <a:gd name="T19" fmla="*/ 307459063 h 276"/>
              <a:gd name="T20" fmla="*/ 241934652 w 219"/>
              <a:gd name="T21" fmla="*/ 158770638 h 276"/>
              <a:gd name="T22" fmla="*/ 405745366 w 219"/>
              <a:gd name="T23" fmla="*/ 47883763 h 276"/>
              <a:gd name="T24" fmla="*/ 390624451 w 219"/>
              <a:gd name="T25" fmla="*/ 619958438 h 276"/>
              <a:gd name="T26" fmla="*/ 274697430 w 219"/>
              <a:gd name="T27" fmla="*/ 128528763 h 276"/>
              <a:gd name="T28" fmla="*/ 413305031 w 219"/>
              <a:gd name="T29" fmla="*/ 156249688 h 276"/>
              <a:gd name="T30" fmla="*/ 289818346 w 219"/>
              <a:gd name="T31" fmla="*/ 254536575 h 276"/>
              <a:gd name="T32" fmla="*/ 95765800 w 219"/>
              <a:gd name="T33" fmla="*/ 163810950 h 276"/>
              <a:gd name="T34" fmla="*/ 262095873 w 219"/>
              <a:gd name="T35" fmla="*/ 214214075 h 276"/>
              <a:gd name="T36" fmla="*/ 330140788 w 219"/>
              <a:gd name="T37" fmla="*/ 486390950 h 276"/>
              <a:gd name="T38" fmla="*/ 148689799 w 219"/>
              <a:gd name="T39" fmla="*/ 446068450 h 276"/>
              <a:gd name="T40" fmla="*/ 186491294 w 219"/>
              <a:gd name="T41" fmla="*/ 667842200 h 276"/>
              <a:gd name="T42" fmla="*/ 120967326 w 219"/>
              <a:gd name="T43" fmla="*/ 390625013 h 276"/>
              <a:gd name="T44" fmla="*/ 403224420 w 219"/>
              <a:gd name="T45" fmla="*/ 103327200 h 276"/>
              <a:gd name="T46" fmla="*/ 60483663 w 219"/>
              <a:gd name="T47" fmla="*/ 433466875 h 276"/>
              <a:gd name="T48" fmla="*/ 289818346 w 219"/>
              <a:gd name="T49" fmla="*/ 302418750 h 276"/>
              <a:gd name="T50" fmla="*/ 279737735 w 219"/>
              <a:gd name="T51" fmla="*/ 158770638 h 276"/>
              <a:gd name="T52" fmla="*/ 156249463 w 219"/>
              <a:gd name="T53" fmla="*/ 166330313 h 276"/>
              <a:gd name="T54" fmla="*/ 372982589 w 219"/>
              <a:gd name="T55" fmla="*/ 156249688 h 276"/>
              <a:gd name="T56" fmla="*/ 315019872 w 219"/>
              <a:gd name="T57" fmla="*/ 224294700 h 276"/>
              <a:gd name="T58" fmla="*/ 163810714 w 219"/>
              <a:gd name="T59" fmla="*/ 75604688 h 276"/>
              <a:gd name="T60" fmla="*/ 493949915 w 219"/>
              <a:gd name="T61" fmla="*/ 143649700 h 276"/>
              <a:gd name="T62" fmla="*/ 501511166 w 219"/>
              <a:gd name="T63" fmla="*/ 214214075 h 276"/>
              <a:gd name="T64" fmla="*/ 60483663 w 219"/>
              <a:gd name="T65" fmla="*/ 330141263 h 276"/>
              <a:gd name="T66" fmla="*/ 287297399 w 219"/>
              <a:gd name="T67" fmla="*/ 350302513 h 276"/>
              <a:gd name="T68" fmla="*/ 194052546 w 219"/>
              <a:gd name="T69" fmla="*/ 458668438 h 276"/>
              <a:gd name="T70" fmla="*/ 342740757 w 219"/>
              <a:gd name="T71" fmla="*/ 40322500 h 276"/>
              <a:gd name="T72" fmla="*/ 191531600 w 219"/>
              <a:gd name="T73" fmla="*/ 100806250 h 276"/>
              <a:gd name="T74" fmla="*/ 289818346 w 219"/>
              <a:gd name="T75" fmla="*/ 514111875 h 276"/>
              <a:gd name="T76" fmla="*/ 88206136 w 219"/>
              <a:gd name="T77" fmla="*/ 148690013 h 276"/>
              <a:gd name="T78" fmla="*/ 241934652 w 219"/>
              <a:gd name="T79" fmla="*/ 390625013 h 276"/>
              <a:gd name="T80" fmla="*/ 448587167 w 219"/>
              <a:gd name="T81" fmla="*/ 446068450 h 276"/>
              <a:gd name="T82" fmla="*/ 234374988 w 219"/>
              <a:gd name="T83" fmla="*/ 433466875 h 276"/>
              <a:gd name="T84" fmla="*/ 115927021 w 219"/>
              <a:gd name="T85" fmla="*/ 219254388 h 276"/>
              <a:gd name="T86" fmla="*/ 486390250 w 219"/>
              <a:gd name="T87" fmla="*/ 206652813 h 276"/>
              <a:gd name="T88" fmla="*/ 171370379 w 219"/>
              <a:gd name="T89" fmla="*/ 627519700 h 276"/>
              <a:gd name="T90" fmla="*/ 231854042 w 219"/>
              <a:gd name="T91" fmla="*/ 647680950 h 276"/>
              <a:gd name="T92" fmla="*/ 330140788 w 219"/>
              <a:gd name="T93" fmla="*/ 47883763 h 276"/>
              <a:gd name="T94" fmla="*/ 372982589 w 219"/>
              <a:gd name="T95" fmla="*/ 80645000 h 276"/>
              <a:gd name="T96" fmla="*/ 438506557 w 219"/>
              <a:gd name="T97" fmla="*/ 398184688 h 276"/>
              <a:gd name="T98" fmla="*/ 420866282 w 219"/>
              <a:gd name="T99" fmla="*/ 556955325 h 276"/>
              <a:gd name="T100" fmla="*/ 269657125 w 219"/>
              <a:gd name="T101" fmla="*/ 108367513 h 276"/>
              <a:gd name="T102" fmla="*/ 252015263 w 219"/>
              <a:gd name="T103" fmla="*/ 45362813 h 276"/>
              <a:gd name="T104" fmla="*/ 241934652 w 219"/>
              <a:gd name="T105" fmla="*/ 93246575 h 276"/>
              <a:gd name="T106" fmla="*/ 163810714 w 219"/>
              <a:gd name="T107" fmla="*/ 151209375 h 276"/>
              <a:gd name="T108" fmla="*/ 355342314 w 219"/>
              <a:gd name="T109" fmla="*/ 657761575 h 276"/>
              <a:gd name="T110" fmla="*/ 262095873 w 219"/>
              <a:gd name="T111" fmla="*/ 40322500 h 276"/>
              <a:gd name="T112" fmla="*/ 206652515 w 219"/>
              <a:gd name="T113" fmla="*/ 128528763 h 276"/>
              <a:gd name="T114" fmla="*/ 63004609 w 219"/>
              <a:gd name="T115" fmla="*/ 315020325 h 276"/>
              <a:gd name="T116" fmla="*/ 25201526 w 219"/>
              <a:gd name="T117" fmla="*/ 282257500 h 276"/>
              <a:gd name="T118" fmla="*/ 446067808 w 219"/>
              <a:gd name="T119" fmla="*/ 493950625 h 276"/>
              <a:gd name="T120" fmla="*/ 357861673 w 219"/>
              <a:gd name="T121" fmla="*/ 624998750 h 276"/>
              <a:gd name="T122" fmla="*/ 315019872 w 219"/>
              <a:gd name="T123" fmla="*/ 667842200 h 276"/>
              <a:gd name="T124" fmla="*/ 103327051 w 219"/>
              <a:gd name="T125" fmla="*/ 136088438 h 27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19" h="276">
                <a:moveTo>
                  <a:pt x="131" y="276"/>
                </a:moveTo>
                <a:lnTo>
                  <a:pt x="131" y="276"/>
                </a:lnTo>
                <a:lnTo>
                  <a:pt x="118" y="275"/>
                </a:lnTo>
                <a:lnTo>
                  <a:pt x="109" y="275"/>
                </a:lnTo>
                <a:lnTo>
                  <a:pt x="103" y="273"/>
                </a:lnTo>
                <a:lnTo>
                  <a:pt x="93" y="273"/>
                </a:lnTo>
                <a:lnTo>
                  <a:pt x="82" y="272"/>
                </a:lnTo>
                <a:lnTo>
                  <a:pt x="70" y="270"/>
                </a:lnTo>
                <a:lnTo>
                  <a:pt x="63" y="267"/>
                </a:lnTo>
                <a:lnTo>
                  <a:pt x="54" y="262"/>
                </a:lnTo>
                <a:lnTo>
                  <a:pt x="48" y="256"/>
                </a:lnTo>
                <a:lnTo>
                  <a:pt x="43" y="248"/>
                </a:lnTo>
                <a:lnTo>
                  <a:pt x="40" y="238"/>
                </a:lnTo>
                <a:lnTo>
                  <a:pt x="36" y="227"/>
                </a:lnTo>
                <a:lnTo>
                  <a:pt x="33" y="213"/>
                </a:lnTo>
                <a:lnTo>
                  <a:pt x="29" y="194"/>
                </a:lnTo>
                <a:lnTo>
                  <a:pt x="25" y="186"/>
                </a:lnTo>
                <a:lnTo>
                  <a:pt x="18" y="172"/>
                </a:lnTo>
                <a:lnTo>
                  <a:pt x="13" y="163"/>
                </a:lnTo>
                <a:lnTo>
                  <a:pt x="10" y="152"/>
                </a:lnTo>
                <a:lnTo>
                  <a:pt x="3" y="133"/>
                </a:lnTo>
                <a:lnTo>
                  <a:pt x="0" y="123"/>
                </a:lnTo>
                <a:lnTo>
                  <a:pt x="0" y="114"/>
                </a:lnTo>
                <a:lnTo>
                  <a:pt x="2" y="95"/>
                </a:lnTo>
                <a:lnTo>
                  <a:pt x="3" y="84"/>
                </a:lnTo>
                <a:lnTo>
                  <a:pt x="6" y="73"/>
                </a:lnTo>
                <a:lnTo>
                  <a:pt x="10" y="62"/>
                </a:lnTo>
                <a:lnTo>
                  <a:pt x="14" y="54"/>
                </a:lnTo>
                <a:lnTo>
                  <a:pt x="21" y="44"/>
                </a:lnTo>
                <a:lnTo>
                  <a:pt x="27" y="35"/>
                </a:lnTo>
                <a:lnTo>
                  <a:pt x="33" y="27"/>
                </a:lnTo>
                <a:lnTo>
                  <a:pt x="44" y="19"/>
                </a:lnTo>
                <a:lnTo>
                  <a:pt x="59" y="13"/>
                </a:lnTo>
                <a:lnTo>
                  <a:pt x="71" y="8"/>
                </a:lnTo>
                <a:lnTo>
                  <a:pt x="82" y="3"/>
                </a:lnTo>
                <a:lnTo>
                  <a:pt x="95" y="2"/>
                </a:lnTo>
                <a:lnTo>
                  <a:pt x="107" y="0"/>
                </a:lnTo>
                <a:lnTo>
                  <a:pt x="133" y="2"/>
                </a:lnTo>
                <a:lnTo>
                  <a:pt x="147" y="3"/>
                </a:lnTo>
                <a:lnTo>
                  <a:pt x="156" y="5"/>
                </a:lnTo>
                <a:lnTo>
                  <a:pt x="164" y="8"/>
                </a:lnTo>
                <a:lnTo>
                  <a:pt x="177" y="14"/>
                </a:lnTo>
                <a:lnTo>
                  <a:pt x="186" y="21"/>
                </a:lnTo>
                <a:lnTo>
                  <a:pt x="199" y="32"/>
                </a:lnTo>
                <a:lnTo>
                  <a:pt x="204" y="38"/>
                </a:lnTo>
                <a:lnTo>
                  <a:pt x="207" y="46"/>
                </a:lnTo>
                <a:lnTo>
                  <a:pt x="213" y="62"/>
                </a:lnTo>
                <a:lnTo>
                  <a:pt x="216" y="74"/>
                </a:lnTo>
                <a:lnTo>
                  <a:pt x="218" y="85"/>
                </a:lnTo>
                <a:lnTo>
                  <a:pt x="219" y="100"/>
                </a:lnTo>
                <a:lnTo>
                  <a:pt x="219" y="115"/>
                </a:lnTo>
                <a:lnTo>
                  <a:pt x="216" y="128"/>
                </a:lnTo>
                <a:lnTo>
                  <a:pt x="212" y="141"/>
                </a:lnTo>
                <a:lnTo>
                  <a:pt x="208" y="153"/>
                </a:lnTo>
                <a:lnTo>
                  <a:pt x="204" y="164"/>
                </a:lnTo>
                <a:lnTo>
                  <a:pt x="202" y="166"/>
                </a:lnTo>
                <a:lnTo>
                  <a:pt x="201" y="166"/>
                </a:lnTo>
                <a:lnTo>
                  <a:pt x="196" y="175"/>
                </a:lnTo>
                <a:lnTo>
                  <a:pt x="191" y="186"/>
                </a:lnTo>
                <a:lnTo>
                  <a:pt x="188" y="199"/>
                </a:lnTo>
                <a:lnTo>
                  <a:pt x="186" y="215"/>
                </a:lnTo>
                <a:lnTo>
                  <a:pt x="185" y="226"/>
                </a:lnTo>
                <a:lnTo>
                  <a:pt x="185" y="235"/>
                </a:lnTo>
                <a:lnTo>
                  <a:pt x="180" y="246"/>
                </a:lnTo>
                <a:lnTo>
                  <a:pt x="177" y="254"/>
                </a:lnTo>
                <a:lnTo>
                  <a:pt x="172" y="261"/>
                </a:lnTo>
                <a:lnTo>
                  <a:pt x="163" y="270"/>
                </a:lnTo>
                <a:lnTo>
                  <a:pt x="158" y="273"/>
                </a:lnTo>
                <a:lnTo>
                  <a:pt x="150" y="275"/>
                </a:lnTo>
                <a:lnTo>
                  <a:pt x="141" y="276"/>
                </a:lnTo>
                <a:lnTo>
                  <a:pt x="131" y="276"/>
                </a:lnTo>
                <a:close/>
                <a:moveTo>
                  <a:pt x="63" y="78"/>
                </a:moveTo>
                <a:lnTo>
                  <a:pt x="63" y="78"/>
                </a:lnTo>
                <a:lnTo>
                  <a:pt x="60" y="76"/>
                </a:lnTo>
                <a:lnTo>
                  <a:pt x="59" y="76"/>
                </a:lnTo>
                <a:lnTo>
                  <a:pt x="63" y="78"/>
                </a:lnTo>
                <a:lnTo>
                  <a:pt x="66" y="79"/>
                </a:lnTo>
                <a:lnTo>
                  <a:pt x="63" y="78"/>
                </a:lnTo>
                <a:close/>
                <a:moveTo>
                  <a:pt x="68" y="231"/>
                </a:moveTo>
                <a:lnTo>
                  <a:pt x="68" y="231"/>
                </a:lnTo>
                <a:lnTo>
                  <a:pt x="68" y="229"/>
                </a:lnTo>
                <a:lnTo>
                  <a:pt x="68" y="231"/>
                </a:lnTo>
                <a:lnTo>
                  <a:pt x="71" y="237"/>
                </a:lnTo>
                <a:lnTo>
                  <a:pt x="68" y="231"/>
                </a:lnTo>
                <a:close/>
                <a:moveTo>
                  <a:pt x="180" y="22"/>
                </a:moveTo>
                <a:lnTo>
                  <a:pt x="180" y="22"/>
                </a:lnTo>
                <a:lnTo>
                  <a:pt x="182" y="24"/>
                </a:lnTo>
                <a:lnTo>
                  <a:pt x="180" y="22"/>
                </a:lnTo>
                <a:lnTo>
                  <a:pt x="175" y="19"/>
                </a:lnTo>
                <a:lnTo>
                  <a:pt x="174" y="18"/>
                </a:lnTo>
                <a:lnTo>
                  <a:pt x="175" y="19"/>
                </a:lnTo>
                <a:lnTo>
                  <a:pt x="178" y="22"/>
                </a:lnTo>
                <a:lnTo>
                  <a:pt x="180" y="22"/>
                </a:lnTo>
                <a:close/>
                <a:moveTo>
                  <a:pt x="210" y="60"/>
                </a:moveTo>
                <a:lnTo>
                  <a:pt x="210" y="60"/>
                </a:lnTo>
                <a:lnTo>
                  <a:pt x="210" y="62"/>
                </a:lnTo>
                <a:lnTo>
                  <a:pt x="212" y="62"/>
                </a:lnTo>
                <a:lnTo>
                  <a:pt x="210" y="60"/>
                </a:lnTo>
                <a:lnTo>
                  <a:pt x="210" y="59"/>
                </a:lnTo>
                <a:lnTo>
                  <a:pt x="205" y="48"/>
                </a:lnTo>
                <a:lnTo>
                  <a:pt x="204" y="46"/>
                </a:lnTo>
                <a:lnTo>
                  <a:pt x="197" y="35"/>
                </a:lnTo>
                <a:lnTo>
                  <a:pt x="196" y="33"/>
                </a:lnTo>
                <a:lnTo>
                  <a:pt x="196" y="35"/>
                </a:lnTo>
                <a:lnTo>
                  <a:pt x="201" y="41"/>
                </a:lnTo>
                <a:lnTo>
                  <a:pt x="204" y="44"/>
                </a:lnTo>
                <a:lnTo>
                  <a:pt x="204" y="46"/>
                </a:lnTo>
                <a:lnTo>
                  <a:pt x="205" y="51"/>
                </a:lnTo>
                <a:lnTo>
                  <a:pt x="210" y="60"/>
                </a:lnTo>
                <a:close/>
                <a:moveTo>
                  <a:pt x="131" y="111"/>
                </a:moveTo>
                <a:lnTo>
                  <a:pt x="131" y="111"/>
                </a:lnTo>
                <a:lnTo>
                  <a:pt x="130" y="114"/>
                </a:lnTo>
                <a:lnTo>
                  <a:pt x="130" y="117"/>
                </a:lnTo>
                <a:lnTo>
                  <a:pt x="133" y="123"/>
                </a:lnTo>
                <a:lnTo>
                  <a:pt x="133" y="125"/>
                </a:lnTo>
                <a:lnTo>
                  <a:pt x="147" y="139"/>
                </a:lnTo>
                <a:lnTo>
                  <a:pt x="155" y="147"/>
                </a:lnTo>
                <a:lnTo>
                  <a:pt x="160" y="152"/>
                </a:lnTo>
                <a:lnTo>
                  <a:pt x="161" y="152"/>
                </a:lnTo>
                <a:lnTo>
                  <a:pt x="164" y="152"/>
                </a:lnTo>
                <a:lnTo>
                  <a:pt x="167" y="150"/>
                </a:lnTo>
                <a:lnTo>
                  <a:pt x="174" y="147"/>
                </a:lnTo>
                <a:lnTo>
                  <a:pt x="180" y="141"/>
                </a:lnTo>
                <a:lnTo>
                  <a:pt x="185" y="134"/>
                </a:lnTo>
                <a:lnTo>
                  <a:pt x="188" y="128"/>
                </a:lnTo>
                <a:lnTo>
                  <a:pt x="194" y="120"/>
                </a:lnTo>
                <a:lnTo>
                  <a:pt x="196" y="117"/>
                </a:lnTo>
                <a:lnTo>
                  <a:pt x="196" y="114"/>
                </a:lnTo>
                <a:lnTo>
                  <a:pt x="196" y="107"/>
                </a:lnTo>
                <a:lnTo>
                  <a:pt x="194" y="104"/>
                </a:lnTo>
                <a:lnTo>
                  <a:pt x="186" y="92"/>
                </a:lnTo>
                <a:lnTo>
                  <a:pt x="183" y="87"/>
                </a:lnTo>
                <a:lnTo>
                  <a:pt x="175" y="81"/>
                </a:lnTo>
                <a:lnTo>
                  <a:pt x="172" y="79"/>
                </a:lnTo>
                <a:lnTo>
                  <a:pt x="169" y="79"/>
                </a:lnTo>
                <a:lnTo>
                  <a:pt x="167" y="79"/>
                </a:lnTo>
                <a:lnTo>
                  <a:pt x="163" y="81"/>
                </a:lnTo>
                <a:lnTo>
                  <a:pt x="158" y="82"/>
                </a:lnTo>
                <a:lnTo>
                  <a:pt x="152" y="87"/>
                </a:lnTo>
                <a:lnTo>
                  <a:pt x="145" y="92"/>
                </a:lnTo>
                <a:lnTo>
                  <a:pt x="144" y="95"/>
                </a:lnTo>
                <a:lnTo>
                  <a:pt x="134" y="104"/>
                </a:lnTo>
                <a:lnTo>
                  <a:pt x="133" y="107"/>
                </a:lnTo>
                <a:lnTo>
                  <a:pt x="133" y="109"/>
                </a:lnTo>
                <a:lnTo>
                  <a:pt x="131" y="111"/>
                </a:lnTo>
                <a:close/>
                <a:moveTo>
                  <a:pt x="77" y="155"/>
                </a:moveTo>
                <a:lnTo>
                  <a:pt x="77" y="155"/>
                </a:lnTo>
                <a:lnTo>
                  <a:pt x="79" y="155"/>
                </a:lnTo>
                <a:lnTo>
                  <a:pt x="81" y="155"/>
                </a:lnTo>
                <a:lnTo>
                  <a:pt x="85" y="149"/>
                </a:lnTo>
                <a:lnTo>
                  <a:pt x="93" y="137"/>
                </a:lnTo>
                <a:lnTo>
                  <a:pt x="95" y="133"/>
                </a:lnTo>
                <a:lnTo>
                  <a:pt x="96" y="126"/>
                </a:lnTo>
                <a:lnTo>
                  <a:pt x="98" y="122"/>
                </a:lnTo>
                <a:lnTo>
                  <a:pt x="100" y="109"/>
                </a:lnTo>
                <a:lnTo>
                  <a:pt x="100" y="107"/>
                </a:lnTo>
                <a:lnTo>
                  <a:pt x="100" y="106"/>
                </a:lnTo>
                <a:lnTo>
                  <a:pt x="98" y="103"/>
                </a:lnTo>
                <a:lnTo>
                  <a:pt x="93" y="98"/>
                </a:lnTo>
                <a:lnTo>
                  <a:pt x="89" y="95"/>
                </a:lnTo>
                <a:lnTo>
                  <a:pt x="84" y="90"/>
                </a:lnTo>
                <a:lnTo>
                  <a:pt x="81" y="89"/>
                </a:lnTo>
                <a:lnTo>
                  <a:pt x="71" y="85"/>
                </a:lnTo>
                <a:lnTo>
                  <a:pt x="70" y="85"/>
                </a:lnTo>
                <a:lnTo>
                  <a:pt x="68" y="85"/>
                </a:lnTo>
                <a:lnTo>
                  <a:pt x="66" y="85"/>
                </a:lnTo>
                <a:lnTo>
                  <a:pt x="65" y="84"/>
                </a:lnTo>
                <a:lnTo>
                  <a:pt x="62" y="84"/>
                </a:lnTo>
                <a:lnTo>
                  <a:pt x="59" y="85"/>
                </a:lnTo>
                <a:lnTo>
                  <a:pt x="54" y="89"/>
                </a:lnTo>
                <a:lnTo>
                  <a:pt x="49" y="93"/>
                </a:lnTo>
                <a:lnTo>
                  <a:pt x="41" y="103"/>
                </a:lnTo>
                <a:lnTo>
                  <a:pt x="40" y="106"/>
                </a:lnTo>
                <a:lnTo>
                  <a:pt x="36" y="111"/>
                </a:lnTo>
                <a:lnTo>
                  <a:pt x="35" y="115"/>
                </a:lnTo>
                <a:lnTo>
                  <a:pt x="35" y="120"/>
                </a:lnTo>
                <a:lnTo>
                  <a:pt x="35" y="123"/>
                </a:lnTo>
                <a:lnTo>
                  <a:pt x="35" y="125"/>
                </a:lnTo>
                <a:lnTo>
                  <a:pt x="36" y="126"/>
                </a:lnTo>
                <a:lnTo>
                  <a:pt x="41" y="130"/>
                </a:lnTo>
                <a:lnTo>
                  <a:pt x="52" y="141"/>
                </a:lnTo>
                <a:lnTo>
                  <a:pt x="59" y="144"/>
                </a:lnTo>
                <a:lnTo>
                  <a:pt x="63" y="149"/>
                </a:lnTo>
                <a:lnTo>
                  <a:pt x="70" y="153"/>
                </a:lnTo>
                <a:lnTo>
                  <a:pt x="73" y="155"/>
                </a:lnTo>
                <a:lnTo>
                  <a:pt x="77" y="155"/>
                </a:lnTo>
                <a:close/>
                <a:moveTo>
                  <a:pt x="65" y="205"/>
                </a:moveTo>
                <a:lnTo>
                  <a:pt x="65" y="205"/>
                </a:lnTo>
                <a:lnTo>
                  <a:pt x="65" y="208"/>
                </a:lnTo>
                <a:lnTo>
                  <a:pt x="66" y="216"/>
                </a:lnTo>
                <a:lnTo>
                  <a:pt x="68" y="221"/>
                </a:lnTo>
                <a:lnTo>
                  <a:pt x="73" y="235"/>
                </a:lnTo>
                <a:lnTo>
                  <a:pt x="74" y="240"/>
                </a:lnTo>
                <a:lnTo>
                  <a:pt x="76" y="242"/>
                </a:lnTo>
                <a:lnTo>
                  <a:pt x="81" y="242"/>
                </a:lnTo>
                <a:lnTo>
                  <a:pt x="101" y="242"/>
                </a:lnTo>
                <a:lnTo>
                  <a:pt x="107" y="242"/>
                </a:lnTo>
                <a:lnTo>
                  <a:pt x="134" y="240"/>
                </a:lnTo>
                <a:lnTo>
                  <a:pt x="139" y="240"/>
                </a:lnTo>
                <a:lnTo>
                  <a:pt x="141" y="240"/>
                </a:lnTo>
                <a:lnTo>
                  <a:pt x="142" y="238"/>
                </a:lnTo>
                <a:lnTo>
                  <a:pt x="144" y="240"/>
                </a:lnTo>
                <a:lnTo>
                  <a:pt x="147" y="240"/>
                </a:lnTo>
                <a:lnTo>
                  <a:pt x="155" y="237"/>
                </a:lnTo>
                <a:lnTo>
                  <a:pt x="158" y="234"/>
                </a:lnTo>
                <a:lnTo>
                  <a:pt x="158" y="232"/>
                </a:lnTo>
                <a:lnTo>
                  <a:pt x="160" y="231"/>
                </a:lnTo>
                <a:lnTo>
                  <a:pt x="160" y="224"/>
                </a:lnTo>
                <a:lnTo>
                  <a:pt x="160" y="215"/>
                </a:lnTo>
                <a:lnTo>
                  <a:pt x="161" y="205"/>
                </a:lnTo>
                <a:lnTo>
                  <a:pt x="160" y="204"/>
                </a:lnTo>
                <a:lnTo>
                  <a:pt x="160" y="205"/>
                </a:lnTo>
                <a:lnTo>
                  <a:pt x="156" y="208"/>
                </a:lnTo>
                <a:lnTo>
                  <a:pt x="153" y="212"/>
                </a:lnTo>
                <a:lnTo>
                  <a:pt x="150" y="215"/>
                </a:lnTo>
                <a:lnTo>
                  <a:pt x="147" y="215"/>
                </a:lnTo>
                <a:lnTo>
                  <a:pt x="144" y="215"/>
                </a:lnTo>
                <a:lnTo>
                  <a:pt x="126" y="215"/>
                </a:lnTo>
                <a:lnTo>
                  <a:pt x="114" y="213"/>
                </a:lnTo>
                <a:lnTo>
                  <a:pt x="104" y="213"/>
                </a:lnTo>
                <a:lnTo>
                  <a:pt x="82" y="212"/>
                </a:lnTo>
                <a:lnTo>
                  <a:pt x="73" y="212"/>
                </a:lnTo>
                <a:lnTo>
                  <a:pt x="71" y="212"/>
                </a:lnTo>
                <a:lnTo>
                  <a:pt x="68" y="210"/>
                </a:lnTo>
                <a:lnTo>
                  <a:pt x="66" y="207"/>
                </a:lnTo>
                <a:lnTo>
                  <a:pt x="65" y="205"/>
                </a:lnTo>
                <a:close/>
                <a:moveTo>
                  <a:pt x="114" y="155"/>
                </a:moveTo>
                <a:lnTo>
                  <a:pt x="114" y="155"/>
                </a:lnTo>
                <a:lnTo>
                  <a:pt x="112" y="160"/>
                </a:lnTo>
                <a:lnTo>
                  <a:pt x="109" y="163"/>
                </a:lnTo>
                <a:lnTo>
                  <a:pt x="100" y="178"/>
                </a:lnTo>
                <a:lnTo>
                  <a:pt x="96" y="185"/>
                </a:lnTo>
                <a:lnTo>
                  <a:pt x="96" y="186"/>
                </a:lnTo>
                <a:lnTo>
                  <a:pt x="100" y="186"/>
                </a:lnTo>
                <a:lnTo>
                  <a:pt x="117" y="188"/>
                </a:lnTo>
                <a:lnTo>
                  <a:pt x="120" y="188"/>
                </a:lnTo>
                <a:lnTo>
                  <a:pt x="125" y="186"/>
                </a:lnTo>
                <a:lnTo>
                  <a:pt x="125" y="185"/>
                </a:lnTo>
                <a:lnTo>
                  <a:pt x="125" y="180"/>
                </a:lnTo>
                <a:lnTo>
                  <a:pt x="118" y="166"/>
                </a:lnTo>
                <a:lnTo>
                  <a:pt x="117" y="160"/>
                </a:lnTo>
                <a:lnTo>
                  <a:pt x="117" y="156"/>
                </a:lnTo>
                <a:lnTo>
                  <a:pt x="114" y="155"/>
                </a:lnTo>
                <a:close/>
                <a:moveTo>
                  <a:pt x="57" y="49"/>
                </a:moveTo>
                <a:lnTo>
                  <a:pt x="57" y="49"/>
                </a:lnTo>
                <a:lnTo>
                  <a:pt x="55" y="54"/>
                </a:lnTo>
                <a:lnTo>
                  <a:pt x="48" y="66"/>
                </a:lnTo>
                <a:lnTo>
                  <a:pt x="48" y="70"/>
                </a:lnTo>
                <a:lnTo>
                  <a:pt x="49" y="68"/>
                </a:lnTo>
                <a:lnTo>
                  <a:pt x="49" y="66"/>
                </a:lnTo>
                <a:lnTo>
                  <a:pt x="57" y="59"/>
                </a:lnTo>
                <a:lnTo>
                  <a:pt x="60" y="55"/>
                </a:lnTo>
                <a:lnTo>
                  <a:pt x="62" y="55"/>
                </a:lnTo>
                <a:lnTo>
                  <a:pt x="66" y="46"/>
                </a:lnTo>
                <a:lnTo>
                  <a:pt x="57" y="49"/>
                </a:lnTo>
                <a:close/>
                <a:moveTo>
                  <a:pt x="44" y="245"/>
                </a:moveTo>
                <a:lnTo>
                  <a:pt x="44" y="245"/>
                </a:lnTo>
                <a:lnTo>
                  <a:pt x="44" y="243"/>
                </a:lnTo>
                <a:lnTo>
                  <a:pt x="44" y="237"/>
                </a:lnTo>
                <a:lnTo>
                  <a:pt x="43" y="235"/>
                </a:lnTo>
                <a:lnTo>
                  <a:pt x="43" y="232"/>
                </a:lnTo>
                <a:lnTo>
                  <a:pt x="41" y="227"/>
                </a:lnTo>
                <a:lnTo>
                  <a:pt x="36" y="208"/>
                </a:lnTo>
                <a:lnTo>
                  <a:pt x="35" y="205"/>
                </a:lnTo>
                <a:lnTo>
                  <a:pt x="33" y="202"/>
                </a:lnTo>
                <a:lnTo>
                  <a:pt x="35" y="205"/>
                </a:lnTo>
                <a:lnTo>
                  <a:pt x="36" y="215"/>
                </a:lnTo>
                <a:lnTo>
                  <a:pt x="40" y="229"/>
                </a:lnTo>
                <a:lnTo>
                  <a:pt x="43" y="242"/>
                </a:lnTo>
                <a:lnTo>
                  <a:pt x="44" y="245"/>
                </a:lnTo>
                <a:close/>
                <a:moveTo>
                  <a:pt x="171" y="208"/>
                </a:moveTo>
                <a:lnTo>
                  <a:pt x="171" y="208"/>
                </a:lnTo>
                <a:lnTo>
                  <a:pt x="169" y="208"/>
                </a:lnTo>
                <a:lnTo>
                  <a:pt x="167" y="207"/>
                </a:lnTo>
                <a:lnTo>
                  <a:pt x="167" y="205"/>
                </a:lnTo>
                <a:lnTo>
                  <a:pt x="169" y="197"/>
                </a:lnTo>
                <a:lnTo>
                  <a:pt x="169" y="194"/>
                </a:lnTo>
                <a:lnTo>
                  <a:pt x="167" y="193"/>
                </a:lnTo>
                <a:lnTo>
                  <a:pt x="167" y="190"/>
                </a:lnTo>
                <a:lnTo>
                  <a:pt x="169" y="188"/>
                </a:lnTo>
                <a:lnTo>
                  <a:pt x="171" y="186"/>
                </a:lnTo>
                <a:lnTo>
                  <a:pt x="169" y="183"/>
                </a:lnTo>
                <a:lnTo>
                  <a:pt x="169" y="186"/>
                </a:lnTo>
                <a:lnTo>
                  <a:pt x="166" y="190"/>
                </a:lnTo>
                <a:lnTo>
                  <a:pt x="164" y="193"/>
                </a:lnTo>
                <a:lnTo>
                  <a:pt x="164" y="202"/>
                </a:lnTo>
                <a:lnTo>
                  <a:pt x="164" y="207"/>
                </a:lnTo>
                <a:lnTo>
                  <a:pt x="166" y="207"/>
                </a:lnTo>
                <a:lnTo>
                  <a:pt x="167" y="210"/>
                </a:lnTo>
                <a:lnTo>
                  <a:pt x="167" y="213"/>
                </a:lnTo>
                <a:lnTo>
                  <a:pt x="171" y="208"/>
                </a:lnTo>
                <a:close/>
                <a:moveTo>
                  <a:pt x="189" y="145"/>
                </a:moveTo>
                <a:lnTo>
                  <a:pt x="189" y="145"/>
                </a:lnTo>
                <a:lnTo>
                  <a:pt x="185" y="150"/>
                </a:lnTo>
                <a:lnTo>
                  <a:pt x="183" y="152"/>
                </a:lnTo>
                <a:lnTo>
                  <a:pt x="182" y="153"/>
                </a:lnTo>
                <a:lnTo>
                  <a:pt x="178" y="156"/>
                </a:lnTo>
                <a:lnTo>
                  <a:pt x="172" y="166"/>
                </a:lnTo>
                <a:lnTo>
                  <a:pt x="174" y="166"/>
                </a:lnTo>
                <a:lnTo>
                  <a:pt x="174" y="167"/>
                </a:lnTo>
                <a:lnTo>
                  <a:pt x="180" y="161"/>
                </a:lnTo>
                <a:lnTo>
                  <a:pt x="188" y="150"/>
                </a:lnTo>
                <a:lnTo>
                  <a:pt x="189" y="145"/>
                </a:lnTo>
                <a:close/>
                <a:moveTo>
                  <a:pt x="130" y="65"/>
                </a:moveTo>
                <a:lnTo>
                  <a:pt x="130" y="65"/>
                </a:lnTo>
                <a:lnTo>
                  <a:pt x="131" y="66"/>
                </a:lnTo>
                <a:lnTo>
                  <a:pt x="133" y="68"/>
                </a:lnTo>
                <a:lnTo>
                  <a:pt x="131" y="70"/>
                </a:lnTo>
                <a:lnTo>
                  <a:pt x="131" y="73"/>
                </a:lnTo>
                <a:lnTo>
                  <a:pt x="133" y="76"/>
                </a:lnTo>
                <a:lnTo>
                  <a:pt x="134" y="79"/>
                </a:lnTo>
                <a:lnTo>
                  <a:pt x="136" y="76"/>
                </a:lnTo>
                <a:lnTo>
                  <a:pt x="137" y="74"/>
                </a:lnTo>
                <a:lnTo>
                  <a:pt x="136" y="65"/>
                </a:lnTo>
                <a:lnTo>
                  <a:pt x="136" y="63"/>
                </a:lnTo>
                <a:lnTo>
                  <a:pt x="133" y="63"/>
                </a:lnTo>
                <a:lnTo>
                  <a:pt x="133" y="62"/>
                </a:lnTo>
                <a:lnTo>
                  <a:pt x="130" y="65"/>
                </a:lnTo>
                <a:close/>
                <a:moveTo>
                  <a:pt x="160" y="265"/>
                </a:moveTo>
                <a:lnTo>
                  <a:pt x="160" y="265"/>
                </a:lnTo>
                <a:lnTo>
                  <a:pt x="164" y="262"/>
                </a:lnTo>
                <a:lnTo>
                  <a:pt x="169" y="257"/>
                </a:lnTo>
                <a:lnTo>
                  <a:pt x="171" y="256"/>
                </a:lnTo>
                <a:lnTo>
                  <a:pt x="174" y="248"/>
                </a:lnTo>
                <a:lnTo>
                  <a:pt x="174" y="243"/>
                </a:lnTo>
                <a:lnTo>
                  <a:pt x="172" y="246"/>
                </a:lnTo>
                <a:lnTo>
                  <a:pt x="171" y="248"/>
                </a:lnTo>
                <a:lnTo>
                  <a:pt x="169" y="249"/>
                </a:lnTo>
                <a:lnTo>
                  <a:pt x="167" y="251"/>
                </a:lnTo>
                <a:lnTo>
                  <a:pt x="167" y="253"/>
                </a:lnTo>
                <a:lnTo>
                  <a:pt x="166" y="256"/>
                </a:lnTo>
                <a:lnTo>
                  <a:pt x="163" y="257"/>
                </a:lnTo>
                <a:lnTo>
                  <a:pt x="161" y="259"/>
                </a:lnTo>
                <a:lnTo>
                  <a:pt x="161" y="262"/>
                </a:lnTo>
                <a:lnTo>
                  <a:pt x="160" y="265"/>
                </a:lnTo>
                <a:close/>
                <a:moveTo>
                  <a:pt x="65" y="24"/>
                </a:moveTo>
                <a:lnTo>
                  <a:pt x="65" y="24"/>
                </a:lnTo>
                <a:lnTo>
                  <a:pt x="57" y="27"/>
                </a:lnTo>
                <a:lnTo>
                  <a:pt x="55" y="27"/>
                </a:lnTo>
                <a:lnTo>
                  <a:pt x="44" y="46"/>
                </a:lnTo>
                <a:lnTo>
                  <a:pt x="54" y="35"/>
                </a:lnTo>
                <a:lnTo>
                  <a:pt x="65" y="24"/>
                </a:lnTo>
                <a:close/>
                <a:moveTo>
                  <a:pt x="16" y="85"/>
                </a:moveTo>
                <a:lnTo>
                  <a:pt x="16" y="85"/>
                </a:lnTo>
                <a:lnTo>
                  <a:pt x="19" y="81"/>
                </a:lnTo>
                <a:lnTo>
                  <a:pt x="21" y="76"/>
                </a:lnTo>
                <a:lnTo>
                  <a:pt x="22" y="73"/>
                </a:lnTo>
                <a:lnTo>
                  <a:pt x="22" y="70"/>
                </a:lnTo>
                <a:lnTo>
                  <a:pt x="22" y="68"/>
                </a:lnTo>
                <a:lnTo>
                  <a:pt x="24" y="66"/>
                </a:lnTo>
                <a:lnTo>
                  <a:pt x="25" y="68"/>
                </a:lnTo>
                <a:lnTo>
                  <a:pt x="29" y="62"/>
                </a:lnTo>
                <a:lnTo>
                  <a:pt x="29" y="60"/>
                </a:lnTo>
                <a:lnTo>
                  <a:pt x="29" y="59"/>
                </a:lnTo>
                <a:lnTo>
                  <a:pt x="25" y="62"/>
                </a:lnTo>
                <a:lnTo>
                  <a:pt x="25" y="63"/>
                </a:lnTo>
                <a:lnTo>
                  <a:pt x="22" y="63"/>
                </a:lnTo>
                <a:lnTo>
                  <a:pt x="18" y="74"/>
                </a:lnTo>
                <a:lnTo>
                  <a:pt x="16" y="85"/>
                </a:lnTo>
                <a:close/>
                <a:moveTo>
                  <a:pt x="32" y="43"/>
                </a:moveTo>
                <a:lnTo>
                  <a:pt x="32" y="43"/>
                </a:lnTo>
                <a:lnTo>
                  <a:pt x="35" y="37"/>
                </a:lnTo>
                <a:lnTo>
                  <a:pt x="43" y="29"/>
                </a:lnTo>
                <a:lnTo>
                  <a:pt x="49" y="22"/>
                </a:lnTo>
                <a:lnTo>
                  <a:pt x="51" y="22"/>
                </a:lnTo>
                <a:lnTo>
                  <a:pt x="41" y="25"/>
                </a:lnTo>
                <a:lnTo>
                  <a:pt x="40" y="27"/>
                </a:lnTo>
                <a:lnTo>
                  <a:pt x="30" y="37"/>
                </a:lnTo>
                <a:lnTo>
                  <a:pt x="30" y="38"/>
                </a:lnTo>
                <a:lnTo>
                  <a:pt x="32" y="38"/>
                </a:lnTo>
                <a:lnTo>
                  <a:pt x="32" y="41"/>
                </a:lnTo>
                <a:lnTo>
                  <a:pt x="32" y="43"/>
                </a:lnTo>
                <a:close/>
                <a:moveTo>
                  <a:pt x="77" y="57"/>
                </a:moveTo>
                <a:lnTo>
                  <a:pt x="77" y="57"/>
                </a:lnTo>
                <a:lnTo>
                  <a:pt x="74" y="54"/>
                </a:lnTo>
                <a:lnTo>
                  <a:pt x="68" y="59"/>
                </a:lnTo>
                <a:lnTo>
                  <a:pt x="68" y="63"/>
                </a:lnTo>
                <a:lnTo>
                  <a:pt x="73" y="63"/>
                </a:lnTo>
                <a:lnTo>
                  <a:pt x="74" y="62"/>
                </a:lnTo>
                <a:lnTo>
                  <a:pt x="76" y="59"/>
                </a:lnTo>
                <a:lnTo>
                  <a:pt x="77" y="57"/>
                </a:lnTo>
                <a:close/>
                <a:moveTo>
                  <a:pt x="131" y="104"/>
                </a:moveTo>
                <a:lnTo>
                  <a:pt x="131" y="104"/>
                </a:lnTo>
                <a:lnTo>
                  <a:pt x="142" y="92"/>
                </a:lnTo>
                <a:lnTo>
                  <a:pt x="145" y="89"/>
                </a:lnTo>
                <a:lnTo>
                  <a:pt x="152" y="84"/>
                </a:lnTo>
                <a:lnTo>
                  <a:pt x="156" y="79"/>
                </a:lnTo>
                <a:lnTo>
                  <a:pt x="158" y="79"/>
                </a:lnTo>
                <a:lnTo>
                  <a:pt x="155" y="81"/>
                </a:lnTo>
                <a:lnTo>
                  <a:pt x="147" y="85"/>
                </a:lnTo>
                <a:lnTo>
                  <a:pt x="136" y="96"/>
                </a:lnTo>
                <a:lnTo>
                  <a:pt x="134" y="100"/>
                </a:lnTo>
                <a:lnTo>
                  <a:pt x="133" y="101"/>
                </a:lnTo>
                <a:lnTo>
                  <a:pt x="130" y="103"/>
                </a:lnTo>
                <a:lnTo>
                  <a:pt x="131" y="104"/>
                </a:lnTo>
                <a:close/>
                <a:moveTo>
                  <a:pt x="212" y="114"/>
                </a:moveTo>
                <a:lnTo>
                  <a:pt x="212" y="114"/>
                </a:lnTo>
                <a:lnTo>
                  <a:pt x="210" y="125"/>
                </a:lnTo>
                <a:lnTo>
                  <a:pt x="202" y="149"/>
                </a:lnTo>
                <a:lnTo>
                  <a:pt x="202" y="150"/>
                </a:lnTo>
                <a:lnTo>
                  <a:pt x="204" y="149"/>
                </a:lnTo>
                <a:lnTo>
                  <a:pt x="208" y="137"/>
                </a:lnTo>
                <a:lnTo>
                  <a:pt x="210" y="130"/>
                </a:lnTo>
                <a:lnTo>
                  <a:pt x="212" y="122"/>
                </a:lnTo>
                <a:lnTo>
                  <a:pt x="212" y="114"/>
                </a:lnTo>
                <a:close/>
                <a:moveTo>
                  <a:pt x="68" y="21"/>
                </a:moveTo>
                <a:lnTo>
                  <a:pt x="68" y="21"/>
                </a:lnTo>
                <a:lnTo>
                  <a:pt x="70" y="22"/>
                </a:lnTo>
                <a:lnTo>
                  <a:pt x="70" y="24"/>
                </a:lnTo>
                <a:lnTo>
                  <a:pt x="68" y="25"/>
                </a:lnTo>
                <a:lnTo>
                  <a:pt x="76" y="22"/>
                </a:lnTo>
                <a:lnTo>
                  <a:pt x="81" y="18"/>
                </a:lnTo>
                <a:lnTo>
                  <a:pt x="73" y="18"/>
                </a:lnTo>
                <a:lnTo>
                  <a:pt x="70" y="21"/>
                </a:lnTo>
                <a:lnTo>
                  <a:pt x="68" y="21"/>
                </a:lnTo>
                <a:close/>
                <a:moveTo>
                  <a:pt x="122" y="95"/>
                </a:moveTo>
                <a:lnTo>
                  <a:pt x="122" y="95"/>
                </a:lnTo>
                <a:lnTo>
                  <a:pt x="120" y="76"/>
                </a:lnTo>
                <a:lnTo>
                  <a:pt x="118" y="78"/>
                </a:lnTo>
                <a:lnTo>
                  <a:pt x="118" y="79"/>
                </a:lnTo>
                <a:lnTo>
                  <a:pt x="118" y="89"/>
                </a:lnTo>
                <a:lnTo>
                  <a:pt x="118" y="90"/>
                </a:lnTo>
                <a:lnTo>
                  <a:pt x="122" y="95"/>
                </a:lnTo>
                <a:close/>
                <a:moveTo>
                  <a:pt x="182" y="218"/>
                </a:moveTo>
                <a:lnTo>
                  <a:pt x="182" y="218"/>
                </a:lnTo>
                <a:lnTo>
                  <a:pt x="180" y="219"/>
                </a:lnTo>
                <a:lnTo>
                  <a:pt x="178" y="229"/>
                </a:lnTo>
                <a:lnTo>
                  <a:pt x="178" y="232"/>
                </a:lnTo>
                <a:lnTo>
                  <a:pt x="177" y="243"/>
                </a:lnTo>
                <a:lnTo>
                  <a:pt x="177" y="246"/>
                </a:lnTo>
                <a:lnTo>
                  <a:pt x="177" y="245"/>
                </a:lnTo>
                <a:lnTo>
                  <a:pt x="180" y="237"/>
                </a:lnTo>
                <a:lnTo>
                  <a:pt x="180" y="229"/>
                </a:lnTo>
                <a:lnTo>
                  <a:pt x="182" y="218"/>
                </a:lnTo>
                <a:close/>
                <a:moveTo>
                  <a:pt x="188" y="142"/>
                </a:moveTo>
                <a:lnTo>
                  <a:pt x="188" y="142"/>
                </a:lnTo>
                <a:lnTo>
                  <a:pt x="189" y="142"/>
                </a:lnTo>
                <a:lnTo>
                  <a:pt x="196" y="137"/>
                </a:lnTo>
                <a:lnTo>
                  <a:pt x="196" y="136"/>
                </a:lnTo>
                <a:lnTo>
                  <a:pt x="199" y="130"/>
                </a:lnTo>
                <a:lnTo>
                  <a:pt x="201" y="125"/>
                </a:lnTo>
                <a:lnTo>
                  <a:pt x="199" y="123"/>
                </a:lnTo>
                <a:lnTo>
                  <a:pt x="201" y="122"/>
                </a:lnTo>
                <a:lnTo>
                  <a:pt x="201" y="120"/>
                </a:lnTo>
                <a:lnTo>
                  <a:pt x="196" y="131"/>
                </a:lnTo>
                <a:lnTo>
                  <a:pt x="188" y="142"/>
                </a:lnTo>
                <a:close/>
                <a:moveTo>
                  <a:pt x="87" y="37"/>
                </a:moveTo>
                <a:lnTo>
                  <a:pt x="87" y="37"/>
                </a:lnTo>
                <a:lnTo>
                  <a:pt x="92" y="43"/>
                </a:lnTo>
                <a:lnTo>
                  <a:pt x="95" y="41"/>
                </a:lnTo>
                <a:lnTo>
                  <a:pt x="92" y="32"/>
                </a:lnTo>
                <a:lnTo>
                  <a:pt x="89" y="33"/>
                </a:lnTo>
                <a:lnTo>
                  <a:pt x="87" y="37"/>
                </a:lnTo>
                <a:close/>
                <a:moveTo>
                  <a:pt x="73" y="52"/>
                </a:moveTo>
                <a:lnTo>
                  <a:pt x="73" y="52"/>
                </a:lnTo>
                <a:lnTo>
                  <a:pt x="73" y="51"/>
                </a:lnTo>
                <a:lnTo>
                  <a:pt x="74" y="49"/>
                </a:lnTo>
                <a:lnTo>
                  <a:pt x="74" y="48"/>
                </a:lnTo>
                <a:lnTo>
                  <a:pt x="73" y="46"/>
                </a:lnTo>
                <a:lnTo>
                  <a:pt x="71" y="46"/>
                </a:lnTo>
                <a:lnTo>
                  <a:pt x="66" y="51"/>
                </a:lnTo>
                <a:lnTo>
                  <a:pt x="68" y="52"/>
                </a:lnTo>
                <a:lnTo>
                  <a:pt x="68" y="55"/>
                </a:lnTo>
                <a:lnTo>
                  <a:pt x="73" y="52"/>
                </a:lnTo>
                <a:close/>
                <a:moveTo>
                  <a:pt x="101" y="71"/>
                </a:moveTo>
                <a:lnTo>
                  <a:pt x="101" y="71"/>
                </a:lnTo>
                <a:lnTo>
                  <a:pt x="101" y="70"/>
                </a:lnTo>
                <a:lnTo>
                  <a:pt x="103" y="68"/>
                </a:lnTo>
                <a:lnTo>
                  <a:pt x="109" y="60"/>
                </a:lnTo>
                <a:lnTo>
                  <a:pt x="96" y="66"/>
                </a:lnTo>
                <a:lnTo>
                  <a:pt x="101" y="71"/>
                </a:lnTo>
                <a:close/>
                <a:moveTo>
                  <a:pt x="84" y="264"/>
                </a:moveTo>
                <a:lnTo>
                  <a:pt x="84" y="264"/>
                </a:lnTo>
                <a:lnTo>
                  <a:pt x="85" y="265"/>
                </a:lnTo>
                <a:lnTo>
                  <a:pt x="92" y="267"/>
                </a:lnTo>
                <a:lnTo>
                  <a:pt x="98" y="268"/>
                </a:lnTo>
                <a:lnTo>
                  <a:pt x="104" y="268"/>
                </a:lnTo>
                <a:lnTo>
                  <a:pt x="106" y="268"/>
                </a:lnTo>
                <a:lnTo>
                  <a:pt x="107" y="268"/>
                </a:lnTo>
                <a:lnTo>
                  <a:pt x="106" y="268"/>
                </a:lnTo>
                <a:lnTo>
                  <a:pt x="95" y="265"/>
                </a:lnTo>
                <a:lnTo>
                  <a:pt x="93" y="265"/>
                </a:lnTo>
                <a:lnTo>
                  <a:pt x="85" y="264"/>
                </a:lnTo>
                <a:lnTo>
                  <a:pt x="84" y="264"/>
                </a:lnTo>
                <a:close/>
                <a:moveTo>
                  <a:pt x="101" y="55"/>
                </a:moveTo>
                <a:lnTo>
                  <a:pt x="101" y="55"/>
                </a:lnTo>
                <a:lnTo>
                  <a:pt x="101" y="57"/>
                </a:lnTo>
                <a:lnTo>
                  <a:pt x="98" y="60"/>
                </a:lnTo>
                <a:lnTo>
                  <a:pt x="96" y="62"/>
                </a:lnTo>
                <a:lnTo>
                  <a:pt x="96" y="63"/>
                </a:lnTo>
                <a:lnTo>
                  <a:pt x="107" y="57"/>
                </a:lnTo>
                <a:lnTo>
                  <a:pt x="101" y="55"/>
                </a:lnTo>
                <a:close/>
                <a:moveTo>
                  <a:pt x="147" y="205"/>
                </a:moveTo>
                <a:lnTo>
                  <a:pt x="147" y="205"/>
                </a:lnTo>
                <a:lnTo>
                  <a:pt x="147" y="207"/>
                </a:lnTo>
                <a:lnTo>
                  <a:pt x="155" y="204"/>
                </a:lnTo>
                <a:lnTo>
                  <a:pt x="156" y="202"/>
                </a:lnTo>
                <a:lnTo>
                  <a:pt x="158" y="201"/>
                </a:lnTo>
                <a:lnTo>
                  <a:pt x="155" y="199"/>
                </a:lnTo>
                <a:lnTo>
                  <a:pt x="153" y="199"/>
                </a:lnTo>
                <a:lnTo>
                  <a:pt x="150" y="201"/>
                </a:lnTo>
                <a:lnTo>
                  <a:pt x="150" y="202"/>
                </a:lnTo>
                <a:lnTo>
                  <a:pt x="150" y="204"/>
                </a:lnTo>
                <a:lnTo>
                  <a:pt x="148" y="205"/>
                </a:lnTo>
                <a:lnTo>
                  <a:pt x="147" y="205"/>
                </a:lnTo>
                <a:close/>
                <a:moveTo>
                  <a:pt x="70" y="194"/>
                </a:moveTo>
                <a:lnTo>
                  <a:pt x="70" y="194"/>
                </a:lnTo>
                <a:lnTo>
                  <a:pt x="71" y="190"/>
                </a:lnTo>
                <a:lnTo>
                  <a:pt x="71" y="185"/>
                </a:lnTo>
                <a:lnTo>
                  <a:pt x="70" y="182"/>
                </a:lnTo>
                <a:lnTo>
                  <a:pt x="68" y="183"/>
                </a:lnTo>
                <a:lnTo>
                  <a:pt x="66" y="185"/>
                </a:lnTo>
                <a:lnTo>
                  <a:pt x="66" y="188"/>
                </a:lnTo>
                <a:lnTo>
                  <a:pt x="70" y="194"/>
                </a:lnTo>
                <a:close/>
                <a:moveTo>
                  <a:pt x="130" y="48"/>
                </a:moveTo>
                <a:lnTo>
                  <a:pt x="130" y="48"/>
                </a:lnTo>
                <a:lnTo>
                  <a:pt x="128" y="49"/>
                </a:lnTo>
                <a:lnTo>
                  <a:pt x="126" y="51"/>
                </a:lnTo>
                <a:lnTo>
                  <a:pt x="123" y="52"/>
                </a:lnTo>
                <a:lnTo>
                  <a:pt x="120" y="55"/>
                </a:lnTo>
                <a:lnTo>
                  <a:pt x="122" y="57"/>
                </a:lnTo>
                <a:lnTo>
                  <a:pt x="128" y="54"/>
                </a:lnTo>
                <a:lnTo>
                  <a:pt x="128" y="52"/>
                </a:lnTo>
                <a:lnTo>
                  <a:pt x="130" y="48"/>
                </a:lnTo>
                <a:close/>
                <a:moveTo>
                  <a:pt x="120" y="18"/>
                </a:moveTo>
                <a:lnTo>
                  <a:pt x="120" y="18"/>
                </a:lnTo>
                <a:lnTo>
                  <a:pt x="128" y="19"/>
                </a:lnTo>
                <a:lnTo>
                  <a:pt x="128" y="18"/>
                </a:lnTo>
                <a:lnTo>
                  <a:pt x="126" y="16"/>
                </a:lnTo>
                <a:lnTo>
                  <a:pt x="126" y="14"/>
                </a:lnTo>
                <a:lnTo>
                  <a:pt x="120" y="14"/>
                </a:lnTo>
                <a:lnTo>
                  <a:pt x="120" y="18"/>
                </a:lnTo>
                <a:close/>
                <a:moveTo>
                  <a:pt x="160" y="22"/>
                </a:moveTo>
                <a:lnTo>
                  <a:pt x="160" y="22"/>
                </a:lnTo>
                <a:lnTo>
                  <a:pt x="161" y="21"/>
                </a:lnTo>
                <a:lnTo>
                  <a:pt x="161" y="19"/>
                </a:lnTo>
                <a:lnTo>
                  <a:pt x="155" y="18"/>
                </a:lnTo>
                <a:lnTo>
                  <a:pt x="148" y="16"/>
                </a:lnTo>
                <a:lnTo>
                  <a:pt x="152" y="18"/>
                </a:lnTo>
                <a:lnTo>
                  <a:pt x="160" y="22"/>
                </a:lnTo>
                <a:close/>
                <a:moveTo>
                  <a:pt x="191" y="134"/>
                </a:moveTo>
                <a:lnTo>
                  <a:pt x="191" y="134"/>
                </a:lnTo>
                <a:lnTo>
                  <a:pt x="189" y="134"/>
                </a:lnTo>
                <a:lnTo>
                  <a:pt x="185" y="139"/>
                </a:lnTo>
                <a:lnTo>
                  <a:pt x="182" y="144"/>
                </a:lnTo>
                <a:lnTo>
                  <a:pt x="178" y="150"/>
                </a:lnTo>
                <a:lnTo>
                  <a:pt x="180" y="149"/>
                </a:lnTo>
                <a:lnTo>
                  <a:pt x="182" y="147"/>
                </a:lnTo>
                <a:lnTo>
                  <a:pt x="191" y="134"/>
                </a:lnTo>
                <a:close/>
                <a:moveTo>
                  <a:pt x="123" y="101"/>
                </a:moveTo>
                <a:lnTo>
                  <a:pt x="123" y="101"/>
                </a:lnTo>
                <a:lnTo>
                  <a:pt x="120" y="107"/>
                </a:lnTo>
                <a:lnTo>
                  <a:pt x="120" y="115"/>
                </a:lnTo>
                <a:lnTo>
                  <a:pt x="122" y="114"/>
                </a:lnTo>
                <a:lnTo>
                  <a:pt x="123" y="114"/>
                </a:lnTo>
                <a:lnTo>
                  <a:pt x="123" y="111"/>
                </a:lnTo>
                <a:lnTo>
                  <a:pt x="123" y="109"/>
                </a:lnTo>
                <a:lnTo>
                  <a:pt x="123" y="106"/>
                </a:lnTo>
                <a:lnTo>
                  <a:pt x="123" y="101"/>
                </a:lnTo>
                <a:close/>
                <a:moveTo>
                  <a:pt x="27" y="41"/>
                </a:moveTo>
                <a:lnTo>
                  <a:pt x="27" y="41"/>
                </a:lnTo>
                <a:lnTo>
                  <a:pt x="21" y="54"/>
                </a:lnTo>
                <a:lnTo>
                  <a:pt x="16" y="68"/>
                </a:lnTo>
                <a:lnTo>
                  <a:pt x="18" y="68"/>
                </a:lnTo>
                <a:lnTo>
                  <a:pt x="22" y="57"/>
                </a:lnTo>
                <a:lnTo>
                  <a:pt x="22" y="55"/>
                </a:lnTo>
                <a:lnTo>
                  <a:pt x="27" y="43"/>
                </a:lnTo>
                <a:lnTo>
                  <a:pt x="27" y="41"/>
                </a:lnTo>
                <a:close/>
                <a:moveTo>
                  <a:pt x="55" y="257"/>
                </a:moveTo>
                <a:lnTo>
                  <a:pt x="55" y="257"/>
                </a:lnTo>
                <a:lnTo>
                  <a:pt x="55" y="256"/>
                </a:lnTo>
                <a:lnTo>
                  <a:pt x="54" y="253"/>
                </a:lnTo>
                <a:lnTo>
                  <a:pt x="51" y="251"/>
                </a:lnTo>
                <a:lnTo>
                  <a:pt x="49" y="249"/>
                </a:lnTo>
                <a:lnTo>
                  <a:pt x="51" y="248"/>
                </a:lnTo>
                <a:lnTo>
                  <a:pt x="48" y="237"/>
                </a:lnTo>
                <a:lnTo>
                  <a:pt x="48" y="246"/>
                </a:lnTo>
                <a:lnTo>
                  <a:pt x="49" y="249"/>
                </a:lnTo>
                <a:lnTo>
                  <a:pt x="51" y="253"/>
                </a:lnTo>
                <a:lnTo>
                  <a:pt x="55" y="257"/>
                </a:lnTo>
                <a:close/>
                <a:moveTo>
                  <a:pt x="155" y="246"/>
                </a:moveTo>
                <a:lnTo>
                  <a:pt x="155" y="246"/>
                </a:lnTo>
                <a:lnTo>
                  <a:pt x="155" y="245"/>
                </a:lnTo>
                <a:lnTo>
                  <a:pt x="148" y="254"/>
                </a:lnTo>
                <a:lnTo>
                  <a:pt x="150" y="257"/>
                </a:lnTo>
                <a:lnTo>
                  <a:pt x="152" y="257"/>
                </a:lnTo>
                <a:lnTo>
                  <a:pt x="152" y="256"/>
                </a:lnTo>
                <a:lnTo>
                  <a:pt x="155" y="248"/>
                </a:lnTo>
                <a:lnTo>
                  <a:pt x="155" y="246"/>
                </a:lnTo>
                <a:close/>
                <a:moveTo>
                  <a:pt x="115" y="7"/>
                </a:moveTo>
                <a:lnTo>
                  <a:pt x="115" y="7"/>
                </a:lnTo>
                <a:lnTo>
                  <a:pt x="123" y="7"/>
                </a:lnTo>
                <a:lnTo>
                  <a:pt x="136" y="8"/>
                </a:lnTo>
                <a:lnTo>
                  <a:pt x="147" y="10"/>
                </a:lnTo>
                <a:lnTo>
                  <a:pt x="148" y="10"/>
                </a:lnTo>
                <a:lnTo>
                  <a:pt x="147" y="10"/>
                </a:lnTo>
                <a:lnTo>
                  <a:pt x="139" y="7"/>
                </a:lnTo>
                <a:lnTo>
                  <a:pt x="131" y="7"/>
                </a:lnTo>
                <a:lnTo>
                  <a:pt x="118" y="7"/>
                </a:lnTo>
                <a:lnTo>
                  <a:pt x="115" y="7"/>
                </a:lnTo>
                <a:close/>
                <a:moveTo>
                  <a:pt x="114" y="38"/>
                </a:moveTo>
                <a:lnTo>
                  <a:pt x="114" y="38"/>
                </a:lnTo>
                <a:lnTo>
                  <a:pt x="112" y="40"/>
                </a:lnTo>
                <a:lnTo>
                  <a:pt x="111" y="41"/>
                </a:lnTo>
                <a:lnTo>
                  <a:pt x="112" y="44"/>
                </a:lnTo>
                <a:lnTo>
                  <a:pt x="112" y="46"/>
                </a:lnTo>
                <a:lnTo>
                  <a:pt x="117" y="43"/>
                </a:lnTo>
                <a:lnTo>
                  <a:pt x="117" y="41"/>
                </a:lnTo>
                <a:lnTo>
                  <a:pt x="114" y="38"/>
                </a:lnTo>
                <a:close/>
                <a:moveTo>
                  <a:pt x="30" y="89"/>
                </a:moveTo>
                <a:lnTo>
                  <a:pt x="30" y="89"/>
                </a:lnTo>
                <a:lnTo>
                  <a:pt x="29" y="89"/>
                </a:lnTo>
                <a:lnTo>
                  <a:pt x="29" y="90"/>
                </a:lnTo>
                <a:lnTo>
                  <a:pt x="27" y="93"/>
                </a:lnTo>
                <a:lnTo>
                  <a:pt x="29" y="100"/>
                </a:lnTo>
                <a:lnTo>
                  <a:pt x="30" y="101"/>
                </a:lnTo>
                <a:lnTo>
                  <a:pt x="33" y="90"/>
                </a:lnTo>
                <a:lnTo>
                  <a:pt x="32" y="92"/>
                </a:lnTo>
                <a:lnTo>
                  <a:pt x="32" y="93"/>
                </a:lnTo>
                <a:lnTo>
                  <a:pt x="30" y="93"/>
                </a:lnTo>
                <a:lnTo>
                  <a:pt x="29" y="92"/>
                </a:lnTo>
                <a:lnTo>
                  <a:pt x="30" y="90"/>
                </a:lnTo>
                <a:lnTo>
                  <a:pt x="30" y="89"/>
                </a:lnTo>
                <a:close/>
                <a:moveTo>
                  <a:pt x="112" y="49"/>
                </a:moveTo>
                <a:lnTo>
                  <a:pt x="112" y="49"/>
                </a:lnTo>
                <a:lnTo>
                  <a:pt x="109" y="51"/>
                </a:lnTo>
                <a:lnTo>
                  <a:pt x="106" y="52"/>
                </a:lnTo>
                <a:lnTo>
                  <a:pt x="104" y="54"/>
                </a:lnTo>
                <a:lnTo>
                  <a:pt x="111" y="55"/>
                </a:lnTo>
                <a:lnTo>
                  <a:pt x="112" y="55"/>
                </a:lnTo>
                <a:lnTo>
                  <a:pt x="115" y="54"/>
                </a:lnTo>
                <a:lnTo>
                  <a:pt x="112" y="49"/>
                </a:lnTo>
                <a:close/>
                <a:moveTo>
                  <a:pt x="85" y="40"/>
                </a:moveTo>
                <a:lnTo>
                  <a:pt x="85" y="40"/>
                </a:lnTo>
                <a:lnTo>
                  <a:pt x="79" y="48"/>
                </a:lnTo>
                <a:lnTo>
                  <a:pt x="89" y="43"/>
                </a:lnTo>
                <a:lnTo>
                  <a:pt x="85" y="40"/>
                </a:lnTo>
                <a:close/>
                <a:moveTo>
                  <a:pt x="103" y="76"/>
                </a:moveTo>
                <a:lnTo>
                  <a:pt x="103" y="76"/>
                </a:lnTo>
                <a:lnTo>
                  <a:pt x="95" y="74"/>
                </a:lnTo>
                <a:lnTo>
                  <a:pt x="93" y="78"/>
                </a:lnTo>
                <a:lnTo>
                  <a:pt x="95" y="78"/>
                </a:lnTo>
                <a:lnTo>
                  <a:pt x="98" y="81"/>
                </a:lnTo>
                <a:lnTo>
                  <a:pt x="103" y="76"/>
                </a:lnTo>
                <a:close/>
                <a:moveTo>
                  <a:pt x="134" y="131"/>
                </a:moveTo>
                <a:lnTo>
                  <a:pt x="134" y="131"/>
                </a:lnTo>
                <a:lnTo>
                  <a:pt x="137" y="136"/>
                </a:lnTo>
                <a:lnTo>
                  <a:pt x="139" y="139"/>
                </a:lnTo>
                <a:lnTo>
                  <a:pt x="148" y="144"/>
                </a:lnTo>
                <a:lnTo>
                  <a:pt x="134" y="131"/>
                </a:lnTo>
                <a:close/>
                <a:moveTo>
                  <a:pt x="161" y="174"/>
                </a:moveTo>
                <a:lnTo>
                  <a:pt x="161" y="174"/>
                </a:lnTo>
                <a:lnTo>
                  <a:pt x="163" y="177"/>
                </a:lnTo>
                <a:lnTo>
                  <a:pt x="167" y="174"/>
                </a:lnTo>
                <a:lnTo>
                  <a:pt x="169" y="171"/>
                </a:lnTo>
                <a:lnTo>
                  <a:pt x="167" y="169"/>
                </a:lnTo>
                <a:lnTo>
                  <a:pt x="166" y="169"/>
                </a:lnTo>
                <a:lnTo>
                  <a:pt x="161" y="174"/>
                </a:lnTo>
                <a:close/>
                <a:moveTo>
                  <a:pt x="158" y="243"/>
                </a:moveTo>
                <a:lnTo>
                  <a:pt x="158" y="243"/>
                </a:lnTo>
                <a:lnTo>
                  <a:pt x="155" y="256"/>
                </a:lnTo>
                <a:lnTo>
                  <a:pt x="156" y="254"/>
                </a:lnTo>
                <a:lnTo>
                  <a:pt x="163" y="243"/>
                </a:lnTo>
                <a:lnTo>
                  <a:pt x="158" y="243"/>
                </a:lnTo>
                <a:close/>
                <a:moveTo>
                  <a:pt x="167" y="68"/>
                </a:moveTo>
                <a:lnTo>
                  <a:pt x="167" y="68"/>
                </a:lnTo>
                <a:lnTo>
                  <a:pt x="169" y="57"/>
                </a:lnTo>
                <a:lnTo>
                  <a:pt x="167" y="60"/>
                </a:lnTo>
                <a:lnTo>
                  <a:pt x="164" y="62"/>
                </a:lnTo>
                <a:lnTo>
                  <a:pt x="166" y="68"/>
                </a:lnTo>
                <a:lnTo>
                  <a:pt x="167" y="68"/>
                </a:lnTo>
                <a:close/>
                <a:moveTo>
                  <a:pt x="25" y="167"/>
                </a:moveTo>
                <a:lnTo>
                  <a:pt x="25" y="167"/>
                </a:lnTo>
                <a:lnTo>
                  <a:pt x="19" y="150"/>
                </a:lnTo>
                <a:lnTo>
                  <a:pt x="18" y="150"/>
                </a:lnTo>
                <a:lnTo>
                  <a:pt x="21" y="161"/>
                </a:lnTo>
                <a:lnTo>
                  <a:pt x="25" y="167"/>
                </a:lnTo>
                <a:close/>
                <a:moveTo>
                  <a:pt x="134" y="147"/>
                </a:moveTo>
                <a:lnTo>
                  <a:pt x="134" y="147"/>
                </a:lnTo>
                <a:lnTo>
                  <a:pt x="128" y="142"/>
                </a:lnTo>
                <a:lnTo>
                  <a:pt x="128" y="144"/>
                </a:lnTo>
                <a:lnTo>
                  <a:pt x="128" y="145"/>
                </a:lnTo>
                <a:lnTo>
                  <a:pt x="130" y="149"/>
                </a:lnTo>
                <a:lnTo>
                  <a:pt x="131" y="150"/>
                </a:lnTo>
                <a:lnTo>
                  <a:pt x="133" y="150"/>
                </a:lnTo>
                <a:lnTo>
                  <a:pt x="134" y="147"/>
                </a:lnTo>
                <a:close/>
                <a:moveTo>
                  <a:pt x="95" y="29"/>
                </a:moveTo>
                <a:lnTo>
                  <a:pt x="95" y="29"/>
                </a:lnTo>
                <a:lnTo>
                  <a:pt x="100" y="35"/>
                </a:lnTo>
                <a:lnTo>
                  <a:pt x="100" y="33"/>
                </a:lnTo>
                <a:lnTo>
                  <a:pt x="98" y="33"/>
                </a:lnTo>
                <a:lnTo>
                  <a:pt x="98" y="30"/>
                </a:lnTo>
                <a:lnTo>
                  <a:pt x="101" y="29"/>
                </a:lnTo>
                <a:lnTo>
                  <a:pt x="103" y="29"/>
                </a:lnTo>
                <a:lnTo>
                  <a:pt x="104" y="27"/>
                </a:lnTo>
                <a:lnTo>
                  <a:pt x="104" y="25"/>
                </a:lnTo>
                <a:lnTo>
                  <a:pt x="106" y="22"/>
                </a:lnTo>
                <a:lnTo>
                  <a:pt x="104" y="24"/>
                </a:lnTo>
                <a:lnTo>
                  <a:pt x="100" y="27"/>
                </a:lnTo>
                <a:lnTo>
                  <a:pt x="95" y="29"/>
                </a:lnTo>
                <a:close/>
                <a:moveTo>
                  <a:pt x="188" y="175"/>
                </a:moveTo>
                <a:lnTo>
                  <a:pt x="188" y="175"/>
                </a:lnTo>
                <a:lnTo>
                  <a:pt x="189" y="174"/>
                </a:lnTo>
                <a:lnTo>
                  <a:pt x="194" y="160"/>
                </a:lnTo>
                <a:lnTo>
                  <a:pt x="196" y="156"/>
                </a:lnTo>
                <a:lnTo>
                  <a:pt x="194" y="155"/>
                </a:lnTo>
                <a:lnTo>
                  <a:pt x="193" y="160"/>
                </a:lnTo>
                <a:lnTo>
                  <a:pt x="189" y="166"/>
                </a:lnTo>
                <a:lnTo>
                  <a:pt x="189" y="172"/>
                </a:lnTo>
                <a:lnTo>
                  <a:pt x="188" y="175"/>
                </a:lnTo>
                <a:close/>
                <a:moveTo>
                  <a:pt x="112" y="87"/>
                </a:moveTo>
                <a:lnTo>
                  <a:pt x="112" y="87"/>
                </a:lnTo>
                <a:lnTo>
                  <a:pt x="112" y="93"/>
                </a:lnTo>
                <a:lnTo>
                  <a:pt x="114" y="98"/>
                </a:lnTo>
                <a:lnTo>
                  <a:pt x="115" y="101"/>
                </a:lnTo>
                <a:lnTo>
                  <a:pt x="115" y="103"/>
                </a:lnTo>
                <a:lnTo>
                  <a:pt x="115" y="101"/>
                </a:lnTo>
                <a:lnTo>
                  <a:pt x="115" y="92"/>
                </a:lnTo>
                <a:lnTo>
                  <a:pt x="114" y="89"/>
                </a:lnTo>
                <a:lnTo>
                  <a:pt x="112" y="87"/>
                </a:lnTo>
                <a:close/>
                <a:moveTo>
                  <a:pt x="171" y="161"/>
                </a:moveTo>
                <a:lnTo>
                  <a:pt x="171" y="161"/>
                </a:lnTo>
                <a:lnTo>
                  <a:pt x="164" y="161"/>
                </a:lnTo>
                <a:lnTo>
                  <a:pt x="163" y="161"/>
                </a:lnTo>
                <a:lnTo>
                  <a:pt x="160" y="163"/>
                </a:lnTo>
                <a:lnTo>
                  <a:pt x="161" y="164"/>
                </a:lnTo>
                <a:lnTo>
                  <a:pt x="163" y="164"/>
                </a:lnTo>
                <a:lnTo>
                  <a:pt x="164" y="164"/>
                </a:lnTo>
                <a:lnTo>
                  <a:pt x="166" y="164"/>
                </a:lnTo>
                <a:lnTo>
                  <a:pt x="167" y="166"/>
                </a:lnTo>
                <a:lnTo>
                  <a:pt x="171" y="161"/>
                </a:lnTo>
                <a:close/>
                <a:moveTo>
                  <a:pt x="57" y="194"/>
                </a:moveTo>
                <a:lnTo>
                  <a:pt x="57" y="194"/>
                </a:lnTo>
                <a:lnTo>
                  <a:pt x="55" y="197"/>
                </a:lnTo>
                <a:lnTo>
                  <a:pt x="57" y="208"/>
                </a:lnTo>
                <a:lnTo>
                  <a:pt x="59" y="208"/>
                </a:lnTo>
                <a:lnTo>
                  <a:pt x="59" y="205"/>
                </a:lnTo>
                <a:lnTo>
                  <a:pt x="57" y="202"/>
                </a:lnTo>
                <a:lnTo>
                  <a:pt x="59" y="201"/>
                </a:lnTo>
                <a:lnTo>
                  <a:pt x="60" y="201"/>
                </a:lnTo>
                <a:lnTo>
                  <a:pt x="62" y="201"/>
                </a:lnTo>
                <a:lnTo>
                  <a:pt x="60" y="201"/>
                </a:lnTo>
                <a:lnTo>
                  <a:pt x="57" y="194"/>
                </a:lnTo>
                <a:close/>
                <a:moveTo>
                  <a:pt x="152" y="190"/>
                </a:moveTo>
                <a:lnTo>
                  <a:pt x="152" y="190"/>
                </a:lnTo>
                <a:lnTo>
                  <a:pt x="152" y="196"/>
                </a:lnTo>
                <a:lnTo>
                  <a:pt x="156" y="194"/>
                </a:lnTo>
                <a:lnTo>
                  <a:pt x="156" y="190"/>
                </a:lnTo>
                <a:lnTo>
                  <a:pt x="152" y="190"/>
                </a:lnTo>
                <a:close/>
                <a:moveTo>
                  <a:pt x="43" y="87"/>
                </a:moveTo>
                <a:lnTo>
                  <a:pt x="43" y="87"/>
                </a:lnTo>
                <a:lnTo>
                  <a:pt x="40" y="90"/>
                </a:lnTo>
                <a:lnTo>
                  <a:pt x="36" y="98"/>
                </a:lnTo>
                <a:lnTo>
                  <a:pt x="33" y="104"/>
                </a:lnTo>
                <a:lnTo>
                  <a:pt x="33" y="106"/>
                </a:lnTo>
                <a:lnTo>
                  <a:pt x="38" y="96"/>
                </a:lnTo>
                <a:lnTo>
                  <a:pt x="43" y="87"/>
                </a:lnTo>
                <a:close/>
                <a:moveTo>
                  <a:pt x="43" y="57"/>
                </a:moveTo>
                <a:lnTo>
                  <a:pt x="43" y="57"/>
                </a:lnTo>
                <a:lnTo>
                  <a:pt x="43" y="59"/>
                </a:lnTo>
                <a:lnTo>
                  <a:pt x="38" y="63"/>
                </a:lnTo>
                <a:lnTo>
                  <a:pt x="38" y="65"/>
                </a:lnTo>
                <a:lnTo>
                  <a:pt x="40" y="68"/>
                </a:lnTo>
                <a:lnTo>
                  <a:pt x="43" y="63"/>
                </a:lnTo>
                <a:lnTo>
                  <a:pt x="44" y="62"/>
                </a:lnTo>
                <a:lnTo>
                  <a:pt x="43" y="57"/>
                </a:lnTo>
                <a:close/>
                <a:moveTo>
                  <a:pt x="160" y="193"/>
                </a:moveTo>
                <a:lnTo>
                  <a:pt x="160" y="193"/>
                </a:lnTo>
                <a:lnTo>
                  <a:pt x="161" y="191"/>
                </a:lnTo>
                <a:lnTo>
                  <a:pt x="163" y="190"/>
                </a:lnTo>
                <a:lnTo>
                  <a:pt x="169" y="182"/>
                </a:lnTo>
                <a:lnTo>
                  <a:pt x="167" y="182"/>
                </a:lnTo>
                <a:lnTo>
                  <a:pt x="166" y="183"/>
                </a:lnTo>
                <a:lnTo>
                  <a:pt x="164" y="185"/>
                </a:lnTo>
                <a:lnTo>
                  <a:pt x="163" y="185"/>
                </a:lnTo>
                <a:lnTo>
                  <a:pt x="158" y="188"/>
                </a:lnTo>
                <a:lnTo>
                  <a:pt x="160" y="193"/>
                </a:lnTo>
                <a:close/>
                <a:moveTo>
                  <a:pt x="155" y="59"/>
                </a:moveTo>
                <a:lnTo>
                  <a:pt x="155" y="59"/>
                </a:lnTo>
                <a:lnTo>
                  <a:pt x="150" y="65"/>
                </a:lnTo>
                <a:lnTo>
                  <a:pt x="152" y="68"/>
                </a:lnTo>
                <a:lnTo>
                  <a:pt x="155" y="66"/>
                </a:lnTo>
                <a:lnTo>
                  <a:pt x="155" y="59"/>
                </a:lnTo>
                <a:close/>
                <a:moveTo>
                  <a:pt x="185" y="55"/>
                </a:moveTo>
                <a:lnTo>
                  <a:pt x="185" y="55"/>
                </a:lnTo>
                <a:lnTo>
                  <a:pt x="182" y="48"/>
                </a:lnTo>
                <a:lnTo>
                  <a:pt x="180" y="49"/>
                </a:lnTo>
                <a:lnTo>
                  <a:pt x="180" y="51"/>
                </a:lnTo>
                <a:lnTo>
                  <a:pt x="180" y="55"/>
                </a:lnTo>
                <a:lnTo>
                  <a:pt x="183" y="54"/>
                </a:lnTo>
                <a:lnTo>
                  <a:pt x="185" y="55"/>
                </a:lnTo>
                <a:close/>
                <a:moveTo>
                  <a:pt x="63" y="174"/>
                </a:moveTo>
                <a:lnTo>
                  <a:pt x="63" y="174"/>
                </a:lnTo>
                <a:lnTo>
                  <a:pt x="63" y="175"/>
                </a:lnTo>
                <a:lnTo>
                  <a:pt x="65" y="174"/>
                </a:lnTo>
                <a:lnTo>
                  <a:pt x="66" y="175"/>
                </a:lnTo>
                <a:lnTo>
                  <a:pt x="68" y="175"/>
                </a:lnTo>
                <a:lnTo>
                  <a:pt x="71" y="171"/>
                </a:lnTo>
                <a:lnTo>
                  <a:pt x="68" y="169"/>
                </a:lnTo>
                <a:lnTo>
                  <a:pt x="65" y="172"/>
                </a:lnTo>
                <a:lnTo>
                  <a:pt x="63" y="174"/>
                </a:lnTo>
                <a:close/>
                <a:moveTo>
                  <a:pt x="101" y="82"/>
                </a:moveTo>
                <a:lnTo>
                  <a:pt x="101" y="82"/>
                </a:lnTo>
                <a:lnTo>
                  <a:pt x="103" y="84"/>
                </a:lnTo>
                <a:lnTo>
                  <a:pt x="104" y="85"/>
                </a:lnTo>
                <a:lnTo>
                  <a:pt x="104" y="87"/>
                </a:lnTo>
                <a:lnTo>
                  <a:pt x="107" y="90"/>
                </a:lnTo>
                <a:lnTo>
                  <a:pt x="107" y="92"/>
                </a:lnTo>
                <a:lnTo>
                  <a:pt x="104" y="78"/>
                </a:lnTo>
                <a:lnTo>
                  <a:pt x="101" y="82"/>
                </a:lnTo>
                <a:close/>
                <a:moveTo>
                  <a:pt x="100" y="139"/>
                </a:moveTo>
                <a:lnTo>
                  <a:pt x="100" y="139"/>
                </a:lnTo>
                <a:lnTo>
                  <a:pt x="90" y="156"/>
                </a:lnTo>
                <a:lnTo>
                  <a:pt x="95" y="152"/>
                </a:lnTo>
                <a:lnTo>
                  <a:pt x="98" y="145"/>
                </a:lnTo>
                <a:lnTo>
                  <a:pt x="100" y="142"/>
                </a:lnTo>
                <a:lnTo>
                  <a:pt x="100" y="141"/>
                </a:lnTo>
                <a:lnTo>
                  <a:pt x="100" y="139"/>
                </a:lnTo>
                <a:close/>
                <a:moveTo>
                  <a:pt x="82" y="55"/>
                </a:moveTo>
                <a:lnTo>
                  <a:pt x="82" y="55"/>
                </a:lnTo>
                <a:lnTo>
                  <a:pt x="84" y="57"/>
                </a:lnTo>
                <a:lnTo>
                  <a:pt x="85" y="59"/>
                </a:lnTo>
                <a:lnTo>
                  <a:pt x="90" y="55"/>
                </a:lnTo>
                <a:lnTo>
                  <a:pt x="89" y="54"/>
                </a:lnTo>
                <a:lnTo>
                  <a:pt x="89" y="52"/>
                </a:lnTo>
                <a:lnTo>
                  <a:pt x="87" y="52"/>
                </a:lnTo>
                <a:lnTo>
                  <a:pt x="85" y="52"/>
                </a:lnTo>
                <a:lnTo>
                  <a:pt x="82" y="55"/>
                </a:lnTo>
                <a:close/>
                <a:moveTo>
                  <a:pt x="100" y="10"/>
                </a:moveTo>
                <a:lnTo>
                  <a:pt x="100" y="10"/>
                </a:lnTo>
                <a:lnTo>
                  <a:pt x="92" y="11"/>
                </a:lnTo>
                <a:lnTo>
                  <a:pt x="90" y="16"/>
                </a:lnTo>
                <a:lnTo>
                  <a:pt x="93" y="16"/>
                </a:lnTo>
                <a:lnTo>
                  <a:pt x="95" y="16"/>
                </a:lnTo>
                <a:lnTo>
                  <a:pt x="100" y="10"/>
                </a:lnTo>
                <a:close/>
                <a:moveTo>
                  <a:pt x="44" y="51"/>
                </a:moveTo>
                <a:lnTo>
                  <a:pt x="44" y="51"/>
                </a:lnTo>
                <a:lnTo>
                  <a:pt x="46" y="49"/>
                </a:lnTo>
                <a:lnTo>
                  <a:pt x="54" y="41"/>
                </a:lnTo>
                <a:lnTo>
                  <a:pt x="55" y="40"/>
                </a:lnTo>
                <a:lnTo>
                  <a:pt x="59" y="35"/>
                </a:lnTo>
                <a:lnTo>
                  <a:pt x="44" y="51"/>
                </a:lnTo>
                <a:close/>
                <a:moveTo>
                  <a:pt x="136" y="185"/>
                </a:moveTo>
                <a:lnTo>
                  <a:pt x="136" y="185"/>
                </a:lnTo>
                <a:lnTo>
                  <a:pt x="134" y="185"/>
                </a:lnTo>
                <a:lnTo>
                  <a:pt x="133" y="185"/>
                </a:lnTo>
                <a:lnTo>
                  <a:pt x="133" y="188"/>
                </a:lnTo>
                <a:lnTo>
                  <a:pt x="131" y="191"/>
                </a:lnTo>
                <a:lnTo>
                  <a:pt x="131" y="193"/>
                </a:lnTo>
                <a:lnTo>
                  <a:pt x="134" y="193"/>
                </a:lnTo>
                <a:lnTo>
                  <a:pt x="134" y="191"/>
                </a:lnTo>
                <a:lnTo>
                  <a:pt x="136" y="185"/>
                </a:lnTo>
                <a:close/>
                <a:moveTo>
                  <a:pt x="175" y="24"/>
                </a:moveTo>
                <a:lnTo>
                  <a:pt x="175" y="24"/>
                </a:lnTo>
                <a:lnTo>
                  <a:pt x="175" y="27"/>
                </a:lnTo>
                <a:lnTo>
                  <a:pt x="177" y="29"/>
                </a:lnTo>
                <a:lnTo>
                  <a:pt x="180" y="30"/>
                </a:lnTo>
                <a:lnTo>
                  <a:pt x="182" y="30"/>
                </a:lnTo>
                <a:lnTo>
                  <a:pt x="185" y="30"/>
                </a:lnTo>
                <a:lnTo>
                  <a:pt x="180" y="27"/>
                </a:lnTo>
                <a:lnTo>
                  <a:pt x="175" y="24"/>
                </a:lnTo>
                <a:close/>
                <a:moveTo>
                  <a:pt x="65" y="167"/>
                </a:moveTo>
                <a:lnTo>
                  <a:pt x="65" y="167"/>
                </a:lnTo>
                <a:lnTo>
                  <a:pt x="59" y="164"/>
                </a:lnTo>
                <a:lnTo>
                  <a:pt x="57" y="167"/>
                </a:lnTo>
                <a:lnTo>
                  <a:pt x="59" y="169"/>
                </a:lnTo>
                <a:lnTo>
                  <a:pt x="60" y="169"/>
                </a:lnTo>
                <a:lnTo>
                  <a:pt x="63" y="171"/>
                </a:lnTo>
                <a:lnTo>
                  <a:pt x="65" y="167"/>
                </a:lnTo>
                <a:close/>
                <a:moveTo>
                  <a:pt x="128" y="57"/>
                </a:moveTo>
                <a:lnTo>
                  <a:pt x="128" y="57"/>
                </a:lnTo>
                <a:lnTo>
                  <a:pt x="120" y="60"/>
                </a:lnTo>
                <a:lnTo>
                  <a:pt x="122" y="62"/>
                </a:lnTo>
                <a:lnTo>
                  <a:pt x="123" y="62"/>
                </a:lnTo>
                <a:lnTo>
                  <a:pt x="125" y="62"/>
                </a:lnTo>
                <a:lnTo>
                  <a:pt x="126" y="62"/>
                </a:lnTo>
                <a:lnTo>
                  <a:pt x="126" y="63"/>
                </a:lnTo>
                <a:lnTo>
                  <a:pt x="128" y="62"/>
                </a:lnTo>
                <a:lnTo>
                  <a:pt x="128" y="57"/>
                </a:lnTo>
                <a:close/>
                <a:moveTo>
                  <a:pt x="171" y="52"/>
                </a:moveTo>
                <a:lnTo>
                  <a:pt x="171" y="52"/>
                </a:lnTo>
                <a:lnTo>
                  <a:pt x="169" y="51"/>
                </a:lnTo>
                <a:lnTo>
                  <a:pt x="166" y="49"/>
                </a:lnTo>
                <a:lnTo>
                  <a:pt x="164" y="59"/>
                </a:lnTo>
                <a:lnTo>
                  <a:pt x="171" y="52"/>
                </a:lnTo>
                <a:close/>
                <a:moveTo>
                  <a:pt x="182" y="78"/>
                </a:moveTo>
                <a:lnTo>
                  <a:pt x="182" y="78"/>
                </a:lnTo>
                <a:lnTo>
                  <a:pt x="174" y="70"/>
                </a:lnTo>
                <a:lnTo>
                  <a:pt x="171" y="66"/>
                </a:lnTo>
                <a:lnTo>
                  <a:pt x="169" y="70"/>
                </a:lnTo>
                <a:lnTo>
                  <a:pt x="175" y="74"/>
                </a:lnTo>
                <a:lnTo>
                  <a:pt x="182" y="78"/>
                </a:lnTo>
                <a:close/>
                <a:moveTo>
                  <a:pt x="87" y="204"/>
                </a:moveTo>
                <a:lnTo>
                  <a:pt x="87" y="204"/>
                </a:lnTo>
                <a:lnTo>
                  <a:pt x="82" y="205"/>
                </a:lnTo>
                <a:lnTo>
                  <a:pt x="89" y="207"/>
                </a:lnTo>
                <a:lnTo>
                  <a:pt x="96" y="207"/>
                </a:lnTo>
                <a:lnTo>
                  <a:pt x="92" y="205"/>
                </a:lnTo>
                <a:lnTo>
                  <a:pt x="87" y="204"/>
                </a:lnTo>
                <a:close/>
                <a:moveTo>
                  <a:pt x="60" y="177"/>
                </a:moveTo>
                <a:lnTo>
                  <a:pt x="60" y="177"/>
                </a:lnTo>
                <a:lnTo>
                  <a:pt x="59" y="177"/>
                </a:lnTo>
                <a:lnTo>
                  <a:pt x="52" y="182"/>
                </a:lnTo>
                <a:lnTo>
                  <a:pt x="52" y="183"/>
                </a:lnTo>
                <a:lnTo>
                  <a:pt x="51" y="186"/>
                </a:lnTo>
                <a:lnTo>
                  <a:pt x="60" y="177"/>
                </a:lnTo>
                <a:close/>
                <a:moveTo>
                  <a:pt x="156" y="51"/>
                </a:moveTo>
                <a:lnTo>
                  <a:pt x="156" y="51"/>
                </a:lnTo>
                <a:lnTo>
                  <a:pt x="155" y="43"/>
                </a:lnTo>
                <a:lnTo>
                  <a:pt x="150" y="51"/>
                </a:lnTo>
                <a:lnTo>
                  <a:pt x="153" y="52"/>
                </a:lnTo>
                <a:lnTo>
                  <a:pt x="156" y="51"/>
                </a:lnTo>
                <a:close/>
                <a:moveTo>
                  <a:pt x="68" y="196"/>
                </a:moveTo>
                <a:lnTo>
                  <a:pt x="68" y="196"/>
                </a:lnTo>
                <a:lnTo>
                  <a:pt x="63" y="188"/>
                </a:lnTo>
                <a:lnTo>
                  <a:pt x="62" y="190"/>
                </a:lnTo>
                <a:lnTo>
                  <a:pt x="62" y="191"/>
                </a:lnTo>
                <a:lnTo>
                  <a:pt x="62" y="193"/>
                </a:lnTo>
                <a:lnTo>
                  <a:pt x="68" y="196"/>
                </a:lnTo>
                <a:close/>
                <a:moveTo>
                  <a:pt x="130" y="197"/>
                </a:moveTo>
                <a:lnTo>
                  <a:pt x="130" y="197"/>
                </a:lnTo>
                <a:lnTo>
                  <a:pt x="125" y="197"/>
                </a:lnTo>
                <a:lnTo>
                  <a:pt x="126" y="199"/>
                </a:lnTo>
                <a:lnTo>
                  <a:pt x="125" y="201"/>
                </a:lnTo>
                <a:lnTo>
                  <a:pt x="123" y="201"/>
                </a:lnTo>
                <a:lnTo>
                  <a:pt x="131" y="201"/>
                </a:lnTo>
                <a:lnTo>
                  <a:pt x="130" y="197"/>
                </a:lnTo>
                <a:close/>
                <a:moveTo>
                  <a:pt x="156" y="11"/>
                </a:moveTo>
                <a:lnTo>
                  <a:pt x="156" y="11"/>
                </a:lnTo>
                <a:lnTo>
                  <a:pt x="158" y="13"/>
                </a:lnTo>
                <a:lnTo>
                  <a:pt x="160" y="13"/>
                </a:lnTo>
                <a:lnTo>
                  <a:pt x="171" y="18"/>
                </a:lnTo>
                <a:lnTo>
                  <a:pt x="172" y="18"/>
                </a:lnTo>
                <a:lnTo>
                  <a:pt x="164" y="13"/>
                </a:lnTo>
                <a:lnTo>
                  <a:pt x="156" y="11"/>
                </a:lnTo>
                <a:close/>
                <a:moveTo>
                  <a:pt x="161" y="167"/>
                </a:moveTo>
                <a:lnTo>
                  <a:pt x="161" y="167"/>
                </a:lnTo>
                <a:lnTo>
                  <a:pt x="156" y="163"/>
                </a:lnTo>
                <a:lnTo>
                  <a:pt x="155" y="163"/>
                </a:lnTo>
                <a:lnTo>
                  <a:pt x="153" y="161"/>
                </a:lnTo>
                <a:lnTo>
                  <a:pt x="158" y="169"/>
                </a:lnTo>
                <a:lnTo>
                  <a:pt x="161" y="167"/>
                </a:lnTo>
                <a:close/>
                <a:moveTo>
                  <a:pt x="62" y="259"/>
                </a:moveTo>
                <a:lnTo>
                  <a:pt x="62" y="259"/>
                </a:lnTo>
                <a:lnTo>
                  <a:pt x="66" y="262"/>
                </a:lnTo>
                <a:lnTo>
                  <a:pt x="74" y="265"/>
                </a:lnTo>
                <a:lnTo>
                  <a:pt x="81" y="267"/>
                </a:lnTo>
                <a:lnTo>
                  <a:pt x="85" y="268"/>
                </a:lnTo>
                <a:lnTo>
                  <a:pt x="79" y="265"/>
                </a:lnTo>
                <a:lnTo>
                  <a:pt x="77" y="265"/>
                </a:lnTo>
                <a:lnTo>
                  <a:pt x="76" y="265"/>
                </a:lnTo>
                <a:lnTo>
                  <a:pt x="71" y="262"/>
                </a:lnTo>
                <a:lnTo>
                  <a:pt x="70" y="262"/>
                </a:lnTo>
                <a:lnTo>
                  <a:pt x="68" y="262"/>
                </a:lnTo>
                <a:lnTo>
                  <a:pt x="62" y="259"/>
                </a:lnTo>
                <a:close/>
                <a:moveTo>
                  <a:pt x="175" y="63"/>
                </a:moveTo>
                <a:lnTo>
                  <a:pt x="175" y="63"/>
                </a:lnTo>
                <a:lnTo>
                  <a:pt x="177" y="52"/>
                </a:lnTo>
                <a:lnTo>
                  <a:pt x="175" y="54"/>
                </a:lnTo>
                <a:lnTo>
                  <a:pt x="174" y="54"/>
                </a:lnTo>
                <a:lnTo>
                  <a:pt x="174" y="55"/>
                </a:lnTo>
                <a:lnTo>
                  <a:pt x="174" y="60"/>
                </a:lnTo>
                <a:lnTo>
                  <a:pt x="175" y="62"/>
                </a:lnTo>
                <a:lnTo>
                  <a:pt x="175" y="63"/>
                </a:lnTo>
                <a:close/>
                <a:moveTo>
                  <a:pt x="148" y="180"/>
                </a:moveTo>
                <a:lnTo>
                  <a:pt x="148" y="180"/>
                </a:lnTo>
                <a:lnTo>
                  <a:pt x="147" y="180"/>
                </a:lnTo>
                <a:lnTo>
                  <a:pt x="147" y="183"/>
                </a:lnTo>
                <a:lnTo>
                  <a:pt x="147" y="185"/>
                </a:lnTo>
                <a:lnTo>
                  <a:pt x="147" y="188"/>
                </a:lnTo>
                <a:lnTo>
                  <a:pt x="148" y="186"/>
                </a:lnTo>
                <a:lnTo>
                  <a:pt x="150" y="185"/>
                </a:lnTo>
                <a:lnTo>
                  <a:pt x="150" y="183"/>
                </a:lnTo>
                <a:lnTo>
                  <a:pt x="148" y="180"/>
                </a:lnTo>
                <a:close/>
                <a:moveTo>
                  <a:pt x="82" y="180"/>
                </a:moveTo>
                <a:lnTo>
                  <a:pt x="82" y="180"/>
                </a:lnTo>
                <a:lnTo>
                  <a:pt x="84" y="177"/>
                </a:lnTo>
                <a:lnTo>
                  <a:pt x="84" y="175"/>
                </a:lnTo>
                <a:lnTo>
                  <a:pt x="85" y="175"/>
                </a:lnTo>
                <a:lnTo>
                  <a:pt x="84" y="171"/>
                </a:lnTo>
                <a:lnTo>
                  <a:pt x="81" y="174"/>
                </a:lnTo>
                <a:lnTo>
                  <a:pt x="82" y="175"/>
                </a:lnTo>
                <a:lnTo>
                  <a:pt x="82" y="177"/>
                </a:lnTo>
                <a:lnTo>
                  <a:pt x="82" y="178"/>
                </a:lnTo>
                <a:lnTo>
                  <a:pt x="82" y="180"/>
                </a:lnTo>
                <a:close/>
                <a:moveTo>
                  <a:pt x="161" y="60"/>
                </a:moveTo>
                <a:lnTo>
                  <a:pt x="161" y="60"/>
                </a:lnTo>
                <a:lnTo>
                  <a:pt x="160" y="62"/>
                </a:lnTo>
                <a:lnTo>
                  <a:pt x="158" y="63"/>
                </a:lnTo>
                <a:lnTo>
                  <a:pt x="158" y="66"/>
                </a:lnTo>
                <a:lnTo>
                  <a:pt x="163" y="68"/>
                </a:lnTo>
                <a:lnTo>
                  <a:pt x="161" y="60"/>
                </a:lnTo>
                <a:close/>
                <a:moveTo>
                  <a:pt x="55" y="158"/>
                </a:moveTo>
                <a:lnTo>
                  <a:pt x="55" y="158"/>
                </a:lnTo>
                <a:lnTo>
                  <a:pt x="49" y="153"/>
                </a:lnTo>
                <a:lnTo>
                  <a:pt x="48" y="155"/>
                </a:lnTo>
                <a:lnTo>
                  <a:pt x="52" y="160"/>
                </a:lnTo>
                <a:lnTo>
                  <a:pt x="55" y="158"/>
                </a:lnTo>
                <a:close/>
                <a:moveTo>
                  <a:pt x="136" y="43"/>
                </a:moveTo>
                <a:lnTo>
                  <a:pt x="136" y="43"/>
                </a:lnTo>
                <a:lnTo>
                  <a:pt x="137" y="46"/>
                </a:lnTo>
                <a:lnTo>
                  <a:pt x="141" y="48"/>
                </a:lnTo>
                <a:lnTo>
                  <a:pt x="142" y="44"/>
                </a:lnTo>
                <a:lnTo>
                  <a:pt x="139" y="41"/>
                </a:lnTo>
                <a:lnTo>
                  <a:pt x="137" y="41"/>
                </a:lnTo>
                <a:lnTo>
                  <a:pt x="136" y="43"/>
                </a:lnTo>
                <a:close/>
                <a:moveTo>
                  <a:pt x="160" y="74"/>
                </a:moveTo>
                <a:lnTo>
                  <a:pt x="160" y="74"/>
                </a:lnTo>
                <a:lnTo>
                  <a:pt x="158" y="74"/>
                </a:lnTo>
                <a:lnTo>
                  <a:pt x="156" y="74"/>
                </a:lnTo>
                <a:lnTo>
                  <a:pt x="155" y="74"/>
                </a:lnTo>
                <a:lnTo>
                  <a:pt x="153" y="76"/>
                </a:lnTo>
                <a:lnTo>
                  <a:pt x="144" y="84"/>
                </a:lnTo>
                <a:lnTo>
                  <a:pt x="152" y="79"/>
                </a:lnTo>
                <a:lnTo>
                  <a:pt x="160" y="74"/>
                </a:lnTo>
                <a:close/>
                <a:moveTo>
                  <a:pt x="178" y="216"/>
                </a:moveTo>
                <a:lnTo>
                  <a:pt x="178" y="216"/>
                </a:lnTo>
                <a:lnTo>
                  <a:pt x="178" y="215"/>
                </a:lnTo>
                <a:lnTo>
                  <a:pt x="182" y="207"/>
                </a:lnTo>
                <a:lnTo>
                  <a:pt x="182" y="201"/>
                </a:lnTo>
                <a:lnTo>
                  <a:pt x="180" y="202"/>
                </a:lnTo>
                <a:lnTo>
                  <a:pt x="180" y="204"/>
                </a:lnTo>
                <a:lnTo>
                  <a:pt x="180" y="205"/>
                </a:lnTo>
                <a:lnTo>
                  <a:pt x="180" y="207"/>
                </a:lnTo>
                <a:lnTo>
                  <a:pt x="178" y="210"/>
                </a:lnTo>
                <a:lnTo>
                  <a:pt x="178" y="212"/>
                </a:lnTo>
                <a:lnTo>
                  <a:pt x="178" y="216"/>
                </a:lnTo>
                <a:close/>
                <a:moveTo>
                  <a:pt x="46" y="59"/>
                </a:moveTo>
                <a:lnTo>
                  <a:pt x="46" y="59"/>
                </a:lnTo>
                <a:lnTo>
                  <a:pt x="48" y="57"/>
                </a:lnTo>
                <a:lnTo>
                  <a:pt x="49" y="55"/>
                </a:lnTo>
                <a:lnTo>
                  <a:pt x="51" y="57"/>
                </a:lnTo>
                <a:lnTo>
                  <a:pt x="54" y="51"/>
                </a:lnTo>
                <a:lnTo>
                  <a:pt x="46" y="55"/>
                </a:lnTo>
                <a:lnTo>
                  <a:pt x="46" y="59"/>
                </a:lnTo>
                <a:close/>
                <a:moveTo>
                  <a:pt x="158" y="44"/>
                </a:moveTo>
                <a:lnTo>
                  <a:pt x="158" y="44"/>
                </a:lnTo>
                <a:lnTo>
                  <a:pt x="160" y="44"/>
                </a:lnTo>
                <a:lnTo>
                  <a:pt x="161" y="46"/>
                </a:lnTo>
                <a:lnTo>
                  <a:pt x="161" y="49"/>
                </a:lnTo>
                <a:lnTo>
                  <a:pt x="163" y="51"/>
                </a:lnTo>
                <a:lnTo>
                  <a:pt x="164" y="48"/>
                </a:lnTo>
                <a:lnTo>
                  <a:pt x="163" y="46"/>
                </a:lnTo>
                <a:lnTo>
                  <a:pt x="160" y="41"/>
                </a:lnTo>
                <a:lnTo>
                  <a:pt x="158" y="40"/>
                </a:lnTo>
                <a:lnTo>
                  <a:pt x="158" y="44"/>
                </a:lnTo>
                <a:close/>
                <a:moveTo>
                  <a:pt x="24" y="123"/>
                </a:moveTo>
                <a:lnTo>
                  <a:pt x="24" y="123"/>
                </a:lnTo>
                <a:lnTo>
                  <a:pt x="24" y="122"/>
                </a:lnTo>
                <a:lnTo>
                  <a:pt x="24" y="120"/>
                </a:lnTo>
                <a:lnTo>
                  <a:pt x="25" y="119"/>
                </a:lnTo>
                <a:lnTo>
                  <a:pt x="24" y="114"/>
                </a:lnTo>
                <a:lnTo>
                  <a:pt x="22" y="117"/>
                </a:lnTo>
                <a:lnTo>
                  <a:pt x="22" y="119"/>
                </a:lnTo>
                <a:lnTo>
                  <a:pt x="24" y="123"/>
                </a:lnTo>
                <a:close/>
                <a:moveTo>
                  <a:pt x="142" y="24"/>
                </a:moveTo>
                <a:lnTo>
                  <a:pt x="142" y="24"/>
                </a:lnTo>
                <a:lnTo>
                  <a:pt x="144" y="22"/>
                </a:lnTo>
                <a:lnTo>
                  <a:pt x="145" y="21"/>
                </a:lnTo>
                <a:lnTo>
                  <a:pt x="136" y="19"/>
                </a:lnTo>
                <a:lnTo>
                  <a:pt x="136" y="21"/>
                </a:lnTo>
                <a:lnTo>
                  <a:pt x="137" y="22"/>
                </a:lnTo>
                <a:lnTo>
                  <a:pt x="142" y="24"/>
                </a:lnTo>
                <a:close/>
                <a:moveTo>
                  <a:pt x="82" y="29"/>
                </a:moveTo>
                <a:lnTo>
                  <a:pt x="82" y="29"/>
                </a:lnTo>
                <a:lnTo>
                  <a:pt x="84" y="29"/>
                </a:lnTo>
                <a:lnTo>
                  <a:pt x="90" y="25"/>
                </a:lnTo>
                <a:lnTo>
                  <a:pt x="93" y="24"/>
                </a:lnTo>
                <a:lnTo>
                  <a:pt x="93" y="22"/>
                </a:lnTo>
                <a:lnTo>
                  <a:pt x="92" y="24"/>
                </a:lnTo>
                <a:lnTo>
                  <a:pt x="89" y="25"/>
                </a:lnTo>
                <a:lnTo>
                  <a:pt x="87" y="25"/>
                </a:lnTo>
                <a:lnTo>
                  <a:pt x="87" y="24"/>
                </a:lnTo>
                <a:lnTo>
                  <a:pt x="87" y="22"/>
                </a:lnTo>
                <a:lnTo>
                  <a:pt x="85" y="24"/>
                </a:lnTo>
                <a:lnTo>
                  <a:pt x="84" y="27"/>
                </a:lnTo>
                <a:lnTo>
                  <a:pt x="82" y="29"/>
                </a:lnTo>
                <a:close/>
                <a:moveTo>
                  <a:pt x="136" y="52"/>
                </a:moveTo>
                <a:lnTo>
                  <a:pt x="136" y="52"/>
                </a:lnTo>
                <a:lnTo>
                  <a:pt x="136" y="49"/>
                </a:lnTo>
                <a:lnTo>
                  <a:pt x="134" y="44"/>
                </a:lnTo>
                <a:lnTo>
                  <a:pt x="133" y="46"/>
                </a:lnTo>
                <a:lnTo>
                  <a:pt x="131" y="52"/>
                </a:lnTo>
                <a:lnTo>
                  <a:pt x="134" y="52"/>
                </a:lnTo>
                <a:lnTo>
                  <a:pt x="136" y="52"/>
                </a:lnTo>
                <a:close/>
                <a:moveTo>
                  <a:pt x="35" y="197"/>
                </a:moveTo>
                <a:lnTo>
                  <a:pt x="35" y="197"/>
                </a:lnTo>
                <a:lnTo>
                  <a:pt x="33" y="196"/>
                </a:lnTo>
                <a:lnTo>
                  <a:pt x="25" y="175"/>
                </a:lnTo>
                <a:lnTo>
                  <a:pt x="22" y="171"/>
                </a:lnTo>
                <a:lnTo>
                  <a:pt x="24" y="172"/>
                </a:lnTo>
                <a:lnTo>
                  <a:pt x="29" y="185"/>
                </a:lnTo>
                <a:lnTo>
                  <a:pt x="30" y="190"/>
                </a:lnTo>
                <a:lnTo>
                  <a:pt x="32" y="194"/>
                </a:lnTo>
                <a:lnTo>
                  <a:pt x="35" y="197"/>
                </a:lnTo>
                <a:close/>
                <a:moveTo>
                  <a:pt x="70" y="13"/>
                </a:moveTo>
                <a:lnTo>
                  <a:pt x="70" y="13"/>
                </a:lnTo>
                <a:lnTo>
                  <a:pt x="71" y="13"/>
                </a:lnTo>
                <a:lnTo>
                  <a:pt x="82" y="8"/>
                </a:lnTo>
                <a:lnTo>
                  <a:pt x="85" y="8"/>
                </a:lnTo>
                <a:lnTo>
                  <a:pt x="85" y="7"/>
                </a:lnTo>
                <a:lnTo>
                  <a:pt x="77" y="8"/>
                </a:lnTo>
                <a:lnTo>
                  <a:pt x="70" y="11"/>
                </a:lnTo>
                <a:lnTo>
                  <a:pt x="70" y="13"/>
                </a:lnTo>
                <a:close/>
                <a:moveTo>
                  <a:pt x="84" y="161"/>
                </a:moveTo>
                <a:lnTo>
                  <a:pt x="84" y="161"/>
                </a:lnTo>
                <a:lnTo>
                  <a:pt x="82" y="161"/>
                </a:lnTo>
                <a:lnTo>
                  <a:pt x="79" y="161"/>
                </a:lnTo>
                <a:lnTo>
                  <a:pt x="74" y="161"/>
                </a:lnTo>
                <a:lnTo>
                  <a:pt x="70" y="161"/>
                </a:lnTo>
                <a:lnTo>
                  <a:pt x="73" y="161"/>
                </a:lnTo>
                <a:lnTo>
                  <a:pt x="74" y="161"/>
                </a:lnTo>
                <a:lnTo>
                  <a:pt x="79" y="163"/>
                </a:lnTo>
                <a:lnTo>
                  <a:pt x="81" y="163"/>
                </a:lnTo>
                <a:lnTo>
                  <a:pt x="81" y="164"/>
                </a:lnTo>
                <a:lnTo>
                  <a:pt x="81" y="166"/>
                </a:lnTo>
                <a:lnTo>
                  <a:pt x="82" y="164"/>
                </a:lnTo>
                <a:lnTo>
                  <a:pt x="84" y="163"/>
                </a:lnTo>
                <a:lnTo>
                  <a:pt x="84" y="161"/>
                </a:lnTo>
                <a:close/>
                <a:moveTo>
                  <a:pt x="38" y="71"/>
                </a:moveTo>
                <a:lnTo>
                  <a:pt x="38" y="71"/>
                </a:lnTo>
                <a:lnTo>
                  <a:pt x="35" y="70"/>
                </a:lnTo>
                <a:lnTo>
                  <a:pt x="33" y="70"/>
                </a:lnTo>
                <a:lnTo>
                  <a:pt x="33" y="74"/>
                </a:lnTo>
                <a:lnTo>
                  <a:pt x="33" y="78"/>
                </a:lnTo>
                <a:lnTo>
                  <a:pt x="38" y="71"/>
                </a:lnTo>
                <a:close/>
                <a:moveTo>
                  <a:pt x="98" y="89"/>
                </a:moveTo>
                <a:lnTo>
                  <a:pt x="98" y="89"/>
                </a:lnTo>
                <a:lnTo>
                  <a:pt x="104" y="95"/>
                </a:lnTo>
                <a:lnTo>
                  <a:pt x="107" y="96"/>
                </a:lnTo>
                <a:lnTo>
                  <a:pt x="101" y="89"/>
                </a:lnTo>
                <a:lnTo>
                  <a:pt x="100" y="89"/>
                </a:lnTo>
                <a:lnTo>
                  <a:pt x="98" y="89"/>
                </a:lnTo>
                <a:close/>
                <a:moveTo>
                  <a:pt x="114" y="106"/>
                </a:moveTo>
                <a:lnTo>
                  <a:pt x="114" y="106"/>
                </a:lnTo>
                <a:lnTo>
                  <a:pt x="114" y="109"/>
                </a:lnTo>
                <a:lnTo>
                  <a:pt x="114" y="120"/>
                </a:lnTo>
                <a:lnTo>
                  <a:pt x="115" y="120"/>
                </a:lnTo>
                <a:lnTo>
                  <a:pt x="115" y="106"/>
                </a:lnTo>
                <a:lnTo>
                  <a:pt x="114" y="106"/>
                </a:lnTo>
                <a:close/>
                <a:moveTo>
                  <a:pt x="185" y="85"/>
                </a:moveTo>
                <a:lnTo>
                  <a:pt x="185" y="85"/>
                </a:lnTo>
                <a:lnTo>
                  <a:pt x="191" y="93"/>
                </a:lnTo>
                <a:lnTo>
                  <a:pt x="197" y="101"/>
                </a:lnTo>
                <a:lnTo>
                  <a:pt x="199" y="106"/>
                </a:lnTo>
                <a:lnTo>
                  <a:pt x="197" y="101"/>
                </a:lnTo>
                <a:lnTo>
                  <a:pt x="191" y="92"/>
                </a:lnTo>
                <a:lnTo>
                  <a:pt x="189" y="89"/>
                </a:lnTo>
                <a:lnTo>
                  <a:pt x="185" y="85"/>
                </a:lnTo>
                <a:close/>
                <a:moveTo>
                  <a:pt x="82" y="196"/>
                </a:moveTo>
                <a:lnTo>
                  <a:pt x="82" y="196"/>
                </a:lnTo>
                <a:lnTo>
                  <a:pt x="84" y="191"/>
                </a:lnTo>
                <a:lnTo>
                  <a:pt x="84" y="190"/>
                </a:lnTo>
                <a:lnTo>
                  <a:pt x="84" y="188"/>
                </a:lnTo>
                <a:lnTo>
                  <a:pt x="81" y="190"/>
                </a:lnTo>
                <a:lnTo>
                  <a:pt x="81" y="194"/>
                </a:lnTo>
                <a:lnTo>
                  <a:pt x="82" y="196"/>
                </a:lnTo>
                <a:close/>
                <a:moveTo>
                  <a:pt x="208" y="68"/>
                </a:moveTo>
                <a:lnTo>
                  <a:pt x="208" y="68"/>
                </a:lnTo>
                <a:lnTo>
                  <a:pt x="208" y="71"/>
                </a:lnTo>
                <a:lnTo>
                  <a:pt x="210" y="81"/>
                </a:lnTo>
                <a:lnTo>
                  <a:pt x="210" y="89"/>
                </a:lnTo>
                <a:lnTo>
                  <a:pt x="210" y="76"/>
                </a:lnTo>
                <a:lnTo>
                  <a:pt x="208" y="68"/>
                </a:lnTo>
                <a:close/>
                <a:moveTo>
                  <a:pt x="112" y="81"/>
                </a:moveTo>
                <a:lnTo>
                  <a:pt x="112" y="81"/>
                </a:lnTo>
                <a:lnTo>
                  <a:pt x="114" y="78"/>
                </a:lnTo>
                <a:lnTo>
                  <a:pt x="112" y="70"/>
                </a:lnTo>
                <a:lnTo>
                  <a:pt x="109" y="71"/>
                </a:lnTo>
                <a:lnTo>
                  <a:pt x="112" y="76"/>
                </a:lnTo>
                <a:lnTo>
                  <a:pt x="112" y="81"/>
                </a:lnTo>
                <a:close/>
                <a:moveTo>
                  <a:pt x="104" y="32"/>
                </a:moveTo>
                <a:lnTo>
                  <a:pt x="104" y="32"/>
                </a:lnTo>
                <a:lnTo>
                  <a:pt x="103" y="33"/>
                </a:lnTo>
                <a:lnTo>
                  <a:pt x="104" y="37"/>
                </a:lnTo>
                <a:lnTo>
                  <a:pt x="107" y="35"/>
                </a:lnTo>
                <a:lnTo>
                  <a:pt x="106" y="32"/>
                </a:lnTo>
                <a:lnTo>
                  <a:pt x="104" y="32"/>
                </a:lnTo>
                <a:close/>
                <a:moveTo>
                  <a:pt x="122" y="27"/>
                </a:moveTo>
                <a:lnTo>
                  <a:pt x="122" y="27"/>
                </a:lnTo>
                <a:lnTo>
                  <a:pt x="125" y="24"/>
                </a:lnTo>
                <a:lnTo>
                  <a:pt x="122" y="22"/>
                </a:lnTo>
                <a:lnTo>
                  <a:pt x="118" y="22"/>
                </a:lnTo>
                <a:lnTo>
                  <a:pt x="118" y="25"/>
                </a:lnTo>
                <a:lnTo>
                  <a:pt x="122" y="27"/>
                </a:lnTo>
                <a:close/>
                <a:moveTo>
                  <a:pt x="111" y="63"/>
                </a:moveTo>
                <a:lnTo>
                  <a:pt x="111" y="63"/>
                </a:lnTo>
                <a:lnTo>
                  <a:pt x="104" y="70"/>
                </a:lnTo>
                <a:lnTo>
                  <a:pt x="112" y="66"/>
                </a:lnTo>
                <a:lnTo>
                  <a:pt x="112" y="65"/>
                </a:lnTo>
                <a:lnTo>
                  <a:pt x="111" y="63"/>
                </a:lnTo>
                <a:close/>
                <a:moveTo>
                  <a:pt x="136" y="167"/>
                </a:moveTo>
                <a:lnTo>
                  <a:pt x="136" y="167"/>
                </a:lnTo>
                <a:lnTo>
                  <a:pt x="137" y="166"/>
                </a:lnTo>
                <a:lnTo>
                  <a:pt x="137" y="161"/>
                </a:lnTo>
                <a:lnTo>
                  <a:pt x="137" y="160"/>
                </a:lnTo>
                <a:lnTo>
                  <a:pt x="134" y="158"/>
                </a:lnTo>
                <a:lnTo>
                  <a:pt x="133" y="160"/>
                </a:lnTo>
                <a:lnTo>
                  <a:pt x="134" y="160"/>
                </a:lnTo>
                <a:lnTo>
                  <a:pt x="134" y="161"/>
                </a:lnTo>
                <a:lnTo>
                  <a:pt x="134" y="164"/>
                </a:lnTo>
                <a:lnTo>
                  <a:pt x="136" y="167"/>
                </a:lnTo>
                <a:close/>
                <a:moveTo>
                  <a:pt x="130" y="78"/>
                </a:moveTo>
                <a:lnTo>
                  <a:pt x="130" y="78"/>
                </a:lnTo>
                <a:lnTo>
                  <a:pt x="128" y="87"/>
                </a:lnTo>
                <a:lnTo>
                  <a:pt x="133" y="81"/>
                </a:lnTo>
                <a:lnTo>
                  <a:pt x="130" y="78"/>
                </a:lnTo>
                <a:close/>
                <a:moveTo>
                  <a:pt x="27" y="139"/>
                </a:moveTo>
                <a:lnTo>
                  <a:pt x="27" y="139"/>
                </a:lnTo>
                <a:lnTo>
                  <a:pt x="22" y="142"/>
                </a:lnTo>
                <a:lnTo>
                  <a:pt x="24" y="147"/>
                </a:lnTo>
                <a:lnTo>
                  <a:pt x="27" y="142"/>
                </a:lnTo>
                <a:lnTo>
                  <a:pt x="27" y="141"/>
                </a:lnTo>
                <a:lnTo>
                  <a:pt x="27" y="139"/>
                </a:lnTo>
                <a:close/>
                <a:moveTo>
                  <a:pt x="18" y="103"/>
                </a:moveTo>
                <a:lnTo>
                  <a:pt x="18" y="103"/>
                </a:lnTo>
                <a:lnTo>
                  <a:pt x="16" y="103"/>
                </a:lnTo>
                <a:lnTo>
                  <a:pt x="13" y="111"/>
                </a:lnTo>
                <a:lnTo>
                  <a:pt x="13" y="114"/>
                </a:lnTo>
                <a:lnTo>
                  <a:pt x="16" y="111"/>
                </a:lnTo>
                <a:lnTo>
                  <a:pt x="18" y="103"/>
                </a:lnTo>
                <a:close/>
                <a:moveTo>
                  <a:pt x="167" y="231"/>
                </a:moveTo>
                <a:lnTo>
                  <a:pt x="167" y="231"/>
                </a:lnTo>
                <a:lnTo>
                  <a:pt x="169" y="232"/>
                </a:lnTo>
                <a:lnTo>
                  <a:pt x="171" y="229"/>
                </a:lnTo>
                <a:lnTo>
                  <a:pt x="172" y="224"/>
                </a:lnTo>
                <a:lnTo>
                  <a:pt x="167" y="226"/>
                </a:lnTo>
                <a:lnTo>
                  <a:pt x="167" y="231"/>
                </a:lnTo>
                <a:close/>
                <a:moveTo>
                  <a:pt x="60" y="70"/>
                </a:moveTo>
                <a:lnTo>
                  <a:pt x="60" y="70"/>
                </a:lnTo>
                <a:lnTo>
                  <a:pt x="63" y="71"/>
                </a:lnTo>
                <a:lnTo>
                  <a:pt x="63" y="70"/>
                </a:lnTo>
                <a:lnTo>
                  <a:pt x="65" y="66"/>
                </a:lnTo>
                <a:lnTo>
                  <a:pt x="62" y="66"/>
                </a:lnTo>
                <a:lnTo>
                  <a:pt x="60" y="70"/>
                </a:lnTo>
                <a:close/>
                <a:moveTo>
                  <a:pt x="106" y="248"/>
                </a:moveTo>
                <a:lnTo>
                  <a:pt x="106" y="248"/>
                </a:lnTo>
                <a:lnTo>
                  <a:pt x="96" y="248"/>
                </a:lnTo>
                <a:lnTo>
                  <a:pt x="98" y="248"/>
                </a:lnTo>
                <a:lnTo>
                  <a:pt x="100" y="249"/>
                </a:lnTo>
                <a:lnTo>
                  <a:pt x="101" y="251"/>
                </a:lnTo>
                <a:lnTo>
                  <a:pt x="103" y="251"/>
                </a:lnTo>
                <a:lnTo>
                  <a:pt x="106" y="248"/>
                </a:lnTo>
                <a:close/>
                <a:moveTo>
                  <a:pt x="85" y="63"/>
                </a:moveTo>
                <a:lnTo>
                  <a:pt x="85" y="63"/>
                </a:lnTo>
                <a:lnTo>
                  <a:pt x="84" y="65"/>
                </a:lnTo>
                <a:lnTo>
                  <a:pt x="82" y="65"/>
                </a:lnTo>
                <a:lnTo>
                  <a:pt x="82" y="66"/>
                </a:lnTo>
                <a:lnTo>
                  <a:pt x="84" y="68"/>
                </a:lnTo>
                <a:lnTo>
                  <a:pt x="85" y="68"/>
                </a:lnTo>
                <a:lnTo>
                  <a:pt x="89" y="65"/>
                </a:lnTo>
                <a:lnTo>
                  <a:pt x="85" y="63"/>
                </a:lnTo>
                <a:close/>
                <a:moveTo>
                  <a:pt x="152" y="242"/>
                </a:moveTo>
                <a:lnTo>
                  <a:pt x="152" y="242"/>
                </a:lnTo>
                <a:lnTo>
                  <a:pt x="155" y="242"/>
                </a:lnTo>
                <a:lnTo>
                  <a:pt x="158" y="240"/>
                </a:lnTo>
                <a:lnTo>
                  <a:pt x="160" y="238"/>
                </a:lnTo>
                <a:lnTo>
                  <a:pt x="161" y="235"/>
                </a:lnTo>
                <a:lnTo>
                  <a:pt x="156" y="238"/>
                </a:lnTo>
                <a:lnTo>
                  <a:pt x="152" y="242"/>
                </a:lnTo>
                <a:close/>
                <a:moveTo>
                  <a:pt x="41" y="144"/>
                </a:moveTo>
                <a:lnTo>
                  <a:pt x="41" y="144"/>
                </a:lnTo>
                <a:lnTo>
                  <a:pt x="40" y="145"/>
                </a:lnTo>
                <a:lnTo>
                  <a:pt x="38" y="149"/>
                </a:lnTo>
                <a:lnTo>
                  <a:pt x="41" y="153"/>
                </a:lnTo>
                <a:lnTo>
                  <a:pt x="43" y="153"/>
                </a:lnTo>
                <a:lnTo>
                  <a:pt x="41" y="150"/>
                </a:lnTo>
                <a:lnTo>
                  <a:pt x="41" y="149"/>
                </a:lnTo>
                <a:lnTo>
                  <a:pt x="41" y="147"/>
                </a:lnTo>
                <a:lnTo>
                  <a:pt x="41" y="144"/>
                </a:lnTo>
                <a:close/>
                <a:moveTo>
                  <a:pt x="82" y="257"/>
                </a:moveTo>
                <a:lnTo>
                  <a:pt x="82" y="257"/>
                </a:lnTo>
                <a:lnTo>
                  <a:pt x="87" y="257"/>
                </a:lnTo>
                <a:lnTo>
                  <a:pt x="89" y="254"/>
                </a:lnTo>
                <a:lnTo>
                  <a:pt x="84" y="254"/>
                </a:lnTo>
                <a:lnTo>
                  <a:pt x="82" y="257"/>
                </a:lnTo>
                <a:close/>
                <a:moveTo>
                  <a:pt x="156" y="54"/>
                </a:moveTo>
                <a:lnTo>
                  <a:pt x="156" y="54"/>
                </a:lnTo>
                <a:lnTo>
                  <a:pt x="153" y="55"/>
                </a:lnTo>
                <a:lnTo>
                  <a:pt x="152" y="57"/>
                </a:lnTo>
                <a:lnTo>
                  <a:pt x="150" y="59"/>
                </a:lnTo>
                <a:lnTo>
                  <a:pt x="147" y="60"/>
                </a:lnTo>
                <a:lnTo>
                  <a:pt x="148" y="62"/>
                </a:lnTo>
                <a:lnTo>
                  <a:pt x="156" y="54"/>
                </a:lnTo>
                <a:close/>
                <a:moveTo>
                  <a:pt x="147" y="251"/>
                </a:moveTo>
                <a:lnTo>
                  <a:pt x="147" y="251"/>
                </a:lnTo>
                <a:lnTo>
                  <a:pt x="152" y="245"/>
                </a:lnTo>
                <a:lnTo>
                  <a:pt x="150" y="245"/>
                </a:lnTo>
                <a:lnTo>
                  <a:pt x="145" y="246"/>
                </a:lnTo>
                <a:lnTo>
                  <a:pt x="147" y="251"/>
                </a:lnTo>
                <a:close/>
                <a:moveTo>
                  <a:pt x="115" y="30"/>
                </a:moveTo>
                <a:lnTo>
                  <a:pt x="115" y="30"/>
                </a:lnTo>
                <a:lnTo>
                  <a:pt x="115" y="27"/>
                </a:lnTo>
                <a:lnTo>
                  <a:pt x="111" y="25"/>
                </a:lnTo>
                <a:lnTo>
                  <a:pt x="112" y="29"/>
                </a:lnTo>
                <a:lnTo>
                  <a:pt x="114" y="30"/>
                </a:lnTo>
                <a:lnTo>
                  <a:pt x="115" y="30"/>
                </a:lnTo>
                <a:close/>
                <a:moveTo>
                  <a:pt x="215" y="123"/>
                </a:moveTo>
                <a:lnTo>
                  <a:pt x="215" y="123"/>
                </a:lnTo>
                <a:lnTo>
                  <a:pt x="216" y="109"/>
                </a:lnTo>
                <a:lnTo>
                  <a:pt x="216" y="96"/>
                </a:lnTo>
                <a:lnTo>
                  <a:pt x="216" y="109"/>
                </a:lnTo>
                <a:lnTo>
                  <a:pt x="215" y="123"/>
                </a:lnTo>
                <a:close/>
                <a:moveTo>
                  <a:pt x="33" y="54"/>
                </a:moveTo>
                <a:lnTo>
                  <a:pt x="33" y="54"/>
                </a:lnTo>
                <a:lnTo>
                  <a:pt x="40" y="41"/>
                </a:lnTo>
                <a:lnTo>
                  <a:pt x="32" y="54"/>
                </a:lnTo>
                <a:lnTo>
                  <a:pt x="33" y="54"/>
                </a:lnTo>
                <a:close/>
                <a:moveTo>
                  <a:pt x="125" y="104"/>
                </a:moveTo>
                <a:lnTo>
                  <a:pt x="125" y="104"/>
                </a:lnTo>
                <a:lnTo>
                  <a:pt x="128" y="100"/>
                </a:lnTo>
                <a:lnTo>
                  <a:pt x="128" y="96"/>
                </a:lnTo>
                <a:lnTo>
                  <a:pt x="126" y="96"/>
                </a:lnTo>
                <a:lnTo>
                  <a:pt x="125" y="104"/>
                </a:lnTo>
                <a:close/>
                <a:moveTo>
                  <a:pt x="141" y="251"/>
                </a:moveTo>
                <a:lnTo>
                  <a:pt x="141" y="251"/>
                </a:lnTo>
                <a:lnTo>
                  <a:pt x="139" y="253"/>
                </a:lnTo>
                <a:lnTo>
                  <a:pt x="137" y="257"/>
                </a:lnTo>
                <a:lnTo>
                  <a:pt x="139" y="257"/>
                </a:lnTo>
                <a:lnTo>
                  <a:pt x="141" y="257"/>
                </a:lnTo>
                <a:lnTo>
                  <a:pt x="141" y="256"/>
                </a:lnTo>
                <a:lnTo>
                  <a:pt x="141" y="251"/>
                </a:lnTo>
                <a:close/>
                <a:moveTo>
                  <a:pt x="126" y="81"/>
                </a:moveTo>
                <a:lnTo>
                  <a:pt x="126" y="81"/>
                </a:lnTo>
                <a:lnTo>
                  <a:pt x="125" y="81"/>
                </a:lnTo>
                <a:lnTo>
                  <a:pt x="125" y="79"/>
                </a:lnTo>
                <a:lnTo>
                  <a:pt x="123" y="76"/>
                </a:lnTo>
                <a:lnTo>
                  <a:pt x="125" y="89"/>
                </a:lnTo>
                <a:lnTo>
                  <a:pt x="126" y="81"/>
                </a:lnTo>
                <a:close/>
                <a:moveTo>
                  <a:pt x="25" y="96"/>
                </a:moveTo>
                <a:lnTo>
                  <a:pt x="25" y="96"/>
                </a:lnTo>
                <a:lnTo>
                  <a:pt x="24" y="96"/>
                </a:lnTo>
                <a:lnTo>
                  <a:pt x="24" y="100"/>
                </a:lnTo>
                <a:lnTo>
                  <a:pt x="22" y="101"/>
                </a:lnTo>
                <a:lnTo>
                  <a:pt x="24" y="103"/>
                </a:lnTo>
                <a:lnTo>
                  <a:pt x="25" y="103"/>
                </a:lnTo>
                <a:lnTo>
                  <a:pt x="25" y="101"/>
                </a:lnTo>
                <a:lnTo>
                  <a:pt x="25" y="96"/>
                </a:lnTo>
                <a:close/>
                <a:moveTo>
                  <a:pt x="111" y="248"/>
                </a:moveTo>
                <a:lnTo>
                  <a:pt x="111" y="248"/>
                </a:lnTo>
                <a:lnTo>
                  <a:pt x="112" y="249"/>
                </a:lnTo>
                <a:lnTo>
                  <a:pt x="112" y="251"/>
                </a:lnTo>
                <a:lnTo>
                  <a:pt x="117" y="249"/>
                </a:lnTo>
                <a:lnTo>
                  <a:pt x="118" y="249"/>
                </a:lnTo>
                <a:lnTo>
                  <a:pt x="111" y="248"/>
                </a:lnTo>
                <a:close/>
                <a:moveTo>
                  <a:pt x="35" y="163"/>
                </a:moveTo>
                <a:lnTo>
                  <a:pt x="35" y="163"/>
                </a:lnTo>
                <a:lnTo>
                  <a:pt x="33" y="164"/>
                </a:lnTo>
                <a:lnTo>
                  <a:pt x="35" y="171"/>
                </a:lnTo>
                <a:lnTo>
                  <a:pt x="36" y="167"/>
                </a:lnTo>
                <a:lnTo>
                  <a:pt x="35" y="163"/>
                </a:lnTo>
                <a:close/>
                <a:moveTo>
                  <a:pt x="100" y="201"/>
                </a:moveTo>
                <a:lnTo>
                  <a:pt x="100" y="201"/>
                </a:lnTo>
                <a:lnTo>
                  <a:pt x="98" y="204"/>
                </a:lnTo>
                <a:lnTo>
                  <a:pt x="103" y="204"/>
                </a:lnTo>
                <a:lnTo>
                  <a:pt x="103" y="202"/>
                </a:lnTo>
                <a:lnTo>
                  <a:pt x="103" y="201"/>
                </a:lnTo>
                <a:lnTo>
                  <a:pt x="101" y="201"/>
                </a:lnTo>
                <a:lnTo>
                  <a:pt x="100" y="201"/>
                </a:lnTo>
                <a:close/>
                <a:moveTo>
                  <a:pt x="136" y="155"/>
                </a:moveTo>
                <a:lnTo>
                  <a:pt x="136" y="155"/>
                </a:lnTo>
                <a:lnTo>
                  <a:pt x="144" y="163"/>
                </a:lnTo>
                <a:lnTo>
                  <a:pt x="144" y="161"/>
                </a:lnTo>
                <a:lnTo>
                  <a:pt x="137" y="153"/>
                </a:lnTo>
                <a:lnTo>
                  <a:pt x="136" y="155"/>
                </a:lnTo>
                <a:close/>
                <a:moveTo>
                  <a:pt x="68" y="158"/>
                </a:moveTo>
                <a:lnTo>
                  <a:pt x="68" y="158"/>
                </a:lnTo>
                <a:lnTo>
                  <a:pt x="52" y="147"/>
                </a:lnTo>
                <a:lnTo>
                  <a:pt x="57" y="152"/>
                </a:lnTo>
                <a:lnTo>
                  <a:pt x="65" y="158"/>
                </a:lnTo>
                <a:lnTo>
                  <a:pt x="68" y="158"/>
                </a:lnTo>
                <a:close/>
                <a:moveTo>
                  <a:pt x="63" y="32"/>
                </a:moveTo>
                <a:lnTo>
                  <a:pt x="63" y="32"/>
                </a:lnTo>
                <a:lnTo>
                  <a:pt x="66" y="32"/>
                </a:lnTo>
                <a:lnTo>
                  <a:pt x="68" y="30"/>
                </a:lnTo>
                <a:lnTo>
                  <a:pt x="70" y="29"/>
                </a:lnTo>
                <a:lnTo>
                  <a:pt x="71" y="27"/>
                </a:lnTo>
                <a:lnTo>
                  <a:pt x="65" y="30"/>
                </a:lnTo>
                <a:lnTo>
                  <a:pt x="63" y="32"/>
                </a:lnTo>
                <a:close/>
                <a:moveTo>
                  <a:pt x="150" y="46"/>
                </a:moveTo>
                <a:lnTo>
                  <a:pt x="150" y="46"/>
                </a:lnTo>
                <a:lnTo>
                  <a:pt x="155" y="40"/>
                </a:lnTo>
                <a:lnTo>
                  <a:pt x="153" y="37"/>
                </a:lnTo>
                <a:lnTo>
                  <a:pt x="150" y="46"/>
                </a:lnTo>
                <a:close/>
                <a:moveTo>
                  <a:pt x="52" y="238"/>
                </a:moveTo>
                <a:lnTo>
                  <a:pt x="52" y="238"/>
                </a:lnTo>
                <a:lnTo>
                  <a:pt x="54" y="242"/>
                </a:lnTo>
                <a:lnTo>
                  <a:pt x="57" y="245"/>
                </a:lnTo>
                <a:lnTo>
                  <a:pt x="54" y="237"/>
                </a:lnTo>
                <a:lnTo>
                  <a:pt x="52" y="238"/>
                </a:lnTo>
                <a:close/>
                <a:moveTo>
                  <a:pt x="201" y="136"/>
                </a:moveTo>
                <a:lnTo>
                  <a:pt x="201" y="136"/>
                </a:lnTo>
                <a:lnTo>
                  <a:pt x="199" y="142"/>
                </a:lnTo>
                <a:lnTo>
                  <a:pt x="197" y="149"/>
                </a:lnTo>
                <a:lnTo>
                  <a:pt x="201" y="142"/>
                </a:lnTo>
                <a:lnTo>
                  <a:pt x="201" y="141"/>
                </a:lnTo>
                <a:lnTo>
                  <a:pt x="201" y="136"/>
                </a:lnTo>
                <a:close/>
                <a:moveTo>
                  <a:pt x="95" y="59"/>
                </a:moveTo>
                <a:lnTo>
                  <a:pt x="95" y="59"/>
                </a:lnTo>
                <a:lnTo>
                  <a:pt x="93" y="59"/>
                </a:lnTo>
                <a:lnTo>
                  <a:pt x="92" y="59"/>
                </a:lnTo>
                <a:lnTo>
                  <a:pt x="90" y="59"/>
                </a:lnTo>
                <a:lnTo>
                  <a:pt x="87" y="60"/>
                </a:lnTo>
                <a:lnTo>
                  <a:pt x="90" y="62"/>
                </a:lnTo>
                <a:lnTo>
                  <a:pt x="92" y="60"/>
                </a:lnTo>
                <a:lnTo>
                  <a:pt x="95" y="59"/>
                </a:lnTo>
                <a:close/>
                <a:moveTo>
                  <a:pt x="73" y="43"/>
                </a:moveTo>
                <a:lnTo>
                  <a:pt x="73" y="43"/>
                </a:lnTo>
                <a:lnTo>
                  <a:pt x="77" y="46"/>
                </a:lnTo>
                <a:lnTo>
                  <a:pt x="82" y="40"/>
                </a:lnTo>
                <a:lnTo>
                  <a:pt x="81" y="40"/>
                </a:lnTo>
                <a:lnTo>
                  <a:pt x="81" y="41"/>
                </a:lnTo>
                <a:lnTo>
                  <a:pt x="77" y="43"/>
                </a:lnTo>
                <a:lnTo>
                  <a:pt x="74" y="43"/>
                </a:lnTo>
                <a:lnTo>
                  <a:pt x="73" y="43"/>
                </a:lnTo>
                <a:close/>
                <a:moveTo>
                  <a:pt x="153" y="27"/>
                </a:moveTo>
                <a:lnTo>
                  <a:pt x="153" y="27"/>
                </a:lnTo>
                <a:lnTo>
                  <a:pt x="161" y="30"/>
                </a:lnTo>
                <a:lnTo>
                  <a:pt x="161" y="29"/>
                </a:lnTo>
                <a:lnTo>
                  <a:pt x="158" y="27"/>
                </a:lnTo>
                <a:lnTo>
                  <a:pt x="156" y="25"/>
                </a:lnTo>
                <a:lnTo>
                  <a:pt x="153" y="27"/>
                </a:lnTo>
                <a:close/>
                <a:moveTo>
                  <a:pt x="193" y="52"/>
                </a:moveTo>
                <a:lnTo>
                  <a:pt x="193" y="52"/>
                </a:lnTo>
                <a:lnTo>
                  <a:pt x="196" y="57"/>
                </a:lnTo>
                <a:lnTo>
                  <a:pt x="199" y="60"/>
                </a:lnTo>
                <a:lnTo>
                  <a:pt x="194" y="51"/>
                </a:lnTo>
                <a:lnTo>
                  <a:pt x="193" y="52"/>
                </a:lnTo>
                <a:close/>
                <a:moveTo>
                  <a:pt x="130" y="253"/>
                </a:moveTo>
                <a:lnTo>
                  <a:pt x="130" y="253"/>
                </a:lnTo>
                <a:lnTo>
                  <a:pt x="123" y="253"/>
                </a:lnTo>
                <a:lnTo>
                  <a:pt x="125" y="257"/>
                </a:lnTo>
                <a:lnTo>
                  <a:pt x="130" y="253"/>
                </a:lnTo>
                <a:close/>
                <a:moveTo>
                  <a:pt x="59" y="183"/>
                </a:moveTo>
                <a:lnTo>
                  <a:pt x="59" y="183"/>
                </a:lnTo>
                <a:lnTo>
                  <a:pt x="51" y="190"/>
                </a:lnTo>
                <a:lnTo>
                  <a:pt x="51" y="191"/>
                </a:lnTo>
                <a:lnTo>
                  <a:pt x="52" y="191"/>
                </a:lnTo>
                <a:lnTo>
                  <a:pt x="54" y="190"/>
                </a:lnTo>
                <a:lnTo>
                  <a:pt x="55" y="190"/>
                </a:lnTo>
                <a:lnTo>
                  <a:pt x="59" y="183"/>
                </a:lnTo>
                <a:close/>
                <a:moveTo>
                  <a:pt x="175" y="149"/>
                </a:moveTo>
                <a:lnTo>
                  <a:pt x="175" y="149"/>
                </a:lnTo>
                <a:lnTo>
                  <a:pt x="172" y="152"/>
                </a:lnTo>
                <a:lnTo>
                  <a:pt x="171" y="153"/>
                </a:lnTo>
                <a:lnTo>
                  <a:pt x="167" y="153"/>
                </a:lnTo>
                <a:lnTo>
                  <a:pt x="166" y="155"/>
                </a:lnTo>
                <a:lnTo>
                  <a:pt x="169" y="155"/>
                </a:lnTo>
                <a:lnTo>
                  <a:pt x="172" y="153"/>
                </a:lnTo>
                <a:lnTo>
                  <a:pt x="175" y="149"/>
                </a:lnTo>
                <a:close/>
                <a:moveTo>
                  <a:pt x="115" y="10"/>
                </a:moveTo>
                <a:lnTo>
                  <a:pt x="115" y="10"/>
                </a:lnTo>
                <a:lnTo>
                  <a:pt x="106" y="10"/>
                </a:lnTo>
                <a:lnTo>
                  <a:pt x="104" y="11"/>
                </a:lnTo>
                <a:lnTo>
                  <a:pt x="106" y="11"/>
                </a:lnTo>
                <a:lnTo>
                  <a:pt x="109" y="11"/>
                </a:lnTo>
                <a:lnTo>
                  <a:pt x="112" y="11"/>
                </a:lnTo>
                <a:lnTo>
                  <a:pt x="115" y="10"/>
                </a:lnTo>
                <a:close/>
                <a:moveTo>
                  <a:pt x="71" y="33"/>
                </a:moveTo>
                <a:lnTo>
                  <a:pt x="71" y="33"/>
                </a:lnTo>
                <a:lnTo>
                  <a:pt x="71" y="37"/>
                </a:lnTo>
                <a:lnTo>
                  <a:pt x="70" y="38"/>
                </a:lnTo>
                <a:lnTo>
                  <a:pt x="76" y="35"/>
                </a:lnTo>
                <a:lnTo>
                  <a:pt x="76" y="33"/>
                </a:lnTo>
                <a:lnTo>
                  <a:pt x="71" y="33"/>
                </a:lnTo>
                <a:close/>
                <a:moveTo>
                  <a:pt x="201" y="79"/>
                </a:moveTo>
                <a:lnTo>
                  <a:pt x="201" y="79"/>
                </a:lnTo>
                <a:lnTo>
                  <a:pt x="197" y="82"/>
                </a:lnTo>
                <a:lnTo>
                  <a:pt x="199" y="85"/>
                </a:lnTo>
                <a:lnTo>
                  <a:pt x="201" y="84"/>
                </a:lnTo>
                <a:lnTo>
                  <a:pt x="201" y="79"/>
                </a:lnTo>
                <a:close/>
                <a:moveTo>
                  <a:pt x="89" y="152"/>
                </a:moveTo>
                <a:lnTo>
                  <a:pt x="89" y="152"/>
                </a:lnTo>
                <a:lnTo>
                  <a:pt x="85" y="155"/>
                </a:lnTo>
                <a:lnTo>
                  <a:pt x="82" y="156"/>
                </a:lnTo>
                <a:lnTo>
                  <a:pt x="79" y="158"/>
                </a:lnTo>
                <a:lnTo>
                  <a:pt x="82" y="158"/>
                </a:lnTo>
                <a:lnTo>
                  <a:pt x="85" y="156"/>
                </a:lnTo>
                <a:lnTo>
                  <a:pt x="89" y="152"/>
                </a:lnTo>
                <a:close/>
                <a:moveTo>
                  <a:pt x="62" y="227"/>
                </a:moveTo>
                <a:lnTo>
                  <a:pt x="62" y="227"/>
                </a:lnTo>
                <a:lnTo>
                  <a:pt x="60" y="212"/>
                </a:lnTo>
                <a:lnTo>
                  <a:pt x="60" y="216"/>
                </a:lnTo>
                <a:lnTo>
                  <a:pt x="62" y="226"/>
                </a:lnTo>
                <a:lnTo>
                  <a:pt x="62" y="227"/>
                </a:lnTo>
                <a:close/>
                <a:moveTo>
                  <a:pt x="96" y="177"/>
                </a:moveTo>
                <a:lnTo>
                  <a:pt x="96" y="177"/>
                </a:lnTo>
                <a:lnTo>
                  <a:pt x="93" y="182"/>
                </a:lnTo>
                <a:lnTo>
                  <a:pt x="92" y="185"/>
                </a:lnTo>
                <a:lnTo>
                  <a:pt x="92" y="186"/>
                </a:lnTo>
                <a:lnTo>
                  <a:pt x="93" y="183"/>
                </a:lnTo>
                <a:lnTo>
                  <a:pt x="96" y="177"/>
                </a:lnTo>
                <a:close/>
                <a:moveTo>
                  <a:pt x="40" y="137"/>
                </a:moveTo>
                <a:lnTo>
                  <a:pt x="40" y="137"/>
                </a:lnTo>
                <a:lnTo>
                  <a:pt x="35" y="133"/>
                </a:lnTo>
                <a:lnTo>
                  <a:pt x="36" y="141"/>
                </a:lnTo>
                <a:lnTo>
                  <a:pt x="40" y="137"/>
                </a:lnTo>
                <a:close/>
                <a:moveTo>
                  <a:pt x="85" y="76"/>
                </a:moveTo>
                <a:lnTo>
                  <a:pt x="85" y="76"/>
                </a:lnTo>
                <a:lnTo>
                  <a:pt x="84" y="74"/>
                </a:lnTo>
                <a:lnTo>
                  <a:pt x="82" y="74"/>
                </a:lnTo>
                <a:lnTo>
                  <a:pt x="81" y="76"/>
                </a:lnTo>
                <a:lnTo>
                  <a:pt x="84" y="78"/>
                </a:lnTo>
                <a:lnTo>
                  <a:pt x="87" y="79"/>
                </a:lnTo>
                <a:lnTo>
                  <a:pt x="85" y="76"/>
                </a:lnTo>
                <a:close/>
                <a:moveTo>
                  <a:pt x="178" y="65"/>
                </a:moveTo>
                <a:lnTo>
                  <a:pt x="178" y="65"/>
                </a:lnTo>
                <a:lnTo>
                  <a:pt x="183" y="59"/>
                </a:lnTo>
                <a:lnTo>
                  <a:pt x="183" y="57"/>
                </a:lnTo>
                <a:lnTo>
                  <a:pt x="180" y="60"/>
                </a:lnTo>
                <a:lnTo>
                  <a:pt x="178" y="65"/>
                </a:lnTo>
                <a:close/>
                <a:moveTo>
                  <a:pt x="21" y="134"/>
                </a:moveTo>
                <a:lnTo>
                  <a:pt x="21" y="134"/>
                </a:lnTo>
                <a:lnTo>
                  <a:pt x="24" y="131"/>
                </a:lnTo>
                <a:lnTo>
                  <a:pt x="24" y="130"/>
                </a:lnTo>
                <a:lnTo>
                  <a:pt x="22" y="128"/>
                </a:lnTo>
                <a:lnTo>
                  <a:pt x="21" y="130"/>
                </a:lnTo>
                <a:lnTo>
                  <a:pt x="21" y="134"/>
                </a:lnTo>
                <a:close/>
                <a:moveTo>
                  <a:pt x="29" y="144"/>
                </a:moveTo>
                <a:lnTo>
                  <a:pt x="29" y="144"/>
                </a:lnTo>
                <a:lnTo>
                  <a:pt x="29" y="145"/>
                </a:lnTo>
                <a:lnTo>
                  <a:pt x="27" y="149"/>
                </a:lnTo>
                <a:lnTo>
                  <a:pt x="27" y="150"/>
                </a:lnTo>
                <a:lnTo>
                  <a:pt x="29" y="149"/>
                </a:lnTo>
                <a:lnTo>
                  <a:pt x="30" y="147"/>
                </a:lnTo>
                <a:lnTo>
                  <a:pt x="29" y="144"/>
                </a:lnTo>
                <a:close/>
                <a:moveTo>
                  <a:pt x="118" y="253"/>
                </a:moveTo>
                <a:lnTo>
                  <a:pt x="118" y="253"/>
                </a:lnTo>
                <a:lnTo>
                  <a:pt x="117" y="254"/>
                </a:lnTo>
                <a:lnTo>
                  <a:pt x="115" y="256"/>
                </a:lnTo>
                <a:lnTo>
                  <a:pt x="117" y="259"/>
                </a:lnTo>
                <a:lnTo>
                  <a:pt x="118" y="259"/>
                </a:lnTo>
                <a:lnTo>
                  <a:pt x="118" y="256"/>
                </a:lnTo>
                <a:lnTo>
                  <a:pt x="118" y="253"/>
                </a:lnTo>
                <a:close/>
                <a:moveTo>
                  <a:pt x="160" y="156"/>
                </a:moveTo>
                <a:lnTo>
                  <a:pt x="160" y="156"/>
                </a:lnTo>
                <a:lnTo>
                  <a:pt x="158" y="155"/>
                </a:lnTo>
                <a:lnTo>
                  <a:pt x="150" y="150"/>
                </a:lnTo>
                <a:lnTo>
                  <a:pt x="155" y="153"/>
                </a:lnTo>
                <a:lnTo>
                  <a:pt x="160" y="156"/>
                </a:lnTo>
                <a:close/>
                <a:moveTo>
                  <a:pt x="85" y="249"/>
                </a:moveTo>
                <a:lnTo>
                  <a:pt x="85" y="249"/>
                </a:lnTo>
                <a:lnTo>
                  <a:pt x="92" y="251"/>
                </a:lnTo>
                <a:lnTo>
                  <a:pt x="93" y="251"/>
                </a:lnTo>
                <a:lnTo>
                  <a:pt x="93" y="249"/>
                </a:lnTo>
                <a:lnTo>
                  <a:pt x="93" y="248"/>
                </a:lnTo>
                <a:lnTo>
                  <a:pt x="85" y="249"/>
                </a:lnTo>
                <a:close/>
                <a:moveTo>
                  <a:pt x="87" y="191"/>
                </a:moveTo>
                <a:lnTo>
                  <a:pt x="87" y="191"/>
                </a:lnTo>
                <a:lnTo>
                  <a:pt x="87" y="193"/>
                </a:lnTo>
                <a:lnTo>
                  <a:pt x="87" y="196"/>
                </a:lnTo>
                <a:lnTo>
                  <a:pt x="89" y="196"/>
                </a:lnTo>
                <a:lnTo>
                  <a:pt x="90" y="196"/>
                </a:lnTo>
                <a:lnTo>
                  <a:pt x="87" y="191"/>
                </a:lnTo>
                <a:close/>
                <a:moveTo>
                  <a:pt x="117" y="18"/>
                </a:moveTo>
                <a:lnTo>
                  <a:pt x="117" y="18"/>
                </a:lnTo>
                <a:lnTo>
                  <a:pt x="117" y="14"/>
                </a:lnTo>
                <a:lnTo>
                  <a:pt x="114" y="14"/>
                </a:lnTo>
                <a:lnTo>
                  <a:pt x="112" y="16"/>
                </a:lnTo>
                <a:lnTo>
                  <a:pt x="117" y="18"/>
                </a:lnTo>
                <a:close/>
                <a:moveTo>
                  <a:pt x="111" y="142"/>
                </a:moveTo>
                <a:lnTo>
                  <a:pt x="111" y="142"/>
                </a:lnTo>
                <a:lnTo>
                  <a:pt x="112" y="141"/>
                </a:lnTo>
                <a:lnTo>
                  <a:pt x="114" y="139"/>
                </a:lnTo>
                <a:lnTo>
                  <a:pt x="114" y="137"/>
                </a:lnTo>
                <a:lnTo>
                  <a:pt x="114" y="136"/>
                </a:lnTo>
                <a:lnTo>
                  <a:pt x="111" y="137"/>
                </a:lnTo>
                <a:lnTo>
                  <a:pt x="111" y="139"/>
                </a:lnTo>
                <a:lnTo>
                  <a:pt x="111" y="142"/>
                </a:lnTo>
                <a:close/>
                <a:moveTo>
                  <a:pt x="24" y="85"/>
                </a:moveTo>
                <a:lnTo>
                  <a:pt x="24" y="85"/>
                </a:lnTo>
                <a:lnTo>
                  <a:pt x="22" y="85"/>
                </a:lnTo>
                <a:lnTo>
                  <a:pt x="22" y="89"/>
                </a:lnTo>
                <a:lnTo>
                  <a:pt x="21" y="93"/>
                </a:lnTo>
                <a:lnTo>
                  <a:pt x="24" y="89"/>
                </a:lnTo>
                <a:lnTo>
                  <a:pt x="24" y="85"/>
                </a:lnTo>
                <a:close/>
                <a:moveTo>
                  <a:pt x="49" y="32"/>
                </a:moveTo>
                <a:lnTo>
                  <a:pt x="49" y="32"/>
                </a:lnTo>
                <a:lnTo>
                  <a:pt x="46" y="33"/>
                </a:lnTo>
                <a:lnTo>
                  <a:pt x="46" y="35"/>
                </a:lnTo>
                <a:lnTo>
                  <a:pt x="43" y="41"/>
                </a:lnTo>
                <a:lnTo>
                  <a:pt x="49" y="32"/>
                </a:lnTo>
                <a:close/>
                <a:moveTo>
                  <a:pt x="71" y="71"/>
                </a:moveTo>
                <a:lnTo>
                  <a:pt x="71" y="71"/>
                </a:lnTo>
                <a:lnTo>
                  <a:pt x="71" y="73"/>
                </a:lnTo>
                <a:lnTo>
                  <a:pt x="79" y="74"/>
                </a:lnTo>
                <a:lnTo>
                  <a:pt x="77" y="73"/>
                </a:lnTo>
                <a:lnTo>
                  <a:pt x="71" y="71"/>
                </a:lnTo>
                <a:close/>
                <a:moveTo>
                  <a:pt x="118" y="125"/>
                </a:moveTo>
                <a:lnTo>
                  <a:pt x="118" y="125"/>
                </a:lnTo>
                <a:lnTo>
                  <a:pt x="125" y="131"/>
                </a:lnTo>
                <a:lnTo>
                  <a:pt x="126" y="131"/>
                </a:lnTo>
                <a:lnTo>
                  <a:pt x="120" y="123"/>
                </a:lnTo>
                <a:lnTo>
                  <a:pt x="118" y="125"/>
                </a:lnTo>
                <a:close/>
                <a:moveTo>
                  <a:pt x="148" y="261"/>
                </a:moveTo>
                <a:lnTo>
                  <a:pt x="148" y="261"/>
                </a:lnTo>
                <a:lnTo>
                  <a:pt x="144" y="261"/>
                </a:lnTo>
                <a:lnTo>
                  <a:pt x="145" y="264"/>
                </a:lnTo>
                <a:lnTo>
                  <a:pt x="147" y="264"/>
                </a:lnTo>
                <a:lnTo>
                  <a:pt x="148" y="261"/>
                </a:lnTo>
                <a:close/>
                <a:moveTo>
                  <a:pt x="90" y="66"/>
                </a:moveTo>
                <a:lnTo>
                  <a:pt x="90" y="66"/>
                </a:lnTo>
                <a:lnTo>
                  <a:pt x="87" y="70"/>
                </a:lnTo>
                <a:lnTo>
                  <a:pt x="92" y="71"/>
                </a:lnTo>
                <a:lnTo>
                  <a:pt x="93" y="68"/>
                </a:lnTo>
                <a:lnTo>
                  <a:pt x="92" y="68"/>
                </a:lnTo>
                <a:lnTo>
                  <a:pt x="90" y="66"/>
                </a:lnTo>
                <a:close/>
                <a:moveTo>
                  <a:pt x="77" y="190"/>
                </a:moveTo>
                <a:lnTo>
                  <a:pt x="77" y="190"/>
                </a:lnTo>
                <a:lnTo>
                  <a:pt x="77" y="182"/>
                </a:lnTo>
                <a:lnTo>
                  <a:pt x="76" y="185"/>
                </a:lnTo>
                <a:lnTo>
                  <a:pt x="77" y="190"/>
                </a:lnTo>
                <a:close/>
                <a:moveTo>
                  <a:pt x="49" y="231"/>
                </a:moveTo>
                <a:lnTo>
                  <a:pt x="49" y="231"/>
                </a:lnTo>
                <a:lnTo>
                  <a:pt x="51" y="227"/>
                </a:lnTo>
                <a:lnTo>
                  <a:pt x="51" y="226"/>
                </a:lnTo>
                <a:lnTo>
                  <a:pt x="48" y="223"/>
                </a:lnTo>
                <a:lnTo>
                  <a:pt x="49" y="231"/>
                </a:lnTo>
                <a:close/>
                <a:moveTo>
                  <a:pt x="59" y="82"/>
                </a:moveTo>
                <a:lnTo>
                  <a:pt x="59" y="82"/>
                </a:lnTo>
                <a:lnTo>
                  <a:pt x="57" y="82"/>
                </a:lnTo>
                <a:lnTo>
                  <a:pt x="54" y="82"/>
                </a:lnTo>
                <a:lnTo>
                  <a:pt x="51" y="87"/>
                </a:lnTo>
                <a:lnTo>
                  <a:pt x="59" y="82"/>
                </a:lnTo>
                <a:close/>
                <a:moveTo>
                  <a:pt x="92" y="73"/>
                </a:moveTo>
                <a:lnTo>
                  <a:pt x="92" y="73"/>
                </a:lnTo>
                <a:lnTo>
                  <a:pt x="85" y="71"/>
                </a:lnTo>
                <a:lnTo>
                  <a:pt x="85" y="73"/>
                </a:lnTo>
                <a:lnTo>
                  <a:pt x="87" y="74"/>
                </a:lnTo>
                <a:lnTo>
                  <a:pt x="89" y="74"/>
                </a:lnTo>
                <a:lnTo>
                  <a:pt x="90" y="74"/>
                </a:lnTo>
                <a:lnTo>
                  <a:pt x="92" y="76"/>
                </a:lnTo>
                <a:lnTo>
                  <a:pt x="92" y="73"/>
                </a:lnTo>
                <a:close/>
                <a:moveTo>
                  <a:pt x="142" y="32"/>
                </a:moveTo>
                <a:lnTo>
                  <a:pt x="142" y="32"/>
                </a:lnTo>
                <a:lnTo>
                  <a:pt x="139" y="35"/>
                </a:lnTo>
                <a:lnTo>
                  <a:pt x="139" y="37"/>
                </a:lnTo>
                <a:lnTo>
                  <a:pt x="141" y="37"/>
                </a:lnTo>
                <a:lnTo>
                  <a:pt x="142" y="37"/>
                </a:lnTo>
                <a:lnTo>
                  <a:pt x="144" y="35"/>
                </a:lnTo>
                <a:lnTo>
                  <a:pt x="142" y="33"/>
                </a:lnTo>
                <a:lnTo>
                  <a:pt x="142" y="32"/>
                </a:lnTo>
                <a:close/>
                <a:moveTo>
                  <a:pt x="59" y="60"/>
                </a:moveTo>
                <a:lnTo>
                  <a:pt x="59" y="60"/>
                </a:lnTo>
                <a:lnTo>
                  <a:pt x="55" y="65"/>
                </a:lnTo>
                <a:lnTo>
                  <a:pt x="57" y="63"/>
                </a:lnTo>
                <a:lnTo>
                  <a:pt x="59" y="63"/>
                </a:lnTo>
                <a:lnTo>
                  <a:pt x="60" y="62"/>
                </a:lnTo>
                <a:lnTo>
                  <a:pt x="60" y="60"/>
                </a:lnTo>
                <a:lnTo>
                  <a:pt x="59" y="60"/>
                </a:lnTo>
                <a:close/>
                <a:moveTo>
                  <a:pt x="197" y="49"/>
                </a:moveTo>
                <a:lnTo>
                  <a:pt x="197" y="49"/>
                </a:lnTo>
                <a:lnTo>
                  <a:pt x="197" y="52"/>
                </a:lnTo>
                <a:lnTo>
                  <a:pt x="202" y="59"/>
                </a:lnTo>
                <a:lnTo>
                  <a:pt x="204" y="59"/>
                </a:lnTo>
                <a:lnTo>
                  <a:pt x="201" y="54"/>
                </a:lnTo>
                <a:lnTo>
                  <a:pt x="197" y="49"/>
                </a:lnTo>
                <a:close/>
                <a:moveTo>
                  <a:pt x="136" y="16"/>
                </a:moveTo>
                <a:lnTo>
                  <a:pt x="136" y="16"/>
                </a:lnTo>
                <a:lnTo>
                  <a:pt x="144" y="18"/>
                </a:lnTo>
                <a:lnTo>
                  <a:pt x="136" y="14"/>
                </a:lnTo>
                <a:lnTo>
                  <a:pt x="136" y="16"/>
                </a:lnTo>
                <a:close/>
                <a:moveTo>
                  <a:pt x="117" y="267"/>
                </a:moveTo>
                <a:lnTo>
                  <a:pt x="117" y="267"/>
                </a:lnTo>
                <a:lnTo>
                  <a:pt x="117" y="265"/>
                </a:lnTo>
                <a:lnTo>
                  <a:pt x="117" y="264"/>
                </a:lnTo>
                <a:lnTo>
                  <a:pt x="111" y="265"/>
                </a:lnTo>
                <a:lnTo>
                  <a:pt x="117" y="267"/>
                </a:lnTo>
                <a:close/>
                <a:moveTo>
                  <a:pt x="115" y="142"/>
                </a:moveTo>
                <a:lnTo>
                  <a:pt x="115" y="142"/>
                </a:lnTo>
                <a:lnTo>
                  <a:pt x="114" y="142"/>
                </a:lnTo>
                <a:lnTo>
                  <a:pt x="114" y="145"/>
                </a:lnTo>
                <a:lnTo>
                  <a:pt x="115" y="147"/>
                </a:lnTo>
                <a:lnTo>
                  <a:pt x="118" y="145"/>
                </a:lnTo>
                <a:lnTo>
                  <a:pt x="115" y="144"/>
                </a:lnTo>
                <a:lnTo>
                  <a:pt x="115" y="142"/>
                </a:lnTo>
                <a:close/>
                <a:moveTo>
                  <a:pt x="185" y="161"/>
                </a:moveTo>
                <a:lnTo>
                  <a:pt x="185" y="161"/>
                </a:lnTo>
                <a:lnTo>
                  <a:pt x="182" y="164"/>
                </a:lnTo>
                <a:lnTo>
                  <a:pt x="182" y="166"/>
                </a:lnTo>
                <a:lnTo>
                  <a:pt x="185" y="166"/>
                </a:lnTo>
                <a:lnTo>
                  <a:pt x="185" y="161"/>
                </a:lnTo>
                <a:close/>
                <a:moveTo>
                  <a:pt x="150" y="268"/>
                </a:moveTo>
                <a:lnTo>
                  <a:pt x="150" y="268"/>
                </a:lnTo>
                <a:lnTo>
                  <a:pt x="158" y="267"/>
                </a:lnTo>
                <a:lnTo>
                  <a:pt x="155" y="265"/>
                </a:lnTo>
                <a:lnTo>
                  <a:pt x="150" y="268"/>
                </a:lnTo>
                <a:close/>
                <a:moveTo>
                  <a:pt x="201" y="153"/>
                </a:moveTo>
                <a:lnTo>
                  <a:pt x="201" y="153"/>
                </a:lnTo>
                <a:lnTo>
                  <a:pt x="199" y="155"/>
                </a:lnTo>
                <a:lnTo>
                  <a:pt x="199" y="156"/>
                </a:lnTo>
                <a:lnTo>
                  <a:pt x="196" y="163"/>
                </a:lnTo>
                <a:lnTo>
                  <a:pt x="199" y="158"/>
                </a:lnTo>
                <a:lnTo>
                  <a:pt x="201" y="153"/>
                </a:lnTo>
                <a:close/>
                <a:moveTo>
                  <a:pt x="11" y="142"/>
                </a:moveTo>
                <a:lnTo>
                  <a:pt x="11" y="142"/>
                </a:lnTo>
                <a:lnTo>
                  <a:pt x="11" y="144"/>
                </a:lnTo>
                <a:lnTo>
                  <a:pt x="14" y="153"/>
                </a:lnTo>
                <a:lnTo>
                  <a:pt x="16" y="153"/>
                </a:lnTo>
                <a:lnTo>
                  <a:pt x="11" y="142"/>
                </a:lnTo>
                <a:close/>
                <a:moveTo>
                  <a:pt x="76" y="40"/>
                </a:moveTo>
                <a:lnTo>
                  <a:pt x="76" y="40"/>
                </a:lnTo>
                <a:lnTo>
                  <a:pt x="82" y="35"/>
                </a:lnTo>
                <a:lnTo>
                  <a:pt x="77" y="37"/>
                </a:lnTo>
                <a:lnTo>
                  <a:pt x="76" y="40"/>
                </a:lnTo>
                <a:close/>
                <a:moveTo>
                  <a:pt x="167" y="74"/>
                </a:moveTo>
                <a:lnTo>
                  <a:pt x="167" y="74"/>
                </a:lnTo>
                <a:lnTo>
                  <a:pt x="172" y="76"/>
                </a:lnTo>
                <a:lnTo>
                  <a:pt x="175" y="78"/>
                </a:lnTo>
                <a:lnTo>
                  <a:pt x="177" y="79"/>
                </a:lnTo>
                <a:lnTo>
                  <a:pt x="169" y="73"/>
                </a:lnTo>
                <a:lnTo>
                  <a:pt x="167" y="74"/>
                </a:lnTo>
                <a:close/>
                <a:moveTo>
                  <a:pt x="142" y="191"/>
                </a:moveTo>
                <a:lnTo>
                  <a:pt x="142" y="191"/>
                </a:lnTo>
                <a:lnTo>
                  <a:pt x="141" y="183"/>
                </a:lnTo>
                <a:lnTo>
                  <a:pt x="141" y="185"/>
                </a:lnTo>
                <a:lnTo>
                  <a:pt x="141" y="188"/>
                </a:lnTo>
                <a:lnTo>
                  <a:pt x="141" y="191"/>
                </a:lnTo>
                <a:lnTo>
                  <a:pt x="142" y="191"/>
                </a:lnTo>
                <a:close/>
                <a:moveTo>
                  <a:pt x="41" y="161"/>
                </a:moveTo>
                <a:lnTo>
                  <a:pt x="41" y="161"/>
                </a:lnTo>
                <a:lnTo>
                  <a:pt x="40" y="160"/>
                </a:lnTo>
                <a:lnTo>
                  <a:pt x="38" y="161"/>
                </a:lnTo>
                <a:lnTo>
                  <a:pt x="38" y="164"/>
                </a:lnTo>
                <a:lnTo>
                  <a:pt x="41" y="161"/>
                </a:lnTo>
                <a:close/>
                <a:moveTo>
                  <a:pt x="111" y="22"/>
                </a:moveTo>
                <a:lnTo>
                  <a:pt x="111" y="22"/>
                </a:lnTo>
                <a:lnTo>
                  <a:pt x="117" y="25"/>
                </a:lnTo>
                <a:lnTo>
                  <a:pt x="117" y="22"/>
                </a:lnTo>
                <a:lnTo>
                  <a:pt x="111" y="22"/>
                </a:lnTo>
                <a:close/>
                <a:moveTo>
                  <a:pt x="27" y="107"/>
                </a:moveTo>
                <a:lnTo>
                  <a:pt x="27" y="107"/>
                </a:lnTo>
                <a:lnTo>
                  <a:pt x="27" y="109"/>
                </a:lnTo>
                <a:lnTo>
                  <a:pt x="27" y="111"/>
                </a:lnTo>
                <a:lnTo>
                  <a:pt x="29" y="115"/>
                </a:lnTo>
                <a:lnTo>
                  <a:pt x="29" y="117"/>
                </a:lnTo>
                <a:lnTo>
                  <a:pt x="27" y="107"/>
                </a:lnTo>
                <a:close/>
                <a:moveTo>
                  <a:pt x="18" y="93"/>
                </a:moveTo>
                <a:lnTo>
                  <a:pt x="18" y="93"/>
                </a:lnTo>
                <a:lnTo>
                  <a:pt x="18" y="92"/>
                </a:lnTo>
                <a:lnTo>
                  <a:pt x="14" y="96"/>
                </a:lnTo>
                <a:lnTo>
                  <a:pt x="14" y="100"/>
                </a:lnTo>
                <a:lnTo>
                  <a:pt x="14" y="101"/>
                </a:lnTo>
                <a:lnTo>
                  <a:pt x="18" y="93"/>
                </a:lnTo>
                <a:close/>
                <a:moveTo>
                  <a:pt x="207" y="82"/>
                </a:moveTo>
                <a:lnTo>
                  <a:pt x="207" y="82"/>
                </a:lnTo>
                <a:lnTo>
                  <a:pt x="205" y="73"/>
                </a:lnTo>
                <a:lnTo>
                  <a:pt x="204" y="74"/>
                </a:lnTo>
                <a:lnTo>
                  <a:pt x="205" y="78"/>
                </a:lnTo>
                <a:lnTo>
                  <a:pt x="205" y="79"/>
                </a:lnTo>
                <a:lnTo>
                  <a:pt x="207" y="82"/>
                </a:lnTo>
                <a:close/>
                <a:moveTo>
                  <a:pt x="115" y="205"/>
                </a:moveTo>
                <a:lnTo>
                  <a:pt x="115" y="205"/>
                </a:lnTo>
                <a:lnTo>
                  <a:pt x="115" y="204"/>
                </a:lnTo>
                <a:lnTo>
                  <a:pt x="112" y="202"/>
                </a:lnTo>
                <a:lnTo>
                  <a:pt x="111" y="204"/>
                </a:lnTo>
                <a:lnTo>
                  <a:pt x="114" y="205"/>
                </a:lnTo>
                <a:lnTo>
                  <a:pt x="115" y="205"/>
                </a:lnTo>
                <a:close/>
                <a:moveTo>
                  <a:pt x="6" y="107"/>
                </a:moveTo>
                <a:lnTo>
                  <a:pt x="6" y="107"/>
                </a:lnTo>
                <a:lnTo>
                  <a:pt x="6" y="92"/>
                </a:lnTo>
                <a:lnTo>
                  <a:pt x="6" y="100"/>
                </a:lnTo>
                <a:lnTo>
                  <a:pt x="6" y="107"/>
                </a:lnTo>
                <a:close/>
                <a:moveTo>
                  <a:pt x="106" y="254"/>
                </a:moveTo>
                <a:lnTo>
                  <a:pt x="106" y="254"/>
                </a:lnTo>
                <a:lnTo>
                  <a:pt x="104" y="254"/>
                </a:lnTo>
                <a:lnTo>
                  <a:pt x="103" y="256"/>
                </a:lnTo>
                <a:lnTo>
                  <a:pt x="104" y="259"/>
                </a:lnTo>
                <a:lnTo>
                  <a:pt x="106" y="254"/>
                </a:lnTo>
                <a:close/>
                <a:moveTo>
                  <a:pt x="89" y="201"/>
                </a:moveTo>
                <a:lnTo>
                  <a:pt x="89" y="201"/>
                </a:lnTo>
                <a:lnTo>
                  <a:pt x="93" y="204"/>
                </a:lnTo>
                <a:lnTo>
                  <a:pt x="92" y="201"/>
                </a:lnTo>
                <a:lnTo>
                  <a:pt x="89" y="201"/>
                </a:lnTo>
                <a:close/>
                <a:moveTo>
                  <a:pt x="133" y="142"/>
                </a:moveTo>
                <a:lnTo>
                  <a:pt x="133" y="142"/>
                </a:lnTo>
                <a:lnTo>
                  <a:pt x="131" y="139"/>
                </a:lnTo>
                <a:lnTo>
                  <a:pt x="126" y="134"/>
                </a:lnTo>
                <a:lnTo>
                  <a:pt x="125" y="134"/>
                </a:lnTo>
                <a:lnTo>
                  <a:pt x="133" y="142"/>
                </a:lnTo>
                <a:close/>
                <a:moveTo>
                  <a:pt x="66" y="38"/>
                </a:moveTo>
                <a:lnTo>
                  <a:pt x="66" y="38"/>
                </a:lnTo>
                <a:lnTo>
                  <a:pt x="62" y="41"/>
                </a:lnTo>
                <a:lnTo>
                  <a:pt x="68" y="38"/>
                </a:lnTo>
                <a:lnTo>
                  <a:pt x="66" y="38"/>
                </a:lnTo>
                <a:close/>
                <a:moveTo>
                  <a:pt x="106" y="100"/>
                </a:moveTo>
                <a:lnTo>
                  <a:pt x="106" y="100"/>
                </a:lnTo>
                <a:lnTo>
                  <a:pt x="107" y="104"/>
                </a:lnTo>
                <a:lnTo>
                  <a:pt x="107" y="109"/>
                </a:lnTo>
                <a:lnTo>
                  <a:pt x="107" y="107"/>
                </a:lnTo>
                <a:lnTo>
                  <a:pt x="107" y="101"/>
                </a:lnTo>
                <a:lnTo>
                  <a:pt x="107" y="100"/>
                </a:lnTo>
                <a:lnTo>
                  <a:pt x="106" y="100"/>
                </a:lnTo>
                <a:close/>
                <a:moveTo>
                  <a:pt x="35" y="59"/>
                </a:moveTo>
                <a:lnTo>
                  <a:pt x="35" y="59"/>
                </a:lnTo>
                <a:lnTo>
                  <a:pt x="40" y="55"/>
                </a:lnTo>
                <a:lnTo>
                  <a:pt x="38" y="54"/>
                </a:lnTo>
                <a:lnTo>
                  <a:pt x="35" y="59"/>
                </a:lnTo>
                <a:close/>
                <a:moveTo>
                  <a:pt x="148" y="193"/>
                </a:moveTo>
                <a:lnTo>
                  <a:pt x="148" y="193"/>
                </a:lnTo>
                <a:lnTo>
                  <a:pt x="148" y="191"/>
                </a:lnTo>
                <a:lnTo>
                  <a:pt x="147" y="193"/>
                </a:lnTo>
                <a:lnTo>
                  <a:pt x="147" y="194"/>
                </a:lnTo>
                <a:lnTo>
                  <a:pt x="147" y="196"/>
                </a:lnTo>
                <a:lnTo>
                  <a:pt x="148" y="196"/>
                </a:lnTo>
                <a:lnTo>
                  <a:pt x="148" y="193"/>
                </a:lnTo>
                <a:close/>
                <a:moveTo>
                  <a:pt x="164" y="74"/>
                </a:moveTo>
                <a:lnTo>
                  <a:pt x="164" y="74"/>
                </a:lnTo>
                <a:lnTo>
                  <a:pt x="163" y="71"/>
                </a:lnTo>
                <a:lnTo>
                  <a:pt x="161" y="73"/>
                </a:lnTo>
                <a:lnTo>
                  <a:pt x="161" y="74"/>
                </a:lnTo>
                <a:lnTo>
                  <a:pt x="164" y="74"/>
                </a:lnTo>
                <a:close/>
                <a:moveTo>
                  <a:pt x="148" y="29"/>
                </a:moveTo>
                <a:lnTo>
                  <a:pt x="148" y="29"/>
                </a:lnTo>
                <a:lnTo>
                  <a:pt x="148" y="27"/>
                </a:lnTo>
                <a:lnTo>
                  <a:pt x="145" y="25"/>
                </a:lnTo>
                <a:lnTo>
                  <a:pt x="144" y="27"/>
                </a:lnTo>
                <a:lnTo>
                  <a:pt x="148" y="29"/>
                </a:lnTo>
                <a:close/>
                <a:moveTo>
                  <a:pt x="76" y="208"/>
                </a:moveTo>
                <a:lnTo>
                  <a:pt x="76" y="208"/>
                </a:lnTo>
                <a:lnTo>
                  <a:pt x="70" y="207"/>
                </a:lnTo>
                <a:lnTo>
                  <a:pt x="71" y="208"/>
                </a:lnTo>
                <a:lnTo>
                  <a:pt x="74" y="208"/>
                </a:lnTo>
                <a:lnTo>
                  <a:pt x="76" y="208"/>
                </a:lnTo>
                <a:close/>
                <a:moveTo>
                  <a:pt x="30" y="152"/>
                </a:moveTo>
                <a:lnTo>
                  <a:pt x="30" y="152"/>
                </a:lnTo>
                <a:lnTo>
                  <a:pt x="29" y="153"/>
                </a:lnTo>
                <a:lnTo>
                  <a:pt x="30" y="156"/>
                </a:lnTo>
                <a:lnTo>
                  <a:pt x="30" y="155"/>
                </a:lnTo>
                <a:lnTo>
                  <a:pt x="30" y="153"/>
                </a:lnTo>
                <a:lnTo>
                  <a:pt x="30" y="152"/>
                </a:lnTo>
                <a:close/>
                <a:moveTo>
                  <a:pt x="118" y="101"/>
                </a:moveTo>
                <a:lnTo>
                  <a:pt x="118" y="101"/>
                </a:lnTo>
                <a:lnTo>
                  <a:pt x="120" y="98"/>
                </a:lnTo>
                <a:lnTo>
                  <a:pt x="118" y="95"/>
                </a:lnTo>
                <a:lnTo>
                  <a:pt x="118" y="98"/>
                </a:lnTo>
                <a:lnTo>
                  <a:pt x="118" y="101"/>
                </a:lnTo>
                <a:close/>
                <a:moveTo>
                  <a:pt x="74" y="27"/>
                </a:moveTo>
                <a:lnTo>
                  <a:pt x="74" y="27"/>
                </a:lnTo>
                <a:lnTo>
                  <a:pt x="73" y="30"/>
                </a:lnTo>
                <a:lnTo>
                  <a:pt x="77" y="30"/>
                </a:lnTo>
                <a:lnTo>
                  <a:pt x="74" y="27"/>
                </a:lnTo>
                <a:close/>
                <a:moveTo>
                  <a:pt x="100" y="149"/>
                </a:moveTo>
                <a:lnTo>
                  <a:pt x="100" y="149"/>
                </a:lnTo>
                <a:lnTo>
                  <a:pt x="98" y="150"/>
                </a:lnTo>
                <a:lnTo>
                  <a:pt x="96" y="155"/>
                </a:lnTo>
                <a:lnTo>
                  <a:pt x="100" y="152"/>
                </a:lnTo>
                <a:lnTo>
                  <a:pt x="100" y="150"/>
                </a:lnTo>
                <a:lnTo>
                  <a:pt x="100" y="149"/>
                </a:lnTo>
                <a:close/>
                <a:moveTo>
                  <a:pt x="24" y="109"/>
                </a:moveTo>
                <a:lnTo>
                  <a:pt x="24" y="109"/>
                </a:lnTo>
                <a:lnTo>
                  <a:pt x="21" y="111"/>
                </a:lnTo>
                <a:lnTo>
                  <a:pt x="21" y="114"/>
                </a:lnTo>
                <a:lnTo>
                  <a:pt x="24" y="109"/>
                </a:lnTo>
                <a:close/>
                <a:moveTo>
                  <a:pt x="137" y="249"/>
                </a:moveTo>
                <a:lnTo>
                  <a:pt x="137" y="249"/>
                </a:lnTo>
                <a:lnTo>
                  <a:pt x="134" y="251"/>
                </a:lnTo>
                <a:lnTo>
                  <a:pt x="136" y="254"/>
                </a:lnTo>
                <a:lnTo>
                  <a:pt x="137" y="249"/>
                </a:lnTo>
                <a:close/>
                <a:moveTo>
                  <a:pt x="65" y="182"/>
                </a:moveTo>
                <a:lnTo>
                  <a:pt x="65" y="182"/>
                </a:lnTo>
                <a:lnTo>
                  <a:pt x="68" y="178"/>
                </a:lnTo>
                <a:lnTo>
                  <a:pt x="65" y="178"/>
                </a:lnTo>
                <a:lnTo>
                  <a:pt x="65" y="180"/>
                </a:lnTo>
                <a:lnTo>
                  <a:pt x="65" y="182"/>
                </a:lnTo>
                <a:close/>
                <a:moveTo>
                  <a:pt x="14" y="122"/>
                </a:moveTo>
                <a:lnTo>
                  <a:pt x="14" y="122"/>
                </a:lnTo>
                <a:lnTo>
                  <a:pt x="16" y="115"/>
                </a:lnTo>
                <a:lnTo>
                  <a:pt x="14" y="117"/>
                </a:lnTo>
                <a:lnTo>
                  <a:pt x="13" y="117"/>
                </a:lnTo>
                <a:lnTo>
                  <a:pt x="14" y="122"/>
                </a:lnTo>
                <a:close/>
                <a:moveTo>
                  <a:pt x="167" y="46"/>
                </a:moveTo>
                <a:lnTo>
                  <a:pt x="167" y="46"/>
                </a:lnTo>
                <a:lnTo>
                  <a:pt x="171" y="49"/>
                </a:lnTo>
                <a:lnTo>
                  <a:pt x="171" y="46"/>
                </a:lnTo>
                <a:lnTo>
                  <a:pt x="169" y="44"/>
                </a:lnTo>
                <a:lnTo>
                  <a:pt x="167" y="46"/>
                </a:lnTo>
                <a:close/>
                <a:moveTo>
                  <a:pt x="107" y="79"/>
                </a:moveTo>
                <a:lnTo>
                  <a:pt x="107" y="79"/>
                </a:lnTo>
                <a:lnTo>
                  <a:pt x="109" y="87"/>
                </a:lnTo>
                <a:lnTo>
                  <a:pt x="109" y="84"/>
                </a:lnTo>
                <a:lnTo>
                  <a:pt x="109" y="81"/>
                </a:lnTo>
                <a:lnTo>
                  <a:pt x="107" y="79"/>
                </a:lnTo>
                <a:close/>
                <a:moveTo>
                  <a:pt x="93" y="48"/>
                </a:moveTo>
                <a:lnTo>
                  <a:pt x="93" y="48"/>
                </a:lnTo>
                <a:lnTo>
                  <a:pt x="92" y="46"/>
                </a:lnTo>
                <a:lnTo>
                  <a:pt x="89" y="49"/>
                </a:lnTo>
                <a:lnTo>
                  <a:pt x="90" y="49"/>
                </a:lnTo>
                <a:lnTo>
                  <a:pt x="93" y="48"/>
                </a:lnTo>
                <a:close/>
                <a:moveTo>
                  <a:pt x="178" y="177"/>
                </a:moveTo>
                <a:lnTo>
                  <a:pt x="178" y="177"/>
                </a:lnTo>
                <a:lnTo>
                  <a:pt x="175" y="178"/>
                </a:lnTo>
                <a:lnTo>
                  <a:pt x="174" y="182"/>
                </a:lnTo>
                <a:lnTo>
                  <a:pt x="175" y="182"/>
                </a:lnTo>
                <a:lnTo>
                  <a:pt x="177" y="180"/>
                </a:lnTo>
                <a:lnTo>
                  <a:pt x="178" y="177"/>
                </a:lnTo>
                <a:close/>
                <a:moveTo>
                  <a:pt x="43" y="163"/>
                </a:moveTo>
                <a:lnTo>
                  <a:pt x="43" y="163"/>
                </a:lnTo>
                <a:lnTo>
                  <a:pt x="41" y="166"/>
                </a:lnTo>
                <a:lnTo>
                  <a:pt x="40" y="167"/>
                </a:lnTo>
                <a:lnTo>
                  <a:pt x="41" y="169"/>
                </a:lnTo>
                <a:lnTo>
                  <a:pt x="43" y="163"/>
                </a:lnTo>
                <a:close/>
                <a:moveTo>
                  <a:pt x="180" y="38"/>
                </a:moveTo>
                <a:lnTo>
                  <a:pt x="180" y="38"/>
                </a:lnTo>
                <a:lnTo>
                  <a:pt x="182" y="38"/>
                </a:lnTo>
                <a:lnTo>
                  <a:pt x="178" y="35"/>
                </a:lnTo>
                <a:lnTo>
                  <a:pt x="177" y="33"/>
                </a:lnTo>
                <a:lnTo>
                  <a:pt x="175" y="33"/>
                </a:lnTo>
                <a:lnTo>
                  <a:pt x="180" y="38"/>
                </a:lnTo>
                <a:close/>
                <a:moveTo>
                  <a:pt x="85" y="18"/>
                </a:moveTo>
                <a:lnTo>
                  <a:pt x="85" y="18"/>
                </a:lnTo>
                <a:lnTo>
                  <a:pt x="82" y="21"/>
                </a:lnTo>
                <a:lnTo>
                  <a:pt x="84" y="21"/>
                </a:lnTo>
                <a:lnTo>
                  <a:pt x="85" y="18"/>
                </a:lnTo>
                <a:close/>
                <a:moveTo>
                  <a:pt x="66" y="66"/>
                </a:moveTo>
                <a:lnTo>
                  <a:pt x="66" y="66"/>
                </a:lnTo>
                <a:lnTo>
                  <a:pt x="66" y="70"/>
                </a:lnTo>
                <a:lnTo>
                  <a:pt x="70" y="70"/>
                </a:lnTo>
                <a:lnTo>
                  <a:pt x="70" y="66"/>
                </a:lnTo>
                <a:lnTo>
                  <a:pt x="66" y="66"/>
                </a:lnTo>
                <a:close/>
                <a:moveTo>
                  <a:pt x="77" y="70"/>
                </a:moveTo>
                <a:lnTo>
                  <a:pt x="77" y="70"/>
                </a:lnTo>
                <a:lnTo>
                  <a:pt x="73" y="68"/>
                </a:lnTo>
                <a:lnTo>
                  <a:pt x="73" y="70"/>
                </a:lnTo>
                <a:lnTo>
                  <a:pt x="77" y="70"/>
                </a:lnTo>
                <a:close/>
                <a:moveTo>
                  <a:pt x="139" y="65"/>
                </a:moveTo>
                <a:lnTo>
                  <a:pt x="139" y="65"/>
                </a:lnTo>
                <a:lnTo>
                  <a:pt x="141" y="73"/>
                </a:lnTo>
                <a:lnTo>
                  <a:pt x="142" y="70"/>
                </a:lnTo>
                <a:lnTo>
                  <a:pt x="141" y="68"/>
                </a:lnTo>
                <a:lnTo>
                  <a:pt x="139" y="65"/>
                </a:lnTo>
                <a:close/>
                <a:moveTo>
                  <a:pt x="87" y="164"/>
                </a:moveTo>
                <a:lnTo>
                  <a:pt x="87" y="164"/>
                </a:lnTo>
                <a:lnTo>
                  <a:pt x="90" y="161"/>
                </a:lnTo>
                <a:lnTo>
                  <a:pt x="93" y="160"/>
                </a:lnTo>
                <a:lnTo>
                  <a:pt x="93" y="158"/>
                </a:lnTo>
                <a:lnTo>
                  <a:pt x="87" y="164"/>
                </a:lnTo>
                <a:close/>
                <a:moveTo>
                  <a:pt x="55" y="19"/>
                </a:moveTo>
                <a:lnTo>
                  <a:pt x="55" y="19"/>
                </a:lnTo>
                <a:lnTo>
                  <a:pt x="57" y="16"/>
                </a:lnTo>
                <a:lnTo>
                  <a:pt x="52" y="19"/>
                </a:lnTo>
                <a:lnTo>
                  <a:pt x="55" y="19"/>
                </a:lnTo>
                <a:close/>
                <a:moveTo>
                  <a:pt x="93" y="172"/>
                </a:moveTo>
                <a:lnTo>
                  <a:pt x="93" y="172"/>
                </a:lnTo>
                <a:lnTo>
                  <a:pt x="93" y="167"/>
                </a:lnTo>
                <a:lnTo>
                  <a:pt x="93" y="169"/>
                </a:lnTo>
                <a:lnTo>
                  <a:pt x="93" y="171"/>
                </a:lnTo>
                <a:lnTo>
                  <a:pt x="93" y="172"/>
                </a:lnTo>
                <a:close/>
                <a:moveTo>
                  <a:pt x="96" y="167"/>
                </a:moveTo>
                <a:lnTo>
                  <a:pt x="96" y="167"/>
                </a:lnTo>
                <a:lnTo>
                  <a:pt x="98" y="166"/>
                </a:lnTo>
                <a:lnTo>
                  <a:pt x="98" y="163"/>
                </a:lnTo>
                <a:lnTo>
                  <a:pt x="96" y="164"/>
                </a:lnTo>
                <a:lnTo>
                  <a:pt x="96" y="167"/>
                </a:lnTo>
                <a:close/>
                <a:moveTo>
                  <a:pt x="123" y="11"/>
                </a:moveTo>
                <a:lnTo>
                  <a:pt x="123" y="11"/>
                </a:lnTo>
                <a:lnTo>
                  <a:pt x="120" y="10"/>
                </a:lnTo>
                <a:lnTo>
                  <a:pt x="117" y="10"/>
                </a:lnTo>
                <a:lnTo>
                  <a:pt x="118" y="11"/>
                </a:lnTo>
                <a:lnTo>
                  <a:pt x="123" y="11"/>
                </a:lnTo>
                <a:close/>
                <a:moveTo>
                  <a:pt x="136" y="172"/>
                </a:moveTo>
                <a:lnTo>
                  <a:pt x="136" y="172"/>
                </a:lnTo>
                <a:lnTo>
                  <a:pt x="134" y="172"/>
                </a:lnTo>
                <a:lnTo>
                  <a:pt x="137" y="177"/>
                </a:lnTo>
                <a:lnTo>
                  <a:pt x="137" y="175"/>
                </a:lnTo>
                <a:lnTo>
                  <a:pt x="137" y="174"/>
                </a:lnTo>
                <a:lnTo>
                  <a:pt x="136" y="172"/>
                </a:lnTo>
                <a:close/>
                <a:moveTo>
                  <a:pt x="103" y="122"/>
                </a:moveTo>
                <a:lnTo>
                  <a:pt x="103" y="122"/>
                </a:lnTo>
                <a:lnTo>
                  <a:pt x="104" y="117"/>
                </a:lnTo>
                <a:lnTo>
                  <a:pt x="104" y="114"/>
                </a:lnTo>
                <a:lnTo>
                  <a:pt x="103" y="122"/>
                </a:lnTo>
                <a:close/>
                <a:moveTo>
                  <a:pt x="134" y="259"/>
                </a:moveTo>
                <a:lnTo>
                  <a:pt x="134" y="259"/>
                </a:lnTo>
                <a:lnTo>
                  <a:pt x="133" y="254"/>
                </a:lnTo>
                <a:lnTo>
                  <a:pt x="133" y="259"/>
                </a:lnTo>
                <a:lnTo>
                  <a:pt x="134" y="259"/>
                </a:lnTo>
                <a:close/>
                <a:moveTo>
                  <a:pt x="117" y="46"/>
                </a:moveTo>
                <a:lnTo>
                  <a:pt x="117" y="46"/>
                </a:lnTo>
                <a:lnTo>
                  <a:pt x="114" y="48"/>
                </a:lnTo>
                <a:lnTo>
                  <a:pt x="115" y="51"/>
                </a:lnTo>
                <a:lnTo>
                  <a:pt x="117" y="46"/>
                </a:lnTo>
                <a:close/>
                <a:moveTo>
                  <a:pt x="126" y="248"/>
                </a:moveTo>
                <a:lnTo>
                  <a:pt x="126" y="248"/>
                </a:lnTo>
                <a:lnTo>
                  <a:pt x="128" y="248"/>
                </a:lnTo>
                <a:lnTo>
                  <a:pt x="130" y="248"/>
                </a:lnTo>
                <a:lnTo>
                  <a:pt x="131" y="248"/>
                </a:lnTo>
                <a:lnTo>
                  <a:pt x="134" y="246"/>
                </a:lnTo>
                <a:lnTo>
                  <a:pt x="126" y="248"/>
                </a:lnTo>
                <a:close/>
                <a:moveTo>
                  <a:pt x="186" y="38"/>
                </a:moveTo>
                <a:lnTo>
                  <a:pt x="186" y="38"/>
                </a:lnTo>
                <a:lnTo>
                  <a:pt x="182" y="35"/>
                </a:lnTo>
                <a:lnTo>
                  <a:pt x="183" y="38"/>
                </a:lnTo>
                <a:lnTo>
                  <a:pt x="185" y="40"/>
                </a:lnTo>
                <a:lnTo>
                  <a:pt x="186" y="38"/>
                </a:lnTo>
                <a:close/>
                <a:moveTo>
                  <a:pt x="46" y="87"/>
                </a:moveTo>
                <a:lnTo>
                  <a:pt x="46" y="87"/>
                </a:lnTo>
                <a:lnTo>
                  <a:pt x="49" y="84"/>
                </a:lnTo>
                <a:lnTo>
                  <a:pt x="49" y="82"/>
                </a:lnTo>
                <a:lnTo>
                  <a:pt x="48" y="84"/>
                </a:lnTo>
                <a:lnTo>
                  <a:pt x="46" y="85"/>
                </a:lnTo>
                <a:lnTo>
                  <a:pt x="46" y="87"/>
                </a:lnTo>
                <a:close/>
                <a:moveTo>
                  <a:pt x="208" y="93"/>
                </a:moveTo>
                <a:lnTo>
                  <a:pt x="208" y="93"/>
                </a:lnTo>
                <a:lnTo>
                  <a:pt x="207" y="85"/>
                </a:lnTo>
                <a:lnTo>
                  <a:pt x="207" y="87"/>
                </a:lnTo>
                <a:lnTo>
                  <a:pt x="208" y="93"/>
                </a:lnTo>
                <a:close/>
                <a:moveTo>
                  <a:pt x="148" y="66"/>
                </a:moveTo>
                <a:lnTo>
                  <a:pt x="148" y="66"/>
                </a:lnTo>
                <a:lnTo>
                  <a:pt x="144" y="71"/>
                </a:lnTo>
                <a:lnTo>
                  <a:pt x="145" y="71"/>
                </a:lnTo>
                <a:lnTo>
                  <a:pt x="147" y="70"/>
                </a:lnTo>
                <a:lnTo>
                  <a:pt x="148" y="68"/>
                </a:lnTo>
                <a:lnTo>
                  <a:pt x="148" y="66"/>
                </a:lnTo>
                <a:close/>
                <a:moveTo>
                  <a:pt x="137" y="201"/>
                </a:moveTo>
                <a:lnTo>
                  <a:pt x="137" y="201"/>
                </a:lnTo>
                <a:lnTo>
                  <a:pt x="139" y="199"/>
                </a:lnTo>
                <a:lnTo>
                  <a:pt x="137" y="197"/>
                </a:lnTo>
                <a:lnTo>
                  <a:pt x="136" y="201"/>
                </a:lnTo>
                <a:lnTo>
                  <a:pt x="137" y="201"/>
                </a:lnTo>
                <a:close/>
                <a:moveTo>
                  <a:pt x="153" y="207"/>
                </a:moveTo>
                <a:lnTo>
                  <a:pt x="153" y="207"/>
                </a:lnTo>
                <a:lnTo>
                  <a:pt x="148" y="208"/>
                </a:lnTo>
                <a:lnTo>
                  <a:pt x="152" y="210"/>
                </a:lnTo>
                <a:lnTo>
                  <a:pt x="153" y="207"/>
                </a:lnTo>
                <a:close/>
                <a:moveTo>
                  <a:pt x="89" y="30"/>
                </a:moveTo>
                <a:lnTo>
                  <a:pt x="89" y="30"/>
                </a:lnTo>
                <a:lnTo>
                  <a:pt x="87" y="30"/>
                </a:lnTo>
                <a:lnTo>
                  <a:pt x="85" y="30"/>
                </a:lnTo>
                <a:lnTo>
                  <a:pt x="84" y="32"/>
                </a:lnTo>
                <a:lnTo>
                  <a:pt x="85" y="32"/>
                </a:lnTo>
                <a:lnTo>
                  <a:pt x="87" y="32"/>
                </a:lnTo>
                <a:lnTo>
                  <a:pt x="89" y="30"/>
                </a:lnTo>
                <a:close/>
                <a:moveTo>
                  <a:pt x="111" y="257"/>
                </a:moveTo>
                <a:lnTo>
                  <a:pt x="111" y="257"/>
                </a:lnTo>
                <a:lnTo>
                  <a:pt x="112" y="256"/>
                </a:lnTo>
                <a:lnTo>
                  <a:pt x="111" y="254"/>
                </a:lnTo>
                <a:lnTo>
                  <a:pt x="109" y="254"/>
                </a:lnTo>
                <a:lnTo>
                  <a:pt x="111" y="257"/>
                </a:lnTo>
                <a:close/>
                <a:moveTo>
                  <a:pt x="194" y="82"/>
                </a:moveTo>
                <a:lnTo>
                  <a:pt x="194" y="82"/>
                </a:lnTo>
                <a:lnTo>
                  <a:pt x="193" y="82"/>
                </a:lnTo>
                <a:lnTo>
                  <a:pt x="191" y="81"/>
                </a:lnTo>
                <a:lnTo>
                  <a:pt x="189" y="79"/>
                </a:lnTo>
                <a:lnTo>
                  <a:pt x="191" y="81"/>
                </a:lnTo>
                <a:lnTo>
                  <a:pt x="193" y="84"/>
                </a:lnTo>
                <a:lnTo>
                  <a:pt x="194" y="82"/>
                </a:lnTo>
                <a:close/>
                <a:moveTo>
                  <a:pt x="185" y="202"/>
                </a:moveTo>
                <a:lnTo>
                  <a:pt x="185" y="202"/>
                </a:lnTo>
                <a:lnTo>
                  <a:pt x="185" y="205"/>
                </a:lnTo>
                <a:lnTo>
                  <a:pt x="185" y="210"/>
                </a:lnTo>
                <a:lnTo>
                  <a:pt x="185" y="202"/>
                </a:lnTo>
                <a:close/>
                <a:moveTo>
                  <a:pt x="205" y="111"/>
                </a:moveTo>
                <a:lnTo>
                  <a:pt x="205" y="111"/>
                </a:lnTo>
                <a:lnTo>
                  <a:pt x="207" y="107"/>
                </a:lnTo>
                <a:lnTo>
                  <a:pt x="205" y="104"/>
                </a:lnTo>
                <a:lnTo>
                  <a:pt x="205" y="111"/>
                </a:lnTo>
                <a:close/>
                <a:moveTo>
                  <a:pt x="73" y="257"/>
                </a:moveTo>
                <a:lnTo>
                  <a:pt x="73" y="257"/>
                </a:lnTo>
                <a:lnTo>
                  <a:pt x="77" y="257"/>
                </a:lnTo>
                <a:lnTo>
                  <a:pt x="76" y="256"/>
                </a:lnTo>
                <a:lnTo>
                  <a:pt x="73" y="257"/>
                </a:lnTo>
                <a:close/>
                <a:moveTo>
                  <a:pt x="65" y="249"/>
                </a:moveTo>
                <a:lnTo>
                  <a:pt x="65" y="249"/>
                </a:lnTo>
                <a:lnTo>
                  <a:pt x="63" y="248"/>
                </a:lnTo>
                <a:lnTo>
                  <a:pt x="62" y="249"/>
                </a:lnTo>
                <a:lnTo>
                  <a:pt x="63" y="249"/>
                </a:lnTo>
                <a:lnTo>
                  <a:pt x="65" y="249"/>
                </a:lnTo>
                <a:close/>
                <a:moveTo>
                  <a:pt x="21" y="125"/>
                </a:moveTo>
                <a:lnTo>
                  <a:pt x="21" y="125"/>
                </a:lnTo>
                <a:lnTo>
                  <a:pt x="19" y="122"/>
                </a:lnTo>
                <a:lnTo>
                  <a:pt x="21" y="126"/>
                </a:lnTo>
                <a:lnTo>
                  <a:pt x="21" y="125"/>
                </a:lnTo>
                <a:close/>
                <a:moveTo>
                  <a:pt x="52" y="232"/>
                </a:moveTo>
                <a:lnTo>
                  <a:pt x="52" y="232"/>
                </a:lnTo>
                <a:lnTo>
                  <a:pt x="51" y="235"/>
                </a:lnTo>
                <a:lnTo>
                  <a:pt x="54" y="234"/>
                </a:lnTo>
                <a:lnTo>
                  <a:pt x="52" y="232"/>
                </a:lnTo>
                <a:close/>
                <a:moveTo>
                  <a:pt x="111" y="134"/>
                </a:moveTo>
                <a:lnTo>
                  <a:pt x="111" y="134"/>
                </a:lnTo>
                <a:lnTo>
                  <a:pt x="112" y="133"/>
                </a:lnTo>
                <a:lnTo>
                  <a:pt x="112" y="130"/>
                </a:lnTo>
                <a:lnTo>
                  <a:pt x="111" y="133"/>
                </a:lnTo>
                <a:lnTo>
                  <a:pt x="111" y="134"/>
                </a:lnTo>
                <a:close/>
                <a:moveTo>
                  <a:pt x="70" y="164"/>
                </a:moveTo>
                <a:lnTo>
                  <a:pt x="70" y="164"/>
                </a:lnTo>
                <a:lnTo>
                  <a:pt x="68" y="164"/>
                </a:lnTo>
                <a:lnTo>
                  <a:pt x="66" y="164"/>
                </a:lnTo>
                <a:lnTo>
                  <a:pt x="65" y="164"/>
                </a:lnTo>
                <a:lnTo>
                  <a:pt x="68" y="166"/>
                </a:lnTo>
                <a:lnTo>
                  <a:pt x="70" y="164"/>
                </a:lnTo>
                <a:close/>
                <a:moveTo>
                  <a:pt x="68" y="249"/>
                </a:moveTo>
                <a:lnTo>
                  <a:pt x="68" y="249"/>
                </a:lnTo>
                <a:lnTo>
                  <a:pt x="70" y="249"/>
                </a:lnTo>
                <a:lnTo>
                  <a:pt x="70" y="246"/>
                </a:lnTo>
                <a:lnTo>
                  <a:pt x="66" y="246"/>
                </a:lnTo>
                <a:lnTo>
                  <a:pt x="68" y="249"/>
                </a:lnTo>
                <a:close/>
                <a:moveTo>
                  <a:pt x="122" y="142"/>
                </a:moveTo>
                <a:lnTo>
                  <a:pt x="122" y="142"/>
                </a:lnTo>
                <a:lnTo>
                  <a:pt x="120" y="137"/>
                </a:lnTo>
                <a:lnTo>
                  <a:pt x="120" y="141"/>
                </a:lnTo>
                <a:lnTo>
                  <a:pt x="122" y="142"/>
                </a:lnTo>
                <a:close/>
                <a:moveTo>
                  <a:pt x="74" y="169"/>
                </a:moveTo>
                <a:lnTo>
                  <a:pt x="74" y="169"/>
                </a:lnTo>
                <a:lnTo>
                  <a:pt x="76" y="171"/>
                </a:lnTo>
                <a:lnTo>
                  <a:pt x="77" y="169"/>
                </a:lnTo>
                <a:lnTo>
                  <a:pt x="74" y="167"/>
                </a:lnTo>
                <a:lnTo>
                  <a:pt x="74" y="169"/>
                </a:lnTo>
                <a:close/>
                <a:moveTo>
                  <a:pt x="48" y="196"/>
                </a:moveTo>
                <a:lnTo>
                  <a:pt x="48" y="196"/>
                </a:lnTo>
                <a:lnTo>
                  <a:pt x="49" y="196"/>
                </a:lnTo>
                <a:lnTo>
                  <a:pt x="48" y="191"/>
                </a:lnTo>
                <a:lnTo>
                  <a:pt x="48" y="196"/>
                </a:lnTo>
                <a:close/>
                <a:moveTo>
                  <a:pt x="177" y="175"/>
                </a:moveTo>
                <a:lnTo>
                  <a:pt x="177" y="175"/>
                </a:lnTo>
                <a:lnTo>
                  <a:pt x="178" y="174"/>
                </a:lnTo>
                <a:lnTo>
                  <a:pt x="178" y="171"/>
                </a:lnTo>
                <a:lnTo>
                  <a:pt x="177" y="175"/>
                </a:lnTo>
                <a:close/>
                <a:moveTo>
                  <a:pt x="32" y="85"/>
                </a:moveTo>
                <a:lnTo>
                  <a:pt x="32" y="85"/>
                </a:lnTo>
                <a:lnTo>
                  <a:pt x="33" y="85"/>
                </a:lnTo>
                <a:lnTo>
                  <a:pt x="36" y="79"/>
                </a:lnTo>
                <a:lnTo>
                  <a:pt x="36" y="78"/>
                </a:lnTo>
                <a:lnTo>
                  <a:pt x="33" y="84"/>
                </a:lnTo>
                <a:lnTo>
                  <a:pt x="32" y="85"/>
                </a:lnTo>
                <a:close/>
                <a:moveTo>
                  <a:pt x="71" y="253"/>
                </a:moveTo>
                <a:lnTo>
                  <a:pt x="71" y="253"/>
                </a:lnTo>
                <a:lnTo>
                  <a:pt x="71" y="254"/>
                </a:lnTo>
                <a:lnTo>
                  <a:pt x="71" y="256"/>
                </a:lnTo>
                <a:lnTo>
                  <a:pt x="74" y="254"/>
                </a:lnTo>
                <a:lnTo>
                  <a:pt x="71" y="253"/>
                </a:lnTo>
                <a:close/>
                <a:moveTo>
                  <a:pt x="122" y="197"/>
                </a:moveTo>
                <a:lnTo>
                  <a:pt x="122" y="197"/>
                </a:lnTo>
                <a:lnTo>
                  <a:pt x="115" y="197"/>
                </a:lnTo>
                <a:lnTo>
                  <a:pt x="117" y="197"/>
                </a:lnTo>
                <a:lnTo>
                  <a:pt x="120" y="197"/>
                </a:lnTo>
                <a:lnTo>
                  <a:pt x="122" y="197"/>
                </a:lnTo>
                <a:close/>
                <a:moveTo>
                  <a:pt x="93" y="254"/>
                </a:moveTo>
                <a:lnTo>
                  <a:pt x="93" y="254"/>
                </a:lnTo>
                <a:lnTo>
                  <a:pt x="90" y="257"/>
                </a:lnTo>
                <a:lnTo>
                  <a:pt x="92" y="257"/>
                </a:lnTo>
                <a:lnTo>
                  <a:pt x="93" y="254"/>
                </a:lnTo>
                <a:close/>
                <a:moveTo>
                  <a:pt x="36" y="158"/>
                </a:moveTo>
                <a:lnTo>
                  <a:pt x="36" y="158"/>
                </a:lnTo>
                <a:lnTo>
                  <a:pt x="38" y="156"/>
                </a:lnTo>
                <a:lnTo>
                  <a:pt x="35" y="155"/>
                </a:lnTo>
                <a:lnTo>
                  <a:pt x="36" y="158"/>
                </a:lnTo>
                <a:close/>
                <a:moveTo>
                  <a:pt x="147" y="22"/>
                </a:moveTo>
                <a:lnTo>
                  <a:pt x="147" y="22"/>
                </a:lnTo>
                <a:lnTo>
                  <a:pt x="147" y="24"/>
                </a:lnTo>
                <a:lnTo>
                  <a:pt x="148" y="25"/>
                </a:lnTo>
                <a:lnTo>
                  <a:pt x="148" y="22"/>
                </a:lnTo>
                <a:lnTo>
                  <a:pt x="147" y="22"/>
                </a:lnTo>
                <a:close/>
                <a:moveTo>
                  <a:pt x="123" y="37"/>
                </a:moveTo>
                <a:lnTo>
                  <a:pt x="123" y="37"/>
                </a:lnTo>
                <a:lnTo>
                  <a:pt x="122" y="41"/>
                </a:lnTo>
                <a:lnTo>
                  <a:pt x="125" y="37"/>
                </a:lnTo>
                <a:lnTo>
                  <a:pt x="123" y="37"/>
                </a:lnTo>
                <a:close/>
                <a:moveTo>
                  <a:pt x="183" y="169"/>
                </a:moveTo>
                <a:lnTo>
                  <a:pt x="183" y="169"/>
                </a:lnTo>
                <a:lnTo>
                  <a:pt x="182" y="169"/>
                </a:lnTo>
                <a:lnTo>
                  <a:pt x="182" y="174"/>
                </a:lnTo>
                <a:lnTo>
                  <a:pt x="183" y="169"/>
                </a:lnTo>
                <a:close/>
                <a:moveTo>
                  <a:pt x="141" y="54"/>
                </a:moveTo>
                <a:lnTo>
                  <a:pt x="141" y="54"/>
                </a:lnTo>
                <a:lnTo>
                  <a:pt x="141" y="59"/>
                </a:lnTo>
                <a:lnTo>
                  <a:pt x="142" y="57"/>
                </a:lnTo>
                <a:lnTo>
                  <a:pt x="141" y="54"/>
                </a:lnTo>
                <a:close/>
                <a:moveTo>
                  <a:pt x="185" y="49"/>
                </a:moveTo>
                <a:lnTo>
                  <a:pt x="185" y="49"/>
                </a:lnTo>
                <a:lnTo>
                  <a:pt x="188" y="54"/>
                </a:lnTo>
                <a:lnTo>
                  <a:pt x="188" y="51"/>
                </a:lnTo>
                <a:lnTo>
                  <a:pt x="185" y="49"/>
                </a:lnTo>
                <a:close/>
                <a:moveTo>
                  <a:pt x="141" y="84"/>
                </a:moveTo>
                <a:lnTo>
                  <a:pt x="141" y="84"/>
                </a:lnTo>
                <a:lnTo>
                  <a:pt x="144" y="79"/>
                </a:lnTo>
                <a:lnTo>
                  <a:pt x="141" y="82"/>
                </a:lnTo>
                <a:lnTo>
                  <a:pt x="141" y="84"/>
                </a:lnTo>
                <a:close/>
                <a:moveTo>
                  <a:pt x="103" y="153"/>
                </a:moveTo>
                <a:lnTo>
                  <a:pt x="103" y="153"/>
                </a:lnTo>
                <a:lnTo>
                  <a:pt x="106" y="149"/>
                </a:lnTo>
                <a:lnTo>
                  <a:pt x="104" y="150"/>
                </a:lnTo>
                <a:lnTo>
                  <a:pt x="103" y="153"/>
                </a:lnTo>
                <a:close/>
                <a:moveTo>
                  <a:pt x="81" y="182"/>
                </a:moveTo>
                <a:lnTo>
                  <a:pt x="81" y="182"/>
                </a:lnTo>
                <a:lnTo>
                  <a:pt x="81" y="186"/>
                </a:lnTo>
                <a:lnTo>
                  <a:pt x="82" y="185"/>
                </a:lnTo>
                <a:lnTo>
                  <a:pt x="81" y="182"/>
                </a:lnTo>
                <a:close/>
                <a:moveTo>
                  <a:pt x="131" y="19"/>
                </a:moveTo>
                <a:lnTo>
                  <a:pt x="131" y="19"/>
                </a:lnTo>
                <a:lnTo>
                  <a:pt x="130" y="21"/>
                </a:lnTo>
                <a:lnTo>
                  <a:pt x="133" y="21"/>
                </a:lnTo>
                <a:lnTo>
                  <a:pt x="133" y="19"/>
                </a:lnTo>
                <a:lnTo>
                  <a:pt x="131" y="19"/>
                </a:lnTo>
                <a:close/>
                <a:moveTo>
                  <a:pt x="125" y="155"/>
                </a:moveTo>
                <a:lnTo>
                  <a:pt x="125" y="155"/>
                </a:lnTo>
                <a:lnTo>
                  <a:pt x="122" y="152"/>
                </a:lnTo>
                <a:lnTo>
                  <a:pt x="125" y="155"/>
                </a:lnTo>
                <a:close/>
                <a:moveTo>
                  <a:pt x="93" y="193"/>
                </a:moveTo>
                <a:lnTo>
                  <a:pt x="93" y="193"/>
                </a:lnTo>
                <a:lnTo>
                  <a:pt x="92" y="191"/>
                </a:lnTo>
                <a:lnTo>
                  <a:pt x="90" y="191"/>
                </a:lnTo>
                <a:lnTo>
                  <a:pt x="92" y="194"/>
                </a:lnTo>
                <a:lnTo>
                  <a:pt x="93" y="193"/>
                </a:lnTo>
                <a:close/>
                <a:moveTo>
                  <a:pt x="118" y="51"/>
                </a:moveTo>
                <a:lnTo>
                  <a:pt x="118" y="51"/>
                </a:lnTo>
                <a:lnTo>
                  <a:pt x="122" y="48"/>
                </a:lnTo>
                <a:lnTo>
                  <a:pt x="120" y="48"/>
                </a:lnTo>
                <a:lnTo>
                  <a:pt x="118" y="51"/>
                </a:lnTo>
                <a:close/>
                <a:moveTo>
                  <a:pt x="142" y="52"/>
                </a:moveTo>
                <a:lnTo>
                  <a:pt x="142" y="52"/>
                </a:lnTo>
                <a:lnTo>
                  <a:pt x="144" y="49"/>
                </a:lnTo>
                <a:lnTo>
                  <a:pt x="142" y="49"/>
                </a:lnTo>
                <a:lnTo>
                  <a:pt x="142" y="51"/>
                </a:lnTo>
                <a:lnTo>
                  <a:pt x="142" y="52"/>
                </a:lnTo>
                <a:close/>
                <a:moveTo>
                  <a:pt x="131" y="55"/>
                </a:moveTo>
                <a:lnTo>
                  <a:pt x="131" y="55"/>
                </a:lnTo>
                <a:lnTo>
                  <a:pt x="131" y="59"/>
                </a:lnTo>
                <a:lnTo>
                  <a:pt x="133" y="54"/>
                </a:lnTo>
                <a:lnTo>
                  <a:pt x="131" y="55"/>
                </a:lnTo>
                <a:close/>
                <a:moveTo>
                  <a:pt x="89" y="19"/>
                </a:moveTo>
                <a:lnTo>
                  <a:pt x="89" y="19"/>
                </a:lnTo>
                <a:lnTo>
                  <a:pt x="90" y="19"/>
                </a:lnTo>
                <a:lnTo>
                  <a:pt x="92" y="18"/>
                </a:lnTo>
                <a:lnTo>
                  <a:pt x="89" y="18"/>
                </a:lnTo>
                <a:lnTo>
                  <a:pt x="89" y="19"/>
                </a:lnTo>
                <a:close/>
                <a:moveTo>
                  <a:pt x="191" y="59"/>
                </a:moveTo>
                <a:lnTo>
                  <a:pt x="191" y="59"/>
                </a:lnTo>
                <a:lnTo>
                  <a:pt x="189" y="59"/>
                </a:lnTo>
                <a:lnTo>
                  <a:pt x="191" y="62"/>
                </a:lnTo>
                <a:lnTo>
                  <a:pt x="191" y="59"/>
                </a:lnTo>
                <a:close/>
                <a:moveTo>
                  <a:pt x="147" y="171"/>
                </a:moveTo>
                <a:lnTo>
                  <a:pt x="147" y="171"/>
                </a:lnTo>
                <a:lnTo>
                  <a:pt x="148" y="171"/>
                </a:lnTo>
                <a:lnTo>
                  <a:pt x="150" y="172"/>
                </a:lnTo>
                <a:lnTo>
                  <a:pt x="148" y="171"/>
                </a:lnTo>
                <a:lnTo>
                  <a:pt x="147" y="169"/>
                </a:lnTo>
                <a:lnTo>
                  <a:pt x="147" y="171"/>
                </a:lnTo>
                <a:close/>
                <a:moveTo>
                  <a:pt x="148" y="32"/>
                </a:moveTo>
                <a:lnTo>
                  <a:pt x="148" y="32"/>
                </a:lnTo>
                <a:lnTo>
                  <a:pt x="145" y="30"/>
                </a:lnTo>
                <a:lnTo>
                  <a:pt x="145" y="33"/>
                </a:lnTo>
                <a:lnTo>
                  <a:pt x="148" y="32"/>
                </a:lnTo>
                <a:close/>
                <a:moveTo>
                  <a:pt x="185" y="63"/>
                </a:moveTo>
                <a:lnTo>
                  <a:pt x="185" y="63"/>
                </a:lnTo>
                <a:lnTo>
                  <a:pt x="183" y="63"/>
                </a:lnTo>
                <a:lnTo>
                  <a:pt x="180" y="66"/>
                </a:lnTo>
                <a:lnTo>
                  <a:pt x="182" y="68"/>
                </a:lnTo>
                <a:lnTo>
                  <a:pt x="185" y="63"/>
                </a:lnTo>
                <a:close/>
                <a:moveTo>
                  <a:pt x="142" y="169"/>
                </a:moveTo>
                <a:lnTo>
                  <a:pt x="142" y="169"/>
                </a:lnTo>
                <a:lnTo>
                  <a:pt x="144" y="166"/>
                </a:lnTo>
                <a:lnTo>
                  <a:pt x="142" y="166"/>
                </a:lnTo>
                <a:lnTo>
                  <a:pt x="142" y="167"/>
                </a:lnTo>
                <a:lnTo>
                  <a:pt x="142" y="169"/>
                </a:lnTo>
                <a:close/>
                <a:moveTo>
                  <a:pt x="107" y="134"/>
                </a:moveTo>
                <a:lnTo>
                  <a:pt x="107" y="134"/>
                </a:lnTo>
                <a:lnTo>
                  <a:pt x="106" y="136"/>
                </a:lnTo>
                <a:lnTo>
                  <a:pt x="106" y="137"/>
                </a:lnTo>
                <a:lnTo>
                  <a:pt x="107" y="136"/>
                </a:lnTo>
                <a:lnTo>
                  <a:pt x="107" y="134"/>
                </a:lnTo>
                <a:close/>
                <a:moveTo>
                  <a:pt x="54" y="175"/>
                </a:moveTo>
                <a:lnTo>
                  <a:pt x="54" y="175"/>
                </a:lnTo>
                <a:lnTo>
                  <a:pt x="54" y="177"/>
                </a:lnTo>
                <a:lnTo>
                  <a:pt x="57" y="175"/>
                </a:lnTo>
                <a:lnTo>
                  <a:pt x="54" y="175"/>
                </a:lnTo>
                <a:close/>
                <a:moveTo>
                  <a:pt x="25" y="134"/>
                </a:moveTo>
                <a:lnTo>
                  <a:pt x="25" y="134"/>
                </a:lnTo>
                <a:lnTo>
                  <a:pt x="22" y="137"/>
                </a:lnTo>
                <a:lnTo>
                  <a:pt x="24" y="137"/>
                </a:lnTo>
                <a:lnTo>
                  <a:pt x="25" y="136"/>
                </a:lnTo>
                <a:lnTo>
                  <a:pt x="25" y="134"/>
                </a:lnTo>
                <a:close/>
                <a:moveTo>
                  <a:pt x="189" y="74"/>
                </a:moveTo>
                <a:lnTo>
                  <a:pt x="189" y="74"/>
                </a:lnTo>
                <a:lnTo>
                  <a:pt x="188" y="71"/>
                </a:lnTo>
                <a:lnTo>
                  <a:pt x="186" y="71"/>
                </a:lnTo>
                <a:lnTo>
                  <a:pt x="189" y="74"/>
                </a:lnTo>
                <a:close/>
                <a:moveTo>
                  <a:pt x="133" y="32"/>
                </a:moveTo>
                <a:lnTo>
                  <a:pt x="133" y="32"/>
                </a:lnTo>
                <a:lnTo>
                  <a:pt x="133" y="33"/>
                </a:lnTo>
                <a:lnTo>
                  <a:pt x="134" y="35"/>
                </a:lnTo>
                <a:lnTo>
                  <a:pt x="136" y="33"/>
                </a:lnTo>
                <a:lnTo>
                  <a:pt x="133" y="32"/>
                </a:lnTo>
                <a:close/>
                <a:moveTo>
                  <a:pt x="100" y="155"/>
                </a:moveTo>
                <a:lnTo>
                  <a:pt x="100" y="155"/>
                </a:lnTo>
                <a:lnTo>
                  <a:pt x="98" y="158"/>
                </a:lnTo>
                <a:lnTo>
                  <a:pt x="100" y="156"/>
                </a:lnTo>
                <a:lnTo>
                  <a:pt x="100" y="155"/>
                </a:lnTo>
                <a:close/>
                <a:moveTo>
                  <a:pt x="171" y="158"/>
                </a:moveTo>
                <a:lnTo>
                  <a:pt x="171" y="158"/>
                </a:lnTo>
                <a:lnTo>
                  <a:pt x="174" y="158"/>
                </a:lnTo>
                <a:lnTo>
                  <a:pt x="175" y="155"/>
                </a:lnTo>
                <a:lnTo>
                  <a:pt x="171" y="158"/>
                </a:lnTo>
                <a:close/>
                <a:moveTo>
                  <a:pt x="171" y="205"/>
                </a:moveTo>
                <a:lnTo>
                  <a:pt x="171" y="205"/>
                </a:lnTo>
                <a:lnTo>
                  <a:pt x="172" y="204"/>
                </a:lnTo>
                <a:lnTo>
                  <a:pt x="172" y="201"/>
                </a:lnTo>
                <a:lnTo>
                  <a:pt x="171" y="205"/>
                </a:lnTo>
                <a:close/>
                <a:moveTo>
                  <a:pt x="44" y="177"/>
                </a:moveTo>
                <a:lnTo>
                  <a:pt x="44" y="177"/>
                </a:lnTo>
                <a:lnTo>
                  <a:pt x="44" y="178"/>
                </a:lnTo>
                <a:lnTo>
                  <a:pt x="44" y="177"/>
                </a:lnTo>
                <a:close/>
                <a:moveTo>
                  <a:pt x="95" y="71"/>
                </a:moveTo>
                <a:lnTo>
                  <a:pt x="95" y="71"/>
                </a:lnTo>
                <a:lnTo>
                  <a:pt x="98" y="73"/>
                </a:lnTo>
                <a:lnTo>
                  <a:pt x="96" y="71"/>
                </a:lnTo>
                <a:lnTo>
                  <a:pt x="95" y="70"/>
                </a:lnTo>
                <a:lnTo>
                  <a:pt x="95" y="71"/>
                </a:lnTo>
                <a:close/>
                <a:moveTo>
                  <a:pt x="92" y="175"/>
                </a:moveTo>
                <a:lnTo>
                  <a:pt x="92" y="175"/>
                </a:lnTo>
                <a:lnTo>
                  <a:pt x="92" y="174"/>
                </a:lnTo>
                <a:lnTo>
                  <a:pt x="90" y="177"/>
                </a:lnTo>
                <a:lnTo>
                  <a:pt x="92" y="175"/>
                </a:lnTo>
                <a:close/>
                <a:moveTo>
                  <a:pt x="166" y="32"/>
                </a:moveTo>
                <a:lnTo>
                  <a:pt x="166" y="32"/>
                </a:lnTo>
                <a:lnTo>
                  <a:pt x="164" y="32"/>
                </a:lnTo>
                <a:lnTo>
                  <a:pt x="163" y="32"/>
                </a:lnTo>
                <a:lnTo>
                  <a:pt x="166" y="33"/>
                </a:lnTo>
                <a:lnTo>
                  <a:pt x="166" y="32"/>
                </a:lnTo>
                <a:close/>
                <a:moveTo>
                  <a:pt x="70" y="41"/>
                </a:moveTo>
                <a:lnTo>
                  <a:pt x="70" y="41"/>
                </a:lnTo>
                <a:lnTo>
                  <a:pt x="66" y="43"/>
                </a:lnTo>
                <a:lnTo>
                  <a:pt x="70" y="43"/>
                </a:lnTo>
                <a:lnTo>
                  <a:pt x="70" y="41"/>
                </a:lnTo>
                <a:close/>
                <a:moveTo>
                  <a:pt x="54" y="66"/>
                </a:moveTo>
                <a:lnTo>
                  <a:pt x="54" y="66"/>
                </a:lnTo>
                <a:lnTo>
                  <a:pt x="51" y="70"/>
                </a:lnTo>
                <a:lnTo>
                  <a:pt x="52" y="70"/>
                </a:lnTo>
                <a:lnTo>
                  <a:pt x="54" y="68"/>
                </a:lnTo>
                <a:lnTo>
                  <a:pt x="54" y="66"/>
                </a:lnTo>
                <a:close/>
                <a:moveTo>
                  <a:pt x="141" y="268"/>
                </a:moveTo>
                <a:lnTo>
                  <a:pt x="141" y="268"/>
                </a:lnTo>
                <a:lnTo>
                  <a:pt x="136" y="268"/>
                </a:lnTo>
                <a:lnTo>
                  <a:pt x="141" y="268"/>
                </a:lnTo>
                <a:close/>
                <a:moveTo>
                  <a:pt x="81" y="256"/>
                </a:moveTo>
                <a:lnTo>
                  <a:pt x="81" y="256"/>
                </a:lnTo>
                <a:lnTo>
                  <a:pt x="81" y="254"/>
                </a:lnTo>
                <a:lnTo>
                  <a:pt x="79" y="254"/>
                </a:lnTo>
                <a:lnTo>
                  <a:pt x="81" y="256"/>
                </a:lnTo>
                <a:close/>
                <a:moveTo>
                  <a:pt x="169" y="216"/>
                </a:moveTo>
                <a:lnTo>
                  <a:pt x="169" y="216"/>
                </a:lnTo>
                <a:lnTo>
                  <a:pt x="167" y="218"/>
                </a:lnTo>
                <a:lnTo>
                  <a:pt x="167" y="221"/>
                </a:lnTo>
                <a:lnTo>
                  <a:pt x="169" y="216"/>
                </a:lnTo>
                <a:close/>
                <a:moveTo>
                  <a:pt x="81" y="199"/>
                </a:moveTo>
                <a:lnTo>
                  <a:pt x="81" y="199"/>
                </a:lnTo>
                <a:lnTo>
                  <a:pt x="77" y="199"/>
                </a:lnTo>
                <a:lnTo>
                  <a:pt x="79" y="201"/>
                </a:lnTo>
                <a:lnTo>
                  <a:pt x="81" y="201"/>
                </a:lnTo>
                <a:lnTo>
                  <a:pt x="81" y="199"/>
                </a:lnTo>
                <a:close/>
                <a:moveTo>
                  <a:pt x="54" y="46"/>
                </a:moveTo>
                <a:lnTo>
                  <a:pt x="54" y="46"/>
                </a:lnTo>
                <a:lnTo>
                  <a:pt x="52" y="48"/>
                </a:lnTo>
                <a:lnTo>
                  <a:pt x="54" y="46"/>
                </a:lnTo>
                <a:close/>
                <a:moveTo>
                  <a:pt x="161" y="178"/>
                </a:moveTo>
                <a:lnTo>
                  <a:pt x="161" y="178"/>
                </a:lnTo>
                <a:lnTo>
                  <a:pt x="160" y="177"/>
                </a:lnTo>
                <a:lnTo>
                  <a:pt x="158" y="180"/>
                </a:lnTo>
                <a:lnTo>
                  <a:pt x="161" y="178"/>
                </a:lnTo>
                <a:close/>
                <a:moveTo>
                  <a:pt x="62" y="16"/>
                </a:moveTo>
                <a:lnTo>
                  <a:pt x="62" y="16"/>
                </a:lnTo>
                <a:lnTo>
                  <a:pt x="63" y="18"/>
                </a:lnTo>
                <a:lnTo>
                  <a:pt x="63" y="16"/>
                </a:lnTo>
                <a:lnTo>
                  <a:pt x="65" y="16"/>
                </a:lnTo>
                <a:lnTo>
                  <a:pt x="62" y="16"/>
                </a:lnTo>
                <a:close/>
                <a:moveTo>
                  <a:pt x="52" y="78"/>
                </a:moveTo>
                <a:lnTo>
                  <a:pt x="52" y="78"/>
                </a:lnTo>
                <a:lnTo>
                  <a:pt x="51" y="78"/>
                </a:lnTo>
                <a:lnTo>
                  <a:pt x="51" y="79"/>
                </a:lnTo>
                <a:lnTo>
                  <a:pt x="52" y="79"/>
                </a:lnTo>
                <a:lnTo>
                  <a:pt x="52" y="78"/>
                </a:lnTo>
                <a:close/>
                <a:moveTo>
                  <a:pt x="175" y="188"/>
                </a:moveTo>
                <a:lnTo>
                  <a:pt x="175" y="188"/>
                </a:lnTo>
                <a:lnTo>
                  <a:pt x="177" y="185"/>
                </a:lnTo>
                <a:lnTo>
                  <a:pt x="175" y="186"/>
                </a:lnTo>
                <a:lnTo>
                  <a:pt x="175" y="188"/>
                </a:lnTo>
                <a:close/>
                <a:moveTo>
                  <a:pt x="194" y="41"/>
                </a:moveTo>
                <a:lnTo>
                  <a:pt x="194" y="41"/>
                </a:lnTo>
                <a:lnTo>
                  <a:pt x="191" y="38"/>
                </a:lnTo>
                <a:lnTo>
                  <a:pt x="193" y="40"/>
                </a:lnTo>
                <a:lnTo>
                  <a:pt x="194" y="41"/>
                </a:lnTo>
                <a:close/>
                <a:moveTo>
                  <a:pt x="137" y="87"/>
                </a:moveTo>
                <a:lnTo>
                  <a:pt x="137" y="87"/>
                </a:lnTo>
                <a:lnTo>
                  <a:pt x="136" y="87"/>
                </a:lnTo>
                <a:lnTo>
                  <a:pt x="134" y="89"/>
                </a:lnTo>
                <a:lnTo>
                  <a:pt x="137" y="87"/>
                </a:lnTo>
                <a:close/>
                <a:moveTo>
                  <a:pt x="38" y="174"/>
                </a:moveTo>
                <a:lnTo>
                  <a:pt x="38" y="174"/>
                </a:lnTo>
                <a:lnTo>
                  <a:pt x="38" y="172"/>
                </a:lnTo>
                <a:lnTo>
                  <a:pt x="38" y="171"/>
                </a:lnTo>
                <a:lnTo>
                  <a:pt x="38" y="174"/>
                </a:lnTo>
                <a:close/>
                <a:moveTo>
                  <a:pt x="107" y="43"/>
                </a:moveTo>
                <a:lnTo>
                  <a:pt x="107" y="43"/>
                </a:lnTo>
                <a:lnTo>
                  <a:pt x="107" y="44"/>
                </a:lnTo>
                <a:lnTo>
                  <a:pt x="109" y="48"/>
                </a:lnTo>
                <a:lnTo>
                  <a:pt x="107" y="43"/>
                </a:lnTo>
                <a:close/>
                <a:moveTo>
                  <a:pt x="84" y="14"/>
                </a:moveTo>
                <a:lnTo>
                  <a:pt x="84" y="14"/>
                </a:lnTo>
                <a:lnTo>
                  <a:pt x="82" y="14"/>
                </a:lnTo>
                <a:lnTo>
                  <a:pt x="81" y="14"/>
                </a:lnTo>
                <a:lnTo>
                  <a:pt x="84" y="14"/>
                </a:lnTo>
                <a:close/>
                <a:moveTo>
                  <a:pt x="197" y="93"/>
                </a:moveTo>
                <a:lnTo>
                  <a:pt x="197" y="93"/>
                </a:lnTo>
                <a:lnTo>
                  <a:pt x="199" y="92"/>
                </a:lnTo>
                <a:lnTo>
                  <a:pt x="197" y="90"/>
                </a:lnTo>
                <a:lnTo>
                  <a:pt x="197" y="92"/>
                </a:lnTo>
                <a:lnTo>
                  <a:pt x="197" y="93"/>
                </a:lnTo>
                <a:close/>
                <a:moveTo>
                  <a:pt x="158" y="185"/>
                </a:moveTo>
                <a:lnTo>
                  <a:pt x="158" y="185"/>
                </a:lnTo>
                <a:lnTo>
                  <a:pt x="161" y="182"/>
                </a:lnTo>
                <a:lnTo>
                  <a:pt x="160" y="183"/>
                </a:lnTo>
                <a:lnTo>
                  <a:pt x="158" y="185"/>
                </a:lnTo>
                <a:close/>
                <a:moveTo>
                  <a:pt x="145" y="63"/>
                </a:moveTo>
                <a:lnTo>
                  <a:pt x="145" y="63"/>
                </a:lnTo>
                <a:lnTo>
                  <a:pt x="145" y="66"/>
                </a:lnTo>
                <a:lnTo>
                  <a:pt x="147" y="65"/>
                </a:lnTo>
                <a:lnTo>
                  <a:pt x="145" y="63"/>
                </a:lnTo>
                <a:close/>
                <a:moveTo>
                  <a:pt x="202" y="87"/>
                </a:moveTo>
                <a:lnTo>
                  <a:pt x="202" y="87"/>
                </a:lnTo>
                <a:lnTo>
                  <a:pt x="201" y="87"/>
                </a:lnTo>
                <a:lnTo>
                  <a:pt x="201" y="89"/>
                </a:lnTo>
                <a:lnTo>
                  <a:pt x="202" y="89"/>
                </a:lnTo>
                <a:lnTo>
                  <a:pt x="202" y="87"/>
                </a:lnTo>
                <a:close/>
                <a:moveTo>
                  <a:pt x="10" y="122"/>
                </a:moveTo>
                <a:lnTo>
                  <a:pt x="10" y="122"/>
                </a:lnTo>
                <a:lnTo>
                  <a:pt x="10" y="119"/>
                </a:lnTo>
                <a:lnTo>
                  <a:pt x="10" y="117"/>
                </a:lnTo>
                <a:lnTo>
                  <a:pt x="10" y="122"/>
                </a:lnTo>
                <a:close/>
                <a:moveTo>
                  <a:pt x="118" y="150"/>
                </a:moveTo>
                <a:lnTo>
                  <a:pt x="118" y="150"/>
                </a:lnTo>
                <a:lnTo>
                  <a:pt x="120" y="149"/>
                </a:lnTo>
                <a:lnTo>
                  <a:pt x="118" y="149"/>
                </a:lnTo>
                <a:lnTo>
                  <a:pt x="118" y="150"/>
                </a:lnTo>
                <a:close/>
                <a:moveTo>
                  <a:pt x="60" y="186"/>
                </a:moveTo>
                <a:lnTo>
                  <a:pt x="60" y="186"/>
                </a:lnTo>
                <a:lnTo>
                  <a:pt x="62" y="185"/>
                </a:lnTo>
                <a:lnTo>
                  <a:pt x="63" y="185"/>
                </a:lnTo>
                <a:lnTo>
                  <a:pt x="62" y="183"/>
                </a:lnTo>
                <a:lnTo>
                  <a:pt x="60" y="186"/>
                </a:lnTo>
                <a:close/>
                <a:moveTo>
                  <a:pt x="100" y="18"/>
                </a:moveTo>
                <a:lnTo>
                  <a:pt x="100" y="18"/>
                </a:lnTo>
                <a:lnTo>
                  <a:pt x="100" y="19"/>
                </a:lnTo>
                <a:lnTo>
                  <a:pt x="101" y="18"/>
                </a:lnTo>
                <a:lnTo>
                  <a:pt x="100" y="18"/>
                </a:lnTo>
                <a:close/>
                <a:moveTo>
                  <a:pt x="142" y="63"/>
                </a:moveTo>
                <a:lnTo>
                  <a:pt x="142" y="63"/>
                </a:lnTo>
                <a:lnTo>
                  <a:pt x="142" y="60"/>
                </a:lnTo>
                <a:lnTo>
                  <a:pt x="142" y="62"/>
                </a:lnTo>
                <a:lnTo>
                  <a:pt x="142" y="63"/>
                </a:lnTo>
                <a:close/>
                <a:moveTo>
                  <a:pt x="66" y="240"/>
                </a:moveTo>
                <a:lnTo>
                  <a:pt x="66" y="240"/>
                </a:lnTo>
                <a:lnTo>
                  <a:pt x="68" y="238"/>
                </a:lnTo>
                <a:lnTo>
                  <a:pt x="66" y="237"/>
                </a:lnTo>
                <a:lnTo>
                  <a:pt x="66" y="240"/>
                </a:lnTo>
                <a:close/>
                <a:moveTo>
                  <a:pt x="38" y="183"/>
                </a:moveTo>
                <a:lnTo>
                  <a:pt x="38" y="183"/>
                </a:lnTo>
                <a:lnTo>
                  <a:pt x="38" y="185"/>
                </a:lnTo>
                <a:lnTo>
                  <a:pt x="40" y="188"/>
                </a:lnTo>
                <a:lnTo>
                  <a:pt x="38" y="183"/>
                </a:lnTo>
                <a:close/>
                <a:moveTo>
                  <a:pt x="48" y="149"/>
                </a:moveTo>
                <a:lnTo>
                  <a:pt x="48" y="149"/>
                </a:lnTo>
                <a:lnTo>
                  <a:pt x="44" y="145"/>
                </a:lnTo>
                <a:lnTo>
                  <a:pt x="44" y="149"/>
                </a:lnTo>
                <a:lnTo>
                  <a:pt x="48" y="149"/>
                </a:lnTo>
                <a:close/>
                <a:moveTo>
                  <a:pt x="148" y="265"/>
                </a:moveTo>
                <a:lnTo>
                  <a:pt x="148" y="265"/>
                </a:lnTo>
                <a:lnTo>
                  <a:pt x="147" y="267"/>
                </a:lnTo>
                <a:lnTo>
                  <a:pt x="145" y="267"/>
                </a:lnTo>
                <a:lnTo>
                  <a:pt x="144" y="267"/>
                </a:lnTo>
                <a:lnTo>
                  <a:pt x="148" y="265"/>
                </a:lnTo>
                <a:close/>
                <a:moveTo>
                  <a:pt x="73" y="174"/>
                </a:moveTo>
                <a:lnTo>
                  <a:pt x="73" y="174"/>
                </a:lnTo>
                <a:lnTo>
                  <a:pt x="74" y="172"/>
                </a:lnTo>
                <a:lnTo>
                  <a:pt x="73" y="172"/>
                </a:lnTo>
                <a:lnTo>
                  <a:pt x="73" y="174"/>
                </a:lnTo>
                <a:close/>
                <a:moveTo>
                  <a:pt x="142" y="40"/>
                </a:moveTo>
                <a:lnTo>
                  <a:pt x="142" y="40"/>
                </a:lnTo>
                <a:lnTo>
                  <a:pt x="142" y="41"/>
                </a:lnTo>
                <a:lnTo>
                  <a:pt x="144" y="41"/>
                </a:lnTo>
                <a:lnTo>
                  <a:pt x="144" y="38"/>
                </a:lnTo>
                <a:lnTo>
                  <a:pt x="142" y="40"/>
                </a:lnTo>
                <a:close/>
                <a:moveTo>
                  <a:pt x="95" y="257"/>
                </a:moveTo>
                <a:lnTo>
                  <a:pt x="95" y="257"/>
                </a:lnTo>
                <a:lnTo>
                  <a:pt x="96" y="257"/>
                </a:lnTo>
                <a:lnTo>
                  <a:pt x="96" y="256"/>
                </a:lnTo>
                <a:lnTo>
                  <a:pt x="95" y="257"/>
                </a:lnTo>
                <a:close/>
                <a:moveTo>
                  <a:pt x="49" y="174"/>
                </a:moveTo>
                <a:lnTo>
                  <a:pt x="49" y="174"/>
                </a:lnTo>
                <a:lnTo>
                  <a:pt x="48" y="172"/>
                </a:lnTo>
                <a:lnTo>
                  <a:pt x="49" y="175"/>
                </a:lnTo>
                <a:lnTo>
                  <a:pt x="49" y="174"/>
                </a:lnTo>
                <a:close/>
                <a:moveTo>
                  <a:pt x="96" y="38"/>
                </a:moveTo>
                <a:lnTo>
                  <a:pt x="96" y="38"/>
                </a:lnTo>
                <a:lnTo>
                  <a:pt x="96" y="37"/>
                </a:lnTo>
                <a:lnTo>
                  <a:pt x="96" y="35"/>
                </a:lnTo>
                <a:lnTo>
                  <a:pt x="95" y="35"/>
                </a:lnTo>
                <a:lnTo>
                  <a:pt x="96" y="38"/>
                </a:lnTo>
                <a:close/>
                <a:moveTo>
                  <a:pt x="123" y="205"/>
                </a:moveTo>
                <a:lnTo>
                  <a:pt x="123" y="205"/>
                </a:lnTo>
                <a:lnTo>
                  <a:pt x="126" y="204"/>
                </a:lnTo>
                <a:lnTo>
                  <a:pt x="123" y="204"/>
                </a:lnTo>
                <a:lnTo>
                  <a:pt x="123" y="205"/>
                </a:lnTo>
                <a:close/>
                <a:moveTo>
                  <a:pt x="71" y="199"/>
                </a:moveTo>
                <a:lnTo>
                  <a:pt x="71" y="199"/>
                </a:lnTo>
                <a:lnTo>
                  <a:pt x="74" y="201"/>
                </a:lnTo>
                <a:lnTo>
                  <a:pt x="71" y="199"/>
                </a:lnTo>
                <a:close/>
                <a:moveTo>
                  <a:pt x="112" y="33"/>
                </a:moveTo>
                <a:lnTo>
                  <a:pt x="112" y="33"/>
                </a:lnTo>
                <a:lnTo>
                  <a:pt x="109" y="32"/>
                </a:lnTo>
                <a:lnTo>
                  <a:pt x="111" y="33"/>
                </a:lnTo>
                <a:lnTo>
                  <a:pt x="112" y="33"/>
                </a:lnTo>
                <a:close/>
                <a:moveTo>
                  <a:pt x="46" y="202"/>
                </a:moveTo>
                <a:lnTo>
                  <a:pt x="46" y="202"/>
                </a:lnTo>
                <a:lnTo>
                  <a:pt x="44" y="204"/>
                </a:lnTo>
                <a:lnTo>
                  <a:pt x="46" y="205"/>
                </a:lnTo>
                <a:lnTo>
                  <a:pt x="46" y="202"/>
                </a:lnTo>
                <a:close/>
                <a:moveTo>
                  <a:pt x="120" y="204"/>
                </a:moveTo>
                <a:lnTo>
                  <a:pt x="120" y="204"/>
                </a:lnTo>
                <a:lnTo>
                  <a:pt x="118" y="204"/>
                </a:lnTo>
                <a:lnTo>
                  <a:pt x="120" y="205"/>
                </a:lnTo>
                <a:lnTo>
                  <a:pt x="120" y="204"/>
                </a:lnTo>
                <a:close/>
                <a:moveTo>
                  <a:pt x="144" y="177"/>
                </a:moveTo>
                <a:lnTo>
                  <a:pt x="144" y="177"/>
                </a:lnTo>
                <a:lnTo>
                  <a:pt x="144" y="174"/>
                </a:lnTo>
                <a:lnTo>
                  <a:pt x="144" y="175"/>
                </a:lnTo>
                <a:lnTo>
                  <a:pt x="144" y="177"/>
                </a:lnTo>
                <a:close/>
                <a:moveTo>
                  <a:pt x="103" y="98"/>
                </a:moveTo>
                <a:lnTo>
                  <a:pt x="103" y="98"/>
                </a:lnTo>
                <a:lnTo>
                  <a:pt x="101" y="98"/>
                </a:lnTo>
                <a:lnTo>
                  <a:pt x="103" y="100"/>
                </a:lnTo>
                <a:lnTo>
                  <a:pt x="103" y="98"/>
                </a:lnTo>
                <a:close/>
                <a:moveTo>
                  <a:pt x="104" y="48"/>
                </a:moveTo>
                <a:lnTo>
                  <a:pt x="104" y="48"/>
                </a:lnTo>
                <a:lnTo>
                  <a:pt x="104" y="46"/>
                </a:lnTo>
                <a:lnTo>
                  <a:pt x="103" y="48"/>
                </a:lnTo>
                <a:lnTo>
                  <a:pt x="104" y="48"/>
                </a:lnTo>
                <a:close/>
                <a:moveTo>
                  <a:pt x="128" y="44"/>
                </a:moveTo>
                <a:lnTo>
                  <a:pt x="128" y="44"/>
                </a:lnTo>
                <a:lnTo>
                  <a:pt x="130" y="44"/>
                </a:lnTo>
                <a:lnTo>
                  <a:pt x="130" y="43"/>
                </a:lnTo>
                <a:lnTo>
                  <a:pt x="128" y="44"/>
                </a:lnTo>
                <a:close/>
                <a:moveTo>
                  <a:pt x="65" y="60"/>
                </a:moveTo>
                <a:lnTo>
                  <a:pt x="65" y="60"/>
                </a:lnTo>
                <a:lnTo>
                  <a:pt x="63" y="60"/>
                </a:lnTo>
                <a:lnTo>
                  <a:pt x="65" y="62"/>
                </a:lnTo>
                <a:lnTo>
                  <a:pt x="65" y="60"/>
                </a:lnTo>
                <a:close/>
                <a:moveTo>
                  <a:pt x="126" y="40"/>
                </a:moveTo>
                <a:lnTo>
                  <a:pt x="126" y="40"/>
                </a:lnTo>
                <a:lnTo>
                  <a:pt x="125" y="41"/>
                </a:lnTo>
                <a:lnTo>
                  <a:pt x="126" y="41"/>
                </a:lnTo>
                <a:lnTo>
                  <a:pt x="126" y="40"/>
                </a:lnTo>
                <a:close/>
                <a:moveTo>
                  <a:pt x="125" y="160"/>
                </a:moveTo>
                <a:lnTo>
                  <a:pt x="125" y="160"/>
                </a:lnTo>
                <a:lnTo>
                  <a:pt x="126" y="163"/>
                </a:lnTo>
                <a:lnTo>
                  <a:pt x="126" y="161"/>
                </a:lnTo>
                <a:lnTo>
                  <a:pt x="125" y="160"/>
                </a:lnTo>
                <a:close/>
                <a:moveTo>
                  <a:pt x="126" y="33"/>
                </a:moveTo>
                <a:lnTo>
                  <a:pt x="126" y="33"/>
                </a:lnTo>
                <a:lnTo>
                  <a:pt x="125" y="32"/>
                </a:lnTo>
                <a:lnTo>
                  <a:pt x="125" y="33"/>
                </a:lnTo>
                <a:lnTo>
                  <a:pt x="126" y="33"/>
                </a:lnTo>
                <a:close/>
                <a:moveTo>
                  <a:pt x="55" y="227"/>
                </a:moveTo>
                <a:lnTo>
                  <a:pt x="55" y="227"/>
                </a:lnTo>
                <a:lnTo>
                  <a:pt x="55" y="224"/>
                </a:lnTo>
                <a:lnTo>
                  <a:pt x="55" y="226"/>
                </a:lnTo>
                <a:lnTo>
                  <a:pt x="55" y="227"/>
                </a:lnTo>
                <a:close/>
                <a:moveTo>
                  <a:pt x="41" y="180"/>
                </a:moveTo>
                <a:lnTo>
                  <a:pt x="41" y="180"/>
                </a:lnTo>
                <a:lnTo>
                  <a:pt x="41" y="183"/>
                </a:lnTo>
                <a:lnTo>
                  <a:pt x="41" y="180"/>
                </a:lnTo>
                <a:close/>
                <a:moveTo>
                  <a:pt x="81" y="25"/>
                </a:moveTo>
                <a:lnTo>
                  <a:pt x="81" y="25"/>
                </a:lnTo>
                <a:lnTo>
                  <a:pt x="82" y="25"/>
                </a:lnTo>
                <a:lnTo>
                  <a:pt x="82" y="24"/>
                </a:lnTo>
                <a:lnTo>
                  <a:pt x="81" y="24"/>
                </a:lnTo>
                <a:lnTo>
                  <a:pt x="81" y="25"/>
                </a:lnTo>
                <a:close/>
                <a:moveTo>
                  <a:pt x="43" y="172"/>
                </a:moveTo>
                <a:lnTo>
                  <a:pt x="43" y="172"/>
                </a:lnTo>
                <a:lnTo>
                  <a:pt x="43" y="174"/>
                </a:lnTo>
                <a:lnTo>
                  <a:pt x="43" y="172"/>
                </a:lnTo>
                <a:close/>
                <a:moveTo>
                  <a:pt x="147" y="37"/>
                </a:moveTo>
                <a:lnTo>
                  <a:pt x="147" y="37"/>
                </a:lnTo>
                <a:lnTo>
                  <a:pt x="145" y="38"/>
                </a:lnTo>
                <a:lnTo>
                  <a:pt x="147" y="40"/>
                </a:lnTo>
                <a:lnTo>
                  <a:pt x="147" y="37"/>
                </a:lnTo>
                <a:close/>
                <a:moveTo>
                  <a:pt x="44" y="74"/>
                </a:moveTo>
                <a:lnTo>
                  <a:pt x="44" y="74"/>
                </a:lnTo>
                <a:lnTo>
                  <a:pt x="46" y="76"/>
                </a:lnTo>
                <a:lnTo>
                  <a:pt x="48" y="74"/>
                </a:lnTo>
                <a:lnTo>
                  <a:pt x="46" y="73"/>
                </a:lnTo>
                <a:lnTo>
                  <a:pt x="44" y="74"/>
                </a:lnTo>
                <a:close/>
                <a:moveTo>
                  <a:pt x="142" y="264"/>
                </a:moveTo>
                <a:lnTo>
                  <a:pt x="142" y="264"/>
                </a:lnTo>
                <a:lnTo>
                  <a:pt x="141" y="261"/>
                </a:lnTo>
                <a:lnTo>
                  <a:pt x="141" y="262"/>
                </a:lnTo>
                <a:lnTo>
                  <a:pt x="142" y="264"/>
                </a:lnTo>
                <a:close/>
                <a:moveTo>
                  <a:pt x="147" y="155"/>
                </a:moveTo>
                <a:lnTo>
                  <a:pt x="147" y="155"/>
                </a:lnTo>
                <a:lnTo>
                  <a:pt x="148" y="156"/>
                </a:lnTo>
                <a:lnTo>
                  <a:pt x="150" y="158"/>
                </a:lnTo>
                <a:lnTo>
                  <a:pt x="147" y="155"/>
                </a:lnTo>
                <a:close/>
                <a:moveTo>
                  <a:pt x="201" y="63"/>
                </a:moveTo>
                <a:lnTo>
                  <a:pt x="201" y="63"/>
                </a:lnTo>
                <a:lnTo>
                  <a:pt x="201" y="65"/>
                </a:lnTo>
                <a:lnTo>
                  <a:pt x="201" y="63"/>
                </a:lnTo>
                <a:close/>
                <a:moveTo>
                  <a:pt x="104" y="74"/>
                </a:moveTo>
                <a:lnTo>
                  <a:pt x="104" y="74"/>
                </a:lnTo>
                <a:lnTo>
                  <a:pt x="104" y="73"/>
                </a:lnTo>
                <a:lnTo>
                  <a:pt x="103" y="73"/>
                </a:lnTo>
                <a:lnTo>
                  <a:pt x="104" y="74"/>
                </a:lnTo>
                <a:close/>
                <a:moveTo>
                  <a:pt x="194" y="71"/>
                </a:moveTo>
                <a:lnTo>
                  <a:pt x="194" y="71"/>
                </a:lnTo>
                <a:lnTo>
                  <a:pt x="194" y="73"/>
                </a:lnTo>
                <a:lnTo>
                  <a:pt x="194" y="71"/>
                </a:lnTo>
                <a:close/>
                <a:moveTo>
                  <a:pt x="36" y="152"/>
                </a:moveTo>
                <a:lnTo>
                  <a:pt x="36" y="152"/>
                </a:lnTo>
                <a:lnTo>
                  <a:pt x="38" y="153"/>
                </a:lnTo>
                <a:lnTo>
                  <a:pt x="36" y="152"/>
                </a:lnTo>
                <a:close/>
                <a:moveTo>
                  <a:pt x="107" y="144"/>
                </a:moveTo>
                <a:lnTo>
                  <a:pt x="107" y="144"/>
                </a:lnTo>
                <a:lnTo>
                  <a:pt x="107" y="141"/>
                </a:lnTo>
                <a:lnTo>
                  <a:pt x="106" y="142"/>
                </a:lnTo>
                <a:lnTo>
                  <a:pt x="107" y="144"/>
                </a:lnTo>
                <a:close/>
                <a:moveTo>
                  <a:pt x="133" y="197"/>
                </a:moveTo>
                <a:lnTo>
                  <a:pt x="133" y="197"/>
                </a:lnTo>
                <a:lnTo>
                  <a:pt x="133" y="199"/>
                </a:lnTo>
                <a:lnTo>
                  <a:pt x="134" y="199"/>
                </a:lnTo>
                <a:lnTo>
                  <a:pt x="134" y="197"/>
                </a:lnTo>
                <a:lnTo>
                  <a:pt x="133" y="197"/>
                </a:lnTo>
                <a:close/>
                <a:moveTo>
                  <a:pt x="118" y="63"/>
                </a:moveTo>
                <a:lnTo>
                  <a:pt x="118" y="63"/>
                </a:lnTo>
                <a:lnTo>
                  <a:pt x="118" y="62"/>
                </a:lnTo>
                <a:lnTo>
                  <a:pt x="118" y="63"/>
                </a:lnTo>
                <a:close/>
                <a:moveTo>
                  <a:pt x="130" y="259"/>
                </a:moveTo>
                <a:lnTo>
                  <a:pt x="130" y="259"/>
                </a:lnTo>
                <a:lnTo>
                  <a:pt x="130" y="256"/>
                </a:lnTo>
                <a:lnTo>
                  <a:pt x="128" y="259"/>
                </a:lnTo>
                <a:lnTo>
                  <a:pt x="130" y="259"/>
                </a:lnTo>
                <a:close/>
                <a:moveTo>
                  <a:pt x="103" y="14"/>
                </a:moveTo>
                <a:lnTo>
                  <a:pt x="103" y="14"/>
                </a:lnTo>
                <a:lnTo>
                  <a:pt x="104" y="16"/>
                </a:lnTo>
                <a:lnTo>
                  <a:pt x="106" y="14"/>
                </a:lnTo>
                <a:lnTo>
                  <a:pt x="103" y="14"/>
                </a:lnTo>
                <a:close/>
                <a:moveTo>
                  <a:pt x="145" y="256"/>
                </a:moveTo>
                <a:lnTo>
                  <a:pt x="145" y="256"/>
                </a:lnTo>
                <a:lnTo>
                  <a:pt x="144" y="257"/>
                </a:lnTo>
                <a:lnTo>
                  <a:pt x="145" y="257"/>
                </a:lnTo>
                <a:lnTo>
                  <a:pt x="145" y="256"/>
                </a:lnTo>
                <a:close/>
                <a:moveTo>
                  <a:pt x="71" y="167"/>
                </a:moveTo>
                <a:lnTo>
                  <a:pt x="71" y="167"/>
                </a:lnTo>
                <a:lnTo>
                  <a:pt x="73" y="166"/>
                </a:lnTo>
                <a:lnTo>
                  <a:pt x="71" y="166"/>
                </a:lnTo>
                <a:lnTo>
                  <a:pt x="71" y="167"/>
                </a:lnTo>
                <a:close/>
                <a:moveTo>
                  <a:pt x="118" y="38"/>
                </a:moveTo>
                <a:lnTo>
                  <a:pt x="118" y="38"/>
                </a:lnTo>
                <a:lnTo>
                  <a:pt x="120" y="37"/>
                </a:lnTo>
                <a:lnTo>
                  <a:pt x="118" y="38"/>
                </a:lnTo>
                <a:close/>
                <a:moveTo>
                  <a:pt x="185" y="33"/>
                </a:moveTo>
                <a:lnTo>
                  <a:pt x="185" y="33"/>
                </a:lnTo>
                <a:lnTo>
                  <a:pt x="186" y="35"/>
                </a:lnTo>
                <a:lnTo>
                  <a:pt x="186" y="33"/>
                </a:lnTo>
                <a:lnTo>
                  <a:pt x="185" y="33"/>
                </a:lnTo>
                <a:close/>
                <a:moveTo>
                  <a:pt x="126" y="141"/>
                </a:moveTo>
                <a:lnTo>
                  <a:pt x="126" y="141"/>
                </a:lnTo>
                <a:lnTo>
                  <a:pt x="125" y="137"/>
                </a:lnTo>
                <a:lnTo>
                  <a:pt x="125" y="139"/>
                </a:lnTo>
                <a:lnTo>
                  <a:pt x="125" y="141"/>
                </a:lnTo>
                <a:lnTo>
                  <a:pt x="126" y="141"/>
                </a:lnTo>
                <a:close/>
                <a:moveTo>
                  <a:pt x="186" y="66"/>
                </a:moveTo>
                <a:lnTo>
                  <a:pt x="186" y="66"/>
                </a:lnTo>
                <a:lnTo>
                  <a:pt x="186" y="70"/>
                </a:lnTo>
                <a:lnTo>
                  <a:pt x="188" y="68"/>
                </a:lnTo>
                <a:lnTo>
                  <a:pt x="186" y="66"/>
                </a:lnTo>
                <a:close/>
                <a:moveTo>
                  <a:pt x="207" y="66"/>
                </a:moveTo>
                <a:lnTo>
                  <a:pt x="207" y="66"/>
                </a:lnTo>
                <a:lnTo>
                  <a:pt x="208" y="68"/>
                </a:lnTo>
                <a:lnTo>
                  <a:pt x="207" y="66"/>
                </a:lnTo>
                <a:close/>
                <a:moveTo>
                  <a:pt x="70" y="242"/>
                </a:moveTo>
                <a:lnTo>
                  <a:pt x="70" y="242"/>
                </a:lnTo>
                <a:lnTo>
                  <a:pt x="68" y="243"/>
                </a:lnTo>
                <a:lnTo>
                  <a:pt x="70" y="243"/>
                </a:lnTo>
                <a:lnTo>
                  <a:pt x="70" y="242"/>
                </a:lnTo>
                <a:close/>
                <a:moveTo>
                  <a:pt x="164" y="43"/>
                </a:moveTo>
                <a:lnTo>
                  <a:pt x="164" y="43"/>
                </a:lnTo>
                <a:lnTo>
                  <a:pt x="164" y="41"/>
                </a:lnTo>
                <a:lnTo>
                  <a:pt x="163" y="41"/>
                </a:lnTo>
                <a:lnTo>
                  <a:pt x="164" y="43"/>
                </a:lnTo>
                <a:close/>
                <a:moveTo>
                  <a:pt x="81" y="52"/>
                </a:moveTo>
                <a:lnTo>
                  <a:pt x="81" y="52"/>
                </a:lnTo>
                <a:lnTo>
                  <a:pt x="82" y="51"/>
                </a:lnTo>
                <a:lnTo>
                  <a:pt x="81" y="51"/>
                </a:lnTo>
                <a:lnTo>
                  <a:pt x="81" y="52"/>
                </a:lnTo>
                <a:close/>
                <a:moveTo>
                  <a:pt x="202" y="106"/>
                </a:moveTo>
                <a:lnTo>
                  <a:pt x="202" y="106"/>
                </a:lnTo>
                <a:lnTo>
                  <a:pt x="202" y="103"/>
                </a:lnTo>
                <a:lnTo>
                  <a:pt x="202" y="104"/>
                </a:lnTo>
                <a:lnTo>
                  <a:pt x="202" y="106"/>
                </a:lnTo>
                <a:close/>
                <a:moveTo>
                  <a:pt x="104" y="194"/>
                </a:moveTo>
                <a:lnTo>
                  <a:pt x="104" y="194"/>
                </a:lnTo>
                <a:lnTo>
                  <a:pt x="104" y="196"/>
                </a:lnTo>
                <a:lnTo>
                  <a:pt x="106" y="196"/>
                </a:lnTo>
                <a:lnTo>
                  <a:pt x="104" y="194"/>
                </a:lnTo>
                <a:close/>
                <a:moveTo>
                  <a:pt x="74" y="245"/>
                </a:moveTo>
                <a:lnTo>
                  <a:pt x="74" y="245"/>
                </a:lnTo>
                <a:lnTo>
                  <a:pt x="74" y="243"/>
                </a:lnTo>
                <a:lnTo>
                  <a:pt x="73" y="243"/>
                </a:lnTo>
                <a:lnTo>
                  <a:pt x="73" y="245"/>
                </a:lnTo>
                <a:lnTo>
                  <a:pt x="74" y="245"/>
                </a:lnTo>
                <a:close/>
                <a:moveTo>
                  <a:pt x="172" y="197"/>
                </a:moveTo>
                <a:lnTo>
                  <a:pt x="172" y="197"/>
                </a:lnTo>
                <a:lnTo>
                  <a:pt x="172" y="196"/>
                </a:lnTo>
                <a:lnTo>
                  <a:pt x="172" y="194"/>
                </a:lnTo>
                <a:lnTo>
                  <a:pt x="172" y="197"/>
                </a:lnTo>
                <a:close/>
                <a:moveTo>
                  <a:pt x="118" y="66"/>
                </a:moveTo>
                <a:lnTo>
                  <a:pt x="118" y="66"/>
                </a:lnTo>
                <a:lnTo>
                  <a:pt x="118" y="68"/>
                </a:lnTo>
                <a:lnTo>
                  <a:pt x="118" y="66"/>
                </a:lnTo>
                <a:close/>
                <a:moveTo>
                  <a:pt x="126" y="71"/>
                </a:moveTo>
                <a:lnTo>
                  <a:pt x="126" y="71"/>
                </a:lnTo>
                <a:lnTo>
                  <a:pt x="125" y="71"/>
                </a:lnTo>
                <a:lnTo>
                  <a:pt x="126" y="73"/>
                </a:lnTo>
                <a:lnTo>
                  <a:pt x="126" y="71"/>
                </a:lnTo>
                <a:close/>
                <a:moveTo>
                  <a:pt x="193" y="70"/>
                </a:moveTo>
                <a:lnTo>
                  <a:pt x="193" y="70"/>
                </a:lnTo>
                <a:lnTo>
                  <a:pt x="193" y="68"/>
                </a:lnTo>
                <a:lnTo>
                  <a:pt x="191" y="70"/>
                </a:lnTo>
                <a:lnTo>
                  <a:pt x="193" y="70"/>
                </a:lnTo>
                <a:close/>
                <a:moveTo>
                  <a:pt x="136" y="11"/>
                </a:moveTo>
                <a:lnTo>
                  <a:pt x="136" y="11"/>
                </a:lnTo>
                <a:lnTo>
                  <a:pt x="133" y="10"/>
                </a:lnTo>
                <a:lnTo>
                  <a:pt x="136" y="11"/>
                </a:lnTo>
                <a:close/>
                <a:moveTo>
                  <a:pt x="212" y="63"/>
                </a:moveTo>
                <a:lnTo>
                  <a:pt x="212" y="63"/>
                </a:lnTo>
                <a:lnTo>
                  <a:pt x="212" y="66"/>
                </a:lnTo>
                <a:lnTo>
                  <a:pt x="212" y="63"/>
                </a:lnTo>
                <a:close/>
                <a:moveTo>
                  <a:pt x="180" y="188"/>
                </a:moveTo>
                <a:lnTo>
                  <a:pt x="180" y="188"/>
                </a:lnTo>
                <a:lnTo>
                  <a:pt x="180" y="186"/>
                </a:lnTo>
                <a:lnTo>
                  <a:pt x="180" y="188"/>
                </a:lnTo>
                <a:close/>
                <a:moveTo>
                  <a:pt x="25" y="125"/>
                </a:moveTo>
                <a:lnTo>
                  <a:pt x="25" y="125"/>
                </a:lnTo>
                <a:lnTo>
                  <a:pt x="25" y="126"/>
                </a:lnTo>
                <a:lnTo>
                  <a:pt x="25" y="125"/>
                </a:lnTo>
                <a:close/>
                <a:moveTo>
                  <a:pt x="147" y="177"/>
                </a:moveTo>
                <a:lnTo>
                  <a:pt x="147" y="177"/>
                </a:lnTo>
                <a:lnTo>
                  <a:pt x="147" y="175"/>
                </a:lnTo>
                <a:lnTo>
                  <a:pt x="147" y="177"/>
                </a:lnTo>
                <a:close/>
                <a:moveTo>
                  <a:pt x="81" y="70"/>
                </a:moveTo>
                <a:lnTo>
                  <a:pt x="81" y="70"/>
                </a:lnTo>
                <a:lnTo>
                  <a:pt x="82" y="71"/>
                </a:lnTo>
                <a:lnTo>
                  <a:pt x="81" y="70"/>
                </a:lnTo>
                <a:close/>
                <a:moveTo>
                  <a:pt x="95" y="196"/>
                </a:moveTo>
                <a:lnTo>
                  <a:pt x="95" y="196"/>
                </a:lnTo>
                <a:lnTo>
                  <a:pt x="93" y="196"/>
                </a:lnTo>
                <a:lnTo>
                  <a:pt x="95" y="196"/>
                </a:lnTo>
                <a:close/>
                <a:moveTo>
                  <a:pt x="134" y="27"/>
                </a:moveTo>
                <a:lnTo>
                  <a:pt x="134" y="27"/>
                </a:lnTo>
                <a:lnTo>
                  <a:pt x="136" y="27"/>
                </a:lnTo>
                <a:lnTo>
                  <a:pt x="134" y="27"/>
                </a:lnTo>
                <a:close/>
                <a:moveTo>
                  <a:pt x="44" y="155"/>
                </a:moveTo>
                <a:lnTo>
                  <a:pt x="44" y="155"/>
                </a:lnTo>
                <a:lnTo>
                  <a:pt x="43" y="156"/>
                </a:lnTo>
                <a:lnTo>
                  <a:pt x="44" y="155"/>
                </a:lnTo>
                <a:close/>
                <a:moveTo>
                  <a:pt x="79" y="59"/>
                </a:moveTo>
                <a:lnTo>
                  <a:pt x="79" y="59"/>
                </a:lnTo>
                <a:lnTo>
                  <a:pt x="79" y="60"/>
                </a:lnTo>
                <a:lnTo>
                  <a:pt x="79" y="59"/>
                </a:lnTo>
                <a:close/>
                <a:moveTo>
                  <a:pt x="128" y="27"/>
                </a:moveTo>
                <a:lnTo>
                  <a:pt x="128" y="27"/>
                </a:lnTo>
                <a:lnTo>
                  <a:pt x="130" y="27"/>
                </a:lnTo>
                <a:lnTo>
                  <a:pt x="128" y="27"/>
                </a:lnTo>
                <a:close/>
                <a:moveTo>
                  <a:pt x="112" y="123"/>
                </a:moveTo>
                <a:lnTo>
                  <a:pt x="112" y="123"/>
                </a:lnTo>
                <a:lnTo>
                  <a:pt x="112" y="122"/>
                </a:lnTo>
                <a:lnTo>
                  <a:pt x="111" y="122"/>
                </a:lnTo>
                <a:lnTo>
                  <a:pt x="112" y="123"/>
                </a:lnTo>
                <a:close/>
                <a:moveTo>
                  <a:pt x="95" y="49"/>
                </a:moveTo>
                <a:lnTo>
                  <a:pt x="95" y="49"/>
                </a:lnTo>
                <a:lnTo>
                  <a:pt x="93" y="51"/>
                </a:lnTo>
                <a:lnTo>
                  <a:pt x="95" y="49"/>
                </a:lnTo>
                <a:close/>
                <a:moveTo>
                  <a:pt x="10" y="112"/>
                </a:moveTo>
                <a:lnTo>
                  <a:pt x="10" y="112"/>
                </a:lnTo>
                <a:lnTo>
                  <a:pt x="10" y="114"/>
                </a:lnTo>
                <a:lnTo>
                  <a:pt x="10" y="112"/>
                </a:lnTo>
                <a:close/>
                <a:moveTo>
                  <a:pt x="196" y="85"/>
                </a:moveTo>
                <a:lnTo>
                  <a:pt x="196" y="85"/>
                </a:lnTo>
                <a:lnTo>
                  <a:pt x="196" y="84"/>
                </a:lnTo>
                <a:lnTo>
                  <a:pt x="196" y="85"/>
                </a:lnTo>
                <a:close/>
                <a:moveTo>
                  <a:pt x="122" y="257"/>
                </a:moveTo>
                <a:lnTo>
                  <a:pt x="122" y="257"/>
                </a:lnTo>
                <a:lnTo>
                  <a:pt x="123" y="259"/>
                </a:lnTo>
                <a:lnTo>
                  <a:pt x="122" y="257"/>
                </a:lnTo>
                <a:close/>
                <a:moveTo>
                  <a:pt x="131" y="155"/>
                </a:moveTo>
                <a:lnTo>
                  <a:pt x="131" y="155"/>
                </a:lnTo>
                <a:lnTo>
                  <a:pt x="131" y="156"/>
                </a:lnTo>
                <a:lnTo>
                  <a:pt x="133" y="155"/>
                </a:lnTo>
                <a:lnTo>
                  <a:pt x="131" y="155"/>
                </a:lnTo>
                <a:close/>
                <a:moveTo>
                  <a:pt x="30" y="82"/>
                </a:moveTo>
                <a:lnTo>
                  <a:pt x="30" y="82"/>
                </a:lnTo>
                <a:lnTo>
                  <a:pt x="30" y="81"/>
                </a:lnTo>
                <a:lnTo>
                  <a:pt x="29" y="82"/>
                </a:lnTo>
                <a:lnTo>
                  <a:pt x="30" y="82"/>
                </a:lnTo>
                <a:close/>
                <a:moveTo>
                  <a:pt x="30" y="51"/>
                </a:moveTo>
                <a:lnTo>
                  <a:pt x="30" y="51"/>
                </a:lnTo>
                <a:lnTo>
                  <a:pt x="29" y="52"/>
                </a:lnTo>
                <a:lnTo>
                  <a:pt x="30" y="52"/>
                </a:lnTo>
                <a:lnTo>
                  <a:pt x="30" y="51"/>
                </a:lnTo>
                <a:close/>
                <a:moveTo>
                  <a:pt x="44" y="81"/>
                </a:moveTo>
                <a:lnTo>
                  <a:pt x="44" y="81"/>
                </a:lnTo>
                <a:lnTo>
                  <a:pt x="43" y="82"/>
                </a:lnTo>
                <a:lnTo>
                  <a:pt x="44" y="81"/>
                </a:lnTo>
                <a:close/>
                <a:moveTo>
                  <a:pt x="134" y="60"/>
                </a:moveTo>
                <a:lnTo>
                  <a:pt x="134" y="60"/>
                </a:lnTo>
                <a:lnTo>
                  <a:pt x="136" y="60"/>
                </a:lnTo>
                <a:lnTo>
                  <a:pt x="134" y="60"/>
                </a:lnTo>
                <a:close/>
                <a:moveTo>
                  <a:pt x="33" y="174"/>
                </a:moveTo>
                <a:lnTo>
                  <a:pt x="33" y="174"/>
                </a:lnTo>
                <a:lnTo>
                  <a:pt x="33" y="175"/>
                </a:lnTo>
                <a:lnTo>
                  <a:pt x="33" y="174"/>
                </a:lnTo>
                <a:close/>
                <a:moveTo>
                  <a:pt x="22" y="149"/>
                </a:moveTo>
                <a:lnTo>
                  <a:pt x="22" y="149"/>
                </a:lnTo>
                <a:lnTo>
                  <a:pt x="22" y="150"/>
                </a:lnTo>
                <a:lnTo>
                  <a:pt x="22" y="149"/>
                </a:lnTo>
                <a:close/>
                <a:moveTo>
                  <a:pt x="177" y="196"/>
                </a:moveTo>
                <a:lnTo>
                  <a:pt x="177" y="196"/>
                </a:lnTo>
                <a:lnTo>
                  <a:pt x="177" y="197"/>
                </a:lnTo>
                <a:lnTo>
                  <a:pt x="177" y="196"/>
                </a:lnTo>
                <a:close/>
                <a:moveTo>
                  <a:pt x="145" y="74"/>
                </a:moveTo>
                <a:lnTo>
                  <a:pt x="145" y="74"/>
                </a:lnTo>
                <a:close/>
                <a:moveTo>
                  <a:pt x="32" y="161"/>
                </a:moveTo>
                <a:lnTo>
                  <a:pt x="32" y="161"/>
                </a:lnTo>
                <a:lnTo>
                  <a:pt x="33" y="161"/>
                </a:lnTo>
                <a:lnTo>
                  <a:pt x="32" y="161"/>
                </a:lnTo>
                <a:close/>
                <a:moveTo>
                  <a:pt x="101" y="37"/>
                </a:moveTo>
                <a:lnTo>
                  <a:pt x="101" y="37"/>
                </a:lnTo>
                <a:lnTo>
                  <a:pt x="101" y="38"/>
                </a:lnTo>
                <a:lnTo>
                  <a:pt x="103" y="38"/>
                </a:lnTo>
                <a:lnTo>
                  <a:pt x="101" y="37"/>
                </a:lnTo>
                <a:close/>
                <a:moveTo>
                  <a:pt x="112" y="268"/>
                </a:moveTo>
                <a:lnTo>
                  <a:pt x="112" y="268"/>
                </a:lnTo>
                <a:lnTo>
                  <a:pt x="111" y="268"/>
                </a:lnTo>
                <a:lnTo>
                  <a:pt x="112" y="268"/>
                </a:lnTo>
                <a:close/>
                <a:moveTo>
                  <a:pt x="167" y="24"/>
                </a:moveTo>
                <a:lnTo>
                  <a:pt x="167" y="24"/>
                </a:lnTo>
                <a:lnTo>
                  <a:pt x="166" y="24"/>
                </a:lnTo>
                <a:lnTo>
                  <a:pt x="167" y="24"/>
                </a:lnTo>
                <a:close/>
                <a:moveTo>
                  <a:pt x="35" y="147"/>
                </a:moveTo>
                <a:lnTo>
                  <a:pt x="35" y="147"/>
                </a:lnTo>
                <a:lnTo>
                  <a:pt x="35" y="149"/>
                </a:lnTo>
                <a:lnTo>
                  <a:pt x="35" y="147"/>
                </a:lnTo>
                <a:close/>
                <a:moveTo>
                  <a:pt x="77" y="52"/>
                </a:moveTo>
                <a:lnTo>
                  <a:pt x="77" y="52"/>
                </a:lnTo>
                <a:lnTo>
                  <a:pt x="79" y="54"/>
                </a:lnTo>
                <a:lnTo>
                  <a:pt x="79" y="52"/>
                </a:lnTo>
                <a:lnTo>
                  <a:pt x="77" y="52"/>
                </a:lnTo>
                <a:close/>
                <a:moveTo>
                  <a:pt x="161" y="197"/>
                </a:moveTo>
                <a:lnTo>
                  <a:pt x="161" y="197"/>
                </a:lnTo>
                <a:lnTo>
                  <a:pt x="161" y="199"/>
                </a:lnTo>
                <a:lnTo>
                  <a:pt x="161" y="197"/>
                </a:lnTo>
                <a:close/>
                <a:moveTo>
                  <a:pt x="172" y="32"/>
                </a:moveTo>
                <a:lnTo>
                  <a:pt x="172" y="32"/>
                </a:lnTo>
                <a:lnTo>
                  <a:pt x="172" y="30"/>
                </a:lnTo>
                <a:lnTo>
                  <a:pt x="172" y="32"/>
                </a:lnTo>
                <a:close/>
                <a:moveTo>
                  <a:pt x="197" y="78"/>
                </a:moveTo>
                <a:lnTo>
                  <a:pt x="197" y="78"/>
                </a:lnTo>
                <a:lnTo>
                  <a:pt x="196" y="78"/>
                </a:lnTo>
                <a:lnTo>
                  <a:pt x="197" y="79"/>
                </a:lnTo>
                <a:lnTo>
                  <a:pt x="197" y="78"/>
                </a:lnTo>
                <a:close/>
                <a:moveTo>
                  <a:pt x="141" y="248"/>
                </a:moveTo>
                <a:lnTo>
                  <a:pt x="141" y="248"/>
                </a:lnTo>
                <a:lnTo>
                  <a:pt x="142" y="248"/>
                </a:lnTo>
                <a:lnTo>
                  <a:pt x="141" y="248"/>
                </a:lnTo>
                <a:close/>
                <a:moveTo>
                  <a:pt x="49" y="199"/>
                </a:moveTo>
                <a:lnTo>
                  <a:pt x="49" y="199"/>
                </a:lnTo>
                <a:lnTo>
                  <a:pt x="49" y="201"/>
                </a:lnTo>
                <a:lnTo>
                  <a:pt x="49" y="199"/>
                </a:lnTo>
                <a:close/>
                <a:moveTo>
                  <a:pt x="74" y="249"/>
                </a:moveTo>
                <a:lnTo>
                  <a:pt x="74" y="249"/>
                </a:lnTo>
                <a:lnTo>
                  <a:pt x="76" y="249"/>
                </a:lnTo>
                <a:lnTo>
                  <a:pt x="74" y="249"/>
                </a:lnTo>
                <a:close/>
                <a:moveTo>
                  <a:pt x="160" y="54"/>
                </a:moveTo>
                <a:lnTo>
                  <a:pt x="160" y="54"/>
                </a:lnTo>
                <a:lnTo>
                  <a:pt x="160" y="55"/>
                </a:lnTo>
                <a:lnTo>
                  <a:pt x="160" y="54"/>
                </a:lnTo>
                <a:close/>
                <a:moveTo>
                  <a:pt x="73" y="251"/>
                </a:moveTo>
                <a:lnTo>
                  <a:pt x="73" y="251"/>
                </a:lnTo>
                <a:lnTo>
                  <a:pt x="71" y="249"/>
                </a:lnTo>
                <a:lnTo>
                  <a:pt x="71" y="251"/>
                </a:lnTo>
                <a:lnTo>
                  <a:pt x="73" y="251"/>
                </a:lnTo>
                <a:close/>
                <a:moveTo>
                  <a:pt x="172" y="221"/>
                </a:moveTo>
                <a:lnTo>
                  <a:pt x="172" y="221"/>
                </a:lnTo>
                <a:lnTo>
                  <a:pt x="172" y="219"/>
                </a:lnTo>
                <a:lnTo>
                  <a:pt x="172" y="221"/>
                </a:lnTo>
                <a:close/>
                <a:moveTo>
                  <a:pt x="35" y="63"/>
                </a:moveTo>
                <a:lnTo>
                  <a:pt x="35" y="63"/>
                </a:lnTo>
                <a:lnTo>
                  <a:pt x="33" y="63"/>
                </a:lnTo>
                <a:lnTo>
                  <a:pt x="35" y="63"/>
                </a:lnTo>
                <a:close/>
                <a:moveTo>
                  <a:pt x="156" y="158"/>
                </a:moveTo>
                <a:lnTo>
                  <a:pt x="156" y="158"/>
                </a:lnTo>
                <a:lnTo>
                  <a:pt x="156" y="160"/>
                </a:lnTo>
                <a:lnTo>
                  <a:pt x="156" y="158"/>
                </a:lnTo>
                <a:close/>
                <a:moveTo>
                  <a:pt x="101" y="257"/>
                </a:moveTo>
                <a:lnTo>
                  <a:pt x="101" y="257"/>
                </a:lnTo>
                <a:lnTo>
                  <a:pt x="100" y="259"/>
                </a:lnTo>
                <a:lnTo>
                  <a:pt x="101" y="259"/>
                </a:lnTo>
                <a:lnTo>
                  <a:pt x="101" y="257"/>
                </a:lnTo>
                <a:close/>
                <a:moveTo>
                  <a:pt x="51" y="164"/>
                </a:moveTo>
                <a:lnTo>
                  <a:pt x="51" y="164"/>
                </a:lnTo>
                <a:lnTo>
                  <a:pt x="51" y="166"/>
                </a:lnTo>
                <a:lnTo>
                  <a:pt x="51" y="164"/>
                </a:lnTo>
                <a:close/>
                <a:moveTo>
                  <a:pt x="49" y="161"/>
                </a:moveTo>
                <a:lnTo>
                  <a:pt x="49" y="161"/>
                </a:lnTo>
                <a:lnTo>
                  <a:pt x="49" y="163"/>
                </a:lnTo>
                <a:lnTo>
                  <a:pt x="49" y="161"/>
                </a:lnTo>
                <a:close/>
                <a:moveTo>
                  <a:pt x="125" y="265"/>
                </a:moveTo>
                <a:lnTo>
                  <a:pt x="125" y="265"/>
                </a:lnTo>
                <a:close/>
                <a:moveTo>
                  <a:pt x="201" y="96"/>
                </a:moveTo>
                <a:lnTo>
                  <a:pt x="201" y="96"/>
                </a:lnTo>
                <a:lnTo>
                  <a:pt x="199" y="96"/>
                </a:lnTo>
                <a:lnTo>
                  <a:pt x="201" y="96"/>
                </a:lnTo>
                <a:close/>
                <a:moveTo>
                  <a:pt x="11" y="70"/>
                </a:moveTo>
                <a:lnTo>
                  <a:pt x="11" y="70"/>
                </a:lnTo>
                <a:lnTo>
                  <a:pt x="10" y="71"/>
                </a:lnTo>
                <a:lnTo>
                  <a:pt x="11" y="71"/>
                </a:lnTo>
                <a:lnTo>
                  <a:pt x="11" y="70"/>
                </a:lnTo>
                <a:close/>
                <a:moveTo>
                  <a:pt x="82" y="169"/>
                </a:moveTo>
                <a:lnTo>
                  <a:pt x="82" y="169"/>
                </a:lnTo>
                <a:lnTo>
                  <a:pt x="81" y="169"/>
                </a:lnTo>
                <a:lnTo>
                  <a:pt x="82" y="169"/>
                </a:lnTo>
                <a:close/>
                <a:moveTo>
                  <a:pt x="153" y="172"/>
                </a:moveTo>
                <a:lnTo>
                  <a:pt x="153" y="172"/>
                </a:lnTo>
                <a:close/>
                <a:moveTo>
                  <a:pt x="144" y="254"/>
                </a:moveTo>
                <a:lnTo>
                  <a:pt x="144" y="254"/>
                </a:lnTo>
                <a:lnTo>
                  <a:pt x="144" y="253"/>
                </a:lnTo>
                <a:lnTo>
                  <a:pt x="144" y="254"/>
                </a:lnTo>
                <a:close/>
                <a:moveTo>
                  <a:pt x="115" y="134"/>
                </a:moveTo>
                <a:lnTo>
                  <a:pt x="115" y="134"/>
                </a:lnTo>
                <a:lnTo>
                  <a:pt x="117" y="134"/>
                </a:lnTo>
                <a:lnTo>
                  <a:pt x="115" y="134"/>
                </a:lnTo>
                <a:close/>
                <a:moveTo>
                  <a:pt x="107" y="74"/>
                </a:moveTo>
                <a:lnTo>
                  <a:pt x="107" y="74"/>
                </a:lnTo>
                <a:lnTo>
                  <a:pt x="109" y="74"/>
                </a:lnTo>
                <a:lnTo>
                  <a:pt x="107" y="74"/>
                </a:lnTo>
                <a:close/>
                <a:moveTo>
                  <a:pt x="74" y="196"/>
                </a:moveTo>
                <a:lnTo>
                  <a:pt x="74" y="196"/>
                </a:lnTo>
                <a:lnTo>
                  <a:pt x="73" y="196"/>
                </a:lnTo>
                <a:lnTo>
                  <a:pt x="74" y="196"/>
                </a:lnTo>
                <a:close/>
                <a:moveTo>
                  <a:pt x="41" y="54"/>
                </a:moveTo>
                <a:lnTo>
                  <a:pt x="41" y="54"/>
                </a:lnTo>
                <a:close/>
                <a:moveTo>
                  <a:pt x="77" y="66"/>
                </a:moveTo>
                <a:lnTo>
                  <a:pt x="77" y="66"/>
                </a:lnTo>
                <a:lnTo>
                  <a:pt x="79" y="66"/>
                </a:lnTo>
                <a:lnTo>
                  <a:pt x="77" y="66"/>
                </a:lnTo>
                <a:close/>
                <a:moveTo>
                  <a:pt x="153" y="24"/>
                </a:moveTo>
                <a:lnTo>
                  <a:pt x="153" y="24"/>
                </a:lnTo>
                <a:lnTo>
                  <a:pt x="152" y="24"/>
                </a:lnTo>
                <a:lnTo>
                  <a:pt x="153" y="24"/>
                </a:lnTo>
                <a:close/>
                <a:moveTo>
                  <a:pt x="118" y="30"/>
                </a:moveTo>
                <a:lnTo>
                  <a:pt x="118" y="3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8" name="Freeform 142"/>
          <p:cNvSpPr>
            <a:spLocks noEditPoints="1"/>
          </p:cNvSpPr>
          <p:nvPr/>
        </p:nvSpPr>
        <p:spPr bwMode="auto">
          <a:xfrm>
            <a:off x="5097464" y="4757513"/>
            <a:ext cx="401637" cy="284162"/>
          </a:xfrm>
          <a:custGeom>
            <a:avLst/>
            <a:gdLst>
              <a:gd name="T0" fmla="*/ 423385723 w 253"/>
              <a:gd name="T1" fmla="*/ 244455520 h 179"/>
              <a:gd name="T2" fmla="*/ 466229120 w 253"/>
              <a:gd name="T3" fmla="*/ 443546720 h 179"/>
              <a:gd name="T4" fmla="*/ 156249493 w 253"/>
              <a:gd name="T5" fmla="*/ 443546720 h 179"/>
              <a:gd name="T6" fmla="*/ 131047962 w 253"/>
              <a:gd name="T7" fmla="*/ 302418218 h 179"/>
              <a:gd name="T8" fmla="*/ 25201531 w 253"/>
              <a:gd name="T9" fmla="*/ 95765769 h 179"/>
              <a:gd name="T10" fmla="*/ 219254115 w 253"/>
              <a:gd name="T11" fmla="*/ 128528536 h 179"/>
              <a:gd name="T12" fmla="*/ 199092890 w 253"/>
              <a:gd name="T13" fmla="*/ 141128502 h 179"/>
              <a:gd name="T14" fmla="*/ 501511263 w 253"/>
              <a:gd name="T15" fmla="*/ 370463111 h 179"/>
              <a:gd name="T16" fmla="*/ 378022967 w 253"/>
              <a:gd name="T17" fmla="*/ 307458522 h 179"/>
              <a:gd name="T18" fmla="*/ 85685206 w 253"/>
              <a:gd name="T19" fmla="*/ 32762767 h 179"/>
              <a:gd name="T20" fmla="*/ 453627560 w 253"/>
              <a:gd name="T21" fmla="*/ 357861558 h 179"/>
              <a:gd name="T22" fmla="*/ 254536258 w 253"/>
              <a:gd name="T23" fmla="*/ 252015182 h 179"/>
              <a:gd name="T24" fmla="*/ 370463301 w 253"/>
              <a:gd name="T25" fmla="*/ 196571842 h 179"/>
              <a:gd name="T26" fmla="*/ 113407684 w 253"/>
              <a:gd name="T27" fmla="*/ 80644858 h 179"/>
              <a:gd name="T28" fmla="*/ 320060239 w 253"/>
              <a:gd name="T29" fmla="*/ 224294305 h 179"/>
              <a:gd name="T30" fmla="*/ 234375033 w 253"/>
              <a:gd name="T31" fmla="*/ 335180985 h 179"/>
              <a:gd name="T32" fmla="*/ 554433685 w 253"/>
              <a:gd name="T33" fmla="*/ 378022772 h 179"/>
              <a:gd name="T34" fmla="*/ 80644900 w 253"/>
              <a:gd name="T35" fmla="*/ 143649447 h 179"/>
              <a:gd name="T36" fmla="*/ 163810746 w 253"/>
              <a:gd name="T37" fmla="*/ 350301896 h 179"/>
              <a:gd name="T38" fmla="*/ 589715828 w 253"/>
              <a:gd name="T39" fmla="*/ 148689751 h 179"/>
              <a:gd name="T40" fmla="*/ 486390344 w 253"/>
              <a:gd name="T41" fmla="*/ 151209109 h 179"/>
              <a:gd name="T42" fmla="*/ 151209187 w 253"/>
              <a:gd name="T43" fmla="*/ 433466112 h 179"/>
              <a:gd name="T44" fmla="*/ 171370412 w 253"/>
              <a:gd name="T45" fmla="*/ 120967287 h 179"/>
              <a:gd name="T46" fmla="*/ 529232154 w 253"/>
              <a:gd name="T47" fmla="*/ 302418218 h 179"/>
              <a:gd name="T48" fmla="*/ 204133196 w 253"/>
              <a:gd name="T49" fmla="*/ 330140682 h 179"/>
              <a:gd name="T50" fmla="*/ 498990316 w 253"/>
              <a:gd name="T51" fmla="*/ 57964286 h 179"/>
              <a:gd name="T52" fmla="*/ 574594910 w 253"/>
              <a:gd name="T53" fmla="*/ 347780951 h 179"/>
              <a:gd name="T54" fmla="*/ 506551569 w 253"/>
              <a:gd name="T55" fmla="*/ 322579432 h 179"/>
              <a:gd name="T56" fmla="*/ 433466335 w 253"/>
              <a:gd name="T57" fmla="*/ 204133091 h 179"/>
              <a:gd name="T58" fmla="*/ 481350038 w 253"/>
              <a:gd name="T59" fmla="*/ 123488233 h 179"/>
              <a:gd name="T60" fmla="*/ 471269426 w 253"/>
              <a:gd name="T61" fmla="*/ 133568840 h 179"/>
              <a:gd name="T62" fmla="*/ 73085234 w 253"/>
              <a:gd name="T63" fmla="*/ 52923982 h 179"/>
              <a:gd name="T64" fmla="*/ 178931665 w 253"/>
              <a:gd name="T65" fmla="*/ 178931573 h 179"/>
              <a:gd name="T66" fmla="*/ 294858708 w 253"/>
              <a:gd name="T67" fmla="*/ 204133091 h 179"/>
              <a:gd name="T68" fmla="*/ 430946976 w 253"/>
              <a:gd name="T69" fmla="*/ 171370323 h 179"/>
              <a:gd name="T70" fmla="*/ 516632182 w 253"/>
              <a:gd name="T71" fmla="*/ 141128502 h 179"/>
              <a:gd name="T72" fmla="*/ 604836747 w 253"/>
              <a:gd name="T73" fmla="*/ 143649447 h 179"/>
              <a:gd name="T74" fmla="*/ 350302076 w 253"/>
              <a:gd name="T75" fmla="*/ 307458522 h 179"/>
              <a:gd name="T76" fmla="*/ 176410718 w 253"/>
              <a:gd name="T77" fmla="*/ 370463111 h 179"/>
              <a:gd name="T78" fmla="*/ 178931665 w 253"/>
              <a:gd name="T79" fmla="*/ 320060074 h 179"/>
              <a:gd name="T80" fmla="*/ 120967349 w 253"/>
              <a:gd name="T81" fmla="*/ 362901861 h 179"/>
              <a:gd name="T82" fmla="*/ 471269426 w 253"/>
              <a:gd name="T83" fmla="*/ 189012180 h 179"/>
              <a:gd name="T84" fmla="*/ 128528602 w 253"/>
              <a:gd name="T85" fmla="*/ 133568840 h 179"/>
              <a:gd name="T86" fmla="*/ 516632182 w 253"/>
              <a:gd name="T87" fmla="*/ 52923982 h 179"/>
              <a:gd name="T88" fmla="*/ 171370412 w 253"/>
              <a:gd name="T89" fmla="*/ 143649447 h 179"/>
              <a:gd name="T90" fmla="*/ 219254115 w 253"/>
              <a:gd name="T91" fmla="*/ 309979467 h 179"/>
              <a:gd name="T92" fmla="*/ 148689827 w 253"/>
              <a:gd name="T93" fmla="*/ 415825843 h 179"/>
              <a:gd name="T94" fmla="*/ 282257149 w 253"/>
              <a:gd name="T95" fmla="*/ 315019771 h 179"/>
              <a:gd name="T96" fmla="*/ 231854086 w 253"/>
              <a:gd name="T97" fmla="*/ 307458522 h 179"/>
              <a:gd name="T98" fmla="*/ 375503608 w 253"/>
              <a:gd name="T99" fmla="*/ 219254002 h 179"/>
              <a:gd name="T100" fmla="*/ 488909704 w 253"/>
              <a:gd name="T101" fmla="*/ 189012180 h 179"/>
              <a:gd name="T102" fmla="*/ 279737789 w 253"/>
              <a:gd name="T103" fmla="*/ 239415216 h 179"/>
              <a:gd name="T104" fmla="*/ 534272460 w 253"/>
              <a:gd name="T105" fmla="*/ 156249413 h 179"/>
              <a:gd name="T106" fmla="*/ 234375033 w 253"/>
              <a:gd name="T107" fmla="*/ 302418218 h 179"/>
              <a:gd name="T108" fmla="*/ 549393379 w 253"/>
              <a:gd name="T109" fmla="*/ 128528536 h 179"/>
              <a:gd name="T110" fmla="*/ 461188813 w 253"/>
              <a:gd name="T111" fmla="*/ 378022772 h 179"/>
              <a:gd name="T112" fmla="*/ 443546948 w 253"/>
              <a:gd name="T113" fmla="*/ 196571842 h 179"/>
              <a:gd name="T114" fmla="*/ 337700517 w 253"/>
              <a:gd name="T115" fmla="*/ 259576431 h 179"/>
              <a:gd name="T116" fmla="*/ 330140852 w 253"/>
              <a:gd name="T117" fmla="*/ 282257003 h 179"/>
              <a:gd name="T118" fmla="*/ 95765818 w 253"/>
              <a:gd name="T119" fmla="*/ 75604554 h 179"/>
              <a:gd name="T120" fmla="*/ 196571943 w 253"/>
              <a:gd name="T121" fmla="*/ 330140682 h 179"/>
              <a:gd name="T122" fmla="*/ 161289799 w 253"/>
              <a:gd name="T123" fmla="*/ 367942165 h 179"/>
              <a:gd name="T124" fmla="*/ 279737789 w 253"/>
              <a:gd name="T125" fmla="*/ 216733056 h 17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53" h="179">
                <a:moveTo>
                  <a:pt x="223" y="30"/>
                </a:moveTo>
                <a:lnTo>
                  <a:pt x="223" y="30"/>
                </a:lnTo>
                <a:lnTo>
                  <a:pt x="226" y="29"/>
                </a:lnTo>
                <a:lnTo>
                  <a:pt x="237" y="29"/>
                </a:lnTo>
                <a:lnTo>
                  <a:pt x="243" y="30"/>
                </a:lnTo>
                <a:lnTo>
                  <a:pt x="248" y="34"/>
                </a:lnTo>
                <a:lnTo>
                  <a:pt x="250" y="35"/>
                </a:lnTo>
                <a:lnTo>
                  <a:pt x="251" y="41"/>
                </a:lnTo>
                <a:lnTo>
                  <a:pt x="253" y="48"/>
                </a:lnTo>
                <a:lnTo>
                  <a:pt x="251" y="53"/>
                </a:lnTo>
                <a:lnTo>
                  <a:pt x="250" y="57"/>
                </a:lnTo>
                <a:lnTo>
                  <a:pt x="247" y="59"/>
                </a:lnTo>
                <a:lnTo>
                  <a:pt x="243" y="60"/>
                </a:lnTo>
                <a:lnTo>
                  <a:pt x="237" y="62"/>
                </a:lnTo>
                <a:lnTo>
                  <a:pt x="232" y="62"/>
                </a:lnTo>
                <a:lnTo>
                  <a:pt x="228" y="64"/>
                </a:lnTo>
                <a:lnTo>
                  <a:pt x="221" y="64"/>
                </a:lnTo>
                <a:lnTo>
                  <a:pt x="218" y="64"/>
                </a:lnTo>
                <a:lnTo>
                  <a:pt x="217" y="64"/>
                </a:lnTo>
                <a:lnTo>
                  <a:pt x="213" y="65"/>
                </a:lnTo>
                <a:lnTo>
                  <a:pt x="205" y="70"/>
                </a:lnTo>
                <a:lnTo>
                  <a:pt x="201" y="73"/>
                </a:lnTo>
                <a:lnTo>
                  <a:pt x="190" y="81"/>
                </a:lnTo>
                <a:lnTo>
                  <a:pt x="179" y="89"/>
                </a:lnTo>
                <a:lnTo>
                  <a:pt x="168" y="95"/>
                </a:lnTo>
                <a:lnTo>
                  <a:pt x="166" y="95"/>
                </a:lnTo>
                <a:lnTo>
                  <a:pt x="168" y="97"/>
                </a:lnTo>
                <a:lnTo>
                  <a:pt x="183" y="106"/>
                </a:lnTo>
                <a:lnTo>
                  <a:pt x="190" y="109"/>
                </a:lnTo>
                <a:lnTo>
                  <a:pt x="204" y="116"/>
                </a:lnTo>
                <a:lnTo>
                  <a:pt x="209" y="117"/>
                </a:lnTo>
                <a:lnTo>
                  <a:pt x="210" y="119"/>
                </a:lnTo>
                <a:lnTo>
                  <a:pt x="220" y="120"/>
                </a:lnTo>
                <a:lnTo>
                  <a:pt x="228" y="125"/>
                </a:lnTo>
                <a:lnTo>
                  <a:pt x="231" y="127"/>
                </a:lnTo>
                <a:lnTo>
                  <a:pt x="234" y="131"/>
                </a:lnTo>
                <a:lnTo>
                  <a:pt x="234" y="138"/>
                </a:lnTo>
                <a:lnTo>
                  <a:pt x="232" y="146"/>
                </a:lnTo>
                <a:lnTo>
                  <a:pt x="229" y="150"/>
                </a:lnTo>
                <a:lnTo>
                  <a:pt x="224" y="152"/>
                </a:lnTo>
                <a:lnTo>
                  <a:pt x="220" y="153"/>
                </a:lnTo>
                <a:lnTo>
                  <a:pt x="215" y="153"/>
                </a:lnTo>
                <a:lnTo>
                  <a:pt x="204" y="152"/>
                </a:lnTo>
                <a:lnTo>
                  <a:pt x="202" y="152"/>
                </a:lnTo>
                <a:lnTo>
                  <a:pt x="202" y="160"/>
                </a:lnTo>
                <a:lnTo>
                  <a:pt x="201" y="166"/>
                </a:lnTo>
                <a:lnTo>
                  <a:pt x="201" y="171"/>
                </a:lnTo>
                <a:lnTo>
                  <a:pt x="199" y="174"/>
                </a:lnTo>
                <a:lnTo>
                  <a:pt x="196" y="177"/>
                </a:lnTo>
                <a:lnTo>
                  <a:pt x="193" y="179"/>
                </a:lnTo>
                <a:lnTo>
                  <a:pt x="190" y="179"/>
                </a:lnTo>
                <a:lnTo>
                  <a:pt x="187" y="177"/>
                </a:lnTo>
                <a:lnTo>
                  <a:pt x="185" y="176"/>
                </a:lnTo>
                <a:lnTo>
                  <a:pt x="182" y="172"/>
                </a:lnTo>
                <a:lnTo>
                  <a:pt x="177" y="166"/>
                </a:lnTo>
                <a:lnTo>
                  <a:pt x="176" y="165"/>
                </a:lnTo>
                <a:lnTo>
                  <a:pt x="174" y="155"/>
                </a:lnTo>
                <a:lnTo>
                  <a:pt x="172" y="152"/>
                </a:lnTo>
                <a:lnTo>
                  <a:pt x="171" y="150"/>
                </a:lnTo>
                <a:lnTo>
                  <a:pt x="171" y="149"/>
                </a:lnTo>
                <a:lnTo>
                  <a:pt x="164" y="142"/>
                </a:lnTo>
                <a:lnTo>
                  <a:pt x="155" y="136"/>
                </a:lnTo>
                <a:lnTo>
                  <a:pt x="147" y="130"/>
                </a:lnTo>
                <a:lnTo>
                  <a:pt x="130" y="119"/>
                </a:lnTo>
                <a:lnTo>
                  <a:pt x="128" y="119"/>
                </a:lnTo>
                <a:lnTo>
                  <a:pt x="127" y="119"/>
                </a:lnTo>
                <a:lnTo>
                  <a:pt x="119" y="125"/>
                </a:lnTo>
                <a:lnTo>
                  <a:pt x="116" y="127"/>
                </a:lnTo>
                <a:lnTo>
                  <a:pt x="105" y="133"/>
                </a:lnTo>
                <a:lnTo>
                  <a:pt x="95" y="139"/>
                </a:lnTo>
                <a:lnTo>
                  <a:pt x="86" y="142"/>
                </a:lnTo>
                <a:lnTo>
                  <a:pt x="84" y="144"/>
                </a:lnTo>
                <a:lnTo>
                  <a:pt x="82" y="149"/>
                </a:lnTo>
                <a:lnTo>
                  <a:pt x="76" y="161"/>
                </a:lnTo>
                <a:lnTo>
                  <a:pt x="73" y="168"/>
                </a:lnTo>
                <a:lnTo>
                  <a:pt x="68" y="174"/>
                </a:lnTo>
                <a:lnTo>
                  <a:pt x="67" y="174"/>
                </a:lnTo>
                <a:lnTo>
                  <a:pt x="62" y="176"/>
                </a:lnTo>
                <a:lnTo>
                  <a:pt x="57" y="176"/>
                </a:lnTo>
                <a:lnTo>
                  <a:pt x="52" y="176"/>
                </a:lnTo>
                <a:lnTo>
                  <a:pt x="48" y="176"/>
                </a:lnTo>
                <a:lnTo>
                  <a:pt x="43" y="172"/>
                </a:lnTo>
                <a:lnTo>
                  <a:pt x="41" y="172"/>
                </a:lnTo>
                <a:lnTo>
                  <a:pt x="37" y="168"/>
                </a:lnTo>
                <a:lnTo>
                  <a:pt x="35" y="165"/>
                </a:lnTo>
                <a:lnTo>
                  <a:pt x="35" y="161"/>
                </a:lnTo>
                <a:lnTo>
                  <a:pt x="37" y="157"/>
                </a:lnTo>
                <a:lnTo>
                  <a:pt x="38" y="152"/>
                </a:lnTo>
                <a:lnTo>
                  <a:pt x="40" y="152"/>
                </a:lnTo>
                <a:lnTo>
                  <a:pt x="35" y="152"/>
                </a:lnTo>
                <a:lnTo>
                  <a:pt x="29" y="152"/>
                </a:lnTo>
                <a:lnTo>
                  <a:pt x="22" y="150"/>
                </a:lnTo>
                <a:lnTo>
                  <a:pt x="21" y="149"/>
                </a:lnTo>
                <a:lnTo>
                  <a:pt x="18" y="147"/>
                </a:lnTo>
                <a:lnTo>
                  <a:pt x="15" y="144"/>
                </a:lnTo>
                <a:lnTo>
                  <a:pt x="15" y="139"/>
                </a:lnTo>
                <a:lnTo>
                  <a:pt x="15" y="136"/>
                </a:lnTo>
                <a:lnTo>
                  <a:pt x="16" y="130"/>
                </a:lnTo>
                <a:lnTo>
                  <a:pt x="19" y="123"/>
                </a:lnTo>
                <a:lnTo>
                  <a:pt x="24" y="120"/>
                </a:lnTo>
                <a:lnTo>
                  <a:pt x="30" y="119"/>
                </a:lnTo>
                <a:lnTo>
                  <a:pt x="34" y="119"/>
                </a:lnTo>
                <a:lnTo>
                  <a:pt x="38" y="117"/>
                </a:lnTo>
                <a:lnTo>
                  <a:pt x="46" y="119"/>
                </a:lnTo>
                <a:lnTo>
                  <a:pt x="52" y="120"/>
                </a:lnTo>
                <a:lnTo>
                  <a:pt x="54" y="120"/>
                </a:lnTo>
                <a:lnTo>
                  <a:pt x="56" y="122"/>
                </a:lnTo>
                <a:lnTo>
                  <a:pt x="57" y="120"/>
                </a:lnTo>
                <a:lnTo>
                  <a:pt x="65" y="117"/>
                </a:lnTo>
                <a:lnTo>
                  <a:pt x="93" y="100"/>
                </a:lnTo>
                <a:lnTo>
                  <a:pt x="97" y="97"/>
                </a:lnTo>
                <a:lnTo>
                  <a:pt x="84" y="89"/>
                </a:lnTo>
                <a:lnTo>
                  <a:pt x="71" y="81"/>
                </a:lnTo>
                <a:lnTo>
                  <a:pt x="54" y="71"/>
                </a:lnTo>
                <a:lnTo>
                  <a:pt x="49" y="70"/>
                </a:lnTo>
                <a:lnTo>
                  <a:pt x="48" y="70"/>
                </a:lnTo>
                <a:lnTo>
                  <a:pt x="48" y="68"/>
                </a:lnTo>
                <a:lnTo>
                  <a:pt x="48" y="65"/>
                </a:lnTo>
                <a:lnTo>
                  <a:pt x="46" y="65"/>
                </a:lnTo>
                <a:lnTo>
                  <a:pt x="30" y="65"/>
                </a:lnTo>
                <a:lnTo>
                  <a:pt x="21" y="65"/>
                </a:lnTo>
                <a:lnTo>
                  <a:pt x="11" y="64"/>
                </a:lnTo>
                <a:lnTo>
                  <a:pt x="8" y="64"/>
                </a:lnTo>
                <a:lnTo>
                  <a:pt x="5" y="60"/>
                </a:lnTo>
                <a:lnTo>
                  <a:pt x="2" y="57"/>
                </a:lnTo>
                <a:lnTo>
                  <a:pt x="0" y="53"/>
                </a:lnTo>
                <a:lnTo>
                  <a:pt x="2" y="46"/>
                </a:lnTo>
                <a:lnTo>
                  <a:pt x="5" y="41"/>
                </a:lnTo>
                <a:lnTo>
                  <a:pt x="10" y="38"/>
                </a:lnTo>
                <a:lnTo>
                  <a:pt x="18" y="37"/>
                </a:lnTo>
                <a:lnTo>
                  <a:pt x="16" y="35"/>
                </a:lnTo>
                <a:lnTo>
                  <a:pt x="11" y="34"/>
                </a:lnTo>
                <a:lnTo>
                  <a:pt x="7" y="29"/>
                </a:lnTo>
                <a:lnTo>
                  <a:pt x="5" y="27"/>
                </a:lnTo>
                <a:lnTo>
                  <a:pt x="5" y="24"/>
                </a:lnTo>
                <a:lnTo>
                  <a:pt x="7" y="16"/>
                </a:lnTo>
                <a:lnTo>
                  <a:pt x="8" y="12"/>
                </a:lnTo>
                <a:lnTo>
                  <a:pt x="11" y="8"/>
                </a:lnTo>
                <a:lnTo>
                  <a:pt x="19" y="4"/>
                </a:lnTo>
                <a:lnTo>
                  <a:pt x="21" y="4"/>
                </a:lnTo>
                <a:lnTo>
                  <a:pt x="22" y="2"/>
                </a:lnTo>
                <a:lnTo>
                  <a:pt x="26" y="4"/>
                </a:lnTo>
                <a:lnTo>
                  <a:pt x="27" y="4"/>
                </a:lnTo>
                <a:lnTo>
                  <a:pt x="32" y="5"/>
                </a:lnTo>
                <a:lnTo>
                  <a:pt x="37" y="7"/>
                </a:lnTo>
                <a:lnTo>
                  <a:pt x="41" y="10"/>
                </a:lnTo>
                <a:lnTo>
                  <a:pt x="45" y="15"/>
                </a:lnTo>
                <a:lnTo>
                  <a:pt x="48" y="19"/>
                </a:lnTo>
                <a:lnTo>
                  <a:pt x="51" y="27"/>
                </a:lnTo>
                <a:lnTo>
                  <a:pt x="52" y="30"/>
                </a:lnTo>
                <a:lnTo>
                  <a:pt x="62" y="35"/>
                </a:lnTo>
                <a:lnTo>
                  <a:pt x="75" y="43"/>
                </a:lnTo>
                <a:lnTo>
                  <a:pt x="81" y="46"/>
                </a:lnTo>
                <a:lnTo>
                  <a:pt x="87" y="51"/>
                </a:lnTo>
                <a:lnTo>
                  <a:pt x="116" y="65"/>
                </a:lnTo>
                <a:lnTo>
                  <a:pt x="136" y="76"/>
                </a:lnTo>
                <a:lnTo>
                  <a:pt x="138" y="76"/>
                </a:lnTo>
                <a:lnTo>
                  <a:pt x="164" y="64"/>
                </a:lnTo>
                <a:lnTo>
                  <a:pt x="174" y="57"/>
                </a:lnTo>
                <a:lnTo>
                  <a:pt x="190" y="46"/>
                </a:lnTo>
                <a:lnTo>
                  <a:pt x="194" y="43"/>
                </a:lnTo>
                <a:lnTo>
                  <a:pt x="194" y="41"/>
                </a:lnTo>
                <a:lnTo>
                  <a:pt x="193" y="30"/>
                </a:lnTo>
                <a:lnTo>
                  <a:pt x="193" y="26"/>
                </a:lnTo>
                <a:lnTo>
                  <a:pt x="194" y="21"/>
                </a:lnTo>
                <a:lnTo>
                  <a:pt x="201" y="13"/>
                </a:lnTo>
                <a:lnTo>
                  <a:pt x="205" y="8"/>
                </a:lnTo>
                <a:lnTo>
                  <a:pt x="207" y="7"/>
                </a:lnTo>
                <a:lnTo>
                  <a:pt x="215" y="2"/>
                </a:lnTo>
                <a:lnTo>
                  <a:pt x="220" y="0"/>
                </a:lnTo>
                <a:lnTo>
                  <a:pt x="223" y="0"/>
                </a:lnTo>
                <a:lnTo>
                  <a:pt x="228" y="2"/>
                </a:lnTo>
                <a:lnTo>
                  <a:pt x="229" y="5"/>
                </a:lnTo>
                <a:lnTo>
                  <a:pt x="231" y="10"/>
                </a:lnTo>
                <a:lnTo>
                  <a:pt x="231" y="16"/>
                </a:lnTo>
                <a:lnTo>
                  <a:pt x="228" y="23"/>
                </a:lnTo>
                <a:lnTo>
                  <a:pt x="223" y="30"/>
                </a:lnTo>
                <a:close/>
                <a:moveTo>
                  <a:pt x="79" y="56"/>
                </a:moveTo>
                <a:lnTo>
                  <a:pt x="79" y="56"/>
                </a:lnTo>
                <a:lnTo>
                  <a:pt x="76" y="57"/>
                </a:lnTo>
                <a:lnTo>
                  <a:pt x="79" y="62"/>
                </a:lnTo>
                <a:lnTo>
                  <a:pt x="81" y="60"/>
                </a:lnTo>
                <a:lnTo>
                  <a:pt x="81" y="57"/>
                </a:lnTo>
                <a:lnTo>
                  <a:pt x="79" y="56"/>
                </a:lnTo>
                <a:lnTo>
                  <a:pt x="81" y="54"/>
                </a:lnTo>
                <a:lnTo>
                  <a:pt x="79" y="53"/>
                </a:lnTo>
                <a:lnTo>
                  <a:pt x="79" y="56"/>
                </a:lnTo>
                <a:close/>
                <a:moveTo>
                  <a:pt x="176" y="149"/>
                </a:moveTo>
                <a:lnTo>
                  <a:pt x="176" y="149"/>
                </a:lnTo>
                <a:lnTo>
                  <a:pt x="179" y="150"/>
                </a:lnTo>
                <a:lnTo>
                  <a:pt x="179" y="152"/>
                </a:lnTo>
                <a:lnTo>
                  <a:pt x="179" y="157"/>
                </a:lnTo>
                <a:lnTo>
                  <a:pt x="180" y="163"/>
                </a:lnTo>
                <a:lnTo>
                  <a:pt x="183" y="168"/>
                </a:lnTo>
                <a:lnTo>
                  <a:pt x="187" y="172"/>
                </a:lnTo>
                <a:lnTo>
                  <a:pt x="191" y="174"/>
                </a:lnTo>
                <a:lnTo>
                  <a:pt x="194" y="174"/>
                </a:lnTo>
                <a:lnTo>
                  <a:pt x="196" y="171"/>
                </a:lnTo>
                <a:lnTo>
                  <a:pt x="198" y="163"/>
                </a:lnTo>
                <a:lnTo>
                  <a:pt x="198" y="153"/>
                </a:lnTo>
                <a:lnTo>
                  <a:pt x="199" y="152"/>
                </a:lnTo>
                <a:lnTo>
                  <a:pt x="199" y="147"/>
                </a:lnTo>
                <a:lnTo>
                  <a:pt x="198" y="146"/>
                </a:lnTo>
                <a:lnTo>
                  <a:pt x="196" y="133"/>
                </a:lnTo>
                <a:lnTo>
                  <a:pt x="194" y="131"/>
                </a:lnTo>
                <a:lnTo>
                  <a:pt x="193" y="131"/>
                </a:lnTo>
                <a:lnTo>
                  <a:pt x="191" y="139"/>
                </a:lnTo>
                <a:lnTo>
                  <a:pt x="194" y="141"/>
                </a:lnTo>
                <a:lnTo>
                  <a:pt x="194" y="142"/>
                </a:lnTo>
                <a:lnTo>
                  <a:pt x="194" y="144"/>
                </a:lnTo>
                <a:lnTo>
                  <a:pt x="196" y="157"/>
                </a:lnTo>
                <a:lnTo>
                  <a:pt x="196" y="166"/>
                </a:lnTo>
                <a:lnTo>
                  <a:pt x="194" y="169"/>
                </a:lnTo>
                <a:lnTo>
                  <a:pt x="193" y="171"/>
                </a:lnTo>
                <a:lnTo>
                  <a:pt x="190" y="171"/>
                </a:lnTo>
                <a:lnTo>
                  <a:pt x="187" y="168"/>
                </a:lnTo>
                <a:lnTo>
                  <a:pt x="183" y="160"/>
                </a:lnTo>
                <a:lnTo>
                  <a:pt x="180" y="152"/>
                </a:lnTo>
                <a:lnTo>
                  <a:pt x="180" y="150"/>
                </a:lnTo>
                <a:lnTo>
                  <a:pt x="179" y="149"/>
                </a:lnTo>
                <a:lnTo>
                  <a:pt x="177" y="147"/>
                </a:lnTo>
                <a:lnTo>
                  <a:pt x="176" y="147"/>
                </a:lnTo>
                <a:lnTo>
                  <a:pt x="176" y="149"/>
                </a:lnTo>
                <a:close/>
                <a:moveTo>
                  <a:pt x="155" y="128"/>
                </a:moveTo>
                <a:lnTo>
                  <a:pt x="155" y="128"/>
                </a:lnTo>
                <a:lnTo>
                  <a:pt x="153" y="127"/>
                </a:lnTo>
                <a:lnTo>
                  <a:pt x="150" y="122"/>
                </a:lnTo>
                <a:lnTo>
                  <a:pt x="147" y="119"/>
                </a:lnTo>
                <a:lnTo>
                  <a:pt x="147" y="120"/>
                </a:lnTo>
                <a:lnTo>
                  <a:pt x="146" y="120"/>
                </a:lnTo>
                <a:lnTo>
                  <a:pt x="144" y="120"/>
                </a:lnTo>
                <a:lnTo>
                  <a:pt x="142" y="119"/>
                </a:lnTo>
                <a:lnTo>
                  <a:pt x="141" y="116"/>
                </a:lnTo>
                <a:lnTo>
                  <a:pt x="141" y="114"/>
                </a:lnTo>
                <a:lnTo>
                  <a:pt x="139" y="112"/>
                </a:lnTo>
                <a:lnTo>
                  <a:pt x="134" y="116"/>
                </a:lnTo>
                <a:lnTo>
                  <a:pt x="155" y="128"/>
                </a:lnTo>
                <a:close/>
                <a:moveTo>
                  <a:pt x="45" y="29"/>
                </a:moveTo>
                <a:lnTo>
                  <a:pt x="45" y="29"/>
                </a:lnTo>
                <a:lnTo>
                  <a:pt x="45" y="27"/>
                </a:lnTo>
                <a:lnTo>
                  <a:pt x="41" y="19"/>
                </a:lnTo>
                <a:lnTo>
                  <a:pt x="37" y="13"/>
                </a:lnTo>
                <a:lnTo>
                  <a:pt x="34" y="12"/>
                </a:lnTo>
                <a:lnTo>
                  <a:pt x="30" y="10"/>
                </a:lnTo>
                <a:lnTo>
                  <a:pt x="24" y="8"/>
                </a:lnTo>
                <a:lnTo>
                  <a:pt x="22" y="8"/>
                </a:lnTo>
                <a:lnTo>
                  <a:pt x="21" y="10"/>
                </a:lnTo>
                <a:lnTo>
                  <a:pt x="22" y="10"/>
                </a:lnTo>
                <a:lnTo>
                  <a:pt x="27" y="10"/>
                </a:lnTo>
                <a:lnTo>
                  <a:pt x="30" y="12"/>
                </a:lnTo>
                <a:lnTo>
                  <a:pt x="32" y="12"/>
                </a:lnTo>
                <a:lnTo>
                  <a:pt x="34" y="13"/>
                </a:lnTo>
                <a:lnTo>
                  <a:pt x="40" y="19"/>
                </a:lnTo>
                <a:lnTo>
                  <a:pt x="41" y="23"/>
                </a:lnTo>
                <a:lnTo>
                  <a:pt x="45" y="27"/>
                </a:lnTo>
                <a:lnTo>
                  <a:pt x="45" y="29"/>
                </a:lnTo>
                <a:close/>
                <a:moveTo>
                  <a:pt x="18" y="136"/>
                </a:moveTo>
                <a:lnTo>
                  <a:pt x="18" y="136"/>
                </a:lnTo>
                <a:lnTo>
                  <a:pt x="18" y="142"/>
                </a:lnTo>
                <a:lnTo>
                  <a:pt x="19" y="146"/>
                </a:lnTo>
                <a:lnTo>
                  <a:pt x="22" y="147"/>
                </a:lnTo>
                <a:lnTo>
                  <a:pt x="29" y="149"/>
                </a:lnTo>
                <a:lnTo>
                  <a:pt x="35" y="149"/>
                </a:lnTo>
                <a:lnTo>
                  <a:pt x="29" y="147"/>
                </a:lnTo>
                <a:lnTo>
                  <a:pt x="24" y="144"/>
                </a:lnTo>
                <a:lnTo>
                  <a:pt x="22" y="141"/>
                </a:lnTo>
                <a:lnTo>
                  <a:pt x="21" y="139"/>
                </a:lnTo>
                <a:lnTo>
                  <a:pt x="18" y="136"/>
                </a:lnTo>
                <a:close/>
                <a:moveTo>
                  <a:pt x="183" y="146"/>
                </a:moveTo>
                <a:lnTo>
                  <a:pt x="183" y="146"/>
                </a:lnTo>
                <a:lnTo>
                  <a:pt x="183" y="138"/>
                </a:lnTo>
                <a:lnTo>
                  <a:pt x="182" y="127"/>
                </a:lnTo>
                <a:lnTo>
                  <a:pt x="180" y="125"/>
                </a:lnTo>
                <a:lnTo>
                  <a:pt x="180" y="127"/>
                </a:lnTo>
                <a:lnTo>
                  <a:pt x="179" y="141"/>
                </a:lnTo>
                <a:lnTo>
                  <a:pt x="180" y="142"/>
                </a:lnTo>
                <a:lnTo>
                  <a:pt x="183" y="146"/>
                </a:lnTo>
                <a:close/>
                <a:moveTo>
                  <a:pt x="95" y="59"/>
                </a:moveTo>
                <a:lnTo>
                  <a:pt x="95" y="59"/>
                </a:lnTo>
                <a:lnTo>
                  <a:pt x="100" y="62"/>
                </a:lnTo>
                <a:lnTo>
                  <a:pt x="119" y="71"/>
                </a:lnTo>
                <a:lnTo>
                  <a:pt x="122" y="73"/>
                </a:lnTo>
                <a:lnTo>
                  <a:pt x="127" y="76"/>
                </a:lnTo>
                <a:lnTo>
                  <a:pt x="128" y="76"/>
                </a:lnTo>
                <a:lnTo>
                  <a:pt x="130" y="78"/>
                </a:lnTo>
                <a:lnTo>
                  <a:pt x="131" y="79"/>
                </a:lnTo>
                <a:lnTo>
                  <a:pt x="134" y="78"/>
                </a:lnTo>
                <a:lnTo>
                  <a:pt x="95" y="59"/>
                </a:lnTo>
                <a:close/>
                <a:moveTo>
                  <a:pt x="101" y="100"/>
                </a:moveTo>
                <a:lnTo>
                  <a:pt x="101" y="100"/>
                </a:lnTo>
                <a:lnTo>
                  <a:pt x="100" y="100"/>
                </a:lnTo>
                <a:lnTo>
                  <a:pt x="98" y="100"/>
                </a:lnTo>
                <a:lnTo>
                  <a:pt x="84" y="108"/>
                </a:lnTo>
                <a:lnTo>
                  <a:pt x="68" y="117"/>
                </a:lnTo>
                <a:lnTo>
                  <a:pt x="67" y="119"/>
                </a:lnTo>
                <a:lnTo>
                  <a:pt x="76" y="114"/>
                </a:lnTo>
                <a:lnTo>
                  <a:pt x="81" y="111"/>
                </a:lnTo>
                <a:lnTo>
                  <a:pt x="90" y="105"/>
                </a:lnTo>
                <a:lnTo>
                  <a:pt x="100" y="101"/>
                </a:lnTo>
                <a:lnTo>
                  <a:pt x="101" y="100"/>
                </a:lnTo>
                <a:close/>
                <a:moveTo>
                  <a:pt x="27" y="60"/>
                </a:moveTo>
                <a:lnTo>
                  <a:pt x="27" y="60"/>
                </a:lnTo>
                <a:lnTo>
                  <a:pt x="24" y="62"/>
                </a:lnTo>
                <a:lnTo>
                  <a:pt x="22" y="60"/>
                </a:lnTo>
                <a:lnTo>
                  <a:pt x="19" y="59"/>
                </a:lnTo>
                <a:lnTo>
                  <a:pt x="19" y="57"/>
                </a:lnTo>
                <a:lnTo>
                  <a:pt x="18" y="59"/>
                </a:lnTo>
                <a:lnTo>
                  <a:pt x="15" y="60"/>
                </a:lnTo>
                <a:lnTo>
                  <a:pt x="11" y="59"/>
                </a:lnTo>
                <a:lnTo>
                  <a:pt x="8" y="57"/>
                </a:lnTo>
                <a:lnTo>
                  <a:pt x="7" y="56"/>
                </a:lnTo>
                <a:lnTo>
                  <a:pt x="7" y="57"/>
                </a:lnTo>
                <a:lnTo>
                  <a:pt x="8" y="59"/>
                </a:lnTo>
                <a:lnTo>
                  <a:pt x="11" y="60"/>
                </a:lnTo>
                <a:lnTo>
                  <a:pt x="15" y="62"/>
                </a:lnTo>
                <a:lnTo>
                  <a:pt x="26" y="62"/>
                </a:lnTo>
                <a:lnTo>
                  <a:pt x="27" y="62"/>
                </a:lnTo>
                <a:lnTo>
                  <a:pt x="27" y="60"/>
                </a:lnTo>
                <a:close/>
                <a:moveTo>
                  <a:pt x="147" y="78"/>
                </a:moveTo>
                <a:lnTo>
                  <a:pt x="147" y="78"/>
                </a:lnTo>
                <a:lnTo>
                  <a:pt x="149" y="76"/>
                </a:lnTo>
                <a:lnTo>
                  <a:pt x="163" y="67"/>
                </a:lnTo>
                <a:lnTo>
                  <a:pt x="164" y="67"/>
                </a:lnTo>
                <a:lnTo>
                  <a:pt x="141" y="78"/>
                </a:lnTo>
                <a:lnTo>
                  <a:pt x="142" y="79"/>
                </a:lnTo>
                <a:lnTo>
                  <a:pt x="144" y="78"/>
                </a:lnTo>
                <a:lnTo>
                  <a:pt x="147" y="78"/>
                </a:lnTo>
                <a:close/>
                <a:moveTo>
                  <a:pt x="86" y="84"/>
                </a:moveTo>
                <a:lnTo>
                  <a:pt x="86" y="84"/>
                </a:lnTo>
                <a:lnTo>
                  <a:pt x="87" y="84"/>
                </a:lnTo>
                <a:lnTo>
                  <a:pt x="86" y="79"/>
                </a:lnTo>
                <a:lnTo>
                  <a:pt x="84" y="78"/>
                </a:lnTo>
                <a:lnTo>
                  <a:pt x="81" y="75"/>
                </a:lnTo>
                <a:lnTo>
                  <a:pt x="79" y="79"/>
                </a:lnTo>
                <a:lnTo>
                  <a:pt x="81" y="79"/>
                </a:lnTo>
                <a:lnTo>
                  <a:pt x="86" y="84"/>
                </a:lnTo>
                <a:close/>
                <a:moveTo>
                  <a:pt x="48" y="153"/>
                </a:moveTo>
                <a:lnTo>
                  <a:pt x="48" y="153"/>
                </a:lnTo>
                <a:lnTo>
                  <a:pt x="45" y="157"/>
                </a:lnTo>
                <a:lnTo>
                  <a:pt x="45" y="161"/>
                </a:lnTo>
                <a:lnTo>
                  <a:pt x="46" y="166"/>
                </a:lnTo>
                <a:lnTo>
                  <a:pt x="48" y="169"/>
                </a:lnTo>
                <a:lnTo>
                  <a:pt x="48" y="168"/>
                </a:lnTo>
                <a:lnTo>
                  <a:pt x="46" y="163"/>
                </a:lnTo>
                <a:lnTo>
                  <a:pt x="48" y="158"/>
                </a:lnTo>
                <a:lnTo>
                  <a:pt x="48" y="155"/>
                </a:lnTo>
                <a:lnTo>
                  <a:pt x="48" y="153"/>
                </a:lnTo>
                <a:close/>
                <a:moveTo>
                  <a:pt x="40" y="27"/>
                </a:moveTo>
                <a:lnTo>
                  <a:pt x="40" y="27"/>
                </a:lnTo>
                <a:lnTo>
                  <a:pt x="40" y="34"/>
                </a:lnTo>
                <a:lnTo>
                  <a:pt x="43" y="40"/>
                </a:lnTo>
                <a:lnTo>
                  <a:pt x="45" y="38"/>
                </a:lnTo>
                <a:lnTo>
                  <a:pt x="45" y="32"/>
                </a:lnTo>
                <a:lnTo>
                  <a:pt x="45" y="30"/>
                </a:lnTo>
                <a:lnTo>
                  <a:pt x="43" y="30"/>
                </a:lnTo>
                <a:lnTo>
                  <a:pt x="41" y="30"/>
                </a:lnTo>
                <a:lnTo>
                  <a:pt x="40" y="27"/>
                </a:lnTo>
                <a:close/>
                <a:moveTo>
                  <a:pt x="46" y="149"/>
                </a:moveTo>
                <a:lnTo>
                  <a:pt x="46" y="149"/>
                </a:lnTo>
                <a:lnTo>
                  <a:pt x="45" y="149"/>
                </a:lnTo>
                <a:lnTo>
                  <a:pt x="43" y="152"/>
                </a:lnTo>
                <a:lnTo>
                  <a:pt x="40" y="157"/>
                </a:lnTo>
                <a:lnTo>
                  <a:pt x="38" y="163"/>
                </a:lnTo>
                <a:lnTo>
                  <a:pt x="40" y="166"/>
                </a:lnTo>
                <a:lnTo>
                  <a:pt x="40" y="161"/>
                </a:lnTo>
                <a:lnTo>
                  <a:pt x="41" y="157"/>
                </a:lnTo>
                <a:lnTo>
                  <a:pt x="46" y="149"/>
                </a:lnTo>
                <a:close/>
                <a:moveTo>
                  <a:pt x="127" y="86"/>
                </a:moveTo>
                <a:lnTo>
                  <a:pt x="127" y="86"/>
                </a:lnTo>
                <a:lnTo>
                  <a:pt x="120" y="89"/>
                </a:lnTo>
                <a:lnTo>
                  <a:pt x="120" y="90"/>
                </a:lnTo>
                <a:lnTo>
                  <a:pt x="123" y="92"/>
                </a:lnTo>
                <a:lnTo>
                  <a:pt x="125" y="92"/>
                </a:lnTo>
                <a:lnTo>
                  <a:pt x="125" y="90"/>
                </a:lnTo>
                <a:lnTo>
                  <a:pt x="125" y="89"/>
                </a:lnTo>
                <a:lnTo>
                  <a:pt x="125" y="87"/>
                </a:lnTo>
                <a:lnTo>
                  <a:pt x="127" y="89"/>
                </a:lnTo>
                <a:lnTo>
                  <a:pt x="128" y="89"/>
                </a:lnTo>
                <a:lnTo>
                  <a:pt x="128" y="90"/>
                </a:lnTo>
                <a:lnTo>
                  <a:pt x="130" y="87"/>
                </a:lnTo>
                <a:lnTo>
                  <a:pt x="127" y="86"/>
                </a:lnTo>
                <a:close/>
                <a:moveTo>
                  <a:pt x="164" y="106"/>
                </a:moveTo>
                <a:lnTo>
                  <a:pt x="164" y="106"/>
                </a:lnTo>
                <a:lnTo>
                  <a:pt x="171" y="108"/>
                </a:lnTo>
                <a:lnTo>
                  <a:pt x="171" y="106"/>
                </a:lnTo>
                <a:lnTo>
                  <a:pt x="168" y="105"/>
                </a:lnTo>
                <a:lnTo>
                  <a:pt x="161" y="100"/>
                </a:lnTo>
                <a:lnTo>
                  <a:pt x="160" y="100"/>
                </a:lnTo>
                <a:lnTo>
                  <a:pt x="161" y="103"/>
                </a:lnTo>
                <a:lnTo>
                  <a:pt x="163" y="101"/>
                </a:lnTo>
                <a:lnTo>
                  <a:pt x="163" y="103"/>
                </a:lnTo>
                <a:lnTo>
                  <a:pt x="164" y="106"/>
                </a:lnTo>
                <a:close/>
                <a:moveTo>
                  <a:pt x="90" y="138"/>
                </a:moveTo>
                <a:lnTo>
                  <a:pt x="90" y="138"/>
                </a:lnTo>
                <a:lnTo>
                  <a:pt x="93" y="136"/>
                </a:lnTo>
                <a:lnTo>
                  <a:pt x="105" y="130"/>
                </a:lnTo>
                <a:lnTo>
                  <a:pt x="98" y="131"/>
                </a:lnTo>
                <a:lnTo>
                  <a:pt x="97" y="133"/>
                </a:lnTo>
                <a:lnTo>
                  <a:pt x="97" y="135"/>
                </a:lnTo>
                <a:lnTo>
                  <a:pt x="95" y="133"/>
                </a:lnTo>
                <a:lnTo>
                  <a:pt x="93" y="133"/>
                </a:lnTo>
                <a:lnTo>
                  <a:pt x="90" y="136"/>
                </a:lnTo>
                <a:lnTo>
                  <a:pt x="90" y="138"/>
                </a:lnTo>
                <a:close/>
                <a:moveTo>
                  <a:pt x="34" y="125"/>
                </a:moveTo>
                <a:lnTo>
                  <a:pt x="34" y="125"/>
                </a:lnTo>
                <a:lnTo>
                  <a:pt x="34" y="123"/>
                </a:lnTo>
                <a:lnTo>
                  <a:pt x="37" y="123"/>
                </a:lnTo>
                <a:lnTo>
                  <a:pt x="38" y="125"/>
                </a:lnTo>
                <a:lnTo>
                  <a:pt x="43" y="125"/>
                </a:lnTo>
                <a:lnTo>
                  <a:pt x="46" y="125"/>
                </a:lnTo>
                <a:lnTo>
                  <a:pt x="43" y="123"/>
                </a:lnTo>
                <a:lnTo>
                  <a:pt x="38" y="122"/>
                </a:lnTo>
                <a:lnTo>
                  <a:pt x="34" y="122"/>
                </a:lnTo>
                <a:lnTo>
                  <a:pt x="30" y="123"/>
                </a:lnTo>
                <a:lnTo>
                  <a:pt x="30" y="125"/>
                </a:lnTo>
                <a:lnTo>
                  <a:pt x="34" y="125"/>
                </a:lnTo>
                <a:close/>
                <a:moveTo>
                  <a:pt x="93" y="64"/>
                </a:moveTo>
                <a:lnTo>
                  <a:pt x="93" y="64"/>
                </a:lnTo>
                <a:lnTo>
                  <a:pt x="106" y="73"/>
                </a:lnTo>
                <a:lnTo>
                  <a:pt x="108" y="71"/>
                </a:lnTo>
                <a:lnTo>
                  <a:pt x="93" y="64"/>
                </a:lnTo>
                <a:close/>
                <a:moveTo>
                  <a:pt x="210" y="150"/>
                </a:moveTo>
                <a:lnTo>
                  <a:pt x="210" y="150"/>
                </a:lnTo>
                <a:lnTo>
                  <a:pt x="213" y="150"/>
                </a:lnTo>
                <a:lnTo>
                  <a:pt x="218" y="150"/>
                </a:lnTo>
                <a:lnTo>
                  <a:pt x="223" y="149"/>
                </a:lnTo>
                <a:lnTo>
                  <a:pt x="226" y="147"/>
                </a:lnTo>
                <a:lnTo>
                  <a:pt x="223" y="146"/>
                </a:lnTo>
                <a:lnTo>
                  <a:pt x="220" y="149"/>
                </a:lnTo>
                <a:lnTo>
                  <a:pt x="220" y="150"/>
                </a:lnTo>
                <a:lnTo>
                  <a:pt x="218" y="150"/>
                </a:lnTo>
                <a:lnTo>
                  <a:pt x="217" y="149"/>
                </a:lnTo>
                <a:lnTo>
                  <a:pt x="210" y="149"/>
                </a:lnTo>
                <a:lnTo>
                  <a:pt x="210" y="150"/>
                </a:lnTo>
                <a:close/>
                <a:moveTo>
                  <a:pt x="172" y="122"/>
                </a:moveTo>
                <a:lnTo>
                  <a:pt x="172" y="122"/>
                </a:lnTo>
                <a:lnTo>
                  <a:pt x="172" y="130"/>
                </a:lnTo>
                <a:lnTo>
                  <a:pt x="174" y="133"/>
                </a:lnTo>
                <a:lnTo>
                  <a:pt x="174" y="123"/>
                </a:lnTo>
                <a:lnTo>
                  <a:pt x="174" y="122"/>
                </a:lnTo>
                <a:lnTo>
                  <a:pt x="172" y="122"/>
                </a:lnTo>
                <a:close/>
                <a:moveTo>
                  <a:pt x="169" y="120"/>
                </a:moveTo>
                <a:lnTo>
                  <a:pt x="169" y="120"/>
                </a:lnTo>
                <a:lnTo>
                  <a:pt x="166" y="119"/>
                </a:lnTo>
                <a:lnTo>
                  <a:pt x="168" y="128"/>
                </a:lnTo>
                <a:lnTo>
                  <a:pt x="168" y="130"/>
                </a:lnTo>
                <a:lnTo>
                  <a:pt x="169" y="120"/>
                </a:lnTo>
                <a:close/>
                <a:moveTo>
                  <a:pt x="37" y="59"/>
                </a:moveTo>
                <a:lnTo>
                  <a:pt x="37" y="59"/>
                </a:lnTo>
                <a:lnTo>
                  <a:pt x="34" y="60"/>
                </a:lnTo>
                <a:lnTo>
                  <a:pt x="32" y="59"/>
                </a:lnTo>
                <a:lnTo>
                  <a:pt x="32" y="57"/>
                </a:lnTo>
                <a:lnTo>
                  <a:pt x="30" y="62"/>
                </a:lnTo>
                <a:lnTo>
                  <a:pt x="43" y="59"/>
                </a:lnTo>
                <a:lnTo>
                  <a:pt x="41" y="57"/>
                </a:lnTo>
                <a:lnTo>
                  <a:pt x="37" y="59"/>
                </a:lnTo>
                <a:close/>
                <a:moveTo>
                  <a:pt x="24" y="38"/>
                </a:moveTo>
                <a:lnTo>
                  <a:pt x="24" y="38"/>
                </a:lnTo>
                <a:lnTo>
                  <a:pt x="22" y="38"/>
                </a:lnTo>
                <a:lnTo>
                  <a:pt x="19" y="40"/>
                </a:lnTo>
                <a:lnTo>
                  <a:pt x="11" y="41"/>
                </a:lnTo>
                <a:lnTo>
                  <a:pt x="8" y="43"/>
                </a:lnTo>
                <a:lnTo>
                  <a:pt x="5" y="46"/>
                </a:lnTo>
                <a:lnTo>
                  <a:pt x="5" y="49"/>
                </a:lnTo>
                <a:lnTo>
                  <a:pt x="4" y="53"/>
                </a:lnTo>
                <a:lnTo>
                  <a:pt x="7" y="46"/>
                </a:lnTo>
                <a:lnTo>
                  <a:pt x="11" y="43"/>
                </a:lnTo>
                <a:lnTo>
                  <a:pt x="16" y="40"/>
                </a:lnTo>
                <a:lnTo>
                  <a:pt x="21" y="40"/>
                </a:lnTo>
                <a:lnTo>
                  <a:pt x="24" y="38"/>
                </a:lnTo>
                <a:close/>
                <a:moveTo>
                  <a:pt x="65" y="133"/>
                </a:moveTo>
                <a:lnTo>
                  <a:pt x="65" y="133"/>
                </a:lnTo>
                <a:lnTo>
                  <a:pt x="62" y="135"/>
                </a:lnTo>
                <a:lnTo>
                  <a:pt x="62" y="136"/>
                </a:lnTo>
                <a:lnTo>
                  <a:pt x="64" y="141"/>
                </a:lnTo>
                <a:lnTo>
                  <a:pt x="65" y="139"/>
                </a:lnTo>
                <a:lnTo>
                  <a:pt x="65" y="133"/>
                </a:lnTo>
                <a:close/>
                <a:moveTo>
                  <a:pt x="193" y="120"/>
                </a:moveTo>
                <a:lnTo>
                  <a:pt x="193" y="120"/>
                </a:lnTo>
                <a:lnTo>
                  <a:pt x="191" y="120"/>
                </a:lnTo>
                <a:lnTo>
                  <a:pt x="190" y="120"/>
                </a:lnTo>
                <a:lnTo>
                  <a:pt x="188" y="119"/>
                </a:lnTo>
                <a:lnTo>
                  <a:pt x="187" y="117"/>
                </a:lnTo>
                <a:lnTo>
                  <a:pt x="183" y="114"/>
                </a:lnTo>
                <a:lnTo>
                  <a:pt x="182" y="114"/>
                </a:lnTo>
                <a:lnTo>
                  <a:pt x="182" y="116"/>
                </a:lnTo>
                <a:lnTo>
                  <a:pt x="183" y="117"/>
                </a:lnTo>
                <a:lnTo>
                  <a:pt x="187" y="120"/>
                </a:lnTo>
                <a:lnTo>
                  <a:pt x="191" y="122"/>
                </a:lnTo>
                <a:lnTo>
                  <a:pt x="193" y="120"/>
                </a:lnTo>
                <a:close/>
                <a:moveTo>
                  <a:pt x="243" y="38"/>
                </a:moveTo>
                <a:lnTo>
                  <a:pt x="243" y="38"/>
                </a:lnTo>
                <a:lnTo>
                  <a:pt x="240" y="37"/>
                </a:lnTo>
                <a:lnTo>
                  <a:pt x="237" y="35"/>
                </a:lnTo>
                <a:lnTo>
                  <a:pt x="232" y="34"/>
                </a:lnTo>
                <a:lnTo>
                  <a:pt x="228" y="34"/>
                </a:lnTo>
                <a:lnTo>
                  <a:pt x="232" y="35"/>
                </a:lnTo>
                <a:lnTo>
                  <a:pt x="237" y="37"/>
                </a:lnTo>
                <a:lnTo>
                  <a:pt x="240" y="37"/>
                </a:lnTo>
                <a:lnTo>
                  <a:pt x="242" y="40"/>
                </a:lnTo>
                <a:lnTo>
                  <a:pt x="243" y="38"/>
                </a:lnTo>
                <a:close/>
                <a:moveTo>
                  <a:pt x="234" y="59"/>
                </a:moveTo>
                <a:lnTo>
                  <a:pt x="234" y="59"/>
                </a:lnTo>
                <a:lnTo>
                  <a:pt x="231" y="59"/>
                </a:lnTo>
                <a:lnTo>
                  <a:pt x="229" y="59"/>
                </a:lnTo>
                <a:lnTo>
                  <a:pt x="229" y="57"/>
                </a:lnTo>
                <a:lnTo>
                  <a:pt x="226" y="57"/>
                </a:lnTo>
                <a:lnTo>
                  <a:pt x="224" y="57"/>
                </a:lnTo>
                <a:lnTo>
                  <a:pt x="221" y="59"/>
                </a:lnTo>
                <a:lnTo>
                  <a:pt x="228" y="59"/>
                </a:lnTo>
                <a:lnTo>
                  <a:pt x="234" y="59"/>
                </a:lnTo>
                <a:close/>
                <a:moveTo>
                  <a:pt x="71" y="120"/>
                </a:moveTo>
                <a:lnTo>
                  <a:pt x="71" y="120"/>
                </a:lnTo>
                <a:lnTo>
                  <a:pt x="60" y="128"/>
                </a:lnTo>
                <a:lnTo>
                  <a:pt x="71" y="123"/>
                </a:lnTo>
                <a:lnTo>
                  <a:pt x="71" y="120"/>
                </a:lnTo>
                <a:close/>
                <a:moveTo>
                  <a:pt x="185" y="111"/>
                </a:moveTo>
                <a:lnTo>
                  <a:pt x="185" y="111"/>
                </a:lnTo>
                <a:lnTo>
                  <a:pt x="188" y="114"/>
                </a:lnTo>
                <a:lnTo>
                  <a:pt x="190" y="116"/>
                </a:lnTo>
                <a:lnTo>
                  <a:pt x="191" y="116"/>
                </a:lnTo>
                <a:lnTo>
                  <a:pt x="198" y="116"/>
                </a:lnTo>
                <a:lnTo>
                  <a:pt x="191" y="112"/>
                </a:lnTo>
                <a:lnTo>
                  <a:pt x="185" y="111"/>
                </a:lnTo>
                <a:close/>
                <a:moveTo>
                  <a:pt x="193" y="60"/>
                </a:moveTo>
                <a:lnTo>
                  <a:pt x="193" y="60"/>
                </a:lnTo>
                <a:lnTo>
                  <a:pt x="188" y="64"/>
                </a:lnTo>
                <a:lnTo>
                  <a:pt x="188" y="65"/>
                </a:lnTo>
                <a:lnTo>
                  <a:pt x="187" y="67"/>
                </a:lnTo>
                <a:lnTo>
                  <a:pt x="194" y="64"/>
                </a:lnTo>
                <a:lnTo>
                  <a:pt x="193" y="60"/>
                </a:lnTo>
                <a:close/>
                <a:moveTo>
                  <a:pt x="207" y="24"/>
                </a:moveTo>
                <a:lnTo>
                  <a:pt x="207" y="24"/>
                </a:lnTo>
                <a:lnTo>
                  <a:pt x="205" y="27"/>
                </a:lnTo>
                <a:lnTo>
                  <a:pt x="205" y="35"/>
                </a:lnTo>
                <a:lnTo>
                  <a:pt x="205" y="37"/>
                </a:lnTo>
                <a:lnTo>
                  <a:pt x="207" y="32"/>
                </a:lnTo>
                <a:lnTo>
                  <a:pt x="209" y="30"/>
                </a:lnTo>
                <a:lnTo>
                  <a:pt x="209" y="29"/>
                </a:lnTo>
                <a:lnTo>
                  <a:pt x="207" y="24"/>
                </a:lnTo>
                <a:close/>
                <a:moveTo>
                  <a:pt x="37" y="142"/>
                </a:moveTo>
                <a:lnTo>
                  <a:pt x="37" y="142"/>
                </a:lnTo>
                <a:lnTo>
                  <a:pt x="32" y="141"/>
                </a:lnTo>
                <a:lnTo>
                  <a:pt x="29" y="139"/>
                </a:lnTo>
                <a:lnTo>
                  <a:pt x="29" y="141"/>
                </a:lnTo>
                <a:lnTo>
                  <a:pt x="32" y="144"/>
                </a:lnTo>
                <a:lnTo>
                  <a:pt x="37" y="144"/>
                </a:lnTo>
                <a:lnTo>
                  <a:pt x="37" y="142"/>
                </a:lnTo>
                <a:close/>
                <a:moveTo>
                  <a:pt x="217" y="41"/>
                </a:moveTo>
                <a:lnTo>
                  <a:pt x="217" y="41"/>
                </a:lnTo>
                <a:lnTo>
                  <a:pt x="218" y="40"/>
                </a:lnTo>
                <a:lnTo>
                  <a:pt x="220" y="38"/>
                </a:lnTo>
                <a:lnTo>
                  <a:pt x="221" y="37"/>
                </a:lnTo>
                <a:lnTo>
                  <a:pt x="217" y="37"/>
                </a:lnTo>
                <a:lnTo>
                  <a:pt x="213" y="38"/>
                </a:lnTo>
                <a:lnTo>
                  <a:pt x="217" y="41"/>
                </a:lnTo>
                <a:close/>
                <a:moveTo>
                  <a:pt x="60" y="172"/>
                </a:moveTo>
                <a:lnTo>
                  <a:pt x="60" y="172"/>
                </a:lnTo>
                <a:lnTo>
                  <a:pt x="68" y="169"/>
                </a:lnTo>
                <a:lnTo>
                  <a:pt x="70" y="166"/>
                </a:lnTo>
                <a:lnTo>
                  <a:pt x="71" y="163"/>
                </a:lnTo>
                <a:lnTo>
                  <a:pt x="60" y="172"/>
                </a:lnTo>
                <a:close/>
                <a:moveTo>
                  <a:pt x="190" y="127"/>
                </a:moveTo>
                <a:lnTo>
                  <a:pt x="190" y="127"/>
                </a:lnTo>
                <a:lnTo>
                  <a:pt x="183" y="125"/>
                </a:lnTo>
                <a:lnTo>
                  <a:pt x="187" y="130"/>
                </a:lnTo>
                <a:lnTo>
                  <a:pt x="190" y="135"/>
                </a:lnTo>
                <a:lnTo>
                  <a:pt x="190" y="130"/>
                </a:lnTo>
                <a:lnTo>
                  <a:pt x="188" y="128"/>
                </a:lnTo>
                <a:lnTo>
                  <a:pt x="190" y="127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4" y="136"/>
                </a:lnTo>
                <a:lnTo>
                  <a:pt x="24" y="135"/>
                </a:lnTo>
                <a:lnTo>
                  <a:pt x="26" y="131"/>
                </a:lnTo>
                <a:lnTo>
                  <a:pt x="26" y="130"/>
                </a:lnTo>
                <a:lnTo>
                  <a:pt x="24" y="130"/>
                </a:lnTo>
                <a:lnTo>
                  <a:pt x="22" y="135"/>
                </a:lnTo>
                <a:lnTo>
                  <a:pt x="24" y="138"/>
                </a:lnTo>
                <a:close/>
                <a:moveTo>
                  <a:pt x="68" y="48"/>
                </a:moveTo>
                <a:lnTo>
                  <a:pt x="68" y="48"/>
                </a:lnTo>
                <a:lnTo>
                  <a:pt x="64" y="43"/>
                </a:lnTo>
                <a:lnTo>
                  <a:pt x="64" y="46"/>
                </a:lnTo>
                <a:lnTo>
                  <a:pt x="67" y="49"/>
                </a:lnTo>
                <a:lnTo>
                  <a:pt x="67" y="48"/>
                </a:lnTo>
                <a:lnTo>
                  <a:pt x="68" y="48"/>
                </a:lnTo>
                <a:close/>
                <a:moveTo>
                  <a:pt x="150" y="109"/>
                </a:moveTo>
                <a:lnTo>
                  <a:pt x="150" y="109"/>
                </a:lnTo>
                <a:lnTo>
                  <a:pt x="152" y="114"/>
                </a:lnTo>
                <a:lnTo>
                  <a:pt x="152" y="116"/>
                </a:lnTo>
                <a:lnTo>
                  <a:pt x="153" y="116"/>
                </a:lnTo>
                <a:lnTo>
                  <a:pt x="153" y="111"/>
                </a:lnTo>
                <a:lnTo>
                  <a:pt x="150" y="109"/>
                </a:lnTo>
                <a:close/>
                <a:moveTo>
                  <a:pt x="187" y="152"/>
                </a:moveTo>
                <a:lnTo>
                  <a:pt x="187" y="152"/>
                </a:lnTo>
                <a:lnTo>
                  <a:pt x="187" y="157"/>
                </a:lnTo>
                <a:lnTo>
                  <a:pt x="187" y="158"/>
                </a:lnTo>
                <a:lnTo>
                  <a:pt x="188" y="163"/>
                </a:lnTo>
                <a:lnTo>
                  <a:pt x="187" y="153"/>
                </a:lnTo>
                <a:lnTo>
                  <a:pt x="187" y="152"/>
                </a:lnTo>
                <a:close/>
                <a:moveTo>
                  <a:pt x="191" y="168"/>
                </a:moveTo>
                <a:lnTo>
                  <a:pt x="191" y="168"/>
                </a:lnTo>
                <a:lnTo>
                  <a:pt x="193" y="166"/>
                </a:lnTo>
                <a:lnTo>
                  <a:pt x="193" y="161"/>
                </a:lnTo>
                <a:lnTo>
                  <a:pt x="193" y="150"/>
                </a:lnTo>
                <a:lnTo>
                  <a:pt x="193" y="146"/>
                </a:lnTo>
                <a:lnTo>
                  <a:pt x="193" y="149"/>
                </a:lnTo>
                <a:lnTo>
                  <a:pt x="193" y="158"/>
                </a:lnTo>
                <a:lnTo>
                  <a:pt x="191" y="168"/>
                </a:lnTo>
                <a:close/>
                <a:moveTo>
                  <a:pt x="213" y="122"/>
                </a:moveTo>
                <a:lnTo>
                  <a:pt x="213" y="122"/>
                </a:lnTo>
                <a:lnTo>
                  <a:pt x="210" y="120"/>
                </a:lnTo>
                <a:lnTo>
                  <a:pt x="205" y="120"/>
                </a:lnTo>
                <a:lnTo>
                  <a:pt x="207" y="122"/>
                </a:lnTo>
                <a:lnTo>
                  <a:pt x="209" y="123"/>
                </a:lnTo>
                <a:lnTo>
                  <a:pt x="210" y="125"/>
                </a:lnTo>
                <a:lnTo>
                  <a:pt x="210" y="122"/>
                </a:lnTo>
                <a:lnTo>
                  <a:pt x="213" y="122"/>
                </a:lnTo>
                <a:close/>
                <a:moveTo>
                  <a:pt x="18" y="10"/>
                </a:moveTo>
                <a:lnTo>
                  <a:pt x="18" y="10"/>
                </a:lnTo>
                <a:lnTo>
                  <a:pt x="16" y="10"/>
                </a:lnTo>
                <a:lnTo>
                  <a:pt x="15" y="10"/>
                </a:lnTo>
                <a:lnTo>
                  <a:pt x="11" y="13"/>
                </a:lnTo>
                <a:lnTo>
                  <a:pt x="13" y="15"/>
                </a:lnTo>
                <a:lnTo>
                  <a:pt x="15" y="12"/>
                </a:lnTo>
                <a:lnTo>
                  <a:pt x="18" y="10"/>
                </a:lnTo>
                <a:close/>
                <a:moveTo>
                  <a:pt x="10" y="54"/>
                </a:moveTo>
                <a:lnTo>
                  <a:pt x="10" y="54"/>
                </a:lnTo>
                <a:lnTo>
                  <a:pt x="13" y="57"/>
                </a:lnTo>
                <a:lnTo>
                  <a:pt x="15" y="57"/>
                </a:lnTo>
                <a:lnTo>
                  <a:pt x="16" y="57"/>
                </a:lnTo>
                <a:lnTo>
                  <a:pt x="11" y="54"/>
                </a:lnTo>
                <a:lnTo>
                  <a:pt x="10" y="54"/>
                </a:lnTo>
                <a:close/>
                <a:moveTo>
                  <a:pt x="81" y="138"/>
                </a:moveTo>
                <a:lnTo>
                  <a:pt x="81" y="138"/>
                </a:lnTo>
                <a:lnTo>
                  <a:pt x="84" y="135"/>
                </a:lnTo>
                <a:lnTo>
                  <a:pt x="84" y="133"/>
                </a:lnTo>
                <a:lnTo>
                  <a:pt x="84" y="131"/>
                </a:lnTo>
                <a:lnTo>
                  <a:pt x="81" y="131"/>
                </a:lnTo>
                <a:lnTo>
                  <a:pt x="81" y="138"/>
                </a:lnTo>
                <a:close/>
                <a:moveTo>
                  <a:pt x="164" y="94"/>
                </a:moveTo>
                <a:lnTo>
                  <a:pt x="164" y="94"/>
                </a:lnTo>
                <a:lnTo>
                  <a:pt x="171" y="90"/>
                </a:lnTo>
                <a:lnTo>
                  <a:pt x="177" y="86"/>
                </a:lnTo>
                <a:lnTo>
                  <a:pt x="176" y="86"/>
                </a:lnTo>
                <a:lnTo>
                  <a:pt x="163" y="94"/>
                </a:lnTo>
                <a:lnTo>
                  <a:pt x="164" y="94"/>
                </a:lnTo>
                <a:close/>
                <a:moveTo>
                  <a:pt x="29" y="54"/>
                </a:moveTo>
                <a:lnTo>
                  <a:pt x="29" y="54"/>
                </a:lnTo>
                <a:lnTo>
                  <a:pt x="29" y="53"/>
                </a:lnTo>
                <a:lnTo>
                  <a:pt x="29" y="49"/>
                </a:lnTo>
                <a:lnTo>
                  <a:pt x="27" y="49"/>
                </a:lnTo>
                <a:lnTo>
                  <a:pt x="26" y="49"/>
                </a:lnTo>
                <a:lnTo>
                  <a:pt x="27" y="53"/>
                </a:lnTo>
                <a:lnTo>
                  <a:pt x="29" y="54"/>
                </a:lnTo>
                <a:close/>
                <a:moveTo>
                  <a:pt x="198" y="23"/>
                </a:moveTo>
                <a:lnTo>
                  <a:pt x="198" y="23"/>
                </a:lnTo>
                <a:lnTo>
                  <a:pt x="196" y="26"/>
                </a:lnTo>
                <a:lnTo>
                  <a:pt x="196" y="30"/>
                </a:lnTo>
                <a:lnTo>
                  <a:pt x="198" y="40"/>
                </a:lnTo>
                <a:lnTo>
                  <a:pt x="198" y="37"/>
                </a:lnTo>
                <a:lnTo>
                  <a:pt x="198" y="35"/>
                </a:lnTo>
                <a:lnTo>
                  <a:pt x="196" y="29"/>
                </a:lnTo>
                <a:lnTo>
                  <a:pt x="198" y="23"/>
                </a:lnTo>
                <a:close/>
                <a:moveTo>
                  <a:pt x="18" y="30"/>
                </a:moveTo>
                <a:lnTo>
                  <a:pt x="18" y="30"/>
                </a:lnTo>
                <a:lnTo>
                  <a:pt x="18" y="21"/>
                </a:lnTo>
                <a:lnTo>
                  <a:pt x="16" y="24"/>
                </a:lnTo>
                <a:lnTo>
                  <a:pt x="16" y="27"/>
                </a:lnTo>
                <a:lnTo>
                  <a:pt x="18" y="30"/>
                </a:lnTo>
                <a:close/>
                <a:moveTo>
                  <a:pt x="224" y="4"/>
                </a:moveTo>
                <a:lnTo>
                  <a:pt x="224" y="4"/>
                </a:lnTo>
                <a:lnTo>
                  <a:pt x="223" y="4"/>
                </a:lnTo>
                <a:lnTo>
                  <a:pt x="218" y="4"/>
                </a:lnTo>
                <a:lnTo>
                  <a:pt x="215" y="5"/>
                </a:lnTo>
                <a:lnTo>
                  <a:pt x="212" y="7"/>
                </a:lnTo>
                <a:lnTo>
                  <a:pt x="218" y="5"/>
                </a:lnTo>
                <a:lnTo>
                  <a:pt x="224" y="4"/>
                </a:lnTo>
                <a:close/>
                <a:moveTo>
                  <a:pt x="215" y="10"/>
                </a:moveTo>
                <a:lnTo>
                  <a:pt x="215" y="10"/>
                </a:lnTo>
                <a:lnTo>
                  <a:pt x="207" y="13"/>
                </a:lnTo>
                <a:lnTo>
                  <a:pt x="209" y="16"/>
                </a:lnTo>
                <a:lnTo>
                  <a:pt x="212" y="13"/>
                </a:lnTo>
                <a:lnTo>
                  <a:pt x="215" y="10"/>
                </a:lnTo>
                <a:close/>
                <a:moveTo>
                  <a:pt x="228" y="138"/>
                </a:moveTo>
                <a:lnTo>
                  <a:pt x="228" y="138"/>
                </a:lnTo>
                <a:lnTo>
                  <a:pt x="228" y="135"/>
                </a:lnTo>
                <a:lnTo>
                  <a:pt x="228" y="133"/>
                </a:lnTo>
                <a:lnTo>
                  <a:pt x="224" y="130"/>
                </a:lnTo>
                <a:lnTo>
                  <a:pt x="224" y="131"/>
                </a:lnTo>
                <a:lnTo>
                  <a:pt x="226" y="131"/>
                </a:lnTo>
                <a:lnTo>
                  <a:pt x="224" y="133"/>
                </a:lnTo>
                <a:lnTo>
                  <a:pt x="228" y="138"/>
                </a:lnTo>
                <a:close/>
                <a:moveTo>
                  <a:pt x="160" y="111"/>
                </a:moveTo>
                <a:lnTo>
                  <a:pt x="160" y="111"/>
                </a:lnTo>
                <a:lnTo>
                  <a:pt x="160" y="109"/>
                </a:lnTo>
                <a:lnTo>
                  <a:pt x="160" y="106"/>
                </a:lnTo>
                <a:lnTo>
                  <a:pt x="160" y="105"/>
                </a:lnTo>
                <a:lnTo>
                  <a:pt x="160" y="103"/>
                </a:lnTo>
                <a:lnTo>
                  <a:pt x="158" y="105"/>
                </a:lnTo>
                <a:lnTo>
                  <a:pt x="158" y="109"/>
                </a:lnTo>
                <a:lnTo>
                  <a:pt x="160" y="111"/>
                </a:lnTo>
                <a:close/>
                <a:moveTo>
                  <a:pt x="40" y="142"/>
                </a:moveTo>
                <a:lnTo>
                  <a:pt x="40" y="142"/>
                </a:lnTo>
                <a:lnTo>
                  <a:pt x="40" y="144"/>
                </a:lnTo>
                <a:lnTo>
                  <a:pt x="45" y="144"/>
                </a:lnTo>
                <a:lnTo>
                  <a:pt x="45" y="141"/>
                </a:lnTo>
                <a:lnTo>
                  <a:pt x="40" y="142"/>
                </a:lnTo>
                <a:close/>
                <a:moveTo>
                  <a:pt x="26" y="35"/>
                </a:moveTo>
                <a:lnTo>
                  <a:pt x="26" y="35"/>
                </a:lnTo>
                <a:lnTo>
                  <a:pt x="24" y="30"/>
                </a:lnTo>
                <a:lnTo>
                  <a:pt x="24" y="27"/>
                </a:lnTo>
                <a:lnTo>
                  <a:pt x="22" y="30"/>
                </a:lnTo>
                <a:lnTo>
                  <a:pt x="21" y="34"/>
                </a:lnTo>
                <a:lnTo>
                  <a:pt x="26" y="35"/>
                </a:lnTo>
                <a:close/>
                <a:moveTo>
                  <a:pt x="237" y="45"/>
                </a:moveTo>
                <a:lnTo>
                  <a:pt x="237" y="45"/>
                </a:lnTo>
                <a:lnTo>
                  <a:pt x="235" y="49"/>
                </a:lnTo>
                <a:lnTo>
                  <a:pt x="237" y="49"/>
                </a:lnTo>
                <a:lnTo>
                  <a:pt x="239" y="49"/>
                </a:lnTo>
                <a:lnTo>
                  <a:pt x="237" y="45"/>
                </a:lnTo>
                <a:close/>
                <a:moveTo>
                  <a:pt x="201" y="128"/>
                </a:moveTo>
                <a:lnTo>
                  <a:pt x="201" y="128"/>
                </a:lnTo>
                <a:lnTo>
                  <a:pt x="196" y="123"/>
                </a:lnTo>
                <a:lnTo>
                  <a:pt x="198" y="125"/>
                </a:lnTo>
                <a:lnTo>
                  <a:pt x="198" y="127"/>
                </a:lnTo>
                <a:lnTo>
                  <a:pt x="198" y="128"/>
                </a:lnTo>
                <a:lnTo>
                  <a:pt x="198" y="130"/>
                </a:lnTo>
                <a:lnTo>
                  <a:pt x="199" y="130"/>
                </a:lnTo>
                <a:lnTo>
                  <a:pt x="201" y="128"/>
                </a:lnTo>
                <a:close/>
                <a:moveTo>
                  <a:pt x="21" y="18"/>
                </a:moveTo>
                <a:lnTo>
                  <a:pt x="21" y="18"/>
                </a:lnTo>
                <a:lnTo>
                  <a:pt x="21" y="27"/>
                </a:lnTo>
                <a:lnTo>
                  <a:pt x="22" y="21"/>
                </a:lnTo>
                <a:lnTo>
                  <a:pt x="22" y="19"/>
                </a:lnTo>
                <a:lnTo>
                  <a:pt x="21" y="18"/>
                </a:lnTo>
                <a:close/>
                <a:moveTo>
                  <a:pt x="73" y="54"/>
                </a:moveTo>
                <a:lnTo>
                  <a:pt x="73" y="54"/>
                </a:lnTo>
                <a:lnTo>
                  <a:pt x="73" y="51"/>
                </a:lnTo>
                <a:lnTo>
                  <a:pt x="73" y="49"/>
                </a:lnTo>
                <a:lnTo>
                  <a:pt x="70" y="48"/>
                </a:lnTo>
                <a:lnTo>
                  <a:pt x="71" y="54"/>
                </a:lnTo>
                <a:lnTo>
                  <a:pt x="73" y="54"/>
                </a:lnTo>
                <a:close/>
                <a:moveTo>
                  <a:pt x="164" y="84"/>
                </a:moveTo>
                <a:lnTo>
                  <a:pt x="164" y="84"/>
                </a:lnTo>
                <a:lnTo>
                  <a:pt x="172" y="82"/>
                </a:lnTo>
                <a:lnTo>
                  <a:pt x="172" y="81"/>
                </a:lnTo>
                <a:lnTo>
                  <a:pt x="164" y="84"/>
                </a:lnTo>
                <a:close/>
                <a:moveTo>
                  <a:pt x="34" y="19"/>
                </a:moveTo>
                <a:lnTo>
                  <a:pt x="34" y="19"/>
                </a:lnTo>
                <a:lnTo>
                  <a:pt x="34" y="23"/>
                </a:lnTo>
                <a:lnTo>
                  <a:pt x="35" y="26"/>
                </a:lnTo>
                <a:lnTo>
                  <a:pt x="37" y="21"/>
                </a:lnTo>
                <a:lnTo>
                  <a:pt x="34" y="19"/>
                </a:lnTo>
                <a:close/>
                <a:moveTo>
                  <a:pt x="239" y="32"/>
                </a:moveTo>
                <a:lnTo>
                  <a:pt x="239" y="32"/>
                </a:lnTo>
                <a:lnTo>
                  <a:pt x="240" y="34"/>
                </a:lnTo>
                <a:lnTo>
                  <a:pt x="242" y="34"/>
                </a:lnTo>
                <a:lnTo>
                  <a:pt x="243" y="35"/>
                </a:lnTo>
                <a:lnTo>
                  <a:pt x="245" y="37"/>
                </a:lnTo>
                <a:lnTo>
                  <a:pt x="247" y="38"/>
                </a:lnTo>
                <a:lnTo>
                  <a:pt x="247" y="35"/>
                </a:lnTo>
                <a:lnTo>
                  <a:pt x="243" y="34"/>
                </a:lnTo>
                <a:lnTo>
                  <a:pt x="240" y="32"/>
                </a:lnTo>
                <a:lnTo>
                  <a:pt x="239" y="32"/>
                </a:lnTo>
                <a:close/>
                <a:moveTo>
                  <a:pt x="191" y="49"/>
                </a:moveTo>
                <a:lnTo>
                  <a:pt x="191" y="49"/>
                </a:lnTo>
                <a:lnTo>
                  <a:pt x="193" y="49"/>
                </a:lnTo>
                <a:lnTo>
                  <a:pt x="194" y="49"/>
                </a:lnTo>
                <a:lnTo>
                  <a:pt x="196" y="49"/>
                </a:lnTo>
                <a:lnTo>
                  <a:pt x="198" y="49"/>
                </a:lnTo>
                <a:lnTo>
                  <a:pt x="199" y="46"/>
                </a:lnTo>
                <a:lnTo>
                  <a:pt x="198" y="46"/>
                </a:lnTo>
                <a:lnTo>
                  <a:pt x="191" y="49"/>
                </a:lnTo>
                <a:close/>
                <a:moveTo>
                  <a:pt x="223" y="141"/>
                </a:moveTo>
                <a:lnTo>
                  <a:pt x="223" y="141"/>
                </a:lnTo>
                <a:lnTo>
                  <a:pt x="221" y="138"/>
                </a:lnTo>
                <a:lnTo>
                  <a:pt x="220" y="136"/>
                </a:lnTo>
                <a:lnTo>
                  <a:pt x="220" y="141"/>
                </a:lnTo>
                <a:lnTo>
                  <a:pt x="223" y="141"/>
                </a:lnTo>
                <a:close/>
                <a:moveTo>
                  <a:pt x="199" y="135"/>
                </a:moveTo>
                <a:lnTo>
                  <a:pt x="199" y="135"/>
                </a:lnTo>
                <a:lnTo>
                  <a:pt x="199" y="139"/>
                </a:lnTo>
                <a:lnTo>
                  <a:pt x="201" y="139"/>
                </a:lnTo>
                <a:lnTo>
                  <a:pt x="201" y="136"/>
                </a:lnTo>
                <a:lnTo>
                  <a:pt x="199" y="135"/>
                </a:lnTo>
                <a:close/>
                <a:moveTo>
                  <a:pt x="60" y="53"/>
                </a:moveTo>
                <a:lnTo>
                  <a:pt x="60" y="53"/>
                </a:lnTo>
                <a:lnTo>
                  <a:pt x="60" y="57"/>
                </a:lnTo>
                <a:lnTo>
                  <a:pt x="62" y="59"/>
                </a:lnTo>
                <a:lnTo>
                  <a:pt x="62" y="56"/>
                </a:lnTo>
                <a:lnTo>
                  <a:pt x="62" y="54"/>
                </a:lnTo>
                <a:lnTo>
                  <a:pt x="60" y="53"/>
                </a:lnTo>
                <a:close/>
                <a:moveTo>
                  <a:pt x="187" y="53"/>
                </a:moveTo>
                <a:lnTo>
                  <a:pt x="187" y="53"/>
                </a:lnTo>
                <a:lnTo>
                  <a:pt x="180" y="56"/>
                </a:lnTo>
                <a:lnTo>
                  <a:pt x="182" y="57"/>
                </a:lnTo>
                <a:lnTo>
                  <a:pt x="185" y="56"/>
                </a:lnTo>
                <a:lnTo>
                  <a:pt x="187" y="54"/>
                </a:lnTo>
                <a:lnTo>
                  <a:pt x="187" y="53"/>
                </a:lnTo>
                <a:close/>
                <a:moveTo>
                  <a:pt x="76" y="138"/>
                </a:moveTo>
                <a:lnTo>
                  <a:pt x="76" y="138"/>
                </a:lnTo>
                <a:lnTo>
                  <a:pt x="75" y="130"/>
                </a:lnTo>
                <a:lnTo>
                  <a:pt x="75" y="133"/>
                </a:lnTo>
                <a:lnTo>
                  <a:pt x="75" y="138"/>
                </a:lnTo>
                <a:lnTo>
                  <a:pt x="76" y="138"/>
                </a:lnTo>
                <a:close/>
                <a:moveTo>
                  <a:pt x="73" y="153"/>
                </a:moveTo>
                <a:lnTo>
                  <a:pt x="73" y="153"/>
                </a:lnTo>
                <a:lnTo>
                  <a:pt x="71" y="153"/>
                </a:lnTo>
                <a:lnTo>
                  <a:pt x="68" y="158"/>
                </a:lnTo>
                <a:lnTo>
                  <a:pt x="67" y="161"/>
                </a:lnTo>
                <a:lnTo>
                  <a:pt x="70" y="157"/>
                </a:lnTo>
                <a:lnTo>
                  <a:pt x="73" y="153"/>
                </a:lnTo>
                <a:close/>
                <a:moveTo>
                  <a:pt x="92" y="86"/>
                </a:moveTo>
                <a:lnTo>
                  <a:pt x="92" y="86"/>
                </a:lnTo>
                <a:lnTo>
                  <a:pt x="92" y="87"/>
                </a:lnTo>
                <a:lnTo>
                  <a:pt x="92" y="89"/>
                </a:lnTo>
                <a:lnTo>
                  <a:pt x="93" y="89"/>
                </a:lnTo>
                <a:lnTo>
                  <a:pt x="95" y="90"/>
                </a:lnTo>
                <a:lnTo>
                  <a:pt x="95" y="87"/>
                </a:lnTo>
                <a:lnTo>
                  <a:pt x="92" y="86"/>
                </a:lnTo>
                <a:close/>
                <a:moveTo>
                  <a:pt x="27" y="16"/>
                </a:moveTo>
                <a:lnTo>
                  <a:pt x="27" y="16"/>
                </a:lnTo>
                <a:lnTo>
                  <a:pt x="27" y="19"/>
                </a:lnTo>
                <a:lnTo>
                  <a:pt x="29" y="21"/>
                </a:lnTo>
                <a:lnTo>
                  <a:pt x="30" y="18"/>
                </a:lnTo>
                <a:lnTo>
                  <a:pt x="27" y="16"/>
                </a:lnTo>
                <a:close/>
                <a:moveTo>
                  <a:pt x="202" y="32"/>
                </a:moveTo>
                <a:lnTo>
                  <a:pt x="202" y="32"/>
                </a:lnTo>
                <a:lnTo>
                  <a:pt x="202" y="38"/>
                </a:lnTo>
                <a:lnTo>
                  <a:pt x="202" y="40"/>
                </a:lnTo>
                <a:lnTo>
                  <a:pt x="204" y="38"/>
                </a:lnTo>
                <a:lnTo>
                  <a:pt x="204" y="37"/>
                </a:lnTo>
                <a:lnTo>
                  <a:pt x="202" y="32"/>
                </a:lnTo>
                <a:close/>
                <a:moveTo>
                  <a:pt x="228" y="48"/>
                </a:moveTo>
                <a:lnTo>
                  <a:pt x="228" y="48"/>
                </a:lnTo>
                <a:lnTo>
                  <a:pt x="226" y="51"/>
                </a:lnTo>
                <a:lnTo>
                  <a:pt x="229" y="53"/>
                </a:lnTo>
                <a:lnTo>
                  <a:pt x="229" y="51"/>
                </a:lnTo>
                <a:lnTo>
                  <a:pt x="229" y="49"/>
                </a:lnTo>
                <a:lnTo>
                  <a:pt x="228" y="48"/>
                </a:lnTo>
                <a:close/>
                <a:moveTo>
                  <a:pt x="48" y="62"/>
                </a:moveTo>
                <a:lnTo>
                  <a:pt x="48" y="62"/>
                </a:lnTo>
                <a:lnTo>
                  <a:pt x="46" y="60"/>
                </a:lnTo>
                <a:lnTo>
                  <a:pt x="40" y="62"/>
                </a:lnTo>
                <a:lnTo>
                  <a:pt x="48" y="62"/>
                </a:lnTo>
                <a:close/>
                <a:moveTo>
                  <a:pt x="71" y="73"/>
                </a:moveTo>
                <a:lnTo>
                  <a:pt x="71" y="73"/>
                </a:lnTo>
                <a:lnTo>
                  <a:pt x="71" y="71"/>
                </a:lnTo>
                <a:lnTo>
                  <a:pt x="70" y="71"/>
                </a:lnTo>
                <a:lnTo>
                  <a:pt x="67" y="70"/>
                </a:lnTo>
                <a:lnTo>
                  <a:pt x="67" y="71"/>
                </a:lnTo>
                <a:lnTo>
                  <a:pt x="71" y="73"/>
                </a:lnTo>
                <a:close/>
                <a:moveTo>
                  <a:pt x="112" y="84"/>
                </a:moveTo>
                <a:lnTo>
                  <a:pt x="112" y="84"/>
                </a:lnTo>
                <a:lnTo>
                  <a:pt x="116" y="87"/>
                </a:lnTo>
                <a:lnTo>
                  <a:pt x="116" y="86"/>
                </a:lnTo>
                <a:lnTo>
                  <a:pt x="116" y="82"/>
                </a:lnTo>
                <a:lnTo>
                  <a:pt x="112" y="84"/>
                </a:lnTo>
                <a:close/>
                <a:moveTo>
                  <a:pt x="54" y="40"/>
                </a:moveTo>
                <a:lnTo>
                  <a:pt x="54" y="40"/>
                </a:lnTo>
                <a:lnTo>
                  <a:pt x="56" y="43"/>
                </a:lnTo>
                <a:lnTo>
                  <a:pt x="57" y="46"/>
                </a:lnTo>
                <a:lnTo>
                  <a:pt x="57" y="45"/>
                </a:lnTo>
                <a:lnTo>
                  <a:pt x="54" y="40"/>
                </a:lnTo>
                <a:close/>
                <a:moveTo>
                  <a:pt x="122" y="82"/>
                </a:moveTo>
                <a:lnTo>
                  <a:pt x="122" y="82"/>
                </a:lnTo>
                <a:lnTo>
                  <a:pt x="119" y="84"/>
                </a:lnTo>
                <a:lnTo>
                  <a:pt x="120" y="86"/>
                </a:lnTo>
                <a:lnTo>
                  <a:pt x="123" y="84"/>
                </a:lnTo>
                <a:lnTo>
                  <a:pt x="122" y="82"/>
                </a:lnTo>
                <a:close/>
                <a:moveTo>
                  <a:pt x="109" y="76"/>
                </a:moveTo>
                <a:lnTo>
                  <a:pt x="109" y="76"/>
                </a:lnTo>
                <a:lnTo>
                  <a:pt x="116" y="79"/>
                </a:lnTo>
                <a:lnTo>
                  <a:pt x="117" y="81"/>
                </a:lnTo>
                <a:lnTo>
                  <a:pt x="119" y="79"/>
                </a:lnTo>
                <a:lnTo>
                  <a:pt x="114" y="78"/>
                </a:lnTo>
                <a:lnTo>
                  <a:pt x="109" y="76"/>
                </a:lnTo>
                <a:close/>
                <a:moveTo>
                  <a:pt x="141" y="82"/>
                </a:moveTo>
                <a:lnTo>
                  <a:pt x="141" y="82"/>
                </a:lnTo>
                <a:lnTo>
                  <a:pt x="138" y="81"/>
                </a:lnTo>
                <a:lnTo>
                  <a:pt x="136" y="81"/>
                </a:lnTo>
                <a:lnTo>
                  <a:pt x="139" y="82"/>
                </a:lnTo>
                <a:lnTo>
                  <a:pt x="141" y="82"/>
                </a:lnTo>
                <a:close/>
                <a:moveTo>
                  <a:pt x="84" y="125"/>
                </a:moveTo>
                <a:lnTo>
                  <a:pt x="84" y="125"/>
                </a:lnTo>
                <a:lnTo>
                  <a:pt x="81" y="127"/>
                </a:lnTo>
                <a:lnTo>
                  <a:pt x="81" y="128"/>
                </a:lnTo>
                <a:lnTo>
                  <a:pt x="84" y="128"/>
                </a:lnTo>
                <a:lnTo>
                  <a:pt x="84" y="125"/>
                </a:lnTo>
                <a:close/>
                <a:moveTo>
                  <a:pt x="19" y="46"/>
                </a:moveTo>
                <a:lnTo>
                  <a:pt x="19" y="46"/>
                </a:lnTo>
                <a:lnTo>
                  <a:pt x="19" y="45"/>
                </a:lnTo>
                <a:lnTo>
                  <a:pt x="21" y="43"/>
                </a:lnTo>
                <a:lnTo>
                  <a:pt x="24" y="41"/>
                </a:lnTo>
                <a:lnTo>
                  <a:pt x="19" y="43"/>
                </a:lnTo>
                <a:lnTo>
                  <a:pt x="19" y="46"/>
                </a:lnTo>
                <a:close/>
                <a:moveTo>
                  <a:pt x="171" y="68"/>
                </a:moveTo>
                <a:lnTo>
                  <a:pt x="171" y="68"/>
                </a:lnTo>
                <a:lnTo>
                  <a:pt x="177" y="67"/>
                </a:lnTo>
                <a:lnTo>
                  <a:pt x="177" y="65"/>
                </a:lnTo>
                <a:lnTo>
                  <a:pt x="171" y="68"/>
                </a:lnTo>
                <a:close/>
                <a:moveTo>
                  <a:pt x="43" y="165"/>
                </a:moveTo>
                <a:lnTo>
                  <a:pt x="43" y="165"/>
                </a:lnTo>
                <a:lnTo>
                  <a:pt x="41" y="165"/>
                </a:lnTo>
                <a:lnTo>
                  <a:pt x="43" y="168"/>
                </a:lnTo>
                <a:lnTo>
                  <a:pt x="45" y="171"/>
                </a:lnTo>
                <a:lnTo>
                  <a:pt x="46" y="171"/>
                </a:lnTo>
                <a:lnTo>
                  <a:pt x="43" y="165"/>
                </a:lnTo>
                <a:close/>
                <a:moveTo>
                  <a:pt x="171" y="114"/>
                </a:moveTo>
                <a:lnTo>
                  <a:pt x="171" y="114"/>
                </a:lnTo>
                <a:lnTo>
                  <a:pt x="169" y="114"/>
                </a:lnTo>
                <a:lnTo>
                  <a:pt x="164" y="112"/>
                </a:lnTo>
                <a:lnTo>
                  <a:pt x="166" y="114"/>
                </a:lnTo>
                <a:lnTo>
                  <a:pt x="171" y="114"/>
                </a:lnTo>
                <a:close/>
                <a:moveTo>
                  <a:pt x="67" y="75"/>
                </a:moveTo>
                <a:lnTo>
                  <a:pt x="67" y="75"/>
                </a:lnTo>
                <a:lnTo>
                  <a:pt x="60" y="70"/>
                </a:lnTo>
                <a:lnTo>
                  <a:pt x="60" y="71"/>
                </a:lnTo>
                <a:lnTo>
                  <a:pt x="67" y="75"/>
                </a:lnTo>
                <a:close/>
                <a:moveTo>
                  <a:pt x="205" y="56"/>
                </a:moveTo>
                <a:lnTo>
                  <a:pt x="205" y="56"/>
                </a:lnTo>
                <a:lnTo>
                  <a:pt x="202" y="57"/>
                </a:lnTo>
                <a:lnTo>
                  <a:pt x="201" y="57"/>
                </a:lnTo>
                <a:lnTo>
                  <a:pt x="201" y="60"/>
                </a:lnTo>
                <a:lnTo>
                  <a:pt x="205" y="56"/>
                </a:lnTo>
                <a:close/>
                <a:moveTo>
                  <a:pt x="32" y="34"/>
                </a:moveTo>
                <a:lnTo>
                  <a:pt x="32" y="34"/>
                </a:lnTo>
                <a:lnTo>
                  <a:pt x="32" y="26"/>
                </a:lnTo>
                <a:lnTo>
                  <a:pt x="30" y="30"/>
                </a:lnTo>
                <a:lnTo>
                  <a:pt x="30" y="32"/>
                </a:lnTo>
                <a:lnTo>
                  <a:pt x="32" y="34"/>
                </a:lnTo>
                <a:close/>
                <a:moveTo>
                  <a:pt x="223" y="43"/>
                </a:moveTo>
                <a:lnTo>
                  <a:pt x="223" y="43"/>
                </a:lnTo>
                <a:lnTo>
                  <a:pt x="224" y="41"/>
                </a:lnTo>
                <a:lnTo>
                  <a:pt x="224" y="38"/>
                </a:lnTo>
                <a:lnTo>
                  <a:pt x="223" y="40"/>
                </a:lnTo>
                <a:lnTo>
                  <a:pt x="223" y="43"/>
                </a:lnTo>
                <a:close/>
                <a:moveTo>
                  <a:pt x="56" y="166"/>
                </a:moveTo>
                <a:lnTo>
                  <a:pt x="56" y="166"/>
                </a:lnTo>
                <a:lnTo>
                  <a:pt x="52" y="163"/>
                </a:lnTo>
                <a:lnTo>
                  <a:pt x="52" y="166"/>
                </a:lnTo>
                <a:lnTo>
                  <a:pt x="56" y="166"/>
                </a:lnTo>
                <a:close/>
                <a:moveTo>
                  <a:pt x="112" y="114"/>
                </a:moveTo>
                <a:lnTo>
                  <a:pt x="112" y="114"/>
                </a:lnTo>
                <a:lnTo>
                  <a:pt x="109" y="116"/>
                </a:lnTo>
                <a:lnTo>
                  <a:pt x="109" y="117"/>
                </a:lnTo>
                <a:lnTo>
                  <a:pt x="112" y="116"/>
                </a:lnTo>
                <a:lnTo>
                  <a:pt x="112" y="114"/>
                </a:lnTo>
                <a:close/>
                <a:moveTo>
                  <a:pt x="235" y="56"/>
                </a:moveTo>
                <a:lnTo>
                  <a:pt x="235" y="56"/>
                </a:lnTo>
                <a:lnTo>
                  <a:pt x="237" y="57"/>
                </a:lnTo>
                <a:lnTo>
                  <a:pt x="239" y="57"/>
                </a:lnTo>
                <a:lnTo>
                  <a:pt x="240" y="57"/>
                </a:lnTo>
                <a:lnTo>
                  <a:pt x="239" y="56"/>
                </a:lnTo>
                <a:lnTo>
                  <a:pt x="235" y="56"/>
                </a:lnTo>
                <a:close/>
                <a:moveTo>
                  <a:pt x="179" y="112"/>
                </a:moveTo>
                <a:lnTo>
                  <a:pt x="179" y="112"/>
                </a:lnTo>
                <a:lnTo>
                  <a:pt x="176" y="109"/>
                </a:lnTo>
                <a:lnTo>
                  <a:pt x="176" y="112"/>
                </a:lnTo>
                <a:lnTo>
                  <a:pt x="179" y="114"/>
                </a:lnTo>
                <a:lnTo>
                  <a:pt x="179" y="112"/>
                </a:lnTo>
                <a:close/>
                <a:moveTo>
                  <a:pt x="245" y="46"/>
                </a:moveTo>
                <a:lnTo>
                  <a:pt x="245" y="46"/>
                </a:lnTo>
                <a:lnTo>
                  <a:pt x="245" y="41"/>
                </a:lnTo>
                <a:lnTo>
                  <a:pt x="242" y="41"/>
                </a:lnTo>
                <a:lnTo>
                  <a:pt x="245" y="46"/>
                </a:lnTo>
                <a:close/>
                <a:moveTo>
                  <a:pt x="56" y="135"/>
                </a:moveTo>
                <a:lnTo>
                  <a:pt x="56" y="135"/>
                </a:lnTo>
                <a:lnTo>
                  <a:pt x="54" y="133"/>
                </a:lnTo>
                <a:lnTo>
                  <a:pt x="52" y="133"/>
                </a:lnTo>
                <a:lnTo>
                  <a:pt x="52" y="136"/>
                </a:lnTo>
                <a:lnTo>
                  <a:pt x="54" y="136"/>
                </a:lnTo>
                <a:lnTo>
                  <a:pt x="56" y="135"/>
                </a:lnTo>
                <a:close/>
                <a:moveTo>
                  <a:pt x="248" y="45"/>
                </a:moveTo>
                <a:lnTo>
                  <a:pt x="248" y="45"/>
                </a:lnTo>
                <a:lnTo>
                  <a:pt x="248" y="48"/>
                </a:lnTo>
                <a:lnTo>
                  <a:pt x="248" y="51"/>
                </a:lnTo>
                <a:lnTo>
                  <a:pt x="248" y="48"/>
                </a:lnTo>
                <a:lnTo>
                  <a:pt x="248" y="45"/>
                </a:lnTo>
                <a:close/>
                <a:moveTo>
                  <a:pt x="139" y="122"/>
                </a:moveTo>
                <a:lnTo>
                  <a:pt x="139" y="122"/>
                </a:lnTo>
                <a:lnTo>
                  <a:pt x="146" y="127"/>
                </a:lnTo>
                <a:lnTo>
                  <a:pt x="150" y="128"/>
                </a:lnTo>
                <a:lnTo>
                  <a:pt x="139" y="122"/>
                </a:lnTo>
                <a:close/>
                <a:moveTo>
                  <a:pt x="207" y="127"/>
                </a:moveTo>
                <a:lnTo>
                  <a:pt x="207" y="127"/>
                </a:lnTo>
                <a:lnTo>
                  <a:pt x="209" y="130"/>
                </a:lnTo>
                <a:lnTo>
                  <a:pt x="210" y="128"/>
                </a:lnTo>
                <a:lnTo>
                  <a:pt x="212" y="128"/>
                </a:lnTo>
                <a:lnTo>
                  <a:pt x="207" y="127"/>
                </a:lnTo>
                <a:close/>
                <a:moveTo>
                  <a:pt x="13" y="45"/>
                </a:moveTo>
                <a:lnTo>
                  <a:pt x="13" y="45"/>
                </a:lnTo>
                <a:lnTo>
                  <a:pt x="10" y="46"/>
                </a:lnTo>
                <a:lnTo>
                  <a:pt x="8" y="49"/>
                </a:lnTo>
                <a:lnTo>
                  <a:pt x="10" y="49"/>
                </a:lnTo>
                <a:lnTo>
                  <a:pt x="10" y="48"/>
                </a:lnTo>
                <a:lnTo>
                  <a:pt x="11" y="46"/>
                </a:lnTo>
                <a:lnTo>
                  <a:pt x="13" y="45"/>
                </a:lnTo>
                <a:close/>
                <a:moveTo>
                  <a:pt x="213" y="43"/>
                </a:moveTo>
                <a:lnTo>
                  <a:pt x="213" y="43"/>
                </a:lnTo>
                <a:lnTo>
                  <a:pt x="213" y="49"/>
                </a:lnTo>
                <a:lnTo>
                  <a:pt x="215" y="48"/>
                </a:lnTo>
                <a:lnTo>
                  <a:pt x="215" y="45"/>
                </a:lnTo>
                <a:lnTo>
                  <a:pt x="213" y="43"/>
                </a:lnTo>
                <a:close/>
                <a:moveTo>
                  <a:pt x="43" y="135"/>
                </a:moveTo>
                <a:lnTo>
                  <a:pt x="43" y="135"/>
                </a:lnTo>
                <a:lnTo>
                  <a:pt x="41" y="138"/>
                </a:lnTo>
                <a:lnTo>
                  <a:pt x="45" y="138"/>
                </a:lnTo>
                <a:lnTo>
                  <a:pt x="43" y="135"/>
                </a:lnTo>
                <a:close/>
                <a:moveTo>
                  <a:pt x="68" y="150"/>
                </a:moveTo>
                <a:lnTo>
                  <a:pt x="68" y="150"/>
                </a:lnTo>
                <a:lnTo>
                  <a:pt x="70" y="149"/>
                </a:lnTo>
                <a:lnTo>
                  <a:pt x="70" y="147"/>
                </a:lnTo>
                <a:lnTo>
                  <a:pt x="68" y="147"/>
                </a:lnTo>
                <a:lnTo>
                  <a:pt x="68" y="150"/>
                </a:lnTo>
                <a:close/>
                <a:moveTo>
                  <a:pt x="155" y="84"/>
                </a:moveTo>
                <a:lnTo>
                  <a:pt x="155" y="84"/>
                </a:lnTo>
                <a:lnTo>
                  <a:pt x="153" y="86"/>
                </a:lnTo>
                <a:lnTo>
                  <a:pt x="155" y="87"/>
                </a:lnTo>
                <a:lnTo>
                  <a:pt x="157" y="87"/>
                </a:lnTo>
                <a:lnTo>
                  <a:pt x="155" y="84"/>
                </a:lnTo>
                <a:close/>
                <a:moveTo>
                  <a:pt x="75" y="141"/>
                </a:moveTo>
                <a:lnTo>
                  <a:pt x="75" y="141"/>
                </a:lnTo>
                <a:lnTo>
                  <a:pt x="75" y="142"/>
                </a:lnTo>
                <a:lnTo>
                  <a:pt x="75" y="146"/>
                </a:lnTo>
                <a:lnTo>
                  <a:pt x="76" y="142"/>
                </a:lnTo>
                <a:lnTo>
                  <a:pt x="75" y="141"/>
                </a:lnTo>
                <a:close/>
                <a:moveTo>
                  <a:pt x="89" y="65"/>
                </a:moveTo>
                <a:lnTo>
                  <a:pt x="89" y="65"/>
                </a:lnTo>
                <a:lnTo>
                  <a:pt x="89" y="67"/>
                </a:lnTo>
                <a:lnTo>
                  <a:pt x="90" y="67"/>
                </a:lnTo>
                <a:lnTo>
                  <a:pt x="92" y="68"/>
                </a:lnTo>
                <a:lnTo>
                  <a:pt x="89" y="65"/>
                </a:lnTo>
                <a:close/>
                <a:moveTo>
                  <a:pt x="71" y="127"/>
                </a:moveTo>
                <a:lnTo>
                  <a:pt x="71" y="127"/>
                </a:lnTo>
                <a:lnTo>
                  <a:pt x="68" y="128"/>
                </a:lnTo>
                <a:lnTo>
                  <a:pt x="70" y="130"/>
                </a:lnTo>
                <a:lnTo>
                  <a:pt x="71" y="130"/>
                </a:lnTo>
                <a:lnTo>
                  <a:pt x="71" y="127"/>
                </a:lnTo>
                <a:close/>
                <a:moveTo>
                  <a:pt x="185" y="131"/>
                </a:moveTo>
                <a:lnTo>
                  <a:pt x="185" y="131"/>
                </a:lnTo>
                <a:lnTo>
                  <a:pt x="185" y="136"/>
                </a:lnTo>
                <a:lnTo>
                  <a:pt x="187" y="136"/>
                </a:lnTo>
                <a:lnTo>
                  <a:pt x="188" y="138"/>
                </a:lnTo>
                <a:lnTo>
                  <a:pt x="185" y="131"/>
                </a:lnTo>
                <a:close/>
                <a:moveTo>
                  <a:pt x="215" y="125"/>
                </a:moveTo>
                <a:lnTo>
                  <a:pt x="215" y="125"/>
                </a:lnTo>
                <a:lnTo>
                  <a:pt x="220" y="128"/>
                </a:lnTo>
                <a:lnTo>
                  <a:pt x="221" y="128"/>
                </a:lnTo>
                <a:lnTo>
                  <a:pt x="215" y="125"/>
                </a:lnTo>
                <a:close/>
                <a:moveTo>
                  <a:pt x="182" y="62"/>
                </a:moveTo>
                <a:lnTo>
                  <a:pt x="182" y="62"/>
                </a:lnTo>
                <a:lnTo>
                  <a:pt x="185" y="62"/>
                </a:lnTo>
                <a:lnTo>
                  <a:pt x="185" y="60"/>
                </a:lnTo>
                <a:lnTo>
                  <a:pt x="183" y="60"/>
                </a:lnTo>
                <a:lnTo>
                  <a:pt x="182" y="62"/>
                </a:lnTo>
                <a:close/>
                <a:moveTo>
                  <a:pt x="163" y="90"/>
                </a:moveTo>
                <a:lnTo>
                  <a:pt x="163" y="90"/>
                </a:lnTo>
                <a:lnTo>
                  <a:pt x="168" y="87"/>
                </a:lnTo>
                <a:lnTo>
                  <a:pt x="163" y="87"/>
                </a:lnTo>
                <a:lnTo>
                  <a:pt x="163" y="90"/>
                </a:lnTo>
                <a:close/>
                <a:moveTo>
                  <a:pt x="51" y="141"/>
                </a:moveTo>
                <a:lnTo>
                  <a:pt x="51" y="141"/>
                </a:lnTo>
                <a:lnTo>
                  <a:pt x="48" y="141"/>
                </a:lnTo>
                <a:lnTo>
                  <a:pt x="48" y="144"/>
                </a:lnTo>
                <a:lnTo>
                  <a:pt x="49" y="142"/>
                </a:lnTo>
                <a:lnTo>
                  <a:pt x="51" y="142"/>
                </a:lnTo>
                <a:lnTo>
                  <a:pt x="51" y="141"/>
                </a:lnTo>
                <a:close/>
                <a:moveTo>
                  <a:pt x="157" y="94"/>
                </a:moveTo>
                <a:lnTo>
                  <a:pt x="157" y="94"/>
                </a:lnTo>
                <a:lnTo>
                  <a:pt x="158" y="92"/>
                </a:lnTo>
                <a:lnTo>
                  <a:pt x="153" y="89"/>
                </a:lnTo>
                <a:lnTo>
                  <a:pt x="153" y="90"/>
                </a:lnTo>
                <a:lnTo>
                  <a:pt x="157" y="94"/>
                </a:lnTo>
                <a:close/>
                <a:moveTo>
                  <a:pt x="198" y="62"/>
                </a:moveTo>
                <a:lnTo>
                  <a:pt x="198" y="62"/>
                </a:lnTo>
                <a:lnTo>
                  <a:pt x="198" y="59"/>
                </a:lnTo>
                <a:lnTo>
                  <a:pt x="196" y="59"/>
                </a:lnTo>
                <a:lnTo>
                  <a:pt x="198" y="62"/>
                </a:lnTo>
                <a:close/>
                <a:moveTo>
                  <a:pt x="224" y="15"/>
                </a:moveTo>
                <a:lnTo>
                  <a:pt x="224" y="15"/>
                </a:lnTo>
                <a:lnTo>
                  <a:pt x="226" y="12"/>
                </a:lnTo>
                <a:lnTo>
                  <a:pt x="224" y="10"/>
                </a:lnTo>
                <a:lnTo>
                  <a:pt x="224" y="12"/>
                </a:lnTo>
                <a:lnTo>
                  <a:pt x="224" y="15"/>
                </a:lnTo>
                <a:close/>
                <a:moveTo>
                  <a:pt x="187" y="75"/>
                </a:moveTo>
                <a:lnTo>
                  <a:pt x="187" y="75"/>
                </a:lnTo>
                <a:lnTo>
                  <a:pt x="191" y="71"/>
                </a:lnTo>
                <a:lnTo>
                  <a:pt x="187" y="73"/>
                </a:lnTo>
                <a:lnTo>
                  <a:pt x="187" y="75"/>
                </a:lnTo>
                <a:close/>
                <a:moveTo>
                  <a:pt x="62" y="131"/>
                </a:moveTo>
                <a:lnTo>
                  <a:pt x="62" y="131"/>
                </a:lnTo>
                <a:lnTo>
                  <a:pt x="65" y="130"/>
                </a:lnTo>
                <a:lnTo>
                  <a:pt x="62" y="130"/>
                </a:lnTo>
                <a:lnTo>
                  <a:pt x="62" y="131"/>
                </a:lnTo>
                <a:close/>
                <a:moveTo>
                  <a:pt x="134" y="98"/>
                </a:moveTo>
                <a:lnTo>
                  <a:pt x="134" y="98"/>
                </a:lnTo>
                <a:lnTo>
                  <a:pt x="130" y="97"/>
                </a:lnTo>
                <a:lnTo>
                  <a:pt x="131" y="98"/>
                </a:lnTo>
                <a:lnTo>
                  <a:pt x="134" y="98"/>
                </a:lnTo>
                <a:close/>
                <a:moveTo>
                  <a:pt x="245" y="53"/>
                </a:moveTo>
                <a:lnTo>
                  <a:pt x="245" y="53"/>
                </a:lnTo>
                <a:lnTo>
                  <a:pt x="242" y="54"/>
                </a:lnTo>
                <a:lnTo>
                  <a:pt x="243" y="54"/>
                </a:lnTo>
                <a:lnTo>
                  <a:pt x="245" y="54"/>
                </a:lnTo>
                <a:lnTo>
                  <a:pt x="245" y="53"/>
                </a:lnTo>
                <a:close/>
                <a:moveTo>
                  <a:pt x="204" y="120"/>
                </a:moveTo>
                <a:lnTo>
                  <a:pt x="204" y="120"/>
                </a:lnTo>
                <a:lnTo>
                  <a:pt x="199" y="120"/>
                </a:lnTo>
                <a:lnTo>
                  <a:pt x="202" y="122"/>
                </a:lnTo>
                <a:lnTo>
                  <a:pt x="204" y="120"/>
                </a:lnTo>
                <a:close/>
                <a:moveTo>
                  <a:pt x="164" y="79"/>
                </a:moveTo>
                <a:lnTo>
                  <a:pt x="164" y="79"/>
                </a:lnTo>
                <a:lnTo>
                  <a:pt x="169" y="75"/>
                </a:lnTo>
                <a:lnTo>
                  <a:pt x="166" y="76"/>
                </a:lnTo>
                <a:lnTo>
                  <a:pt x="164" y="78"/>
                </a:lnTo>
                <a:lnTo>
                  <a:pt x="164" y="79"/>
                </a:lnTo>
                <a:close/>
                <a:moveTo>
                  <a:pt x="51" y="53"/>
                </a:moveTo>
                <a:lnTo>
                  <a:pt x="51" y="53"/>
                </a:lnTo>
                <a:lnTo>
                  <a:pt x="51" y="49"/>
                </a:lnTo>
                <a:lnTo>
                  <a:pt x="49" y="49"/>
                </a:lnTo>
                <a:lnTo>
                  <a:pt x="49" y="53"/>
                </a:lnTo>
                <a:lnTo>
                  <a:pt x="51" y="53"/>
                </a:lnTo>
                <a:close/>
                <a:moveTo>
                  <a:pt x="30" y="45"/>
                </a:moveTo>
                <a:lnTo>
                  <a:pt x="30" y="45"/>
                </a:lnTo>
                <a:lnTo>
                  <a:pt x="29" y="43"/>
                </a:lnTo>
                <a:lnTo>
                  <a:pt x="26" y="45"/>
                </a:lnTo>
                <a:lnTo>
                  <a:pt x="30" y="45"/>
                </a:lnTo>
                <a:close/>
                <a:moveTo>
                  <a:pt x="100" y="86"/>
                </a:moveTo>
                <a:lnTo>
                  <a:pt x="100" y="86"/>
                </a:lnTo>
                <a:lnTo>
                  <a:pt x="100" y="84"/>
                </a:lnTo>
                <a:lnTo>
                  <a:pt x="97" y="82"/>
                </a:lnTo>
                <a:lnTo>
                  <a:pt x="97" y="84"/>
                </a:lnTo>
                <a:lnTo>
                  <a:pt x="100" y="86"/>
                </a:lnTo>
                <a:close/>
                <a:moveTo>
                  <a:pt x="212" y="57"/>
                </a:moveTo>
                <a:lnTo>
                  <a:pt x="212" y="57"/>
                </a:lnTo>
                <a:lnTo>
                  <a:pt x="215" y="59"/>
                </a:lnTo>
                <a:lnTo>
                  <a:pt x="217" y="57"/>
                </a:lnTo>
                <a:lnTo>
                  <a:pt x="213" y="57"/>
                </a:lnTo>
                <a:lnTo>
                  <a:pt x="212" y="57"/>
                </a:lnTo>
                <a:close/>
                <a:moveTo>
                  <a:pt x="205" y="21"/>
                </a:moveTo>
                <a:lnTo>
                  <a:pt x="205" y="21"/>
                </a:lnTo>
                <a:lnTo>
                  <a:pt x="207" y="19"/>
                </a:lnTo>
                <a:lnTo>
                  <a:pt x="205" y="18"/>
                </a:lnTo>
                <a:lnTo>
                  <a:pt x="205" y="21"/>
                </a:lnTo>
                <a:close/>
                <a:moveTo>
                  <a:pt x="73" y="119"/>
                </a:moveTo>
                <a:lnTo>
                  <a:pt x="73" y="119"/>
                </a:lnTo>
                <a:lnTo>
                  <a:pt x="79" y="117"/>
                </a:lnTo>
                <a:lnTo>
                  <a:pt x="78" y="117"/>
                </a:lnTo>
                <a:lnTo>
                  <a:pt x="73" y="119"/>
                </a:lnTo>
                <a:close/>
                <a:moveTo>
                  <a:pt x="180" y="76"/>
                </a:moveTo>
                <a:lnTo>
                  <a:pt x="180" y="76"/>
                </a:lnTo>
                <a:lnTo>
                  <a:pt x="179" y="76"/>
                </a:lnTo>
                <a:lnTo>
                  <a:pt x="179" y="79"/>
                </a:lnTo>
                <a:lnTo>
                  <a:pt x="180" y="78"/>
                </a:lnTo>
                <a:lnTo>
                  <a:pt x="180" y="76"/>
                </a:lnTo>
                <a:close/>
                <a:moveTo>
                  <a:pt x="204" y="139"/>
                </a:moveTo>
                <a:lnTo>
                  <a:pt x="204" y="139"/>
                </a:lnTo>
                <a:lnTo>
                  <a:pt x="204" y="141"/>
                </a:lnTo>
                <a:lnTo>
                  <a:pt x="205" y="141"/>
                </a:lnTo>
                <a:lnTo>
                  <a:pt x="205" y="139"/>
                </a:lnTo>
                <a:lnTo>
                  <a:pt x="204" y="139"/>
                </a:lnTo>
                <a:close/>
                <a:moveTo>
                  <a:pt x="164" y="122"/>
                </a:moveTo>
                <a:lnTo>
                  <a:pt x="164" y="122"/>
                </a:lnTo>
                <a:lnTo>
                  <a:pt x="163" y="117"/>
                </a:lnTo>
                <a:lnTo>
                  <a:pt x="163" y="120"/>
                </a:lnTo>
                <a:lnTo>
                  <a:pt x="164" y="122"/>
                </a:lnTo>
                <a:close/>
                <a:moveTo>
                  <a:pt x="153" y="103"/>
                </a:moveTo>
                <a:lnTo>
                  <a:pt x="153" y="103"/>
                </a:lnTo>
                <a:lnTo>
                  <a:pt x="152" y="105"/>
                </a:lnTo>
                <a:lnTo>
                  <a:pt x="153" y="106"/>
                </a:lnTo>
                <a:lnTo>
                  <a:pt x="153" y="103"/>
                </a:lnTo>
                <a:close/>
                <a:moveTo>
                  <a:pt x="68" y="57"/>
                </a:moveTo>
                <a:lnTo>
                  <a:pt x="68" y="57"/>
                </a:lnTo>
                <a:lnTo>
                  <a:pt x="68" y="59"/>
                </a:lnTo>
                <a:lnTo>
                  <a:pt x="70" y="60"/>
                </a:lnTo>
                <a:lnTo>
                  <a:pt x="68" y="57"/>
                </a:lnTo>
                <a:close/>
                <a:moveTo>
                  <a:pt x="87" y="117"/>
                </a:moveTo>
                <a:lnTo>
                  <a:pt x="87" y="117"/>
                </a:lnTo>
                <a:lnTo>
                  <a:pt x="86" y="119"/>
                </a:lnTo>
                <a:lnTo>
                  <a:pt x="86" y="120"/>
                </a:lnTo>
                <a:lnTo>
                  <a:pt x="87" y="119"/>
                </a:lnTo>
                <a:lnTo>
                  <a:pt x="87" y="117"/>
                </a:lnTo>
                <a:close/>
                <a:moveTo>
                  <a:pt x="144" y="94"/>
                </a:moveTo>
                <a:lnTo>
                  <a:pt x="144" y="94"/>
                </a:lnTo>
                <a:lnTo>
                  <a:pt x="144" y="95"/>
                </a:lnTo>
                <a:lnTo>
                  <a:pt x="144" y="97"/>
                </a:lnTo>
                <a:lnTo>
                  <a:pt x="146" y="95"/>
                </a:lnTo>
                <a:lnTo>
                  <a:pt x="144" y="94"/>
                </a:lnTo>
                <a:close/>
                <a:moveTo>
                  <a:pt x="223" y="49"/>
                </a:moveTo>
                <a:lnTo>
                  <a:pt x="223" y="49"/>
                </a:lnTo>
                <a:lnTo>
                  <a:pt x="224" y="46"/>
                </a:lnTo>
                <a:lnTo>
                  <a:pt x="223" y="46"/>
                </a:lnTo>
                <a:lnTo>
                  <a:pt x="223" y="49"/>
                </a:lnTo>
                <a:close/>
                <a:moveTo>
                  <a:pt x="160" y="119"/>
                </a:moveTo>
                <a:lnTo>
                  <a:pt x="160" y="119"/>
                </a:lnTo>
                <a:lnTo>
                  <a:pt x="160" y="114"/>
                </a:lnTo>
                <a:lnTo>
                  <a:pt x="158" y="114"/>
                </a:lnTo>
                <a:lnTo>
                  <a:pt x="160" y="119"/>
                </a:lnTo>
                <a:close/>
                <a:moveTo>
                  <a:pt x="87" y="123"/>
                </a:moveTo>
                <a:lnTo>
                  <a:pt x="87" y="123"/>
                </a:lnTo>
                <a:lnTo>
                  <a:pt x="86" y="123"/>
                </a:lnTo>
                <a:lnTo>
                  <a:pt x="87" y="127"/>
                </a:lnTo>
                <a:lnTo>
                  <a:pt x="87" y="123"/>
                </a:lnTo>
                <a:close/>
                <a:moveTo>
                  <a:pt x="139" y="106"/>
                </a:moveTo>
                <a:lnTo>
                  <a:pt x="139" y="106"/>
                </a:lnTo>
                <a:lnTo>
                  <a:pt x="138" y="108"/>
                </a:lnTo>
                <a:lnTo>
                  <a:pt x="139" y="109"/>
                </a:lnTo>
                <a:lnTo>
                  <a:pt x="139" y="108"/>
                </a:lnTo>
                <a:lnTo>
                  <a:pt x="139" y="106"/>
                </a:lnTo>
                <a:close/>
                <a:moveTo>
                  <a:pt x="161" y="79"/>
                </a:moveTo>
                <a:lnTo>
                  <a:pt x="161" y="79"/>
                </a:lnTo>
                <a:lnTo>
                  <a:pt x="158" y="81"/>
                </a:lnTo>
                <a:lnTo>
                  <a:pt x="161" y="79"/>
                </a:lnTo>
                <a:close/>
                <a:moveTo>
                  <a:pt x="98" y="127"/>
                </a:moveTo>
                <a:lnTo>
                  <a:pt x="98" y="127"/>
                </a:lnTo>
                <a:lnTo>
                  <a:pt x="103" y="123"/>
                </a:lnTo>
                <a:lnTo>
                  <a:pt x="98" y="125"/>
                </a:lnTo>
                <a:lnTo>
                  <a:pt x="98" y="127"/>
                </a:lnTo>
                <a:close/>
                <a:moveTo>
                  <a:pt x="59" y="165"/>
                </a:moveTo>
                <a:lnTo>
                  <a:pt x="59" y="165"/>
                </a:lnTo>
                <a:lnTo>
                  <a:pt x="57" y="168"/>
                </a:lnTo>
                <a:lnTo>
                  <a:pt x="60" y="166"/>
                </a:lnTo>
                <a:lnTo>
                  <a:pt x="59" y="165"/>
                </a:lnTo>
                <a:close/>
                <a:moveTo>
                  <a:pt x="232" y="48"/>
                </a:moveTo>
                <a:lnTo>
                  <a:pt x="232" y="48"/>
                </a:lnTo>
                <a:lnTo>
                  <a:pt x="234" y="45"/>
                </a:lnTo>
                <a:lnTo>
                  <a:pt x="232" y="45"/>
                </a:lnTo>
                <a:lnTo>
                  <a:pt x="232" y="48"/>
                </a:lnTo>
                <a:close/>
                <a:moveTo>
                  <a:pt x="59" y="142"/>
                </a:moveTo>
                <a:lnTo>
                  <a:pt x="59" y="142"/>
                </a:lnTo>
                <a:lnTo>
                  <a:pt x="60" y="141"/>
                </a:lnTo>
                <a:lnTo>
                  <a:pt x="59" y="138"/>
                </a:lnTo>
                <a:lnTo>
                  <a:pt x="59" y="142"/>
                </a:lnTo>
                <a:close/>
                <a:moveTo>
                  <a:pt x="177" y="123"/>
                </a:moveTo>
                <a:lnTo>
                  <a:pt x="177" y="123"/>
                </a:lnTo>
                <a:lnTo>
                  <a:pt x="177" y="128"/>
                </a:lnTo>
                <a:lnTo>
                  <a:pt x="177" y="123"/>
                </a:lnTo>
                <a:close/>
                <a:moveTo>
                  <a:pt x="27" y="26"/>
                </a:moveTo>
                <a:lnTo>
                  <a:pt x="27" y="26"/>
                </a:lnTo>
                <a:lnTo>
                  <a:pt x="29" y="24"/>
                </a:lnTo>
                <a:lnTo>
                  <a:pt x="27" y="23"/>
                </a:lnTo>
                <a:lnTo>
                  <a:pt x="27" y="24"/>
                </a:lnTo>
                <a:lnTo>
                  <a:pt x="27" y="26"/>
                </a:lnTo>
                <a:close/>
                <a:moveTo>
                  <a:pt x="114" y="125"/>
                </a:moveTo>
                <a:lnTo>
                  <a:pt x="114" y="125"/>
                </a:lnTo>
                <a:lnTo>
                  <a:pt x="114" y="123"/>
                </a:lnTo>
                <a:lnTo>
                  <a:pt x="112" y="125"/>
                </a:lnTo>
                <a:lnTo>
                  <a:pt x="109" y="127"/>
                </a:lnTo>
                <a:lnTo>
                  <a:pt x="108" y="128"/>
                </a:lnTo>
                <a:lnTo>
                  <a:pt x="114" y="125"/>
                </a:lnTo>
                <a:close/>
                <a:moveTo>
                  <a:pt x="212" y="141"/>
                </a:moveTo>
                <a:lnTo>
                  <a:pt x="212" y="141"/>
                </a:lnTo>
                <a:lnTo>
                  <a:pt x="215" y="141"/>
                </a:lnTo>
                <a:lnTo>
                  <a:pt x="213" y="139"/>
                </a:lnTo>
                <a:lnTo>
                  <a:pt x="212" y="141"/>
                </a:lnTo>
                <a:close/>
                <a:moveTo>
                  <a:pt x="144" y="111"/>
                </a:moveTo>
                <a:lnTo>
                  <a:pt x="144" y="111"/>
                </a:lnTo>
                <a:lnTo>
                  <a:pt x="146" y="111"/>
                </a:lnTo>
                <a:lnTo>
                  <a:pt x="146" y="109"/>
                </a:lnTo>
                <a:lnTo>
                  <a:pt x="142" y="111"/>
                </a:lnTo>
                <a:lnTo>
                  <a:pt x="144" y="111"/>
                </a:lnTo>
                <a:close/>
                <a:moveTo>
                  <a:pt x="204" y="64"/>
                </a:moveTo>
                <a:lnTo>
                  <a:pt x="204" y="64"/>
                </a:lnTo>
                <a:lnTo>
                  <a:pt x="205" y="62"/>
                </a:lnTo>
                <a:lnTo>
                  <a:pt x="207" y="62"/>
                </a:lnTo>
                <a:lnTo>
                  <a:pt x="209" y="60"/>
                </a:lnTo>
                <a:lnTo>
                  <a:pt x="205" y="62"/>
                </a:lnTo>
                <a:lnTo>
                  <a:pt x="204" y="64"/>
                </a:lnTo>
                <a:close/>
                <a:moveTo>
                  <a:pt x="93" y="82"/>
                </a:moveTo>
                <a:lnTo>
                  <a:pt x="93" y="82"/>
                </a:lnTo>
                <a:lnTo>
                  <a:pt x="93" y="81"/>
                </a:lnTo>
                <a:lnTo>
                  <a:pt x="92" y="81"/>
                </a:lnTo>
                <a:lnTo>
                  <a:pt x="92" y="82"/>
                </a:lnTo>
                <a:lnTo>
                  <a:pt x="93" y="82"/>
                </a:lnTo>
                <a:close/>
                <a:moveTo>
                  <a:pt x="92" y="122"/>
                </a:moveTo>
                <a:lnTo>
                  <a:pt x="92" y="122"/>
                </a:lnTo>
                <a:lnTo>
                  <a:pt x="90" y="123"/>
                </a:lnTo>
                <a:lnTo>
                  <a:pt x="90" y="125"/>
                </a:lnTo>
                <a:lnTo>
                  <a:pt x="92" y="123"/>
                </a:lnTo>
                <a:lnTo>
                  <a:pt x="92" y="122"/>
                </a:lnTo>
                <a:close/>
                <a:moveTo>
                  <a:pt x="217" y="18"/>
                </a:moveTo>
                <a:lnTo>
                  <a:pt x="217" y="18"/>
                </a:lnTo>
                <a:lnTo>
                  <a:pt x="215" y="21"/>
                </a:lnTo>
                <a:lnTo>
                  <a:pt x="217" y="19"/>
                </a:lnTo>
                <a:lnTo>
                  <a:pt x="217" y="18"/>
                </a:lnTo>
                <a:close/>
                <a:moveTo>
                  <a:pt x="49" y="138"/>
                </a:moveTo>
                <a:lnTo>
                  <a:pt x="49" y="138"/>
                </a:lnTo>
                <a:lnTo>
                  <a:pt x="49" y="135"/>
                </a:lnTo>
                <a:lnTo>
                  <a:pt x="49" y="138"/>
                </a:lnTo>
                <a:close/>
                <a:moveTo>
                  <a:pt x="196" y="56"/>
                </a:moveTo>
                <a:lnTo>
                  <a:pt x="196" y="56"/>
                </a:lnTo>
                <a:lnTo>
                  <a:pt x="199" y="54"/>
                </a:lnTo>
                <a:lnTo>
                  <a:pt x="196" y="56"/>
                </a:lnTo>
                <a:close/>
                <a:moveTo>
                  <a:pt x="160" y="87"/>
                </a:moveTo>
                <a:lnTo>
                  <a:pt x="160" y="87"/>
                </a:lnTo>
                <a:lnTo>
                  <a:pt x="158" y="86"/>
                </a:lnTo>
                <a:lnTo>
                  <a:pt x="160" y="90"/>
                </a:lnTo>
                <a:lnTo>
                  <a:pt x="160" y="89"/>
                </a:lnTo>
                <a:lnTo>
                  <a:pt x="160" y="87"/>
                </a:lnTo>
                <a:close/>
                <a:moveTo>
                  <a:pt x="149" y="87"/>
                </a:moveTo>
                <a:lnTo>
                  <a:pt x="149" y="87"/>
                </a:lnTo>
                <a:lnTo>
                  <a:pt x="150" y="89"/>
                </a:lnTo>
                <a:lnTo>
                  <a:pt x="150" y="87"/>
                </a:lnTo>
                <a:lnTo>
                  <a:pt x="149" y="87"/>
                </a:lnTo>
                <a:close/>
                <a:moveTo>
                  <a:pt x="210" y="138"/>
                </a:moveTo>
                <a:lnTo>
                  <a:pt x="210" y="138"/>
                </a:lnTo>
                <a:lnTo>
                  <a:pt x="209" y="136"/>
                </a:lnTo>
                <a:lnTo>
                  <a:pt x="209" y="138"/>
                </a:lnTo>
                <a:lnTo>
                  <a:pt x="210" y="139"/>
                </a:lnTo>
                <a:lnTo>
                  <a:pt x="210" y="138"/>
                </a:lnTo>
                <a:close/>
                <a:moveTo>
                  <a:pt x="16" y="51"/>
                </a:moveTo>
                <a:lnTo>
                  <a:pt x="16" y="51"/>
                </a:lnTo>
                <a:lnTo>
                  <a:pt x="16" y="53"/>
                </a:lnTo>
                <a:lnTo>
                  <a:pt x="18" y="53"/>
                </a:lnTo>
                <a:lnTo>
                  <a:pt x="18" y="51"/>
                </a:lnTo>
                <a:lnTo>
                  <a:pt x="16" y="51"/>
                </a:lnTo>
                <a:close/>
                <a:moveTo>
                  <a:pt x="82" y="119"/>
                </a:moveTo>
                <a:lnTo>
                  <a:pt x="82" y="119"/>
                </a:lnTo>
                <a:lnTo>
                  <a:pt x="81" y="120"/>
                </a:lnTo>
                <a:lnTo>
                  <a:pt x="81" y="122"/>
                </a:lnTo>
                <a:lnTo>
                  <a:pt x="82" y="122"/>
                </a:lnTo>
                <a:lnTo>
                  <a:pt x="82" y="119"/>
                </a:lnTo>
                <a:close/>
                <a:moveTo>
                  <a:pt x="212" y="144"/>
                </a:moveTo>
                <a:lnTo>
                  <a:pt x="212" y="144"/>
                </a:lnTo>
                <a:lnTo>
                  <a:pt x="215" y="146"/>
                </a:lnTo>
                <a:lnTo>
                  <a:pt x="215" y="144"/>
                </a:lnTo>
                <a:lnTo>
                  <a:pt x="212" y="144"/>
                </a:lnTo>
                <a:close/>
                <a:moveTo>
                  <a:pt x="194" y="75"/>
                </a:moveTo>
                <a:lnTo>
                  <a:pt x="194" y="75"/>
                </a:lnTo>
                <a:lnTo>
                  <a:pt x="190" y="76"/>
                </a:lnTo>
                <a:lnTo>
                  <a:pt x="194" y="75"/>
                </a:lnTo>
                <a:close/>
                <a:moveTo>
                  <a:pt x="226" y="18"/>
                </a:moveTo>
                <a:lnTo>
                  <a:pt x="226" y="18"/>
                </a:lnTo>
                <a:lnTo>
                  <a:pt x="224" y="18"/>
                </a:lnTo>
                <a:lnTo>
                  <a:pt x="224" y="21"/>
                </a:lnTo>
                <a:lnTo>
                  <a:pt x="226" y="18"/>
                </a:lnTo>
                <a:close/>
                <a:moveTo>
                  <a:pt x="204" y="147"/>
                </a:moveTo>
                <a:lnTo>
                  <a:pt x="204" y="147"/>
                </a:lnTo>
                <a:lnTo>
                  <a:pt x="204" y="149"/>
                </a:lnTo>
                <a:lnTo>
                  <a:pt x="207" y="149"/>
                </a:lnTo>
                <a:lnTo>
                  <a:pt x="204" y="147"/>
                </a:lnTo>
                <a:close/>
                <a:moveTo>
                  <a:pt x="213" y="30"/>
                </a:moveTo>
                <a:lnTo>
                  <a:pt x="213" y="30"/>
                </a:lnTo>
                <a:lnTo>
                  <a:pt x="215" y="27"/>
                </a:lnTo>
                <a:lnTo>
                  <a:pt x="213" y="29"/>
                </a:lnTo>
                <a:lnTo>
                  <a:pt x="213" y="30"/>
                </a:lnTo>
                <a:close/>
                <a:moveTo>
                  <a:pt x="75" y="73"/>
                </a:moveTo>
                <a:lnTo>
                  <a:pt x="75" y="73"/>
                </a:lnTo>
                <a:lnTo>
                  <a:pt x="75" y="76"/>
                </a:lnTo>
                <a:lnTo>
                  <a:pt x="75" y="73"/>
                </a:lnTo>
                <a:close/>
                <a:moveTo>
                  <a:pt x="112" y="95"/>
                </a:moveTo>
                <a:lnTo>
                  <a:pt x="112" y="95"/>
                </a:lnTo>
                <a:lnTo>
                  <a:pt x="111" y="94"/>
                </a:lnTo>
                <a:lnTo>
                  <a:pt x="109" y="95"/>
                </a:lnTo>
                <a:lnTo>
                  <a:pt x="111" y="95"/>
                </a:lnTo>
                <a:lnTo>
                  <a:pt x="112" y="95"/>
                </a:lnTo>
                <a:close/>
                <a:moveTo>
                  <a:pt x="174" y="142"/>
                </a:moveTo>
                <a:lnTo>
                  <a:pt x="174" y="142"/>
                </a:lnTo>
                <a:lnTo>
                  <a:pt x="169" y="138"/>
                </a:lnTo>
                <a:lnTo>
                  <a:pt x="174" y="142"/>
                </a:lnTo>
                <a:close/>
                <a:moveTo>
                  <a:pt x="144" y="106"/>
                </a:moveTo>
                <a:lnTo>
                  <a:pt x="144" y="106"/>
                </a:lnTo>
                <a:lnTo>
                  <a:pt x="142" y="105"/>
                </a:lnTo>
                <a:lnTo>
                  <a:pt x="142" y="108"/>
                </a:lnTo>
                <a:lnTo>
                  <a:pt x="144" y="106"/>
                </a:lnTo>
                <a:close/>
                <a:moveTo>
                  <a:pt x="8" y="24"/>
                </a:moveTo>
                <a:lnTo>
                  <a:pt x="8" y="24"/>
                </a:lnTo>
                <a:lnTo>
                  <a:pt x="8" y="21"/>
                </a:lnTo>
                <a:lnTo>
                  <a:pt x="8" y="23"/>
                </a:lnTo>
                <a:lnTo>
                  <a:pt x="8" y="24"/>
                </a:lnTo>
                <a:close/>
                <a:moveTo>
                  <a:pt x="34" y="133"/>
                </a:moveTo>
                <a:lnTo>
                  <a:pt x="34" y="133"/>
                </a:lnTo>
                <a:lnTo>
                  <a:pt x="34" y="135"/>
                </a:lnTo>
                <a:lnTo>
                  <a:pt x="35" y="133"/>
                </a:lnTo>
                <a:lnTo>
                  <a:pt x="34" y="133"/>
                </a:lnTo>
                <a:close/>
                <a:moveTo>
                  <a:pt x="56" y="56"/>
                </a:moveTo>
                <a:lnTo>
                  <a:pt x="56" y="56"/>
                </a:lnTo>
                <a:lnTo>
                  <a:pt x="54" y="56"/>
                </a:lnTo>
                <a:lnTo>
                  <a:pt x="54" y="59"/>
                </a:lnTo>
                <a:lnTo>
                  <a:pt x="56" y="59"/>
                </a:lnTo>
                <a:lnTo>
                  <a:pt x="56" y="56"/>
                </a:lnTo>
                <a:close/>
                <a:moveTo>
                  <a:pt x="213" y="60"/>
                </a:moveTo>
                <a:lnTo>
                  <a:pt x="213" y="60"/>
                </a:lnTo>
                <a:lnTo>
                  <a:pt x="212" y="62"/>
                </a:lnTo>
                <a:lnTo>
                  <a:pt x="212" y="64"/>
                </a:lnTo>
                <a:lnTo>
                  <a:pt x="213" y="60"/>
                </a:lnTo>
                <a:close/>
                <a:moveTo>
                  <a:pt x="101" y="94"/>
                </a:moveTo>
                <a:lnTo>
                  <a:pt x="101" y="94"/>
                </a:lnTo>
                <a:lnTo>
                  <a:pt x="103" y="95"/>
                </a:lnTo>
                <a:lnTo>
                  <a:pt x="103" y="94"/>
                </a:lnTo>
                <a:lnTo>
                  <a:pt x="101" y="94"/>
                </a:lnTo>
                <a:close/>
                <a:moveTo>
                  <a:pt x="73" y="59"/>
                </a:moveTo>
                <a:lnTo>
                  <a:pt x="73" y="59"/>
                </a:lnTo>
                <a:lnTo>
                  <a:pt x="73" y="57"/>
                </a:lnTo>
                <a:lnTo>
                  <a:pt x="71" y="57"/>
                </a:lnTo>
                <a:lnTo>
                  <a:pt x="73" y="59"/>
                </a:lnTo>
                <a:close/>
                <a:moveTo>
                  <a:pt x="65" y="59"/>
                </a:moveTo>
                <a:lnTo>
                  <a:pt x="65" y="59"/>
                </a:lnTo>
                <a:lnTo>
                  <a:pt x="65" y="56"/>
                </a:lnTo>
                <a:lnTo>
                  <a:pt x="65" y="59"/>
                </a:lnTo>
                <a:close/>
                <a:moveTo>
                  <a:pt x="70" y="68"/>
                </a:moveTo>
                <a:lnTo>
                  <a:pt x="70" y="68"/>
                </a:lnTo>
                <a:lnTo>
                  <a:pt x="68" y="67"/>
                </a:lnTo>
                <a:lnTo>
                  <a:pt x="67" y="67"/>
                </a:lnTo>
                <a:lnTo>
                  <a:pt x="70" y="68"/>
                </a:lnTo>
                <a:close/>
                <a:moveTo>
                  <a:pt x="209" y="38"/>
                </a:moveTo>
                <a:lnTo>
                  <a:pt x="209" y="38"/>
                </a:lnTo>
                <a:lnTo>
                  <a:pt x="209" y="41"/>
                </a:lnTo>
                <a:lnTo>
                  <a:pt x="209" y="40"/>
                </a:lnTo>
                <a:lnTo>
                  <a:pt x="209" y="38"/>
                </a:lnTo>
                <a:close/>
                <a:moveTo>
                  <a:pt x="93" y="122"/>
                </a:moveTo>
                <a:lnTo>
                  <a:pt x="93" y="122"/>
                </a:lnTo>
                <a:lnTo>
                  <a:pt x="95" y="120"/>
                </a:lnTo>
                <a:lnTo>
                  <a:pt x="93" y="120"/>
                </a:lnTo>
                <a:lnTo>
                  <a:pt x="93" y="122"/>
                </a:lnTo>
                <a:close/>
                <a:moveTo>
                  <a:pt x="155" y="125"/>
                </a:moveTo>
                <a:lnTo>
                  <a:pt x="155" y="125"/>
                </a:lnTo>
                <a:lnTo>
                  <a:pt x="157" y="127"/>
                </a:lnTo>
                <a:lnTo>
                  <a:pt x="157" y="125"/>
                </a:lnTo>
                <a:lnTo>
                  <a:pt x="155" y="125"/>
                </a:lnTo>
                <a:close/>
                <a:moveTo>
                  <a:pt x="147" y="95"/>
                </a:moveTo>
                <a:lnTo>
                  <a:pt x="147" y="95"/>
                </a:lnTo>
                <a:lnTo>
                  <a:pt x="147" y="98"/>
                </a:lnTo>
                <a:lnTo>
                  <a:pt x="149" y="98"/>
                </a:lnTo>
                <a:lnTo>
                  <a:pt x="149" y="97"/>
                </a:lnTo>
                <a:lnTo>
                  <a:pt x="147" y="95"/>
                </a:lnTo>
                <a:close/>
                <a:moveTo>
                  <a:pt x="22" y="51"/>
                </a:moveTo>
                <a:lnTo>
                  <a:pt x="22" y="51"/>
                </a:lnTo>
                <a:lnTo>
                  <a:pt x="24" y="51"/>
                </a:lnTo>
                <a:lnTo>
                  <a:pt x="24" y="49"/>
                </a:lnTo>
                <a:lnTo>
                  <a:pt x="22" y="51"/>
                </a:lnTo>
                <a:close/>
                <a:moveTo>
                  <a:pt x="45" y="59"/>
                </a:moveTo>
                <a:lnTo>
                  <a:pt x="45" y="59"/>
                </a:lnTo>
                <a:lnTo>
                  <a:pt x="46" y="59"/>
                </a:lnTo>
                <a:lnTo>
                  <a:pt x="46" y="57"/>
                </a:lnTo>
                <a:lnTo>
                  <a:pt x="45" y="57"/>
                </a:lnTo>
                <a:lnTo>
                  <a:pt x="45" y="59"/>
                </a:lnTo>
                <a:close/>
                <a:moveTo>
                  <a:pt x="220" y="49"/>
                </a:moveTo>
                <a:lnTo>
                  <a:pt x="220" y="49"/>
                </a:lnTo>
                <a:lnTo>
                  <a:pt x="218" y="51"/>
                </a:lnTo>
                <a:lnTo>
                  <a:pt x="220" y="51"/>
                </a:lnTo>
                <a:lnTo>
                  <a:pt x="220" y="49"/>
                </a:lnTo>
                <a:close/>
                <a:moveTo>
                  <a:pt x="205" y="146"/>
                </a:moveTo>
                <a:lnTo>
                  <a:pt x="205" y="146"/>
                </a:lnTo>
                <a:lnTo>
                  <a:pt x="205" y="144"/>
                </a:lnTo>
                <a:lnTo>
                  <a:pt x="204" y="144"/>
                </a:lnTo>
                <a:lnTo>
                  <a:pt x="205" y="146"/>
                </a:lnTo>
                <a:close/>
                <a:moveTo>
                  <a:pt x="176" y="59"/>
                </a:moveTo>
                <a:lnTo>
                  <a:pt x="176" y="59"/>
                </a:lnTo>
                <a:lnTo>
                  <a:pt x="179" y="59"/>
                </a:lnTo>
                <a:lnTo>
                  <a:pt x="179" y="57"/>
                </a:lnTo>
                <a:lnTo>
                  <a:pt x="176" y="59"/>
                </a:lnTo>
                <a:close/>
                <a:moveTo>
                  <a:pt x="134" y="90"/>
                </a:moveTo>
                <a:lnTo>
                  <a:pt x="134" y="90"/>
                </a:lnTo>
                <a:lnTo>
                  <a:pt x="131" y="92"/>
                </a:lnTo>
                <a:lnTo>
                  <a:pt x="134" y="90"/>
                </a:lnTo>
                <a:close/>
                <a:moveTo>
                  <a:pt x="210" y="23"/>
                </a:moveTo>
                <a:lnTo>
                  <a:pt x="210" y="23"/>
                </a:lnTo>
                <a:lnTo>
                  <a:pt x="210" y="19"/>
                </a:lnTo>
                <a:lnTo>
                  <a:pt x="210" y="23"/>
                </a:lnTo>
                <a:close/>
                <a:moveTo>
                  <a:pt x="183" y="150"/>
                </a:moveTo>
                <a:lnTo>
                  <a:pt x="183" y="150"/>
                </a:lnTo>
                <a:lnTo>
                  <a:pt x="183" y="149"/>
                </a:lnTo>
                <a:lnTo>
                  <a:pt x="182" y="149"/>
                </a:lnTo>
                <a:lnTo>
                  <a:pt x="183" y="150"/>
                </a:lnTo>
                <a:close/>
                <a:moveTo>
                  <a:pt x="105" y="119"/>
                </a:moveTo>
                <a:lnTo>
                  <a:pt x="105" y="119"/>
                </a:lnTo>
                <a:lnTo>
                  <a:pt x="106" y="119"/>
                </a:lnTo>
                <a:lnTo>
                  <a:pt x="106" y="117"/>
                </a:lnTo>
                <a:lnTo>
                  <a:pt x="105" y="119"/>
                </a:lnTo>
                <a:close/>
                <a:moveTo>
                  <a:pt x="43" y="48"/>
                </a:moveTo>
                <a:lnTo>
                  <a:pt x="43" y="48"/>
                </a:lnTo>
                <a:lnTo>
                  <a:pt x="43" y="46"/>
                </a:lnTo>
                <a:lnTo>
                  <a:pt x="41" y="48"/>
                </a:lnTo>
                <a:lnTo>
                  <a:pt x="43" y="48"/>
                </a:lnTo>
                <a:close/>
                <a:moveTo>
                  <a:pt x="123" y="108"/>
                </a:moveTo>
                <a:lnTo>
                  <a:pt x="123" y="108"/>
                </a:lnTo>
                <a:lnTo>
                  <a:pt x="123" y="106"/>
                </a:lnTo>
                <a:lnTo>
                  <a:pt x="123" y="105"/>
                </a:lnTo>
                <a:lnTo>
                  <a:pt x="123" y="108"/>
                </a:lnTo>
                <a:close/>
                <a:moveTo>
                  <a:pt x="82" y="64"/>
                </a:moveTo>
                <a:lnTo>
                  <a:pt x="82" y="64"/>
                </a:lnTo>
                <a:lnTo>
                  <a:pt x="84" y="65"/>
                </a:lnTo>
                <a:lnTo>
                  <a:pt x="82" y="62"/>
                </a:lnTo>
                <a:lnTo>
                  <a:pt x="82" y="64"/>
                </a:lnTo>
                <a:close/>
                <a:moveTo>
                  <a:pt x="150" y="103"/>
                </a:moveTo>
                <a:lnTo>
                  <a:pt x="150" y="103"/>
                </a:lnTo>
                <a:lnTo>
                  <a:pt x="149" y="101"/>
                </a:lnTo>
                <a:lnTo>
                  <a:pt x="149" y="103"/>
                </a:lnTo>
                <a:lnTo>
                  <a:pt x="150" y="103"/>
                </a:lnTo>
                <a:close/>
                <a:moveTo>
                  <a:pt x="176" y="78"/>
                </a:moveTo>
                <a:lnTo>
                  <a:pt x="176" y="78"/>
                </a:lnTo>
                <a:lnTo>
                  <a:pt x="174" y="79"/>
                </a:lnTo>
                <a:lnTo>
                  <a:pt x="176" y="81"/>
                </a:lnTo>
                <a:lnTo>
                  <a:pt x="176" y="78"/>
                </a:lnTo>
                <a:close/>
                <a:moveTo>
                  <a:pt x="217" y="136"/>
                </a:moveTo>
                <a:lnTo>
                  <a:pt x="217" y="136"/>
                </a:lnTo>
                <a:lnTo>
                  <a:pt x="218" y="135"/>
                </a:lnTo>
                <a:lnTo>
                  <a:pt x="217" y="135"/>
                </a:lnTo>
                <a:lnTo>
                  <a:pt x="217" y="136"/>
                </a:lnTo>
                <a:close/>
                <a:moveTo>
                  <a:pt x="52" y="45"/>
                </a:moveTo>
                <a:lnTo>
                  <a:pt x="52" y="45"/>
                </a:lnTo>
                <a:lnTo>
                  <a:pt x="52" y="46"/>
                </a:lnTo>
                <a:lnTo>
                  <a:pt x="52" y="45"/>
                </a:lnTo>
                <a:close/>
                <a:moveTo>
                  <a:pt x="153" y="98"/>
                </a:moveTo>
                <a:lnTo>
                  <a:pt x="153" y="98"/>
                </a:lnTo>
                <a:lnTo>
                  <a:pt x="153" y="100"/>
                </a:lnTo>
                <a:lnTo>
                  <a:pt x="153" y="98"/>
                </a:lnTo>
                <a:close/>
                <a:moveTo>
                  <a:pt x="48" y="41"/>
                </a:moveTo>
                <a:lnTo>
                  <a:pt x="48" y="41"/>
                </a:lnTo>
                <a:lnTo>
                  <a:pt x="48" y="43"/>
                </a:lnTo>
                <a:lnTo>
                  <a:pt x="48" y="41"/>
                </a:lnTo>
                <a:close/>
                <a:moveTo>
                  <a:pt x="232" y="41"/>
                </a:moveTo>
                <a:lnTo>
                  <a:pt x="232" y="41"/>
                </a:lnTo>
                <a:lnTo>
                  <a:pt x="234" y="41"/>
                </a:lnTo>
                <a:lnTo>
                  <a:pt x="232" y="41"/>
                </a:lnTo>
                <a:close/>
                <a:moveTo>
                  <a:pt x="134" y="103"/>
                </a:moveTo>
                <a:lnTo>
                  <a:pt x="134" y="103"/>
                </a:lnTo>
                <a:lnTo>
                  <a:pt x="134" y="101"/>
                </a:lnTo>
                <a:lnTo>
                  <a:pt x="133" y="101"/>
                </a:lnTo>
                <a:lnTo>
                  <a:pt x="134" y="103"/>
                </a:lnTo>
                <a:close/>
                <a:moveTo>
                  <a:pt x="40" y="56"/>
                </a:moveTo>
                <a:lnTo>
                  <a:pt x="40" y="56"/>
                </a:lnTo>
                <a:lnTo>
                  <a:pt x="38" y="54"/>
                </a:lnTo>
                <a:lnTo>
                  <a:pt x="38" y="56"/>
                </a:lnTo>
                <a:lnTo>
                  <a:pt x="40" y="56"/>
                </a:lnTo>
                <a:close/>
                <a:moveTo>
                  <a:pt x="205" y="127"/>
                </a:moveTo>
                <a:lnTo>
                  <a:pt x="205" y="127"/>
                </a:lnTo>
                <a:lnTo>
                  <a:pt x="205" y="128"/>
                </a:lnTo>
                <a:lnTo>
                  <a:pt x="205" y="127"/>
                </a:lnTo>
                <a:close/>
                <a:moveTo>
                  <a:pt x="86" y="138"/>
                </a:moveTo>
                <a:lnTo>
                  <a:pt x="86" y="138"/>
                </a:lnTo>
                <a:close/>
                <a:moveTo>
                  <a:pt x="127" y="100"/>
                </a:moveTo>
                <a:lnTo>
                  <a:pt x="127" y="100"/>
                </a:lnTo>
                <a:lnTo>
                  <a:pt x="127" y="101"/>
                </a:lnTo>
                <a:lnTo>
                  <a:pt x="127" y="100"/>
                </a:lnTo>
                <a:close/>
                <a:moveTo>
                  <a:pt x="199" y="70"/>
                </a:moveTo>
                <a:lnTo>
                  <a:pt x="199" y="70"/>
                </a:lnTo>
                <a:lnTo>
                  <a:pt x="199" y="71"/>
                </a:lnTo>
                <a:lnTo>
                  <a:pt x="201" y="70"/>
                </a:lnTo>
                <a:lnTo>
                  <a:pt x="199" y="70"/>
                </a:lnTo>
                <a:close/>
                <a:moveTo>
                  <a:pt x="131" y="114"/>
                </a:moveTo>
                <a:lnTo>
                  <a:pt x="131" y="114"/>
                </a:lnTo>
                <a:lnTo>
                  <a:pt x="131" y="112"/>
                </a:lnTo>
                <a:lnTo>
                  <a:pt x="131" y="114"/>
                </a:lnTo>
                <a:close/>
                <a:moveTo>
                  <a:pt x="218" y="46"/>
                </a:moveTo>
                <a:lnTo>
                  <a:pt x="218" y="46"/>
                </a:lnTo>
                <a:lnTo>
                  <a:pt x="218" y="45"/>
                </a:lnTo>
                <a:lnTo>
                  <a:pt x="218" y="46"/>
                </a:lnTo>
                <a:close/>
                <a:moveTo>
                  <a:pt x="231" y="139"/>
                </a:moveTo>
                <a:lnTo>
                  <a:pt x="231" y="139"/>
                </a:lnTo>
                <a:lnTo>
                  <a:pt x="231" y="141"/>
                </a:lnTo>
                <a:lnTo>
                  <a:pt x="231" y="139"/>
                </a:lnTo>
                <a:close/>
                <a:moveTo>
                  <a:pt x="183" y="68"/>
                </a:moveTo>
                <a:lnTo>
                  <a:pt x="183" y="68"/>
                </a:lnTo>
                <a:close/>
                <a:moveTo>
                  <a:pt x="82" y="73"/>
                </a:moveTo>
                <a:lnTo>
                  <a:pt x="82" y="73"/>
                </a:lnTo>
                <a:lnTo>
                  <a:pt x="81" y="71"/>
                </a:lnTo>
                <a:lnTo>
                  <a:pt x="81" y="73"/>
                </a:lnTo>
                <a:lnTo>
                  <a:pt x="82" y="73"/>
                </a:lnTo>
                <a:close/>
                <a:moveTo>
                  <a:pt x="34" y="138"/>
                </a:moveTo>
                <a:lnTo>
                  <a:pt x="34" y="138"/>
                </a:lnTo>
                <a:lnTo>
                  <a:pt x="37" y="139"/>
                </a:lnTo>
                <a:lnTo>
                  <a:pt x="34" y="138"/>
                </a:lnTo>
                <a:close/>
                <a:moveTo>
                  <a:pt x="37" y="32"/>
                </a:moveTo>
                <a:lnTo>
                  <a:pt x="37" y="32"/>
                </a:lnTo>
                <a:lnTo>
                  <a:pt x="38" y="30"/>
                </a:lnTo>
                <a:lnTo>
                  <a:pt x="37" y="30"/>
                </a:lnTo>
                <a:lnTo>
                  <a:pt x="37" y="32"/>
                </a:lnTo>
                <a:close/>
                <a:moveTo>
                  <a:pt x="210" y="48"/>
                </a:moveTo>
                <a:lnTo>
                  <a:pt x="210" y="48"/>
                </a:lnTo>
                <a:lnTo>
                  <a:pt x="210" y="46"/>
                </a:lnTo>
                <a:lnTo>
                  <a:pt x="210" y="48"/>
                </a:lnTo>
                <a:close/>
                <a:moveTo>
                  <a:pt x="35" y="40"/>
                </a:moveTo>
                <a:lnTo>
                  <a:pt x="35" y="40"/>
                </a:lnTo>
                <a:lnTo>
                  <a:pt x="37" y="40"/>
                </a:lnTo>
                <a:lnTo>
                  <a:pt x="37" y="38"/>
                </a:lnTo>
                <a:lnTo>
                  <a:pt x="35" y="40"/>
                </a:lnTo>
                <a:close/>
                <a:moveTo>
                  <a:pt x="138" y="105"/>
                </a:moveTo>
                <a:lnTo>
                  <a:pt x="138" y="105"/>
                </a:lnTo>
                <a:lnTo>
                  <a:pt x="138" y="103"/>
                </a:lnTo>
                <a:lnTo>
                  <a:pt x="138" y="105"/>
                </a:lnTo>
                <a:close/>
                <a:moveTo>
                  <a:pt x="49" y="37"/>
                </a:moveTo>
                <a:lnTo>
                  <a:pt x="49" y="37"/>
                </a:lnTo>
                <a:close/>
                <a:moveTo>
                  <a:pt x="130" y="106"/>
                </a:moveTo>
                <a:lnTo>
                  <a:pt x="130" y="106"/>
                </a:lnTo>
                <a:lnTo>
                  <a:pt x="130" y="109"/>
                </a:lnTo>
                <a:lnTo>
                  <a:pt x="130" y="108"/>
                </a:lnTo>
                <a:lnTo>
                  <a:pt x="130" y="106"/>
                </a:lnTo>
                <a:close/>
                <a:moveTo>
                  <a:pt x="78" y="131"/>
                </a:moveTo>
                <a:lnTo>
                  <a:pt x="78" y="131"/>
                </a:lnTo>
                <a:lnTo>
                  <a:pt x="78" y="133"/>
                </a:lnTo>
                <a:lnTo>
                  <a:pt x="78" y="131"/>
                </a:lnTo>
                <a:close/>
                <a:moveTo>
                  <a:pt x="57" y="51"/>
                </a:moveTo>
                <a:lnTo>
                  <a:pt x="57" y="51"/>
                </a:lnTo>
                <a:lnTo>
                  <a:pt x="57" y="53"/>
                </a:lnTo>
                <a:lnTo>
                  <a:pt x="57" y="51"/>
                </a:lnTo>
                <a:close/>
                <a:moveTo>
                  <a:pt x="141" y="95"/>
                </a:moveTo>
                <a:lnTo>
                  <a:pt x="141" y="95"/>
                </a:lnTo>
                <a:lnTo>
                  <a:pt x="141" y="94"/>
                </a:lnTo>
                <a:lnTo>
                  <a:pt x="141" y="95"/>
                </a:lnTo>
                <a:close/>
                <a:moveTo>
                  <a:pt x="98" y="90"/>
                </a:moveTo>
                <a:lnTo>
                  <a:pt x="98" y="90"/>
                </a:lnTo>
                <a:lnTo>
                  <a:pt x="98" y="92"/>
                </a:lnTo>
                <a:lnTo>
                  <a:pt x="98" y="90"/>
                </a:lnTo>
                <a:close/>
                <a:moveTo>
                  <a:pt x="190" y="53"/>
                </a:moveTo>
                <a:lnTo>
                  <a:pt x="190" y="53"/>
                </a:lnTo>
                <a:lnTo>
                  <a:pt x="191" y="53"/>
                </a:lnTo>
                <a:lnTo>
                  <a:pt x="190" y="53"/>
                </a:lnTo>
                <a:close/>
                <a:moveTo>
                  <a:pt x="27" y="35"/>
                </a:moveTo>
                <a:lnTo>
                  <a:pt x="27" y="35"/>
                </a:lnTo>
                <a:lnTo>
                  <a:pt x="29" y="35"/>
                </a:lnTo>
                <a:lnTo>
                  <a:pt x="27" y="35"/>
                </a:lnTo>
                <a:close/>
                <a:moveTo>
                  <a:pt x="64" y="146"/>
                </a:moveTo>
                <a:lnTo>
                  <a:pt x="64" y="146"/>
                </a:lnTo>
                <a:lnTo>
                  <a:pt x="65" y="146"/>
                </a:lnTo>
                <a:lnTo>
                  <a:pt x="64" y="146"/>
                </a:lnTo>
                <a:close/>
                <a:moveTo>
                  <a:pt x="127" y="82"/>
                </a:moveTo>
                <a:lnTo>
                  <a:pt x="127" y="82"/>
                </a:lnTo>
                <a:lnTo>
                  <a:pt x="127" y="81"/>
                </a:lnTo>
                <a:lnTo>
                  <a:pt x="125" y="81"/>
                </a:lnTo>
                <a:lnTo>
                  <a:pt x="127" y="82"/>
                </a:lnTo>
                <a:close/>
                <a:moveTo>
                  <a:pt x="43" y="51"/>
                </a:moveTo>
                <a:lnTo>
                  <a:pt x="43" y="51"/>
                </a:lnTo>
                <a:lnTo>
                  <a:pt x="43" y="53"/>
                </a:lnTo>
                <a:lnTo>
                  <a:pt x="43" y="51"/>
                </a:lnTo>
                <a:close/>
                <a:moveTo>
                  <a:pt x="176" y="60"/>
                </a:moveTo>
                <a:lnTo>
                  <a:pt x="176" y="60"/>
                </a:lnTo>
                <a:lnTo>
                  <a:pt x="174" y="60"/>
                </a:lnTo>
                <a:lnTo>
                  <a:pt x="176" y="60"/>
                </a:lnTo>
                <a:close/>
                <a:moveTo>
                  <a:pt x="111" y="86"/>
                </a:moveTo>
                <a:lnTo>
                  <a:pt x="111" y="86"/>
                </a:lnTo>
                <a:lnTo>
                  <a:pt x="109" y="86"/>
                </a:lnTo>
                <a:lnTo>
                  <a:pt x="111" y="86"/>
                </a:lnTo>
                <a:close/>
                <a:moveTo>
                  <a:pt x="40" y="136"/>
                </a:moveTo>
                <a:lnTo>
                  <a:pt x="40" y="136"/>
                </a:lnTo>
                <a:lnTo>
                  <a:pt x="38" y="136"/>
                </a:lnTo>
                <a:lnTo>
                  <a:pt x="40" y="136"/>
                </a:lnTo>
                <a:close/>
                <a:moveTo>
                  <a:pt x="116" y="112"/>
                </a:moveTo>
                <a:lnTo>
                  <a:pt x="116" y="112"/>
                </a:lnTo>
                <a:lnTo>
                  <a:pt x="116" y="114"/>
                </a:lnTo>
                <a:lnTo>
                  <a:pt x="116" y="11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9" name="Freeform 143"/>
          <p:cNvSpPr>
            <a:spLocks noEditPoints="1"/>
          </p:cNvSpPr>
          <p:nvPr/>
        </p:nvSpPr>
        <p:spPr bwMode="auto">
          <a:xfrm>
            <a:off x="6772276" y="1441226"/>
            <a:ext cx="593725" cy="676275"/>
          </a:xfrm>
          <a:custGeom>
            <a:avLst/>
            <a:gdLst>
              <a:gd name="T0" fmla="*/ 120967500 w 374"/>
              <a:gd name="T1" fmla="*/ 385584700 h 426"/>
              <a:gd name="T2" fmla="*/ 178931888 w 374"/>
              <a:gd name="T3" fmla="*/ 25201563 h 426"/>
              <a:gd name="T4" fmla="*/ 176410938 w 374"/>
              <a:gd name="T5" fmla="*/ 68045013 h 426"/>
              <a:gd name="T6" fmla="*/ 199093138 w 374"/>
              <a:gd name="T7" fmla="*/ 433466875 h 426"/>
              <a:gd name="T8" fmla="*/ 582156888 w 374"/>
              <a:gd name="T9" fmla="*/ 254536575 h 426"/>
              <a:gd name="T10" fmla="*/ 425907200 w 374"/>
              <a:gd name="T11" fmla="*/ 73085325 h 426"/>
              <a:gd name="T12" fmla="*/ 564515000 w 374"/>
              <a:gd name="T13" fmla="*/ 20161250 h 426"/>
              <a:gd name="T14" fmla="*/ 443547500 w 374"/>
              <a:gd name="T15" fmla="*/ 481350638 h 426"/>
              <a:gd name="T16" fmla="*/ 362902500 w 374"/>
              <a:gd name="T17" fmla="*/ 894656263 h 426"/>
              <a:gd name="T18" fmla="*/ 740925938 w 374"/>
              <a:gd name="T19" fmla="*/ 836691875 h 426"/>
              <a:gd name="T20" fmla="*/ 725805000 w 374"/>
              <a:gd name="T21" fmla="*/ 488910313 h 426"/>
              <a:gd name="T22" fmla="*/ 932457813 w 374"/>
              <a:gd name="T23" fmla="*/ 708164700 h 426"/>
              <a:gd name="T24" fmla="*/ 667842200 w 374"/>
              <a:gd name="T25" fmla="*/ 1066026888 h 426"/>
              <a:gd name="T26" fmla="*/ 307459063 w 374"/>
              <a:gd name="T27" fmla="*/ 637600325 h 426"/>
              <a:gd name="T28" fmla="*/ 700603438 w 374"/>
              <a:gd name="T29" fmla="*/ 604837500 h 426"/>
              <a:gd name="T30" fmla="*/ 851812813 w 374"/>
              <a:gd name="T31" fmla="*/ 771167813 h 426"/>
              <a:gd name="T32" fmla="*/ 791329063 w 374"/>
              <a:gd name="T33" fmla="*/ 768648450 h 426"/>
              <a:gd name="T34" fmla="*/ 763608138 w 374"/>
              <a:gd name="T35" fmla="*/ 529232813 h 426"/>
              <a:gd name="T36" fmla="*/ 720764688 w 374"/>
              <a:gd name="T37" fmla="*/ 514111875 h 426"/>
              <a:gd name="T38" fmla="*/ 912296563 w 374"/>
              <a:gd name="T39" fmla="*/ 688003450 h 426"/>
              <a:gd name="T40" fmla="*/ 887095000 w 374"/>
              <a:gd name="T41" fmla="*/ 700603438 h 426"/>
              <a:gd name="T42" fmla="*/ 705643750 w 374"/>
              <a:gd name="T43" fmla="*/ 521673138 h 426"/>
              <a:gd name="T44" fmla="*/ 763608138 w 374"/>
              <a:gd name="T45" fmla="*/ 929938450 h 426"/>
              <a:gd name="T46" fmla="*/ 660280938 w 374"/>
              <a:gd name="T47" fmla="*/ 554434375 h 426"/>
              <a:gd name="T48" fmla="*/ 665321250 w 374"/>
              <a:gd name="T49" fmla="*/ 748487200 h 426"/>
              <a:gd name="T50" fmla="*/ 839212825 w 374"/>
              <a:gd name="T51" fmla="*/ 796369375 h 426"/>
              <a:gd name="T52" fmla="*/ 355342825 w 374"/>
              <a:gd name="T53" fmla="*/ 912296563 h 426"/>
              <a:gd name="T54" fmla="*/ 624998750 w 374"/>
              <a:gd name="T55" fmla="*/ 95765938 h 426"/>
              <a:gd name="T56" fmla="*/ 17641888 w 374"/>
              <a:gd name="T57" fmla="*/ 226814063 h 426"/>
              <a:gd name="T58" fmla="*/ 685482500 w 374"/>
              <a:gd name="T59" fmla="*/ 667842200 h 426"/>
              <a:gd name="T60" fmla="*/ 640119688 w 374"/>
              <a:gd name="T61" fmla="*/ 665321250 h 426"/>
              <a:gd name="T62" fmla="*/ 473789375 w 374"/>
              <a:gd name="T63" fmla="*/ 410786263 h 426"/>
              <a:gd name="T64" fmla="*/ 781248438 w 374"/>
              <a:gd name="T65" fmla="*/ 723285638 h 426"/>
              <a:gd name="T66" fmla="*/ 819051575 w 374"/>
              <a:gd name="T67" fmla="*/ 589716563 h 426"/>
              <a:gd name="T68" fmla="*/ 819051575 w 374"/>
              <a:gd name="T69" fmla="*/ 619958438 h 426"/>
              <a:gd name="T70" fmla="*/ 846772500 w 374"/>
              <a:gd name="T71" fmla="*/ 645160000 h 426"/>
              <a:gd name="T72" fmla="*/ 693043763 w 374"/>
              <a:gd name="T73" fmla="*/ 1038304375 h 426"/>
              <a:gd name="T74" fmla="*/ 526713450 w 374"/>
              <a:gd name="T75" fmla="*/ 1045865638 h 426"/>
              <a:gd name="T76" fmla="*/ 791329063 w 374"/>
              <a:gd name="T77" fmla="*/ 632560013 h 426"/>
              <a:gd name="T78" fmla="*/ 836691875 w 374"/>
              <a:gd name="T79" fmla="*/ 705643750 h 426"/>
              <a:gd name="T80" fmla="*/ 768648450 w 374"/>
              <a:gd name="T81" fmla="*/ 632560013 h 426"/>
              <a:gd name="T82" fmla="*/ 783769388 w 374"/>
              <a:gd name="T83" fmla="*/ 695563125 h 426"/>
              <a:gd name="T84" fmla="*/ 808970950 w 374"/>
              <a:gd name="T85" fmla="*/ 564515000 h 426"/>
              <a:gd name="T86" fmla="*/ 864414388 w 374"/>
              <a:gd name="T87" fmla="*/ 577116575 h 426"/>
              <a:gd name="T88" fmla="*/ 453628125 w 374"/>
              <a:gd name="T89" fmla="*/ 40322500 h 426"/>
              <a:gd name="T90" fmla="*/ 763608138 w 374"/>
              <a:gd name="T91" fmla="*/ 667842200 h 426"/>
              <a:gd name="T92" fmla="*/ 761087188 w 374"/>
              <a:gd name="T93" fmla="*/ 612398763 h 426"/>
              <a:gd name="T94" fmla="*/ 720764688 w 374"/>
              <a:gd name="T95" fmla="*/ 617439075 h 426"/>
              <a:gd name="T96" fmla="*/ 320060638 w 374"/>
              <a:gd name="T97" fmla="*/ 516632825 h 426"/>
              <a:gd name="T98" fmla="*/ 725805000 w 374"/>
              <a:gd name="T99" fmla="*/ 592237513 h 426"/>
              <a:gd name="T100" fmla="*/ 776208125 w 374"/>
              <a:gd name="T101" fmla="*/ 564515000 h 426"/>
              <a:gd name="T102" fmla="*/ 720764688 w 374"/>
              <a:gd name="T103" fmla="*/ 647680950 h 426"/>
              <a:gd name="T104" fmla="*/ 375504075 w 374"/>
              <a:gd name="T105" fmla="*/ 536794075 h 426"/>
              <a:gd name="T106" fmla="*/ 327620313 w 374"/>
              <a:gd name="T107" fmla="*/ 577116575 h 426"/>
              <a:gd name="T108" fmla="*/ 685482500 w 374"/>
              <a:gd name="T109" fmla="*/ 652721263 h 426"/>
              <a:gd name="T110" fmla="*/ 342741250 w 374"/>
              <a:gd name="T111" fmla="*/ 521673138 h 426"/>
              <a:gd name="T112" fmla="*/ 781248438 w 374"/>
              <a:gd name="T113" fmla="*/ 680442188 h 426"/>
              <a:gd name="T114" fmla="*/ 446068450 w 374"/>
              <a:gd name="T115" fmla="*/ 12601575 h 426"/>
              <a:gd name="T116" fmla="*/ 748487200 w 374"/>
              <a:gd name="T117" fmla="*/ 677922825 h 426"/>
              <a:gd name="T118" fmla="*/ 748487200 w 374"/>
              <a:gd name="T119" fmla="*/ 549394063 h 426"/>
              <a:gd name="T120" fmla="*/ 720764688 w 374"/>
              <a:gd name="T121" fmla="*/ 685482500 h 426"/>
              <a:gd name="T122" fmla="*/ 385584700 w 374"/>
              <a:gd name="T123" fmla="*/ 55443438 h 426"/>
              <a:gd name="T124" fmla="*/ 720764688 w 374"/>
              <a:gd name="T125" fmla="*/ 665321250 h 42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74" h="426">
                <a:moveTo>
                  <a:pt x="122" y="251"/>
                </a:moveTo>
                <a:lnTo>
                  <a:pt x="122" y="251"/>
                </a:lnTo>
                <a:lnTo>
                  <a:pt x="120" y="250"/>
                </a:lnTo>
                <a:lnTo>
                  <a:pt x="120" y="248"/>
                </a:lnTo>
                <a:lnTo>
                  <a:pt x="119" y="243"/>
                </a:lnTo>
                <a:lnTo>
                  <a:pt x="117" y="242"/>
                </a:lnTo>
                <a:lnTo>
                  <a:pt x="111" y="235"/>
                </a:lnTo>
                <a:lnTo>
                  <a:pt x="109" y="231"/>
                </a:lnTo>
                <a:lnTo>
                  <a:pt x="106" y="226"/>
                </a:lnTo>
                <a:lnTo>
                  <a:pt x="105" y="216"/>
                </a:lnTo>
                <a:lnTo>
                  <a:pt x="103" y="212"/>
                </a:lnTo>
                <a:lnTo>
                  <a:pt x="101" y="207"/>
                </a:lnTo>
                <a:lnTo>
                  <a:pt x="101" y="204"/>
                </a:lnTo>
                <a:lnTo>
                  <a:pt x="101" y="202"/>
                </a:lnTo>
                <a:lnTo>
                  <a:pt x="82" y="185"/>
                </a:lnTo>
                <a:lnTo>
                  <a:pt x="68" y="174"/>
                </a:lnTo>
                <a:lnTo>
                  <a:pt x="62" y="168"/>
                </a:lnTo>
                <a:lnTo>
                  <a:pt x="54" y="160"/>
                </a:lnTo>
                <a:lnTo>
                  <a:pt x="48" y="153"/>
                </a:lnTo>
                <a:lnTo>
                  <a:pt x="35" y="141"/>
                </a:lnTo>
                <a:lnTo>
                  <a:pt x="32" y="138"/>
                </a:lnTo>
                <a:lnTo>
                  <a:pt x="21" y="123"/>
                </a:lnTo>
                <a:lnTo>
                  <a:pt x="16" y="114"/>
                </a:lnTo>
                <a:lnTo>
                  <a:pt x="8" y="100"/>
                </a:lnTo>
                <a:lnTo>
                  <a:pt x="5" y="92"/>
                </a:lnTo>
                <a:lnTo>
                  <a:pt x="2" y="84"/>
                </a:lnTo>
                <a:lnTo>
                  <a:pt x="0" y="76"/>
                </a:lnTo>
                <a:lnTo>
                  <a:pt x="0" y="68"/>
                </a:lnTo>
                <a:lnTo>
                  <a:pt x="2" y="54"/>
                </a:lnTo>
                <a:lnTo>
                  <a:pt x="4" y="46"/>
                </a:lnTo>
                <a:lnTo>
                  <a:pt x="7" y="38"/>
                </a:lnTo>
                <a:lnTo>
                  <a:pt x="11" y="32"/>
                </a:lnTo>
                <a:lnTo>
                  <a:pt x="16" y="26"/>
                </a:lnTo>
                <a:lnTo>
                  <a:pt x="23" y="21"/>
                </a:lnTo>
                <a:lnTo>
                  <a:pt x="29" y="18"/>
                </a:lnTo>
                <a:lnTo>
                  <a:pt x="38" y="15"/>
                </a:lnTo>
                <a:lnTo>
                  <a:pt x="48" y="13"/>
                </a:lnTo>
                <a:lnTo>
                  <a:pt x="71" y="10"/>
                </a:lnTo>
                <a:lnTo>
                  <a:pt x="76" y="10"/>
                </a:lnTo>
                <a:lnTo>
                  <a:pt x="81" y="8"/>
                </a:lnTo>
                <a:lnTo>
                  <a:pt x="89" y="7"/>
                </a:lnTo>
                <a:lnTo>
                  <a:pt x="97" y="7"/>
                </a:lnTo>
                <a:lnTo>
                  <a:pt x="100" y="7"/>
                </a:lnTo>
                <a:lnTo>
                  <a:pt x="105" y="10"/>
                </a:lnTo>
                <a:lnTo>
                  <a:pt x="108" y="15"/>
                </a:lnTo>
                <a:lnTo>
                  <a:pt x="108" y="21"/>
                </a:lnTo>
                <a:lnTo>
                  <a:pt x="108" y="22"/>
                </a:lnTo>
                <a:lnTo>
                  <a:pt x="108" y="29"/>
                </a:lnTo>
                <a:lnTo>
                  <a:pt x="105" y="32"/>
                </a:lnTo>
                <a:lnTo>
                  <a:pt x="100" y="35"/>
                </a:lnTo>
                <a:lnTo>
                  <a:pt x="94" y="38"/>
                </a:lnTo>
                <a:lnTo>
                  <a:pt x="86" y="38"/>
                </a:lnTo>
                <a:lnTo>
                  <a:pt x="82" y="38"/>
                </a:lnTo>
                <a:lnTo>
                  <a:pt x="76" y="35"/>
                </a:lnTo>
                <a:lnTo>
                  <a:pt x="71" y="30"/>
                </a:lnTo>
                <a:lnTo>
                  <a:pt x="70" y="27"/>
                </a:lnTo>
                <a:lnTo>
                  <a:pt x="60" y="24"/>
                </a:lnTo>
                <a:lnTo>
                  <a:pt x="57" y="21"/>
                </a:lnTo>
                <a:lnTo>
                  <a:pt x="56" y="19"/>
                </a:lnTo>
                <a:lnTo>
                  <a:pt x="45" y="21"/>
                </a:lnTo>
                <a:lnTo>
                  <a:pt x="35" y="24"/>
                </a:lnTo>
                <a:lnTo>
                  <a:pt x="29" y="27"/>
                </a:lnTo>
                <a:lnTo>
                  <a:pt x="24" y="32"/>
                </a:lnTo>
                <a:lnTo>
                  <a:pt x="21" y="37"/>
                </a:lnTo>
                <a:lnTo>
                  <a:pt x="19" y="43"/>
                </a:lnTo>
                <a:lnTo>
                  <a:pt x="16" y="60"/>
                </a:lnTo>
                <a:lnTo>
                  <a:pt x="16" y="76"/>
                </a:lnTo>
                <a:lnTo>
                  <a:pt x="18" y="86"/>
                </a:lnTo>
                <a:lnTo>
                  <a:pt x="21" y="93"/>
                </a:lnTo>
                <a:lnTo>
                  <a:pt x="27" y="108"/>
                </a:lnTo>
                <a:lnTo>
                  <a:pt x="37" y="123"/>
                </a:lnTo>
                <a:lnTo>
                  <a:pt x="41" y="131"/>
                </a:lnTo>
                <a:lnTo>
                  <a:pt x="51" y="144"/>
                </a:lnTo>
                <a:lnTo>
                  <a:pt x="53" y="147"/>
                </a:lnTo>
                <a:lnTo>
                  <a:pt x="70" y="164"/>
                </a:lnTo>
                <a:lnTo>
                  <a:pt x="79" y="172"/>
                </a:lnTo>
                <a:lnTo>
                  <a:pt x="106" y="194"/>
                </a:lnTo>
                <a:lnTo>
                  <a:pt x="108" y="194"/>
                </a:lnTo>
                <a:lnTo>
                  <a:pt x="109" y="194"/>
                </a:lnTo>
                <a:lnTo>
                  <a:pt x="111" y="193"/>
                </a:lnTo>
                <a:lnTo>
                  <a:pt x="114" y="193"/>
                </a:lnTo>
                <a:lnTo>
                  <a:pt x="117" y="194"/>
                </a:lnTo>
                <a:lnTo>
                  <a:pt x="133" y="194"/>
                </a:lnTo>
                <a:lnTo>
                  <a:pt x="147" y="194"/>
                </a:lnTo>
                <a:lnTo>
                  <a:pt x="152" y="194"/>
                </a:lnTo>
                <a:lnTo>
                  <a:pt x="153" y="194"/>
                </a:lnTo>
                <a:lnTo>
                  <a:pt x="158" y="188"/>
                </a:lnTo>
                <a:lnTo>
                  <a:pt x="176" y="169"/>
                </a:lnTo>
                <a:lnTo>
                  <a:pt x="182" y="161"/>
                </a:lnTo>
                <a:lnTo>
                  <a:pt x="207" y="134"/>
                </a:lnTo>
                <a:lnTo>
                  <a:pt x="220" y="119"/>
                </a:lnTo>
                <a:lnTo>
                  <a:pt x="226" y="111"/>
                </a:lnTo>
                <a:lnTo>
                  <a:pt x="231" y="101"/>
                </a:lnTo>
                <a:lnTo>
                  <a:pt x="237" y="90"/>
                </a:lnTo>
                <a:lnTo>
                  <a:pt x="240" y="82"/>
                </a:lnTo>
                <a:lnTo>
                  <a:pt x="242" y="71"/>
                </a:lnTo>
                <a:lnTo>
                  <a:pt x="242" y="60"/>
                </a:lnTo>
                <a:lnTo>
                  <a:pt x="242" y="51"/>
                </a:lnTo>
                <a:lnTo>
                  <a:pt x="240" y="40"/>
                </a:lnTo>
                <a:lnTo>
                  <a:pt x="237" y="35"/>
                </a:lnTo>
                <a:lnTo>
                  <a:pt x="236" y="29"/>
                </a:lnTo>
                <a:lnTo>
                  <a:pt x="231" y="24"/>
                </a:lnTo>
                <a:lnTo>
                  <a:pt x="226" y="21"/>
                </a:lnTo>
                <a:lnTo>
                  <a:pt x="224" y="19"/>
                </a:lnTo>
                <a:lnTo>
                  <a:pt x="220" y="16"/>
                </a:lnTo>
                <a:lnTo>
                  <a:pt x="213" y="13"/>
                </a:lnTo>
                <a:lnTo>
                  <a:pt x="212" y="13"/>
                </a:lnTo>
                <a:lnTo>
                  <a:pt x="210" y="15"/>
                </a:lnTo>
                <a:lnTo>
                  <a:pt x="209" y="13"/>
                </a:lnTo>
                <a:lnTo>
                  <a:pt x="207" y="13"/>
                </a:lnTo>
                <a:lnTo>
                  <a:pt x="190" y="19"/>
                </a:lnTo>
                <a:lnTo>
                  <a:pt x="182" y="24"/>
                </a:lnTo>
                <a:lnTo>
                  <a:pt x="169" y="29"/>
                </a:lnTo>
                <a:lnTo>
                  <a:pt x="163" y="30"/>
                </a:lnTo>
                <a:lnTo>
                  <a:pt x="157" y="29"/>
                </a:lnTo>
                <a:lnTo>
                  <a:pt x="152" y="26"/>
                </a:lnTo>
                <a:lnTo>
                  <a:pt x="150" y="22"/>
                </a:lnTo>
                <a:lnTo>
                  <a:pt x="150" y="19"/>
                </a:lnTo>
                <a:lnTo>
                  <a:pt x="152" y="11"/>
                </a:lnTo>
                <a:lnTo>
                  <a:pt x="157" y="7"/>
                </a:lnTo>
                <a:lnTo>
                  <a:pt x="161" y="4"/>
                </a:lnTo>
                <a:lnTo>
                  <a:pt x="168" y="2"/>
                </a:lnTo>
                <a:lnTo>
                  <a:pt x="179" y="2"/>
                </a:lnTo>
                <a:lnTo>
                  <a:pt x="199" y="2"/>
                </a:lnTo>
                <a:lnTo>
                  <a:pt x="202" y="0"/>
                </a:lnTo>
                <a:lnTo>
                  <a:pt x="207" y="0"/>
                </a:lnTo>
                <a:lnTo>
                  <a:pt x="209" y="0"/>
                </a:lnTo>
                <a:lnTo>
                  <a:pt x="210" y="0"/>
                </a:lnTo>
                <a:lnTo>
                  <a:pt x="210" y="4"/>
                </a:lnTo>
                <a:lnTo>
                  <a:pt x="210" y="5"/>
                </a:lnTo>
                <a:lnTo>
                  <a:pt x="213" y="5"/>
                </a:lnTo>
                <a:lnTo>
                  <a:pt x="220" y="5"/>
                </a:lnTo>
                <a:lnTo>
                  <a:pt x="224" y="8"/>
                </a:lnTo>
                <a:lnTo>
                  <a:pt x="236" y="16"/>
                </a:lnTo>
                <a:lnTo>
                  <a:pt x="240" y="21"/>
                </a:lnTo>
                <a:lnTo>
                  <a:pt x="243" y="26"/>
                </a:lnTo>
                <a:lnTo>
                  <a:pt x="250" y="33"/>
                </a:lnTo>
                <a:lnTo>
                  <a:pt x="253" y="40"/>
                </a:lnTo>
                <a:lnTo>
                  <a:pt x="256" y="46"/>
                </a:lnTo>
                <a:lnTo>
                  <a:pt x="258" y="52"/>
                </a:lnTo>
                <a:lnTo>
                  <a:pt x="258" y="60"/>
                </a:lnTo>
                <a:lnTo>
                  <a:pt x="258" y="73"/>
                </a:lnTo>
                <a:lnTo>
                  <a:pt x="258" y="79"/>
                </a:lnTo>
                <a:lnTo>
                  <a:pt x="254" y="84"/>
                </a:lnTo>
                <a:lnTo>
                  <a:pt x="245" y="103"/>
                </a:lnTo>
                <a:lnTo>
                  <a:pt x="237" y="116"/>
                </a:lnTo>
                <a:lnTo>
                  <a:pt x="226" y="131"/>
                </a:lnTo>
                <a:lnTo>
                  <a:pt x="206" y="155"/>
                </a:lnTo>
                <a:lnTo>
                  <a:pt x="199" y="163"/>
                </a:lnTo>
                <a:lnTo>
                  <a:pt x="182" y="183"/>
                </a:lnTo>
                <a:lnTo>
                  <a:pt x="176" y="191"/>
                </a:lnTo>
                <a:lnTo>
                  <a:pt x="165" y="202"/>
                </a:lnTo>
                <a:lnTo>
                  <a:pt x="161" y="207"/>
                </a:lnTo>
                <a:lnTo>
                  <a:pt x="160" y="210"/>
                </a:lnTo>
                <a:lnTo>
                  <a:pt x="160" y="220"/>
                </a:lnTo>
                <a:lnTo>
                  <a:pt x="157" y="228"/>
                </a:lnTo>
                <a:lnTo>
                  <a:pt x="152" y="234"/>
                </a:lnTo>
                <a:lnTo>
                  <a:pt x="146" y="239"/>
                </a:lnTo>
                <a:lnTo>
                  <a:pt x="138" y="243"/>
                </a:lnTo>
                <a:lnTo>
                  <a:pt x="136" y="245"/>
                </a:lnTo>
                <a:lnTo>
                  <a:pt x="135" y="256"/>
                </a:lnTo>
                <a:lnTo>
                  <a:pt x="131" y="275"/>
                </a:lnTo>
                <a:lnTo>
                  <a:pt x="131" y="280"/>
                </a:lnTo>
                <a:lnTo>
                  <a:pt x="131" y="289"/>
                </a:lnTo>
                <a:lnTo>
                  <a:pt x="131" y="297"/>
                </a:lnTo>
                <a:lnTo>
                  <a:pt x="133" y="305"/>
                </a:lnTo>
                <a:lnTo>
                  <a:pt x="136" y="322"/>
                </a:lnTo>
                <a:lnTo>
                  <a:pt x="138" y="336"/>
                </a:lnTo>
                <a:lnTo>
                  <a:pt x="141" y="346"/>
                </a:lnTo>
                <a:lnTo>
                  <a:pt x="144" y="355"/>
                </a:lnTo>
                <a:lnTo>
                  <a:pt x="147" y="365"/>
                </a:lnTo>
                <a:lnTo>
                  <a:pt x="155" y="376"/>
                </a:lnTo>
                <a:lnTo>
                  <a:pt x="165" y="385"/>
                </a:lnTo>
                <a:lnTo>
                  <a:pt x="172" y="392"/>
                </a:lnTo>
                <a:lnTo>
                  <a:pt x="179" y="398"/>
                </a:lnTo>
                <a:lnTo>
                  <a:pt x="187" y="403"/>
                </a:lnTo>
                <a:lnTo>
                  <a:pt x="201" y="407"/>
                </a:lnTo>
                <a:lnTo>
                  <a:pt x="213" y="410"/>
                </a:lnTo>
                <a:lnTo>
                  <a:pt x="231" y="414"/>
                </a:lnTo>
                <a:lnTo>
                  <a:pt x="248" y="414"/>
                </a:lnTo>
                <a:lnTo>
                  <a:pt x="256" y="412"/>
                </a:lnTo>
                <a:lnTo>
                  <a:pt x="270" y="406"/>
                </a:lnTo>
                <a:lnTo>
                  <a:pt x="273" y="403"/>
                </a:lnTo>
                <a:lnTo>
                  <a:pt x="277" y="399"/>
                </a:lnTo>
                <a:lnTo>
                  <a:pt x="280" y="395"/>
                </a:lnTo>
                <a:lnTo>
                  <a:pt x="288" y="382"/>
                </a:lnTo>
                <a:lnTo>
                  <a:pt x="291" y="374"/>
                </a:lnTo>
                <a:lnTo>
                  <a:pt x="292" y="365"/>
                </a:lnTo>
                <a:lnTo>
                  <a:pt x="292" y="347"/>
                </a:lnTo>
                <a:lnTo>
                  <a:pt x="294" y="332"/>
                </a:lnTo>
                <a:lnTo>
                  <a:pt x="292" y="324"/>
                </a:lnTo>
                <a:lnTo>
                  <a:pt x="292" y="322"/>
                </a:lnTo>
                <a:lnTo>
                  <a:pt x="291" y="321"/>
                </a:lnTo>
                <a:lnTo>
                  <a:pt x="288" y="319"/>
                </a:lnTo>
                <a:lnTo>
                  <a:pt x="280" y="316"/>
                </a:lnTo>
                <a:lnTo>
                  <a:pt x="273" y="311"/>
                </a:lnTo>
                <a:lnTo>
                  <a:pt x="259" y="302"/>
                </a:lnTo>
                <a:lnTo>
                  <a:pt x="253" y="295"/>
                </a:lnTo>
                <a:lnTo>
                  <a:pt x="248" y="287"/>
                </a:lnTo>
                <a:lnTo>
                  <a:pt x="245" y="283"/>
                </a:lnTo>
                <a:lnTo>
                  <a:pt x="242" y="276"/>
                </a:lnTo>
                <a:lnTo>
                  <a:pt x="240" y="270"/>
                </a:lnTo>
                <a:lnTo>
                  <a:pt x="242" y="245"/>
                </a:lnTo>
                <a:lnTo>
                  <a:pt x="243" y="237"/>
                </a:lnTo>
                <a:lnTo>
                  <a:pt x="245" y="229"/>
                </a:lnTo>
                <a:lnTo>
                  <a:pt x="251" y="218"/>
                </a:lnTo>
                <a:lnTo>
                  <a:pt x="254" y="216"/>
                </a:lnTo>
                <a:lnTo>
                  <a:pt x="267" y="204"/>
                </a:lnTo>
                <a:lnTo>
                  <a:pt x="277" y="198"/>
                </a:lnTo>
                <a:lnTo>
                  <a:pt x="288" y="194"/>
                </a:lnTo>
                <a:lnTo>
                  <a:pt x="294" y="193"/>
                </a:lnTo>
                <a:lnTo>
                  <a:pt x="295" y="193"/>
                </a:lnTo>
                <a:lnTo>
                  <a:pt x="297" y="191"/>
                </a:lnTo>
                <a:lnTo>
                  <a:pt x="299" y="193"/>
                </a:lnTo>
                <a:lnTo>
                  <a:pt x="302" y="193"/>
                </a:lnTo>
                <a:lnTo>
                  <a:pt x="313" y="193"/>
                </a:lnTo>
                <a:lnTo>
                  <a:pt x="325" y="196"/>
                </a:lnTo>
                <a:lnTo>
                  <a:pt x="333" y="198"/>
                </a:lnTo>
                <a:lnTo>
                  <a:pt x="341" y="202"/>
                </a:lnTo>
                <a:lnTo>
                  <a:pt x="351" y="207"/>
                </a:lnTo>
                <a:lnTo>
                  <a:pt x="355" y="212"/>
                </a:lnTo>
                <a:lnTo>
                  <a:pt x="359" y="215"/>
                </a:lnTo>
                <a:lnTo>
                  <a:pt x="366" y="223"/>
                </a:lnTo>
                <a:lnTo>
                  <a:pt x="370" y="234"/>
                </a:lnTo>
                <a:lnTo>
                  <a:pt x="373" y="243"/>
                </a:lnTo>
                <a:lnTo>
                  <a:pt x="374" y="248"/>
                </a:lnTo>
                <a:lnTo>
                  <a:pt x="374" y="257"/>
                </a:lnTo>
                <a:lnTo>
                  <a:pt x="373" y="267"/>
                </a:lnTo>
                <a:lnTo>
                  <a:pt x="370" y="281"/>
                </a:lnTo>
                <a:lnTo>
                  <a:pt x="363" y="295"/>
                </a:lnTo>
                <a:lnTo>
                  <a:pt x="357" y="303"/>
                </a:lnTo>
                <a:lnTo>
                  <a:pt x="346" y="313"/>
                </a:lnTo>
                <a:lnTo>
                  <a:pt x="341" y="316"/>
                </a:lnTo>
                <a:lnTo>
                  <a:pt x="336" y="317"/>
                </a:lnTo>
                <a:lnTo>
                  <a:pt x="332" y="321"/>
                </a:lnTo>
                <a:lnTo>
                  <a:pt x="324" y="322"/>
                </a:lnTo>
                <a:lnTo>
                  <a:pt x="316" y="322"/>
                </a:lnTo>
                <a:lnTo>
                  <a:pt x="313" y="322"/>
                </a:lnTo>
                <a:lnTo>
                  <a:pt x="311" y="327"/>
                </a:lnTo>
                <a:lnTo>
                  <a:pt x="310" y="351"/>
                </a:lnTo>
                <a:lnTo>
                  <a:pt x="308" y="369"/>
                </a:lnTo>
                <a:lnTo>
                  <a:pt x="305" y="376"/>
                </a:lnTo>
                <a:lnTo>
                  <a:pt x="299" y="390"/>
                </a:lnTo>
                <a:lnTo>
                  <a:pt x="294" y="398"/>
                </a:lnTo>
                <a:lnTo>
                  <a:pt x="289" y="406"/>
                </a:lnTo>
                <a:lnTo>
                  <a:pt x="281" y="412"/>
                </a:lnTo>
                <a:lnTo>
                  <a:pt x="275" y="418"/>
                </a:lnTo>
                <a:lnTo>
                  <a:pt x="265" y="423"/>
                </a:lnTo>
                <a:lnTo>
                  <a:pt x="254" y="426"/>
                </a:lnTo>
                <a:lnTo>
                  <a:pt x="243" y="426"/>
                </a:lnTo>
                <a:lnTo>
                  <a:pt x="223" y="426"/>
                </a:lnTo>
                <a:lnTo>
                  <a:pt x="210" y="425"/>
                </a:lnTo>
                <a:lnTo>
                  <a:pt x="199" y="423"/>
                </a:lnTo>
                <a:lnTo>
                  <a:pt x="188" y="420"/>
                </a:lnTo>
                <a:lnTo>
                  <a:pt x="179" y="414"/>
                </a:lnTo>
                <a:lnTo>
                  <a:pt x="169" y="407"/>
                </a:lnTo>
                <a:lnTo>
                  <a:pt x="160" y="401"/>
                </a:lnTo>
                <a:lnTo>
                  <a:pt x="152" y="395"/>
                </a:lnTo>
                <a:lnTo>
                  <a:pt x="141" y="379"/>
                </a:lnTo>
                <a:lnTo>
                  <a:pt x="138" y="373"/>
                </a:lnTo>
                <a:lnTo>
                  <a:pt x="135" y="366"/>
                </a:lnTo>
                <a:lnTo>
                  <a:pt x="125" y="335"/>
                </a:lnTo>
                <a:lnTo>
                  <a:pt x="122" y="324"/>
                </a:lnTo>
                <a:lnTo>
                  <a:pt x="120" y="313"/>
                </a:lnTo>
                <a:lnTo>
                  <a:pt x="120" y="306"/>
                </a:lnTo>
                <a:lnTo>
                  <a:pt x="119" y="292"/>
                </a:lnTo>
                <a:lnTo>
                  <a:pt x="120" y="280"/>
                </a:lnTo>
                <a:lnTo>
                  <a:pt x="122" y="253"/>
                </a:lnTo>
                <a:lnTo>
                  <a:pt x="122" y="251"/>
                </a:lnTo>
                <a:close/>
                <a:moveTo>
                  <a:pt x="138" y="237"/>
                </a:moveTo>
                <a:lnTo>
                  <a:pt x="138" y="237"/>
                </a:lnTo>
                <a:lnTo>
                  <a:pt x="142" y="234"/>
                </a:lnTo>
                <a:lnTo>
                  <a:pt x="141" y="235"/>
                </a:lnTo>
                <a:lnTo>
                  <a:pt x="138" y="237"/>
                </a:lnTo>
                <a:lnTo>
                  <a:pt x="136" y="240"/>
                </a:lnTo>
                <a:lnTo>
                  <a:pt x="138" y="237"/>
                </a:lnTo>
                <a:close/>
                <a:moveTo>
                  <a:pt x="278" y="240"/>
                </a:moveTo>
                <a:lnTo>
                  <a:pt x="278" y="240"/>
                </a:lnTo>
                <a:lnTo>
                  <a:pt x="278" y="239"/>
                </a:lnTo>
                <a:lnTo>
                  <a:pt x="284" y="231"/>
                </a:lnTo>
                <a:lnTo>
                  <a:pt x="284" y="229"/>
                </a:lnTo>
                <a:lnTo>
                  <a:pt x="281" y="234"/>
                </a:lnTo>
                <a:lnTo>
                  <a:pt x="278" y="240"/>
                </a:lnTo>
                <a:close/>
                <a:moveTo>
                  <a:pt x="307" y="292"/>
                </a:moveTo>
                <a:lnTo>
                  <a:pt x="307" y="292"/>
                </a:lnTo>
                <a:lnTo>
                  <a:pt x="305" y="292"/>
                </a:lnTo>
                <a:lnTo>
                  <a:pt x="297" y="291"/>
                </a:lnTo>
                <a:lnTo>
                  <a:pt x="291" y="287"/>
                </a:lnTo>
                <a:lnTo>
                  <a:pt x="286" y="284"/>
                </a:lnTo>
                <a:lnTo>
                  <a:pt x="280" y="278"/>
                </a:lnTo>
                <a:lnTo>
                  <a:pt x="275" y="272"/>
                </a:lnTo>
                <a:lnTo>
                  <a:pt x="273" y="270"/>
                </a:lnTo>
                <a:lnTo>
                  <a:pt x="265" y="273"/>
                </a:lnTo>
                <a:lnTo>
                  <a:pt x="258" y="276"/>
                </a:lnTo>
                <a:lnTo>
                  <a:pt x="259" y="284"/>
                </a:lnTo>
                <a:lnTo>
                  <a:pt x="262" y="289"/>
                </a:lnTo>
                <a:lnTo>
                  <a:pt x="265" y="292"/>
                </a:lnTo>
                <a:lnTo>
                  <a:pt x="273" y="300"/>
                </a:lnTo>
                <a:lnTo>
                  <a:pt x="284" y="305"/>
                </a:lnTo>
                <a:lnTo>
                  <a:pt x="291" y="308"/>
                </a:lnTo>
                <a:lnTo>
                  <a:pt x="297" y="310"/>
                </a:lnTo>
                <a:lnTo>
                  <a:pt x="310" y="310"/>
                </a:lnTo>
                <a:lnTo>
                  <a:pt x="321" y="310"/>
                </a:lnTo>
                <a:lnTo>
                  <a:pt x="333" y="308"/>
                </a:lnTo>
                <a:lnTo>
                  <a:pt x="338" y="306"/>
                </a:lnTo>
                <a:lnTo>
                  <a:pt x="343" y="303"/>
                </a:lnTo>
                <a:lnTo>
                  <a:pt x="351" y="295"/>
                </a:lnTo>
                <a:lnTo>
                  <a:pt x="346" y="289"/>
                </a:lnTo>
                <a:lnTo>
                  <a:pt x="340" y="284"/>
                </a:lnTo>
                <a:lnTo>
                  <a:pt x="330" y="291"/>
                </a:lnTo>
                <a:lnTo>
                  <a:pt x="324" y="292"/>
                </a:lnTo>
                <a:lnTo>
                  <a:pt x="318" y="294"/>
                </a:lnTo>
                <a:lnTo>
                  <a:pt x="319" y="297"/>
                </a:lnTo>
                <a:lnTo>
                  <a:pt x="321" y="300"/>
                </a:lnTo>
                <a:lnTo>
                  <a:pt x="322" y="303"/>
                </a:lnTo>
                <a:lnTo>
                  <a:pt x="322" y="305"/>
                </a:lnTo>
                <a:lnTo>
                  <a:pt x="319" y="306"/>
                </a:lnTo>
                <a:lnTo>
                  <a:pt x="318" y="305"/>
                </a:lnTo>
                <a:lnTo>
                  <a:pt x="318" y="303"/>
                </a:lnTo>
                <a:lnTo>
                  <a:pt x="318" y="298"/>
                </a:lnTo>
                <a:lnTo>
                  <a:pt x="314" y="294"/>
                </a:lnTo>
                <a:lnTo>
                  <a:pt x="314" y="305"/>
                </a:lnTo>
                <a:lnTo>
                  <a:pt x="314" y="308"/>
                </a:lnTo>
                <a:lnTo>
                  <a:pt x="313" y="310"/>
                </a:lnTo>
                <a:lnTo>
                  <a:pt x="311" y="308"/>
                </a:lnTo>
                <a:lnTo>
                  <a:pt x="311" y="306"/>
                </a:lnTo>
                <a:lnTo>
                  <a:pt x="310" y="305"/>
                </a:lnTo>
                <a:lnTo>
                  <a:pt x="310" y="306"/>
                </a:lnTo>
                <a:lnTo>
                  <a:pt x="307" y="306"/>
                </a:lnTo>
                <a:lnTo>
                  <a:pt x="305" y="306"/>
                </a:lnTo>
                <a:lnTo>
                  <a:pt x="303" y="305"/>
                </a:lnTo>
                <a:lnTo>
                  <a:pt x="303" y="303"/>
                </a:lnTo>
                <a:lnTo>
                  <a:pt x="305" y="302"/>
                </a:lnTo>
                <a:lnTo>
                  <a:pt x="307" y="292"/>
                </a:lnTo>
                <a:close/>
                <a:moveTo>
                  <a:pt x="300" y="216"/>
                </a:moveTo>
                <a:lnTo>
                  <a:pt x="300" y="216"/>
                </a:lnTo>
                <a:lnTo>
                  <a:pt x="300" y="215"/>
                </a:lnTo>
                <a:lnTo>
                  <a:pt x="300" y="212"/>
                </a:lnTo>
                <a:lnTo>
                  <a:pt x="302" y="210"/>
                </a:lnTo>
                <a:lnTo>
                  <a:pt x="303" y="210"/>
                </a:lnTo>
                <a:lnTo>
                  <a:pt x="305" y="212"/>
                </a:lnTo>
                <a:lnTo>
                  <a:pt x="308" y="216"/>
                </a:lnTo>
                <a:lnTo>
                  <a:pt x="310" y="218"/>
                </a:lnTo>
                <a:lnTo>
                  <a:pt x="318" y="220"/>
                </a:lnTo>
                <a:lnTo>
                  <a:pt x="325" y="223"/>
                </a:lnTo>
                <a:lnTo>
                  <a:pt x="333" y="228"/>
                </a:lnTo>
                <a:lnTo>
                  <a:pt x="335" y="229"/>
                </a:lnTo>
                <a:lnTo>
                  <a:pt x="343" y="223"/>
                </a:lnTo>
                <a:lnTo>
                  <a:pt x="352" y="216"/>
                </a:lnTo>
                <a:lnTo>
                  <a:pt x="346" y="209"/>
                </a:lnTo>
                <a:lnTo>
                  <a:pt x="336" y="204"/>
                </a:lnTo>
                <a:lnTo>
                  <a:pt x="322" y="199"/>
                </a:lnTo>
                <a:lnTo>
                  <a:pt x="313" y="199"/>
                </a:lnTo>
                <a:lnTo>
                  <a:pt x="303" y="198"/>
                </a:lnTo>
                <a:lnTo>
                  <a:pt x="302" y="199"/>
                </a:lnTo>
                <a:lnTo>
                  <a:pt x="294" y="199"/>
                </a:lnTo>
                <a:lnTo>
                  <a:pt x="289" y="201"/>
                </a:lnTo>
                <a:lnTo>
                  <a:pt x="286" y="204"/>
                </a:lnTo>
                <a:lnTo>
                  <a:pt x="286" y="205"/>
                </a:lnTo>
                <a:lnTo>
                  <a:pt x="284" y="207"/>
                </a:lnTo>
                <a:lnTo>
                  <a:pt x="284" y="209"/>
                </a:lnTo>
                <a:lnTo>
                  <a:pt x="286" y="213"/>
                </a:lnTo>
                <a:lnTo>
                  <a:pt x="288" y="213"/>
                </a:lnTo>
                <a:lnTo>
                  <a:pt x="289" y="213"/>
                </a:lnTo>
                <a:lnTo>
                  <a:pt x="291" y="213"/>
                </a:lnTo>
                <a:lnTo>
                  <a:pt x="292" y="215"/>
                </a:lnTo>
                <a:lnTo>
                  <a:pt x="294" y="216"/>
                </a:lnTo>
                <a:lnTo>
                  <a:pt x="294" y="215"/>
                </a:lnTo>
                <a:lnTo>
                  <a:pt x="294" y="213"/>
                </a:lnTo>
                <a:lnTo>
                  <a:pt x="294" y="212"/>
                </a:lnTo>
                <a:lnTo>
                  <a:pt x="297" y="213"/>
                </a:lnTo>
                <a:lnTo>
                  <a:pt x="299" y="215"/>
                </a:lnTo>
                <a:lnTo>
                  <a:pt x="300" y="216"/>
                </a:lnTo>
                <a:close/>
                <a:moveTo>
                  <a:pt x="360" y="280"/>
                </a:moveTo>
                <a:lnTo>
                  <a:pt x="360" y="280"/>
                </a:lnTo>
                <a:lnTo>
                  <a:pt x="362" y="273"/>
                </a:lnTo>
                <a:lnTo>
                  <a:pt x="363" y="256"/>
                </a:lnTo>
                <a:lnTo>
                  <a:pt x="363" y="240"/>
                </a:lnTo>
                <a:lnTo>
                  <a:pt x="362" y="234"/>
                </a:lnTo>
                <a:lnTo>
                  <a:pt x="360" y="228"/>
                </a:lnTo>
                <a:lnTo>
                  <a:pt x="359" y="226"/>
                </a:lnTo>
                <a:lnTo>
                  <a:pt x="357" y="228"/>
                </a:lnTo>
                <a:lnTo>
                  <a:pt x="359" y="229"/>
                </a:lnTo>
                <a:lnTo>
                  <a:pt x="355" y="231"/>
                </a:lnTo>
                <a:lnTo>
                  <a:pt x="354" y="232"/>
                </a:lnTo>
                <a:lnTo>
                  <a:pt x="352" y="234"/>
                </a:lnTo>
                <a:lnTo>
                  <a:pt x="344" y="239"/>
                </a:lnTo>
                <a:lnTo>
                  <a:pt x="343" y="240"/>
                </a:lnTo>
                <a:lnTo>
                  <a:pt x="344" y="242"/>
                </a:lnTo>
                <a:lnTo>
                  <a:pt x="348" y="248"/>
                </a:lnTo>
                <a:lnTo>
                  <a:pt x="348" y="256"/>
                </a:lnTo>
                <a:lnTo>
                  <a:pt x="348" y="264"/>
                </a:lnTo>
                <a:lnTo>
                  <a:pt x="346" y="273"/>
                </a:lnTo>
                <a:lnTo>
                  <a:pt x="346" y="275"/>
                </a:lnTo>
                <a:lnTo>
                  <a:pt x="352" y="278"/>
                </a:lnTo>
                <a:lnTo>
                  <a:pt x="360" y="280"/>
                </a:lnTo>
                <a:close/>
                <a:moveTo>
                  <a:pt x="256" y="246"/>
                </a:moveTo>
                <a:lnTo>
                  <a:pt x="256" y="246"/>
                </a:lnTo>
                <a:lnTo>
                  <a:pt x="261" y="248"/>
                </a:lnTo>
                <a:lnTo>
                  <a:pt x="267" y="250"/>
                </a:lnTo>
                <a:lnTo>
                  <a:pt x="272" y="250"/>
                </a:lnTo>
                <a:lnTo>
                  <a:pt x="273" y="245"/>
                </a:lnTo>
                <a:lnTo>
                  <a:pt x="275" y="239"/>
                </a:lnTo>
                <a:lnTo>
                  <a:pt x="278" y="232"/>
                </a:lnTo>
                <a:lnTo>
                  <a:pt x="281" y="228"/>
                </a:lnTo>
                <a:lnTo>
                  <a:pt x="286" y="224"/>
                </a:lnTo>
                <a:lnTo>
                  <a:pt x="288" y="223"/>
                </a:lnTo>
                <a:lnTo>
                  <a:pt x="286" y="220"/>
                </a:lnTo>
                <a:lnTo>
                  <a:pt x="284" y="216"/>
                </a:lnTo>
                <a:lnTo>
                  <a:pt x="283" y="213"/>
                </a:lnTo>
                <a:lnTo>
                  <a:pt x="281" y="210"/>
                </a:lnTo>
                <a:lnTo>
                  <a:pt x="281" y="207"/>
                </a:lnTo>
                <a:lnTo>
                  <a:pt x="280" y="207"/>
                </a:lnTo>
                <a:lnTo>
                  <a:pt x="270" y="216"/>
                </a:lnTo>
                <a:lnTo>
                  <a:pt x="262" y="228"/>
                </a:lnTo>
                <a:lnTo>
                  <a:pt x="258" y="240"/>
                </a:lnTo>
                <a:lnTo>
                  <a:pt x="256" y="246"/>
                </a:lnTo>
                <a:close/>
                <a:moveTo>
                  <a:pt x="300" y="338"/>
                </a:moveTo>
                <a:lnTo>
                  <a:pt x="300" y="338"/>
                </a:lnTo>
                <a:lnTo>
                  <a:pt x="300" y="347"/>
                </a:lnTo>
                <a:lnTo>
                  <a:pt x="299" y="357"/>
                </a:lnTo>
                <a:lnTo>
                  <a:pt x="297" y="369"/>
                </a:lnTo>
                <a:lnTo>
                  <a:pt x="294" y="381"/>
                </a:lnTo>
                <a:lnTo>
                  <a:pt x="292" y="387"/>
                </a:lnTo>
                <a:lnTo>
                  <a:pt x="288" y="393"/>
                </a:lnTo>
                <a:lnTo>
                  <a:pt x="283" y="399"/>
                </a:lnTo>
                <a:lnTo>
                  <a:pt x="277" y="406"/>
                </a:lnTo>
                <a:lnTo>
                  <a:pt x="275" y="406"/>
                </a:lnTo>
                <a:lnTo>
                  <a:pt x="275" y="407"/>
                </a:lnTo>
                <a:lnTo>
                  <a:pt x="284" y="401"/>
                </a:lnTo>
                <a:lnTo>
                  <a:pt x="289" y="396"/>
                </a:lnTo>
                <a:lnTo>
                  <a:pt x="292" y="390"/>
                </a:lnTo>
                <a:lnTo>
                  <a:pt x="297" y="384"/>
                </a:lnTo>
                <a:lnTo>
                  <a:pt x="303" y="369"/>
                </a:lnTo>
                <a:lnTo>
                  <a:pt x="305" y="362"/>
                </a:lnTo>
                <a:lnTo>
                  <a:pt x="307" y="354"/>
                </a:lnTo>
                <a:lnTo>
                  <a:pt x="307" y="333"/>
                </a:lnTo>
                <a:lnTo>
                  <a:pt x="305" y="325"/>
                </a:lnTo>
                <a:lnTo>
                  <a:pt x="305" y="324"/>
                </a:lnTo>
                <a:lnTo>
                  <a:pt x="305" y="325"/>
                </a:lnTo>
                <a:lnTo>
                  <a:pt x="302" y="322"/>
                </a:lnTo>
                <a:lnTo>
                  <a:pt x="303" y="325"/>
                </a:lnTo>
                <a:lnTo>
                  <a:pt x="303" y="333"/>
                </a:lnTo>
                <a:lnTo>
                  <a:pt x="303" y="335"/>
                </a:lnTo>
                <a:lnTo>
                  <a:pt x="302" y="336"/>
                </a:lnTo>
                <a:lnTo>
                  <a:pt x="300" y="338"/>
                </a:lnTo>
                <a:close/>
                <a:moveTo>
                  <a:pt x="251" y="270"/>
                </a:moveTo>
                <a:lnTo>
                  <a:pt x="251" y="270"/>
                </a:lnTo>
                <a:lnTo>
                  <a:pt x="251" y="257"/>
                </a:lnTo>
                <a:lnTo>
                  <a:pt x="253" y="245"/>
                </a:lnTo>
                <a:lnTo>
                  <a:pt x="258" y="232"/>
                </a:lnTo>
                <a:lnTo>
                  <a:pt x="262" y="220"/>
                </a:lnTo>
                <a:lnTo>
                  <a:pt x="259" y="218"/>
                </a:lnTo>
                <a:lnTo>
                  <a:pt x="253" y="228"/>
                </a:lnTo>
                <a:lnTo>
                  <a:pt x="248" y="237"/>
                </a:lnTo>
                <a:lnTo>
                  <a:pt x="247" y="245"/>
                </a:lnTo>
                <a:lnTo>
                  <a:pt x="247" y="254"/>
                </a:lnTo>
                <a:lnTo>
                  <a:pt x="247" y="259"/>
                </a:lnTo>
                <a:lnTo>
                  <a:pt x="250" y="267"/>
                </a:lnTo>
                <a:lnTo>
                  <a:pt x="251" y="270"/>
                </a:lnTo>
                <a:close/>
                <a:moveTo>
                  <a:pt x="340" y="311"/>
                </a:moveTo>
                <a:lnTo>
                  <a:pt x="340" y="311"/>
                </a:lnTo>
                <a:lnTo>
                  <a:pt x="338" y="311"/>
                </a:lnTo>
                <a:lnTo>
                  <a:pt x="330" y="314"/>
                </a:lnTo>
                <a:lnTo>
                  <a:pt x="322" y="314"/>
                </a:lnTo>
                <a:lnTo>
                  <a:pt x="311" y="314"/>
                </a:lnTo>
                <a:lnTo>
                  <a:pt x="299" y="314"/>
                </a:lnTo>
                <a:lnTo>
                  <a:pt x="289" y="311"/>
                </a:lnTo>
                <a:lnTo>
                  <a:pt x="280" y="308"/>
                </a:lnTo>
                <a:lnTo>
                  <a:pt x="272" y="303"/>
                </a:lnTo>
                <a:lnTo>
                  <a:pt x="264" y="297"/>
                </a:lnTo>
                <a:lnTo>
                  <a:pt x="258" y="289"/>
                </a:lnTo>
                <a:lnTo>
                  <a:pt x="253" y="281"/>
                </a:lnTo>
                <a:lnTo>
                  <a:pt x="248" y="272"/>
                </a:lnTo>
                <a:lnTo>
                  <a:pt x="248" y="270"/>
                </a:lnTo>
                <a:lnTo>
                  <a:pt x="248" y="272"/>
                </a:lnTo>
                <a:lnTo>
                  <a:pt x="250" y="278"/>
                </a:lnTo>
                <a:lnTo>
                  <a:pt x="254" y="286"/>
                </a:lnTo>
                <a:lnTo>
                  <a:pt x="259" y="294"/>
                </a:lnTo>
                <a:lnTo>
                  <a:pt x="272" y="306"/>
                </a:lnTo>
                <a:lnTo>
                  <a:pt x="278" y="311"/>
                </a:lnTo>
                <a:lnTo>
                  <a:pt x="286" y="314"/>
                </a:lnTo>
                <a:lnTo>
                  <a:pt x="295" y="316"/>
                </a:lnTo>
                <a:lnTo>
                  <a:pt x="305" y="317"/>
                </a:lnTo>
                <a:lnTo>
                  <a:pt x="308" y="317"/>
                </a:lnTo>
                <a:lnTo>
                  <a:pt x="310" y="316"/>
                </a:lnTo>
                <a:lnTo>
                  <a:pt x="311" y="317"/>
                </a:lnTo>
                <a:lnTo>
                  <a:pt x="316" y="317"/>
                </a:lnTo>
                <a:lnTo>
                  <a:pt x="319" y="317"/>
                </a:lnTo>
                <a:lnTo>
                  <a:pt x="325" y="317"/>
                </a:lnTo>
                <a:lnTo>
                  <a:pt x="333" y="316"/>
                </a:lnTo>
                <a:lnTo>
                  <a:pt x="340" y="311"/>
                </a:lnTo>
                <a:close/>
                <a:moveTo>
                  <a:pt x="141" y="360"/>
                </a:moveTo>
                <a:lnTo>
                  <a:pt x="141" y="360"/>
                </a:lnTo>
                <a:lnTo>
                  <a:pt x="141" y="362"/>
                </a:lnTo>
                <a:lnTo>
                  <a:pt x="146" y="371"/>
                </a:lnTo>
                <a:lnTo>
                  <a:pt x="150" y="381"/>
                </a:lnTo>
                <a:lnTo>
                  <a:pt x="158" y="390"/>
                </a:lnTo>
                <a:lnTo>
                  <a:pt x="166" y="398"/>
                </a:lnTo>
                <a:lnTo>
                  <a:pt x="183" y="409"/>
                </a:lnTo>
                <a:lnTo>
                  <a:pt x="191" y="412"/>
                </a:lnTo>
                <a:lnTo>
                  <a:pt x="193" y="412"/>
                </a:lnTo>
                <a:lnTo>
                  <a:pt x="182" y="404"/>
                </a:lnTo>
                <a:lnTo>
                  <a:pt x="174" y="398"/>
                </a:lnTo>
                <a:lnTo>
                  <a:pt x="168" y="393"/>
                </a:lnTo>
                <a:lnTo>
                  <a:pt x="158" y="385"/>
                </a:lnTo>
                <a:lnTo>
                  <a:pt x="153" y="381"/>
                </a:lnTo>
                <a:lnTo>
                  <a:pt x="150" y="374"/>
                </a:lnTo>
                <a:lnTo>
                  <a:pt x="141" y="362"/>
                </a:lnTo>
                <a:lnTo>
                  <a:pt x="141" y="360"/>
                </a:lnTo>
                <a:close/>
                <a:moveTo>
                  <a:pt x="248" y="38"/>
                </a:moveTo>
                <a:lnTo>
                  <a:pt x="248" y="38"/>
                </a:lnTo>
                <a:lnTo>
                  <a:pt x="250" y="45"/>
                </a:lnTo>
                <a:lnTo>
                  <a:pt x="251" y="54"/>
                </a:lnTo>
                <a:lnTo>
                  <a:pt x="251" y="65"/>
                </a:lnTo>
                <a:lnTo>
                  <a:pt x="251" y="67"/>
                </a:lnTo>
                <a:lnTo>
                  <a:pt x="247" y="84"/>
                </a:lnTo>
                <a:lnTo>
                  <a:pt x="245" y="86"/>
                </a:lnTo>
                <a:lnTo>
                  <a:pt x="243" y="97"/>
                </a:lnTo>
                <a:lnTo>
                  <a:pt x="239" y="106"/>
                </a:lnTo>
                <a:lnTo>
                  <a:pt x="239" y="108"/>
                </a:lnTo>
                <a:lnTo>
                  <a:pt x="243" y="101"/>
                </a:lnTo>
                <a:lnTo>
                  <a:pt x="251" y="84"/>
                </a:lnTo>
                <a:lnTo>
                  <a:pt x="253" y="78"/>
                </a:lnTo>
                <a:lnTo>
                  <a:pt x="254" y="73"/>
                </a:lnTo>
                <a:lnTo>
                  <a:pt x="254" y="59"/>
                </a:lnTo>
                <a:lnTo>
                  <a:pt x="253" y="46"/>
                </a:lnTo>
                <a:lnTo>
                  <a:pt x="248" y="38"/>
                </a:lnTo>
                <a:close/>
                <a:moveTo>
                  <a:pt x="8" y="93"/>
                </a:moveTo>
                <a:lnTo>
                  <a:pt x="8" y="93"/>
                </a:lnTo>
                <a:lnTo>
                  <a:pt x="8" y="92"/>
                </a:lnTo>
                <a:lnTo>
                  <a:pt x="5" y="79"/>
                </a:lnTo>
                <a:lnTo>
                  <a:pt x="5" y="78"/>
                </a:lnTo>
                <a:lnTo>
                  <a:pt x="7" y="76"/>
                </a:lnTo>
                <a:lnTo>
                  <a:pt x="7" y="75"/>
                </a:lnTo>
                <a:lnTo>
                  <a:pt x="8" y="59"/>
                </a:lnTo>
                <a:lnTo>
                  <a:pt x="10" y="51"/>
                </a:lnTo>
                <a:lnTo>
                  <a:pt x="13" y="43"/>
                </a:lnTo>
                <a:lnTo>
                  <a:pt x="16" y="37"/>
                </a:lnTo>
                <a:lnTo>
                  <a:pt x="16" y="32"/>
                </a:lnTo>
                <a:lnTo>
                  <a:pt x="11" y="38"/>
                </a:lnTo>
                <a:lnTo>
                  <a:pt x="7" y="46"/>
                </a:lnTo>
                <a:lnTo>
                  <a:pt x="4" y="62"/>
                </a:lnTo>
                <a:lnTo>
                  <a:pt x="4" y="75"/>
                </a:lnTo>
                <a:lnTo>
                  <a:pt x="5" y="82"/>
                </a:lnTo>
                <a:lnTo>
                  <a:pt x="7" y="90"/>
                </a:lnTo>
                <a:lnTo>
                  <a:pt x="8" y="93"/>
                </a:lnTo>
                <a:close/>
                <a:moveTo>
                  <a:pt x="127" y="322"/>
                </a:moveTo>
                <a:lnTo>
                  <a:pt x="127" y="322"/>
                </a:lnTo>
                <a:lnTo>
                  <a:pt x="128" y="322"/>
                </a:lnTo>
                <a:lnTo>
                  <a:pt x="127" y="292"/>
                </a:lnTo>
                <a:lnTo>
                  <a:pt x="128" y="272"/>
                </a:lnTo>
                <a:lnTo>
                  <a:pt x="130" y="251"/>
                </a:lnTo>
                <a:lnTo>
                  <a:pt x="130" y="248"/>
                </a:lnTo>
                <a:lnTo>
                  <a:pt x="128" y="250"/>
                </a:lnTo>
                <a:lnTo>
                  <a:pt x="127" y="251"/>
                </a:lnTo>
                <a:lnTo>
                  <a:pt x="127" y="253"/>
                </a:lnTo>
                <a:lnTo>
                  <a:pt x="127" y="257"/>
                </a:lnTo>
                <a:lnTo>
                  <a:pt x="125" y="278"/>
                </a:lnTo>
                <a:lnTo>
                  <a:pt x="125" y="305"/>
                </a:lnTo>
                <a:lnTo>
                  <a:pt x="125" y="313"/>
                </a:lnTo>
                <a:lnTo>
                  <a:pt x="127" y="321"/>
                </a:lnTo>
                <a:lnTo>
                  <a:pt x="127" y="322"/>
                </a:lnTo>
                <a:close/>
                <a:moveTo>
                  <a:pt x="256" y="273"/>
                </a:moveTo>
                <a:lnTo>
                  <a:pt x="256" y="273"/>
                </a:lnTo>
                <a:lnTo>
                  <a:pt x="272" y="265"/>
                </a:lnTo>
                <a:lnTo>
                  <a:pt x="272" y="262"/>
                </a:lnTo>
                <a:lnTo>
                  <a:pt x="270" y="262"/>
                </a:lnTo>
                <a:lnTo>
                  <a:pt x="258" y="264"/>
                </a:lnTo>
                <a:lnTo>
                  <a:pt x="256" y="264"/>
                </a:lnTo>
                <a:lnTo>
                  <a:pt x="256" y="262"/>
                </a:lnTo>
                <a:lnTo>
                  <a:pt x="256" y="261"/>
                </a:lnTo>
                <a:lnTo>
                  <a:pt x="261" y="259"/>
                </a:lnTo>
                <a:lnTo>
                  <a:pt x="269" y="254"/>
                </a:lnTo>
                <a:lnTo>
                  <a:pt x="270" y="253"/>
                </a:lnTo>
                <a:lnTo>
                  <a:pt x="267" y="253"/>
                </a:lnTo>
                <a:lnTo>
                  <a:pt x="261" y="253"/>
                </a:lnTo>
                <a:lnTo>
                  <a:pt x="259" y="253"/>
                </a:lnTo>
                <a:lnTo>
                  <a:pt x="256" y="254"/>
                </a:lnTo>
                <a:lnTo>
                  <a:pt x="254" y="254"/>
                </a:lnTo>
                <a:lnTo>
                  <a:pt x="254" y="264"/>
                </a:lnTo>
                <a:lnTo>
                  <a:pt x="256" y="273"/>
                </a:lnTo>
                <a:close/>
                <a:moveTo>
                  <a:pt x="188" y="163"/>
                </a:moveTo>
                <a:lnTo>
                  <a:pt x="188" y="163"/>
                </a:lnTo>
                <a:lnTo>
                  <a:pt x="190" y="161"/>
                </a:lnTo>
                <a:lnTo>
                  <a:pt x="204" y="149"/>
                </a:lnTo>
                <a:lnTo>
                  <a:pt x="220" y="131"/>
                </a:lnTo>
                <a:lnTo>
                  <a:pt x="226" y="122"/>
                </a:lnTo>
                <a:lnTo>
                  <a:pt x="232" y="112"/>
                </a:lnTo>
                <a:lnTo>
                  <a:pt x="239" y="98"/>
                </a:lnTo>
                <a:lnTo>
                  <a:pt x="239" y="97"/>
                </a:lnTo>
                <a:lnTo>
                  <a:pt x="234" y="106"/>
                </a:lnTo>
                <a:lnTo>
                  <a:pt x="215" y="131"/>
                </a:lnTo>
                <a:lnTo>
                  <a:pt x="204" y="145"/>
                </a:lnTo>
                <a:lnTo>
                  <a:pt x="194" y="157"/>
                </a:lnTo>
                <a:lnTo>
                  <a:pt x="188" y="163"/>
                </a:lnTo>
                <a:close/>
                <a:moveTo>
                  <a:pt x="193" y="164"/>
                </a:moveTo>
                <a:lnTo>
                  <a:pt x="193" y="164"/>
                </a:lnTo>
                <a:lnTo>
                  <a:pt x="179" y="177"/>
                </a:lnTo>
                <a:lnTo>
                  <a:pt x="160" y="196"/>
                </a:lnTo>
                <a:lnTo>
                  <a:pt x="158" y="198"/>
                </a:lnTo>
                <a:lnTo>
                  <a:pt x="160" y="204"/>
                </a:lnTo>
                <a:lnTo>
                  <a:pt x="165" y="199"/>
                </a:lnTo>
                <a:lnTo>
                  <a:pt x="176" y="185"/>
                </a:lnTo>
                <a:lnTo>
                  <a:pt x="188" y="171"/>
                </a:lnTo>
                <a:lnTo>
                  <a:pt x="193" y="164"/>
                </a:lnTo>
                <a:close/>
                <a:moveTo>
                  <a:pt x="277" y="269"/>
                </a:moveTo>
                <a:lnTo>
                  <a:pt x="277" y="269"/>
                </a:lnTo>
                <a:lnTo>
                  <a:pt x="280" y="273"/>
                </a:lnTo>
                <a:lnTo>
                  <a:pt x="284" y="278"/>
                </a:lnTo>
                <a:lnTo>
                  <a:pt x="292" y="284"/>
                </a:lnTo>
                <a:lnTo>
                  <a:pt x="300" y="287"/>
                </a:lnTo>
                <a:lnTo>
                  <a:pt x="307" y="289"/>
                </a:lnTo>
                <a:lnTo>
                  <a:pt x="310" y="287"/>
                </a:lnTo>
                <a:lnTo>
                  <a:pt x="308" y="286"/>
                </a:lnTo>
                <a:lnTo>
                  <a:pt x="307" y="286"/>
                </a:lnTo>
                <a:lnTo>
                  <a:pt x="305" y="286"/>
                </a:lnTo>
                <a:lnTo>
                  <a:pt x="294" y="283"/>
                </a:lnTo>
                <a:lnTo>
                  <a:pt x="292" y="281"/>
                </a:lnTo>
                <a:lnTo>
                  <a:pt x="289" y="280"/>
                </a:lnTo>
                <a:lnTo>
                  <a:pt x="286" y="276"/>
                </a:lnTo>
                <a:lnTo>
                  <a:pt x="283" y="275"/>
                </a:lnTo>
                <a:lnTo>
                  <a:pt x="281" y="273"/>
                </a:lnTo>
                <a:lnTo>
                  <a:pt x="281" y="272"/>
                </a:lnTo>
                <a:lnTo>
                  <a:pt x="281" y="270"/>
                </a:lnTo>
                <a:lnTo>
                  <a:pt x="278" y="267"/>
                </a:lnTo>
                <a:lnTo>
                  <a:pt x="277" y="269"/>
                </a:lnTo>
                <a:close/>
                <a:moveTo>
                  <a:pt x="314" y="248"/>
                </a:moveTo>
                <a:lnTo>
                  <a:pt x="314" y="248"/>
                </a:lnTo>
                <a:lnTo>
                  <a:pt x="321" y="243"/>
                </a:lnTo>
                <a:lnTo>
                  <a:pt x="322" y="242"/>
                </a:lnTo>
                <a:lnTo>
                  <a:pt x="324" y="239"/>
                </a:lnTo>
                <a:lnTo>
                  <a:pt x="325" y="234"/>
                </a:lnTo>
                <a:lnTo>
                  <a:pt x="322" y="234"/>
                </a:lnTo>
                <a:lnTo>
                  <a:pt x="318" y="235"/>
                </a:lnTo>
                <a:lnTo>
                  <a:pt x="316" y="239"/>
                </a:lnTo>
                <a:lnTo>
                  <a:pt x="316" y="240"/>
                </a:lnTo>
                <a:lnTo>
                  <a:pt x="314" y="248"/>
                </a:lnTo>
                <a:close/>
                <a:moveTo>
                  <a:pt x="322" y="259"/>
                </a:moveTo>
                <a:lnTo>
                  <a:pt x="322" y="259"/>
                </a:lnTo>
                <a:lnTo>
                  <a:pt x="329" y="256"/>
                </a:lnTo>
                <a:lnTo>
                  <a:pt x="330" y="254"/>
                </a:lnTo>
                <a:lnTo>
                  <a:pt x="330" y="253"/>
                </a:lnTo>
                <a:lnTo>
                  <a:pt x="330" y="246"/>
                </a:lnTo>
                <a:lnTo>
                  <a:pt x="330" y="240"/>
                </a:lnTo>
                <a:lnTo>
                  <a:pt x="327" y="240"/>
                </a:lnTo>
                <a:lnTo>
                  <a:pt x="327" y="242"/>
                </a:lnTo>
                <a:lnTo>
                  <a:pt x="329" y="243"/>
                </a:lnTo>
                <a:lnTo>
                  <a:pt x="327" y="245"/>
                </a:lnTo>
                <a:lnTo>
                  <a:pt x="325" y="246"/>
                </a:lnTo>
                <a:lnTo>
                  <a:pt x="324" y="250"/>
                </a:lnTo>
                <a:lnTo>
                  <a:pt x="324" y="251"/>
                </a:lnTo>
                <a:lnTo>
                  <a:pt x="322" y="259"/>
                </a:lnTo>
                <a:close/>
                <a:moveTo>
                  <a:pt x="341" y="243"/>
                </a:moveTo>
                <a:lnTo>
                  <a:pt x="341" y="243"/>
                </a:lnTo>
                <a:lnTo>
                  <a:pt x="341" y="250"/>
                </a:lnTo>
                <a:lnTo>
                  <a:pt x="341" y="257"/>
                </a:lnTo>
                <a:lnTo>
                  <a:pt x="341" y="264"/>
                </a:lnTo>
                <a:lnTo>
                  <a:pt x="338" y="270"/>
                </a:lnTo>
                <a:lnTo>
                  <a:pt x="343" y="273"/>
                </a:lnTo>
                <a:lnTo>
                  <a:pt x="343" y="270"/>
                </a:lnTo>
                <a:lnTo>
                  <a:pt x="344" y="261"/>
                </a:lnTo>
                <a:lnTo>
                  <a:pt x="344" y="256"/>
                </a:lnTo>
                <a:lnTo>
                  <a:pt x="344" y="251"/>
                </a:lnTo>
                <a:lnTo>
                  <a:pt x="341" y="243"/>
                </a:lnTo>
                <a:close/>
                <a:moveTo>
                  <a:pt x="335" y="248"/>
                </a:moveTo>
                <a:lnTo>
                  <a:pt x="335" y="248"/>
                </a:lnTo>
                <a:lnTo>
                  <a:pt x="336" y="248"/>
                </a:lnTo>
                <a:lnTo>
                  <a:pt x="336" y="250"/>
                </a:lnTo>
                <a:lnTo>
                  <a:pt x="336" y="254"/>
                </a:lnTo>
                <a:lnTo>
                  <a:pt x="336" y="256"/>
                </a:lnTo>
                <a:lnTo>
                  <a:pt x="335" y="259"/>
                </a:lnTo>
                <a:lnTo>
                  <a:pt x="335" y="267"/>
                </a:lnTo>
                <a:lnTo>
                  <a:pt x="333" y="270"/>
                </a:lnTo>
                <a:lnTo>
                  <a:pt x="332" y="272"/>
                </a:lnTo>
                <a:lnTo>
                  <a:pt x="335" y="269"/>
                </a:lnTo>
                <a:lnTo>
                  <a:pt x="336" y="264"/>
                </a:lnTo>
                <a:lnTo>
                  <a:pt x="338" y="256"/>
                </a:lnTo>
                <a:lnTo>
                  <a:pt x="338" y="250"/>
                </a:lnTo>
                <a:lnTo>
                  <a:pt x="336" y="243"/>
                </a:lnTo>
                <a:lnTo>
                  <a:pt x="335" y="239"/>
                </a:lnTo>
                <a:lnTo>
                  <a:pt x="333" y="235"/>
                </a:lnTo>
                <a:lnTo>
                  <a:pt x="332" y="237"/>
                </a:lnTo>
                <a:lnTo>
                  <a:pt x="332" y="239"/>
                </a:lnTo>
                <a:lnTo>
                  <a:pt x="335" y="248"/>
                </a:lnTo>
                <a:close/>
                <a:moveTo>
                  <a:pt x="245" y="423"/>
                </a:moveTo>
                <a:lnTo>
                  <a:pt x="245" y="423"/>
                </a:lnTo>
                <a:lnTo>
                  <a:pt x="256" y="422"/>
                </a:lnTo>
                <a:lnTo>
                  <a:pt x="265" y="418"/>
                </a:lnTo>
                <a:lnTo>
                  <a:pt x="275" y="414"/>
                </a:lnTo>
                <a:lnTo>
                  <a:pt x="283" y="406"/>
                </a:lnTo>
                <a:lnTo>
                  <a:pt x="275" y="412"/>
                </a:lnTo>
                <a:lnTo>
                  <a:pt x="265" y="417"/>
                </a:lnTo>
                <a:lnTo>
                  <a:pt x="254" y="420"/>
                </a:lnTo>
                <a:lnTo>
                  <a:pt x="245" y="423"/>
                </a:lnTo>
                <a:close/>
                <a:moveTo>
                  <a:pt x="366" y="240"/>
                </a:moveTo>
                <a:lnTo>
                  <a:pt x="366" y="240"/>
                </a:lnTo>
                <a:lnTo>
                  <a:pt x="366" y="261"/>
                </a:lnTo>
                <a:lnTo>
                  <a:pt x="365" y="272"/>
                </a:lnTo>
                <a:lnTo>
                  <a:pt x="363" y="281"/>
                </a:lnTo>
                <a:lnTo>
                  <a:pt x="363" y="283"/>
                </a:lnTo>
                <a:lnTo>
                  <a:pt x="362" y="286"/>
                </a:lnTo>
                <a:lnTo>
                  <a:pt x="360" y="287"/>
                </a:lnTo>
                <a:lnTo>
                  <a:pt x="362" y="289"/>
                </a:lnTo>
                <a:lnTo>
                  <a:pt x="363" y="284"/>
                </a:lnTo>
                <a:lnTo>
                  <a:pt x="366" y="276"/>
                </a:lnTo>
                <a:lnTo>
                  <a:pt x="368" y="269"/>
                </a:lnTo>
                <a:lnTo>
                  <a:pt x="368" y="257"/>
                </a:lnTo>
                <a:lnTo>
                  <a:pt x="368" y="246"/>
                </a:lnTo>
                <a:lnTo>
                  <a:pt x="366" y="240"/>
                </a:lnTo>
                <a:close/>
                <a:moveTo>
                  <a:pt x="196" y="409"/>
                </a:moveTo>
                <a:lnTo>
                  <a:pt x="196" y="409"/>
                </a:lnTo>
                <a:lnTo>
                  <a:pt x="201" y="412"/>
                </a:lnTo>
                <a:lnTo>
                  <a:pt x="209" y="415"/>
                </a:lnTo>
                <a:lnTo>
                  <a:pt x="218" y="417"/>
                </a:lnTo>
                <a:lnTo>
                  <a:pt x="229" y="418"/>
                </a:lnTo>
                <a:lnTo>
                  <a:pt x="243" y="417"/>
                </a:lnTo>
                <a:lnTo>
                  <a:pt x="231" y="417"/>
                </a:lnTo>
                <a:lnTo>
                  <a:pt x="218" y="415"/>
                </a:lnTo>
                <a:lnTo>
                  <a:pt x="207" y="412"/>
                </a:lnTo>
                <a:lnTo>
                  <a:pt x="196" y="409"/>
                </a:lnTo>
                <a:close/>
                <a:moveTo>
                  <a:pt x="321" y="275"/>
                </a:moveTo>
                <a:lnTo>
                  <a:pt x="321" y="275"/>
                </a:lnTo>
                <a:lnTo>
                  <a:pt x="324" y="273"/>
                </a:lnTo>
                <a:lnTo>
                  <a:pt x="325" y="272"/>
                </a:lnTo>
                <a:lnTo>
                  <a:pt x="329" y="261"/>
                </a:lnTo>
                <a:lnTo>
                  <a:pt x="329" y="259"/>
                </a:lnTo>
                <a:lnTo>
                  <a:pt x="322" y="262"/>
                </a:lnTo>
                <a:lnTo>
                  <a:pt x="322" y="264"/>
                </a:lnTo>
                <a:lnTo>
                  <a:pt x="321" y="269"/>
                </a:lnTo>
                <a:lnTo>
                  <a:pt x="321" y="275"/>
                </a:lnTo>
                <a:close/>
                <a:moveTo>
                  <a:pt x="321" y="250"/>
                </a:moveTo>
                <a:lnTo>
                  <a:pt x="321" y="250"/>
                </a:lnTo>
                <a:lnTo>
                  <a:pt x="314" y="251"/>
                </a:lnTo>
                <a:lnTo>
                  <a:pt x="313" y="253"/>
                </a:lnTo>
                <a:lnTo>
                  <a:pt x="311" y="262"/>
                </a:lnTo>
                <a:lnTo>
                  <a:pt x="311" y="264"/>
                </a:lnTo>
                <a:lnTo>
                  <a:pt x="314" y="262"/>
                </a:lnTo>
                <a:lnTo>
                  <a:pt x="316" y="261"/>
                </a:lnTo>
                <a:lnTo>
                  <a:pt x="319" y="253"/>
                </a:lnTo>
                <a:lnTo>
                  <a:pt x="321" y="250"/>
                </a:lnTo>
                <a:close/>
                <a:moveTo>
                  <a:pt x="245" y="40"/>
                </a:moveTo>
                <a:lnTo>
                  <a:pt x="245" y="40"/>
                </a:lnTo>
                <a:lnTo>
                  <a:pt x="247" y="71"/>
                </a:lnTo>
                <a:lnTo>
                  <a:pt x="248" y="62"/>
                </a:lnTo>
                <a:lnTo>
                  <a:pt x="248" y="51"/>
                </a:lnTo>
                <a:lnTo>
                  <a:pt x="247" y="45"/>
                </a:lnTo>
                <a:lnTo>
                  <a:pt x="245" y="40"/>
                </a:lnTo>
                <a:close/>
                <a:moveTo>
                  <a:pt x="335" y="278"/>
                </a:moveTo>
                <a:lnTo>
                  <a:pt x="335" y="278"/>
                </a:lnTo>
                <a:lnTo>
                  <a:pt x="333" y="278"/>
                </a:lnTo>
                <a:lnTo>
                  <a:pt x="332" y="280"/>
                </a:lnTo>
                <a:lnTo>
                  <a:pt x="330" y="280"/>
                </a:lnTo>
                <a:lnTo>
                  <a:pt x="327" y="281"/>
                </a:lnTo>
                <a:lnTo>
                  <a:pt x="329" y="283"/>
                </a:lnTo>
                <a:lnTo>
                  <a:pt x="330" y="286"/>
                </a:lnTo>
                <a:lnTo>
                  <a:pt x="338" y="281"/>
                </a:lnTo>
                <a:lnTo>
                  <a:pt x="335" y="278"/>
                </a:lnTo>
                <a:close/>
                <a:moveTo>
                  <a:pt x="11" y="79"/>
                </a:moveTo>
                <a:lnTo>
                  <a:pt x="11" y="79"/>
                </a:lnTo>
                <a:lnTo>
                  <a:pt x="11" y="81"/>
                </a:lnTo>
                <a:lnTo>
                  <a:pt x="11" y="84"/>
                </a:lnTo>
                <a:lnTo>
                  <a:pt x="16" y="98"/>
                </a:lnTo>
                <a:lnTo>
                  <a:pt x="23" y="109"/>
                </a:lnTo>
                <a:lnTo>
                  <a:pt x="26" y="114"/>
                </a:lnTo>
                <a:lnTo>
                  <a:pt x="18" y="97"/>
                </a:lnTo>
                <a:lnTo>
                  <a:pt x="15" y="89"/>
                </a:lnTo>
                <a:lnTo>
                  <a:pt x="11" y="79"/>
                </a:lnTo>
                <a:close/>
                <a:moveTo>
                  <a:pt x="305" y="251"/>
                </a:moveTo>
                <a:lnTo>
                  <a:pt x="305" y="251"/>
                </a:lnTo>
                <a:lnTo>
                  <a:pt x="308" y="251"/>
                </a:lnTo>
                <a:lnTo>
                  <a:pt x="310" y="246"/>
                </a:lnTo>
                <a:lnTo>
                  <a:pt x="311" y="239"/>
                </a:lnTo>
                <a:lnTo>
                  <a:pt x="307" y="240"/>
                </a:lnTo>
                <a:lnTo>
                  <a:pt x="307" y="242"/>
                </a:lnTo>
                <a:lnTo>
                  <a:pt x="305" y="251"/>
                </a:lnTo>
                <a:close/>
                <a:moveTo>
                  <a:pt x="40" y="138"/>
                </a:moveTo>
                <a:lnTo>
                  <a:pt x="40" y="138"/>
                </a:lnTo>
                <a:lnTo>
                  <a:pt x="27" y="122"/>
                </a:lnTo>
                <a:lnTo>
                  <a:pt x="16" y="104"/>
                </a:lnTo>
                <a:lnTo>
                  <a:pt x="16" y="106"/>
                </a:lnTo>
                <a:lnTo>
                  <a:pt x="18" y="111"/>
                </a:lnTo>
                <a:lnTo>
                  <a:pt x="19" y="116"/>
                </a:lnTo>
                <a:lnTo>
                  <a:pt x="27" y="123"/>
                </a:lnTo>
                <a:lnTo>
                  <a:pt x="37" y="134"/>
                </a:lnTo>
                <a:lnTo>
                  <a:pt x="40" y="138"/>
                </a:lnTo>
                <a:close/>
                <a:moveTo>
                  <a:pt x="311" y="276"/>
                </a:moveTo>
                <a:lnTo>
                  <a:pt x="311" y="276"/>
                </a:lnTo>
                <a:lnTo>
                  <a:pt x="313" y="278"/>
                </a:lnTo>
                <a:lnTo>
                  <a:pt x="316" y="276"/>
                </a:lnTo>
                <a:lnTo>
                  <a:pt x="318" y="275"/>
                </a:lnTo>
                <a:lnTo>
                  <a:pt x="318" y="267"/>
                </a:lnTo>
                <a:lnTo>
                  <a:pt x="318" y="265"/>
                </a:lnTo>
                <a:lnTo>
                  <a:pt x="314" y="272"/>
                </a:lnTo>
                <a:lnTo>
                  <a:pt x="311" y="276"/>
                </a:lnTo>
                <a:close/>
                <a:moveTo>
                  <a:pt x="82" y="30"/>
                </a:moveTo>
                <a:lnTo>
                  <a:pt x="82" y="30"/>
                </a:lnTo>
                <a:lnTo>
                  <a:pt x="84" y="30"/>
                </a:lnTo>
                <a:lnTo>
                  <a:pt x="92" y="30"/>
                </a:lnTo>
                <a:lnTo>
                  <a:pt x="97" y="30"/>
                </a:lnTo>
                <a:lnTo>
                  <a:pt x="101" y="27"/>
                </a:lnTo>
                <a:lnTo>
                  <a:pt x="92" y="29"/>
                </a:lnTo>
                <a:lnTo>
                  <a:pt x="82" y="30"/>
                </a:lnTo>
                <a:close/>
                <a:moveTo>
                  <a:pt x="330" y="232"/>
                </a:moveTo>
                <a:lnTo>
                  <a:pt x="330" y="232"/>
                </a:lnTo>
                <a:lnTo>
                  <a:pt x="327" y="228"/>
                </a:lnTo>
                <a:lnTo>
                  <a:pt x="321" y="224"/>
                </a:lnTo>
                <a:lnTo>
                  <a:pt x="321" y="229"/>
                </a:lnTo>
                <a:lnTo>
                  <a:pt x="327" y="232"/>
                </a:lnTo>
                <a:lnTo>
                  <a:pt x="329" y="232"/>
                </a:lnTo>
                <a:lnTo>
                  <a:pt x="330" y="232"/>
                </a:lnTo>
                <a:close/>
                <a:moveTo>
                  <a:pt x="355" y="287"/>
                </a:moveTo>
                <a:lnTo>
                  <a:pt x="355" y="287"/>
                </a:lnTo>
                <a:lnTo>
                  <a:pt x="351" y="284"/>
                </a:lnTo>
                <a:lnTo>
                  <a:pt x="344" y="280"/>
                </a:lnTo>
                <a:lnTo>
                  <a:pt x="343" y="281"/>
                </a:lnTo>
                <a:lnTo>
                  <a:pt x="355" y="289"/>
                </a:lnTo>
                <a:lnTo>
                  <a:pt x="355" y="287"/>
                </a:lnTo>
                <a:close/>
                <a:moveTo>
                  <a:pt x="291" y="248"/>
                </a:moveTo>
                <a:lnTo>
                  <a:pt x="291" y="248"/>
                </a:lnTo>
                <a:lnTo>
                  <a:pt x="286" y="248"/>
                </a:lnTo>
                <a:lnTo>
                  <a:pt x="283" y="248"/>
                </a:lnTo>
                <a:lnTo>
                  <a:pt x="283" y="254"/>
                </a:lnTo>
                <a:lnTo>
                  <a:pt x="291" y="248"/>
                </a:lnTo>
                <a:close/>
                <a:moveTo>
                  <a:pt x="341" y="229"/>
                </a:moveTo>
                <a:lnTo>
                  <a:pt x="341" y="229"/>
                </a:lnTo>
                <a:lnTo>
                  <a:pt x="343" y="229"/>
                </a:lnTo>
                <a:lnTo>
                  <a:pt x="351" y="226"/>
                </a:lnTo>
                <a:lnTo>
                  <a:pt x="357" y="223"/>
                </a:lnTo>
                <a:lnTo>
                  <a:pt x="355" y="220"/>
                </a:lnTo>
                <a:lnTo>
                  <a:pt x="341" y="229"/>
                </a:lnTo>
                <a:close/>
                <a:moveTo>
                  <a:pt x="308" y="235"/>
                </a:moveTo>
                <a:lnTo>
                  <a:pt x="308" y="235"/>
                </a:lnTo>
                <a:lnTo>
                  <a:pt x="310" y="235"/>
                </a:lnTo>
                <a:lnTo>
                  <a:pt x="311" y="234"/>
                </a:lnTo>
                <a:lnTo>
                  <a:pt x="313" y="232"/>
                </a:lnTo>
                <a:lnTo>
                  <a:pt x="314" y="232"/>
                </a:lnTo>
                <a:lnTo>
                  <a:pt x="316" y="232"/>
                </a:lnTo>
                <a:lnTo>
                  <a:pt x="318" y="231"/>
                </a:lnTo>
                <a:lnTo>
                  <a:pt x="311" y="229"/>
                </a:lnTo>
                <a:lnTo>
                  <a:pt x="310" y="231"/>
                </a:lnTo>
                <a:lnTo>
                  <a:pt x="308" y="232"/>
                </a:lnTo>
                <a:lnTo>
                  <a:pt x="310" y="234"/>
                </a:lnTo>
                <a:lnTo>
                  <a:pt x="308" y="235"/>
                </a:lnTo>
                <a:close/>
                <a:moveTo>
                  <a:pt x="190" y="13"/>
                </a:moveTo>
                <a:lnTo>
                  <a:pt x="190" y="13"/>
                </a:lnTo>
                <a:lnTo>
                  <a:pt x="188" y="13"/>
                </a:lnTo>
                <a:lnTo>
                  <a:pt x="180" y="16"/>
                </a:lnTo>
                <a:lnTo>
                  <a:pt x="177" y="18"/>
                </a:lnTo>
                <a:lnTo>
                  <a:pt x="176" y="21"/>
                </a:lnTo>
                <a:lnTo>
                  <a:pt x="183" y="18"/>
                </a:lnTo>
                <a:lnTo>
                  <a:pt x="190" y="13"/>
                </a:lnTo>
                <a:close/>
                <a:moveTo>
                  <a:pt x="307" y="272"/>
                </a:moveTo>
                <a:lnTo>
                  <a:pt x="307" y="272"/>
                </a:lnTo>
                <a:lnTo>
                  <a:pt x="303" y="273"/>
                </a:lnTo>
                <a:lnTo>
                  <a:pt x="302" y="276"/>
                </a:lnTo>
                <a:lnTo>
                  <a:pt x="300" y="278"/>
                </a:lnTo>
                <a:lnTo>
                  <a:pt x="303" y="280"/>
                </a:lnTo>
                <a:lnTo>
                  <a:pt x="307" y="280"/>
                </a:lnTo>
                <a:lnTo>
                  <a:pt x="307" y="278"/>
                </a:lnTo>
                <a:lnTo>
                  <a:pt x="307" y="272"/>
                </a:lnTo>
                <a:close/>
                <a:moveTo>
                  <a:pt x="307" y="256"/>
                </a:moveTo>
                <a:lnTo>
                  <a:pt x="307" y="256"/>
                </a:lnTo>
                <a:lnTo>
                  <a:pt x="303" y="257"/>
                </a:lnTo>
                <a:lnTo>
                  <a:pt x="303" y="261"/>
                </a:lnTo>
                <a:lnTo>
                  <a:pt x="302" y="267"/>
                </a:lnTo>
                <a:lnTo>
                  <a:pt x="303" y="267"/>
                </a:lnTo>
                <a:lnTo>
                  <a:pt x="303" y="265"/>
                </a:lnTo>
                <a:lnTo>
                  <a:pt x="307" y="259"/>
                </a:lnTo>
                <a:lnTo>
                  <a:pt x="307" y="256"/>
                </a:lnTo>
                <a:close/>
                <a:moveTo>
                  <a:pt x="30" y="21"/>
                </a:moveTo>
                <a:lnTo>
                  <a:pt x="30" y="21"/>
                </a:lnTo>
                <a:lnTo>
                  <a:pt x="24" y="24"/>
                </a:lnTo>
                <a:lnTo>
                  <a:pt x="19" y="27"/>
                </a:lnTo>
                <a:lnTo>
                  <a:pt x="23" y="29"/>
                </a:lnTo>
                <a:lnTo>
                  <a:pt x="30" y="21"/>
                </a:lnTo>
                <a:close/>
                <a:moveTo>
                  <a:pt x="130" y="198"/>
                </a:moveTo>
                <a:lnTo>
                  <a:pt x="130" y="198"/>
                </a:lnTo>
                <a:lnTo>
                  <a:pt x="131" y="199"/>
                </a:lnTo>
                <a:lnTo>
                  <a:pt x="135" y="199"/>
                </a:lnTo>
                <a:lnTo>
                  <a:pt x="141" y="199"/>
                </a:lnTo>
                <a:lnTo>
                  <a:pt x="147" y="199"/>
                </a:lnTo>
                <a:lnTo>
                  <a:pt x="149" y="198"/>
                </a:lnTo>
                <a:lnTo>
                  <a:pt x="130" y="198"/>
                </a:lnTo>
                <a:close/>
                <a:moveTo>
                  <a:pt x="297" y="254"/>
                </a:moveTo>
                <a:lnTo>
                  <a:pt x="297" y="254"/>
                </a:lnTo>
                <a:lnTo>
                  <a:pt x="299" y="253"/>
                </a:lnTo>
                <a:lnTo>
                  <a:pt x="302" y="245"/>
                </a:lnTo>
                <a:lnTo>
                  <a:pt x="302" y="243"/>
                </a:lnTo>
                <a:lnTo>
                  <a:pt x="300" y="245"/>
                </a:lnTo>
                <a:lnTo>
                  <a:pt x="299" y="246"/>
                </a:lnTo>
                <a:lnTo>
                  <a:pt x="299" y="250"/>
                </a:lnTo>
                <a:lnTo>
                  <a:pt x="297" y="254"/>
                </a:lnTo>
                <a:close/>
                <a:moveTo>
                  <a:pt x="307" y="232"/>
                </a:moveTo>
                <a:lnTo>
                  <a:pt x="307" y="232"/>
                </a:lnTo>
                <a:lnTo>
                  <a:pt x="303" y="234"/>
                </a:lnTo>
                <a:lnTo>
                  <a:pt x="302" y="234"/>
                </a:lnTo>
                <a:lnTo>
                  <a:pt x="302" y="240"/>
                </a:lnTo>
                <a:lnTo>
                  <a:pt x="303" y="239"/>
                </a:lnTo>
                <a:lnTo>
                  <a:pt x="303" y="237"/>
                </a:lnTo>
                <a:lnTo>
                  <a:pt x="307" y="232"/>
                </a:lnTo>
                <a:close/>
                <a:moveTo>
                  <a:pt x="291" y="270"/>
                </a:moveTo>
                <a:lnTo>
                  <a:pt x="291" y="270"/>
                </a:lnTo>
                <a:lnTo>
                  <a:pt x="292" y="270"/>
                </a:lnTo>
                <a:lnTo>
                  <a:pt x="294" y="269"/>
                </a:lnTo>
                <a:lnTo>
                  <a:pt x="295" y="264"/>
                </a:lnTo>
                <a:lnTo>
                  <a:pt x="295" y="262"/>
                </a:lnTo>
                <a:lnTo>
                  <a:pt x="292" y="265"/>
                </a:lnTo>
                <a:lnTo>
                  <a:pt x="291" y="270"/>
                </a:lnTo>
                <a:close/>
                <a:moveTo>
                  <a:pt x="286" y="245"/>
                </a:moveTo>
                <a:lnTo>
                  <a:pt x="286" y="245"/>
                </a:lnTo>
                <a:lnTo>
                  <a:pt x="291" y="243"/>
                </a:lnTo>
                <a:lnTo>
                  <a:pt x="292" y="240"/>
                </a:lnTo>
                <a:lnTo>
                  <a:pt x="286" y="245"/>
                </a:lnTo>
                <a:close/>
                <a:moveTo>
                  <a:pt x="146" y="232"/>
                </a:moveTo>
                <a:lnTo>
                  <a:pt x="146" y="232"/>
                </a:lnTo>
                <a:lnTo>
                  <a:pt x="150" y="229"/>
                </a:lnTo>
                <a:lnTo>
                  <a:pt x="153" y="224"/>
                </a:lnTo>
                <a:lnTo>
                  <a:pt x="147" y="229"/>
                </a:lnTo>
                <a:lnTo>
                  <a:pt x="146" y="231"/>
                </a:lnTo>
                <a:lnTo>
                  <a:pt x="146" y="232"/>
                </a:lnTo>
                <a:close/>
                <a:moveTo>
                  <a:pt x="124" y="210"/>
                </a:moveTo>
                <a:lnTo>
                  <a:pt x="124" y="210"/>
                </a:lnTo>
                <a:lnTo>
                  <a:pt x="125" y="209"/>
                </a:lnTo>
                <a:lnTo>
                  <a:pt x="127" y="207"/>
                </a:lnTo>
                <a:lnTo>
                  <a:pt x="127" y="205"/>
                </a:lnTo>
                <a:lnTo>
                  <a:pt x="124" y="205"/>
                </a:lnTo>
                <a:lnTo>
                  <a:pt x="124" y="207"/>
                </a:lnTo>
                <a:lnTo>
                  <a:pt x="124" y="210"/>
                </a:lnTo>
                <a:close/>
                <a:moveTo>
                  <a:pt x="135" y="216"/>
                </a:moveTo>
                <a:lnTo>
                  <a:pt x="135" y="216"/>
                </a:lnTo>
                <a:lnTo>
                  <a:pt x="136" y="210"/>
                </a:lnTo>
                <a:lnTo>
                  <a:pt x="133" y="212"/>
                </a:lnTo>
                <a:lnTo>
                  <a:pt x="133" y="216"/>
                </a:lnTo>
                <a:lnTo>
                  <a:pt x="135" y="216"/>
                </a:lnTo>
                <a:close/>
                <a:moveTo>
                  <a:pt x="76" y="22"/>
                </a:moveTo>
                <a:lnTo>
                  <a:pt x="76" y="22"/>
                </a:lnTo>
                <a:lnTo>
                  <a:pt x="76" y="26"/>
                </a:lnTo>
                <a:lnTo>
                  <a:pt x="81" y="26"/>
                </a:lnTo>
                <a:lnTo>
                  <a:pt x="79" y="22"/>
                </a:lnTo>
                <a:lnTo>
                  <a:pt x="76" y="22"/>
                </a:lnTo>
                <a:close/>
                <a:moveTo>
                  <a:pt x="291" y="235"/>
                </a:moveTo>
                <a:lnTo>
                  <a:pt x="291" y="235"/>
                </a:lnTo>
                <a:lnTo>
                  <a:pt x="289" y="235"/>
                </a:lnTo>
                <a:lnTo>
                  <a:pt x="288" y="235"/>
                </a:lnTo>
                <a:lnTo>
                  <a:pt x="284" y="240"/>
                </a:lnTo>
                <a:lnTo>
                  <a:pt x="291" y="235"/>
                </a:lnTo>
                <a:close/>
                <a:moveTo>
                  <a:pt x="299" y="235"/>
                </a:moveTo>
                <a:lnTo>
                  <a:pt x="299" y="235"/>
                </a:lnTo>
                <a:lnTo>
                  <a:pt x="297" y="237"/>
                </a:lnTo>
                <a:lnTo>
                  <a:pt x="295" y="242"/>
                </a:lnTo>
                <a:lnTo>
                  <a:pt x="297" y="242"/>
                </a:lnTo>
                <a:lnTo>
                  <a:pt x="297" y="240"/>
                </a:lnTo>
                <a:lnTo>
                  <a:pt x="299" y="235"/>
                </a:lnTo>
                <a:close/>
                <a:moveTo>
                  <a:pt x="224" y="423"/>
                </a:moveTo>
                <a:lnTo>
                  <a:pt x="224" y="423"/>
                </a:lnTo>
                <a:lnTo>
                  <a:pt x="215" y="422"/>
                </a:lnTo>
                <a:lnTo>
                  <a:pt x="206" y="420"/>
                </a:lnTo>
                <a:lnTo>
                  <a:pt x="215" y="422"/>
                </a:lnTo>
                <a:lnTo>
                  <a:pt x="224" y="423"/>
                </a:lnTo>
                <a:close/>
                <a:moveTo>
                  <a:pt x="316" y="223"/>
                </a:moveTo>
                <a:lnTo>
                  <a:pt x="316" y="223"/>
                </a:lnTo>
                <a:lnTo>
                  <a:pt x="311" y="223"/>
                </a:lnTo>
                <a:lnTo>
                  <a:pt x="310" y="223"/>
                </a:lnTo>
                <a:lnTo>
                  <a:pt x="308" y="224"/>
                </a:lnTo>
                <a:lnTo>
                  <a:pt x="313" y="224"/>
                </a:lnTo>
                <a:lnTo>
                  <a:pt x="316" y="223"/>
                </a:lnTo>
                <a:close/>
                <a:moveTo>
                  <a:pt x="303" y="223"/>
                </a:moveTo>
                <a:lnTo>
                  <a:pt x="303" y="223"/>
                </a:lnTo>
                <a:lnTo>
                  <a:pt x="295" y="226"/>
                </a:lnTo>
                <a:lnTo>
                  <a:pt x="305" y="224"/>
                </a:lnTo>
                <a:lnTo>
                  <a:pt x="303" y="223"/>
                </a:lnTo>
                <a:close/>
                <a:moveTo>
                  <a:pt x="163" y="18"/>
                </a:moveTo>
                <a:lnTo>
                  <a:pt x="163" y="18"/>
                </a:lnTo>
                <a:lnTo>
                  <a:pt x="171" y="16"/>
                </a:lnTo>
                <a:lnTo>
                  <a:pt x="171" y="15"/>
                </a:lnTo>
                <a:lnTo>
                  <a:pt x="163" y="18"/>
                </a:lnTo>
                <a:close/>
                <a:moveTo>
                  <a:pt x="146" y="226"/>
                </a:moveTo>
                <a:lnTo>
                  <a:pt x="146" y="226"/>
                </a:lnTo>
                <a:lnTo>
                  <a:pt x="146" y="223"/>
                </a:lnTo>
                <a:lnTo>
                  <a:pt x="144" y="229"/>
                </a:lnTo>
                <a:lnTo>
                  <a:pt x="146" y="226"/>
                </a:lnTo>
                <a:close/>
                <a:moveTo>
                  <a:pt x="286" y="257"/>
                </a:moveTo>
                <a:lnTo>
                  <a:pt x="286" y="257"/>
                </a:lnTo>
                <a:lnTo>
                  <a:pt x="289" y="257"/>
                </a:lnTo>
                <a:lnTo>
                  <a:pt x="289" y="253"/>
                </a:lnTo>
                <a:lnTo>
                  <a:pt x="286" y="257"/>
                </a:lnTo>
                <a:close/>
                <a:moveTo>
                  <a:pt x="292" y="256"/>
                </a:moveTo>
                <a:lnTo>
                  <a:pt x="292" y="256"/>
                </a:lnTo>
                <a:lnTo>
                  <a:pt x="294" y="256"/>
                </a:lnTo>
                <a:lnTo>
                  <a:pt x="295" y="248"/>
                </a:lnTo>
                <a:lnTo>
                  <a:pt x="294" y="250"/>
                </a:lnTo>
                <a:lnTo>
                  <a:pt x="292" y="251"/>
                </a:lnTo>
                <a:lnTo>
                  <a:pt x="292" y="254"/>
                </a:lnTo>
                <a:lnTo>
                  <a:pt x="292" y="256"/>
                </a:lnTo>
                <a:close/>
                <a:moveTo>
                  <a:pt x="149" y="213"/>
                </a:moveTo>
                <a:lnTo>
                  <a:pt x="149" y="213"/>
                </a:lnTo>
                <a:lnTo>
                  <a:pt x="150" y="213"/>
                </a:lnTo>
                <a:lnTo>
                  <a:pt x="150" y="207"/>
                </a:lnTo>
                <a:lnTo>
                  <a:pt x="149" y="209"/>
                </a:lnTo>
                <a:lnTo>
                  <a:pt x="149" y="210"/>
                </a:lnTo>
                <a:lnTo>
                  <a:pt x="149" y="213"/>
                </a:lnTo>
                <a:close/>
                <a:moveTo>
                  <a:pt x="128" y="218"/>
                </a:moveTo>
                <a:lnTo>
                  <a:pt x="128" y="218"/>
                </a:lnTo>
                <a:lnTo>
                  <a:pt x="127" y="220"/>
                </a:lnTo>
                <a:lnTo>
                  <a:pt x="127" y="221"/>
                </a:lnTo>
                <a:lnTo>
                  <a:pt x="128" y="223"/>
                </a:lnTo>
                <a:lnTo>
                  <a:pt x="128" y="221"/>
                </a:lnTo>
                <a:lnTo>
                  <a:pt x="130" y="221"/>
                </a:lnTo>
                <a:lnTo>
                  <a:pt x="130" y="220"/>
                </a:lnTo>
                <a:lnTo>
                  <a:pt x="128" y="218"/>
                </a:lnTo>
                <a:close/>
                <a:moveTo>
                  <a:pt x="199" y="11"/>
                </a:moveTo>
                <a:lnTo>
                  <a:pt x="199" y="11"/>
                </a:lnTo>
                <a:lnTo>
                  <a:pt x="196" y="11"/>
                </a:lnTo>
                <a:lnTo>
                  <a:pt x="194" y="13"/>
                </a:lnTo>
                <a:lnTo>
                  <a:pt x="193" y="15"/>
                </a:lnTo>
                <a:lnTo>
                  <a:pt x="199" y="11"/>
                </a:lnTo>
                <a:close/>
                <a:moveTo>
                  <a:pt x="130" y="229"/>
                </a:moveTo>
                <a:lnTo>
                  <a:pt x="130" y="229"/>
                </a:lnTo>
                <a:lnTo>
                  <a:pt x="128" y="228"/>
                </a:lnTo>
                <a:lnTo>
                  <a:pt x="127" y="228"/>
                </a:lnTo>
                <a:lnTo>
                  <a:pt x="127" y="229"/>
                </a:lnTo>
                <a:lnTo>
                  <a:pt x="130" y="229"/>
                </a:lnTo>
                <a:close/>
                <a:moveTo>
                  <a:pt x="124" y="242"/>
                </a:moveTo>
                <a:lnTo>
                  <a:pt x="124" y="242"/>
                </a:lnTo>
                <a:lnTo>
                  <a:pt x="125" y="240"/>
                </a:lnTo>
                <a:lnTo>
                  <a:pt x="125" y="239"/>
                </a:lnTo>
                <a:lnTo>
                  <a:pt x="125" y="235"/>
                </a:lnTo>
                <a:lnTo>
                  <a:pt x="124" y="242"/>
                </a:lnTo>
                <a:close/>
                <a:moveTo>
                  <a:pt x="299" y="322"/>
                </a:moveTo>
                <a:lnTo>
                  <a:pt x="299" y="322"/>
                </a:lnTo>
                <a:lnTo>
                  <a:pt x="297" y="322"/>
                </a:lnTo>
                <a:lnTo>
                  <a:pt x="295" y="324"/>
                </a:lnTo>
                <a:lnTo>
                  <a:pt x="297" y="327"/>
                </a:lnTo>
                <a:lnTo>
                  <a:pt x="297" y="324"/>
                </a:lnTo>
                <a:lnTo>
                  <a:pt x="299" y="322"/>
                </a:lnTo>
                <a:close/>
                <a:moveTo>
                  <a:pt x="11" y="78"/>
                </a:moveTo>
                <a:lnTo>
                  <a:pt x="11" y="78"/>
                </a:lnTo>
                <a:lnTo>
                  <a:pt x="10" y="70"/>
                </a:lnTo>
                <a:lnTo>
                  <a:pt x="10" y="75"/>
                </a:lnTo>
                <a:lnTo>
                  <a:pt x="10" y="76"/>
                </a:lnTo>
                <a:lnTo>
                  <a:pt x="11" y="78"/>
                </a:lnTo>
                <a:close/>
                <a:moveTo>
                  <a:pt x="267" y="259"/>
                </a:moveTo>
                <a:lnTo>
                  <a:pt x="267" y="259"/>
                </a:lnTo>
                <a:lnTo>
                  <a:pt x="272" y="259"/>
                </a:lnTo>
                <a:lnTo>
                  <a:pt x="272" y="256"/>
                </a:lnTo>
                <a:lnTo>
                  <a:pt x="267" y="259"/>
                </a:lnTo>
                <a:close/>
                <a:moveTo>
                  <a:pt x="291" y="218"/>
                </a:moveTo>
                <a:lnTo>
                  <a:pt x="291" y="218"/>
                </a:lnTo>
                <a:lnTo>
                  <a:pt x="289" y="220"/>
                </a:lnTo>
                <a:lnTo>
                  <a:pt x="291" y="221"/>
                </a:lnTo>
                <a:lnTo>
                  <a:pt x="292" y="221"/>
                </a:lnTo>
                <a:lnTo>
                  <a:pt x="291" y="218"/>
                </a:lnTo>
                <a:close/>
                <a:moveTo>
                  <a:pt x="297" y="272"/>
                </a:moveTo>
                <a:lnTo>
                  <a:pt x="297" y="272"/>
                </a:lnTo>
                <a:lnTo>
                  <a:pt x="295" y="272"/>
                </a:lnTo>
                <a:lnTo>
                  <a:pt x="295" y="273"/>
                </a:lnTo>
                <a:lnTo>
                  <a:pt x="295" y="275"/>
                </a:lnTo>
                <a:lnTo>
                  <a:pt x="297" y="273"/>
                </a:lnTo>
                <a:lnTo>
                  <a:pt x="297" y="272"/>
                </a:lnTo>
                <a:close/>
                <a:moveTo>
                  <a:pt x="87" y="22"/>
                </a:moveTo>
                <a:lnTo>
                  <a:pt x="87" y="22"/>
                </a:lnTo>
                <a:lnTo>
                  <a:pt x="89" y="24"/>
                </a:lnTo>
                <a:lnTo>
                  <a:pt x="92" y="22"/>
                </a:lnTo>
                <a:lnTo>
                  <a:pt x="87" y="22"/>
                </a:lnTo>
                <a:close/>
                <a:moveTo>
                  <a:pt x="136" y="207"/>
                </a:moveTo>
                <a:lnTo>
                  <a:pt x="136" y="207"/>
                </a:lnTo>
                <a:lnTo>
                  <a:pt x="133" y="205"/>
                </a:lnTo>
                <a:lnTo>
                  <a:pt x="133" y="207"/>
                </a:lnTo>
                <a:lnTo>
                  <a:pt x="136" y="207"/>
                </a:lnTo>
                <a:close/>
                <a:moveTo>
                  <a:pt x="141" y="204"/>
                </a:moveTo>
                <a:lnTo>
                  <a:pt x="141" y="204"/>
                </a:lnTo>
                <a:lnTo>
                  <a:pt x="144" y="202"/>
                </a:lnTo>
                <a:lnTo>
                  <a:pt x="141" y="202"/>
                </a:lnTo>
                <a:lnTo>
                  <a:pt x="141" y="204"/>
                </a:lnTo>
                <a:close/>
                <a:moveTo>
                  <a:pt x="278" y="264"/>
                </a:moveTo>
                <a:lnTo>
                  <a:pt x="278" y="264"/>
                </a:lnTo>
                <a:lnTo>
                  <a:pt x="277" y="262"/>
                </a:lnTo>
                <a:lnTo>
                  <a:pt x="275" y="262"/>
                </a:lnTo>
                <a:lnTo>
                  <a:pt x="275" y="264"/>
                </a:lnTo>
                <a:lnTo>
                  <a:pt x="277" y="264"/>
                </a:lnTo>
                <a:lnTo>
                  <a:pt x="278" y="264"/>
                </a:lnTo>
                <a:close/>
                <a:moveTo>
                  <a:pt x="310" y="273"/>
                </a:moveTo>
                <a:lnTo>
                  <a:pt x="310" y="273"/>
                </a:lnTo>
                <a:lnTo>
                  <a:pt x="311" y="269"/>
                </a:lnTo>
                <a:lnTo>
                  <a:pt x="310" y="270"/>
                </a:lnTo>
                <a:lnTo>
                  <a:pt x="310" y="273"/>
                </a:lnTo>
                <a:close/>
                <a:moveTo>
                  <a:pt x="357" y="284"/>
                </a:moveTo>
                <a:lnTo>
                  <a:pt x="357" y="284"/>
                </a:lnTo>
                <a:lnTo>
                  <a:pt x="359" y="284"/>
                </a:lnTo>
                <a:lnTo>
                  <a:pt x="354" y="281"/>
                </a:lnTo>
                <a:lnTo>
                  <a:pt x="357" y="284"/>
                </a:lnTo>
                <a:close/>
                <a:moveTo>
                  <a:pt x="316" y="289"/>
                </a:moveTo>
                <a:lnTo>
                  <a:pt x="316" y="289"/>
                </a:lnTo>
                <a:lnTo>
                  <a:pt x="318" y="291"/>
                </a:lnTo>
                <a:lnTo>
                  <a:pt x="319" y="291"/>
                </a:lnTo>
                <a:lnTo>
                  <a:pt x="319" y="289"/>
                </a:lnTo>
                <a:lnTo>
                  <a:pt x="316" y="289"/>
                </a:lnTo>
                <a:close/>
                <a:moveTo>
                  <a:pt x="142" y="216"/>
                </a:moveTo>
                <a:lnTo>
                  <a:pt x="142" y="216"/>
                </a:lnTo>
                <a:lnTo>
                  <a:pt x="142" y="213"/>
                </a:lnTo>
                <a:lnTo>
                  <a:pt x="142" y="215"/>
                </a:lnTo>
                <a:lnTo>
                  <a:pt x="142" y="216"/>
                </a:lnTo>
                <a:close/>
                <a:moveTo>
                  <a:pt x="177" y="5"/>
                </a:moveTo>
                <a:lnTo>
                  <a:pt x="177" y="5"/>
                </a:lnTo>
                <a:lnTo>
                  <a:pt x="180" y="5"/>
                </a:lnTo>
                <a:lnTo>
                  <a:pt x="177" y="5"/>
                </a:lnTo>
                <a:close/>
                <a:moveTo>
                  <a:pt x="136" y="226"/>
                </a:moveTo>
                <a:lnTo>
                  <a:pt x="136" y="226"/>
                </a:lnTo>
                <a:lnTo>
                  <a:pt x="138" y="224"/>
                </a:lnTo>
                <a:lnTo>
                  <a:pt x="138" y="223"/>
                </a:lnTo>
                <a:lnTo>
                  <a:pt x="136" y="224"/>
                </a:lnTo>
                <a:lnTo>
                  <a:pt x="136" y="226"/>
                </a:lnTo>
                <a:close/>
                <a:moveTo>
                  <a:pt x="275" y="254"/>
                </a:moveTo>
                <a:lnTo>
                  <a:pt x="275" y="254"/>
                </a:lnTo>
                <a:lnTo>
                  <a:pt x="275" y="257"/>
                </a:lnTo>
                <a:lnTo>
                  <a:pt x="277" y="257"/>
                </a:lnTo>
                <a:lnTo>
                  <a:pt x="275" y="254"/>
                </a:lnTo>
                <a:close/>
                <a:moveTo>
                  <a:pt x="297" y="269"/>
                </a:moveTo>
                <a:lnTo>
                  <a:pt x="297" y="269"/>
                </a:lnTo>
                <a:lnTo>
                  <a:pt x="299" y="267"/>
                </a:lnTo>
                <a:lnTo>
                  <a:pt x="299" y="265"/>
                </a:lnTo>
                <a:lnTo>
                  <a:pt x="297" y="269"/>
                </a:lnTo>
                <a:close/>
                <a:moveTo>
                  <a:pt x="190" y="5"/>
                </a:moveTo>
                <a:lnTo>
                  <a:pt x="190" y="5"/>
                </a:lnTo>
                <a:lnTo>
                  <a:pt x="187" y="5"/>
                </a:lnTo>
                <a:lnTo>
                  <a:pt x="190" y="5"/>
                </a:lnTo>
                <a:close/>
                <a:moveTo>
                  <a:pt x="120" y="224"/>
                </a:moveTo>
                <a:lnTo>
                  <a:pt x="120" y="224"/>
                </a:lnTo>
                <a:lnTo>
                  <a:pt x="120" y="220"/>
                </a:lnTo>
                <a:lnTo>
                  <a:pt x="119" y="221"/>
                </a:lnTo>
                <a:lnTo>
                  <a:pt x="120" y="224"/>
                </a:lnTo>
                <a:close/>
                <a:moveTo>
                  <a:pt x="75" y="19"/>
                </a:moveTo>
                <a:lnTo>
                  <a:pt x="75" y="19"/>
                </a:lnTo>
                <a:lnTo>
                  <a:pt x="73" y="19"/>
                </a:lnTo>
                <a:lnTo>
                  <a:pt x="71" y="19"/>
                </a:lnTo>
                <a:lnTo>
                  <a:pt x="75" y="19"/>
                </a:lnTo>
                <a:close/>
                <a:moveTo>
                  <a:pt x="297" y="218"/>
                </a:moveTo>
                <a:lnTo>
                  <a:pt x="297" y="218"/>
                </a:lnTo>
                <a:lnTo>
                  <a:pt x="299" y="218"/>
                </a:lnTo>
                <a:lnTo>
                  <a:pt x="297" y="218"/>
                </a:lnTo>
                <a:close/>
                <a:moveTo>
                  <a:pt x="360" y="291"/>
                </a:moveTo>
                <a:lnTo>
                  <a:pt x="360" y="291"/>
                </a:lnTo>
                <a:lnTo>
                  <a:pt x="359" y="292"/>
                </a:lnTo>
                <a:lnTo>
                  <a:pt x="360" y="291"/>
                </a:lnTo>
                <a:close/>
                <a:moveTo>
                  <a:pt x="64" y="21"/>
                </a:moveTo>
                <a:lnTo>
                  <a:pt x="64" y="21"/>
                </a:lnTo>
                <a:lnTo>
                  <a:pt x="62" y="19"/>
                </a:lnTo>
                <a:lnTo>
                  <a:pt x="64" y="21"/>
                </a:lnTo>
                <a:close/>
                <a:moveTo>
                  <a:pt x="124" y="218"/>
                </a:moveTo>
                <a:lnTo>
                  <a:pt x="124" y="218"/>
                </a:lnTo>
                <a:lnTo>
                  <a:pt x="124" y="216"/>
                </a:lnTo>
                <a:lnTo>
                  <a:pt x="124" y="218"/>
                </a:lnTo>
                <a:close/>
                <a:moveTo>
                  <a:pt x="286" y="272"/>
                </a:moveTo>
                <a:lnTo>
                  <a:pt x="286" y="272"/>
                </a:lnTo>
                <a:lnTo>
                  <a:pt x="286" y="270"/>
                </a:lnTo>
                <a:lnTo>
                  <a:pt x="286" y="272"/>
                </a:lnTo>
                <a:close/>
                <a:moveTo>
                  <a:pt x="168" y="26"/>
                </a:moveTo>
                <a:lnTo>
                  <a:pt x="168" y="26"/>
                </a:lnTo>
                <a:lnTo>
                  <a:pt x="166" y="26"/>
                </a:lnTo>
                <a:lnTo>
                  <a:pt x="168" y="26"/>
                </a:lnTo>
                <a:close/>
                <a:moveTo>
                  <a:pt x="120" y="232"/>
                </a:moveTo>
                <a:lnTo>
                  <a:pt x="120" y="232"/>
                </a:lnTo>
                <a:lnTo>
                  <a:pt x="119" y="231"/>
                </a:lnTo>
                <a:lnTo>
                  <a:pt x="120" y="232"/>
                </a:lnTo>
                <a:close/>
                <a:moveTo>
                  <a:pt x="67" y="19"/>
                </a:moveTo>
                <a:lnTo>
                  <a:pt x="67" y="19"/>
                </a:lnTo>
                <a:lnTo>
                  <a:pt x="68" y="19"/>
                </a:lnTo>
                <a:lnTo>
                  <a:pt x="67" y="19"/>
                </a:lnTo>
                <a:close/>
                <a:moveTo>
                  <a:pt x="153" y="22"/>
                </a:moveTo>
                <a:lnTo>
                  <a:pt x="153" y="22"/>
                </a:lnTo>
                <a:lnTo>
                  <a:pt x="155" y="22"/>
                </a:lnTo>
                <a:lnTo>
                  <a:pt x="153" y="21"/>
                </a:lnTo>
                <a:lnTo>
                  <a:pt x="153" y="22"/>
                </a:lnTo>
                <a:close/>
                <a:moveTo>
                  <a:pt x="130" y="213"/>
                </a:moveTo>
                <a:lnTo>
                  <a:pt x="130" y="213"/>
                </a:lnTo>
                <a:lnTo>
                  <a:pt x="130" y="212"/>
                </a:lnTo>
                <a:lnTo>
                  <a:pt x="128" y="213"/>
                </a:lnTo>
                <a:lnTo>
                  <a:pt x="130" y="213"/>
                </a:lnTo>
                <a:close/>
                <a:moveTo>
                  <a:pt x="329" y="272"/>
                </a:moveTo>
                <a:lnTo>
                  <a:pt x="329" y="272"/>
                </a:lnTo>
                <a:lnTo>
                  <a:pt x="329" y="270"/>
                </a:lnTo>
                <a:lnTo>
                  <a:pt x="329" y="272"/>
                </a:lnTo>
                <a:close/>
                <a:moveTo>
                  <a:pt x="340" y="275"/>
                </a:moveTo>
                <a:lnTo>
                  <a:pt x="340" y="275"/>
                </a:lnTo>
                <a:lnTo>
                  <a:pt x="340" y="273"/>
                </a:lnTo>
                <a:lnTo>
                  <a:pt x="338" y="273"/>
                </a:lnTo>
                <a:lnTo>
                  <a:pt x="340" y="275"/>
                </a:lnTo>
                <a:close/>
                <a:moveTo>
                  <a:pt x="288" y="264"/>
                </a:moveTo>
                <a:lnTo>
                  <a:pt x="288" y="264"/>
                </a:lnTo>
                <a:lnTo>
                  <a:pt x="286" y="264"/>
                </a:lnTo>
                <a:lnTo>
                  <a:pt x="288" y="26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0" name="Freeform 144"/>
          <p:cNvSpPr>
            <a:spLocks noEditPoints="1"/>
          </p:cNvSpPr>
          <p:nvPr/>
        </p:nvSpPr>
        <p:spPr bwMode="auto">
          <a:xfrm>
            <a:off x="7683500" y="1434876"/>
            <a:ext cx="646113" cy="682625"/>
          </a:xfrm>
          <a:custGeom>
            <a:avLst/>
            <a:gdLst>
              <a:gd name="T0" fmla="*/ 25201582 w 407"/>
              <a:gd name="T1" fmla="*/ 375504075 h 430"/>
              <a:gd name="T2" fmla="*/ 907256952 w 407"/>
              <a:gd name="T3" fmla="*/ 743446888 h 430"/>
              <a:gd name="T4" fmla="*/ 481351010 w 407"/>
              <a:gd name="T5" fmla="*/ 65524063 h 430"/>
              <a:gd name="T6" fmla="*/ 252015820 w 407"/>
              <a:gd name="T7" fmla="*/ 937498125 h 430"/>
              <a:gd name="T8" fmla="*/ 473789742 w 407"/>
              <a:gd name="T9" fmla="*/ 970260950 h 430"/>
              <a:gd name="T10" fmla="*/ 788810310 w 407"/>
              <a:gd name="T11" fmla="*/ 420866888 h 430"/>
              <a:gd name="T12" fmla="*/ 688003982 w 407"/>
              <a:gd name="T13" fmla="*/ 441028138 h 430"/>
              <a:gd name="T14" fmla="*/ 844253791 w 407"/>
              <a:gd name="T15" fmla="*/ 491431263 h 430"/>
              <a:gd name="T16" fmla="*/ 561996072 w 407"/>
              <a:gd name="T17" fmla="*/ 360383138 h 430"/>
              <a:gd name="T18" fmla="*/ 365423733 w 407"/>
              <a:gd name="T19" fmla="*/ 415826575 h 430"/>
              <a:gd name="T20" fmla="*/ 123488546 w 407"/>
              <a:gd name="T21" fmla="*/ 587197200 h 430"/>
              <a:gd name="T22" fmla="*/ 103327280 w 407"/>
              <a:gd name="T23" fmla="*/ 400705638 h 430"/>
              <a:gd name="T24" fmla="*/ 128528862 w 407"/>
              <a:gd name="T25" fmla="*/ 317539688 h 430"/>
              <a:gd name="T26" fmla="*/ 448588160 w 407"/>
              <a:gd name="T27" fmla="*/ 289818763 h 430"/>
              <a:gd name="T28" fmla="*/ 720765245 w 407"/>
              <a:gd name="T29" fmla="*/ 940019075 h 430"/>
              <a:gd name="T30" fmla="*/ 287298035 w 407"/>
              <a:gd name="T31" fmla="*/ 524192500 h 430"/>
              <a:gd name="T32" fmla="*/ 385584998 w 407"/>
              <a:gd name="T33" fmla="*/ 1055946263 h 430"/>
              <a:gd name="T34" fmla="*/ 914818220 w 407"/>
              <a:gd name="T35" fmla="*/ 519152188 h 430"/>
              <a:gd name="T36" fmla="*/ 282257718 w 407"/>
              <a:gd name="T37" fmla="*/ 451108763 h 430"/>
              <a:gd name="T38" fmla="*/ 819052209 w 407"/>
              <a:gd name="T39" fmla="*/ 761087188 h 430"/>
              <a:gd name="T40" fmla="*/ 919858537 w 407"/>
              <a:gd name="T41" fmla="*/ 627519700 h 430"/>
              <a:gd name="T42" fmla="*/ 569555753 w 407"/>
              <a:gd name="T43" fmla="*/ 861893438 h 430"/>
              <a:gd name="T44" fmla="*/ 375504366 w 407"/>
              <a:gd name="T45" fmla="*/ 367942813 h 430"/>
              <a:gd name="T46" fmla="*/ 176411074 w 407"/>
              <a:gd name="T47" fmla="*/ 312499375 h 430"/>
              <a:gd name="T48" fmla="*/ 990422966 w 407"/>
              <a:gd name="T49" fmla="*/ 567035950 h 430"/>
              <a:gd name="T50" fmla="*/ 899697271 w 407"/>
              <a:gd name="T51" fmla="*/ 468749063 h 430"/>
              <a:gd name="T52" fmla="*/ 541834807 w 407"/>
              <a:gd name="T53" fmla="*/ 292338125 h 430"/>
              <a:gd name="T54" fmla="*/ 985382650 w 407"/>
              <a:gd name="T55" fmla="*/ 667842200 h 430"/>
              <a:gd name="T56" fmla="*/ 864415056 w 407"/>
              <a:gd name="T57" fmla="*/ 594756875 h 430"/>
              <a:gd name="T58" fmla="*/ 362902781 w 407"/>
              <a:gd name="T59" fmla="*/ 257055938 h 430"/>
              <a:gd name="T60" fmla="*/ 977821382 w 407"/>
              <a:gd name="T61" fmla="*/ 337700938 h 430"/>
              <a:gd name="T62" fmla="*/ 995463283 w 407"/>
              <a:gd name="T63" fmla="*/ 952619063 h 430"/>
              <a:gd name="T64" fmla="*/ 47883800 w 407"/>
              <a:gd name="T65" fmla="*/ 677922825 h 430"/>
              <a:gd name="T66" fmla="*/ 667842717 w 407"/>
              <a:gd name="T67" fmla="*/ 330141263 h 430"/>
              <a:gd name="T68" fmla="*/ 942539167 w 407"/>
              <a:gd name="T69" fmla="*/ 877014375 h 430"/>
              <a:gd name="T70" fmla="*/ 665321765 w 407"/>
              <a:gd name="T71" fmla="*/ 992941563 h 430"/>
              <a:gd name="T72" fmla="*/ 103327280 w 407"/>
              <a:gd name="T73" fmla="*/ 461189388 h 430"/>
              <a:gd name="T74" fmla="*/ 715724929 w 407"/>
              <a:gd name="T75" fmla="*/ 602318138 h 430"/>
              <a:gd name="T76" fmla="*/ 83166014 w 407"/>
              <a:gd name="T77" fmla="*/ 423386250 h 430"/>
              <a:gd name="T78" fmla="*/ 612399236 w 407"/>
              <a:gd name="T79" fmla="*/ 37803138 h 430"/>
              <a:gd name="T80" fmla="*/ 824092525 w 407"/>
              <a:gd name="T81" fmla="*/ 365423450 h 430"/>
              <a:gd name="T82" fmla="*/ 224294874 w 407"/>
              <a:gd name="T83" fmla="*/ 584676250 h 430"/>
              <a:gd name="T84" fmla="*/ 564515437 w 407"/>
              <a:gd name="T85" fmla="*/ 778729075 h 430"/>
              <a:gd name="T86" fmla="*/ 572076705 w 407"/>
              <a:gd name="T87" fmla="*/ 249496263 h 430"/>
              <a:gd name="T88" fmla="*/ 370464049 w 407"/>
              <a:gd name="T89" fmla="*/ 385584700 h 430"/>
              <a:gd name="T90" fmla="*/ 672883033 w 407"/>
              <a:gd name="T91" fmla="*/ 657761575 h 430"/>
              <a:gd name="T92" fmla="*/ 73085382 w 407"/>
              <a:gd name="T93" fmla="*/ 491431263 h 430"/>
              <a:gd name="T94" fmla="*/ 191532023 w 407"/>
              <a:gd name="T95" fmla="*/ 738406575 h 430"/>
              <a:gd name="T96" fmla="*/ 640120183 w 407"/>
              <a:gd name="T97" fmla="*/ 372983125 h 430"/>
              <a:gd name="T98" fmla="*/ 637600818 w 407"/>
              <a:gd name="T99" fmla="*/ 194052825 h 430"/>
              <a:gd name="T100" fmla="*/ 55443480 w 407"/>
              <a:gd name="T101" fmla="*/ 909777200 h 430"/>
              <a:gd name="T102" fmla="*/ 282257718 w 407"/>
              <a:gd name="T103" fmla="*/ 400705638 h 430"/>
              <a:gd name="T104" fmla="*/ 748487779 w 407"/>
              <a:gd name="T105" fmla="*/ 703124388 h 430"/>
              <a:gd name="T106" fmla="*/ 768649045 w 407"/>
              <a:gd name="T107" fmla="*/ 584676250 h 430"/>
              <a:gd name="T108" fmla="*/ 534273538 w 407"/>
              <a:gd name="T109" fmla="*/ 619958438 h 430"/>
              <a:gd name="T110" fmla="*/ 970261701 w 407"/>
              <a:gd name="T111" fmla="*/ 904736888 h 430"/>
              <a:gd name="T112" fmla="*/ 693044299 w 407"/>
              <a:gd name="T113" fmla="*/ 640119688 h 430"/>
              <a:gd name="T114" fmla="*/ 995463283 w 407"/>
              <a:gd name="T115" fmla="*/ 997981875 h 430"/>
              <a:gd name="T116" fmla="*/ 473789742 w 407"/>
              <a:gd name="T117" fmla="*/ 715724375 h 430"/>
              <a:gd name="T118" fmla="*/ 892136003 w 407"/>
              <a:gd name="T119" fmla="*/ 347781563 h 430"/>
              <a:gd name="T120" fmla="*/ 695563663 w 407"/>
              <a:gd name="T121" fmla="*/ 599797188 h 430"/>
              <a:gd name="T122" fmla="*/ 922377901 w 407"/>
              <a:gd name="T123" fmla="*/ 216733438 h 430"/>
              <a:gd name="T124" fmla="*/ 196572340 w 407"/>
              <a:gd name="T125" fmla="*/ 1013102813 h 43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7" h="430">
                <a:moveTo>
                  <a:pt x="60" y="37"/>
                </a:moveTo>
                <a:lnTo>
                  <a:pt x="60" y="37"/>
                </a:lnTo>
                <a:lnTo>
                  <a:pt x="59" y="37"/>
                </a:lnTo>
                <a:lnTo>
                  <a:pt x="57" y="36"/>
                </a:lnTo>
                <a:lnTo>
                  <a:pt x="55" y="34"/>
                </a:lnTo>
                <a:lnTo>
                  <a:pt x="57" y="30"/>
                </a:lnTo>
                <a:lnTo>
                  <a:pt x="57" y="23"/>
                </a:lnTo>
                <a:lnTo>
                  <a:pt x="62" y="19"/>
                </a:lnTo>
                <a:lnTo>
                  <a:pt x="71" y="12"/>
                </a:lnTo>
                <a:lnTo>
                  <a:pt x="74" y="9"/>
                </a:lnTo>
                <a:lnTo>
                  <a:pt x="78" y="9"/>
                </a:lnTo>
                <a:lnTo>
                  <a:pt x="82" y="9"/>
                </a:lnTo>
                <a:lnTo>
                  <a:pt x="87" y="9"/>
                </a:lnTo>
                <a:lnTo>
                  <a:pt x="106" y="8"/>
                </a:lnTo>
                <a:lnTo>
                  <a:pt x="114" y="8"/>
                </a:lnTo>
                <a:lnTo>
                  <a:pt x="166" y="8"/>
                </a:lnTo>
                <a:lnTo>
                  <a:pt x="196" y="6"/>
                </a:lnTo>
                <a:lnTo>
                  <a:pt x="231" y="4"/>
                </a:lnTo>
                <a:lnTo>
                  <a:pt x="272" y="1"/>
                </a:lnTo>
                <a:lnTo>
                  <a:pt x="283" y="1"/>
                </a:lnTo>
                <a:lnTo>
                  <a:pt x="311" y="0"/>
                </a:lnTo>
                <a:lnTo>
                  <a:pt x="333" y="0"/>
                </a:lnTo>
                <a:lnTo>
                  <a:pt x="336" y="1"/>
                </a:lnTo>
                <a:lnTo>
                  <a:pt x="339" y="3"/>
                </a:lnTo>
                <a:lnTo>
                  <a:pt x="341" y="6"/>
                </a:lnTo>
                <a:lnTo>
                  <a:pt x="343" y="9"/>
                </a:lnTo>
                <a:lnTo>
                  <a:pt x="344" y="15"/>
                </a:lnTo>
                <a:lnTo>
                  <a:pt x="347" y="23"/>
                </a:lnTo>
                <a:lnTo>
                  <a:pt x="349" y="33"/>
                </a:lnTo>
                <a:lnTo>
                  <a:pt x="350" y="61"/>
                </a:lnTo>
                <a:lnTo>
                  <a:pt x="350" y="64"/>
                </a:lnTo>
                <a:lnTo>
                  <a:pt x="352" y="72"/>
                </a:lnTo>
                <a:lnTo>
                  <a:pt x="358" y="74"/>
                </a:lnTo>
                <a:lnTo>
                  <a:pt x="366" y="75"/>
                </a:lnTo>
                <a:lnTo>
                  <a:pt x="376" y="75"/>
                </a:lnTo>
                <a:lnTo>
                  <a:pt x="393" y="80"/>
                </a:lnTo>
                <a:lnTo>
                  <a:pt x="398" y="80"/>
                </a:lnTo>
                <a:lnTo>
                  <a:pt x="401" y="83"/>
                </a:lnTo>
                <a:lnTo>
                  <a:pt x="402" y="85"/>
                </a:lnTo>
                <a:lnTo>
                  <a:pt x="402" y="96"/>
                </a:lnTo>
                <a:lnTo>
                  <a:pt x="402" y="124"/>
                </a:lnTo>
                <a:lnTo>
                  <a:pt x="402" y="137"/>
                </a:lnTo>
                <a:lnTo>
                  <a:pt x="404" y="137"/>
                </a:lnTo>
                <a:lnTo>
                  <a:pt x="406" y="140"/>
                </a:lnTo>
                <a:lnTo>
                  <a:pt x="404" y="142"/>
                </a:lnTo>
                <a:lnTo>
                  <a:pt x="402" y="143"/>
                </a:lnTo>
                <a:lnTo>
                  <a:pt x="402" y="145"/>
                </a:lnTo>
                <a:lnTo>
                  <a:pt x="404" y="168"/>
                </a:lnTo>
                <a:lnTo>
                  <a:pt x="406" y="187"/>
                </a:lnTo>
                <a:lnTo>
                  <a:pt x="406" y="209"/>
                </a:lnTo>
                <a:lnTo>
                  <a:pt x="407" y="235"/>
                </a:lnTo>
                <a:lnTo>
                  <a:pt x="407" y="274"/>
                </a:lnTo>
                <a:lnTo>
                  <a:pt x="406" y="291"/>
                </a:lnTo>
                <a:lnTo>
                  <a:pt x="406" y="312"/>
                </a:lnTo>
                <a:lnTo>
                  <a:pt x="404" y="331"/>
                </a:lnTo>
                <a:lnTo>
                  <a:pt x="404" y="337"/>
                </a:lnTo>
                <a:lnTo>
                  <a:pt x="404" y="383"/>
                </a:lnTo>
                <a:lnTo>
                  <a:pt x="404" y="389"/>
                </a:lnTo>
                <a:lnTo>
                  <a:pt x="401" y="396"/>
                </a:lnTo>
                <a:lnTo>
                  <a:pt x="398" y="405"/>
                </a:lnTo>
                <a:lnTo>
                  <a:pt x="393" y="411"/>
                </a:lnTo>
                <a:lnTo>
                  <a:pt x="387" y="416"/>
                </a:lnTo>
                <a:lnTo>
                  <a:pt x="373" y="421"/>
                </a:lnTo>
                <a:lnTo>
                  <a:pt x="357" y="424"/>
                </a:lnTo>
                <a:lnTo>
                  <a:pt x="343" y="427"/>
                </a:lnTo>
                <a:lnTo>
                  <a:pt x="325" y="429"/>
                </a:lnTo>
                <a:lnTo>
                  <a:pt x="308" y="430"/>
                </a:lnTo>
                <a:lnTo>
                  <a:pt x="292" y="430"/>
                </a:lnTo>
                <a:lnTo>
                  <a:pt x="256" y="429"/>
                </a:lnTo>
                <a:lnTo>
                  <a:pt x="229" y="429"/>
                </a:lnTo>
                <a:lnTo>
                  <a:pt x="213" y="427"/>
                </a:lnTo>
                <a:lnTo>
                  <a:pt x="191" y="427"/>
                </a:lnTo>
                <a:lnTo>
                  <a:pt x="167" y="427"/>
                </a:lnTo>
                <a:lnTo>
                  <a:pt x="149" y="426"/>
                </a:lnTo>
                <a:lnTo>
                  <a:pt x="133" y="424"/>
                </a:lnTo>
                <a:lnTo>
                  <a:pt x="96" y="422"/>
                </a:lnTo>
                <a:lnTo>
                  <a:pt x="63" y="421"/>
                </a:lnTo>
                <a:lnTo>
                  <a:pt x="52" y="421"/>
                </a:lnTo>
                <a:lnTo>
                  <a:pt x="40" y="419"/>
                </a:lnTo>
                <a:lnTo>
                  <a:pt x="29" y="414"/>
                </a:lnTo>
                <a:lnTo>
                  <a:pt x="22" y="411"/>
                </a:lnTo>
                <a:lnTo>
                  <a:pt x="18" y="407"/>
                </a:lnTo>
                <a:lnTo>
                  <a:pt x="13" y="402"/>
                </a:lnTo>
                <a:lnTo>
                  <a:pt x="8" y="396"/>
                </a:lnTo>
                <a:lnTo>
                  <a:pt x="5" y="386"/>
                </a:lnTo>
                <a:lnTo>
                  <a:pt x="2" y="377"/>
                </a:lnTo>
                <a:lnTo>
                  <a:pt x="0" y="364"/>
                </a:lnTo>
                <a:lnTo>
                  <a:pt x="0" y="348"/>
                </a:lnTo>
                <a:lnTo>
                  <a:pt x="2" y="340"/>
                </a:lnTo>
                <a:lnTo>
                  <a:pt x="3" y="312"/>
                </a:lnTo>
                <a:lnTo>
                  <a:pt x="5" y="290"/>
                </a:lnTo>
                <a:lnTo>
                  <a:pt x="7" y="258"/>
                </a:lnTo>
                <a:lnTo>
                  <a:pt x="7" y="225"/>
                </a:lnTo>
                <a:lnTo>
                  <a:pt x="8" y="184"/>
                </a:lnTo>
                <a:lnTo>
                  <a:pt x="10" y="153"/>
                </a:lnTo>
                <a:lnTo>
                  <a:pt x="10" y="149"/>
                </a:lnTo>
                <a:lnTo>
                  <a:pt x="10" y="148"/>
                </a:lnTo>
                <a:lnTo>
                  <a:pt x="10" y="127"/>
                </a:lnTo>
                <a:lnTo>
                  <a:pt x="10" y="107"/>
                </a:lnTo>
                <a:lnTo>
                  <a:pt x="11" y="93"/>
                </a:lnTo>
                <a:lnTo>
                  <a:pt x="13" y="86"/>
                </a:lnTo>
                <a:lnTo>
                  <a:pt x="14" y="85"/>
                </a:lnTo>
                <a:lnTo>
                  <a:pt x="18" y="83"/>
                </a:lnTo>
                <a:lnTo>
                  <a:pt x="25" y="82"/>
                </a:lnTo>
                <a:lnTo>
                  <a:pt x="35" y="82"/>
                </a:lnTo>
                <a:lnTo>
                  <a:pt x="49" y="85"/>
                </a:lnTo>
                <a:lnTo>
                  <a:pt x="54" y="85"/>
                </a:lnTo>
                <a:lnTo>
                  <a:pt x="59" y="85"/>
                </a:lnTo>
                <a:lnTo>
                  <a:pt x="60" y="83"/>
                </a:lnTo>
                <a:lnTo>
                  <a:pt x="60" y="82"/>
                </a:lnTo>
                <a:lnTo>
                  <a:pt x="60" y="79"/>
                </a:lnTo>
                <a:lnTo>
                  <a:pt x="60" y="75"/>
                </a:lnTo>
                <a:lnTo>
                  <a:pt x="60" y="67"/>
                </a:lnTo>
                <a:lnTo>
                  <a:pt x="60" y="41"/>
                </a:lnTo>
                <a:lnTo>
                  <a:pt x="60" y="37"/>
                </a:lnTo>
                <a:close/>
                <a:moveTo>
                  <a:pt x="155" y="123"/>
                </a:moveTo>
                <a:lnTo>
                  <a:pt x="155" y="123"/>
                </a:lnTo>
                <a:lnTo>
                  <a:pt x="158" y="123"/>
                </a:lnTo>
                <a:lnTo>
                  <a:pt x="161" y="121"/>
                </a:lnTo>
                <a:lnTo>
                  <a:pt x="160" y="113"/>
                </a:lnTo>
                <a:lnTo>
                  <a:pt x="158" y="113"/>
                </a:lnTo>
                <a:lnTo>
                  <a:pt x="158" y="120"/>
                </a:lnTo>
                <a:lnTo>
                  <a:pt x="156" y="121"/>
                </a:lnTo>
                <a:lnTo>
                  <a:pt x="155" y="123"/>
                </a:lnTo>
                <a:lnTo>
                  <a:pt x="153" y="123"/>
                </a:lnTo>
                <a:lnTo>
                  <a:pt x="153" y="121"/>
                </a:lnTo>
                <a:lnTo>
                  <a:pt x="153" y="120"/>
                </a:lnTo>
                <a:lnTo>
                  <a:pt x="155" y="115"/>
                </a:lnTo>
                <a:lnTo>
                  <a:pt x="156" y="112"/>
                </a:lnTo>
                <a:lnTo>
                  <a:pt x="153" y="112"/>
                </a:lnTo>
                <a:lnTo>
                  <a:pt x="152" y="110"/>
                </a:lnTo>
                <a:lnTo>
                  <a:pt x="150" y="110"/>
                </a:lnTo>
                <a:lnTo>
                  <a:pt x="150" y="123"/>
                </a:lnTo>
                <a:lnTo>
                  <a:pt x="155" y="123"/>
                </a:lnTo>
                <a:close/>
                <a:moveTo>
                  <a:pt x="368" y="110"/>
                </a:moveTo>
                <a:lnTo>
                  <a:pt x="368" y="110"/>
                </a:lnTo>
                <a:lnTo>
                  <a:pt x="368" y="108"/>
                </a:lnTo>
                <a:lnTo>
                  <a:pt x="368" y="105"/>
                </a:lnTo>
                <a:lnTo>
                  <a:pt x="369" y="102"/>
                </a:lnTo>
                <a:lnTo>
                  <a:pt x="371" y="96"/>
                </a:lnTo>
                <a:lnTo>
                  <a:pt x="368" y="96"/>
                </a:lnTo>
                <a:lnTo>
                  <a:pt x="366" y="96"/>
                </a:lnTo>
                <a:lnTo>
                  <a:pt x="366" y="94"/>
                </a:lnTo>
                <a:lnTo>
                  <a:pt x="365" y="93"/>
                </a:lnTo>
                <a:lnTo>
                  <a:pt x="363" y="93"/>
                </a:lnTo>
                <a:lnTo>
                  <a:pt x="361" y="96"/>
                </a:lnTo>
                <a:lnTo>
                  <a:pt x="361" y="97"/>
                </a:lnTo>
                <a:lnTo>
                  <a:pt x="361" y="99"/>
                </a:lnTo>
                <a:lnTo>
                  <a:pt x="361" y="101"/>
                </a:lnTo>
                <a:lnTo>
                  <a:pt x="361" y="102"/>
                </a:lnTo>
                <a:lnTo>
                  <a:pt x="363" y="102"/>
                </a:lnTo>
                <a:lnTo>
                  <a:pt x="365" y="104"/>
                </a:lnTo>
                <a:lnTo>
                  <a:pt x="365" y="105"/>
                </a:lnTo>
                <a:lnTo>
                  <a:pt x="368" y="110"/>
                </a:lnTo>
                <a:lnTo>
                  <a:pt x="374" y="116"/>
                </a:lnTo>
                <a:lnTo>
                  <a:pt x="379" y="107"/>
                </a:lnTo>
                <a:lnTo>
                  <a:pt x="380" y="97"/>
                </a:lnTo>
                <a:lnTo>
                  <a:pt x="380" y="96"/>
                </a:lnTo>
                <a:lnTo>
                  <a:pt x="377" y="96"/>
                </a:lnTo>
                <a:lnTo>
                  <a:pt x="374" y="101"/>
                </a:lnTo>
                <a:lnTo>
                  <a:pt x="373" y="104"/>
                </a:lnTo>
                <a:lnTo>
                  <a:pt x="373" y="108"/>
                </a:lnTo>
                <a:lnTo>
                  <a:pt x="371" y="110"/>
                </a:lnTo>
                <a:lnTo>
                  <a:pt x="368" y="110"/>
                </a:lnTo>
                <a:close/>
                <a:moveTo>
                  <a:pt x="66" y="247"/>
                </a:moveTo>
                <a:lnTo>
                  <a:pt x="66" y="247"/>
                </a:lnTo>
                <a:lnTo>
                  <a:pt x="66" y="249"/>
                </a:lnTo>
                <a:lnTo>
                  <a:pt x="73" y="263"/>
                </a:lnTo>
                <a:lnTo>
                  <a:pt x="73" y="249"/>
                </a:lnTo>
                <a:lnTo>
                  <a:pt x="70" y="250"/>
                </a:lnTo>
                <a:lnTo>
                  <a:pt x="66" y="247"/>
                </a:lnTo>
                <a:lnTo>
                  <a:pt x="66" y="246"/>
                </a:lnTo>
                <a:lnTo>
                  <a:pt x="66" y="243"/>
                </a:lnTo>
                <a:lnTo>
                  <a:pt x="70" y="239"/>
                </a:lnTo>
                <a:lnTo>
                  <a:pt x="71" y="236"/>
                </a:lnTo>
                <a:lnTo>
                  <a:pt x="73" y="233"/>
                </a:lnTo>
                <a:lnTo>
                  <a:pt x="73" y="227"/>
                </a:lnTo>
                <a:lnTo>
                  <a:pt x="73" y="222"/>
                </a:lnTo>
                <a:lnTo>
                  <a:pt x="70" y="224"/>
                </a:lnTo>
                <a:lnTo>
                  <a:pt x="68" y="224"/>
                </a:lnTo>
                <a:lnTo>
                  <a:pt x="65" y="232"/>
                </a:lnTo>
                <a:lnTo>
                  <a:pt x="63" y="239"/>
                </a:lnTo>
                <a:lnTo>
                  <a:pt x="65" y="246"/>
                </a:lnTo>
                <a:lnTo>
                  <a:pt x="65" y="247"/>
                </a:lnTo>
                <a:lnTo>
                  <a:pt x="66" y="247"/>
                </a:lnTo>
                <a:close/>
                <a:moveTo>
                  <a:pt x="363" y="287"/>
                </a:moveTo>
                <a:lnTo>
                  <a:pt x="363" y="287"/>
                </a:lnTo>
                <a:lnTo>
                  <a:pt x="361" y="285"/>
                </a:lnTo>
                <a:lnTo>
                  <a:pt x="363" y="287"/>
                </a:lnTo>
                <a:lnTo>
                  <a:pt x="363" y="288"/>
                </a:lnTo>
                <a:lnTo>
                  <a:pt x="361" y="290"/>
                </a:lnTo>
                <a:lnTo>
                  <a:pt x="360" y="293"/>
                </a:lnTo>
                <a:lnTo>
                  <a:pt x="360" y="295"/>
                </a:lnTo>
                <a:lnTo>
                  <a:pt x="358" y="295"/>
                </a:lnTo>
                <a:lnTo>
                  <a:pt x="357" y="295"/>
                </a:lnTo>
                <a:lnTo>
                  <a:pt x="355" y="296"/>
                </a:lnTo>
                <a:lnTo>
                  <a:pt x="352" y="299"/>
                </a:lnTo>
                <a:lnTo>
                  <a:pt x="352" y="301"/>
                </a:lnTo>
                <a:lnTo>
                  <a:pt x="363" y="312"/>
                </a:lnTo>
                <a:lnTo>
                  <a:pt x="366" y="306"/>
                </a:lnTo>
                <a:lnTo>
                  <a:pt x="368" y="304"/>
                </a:lnTo>
                <a:lnTo>
                  <a:pt x="369" y="306"/>
                </a:lnTo>
                <a:lnTo>
                  <a:pt x="369" y="307"/>
                </a:lnTo>
                <a:lnTo>
                  <a:pt x="368" y="307"/>
                </a:lnTo>
                <a:lnTo>
                  <a:pt x="366" y="310"/>
                </a:lnTo>
                <a:lnTo>
                  <a:pt x="365" y="314"/>
                </a:lnTo>
                <a:lnTo>
                  <a:pt x="365" y="315"/>
                </a:lnTo>
                <a:lnTo>
                  <a:pt x="374" y="304"/>
                </a:lnTo>
                <a:lnTo>
                  <a:pt x="371" y="296"/>
                </a:lnTo>
                <a:lnTo>
                  <a:pt x="366" y="290"/>
                </a:lnTo>
                <a:lnTo>
                  <a:pt x="365" y="296"/>
                </a:lnTo>
                <a:lnTo>
                  <a:pt x="363" y="301"/>
                </a:lnTo>
                <a:lnTo>
                  <a:pt x="361" y="302"/>
                </a:lnTo>
                <a:lnTo>
                  <a:pt x="358" y="302"/>
                </a:lnTo>
                <a:lnTo>
                  <a:pt x="358" y="301"/>
                </a:lnTo>
                <a:lnTo>
                  <a:pt x="358" y="299"/>
                </a:lnTo>
                <a:lnTo>
                  <a:pt x="361" y="293"/>
                </a:lnTo>
                <a:lnTo>
                  <a:pt x="365" y="288"/>
                </a:lnTo>
                <a:lnTo>
                  <a:pt x="365" y="287"/>
                </a:lnTo>
                <a:lnTo>
                  <a:pt x="363" y="287"/>
                </a:lnTo>
                <a:close/>
                <a:moveTo>
                  <a:pt x="131" y="143"/>
                </a:moveTo>
                <a:lnTo>
                  <a:pt x="131" y="143"/>
                </a:lnTo>
                <a:lnTo>
                  <a:pt x="131" y="142"/>
                </a:lnTo>
                <a:lnTo>
                  <a:pt x="131" y="131"/>
                </a:lnTo>
                <a:lnTo>
                  <a:pt x="133" y="115"/>
                </a:lnTo>
                <a:lnTo>
                  <a:pt x="134" y="105"/>
                </a:lnTo>
                <a:lnTo>
                  <a:pt x="134" y="104"/>
                </a:lnTo>
                <a:lnTo>
                  <a:pt x="134" y="97"/>
                </a:lnTo>
                <a:lnTo>
                  <a:pt x="136" y="93"/>
                </a:lnTo>
                <a:lnTo>
                  <a:pt x="136" y="83"/>
                </a:lnTo>
                <a:lnTo>
                  <a:pt x="136" y="80"/>
                </a:lnTo>
                <a:lnTo>
                  <a:pt x="137" y="80"/>
                </a:lnTo>
                <a:lnTo>
                  <a:pt x="141" y="79"/>
                </a:lnTo>
                <a:lnTo>
                  <a:pt x="145" y="77"/>
                </a:lnTo>
                <a:lnTo>
                  <a:pt x="149" y="77"/>
                </a:lnTo>
                <a:lnTo>
                  <a:pt x="152" y="75"/>
                </a:lnTo>
                <a:lnTo>
                  <a:pt x="153" y="74"/>
                </a:lnTo>
                <a:lnTo>
                  <a:pt x="158" y="72"/>
                </a:lnTo>
                <a:lnTo>
                  <a:pt x="163" y="71"/>
                </a:lnTo>
                <a:lnTo>
                  <a:pt x="177" y="72"/>
                </a:lnTo>
                <a:lnTo>
                  <a:pt x="199" y="74"/>
                </a:lnTo>
                <a:lnTo>
                  <a:pt x="215" y="75"/>
                </a:lnTo>
                <a:lnTo>
                  <a:pt x="218" y="75"/>
                </a:lnTo>
                <a:lnTo>
                  <a:pt x="232" y="74"/>
                </a:lnTo>
                <a:lnTo>
                  <a:pt x="245" y="74"/>
                </a:lnTo>
                <a:lnTo>
                  <a:pt x="256" y="72"/>
                </a:lnTo>
                <a:lnTo>
                  <a:pt x="264" y="72"/>
                </a:lnTo>
                <a:lnTo>
                  <a:pt x="265" y="74"/>
                </a:lnTo>
                <a:lnTo>
                  <a:pt x="267" y="74"/>
                </a:lnTo>
                <a:lnTo>
                  <a:pt x="268" y="77"/>
                </a:lnTo>
                <a:lnTo>
                  <a:pt x="270" y="82"/>
                </a:lnTo>
                <a:lnTo>
                  <a:pt x="272" y="91"/>
                </a:lnTo>
                <a:lnTo>
                  <a:pt x="273" y="101"/>
                </a:lnTo>
                <a:lnTo>
                  <a:pt x="273" y="113"/>
                </a:lnTo>
                <a:lnTo>
                  <a:pt x="276" y="126"/>
                </a:lnTo>
                <a:lnTo>
                  <a:pt x="278" y="138"/>
                </a:lnTo>
                <a:lnTo>
                  <a:pt x="278" y="140"/>
                </a:lnTo>
                <a:lnTo>
                  <a:pt x="281" y="142"/>
                </a:lnTo>
                <a:lnTo>
                  <a:pt x="289" y="140"/>
                </a:lnTo>
                <a:lnTo>
                  <a:pt x="302" y="140"/>
                </a:lnTo>
                <a:lnTo>
                  <a:pt x="320" y="138"/>
                </a:lnTo>
                <a:lnTo>
                  <a:pt x="325" y="137"/>
                </a:lnTo>
                <a:lnTo>
                  <a:pt x="330" y="135"/>
                </a:lnTo>
                <a:lnTo>
                  <a:pt x="332" y="134"/>
                </a:lnTo>
                <a:lnTo>
                  <a:pt x="332" y="132"/>
                </a:lnTo>
                <a:lnTo>
                  <a:pt x="332" y="120"/>
                </a:lnTo>
                <a:lnTo>
                  <a:pt x="330" y="113"/>
                </a:lnTo>
                <a:lnTo>
                  <a:pt x="328" y="107"/>
                </a:lnTo>
                <a:lnTo>
                  <a:pt x="328" y="97"/>
                </a:lnTo>
                <a:lnTo>
                  <a:pt x="328" y="86"/>
                </a:lnTo>
                <a:lnTo>
                  <a:pt x="328" y="85"/>
                </a:lnTo>
                <a:lnTo>
                  <a:pt x="327" y="83"/>
                </a:lnTo>
                <a:lnTo>
                  <a:pt x="327" y="82"/>
                </a:lnTo>
                <a:lnTo>
                  <a:pt x="328" y="79"/>
                </a:lnTo>
                <a:lnTo>
                  <a:pt x="325" y="69"/>
                </a:lnTo>
                <a:lnTo>
                  <a:pt x="325" y="66"/>
                </a:lnTo>
                <a:lnTo>
                  <a:pt x="322" y="53"/>
                </a:lnTo>
                <a:lnTo>
                  <a:pt x="320" y="39"/>
                </a:lnTo>
                <a:lnTo>
                  <a:pt x="316" y="33"/>
                </a:lnTo>
                <a:lnTo>
                  <a:pt x="309" y="26"/>
                </a:lnTo>
                <a:lnTo>
                  <a:pt x="308" y="25"/>
                </a:lnTo>
                <a:lnTo>
                  <a:pt x="302" y="22"/>
                </a:lnTo>
                <a:lnTo>
                  <a:pt x="295" y="20"/>
                </a:lnTo>
                <a:lnTo>
                  <a:pt x="294" y="20"/>
                </a:lnTo>
                <a:lnTo>
                  <a:pt x="270" y="22"/>
                </a:lnTo>
                <a:lnTo>
                  <a:pt x="237" y="23"/>
                </a:lnTo>
                <a:lnTo>
                  <a:pt x="223" y="23"/>
                </a:lnTo>
                <a:lnTo>
                  <a:pt x="191" y="26"/>
                </a:lnTo>
                <a:lnTo>
                  <a:pt x="167" y="28"/>
                </a:lnTo>
                <a:lnTo>
                  <a:pt x="128" y="30"/>
                </a:lnTo>
                <a:lnTo>
                  <a:pt x="104" y="31"/>
                </a:lnTo>
                <a:lnTo>
                  <a:pt x="93" y="31"/>
                </a:lnTo>
                <a:lnTo>
                  <a:pt x="84" y="34"/>
                </a:lnTo>
                <a:lnTo>
                  <a:pt x="81" y="36"/>
                </a:lnTo>
                <a:lnTo>
                  <a:pt x="78" y="39"/>
                </a:lnTo>
                <a:lnTo>
                  <a:pt x="76" y="45"/>
                </a:lnTo>
                <a:lnTo>
                  <a:pt x="76" y="53"/>
                </a:lnTo>
                <a:lnTo>
                  <a:pt x="76" y="74"/>
                </a:lnTo>
                <a:lnTo>
                  <a:pt x="76" y="79"/>
                </a:lnTo>
                <a:lnTo>
                  <a:pt x="76" y="80"/>
                </a:lnTo>
                <a:lnTo>
                  <a:pt x="78" y="82"/>
                </a:lnTo>
                <a:lnTo>
                  <a:pt x="79" y="83"/>
                </a:lnTo>
                <a:lnTo>
                  <a:pt x="79" y="85"/>
                </a:lnTo>
                <a:lnTo>
                  <a:pt x="79" y="86"/>
                </a:lnTo>
                <a:lnTo>
                  <a:pt x="79" y="88"/>
                </a:lnTo>
                <a:lnTo>
                  <a:pt x="82" y="90"/>
                </a:lnTo>
                <a:lnTo>
                  <a:pt x="82" y="93"/>
                </a:lnTo>
                <a:lnTo>
                  <a:pt x="84" y="102"/>
                </a:lnTo>
                <a:lnTo>
                  <a:pt x="84" y="110"/>
                </a:lnTo>
                <a:lnTo>
                  <a:pt x="84" y="124"/>
                </a:lnTo>
                <a:lnTo>
                  <a:pt x="82" y="142"/>
                </a:lnTo>
                <a:lnTo>
                  <a:pt x="82" y="145"/>
                </a:lnTo>
                <a:lnTo>
                  <a:pt x="84" y="145"/>
                </a:lnTo>
                <a:lnTo>
                  <a:pt x="92" y="146"/>
                </a:lnTo>
                <a:lnTo>
                  <a:pt x="93" y="146"/>
                </a:lnTo>
                <a:lnTo>
                  <a:pt x="109" y="145"/>
                </a:lnTo>
                <a:lnTo>
                  <a:pt x="120" y="143"/>
                </a:lnTo>
                <a:lnTo>
                  <a:pt x="130" y="143"/>
                </a:lnTo>
                <a:lnTo>
                  <a:pt x="131" y="143"/>
                </a:lnTo>
                <a:close/>
                <a:moveTo>
                  <a:pt x="98" y="230"/>
                </a:moveTo>
                <a:lnTo>
                  <a:pt x="98" y="230"/>
                </a:lnTo>
                <a:lnTo>
                  <a:pt x="101" y="228"/>
                </a:lnTo>
                <a:lnTo>
                  <a:pt x="103" y="230"/>
                </a:lnTo>
                <a:lnTo>
                  <a:pt x="103" y="232"/>
                </a:lnTo>
                <a:lnTo>
                  <a:pt x="103" y="233"/>
                </a:lnTo>
                <a:lnTo>
                  <a:pt x="98" y="239"/>
                </a:lnTo>
                <a:lnTo>
                  <a:pt x="96" y="243"/>
                </a:lnTo>
                <a:lnTo>
                  <a:pt x="96" y="246"/>
                </a:lnTo>
                <a:lnTo>
                  <a:pt x="109" y="268"/>
                </a:lnTo>
                <a:lnTo>
                  <a:pt x="111" y="269"/>
                </a:lnTo>
                <a:lnTo>
                  <a:pt x="111" y="271"/>
                </a:lnTo>
                <a:lnTo>
                  <a:pt x="109" y="273"/>
                </a:lnTo>
                <a:lnTo>
                  <a:pt x="107" y="273"/>
                </a:lnTo>
                <a:lnTo>
                  <a:pt x="106" y="273"/>
                </a:lnTo>
                <a:lnTo>
                  <a:pt x="106" y="269"/>
                </a:lnTo>
                <a:lnTo>
                  <a:pt x="101" y="260"/>
                </a:lnTo>
                <a:lnTo>
                  <a:pt x="95" y="246"/>
                </a:lnTo>
                <a:lnTo>
                  <a:pt x="93" y="244"/>
                </a:lnTo>
                <a:lnTo>
                  <a:pt x="93" y="246"/>
                </a:lnTo>
                <a:lnTo>
                  <a:pt x="84" y="258"/>
                </a:lnTo>
                <a:lnTo>
                  <a:pt x="89" y="268"/>
                </a:lnTo>
                <a:lnTo>
                  <a:pt x="92" y="268"/>
                </a:lnTo>
                <a:lnTo>
                  <a:pt x="95" y="266"/>
                </a:lnTo>
                <a:lnTo>
                  <a:pt x="96" y="268"/>
                </a:lnTo>
                <a:lnTo>
                  <a:pt x="98" y="269"/>
                </a:lnTo>
                <a:lnTo>
                  <a:pt x="96" y="271"/>
                </a:lnTo>
                <a:lnTo>
                  <a:pt x="95" y="277"/>
                </a:lnTo>
                <a:lnTo>
                  <a:pt x="95" y="279"/>
                </a:lnTo>
                <a:lnTo>
                  <a:pt x="98" y="287"/>
                </a:lnTo>
                <a:lnTo>
                  <a:pt x="106" y="299"/>
                </a:lnTo>
                <a:lnTo>
                  <a:pt x="107" y="302"/>
                </a:lnTo>
                <a:lnTo>
                  <a:pt x="109" y="304"/>
                </a:lnTo>
                <a:lnTo>
                  <a:pt x="107" y="306"/>
                </a:lnTo>
                <a:lnTo>
                  <a:pt x="107" y="307"/>
                </a:lnTo>
                <a:lnTo>
                  <a:pt x="104" y="307"/>
                </a:lnTo>
                <a:lnTo>
                  <a:pt x="103" y="307"/>
                </a:lnTo>
                <a:lnTo>
                  <a:pt x="101" y="306"/>
                </a:lnTo>
                <a:lnTo>
                  <a:pt x="101" y="302"/>
                </a:lnTo>
                <a:lnTo>
                  <a:pt x="98" y="291"/>
                </a:lnTo>
                <a:lnTo>
                  <a:pt x="93" y="282"/>
                </a:lnTo>
                <a:lnTo>
                  <a:pt x="92" y="282"/>
                </a:lnTo>
                <a:lnTo>
                  <a:pt x="85" y="291"/>
                </a:lnTo>
                <a:lnTo>
                  <a:pt x="85" y="293"/>
                </a:lnTo>
                <a:lnTo>
                  <a:pt x="95" y="307"/>
                </a:lnTo>
                <a:lnTo>
                  <a:pt x="95" y="310"/>
                </a:lnTo>
                <a:lnTo>
                  <a:pt x="95" y="312"/>
                </a:lnTo>
                <a:lnTo>
                  <a:pt x="93" y="314"/>
                </a:lnTo>
                <a:lnTo>
                  <a:pt x="92" y="314"/>
                </a:lnTo>
                <a:lnTo>
                  <a:pt x="89" y="312"/>
                </a:lnTo>
                <a:lnTo>
                  <a:pt x="89" y="310"/>
                </a:lnTo>
                <a:lnTo>
                  <a:pt x="84" y="298"/>
                </a:lnTo>
                <a:lnTo>
                  <a:pt x="84" y="296"/>
                </a:lnTo>
                <a:lnTo>
                  <a:pt x="79" y="304"/>
                </a:lnTo>
                <a:lnTo>
                  <a:pt x="79" y="307"/>
                </a:lnTo>
                <a:lnTo>
                  <a:pt x="78" y="309"/>
                </a:lnTo>
                <a:lnTo>
                  <a:pt x="76" y="325"/>
                </a:lnTo>
                <a:lnTo>
                  <a:pt x="79" y="326"/>
                </a:lnTo>
                <a:lnTo>
                  <a:pt x="79" y="328"/>
                </a:lnTo>
                <a:lnTo>
                  <a:pt x="79" y="331"/>
                </a:lnTo>
                <a:lnTo>
                  <a:pt x="81" y="336"/>
                </a:lnTo>
                <a:lnTo>
                  <a:pt x="93" y="361"/>
                </a:lnTo>
                <a:lnTo>
                  <a:pt x="100" y="372"/>
                </a:lnTo>
                <a:lnTo>
                  <a:pt x="100" y="373"/>
                </a:lnTo>
                <a:lnTo>
                  <a:pt x="100" y="377"/>
                </a:lnTo>
                <a:lnTo>
                  <a:pt x="101" y="377"/>
                </a:lnTo>
                <a:lnTo>
                  <a:pt x="101" y="378"/>
                </a:lnTo>
                <a:lnTo>
                  <a:pt x="101" y="380"/>
                </a:lnTo>
                <a:lnTo>
                  <a:pt x="100" y="383"/>
                </a:lnTo>
                <a:lnTo>
                  <a:pt x="101" y="385"/>
                </a:lnTo>
                <a:lnTo>
                  <a:pt x="103" y="386"/>
                </a:lnTo>
                <a:lnTo>
                  <a:pt x="103" y="388"/>
                </a:lnTo>
                <a:lnTo>
                  <a:pt x="104" y="391"/>
                </a:lnTo>
                <a:lnTo>
                  <a:pt x="107" y="394"/>
                </a:lnTo>
                <a:lnTo>
                  <a:pt x="111" y="389"/>
                </a:lnTo>
                <a:lnTo>
                  <a:pt x="112" y="383"/>
                </a:lnTo>
                <a:lnTo>
                  <a:pt x="114" y="381"/>
                </a:lnTo>
                <a:lnTo>
                  <a:pt x="115" y="381"/>
                </a:lnTo>
                <a:lnTo>
                  <a:pt x="111" y="373"/>
                </a:lnTo>
                <a:lnTo>
                  <a:pt x="106" y="361"/>
                </a:lnTo>
                <a:lnTo>
                  <a:pt x="98" y="348"/>
                </a:lnTo>
                <a:lnTo>
                  <a:pt x="89" y="334"/>
                </a:lnTo>
                <a:lnTo>
                  <a:pt x="85" y="328"/>
                </a:lnTo>
                <a:lnTo>
                  <a:pt x="84" y="325"/>
                </a:lnTo>
                <a:lnTo>
                  <a:pt x="81" y="321"/>
                </a:lnTo>
                <a:lnTo>
                  <a:pt x="81" y="320"/>
                </a:lnTo>
                <a:lnTo>
                  <a:pt x="81" y="318"/>
                </a:lnTo>
                <a:lnTo>
                  <a:pt x="84" y="317"/>
                </a:lnTo>
                <a:lnTo>
                  <a:pt x="85" y="317"/>
                </a:lnTo>
                <a:lnTo>
                  <a:pt x="87" y="317"/>
                </a:lnTo>
                <a:lnTo>
                  <a:pt x="87" y="318"/>
                </a:lnTo>
                <a:lnTo>
                  <a:pt x="89" y="325"/>
                </a:lnTo>
                <a:lnTo>
                  <a:pt x="92" y="331"/>
                </a:lnTo>
                <a:lnTo>
                  <a:pt x="96" y="339"/>
                </a:lnTo>
                <a:lnTo>
                  <a:pt x="96" y="336"/>
                </a:lnTo>
                <a:lnTo>
                  <a:pt x="96" y="334"/>
                </a:lnTo>
                <a:lnTo>
                  <a:pt x="98" y="334"/>
                </a:lnTo>
                <a:lnTo>
                  <a:pt x="98" y="340"/>
                </a:lnTo>
                <a:lnTo>
                  <a:pt x="101" y="345"/>
                </a:lnTo>
                <a:lnTo>
                  <a:pt x="107" y="359"/>
                </a:lnTo>
                <a:lnTo>
                  <a:pt x="120" y="385"/>
                </a:lnTo>
                <a:lnTo>
                  <a:pt x="125" y="392"/>
                </a:lnTo>
                <a:lnTo>
                  <a:pt x="125" y="394"/>
                </a:lnTo>
                <a:lnTo>
                  <a:pt x="126" y="391"/>
                </a:lnTo>
                <a:lnTo>
                  <a:pt x="126" y="388"/>
                </a:lnTo>
                <a:lnTo>
                  <a:pt x="128" y="386"/>
                </a:lnTo>
                <a:lnTo>
                  <a:pt x="131" y="388"/>
                </a:lnTo>
                <a:lnTo>
                  <a:pt x="131" y="389"/>
                </a:lnTo>
                <a:lnTo>
                  <a:pt x="126" y="394"/>
                </a:lnTo>
                <a:lnTo>
                  <a:pt x="126" y="396"/>
                </a:lnTo>
                <a:lnTo>
                  <a:pt x="141" y="397"/>
                </a:lnTo>
                <a:lnTo>
                  <a:pt x="144" y="392"/>
                </a:lnTo>
                <a:lnTo>
                  <a:pt x="144" y="389"/>
                </a:lnTo>
                <a:lnTo>
                  <a:pt x="145" y="386"/>
                </a:lnTo>
                <a:lnTo>
                  <a:pt x="147" y="385"/>
                </a:lnTo>
                <a:lnTo>
                  <a:pt x="149" y="385"/>
                </a:lnTo>
                <a:lnTo>
                  <a:pt x="141" y="370"/>
                </a:lnTo>
                <a:lnTo>
                  <a:pt x="137" y="364"/>
                </a:lnTo>
                <a:lnTo>
                  <a:pt x="137" y="362"/>
                </a:lnTo>
                <a:lnTo>
                  <a:pt x="139" y="361"/>
                </a:lnTo>
                <a:lnTo>
                  <a:pt x="141" y="361"/>
                </a:lnTo>
                <a:lnTo>
                  <a:pt x="142" y="361"/>
                </a:lnTo>
                <a:lnTo>
                  <a:pt x="144" y="361"/>
                </a:lnTo>
                <a:lnTo>
                  <a:pt x="144" y="362"/>
                </a:lnTo>
                <a:lnTo>
                  <a:pt x="144" y="369"/>
                </a:lnTo>
                <a:lnTo>
                  <a:pt x="145" y="373"/>
                </a:lnTo>
                <a:lnTo>
                  <a:pt x="152" y="385"/>
                </a:lnTo>
                <a:lnTo>
                  <a:pt x="156" y="396"/>
                </a:lnTo>
                <a:lnTo>
                  <a:pt x="160" y="397"/>
                </a:lnTo>
                <a:lnTo>
                  <a:pt x="161" y="399"/>
                </a:lnTo>
                <a:lnTo>
                  <a:pt x="172" y="400"/>
                </a:lnTo>
                <a:lnTo>
                  <a:pt x="174" y="400"/>
                </a:lnTo>
                <a:lnTo>
                  <a:pt x="172" y="391"/>
                </a:lnTo>
                <a:lnTo>
                  <a:pt x="171" y="388"/>
                </a:lnTo>
                <a:lnTo>
                  <a:pt x="171" y="386"/>
                </a:lnTo>
                <a:lnTo>
                  <a:pt x="172" y="385"/>
                </a:lnTo>
                <a:lnTo>
                  <a:pt x="174" y="386"/>
                </a:lnTo>
                <a:lnTo>
                  <a:pt x="175" y="386"/>
                </a:lnTo>
                <a:lnTo>
                  <a:pt x="175" y="388"/>
                </a:lnTo>
                <a:lnTo>
                  <a:pt x="174" y="392"/>
                </a:lnTo>
                <a:lnTo>
                  <a:pt x="175" y="399"/>
                </a:lnTo>
                <a:lnTo>
                  <a:pt x="177" y="400"/>
                </a:lnTo>
                <a:lnTo>
                  <a:pt x="178" y="402"/>
                </a:lnTo>
                <a:lnTo>
                  <a:pt x="180" y="397"/>
                </a:lnTo>
                <a:lnTo>
                  <a:pt x="180" y="394"/>
                </a:lnTo>
                <a:lnTo>
                  <a:pt x="180" y="392"/>
                </a:lnTo>
                <a:lnTo>
                  <a:pt x="182" y="392"/>
                </a:lnTo>
                <a:lnTo>
                  <a:pt x="182" y="394"/>
                </a:lnTo>
                <a:lnTo>
                  <a:pt x="182" y="397"/>
                </a:lnTo>
                <a:lnTo>
                  <a:pt x="180" y="402"/>
                </a:lnTo>
                <a:lnTo>
                  <a:pt x="193" y="403"/>
                </a:lnTo>
                <a:lnTo>
                  <a:pt x="193" y="402"/>
                </a:lnTo>
                <a:lnTo>
                  <a:pt x="190" y="396"/>
                </a:lnTo>
                <a:lnTo>
                  <a:pt x="188" y="389"/>
                </a:lnTo>
                <a:lnTo>
                  <a:pt x="186" y="388"/>
                </a:lnTo>
                <a:lnTo>
                  <a:pt x="186" y="386"/>
                </a:lnTo>
                <a:lnTo>
                  <a:pt x="186" y="385"/>
                </a:lnTo>
                <a:lnTo>
                  <a:pt x="188" y="385"/>
                </a:lnTo>
                <a:lnTo>
                  <a:pt x="188" y="383"/>
                </a:lnTo>
                <a:lnTo>
                  <a:pt x="183" y="373"/>
                </a:lnTo>
                <a:lnTo>
                  <a:pt x="180" y="369"/>
                </a:lnTo>
                <a:lnTo>
                  <a:pt x="178" y="366"/>
                </a:lnTo>
                <a:lnTo>
                  <a:pt x="182" y="364"/>
                </a:lnTo>
                <a:lnTo>
                  <a:pt x="185" y="364"/>
                </a:lnTo>
                <a:lnTo>
                  <a:pt x="185" y="366"/>
                </a:lnTo>
                <a:lnTo>
                  <a:pt x="185" y="367"/>
                </a:lnTo>
                <a:lnTo>
                  <a:pt x="185" y="370"/>
                </a:lnTo>
                <a:lnTo>
                  <a:pt x="186" y="373"/>
                </a:lnTo>
                <a:lnTo>
                  <a:pt x="190" y="378"/>
                </a:lnTo>
                <a:lnTo>
                  <a:pt x="201" y="397"/>
                </a:lnTo>
                <a:lnTo>
                  <a:pt x="202" y="397"/>
                </a:lnTo>
                <a:lnTo>
                  <a:pt x="202" y="396"/>
                </a:lnTo>
                <a:lnTo>
                  <a:pt x="202" y="394"/>
                </a:lnTo>
                <a:lnTo>
                  <a:pt x="205" y="396"/>
                </a:lnTo>
                <a:lnTo>
                  <a:pt x="204" y="397"/>
                </a:lnTo>
                <a:lnTo>
                  <a:pt x="204" y="399"/>
                </a:lnTo>
                <a:lnTo>
                  <a:pt x="205" y="403"/>
                </a:lnTo>
                <a:lnTo>
                  <a:pt x="215" y="403"/>
                </a:lnTo>
                <a:lnTo>
                  <a:pt x="219" y="394"/>
                </a:lnTo>
                <a:lnTo>
                  <a:pt x="204" y="367"/>
                </a:lnTo>
                <a:lnTo>
                  <a:pt x="202" y="366"/>
                </a:lnTo>
                <a:lnTo>
                  <a:pt x="196" y="366"/>
                </a:lnTo>
                <a:lnTo>
                  <a:pt x="190" y="364"/>
                </a:lnTo>
                <a:lnTo>
                  <a:pt x="186" y="362"/>
                </a:lnTo>
                <a:lnTo>
                  <a:pt x="185" y="359"/>
                </a:lnTo>
                <a:lnTo>
                  <a:pt x="183" y="350"/>
                </a:lnTo>
                <a:lnTo>
                  <a:pt x="182" y="328"/>
                </a:lnTo>
                <a:lnTo>
                  <a:pt x="178" y="310"/>
                </a:lnTo>
                <a:lnTo>
                  <a:pt x="178" y="309"/>
                </a:lnTo>
                <a:lnTo>
                  <a:pt x="172" y="309"/>
                </a:lnTo>
                <a:lnTo>
                  <a:pt x="155" y="310"/>
                </a:lnTo>
                <a:lnTo>
                  <a:pt x="126" y="310"/>
                </a:lnTo>
                <a:lnTo>
                  <a:pt x="125" y="310"/>
                </a:lnTo>
                <a:lnTo>
                  <a:pt x="122" y="309"/>
                </a:lnTo>
                <a:lnTo>
                  <a:pt x="120" y="306"/>
                </a:lnTo>
                <a:lnTo>
                  <a:pt x="120" y="301"/>
                </a:lnTo>
                <a:lnTo>
                  <a:pt x="119" y="301"/>
                </a:lnTo>
                <a:lnTo>
                  <a:pt x="117" y="302"/>
                </a:lnTo>
                <a:lnTo>
                  <a:pt x="117" y="306"/>
                </a:lnTo>
                <a:lnTo>
                  <a:pt x="115" y="307"/>
                </a:lnTo>
                <a:lnTo>
                  <a:pt x="114" y="307"/>
                </a:lnTo>
                <a:lnTo>
                  <a:pt x="112" y="306"/>
                </a:lnTo>
                <a:lnTo>
                  <a:pt x="112" y="302"/>
                </a:lnTo>
                <a:lnTo>
                  <a:pt x="112" y="268"/>
                </a:lnTo>
                <a:lnTo>
                  <a:pt x="114" y="249"/>
                </a:lnTo>
                <a:lnTo>
                  <a:pt x="114" y="243"/>
                </a:lnTo>
                <a:lnTo>
                  <a:pt x="112" y="239"/>
                </a:lnTo>
                <a:lnTo>
                  <a:pt x="114" y="238"/>
                </a:lnTo>
                <a:lnTo>
                  <a:pt x="115" y="238"/>
                </a:lnTo>
                <a:lnTo>
                  <a:pt x="119" y="235"/>
                </a:lnTo>
                <a:lnTo>
                  <a:pt x="119" y="233"/>
                </a:lnTo>
                <a:lnTo>
                  <a:pt x="114" y="227"/>
                </a:lnTo>
                <a:lnTo>
                  <a:pt x="109" y="222"/>
                </a:lnTo>
                <a:lnTo>
                  <a:pt x="107" y="220"/>
                </a:lnTo>
                <a:lnTo>
                  <a:pt x="106" y="217"/>
                </a:lnTo>
                <a:lnTo>
                  <a:pt x="107" y="216"/>
                </a:lnTo>
                <a:lnTo>
                  <a:pt x="109" y="214"/>
                </a:lnTo>
                <a:lnTo>
                  <a:pt x="112" y="206"/>
                </a:lnTo>
                <a:lnTo>
                  <a:pt x="112" y="205"/>
                </a:lnTo>
                <a:lnTo>
                  <a:pt x="106" y="194"/>
                </a:lnTo>
                <a:lnTo>
                  <a:pt x="103" y="192"/>
                </a:lnTo>
                <a:lnTo>
                  <a:pt x="101" y="198"/>
                </a:lnTo>
                <a:lnTo>
                  <a:pt x="103" y="197"/>
                </a:lnTo>
                <a:lnTo>
                  <a:pt x="104" y="197"/>
                </a:lnTo>
                <a:lnTo>
                  <a:pt x="106" y="198"/>
                </a:lnTo>
                <a:lnTo>
                  <a:pt x="106" y="202"/>
                </a:lnTo>
                <a:lnTo>
                  <a:pt x="104" y="203"/>
                </a:lnTo>
                <a:lnTo>
                  <a:pt x="100" y="208"/>
                </a:lnTo>
                <a:lnTo>
                  <a:pt x="98" y="211"/>
                </a:lnTo>
                <a:lnTo>
                  <a:pt x="103" y="217"/>
                </a:lnTo>
                <a:lnTo>
                  <a:pt x="109" y="222"/>
                </a:lnTo>
                <a:lnTo>
                  <a:pt x="111" y="225"/>
                </a:lnTo>
                <a:lnTo>
                  <a:pt x="109" y="227"/>
                </a:lnTo>
                <a:lnTo>
                  <a:pt x="107" y="227"/>
                </a:lnTo>
                <a:lnTo>
                  <a:pt x="106" y="227"/>
                </a:lnTo>
                <a:lnTo>
                  <a:pt x="104" y="225"/>
                </a:lnTo>
                <a:lnTo>
                  <a:pt x="101" y="219"/>
                </a:lnTo>
                <a:lnTo>
                  <a:pt x="96" y="213"/>
                </a:lnTo>
                <a:lnTo>
                  <a:pt x="89" y="222"/>
                </a:lnTo>
                <a:lnTo>
                  <a:pt x="95" y="228"/>
                </a:lnTo>
                <a:lnTo>
                  <a:pt x="98" y="230"/>
                </a:lnTo>
                <a:close/>
                <a:moveTo>
                  <a:pt x="317" y="162"/>
                </a:moveTo>
                <a:lnTo>
                  <a:pt x="317" y="162"/>
                </a:lnTo>
                <a:lnTo>
                  <a:pt x="316" y="162"/>
                </a:lnTo>
                <a:lnTo>
                  <a:pt x="314" y="162"/>
                </a:lnTo>
                <a:lnTo>
                  <a:pt x="313" y="167"/>
                </a:lnTo>
                <a:lnTo>
                  <a:pt x="302" y="184"/>
                </a:lnTo>
                <a:lnTo>
                  <a:pt x="295" y="195"/>
                </a:lnTo>
                <a:lnTo>
                  <a:pt x="295" y="197"/>
                </a:lnTo>
                <a:lnTo>
                  <a:pt x="294" y="198"/>
                </a:lnTo>
                <a:lnTo>
                  <a:pt x="294" y="200"/>
                </a:lnTo>
                <a:lnTo>
                  <a:pt x="292" y="213"/>
                </a:lnTo>
                <a:lnTo>
                  <a:pt x="292" y="216"/>
                </a:lnTo>
                <a:lnTo>
                  <a:pt x="290" y="216"/>
                </a:lnTo>
                <a:lnTo>
                  <a:pt x="289" y="214"/>
                </a:lnTo>
                <a:lnTo>
                  <a:pt x="289" y="213"/>
                </a:lnTo>
                <a:lnTo>
                  <a:pt x="292" y="200"/>
                </a:lnTo>
                <a:lnTo>
                  <a:pt x="290" y="198"/>
                </a:lnTo>
                <a:lnTo>
                  <a:pt x="290" y="197"/>
                </a:lnTo>
                <a:lnTo>
                  <a:pt x="292" y="195"/>
                </a:lnTo>
                <a:lnTo>
                  <a:pt x="292" y="191"/>
                </a:lnTo>
                <a:lnTo>
                  <a:pt x="295" y="181"/>
                </a:lnTo>
                <a:lnTo>
                  <a:pt x="297" y="181"/>
                </a:lnTo>
                <a:lnTo>
                  <a:pt x="298" y="183"/>
                </a:lnTo>
                <a:lnTo>
                  <a:pt x="297" y="184"/>
                </a:lnTo>
                <a:lnTo>
                  <a:pt x="295" y="184"/>
                </a:lnTo>
                <a:lnTo>
                  <a:pt x="295" y="189"/>
                </a:lnTo>
                <a:lnTo>
                  <a:pt x="309" y="167"/>
                </a:lnTo>
                <a:lnTo>
                  <a:pt x="308" y="165"/>
                </a:lnTo>
                <a:lnTo>
                  <a:pt x="308" y="164"/>
                </a:lnTo>
                <a:lnTo>
                  <a:pt x="309" y="161"/>
                </a:lnTo>
                <a:lnTo>
                  <a:pt x="311" y="159"/>
                </a:lnTo>
                <a:lnTo>
                  <a:pt x="306" y="159"/>
                </a:lnTo>
                <a:lnTo>
                  <a:pt x="303" y="165"/>
                </a:lnTo>
                <a:lnTo>
                  <a:pt x="302" y="173"/>
                </a:lnTo>
                <a:lnTo>
                  <a:pt x="302" y="175"/>
                </a:lnTo>
                <a:lnTo>
                  <a:pt x="300" y="176"/>
                </a:lnTo>
                <a:lnTo>
                  <a:pt x="298" y="176"/>
                </a:lnTo>
                <a:lnTo>
                  <a:pt x="298" y="175"/>
                </a:lnTo>
                <a:lnTo>
                  <a:pt x="297" y="173"/>
                </a:lnTo>
                <a:lnTo>
                  <a:pt x="298" y="173"/>
                </a:lnTo>
                <a:lnTo>
                  <a:pt x="302" y="167"/>
                </a:lnTo>
                <a:lnTo>
                  <a:pt x="305" y="159"/>
                </a:lnTo>
                <a:lnTo>
                  <a:pt x="303" y="159"/>
                </a:lnTo>
                <a:lnTo>
                  <a:pt x="302" y="159"/>
                </a:lnTo>
                <a:lnTo>
                  <a:pt x="300" y="162"/>
                </a:lnTo>
                <a:lnTo>
                  <a:pt x="298" y="168"/>
                </a:lnTo>
                <a:lnTo>
                  <a:pt x="297" y="170"/>
                </a:lnTo>
                <a:lnTo>
                  <a:pt x="295" y="170"/>
                </a:lnTo>
                <a:lnTo>
                  <a:pt x="294" y="172"/>
                </a:lnTo>
                <a:lnTo>
                  <a:pt x="290" y="178"/>
                </a:lnTo>
                <a:lnTo>
                  <a:pt x="289" y="184"/>
                </a:lnTo>
                <a:lnTo>
                  <a:pt x="287" y="189"/>
                </a:lnTo>
                <a:lnTo>
                  <a:pt x="286" y="191"/>
                </a:lnTo>
                <a:lnTo>
                  <a:pt x="284" y="191"/>
                </a:lnTo>
                <a:lnTo>
                  <a:pt x="283" y="189"/>
                </a:lnTo>
                <a:lnTo>
                  <a:pt x="284" y="187"/>
                </a:lnTo>
                <a:lnTo>
                  <a:pt x="292" y="172"/>
                </a:lnTo>
                <a:lnTo>
                  <a:pt x="289" y="172"/>
                </a:lnTo>
                <a:lnTo>
                  <a:pt x="287" y="175"/>
                </a:lnTo>
                <a:lnTo>
                  <a:pt x="286" y="176"/>
                </a:lnTo>
                <a:lnTo>
                  <a:pt x="284" y="178"/>
                </a:lnTo>
                <a:lnTo>
                  <a:pt x="279" y="184"/>
                </a:lnTo>
                <a:lnTo>
                  <a:pt x="278" y="186"/>
                </a:lnTo>
                <a:lnTo>
                  <a:pt x="273" y="205"/>
                </a:lnTo>
                <a:lnTo>
                  <a:pt x="273" y="217"/>
                </a:lnTo>
                <a:lnTo>
                  <a:pt x="272" y="219"/>
                </a:lnTo>
                <a:lnTo>
                  <a:pt x="270" y="217"/>
                </a:lnTo>
                <a:lnTo>
                  <a:pt x="270" y="216"/>
                </a:lnTo>
                <a:lnTo>
                  <a:pt x="275" y="195"/>
                </a:lnTo>
                <a:lnTo>
                  <a:pt x="275" y="189"/>
                </a:lnTo>
                <a:lnTo>
                  <a:pt x="270" y="198"/>
                </a:lnTo>
                <a:lnTo>
                  <a:pt x="270" y="200"/>
                </a:lnTo>
                <a:lnTo>
                  <a:pt x="268" y="202"/>
                </a:lnTo>
                <a:lnTo>
                  <a:pt x="267" y="202"/>
                </a:lnTo>
                <a:lnTo>
                  <a:pt x="265" y="200"/>
                </a:lnTo>
                <a:lnTo>
                  <a:pt x="265" y="198"/>
                </a:lnTo>
                <a:lnTo>
                  <a:pt x="275" y="184"/>
                </a:lnTo>
                <a:lnTo>
                  <a:pt x="276" y="181"/>
                </a:lnTo>
                <a:lnTo>
                  <a:pt x="278" y="178"/>
                </a:lnTo>
                <a:lnTo>
                  <a:pt x="279" y="176"/>
                </a:lnTo>
                <a:lnTo>
                  <a:pt x="281" y="178"/>
                </a:lnTo>
                <a:lnTo>
                  <a:pt x="286" y="170"/>
                </a:lnTo>
                <a:lnTo>
                  <a:pt x="284" y="170"/>
                </a:lnTo>
                <a:lnTo>
                  <a:pt x="283" y="168"/>
                </a:lnTo>
                <a:lnTo>
                  <a:pt x="284" y="167"/>
                </a:lnTo>
                <a:lnTo>
                  <a:pt x="286" y="162"/>
                </a:lnTo>
                <a:lnTo>
                  <a:pt x="278" y="164"/>
                </a:lnTo>
                <a:lnTo>
                  <a:pt x="275" y="168"/>
                </a:lnTo>
                <a:lnTo>
                  <a:pt x="276" y="170"/>
                </a:lnTo>
                <a:lnTo>
                  <a:pt x="278" y="172"/>
                </a:lnTo>
                <a:lnTo>
                  <a:pt x="276" y="173"/>
                </a:lnTo>
                <a:lnTo>
                  <a:pt x="276" y="175"/>
                </a:lnTo>
                <a:lnTo>
                  <a:pt x="273" y="175"/>
                </a:lnTo>
                <a:lnTo>
                  <a:pt x="273" y="173"/>
                </a:lnTo>
                <a:lnTo>
                  <a:pt x="272" y="176"/>
                </a:lnTo>
                <a:lnTo>
                  <a:pt x="270" y="178"/>
                </a:lnTo>
                <a:lnTo>
                  <a:pt x="268" y="178"/>
                </a:lnTo>
                <a:lnTo>
                  <a:pt x="268" y="175"/>
                </a:lnTo>
                <a:lnTo>
                  <a:pt x="270" y="173"/>
                </a:lnTo>
                <a:lnTo>
                  <a:pt x="268" y="170"/>
                </a:lnTo>
                <a:lnTo>
                  <a:pt x="270" y="167"/>
                </a:lnTo>
                <a:lnTo>
                  <a:pt x="267" y="162"/>
                </a:lnTo>
                <a:lnTo>
                  <a:pt x="264" y="172"/>
                </a:lnTo>
                <a:lnTo>
                  <a:pt x="262" y="172"/>
                </a:lnTo>
                <a:lnTo>
                  <a:pt x="264" y="173"/>
                </a:lnTo>
                <a:lnTo>
                  <a:pt x="262" y="175"/>
                </a:lnTo>
                <a:lnTo>
                  <a:pt x="262" y="176"/>
                </a:lnTo>
                <a:lnTo>
                  <a:pt x="259" y="186"/>
                </a:lnTo>
                <a:lnTo>
                  <a:pt x="257" y="198"/>
                </a:lnTo>
                <a:lnTo>
                  <a:pt x="256" y="211"/>
                </a:lnTo>
                <a:lnTo>
                  <a:pt x="256" y="216"/>
                </a:lnTo>
                <a:lnTo>
                  <a:pt x="256" y="217"/>
                </a:lnTo>
                <a:lnTo>
                  <a:pt x="253" y="217"/>
                </a:lnTo>
                <a:lnTo>
                  <a:pt x="253" y="220"/>
                </a:lnTo>
                <a:lnTo>
                  <a:pt x="253" y="224"/>
                </a:lnTo>
                <a:lnTo>
                  <a:pt x="257" y="225"/>
                </a:lnTo>
                <a:lnTo>
                  <a:pt x="272" y="227"/>
                </a:lnTo>
                <a:lnTo>
                  <a:pt x="284" y="227"/>
                </a:lnTo>
                <a:lnTo>
                  <a:pt x="306" y="225"/>
                </a:lnTo>
                <a:lnTo>
                  <a:pt x="308" y="225"/>
                </a:lnTo>
                <a:lnTo>
                  <a:pt x="311" y="227"/>
                </a:lnTo>
                <a:lnTo>
                  <a:pt x="313" y="228"/>
                </a:lnTo>
                <a:lnTo>
                  <a:pt x="313" y="232"/>
                </a:lnTo>
                <a:lnTo>
                  <a:pt x="316" y="233"/>
                </a:lnTo>
                <a:lnTo>
                  <a:pt x="317" y="233"/>
                </a:lnTo>
                <a:lnTo>
                  <a:pt x="319" y="236"/>
                </a:lnTo>
                <a:lnTo>
                  <a:pt x="319" y="241"/>
                </a:lnTo>
                <a:lnTo>
                  <a:pt x="319" y="254"/>
                </a:lnTo>
                <a:lnTo>
                  <a:pt x="320" y="268"/>
                </a:lnTo>
                <a:lnTo>
                  <a:pt x="322" y="277"/>
                </a:lnTo>
                <a:lnTo>
                  <a:pt x="324" y="287"/>
                </a:lnTo>
                <a:lnTo>
                  <a:pt x="324" y="290"/>
                </a:lnTo>
                <a:lnTo>
                  <a:pt x="322" y="293"/>
                </a:lnTo>
                <a:lnTo>
                  <a:pt x="327" y="288"/>
                </a:lnTo>
                <a:lnTo>
                  <a:pt x="330" y="284"/>
                </a:lnTo>
                <a:lnTo>
                  <a:pt x="328" y="282"/>
                </a:lnTo>
                <a:lnTo>
                  <a:pt x="327" y="279"/>
                </a:lnTo>
                <a:lnTo>
                  <a:pt x="328" y="277"/>
                </a:lnTo>
                <a:lnTo>
                  <a:pt x="330" y="276"/>
                </a:lnTo>
                <a:lnTo>
                  <a:pt x="332" y="276"/>
                </a:lnTo>
                <a:lnTo>
                  <a:pt x="333" y="277"/>
                </a:lnTo>
                <a:lnTo>
                  <a:pt x="335" y="277"/>
                </a:lnTo>
                <a:lnTo>
                  <a:pt x="338" y="276"/>
                </a:lnTo>
                <a:lnTo>
                  <a:pt x="338" y="273"/>
                </a:lnTo>
                <a:lnTo>
                  <a:pt x="338" y="271"/>
                </a:lnTo>
                <a:lnTo>
                  <a:pt x="339" y="271"/>
                </a:lnTo>
                <a:lnTo>
                  <a:pt x="339" y="268"/>
                </a:lnTo>
                <a:lnTo>
                  <a:pt x="339" y="252"/>
                </a:lnTo>
                <a:lnTo>
                  <a:pt x="339" y="249"/>
                </a:lnTo>
                <a:lnTo>
                  <a:pt x="336" y="247"/>
                </a:lnTo>
                <a:lnTo>
                  <a:pt x="335" y="247"/>
                </a:lnTo>
                <a:lnTo>
                  <a:pt x="333" y="244"/>
                </a:lnTo>
                <a:lnTo>
                  <a:pt x="327" y="238"/>
                </a:lnTo>
                <a:lnTo>
                  <a:pt x="327" y="236"/>
                </a:lnTo>
                <a:lnTo>
                  <a:pt x="327" y="233"/>
                </a:lnTo>
                <a:lnTo>
                  <a:pt x="328" y="232"/>
                </a:lnTo>
                <a:lnTo>
                  <a:pt x="332" y="232"/>
                </a:lnTo>
                <a:lnTo>
                  <a:pt x="333" y="233"/>
                </a:lnTo>
                <a:lnTo>
                  <a:pt x="333" y="235"/>
                </a:lnTo>
                <a:lnTo>
                  <a:pt x="335" y="239"/>
                </a:lnTo>
                <a:lnTo>
                  <a:pt x="338" y="235"/>
                </a:lnTo>
                <a:lnTo>
                  <a:pt x="338" y="227"/>
                </a:lnTo>
                <a:lnTo>
                  <a:pt x="336" y="227"/>
                </a:lnTo>
                <a:lnTo>
                  <a:pt x="332" y="228"/>
                </a:lnTo>
                <a:lnTo>
                  <a:pt x="330" y="228"/>
                </a:lnTo>
                <a:lnTo>
                  <a:pt x="328" y="227"/>
                </a:lnTo>
                <a:lnTo>
                  <a:pt x="328" y="225"/>
                </a:lnTo>
                <a:lnTo>
                  <a:pt x="330" y="224"/>
                </a:lnTo>
                <a:lnTo>
                  <a:pt x="332" y="222"/>
                </a:lnTo>
                <a:lnTo>
                  <a:pt x="336" y="216"/>
                </a:lnTo>
                <a:lnTo>
                  <a:pt x="335" y="214"/>
                </a:lnTo>
                <a:lnTo>
                  <a:pt x="336" y="213"/>
                </a:lnTo>
                <a:lnTo>
                  <a:pt x="333" y="213"/>
                </a:lnTo>
                <a:lnTo>
                  <a:pt x="330" y="213"/>
                </a:lnTo>
                <a:lnTo>
                  <a:pt x="327" y="211"/>
                </a:lnTo>
                <a:lnTo>
                  <a:pt x="327" y="208"/>
                </a:lnTo>
                <a:lnTo>
                  <a:pt x="328" y="205"/>
                </a:lnTo>
                <a:lnTo>
                  <a:pt x="332" y="202"/>
                </a:lnTo>
                <a:lnTo>
                  <a:pt x="330" y="198"/>
                </a:lnTo>
                <a:lnTo>
                  <a:pt x="327" y="194"/>
                </a:lnTo>
                <a:lnTo>
                  <a:pt x="327" y="192"/>
                </a:lnTo>
                <a:lnTo>
                  <a:pt x="328" y="191"/>
                </a:lnTo>
                <a:lnTo>
                  <a:pt x="332" y="191"/>
                </a:lnTo>
                <a:lnTo>
                  <a:pt x="333" y="191"/>
                </a:lnTo>
                <a:lnTo>
                  <a:pt x="335" y="192"/>
                </a:lnTo>
                <a:lnTo>
                  <a:pt x="335" y="194"/>
                </a:lnTo>
                <a:lnTo>
                  <a:pt x="335" y="195"/>
                </a:lnTo>
                <a:lnTo>
                  <a:pt x="335" y="197"/>
                </a:lnTo>
                <a:lnTo>
                  <a:pt x="339" y="192"/>
                </a:lnTo>
                <a:lnTo>
                  <a:pt x="341" y="191"/>
                </a:lnTo>
                <a:lnTo>
                  <a:pt x="341" y="184"/>
                </a:lnTo>
                <a:lnTo>
                  <a:pt x="343" y="176"/>
                </a:lnTo>
                <a:lnTo>
                  <a:pt x="343" y="175"/>
                </a:lnTo>
                <a:lnTo>
                  <a:pt x="346" y="176"/>
                </a:lnTo>
                <a:lnTo>
                  <a:pt x="346" y="178"/>
                </a:lnTo>
                <a:lnTo>
                  <a:pt x="344" y="178"/>
                </a:lnTo>
                <a:lnTo>
                  <a:pt x="344" y="179"/>
                </a:lnTo>
                <a:lnTo>
                  <a:pt x="343" y="186"/>
                </a:lnTo>
                <a:lnTo>
                  <a:pt x="343" y="191"/>
                </a:lnTo>
                <a:lnTo>
                  <a:pt x="349" y="184"/>
                </a:lnTo>
                <a:lnTo>
                  <a:pt x="355" y="179"/>
                </a:lnTo>
                <a:lnTo>
                  <a:pt x="347" y="172"/>
                </a:lnTo>
                <a:lnTo>
                  <a:pt x="339" y="167"/>
                </a:lnTo>
                <a:lnTo>
                  <a:pt x="338" y="170"/>
                </a:lnTo>
                <a:lnTo>
                  <a:pt x="336" y="173"/>
                </a:lnTo>
                <a:lnTo>
                  <a:pt x="330" y="183"/>
                </a:lnTo>
                <a:lnTo>
                  <a:pt x="327" y="194"/>
                </a:lnTo>
                <a:lnTo>
                  <a:pt x="325" y="195"/>
                </a:lnTo>
                <a:lnTo>
                  <a:pt x="325" y="197"/>
                </a:lnTo>
                <a:lnTo>
                  <a:pt x="324" y="211"/>
                </a:lnTo>
                <a:lnTo>
                  <a:pt x="324" y="213"/>
                </a:lnTo>
                <a:lnTo>
                  <a:pt x="322" y="214"/>
                </a:lnTo>
                <a:lnTo>
                  <a:pt x="320" y="213"/>
                </a:lnTo>
                <a:lnTo>
                  <a:pt x="322" y="211"/>
                </a:lnTo>
                <a:lnTo>
                  <a:pt x="324" y="197"/>
                </a:lnTo>
                <a:lnTo>
                  <a:pt x="324" y="195"/>
                </a:lnTo>
                <a:lnTo>
                  <a:pt x="322" y="194"/>
                </a:lnTo>
                <a:lnTo>
                  <a:pt x="324" y="192"/>
                </a:lnTo>
                <a:lnTo>
                  <a:pt x="324" y="189"/>
                </a:lnTo>
                <a:lnTo>
                  <a:pt x="325" y="178"/>
                </a:lnTo>
                <a:lnTo>
                  <a:pt x="325" y="176"/>
                </a:lnTo>
                <a:lnTo>
                  <a:pt x="327" y="176"/>
                </a:lnTo>
                <a:lnTo>
                  <a:pt x="328" y="176"/>
                </a:lnTo>
                <a:lnTo>
                  <a:pt x="327" y="179"/>
                </a:lnTo>
                <a:lnTo>
                  <a:pt x="327" y="181"/>
                </a:lnTo>
                <a:lnTo>
                  <a:pt x="325" y="187"/>
                </a:lnTo>
                <a:lnTo>
                  <a:pt x="327" y="184"/>
                </a:lnTo>
                <a:lnTo>
                  <a:pt x="335" y="172"/>
                </a:lnTo>
                <a:lnTo>
                  <a:pt x="336" y="168"/>
                </a:lnTo>
                <a:lnTo>
                  <a:pt x="336" y="165"/>
                </a:lnTo>
                <a:lnTo>
                  <a:pt x="336" y="167"/>
                </a:lnTo>
                <a:lnTo>
                  <a:pt x="335" y="168"/>
                </a:lnTo>
                <a:lnTo>
                  <a:pt x="333" y="168"/>
                </a:lnTo>
                <a:lnTo>
                  <a:pt x="333" y="167"/>
                </a:lnTo>
                <a:lnTo>
                  <a:pt x="335" y="164"/>
                </a:lnTo>
                <a:lnTo>
                  <a:pt x="333" y="162"/>
                </a:lnTo>
                <a:lnTo>
                  <a:pt x="335" y="161"/>
                </a:lnTo>
                <a:lnTo>
                  <a:pt x="336" y="157"/>
                </a:lnTo>
                <a:lnTo>
                  <a:pt x="332" y="157"/>
                </a:lnTo>
                <a:lnTo>
                  <a:pt x="327" y="157"/>
                </a:lnTo>
                <a:lnTo>
                  <a:pt x="327" y="161"/>
                </a:lnTo>
                <a:lnTo>
                  <a:pt x="327" y="164"/>
                </a:lnTo>
                <a:lnTo>
                  <a:pt x="325" y="165"/>
                </a:lnTo>
                <a:lnTo>
                  <a:pt x="324" y="165"/>
                </a:lnTo>
                <a:lnTo>
                  <a:pt x="322" y="164"/>
                </a:lnTo>
                <a:lnTo>
                  <a:pt x="322" y="162"/>
                </a:lnTo>
                <a:lnTo>
                  <a:pt x="324" y="157"/>
                </a:lnTo>
                <a:lnTo>
                  <a:pt x="320" y="157"/>
                </a:lnTo>
                <a:lnTo>
                  <a:pt x="319" y="159"/>
                </a:lnTo>
                <a:lnTo>
                  <a:pt x="317" y="168"/>
                </a:lnTo>
                <a:lnTo>
                  <a:pt x="316" y="170"/>
                </a:lnTo>
                <a:lnTo>
                  <a:pt x="314" y="172"/>
                </a:lnTo>
                <a:lnTo>
                  <a:pt x="314" y="168"/>
                </a:lnTo>
                <a:lnTo>
                  <a:pt x="314" y="167"/>
                </a:lnTo>
                <a:lnTo>
                  <a:pt x="317" y="162"/>
                </a:lnTo>
                <a:close/>
                <a:moveTo>
                  <a:pt x="248" y="162"/>
                </a:moveTo>
                <a:lnTo>
                  <a:pt x="248" y="162"/>
                </a:lnTo>
                <a:lnTo>
                  <a:pt x="251" y="165"/>
                </a:lnTo>
                <a:lnTo>
                  <a:pt x="253" y="167"/>
                </a:lnTo>
                <a:lnTo>
                  <a:pt x="251" y="170"/>
                </a:lnTo>
                <a:lnTo>
                  <a:pt x="249" y="170"/>
                </a:lnTo>
                <a:lnTo>
                  <a:pt x="246" y="168"/>
                </a:lnTo>
                <a:lnTo>
                  <a:pt x="245" y="167"/>
                </a:lnTo>
                <a:lnTo>
                  <a:pt x="243" y="164"/>
                </a:lnTo>
                <a:lnTo>
                  <a:pt x="238" y="156"/>
                </a:lnTo>
                <a:lnTo>
                  <a:pt x="235" y="156"/>
                </a:lnTo>
                <a:lnTo>
                  <a:pt x="234" y="154"/>
                </a:lnTo>
                <a:lnTo>
                  <a:pt x="232" y="154"/>
                </a:lnTo>
                <a:lnTo>
                  <a:pt x="232" y="153"/>
                </a:lnTo>
                <a:lnTo>
                  <a:pt x="232" y="151"/>
                </a:lnTo>
                <a:lnTo>
                  <a:pt x="232" y="149"/>
                </a:lnTo>
                <a:lnTo>
                  <a:pt x="232" y="148"/>
                </a:lnTo>
                <a:lnTo>
                  <a:pt x="223" y="137"/>
                </a:lnTo>
                <a:lnTo>
                  <a:pt x="223" y="135"/>
                </a:lnTo>
                <a:lnTo>
                  <a:pt x="221" y="137"/>
                </a:lnTo>
                <a:lnTo>
                  <a:pt x="223" y="140"/>
                </a:lnTo>
                <a:lnTo>
                  <a:pt x="223" y="142"/>
                </a:lnTo>
                <a:lnTo>
                  <a:pt x="223" y="143"/>
                </a:lnTo>
                <a:lnTo>
                  <a:pt x="221" y="145"/>
                </a:lnTo>
                <a:lnTo>
                  <a:pt x="219" y="143"/>
                </a:lnTo>
                <a:lnTo>
                  <a:pt x="219" y="145"/>
                </a:lnTo>
                <a:lnTo>
                  <a:pt x="218" y="156"/>
                </a:lnTo>
                <a:lnTo>
                  <a:pt x="218" y="157"/>
                </a:lnTo>
                <a:lnTo>
                  <a:pt x="215" y="159"/>
                </a:lnTo>
                <a:lnTo>
                  <a:pt x="215" y="157"/>
                </a:lnTo>
                <a:lnTo>
                  <a:pt x="213" y="156"/>
                </a:lnTo>
                <a:lnTo>
                  <a:pt x="215" y="153"/>
                </a:lnTo>
                <a:lnTo>
                  <a:pt x="218" y="142"/>
                </a:lnTo>
                <a:lnTo>
                  <a:pt x="218" y="140"/>
                </a:lnTo>
                <a:lnTo>
                  <a:pt x="216" y="134"/>
                </a:lnTo>
                <a:lnTo>
                  <a:pt x="213" y="132"/>
                </a:lnTo>
                <a:lnTo>
                  <a:pt x="212" y="131"/>
                </a:lnTo>
                <a:lnTo>
                  <a:pt x="210" y="132"/>
                </a:lnTo>
                <a:lnTo>
                  <a:pt x="208" y="142"/>
                </a:lnTo>
                <a:lnTo>
                  <a:pt x="207" y="145"/>
                </a:lnTo>
                <a:lnTo>
                  <a:pt x="207" y="151"/>
                </a:lnTo>
                <a:lnTo>
                  <a:pt x="207" y="154"/>
                </a:lnTo>
                <a:lnTo>
                  <a:pt x="207" y="156"/>
                </a:lnTo>
                <a:lnTo>
                  <a:pt x="215" y="164"/>
                </a:lnTo>
                <a:lnTo>
                  <a:pt x="219" y="170"/>
                </a:lnTo>
                <a:lnTo>
                  <a:pt x="221" y="173"/>
                </a:lnTo>
                <a:lnTo>
                  <a:pt x="218" y="175"/>
                </a:lnTo>
                <a:lnTo>
                  <a:pt x="216" y="175"/>
                </a:lnTo>
                <a:lnTo>
                  <a:pt x="215" y="172"/>
                </a:lnTo>
                <a:lnTo>
                  <a:pt x="210" y="164"/>
                </a:lnTo>
                <a:lnTo>
                  <a:pt x="205" y="157"/>
                </a:lnTo>
                <a:lnTo>
                  <a:pt x="201" y="151"/>
                </a:lnTo>
                <a:lnTo>
                  <a:pt x="194" y="145"/>
                </a:lnTo>
                <a:lnTo>
                  <a:pt x="194" y="143"/>
                </a:lnTo>
                <a:lnTo>
                  <a:pt x="193" y="148"/>
                </a:lnTo>
                <a:lnTo>
                  <a:pt x="190" y="156"/>
                </a:lnTo>
                <a:lnTo>
                  <a:pt x="190" y="157"/>
                </a:lnTo>
                <a:lnTo>
                  <a:pt x="188" y="157"/>
                </a:lnTo>
                <a:lnTo>
                  <a:pt x="186" y="157"/>
                </a:lnTo>
                <a:lnTo>
                  <a:pt x="186" y="164"/>
                </a:lnTo>
                <a:lnTo>
                  <a:pt x="193" y="168"/>
                </a:lnTo>
                <a:lnTo>
                  <a:pt x="194" y="172"/>
                </a:lnTo>
                <a:lnTo>
                  <a:pt x="193" y="173"/>
                </a:lnTo>
                <a:lnTo>
                  <a:pt x="191" y="173"/>
                </a:lnTo>
                <a:lnTo>
                  <a:pt x="190" y="173"/>
                </a:lnTo>
                <a:lnTo>
                  <a:pt x="188" y="172"/>
                </a:lnTo>
                <a:lnTo>
                  <a:pt x="186" y="167"/>
                </a:lnTo>
                <a:lnTo>
                  <a:pt x="185" y="167"/>
                </a:lnTo>
                <a:lnTo>
                  <a:pt x="185" y="165"/>
                </a:lnTo>
                <a:lnTo>
                  <a:pt x="183" y="164"/>
                </a:lnTo>
                <a:lnTo>
                  <a:pt x="180" y="159"/>
                </a:lnTo>
                <a:lnTo>
                  <a:pt x="175" y="153"/>
                </a:lnTo>
                <a:lnTo>
                  <a:pt x="169" y="145"/>
                </a:lnTo>
                <a:lnTo>
                  <a:pt x="167" y="143"/>
                </a:lnTo>
                <a:lnTo>
                  <a:pt x="164" y="142"/>
                </a:lnTo>
                <a:lnTo>
                  <a:pt x="161" y="146"/>
                </a:lnTo>
                <a:lnTo>
                  <a:pt x="160" y="151"/>
                </a:lnTo>
                <a:lnTo>
                  <a:pt x="161" y="153"/>
                </a:lnTo>
                <a:lnTo>
                  <a:pt x="163" y="154"/>
                </a:lnTo>
                <a:lnTo>
                  <a:pt x="161" y="156"/>
                </a:lnTo>
                <a:lnTo>
                  <a:pt x="158" y="157"/>
                </a:lnTo>
                <a:lnTo>
                  <a:pt x="158" y="164"/>
                </a:lnTo>
                <a:lnTo>
                  <a:pt x="156" y="170"/>
                </a:lnTo>
                <a:lnTo>
                  <a:pt x="155" y="176"/>
                </a:lnTo>
                <a:lnTo>
                  <a:pt x="155" y="179"/>
                </a:lnTo>
                <a:lnTo>
                  <a:pt x="156" y="181"/>
                </a:lnTo>
                <a:lnTo>
                  <a:pt x="158" y="183"/>
                </a:lnTo>
                <a:lnTo>
                  <a:pt x="156" y="184"/>
                </a:lnTo>
                <a:lnTo>
                  <a:pt x="155" y="186"/>
                </a:lnTo>
                <a:lnTo>
                  <a:pt x="153" y="200"/>
                </a:lnTo>
                <a:lnTo>
                  <a:pt x="155" y="203"/>
                </a:lnTo>
                <a:lnTo>
                  <a:pt x="158" y="206"/>
                </a:lnTo>
                <a:lnTo>
                  <a:pt x="160" y="208"/>
                </a:lnTo>
                <a:lnTo>
                  <a:pt x="158" y="209"/>
                </a:lnTo>
                <a:lnTo>
                  <a:pt x="156" y="208"/>
                </a:lnTo>
                <a:lnTo>
                  <a:pt x="155" y="205"/>
                </a:lnTo>
                <a:lnTo>
                  <a:pt x="153" y="206"/>
                </a:lnTo>
                <a:lnTo>
                  <a:pt x="153" y="208"/>
                </a:lnTo>
                <a:lnTo>
                  <a:pt x="150" y="208"/>
                </a:lnTo>
                <a:lnTo>
                  <a:pt x="150" y="206"/>
                </a:lnTo>
                <a:lnTo>
                  <a:pt x="152" y="202"/>
                </a:lnTo>
                <a:lnTo>
                  <a:pt x="150" y="198"/>
                </a:lnTo>
                <a:lnTo>
                  <a:pt x="149" y="194"/>
                </a:lnTo>
                <a:lnTo>
                  <a:pt x="149" y="191"/>
                </a:lnTo>
                <a:lnTo>
                  <a:pt x="149" y="189"/>
                </a:lnTo>
                <a:lnTo>
                  <a:pt x="150" y="187"/>
                </a:lnTo>
                <a:lnTo>
                  <a:pt x="150" y="189"/>
                </a:lnTo>
                <a:lnTo>
                  <a:pt x="150" y="191"/>
                </a:lnTo>
                <a:lnTo>
                  <a:pt x="150" y="194"/>
                </a:lnTo>
                <a:lnTo>
                  <a:pt x="152" y="197"/>
                </a:lnTo>
                <a:lnTo>
                  <a:pt x="153" y="183"/>
                </a:lnTo>
                <a:lnTo>
                  <a:pt x="152" y="181"/>
                </a:lnTo>
                <a:lnTo>
                  <a:pt x="152" y="178"/>
                </a:lnTo>
                <a:lnTo>
                  <a:pt x="152" y="176"/>
                </a:lnTo>
                <a:lnTo>
                  <a:pt x="155" y="168"/>
                </a:lnTo>
                <a:lnTo>
                  <a:pt x="145" y="165"/>
                </a:lnTo>
                <a:lnTo>
                  <a:pt x="145" y="167"/>
                </a:lnTo>
                <a:lnTo>
                  <a:pt x="144" y="173"/>
                </a:lnTo>
                <a:lnTo>
                  <a:pt x="144" y="178"/>
                </a:lnTo>
                <a:lnTo>
                  <a:pt x="144" y="181"/>
                </a:lnTo>
                <a:lnTo>
                  <a:pt x="142" y="183"/>
                </a:lnTo>
                <a:lnTo>
                  <a:pt x="141" y="186"/>
                </a:lnTo>
                <a:lnTo>
                  <a:pt x="139" y="192"/>
                </a:lnTo>
                <a:lnTo>
                  <a:pt x="136" y="205"/>
                </a:lnTo>
                <a:lnTo>
                  <a:pt x="136" y="208"/>
                </a:lnTo>
                <a:lnTo>
                  <a:pt x="137" y="209"/>
                </a:lnTo>
                <a:lnTo>
                  <a:pt x="141" y="209"/>
                </a:lnTo>
                <a:lnTo>
                  <a:pt x="141" y="211"/>
                </a:lnTo>
                <a:lnTo>
                  <a:pt x="142" y="213"/>
                </a:lnTo>
                <a:lnTo>
                  <a:pt x="144" y="214"/>
                </a:lnTo>
                <a:lnTo>
                  <a:pt x="144" y="216"/>
                </a:lnTo>
                <a:lnTo>
                  <a:pt x="144" y="217"/>
                </a:lnTo>
                <a:lnTo>
                  <a:pt x="150" y="233"/>
                </a:lnTo>
                <a:lnTo>
                  <a:pt x="150" y="235"/>
                </a:lnTo>
                <a:lnTo>
                  <a:pt x="152" y="235"/>
                </a:lnTo>
                <a:lnTo>
                  <a:pt x="169" y="235"/>
                </a:lnTo>
                <a:lnTo>
                  <a:pt x="172" y="233"/>
                </a:lnTo>
                <a:lnTo>
                  <a:pt x="172" y="232"/>
                </a:lnTo>
                <a:lnTo>
                  <a:pt x="171" y="213"/>
                </a:lnTo>
                <a:lnTo>
                  <a:pt x="169" y="194"/>
                </a:lnTo>
                <a:lnTo>
                  <a:pt x="169" y="187"/>
                </a:lnTo>
                <a:lnTo>
                  <a:pt x="169" y="183"/>
                </a:lnTo>
                <a:lnTo>
                  <a:pt x="171" y="179"/>
                </a:lnTo>
                <a:lnTo>
                  <a:pt x="174" y="179"/>
                </a:lnTo>
                <a:lnTo>
                  <a:pt x="178" y="179"/>
                </a:lnTo>
                <a:lnTo>
                  <a:pt x="201" y="179"/>
                </a:lnTo>
                <a:lnTo>
                  <a:pt x="223" y="178"/>
                </a:lnTo>
                <a:lnTo>
                  <a:pt x="231" y="176"/>
                </a:lnTo>
                <a:lnTo>
                  <a:pt x="238" y="176"/>
                </a:lnTo>
                <a:lnTo>
                  <a:pt x="243" y="176"/>
                </a:lnTo>
                <a:lnTo>
                  <a:pt x="246" y="178"/>
                </a:lnTo>
                <a:lnTo>
                  <a:pt x="246" y="179"/>
                </a:lnTo>
                <a:lnTo>
                  <a:pt x="248" y="183"/>
                </a:lnTo>
                <a:lnTo>
                  <a:pt x="249" y="189"/>
                </a:lnTo>
                <a:lnTo>
                  <a:pt x="249" y="192"/>
                </a:lnTo>
                <a:lnTo>
                  <a:pt x="251" y="203"/>
                </a:lnTo>
                <a:lnTo>
                  <a:pt x="253" y="216"/>
                </a:lnTo>
                <a:lnTo>
                  <a:pt x="259" y="178"/>
                </a:lnTo>
                <a:lnTo>
                  <a:pt x="257" y="176"/>
                </a:lnTo>
                <a:lnTo>
                  <a:pt x="257" y="175"/>
                </a:lnTo>
                <a:lnTo>
                  <a:pt x="259" y="173"/>
                </a:lnTo>
                <a:lnTo>
                  <a:pt x="262" y="168"/>
                </a:lnTo>
                <a:lnTo>
                  <a:pt x="265" y="162"/>
                </a:lnTo>
                <a:lnTo>
                  <a:pt x="265" y="161"/>
                </a:lnTo>
                <a:lnTo>
                  <a:pt x="264" y="156"/>
                </a:lnTo>
                <a:lnTo>
                  <a:pt x="259" y="164"/>
                </a:lnTo>
                <a:lnTo>
                  <a:pt x="256" y="167"/>
                </a:lnTo>
                <a:lnTo>
                  <a:pt x="256" y="168"/>
                </a:lnTo>
                <a:lnTo>
                  <a:pt x="254" y="168"/>
                </a:lnTo>
                <a:lnTo>
                  <a:pt x="253" y="167"/>
                </a:lnTo>
                <a:lnTo>
                  <a:pt x="254" y="165"/>
                </a:lnTo>
                <a:lnTo>
                  <a:pt x="257" y="162"/>
                </a:lnTo>
                <a:lnTo>
                  <a:pt x="262" y="154"/>
                </a:lnTo>
                <a:lnTo>
                  <a:pt x="257" y="146"/>
                </a:lnTo>
                <a:lnTo>
                  <a:pt x="248" y="162"/>
                </a:lnTo>
                <a:close/>
                <a:moveTo>
                  <a:pt x="71" y="361"/>
                </a:moveTo>
                <a:lnTo>
                  <a:pt x="71" y="361"/>
                </a:lnTo>
                <a:lnTo>
                  <a:pt x="71" y="345"/>
                </a:lnTo>
                <a:lnTo>
                  <a:pt x="73" y="321"/>
                </a:lnTo>
                <a:lnTo>
                  <a:pt x="73" y="309"/>
                </a:lnTo>
                <a:lnTo>
                  <a:pt x="73" y="307"/>
                </a:lnTo>
                <a:lnTo>
                  <a:pt x="71" y="306"/>
                </a:lnTo>
                <a:lnTo>
                  <a:pt x="73" y="302"/>
                </a:lnTo>
                <a:lnTo>
                  <a:pt x="73" y="299"/>
                </a:lnTo>
                <a:lnTo>
                  <a:pt x="73" y="280"/>
                </a:lnTo>
                <a:lnTo>
                  <a:pt x="73" y="279"/>
                </a:lnTo>
                <a:lnTo>
                  <a:pt x="71" y="279"/>
                </a:lnTo>
                <a:lnTo>
                  <a:pt x="70" y="279"/>
                </a:lnTo>
                <a:lnTo>
                  <a:pt x="68" y="277"/>
                </a:lnTo>
                <a:lnTo>
                  <a:pt x="68" y="276"/>
                </a:lnTo>
                <a:lnTo>
                  <a:pt x="68" y="273"/>
                </a:lnTo>
                <a:lnTo>
                  <a:pt x="70" y="269"/>
                </a:lnTo>
                <a:lnTo>
                  <a:pt x="71" y="268"/>
                </a:lnTo>
                <a:lnTo>
                  <a:pt x="62" y="249"/>
                </a:lnTo>
                <a:lnTo>
                  <a:pt x="57" y="241"/>
                </a:lnTo>
                <a:lnTo>
                  <a:pt x="55" y="239"/>
                </a:lnTo>
                <a:lnTo>
                  <a:pt x="57" y="238"/>
                </a:lnTo>
                <a:lnTo>
                  <a:pt x="59" y="236"/>
                </a:lnTo>
                <a:lnTo>
                  <a:pt x="62" y="236"/>
                </a:lnTo>
                <a:lnTo>
                  <a:pt x="66" y="224"/>
                </a:lnTo>
                <a:lnTo>
                  <a:pt x="66" y="222"/>
                </a:lnTo>
                <a:lnTo>
                  <a:pt x="65" y="220"/>
                </a:lnTo>
                <a:lnTo>
                  <a:pt x="65" y="219"/>
                </a:lnTo>
                <a:lnTo>
                  <a:pt x="63" y="216"/>
                </a:lnTo>
                <a:lnTo>
                  <a:pt x="60" y="213"/>
                </a:lnTo>
                <a:lnTo>
                  <a:pt x="60" y="214"/>
                </a:lnTo>
                <a:lnTo>
                  <a:pt x="54" y="233"/>
                </a:lnTo>
                <a:lnTo>
                  <a:pt x="52" y="235"/>
                </a:lnTo>
                <a:lnTo>
                  <a:pt x="52" y="236"/>
                </a:lnTo>
                <a:lnTo>
                  <a:pt x="51" y="236"/>
                </a:lnTo>
                <a:lnTo>
                  <a:pt x="49" y="235"/>
                </a:lnTo>
                <a:lnTo>
                  <a:pt x="49" y="233"/>
                </a:lnTo>
                <a:lnTo>
                  <a:pt x="51" y="232"/>
                </a:lnTo>
                <a:lnTo>
                  <a:pt x="48" y="233"/>
                </a:lnTo>
                <a:lnTo>
                  <a:pt x="40" y="246"/>
                </a:lnTo>
                <a:lnTo>
                  <a:pt x="40" y="247"/>
                </a:lnTo>
                <a:lnTo>
                  <a:pt x="43" y="257"/>
                </a:lnTo>
                <a:lnTo>
                  <a:pt x="48" y="250"/>
                </a:lnTo>
                <a:lnTo>
                  <a:pt x="48" y="249"/>
                </a:lnTo>
                <a:lnTo>
                  <a:pt x="48" y="247"/>
                </a:lnTo>
                <a:lnTo>
                  <a:pt x="51" y="247"/>
                </a:lnTo>
                <a:lnTo>
                  <a:pt x="52" y="249"/>
                </a:lnTo>
                <a:lnTo>
                  <a:pt x="52" y="250"/>
                </a:lnTo>
                <a:lnTo>
                  <a:pt x="49" y="254"/>
                </a:lnTo>
                <a:lnTo>
                  <a:pt x="44" y="260"/>
                </a:lnTo>
                <a:lnTo>
                  <a:pt x="48" y="268"/>
                </a:lnTo>
                <a:lnTo>
                  <a:pt x="51" y="263"/>
                </a:lnTo>
                <a:lnTo>
                  <a:pt x="52" y="261"/>
                </a:lnTo>
                <a:lnTo>
                  <a:pt x="54" y="261"/>
                </a:lnTo>
                <a:lnTo>
                  <a:pt x="55" y="265"/>
                </a:lnTo>
                <a:lnTo>
                  <a:pt x="54" y="266"/>
                </a:lnTo>
                <a:lnTo>
                  <a:pt x="49" y="269"/>
                </a:lnTo>
                <a:lnTo>
                  <a:pt x="49" y="271"/>
                </a:lnTo>
                <a:lnTo>
                  <a:pt x="54" y="280"/>
                </a:lnTo>
                <a:lnTo>
                  <a:pt x="55" y="279"/>
                </a:lnTo>
                <a:lnTo>
                  <a:pt x="57" y="279"/>
                </a:lnTo>
                <a:lnTo>
                  <a:pt x="59" y="280"/>
                </a:lnTo>
                <a:lnTo>
                  <a:pt x="59" y="282"/>
                </a:lnTo>
                <a:lnTo>
                  <a:pt x="59" y="284"/>
                </a:lnTo>
                <a:lnTo>
                  <a:pt x="57" y="285"/>
                </a:lnTo>
                <a:lnTo>
                  <a:pt x="59" y="288"/>
                </a:lnTo>
                <a:lnTo>
                  <a:pt x="57" y="291"/>
                </a:lnTo>
                <a:lnTo>
                  <a:pt x="54" y="291"/>
                </a:lnTo>
                <a:lnTo>
                  <a:pt x="52" y="291"/>
                </a:lnTo>
                <a:lnTo>
                  <a:pt x="51" y="293"/>
                </a:lnTo>
                <a:lnTo>
                  <a:pt x="51" y="295"/>
                </a:lnTo>
                <a:lnTo>
                  <a:pt x="52" y="301"/>
                </a:lnTo>
                <a:lnTo>
                  <a:pt x="57" y="309"/>
                </a:lnTo>
                <a:lnTo>
                  <a:pt x="60" y="315"/>
                </a:lnTo>
                <a:lnTo>
                  <a:pt x="62" y="318"/>
                </a:lnTo>
                <a:lnTo>
                  <a:pt x="62" y="320"/>
                </a:lnTo>
                <a:lnTo>
                  <a:pt x="60" y="323"/>
                </a:lnTo>
                <a:lnTo>
                  <a:pt x="57" y="325"/>
                </a:lnTo>
                <a:lnTo>
                  <a:pt x="54" y="328"/>
                </a:lnTo>
                <a:lnTo>
                  <a:pt x="51" y="332"/>
                </a:lnTo>
                <a:lnTo>
                  <a:pt x="51" y="334"/>
                </a:lnTo>
                <a:lnTo>
                  <a:pt x="55" y="347"/>
                </a:lnTo>
                <a:lnTo>
                  <a:pt x="57" y="348"/>
                </a:lnTo>
                <a:lnTo>
                  <a:pt x="59" y="347"/>
                </a:lnTo>
                <a:lnTo>
                  <a:pt x="60" y="347"/>
                </a:lnTo>
                <a:lnTo>
                  <a:pt x="62" y="350"/>
                </a:lnTo>
                <a:lnTo>
                  <a:pt x="62" y="351"/>
                </a:lnTo>
                <a:lnTo>
                  <a:pt x="60" y="353"/>
                </a:lnTo>
                <a:lnTo>
                  <a:pt x="62" y="356"/>
                </a:lnTo>
                <a:lnTo>
                  <a:pt x="62" y="359"/>
                </a:lnTo>
                <a:lnTo>
                  <a:pt x="59" y="362"/>
                </a:lnTo>
                <a:lnTo>
                  <a:pt x="57" y="362"/>
                </a:lnTo>
                <a:lnTo>
                  <a:pt x="62" y="372"/>
                </a:lnTo>
                <a:lnTo>
                  <a:pt x="65" y="367"/>
                </a:lnTo>
                <a:lnTo>
                  <a:pt x="66" y="362"/>
                </a:lnTo>
                <a:lnTo>
                  <a:pt x="66" y="359"/>
                </a:lnTo>
                <a:lnTo>
                  <a:pt x="62" y="347"/>
                </a:lnTo>
                <a:lnTo>
                  <a:pt x="60" y="344"/>
                </a:lnTo>
                <a:lnTo>
                  <a:pt x="60" y="342"/>
                </a:lnTo>
                <a:lnTo>
                  <a:pt x="60" y="340"/>
                </a:lnTo>
                <a:lnTo>
                  <a:pt x="63" y="340"/>
                </a:lnTo>
                <a:lnTo>
                  <a:pt x="65" y="342"/>
                </a:lnTo>
                <a:lnTo>
                  <a:pt x="65" y="345"/>
                </a:lnTo>
                <a:lnTo>
                  <a:pt x="70" y="359"/>
                </a:lnTo>
                <a:lnTo>
                  <a:pt x="71" y="361"/>
                </a:lnTo>
                <a:close/>
                <a:moveTo>
                  <a:pt x="27" y="156"/>
                </a:moveTo>
                <a:lnTo>
                  <a:pt x="27" y="156"/>
                </a:lnTo>
                <a:lnTo>
                  <a:pt x="29" y="154"/>
                </a:lnTo>
                <a:lnTo>
                  <a:pt x="35" y="151"/>
                </a:lnTo>
                <a:lnTo>
                  <a:pt x="36" y="149"/>
                </a:lnTo>
                <a:lnTo>
                  <a:pt x="38" y="151"/>
                </a:lnTo>
                <a:lnTo>
                  <a:pt x="38" y="153"/>
                </a:lnTo>
                <a:lnTo>
                  <a:pt x="38" y="154"/>
                </a:lnTo>
                <a:lnTo>
                  <a:pt x="36" y="157"/>
                </a:lnTo>
                <a:lnTo>
                  <a:pt x="36" y="159"/>
                </a:lnTo>
                <a:lnTo>
                  <a:pt x="36" y="161"/>
                </a:lnTo>
                <a:lnTo>
                  <a:pt x="36" y="162"/>
                </a:lnTo>
                <a:lnTo>
                  <a:pt x="35" y="162"/>
                </a:lnTo>
                <a:lnTo>
                  <a:pt x="35" y="165"/>
                </a:lnTo>
                <a:lnTo>
                  <a:pt x="36" y="164"/>
                </a:lnTo>
                <a:lnTo>
                  <a:pt x="40" y="157"/>
                </a:lnTo>
                <a:lnTo>
                  <a:pt x="41" y="154"/>
                </a:lnTo>
                <a:lnTo>
                  <a:pt x="43" y="153"/>
                </a:lnTo>
                <a:lnTo>
                  <a:pt x="44" y="153"/>
                </a:lnTo>
                <a:lnTo>
                  <a:pt x="46" y="154"/>
                </a:lnTo>
                <a:lnTo>
                  <a:pt x="44" y="156"/>
                </a:lnTo>
                <a:lnTo>
                  <a:pt x="41" y="159"/>
                </a:lnTo>
                <a:lnTo>
                  <a:pt x="36" y="167"/>
                </a:lnTo>
                <a:lnTo>
                  <a:pt x="36" y="168"/>
                </a:lnTo>
                <a:lnTo>
                  <a:pt x="40" y="175"/>
                </a:lnTo>
                <a:lnTo>
                  <a:pt x="41" y="176"/>
                </a:lnTo>
                <a:lnTo>
                  <a:pt x="44" y="172"/>
                </a:lnTo>
                <a:lnTo>
                  <a:pt x="46" y="172"/>
                </a:lnTo>
                <a:lnTo>
                  <a:pt x="48" y="173"/>
                </a:lnTo>
                <a:lnTo>
                  <a:pt x="48" y="175"/>
                </a:lnTo>
                <a:lnTo>
                  <a:pt x="44" y="176"/>
                </a:lnTo>
                <a:lnTo>
                  <a:pt x="46" y="178"/>
                </a:lnTo>
                <a:lnTo>
                  <a:pt x="46" y="179"/>
                </a:lnTo>
                <a:lnTo>
                  <a:pt x="44" y="183"/>
                </a:lnTo>
                <a:lnTo>
                  <a:pt x="48" y="187"/>
                </a:lnTo>
                <a:lnTo>
                  <a:pt x="49" y="184"/>
                </a:lnTo>
                <a:lnTo>
                  <a:pt x="51" y="184"/>
                </a:lnTo>
                <a:lnTo>
                  <a:pt x="52" y="184"/>
                </a:lnTo>
                <a:lnTo>
                  <a:pt x="54" y="186"/>
                </a:lnTo>
                <a:lnTo>
                  <a:pt x="54" y="187"/>
                </a:lnTo>
                <a:lnTo>
                  <a:pt x="52" y="187"/>
                </a:lnTo>
                <a:lnTo>
                  <a:pt x="49" y="191"/>
                </a:lnTo>
                <a:lnTo>
                  <a:pt x="62" y="206"/>
                </a:lnTo>
                <a:lnTo>
                  <a:pt x="62" y="205"/>
                </a:lnTo>
                <a:lnTo>
                  <a:pt x="66" y="195"/>
                </a:lnTo>
                <a:lnTo>
                  <a:pt x="68" y="194"/>
                </a:lnTo>
                <a:lnTo>
                  <a:pt x="70" y="195"/>
                </a:lnTo>
                <a:lnTo>
                  <a:pt x="70" y="197"/>
                </a:lnTo>
                <a:lnTo>
                  <a:pt x="66" y="200"/>
                </a:lnTo>
                <a:lnTo>
                  <a:pt x="65" y="203"/>
                </a:lnTo>
                <a:lnTo>
                  <a:pt x="62" y="209"/>
                </a:lnTo>
                <a:lnTo>
                  <a:pt x="66" y="214"/>
                </a:lnTo>
                <a:lnTo>
                  <a:pt x="68" y="211"/>
                </a:lnTo>
                <a:lnTo>
                  <a:pt x="65" y="206"/>
                </a:lnTo>
                <a:lnTo>
                  <a:pt x="65" y="205"/>
                </a:lnTo>
                <a:lnTo>
                  <a:pt x="66" y="203"/>
                </a:lnTo>
                <a:lnTo>
                  <a:pt x="68" y="203"/>
                </a:lnTo>
                <a:lnTo>
                  <a:pt x="70" y="205"/>
                </a:lnTo>
                <a:lnTo>
                  <a:pt x="70" y="206"/>
                </a:lnTo>
                <a:lnTo>
                  <a:pt x="70" y="209"/>
                </a:lnTo>
                <a:lnTo>
                  <a:pt x="78" y="198"/>
                </a:lnTo>
                <a:lnTo>
                  <a:pt x="76" y="197"/>
                </a:lnTo>
                <a:lnTo>
                  <a:pt x="74" y="195"/>
                </a:lnTo>
                <a:lnTo>
                  <a:pt x="73" y="194"/>
                </a:lnTo>
                <a:lnTo>
                  <a:pt x="71" y="194"/>
                </a:lnTo>
                <a:lnTo>
                  <a:pt x="71" y="192"/>
                </a:lnTo>
                <a:lnTo>
                  <a:pt x="71" y="189"/>
                </a:lnTo>
                <a:lnTo>
                  <a:pt x="70" y="187"/>
                </a:lnTo>
                <a:lnTo>
                  <a:pt x="60" y="173"/>
                </a:lnTo>
                <a:lnTo>
                  <a:pt x="44" y="151"/>
                </a:lnTo>
                <a:lnTo>
                  <a:pt x="43" y="148"/>
                </a:lnTo>
                <a:lnTo>
                  <a:pt x="43" y="146"/>
                </a:lnTo>
                <a:lnTo>
                  <a:pt x="44" y="145"/>
                </a:lnTo>
                <a:lnTo>
                  <a:pt x="48" y="145"/>
                </a:lnTo>
                <a:lnTo>
                  <a:pt x="49" y="146"/>
                </a:lnTo>
                <a:lnTo>
                  <a:pt x="49" y="148"/>
                </a:lnTo>
                <a:lnTo>
                  <a:pt x="49" y="151"/>
                </a:lnTo>
                <a:lnTo>
                  <a:pt x="51" y="156"/>
                </a:lnTo>
                <a:lnTo>
                  <a:pt x="62" y="172"/>
                </a:lnTo>
                <a:lnTo>
                  <a:pt x="63" y="172"/>
                </a:lnTo>
                <a:lnTo>
                  <a:pt x="66" y="165"/>
                </a:lnTo>
                <a:lnTo>
                  <a:pt x="70" y="159"/>
                </a:lnTo>
                <a:lnTo>
                  <a:pt x="70" y="156"/>
                </a:lnTo>
                <a:lnTo>
                  <a:pt x="65" y="149"/>
                </a:lnTo>
                <a:lnTo>
                  <a:pt x="63" y="149"/>
                </a:lnTo>
                <a:lnTo>
                  <a:pt x="62" y="153"/>
                </a:lnTo>
                <a:lnTo>
                  <a:pt x="60" y="159"/>
                </a:lnTo>
                <a:lnTo>
                  <a:pt x="60" y="161"/>
                </a:lnTo>
                <a:lnTo>
                  <a:pt x="59" y="161"/>
                </a:lnTo>
                <a:lnTo>
                  <a:pt x="57" y="161"/>
                </a:lnTo>
                <a:lnTo>
                  <a:pt x="55" y="159"/>
                </a:lnTo>
                <a:lnTo>
                  <a:pt x="57" y="157"/>
                </a:lnTo>
                <a:lnTo>
                  <a:pt x="60" y="151"/>
                </a:lnTo>
                <a:lnTo>
                  <a:pt x="62" y="146"/>
                </a:lnTo>
                <a:lnTo>
                  <a:pt x="59" y="146"/>
                </a:lnTo>
                <a:lnTo>
                  <a:pt x="57" y="145"/>
                </a:lnTo>
                <a:lnTo>
                  <a:pt x="55" y="145"/>
                </a:lnTo>
                <a:lnTo>
                  <a:pt x="55" y="148"/>
                </a:lnTo>
                <a:lnTo>
                  <a:pt x="54" y="149"/>
                </a:lnTo>
                <a:lnTo>
                  <a:pt x="52" y="151"/>
                </a:lnTo>
                <a:lnTo>
                  <a:pt x="51" y="149"/>
                </a:lnTo>
                <a:lnTo>
                  <a:pt x="51" y="148"/>
                </a:lnTo>
                <a:lnTo>
                  <a:pt x="51" y="146"/>
                </a:lnTo>
                <a:lnTo>
                  <a:pt x="57" y="132"/>
                </a:lnTo>
                <a:lnTo>
                  <a:pt x="57" y="131"/>
                </a:lnTo>
                <a:lnTo>
                  <a:pt x="54" y="129"/>
                </a:lnTo>
                <a:lnTo>
                  <a:pt x="51" y="137"/>
                </a:lnTo>
                <a:lnTo>
                  <a:pt x="51" y="138"/>
                </a:lnTo>
                <a:lnTo>
                  <a:pt x="48" y="138"/>
                </a:lnTo>
                <a:lnTo>
                  <a:pt x="46" y="137"/>
                </a:lnTo>
                <a:lnTo>
                  <a:pt x="48" y="135"/>
                </a:lnTo>
                <a:lnTo>
                  <a:pt x="49" y="131"/>
                </a:lnTo>
                <a:lnTo>
                  <a:pt x="49" y="127"/>
                </a:lnTo>
                <a:lnTo>
                  <a:pt x="48" y="126"/>
                </a:lnTo>
                <a:lnTo>
                  <a:pt x="48" y="124"/>
                </a:lnTo>
                <a:lnTo>
                  <a:pt x="49" y="124"/>
                </a:lnTo>
                <a:lnTo>
                  <a:pt x="51" y="124"/>
                </a:lnTo>
                <a:lnTo>
                  <a:pt x="51" y="126"/>
                </a:lnTo>
                <a:lnTo>
                  <a:pt x="52" y="124"/>
                </a:lnTo>
                <a:lnTo>
                  <a:pt x="52" y="121"/>
                </a:lnTo>
                <a:lnTo>
                  <a:pt x="52" y="120"/>
                </a:lnTo>
                <a:lnTo>
                  <a:pt x="52" y="116"/>
                </a:lnTo>
                <a:lnTo>
                  <a:pt x="51" y="112"/>
                </a:lnTo>
                <a:lnTo>
                  <a:pt x="49" y="112"/>
                </a:lnTo>
                <a:lnTo>
                  <a:pt x="46" y="123"/>
                </a:lnTo>
                <a:lnTo>
                  <a:pt x="46" y="131"/>
                </a:lnTo>
                <a:lnTo>
                  <a:pt x="44" y="132"/>
                </a:lnTo>
                <a:lnTo>
                  <a:pt x="44" y="134"/>
                </a:lnTo>
                <a:lnTo>
                  <a:pt x="43" y="134"/>
                </a:lnTo>
                <a:lnTo>
                  <a:pt x="43" y="135"/>
                </a:lnTo>
                <a:lnTo>
                  <a:pt x="41" y="135"/>
                </a:lnTo>
                <a:lnTo>
                  <a:pt x="35" y="137"/>
                </a:lnTo>
                <a:lnTo>
                  <a:pt x="33" y="137"/>
                </a:lnTo>
                <a:lnTo>
                  <a:pt x="30" y="142"/>
                </a:lnTo>
                <a:lnTo>
                  <a:pt x="30" y="143"/>
                </a:lnTo>
                <a:lnTo>
                  <a:pt x="29" y="145"/>
                </a:lnTo>
                <a:lnTo>
                  <a:pt x="32" y="145"/>
                </a:lnTo>
                <a:lnTo>
                  <a:pt x="36" y="142"/>
                </a:lnTo>
                <a:lnTo>
                  <a:pt x="38" y="142"/>
                </a:lnTo>
                <a:lnTo>
                  <a:pt x="40" y="145"/>
                </a:lnTo>
                <a:lnTo>
                  <a:pt x="38" y="146"/>
                </a:lnTo>
                <a:lnTo>
                  <a:pt x="35" y="146"/>
                </a:lnTo>
                <a:lnTo>
                  <a:pt x="29" y="146"/>
                </a:lnTo>
                <a:lnTo>
                  <a:pt x="27" y="156"/>
                </a:lnTo>
                <a:close/>
                <a:moveTo>
                  <a:pt x="335" y="321"/>
                </a:moveTo>
                <a:lnTo>
                  <a:pt x="335" y="321"/>
                </a:lnTo>
                <a:lnTo>
                  <a:pt x="333" y="323"/>
                </a:lnTo>
                <a:lnTo>
                  <a:pt x="330" y="328"/>
                </a:lnTo>
                <a:lnTo>
                  <a:pt x="328" y="328"/>
                </a:lnTo>
                <a:lnTo>
                  <a:pt x="327" y="328"/>
                </a:lnTo>
                <a:lnTo>
                  <a:pt x="325" y="326"/>
                </a:lnTo>
                <a:lnTo>
                  <a:pt x="327" y="325"/>
                </a:lnTo>
                <a:lnTo>
                  <a:pt x="330" y="321"/>
                </a:lnTo>
                <a:lnTo>
                  <a:pt x="332" y="318"/>
                </a:lnTo>
                <a:lnTo>
                  <a:pt x="319" y="302"/>
                </a:lnTo>
                <a:lnTo>
                  <a:pt x="317" y="304"/>
                </a:lnTo>
                <a:lnTo>
                  <a:pt x="316" y="309"/>
                </a:lnTo>
                <a:lnTo>
                  <a:pt x="314" y="310"/>
                </a:lnTo>
                <a:lnTo>
                  <a:pt x="313" y="310"/>
                </a:lnTo>
                <a:lnTo>
                  <a:pt x="313" y="309"/>
                </a:lnTo>
                <a:lnTo>
                  <a:pt x="313" y="307"/>
                </a:lnTo>
                <a:lnTo>
                  <a:pt x="314" y="306"/>
                </a:lnTo>
                <a:lnTo>
                  <a:pt x="313" y="302"/>
                </a:lnTo>
                <a:lnTo>
                  <a:pt x="308" y="304"/>
                </a:lnTo>
                <a:lnTo>
                  <a:pt x="297" y="306"/>
                </a:lnTo>
                <a:lnTo>
                  <a:pt x="295" y="306"/>
                </a:lnTo>
                <a:lnTo>
                  <a:pt x="297" y="309"/>
                </a:lnTo>
                <a:lnTo>
                  <a:pt x="303" y="318"/>
                </a:lnTo>
                <a:lnTo>
                  <a:pt x="317" y="337"/>
                </a:lnTo>
                <a:lnTo>
                  <a:pt x="317" y="339"/>
                </a:lnTo>
                <a:lnTo>
                  <a:pt x="317" y="334"/>
                </a:lnTo>
                <a:lnTo>
                  <a:pt x="320" y="328"/>
                </a:lnTo>
                <a:lnTo>
                  <a:pt x="320" y="326"/>
                </a:lnTo>
                <a:lnTo>
                  <a:pt x="324" y="328"/>
                </a:lnTo>
                <a:lnTo>
                  <a:pt x="325" y="328"/>
                </a:lnTo>
                <a:lnTo>
                  <a:pt x="325" y="329"/>
                </a:lnTo>
                <a:lnTo>
                  <a:pt x="324" y="331"/>
                </a:lnTo>
                <a:lnTo>
                  <a:pt x="322" y="332"/>
                </a:lnTo>
                <a:lnTo>
                  <a:pt x="320" y="336"/>
                </a:lnTo>
                <a:lnTo>
                  <a:pt x="320" y="340"/>
                </a:lnTo>
                <a:lnTo>
                  <a:pt x="320" y="344"/>
                </a:lnTo>
                <a:lnTo>
                  <a:pt x="327" y="353"/>
                </a:lnTo>
                <a:lnTo>
                  <a:pt x="328" y="355"/>
                </a:lnTo>
                <a:lnTo>
                  <a:pt x="328" y="339"/>
                </a:lnTo>
                <a:lnTo>
                  <a:pt x="328" y="332"/>
                </a:lnTo>
                <a:lnTo>
                  <a:pt x="328" y="331"/>
                </a:lnTo>
                <a:lnTo>
                  <a:pt x="330" y="329"/>
                </a:lnTo>
                <a:lnTo>
                  <a:pt x="332" y="329"/>
                </a:lnTo>
                <a:lnTo>
                  <a:pt x="333" y="331"/>
                </a:lnTo>
                <a:lnTo>
                  <a:pt x="333" y="332"/>
                </a:lnTo>
                <a:lnTo>
                  <a:pt x="332" y="336"/>
                </a:lnTo>
                <a:lnTo>
                  <a:pt x="330" y="356"/>
                </a:lnTo>
                <a:lnTo>
                  <a:pt x="332" y="359"/>
                </a:lnTo>
                <a:lnTo>
                  <a:pt x="339" y="372"/>
                </a:lnTo>
                <a:lnTo>
                  <a:pt x="339" y="370"/>
                </a:lnTo>
                <a:lnTo>
                  <a:pt x="339" y="347"/>
                </a:lnTo>
                <a:lnTo>
                  <a:pt x="338" y="328"/>
                </a:lnTo>
                <a:lnTo>
                  <a:pt x="338" y="326"/>
                </a:lnTo>
                <a:lnTo>
                  <a:pt x="335" y="321"/>
                </a:lnTo>
                <a:close/>
                <a:moveTo>
                  <a:pt x="193" y="138"/>
                </a:moveTo>
                <a:lnTo>
                  <a:pt x="193" y="138"/>
                </a:lnTo>
                <a:lnTo>
                  <a:pt x="194" y="137"/>
                </a:lnTo>
                <a:lnTo>
                  <a:pt x="196" y="131"/>
                </a:lnTo>
                <a:lnTo>
                  <a:pt x="196" y="129"/>
                </a:lnTo>
                <a:lnTo>
                  <a:pt x="191" y="123"/>
                </a:lnTo>
                <a:lnTo>
                  <a:pt x="180" y="112"/>
                </a:lnTo>
                <a:lnTo>
                  <a:pt x="178" y="112"/>
                </a:lnTo>
                <a:lnTo>
                  <a:pt x="178" y="113"/>
                </a:lnTo>
                <a:lnTo>
                  <a:pt x="178" y="115"/>
                </a:lnTo>
                <a:lnTo>
                  <a:pt x="180" y="126"/>
                </a:lnTo>
                <a:lnTo>
                  <a:pt x="183" y="135"/>
                </a:lnTo>
                <a:lnTo>
                  <a:pt x="185" y="142"/>
                </a:lnTo>
                <a:lnTo>
                  <a:pt x="185" y="143"/>
                </a:lnTo>
                <a:lnTo>
                  <a:pt x="183" y="145"/>
                </a:lnTo>
                <a:lnTo>
                  <a:pt x="182" y="145"/>
                </a:lnTo>
                <a:lnTo>
                  <a:pt x="182" y="143"/>
                </a:lnTo>
                <a:lnTo>
                  <a:pt x="182" y="140"/>
                </a:lnTo>
                <a:lnTo>
                  <a:pt x="178" y="127"/>
                </a:lnTo>
                <a:lnTo>
                  <a:pt x="177" y="120"/>
                </a:lnTo>
                <a:lnTo>
                  <a:pt x="177" y="110"/>
                </a:lnTo>
                <a:lnTo>
                  <a:pt x="177" y="108"/>
                </a:lnTo>
                <a:lnTo>
                  <a:pt x="174" y="107"/>
                </a:lnTo>
                <a:lnTo>
                  <a:pt x="171" y="118"/>
                </a:lnTo>
                <a:lnTo>
                  <a:pt x="169" y="120"/>
                </a:lnTo>
                <a:lnTo>
                  <a:pt x="167" y="121"/>
                </a:lnTo>
                <a:lnTo>
                  <a:pt x="166" y="121"/>
                </a:lnTo>
                <a:lnTo>
                  <a:pt x="166" y="118"/>
                </a:lnTo>
                <a:lnTo>
                  <a:pt x="169" y="110"/>
                </a:lnTo>
                <a:lnTo>
                  <a:pt x="172" y="105"/>
                </a:lnTo>
                <a:lnTo>
                  <a:pt x="171" y="104"/>
                </a:lnTo>
                <a:lnTo>
                  <a:pt x="169" y="104"/>
                </a:lnTo>
                <a:lnTo>
                  <a:pt x="167" y="104"/>
                </a:lnTo>
                <a:lnTo>
                  <a:pt x="167" y="101"/>
                </a:lnTo>
                <a:lnTo>
                  <a:pt x="169" y="99"/>
                </a:lnTo>
                <a:lnTo>
                  <a:pt x="171" y="99"/>
                </a:lnTo>
                <a:lnTo>
                  <a:pt x="174" y="102"/>
                </a:lnTo>
                <a:lnTo>
                  <a:pt x="171" y="91"/>
                </a:lnTo>
                <a:lnTo>
                  <a:pt x="169" y="90"/>
                </a:lnTo>
                <a:lnTo>
                  <a:pt x="167" y="91"/>
                </a:lnTo>
                <a:lnTo>
                  <a:pt x="166" y="96"/>
                </a:lnTo>
                <a:lnTo>
                  <a:pt x="164" y="99"/>
                </a:lnTo>
                <a:lnTo>
                  <a:pt x="164" y="101"/>
                </a:lnTo>
                <a:lnTo>
                  <a:pt x="161" y="107"/>
                </a:lnTo>
                <a:lnTo>
                  <a:pt x="163" y="108"/>
                </a:lnTo>
                <a:lnTo>
                  <a:pt x="163" y="110"/>
                </a:lnTo>
                <a:lnTo>
                  <a:pt x="164" y="112"/>
                </a:lnTo>
                <a:lnTo>
                  <a:pt x="161" y="113"/>
                </a:lnTo>
                <a:lnTo>
                  <a:pt x="164" y="127"/>
                </a:lnTo>
                <a:lnTo>
                  <a:pt x="167" y="140"/>
                </a:lnTo>
                <a:lnTo>
                  <a:pt x="171" y="140"/>
                </a:lnTo>
                <a:lnTo>
                  <a:pt x="172" y="142"/>
                </a:lnTo>
                <a:lnTo>
                  <a:pt x="174" y="148"/>
                </a:lnTo>
                <a:lnTo>
                  <a:pt x="185" y="161"/>
                </a:lnTo>
                <a:lnTo>
                  <a:pt x="185" y="162"/>
                </a:lnTo>
                <a:lnTo>
                  <a:pt x="186" y="156"/>
                </a:lnTo>
                <a:lnTo>
                  <a:pt x="186" y="154"/>
                </a:lnTo>
                <a:lnTo>
                  <a:pt x="186" y="151"/>
                </a:lnTo>
                <a:lnTo>
                  <a:pt x="186" y="149"/>
                </a:lnTo>
                <a:lnTo>
                  <a:pt x="188" y="149"/>
                </a:lnTo>
                <a:lnTo>
                  <a:pt x="191" y="145"/>
                </a:lnTo>
                <a:lnTo>
                  <a:pt x="191" y="142"/>
                </a:lnTo>
                <a:lnTo>
                  <a:pt x="190" y="138"/>
                </a:lnTo>
                <a:lnTo>
                  <a:pt x="186" y="134"/>
                </a:lnTo>
                <a:lnTo>
                  <a:pt x="183" y="127"/>
                </a:lnTo>
                <a:lnTo>
                  <a:pt x="180" y="123"/>
                </a:lnTo>
                <a:lnTo>
                  <a:pt x="182" y="121"/>
                </a:lnTo>
                <a:lnTo>
                  <a:pt x="183" y="120"/>
                </a:lnTo>
                <a:lnTo>
                  <a:pt x="185" y="120"/>
                </a:lnTo>
                <a:lnTo>
                  <a:pt x="186" y="121"/>
                </a:lnTo>
                <a:lnTo>
                  <a:pt x="186" y="123"/>
                </a:lnTo>
                <a:lnTo>
                  <a:pt x="186" y="126"/>
                </a:lnTo>
                <a:lnTo>
                  <a:pt x="186" y="127"/>
                </a:lnTo>
                <a:lnTo>
                  <a:pt x="193" y="138"/>
                </a:lnTo>
                <a:close/>
                <a:moveTo>
                  <a:pt x="314" y="372"/>
                </a:moveTo>
                <a:lnTo>
                  <a:pt x="314" y="372"/>
                </a:lnTo>
                <a:lnTo>
                  <a:pt x="316" y="372"/>
                </a:lnTo>
                <a:lnTo>
                  <a:pt x="317" y="345"/>
                </a:lnTo>
                <a:lnTo>
                  <a:pt x="316" y="344"/>
                </a:lnTo>
                <a:lnTo>
                  <a:pt x="306" y="329"/>
                </a:lnTo>
                <a:lnTo>
                  <a:pt x="295" y="317"/>
                </a:lnTo>
                <a:lnTo>
                  <a:pt x="289" y="309"/>
                </a:lnTo>
                <a:lnTo>
                  <a:pt x="286" y="307"/>
                </a:lnTo>
                <a:lnTo>
                  <a:pt x="265" y="307"/>
                </a:lnTo>
                <a:lnTo>
                  <a:pt x="265" y="309"/>
                </a:lnTo>
                <a:lnTo>
                  <a:pt x="267" y="309"/>
                </a:lnTo>
                <a:lnTo>
                  <a:pt x="273" y="314"/>
                </a:lnTo>
                <a:lnTo>
                  <a:pt x="281" y="321"/>
                </a:lnTo>
                <a:lnTo>
                  <a:pt x="287" y="329"/>
                </a:lnTo>
                <a:lnTo>
                  <a:pt x="302" y="348"/>
                </a:lnTo>
                <a:lnTo>
                  <a:pt x="303" y="351"/>
                </a:lnTo>
                <a:lnTo>
                  <a:pt x="303" y="350"/>
                </a:lnTo>
                <a:lnTo>
                  <a:pt x="303" y="342"/>
                </a:lnTo>
                <a:lnTo>
                  <a:pt x="302" y="337"/>
                </a:lnTo>
                <a:lnTo>
                  <a:pt x="302" y="336"/>
                </a:lnTo>
                <a:lnTo>
                  <a:pt x="305" y="336"/>
                </a:lnTo>
                <a:lnTo>
                  <a:pt x="306" y="336"/>
                </a:lnTo>
                <a:lnTo>
                  <a:pt x="306" y="337"/>
                </a:lnTo>
                <a:lnTo>
                  <a:pt x="305" y="342"/>
                </a:lnTo>
                <a:lnTo>
                  <a:pt x="305" y="355"/>
                </a:lnTo>
                <a:lnTo>
                  <a:pt x="306" y="356"/>
                </a:lnTo>
                <a:lnTo>
                  <a:pt x="314" y="370"/>
                </a:lnTo>
                <a:lnTo>
                  <a:pt x="314" y="372"/>
                </a:lnTo>
                <a:close/>
                <a:moveTo>
                  <a:pt x="286" y="373"/>
                </a:moveTo>
                <a:lnTo>
                  <a:pt x="286" y="373"/>
                </a:lnTo>
                <a:lnTo>
                  <a:pt x="287" y="358"/>
                </a:lnTo>
                <a:lnTo>
                  <a:pt x="289" y="342"/>
                </a:lnTo>
                <a:lnTo>
                  <a:pt x="290" y="340"/>
                </a:lnTo>
                <a:lnTo>
                  <a:pt x="286" y="332"/>
                </a:lnTo>
                <a:lnTo>
                  <a:pt x="275" y="320"/>
                </a:lnTo>
                <a:lnTo>
                  <a:pt x="268" y="315"/>
                </a:lnTo>
                <a:lnTo>
                  <a:pt x="264" y="315"/>
                </a:lnTo>
                <a:lnTo>
                  <a:pt x="262" y="315"/>
                </a:lnTo>
                <a:lnTo>
                  <a:pt x="261" y="312"/>
                </a:lnTo>
                <a:lnTo>
                  <a:pt x="261" y="309"/>
                </a:lnTo>
                <a:lnTo>
                  <a:pt x="262" y="309"/>
                </a:lnTo>
                <a:lnTo>
                  <a:pt x="256" y="309"/>
                </a:lnTo>
                <a:lnTo>
                  <a:pt x="257" y="320"/>
                </a:lnTo>
                <a:lnTo>
                  <a:pt x="259" y="320"/>
                </a:lnTo>
                <a:lnTo>
                  <a:pt x="261" y="321"/>
                </a:lnTo>
                <a:lnTo>
                  <a:pt x="262" y="329"/>
                </a:lnTo>
                <a:lnTo>
                  <a:pt x="265" y="336"/>
                </a:lnTo>
                <a:lnTo>
                  <a:pt x="276" y="356"/>
                </a:lnTo>
                <a:lnTo>
                  <a:pt x="276" y="358"/>
                </a:lnTo>
                <a:lnTo>
                  <a:pt x="276" y="355"/>
                </a:lnTo>
                <a:lnTo>
                  <a:pt x="276" y="353"/>
                </a:lnTo>
                <a:lnTo>
                  <a:pt x="275" y="351"/>
                </a:lnTo>
                <a:lnTo>
                  <a:pt x="278" y="350"/>
                </a:lnTo>
                <a:lnTo>
                  <a:pt x="279" y="351"/>
                </a:lnTo>
                <a:lnTo>
                  <a:pt x="279" y="359"/>
                </a:lnTo>
                <a:lnTo>
                  <a:pt x="279" y="362"/>
                </a:lnTo>
                <a:lnTo>
                  <a:pt x="281" y="366"/>
                </a:lnTo>
                <a:lnTo>
                  <a:pt x="286" y="373"/>
                </a:lnTo>
                <a:close/>
                <a:moveTo>
                  <a:pt x="270" y="397"/>
                </a:moveTo>
                <a:lnTo>
                  <a:pt x="270" y="397"/>
                </a:lnTo>
                <a:lnTo>
                  <a:pt x="273" y="394"/>
                </a:lnTo>
                <a:lnTo>
                  <a:pt x="275" y="388"/>
                </a:lnTo>
                <a:lnTo>
                  <a:pt x="276" y="386"/>
                </a:lnTo>
                <a:lnTo>
                  <a:pt x="276" y="385"/>
                </a:lnTo>
                <a:lnTo>
                  <a:pt x="278" y="369"/>
                </a:lnTo>
                <a:lnTo>
                  <a:pt x="276" y="366"/>
                </a:lnTo>
                <a:lnTo>
                  <a:pt x="259" y="334"/>
                </a:lnTo>
                <a:lnTo>
                  <a:pt x="257" y="331"/>
                </a:lnTo>
                <a:lnTo>
                  <a:pt x="257" y="344"/>
                </a:lnTo>
                <a:lnTo>
                  <a:pt x="257" y="358"/>
                </a:lnTo>
                <a:lnTo>
                  <a:pt x="257" y="361"/>
                </a:lnTo>
                <a:lnTo>
                  <a:pt x="254" y="361"/>
                </a:lnTo>
                <a:lnTo>
                  <a:pt x="253" y="361"/>
                </a:lnTo>
                <a:lnTo>
                  <a:pt x="253" y="366"/>
                </a:lnTo>
                <a:lnTo>
                  <a:pt x="253" y="369"/>
                </a:lnTo>
                <a:lnTo>
                  <a:pt x="262" y="383"/>
                </a:lnTo>
                <a:lnTo>
                  <a:pt x="262" y="381"/>
                </a:lnTo>
                <a:lnTo>
                  <a:pt x="264" y="366"/>
                </a:lnTo>
                <a:lnTo>
                  <a:pt x="264" y="356"/>
                </a:lnTo>
                <a:lnTo>
                  <a:pt x="265" y="355"/>
                </a:lnTo>
                <a:lnTo>
                  <a:pt x="267" y="356"/>
                </a:lnTo>
                <a:lnTo>
                  <a:pt x="267" y="358"/>
                </a:lnTo>
                <a:lnTo>
                  <a:pt x="265" y="361"/>
                </a:lnTo>
                <a:lnTo>
                  <a:pt x="264" y="375"/>
                </a:lnTo>
                <a:lnTo>
                  <a:pt x="264" y="381"/>
                </a:lnTo>
                <a:lnTo>
                  <a:pt x="265" y="383"/>
                </a:lnTo>
                <a:lnTo>
                  <a:pt x="267" y="385"/>
                </a:lnTo>
                <a:lnTo>
                  <a:pt x="265" y="386"/>
                </a:lnTo>
                <a:lnTo>
                  <a:pt x="264" y="388"/>
                </a:lnTo>
                <a:lnTo>
                  <a:pt x="267" y="392"/>
                </a:lnTo>
                <a:lnTo>
                  <a:pt x="270" y="397"/>
                </a:lnTo>
                <a:close/>
                <a:moveTo>
                  <a:pt x="136" y="211"/>
                </a:moveTo>
                <a:lnTo>
                  <a:pt x="136" y="211"/>
                </a:lnTo>
                <a:lnTo>
                  <a:pt x="134" y="213"/>
                </a:lnTo>
                <a:lnTo>
                  <a:pt x="134" y="214"/>
                </a:lnTo>
                <a:lnTo>
                  <a:pt x="133" y="214"/>
                </a:lnTo>
                <a:lnTo>
                  <a:pt x="131" y="214"/>
                </a:lnTo>
                <a:lnTo>
                  <a:pt x="131" y="211"/>
                </a:lnTo>
                <a:lnTo>
                  <a:pt x="131" y="208"/>
                </a:lnTo>
                <a:lnTo>
                  <a:pt x="131" y="206"/>
                </a:lnTo>
                <a:lnTo>
                  <a:pt x="128" y="200"/>
                </a:lnTo>
                <a:lnTo>
                  <a:pt x="125" y="194"/>
                </a:lnTo>
                <a:lnTo>
                  <a:pt x="123" y="192"/>
                </a:lnTo>
                <a:lnTo>
                  <a:pt x="123" y="191"/>
                </a:lnTo>
                <a:lnTo>
                  <a:pt x="122" y="189"/>
                </a:lnTo>
                <a:lnTo>
                  <a:pt x="122" y="187"/>
                </a:lnTo>
                <a:lnTo>
                  <a:pt x="120" y="189"/>
                </a:lnTo>
                <a:lnTo>
                  <a:pt x="114" y="205"/>
                </a:lnTo>
                <a:lnTo>
                  <a:pt x="115" y="206"/>
                </a:lnTo>
                <a:lnTo>
                  <a:pt x="119" y="211"/>
                </a:lnTo>
                <a:lnTo>
                  <a:pt x="125" y="216"/>
                </a:lnTo>
                <a:lnTo>
                  <a:pt x="125" y="217"/>
                </a:lnTo>
                <a:lnTo>
                  <a:pt x="125" y="219"/>
                </a:lnTo>
                <a:lnTo>
                  <a:pt x="123" y="220"/>
                </a:lnTo>
                <a:lnTo>
                  <a:pt x="122" y="220"/>
                </a:lnTo>
                <a:lnTo>
                  <a:pt x="120" y="219"/>
                </a:lnTo>
                <a:lnTo>
                  <a:pt x="117" y="213"/>
                </a:lnTo>
                <a:lnTo>
                  <a:pt x="114" y="208"/>
                </a:lnTo>
                <a:lnTo>
                  <a:pt x="112" y="214"/>
                </a:lnTo>
                <a:lnTo>
                  <a:pt x="114" y="216"/>
                </a:lnTo>
                <a:lnTo>
                  <a:pt x="117" y="224"/>
                </a:lnTo>
                <a:lnTo>
                  <a:pt x="122" y="233"/>
                </a:lnTo>
                <a:lnTo>
                  <a:pt x="123" y="235"/>
                </a:lnTo>
                <a:lnTo>
                  <a:pt x="125" y="235"/>
                </a:lnTo>
                <a:lnTo>
                  <a:pt x="125" y="232"/>
                </a:lnTo>
                <a:lnTo>
                  <a:pt x="123" y="224"/>
                </a:lnTo>
                <a:lnTo>
                  <a:pt x="123" y="222"/>
                </a:lnTo>
                <a:lnTo>
                  <a:pt x="125" y="220"/>
                </a:lnTo>
                <a:lnTo>
                  <a:pt x="126" y="220"/>
                </a:lnTo>
                <a:lnTo>
                  <a:pt x="128" y="222"/>
                </a:lnTo>
                <a:lnTo>
                  <a:pt x="130" y="225"/>
                </a:lnTo>
                <a:lnTo>
                  <a:pt x="134" y="235"/>
                </a:lnTo>
                <a:lnTo>
                  <a:pt x="149" y="235"/>
                </a:lnTo>
                <a:lnTo>
                  <a:pt x="149" y="233"/>
                </a:lnTo>
                <a:lnTo>
                  <a:pt x="142" y="217"/>
                </a:lnTo>
                <a:lnTo>
                  <a:pt x="141" y="217"/>
                </a:lnTo>
                <a:lnTo>
                  <a:pt x="139" y="216"/>
                </a:lnTo>
                <a:lnTo>
                  <a:pt x="137" y="214"/>
                </a:lnTo>
                <a:lnTo>
                  <a:pt x="136" y="211"/>
                </a:lnTo>
                <a:close/>
                <a:moveTo>
                  <a:pt x="295" y="391"/>
                </a:moveTo>
                <a:lnTo>
                  <a:pt x="295" y="391"/>
                </a:lnTo>
                <a:lnTo>
                  <a:pt x="302" y="399"/>
                </a:lnTo>
                <a:lnTo>
                  <a:pt x="303" y="399"/>
                </a:lnTo>
                <a:lnTo>
                  <a:pt x="305" y="399"/>
                </a:lnTo>
                <a:lnTo>
                  <a:pt x="311" y="389"/>
                </a:lnTo>
                <a:lnTo>
                  <a:pt x="313" y="386"/>
                </a:lnTo>
                <a:lnTo>
                  <a:pt x="313" y="385"/>
                </a:lnTo>
                <a:lnTo>
                  <a:pt x="314" y="381"/>
                </a:lnTo>
                <a:lnTo>
                  <a:pt x="313" y="380"/>
                </a:lnTo>
                <a:lnTo>
                  <a:pt x="306" y="364"/>
                </a:lnTo>
                <a:lnTo>
                  <a:pt x="305" y="364"/>
                </a:lnTo>
                <a:lnTo>
                  <a:pt x="305" y="385"/>
                </a:lnTo>
                <a:lnTo>
                  <a:pt x="305" y="391"/>
                </a:lnTo>
                <a:lnTo>
                  <a:pt x="305" y="394"/>
                </a:lnTo>
                <a:lnTo>
                  <a:pt x="303" y="396"/>
                </a:lnTo>
                <a:lnTo>
                  <a:pt x="302" y="396"/>
                </a:lnTo>
                <a:lnTo>
                  <a:pt x="300" y="394"/>
                </a:lnTo>
                <a:lnTo>
                  <a:pt x="300" y="392"/>
                </a:lnTo>
                <a:lnTo>
                  <a:pt x="302" y="388"/>
                </a:lnTo>
                <a:lnTo>
                  <a:pt x="303" y="378"/>
                </a:lnTo>
                <a:lnTo>
                  <a:pt x="303" y="359"/>
                </a:lnTo>
                <a:lnTo>
                  <a:pt x="302" y="358"/>
                </a:lnTo>
                <a:lnTo>
                  <a:pt x="294" y="345"/>
                </a:lnTo>
                <a:lnTo>
                  <a:pt x="294" y="344"/>
                </a:lnTo>
                <a:lnTo>
                  <a:pt x="290" y="347"/>
                </a:lnTo>
                <a:lnTo>
                  <a:pt x="290" y="351"/>
                </a:lnTo>
                <a:lnTo>
                  <a:pt x="289" y="372"/>
                </a:lnTo>
                <a:lnTo>
                  <a:pt x="289" y="378"/>
                </a:lnTo>
                <a:lnTo>
                  <a:pt x="290" y="385"/>
                </a:lnTo>
                <a:lnTo>
                  <a:pt x="294" y="388"/>
                </a:lnTo>
                <a:lnTo>
                  <a:pt x="295" y="386"/>
                </a:lnTo>
                <a:lnTo>
                  <a:pt x="297" y="388"/>
                </a:lnTo>
                <a:lnTo>
                  <a:pt x="297" y="389"/>
                </a:lnTo>
                <a:lnTo>
                  <a:pt x="295" y="391"/>
                </a:lnTo>
                <a:close/>
                <a:moveTo>
                  <a:pt x="128" y="419"/>
                </a:moveTo>
                <a:lnTo>
                  <a:pt x="128" y="419"/>
                </a:lnTo>
                <a:lnTo>
                  <a:pt x="128" y="421"/>
                </a:lnTo>
                <a:lnTo>
                  <a:pt x="134" y="421"/>
                </a:lnTo>
                <a:lnTo>
                  <a:pt x="150" y="422"/>
                </a:lnTo>
                <a:lnTo>
                  <a:pt x="171" y="422"/>
                </a:lnTo>
                <a:lnTo>
                  <a:pt x="204" y="424"/>
                </a:lnTo>
                <a:lnTo>
                  <a:pt x="212" y="424"/>
                </a:lnTo>
                <a:lnTo>
                  <a:pt x="229" y="424"/>
                </a:lnTo>
                <a:lnTo>
                  <a:pt x="268" y="426"/>
                </a:lnTo>
                <a:lnTo>
                  <a:pt x="295" y="426"/>
                </a:lnTo>
                <a:lnTo>
                  <a:pt x="320" y="426"/>
                </a:lnTo>
                <a:lnTo>
                  <a:pt x="341" y="424"/>
                </a:lnTo>
                <a:lnTo>
                  <a:pt x="357" y="421"/>
                </a:lnTo>
                <a:lnTo>
                  <a:pt x="371" y="418"/>
                </a:lnTo>
                <a:lnTo>
                  <a:pt x="379" y="414"/>
                </a:lnTo>
                <a:lnTo>
                  <a:pt x="385" y="411"/>
                </a:lnTo>
                <a:lnTo>
                  <a:pt x="391" y="408"/>
                </a:lnTo>
                <a:lnTo>
                  <a:pt x="395" y="405"/>
                </a:lnTo>
                <a:lnTo>
                  <a:pt x="396" y="400"/>
                </a:lnTo>
                <a:lnTo>
                  <a:pt x="388" y="403"/>
                </a:lnTo>
                <a:lnTo>
                  <a:pt x="380" y="410"/>
                </a:lnTo>
                <a:lnTo>
                  <a:pt x="371" y="413"/>
                </a:lnTo>
                <a:lnTo>
                  <a:pt x="358" y="414"/>
                </a:lnTo>
                <a:lnTo>
                  <a:pt x="354" y="416"/>
                </a:lnTo>
                <a:lnTo>
                  <a:pt x="347" y="419"/>
                </a:lnTo>
                <a:lnTo>
                  <a:pt x="330" y="422"/>
                </a:lnTo>
                <a:lnTo>
                  <a:pt x="313" y="424"/>
                </a:lnTo>
                <a:lnTo>
                  <a:pt x="279" y="426"/>
                </a:lnTo>
                <a:lnTo>
                  <a:pt x="268" y="426"/>
                </a:lnTo>
                <a:lnTo>
                  <a:pt x="248" y="424"/>
                </a:lnTo>
                <a:lnTo>
                  <a:pt x="223" y="422"/>
                </a:lnTo>
                <a:lnTo>
                  <a:pt x="221" y="422"/>
                </a:lnTo>
                <a:lnTo>
                  <a:pt x="219" y="421"/>
                </a:lnTo>
                <a:lnTo>
                  <a:pt x="218" y="419"/>
                </a:lnTo>
                <a:lnTo>
                  <a:pt x="186" y="419"/>
                </a:lnTo>
                <a:lnTo>
                  <a:pt x="153" y="419"/>
                </a:lnTo>
                <a:lnTo>
                  <a:pt x="133" y="419"/>
                </a:lnTo>
                <a:lnTo>
                  <a:pt x="128" y="419"/>
                </a:lnTo>
                <a:close/>
                <a:moveTo>
                  <a:pt x="358" y="159"/>
                </a:moveTo>
                <a:lnTo>
                  <a:pt x="358" y="159"/>
                </a:lnTo>
                <a:lnTo>
                  <a:pt x="357" y="157"/>
                </a:lnTo>
                <a:lnTo>
                  <a:pt x="358" y="156"/>
                </a:lnTo>
                <a:lnTo>
                  <a:pt x="361" y="151"/>
                </a:lnTo>
                <a:lnTo>
                  <a:pt x="361" y="149"/>
                </a:lnTo>
                <a:lnTo>
                  <a:pt x="360" y="151"/>
                </a:lnTo>
                <a:lnTo>
                  <a:pt x="357" y="149"/>
                </a:lnTo>
                <a:lnTo>
                  <a:pt x="357" y="148"/>
                </a:lnTo>
                <a:lnTo>
                  <a:pt x="358" y="146"/>
                </a:lnTo>
                <a:lnTo>
                  <a:pt x="358" y="145"/>
                </a:lnTo>
                <a:lnTo>
                  <a:pt x="357" y="143"/>
                </a:lnTo>
                <a:lnTo>
                  <a:pt x="355" y="146"/>
                </a:lnTo>
                <a:lnTo>
                  <a:pt x="354" y="146"/>
                </a:lnTo>
                <a:lnTo>
                  <a:pt x="352" y="146"/>
                </a:lnTo>
                <a:lnTo>
                  <a:pt x="352" y="154"/>
                </a:lnTo>
                <a:lnTo>
                  <a:pt x="350" y="156"/>
                </a:lnTo>
                <a:lnTo>
                  <a:pt x="349" y="156"/>
                </a:lnTo>
                <a:lnTo>
                  <a:pt x="347" y="156"/>
                </a:lnTo>
                <a:lnTo>
                  <a:pt x="347" y="154"/>
                </a:lnTo>
                <a:lnTo>
                  <a:pt x="349" y="151"/>
                </a:lnTo>
                <a:lnTo>
                  <a:pt x="350" y="138"/>
                </a:lnTo>
                <a:lnTo>
                  <a:pt x="350" y="137"/>
                </a:lnTo>
                <a:lnTo>
                  <a:pt x="349" y="135"/>
                </a:lnTo>
                <a:lnTo>
                  <a:pt x="347" y="137"/>
                </a:lnTo>
                <a:lnTo>
                  <a:pt x="346" y="138"/>
                </a:lnTo>
                <a:lnTo>
                  <a:pt x="346" y="142"/>
                </a:lnTo>
                <a:lnTo>
                  <a:pt x="341" y="157"/>
                </a:lnTo>
                <a:lnTo>
                  <a:pt x="341" y="161"/>
                </a:lnTo>
                <a:lnTo>
                  <a:pt x="343" y="162"/>
                </a:lnTo>
                <a:lnTo>
                  <a:pt x="349" y="168"/>
                </a:lnTo>
                <a:lnTo>
                  <a:pt x="355" y="175"/>
                </a:lnTo>
                <a:lnTo>
                  <a:pt x="357" y="175"/>
                </a:lnTo>
                <a:lnTo>
                  <a:pt x="357" y="172"/>
                </a:lnTo>
                <a:lnTo>
                  <a:pt x="358" y="170"/>
                </a:lnTo>
                <a:lnTo>
                  <a:pt x="361" y="170"/>
                </a:lnTo>
                <a:lnTo>
                  <a:pt x="361" y="172"/>
                </a:lnTo>
                <a:lnTo>
                  <a:pt x="360" y="173"/>
                </a:lnTo>
                <a:lnTo>
                  <a:pt x="360" y="175"/>
                </a:lnTo>
                <a:lnTo>
                  <a:pt x="360" y="176"/>
                </a:lnTo>
                <a:lnTo>
                  <a:pt x="360" y="178"/>
                </a:lnTo>
                <a:lnTo>
                  <a:pt x="361" y="179"/>
                </a:lnTo>
                <a:lnTo>
                  <a:pt x="363" y="179"/>
                </a:lnTo>
                <a:lnTo>
                  <a:pt x="363" y="181"/>
                </a:lnTo>
                <a:lnTo>
                  <a:pt x="365" y="184"/>
                </a:lnTo>
                <a:lnTo>
                  <a:pt x="368" y="187"/>
                </a:lnTo>
                <a:lnTo>
                  <a:pt x="369" y="183"/>
                </a:lnTo>
                <a:lnTo>
                  <a:pt x="368" y="179"/>
                </a:lnTo>
                <a:lnTo>
                  <a:pt x="368" y="178"/>
                </a:lnTo>
                <a:lnTo>
                  <a:pt x="374" y="172"/>
                </a:lnTo>
                <a:lnTo>
                  <a:pt x="376" y="168"/>
                </a:lnTo>
                <a:lnTo>
                  <a:pt x="374" y="167"/>
                </a:lnTo>
                <a:lnTo>
                  <a:pt x="374" y="164"/>
                </a:lnTo>
                <a:lnTo>
                  <a:pt x="373" y="162"/>
                </a:lnTo>
                <a:lnTo>
                  <a:pt x="371" y="162"/>
                </a:lnTo>
                <a:lnTo>
                  <a:pt x="369" y="164"/>
                </a:lnTo>
                <a:lnTo>
                  <a:pt x="368" y="164"/>
                </a:lnTo>
                <a:lnTo>
                  <a:pt x="368" y="162"/>
                </a:lnTo>
                <a:lnTo>
                  <a:pt x="368" y="159"/>
                </a:lnTo>
                <a:lnTo>
                  <a:pt x="369" y="157"/>
                </a:lnTo>
                <a:lnTo>
                  <a:pt x="368" y="156"/>
                </a:lnTo>
                <a:lnTo>
                  <a:pt x="366" y="154"/>
                </a:lnTo>
                <a:lnTo>
                  <a:pt x="365" y="154"/>
                </a:lnTo>
                <a:lnTo>
                  <a:pt x="365" y="159"/>
                </a:lnTo>
                <a:lnTo>
                  <a:pt x="363" y="161"/>
                </a:lnTo>
                <a:lnTo>
                  <a:pt x="361" y="162"/>
                </a:lnTo>
                <a:lnTo>
                  <a:pt x="360" y="162"/>
                </a:lnTo>
                <a:lnTo>
                  <a:pt x="358" y="161"/>
                </a:lnTo>
                <a:lnTo>
                  <a:pt x="358" y="159"/>
                </a:lnTo>
                <a:close/>
                <a:moveTo>
                  <a:pt x="261" y="386"/>
                </a:moveTo>
                <a:lnTo>
                  <a:pt x="261" y="386"/>
                </a:lnTo>
                <a:lnTo>
                  <a:pt x="253" y="375"/>
                </a:lnTo>
                <a:lnTo>
                  <a:pt x="246" y="362"/>
                </a:lnTo>
                <a:lnTo>
                  <a:pt x="226" y="364"/>
                </a:lnTo>
                <a:lnTo>
                  <a:pt x="240" y="389"/>
                </a:lnTo>
                <a:lnTo>
                  <a:pt x="243" y="385"/>
                </a:lnTo>
                <a:lnTo>
                  <a:pt x="245" y="381"/>
                </a:lnTo>
                <a:lnTo>
                  <a:pt x="245" y="380"/>
                </a:lnTo>
                <a:lnTo>
                  <a:pt x="246" y="380"/>
                </a:lnTo>
                <a:lnTo>
                  <a:pt x="248" y="380"/>
                </a:lnTo>
                <a:lnTo>
                  <a:pt x="248" y="381"/>
                </a:lnTo>
                <a:lnTo>
                  <a:pt x="249" y="383"/>
                </a:lnTo>
                <a:lnTo>
                  <a:pt x="248" y="383"/>
                </a:lnTo>
                <a:lnTo>
                  <a:pt x="242" y="391"/>
                </a:lnTo>
                <a:lnTo>
                  <a:pt x="248" y="400"/>
                </a:lnTo>
                <a:lnTo>
                  <a:pt x="249" y="400"/>
                </a:lnTo>
                <a:lnTo>
                  <a:pt x="251" y="399"/>
                </a:lnTo>
                <a:lnTo>
                  <a:pt x="257" y="389"/>
                </a:lnTo>
                <a:lnTo>
                  <a:pt x="261" y="386"/>
                </a:lnTo>
                <a:close/>
                <a:moveTo>
                  <a:pt x="354" y="216"/>
                </a:moveTo>
                <a:lnTo>
                  <a:pt x="354" y="216"/>
                </a:lnTo>
                <a:lnTo>
                  <a:pt x="358" y="214"/>
                </a:lnTo>
                <a:lnTo>
                  <a:pt x="360" y="213"/>
                </a:lnTo>
                <a:lnTo>
                  <a:pt x="363" y="206"/>
                </a:lnTo>
                <a:lnTo>
                  <a:pt x="365" y="206"/>
                </a:lnTo>
                <a:lnTo>
                  <a:pt x="366" y="206"/>
                </a:lnTo>
                <a:lnTo>
                  <a:pt x="368" y="206"/>
                </a:lnTo>
                <a:lnTo>
                  <a:pt x="368" y="208"/>
                </a:lnTo>
                <a:lnTo>
                  <a:pt x="368" y="209"/>
                </a:lnTo>
                <a:lnTo>
                  <a:pt x="366" y="211"/>
                </a:lnTo>
                <a:lnTo>
                  <a:pt x="365" y="213"/>
                </a:lnTo>
                <a:lnTo>
                  <a:pt x="365" y="214"/>
                </a:lnTo>
                <a:lnTo>
                  <a:pt x="363" y="216"/>
                </a:lnTo>
                <a:lnTo>
                  <a:pt x="361" y="217"/>
                </a:lnTo>
                <a:lnTo>
                  <a:pt x="360" y="219"/>
                </a:lnTo>
                <a:lnTo>
                  <a:pt x="357" y="227"/>
                </a:lnTo>
                <a:lnTo>
                  <a:pt x="358" y="228"/>
                </a:lnTo>
                <a:lnTo>
                  <a:pt x="366" y="239"/>
                </a:lnTo>
                <a:lnTo>
                  <a:pt x="366" y="241"/>
                </a:lnTo>
                <a:lnTo>
                  <a:pt x="368" y="235"/>
                </a:lnTo>
                <a:lnTo>
                  <a:pt x="368" y="230"/>
                </a:lnTo>
                <a:lnTo>
                  <a:pt x="368" y="225"/>
                </a:lnTo>
                <a:lnTo>
                  <a:pt x="368" y="224"/>
                </a:lnTo>
                <a:lnTo>
                  <a:pt x="369" y="224"/>
                </a:lnTo>
                <a:lnTo>
                  <a:pt x="369" y="220"/>
                </a:lnTo>
                <a:lnTo>
                  <a:pt x="369" y="217"/>
                </a:lnTo>
                <a:lnTo>
                  <a:pt x="369" y="216"/>
                </a:lnTo>
                <a:lnTo>
                  <a:pt x="371" y="214"/>
                </a:lnTo>
                <a:lnTo>
                  <a:pt x="371" y="211"/>
                </a:lnTo>
                <a:lnTo>
                  <a:pt x="373" y="205"/>
                </a:lnTo>
                <a:lnTo>
                  <a:pt x="373" y="202"/>
                </a:lnTo>
                <a:lnTo>
                  <a:pt x="371" y="200"/>
                </a:lnTo>
                <a:lnTo>
                  <a:pt x="371" y="198"/>
                </a:lnTo>
                <a:lnTo>
                  <a:pt x="368" y="192"/>
                </a:lnTo>
                <a:lnTo>
                  <a:pt x="366" y="194"/>
                </a:lnTo>
                <a:lnTo>
                  <a:pt x="365" y="194"/>
                </a:lnTo>
                <a:lnTo>
                  <a:pt x="365" y="192"/>
                </a:lnTo>
                <a:lnTo>
                  <a:pt x="365" y="191"/>
                </a:lnTo>
                <a:lnTo>
                  <a:pt x="363" y="187"/>
                </a:lnTo>
                <a:lnTo>
                  <a:pt x="358" y="187"/>
                </a:lnTo>
                <a:lnTo>
                  <a:pt x="355" y="200"/>
                </a:lnTo>
                <a:lnTo>
                  <a:pt x="355" y="202"/>
                </a:lnTo>
                <a:lnTo>
                  <a:pt x="355" y="203"/>
                </a:lnTo>
                <a:lnTo>
                  <a:pt x="355" y="206"/>
                </a:lnTo>
                <a:lnTo>
                  <a:pt x="354" y="208"/>
                </a:lnTo>
                <a:lnTo>
                  <a:pt x="354" y="216"/>
                </a:lnTo>
                <a:close/>
                <a:moveTo>
                  <a:pt x="231" y="402"/>
                </a:moveTo>
                <a:lnTo>
                  <a:pt x="231" y="402"/>
                </a:lnTo>
                <a:lnTo>
                  <a:pt x="238" y="392"/>
                </a:lnTo>
                <a:lnTo>
                  <a:pt x="224" y="369"/>
                </a:lnTo>
                <a:lnTo>
                  <a:pt x="223" y="366"/>
                </a:lnTo>
                <a:lnTo>
                  <a:pt x="221" y="366"/>
                </a:lnTo>
                <a:lnTo>
                  <a:pt x="208" y="366"/>
                </a:lnTo>
                <a:lnTo>
                  <a:pt x="207" y="366"/>
                </a:lnTo>
                <a:lnTo>
                  <a:pt x="223" y="391"/>
                </a:lnTo>
                <a:lnTo>
                  <a:pt x="223" y="389"/>
                </a:lnTo>
                <a:lnTo>
                  <a:pt x="224" y="388"/>
                </a:lnTo>
                <a:lnTo>
                  <a:pt x="224" y="385"/>
                </a:lnTo>
                <a:lnTo>
                  <a:pt x="224" y="381"/>
                </a:lnTo>
                <a:lnTo>
                  <a:pt x="226" y="381"/>
                </a:lnTo>
                <a:lnTo>
                  <a:pt x="227" y="381"/>
                </a:lnTo>
                <a:lnTo>
                  <a:pt x="229" y="383"/>
                </a:lnTo>
                <a:lnTo>
                  <a:pt x="229" y="385"/>
                </a:lnTo>
                <a:lnTo>
                  <a:pt x="226" y="391"/>
                </a:lnTo>
                <a:lnTo>
                  <a:pt x="224" y="394"/>
                </a:lnTo>
                <a:lnTo>
                  <a:pt x="226" y="396"/>
                </a:lnTo>
                <a:lnTo>
                  <a:pt x="231" y="402"/>
                </a:lnTo>
                <a:close/>
                <a:moveTo>
                  <a:pt x="332" y="389"/>
                </a:moveTo>
                <a:lnTo>
                  <a:pt x="332" y="389"/>
                </a:lnTo>
                <a:lnTo>
                  <a:pt x="330" y="389"/>
                </a:lnTo>
                <a:lnTo>
                  <a:pt x="327" y="389"/>
                </a:lnTo>
                <a:lnTo>
                  <a:pt x="325" y="388"/>
                </a:lnTo>
                <a:lnTo>
                  <a:pt x="325" y="385"/>
                </a:lnTo>
                <a:lnTo>
                  <a:pt x="327" y="380"/>
                </a:lnTo>
                <a:lnTo>
                  <a:pt x="328" y="362"/>
                </a:lnTo>
                <a:lnTo>
                  <a:pt x="327" y="359"/>
                </a:lnTo>
                <a:lnTo>
                  <a:pt x="320" y="350"/>
                </a:lnTo>
                <a:lnTo>
                  <a:pt x="319" y="348"/>
                </a:lnTo>
                <a:lnTo>
                  <a:pt x="319" y="350"/>
                </a:lnTo>
                <a:lnTo>
                  <a:pt x="317" y="375"/>
                </a:lnTo>
                <a:lnTo>
                  <a:pt x="317" y="377"/>
                </a:lnTo>
                <a:lnTo>
                  <a:pt x="324" y="388"/>
                </a:lnTo>
                <a:lnTo>
                  <a:pt x="325" y="389"/>
                </a:lnTo>
                <a:lnTo>
                  <a:pt x="325" y="392"/>
                </a:lnTo>
                <a:lnTo>
                  <a:pt x="324" y="394"/>
                </a:lnTo>
                <a:lnTo>
                  <a:pt x="320" y="394"/>
                </a:lnTo>
                <a:lnTo>
                  <a:pt x="319" y="392"/>
                </a:lnTo>
                <a:lnTo>
                  <a:pt x="317" y="391"/>
                </a:lnTo>
                <a:lnTo>
                  <a:pt x="317" y="389"/>
                </a:lnTo>
                <a:lnTo>
                  <a:pt x="313" y="391"/>
                </a:lnTo>
                <a:lnTo>
                  <a:pt x="308" y="399"/>
                </a:lnTo>
                <a:lnTo>
                  <a:pt x="324" y="397"/>
                </a:lnTo>
                <a:lnTo>
                  <a:pt x="325" y="397"/>
                </a:lnTo>
                <a:lnTo>
                  <a:pt x="332" y="389"/>
                </a:lnTo>
                <a:close/>
                <a:moveTo>
                  <a:pt x="114" y="173"/>
                </a:moveTo>
                <a:lnTo>
                  <a:pt x="114" y="173"/>
                </a:lnTo>
                <a:lnTo>
                  <a:pt x="112" y="179"/>
                </a:lnTo>
                <a:lnTo>
                  <a:pt x="112" y="187"/>
                </a:lnTo>
                <a:lnTo>
                  <a:pt x="112" y="189"/>
                </a:lnTo>
                <a:lnTo>
                  <a:pt x="111" y="191"/>
                </a:lnTo>
                <a:lnTo>
                  <a:pt x="107" y="191"/>
                </a:lnTo>
                <a:lnTo>
                  <a:pt x="107" y="189"/>
                </a:lnTo>
                <a:lnTo>
                  <a:pt x="107" y="187"/>
                </a:lnTo>
                <a:lnTo>
                  <a:pt x="109" y="183"/>
                </a:lnTo>
                <a:lnTo>
                  <a:pt x="109" y="181"/>
                </a:lnTo>
                <a:lnTo>
                  <a:pt x="106" y="184"/>
                </a:lnTo>
                <a:lnTo>
                  <a:pt x="104" y="189"/>
                </a:lnTo>
                <a:lnTo>
                  <a:pt x="106" y="189"/>
                </a:lnTo>
                <a:lnTo>
                  <a:pt x="107" y="191"/>
                </a:lnTo>
                <a:lnTo>
                  <a:pt x="107" y="192"/>
                </a:lnTo>
                <a:lnTo>
                  <a:pt x="107" y="194"/>
                </a:lnTo>
                <a:lnTo>
                  <a:pt x="112" y="202"/>
                </a:lnTo>
                <a:lnTo>
                  <a:pt x="112" y="203"/>
                </a:lnTo>
                <a:lnTo>
                  <a:pt x="114" y="203"/>
                </a:lnTo>
                <a:lnTo>
                  <a:pt x="120" y="183"/>
                </a:lnTo>
                <a:lnTo>
                  <a:pt x="122" y="181"/>
                </a:lnTo>
                <a:lnTo>
                  <a:pt x="123" y="181"/>
                </a:lnTo>
                <a:lnTo>
                  <a:pt x="123" y="183"/>
                </a:lnTo>
                <a:lnTo>
                  <a:pt x="125" y="183"/>
                </a:lnTo>
                <a:lnTo>
                  <a:pt x="123" y="184"/>
                </a:lnTo>
                <a:lnTo>
                  <a:pt x="125" y="186"/>
                </a:lnTo>
                <a:lnTo>
                  <a:pt x="130" y="168"/>
                </a:lnTo>
                <a:lnTo>
                  <a:pt x="120" y="164"/>
                </a:lnTo>
                <a:lnTo>
                  <a:pt x="117" y="162"/>
                </a:lnTo>
                <a:lnTo>
                  <a:pt x="115" y="170"/>
                </a:lnTo>
                <a:lnTo>
                  <a:pt x="117" y="172"/>
                </a:lnTo>
                <a:lnTo>
                  <a:pt x="122" y="173"/>
                </a:lnTo>
                <a:lnTo>
                  <a:pt x="123" y="175"/>
                </a:lnTo>
                <a:lnTo>
                  <a:pt x="122" y="176"/>
                </a:lnTo>
                <a:lnTo>
                  <a:pt x="120" y="176"/>
                </a:lnTo>
                <a:lnTo>
                  <a:pt x="119" y="176"/>
                </a:lnTo>
                <a:lnTo>
                  <a:pt x="119" y="175"/>
                </a:lnTo>
                <a:lnTo>
                  <a:pt x="114" y="173"/>
                </a:lnTo>
                <a:close/>
                <a:moveTo>
                  <a:pt x="354" y="370"/>
                </a:moveTo>
                <a:lnTo>
                  <a:pt x="354" y="370"/>
                </a:lnTo>
                <a:lnTo>
                  <a:pt x="354" y="355"/>
                </a:lnTo>
                <a:lnTo>
                  <a:pt x="354" y="353"/>
                </a:lnTo>
                <a:lnTo>
                  <a:pt x="354" y="350"/>
                </a:lnTo>
                <a:lnTo>
                  <a:pt x="354" y="348"/>
                </a:lnTo>
                <a:lnTo>
                  <a:pt x="347" y="340"/>
                </a:lnTo>
                <a:lnTo>
                  <a:pt x="346" y="342"/>
                </a:lnTo>
                <a:lnTo>
                  <a:pt x="344" y="340"/>
                </a:lnTo>
                <a:lnTo>
                  <a:pt x="344" y="342"/>
                </a:lnTo>
                <a:lnTo>
                  <a:pt x="344" y="372"/>
                </a:lnTo>
                <a:lnTo>
                  <a:pt x="344" y="375"/>
                </a:lnTo>
                <a:lnTo>
                  <a:pt x="344" y="378"/>
                </a:lnTo>
                <a:lnTo>
                  <a:pt x="346" y="381"/>
                </a:lnTo>
                <a:lnTo>
                  <a:pt x="347" y="386"/>
                </a:lnTo>
                <a:lnTo>
                  <a:pt x="350" y="381"/>
                </a:lnTo>
                <a:lnTo>
                  <a:pt x="350" y="378"/>
                </a:lnTo>
                <a:lnTo>
                  <a:pt x="350" y="377"/>
                </a:lnTo>
                <a:lnTo>
                  <a:pt x="350" y="375"/>
                </a:lnTo>
                <a:lnTo>
                  <a:pt x="350" y="372"/>
                </a:lnTo>
                <a:lnTo>
                  <a:pt x="352" y="372"/>
                </a:lnTo>
                <a:lnTo>
                  <a:pt x="354" y="370"/>
                </a:lnTo>
                <a:close/>
                <a:moveTo>
                  <a:pt x="96" y="377"/>
                </a:moveTo>
                <a:lnTo>
                  <a:pt x="96" y="377"/>
                </a:lnTo>
                <a:lnTo>
                  <a:pt x="95" y="373"/>
                </a:lnTo>
                <a:lnTo>
                  <a:pt x="90" y="361"/>
                </a:lnTo>
                <a:lnTo>
                  <a:pt x="78" y="334"/>
                </a:lnTo>
                <a:lnTo>
                  <a:pt x="76" y="331"/>
                </a:lnTo>
                <a:lnTo>
                  <a:pt x="76" y="332"/>
                </a:lnTo>
                <a:lnTo>
                  <a:pt x="74" y="369"/>
                </a:lnTo>
                <a:lnTo>
                  <a:pt x="76" y="373"/>
                </a:lnTo>
                <a:lnTo>
                  <a:pt x="79" y="377"/>
                </a:lnTo>
                <a:lnTo>
                  <a:pt x="81" y="372"/>
                </a:lnTo>
                <a:lnTo>
                  <a:pt x="82" y="367"/>
                </a:lnTo>
                <a:lnTo>
                  <a:pt x="82" y="366"/>
                </a:lnTo>
                <a:lnTo>
                  <a:pt x="82" y="362"/>
                </a:lnTo>
                <a:lnTo>
                  <a:pt x="79" y="359"/>
                </a:lnTo>
                <a:lnTo>
                  <a:pt x="79" y="358"/>
                </a:lnTo>
                <a:lnTo>
                  <a:pt x="81" y="356"/>
                </a:lnTo>
                <a:lnTo>
                  <a:pt x="84" y="355"/>
                </a:lnTo>
                <a:lnTo>
                  <a:pt x="85" y="356"/>
                </a:lnTo>
                <a:lnTo>
                  <a:pt x="85" y="359"/>
                </a:lnTo>
                <a:lnTo>
                  <a:pt x="87" y="362"/>
                </a:lnTo>
                <a:lnTo>
                  <a:pt x="90" y="369"/>
                </a:lnTo>
                <a:lnTo>
                  <a:pt x="96" y="378"/>
                </a:lnTo>
                <a:lnTo>
                  <a:pt x="96" y="377"/>
                </a:lnTo>
                <a:close/>
                <a:moveTo>
                  <a:pt x="335" y="317"/>
                </a:moveTo>
                <a:lnTo>
                  <a:pt x="335" y="317"/>
                </a:lnTo>
                <a:lnTo>
                  <a:pt x="339" y="312"/>
                </a:lnTo>
                <a:lnTo>
                  <a:pt x="338" y="309"/>
                </a:lnTo>
                <a:lnTo>
                  <a:pt x="339" y="306"/>
                </a:lnTo>
                <a:lnTo>
                  <a:pt x="339" y="302"/>
                </a:lnTo>
                <a:lnTo>
                  <a:pt x="339" y="296"/>
                </a:lnTo>
                <a:lnTo>
                  <a:pt x="339" y="295"/>
                </a:lnTo>
                <a:lnTo>
                  <a:pt x="332" y="285"/>
                </a:lnTo>
                <a:lnTo>
                  <a:pt x="330" y="285"/>
                </a:lnTo>
                <a:lnTo>
                  <a:pt x="324" y="295"/>
                </a:lnTo>
                <a:lnTo>
                  <a:pt x="324" y="296"/>
                </a:lnTo>
                <a:lnTo>
                  <a:pt x="325" y="302"/>
                </a:lnTo>
                <a:lnTo>
                  <a:pt x="330" y="309"/>
                </a:lnTo>
                <a:lnTo>
                  <a:pt x="335" y="317"/>
                </a:lnTo>
                <a:close/>
                <a:moveTo>
                  <a:pt x="238" y="151"/>
                </a:moveTo>
                <a:lnTo>
                  <a:pt x="238" y="151"/>
                </a:lnTo>
                <a:lnTo>
                  <a:pt x="251" y="135"/>
                </a:lnTo>
                <a:lnTo>
                  <a:pt x="249" y="134"/>
                </a:lnTo>
                <a:lnTo>
                  <a:pt x="249" y="132"/>
                </a:lnTo>
                <a:lnTo>
                  <a:pt x="249" y="131"/>
                </a:lnTo>
                <a:lnTo>
                  <a:pt x="251" y="131"/>
                </a:lnTo>
                <a:lnTo>
                  <a:pt x="253" y="131"/>
                </a:lnTo>
                <a:lnTo>
                  <a:pt x="254" y="132"/>
                </a:lnTo>
                <a:lnTo>
                  <a:pt x="256" y="124"/>
                </a:lnTo>
                <a:lnTo>
                  <a:pt x="256" y="123"/>
                </a:lnTo>
                <a:lnTo>
                  <a:pt x="256" y="121"/>
                </a:lnTo>
                <a:lnTo>
                  <a:pt x="256" y="120"/>
                </a:lnTo>
                <a:lnTo>
                  <a:pt x="254" y="127"/>
                </a:lnTo>
                <a:lnTo>
                  <a:pt x="253" y="129"/>
                </a:lnTo>
                <a:lnTo>
                  <a:pt x="251" y="129"/>
                </a:lnTo>
                <a:lnTo>
                  <a:pt x="249" y="129"/>
                </a:lnTo>
                <a:lnTo>
                  <a:pt x="249" y="127"/>
                </a:lnTo>
                <a:lnTo>
                  <a:pt x="249" y="126"/>
                </a:lnTo>
                <a:lnTo>
                  <a:pt x="251" y="124"/>
                </a:lnTo>
                <a:lnTo>
                  <a:pt x="254" y="118"/>
                </a:lnTo>
                <a:lnTo>
                  <a:pt x="248" y="108"/>
                </a:lnTo>
                <a:lnTo>
                  <a:pt x="246" y="113"/>
                </a:lnTo>
                <a:lnTo>
                  <a:pt x="245" y="118"/>
                </a:lnTo>
                <a:lnTo>
                  <a:pt x="246" y="121"/>
                </a:lnTo>
                <a:lnTo>
                  <a:pt x="246" y="123"/>
                </a:lnTo>
                <a:lnTo>
                  <a:pt x="245" y="123"/>
                </a:lnTo>
                <a:lnTo>
                  <a:pt x="246" y="124"/>
                </a:lnTo>
                <a:lnTo>
                  <a:pt x="248" y="124"/>
                </a:lnTo>
                <a:lnTo>
                  <a:pt x="248" y="126"/>
                </a:lnTo>
                <a:lnTo>
                  <a:pt x="248" y="127"/>
                </a:lnTo>
                <a:lnTo>
                  <a:pt x="246" y="129"/>
                </a:lnTo>
                <a:lnTo>
                  <a:pt x="245" y="127"/>
                </a:lnTo>
                <a:lnTo>
                  <a:pt x="243" y="126"/>
                </a:lnTo>
                <a:lnTo>
                  <a:pt x="242" y="127"/>
                </a:lnTo>
                <a:lnTo>
                  <a:pt x="238" y="135"/>
                </a:lnTo>
                <a:lnTo>
                  <a:pt x="237" y="143"/>
                </a:lnTo>
                <a:lnTo>
                  <a:pt x="235" y="148"/>
                </a:lnTo>
                <a:lnTo>
                  <a:pt x="238" y="151"/>
                </a:lnTo>
                <a:close/>
                <a:moveTo>
                  <a:pt x="82" y="165"/>
                </a:moveTo>
                <a:lnTo>
                  <a:pt x="82" y="165"/>
                </a:lnTo>
                <a:lnTo>
                  <a:pt x="82" y="167"/>
                </a:lnTo>
                <a:lnTo>
                  <a:pt x="82" y="168"/>
                </a:lnTo>
                <a:lnTo>
                  <a:pt x="82" y="170"/>
                </a:lnTo>
                <a:lnTo>
                  <a:pt x="81" y="172"/>
                </a:lnTo>
                <a:lnTo>
                  <a:pt x="79" y="181"/>
                </a:lnTo>
                <a:lnTo>
                  <a:pt x="78" y="183"/>
                </a:lnTo>
                <a:lnTo>
                  <a:pt x="76" y="184"/>
                </a:lnTo>
                <a:lnTo>
                  <a:pt x="76" y="187"/>
                </a:lnTo>
                <a:lnTo>
                  <a:pt x="76" y="189"/>
                </a:lnTo>
                <a:lnTo>
                  <a:pt x="78" y="191"/>
                </a:lnTo>
                <a:lnTo>
                  <a:pt x="79" y="192"/>
                </a:lnTo>
                <a:lnTo>
                  <a:pt x="82" y="195"/>
                </a:lnTo>
                <a:lnTo>
                  <a:pt x="84" y="191"/>
                </a:lnTo>
                <a:lnTo>
                  <a:pt x="85" y="189"/>
                </a:lnTo>
                <a:lnTo>
                  <a:pt x="84" y="186"/>
                </a:lnTo>
                <a:lnTo>
                  <a:pt x="85" y="184"/>
                </a:lnTo>
                <a:lnTo>
                  <a:pt x="87" y="184"/>
                </a:lnTo>
                <a:lnTo>
                  <a:pt x="87" y="186"/>
                </a:lnTo>
                <a:lnTo>
                  <a:pt x="87" y="187"/>
                </a:lnTo>
                <a:lnTo>
                  <a:pt x="87" y="189"/>
                </a:lnTo>
                <a:lnTo>
                  <a:pt x="87" y="187"/>
                </a:lnTo>
                <a:lnTo>
                  <a:pt x="89" y="186"/>
                </a:lnTo>
                <a:lnTo>
                  <a:pt x="90" y="184"/>
                </a:lnTo>
                <a:lnTo>
                  <a:pt x="93" y="173"/>
                </a:lnTo>
                <a:lnTo>
                  <a:pt x="95" y="172"/>
                </a:lnTo>
                <a:lnTo>
                  <a:pt x="84" y="165"/>
                </a:lnTo>
                <a:lnTo>
                  <a:pt x="82" y="165"/>
                </a:lnTo>
                <a:close/>
                <a:moveTo>
                  <a:pt x="95" y="28"/>
                </a:moveTo>
                <a:lnTo>
                  <a:pt x="95" y="28"/>
                </a:lnTo>
                <a:lnTo>
                  <a:pt x="96" y="28"/>
                </a:lnTo>
                <a:lnTo>
                  <a:pt x="111" y="28"/>
                </a:lnTo>
                <a:lnTo>
                  <a:pt x="120" y="26"/>
                </a:lnTo>
                <a:lnTo>
                  <a:pt x="142" y="25"/>
                </a:lnTo>
                <a:lnTo>
                  <a:pt x="183" y="23"/>
                </a:lnTo>
                <a:lnTo>
                  <a:pt x="201" y="22"/>
                </a:lnTo>
                <a:lnTo>
                  <a:pt x="219" y="20"/>
                </a:lnTo>
                <a:lnTo>
                  <a:pt x="240" y="19"/>
                </a:lnTo>
                <a:lnTo>
                  <a:pt x="215" y="19"/>
                </a:lnTo>
                <a:lnTo>
                  <a:pt x="212" y="19"/>
                </a:lnTo>
                <a:lnTo>
                  <a:pt x="199" y="20"/>
                </a:lnTo>
                <a:lnTo>
                  <a:pt x="182" y="20"/>
                </a:lnTo>
                <a:lnTo>
                  <a:pt x="145" y="23"/>
                </a:lnTo>
                <a:lnTo>
                  <a:pt x="103" y="26"/>
                </a:lnTo>
                <a:lnTo>
                  <a:pt x="95" y="28"/>
                </a:lnTo>
                <a:close/>
                <a:moveTo>
                  <a:pt x="349" y="257"/>
                </a:moveTo>
                <a:lnTo>
                  <a:pt x="349" y="257"/>
                </a:lnTo>
                <a:lnTo>
                  <a:pt x="357" y="268"/>
                </a:lnTo>
                <a:lnTo>
                  <a:pt x="357" y="266"/>
                </a:lnTo>
                <a:lnTo>
                  <a:pt x="361" y="258"/>
                </a:lnTo>
                <a:lnTo>
                  <a:pt x="365" y="249"/>
                </a:lnTo>
                <a:lnTo>
                  <a:pt x="365" y="246"/>
                </a:lnTo>
                <a:lnTo>
                  <a:pt x="365" y="244"/>
                </a:lnTo>
                <a:lnTo>
                  <a:pt x="355" y="232"/>
                </a:lnTo>
                <a:lnTo>
                  <a:pt x="352" y="243"/>
                </a:lnTo>
                <a:lnTo>
                  <a:pt x="354" y="243"/>
                </a:lnTo>
                <a:lnTo>
                  <a:pt x="355" y="244"/>
                </a:lnTo>
                <a:lnTo>
                  <a:pt x="357" y="246"/>
                </a:lnTo>
                <a:lnTo>
                  <a:pt x="355" y="247"/>
                </a:lnTo>
                <a:lnTo>
                  <a:pt x="352" y="254"/>
                </a:lnTo>
                <a:lnTo>
                  <a:pt x="349" y="257"/>
                </a:lnTo>
                <a:close/>
                <a:moveTo>
                  <a:pt x="126" y="192"/>
                </a:moveTo>
                <a:lnTo>
                  <a:pt x="126" y="192"/>
                </a:lnTo>
                <a:lnTo>
                  <a:pt x="130" y="198"/>
                </a:lnTo>
                <a:lnTo>
                  <a:pt x="133" y="205"/>
                </a:lnTo>
                <a:lnTo>
                  <a:pt x="134" y="203"/>
                </a:lnTo>
                <a:lnTo>
                  <a:pt x="136" y="197"/>
                </a:lnTo>
                <a:lnTo>
                  <a:pt x="139" y="181"/>
                </a:lnTo>
                <a:lnTo>
                  <a:pt x="141" y="178"/>
                </a:lnTo>
                <a:lnTo>
                  <a:pt x="141" y="175"/>
                </a:lnTo>
                <a:lnTo>
                  <a:pt x="136" y="172"/>
                </a:lnTo>
                <a:lnTo>
                  <a:pt x="131" y="170"/>
                </a:lnTo>
                <a:lnTo>
                  <a:pt x="131" y="172"/>
                </a:lnTo>
                <a:lnTo>
                  <a:pt x="128" y="181"/>
                </a:lnTo>
                <a:lnTo>
                  <a:pt x="128" y="189"/>
                </a:lnTo>
                <a:lnTo>
                  <a:pt x="126" y="192"/>
                </a:lnTo>
                <a:close/>
                <a:moveTo>
                  <a:pt x="234" y="145"/>
                </a:moveTo>
                <a:lnTo>
                  <a:pt x="234" y="145"/>
                </a:lnTo>
                <a:lnTo>
                  <a:pt x="237" y="134"/>
                </a:lnTo>
                <a:lnTo>
                  <a:pt x="242" y="124"/>
                </a:lnTo>
                <a:lnTo>
                  <a:pt x="234" y="115"/>
                </a:lnTo>
                <a:lnTo>
                  <a:pt x="234" y="116"/>
                </a:lnTo>
                <a:lnTo>
                  <a:pt x="234" y="118"/>
                </a:lnTo>
                <a:lnTo>
                  <a:pt x="232" y="120"/>
                </a:lnTo>
                <a:lnTo>
                  <a:pt x="231" y="121"/>
                </a:lnTo>
                <a:lnTo>
                  <a:pt x="229" y="120"/>
                </a:lnTo>
                <a:lnTo>
                  <a:pt x="234" y="124"/>
                </a:lnTo>
                <a:lnTo>
                  <a:pt x="235" y="126"/>
                </a:lnTo>
                <a:lnTo>
                  <a:pt x="234" y="129"/>
                </a:lnTo>
                <a:lnTo>
                  <a:pt x="232" y="127"/>
                </a:lnTo>
                <a:lnTo>
                  <a:pt x="231" y="127"/>
                </a:lnTo>
                <a:lnTo>
                  <a:pt x="227" y="123"/>
                </a:lnTo>
                <a:lnTo>
                  <a:pt x="226" y="121"/>
                </a:lnTo>
                <a:lnTo>
                  <a:pt x="223" y="131"/>
                </a:lnTo>
                <a:lnTo>
                  <a:pt x="224" y="132"/>
                </a:lnTo>
                <a:lnTo>
                  <a:pt x="229" y="138"/>
                </a:lnTo>
                <a:lnTo>
                  <a:pt x="234" y="145"/>
                </a:lnTo>
                <a:close/>
                <a:moveTo>
                  <a:pt x="358" y="312"/>
                </a:moveTo>
                <a:lnTo>
                  <a:pt x="358" y="312"/>
                </a:lnTo>
                <a:lnTo>
                  <a:pt x="349" y="304"/>
                </a:lnTo>
                <a:lnTo>
                  <a:pt x="347" y="306"/>
                </a:lnTo>
                <a:lnTo>
                  <a:pt x="347" y="307"/>
                </a:lnTo>
                <a:lnTo>
                  <a:pt x="346" y="310"/>
                </a:lnTo>
                <a:lnTo>
                  <a:pt x="344" y="312"/>
                </a:lnTo>
                <a:lnTo>
                  <a:pt x="344" y="328"/>
                </a:lnTo>
                <a:lnTo>
                  <a:pt x="349" y="334"/>
                </a:lnTo>
                <a:lnTo>
                  <a:pt x="354" y="326"/>
                </a:lnTo>
                <a:lnTo>
                  <a:pt x="355" y="323"/>
                </a:lnTo>
                <a:lnTo>
                  <a:pt x="355" y="315"/>
                </a:lnTo>
                <a:lnTo>
                  <a:pt x="355" y="314"/>
                </a:lnTo>
                <a:lnTo>
                  <a:pt x="358" y="312"/>
                </a:lnTo>
                <a:close/>
                <a:moveTo>
                  <a:pt x="112" y="172"/>
                </a:moveTo>
                <a:lnTo>
                  <a:pt x="112" y="172"/>
                </a:lnTo>
                <a:lnTo>
                  <a:pt x="112" y="170"/>
                </a:lnTo>
                <a:lnTo>
                  <a:pt x="104" y="165"/>
                </a:lnTo>
                <a:lnTo>
                  <a:pt x="100" y="164"/>
                </a:lnTo>
                <a:lnTo>
                  <a:pt x="100" y="165"/>
                </a:lnTo>
                <a:lnTo>
                  <a:pt x="98" y="172"/>
                </a:lnTo>
                <a:lnTo>
                  <a:pt x="100" y="172"/>
                </a:lnTo>
                <a:lnTo>
                  <a:pt x="104" y="175"/>
                </a:lnTo>
                <a:lnTo>
                  <a:pt x="106" y="176"/>
                </a:lnTo>
                <a:lnTo>
                  <a:pt x="106" y="178"/>
                </a:lnTo>
                <a:lnTo>
                  <a:pt x="104" y="179"/>
                </a:lnTo>
                <a:lnTo>
                  <a:pt x="103" y="183"/>
                </a:lnTo>
                <a:lnTo>
                  <a:pt x="101" y="184"/>
                </a:lnTo>
                <a:lnTo>
                  <a:pt x="100" y="184"/>
                </a:lnTo>
                <a:lnTo>
                  <a:pt x="96" y="187"/>
                </a:lnTo>
                <a:lnTo>
                  <a:pt x="92" y="191"/>
                </a:lnTo>
                <a:lnTo>
                  <a:pt x="93" y="192"/>
                </a:lnTo>
                <a:lnTo>
                  <a:pt x="93" y="194"/>
                </a:lnTo>
                <a:lnTo>
                  <a:pt x="92" y="195"/>
                </a:lnTo>
                <a:lnTo>
                  <a:pt x="92" y="197"/>
                </a:lnTo>
                <a:lnTo>
                  <a:pt x="93" y="202"/>
                </a:lnTo>
                <a:lnTo>
                  <a:pt x="96" y="200"/>
                </a:lnTo>
                <a:lnTo>
                  <a:pt x="98" y="198"/>
                </a:lnTo>
                <a:lnTo>
                  <a:pt x="104" y="184"/>
                </a:lnTo>
                <a:lnTo>
                  <a:pt x="107" y="178"/>
                </a:lnTo>
                <a:lnTo>
                  <a:pt x="109" y="176"/>
                </a:lnTo>
                <a:lnTo>
                  <a:pt x="111" y="176"/>
                </a:lnTo>
                <a:lnTo>
                  <a:pt x="112" y="172"/>
                </a:lnTo>
                <a:close/>
                <a:moveTo>
                  <a:pt x="204" y="337"/>
                </a:moveTo>
                <a:lnTo>
                  <a:pt x="204" y="337"/>
                </a:lnTo>
                <a:lnTo>
                  <a:pt x="205" y="339"/>
                </a:lnTo>
                <a:lnTo>
                  <a:pt x="215" y="340"/>
                </a:lnTo>
                <a:lnTo>
                  <a:pt x="226" y="342"/>
                </a:lnTo>
                <a:lnTo>
                  <a:pt x="234" y="339"/>
                </a:lnTo>
                <a:lnTo>
                  <a:pt x="234" y="336"/>
                </a:lnTo>
                <a:lnTo>
                  <a:pt x="234" y="332"/>
                </a:lnTo>
                <a:lnTo>
                  <a:pt x="231" y="331"/>
                </a:lnTo>
                <a:lnTo>
                  <a:pt x="229" y="331"/>
                </a:lnTo>
                <a:lnTo>
                  <a:pt x="227" y="331"/>
                </a:lnTo>
                <a:lnTo>
                  <a:pt x="226" y="332"/>
                </a:lnTo>
                <a:lnTo>
                  <a:pt x="226" y="334"/>
                </a:lnTo>
                <a:lnTo>
                  <a:pt x="224" y="334"/>
                </a:lnTo>
                <a:lnTo>
                  <a:pt x="221" y="334"/>
                </a:lnTo>
                <a:lnTo>
                  <a:pt x="221" y="332"/>
                </a:lnTo>
                <a:lnTo>
                  <a:pt x="219" y="331"/>
                </a:lnTo>
                <a:lnTo>
                  <a:pt x="218" y="331"/>
                </a:lnTo>
                <a:lnTo>
                  <a:pt x="213" y="332"/>
                </a:lnTo>
                <a:lnTo>
                  <a:pt x="212" y="334"/>
                </a:lnTo>
                <a:lnTo>
                  <a:pt x="210" y="336"/>
                </a:lnTo>
                <a:lnTo>
                  <a:pt x="208" y="337"/>
                </a:lnTo>
                <a:lnTo>
                  <a:pt x="205" y="337"/>
                </a:lnTo>
                <a:lnTo>
                  <a:pt x="204" y="337"/>
                </a:lnTo>
                <a:close/>
                <a:moveTo>
                  <a:pt x="36" y="312"/>
                </a:moveTo>
                <a:lnTo>
                  <a:pt x="36" y="312"/>
                </a:lnTo>
                <a:lnTo>
                  <a:pt x="36" y="314"/>
                </a:lnTo>
                <a:lnTo>
                  <a:pt x="27" y="328"/>
                </a:lnTo>
                <a:lnTo>
                  <a:pt x="25" y="331"/>
                </a:lnTo>
                <a:lnTo>
                  <a:pt x="29" y="337"/>
                </a:lnTo>
                <a:lnTo>
                  <a:pt x="30" y="340"/>
                </a:lnTo>
                <a:lnTo>
                  <a:pt x="41" y="325"/>
                </a:lnTo>
                <a:lnTo>
                  <a:pt x="41" y="323"/>
                </a:lnTo>
                <a:lnTo>
                  <a:pt x="38" y="317"/>
                </a:lnTo>
                <a:lnTo>
                  <a:pt x="36" y="312"/>
                </a:lnTo>
                <a:close/>
                <a:moveTo>
                  <a:pt x="57" y="206"/>
                </a:moveTo>
                <a:lnTo>
                  <a:pt x="57" y="206"/>
                </a:lnTo>
                <a:lnTo>
                  <a:pt x="54" y="206"/>
                </a:lnTo>
                <a:lnTo>
                  <a:pt x="51" y="211"/>
                </a:lnTo>
                <a:lnTo>
                  <a:pt x="41" y="224"/>
                </a:lnTo>
                <a:lnTo>
                  <a:pt x="43" y="225"/>
                </a:lnTo>
                <a:lnTo>
                  <a:pt x="43" y="228"/>
                </a:lnTo>
                <a:lnTo>
                  <a:pt x="44" y="227"/>
                </a:lnTo>
                <a:lnTo>
                  <a:pt x="48" y="225"/>
                </a:lnTo>
                <a:lnTo>
                  <a:pt x="51" y="225"/>
                </a:lnTo>
                <a:lnTo>
                  <a:pt x="52" y="227"/>
                </a:lnTo>
                <a:lnTo>
                  <a:pt x="54" y="227"/>
                </a:lnTo>
                <a:lnTo>
                  <a:pt x="54" y="225"/>
                </a:lnTo>
                <a:lnTo>
                  <a:pt x="59" y="211"/>
                </a:lnTo>
                <a:lnTo>
                  <a:pt x="59" y="209"/>
                </a:lnTo>
                <a:lnTo>
                  <a:pt x="57" y="206"/>
                </a:lnTo>
                <a:close/>
                <a:moveTo>
                  <a:pt x="202" y="149"/>
                </a:moveTo>
                <a:lnTo>
                  <a:pt x="202" y="149"/>
                </a:lnTo>
                <a:lnTo>
                  <a:pt x="204" y="148"/>
                </a:lnTo>
                <a:lnTo>
                  <a:pt x="208" y="129"/>
                </a:lnTo>
                <a:lnTo>
                  <a:pt x="208" y="127"/>
                </a:lnTo>
                <a:lnTo>
                  <a:pt x="204" y="121"/>
                </a:lnTo>
                <a:lnTo>
                  <a:pt x="202" y="120"/>
                </a:lnTo>
                <a:lnTo>
                  <a:pt x="199" y="127"/>
                </a:lnTo>
                <a:lnTo>
                  <a:pt x="202" y="131"/>
                </a:lnTo>
                <a:lnTo>
                  <a:pt x="204" y="132"/>
                </a:lnTo>
                <a:lnTo>
                  <a:pt x="202" y="134"/>
                </a:lnTo>
                <a:lnTo>
                  <a:pt x="201" y="134"/>
                </a:lnTo>
                <a:lnTo>
                  <a:pt x="199" y="134"/>
                </a:lnTo>
                <a:lnTo>
                  <a:pt x="197" y="132"/>
                </a:lnTo>
                <a:lnTo>
                  <a:pt x="196" y="140"/>
                </a:lnTo>
                <a:lnTo>
                  <a:pt x="202" y="149"/>
                </a:lnTo>
                <a:close/>
                <a:moveTo>
                  <a:pt x="87" y="396"/>
                </a:moveTo>
                <a:lnTo>
                  <a:pt x="87" y="396"/>
                </a:lnTo>
                <a:lnTo>
                  <a:pt x="96" y="383"/>
                </a:lnTo>
                <a:lnTo>
                  <a:pt x="87" y="370"/>
                </a:lnTo>
                <a:lnTo>
                  <a:pt x="81" y="380"/>
                </a:lnTo>
                <a:lnTo>
                  <a:pt x="84" y="385"/>
                </a:lnTo>
                <a:lnTo>
                  <a:pt x="85" y="386"/>
                </a:lnTo>
                <a:lnTo>
                  <a:pt x="84" y="388"/>
                </a:lnTo>
                <a:lnTo>
                  <a:pt x="82" y="388"/>
                </a:lnTo>
                <a:lnTo>
                  <a:pt x="87" y="396"/>
                </a:lnTo>
                <a:close/>
                <a:moveTo>
                  <a:pt x="46" y="339"/>
                </a:moveTo>
                <a:lnTo>
                  <a:pt x="46" y="339"/>
                </a:lnTo>
                <a:lnTo>
                  <a:pt x="38" y="351"/>
                </a:lnTo>
                <a:lnTo>
                  <a:pt x="38" y="353"/>
                </a:lnTo>
                <a:lnTo>
                  <a:pt x="44" y="364"/>
                </a:lnTo>
                <a:lnTo>
                  <a:pt x="46" y="366"/>
                </a:lnTo>
                <a:lnTo>
                  <a:pt x="51" y="358"/>
                </a:lnTo>
                <a:lnTo>
                  <a:pt x="52" y="356"/>
                </a:lnTo>
                <a:lnTo>
                  <a:pt x="51" y="355"/>
                </a:lnTo>
                <a:lnTo>
                  <a:pt x="48" y="345"/>
                </a:lnTo>
                <a:lnTo>
                  <a:pt x="48" y="342"/>
                </a:lnTo>
                <a:lnTo>
                  <a:pt x="46" y="340"/>
                </a:lnTo>
                <a:lnTo>
                  <a:pt x="46" y="339"/>
                </a:lnTo>
                <a:close/>
                <a:moveTo>
                  <a:pt x="152" y="138"/>
                </a:moveTo>
                <a:lnTo>
                  <a:pt x="152" y="138"/>
                </a:lnTo>
                <a:lnTo>
                  <a:pt x="153" y="143"/>
                </a:lnTo>
                <a:lnTo>
                  <a:pt x="153" y="145"/>
                </a:lnTo>
                <a:lnTo>
                  <a:pt x="153" y="146"/>
                </a:lnTo>
                <a:lnTo>
                  <a:pt x="152" y="146"/>
                </a:lnTo>
                <a:lnTo>
                  <a:pt x="150" y="145"/>
                </a:lnTo>
                <a:lnTo>
                  <a:pt x="149" y="143"/>
                </a:lnTo>
                <a:lnTo>
                  <a:pt x="149" y="145"/>
                </a:lnTo>
                <a:lnTo>
                  <a:pt x="149" y="146"/>
                </a:lnTo>
                <a:lnTo>
                  <a:pt x="150" y="149"/>
                </a:lnTo>
                <a:lnTo>
                  <a:pt x="150" y="151"/>
                </a:lnTo>
                <a:lnTo>
                  <a:pt x="158" y="154"/>
                </a:lnTo>
                <a:lnTo>
                  <a:pt x="158" y="151"/>
                </a:lnTo>
                <a:lnTo>
                  <a:pt x="161" y="140"/>
                </a:lnTo>
                <a:lnTo>
                  <a:pt x="163" y="138"/>
                </a:lnTo>
                <a:lnTo>
                  <a:pt x="164" y="138"/>
                </a:lnTo>
                <a:lnTo>
                  <a:pt x="163" y="134"/>
                </a:lnTo>
                <a:lnTo>
                  <a:pt x="150" y="129"/>
                </a:lnTo>
                <a:lnTo>
                  <a:pt x="152" y="135"/>
                </a:lnTo>
                <a:lnTo>
                  <a:pt x="153" y="135"/>
                </a:lnTo>
                <a:lnTo>
                  <a:pt x="155" y="135"/>
                </a:lnTo>
                <a:lnTo>
                  <a:pt x="158" y="137"/>
                </a:lnTo>
                <a:lnTo>
                  <a:pt x="156" y="138"/>
                </a:lnTo>
                <a:lnTo>
                  <a:pt x="155" y="140"/>
                </a:lnTo>
                <a:lnTo>
                  <a:pt x="152" y="138"/>
                </a:lnTo>
                <a:close/>
                <a:moveTo>
                  <a:pt x="279" y="372"/>
                </a:moveTo>
                <a:lnTo>
                  <a:pt x="279" y="372"/>
                </a:lnTo>
                <a:lnTo>
                  <a:pt x="279" y="386"/>
                </a:lnTo>
                <a:lnTo>
                  <a:pt x="279" y="388"/>
                </a:lnTo>
                <a:lnTo>
                  <a:pt x="279" y="389"/>
                </a:lnTo>
                <a:lnTo>
                  <a:pt x="278" y="392"/>
                </a:lnTo>
                <a:lnTo>
                  <a:pt x="278" y="397"/>
                </a:lnTo>
                <a:lnTo>
                  <a:pt x="276" y="399"/>
                </a:lnTo>
                <a:lnTo>
                  <a:pt x="275" y="399"/>
                </a:lnTo>
                <a:lnTo>
                  <a:pt x="273" y="397"/>
                </a:lnTo>
                <a:lnTo>
                  <a:pt x="272" y="399"/>
                </a:lnTo>
                <a:lnTo>
                  <a:pt x="273" y="400"/>
                </a:lnTo>
                <a:lnTo>
                  <a:pt x="286" y="400"/>
                </a:lnTo>
                <a:lnTo>
                  <a:pt x="287" y="399"/>
                </a:lnTo>
                <a:lnTo>
                  <a:pt x="290" y="394"/>
                </a:lnTo>
                <a:lnTo>
                  <a:pt x="290" y="392"/>
                </a:lnTo>
                <a:lnTo>
                  <a:pt x="289" y="388"/>
                </a:lnTo>
                <a:lnTo>
                  <a:pt x="287" y="386"/>
                </a:lnTo>
                <a:lnTo>
                  <a:pt x="287" y="391"/>
                </a:lnTo>
                <a:lnTo>
                  <a:pt x="287" y="394"/>
                </a:lnTo>
                <a:lnTo>
                  <a:pt x="286" y="396"/>
                </a:lnTo>
                <a:lnTo>
                  <a:pt x="283" y="396"/>
                </a:lnTo>
                <a:lnTo>
                  <a:pt x="281" y="394"/>
                </a:lnTo>
                <a:lnTo>
                  <a:pt x="283" y="392"/>
                </a:lnTo>
                <a:lnTo>
                  <a:pt x="284" y="389"/>
                </a:lnTo>
                <a:lnTo>
                  <a:pt x="286" y="386"/>
                </a:lnTo>
                <a:lnTo>
                  <a:pt x="286" y="383"/>
                </a:lnTo>
                <a:lnTo>
                  <a:pt x="284" y="378"/>
                </a:lnTo>
                <a:lnTo>
                  <a:pt x="279" y="372"/>
                </a:lnTo>
                <a:close/>
                <a:moveTo>
                  <a:pt x="33" y="381"/>
                </a:moveTo>
                <a:lnTo>
                  <a:pt x="33" y="381"/>
                </a:lnTo>
                <a:lnTo>
                  <a:pt x="35" y="380"/>
                </a:lnTo>
                <a:lnTo>
                  <a:pt x="41" y="372"/>
                </a:lnTo>
                <a:lnTo>
                  <a:pt x="41" y="370"/>
                </a:lnTo>
                <a:lnTo>
                  <a:pt x="41" y="369"/>
                </a:lnTo>
                <a:lnTo>
                  <a:pt x="35" y="356"/>
                </a:lnTo>
                <a:lnTo>
                  <a:pt x="27" y="367"/>
                </a:lnTo>
                <a:lnTo>
                  <a:pt x="27" y="369"/>
                </a:lnTo>
                <a:lnTo>
                  <a:pt x="30" y="375"/>
                </a:lnTo>
                <a:lnTo>
                  <a:pt x="33" y="381"/>
                </a:lnTo>
                <a:close/>
                <a:moveTo>
                  <a:pt x="363" y="108"/>
                </a:moveTo>
                <a:lnTo>
                  <a:pt x="363" y="108"/>
                </a:lnTo>
                <a:lnTo>
                  <a:pt x="355" y="121"/>
                </a:lnTo>
                <a:lnTo>
                  <a:pt x="355" y="124"/>
                </a:lnTo>
                <a:lnTo>
                  <a:pt x="354" y="129"/>
                </a:lnTo>
                <a:lnTo>
                  <a:pt x="355" y="132"/>
                </a:lnTo>
                <a:lnTo>
                  <a:pt x="357" y="137"/>
                </a:lnTo>
                <a:lnTo>
                  <a:pt x="368" y="115"/>
                </a:lnTo>
                <a:lnTo>
                  <a:pt x="363" y="108"/>
                </a:lnTo>
                <a:close/>
                <a:moveTo>
                  <a:pt x="70" y="112"/>
                </a:moveTo>
                <a:lnTo>
                  <a:pt x="70" y="112"/>
                </a:lnTo>
                <a:lnTo>
                  <a:pt x="70" y="113"/>
                </a:lnTo>
                <a:lnTo>
                  <a:pt x="62" y="129"/>
                </a:lnTo>
                <a:lnTo>
                  <a:pt x="63" y="129"/>
                </a:lnTo>
                <a:lnTo>
                  <a:pt x="65" y="129"/>
                </a:lnTo>
                <a:lnTo>
                  <a:pt x="63" y="131"/>
                </a:lnTo>
                <a:lnTo>
                  <a:pt x="63" y="132"/>
                </a:lnTo>
                <a:lnTo>
                  <a:pt x="62" y="132"/>
                </a:lnTo>
                <a:lnTo>
                  <a:pt x="60" y="131"/>
                </a:lnTo>
                <a:lnTo>
                  <a:pt x="57" y="137"/>
                </a:lnTo>
                <a:lnTo>
                  <a:pt x="57" y="142"/>
                </a:lnTo>
                <a:lnTo>
                  <a:pt x="57" y="143"/>
                </a:lnTo>
                <a:lnTo>
                  <a:pt x="62" y="146"/>
                </a:lnTo>
                <a:lnTo>
                  <a:pt x="63" y="143"/>
                </a:lnTo>
                <a:lnTo>
                  <a:pt x="62" y="142"/>
                </a:lnTo>
                <a:lnTo>
                  <a:pt x="60" y="140"/>
                </a:lnTo>
                <a:lnTo>
                  <a:pt x="60" y="138"/>
                </a:lnTo>
                <a:lnTo>
                  <a:pt x="60" y="137"/>
                </a:lnTo>
                <a:lnTo>
                  <a:pt x="62" y="137"/>
                </a:lnTo>
                <a:lnTo>
                  <a:pt x="65" y="137"/>
                </a:lnTo>
                <a:lnTo>
                  <a:pt x="66" y="135"/>
                </a:lnTo>
                <a:lnTo>
                  <a:pt x="70" y="127"/>
                </a:lnTo>
                <a:lnTo>
                  <a:pt x="70" y="124"/>
                </a:lnTo>
                <a:lnTo>
                  <a:pt x="70" y="113"/>
                </a:lnTo>
                <a:lnTo>
                  <a:pt x="70" y="112"/>
                </a:lnTo>
                <a:close/>
                <a:moveTo>
                  <a:pt x="393" y="306"/>
                </a:moveTo>
                <a:lnTo>
                  <a:pt x="393" y="306"/>
                </a:lnTo>
                <a:lnTo>
                  <a:pt x="393" y="307"/>
                </a:lnTo>
                <a:lnTo>
                  <a:pt x="384" y="318"/>
                </a:lnTo>
                <a:lnTo>
                  <a:pt x="382" y="323"/>
                </a:lnTo>
                <a:lnTo>
                  <a:pt x="380" y="326"/>
                </a:lnTo>
                <a:lnTo>
                  <a:pt x="380" y="331"/>
                </a:lnTo>
                <a:lnTo>
                  <a:pt x="382" y="332"/>
                </a:lnTo>
                <a:lnTo>
                  <a:pt x="382" y="334"/>
                </a:lnTo>
                <a:lnTo>
                  <a:pt x="382" y="336"/>
                </a:lnTo>
                <a:lnTo>
                  <a:pt x="391" y="326"/>
                </a:lnTo>
                <a:lnTo>
                  <a:pt x="391" y="325"/>
                </a:lnTo>
                <a:lnTo>
                  <a:pt x="391" y="318"/>
                </a:lnTo>
                <a:lnTo>
                  <a:pt x="391" y="315"/>
                </a:lnTo>
                <a:lnTo>
                  <a:pt x="393" y="314"/>
                </a:lnTo>
                <a:lnTo>
                  <a:pt x="393" y="306"/>
                </a:lnTo>
                <a:close/>
                <a:moveTo>
                  <a:pt x="66" y="396"/>
                </a:moveTo>
                <a:lnTo>
                  <a:pt x="66" y="396"/>
                </a:lnTo>
                <a:lnTo>
                  <a:pt x="68" y="394"/>
                </a:lnTo>
                <a:lnTo>
                  <a:pt x="68" y="392"/>
                </a:lnTo>
                <a:lnTo>
                  <a:pt x="63" y="385"/>
                </a:lnTo>
                <a:lnTo>
                  <a:pt x="63" y="383"/>
                </a:lnTo>
                <a:lnTo>
                  <a:pt x="63" y="381"/>
                </a:lnTo>
                <a:lnTo>
                  <a:pt x="63" y="380"/>
                </a:lnTo>
                <a:lnTo>
                  <a:pt x="62" y="377"/>
                </a:lnTo>
                <a:lnTo>
                  <a:pt x="54" y="386"/>
                </a:lnTo>
                <a:lnTo>
                  <a:pt x="57" y="391"/>
                </a:lnTo>
                <a:lnTo>
                  <a:pt x="59" y="392"/>
                </a:lnTo>
                <a:lnTo>
                  <a:pt x="57" y="394"/>
                </a:lnTo>
                <a:lnTo>
                  <a:pt x="55" y="394"/>
                </a:lnTo>
                <a:lnTo>
                  <a:pt x="54" y="394"/>
                </a:lnTo>
                <a:lnTo>
                  <a:pt x="54" y="392"/>
                </a:lnTo>
                <a:lnTo>
                  <a:pt x="52" y="389"/>
                </a:lnTo>
                <a:lnTo>
                  <a:pt x="49" y="392"/>
                </a:lnTo>
                <a:lnTo>
                  <a:pt x="49" y="394"/>
                </a:lnTo>
                <a:lnTo>
                  <a:pt x="51" y="396"/>
                </a:lnTo>
                <a:lnTo>
                  <a:pt x="54" y="396"/>
                </a:lnTo>
                <a:lnTo>
                  <a:pt x="66" y="396"/>
                </a:lnTo>
                <a:close/>
                <a:moveTo>
                  <a:pt x="256" y="419"/>
                </a:moveTo>
                <a:lnTo>
                  <a:pt x="256" y="419"/>
                </a:lnTo>
                <a:lnTo>
                  <a:pt x="262" y="421"/>
                </a:lnTo>
                <a:lnTo>
                  <a:pt x="275" y="421"/>
                </a:lnTo>
                <a:lnTo>
                  <a:pt x="286" y="422"/>
                </a:lnTo>
                <a:lnTo>
                  <a:pt x="305" y="421"/>
                </a:lnTo>
                <a:lnTo>
                  <a:pt x="319" y="421"/>
                </a:lnTo>
                <a:lnTo>
                  <a:pt x="335" y="418"/>
                </a:lnTo>
                <a:lnTo>
                  <a:pt x="338" y="418"/>
                </a:lnTo>
                <a:lnTo>
                  <a:pt x="297" y="419"/>
                </a:lnTo>
                <a:lnTo>
                  <a:pt x="256" y="419"/>
                </a:lnTo>
                <a:close/>
                <a:moveTo>
                  <a:pt x="257" y="118"/>
                </a:moveTo>
                <a:lnTo>
                  <a:pt x="257" y="118"/>
                </a:lnTo>
                <a:lnTo>
                  <a:pt x="261" y="121"/>
                </a:lnTo>
                <a:lnTo>
                  <a:pt x="261" y="123"/>
                </a:lnTo>
                <a:lnTo>
                  <a:pt x="261" y="124"/>
                </a:lnTo>
                <a:lnTo>
                  <a:pt x="259" y="124"/>
                </a:lnTo>
                <a:lnTo>
                  <a:pt x="257" y="127"/>
                </a:lnTo>
                <a:lnTo>
                  <a:pt x="257" y="129"/>
                </a:lnTo>
                <a:lnTo>
                  <a:pt x="257" y="131"/>
                </a:lnTo>
                <a:lnTo>
                  <a:pt x="259" y="132"/>
                </a:lnTo>
                <a:lnTo>
                  <a:pt x="257" y="134"/>
                </a:lnTo>
                <a:lnTo>
                  <a:pt x="256" y="134"/>
                </a:lnTo>
                <a:lnTo>
                  <a:pt x="256" y="138"/>
                </a:lnTo>
                <a:lnTo>
                  <a:pt x="257" y="142"/>
                </a:lnTo>
                <a:lnTo>
                  <a:pt x="257" y="140"/>
                </a:lnTo>
                <a:lnTo>
                  <a:pt x="262" y="132"/>
                </a:lnTo>
                <a:lnTo>
                  <a:pt x="265" y="123"/>
                </a:lnTo>
                <a:lnTo>
                  <a:pt x="265" y="120"/>
                </a:lnTo>
                <a:lnTo>
                  <a:pt x="264" y="115"/>
                </a:lnTo>
                <a:lnTo>
                  <a:pt x="265" y="113"/>
                </a:lnTo>
                <a:lnTo>
                  <a:pt x="264" y="105"/>
                </a:lnTo>
                <a:lnTo>
                  <a:pt x="261" y="110"/>
                </a:lnTo>
                <a:lnTo>
                  <a:pt x="257" y="118"/>
                </a:lnTo>
                <a:close/>
                <a:moveTo>
                  <a:pt x="38" y="306"/>
                </a:moveTo>
                <a:lnTo>
                  <a:pt x="38" y="306"/>
                </a:lnTo>
                <a:lnTo>
                  <a:pt x="46" y="295"/>
                </a:lnTo>
                <a:lnTo>
                  <a:pt x="40" y="282"/>
                </a:lnTo>
                <a:lnTo>
                  <a:pt x="32" y="293"/>
                </a:lnTo>
                <a:lnTo>
                  <a:pt x="38" y="306"/>
                </a:lnTo>
                <a:close/>
                <a:moveTo>
                  <a:pt x="390" y="230"/>
                </a:moveTo>
                <a:lnTo>
                  <a:pt x="390" y="230"/>
                </a:lnTo>
                <a:lnTo>
                  <a:pt x="385" y="235"/>
                </a:lnTo>
                <a:lnTo>
                  <a:pt x="384" y="238"/>
                </a:lnTo>
                <a:lnTo>
                  <a:pt x="384" y="252"/>
                </a:lnTo>
                <a:lnTo>
                  <a:pt x="384" y="254"/>
                </a:lnTo>
                <a:lnTo>
                  <a:pt x="387" y="250"/>
                </a:lnTo>
                <a:lnTo>
                  <a:pt x="390" y="246"/>
                </a:lnTo>
                <a:lnTo>
                  <a:pt x="390" y="243"/>
                </a:lnTo>
                <a:lnTo>
                  <a:pt x="391" y="241"/>
                </a:lnTo>
                <a:lnTo>
                  <a:pt x="393" y="241"/>
                </a:lnTo>
                <a:lnTo>
                  <a:pt x="395" y="241"/>
                </a:lnTo>
                <a:lnTo>
                  <a:pt x="395" y="238"/>
                </a:lnTo>
                <a:lnTo>
                  <a:pt x="395" y="225"/>
                </a:lnTo>
                <a:lnTo>
                  <a:pt x="395" y="224"/>
                </a:lnTo>
                <a:lnTo>
                  <a:pt x="393" y="225"/>
                </a:lnTo>
                <a:lnTo>
                  <a:pt x="393" y="230"/>
                </a:lnTo>
                <a:lnTo>
                  <a:pt x="393" y="232"/>
                </a:lnTo>
                <a:lnTo>
                  <a:pt x="390" y="232"/>
                </a:lnTo>
                <a:lnTo>
                  <a:pt x="390" y="230"/>
                </a:lnTo>
                <a:close/>
                <a:moveTo>
                  <a:pt x="358" y="403"/>
                </a:moveTo>
                <a:lnTo>
                  <a:pt x="358" y="403"/>
                </a:lnTo>
                <a:lnTo>
                  <a:pt x="361" y="402"/>
                </a:lnTo>
                <a:lnTo>
                  <a:pt x="365" y="400"/>
                </a:lnTo>
                <a:lnTo>
                  <a:pt x="368" y="397"/>
                </a:lnTo>
                <a:lnTo>
                  <a:pt x="371" y="394"/>
                </a:lnTo>
                <a:lnTo>
                  <a:pt x="376" y="388"/>
                </a:lnTo>
                <a:lnTo>
                  <a:pt x="377" y="388"/>
                </a:lnTo>
                <a:lnTo>
                  <a:pt x="373" y="380"/>
                </a:lnTo>
                <a:lnTo>
                  <a:pt x="368" y="386"/>
                </a:lnTo>
                <a:lnTo>
                  <a:pt x="361" y="391"/>
                </a:lnTo>
                <a:lnTo>
                  <a:pt x="361" y="397"/>
                </a:lnTo>
                <a:lnTo>
                  <a:pt x="358" y="403"/>
                </a:lnTo>
                <a:close/>
                <a:moveTo>
                  <a:pt x="373" y="195"/>
                </a:moveTo>
                <a:lnTo>
                  <a:pt x="373" y="195"/>
                </a:lnTo>
                <a:lnTo>
                  <a:pt x="374" y="194"/>
                </a:lnTo>
                <a:lnTo>
                  <a:pt x="374" y="192"/>
                </a:lnTo>
                <a:lnTo>
                  <a:pt x="379" y="178"/>
                </a:lnTo>
                <a:lnTo>
                  <a:pt x="380" y="176"/>
                </a:lnTo>
                <a:lnTo>
                  <a:pt x="382" y="178"/>
                </a:lnTo>
                <a:lnTo>
                  <a:pt x="382" y="179"/>
                </a:lnTo>
                <a:lnTo>
                  <a:pt x="379" y="183"/>
                </a:lnTo>
                <a:lnTo>
                  <a:pt x="377" y="189"/>
                </a:lnTo>
                <a:lnTo>
                  <a:pt x="377" y="191"/>
                </a:lnTo>
                <a:lnTo>
                  <a:pt x="382" y="184"/>
                </a:lnTo>
                <a:lnTo>
                  <a:pt x="382" y="176"/>
                </a:lnTo>
                <a:lnTo>
                  <a:pt x="382" y="175"/>
                </a:lnTo>
                <a:lnTo>
                  <a:pt x="379" y="170"/>
                </a:lnTo>
                <a:lnTo>
                  <a:pt x="373" y="178"/>
                </a:lnTo>
                <a:lnTo>
                  <a:pt x="369" y="187"/>
                </a:lnTo>
                <a:lnTo>
                  <a:pt x="369" y="189"/>
                </a:lnTo>
                <a:lnTo>
                  <a:pt x="373" y="195"/>
                </a:lnTo>
                <a:close/>
                <a:moveTo>
                  <a:pt x="355" y="97"/>
                </a:moveTo>
                <a:lnTo>
                  <a:pt x="355" y="97"/>
                </a:lnTo>
                <a:lnTo>
                  <a:pt x="354" y="101"/>
                </a:lnTo>
                <a:lnTo>
                  <a:pt x="352" y="104"/>
                </a:lnTo>
                <a:lnTo>
                  <a:pt x="350" y="107"/>
                </a:lnTo>
                <a:lnTo>
                  <a:pt x="349" y="108"/>
                </a:lnTo>
                <a:lnTo>
                  <a:pt x="347" y="110"/>
                </a:lnTo>
                <a:lnTo>
                  <a:pt x="346" y="118"/>
                </a:lnTo>
                <a:lnTo>
                  <a:pt x="344" y="120"/>
                </a:lnTo>
                <a:lnTo>
                  <a:pt x="344" y="132"/>
                </a:lnTo>
                <a:lnTo>
                  <a:pt x="344" y="134"/>
                </a:lnTo>
                <a:lnTo>
                  <a:pt x="347" y="131"/>
                </a:lnTo>
                <a:lnTo>
                  <a:pt x="352" y="120"/>
                </a:lnTo>
                <a:lnTo>
                  <a:pt x="352" y="116"/>
                </a:lnTo>
                <a:lnTo>
                  <a:pt x="352" y="115"/>
                </a:lnTo>
                <a:lnTo>
                  <a:pt x="350" y="113"/>
                </a:lnTo>
                <a:lnTo>
                  <a:pt x="352" y="112"/>
                </a:lnTo>
                <a:lnTo>
                  <a:pt x="354" y="110"/>
                </a:lnTo>
                <a:lnTo>
                  <a:pt x="357" y="104"/>
                </a:lnTo>
                <a:lnTo>
                  <a:pt x="357" y="102"/>
                </a:lnTo>
                <a:lnTo>
                  <a:pt x="357" y="101"/>
                </a:lnTo>
                <a:lnTo>
                  <a:pt x="355" y="99"/>
                </a:lnTo>
                <a:lnTo>
                  <a:pt x="355" y="97"/>
                </a:lnTo>
                <a:close/>
                <a:moveTo>
                  <a:pt x="60" y="373"/>
                </a:moveTo>
                <a:lnTo>
                  <a:pt x="60" y="373"/>
                </a:lnTo>
                <a:lnTo>
                  <a:pt x="54" y="359"/>
                </a:lnTo>
                <a:lnTo>
                  <a:pt x="48" y="367"/>
                </a:lnTo>
                <a:lnTo>
                  <a:pt x="48" y="370"/>
                </a:lnTo>
                <a:lnTo>
                  <a:pt x="51" y="377"/>
                </a:lnTo>
                <a:lnTo>
                  <a:pt x="51" y="378"/>
                </a:lnTo>
                <a:lnTo>
                  <a:pt x="51" y="380"/>
                </a:lnTo>
                <a:lnTo>
                  <a:pt x="49" y="380"/>
                </a:lnTo>
                <a:lnTo>
                  <a:pt x="52" y="385"/>
                </a:lnTo>
                <a:lnTo>
                  <a:pt x="60" y="373"/>
                </a:lnTo>
                <a:close/>
                <a:moveTo>
                  <a:pt x="185" y="113"/>
                </a:moveTo>
                <a:lnTo>
                  <a:pt x="185" y="113"/>
                </a:lnTo>
                <a:lnTo>
                  <a:pt x="186" y="113"/>
                </a:lnTo>
                <a:lnTo>
                  <a:pt x="190" y="105"/>
                </a:lnTo>
                <a:lnTo>
                  <a:pt x="193" y="97"/>
                </a:lnTo>
                <a:lnTo>
                  <a:pt x="193" y="96"/>
                </a:lnTo>
                <a:lnTo>
                  <a:pt x="191" y="90"/>
                </a:lnTo>
                <a:lnTo>
                  <a:pt x="186" y="90"/>
                </a:lnTo>
                <a:lnTo>
                  <a:pt x="182" y="108"/>
                </a:lnTo>
                <a:lnTo>
                  <a:pt x="185" y="113"/>
                </a:lnTo>
                <a:close/>
                <a:moveTo>
                  <a:pt x="358" y="344"/>
                </a:moveTo>
                <a:lnTo>
                  <a:pt x="358" y="344"/>
                </a:lnTo>
                <a:lnTo>
                  <a:pt x="363" y="337"/>
                </a:lnTo>
                <a:lnTo>
                  <a:pt x="365" y="336"/>
                </a:lnTo>
                <a:lnTo>
                  <a:pt x="365" y="334"/>
                </a:lnTo>
                <a:lnTo>
                  <a:pt x="365" y="328"/>
                </a:lnTo>
                <a:lnTo>
                  <a:pt x="365" y="323"/>
                </a:lnTo>
                <a:lnTo>
                  <a:pt x="365" y="320"/>
                </a:lnTo>
                <a:lnTo>
                  <a:pt x="361" y="317"/>
                </a:lnTo>
                <a:lnTo>
                  <a:pt x="358" y="323"/>
                </a:lnTo>
                <a:lnTo>
                  <a:pt x="357" y="328"/>
                </a:lnTo>
                <a:lnTo>
                  <a:pt x="357" y="339"/>
                </a:lnTo>
                <a:lnTo>
                  <a:pt x="357" y="342"/>
                </a:lnTo>
                <a:lnTo>
                  <a:pt x="358" y="342"/>
                </a:lnTo>
                <a:lnTo>
                  <a:pt x="358" y="344"/>
                </a:lnTo>
                <a:close/>
                <a:moveTo>
                  <a:pt x="357" y="186"/>
                </a:moveTo>
                <a:lnTo>
                  <a:pt x="357" y="186"/>
                </a:lnTo>
                <a:lnTo>
                  <a:pt x="354" y="187"/>
                </a:lnTo>
                <a:lnTo>
                  <a:pt x="343" y="195"/>
                </a:lnTo>
                <a:lnTo>
                  <a:pt x="341" y="198"/>
                </a:lnTo>
                <a:lnTo>
                  <a:pt x="341" y="202"/>
                </a:lnTo>
                <a:lnTo>
                  <a:pt x="343" y="203"/>
                </a:lnTo>
                <a:lnTo>
                  <a:pt x="344" y="205"/>
                </a:lnTo>
                <a:lnTo>
                  <a:pt x="352" y="200"/>
                </a:lnTo>
                <a:lnTo>
                  <a:pt x="354" y="198"/>
                </a:lnTo>
                <a:lnTo>
                  <a:pt x="355" y="192"/>
                </a:lnTo>
                <a:lnTo>
                  <a:pt x="357" y="186"/>
                </a:lnTo>
                <a:close/>
                <a:moveTo>
                  <a:pt x="44" y="320"/>
                </a:moveTo>
                <a:lnTo>
                  <a:pt x="44" y="320"/>
                </a:lnTo>
                <a:lnTo>
                  <a:pt x="51" y="312"/>
                </a:lnTo>
                <a:lnTo>
                  <a:pt x="52" y="309"/>
                </a:lnTo>
                <a:lnTo>
                  <a:pt x="51" y="307"/>
                </a:lnTo>
                <a:lnTo>
                  <a:pt x="51" y="306"/>
                </a:lnTo>
                <a:lnTo>
                  <a:pt x="48" y="298"/>
                </a:lnTo>
                <a:lnTo>
                  <a:pt x="40" y="309"/>
                </a:lnTo>
                <a:lnTo>
                  <a:pt x="44" y="320"/>
                </a:lnTo>
                <a:close/>
                <a:moveTo>
                  <a:pt x="302" y="411"/>
                </a:moveTo>
                <a:lnTo>
                  <a:pt x="302" y="411"/>
                </a:lnTo>
                <a:lnTo>
                  <a:pt x="316" y="411"/>
                </a:lnTo>
                <a:lnTo>
                  <a:pt x="319" y="407"/>
                </a:lnTo>
                <a:lnTo>
                  <a:pt x="322" y="402"/>
                </a:lnTo>
                <a:lnTo>
                  <a:pt x="305" y="403"/>
                </a:lnTo>
                <a:lnTo>
                  <a:pt x="302" y="408"/>
                </a:lnTo>
                <a:lnTo>
                  <a:pt x="300" y="410"/>
                </a:lnTo>
                <a:lnTo>
                  <a:pt x="302" y="411"/>
                </a:lnTo>
                <a:close/>
                <a:moveTo>
                  <a:pt x="371" y="291"/>
                </a:moveTo>
                <a:lnTo>
                  <a:pt x="371" y="291"/>
                </a:lnTo>
                <a:lnTo>
                  <a:pt x="373" y="288"/>
                </a:lnTo>
                <a:lnTo>
                  <a:pt x="379" y="276"/>
                </a:lnTo>
                <a:lnTo>
                  <a:pt x="379" y="269"/>
                </a:lnTo>
                <a:lnTo>
                  <a:pt x="377" y="265"/>
                </a:lnTo>
                <a:lnTo>
                  <a:pt x="373" y="271"/>
                </a:lnTo>
                <a:lnTo>
                  <a:pt x="371" y="274"/>
                </a:lnTo>
                <a:lnTo>
                  <a:pt x="368" y="285"/>
                </a:lnTo>
                <a:lnTo>
                  <a:pt x="368" y="287"/>
                </a:lnTo>
                <a:lnTo>
                  <a:pt x="371" y="291"/>
                </a:lnTo>
                <a:close/>
                <a:moveTo>
                  <a:pt x="376" y="149"/>
                </a:moveTo>
                <a:lnTo>
                  <a:pt x="376" y="149"/>
                </a:lnTo>
                <a:lnTo>
                  <a:pt x="376" y="148"/>
                </a:lnTo>
                <a:lnTo>
                  <a:pt x="379" y="138"/>
                </a:lnTo>
                <a:lnTo>
                  <a:pt x="382" y="131"/>
                </a:lnTo>
                <a:lnTo>
                  <a:pt x="377" y="127"/>
                </a:lnTo>
                <a:lnTo>
                  <a:pt x="376" y="129"/>
                </a:lnTo>
                <a:lnTo>
                  <a:pt x="377" y="131"/>
                </a:lnTo>
                <a:lnTo>
                  <a:pt x="376" y="134"/>
                </a:lnTo>
                <a:lnTo>
                  <a:pt x="374" y="135"/>
                </a:lnTo>
                <a:lnTo>
                  <a:pt x="368" y="149"/>
                </a:lnTo>
                <a:lnTo>
                  <a:pt x="371" y="156"/>
                </a:lnTo>
                <a:lnTo>
                  <a:pt x="374" y="153"/>
                </a:lnTo>
                <a:lnTo>
                  <a:pt x="376" y="149"/>
                </a:lnTo>
                <a:close/>
                <a:moveTo>
                  <a:pt x="207" y="90"/>
                </a:moveTo>
                <a:lnTo>
                  <a:pt x="207" y="90"/>
                </a:lnTo>
                <a:lnTo>
                  <a:pt x="204" y="94"/>
                </a:lnTo>
                <a:lnTo>
                  <a:pt x="201" y="101"/>
                </a:lnTo>
                <a:lnTo>
                  <a:pt x="197" y="102"/>
                </a:lnTo>
                <a:lnTo>
                  <a:pt x="196" y="104"/>
                </a:lnTo>
                <a:lnTo>
                  <a:pt x="196" y="107"/>
                </a:lnTo>
                <a:lnTo>
                  <a:pt x="202" y="115"/>
                </a:lnTo>
                <a:lnTo>
                  <a:pt x="202" y="113"/>
                </a:lnTo>
                <a:lnTo>
                  <a:pt x="201" y="112"/>
                </a:lnTo>
                <a:lnTo>
                  <a:pt x="202" y="110"/>
                </a:lnTo>
                <a:lnTo>
                  <a:pt x="204" y="108"/>
                </a:lnTo>
                <a:lnTo>
                  <a:pt x="208" y="102"/>
                </a:lnTo>
                <a:lnTo>
                  <a:pt x="208" y="99"/>
                </a:lnTo>
                <a:lnTo>
                  <a:pt x="208" y="97"/>
                </a:lnTo>
                <a:lnTo>
                  <a:pt x="210" y="97"/>
                </a:lnTo>
                <a:lnTo>
                  <a:pt x="212" y="96"/>
                </a:lnTo>
                <a:lnTo>
                  <a:pt x="212" y="94"/>
                </a:lnTo>
                <a:lnTo>
                  <a:pt x="208" y="93"/>
                </a:lnTo>
                <a:lnTo>
                  <a:pt x="207" y="90"/>
                </a:lnTo>
                <a:close/>
                <a:moveTo>
                  <a:pt x="221" y="129"/>
                </a:moveTo>
                <a:lnTo>
                  <a:pt x="221" y="129"/>
                </a:lnTo>
                <a:lnTo>
                  <a:pt x="224" y="120"/>
                </a:lnTo>
                <a:lnTo>
                  <a:pt x="224" y="118"/>
                </a:lnTo>
                <a:lnTo>
                  <a:pt x="221" y="115"/>
                </a:lnTo>
                <a:lnTo>
                  <a:pt x="218" y="115"/>
                </a:lnTo>
                <a:lnTo>
                  <a:pt x="216" y="113"/>
                </a:lnTo>
                <a:lnTo>
                  <a:pt x="218" y="110"/>
                </a:lnTo>
                <a:lnTo>
                  <a:pt x="210" y="102"/>
                </a:lnTo>
                <a:lnTo>
                  <a:pt x="208" y="107"/>
                </a:lnTo>
                <a:lnTo>
                  <a:pt x="207" y="108"/>
                </a:lnTo>
                <a:lnTo>
                  <a:pt x="208" y="110"/>
                </a:lnTo>
                <a:lnTo>
                  <a:pt x="208" y="112"/>
                </a:lnTo>
                <a:lnTo>
                  <a:pt x="212" y="112"/>
                </a:lnTo>
                <a:lnTo>
                  <a:pt x="213" y="112"/>
                </a:lnTo>
                <a:lnTo>
                  <a:pt x="215" y="113"/>
                </a:lnTo>
                <a:lnTo>
                  <a:pt x="216" y="115"/>
                </a:lnTo>
                <a:lnTo>
                  <a:pt x="216" y="116"/>
                </a:lnTo>
                <a:lnTo>
                  <a:pt x="215" y="116"/>
                </a:lnTo>
                <a:lnTo>
                  <a:pt x="215" y="118"/>
                </a:lnTo>
                <a:lnTo>
                  <a:pt x="218" y="124"/>
                </a:lnTo>
                <a:lnTo>
                  <a:pt x="221" y="129"/>
                </a:lnTo>
                <a:close/>
                <a:moveTo>
                  <a:pt x="76" y="165"/>
                </a:moveTo>
                <a:lnTo>
                  <a:pt x="76" y="165"/>
                </a:lnTo>
                <a:lnTo>
                  <a:pt x="74" y="164"/>
                </a:lnTo>
                <a:lnTo>
                  <a:pt x="73" y="164"/>
                </a:lnTo>
                <a:lnTo>
                  <a:pt x="71" y="164"/>
                </a:lnTo>
                <a:lnTo>
                  <a:pt x="70" y="164"/>
                </a:lnTo>
                <a:lnTo>
                  <a:pt x="66" y="176"/>
                </a:lnTo>
                <a:lnTo>
                  <a:pt x="66" y="178"/>
                </a:lnTo>
                <a:lnTo>
                  <a:pt x="73" y="186"/>
                </a:lnTo>
                <a:lnTo>
                  <a:pt x="76" y="172"/>
                </a:lnTo>
                <a:lnTo>
                  <a:pt x="76" y="170"/>
                </a:lnTo>
                <a:lnTo>
                  <a:pt x="73" y="168"/>
                </a:lnTo>
                <a:lnTo>
                  <a:pt x="76" y="165"/>
                </a:lnTo>
                <a:close/>
                <a:moveTo>
                  <a:pt x="46" y="197"/>
                </a:moveTo>
                <a:lnTo>
                  <a:pt x="46" y="197"/>
                </a:lnTo>
                <a:lnTo>
                  <a:pt x="48" y="198"/>
                </a:lnTo>
                <a:lnTo>
                  <a:pt x="48" y="200"/>
                </a:lnTo>
                <a:lnTo>
                  <a:pt x="48" y="202"/>
                </a:lnTo>
                <a:lnTo>
                  <a:pt x="38" y="217"/>
                </a:lnTo>
                <a:lnTo>
                  <a:pt x="36" y="219"/>
                </a:lnTo>
                <a:lnTo>
                  <a:pt x="40" y="222"/>
                </a:lnTo>
                <a:lnTo>
                  <a:pt x="40" y="220"/>
                </a:lnTo>
                <a:lnTo>
                  <a:pt x="48" y="209"/>
                </a:lnTo>
                <a:lnTo>
                  <a:pt x="52" y="203"/>
                </a:lnTo>
                <a:lnTo>
                  <a:pt x="54" y="202"/>
                </a:lnTo>
                <a:lnTo>
                  <a:pt x="48" y="192"/>
                </a:lnTo>
                <a:lnTo>
                  <a:pt x="48" y="194"/>
                </a:lnTo>
                <a:lnTo>
                  <a:pt x="46" y="197"/>
                </a:lnTo>
                <a:close/>
                <a:moveTo>
                  <a:pt x="243" y="93"/>
                </a:moveTo>
                <a:lnTo>
                  <a:pt x="243" y="93"/>
                </a:lnTo>
                <a:lnTo>
                  <a:pt x="242" y="94"/>
                </a:lnTo>
                <a:lnTo>
                  <a:pt x="235" y="107"/>
                </a:lnTo>
                <a:lnTo>
                  <a:pt x="235" y="110"/>
                </a:lnTo>
                <a:lnTo>
                  <a:pt x="237" y="113"/>
                </a:lnTo>
                <a:lnTo>
                  <a:pt x="240" y="118"/>
                </a:lnTo>
                <a:lnTo>
                  <a:pt x="245" y="108"/>
                </a:lnTo>
                <a:lnTo>
                  <a:pt x="245" y="107"/>
                </a:lnTo>
                <a:lnTo>
                  <a:pt x="245" y="105"/>
                </a:lnTo>
                <a:lnTo>
                  <a:pt x="245" y="102"/>
                </a:lnTo>
                <a:lnTo>
                  <a:pt x="243" y="97"/>
                </a:lnTo>
                <a:lnTo>
                  <a:pt x="243" y="96"/>
                </a:lnTo>
                <a:lnTo>
                  <a:pt x="243" y="94"/>
                </a:lnTo>
                <a:lnTo>
                  <a:pt x="243" y="93"/>
                </a:lnTo>
                <a:close/>
                <a:moveTo>
                  <a:pt x="193" y="104"/>
                </a:moveTo>
                <a:lnTo>
                  <a:pt x="193" y="104"/>
                </a:lnTo>
                <a:lnTo>
                  <a:pt x="191" y="108"/>
                </a:lnTo>
                <a:lnTo>
                  <a:pt x="191" y="113"/>
                </a:lnTo>
                <a:lnTo>
                  <a:pt x="190" y="115"/>
                </a:lnTo>
                <a:lnTo>
                  <a:pt x="190" y="116"/>
                </a:lnTo>
                <a:lnTo>
                  <a:pt x="197" y="126"/>
                </a:lnTo>
                <a:lnTo>
                  <a:pt x="201" y="120"/>
                </a:lnTo>
                <a:lnTo>
                  <a:pt x="201" y="118"/>
                </a:lnTo>
                <a:lnTo>
                  <a:pt x="201" y="116"/>
                </a:lnTo>
                <a:lnTo>
                  <a:pt x="196" y="110"/>
                </a:lnTo>
                <a:lnTo>
                  <a:pt x="193" y="105"/>
                </a:lnTo>
                <a:lnTo>
                  <a:pt x="193" y="104"/>
                </a:lnTo>
                <a:close/>
                <a:moveTo>
                  <a:pt x="254" y="115"/>
                </a:moveTo>
                <a:lnTo>
                  <a:pt x="254" y="115"/>
                </a:lnTo>
                <a:lnTo>
                  <a:pt x="261" y="105"/>
                </a:lnTo>
                <a:lnTo>
                  <a:pt x="261" y="104"/>
                </a:lnTo>
                <a:lnTo>
                  <a:pt x="261" y="97"/>
                </a:lnTo>
                <a:lnTo>
                  <a:pt x="259" y="94"/>
                </a:lnTo>
                <a:lnTo>
                  <a:pt x="259" y="93"/>
                </a:lnTo>
                <a:lnTo>
                  <a:pt x="257" y="93"/>
                </a:lnTo>
                <a:lnTo>
                  <a:pt x="256" y="93"/>
                </a:lnTo>
                <a:lnTo>
                  <a:pt x="256" y="94"/>
                </a:lnTo>
                <a:lnTo>
                  <a:pt x="254" y="96"/>
                </a:lnTo>
                <a:lnTo>
                  <a:pt x="254" y="99"/>
                </a:lnTo>
                <a:lnTo>
                  <a:pt x="256" y="104"/>
                </a:lnTo>
                <a:lnTo>
                  <a:pt x="256" y="107"/>
                </a:lnTo>
                <a:lnTo>
                  <a:pt x="254" y="107"/>
                </a:lnTo>
                <a:lnTo>
                  <a:pt x="253" y="105"/>
                </a:lnTo>
                <a:lnTo>
                  <a:pt x="253" y="104"/>
                </a:lnTo>
                <a:lnTo>
                  <a:pt x="251" y="101"/>
                </a:lnTo>
                <a:lnTo>
                  <a:pt x="249" y="105"/>
                </a:lnTo>
                <a:lnTo>
                  <a:pt x="249" y="107"/>
                </a:lnTo>
                <a:lnTo>
                  <a:pt x="253" y="112"/>
                </a:lnTo>
                <a:lnTo>
                  <a:pt x="254" y="115"/>
                </a:lnTo>
                <a:close/>
                <a:moveTo>
                  <a:pt x="395" y="244"/>
                </a:moveTo>
                <a:lnTo>
                  <a:pt x="395" y="244"/>
                </a:lnTo>
                <a:lnTo>
                  <a:pt x="391" y="246"/>
                </a:lnTo>
                <a:lnTo>
                  <a:pt x="390" y="249"/>
                </a:lnTo>
                <a:lnTo>
                  <a:pt x="390" y="252"/>
                </a:lnTo>
                <a:lnTo>
                  <a:pt x="385" y="263"/>
                </a:lnTo>
                <a:lnTo>
                  <a:pt x="385" y="266"/>
                </a:lnTo>
                <a:lnTo>
                  <a:pt x="387" y="268"/>
                </a:lnTo>
                <a:lnTo>
                  <a:pt x="387" y="271"/>
                </a:lnTo>
                <a:lnTo>
                  <a:pt x="385" y="273"/>
                </a:lnTo>
                <a:lnTo>
                  <a:pt x="384" y="273"/>
                </a:lnTo>
                <a:lnTo>
                  <a:pt x="384" y="276"/>
                </a:lnTo>
                <a:lnTo>
                  <a:pt x="391" y="265"/>
                </a:lnTo>
                <a:lnTo>
                  <a:pt x="393" y="258"/>
                </a:lnTo>
                <a:lnTo>
                  <a:pt x="393" y="252"/>
                </a:lnTo>
                <a:lnTo>
                  <a:pt x="393" y="250"/>
                </a:lnTo>
                <a:lnTo>
                  <a:pt x="395" y="249"/>
                </a:lnTo>
                <a:lnTo>
                  <a:pt x="395" y="244"/>
                </a:lnTo>
                <a:close/>
                <a:moveTo>
                  <a:pt x="253" y="138"/>
                </a:moveTo>
                <a:lnTo>
                  <a:pt x="253" y="138"/>
                </a:lnTo>
                <a:lnTo>
                  <a:pt x="245" y="145"/>
                </a:lnTo>
                <a:lnTo>
                  <a:pt x="240" y="153"/>
                </a:lnTo>
                <a:lnTo>
                  <a:pt x="246" y="161"/>
                </a:lnTo>
                <a:lnTo>
                  <a:pt x="248" y="157"/>
                </a:lnTo>
                <a:lnTo>
                  <a:pt x="246" y="156"/>
                </a:lnTo>
                <a:lnTo>
                  <a:pt x="248" y="154"/>
                </a:lnTo>
                <a:lnTo>
                  <a:pt x="248" y="153"/>
                </a:lnTo>
                <a:lnTo>
                  <a:pt x="253" y="140"/>
                </a:lnTo>
                <a:lnTo>
                  <a:pt x="253" y="138"/>
                </a:lnTo>
                <a:close/>
                <a:moveTo>
                  <a:pt x="332" y="77"/>
                </a:moveTo>
                <a:lnTo>
                  <a:pt x="332" y="77"/>
                </a:lnTo>
                <a:lnTo>
                  <a:pt x="332" y="74"/>
                </a:lnTo>
                <a:lnTo>
                  <a:pt x="330" y="61"/>
                </a:lnTo>
                <a:lnTo>
                  <a:pt x="327" y="41"/>
                </a:lnTo>
                <a:lnTo>
                  <a:pt x="325" y="37"/>
                </a:lnTo>
                <a:lnTo>
                  <a:pt x="322" y="30"/>
                </a:lnTo>
                <a:lnTo>
                  <a:pt x="320" y="28"/>
                </a:lnTo>
                <a:lnTo>
                  <a:pt x="316" y="23"/>
                </a:lnTo>
                <a:lnTo>
                  <a:pt x="311" y="22"/>
                </a:lnTo>
                <a:lnTo>
                  <a:pt x="313" y="23"/>
                </a:lnTo>
                <a:lnTo>
                  <a:pt x="319" y="30"/>
                </a:lnTo>
                <a:lnTo>
                  <a:pt x="324" y="39"/>
                </a:lnTo>
                <a:lnTo>
                  <a:pt x="325" y="49"/>
                </a:lnTo>
                <a:lnTo>
                  <a:pt x="327" y="58"/>
                </a:lnTo>
                <a:lnTo>
                  <a:pt x="330" y="69"/>
                </a:lnTo>
                <a:lnTo>
                  <a:pt x="330" y="75"/>
                </a:lnTo>
                <a:lnTo>
                  <a:pt x="332" y="77"/>
                </a:lnTo>
                <a:close/>
                <a:moveTo>
                  <a:pt x="11" y="287"/>
                </a:moveTo>
                <a:lnTo>
                  <a:pt x="11" y="287"/>
                </a:lnTo>
                <a:lnTo>
                  <a:pt x="11" y="279"/>
                </a:lnTo>
                <a:lnTo>
                  <a:pt x="13" y="261"/>
                </a:lnTo>
                <a:lnTo>
                  <a:pt x="13" y="243"/>
                </a:lnTo>
                <a:lnTo>
                  <a:pt x="14" y="228"/>
                </a:lnTo>
                <a:lnTo>
                  <a:pt x="14" y="214"/>
                </a:lnTo>
                <a:lnTo>
                  <a:pt x="14" y="195"/>
                </a:lnTo>
                <a:lnTo>
                  <a:pt x="14" y="164"/>
                </a:lnTo>
                <a:lnTo>
                  <a:pt x="14" y="162"/>
                </a:lnTo>
                <a:lnTo>
                  <a:pt x="14" y="165"/>
                </a:lnTo>
                <a:lnTo>
                  <a:pt x="14" y="197"/>
                </a:lnTo>
                <a:lnTo>
                  <a:pt x="13" y="213"/>
                </a:lnTo>
                <a:lnTo>
                  <a:pt x="11" y="236"/>
                </a:lnTo>
                <a:lnTo>
                  <a:pt x="11" y="284"/>
                </a:lnTo>
                <a:lnTo>
                  <a:pt x="11" y="287"/>
                </a:lnTo>
                <a:close/>
                <a:moveTo>
                  <a:pt x="382" y="317"/>
                </a:moveTo>
                <a:lnTo>
                  <a:pt x="382" y="317"/>
                </a:lnTo>
                <a:lnTo>
                  <a:pt x="384" y="315"/>
                </a:lnTo>
                <a:lnTo>
                  <a:pt x="393" y="302"/>
                </a:lnTo>
                <a:lnTo>
                  <a:pt x="393" y="299"/>
                </a:lnTo>
                <a:lnTo>
                  <a:pt x="395" y="296"/>
                </a:lnTo>
                <a:lnTo>
                  <a:pt x="395" y="291"/>
                </a:lnTo>
                <a:lnTo>
                  <a:pt x="391" y="291"/>
                </a:lnTo>
                <a:lnTo>
                  <a:pt x="390" y="290"/>
                </a:lnTo>
                <a:lnTo>
                  <a:pt x="388" y="291"/>
                </a:lnTo>
                <a:lnTo>
                  <a:pt x="388" y="293"/>
                </a:lnTo>
                <a:lnTo>
                  <a:pt x="387" y="302"/>
                </a:lnTo>
                <a:lnTo>
                  <a:pt x="385" y="306"/>
                </a:lnTo>
                <a:lnTo>
                  <a:pt x="384" y="307"/>
                </a:lnTo>
                <a:lnTo>
                  <a:pt x="385" y="309"/>
                </a:lnTo>
                <a:lnTo>
                  <a:pt x="385" y="310"/>
                </a:lnTo>
                <a:lnTo>
                  <a:pt x="384" y="312"/>
                </a:lnTo>
                <a:lnTo>
                  <a:pt x="382" y="314"/>
                </a:lnTo>
                <a:lnTo>
                  <a:pt x="382" y="317"/>
                </a:lnTo>
                <a:close/>
                <a:moveTo>
                  <a:pt x="35" y="348"/>
                </a:moveTo>
                <a:lnTo>
                  <a:pt x="35" y="348"/>
                </a:lnTo>
                <a:lnTo>
                  <a:pt x="36" y="348"/>
                </a:lnTo>
                <a:lnTo>
                  <a:pt x="46" y="334"/>
                </a:lnTo>
                <a:lnTo>
                  <a:pt x="46" y="332"/>
                </a:lnTo>
                <a:lnTo>
                  <a:pt x="43" y="328"/>
                </a:lnTo>
                <a:lnTo>
                  <a:pt x="32" y="342"/>
                </a:lnTo>
                <a:lnTo>
                  <a:pt x="35" y="348"/>
                </a:lnTo>
                <a:close/>
                <a:moveTo>
                  <a:pt x="388" y="176"/>
                </a:moveTo>
                <a:lnTo>
                  <a:pt x="388" y="176"/>
                </a:lnTo>
                <a:lnTo>
                  <a:pt x="390" y="172"/>
                </a:lnTo>
                <a:lnTo>
                  <a:pt x="391" y="170"/>
                </a:lnTo>
                <a:lnTo>
                  <a:pt x="393" y="168"/>
                </a:lnTo>
                <a:lnTo>
                  <a:pt x="393" y="165"/>
                </a:lnTo>
                <a:lnTo>
                  <a:pt x="395" y="164"/>
                </a:lnTo>
                <a:lnTo>
                  <a:pt x="395" y="162"/>
                </a:lnTo>
                <a:lnTo>
                  <a:pt x="395" y="153"/>
                </a:lnTo>
                <a:lnTo>
                  <a:pt x="393" y="153"/>
                </a:lnTo>
                <a:lnTo>
                  <a:pt x="388" y="159"/>
                </a:lnTo>
                <a:lnTo>
                  <a:pt x="387" y="162"/>
                </a:lnTo>
                <a:lnTo>
                  <a:pt x="387" y="172"/>
                </a:lnTo>
                <a:lnTo>
                  <a:pt x="387" y="173"/>
                </a:lnTo>
                <a:lnTo>
                  <a:pt x="388" y="176"/>
                </a:lnTo>
                <a:close/>
                <a:moveTo>
                  <a:pt x="352" y="227"/>
                </a:moveTo>
                <a:lnTo>
                  <a:pt x="352" y="227"/>
                </a:lnTo>
                <a:lnTo>
                  <a:pt x="344" y="235"/>
                </a:lnTo>
                <a:lnTo>
                  <a:pt x="343" y="236"/>
                </a:lnTo>
                <a:lnTo>
                  <a:pt x="343" y="238"/>
                </a:lnTo>
                <a:lnTo>
                  <a:pt x="343" y="243"/>
                </a:lnTo>
                <a:lnTo>
                  <a:pt x="343" y="244"/>
                </a:lnTo>
                <a:lnTo>
                  <a:pt x="349" y="243"/>
                </a:lnTo>
                <a:lnTo>
                  <a:pt x="354" y="230"/>
                </a:lnTo>
                <a:lnTo>
                  <a:pt x="354" y="228"/>
                </a:lnTo>
                <a:lnTo>
                  <a:pt x="352" y="227"/>
                </a:lnTo>
                <a:close/>
                <a:moveTo>
                  <a:pt x="358" y="383"/>
                </a:moveTo>
                <a:lnTo>
                  <a:pt x="358" y="383"/>
                </a:lnTo>
                <a:lnTo>
                  <a:pt x="365" y="377"/>
                </a:lnTo>
                <a:lnTo>
                  <a:pt x="366" y="373"/>
                </a:lnTo>
                <a:lnTo>
                  <a:pt x="368" y="372"/>
                </a:lnTo>
                <a:lnTo>
                  <a:pt x="366" y="369"/>
                </a:lnTo>
                <a:lnTo>
                  <a:pt x="363" y="362"/>
                </a:lnTo>
                <a:lnTo>
                  <a:pt x="361" y="367"/>
                </a:lnTo>
                <a:lnTo>
                  <a:pt x="360" y="369"/>
                </a:lnTo>
                <a:lnTo>
                  <a:pt x="358" y="369"/>
                </a:lnTo>
                <a:lnTo>
                  <a:pt x="357" y="369"/>
                </a:lnTo>
                <a:lnTo>
                  <a:pt x="357" y="372"/>
                </a:lnTo>
                <a:lnTo>
                  <a:pt x="358" y="373"/>
                </a:lnTo>
                <a:lnTo>
                  <a:pt x="358" y="377"/>
                </a:lnTo>
                <a:lnTo>
                  <a:pt x="358" y="378"/>
                </a:lnTo>
                <a:lnTo>
                  <a:pt x="358" y="383"/>
                </a:lnTo>
                <a:close/>
                <a:moveTo>
                  <a:pt x="35" y="385"/>
                </a:moveTo>
                <a:lnTo>
                  <a:pt x="35" y="385"/>
                </a:lnTo>
                <a:lnTo>
                  <a:pt x="36" y="388"/>
                </a:lnTo>
                <a:lnTo>
                  <a:pt x="40" y="391"/>
                </a:lnTo>
                <a:lnTo>
                  <a:pt x="46" y="394"/>
                </a:lnTo>
                <a:lnTo>
                  <a:pt x="46" y="392"/>
                </a:lnTo>
                <a:lnTo>
                  <a:pt x="43" y="380"/>
                </a:lnTo>
                <a:lnTo>
                  <a:pt x="44" y="378"/>
                </a:lnTo>
                <a:lnTo>
                  <a:pt x="44" y="377"/>
                </a:lnTo>
                <a:lnTo>
                  <a:pt x="43" y="373"/>
                </a:lnTo>
                <a:lnTo>
                  <a:pt x="35" y="385"/>
                </a:lnTo>
                <a:close/>
                <a:moveTo>
                  <a:pt x="332" y="388"/>
                </a:moveTo>
                <a:lnTo>
                  <a:pt x="332" y="388"/>
                </a:lnTo>
                <a:lnTo>
                  <a:pt x="336" y="380"/>
                </a:lnTo>
                <a:lnTo>
                  <a:pt x="338" y="378"/>
                </a:lnTo>
                <a:lnTo>
                  <a:pt x="336" y="377"/>
                </a:lnTo>
                <a:lnTo>
                  <a:pt x="330" y="366"/>
                </a:lnTo>
                <a:lnTo>
                  <a:pt x="330" y="377"/>
                </a:lnTo>
                <a:lnTo>
                  <a:pt x="330" y="383"/>
                </a:lnTo>
                <a:lnTo>
                  <a:pt x="330" y="385"/>
                </a:lnTo>
                <a:lnTo>
                  <a:pt x="332" y="386"/>
                </a:lnTo>
                <a:lnTo>
                  <a:pt x="332" y="388"/>
                </a:lnTo>
                <a:close/>
                <a:moveTo>
                  <a:pt x="368" y="351"/>
                </a:moveTo>
                <a:lnTo>
                  <a:pt x="368" y="351"/>
                </a:lnTo>
                <a:lnTo>
                  <a:pt x="369" y="351"/>
                </a:lnTo>
                <a:lnTo>
                  <a:pt x="374" y="345"/>
                </a:lnTo>
                <a:lnTo>
                  <a:pt x="376" y="340"/>
                </a:lnTo>
                <a:lnTo>
                  <a:pt x="377" y="336"/>
                </a:lnTo>
                <a:lnTo>
                  <a:pt x="376" y="336"/>
                </a:lnTo>
                <a:lnTo>
                  <a:pt x="374" y="331"/>
                </a:lnTo>
                <a:lnTo>
                  <a:pt x="371" y="334"/>
                </a:lnTo>
                <a:lnTo>
                  <a:pt x="369" y="339"/>
                </a:lnTo>
                <a:lnTo>
                  <a:pt x="368" y="340"/>
                </a:lnTo>
                <a:lnTo>
                  <a:pt x="368" y="342"/>
                </a:lnTo>
                <a:lnTo>
                  <a:pt x="368" y="348"/>
                </a:lnTo>
                <a:lnTo>
                  <a:pt x="368" y="351"/>
                </a:lnTo>
                <a:close/>
                <a:moveTo>
                  <a:pt x="298" y="407"/>
                </a:moveTo>
                <a:lnTo>
                  <a:pt x="298" y="407"/>
                </a:lnTo>
                <a:lnTo>
                  <a:pt x="295" y="403"/>
                </a:lnTo>
                <a:lnTo>
                  <a:pt x="289" y="403"/>
                </a:lnTo>
                <a:lnTo>
                  <a:pt x="287" y="405"/>
                </a:lnTo>
                <a:lnTo>
                  <a:pt x="283" y="411"/>
                </a:lnTo>
                <a:lnTo>
                  <a:pt x="294" y="411"/>
                </a:lnTo>
                <a:lnTo>
                  <a:pt x="295" y="411"/>
                </a:lnTo>
                <a:lnTo>
                  <a:pt x="297" y="410"/>
                </a:lnTo>
                <a:lnTo>
                  <a:pt x="298" y="407"/>
                </a:lnTo>
                <a:close/>
                <a:moveTo>
                  <a:pt x="369" y="241"/>
                </a:moveTo>
                <a:lnTo>
                  <a:pt x="369" y="241"/>
                </a:lnTo>
                <a:lnTo>
                  <a:pt x="371" y="239"/>
                </a:lnTo>
                <a:lnTo>
                  <a:pt x="373" y="239"/>
                </a:lnTo>
                <a:lnTo>
                  <a:pt x="374" y="239"/>
                </a:lnTo>
                <a:lnTo>
                  <a:pt x="374" y="241"/>
                </a:lnTo>
                <a:lnTo>
                  <a:pt x="374" y="246"/>
                </a:lnTo>
                <a:lnTo>
                  <a:pt x="379" y="239"/>
                </a:lnTo>
                <a:lnTo>
                  <a:pt x="379" y="238"/>
                </a:lnTo>
                <a:lnTo>
                  <a:pt x="380" y="236"/>
                </a:lnTo>
                <a:lnTo>
                  <a:pt x="380" y="230"/>
                </a:lnTo>
                <a:lnTo>
                  <a:pt x="379" y="228"/>
                </a:lnTo>
                <a:lnTo>
                  <a:pt x="377" y="227"/>
                </a:lnTo>
                <a:lnTo>
                  <a:pt x="374" y="232"/>
                </a:lnTo>
                <a:lnTo>
                  <a:pt x="373" y="233"/>
                </a:lnTo>
                <a:lnTo>
                  <a:pt x="371" y="233"/>
                </a:lnTo>
                <a:lnTo>
                  <a:pt x="369" y="243"/>
                </a:lnTo>
                <a:lnTo>
                  <a:pt x="369" y="244"/>
                </a:lnTo>
                <a:lnTo>
                  <a:pt x="371" y="246"/>
                </a:lnTo>
                <a:lnTo>
                  <a:pt x="371" y="244"/>
                </a:lnTo>
                <a:lnTo>
                  <a:pt x="369" y="241"/>
                </a:lnTo>
                <a:close/>
                <a:moveTo>
                  <a:pt x="144" y="104"/>
                </a:moveTo>
                <a:lnTo>
                  <a:pt x="144" y="104"/>
                </a:lnTo>
                <a:lnTo>
                  <a:pt x="144" y="102"/>
                </a:lnTo>
                <a:lnTo>
                  <a:pt x="144" y="101"/>
                </a:lnTo>
                <a:lnTo>
                  <a:pt x="144" y="97"/>
                </a:lnTo>
                <a:lnTo>
                  <a:pt x="144" y="93"/>
                </a:lnTo>
                <a:lnTo>
                  <a:pt x="145" y="90"/>
                </a:lnTo>
                <a:lnTo>
                  <a:pt x="145" y="88"/>
                </a:lnTo>
                <a:lnTo>
                  <a:pt x="144" y="90"/>
                </a:lnTo>
                <a:lnTo>
                  <a:pt x="141" y="99"/>
                </a:lnTo>
                <a:lnTo>
                  <a:pt x="139" y="101"/>
                </a:lnTo>
                <a:lnTo>
                  <a:pt x="139" y="108"/>
                </a:lnTo>
                <a:lnTo>
                  <a:pt x="141" y="110"/>
                </a:lnTo>
                <a:lnTo>
                  <a:pt x="144" y="120"/>
                </a:lnTo>
                <a:lnTo>
                  <a:pt x="144" y="121"/>
                </a:lnTo>
                <a:lnTo>
                  <a:pt x="145" y="121"/>
                </a:lnTo>
                <a:lnTo>
                  <a:pt x="145" y="113"/>
                </a:lnTo>
                <a:lnTo>
                  <a:pt x="145" y="112"/>
                </a:lnTo>
                <a:lnTo>
                  <a:pt x="145" y="108"/>
                </a:lnTo>
                <a:lnTo>
                  <a:pt x="144" y="104"/>
                </a:lnTo>
                <a:close/>
                <a:moveTo>
                  <a:pt x="219" y="108"/>
                </a:moveTo>
                <a:lnTo>
                  <a:pt x="219" y="108"/>
                </a:lnTo>
                <a:lnTo>
                  <a:pt x="223" y="99"/>
                </a:lnTo>
                <a:lnTo>
                  <a:pt x="219" y="94"/>
                </a:lnTo>
                <a:lnTo>
                  <a:pt x="218" y="90"/>
                </a:lnTo>
                <a:lnTo>
                  <a:pt x="213" y="97"/>
                </a:lnTo>
                <a:lnTo>
                  <a:pt x="213" y="99"/>
                </a:lnTo>
                <a:lnTo>
                  <a:pt x="213" y="102"/>
                </a:lnTo>
                <a:lnTo>
                  <a:pt x="219" y="108"/>
                </a:lnTo>
                <a:close/>
                <a:moveTo>
                  <a:pt x="338" y="400"/>
                </a:moveTo>
                <a:lnTo>
                  <a:pt x="338" y="400"/>
                </a:lnTo>
                <a:lnTo>
                  <a:pt x="336" y="400"/>
                </a:lnTo>
                <a:lnTo>
                  <a:pt x="328" y="400"/>
                </a:lnTo>
                <a:lnTo>
                  <a:pt x="325" y="402"/>
                </a:lnTo>
                <a:lnTo>
                  <a:pt x="324" y="403"/>
                </a:lnTo>
                <a:lnTo>
                  <a:pt x="324" y="407"/>
                </a:lnTo>
                <a:lnTo>
                  <a:pt x="322" y="410"/>
                </a:lnTo>
                <a:lnTo>
                  <a:pt x="322" y="411"/>
                </a:lnTo>
                <a:lnTo>
                  <a:pt x="338" y="408"/>
                </a:lnTo>
                <a:lnTo>
                  <a:pt x="338" y="407"/>
                </a:lnTo>
                <a:lnTo>
                  <a:pt x="336" y="408"/>
                </a:lnTo>
                <a:lnTo>
                  <a:pt x="335" y="408"/>
                </a:lnTo>
                <a:lnTo>
                  <a:pt x="333" y="407"/>
                </a:lnTo>
                <a:lnTo>
                  <a:pt x="335" y="405"/>
                </a:lnTo>
                <a:lnTo>
                  <a:pt x="335" y="403"/>
                </a:lnTo>
                <a:lnTo>
                  <a:pt x="338" y="400"/>
                </a:lnTo>
                <a:close/>
                <a:moveTo>
                  <a:pt x="18" y="334"/>
                </a:moveTo>
                <a:lnTo>
                  <a:pt x="18" y="334"/>
                </a:lnTo>
                <a:lnTo>
                  <a:pt x="19" y="334"/>
                </a:lnTo>
                <a:lnTo>
                  <a:pt x="21" y="331"/>
                </a:lnTo>
                <a:lnTo>
                  <a:pt x="21" y="329"/>
                </a:lnTo>
                <a:lnTo>
                  <a:pt x="21" y="328"/>
                </a:lnTo>
                <a:lnTo>
                  <a:pt x="22" y="326"/>
                </a:lnTo>
                <a:lnTo>
                  <a:pt x="24" y="326"/>
                </a:lnTo>
                <a:lnTo>
                  <a:pt x="27" y="321"/>
                </a:lnTo>
                <a:lnTo>
                  <a:pt x="24" y="320"/>
                </a:lnTo>
                <a:lnTo>
                  <a:pt x="24" y="317"/>
                </a:lnTo>
                <a:lnTo>
                  <a:pt x="25" y="312"/>
                </a:lnTo>
                <a:lnTo>
                  <a:pt x="25" y="307"/>
                </a:lnTo>
                <a:lnTo>
                  <a:pt x="24" y="307"/>
                </a:lnTo>
                <a:lnTo>
                  <a:pt x="22" y="309"/>
                </a:lnTo>
                <a:lnTo>
                  <a:pt x="21" y="315"/>
                </a:lnTo>
                <a:lnTo>
                  <a:pt x="21" y="317"/>
                </a:lnTo>
                <a:lnTo>
                  <a:pt x="21" y="318"/>
                </a:lnTo>
                <a:lnTo>
                  <a:pt x="19" y="320"/>
                </a:lnTo>
                <a:lnTo>
                  <a:pt x="18" y="320"/>
                </a:lnTo>
                <a:lnTo>
                  <a:pt x="18" y="334"/>
                </a:lnTo>
                <a:close/>
                <a:moveTo>
                  <a:pt x="21" y="214"/>
                </a:moveTo>
                <a:lnTo>
                  <a:pt x="21" y="214"/>
                </a:lnTo>
                <a:lnTo>
                  <a:pt x="19" y="230"/>
                </a:lnTo>
                <a:lnTo>
                  <a:pt x="19" y="232"/>
                </a:lnTo>
                <a:lnTo>
                  <a:pt x="21" y="232"/>
                </a:lnTo>
                <a:lnTo>
                  <a:pt x="30" y="214"/>
                </a:lnTo>
                <a:lnTo>
                  <a:pt x="29" y="209"/>
                </a:lnTo>
                <a:lnTo>
                  <a:pt x="27" y="211"/>
                </a:lnTo>
                <a:lnTo>
                  <a:pt x="25" y="211"/>
                </a:lnTo>
                <a:lnTo>
                  <a:pt x="24" y="214"/>
                </a:lnTo>
                <a:lnTo>
                  <a:pt x="24" y="216"/>
                </a:lnTo>
                <a:lnTo>
                  <a:pt x="21" y="216"/>
                </a:lnTo>
                <a:lnTo>
                  <a:pt x="21" y="214"/>
                </a:lnTo>
                <a:close/>
                <a:moveTo>
                  <a:pt x="235" y="227"/>
                </a:moveTo>
                <a:lnTo>
                  <a:pt x="235" y="227"/>
                </a:lnTo>
                <a:lnTo>
                  <a:pt x="237" y="227"/>
                </a:lnTo>
                <a:lnTo>
                  <a:pt x="237" y="224"/>
                </a:lnTo>
                <a:lnTo>
                  <a:pt x="237" y="205"/>
                </a:lnTo>
                <a:lnTo>
                  <a:pt x="237" y="198"/>
                </a:lnTo>
                <a:lnTo>
                  <a:pt x="235" y="191"/>
                </a:lnTo>
                <a:lnTo>
                  <a:pt x="235" y="189"/>
                </a:lnTo>
                <a:lnTo>
                  <a:pt x="231" y="189"/>
                </a:lnTo>
                <a:lnTo>
                  <a:pt x="232" y="198"/>
                </a:lnTo>
                <a:lnTo>
                  <a:pt x="234" y="203"/>
                </a:lnTo>
                <a:lnTo>
                  <a:pt x="234" y="208"/>
                </a:lnTo>
                <a:lnTo>
                  <a:pt x="235" y="208"/>
                </a:lnTo>
                <a:lnTo>
                  <a:pt x="235" y="213"/>
                </a:lnTo>
                <a:lnTo>
                  <a:pt x="235" y="227"/>
                </a:lnTo>
                <a:close/>
                <a:moveTo>
                  <a:pt x="388" y="134"/>
                </a:moveTo>
                <a:lnTo>
                  <a:pt x="388" y="134"/>
                </a:lnTo>
                <a:lnTo>
                  <a:pt x="391" y="121"/>
                </a:lnTo>
                <a:lnTo>
                  <a:pt x="391" y="116"/>
                </a:lnTo>
                <a:lnTo>
                  <a:pt x="391" y="104"/>
                </a:lnTo>
                <a:lnTo>
                  <a:pt x="391" y="102"/>
                </a:lnTo>
                <a:lnTo>
                  <a:pt x="390" y="104"/>
                </a:lnTo>
                <a:lnTo>
                  <a:pt x="390" y="105"/>
                </a:lnTo>
                <a:lnTo>
                  <a:pt x="388" y="107"/>
                </a:lnTo>
                <a:lnTo>
                  <a:pt x="388" y="110"/>
                </a:lnTo>
                <a:lnTo>
                  <a:pt x="388" y="112"/>
                </a:lnTo>
                <a:lnTo>
                  <a:pt x="390" y="113"/>
                </a:lnTo>
                <a:lnTo>
                  <a:pt x="390" y="115"/>
                </a:lnTo>
                <a:lnTo>
                  <a:pt x="390" y="116"/>
                </a:lnTo>
                <a:lnTo>
                  <a:pt x="388" y="116"/>
                </a:lnTo>
                <a:lnTo>
                  <a:pt x="387" y="118"/>
                </a:lnTo>
                <a:lnTo>
                  <a:pt x="387" y="121"/>
                </a:lnTo>
                <a:lnTo>
                  <a:pt x="387" y="123"/>
                </a:lnTo>
                <a:lnTo>
                  <a:pt x="387" y="131"/>
                </a:lnTo>
                <a:lnTo>
                  <a:pt x="387" y="132"/>
                </a:lnTo>
                <a:lnTo>
                  <a:pt x="388" y="134"/>
                </a:lnTo>
                <a:close/>
                <a:moveTo>
                  <a:pt x="22" y="332"/>
                </a:moveTo>
                <a:lnTo>
                  <a:pt x="22" y="332"/>
                </a:lnTo>
                <a:lnTo>
                  <a:pt x="19" y="340"/>
                </a:lnTo>
                <a:lnTo>
                  <a:pt x="19" y="345"/>
                </a:lnTo>
                <a:lnTo>
                  <a:pt x="19" y="348"/>
                </a:lnTo>
                <a:lnTo>
                  <a:pt x="22" y="348"/>
                </a:lnTo>
                <a:lnTo>
                  <a:pt x="24" y="350"/>
                </a:lnTo>
                <a:lnTo>
                  <a:pt x="29" y="342"/>
                </a:lnTo>
                <a:lnTo>
                  <a:pt x="22" y="332"/>
                </a:lnTo>
                <a:close/>
                <a:moveTo>
                  <a:pt x="294" y="154"/>
                </a:moveTo>
                <a:lnTo>
                  <a:pt x="294" y="154"/>
                </a:lnTo>
                <a:lnTo>
                  <a:pt x="300" y="154"/>
                </a:lnTo>
                <a:lnTo>
                  <a:pt x="303" y="153"/>
                </a:lnTo>
                <a:lnTo>
                  <a:pt x="303" y="149"/>
                </a:lnTo>
                <a:lnTo>
                  <a:pt x="305" y="149"/>
                </a:lnTo>
                <a:lnTo>
                  <a:pt x="306" y="149"/>
                </a:lnTo>
                <a:lnTo>
                  <a:pt x="309" y="153"/>
                </a:lnTo>
                <a:lnTo>
                  <a:pt x="313" y="151"/>
                </a:lnTo>
                <a:lnTo>
                  <a:pt x="314" y="149"/>
                </a:lnTo>
                <a:lnTo>
                  <a:pt x="313" y="148"/>
                </a:lnTo>
                <a:lnTo>
                  <a:pt x="313" y="146"/>
                </a:lnTo>
                <a:lnTo>
                  <a:pt x="305" y="146"/>
                </a:lnTo>
                <a:lnTo>
                  <a:pt x="297" y="148"/>
                </a:lnTo>
                <a:lnTo>
                  <a:pt x="294" y="154"/>
                </a:lnTo>
                <a:close/>
                <a:moveTo>
                  <a:pt x="29" y="194"/>
                </a:moveTo>
                <a:lnTo>
                  <a:pt x="29" y="194"/>
                </a:lnTo>
                <a:lnTo>
                  <a:pt x="30" y="192"/>
                </a:lnTo>
                <a:lnTo>
                  <a:pt x="30" y="191"/>
                </a:lnTo>
                <a:lnTo>
                  <a:pt x="29" y="187"/>
                </a:lnTo>
                <a:lnTo>
                  <a:pt x="30" y="187"/>
                </a:lnTo>
                <a:lnTo>
                  <a:pt x="30" y="189"/>
                </a:lnTo>
                <a:lnTo>
                  <a:pt x="30" y="191"/>
                </a:lnTo>
                <a:lnTo>
                  <a:pt x="35" y="186"/>
                </a:lnTo>
                <a:lnTo>
                  <a:pt x="38" y="179"/>
                </a:lnTo>
                <a:lnTo>
                  <a:pt x="36" y="179"/>
                </a:lnTo>
                <a:lnTo>
                  <a:pt x="27" y="183"/>
                </a:lnTo>
                <a:lnTo>
                  <a:pt x="24" y="192"/>
                </a:lnTo>
                <a:lnTo>
                  <a:pt x="29" y="194"/>
                </a:lnTo>
                <a:close/>
                <a:moveTo>
                  <a:pt x="76" y="260"/>
                </a:moveTo>
                <a:lnTo>
                  <a:pt x="76" y="260"/>
                </a:lnTo>
                <a:lnTo>
                  <a:pt x="78" y="260"/>
                </a:lnTo>
                <a:lnTo>
                  <a:pt x="79" y="258"/>
                </a:lnTo>
                <a:lnTo>
                  <a:pt x="79" y="257"/>
                </a:lnTo>
                <a:lnTo>
                  <a:pt x="78" y="252"/>
                </a:lnTo>
                <a:lnTo>
                  <a:pt x="78" y="250"/>
                </a:lnTo>
                <a:lnTo>
                  <a:pt x="81" y="249"/>
                </a:lnTo>
                <a:lnTo>
                  <a:pt x="82" y="249"/>
                </a:lnTo>
                <a:lnTo>
                  <a:pt x="84" y="250"/>
                </a:lnTo>
                <a:lnTo>
                  <a:pt x="96" y="236"/>
                </a:lnTo>
                <a:lnTo>
                  <a:pt x="96" y="235"/>
                </a:lnTo>
                <a:lnTo>
                  <a:pt x="76" y="247"/>
                </a:lnTo>
                <a:lnTo>
                  <a:pt x="76" y="260"/>
                </a:lnTo>
                <a:close/>
                <a:moveTo>
                  <a:pt x="235" y="104"/>
                </a:moveTo>
                <a:lnTo>
                  <a:pt x="235" y="104"/>
                </a:lnTo>
                <a:lnTo>
                  <a:pt x="237" y="97"/>
                </a:lnTo>
                <a:lnTo>
                  <a:pt x="242" y="90"/>
                </a:lnTo>
                <a:lnTo>
                  <a:pt x="242" y="88"/>
                </a:lnTo>
                <a:lnTo>
                  <a:pt x="231" y="88"/>
                </a:lnTo>
                <a:lnTo>
                  <a:pt x="232" y="96"/>
                </a:lnTo>
                <a:lnTo>
                  <a:pt x="235" y="104"/>
                </a:lnTo>
                <a:close/>
                <a:moveTo>
                  <a:pt x="25" y="364"/>
                </a:moveTo>
                <a:lnTo>
                  <a:pt x="25" y="364"/>
                </a:lnTo>
                <a:lnTo>
                  <a:pt x="32" y="355"/>
                </a:lnTo>
                <a:lnTo>
                  <a:pt x="33" y="353"/>
                </a:lnTo>
                <a:lnTo>
                  <a:pt x="32" y="351"/>
                </a:lnTo>
                <a:lnTo>
                  <a:pt x="32" y="350"/>
                </a:lnTo>
                <a:lnTo>
                  <a:pt x="33" y="348"/>
                </a:lnTo>
                <a:lnTo>
                  <a:pt x="30" y="345"/>
                </a:lnTo>
                <a:lnTo>
                  <a:pt x="22" y="356"/>
                </a:lnTo>
                <a:lnTo>
                  <a:pt x="22" y="358"/>
                </a:lnTo>
                <a:lnTo>
                  <a:pt x="25" y="364"/>
                </a:lnTo>
                <a:close/>
                <a:moveTo>
                  <a:pt x="401" y="370"/>
                </a:moveTo>
                <a:lnTo>
                  <a:pt x="401" y="370"/>
                </a:lnTo>
                <a:lnTo>
                  <a:pt x="398" y="370"/>
                </a:lnTo>
                <a:lnTo>
                  <a:pt x="396" y="373"/>
                </a:lnTo>
                <a:lnTo>
                  <a:pt x="396" y="375"/>
                </a:lnTo>
                <a:lnTo>
                  <a:pt x="395" y="378"/>
                </a:lnTo>
                <a:lnTo>
                  <a:pt x="393" y="383"/>
                </a:lnTo>
                <a:lnTo>
                  <a:pt x="388" y="392"/>
                </a:lnTo>
                <a:lnTo>
                  <a:pt x="382" y="400"/>
                </a:lnTo>
                <a:lnTo>
                  <a:pt x="380" y="400"/>
                </a:lnTo>
                <a:lnTo>
                  <a:pt x="382" y="400"/>
                </a:lnTo>
                <a:lnTo>
                  <a:pt x="384" y="400"/>
                </a:lnTo>
                <a:lnTo>
                  <a:pt x="395" y="386"/>
                </a:lnTo>
                <a:lnTo>
                  <a:pt x="396" y="383"/>
                </a:lnTo>
                <a:lnTo>
                  <a:pt x="396" y="381"/>
                </a:lnTo>
                <a:lnTo>
                  <a:pt x="398" y="381"/>
                </a:lnTo>
                <a:lnTo>
                  <a:pt x="401" y="370"/>
                </a:lnTo>
                <a:close/>
                <a:moveTo>
                  <a:pt x="339" y="381"/>
                </a:moveTo>
                <a:lnTo>
                  <a:pt x="339" y="381"/>
                </a:lnTo>
                <a:lnTo>
                  <a:pt x="328" y="397"/>
                </a:lnTo>
                <a:lnTo>
                  <a:pt x="339" y="396"/>
                </a:lnTo>
                <a:lnTo>
                  <a:pt x="339" y="394"/>
                </a:lnTo>
                <a:lnTo>
                  <a:pt x="339" y="383"/>
                </a:lnTo>
                <a:lnTo>
                  <a:pt x="339" y="381"/>
                </a:lnTo>
                <a:close/>
                <a:moveTo>
                  <a:pt x="365" y="257"/>
                </a:moveTo>
                <a:lnTo>
                  <a:pt x="365" y="257"/>
                </a:lnTo>
                <a:lnTo>
                  <a:pt x="358" y="271"/>
                </a:lnTo>
                <a:lnTo>
                  <a:pt x="361" y="277"/>
                </a:lnTo>
                <a:lnTo>
                  <a:pt x="368" y="258"/>
                </a:lnTo>
                <a:lnTo>
                  <a:pt x="366" y="258"/>
                </a:lnTo>
                <a:lnTo>
                  <a:pt x="365" y="257"/>
                </a:lnTo>
                <a:close/>
                <a:moveTo>
                  <a:pt x="70" y="366"/>
                </a:moveTo>
                <a:lnTo>
                  <a:pt x="70" y="366"/>
                </a:lnTo>
                <a:lnTo>
                  <a:pt x="63" y="373"/>
                </a:lnTo>
                <a:lnTo>
                  <a:pt x="63" y="375"/>
                </a:lnTo>
                <a:lnTo>
                  <a:pt x="65" y="378"/>
                </a:lnTo>
                <a:lnTo>
                  <a:pt x="66" y="378"/>
                </a:lnTo>
                <a:lnTo>
                  <a:pt x="70" y="380"/>
                </a:lnTo>
                <a:lnTo>
                  <a:pt x="70" y="383"/>
                </a:lnTo>
                <a:lnTo>
                  <a:pt x="71" y="385"/>
                </a:lnTo>
                <a:lnTo>
                  <a:pt x="71" y="388"/>
                </a:lnTo>
                <a:lnTo>
                  <a:pt x="71" y="386"/>
                </a:lnTo>
                <a:lnTo>
                  <a:pt x="71" y="370"/>
                </a:lnTo>
                <a:lnTo>
                  <a:pt x="70" y="366"/>
                </a:lnTo>
                <a:close/>
                <a:moveTo>
                  <a:pt x="344" y="291"/>
                </a:moveTo>
                <a:lnTo>
                  <a:pt x="344" y="291"/>
                </a:lnTo>
                <a:lnTo>
                  <a:pt x="352" y="277"/>
                </a:lnTo>
                <a:lnTo>
                  <a:pt x="352" y="274"/>
                </a:lnTo>
                <a:lnTo>
                  <a:pt x="344" y="273"/>
                </a:lnTo>
                <a:lnTo>
                  <a:pt x="344" y="291"/>
                </a:lnTo>
                <a:close/>
                <a:moveTo>
                  <a:pt x="178" y="407"/>
                </a:moveTo>
                <a:lnTo>
                  <a:pt x="178" y="407"/>
                </a:lnTo>
                <a:lnTo>
                  <a:pt x="182" y="411"/>
                </a:lnTo>
                <a:lnTo>
                  <a:pt x="183" y="413"/>
                </a:lnTo>
                <a:lnTo>
                  <a:pt x="185" y="413"/>
                </a:lnTo>
                <a:lnTo>
                  <a:pt x="186" y="413"/>
                </a:lnTo>
                <a:lnTo>
                  <a:pt x="188" y="413"/>
                </a:lnTo>
                <a:lnTo>
                  <a:pt x="191" y="413"/>
                </a:lnTo>
                <a:lnTo>
                  <a:pt x="194" y="413"/>
                </a:lnTo>
                <a:lnTo>
                  <a:pt x="196" y="410"/>
                </a:lnTo>
                <a:lnTo>
                  <a:pt x="196" y="408"/>
                </a:lnTo>
                <a:lnTo>
                  <a:pt x="194" y="408"/>
                </a:lnTo>
                <a:lnTo>
                  <a:pt x="183" y="407"/>
                </a:lnTo>
                <a:lnTo>
                  <a:pt x="178" y="407"/>
                </a:lnTo>
                <a:close/>
                <a:moveTo>
                  <a:pt x="120" y="414"/>
                </a:moveTo>
                <a:lnTo>
                  <a:pt x="120" y="414"/>
                </a:lnTo>
                <a:lnTo>
                  <a:pt x="131" y="414"/>
                </a:lnTo>
                <a:lnTo>
                  <a:pt x="133" y="413"/>
                </a:lnTo>
                <a:lnTo>
                  <a:pt x="133" y="411"/>
                </a:lnTo>
                <a:lnTo>
                  <a:pt x="131" y="408"/>
                </a:lnTo>
                <a:lnTo>
                  <a:pt x="130" y="408"/>
                </a:lnTo>
                <a:lnTo>
                  <a:pt x="119" y="408"/>
                </a:lnTo>
                <a:lnTo>
                  <a:pt x="117" y="408"/>
                </a:lnTo>
                <a:lnTo>
                  <a:pt x="120" y="411"/>
                </a:lnTo>
                <a:lnTo>
                  <a:pt x="120" y="413"/>
                </a:lnTo>
                <a:lnTo>
                  <a:pt x="120" y="414"/>
                </a:lnTo>
                <a:close/>
                <a:moveTo>
                  <a:pt x="361" y="143"/>
                </a:moveTo>
                <a:lnTo>
                  <a:pt x="361" y="143"/>
                </a:lnTo>
                <a:lnTo>
                  <a:pt x="365" y="138"/>
                </a:lnTo>
                <a:lnTo>
                  <a:pt x="366" y="135"/>
                </a:lnTo>
                <a:lnTo>
                  <a:pt x="368" y="123"/>
                </a:lnTo>
                <a:lnTo>
                  <a:pt x="358" y="137"/>
                </a:lnTo>
                <a:lnTo>
                  <a:pt x="358" y="138"/>
                </a:lnTo>
                <a:lnTo>
                  <a:pt x="361" y="143"/>
                </a:lnTo>
                <a:close/>
                <a:moveTo>
                  <a:pt x="27" y="255"/>
                </a:moveTo>
                <a:lnTo>
                  <a:pt x="27" y="255"/>
                </a:lnTo>
                <a:lnTo>
                  <a:pt x="24" y="249"/>
                </a:lnTo>
                <a:lnTo>
                  <a:pt x="24" y="252"/>
                </a:lnTo>
                <a:lnTo>
                  <a:pt x="22" y="254"/>
                </a:lnTo>
                <a:lnTo>
                  <a:pt x="21" y="255"/>
                </a:lnTo>
                <a:lnTo>
                  <a:pt x="19" y="254"/>
                </a:lnTo>
                <a:lnTo>
                  <a:pt x="19" y="257"/>
                </a:lnTo>
                <a:lnTo>
                  <a:pt x="18" y="273"/>
                </a:lnTo>
                <a:lnTo>
                  <a:pt x="19" y="273"/>
                </a:lnTo>
                <a:lnTo>
                  <a:pt x="19" y="269"/>
                </a:lnTo>
                <a:lnTo>
                  <a:pt x="21" y="266"/>
                </a:lnTo>
                <a:lnTo>
                  <a:pt x="24" y="261"/>
                </a:lnTo>
                <a:lnTo>
                  <a:pt x="27" y="255"/>
                </a:lnTo>
                <a:close/>
                <a:moveTo>
                  <a:pt x="190" y="386"/>
                </a:moveTo>
                <a:lnTo>
                  <a:pt x="190" y="386"/>
                </a:lnTo>
                <a:lnTo>
                  <a:pt x="191" y="394"/>
                </a:lnTo>
                <a:lnTo>
                  <a:pt x="194" y="402"/>
                </a:lnTo>
                <a:lnTo>
                  <a:pt x="196" y="403"/>
                </a:lnTo>
                <a:lnTo>
                  <a:pt x="199" y="403"/>
                </a:lnTo>
                <a:lnTo>
                  <a:pt x="201" y="402"/>
                </a:lnTo>
                <a:lnTo>
                  <a:pt x="199" y="399"/>
                </a:lnTo>
                <a:lnTo>
                  <a:pt x="190" y="386"/>
                </a:lnTo>
                <a:close/>
                <a:moveTo>
                  <a:pt x="380" y="381"/>
                </a:moveTo>
                <a:lnTo>
                  <a:pt x="380" y="381"/>
                </a:lnTo>
                <a:lnTo>
                  <a:pt x="382" y="377"/>
                </a:lnTo>
                <a:lnTo>
                  <a:pt x="382" y="373"/>
                </a:lnTo>
                <a:lnTo>
                  <a:pt x="382" y="366"/>
                </a:lnTo>
                <a:lnTo>
                  <a:pt x="382" y="362"/>
                </a:lnTo>
                <a:lnTo>
                  <a:pt x="377" y="367"/>
                </a:lnTo>
                <a:lnTo>
                  <a:pt x="376" y="369"/>
                </a:lnTo>
                <a:lnTo>
                  <a:pt x="376" y="372"/>
                </a:lnTo>
                <a:lnTo>
                  <a:pt x="376" y="373"/>
                </a:lnTo>
                <a:lnTo>
                  <a:pt x="380" y="381"/>
                </a:lnTo>
                <a:close/>
                <a:moveTo>
                  <a:pt x="229" y="115"/>
                </a:moveTo>
                <a:lnTo>
                  <a:pt x="229" y="115"/>
                </a:lnTo>
                <a:lnTo>
                  <a:pt x="231" y="112"/>
                </a:lnTo>
                <a:lnTo>
                  <a:pt x="231" y="108"/>
                </a:lnTo>
                <a:lnTo>
                  <a:pt x="229" y="105"/>
                </a:lnTo>
                <a:lnTo>
                  <a:pt x="227" y="104"/>
                </a:lnTo>
                <a:lnTo>
                  <a:pt x="224" y="102"/>
                </a:lnTo>
                <a:lnTo>
                  <a:pt x="223" y="107"/>
                </a:lnTo>
                <a:lnTo>
                  <a:pt x="221" y="112"/>
                </a:lnTo>
                <a:lnTo>
                  <a:pt x="223" y="113"/>
                </a:lnTo>
                <a:lnTo>
                  <a:pt x="224" y="116"/>
                </a:lnTo>
                <a:lnTo>
                  <a:pt x="227" y="113"/>
                </a:lnTo>
                <a:lnTo>
                  <a:pt x="229" y="115"/>
                </a:lnTo>
                <a:close/>
                <a:moveTo>
                  <a:pt x="390" y="143"/>
                </a:moveTo>
                <a:lnTo>
                  <a:pt x="390" y="143"/>
                </a:lnTo>
                <a:lnTo>
                  <a:pt x="390" y="148"/>
                </a:lnTo>
                <a:lnTo>
                  <a:pt x="390" y="151"/>
                </a:lnTo>
                <a:lnTo>
                  <a:pt x="388" y="153"/>
                </a:lnTo>
                <a:lnTo>
                  <a:pt x="388" y="151"/>
                </a:lnTo>
                <a:lnTo>
                  <a:pt x="388" y="148"/>
                </a:lnTo>
                <a:lnTo>
                  <a:pt x="388" y="145"/>
                </a:lnTo>
                <a:lnTo>
                  <a:pt x="387" y="146"/>
                </a:lnTo>
                <a:lnTo>
                  <a:pt x="387" y="148"/>
                </a:lnTo>
                <a:lnTo>
                  <a:pt x="387" y="156"/>
                </a:lnTo>
                <a:lnTo>
                  <a:pt x="387" y="157"/>
                </a:lnTo>
                <a:lnTo>
                  <a:pt x="395" y="149"/>
                </a:lnTo>
                <a:lnTo>
                  <a:pt x="395" y="148"/>
                </a:lnTo>
                <a:lnTo>
                  <a:pt x="395" y="132"/>
                </a:lnTo>
                <a:lnTo>
                  <a:pt x="393" y="132"/>
                </a:lnTo>
                <a:lnTo>
                  <a:pt x="391" y="135"/>
                </a:lnTo>
                <a:lnTo>
                  <a:pt x="391" y="137"/>
                </a:lnTo>
                <a:lnTo>
                  <a:pt x="393" y="138"/>
                </a:lnTo>
                <a:lnTo>
                  <a:pt x="393" y="140"/>
                </a:lnTo>
                <a:lnTo>
                  <a:pt x="391" y="142"/>
                </a:lnTo>
                <a:lnTo>
                  <a:pt x="390" y="143"/>
                </a:lnTo>
                <a:close/>
                <a:moveTo>
                  <a:pt x="350" y="299"/>
                </a:moveTo>
                <a:lnTo>
                  <a:pt x="350" y="299"/>
                </a:lnTo>
                <a:lnTo>
                  <a:pt x="355" y="293"/>
                </a:lnTo>
                <a:lnTo>
                  <a:pt x="358" y="284"/>
                </a:lnTo>
                <a:lnTo>
                  <a:pt x="360" y="280"/>
                </a:lnTo>
                <a:lnTo>
                  <a:pt x="358" y="279"/>
                </a:lnTo>
                <a:lnTo>
                  <a:pt x="358" y="277"/>
                </a:lnTo>
                <a:lnTo>
                  <a:pt x="357" y="279"/>
                </a:lnTo>
                <a:lnTo>
                  <a:pt x="352" y="290"/>
                </a:lnTo>
                <a:lnTo>
                  <a:pt x="349" y="298"/>
                </a:lnTo>
                <a:lnTo>
                  <a:pt x="350" y="299"/>
                </a:lnTo>
                <a:close/>
                <a:moveTo>
                  <a:pt x="368" y="318"/>
                </a:moveTo>
                <a:lnTo>
                  <a:pt x="368" y="318"/>
                </a:lnTo>
                <a:lnTo>
                  <a:pt x="371" y="323"/>
                </a:lnTo>
                <a:lnTo>
                  <a:pt x="374" y="318"/>
                </a:lnTo>
                <a:lnTo>
                  <a:pt x="373" y="315"/>
                </a:lnTo>
                <a:lnTo>
                  <a:pt x="374" y="314"/>
                </a:lnTo>
                <a:lnTo>
                  <a:pt x="376" y="314"/>
                </a:lnTo>
                <a:lnTo>
                  <a:pt x="377" y="314"/>
                </a:lnTo>
                <a:lnTo>
                  <a:pt x="377" y="315"/>
                </a:lnTo>
                <a:lnTo>
                  <a:pt x="376" y="317"/>
                </a:lnTo>
                <a:lnTo>
                  <a:pt x="373" y="325"/>
                </a:lnTo>
                <a:lnTo>
                  <a:pt x="374" y="326"/>
                </a:lnTo>
                <a:lnTo>
                  <a:pt x="377" y="323"/>
                </a:lnTo>
                <a:lnTo>
                  <a:pt x="377" y="321"/>
                </a:lnTo>
                <a:lnTo>
                  <a:pt x="377" y="314"/>
                </a:lnTo>
                <a:lnTo>
                  <a:pt x="377" y="309"/>
                </a:lnTo>
                <a:lnTo>
                  <a:pt x="376" y="306"/>
                </a:lnTo>
                <a:lnTo>
                  <a:pt x="373" y="310"/>
                </a:lnTo>
                <a:lnTo>
                  <a:pt x="371" y="315"/>
                </a:lnTo>
                <a:lnTo>
                  <a:pt x="369" y="317"/>
                </a:lnTo>
                <a:lnTo>
                  <a:pt x="368" y="318"/>
                </a:lnTo>
                <a:close/>
                <a:moveTo>
                  <a:pt x="264" y="153"/>
                </a:moveTo>
                <a:lnTo>
                  <a:pt x="264" y="153"/>
                </a:lnTo>
                <a:lnTo>
                  <a:pt x="267" y="149"/>
                </a:lnTo>
                <a:lnTo>
                  <a:pt x="267" y="145"/>
                </a:lnTo>
                <a:lnTo>
                  <a:pt x="267" y="140"/>
                </a:lnTo>
                <a:lnTo>
                  <a:pt x="265" y="131"/>
                </a:lnTo>
                <a:lnTo>
                  <a:pt x="264" y="137"/>
                </a:lnTo>
                <a:lnTo>
                  <a:pt x="262" y="142"/>
                </a:lnTo>
                <a:lnTo>
                  <a:pt x="261" y="143"/>
                </a:lnTo>
                <a:lnTo>
                  <a:pt x="259" y="145"/>
                </a:lnTo>
                <a:lnTo>
                  <a:pt x="264" y="153"/>
                </a:lnTo>
                <a:close/>
                <a:moveTo>
                  <a:pt x="352" y="93"/>
                </a:moveTo>
                <a:lnTo>
                  <a:pt x="352" y="93"/>
                </a:lnTo>
                <a:lnTo>
                  <a:pt x="350" y="91"/>
                </a:lnTo>
                <a:lnTo>
                  <a:pt x="347" y="91"/>
                </a:lnTo>
                <a:lnTo>
                  <a:pt x="346" y="91"/>
                </a:lnTo>
                <a:lnTo>
                  <a:pt x="346" y="93"/>
                </a:lnTo>
                <a:lnTo>
                  <a:pt x="344" y="96"/>
                </a:lnTo>
                <a:lnTo>
                  <a:pt x="344" y="104"/>
                </a:lnTo>
                <a:lnTo>
                  <a:pt x="344" y="112"/>
                </a:lnTo>
                <a:lnTo>
                  <a:pt x="347" y="108"/>
                </a:lnTo>
                <a:lnTo>
                  <a:pt x="349" y="102"/>
                </a:lnTo>
                <a:lnTo>
                  <a:pt x="350" y="99"/>
                </a:lnTo>
                <a:lnTo>
                  <a:pt x="349" y="97"/>
                </a:lnTo>
                <a:lnTo>
                  <a:pt x="349" y="96"/>
                </a:lnTo>
                <a:lnTo>
                  <a:pt x="352" y="93"/>
                </a:lnTo>
                <a:close/>
                <a:moveTo>
                  <a:pt x="390" y="192"/>
                </a:moveTo>
                <a:lnTo>
                  <a:pt x="390" y="192"/>
                </a:lnTo>
                <a:lnTo>
                  <a:pt x="387" y="198"/>
                </a:lnTo>
                <a:lnTo>
                  <a:pt x="385" y="200"/>
                </a:lnTo>
                <a:lnTo>
                  <a:pt x="385" y="211"/>
                </a:lnTo>
                <a:lnTo>
                  <a:pt x="385" y="213"/>
                </a:lnTo>
                <a:lnTo>
                  <a:pt x="387" y="213"/>
                </a:lnTo>
                <a:lnTo>
                  <a:pt x="390" y="208"/>
                </a:lnTo>
                <a:lnTo>
                  <a:pt x="390" y="205"/>
                </a:lnTo>
                <a:lnTo>
                  <a:pt x="390" y="194"/>
                </a:lnTo>
                <a:lnTo>
                  <a:pt x="390" y="192"/>
                </a:lnTo>
                <a:close/>
                <a:moveTo>
                  <a:pt x="371" y="255"/>
                </a:moveTo>
                <a:lnTo>
                  <a:pt x="371" y="255"/>
                </a:lnTo>
                <a:lnTo>
                  <a:pt x="371" y="257"/>
                </a:lnTo>
                <a:lnTo>
                  <a:pt x="368" y="268"/>
                </a:lnTo>
                <a:lnTo>
                  <a:pt x="365" y="277"/>
                </a:lnTo>
                <a:lnTo>
                  <a:pt x="363" y="280"/>
                </a:lnTo>
                <a:lnTo>
                  <a:pt x="366" y="284"/>
                </a:lnTo>
                <a:lnTo>
                  <a:pt x="369" y="274"/>
                </a:lnTo>
                <a:lnTo>
                  <a:pt x="368" y="273"/>
                </a:lnTo>
                <a:lnTo>
                  <a:pt x="368" y="271"/>
                </a:lnTo>
                <a:lnTo>
                  <a:pt x="369" y="271"/>
                </a:lnTo>
                <a:lnTo>
                  <a:pt x="371" y="268"/>
                </a:lnTo>
                <a:lnTo>
                  <a:pt x="371" y="266"/>
                </a:lnTo>
                <a:lnTo>
                  <a:pt x="373" y="260"/>
                </a:lnTo>
                <a:lnTo>
                  <a:pt x="373" y="257"/>
                </a:lnTo>
                <a:lnTo>
                  <a:pt x="371" y="255"/>
                </a:lnTo>
                <a:close/>
                <a:moveTo>
                  <a:pt x="265" y="403"/>
                </a:moveTo>
                <a:lnTo>
                  <a:pt x="265" y="403"/>
                </a:lnTo>
                <a:lnTo>
                  <a:pt x="251" y="405"/>
                </a:lnTo>
                <a:lnTo>
                  <a:pt x="253" y="408"/>
                </a:lnTo>
                <a:lnTo>
                  <a:pt x="256" y="410"/>
                </a:lnTo>
                <a:lnTo>
                  <a:pt x="256" y="413"/>
                </a:lnTo>
                <a:lnTo>
                  <a:pt x="259" y="413"/>
                </a:lnTo>
                <a:lnTo>
                  <a:pt x="261" y="411"/>
                </a:lnTo>
                <a:lnTo>
                  <a:pt x="264" y="407"/>
                </a:lnTo>
                <a:lnTo>
                  <a:pt x="265" y="403"/>
                </a:lnTo>
                <a:close/>
                <a:moveTo>
                  <a:pt x="402" y="238"/>
                </a:moveTo>
                <a:lnTo>
                  <a:pt x="402" y="238"/>
                </a:lnTo>
                <a:lnTo>
                  <a:pt x="402" y="249"/>
                </a:lnTo>
                <a:lnTo>
                  <a:pt x="401" y="258"/>
                </a:lnTo>
                <a:lnTo>
                  <a:pt x="401" y="268"/>
                </a:lnTo>
                <a:lnTo>
                  <a:pt x="401" y="277"/>
                </a:lnTo>
                <a:lnTo>
                  <a:pt x="402" y="290"/>
                </a:lnTo>
                <a:lnTo>
                  <a:pt x="402" y="291"/>
                </a:lnTo>
                <a:lnTo>
                  <a:pt x="402" y="265"/>
                </a:lnTo>
                <a:lnTo>
                  <a:pt x="402" y="238"/>
                </a:lnTo>
                <a:close/>
                <a:moveTo>
                  <a:pt x="90" y="396"/>
                </a:moveTo>
                <a:lnTo>
                  <a:pt x="90" y="396"/>
                </a:lnTo>
                <a:lnTo>
                  <a:pt x="104" y="396"/>
                </a:lnTo>
                <a:lnTo>
                  <a:pt x="101" y="391"/>
                </a:lnTo>
                <a:lnTo>
                  <a:pt x="96" y="386"/>
                </a:lnTo>
                <a:lnTo>
                  <a:pt x="90" y="396"/>
                </a:lnTo>
                <a:close/>
                <a:moveTo>
                  <a:pt x="59" y="113"/>
                </a:moveTo>
                <a:lnTo>
                  <a:pt x="59" y="113"/>
                </a:lnTo>
                <a:lnTo>
                  <a:pt x="57" y="116"/>
                </a:lnTo>
                <a:lnTo>
                  <a:pt x="57" y="118"/>
                </a:lnTo>
                <a:lnTo>
                  <a:pt x="57" y="120"/>
                </a:lnTo>
                <a:lnTo>
                  <a:pt x="55" y="123"/>
                </a:lnTo>
                <a:lnTo>
                  <a:pt x="54" y="127"/>
                </a:lnTo>
                <a:lnTo>
                  <a:pt x="59" y="129"/>
                </a:lnTo>
                <a:lnTo>
                  <a:pt x="65" y="115"/>
                </a:lnTo>
                <a:lnTo>
                  <a:pt x="59" y="113"/>
                </a:lnTo>
                <a:close/>
                <a:moveTo>
                  <a:pt x="141" y="414"/>
                </a:moveTo>
                <a:lnTo>
                  <a:pt x="141" y="414"/>
                </a:lnTo>
                <a:lnTo>
                  <a:pt x="153" y="414"/>
                </a:lnTo>
                <a:lnTo>
                  <a:pt x="155" y="413"/>
                </a:lnTo>
                <a:lnTo>
                  <a:pt x="156" y="410"/>
                </a:lnTo>
                <a:lnTo>
                  <a:pt x="156" y="408"/>
                </a:lnTo>
                <a:lnTo>
                  <a:pt x="155" y="407"/>
                </a:lnTo>
                <a:lnTo>
                  <a:pt x="152" y="407"/>
                </a:lnTo>
                <a:lnTo>
                  <a:pt x="149" y="408"/>
                </a:lnTo>
                <a:lnTo>
                  <a:pt x="147" y="410"/>
                </a:lnTo>
                <a:lnTo>
                  <a:pt x="141" y="414"/>
                </a:lnTo>
                <a:close/>
                <a:moveTo>
                  <a:pt x="376" y="348"/>
                </a:moveTo>
                <a:lnTo>
                  <a:pt x="376" y="348"/>
                </a:lnTo>
                <a:lnTo>
                  <a:pt x="374" y="348"/>
                </a:lnTo>
                <a:lnTo>
                  <a:pt x="373" y="351"/>
                </a:lnTo>
                <a:lnTo>
                  <a:pt x="371" y="355"/>
                </a:lnTo>
                <a:lnTo>
                  <a:pt x="369" y="361"/>
                </a:lnTo>
                <a:lnTo>
                  <a:pt x="369" y="366"/>
                </a:lnTo>
                <a:lnTo>
                  <a:pt x="373" y="369"/>
                </a:lnTo>
                <a:lnTo>
                  <a:pt x="374" y="359"/>
                </a:lnTo>
                <a:lnTo>
                  <a:pt x="376" y="348"/>
                </a:lnTo>
                <a:close/>
                <a:moveTo>
                  <a:pt x="89" y="194"/>
                </a:moveTo>
                <a:lnTo>
                  <a:pt x="89" y="194"/>
                </a:lnTo>
                <a:lnTo>
                  <a:pt x="84" y="197"/>
                </a:lnTo>
                <a:lnTo>
                  <a:pt x="82" y="202"/>
                </a:lnTo>
                <a:lnTo>
                  <a:pt x="81" y="209"/>
                </a:lnTo>
                <a:lnTo>
                  <a:pt x="90" y="203"/>
                </a:lnTo>
                <a:lnTo>
                  <a:pt x="89" y="194"/>
                </a:lnTo>
                <a:close/>
                <a:moveTo>
                  <a:pt x="120" y="396"/>
                </a:moveTo>
                <a:lnTo>
                  <a:pt x="120" y="396"/>
                </a:lnTo>
                <a:lnTo>
                  <a:pt x="119" y="391"/>
                </a:lnTo>
                <a:lnTo>
                  <a:pt x="117" y="385"/>
                </a:lnTo>
                <a:lnTo>
                  <a:pt x="112" y="391"/>
                </a:lnTo>
                <a:lnTo>
                  <a:pt x="109" y="396"/>
                </a:lnTo>
                <a:lnTo>
                  <a:pt x="120" y="396"/>
                </a:lnTo>
                <a:close/>
                <a:moveTo>
                  <a:pt x="390" y="271"/>
                </a:moveTo>
                <a:lnTo>
                  <a:pt x="390" y="271"/>
                </a:lnTo>
                <a:lnTo>
                  <a:pt x="390" y="273"/>
                </a:lnTo>
                <a:lnTo>
                  <a:pt x="384" y="279"/>
                </a:lnTo>
                <a:lnTo>
                  <a:pt x="384" y="282"/>
                </a:lnTo>
                <a:lnTo>
                  <a:pt x="382" y="293"/>
                </a:lnTo>
                <a:lnTo>
                  <a:pt x="385" y="291"/>
                </a:lnTo>
                <a:lnTo>
                  <a:pt x="387" y="288"/>
                </a:lnTo>
                <a:lnTo>
                  <a:pt x="390" y="274"/>
                </a:lnTo>
                <a:lnTo>
                  <a:pt x="390" y="271"/>
                </a:lnTo>
                <a:close/>
                <a:moveTo>
                  <a:pt x="144" y="165"/>
                </a:moveTo>
                <a:lnTo>
                  <a:pt x="144" y="165"/>
                </a:lnTo>
                <a:lnTo>
                  <a:pt x="141" y="164"/>
                </a:lnTo>
                <a:lnTo>
                  <a:pt x="136" y="162"/>
                </a:lnTo>
                <a:lnTo>
                  <a:pt x="134" y="161"/>
                </a:lnTo>
                <a:lnTo>
                  <a:pt x="133" y="162"/>
                </a:lnTo>
                <a:lnTo>
                  <a:pt x="131" y="167"/>
                </a:lnTo>
                <a:lnTo>
                  <a:pt x="139" y="170"/>
                </a:lnTo>
                <a:lnTo>
                  <a:pt x="141" y="170"/>
                </a:lnTo>
                <a:lnTo>
                  <a:pt x="142" y="170"/>
                </a:lnTo>
                <a:lnTo>
                  <a:pt x="144" y="165"/>
                </a:lnTo>
                <a:close/>
                <a:moveTo>
                  <a:pt x="177" y="407"/>
                </a:moveTo>
                <a:lnTo>
                  <a:pt x="177" y="407"/>
                </a:lnTo>
                <a:lnTo>
                  <a:pt x="167" y="407"/>
                </a:lnTo>
                <a:lnTo>
                  <a:pt x="166" y="408"/>
                </a:lnTo>
                <a:lnTo>
                  <a:pt x="164" y="408"/>
                </a:lnTo>
                <a:lnTo>
                  <a:pt x="163" y="410"/>
                </a:lnTo>
                <a:lnTo>
                  <a:pt x="164" y="413"/>
                </a:lnTo>
                <a:lnTo>
                  <a:pt x="167" y="413"/>
                </a:lnTo>
                <a:lnTo>
                  <a:pt x="174" y="413"/>
                </a:lnTo>
                <a:lnTo>
                  <a:pt x="177" y="407"/>
                </a:lnTo>
                <a:close/>
                <a:moveTo>
                  <a:pt x="133" y="15"/>
                </a:moveTo>
                <a:lnTo>
                  <a:pt x="133" y="15"/>
                </a:lnTo>
                <a:lnTo>
                  <a:pt x="131" y="14"/>
                </a:lnTo>
                <a:lnTo>
                  <a:pt x="130" y="14"/>
                </a:lnTo>
                <a:lnTo>
                  <a:pt x="114" y="14"/>
                </a:lnTo>
                <a:lnTo>
                  <a:pt x="92" y="17"/>
                </a:lnTo>
                <a:lnTo>
                  <a:pt x="90" y="17"/>
                </a:lnTo>
                <a:lnTo>
                  <a:pt x="111" y="17"/>
                </a:lnTo>
                <a:lnTo>
                  <a:pt x="133" y="15"/>
                </a:lnTo>
                <a:close/>
                <a:moveTo>
                  <a:pt x="363" y="340"/>
                </a:moveTo>
                <a:lnTo>
                  <a:pt x="363" y="340"/>
                </a:lnTo>
                <a:lnTo>
                  <a:pt x="358" y="348"/>
                </a:lnTo>
                <a:lnTo>
                  <a:pt x="358" y="350"/>
                </a:lnTo>
                <a:lnTo>
                  <a:pt x="363" y="356"/>
                </a:lnTo>
                <a:lnTo>
                  <a:pt x="365" y="355"/>
                </a:lnTo>
                <a:lnTo>
                  <a:pt x="366" y="353"/>
                </a:lnTo>
                <a:lnTo>
                  <a:pt x="365" y="342"/>
                </a:lnTo>
                <a:lnTo>
                  <a:pt x="365" y="340"/>
                </a:lnTo>
                <a:lnTo>
                  <a:pt x="363" y="340"/>
                </a:lnTo>
                <a:close/>
                <a:moveTo>
                  <a:pt x="223" y="358"/>
                </a:moveTo>
                <a:lnTo>
                  <a:pt x="223" y="358"/>
                </a:lnTo>
                <a:lnTo>
                  <a:pt x="224" y="358"/>
                </a:lnTo>
                <a:lnTo>
                  <a:pt x="245" y="356"/>
                </a:lnTo>
                <a:lnTo>
                  <a:pt x="248" y="356"/>
                </a:lnTo>
                <a:lnTo>
                  <a:pt x="249" y="356"/>
                </a:lnTo>
                <a:lnTo>
                  <a:pt x="251" y="355"/>
                </a:lnTo>
                <a:lnTo>
                  <a:pt x="251" y="350"/>
                </a:lnTo>
                <a:lnTo>
                  <a:pt x="249" y="348"/>
                </a:lnTo>
                <a:lnTo>
                  <a:pt x="248" y="348"/>
                </a:lnTo>
                <a:lnTo>
                  <a:pt x="246" y="351"/>
                </a:lnTo>
                <a:lnTo>
                  <a:pt x="245" y="355"/>
                </a:lnTo>
                <a:lnTo>
                  <a:pt x="242" y="356"/>
                </a:lnTo>
                <a:lnTo>
                  <a:pt x="224" y="356"/>
                </a:lnTo>
                <a:lnTo>
                  <a:pt x="223" y="356"/>
                </a:lnTo>
                <a:lnTo>
                  <a:pt x="223" y="358"/>
                </a:lnTo>
                <a:close/>
                <a:moveTo>
                  <a:pt x="156" y="157"/>
                </a:moveTo>
                <a:lnTo>
                  <a:pt x="156" y="157"/>
                </a:lnTo>
                <a:lnTo>
                  <a:pt x="152" y="154"/>
                </a:lnTo>
                <a:lnTo>
                  <a:pt x="150" y="154"/>
                </a:lnTo>
                <a:lnTo>
                  <a:pt x="149" y="156"/>
                </a:lnTo>
                <a:lnTo>
                  <a:pt x="149" y="161"/>
                </a:lnTo>
                <a:lnTo>
                  <a:pt x="147" y="164"/>
                </a:lnTo>
                <a:lnTo>
                  <a:pt x="152" y="164"/>
                </a:lnTo>
                <a:lnTo>
                  <a:pt x="155" y="164"/>
                </a:lnTo>
                <a:lnTo>
                  <a:pt x="156" y="157"/>
                </a:lnTo>
                <a:close/>
                <a:moveTo>
                  <a:pt x="267" y="400"/>
                </a:moveTo>
                <a:lnTo>
                  <a:pt x="267" y="400"/>
                </a:lnTo>
                <a:lnTo>
                  <a:pt x="264" y="394"/>
                </a:lnTo>
                <a:lnTo>
                  <a:pt x="262" y="394"/>
                </a:lnTo>
                <a:lnTo>
                  <a:pt x="261" y="394"/>
                </a:lnTo>
                <a:lnTo>
                  <a:pt x="261" y="392"/>
                </a:lnTo>
                <a:lnTo>
                  <a:pt x="261" y="391"/>
                </a:lnTo>
                <a:lnTo>
                  <a:pt x="253" y="400"/>
                </a:lnTo>
                <a:lnTo>
                  <a:pt x="267" y="400"/>
                </a:lnTo>
                <a:close/>
                <a:moveTo>
                  <a:pt x="32" y="112"/>
                </a:moveTo>
                <a:lnTo>
                  <a:pt x="32" y="112"/>
                </a:lnTo>
                <a:lnTo>
                  <a:pt x="30" y="101"/>
                </a:lnTo>
                <a:lnTo>
                  <a:pt x="27" y="101"/>
                </a:lnTo>
                <a:lnTo>
                  <a:pt x="24" y="102"/>
                </a:lnTo>
                <a:lnTo>
                  <a:pt x="25" y="112"/>
                </a:lnTo>
                <a:lnTo>
                  <a:pt x="32" y="112"/>
                </a:lnTo>
                <a:close/>
                <a:moveTo>
                  <a:pt x="81" y="230"/>
                </a:moveTo>
                <a:lnTo>
                  <a:pt x="81" y="230"/>
                </a:lnTo>
                <a:lnTo>
                  <a:pt x="78" y="235"/>
                </a:lnTo>
                <a:lnTo>
                  <a:pt x="76" y="236"/>
                </a:lnTo>
                <a:lnTo>
                  <a:pt x="76" y="243"/>
                </a:lnTo>
                <a:lnTo>
                  <a:pt x="87" y="236"/>
                </a:lnTo>
                <a:lnTo>
                  <a:pt x="84" y="233"/>
                </a:lnTo>
                <a:lnTo>
                  <a:pt x="81" y="230"/>
                </a:lnTo>
                <a:close/>
                <a:moveTo>
                  <a:pt x="297" y="261"/>
                </a:moveTo>
                <a:lnTo>
                  <a:pt x="297" y="261"/>
                </a:lnTo>
                <a:lnTo>
                  <a:pt x="292" y="263"/>
                </a:lnTo>
                <a:lnTo>
                  <a:pt x="292" y="265"/>
                </a:lnTo>
                <a:lnTo>
                  <a:pt x="292" y="269"/>
                </a:lnTo>
                <a:lnTo>
                  <a:pt x="294" y="271"/>
                </a:lnTo>
                <a:lnTo>
                  <a:pt x="295" y="273"/>
                </a:lnTo>
                <a:lnTo>
                  <a:pt x="300" y="274"/>
                </a:lnTo>
                <a:lnTo>
                  <a:pt x="297" y="261"/>
                </a:lnTo>
                <a:close/>
                <a:moveTo>
                  <a:pt x="373" y="227"/>
                </a:moveTo>
                <a:lnTo>
                  <a:pt x="373" y="227"/>
                </a:lnTo>
                <a:lnTo>
                  <a:pt x="376" y="224"/>
                </a:lnTo>
                <a:lnTo>
                  <a:pt x="379" y="220"/>
                </a:lnTo>
                <a:lnTo>
                  <a:pt x="380" y="216"/>
                </a:lnTo>
                <a:lnTo>
                  <a:pt x="379" y="213"/>
                </a:lnTo>
                <a:lnTo>
                  <a:pt x="377" y="209"/>
                </a:lnTo>
                <a:lnTo>
                  <a:pt x="374" y="216"/>
                </a:lnTo>
                <a:lnTo>
                  <a:pt x="373" y="220"/>
                </a:lnTo>
                <a:lnTo>
                  <a:pt x="373" y="222"/>
                </a:lnTo>
                <a:lnTo>
                  <a:pt x="373" y="224"/>
                </a:lnTo>
                <a:lnTo>
                  <a:pt x="373" y="227"/>
                </a:lnTo>
                <a:close/>
                <a:moveTo>
                  <a:pt x="243" y="350"/>
                </a:moveTo>
                <a:lnTo>
                  <a:pt x="243" y="350"/>
                </a:lnTo>
                <a:lnTo>
                  <a:pt x="237" y="350"/>
                </a:lnTo>
                <a:lnTo>
                  <a:pt x="221" y="350"/>
                </a:lnTo>
                <a:lnTo>
                  <a:pt x="205" y="351"/>
                </a:lnTo>
                <a:lnTo>
                  <a:pt x="201" y="351"/>
                </a:lnTo>
                <a:lnTo>
                  <a:pt x="243" y="351"/>
                </a:lnTo>
                <a:lnTo>
                  <a:pt x="243" y="350"/>
                </a:lnTo>
                <a:close/>
                <a:moveTo>
                  <a:pt x="36" y="274"/>
                </a:moveTo>
                <a:lnTo>
                  <a:pt x="36" y="274"/>
                </a:lnTo>
                <a:lnTo>
                  <a:pt x="35" y="277"/>
                </a:lnTo>
                <a:lnTo>
                  <a:pt x="29" y="285"/>
                </a:lnTo>
                <a:lnTo>
                  <a:pt x="29" y="287"/>
                </a:lnTo>
                <a:lnTo>
                  <a:pt x="30" y="291"/>
                </a:lnTo>
                <a:lnTo>
                  <a:pt x="40" y="279"/>
                </a:lnTo>
                <a:lnTo>
                  <a:pt x="36" y="274"/>
                </a:lnTo>
                <a:close/>
                <a:moveTo>
                  <a:pt x="46" y="112"/>
                </a:moveTo>
                <a:lnTo>
                  <a:pt x="46" y="112"/>
                </a:lnTo>
                <a:lnTo>
                  <a:pt x="49" y="105"/>
                </a:lnTo>
                <a:lnTo>
                  <a:pt x="49" y="104"/>
                </a:lnTo>
                <a:lnTo>
                  <a:pt x="49" y="101"/>
                </a:lnTo>
                <a:lnTo>
                  <a:pt x="44" y="101"/>
                </a:lnTo>
                <a:lnTo>
                  <a:pt x="41" y="101"/>
                </a:lnTo>
                <a:lnTo>
                  <a:pt x="43" y="110"/>
                </a:lnTo>
                <a:lnTo>
                  <a:pt x="46" y="110"/>
                </a:lnTo>
                <a:lnTo>
                  <a:pt x="46" y="112"/>
                </a:lnTo>
                <a:close/>
                <a:moveTo>
                  <a:pt x="82" y="285"/>
                </a:moveTo>
                <a:lnTo>
                  <a:pt x="82" y="285"/>
                </a:lnTo>
                <a:lnTo>
                  <a:pt x="89" y="277"/>
                </a:lnTo>
                <a:lnTo>
                  <a:pt x="87" y="273"/>
                </a:lnTo>
                <a:lnTo>
                  <a:pt x="79" y="277"/>
                </a:lnTo>
                <a:lnTo>
                  <a:pt x="82" y="285"/>
                </a:lnTo>
                <a:close/>
                <a:moveTo>
                  <a:pt x="248" y="102"/>
                </a:moveTo>
                <a:lnTo>
                  <a:pt x="248" y="102"/>
                </a:lnTo>
                <a:lnTo>
                  <a:pt x="251" y="97"/>
                </a:lnTo>
                <a:lnTo>
                  <a:pt x="251" y="96"/>
                </a:lnTo>
                <a:lnTo>
                  <a:pt x="249" y="90"/>
                </a:lnTo>
                <a:lnTo>
                  <a:pt x="249" y="88"/>
                </a:lnTo>
                <a:lnTo>
                  <a:pt x="248" y="88"/>
                </a:lnTo>
                <a:lnTo>
                  <a:pt x="245" y="88"/>
                </a:lnTo>
                <a:lnTo>
                  <a:pt x="245" y="90"/>
                </a:lnTo>
                <a:lnTo>
                  <a:pt x="245" y="91"/>
                </a:lnTo>
                <a:lnTo>
                  <a:pt x="245" y="94"/>
                </a:lnTo>
                <a:lnTo>
                  <a:pt x="248" y="102"/>
                </a:lnTo>
                <a:close/>
                <a:moveTo>
                  <a:pt x="401" y="366"/>
                </a:moveTo>
                <a:lnTo>
                  <a:pt x="401" y="366"/>
                </a:lnTo>
                <a:lnTo>
                  <a:pt x="401" y="364"/>
                </a:lnTo>
                <a:lnTo>
                  <a:pt x="401" y="342"/>
                </a:lnTo>
                <a:lnTo>
                  <a:pt x="401" y="336"/>
                </a:lnTo>
                <a:lnTo>
                  <a:pt x="399" y="336"/>
                </a:lnTo>
                <a:lnTo>
                  <a:pt x="398" y="366"/>
                </a:lnTo>
                <a:lnTo>
                  <a:pt x="401" y="366"/>
                </a:lnTo>
                <a:close/>
                <a:moveTo>
                  <a:pt x="41" y="183"/>
                </a:moveTo>
                <a:lnTo>
                  <a:pt x="41" y="183"/>
                </a:lnTo>
                <a:lnTo>
                  <a:pt x="33" y="194"/>
                </a:lnTo>
                <a:lnTo>
                  <a:pt x="43" y="194"/>
                </a:lnTo>
                <a:lnTo>
                  <a:pt x="43" y="189"/>
                </a:lnTo>
                <a:lnTo>
                  <a:pt x="43" y="186"/>
                </a:lnTo>
                <a:lnTo>
                  <a:pt x="41" y="183"/>
                </a:lnTo>
                <a:close/>
                <a:moveTo>
                  <a:pt x="49" y="290"/>
                </a:moveTo>
                <a:lnTo>
                  <a:pt x="49" y="290"/>
                </a:lnTo>
                <a:lnTo>
                  <a:pt x="51" y="288"/>
                </a:lnTo>
                <a:lnTo>
                  <a:pt x="51" y="285"/>
                </a:lnTo>
                <a:lnTo>
                  <a:pt x="48" y="277"/>
                </a:lnTo>
                <a:lnTo>
                  <a:pt x="46" y="274"/>
                </a:lnTo>
                <a:lnTo>
                  <a:pt x="44" y="277"/>
                </a:lnTo>
                <a:lnTo>
                  <a:pt x="43" y="279"/>
                </a:lnTo>
                <a:lnTo>
                  <a:pt x="48" y="288"/>
                </a:lnTo>
                <a:lnTo>
                  <a:pt x="49" y="290"/>
                </a:lnTo>
                <a:close/>
                <a:moveTo>
                  <a:pt x="65" y="400"/>
                </a:moveTo>
                <a:lnTo>
                  <a:pt x="65" y="400"/>
                </a:lnTo>
                <a:lnTo>
                  <a:pt x="52" y="399"/>
                </a:lnTo>
                <a:lnTo>
                  <a:pt x="57" y="407"/>
                </a:lnTo>
                <a:lnTo>
                  <a:pt x="59" y="408"/>
                </a:lnTo>
                <a:lnTo>
                  <a:pt x="60" y="407"/>
                </a:lnTo>
                <a:lnTo>
                  <a:pt x="63" y="400"/>
                </a:lnTo>
                <a:lnTo>
                  <a:pt x="65" y="400"/>
                </a:lnTo>
                <a:close/>
                <a:moveTo>
                  <a:pt x="16" y="389"/>
                </a:moveTo>
                <a:lnTo>
                  <a:pt x="16" y="389"/>
                </a:lnTo>
                <a:lnTo>
                  <a:pt x="18" y="391"/>
                </a:lnTo>
                <a:lnTo>
                  <a:pt x="21" y="397"/>
                </a:lnTo>
                <a:lnTo>
                  <a:pt x="25" y="402"/>
                </a:lnTo>
                <a:lnTo>
                  <a:pt x="30" y="405"/>
                </a:lnTo>
                <a:lnTo>
                  <a:pt x="35" y="407"/>
                </a:lnTo>
                <a:lnTo>
                  <a:pt x="36" y="407"/>
                </a:lnTo>
                <a:lnTo>
                  <a:pt x="30" y="402"/>
                </a:lnTo>
                <a:lnTo>
                  <a:pt x="29" y="402"/>
                </a:lnTo>
                <a:lnTo>
                  <a:pt x="27" y="400"/>
                </a:lnTo>
                <a:lnTo>
                  <a:pt x="25" y="397"/>
                </a:lnTo>
                <a:lnTo>
                  <a:pt x="24" y="396"/>
                </a:lnTo>
                <a:lnTo>
                  <a:pt x="21" y="392"/>
                </a:lnTo>
                <a:lnTo>
                  <a:pt x="19" y="389"/>
                </a:lnTo>
                <a:lnTo>
                  <a:pt x="16" y="389"/>
                </a:lnTo>
                <a:close/>
                <a:moveTo>
                  <a:pt x="366" y="405"/>
                </a:moveTo>
                <a:lnTo>
                  <a:pt x="366" y="405"/>
                </a:lnTo>
                <a:lnTo>
                  <a:pt x="371" y="403"/>
                </a:lnTo>
                <a:lnTo>
                  <a:pt x="373" y="403"/>
                </a:lnTo>
                <a:lnTo>
                  <a:pt x="379" y="397"/>
                </a:lnTo>
                <a:lnTo>
                  <a:pt x="384" y="391"/>
                </a:lnTo>
                <a:lnTo>
                  <a:pt x="379" y="391"/>
                </a:lnTo>
                <a:lnTo>
                  <a:pt x="371" y="400"/>
                </a:lnTo>
                <a:lnTo>
                  <a:pt x="371" y="402"/>
                </a:lnTo>
                <a:lnTo>
                  <a:pt x="369" y="403"/>
                </a:lnTo>
                <a:lnTo>
                  <a:pt x="368" y="403"/>
                </a:lnTo>
                <a:lnTo>
                  <a:pt x="366" y="405"/>
                </a:lnTo>
                <a:close/>
                <a:moveTo>
                  <a:pt x="46" y="399"/>
                </a:moveTo>
                <a:lnTo>
                  <a:pt x="46" y="399"/>
                </a:lnTo>
                <a:lnTo>
                  <a:pt x="44" y="402"/>
                </a:lnTo>
                <a:lnTo>
                  <a:pt x="44" y="403"/>
                </a:lnTo>
                <a:lnTo>
                  <a:pt x="44" y="405"/>
                </a:lnTo>
                <a:lnTo>
                  <a:pt x="46" y="407"/>
                </a:lnTo>
                <a:lnTo>
                  <a:pt x="49" y="407"/>
                </a:lnTo>
                <a:lnTo>
                  <a:pt x="54" y="408"/>
                </a:lnTo>
                <a:lnTo>
                  <a:pt x="51" y="400"/>
                </a:lnTo>
                <a:lnTo>
                  <a:pt x="49" y="399"/>
                </a:lnTo>
                <a:lnTo>
                  <a:pt x="46" y="399"/>
                </a:lnTo>
                <a:close/>
                <a:moveTo>
                  <a:pt x="43" y="399"/>
                </a:moveTo>
                <a:lnTo>
                  <a:pt x="43" y="399"/>
                </a:lnTo>
                <a:lnTo>
                  <a:pt x="40" y="399"/>
                </a:lnTo>
                <a:lnTo>
                  <a:pt x="38" y="396"/>
                </a:lnTo>
                <a:lnTo>
                  <a:pt x="36" y="394"/>
                </a:lnTo>
                <a:lnTo>
                  <a:pt x="32" y="391"/>
                </a:lnTo>
                <a:lnTo>
                  <a:pt x="30" y="392"/>
                </a:lnTo>
                <a:lnTo>
                  <a:pt x="32" y="394"/>
                </a:lnTo>
                <a:lnTo>
                  <a:pt x="33" y="396"/>
                </a:lnTo>
                <a:lnTo>
                  <a:pt x="33" y="397"/>
                </a:lnTo>
                <a:lnTo>
                  <a:pt x="33" y="399"/>
                </a:lnTo>
                <a:lnTo>
                  <a:pt x="35" y="400"/>
                </a:lnTo>
                <a:lnTo>
                  <a:pt x="36" y="402"/>
                </a:lnTo>
                <a:lnTo>
                  <a:pt x="40" y="403"/>
                </a:lnTo>
                <a:lnTo>
                  <a:pt x="43" y="399"/>
                </a:lnTo>
                <a:close/>
                <a:moveTo>
                  <a:pt x="84" y="161"/>
                </a:moveTo>
                <a:lnTo>
                  <a:pt x="84" y="161"/>
                </a:lnTo>
                <a:lnTo>
                  <a:pt x="92" y="161"/>
                </a:lnTo>
                <a:lnTo>
                  <a:pt x="98" y="161"/>
                </a:lnTo>
                <a:lnTo>
                  <a:pt x="98" y="159"/>
                </a:lnTo>
                <a:lnTo>
                  <a:pt x="85" y="157"/>
                </a:lnTo>
                <a:lnTo>
                  <a:pt x="82" y="157"/>
                </a:lnTo>
                <a:lnTo>
                  <a:pt x="79" y="156"/>
                </a:lnTo>
                <a:lnTo>
                  <a:pt x="76" y="157"/>
                </a:lnTo>
                <a:lnTo>
                  <a:pt x="74" y="157"/>
                </a:lnTo>
                <a:lnTo>
                  <a:pt x="76" y="159"/>
                </a:lnTo>
                <a:lnTo>
                  <a:pt x="82" y="161"/>
                </a:lnTo>
                <a:lnTo>
                  <a:pt x="82" y="159"/>
                </a:lnTo>
                <a:lnTo>
                  <a:pt x="84" y="161"/>
                </a:lnTo>
                <a:close/>
                <a:moveTo>
                  <a:pt x="76" y="274"/>
                </a:moveTo>
                <a:lnTo>
                  <a:pt x="76" y="274"/>
                </a:lnTo>
                <a:lnTo>
                  <a:pt x="85" y="269"/>
                </a:lnTo>
                <a:lnTo>
                  <a:pt x="81" y="261"/>
                </a:lnTo>
                <a:lnTo>
                  <a:pt x="78" y="266"/>
                </a:lnTo>
                <a:lnTo>
                  <a:pt x="76" y="268"/>
                </a:lnTo>
                <a:lnTo>
                  <a:pt x="76" y="274"/>
                </a:lnTo>
                <a:close/>
                <a:moveTo>
                  <a:pt x="283" y="238"/>
                </a:moveTo>
                <a:lnTo>
                  <a:pt x="283" y="238"/>
                </a:lnTo>
                <a:lnTo>
                  <a:pt x="283" y="239"/>
                </a:lnTo>
                <a:lnTo>
                  <a:pt x="284" y="239"/>
                </a:lnTo>
                <a:lnTo>
                  <a:pt x="292" y="239"/>
                </a:lnTo>
                <a:lnTo>
                  <a:pt x="302" y="243"/>
                </a:lnTo>
                <a:lnTo>
                  <a:pt x="303" y="241"/>
                </a:lnTo>
                <a:lnTo>
                  <a:pt x="305" y="239"/>
                </a:lnTo>
                <a:lnTo>
                  <a:pt x="305" y="238"/>
                </a:lnTo>
                <a:lnTo>
                  <a:pt x="283" y="238"/>
                </a:lnTo>
                <a:close/>
                <a:moveTo>
                  <a:pt x="123" y="244"/>
                </a:moveTo>
                <a:lnTo>
                  <a:pt x="123" y="244"/>
                </a:lnTo>
                <a:lnTo>
                  <a:pt x="122" y="244"/>
                </a:lnTo>
                <a:lnTo>
                  <a:pt x="122" y="247"/>
                </a:lnTo>
                <a:lnTo>
                  <a:pt x="122" y="258"/>
                </a:lnTo>
                <a:lnTo>
                  <a:pt x="122" y="268"/>
                </a:lnTo>
                <a:lnTo>
                  <a:pt x="122" y="271"/>
                </a:lnTo>
                <a:lnTo>
                  <a:pt x="123" y="269"/>
                </a:lnTo>
                <a:lnTo>
                  <a:pt x="123" y="260"/>
                </a:lnTo>
                <a:lnTo>
                  <a:pt x="123" y="250"/>
                </a:lnTo>
                <a:lnTo>
                  <a:pt x="125" y="247"/>
                </a:lnTo>
                <a:lnTo>
                  <a:pt x="125" y="246"/>
                </a:lnTo>
                <a:lnTo>
                  <a:pt x="123" y="244"/>
                </a:lnTo>
                <a:close/>
                <a:moveTo>
                  <a:pt x="221" y="257"/>
                </a:moveTo>
                <a:lnTo>
                  <a:pt x="221" y="257"/>
                </a:lnTo>
                <a:lnTo>
                  <a:pt x="221" y="280"/>
                </a:lnTo>
                <a:lnTo>
                  <a:pt x="221" y="282"/>
                </a:lnTo>
                <a:lnTo>
                  <a:pt x="223" y="291"/>
                </a:lnTo>
                <a:lnTo>
                  <a:pt x="223" y="293"/>
                </a:lnTo>
                <a:lnTo>
                  <a:pt x="223" y="274"/>
                </a:lnTo>
                <a:lnTo>
                  <a:pt x="221" y="257"/>
                </a:lnTo>
                <a:close/>
                <a:moveTo>
                  <a:pt x="36" y="249"/>
                </a:moveTo>
                <a:lnTo>
                  <a:pt x="36" y="249"/>
                </a:lnTo>
                <a:lnTo>
                  <a:pt x="33" y="255"/>
                </a:lnTo>
                <a:lnTo>
                  <a:pt x="36" y="263"/>
                </a:lnTo>
                <a:lnTo>
                  <a:pt x="41" y="261"/>
                </a:lnTo>
                <a:lnTo>
                  <a:pt x="36" y="249"/>
                </a:lnTo>
                <a:close/>
                <a:moveTo>
                  <a:pt x="371" y="120"/>
                </a:moveTo>
                <a:lnTo>
                  <a:pt x="371" y="120"/>
                </a:lnTo>
                <a:lnTo>
                  <a:pt x="369" y="121"/>
                </a:lnTo>
                <a:lnTo>
                  <a:pt x="369" y="123"/>
                </a:lnTo>
                <a:lnTo>
                  <a:pt x="368" y="132"/>
                </a:lnTo>
                <a:lnTo>
                  <a:pt x="368" y="134"/>
                </a:lnTo>
                <a:lnTo>
                  <a:pt x="376" y="124"/>
                </a:lnTo>
                <a:lnTo>
                  <a:pt x="371" y="120"/>
                </a:lnTo>
                <a:close/>
                <a:moveTo>
                  <a:pt x="25" y="290"/>
                </a:moveTo>
                <a:lnTo>
                  <a:pt x="25" y="290"/>
                </a:lnTo>
                <a:lnTo>
                  <a:pt x="22" y="298"/>
                </a:lnTo>
                <a:lnTo>
                  <a:pt x="21" y="298"/>
                </a:lnTo>
                <a:lnTo>
                  <a:pt x="21" y="301"/>
                </a:lnTo>
                <a:lnTo>
                  <a:pt x="18" y="302"/>
                </a:lnTo>
                <a:lnTo>
                  <a:pt x="18" y="306"/>
                </a:lnTo>
                <a:lnTo>
                  <a:pt x="22" y="304"/>
                </a:lnTo>
                <a:lnTo>
                  <a:pt x="24" y="302"/>
                </a:lnTo>
                <a:lnTo>
                  <a:pt x="29" y="295"/>
                </a:lnTo>
                <a:lnTo>
                  <a:pt x="25" y="290"/>
                </a:lnTo>
                <a:close/>
                <a:moveTo>
                  <a:pt x="111" y="408"/>
                </a:moveTo>
                <a:lnTo>
                  <a:pt x="111" y="408"/>
                </a:lnTo>
                <a:lnTo>
                  <a:pt x="100" y="410"/>
                </a:lnTo>
                <a:lnTo>
                  <a:pt x="103" y="414"/>
                </a:lnTo>
                <a:lnTo>
                  <a:pt x="112" y="414"/>
                </a:lnTo>
                <a:lnTo>
                  <a:pt x="114" y="414"/>
                </a:lnTo>
                <a:lnTo>
                  <a:pt x="111" y="408"/>
                </a:lnTo>
                <a:close/>
                <a:moveTo>
                  <a:pt x="289" y="288"/>
                </a:moveTo>
                <a:lnTo>
                  <a:pt x="289" y="288"/>
                </a:lnTo>
                <a:lnTo>
                  <a:pt x="295" y="288"/>
                </a:lnTo>
                <a:lnTo>
                  <a:pt x="300" y="288"/>
                </a:lnTo>
                <a:lnTo>
                  <a:pt x="305" y="287"/>
                </a:lnTo>
                <a:lnTo>
                  <a:pt x="306" y="287"/>
                </a:lnTo>
                <a:lnTo>
                  <a:pt x="303" y="284"/>
                </a:lnTo>
                <a:lnTo>
                  <a:pt x="300" y="285"/>
                </a:lnTo>
                <a:lnTo>
                  <a:pt x="294" y="285"/>
                </a:lnTo>
                <a:lnTo>
                  <a:pt x="290" y="285"/>
                </a:lnTo>
                <a:lnTo>
                  <a:pt x="290" y="287"/>
                </a:lnTo>
                <a:lnTo>
                  <a:pt x="289" y="288"/>
                </a:lnTo>
                <a:close/>
                <a:moveTo>
                  <a:pt x="349" y="408"/>
                </a:moveTo>
                <a:lnTo>
                  <a:pt x="349" y="408"/>
                </a:lnTo>
                <a:lnTo>
                  <a:pt x="349" y="405"/>
                </a:lnTo>
                <a:lnTo>
                  <a:pt x="350" y="403"/>
                </a:lnTo>
                <a:lnTo>
                  <a:pt x="355" y="397"/>
                </a:lnTo>
                <a:lnTo>
                  <a:pt x="357" y="394"/>
                </a:lnTo>
                <a:lnTo>
                  <a:pt x="354" y="396"/>
                </a:lnTo>
                <a:lnTo>
                  <a:pt x="354" y="397"/>
                </a:lnTo>
                <a:lnTo>
                  <a:pt x="350" y="399"/>
                </a:lnTo>
                <a:lnTo>
                  <a:pt x="349" y="399"/>
                </a:lnTo>
                <a:lnTo>
                  <a:pt x="347" y="399"/>
                </a:lnTo>
                <a:lnTo>
                  <a:pt x="344" y="400"/>
                </a:lnTo>
                <a:lnTo>
                  <a:pt x="344" y="402"/>
                </a:lnTo>
                <a:lnTo>
                  <a:pt x="346" y="408"/>
                </a:lnTo>
                <a:lnTo>
                  <a:pt x="349" y="408"/>
                </a:lnTo>
                <a:close/>
                <a:moveTo>
                  <a:pt x="231" y="293"/>
                </a:moveTo>
                <a:lnTo>
                  <a:pt x="231" y="293"/>
                </a:lnTo>
                <a:lnTo>
                  <a:pt x="227" y="268"/>
                </a:lnTo>
                <a:lnTo>
                  <a:pt x="226" y="268"/>
                </a:lnTo>
                <a:lnTo>
                  <a:pt x="227" y="293"/>
                </a:lnTo>
                <a:lnTo>
                  <a:pt x="231" y="293"/>
                </a:lnTo>
                <a:close/>
                <a:moveTo>
                  <a:pt x="22" y="175"/>
                </a:moveTo>
                <a:lnTo>
                  <a:pt x="22" y="175"/>
                </a:lnTo>
                <a:lnTo>
                  <a:pt x="29" y="175"/>
                </a:lnTo>
                <a:lnTo>
                  <a:pt x="30" y="175"/>
                </a:lnTo>
                <a:lnTo>
                  <a:pt x="33" y="168"/>
                </a:lnTo>
                <a:lnTo>
                  <a:pt x="30" y="164"/>
                </a:lnTo>
                <a:lnTo>
                  <a:pt x="22" y="175"/>
                </a:lnTo>
                <a:close/>
                <a:moveTo>
                  <a:pt x="54" y="315"/>
                </a:moveTo>
                <a:lnTo>
                  <a:pt x="54" y="315"/>
                </a:lnTo>
                <a:lnTo>
                  <a:pt x="46" y="323"/>
                </a:lnTo>
                <a:lnTo>
                  <a:pt x="46" y="325"/>
                </a:lnTo>
                <a:lnTo>
                  <a:pt x="48" y="329"/>
                </a:lnTo>
                <a:lnTo>
                  <a:pt x="49" y="328"/>
                </a:lnTo>
                <a:lnTo>
                  <a:pt x="52" y="321"/>
                </a:lnTo>
                <a:lnTo>
                  <a:pt x="54" y="318"/>
                </a:lnTo>
                <a:lnTo>
                  <a:pt x="54" y="315"/>
                </a:lnTo>
                <a:close/>
                <a:moveTo>
                  <a:pt x="60" y="102"/>
                </a:moveTo>
                <a:lnTo>
                  <a:pt x="60" y="102"/>
                </a:lnTo>
                <a:lnTo>
                  <a:pt x="54" y="101"/>
                </a:lnTo>
                <a:lnTo>
                  <a:pt x="52" y="104"/>
                </a:lnTo>
                <a:lnTo>
                  <a:pt x="52" y="105"/>
                </a:lnTo>
                <a:lnTo>
                  <a:pt x="54" y="110"/>
                </a:lnTo>
                <a:lnTo>
                  <a:pt x="55" y="112"/>
                </a:lnTo>
                <a:lnTo>
                  <a:pt x="57" y="112"/>
                </a:lnTo>
                <a:lnTo>
                  <a:pt x="60" y="102"/>
                </a:lnTo>
                <a:close/>
                <a:moveTo>
                  <a:pt x="35" y="197"/>
                </a:moveTo>
                <a:lnTo>
                  <a:pt x="35" y="197"/>
                </a:lnTo>
                <a:lnTo>
                  <a:pt x="38" y="198"/>
                </a:lnTo>
                <a:lnTo>
                  <a:pt x="38" y="200"/>
                </a:lnTo>
                <a:lnTo>
                  <a:pt x="36" y="200"/>
                </a:lnTo>
                <a:lnTo>
                  <a:pt x="35" y="198"/>
                </a:lnTo>
                <a:lnTo>
                  <a:pt x="33" y="197"/>
                </a:lnTo>
                <a:lnTo>
                  <a:pt x="33" y="195"/>
                </a:lnTo>
                <a:lnTo>
                  <a:pt x="32" y="197"/>
                </a:lnTo>
                <a:lnTo>
                  <a:pt x="29" y="202"/>
                </a:lnTo>
                <a:lnTo>
                  <a:pt x="29" y="203"/>
                </a:lnTo>
                <a:lnTo>
                  <a:pt x="30" y="205"/>
                </a:lnTo>
                <a:lnTo>
                  <a:pt x="40" y="198"/>
                </a:lnTo>
                <a:lnTo>
                  <a:pt x="41" y="197"/>
                </a:lnTo>
                <a:lnTo>
                  <a:pt x="35" y="197"/>
                </a:lnTo>
                <a:close/>
                <a:moveTo>
                  <a:pt x="212" y="301"/>
                </a:moveTo>
                <a:lnTo>
                  <a:pt x="212" y="301"/>
                </a:lnTo>
                <a:lnTo>
                  <a:pt x="212" y="257"/>
                </a:lnTo>
                <a:lnTo>
                  <a:pt x="212" y="258"/>
                </a:lnTo>
                <a:lnTo>
                  <a:pt x="212" y="279"/>
                </a:lnTo>
                <a:lnTo>
                  <a:pt x="212" y="280"/>
                </a:lnTo>
                <a:lnTo>
                  <a:pt x="210" y="282"/>
                </a:lnTo>
                <a:lnTo>
                  <a:pt x="208" y="284"/>
                </a:lnTo>
                <a:lnTo>
                  <a:pt x="212" y="301"/>
                </a:lnTo>
                <a:close/>
                <a:moveTo>
                  <a:pt x="84" y="213"/>
                </a:moveTo>
                <a:lnTo>
                  <a:pt x="84" y="213"/>
                </a:lnTo>
                <a:lnTo>
                  <a:pt x="87" y="217"/>
                </a:lnTo>
                <a:lnTo>
                  <a:pt x="93" y="211"/>
                </a:lnTo>
                <a:lnTo>
                  <a:pt x="95" y="208"/>
                </a:lnTo>
                <a:lnTo>
                  <a:pt x="93" y="206"/>
                </a:lnTo>
                <a:lnTo>
                  <a:pt x="84" y="213"/>
                </a:lnTo>
                <a:close/>
                <a:moveTo>
                  <a:pt x="391" y="90"/>
                </a:moveTo>
                <a:lnTo>
                  <a:pt x="391" y="90"/>
                </a:lnTo>
                <a:lnTo>
                  <a:pt x="390" y="86"/>
                </a:lnTo>
                <a:lnTo>
                  <a:pt x="385" y="83"/>
                </a:lnTo>
                <a:lnTo>
                  <a:pt x="377" y="83"/>
                </a:lnTo>
                <a:lnTo>
                  <a:pt x="376" y="83"/>
                </a:lnTo>
                <a:lnTo>
                  <a:pt x="379" y="85"/>
                </a:lnTo>
                <a:lnTo>
                  <a:pt x="380" y="88"/>
                </a:lnTo>
                <a:lnTo>
                  <a:pt x="382" y="86"/>
                </a:lnTo>
                <a:lnTo>
                  <a:pt x="384" y="85"/>
                </a:lnTo>
                <a:lnTo>
                  <a:pt x="385" y="85"/>
                </a:lnTo>
                <a:lnTo>
                  <a:pt x="385" y="86"/>
                </a:lnTo>
                <a:lnTo>
                  <a:pt x="387" y="88"/>
                </a:lnTo>
                <a:lnTo>
                  <a:pt x="385" y="91"/>
                </a:lnTo>
                <a:lnTo>
                  <a:pt x="388" y="94"/>
                </a:lnTo>
                <a:lnTo>
                  <a:pt x="388" y="93"/>
                </a:lnTo>
                <a:lnTo>
                  <a:pt x="388" y="91"/>
                </a:lnTo>
                <a:lnTo>
                  <a:pt x="390" y="91"/>
                </a:lnTo>
                <a:lnTo>
                  <a:pt x="391" y="90"/>
                </a:lnTo>
                <a:close/>
                <a:moveTo>
                  <a:pt x="205" y="200"/>
                </a:moveTo>
                <a:lnTo>
                  <a:pt x="205" y="200"/>
                </a:lnTo>
                <a:lnTo>
                  <a:pt x="197" y="198"/>
                </a:lnTo>
                <a:lnTo>
                  <a:pt x="199" y="206"/>
                </a:lnTo>
                <a:lnTo>
                  <a:pt x="205" y="206"/>
                </a:lnTo>
                <a:lnTo>
                  <a:pt x="205" y="200"/>
                </a:lnTo>
                <a:close/>
                <a:moveTo>
                  <a:pt x="303" y="11"/>
                </a:moveTo>
                <a:lnTo>
                  <a:pt x="303" y="11"/>
                </a:lnTo>
                <a:lnTo>
                  <a:pt x="305" y="11"/>
                </a:lnTo>
                <a:lnTo>
                  <a:pt x="311" y="15"/>
                </a:lnTo>
                <a:lnTo>
                  <a:pt x="319" y="20"/>
                </a:lnTo>
                <a:lnTo>
                  <a:pt x="320" y="22"/>
                </a:lnTo>
                <a:lnTo>
                  <a:pt x="322" y="20"/>
                </a:lnTo>
                <a:lnTo>
                  <a:pt x="316" y="14"/>
                </a:lnTo>
                <a:lnTo>
                  <a:pt x="314" y="12"/>
                </a:lnTo>
                <a:lnTo>
                  <a:pt x="309" y="11"/>
                </a:lnTo>
                <a:lnTo>
                  <a:pt x="303" y="11"/>
                </a:lnTo>
                <a:close/>
                <a:moveTo>
                  <a:pt x="29" y="126"/>
                </a:moveTo>
                <a:lnTo>
                  <a:pt x="29" y="126"/>
                </a:lnTo>
                <a:lnTo>
                  <a:pt x="30" y="120"/>
                </a:lnTo>
                <a:lnTo>
                  <a:pt x="32" y="115"/>
                </a:lnTo>
                <a:lnTo>
                  <a:pt x="25" y="113"/>
                </a:lnTo>
                <a:lnTo>
                  <a:pt x="27" y="126"/>
                </a:lnTo>
                <a:lnTo>
                  <a:pt x="29" y="126"/>
                </a:lnTo>
                <a:close/>
                <a:moveTo>
                  <a:pt x="243" y="14"/>
                </a:moveTo>
                <a:lnTo>
                  <a:pt x="243" y="14"/>
                </a:lnTo>
                <a:lnTo>
                  <a:pt x="243" y="15"/>
                </a:lnTo>
                <a:lnTo>
                  <a:pt x="283" y="14"/>
                </a:lnTo>
                <a:lnTo>
                  <a:pt x="264" y="12"/>
                </a:lnTo>
                <a:lnTo>
                  <a:pt x="253" y="14"/>
                </a:lnTo>
                <a:lnTo>
                  <a:pt x="243" y="14"/>
                </a:lnTo>
                <a:close/>
                <a:moveTo>
                  <a:pt x="40" y="131"/>
                </a:moveTo>
                <a:lnTo>
                  <a:pt x="40" y="131"/>
                </a:lnTo>
                <a:lnTo>
                  <a:pt x="43" y="126"/>
                </a:lnTo>
                <a:lnTo>
                  <a:pt x="38" y="126"/>
                </a:lnTo>
                <a:lnTo>
                  <a:pt x="36" y="126"/>
                </a:lnTo>
                <a:lnTo>
                  <a:pt x="35" y="127"/>
                </a:lnTo>
                <a:lnTo>
                  <a:pt x="33" y="127"/>
                </a:lnTo>
                <a:lnTo>
                  <a:pt x="32" y="131"/>
                </a:lnTo>
                <a:lnTo>
                  <a:pt x="33" y="132"/>
                </a:lnTo>
                <a:lnTo>
                  <a:pt x="35" y="134"/>
                </a:lnTo>
                <a:lnTo>
                  <a:pt x="38" y="134"/>
                </a:lnTo>
                <a:lnTo>
                  <a:pt x="40" y="131"/>
                </a:lnTo>
                <a:close/>
                <a:moveTo>
                  <a:pt x="163" y="131"/>
                </a:moveTo>
                <a:lnTo>
                  <a:pt x="163" y="131"/>
                </a:lnTo>
                <a:lnTo>
                  <a:pt x="161" y="126"/>
                </a:lnTo>
                <a:lnTo>
                  <a:pt x="160" y="126"/>
                </a:lnTo>
                <a:lnTo>
                  <a:pt x="156" y="126"/>
                </a:lnTo>
                <a:lnTo>
                  <a:pt x="150" y="124"/>
                </a:lnTo>
                <a:lnTo>
                  <a:pt x="150" y="127"/>
                </a:lnTo>
                <a:lnTo>
                  <a:pt x="152" y="127"/>
                </a:lnTo>
                <a:lnTo>
                  <a:pt x="156" y="129"/>
                </a:lnTo>
                <a:lnTo>
                  <a:pt x="163" y="131"/>
                </a:lnTo>
                <a:close/>
                <a:moveTo>
                  <a:pt x="390" y="358"/>
                </a:moveTo>
                <a:lnTo>
                  <a:pt x="390" y="358"/>
                </a:lnTo>
                <a:lnTo>
                  <a:pt x="387" y="375"/>
                </a:lnTo>
                <a:lnTo>
                  <a:pt x="387" y="377"/>
                </a:lnTo>
                <a:lnTo>
                  <a:pt x="388" y="377"/>
                </a:lnTo>
                <a:lnTo>
                  <a:pt x="388" y="373"/>
                </a:lnTo>
                <a:lnTo>
                  <a:pt x="390" y="370"/>
                </a:lnTo>
                <a:lnTo>
                  <a:pt x="390" y="369"/>
                </a:lnTo>
                <a:lnTo>
                  <a:pt x="393" y="359"/>
                </a:lnTo>
                <a:lnTo>
                  <a:pt x="393" y="358"/>
                </a:lnTo>
                <a:lnTo>
                  <a:pt x="390" y="358"/>
                </a:lnTo>
                <a:close/>
                <a:moveTo>
                  <a:pt x="164" y="301"/>
                </a:moveTo>
                <a:lnTo>
                  <a:pt x="164" y="301"/>
                </a:lnTo>
                <a:lnTo>
                  <a:pt x="125" y="301"/>
                </a:lnTo>
                <a:lnTo>
                  <a:pt x="125" y="302"/>
                </a:lnTo>
                <a:lnTo>
                  <a:pt x="126" y="302"/>
                </a:lnTo>
                <a:lnTo>
                  <a:pt x="142" y="302"/>
                </a:lnTo>
                <a:lnTo>
                  <a:pt x="163" y="302"/>
                </a:lnTo>
                <a:lnTo>
                  <a:pt x="164" y="301"/>
                </a:lnTo>
                <a:close/>
                <a:moveTo>
                  <a:pt x="18" y="293"/>
                </a:moveTo>
                <a:lnTo>
                  <a:pt x="18" y="293"/>
                </a:lnTo>
                <a:lnTo>
                  <a:pt x="19" y="293"/>
                </a:lnTo>
                <a:lnTo>
                  <a:pt x="24" y="285"/>
                </a:lnTo>
                <a:lnTo>
                  <a:pt x="19" y="277"/>
                </a:lnTo>
                <a:lnTo>
                  <a:pt x="18" y="280"/>
                </a:lnTo>
                <a:lnTo>
                  <a:pt x="18" y="284"/>
                </a:lnTo>
                <a:lnTo>
                  <a:pt x="18" y="285"/>
                </a:lnTo>
                <a:lnTo>
                  <a:pt x="18" y="293"/>
                </a:lnTo>
                <a:close/>
                <a:moveTo>
                  <a:pt x="133" y="288"/>
                </a:moveTo>
                <a:lnTo>
                  <a:pt x="133" y="288"/>
                </a:lnTo>
                <a:lnTo>
                  <a:pt x="133" y="295"/>
                </a:lnTo>
                <a:lnTo>
                  <a:pt x="147" y="295"/>
                </a:lnTo>
                <a:lnTo>
                  <a:pt x="145" y="293"/>
                </a:lnTo>
                <a:lnTo>
                  <a:pt x="137" y="290"/>
                </a:lnTo>
                <a:lnTo>
                  <a:pt x="134" y="291"/>
                </a:lnTo>
                <a:lnTo>
                  <a:pt x="133" y="288"/>
                </a:lnTo>
                <a:close/>
                <a:moveTo>
                  <a:pt x="395" y="265"/>
                </a:moveTo>
                <a:lnTo>
                  <a:pt x="395" y="265"/>
                </a:lnTo>
                <a:lnTo>
                  <a:pt x="390" y="287"/>
                </a:lnTo>
                <a:lnTo>
                  <a:pt x="393" y="282"/>
                </a:lnTo>
                <a:lnTo>
                  <a:pt x="395" y="277"/>
                </a:lnTo>
                <a:lnTo>
                  <a:pt x="395" y="268"/>
                </a:lnTo>
                <a:lnTo>
                  <a:pt x="395" y="265"/>
                </a:lnTo>
                <a:close/>
                <a:moveTo>
                  <a:pt x="14" y="358"/>
                </a:moveTo>
                <a:lnTo>
                  <a:pt x="14" y="358"/>
                </a:lnTo>
                <a:lnTo>
                  <a:pt x="14" y="347"/>
                </a:lnTo>
                <a:lnTo>
                  <a:pt x="14" y="345"/>
                </a:lnTo>
                <a:lnTo>
                  <a:pt x="13" y="344"/>
                </a:lnTo>
                <a:lnTo>
                  <a:pt x="13" y="340"/>
                </a:lnTo>
                <a:lnTo>
                  <a:pt x="14" y="339"/>
                </a:lnTo>
                <a:lnTo>
                  <a:pt x="13" y="332"/>
                </a:lnTo>
                <a:lnTo>
                  <a:pt x="13" y="325"/>
                </a:lnTo>
                <a:lnTo>
                  <a:pt x="13" y="329"/>
                </a:lnTo>
                <a:lnTo>
                  <a:pt x="13" y="351"/>
                </a:lnTo>
                <a:lnTo>
                  <a:pt x="14" y="358"/>
                </a:lnTo>
                <a:close/>
                <a:moveTo>
                  <a:pt x="137" y="143"/>
                </a:moveTo>
                <a:lnTo>
                  <a:pt x="137" y="143"/>
                </a:lnTo>
                <a:lnTo>
                  <a:pt x="137" y="137"/>
                </a:lnTo>
                <a:lnTo>
                  <a:pt x="136" y="127"/>
                </a:lnTo>
                <a:lnTo>
                  <a:pt x="136" y="116"/>
                </a:lnTo>
                <a:lnTo>
                  <a:pt x="134" y="129"/>
                </a:lnTo>
                <a:lnTo>
                  <a:pt x="134" y="143"/>
                </a:lnTo>
                <a:lnTo>
                  <a:pt x="137" y="143"/>
                </a:lnTo>
                <a:close/>
                <a:moveTo>
                  <a:pt x="317" y="145"/>
                </a:moveTo>
                <a:lnTo>
                  <a:pt x="317" y="145"/>
                </a:lnTo>
                <a:lnTo>
                  <a:pt x="316" y="148"/>
                </a:lnTo>
                <a:lnTo>
                  <a:pt x="316" y="151"/>
                </a:lnTo>
                <a:lnTo>
                  <a:pt x="325" y="148"/>
                </a:lnTo>
                <a:lnTo>
                  <a:pt x="327" y="148"/>
                </a:lnTo>
                <a:lnTo>
                  <a:pt x="327" y="145"/>
                </a:lnTo>
                <a:lnTo>
                  <a:pt x="317" y="145"/>
                </a:lnTo>
                <a:close/>
                <a:moveTo>
                  <a:pt x="272" y="146"/>
                </a:moveTo>
                <a:lnTo>
                  <a:pt x="272" y="146"/>
                </a:lnTo>
                <a:lnTo>
                  <a:pt x="272" y="151"/>
                </a:lnTo>
                <a:lnTo>
                  <a:pt x="273" y="153"/>
                </a:lnTo>
                <a:lnTo>
                  <a:pt x="273" y="154"/>
                </a:lnTo>
                <a:lnTo>
                  <a:pt x="278" y="156"/>
                </a:lnTo>
                <a:lnTo>
                  <a:pt x="279" y="153"/>
                </a:lnTo>
                <a:lnTo>
                  <a:pt x="281" y="153"/>
                </a:lnTo>
                <a:lnTo>
                  <a:pt x="283" y="151"/>
                </a:lnTo>
                <a:lnTo>
                  <a:pt x="276" y="149"/>
                </a:lnTo>
                <a:lnTo>
                  <a:pt x="272" y="146"/>
                </a:lnTo>
                <a:close/>
                <a:moveTo>
                  <a:pt x="379" y="203"/>
                </a:moveTo>
                <a:lnTo>
                  <a:pt x="379" y="203"/>
                </a:lnTo>
                <a:lnTo>
                  <a:pt x="380" y="202"/>
                </a:lnTo>
                <a:lnTo>
                  <a:pt x="382" y="198"/>
                </a:lnTo>
                <a:lnTo>
                  <a:pt x="382" y="191"/>
                </a:lnTo>
                <a:lnTo>
                  <a:pt x="382" y="189"/>
                </a:lnTo>
                <a:lnTo>
                  <a:pt x="376" y="198"/>
                </a:lnTo>
                <a:lnTo>
                  <a:pt x="376" y="200"/>
                </a:lnTo>
                <a:lnTo>
                  <a:pt x="379" y="203"/>
                </a:lnTo>
                <a:close/>
                <a:moveTo>
                  <a:pt x="36" y="101"/>
                </a:moveTo>
                <a:lnTo>
                  <a:pt x="36" y="101"/>
                </a:lnTo>
                <a:lnTo>
                  <a:pt x="35" y="112"/>
                </a:lnTo>
                <a:lnTo>
                  <a:pt x="41" y="110"/>
                </a:lnTo>
                <a:lnTo>
                  <a:pt x="38" y="101"/>
                </a:lnTo>
                <a:lnTo>
                  <a:pt x="36" y="101"/>
                </a:lnTo>
                <a:close/>
                <a:moveTo>
                  <a:pt x="268" y="403"/>
                </a:moveTo>
                <a:lnTo>
                  <a:pt x="268" y="403"/>
                </a:lnTo>
                <a:lnTo>
                  <a:pt x="267" y="408"/>
                </a:lnTo>
                <a:lnTo>
                  <a:pt x="264" y="413"/>
                </a:lnTo>
                <a:lnTo>
                  <a:pt x="273" y="413"/>
                </a:lnTo>
                <a:lnTo>
                  <a:pt x="268" y="403"/>
                </a:lnTo>
                <a:close/>
                <a:moveTo>
                  <a:pt x="13" y="396"/>
                </a:moveTo>
                <a:lnTo>
                  <a:pt x="13" y="396"/>
                </a:lnTo>
                <a:lnTo>
                  <a:pt x="18" y="402"/>
                </a:lnTo>
                <a:lnTo>
                  <a:pt x="22" y="407"/>
                </a:lnTo>
                <a:lnTo>
                  <a:pt x="30" y="411"/>
                </a:lnTo>
                <a:lnTo>
                  <a:pt x="38" y="414"/>
                </a:lnTo>
                <a:lnTo>
                  <a:pt x="46" y="416"/>
                </a:lnTo>
                <a:lnTo>
                  <a:pt x="44" y="414"/>
                </a:lnTo>
                <a:lnTo>
                  <a:pt x="43" y="414"/>
                </a:lnTo>
                <a:lnTo>
                  <a:pt x="30" y="410"/>
                </a:lnTo>
                <a:lnTo>
                  <a:pt x="24" y="407"/>
                </a:lnTo>
                <a:lnTo>
                  <a:pt x="19" y="402"/>
                </a:lnTo>
                <a:lnTo>
                  <a:pt x="13" y="396"/>
                </a:lnTo>
                <a:close/>
                <a:moveTo>
                  <a:pt x="92" y="400"/>
                </a:moveTo>
                <a:lnTo>
                  <a:pt x="92" y="400"/>
                </a:lnTo>
                <a:lnTo>
                  <a:pt x="96" y="407"/>
                </a:lnTo>
                <a:lnTo>
                  <a:pt x="98" y="407"/>
                </a:lnTo>
                <a:lnTo>
                  <a:pt x="100" y="405"/>
                </a:lnTo>
                <a:lnTo>
                  <a:pt x="103" y="400"/>
                </a:lnTo>
                <a:lnTo>
                  <a:pt x="92" y="400"/>
                </a:lnTo>
                <a:close/>
                <a:moveTo>
                  <a:pt x="235" y="407"/>
                </a:moveTo>
                <a:lnTo>
                  <a:pt x="235" y="407"/>
                </a:lnTo>
                <a:lnTo>
                  <a:pt x="234" y="410"/>
                </a:lnTo>
                <a:lnTo>
                  <a:pt x="240" y="411"/>
                </a:lnTo>
                <a:lnTo>
                  <a:pt x="242" y="411"/>
                </a:lnTo>
                <a:lnTo>
                  <a:pt x="245" y="407"/>
                </a:lnTo>
                <a:lnTo>
                  <a:pt x="245" y="405"/>
                </a:lnTo>
                <a:lnTo>
                  <a:pt x="243" y="405"/>
                </a:lnTo>
                <a:lnTo>
                  <a:pt x="235" y="407"/>
                </a:lnTo>
                <a:close/>
                <a:moveTo>
                  <a:pt x="330" y="14"/>
                </a:moveTo>
                <a:lnTo>
                  <a:pt x="330" y="14"/>
                </a:lnTo>
                <a:lnTo>
                  <a:pt x="330" y="11"/>
                </a:lnTo>
                <a:lnTo>
                  <a:pt x="332" y="9"/>
                </a:lnTo>
                <a:lnTo>
                  <a:pt x="333" y="9"/>
                </a:lnTo>
                <a:lnTo>
                  <a:pt x="333" y="8"/>
                </a:lnTo>
                <a:lnTo>
                  <a:pt x="332" y="8"/>
                </a:lnTo>
                <a:lnTo>
                  <a:pt x="325" y="4"/>
                </a:lnTo>
                <a:lnTo>
                  <a:pt x="320" y="4"/>
                </a:lnTo>
                <a:lnTo>
                  <a:pt x="325" y="9"/>
                </a:lnTo>
                <a:lnTo>
                  <a:pt x="330" y="14"/>
                </a:lnTo>
                <a:close/>
                <a:moveTo>
                  <a:pt x="103" y="149"/>
                </a:moveTo>
                <a:lnTo>
                  <a:pt x="103" y="149"/>
                </a:lnTo>
                <a:lnTo>
                  <a:pt x="104" y="149"/>
                </a:lnTo>
                <a:lnTo>
                  <a:pt x="114" y="149"/>
                </a:lnTo>
                <a:lnTo>
                  <a:pt x="123" y="149"/>
                </a:lnTo>
                <a:lnTo>
                  <a:pt x="130" y="148"/>
                </a:lnTo>
                <a:lnTo>
                  <a:pt x="131" y="148"/>
                </a:lnTo>
                <a:lnTo>
                  <a:pt x="120" y="146"/>
                </a:lnTo>
                <a:lnTo>
                  <a:pt x="103" y="149"/>
                </a:lnTo>
                <a:close/>
                <a:moveTo>
                  <a:pt x="70" y="134"/>
                </a:moveTo>
                <a:lnTo>
                  <a:pt x="70" y="134"/>
                </a:lnTo>
                <a:lnTo>
                  <a:pt x="66" y="143"/>
                </a:lnTo>
                <a:lnTo>
                  <a:pt x="66" y="145"/>
                </a:lnTo>
                <a:lnTo>
                  <a:pt x="68" y="148"/>
                </a:lnTo>
                <a:lnTo>
                  <a:pt x="70" y="151"/>
                </a:lnTo>
                <a:lnTo>
                  <a:pt x="70" y="134"/>
                </a:lnTo>
                <a:close/>
                <a:moveTo>
                  <a:pt x="93" y="232"/>
                </a:moveTo>
                <a:lnTo>
                  <a:pt x="93" y="232"/>
                </a:lnTo>
                <a:lnTo>
                  <a:pt x="90" y="228"/>
                </a:lnTo>
                <a:lnTo>
                  <a:pt x="87" y="224"/>
                </a:lnTo>
                <a:lnTo>
                  <a:pt x="84" y="228"/>
                </a:lnTo>
                <a:lnTo>
                  <a:pt x="85" y="230"/>
                </a:lnTo>
                <a:lnTo>
                  <a:pt x="89" y="232"/>
                </a:lnTo>
                <a:lnTo>
                  <a:pt x="90" y="233"/>
                </a:lnTo>
                <a:lnTo>
                  <a:pt x="90" y="235"/>
                </a:lnTo>
                <a:lnTo>
                  <a:pt x="93" y="232"/>
                </a:lnTo>
                <a:close/>
                <a:moveTo>
                  <a:pt x="63" y="408"/>
                </a:moveTo>
                <a:lnTo>
                  <a:pt x="63" y="408"/>
                </a:lnTo>
                <a:lnTo>
                  <a:pt x="76" y="408"/>
                </a:lnTo>
                <a:lnTo>
                  <a:pt x="76" y="407"/>
                </a:lnTo>
                <a:lnTo>
                  <a:pt x="74" y="407"/>
                </a:lnTo>
                <a:lnTo>
                  <a:pt x="73" y="407"/>
                </a:lnTo>
                <a:lnTo>
                  <a:pt x="71" y="407"/>
                </a:lnTo>
                <a:lnTo>
                  <a:pt x="70" y="405"/>
                </a:lnTo>
                <a:lnTo>
                  <a:pt x="70" y="402"/>
                </a:lnTo>
                <a:lnTo>
                  <a:pt x="70" y="400"/>
                </a:lnTo>
                <a:lnTo>
                  <a:pt x="68" y="400"/>
                </a:lnTo>
                <a:lnTo>
                  <a:pt x="66" y="400"/>
                </a:lnTo>
                <a:lnTo>
                  <a:pt x="63" y="408"/>
                </a:lnTo>
                <a:close/>
                <a:moveTo>
                  <a:pt x="36" y="124"/>
                </a:moveTo>
                <a:lnTo>
                  <a:pt x="36" y="124"/>
                </a:lnTo>
                <a:lnTo>
                  <a:pt x="40" y="121"/>
                </a:lnTo>
                <a:lnTo>
                  <a:pt x="40" y="115"/>
                </a:lnTo>
                <a:lnTo>
                  <a:pt x="35" y="115"/>
                </a:lnTo>
                <a:lnTo>
                  <a:pt x="36" y="124"/>
                </a:lnTo>
                <a:close/>
                <a:moveTo>
                  <a:pt x="81" y="214"/>
                </a:moveTo>
                <a:lnTo>
                  <a:pt x="81" y="214"/>
                </a:lnTo>
                <a:lnTo>
                  <a:pt x="79" y="216"/>
                </a:lnTo>
                <a:lnTo>
                  <a:pt x="78" y="220"/>
                </a:lnTo>
                <a:lnTo>
                  <a:pt x="78" y="222"/>
                </a:lnTo>
                <a:lnTo>
                  <a:pt x="81" y="225"/>
                </a:lnTo>
                <a:lnTo>
                  <a:pt x="85" y="220"/>
                </a:lnTo>
                <a:lnTo>
                  <a:pt x="81" y="214"/>
                </a:lnTo>
                <a:close/>
                <a:moveTo>
                  <a:pt x="229" y="233"/>
                </a:moveTo>
                <a:lnTo>
                  <a:pt x="229" y="233"/>
                </a:lnTo>
                <a:lnTo>
                  <a:pt x="229" y="232"/>
                </a:lnTo>
                <a:lnTo>
                  <a:pt x="231" y="209"/>
                </a:lnTo>
                <a:lnTo>
                  <a:pt x="229" y="200"/>
                </a:lnTo>
                <a:lnTo>
                  <a:pt x="227" y="216"/>
                </a:lnTo>
                <a:lnTo>
                  <a:pt x="229" y="233"/>
                </a:lnTo>
                <a:close/>
                <a:moveTo>
                  <a:pt x="161" y="91"/>
                </a:moveTo>
                <a:lnTo>
                  <a:pt x="161" y="91"/>
                </a:lnTo>
                <a:lnTo>
                  <a:pt x="156" y="91"/>
                </a:lnTo>
                <a:lnTo>
                  <a:pt x="153" y="93"/>
                </a:lnTo>
                <a:lnTo>
                  <a:pt x="152" y="94"/>
                </a:lnTo>
                <a:lnTo>
                  <a:pt x="152" y="96"/>
                </a:lnTo>
                <a:lnTo>
                  <a:pt x="158" y="97"/>
                </a:lnTo>
                <a:lnTo>
                  <a:pt x="161" y="91"/>
                </a:lnTo>
                <a:close/>
                <a:moveTo>
                  <a:pt x="382" y="344"/>
                </a:moveTo>
                <a:lnTo>
                  <a:pt x="382" y="344"/>
                </a:lnTo>
                <a:lnTo>
                  <a:pt x="384" y="358"/>
                </a:lnTo>
                <a:lnTo>
                  <a:pt x="385" y="355"/>
                </a:lnTo>
                <a:lnTo>
                  <a:pt x="387" y="350"/>
                </a:lnTo>
                <a:lnTo>
                  <a:pt x="382" y="344"/>
                </a:lnTo>
                <a:close/>
                <a:moveTo>
                  <a:pt x="283" y="156"/>
                </a:moveTo>
                <a:lnTo>
                  <a:pt x="283" y="156"/>
                </a:lnTo>
                <a:lnTo>
                  <a:pt x="289" y="156"/>
                </a:lnTo>
                <a:lnTo>
                  <a:pt x="290" y="154"/>
                </a:lnTo>
                <a:lnTo>
                  <a:pt x="294" y="149"/>
                </a:lnTo>
                <a:lnTo>
                  <a:pt x="287" y="149"/>
                </a:lnTo>
                <a:lnTo>
                  <a:pt x="286" y="151"/>
                </a:lnTo>
                <a:lnTo>
                  <a:pt x="283" y="156"/>
                </a:lnTo>
                <a:close/>
                <a:moveTo>
                  <a:pt x="212" y="347"/>
                </a:moveTo>
                <a:lnTo>
                  <a:pt x="212" y="347"/>
                </a:lnTo>
                <a:lnTo>
                  <a:pt x="202" y="344"/>
                </a:lnTo>
                <a:lnTo>
                  <a:pt x="201" y="344"/>
                </a:lnTo>
                <a:lnTo>
                  <a:pt x="199" y="342"/>
                </a:lnTo>
                <a:lnTo>
                  <a:pt x="197" y="342"/>
                </a:lnTo>
                <a:lnTo>
                  <a:pt x="197" y="348"/>
                </a:lnTo>
                <a:lnTo>
                  <a:pt x="212" y="347"/>
                </a:lnTo>
                <a:close/>
                <a:moveTo>
                  <a:pt x="24" y="269"/>
                </a:moveTo>
                <a:lnTo>
                  <a:pt x="24" y="269"/>
                </a:lnTo>
                <a:lnTo>
                  <a:pt x="33" y="266"/>
                </a:lnTo>
                <a:lnTo>
                  <a:pt x="30" y="260"/>
                </a:lnTo>
                <a:lnTo>
                  <a:pt x="24" y="269"/>
                </a:lnTo>
                <a:close/>
                <a:moveTo>
                  <a:pt x="249" y="344"/>
                </a:moveTo>
                <a:lnTo>
                  <a:pt x="249" y="344"/>
                </a:lnTo>
                <a:lnTo>
                  <a:pt x="249" y="339"/>
                </a:lnTo>
                <a:lnTo>
                  <a:pt x="249" y="332"/>
                </a:lnTo>
                <a:lnTo>
                  <a:pt x="246" y="323"/>
                </a:lnTo>
                <a:lnTo>
                  <a:pt x="246" y="321"/>
                </a:lnTo>
                <a:lnTo>
                  <a:pt x="248" y="332"/>
                </a:lnTo>
                <a:lnTo>
                  <a:pt x="248" y="345"/>
                </a:lnTo>
                <a:lnTo>
                  <a:pt x="249" y="344"/>
                </a:lnTo>
                <a:close/>
                <a:moveTo>
                  <a:pt x="191" y="206"/>
                </a:moveTo>
                <a:lnTo>
                  <a:pt x="191" y="206"/>
                </a:lnTo>
                <a:lnTo>
                  <a:pt x="191" y="198"/>
                </a:lnTo>
                <a:lnTo>
                  <a:pt x="190" y="197"/>
                </a:lnTo>
                <a:lnTo>
                  <a:pt x="188" y="197"/>
                </a:lnTo>
                <a:lnTo>
                  <a:pt x="188" y="194"/>
                </a:lnTo>
                <a:lnTo>
                  <a:pt x="185" y="194"/>
                </a:lnTo>
                <a:lnTo>
                  <a:pt x="186" y="203"/>
                </a:lnTo>
                <a:lnTo>
                  <a:pt x="190" y="203"/>
                </a:lnTo>
                <a:lnTo>
                  <a:pt x="191" y="206"/>
                </a:lnTo>
                <a:close/>
                <a:moveTo>
                  <a:pt x="219" y="304"/>
                </a:moveTo>
                <a:lnTo>
                  <a:pt x="219" y="304"/>
                </a:lnTo>
                <a:lnTo>
                  <a:pt x="223" y="323"/>
                </a:lnTo>
                <a:lnTo>
                  <a:pt x="224" y="310"/>
                </a:lnTo>
                <a:lnTo>
                  <a:pt x="224" y="309"/>
                </a:lnTo>
                <a:lnTo>
                  <a:pt x="221" y="306"/>
                </a:lnTo>
                <a:lnTo>
                  <a:pt x="221" y="304"/>
                </a:lnTo>
                <a:lnTo>
                  <a:pt x="219" y="304"/>
                </a:lnTo>
                <a:close/>
                <a:moveTo>
                  <a:pt x="219" y="213"/>
                </a:moveTo>
                <a:lnTo>
                  <a:pt x="219" y="213"/>
                </a:lnTo>
                <a:lnTo>
                  <a:pt x="219" y="214"/>
                </a:lnTo>
                <a:lnTo>
                  <a:pt x="218" y="238"/>
                </a:lnTo>
                <a:lnTo>
                  <a:pt x="219" y="239"/>
                </a:lnTo>
                <a:lnTo>
                  <a:pt x="219" y="238"/>
                </a:lnTo>
                <a:lnTo>
                  <a:pt x="219" y="228"/>
                </a:lnTo>
                <a:lnTo>
                  <a:pt x="221" y="220"/>
                </a:lnTo>
                <a:lnTo>
                  <a:pt x="219" y="213"/>
                </a:lnTo>
                <a:close/>
                <a:moveTo>
                  <a:pt x="347" y="261"/>
                </a:moveTo>
                <a:lnTo>
                  <a:pt x="347" y="261"/>
                </a:lnTo>
                <a:lnTo>
                  <a:pt x="346" y="268"/>
                </a:lnTo>
                <a:lnTo>
                  <a:pt x="349" y="269"/>
                </a:lnTo>
                <a:lnTo>
                  <a:pt x="354" y="271"/>
                </a:lnTo>
                <a:lnTo>
                  <a:pt x="347" y="261"/>
                </a:lnTo>
                <a:close/>
                <a:moveTo>
                  <a:pt x="33" y="222"/>
                </a:moveTo>
                <a:lnTo>
                  <a:pt x="33" y="222"/>
                </a:lnTo>
                <a:lnTo>
                  <a:pt x="25" y="236"/>
                </a:lnTo>
                <a:lnTo>
                  <a:pt x="25" y="238"/>
                </a:lnTo>
                <a:lnTo>
                  <a:pt x="27" y="238"/>
                </a:lnTo>
                <a:lnTo>
                  <a:pt x="29" y="236"/>
                </a:lnTo>
                <a:lnTo>
                  <a:pt x="29" y="235"/>
                </a:lnTo>
                <a:lnTo>
                  <a:pt x="29" y="233"/>
                </a:lnTo>
                <a:lnTo>
                  <a:pt x="30" y="232"/>
                </a:lnTo>
                <a:lnTo>
                  <a:pt x="33" y="230"/>
                </a:lnTo>
                <a:lnTo>
                  <a:pt x="33" y="228"/>
                </a:lnTo>
                <a:lnTo>
                  <a:pt x="35" y="225"/>
                </a:lnTo>
                <a:lnTo>
                  <a:pt x="35" y="222"/>
                </a:lnTo>
                <a:lnTo>
                  <a:pt x="33" y="222"/>
                </a:lnTo>
                <a:close/>
                <a:moveTo>
                  <a:pt x="115" y="296"/>
                </a:moveTo>
                <a:lnTo>
                  <a:pt x="115" y="296"/>
                </a:lnTo>
                <a:lnTo>
                  <a:pt x="117" y="296"/>
                </a:lnTo>
                <a:lnTo>
                  <a:pt x="117" y="295"/>
                </a:lnTo>
                <a:lnTo>
                  <a:pt x="117" y="287"/>
                </a:lnTo>
                <a:lnTo>
                  <a:pt x="117" y="266"/>
                </a:lnTo>
                <a:lnTo>
                  <a:pt x="115" y="265"/>
                </a:lnTo>
                <a:lnTo>
                  <a:pt x="115" y="296"/>
                </a:lnTo>
                <a:close/>
                <a:moveTo>
                  <a:pt x="70" y="96"/>
                </a:moveTo>
                <a:lnTo>
                  <a:pt x="70" y="96"/>
                </a:lnTo>
                <a:lnTo>
                  <a:pt x="73" y="102"/>
                </a:lnTo>
                <a:lnTo>
                  <a:pt x="73" y="104"/>
                </a:lnTo>
                <a:lnTo>
                  <a:pt x="73" y="107"/>
                </a:lnTo>
                <a:lnTo>
                  <a:pt x="73" y="108"/>
                </a:lnTo>
                <a:lnTo>
                  <a:pt x="74" y="115"/>
                </a:lnTo>
                <a:lnTo>
                  <a:pt x="74" y="120"/>
                </a:lnTo>
                <a:lnTo>
                  <a:pt x="74" y="121"/>
                </a:lnTo>
                <a:lnTo>
                  <a:pt x="74" y="120"/>
                </a:lnTo>
                <a:lnTo>
                  <a:pt x="74" y="105"/>
                </a:lnTo>
                <a:lnTo>
                  <a:pt x="74" y="102"/>
                </a:lnTo>
                <a:lnTo>
                  <a:pt x="73" y="99"/>
                </a:lnTo>
                <a:lnTo>
                  <a:pt x="73" y="97"/>
                </a:lnTo>
                <a:lnTo>
                  <a:pt x="73" y="96"/>
                </a:lnTo>
                <a:lnTo>
                  <a:pt x="73" y="94"/>
                </a:lnTo>
                <a:lnTo>
                  <a:pt x="70" y="96"/>
                </a:lnTo>
                <a:close/>
                <a:moveTo>
                  <a:pt x="33" y="269"/>
                </a:moveTo>
                <a:lnTo>
                  <a:pt x="33" y="269"/>
                </a:lnTo>
                <a:lnTo>
                  <a:pt x="25" y="274"/>
                </a:lnTo>
                <a:lnTo>
                  <a:pt x="25" y="279"/>
                </a:lnTo>
                <a:lnTo>
                  <a:pt x="27" y="280"/>
                </a:lnTo>
                <a:lnTo>
                  <a:pt x="33" y="269"/>
                </a:lnTo>
                <a:close/>
                <a:moveTo>
                  <a:pt x="243" y="82"/>
                </a:moveTo>
                <a:lnTo>
                  <a:pt x="243" y="82"/>
                </a:lnTo>
                <a:lnTo>
                  <a:pt x="246" y="82"/>
                </a:lnTo>
                <a:lnTo>
                  <a:pt x="249" y="82"/>
                </a:lnTo>
                <a:lnTo>
                  <a:pt x="249" y="77"/>
                </a:lnTo>
                <a:lnTo>
                  <a:pt x="242" y="77"/>
                </a:lnTo>
                <a:lnTo>
                  <a:pt x="234" y="79"/>
                </a:lnTo>
                <a:lnTo>
                  <a:pt x="240" y="80"/>
                </a:lnTo>
                <a:lnTo>
                  <a:pt x="242" y="79"/>
                </a:lnTo>
                <a:lnTo>
                  <a:pt x="243" y="79"/>
                </a:lnTo>
                <a:lnTo>
                  <a:pt x="245" y="80"/>
                </a:lnTo>
                <a:lnTo>
                  <a:pt x="243" y="82"/>
                </a:lnTo>
                <a:close/>
                <a:moveTo>
                  <a:pt x="335" y="280"/>
                </a:moveTo>
                <a:lnTo>
                  <a:pt x="335" y="280"/>
                </a:lnTo>
                <a:lnTo>
                  <a:pt x="338" y="285"/>
                </a:lnTo>
                <a:lnTo>
                  <a:pt x="339" y="288"/>
                </a:lnTo>
                <a:lnTo>
                  <a:pt x="339" y="276"/>
                </a:lnTo>
                <a:lnTo>
                  <a:pt x="339" y="277"/>
                </a:lnTo>
                <a:lnTo>
                  <a:pt x="338" y="279"/>
                </a:lnTo>
                <a:lnTo>
                  <a:pt x="335" y="280"/>
                </a:lnTo>
                <a:close/>
                <a:moveTo>
                  <a:pt x="298" y="159"/>
                </a:moveTo>
                <a:lnTo>
                  <a:pt x="298" y="159"/>
                </a:lnTo>
                <a:lnTo>
                  <a:pt x="292" y="161"/>
                </a:lnTo>
                <a:lnTo>
                  <a:pt x="289" y="168"/>
                </a:lnTo>
                <a:lnTo>
                  <a:pt x="290" y="168"/>
                </a:lnTo>
                <a:lnTo>
                  <a:pt x="292" y="167"/>
                </a:lnTo>
                <a:lnTo>
                  <a:pt x="295" y="165"/>
                </a:lnTo>
                <a:lnTo>
                  <a:pt x="298" y="162"/>
                </a:lnTo>
                <a:lnTo>
                  <a:pt x="298" y="159"/>
                </a:lnTo>
                <a:close/>
                <a:moveTo>
                  <a:pt x="231" y="105"/>
                </a:moveTo>
                <a:lnTo>
                  <a:pt x="231" y="105"/>
                </a:lnTo>
                <a:lnTo>
                  <a:pt x="232" y="105"/>
                </a:lnTo>
                <a:lnTo>
                  <a:pt x="229" y="90"/>
                </a:lnTo>
                <a:lnTo>
                  <a:pt x="227" y="91"/>
                </a:lnTo>
                <a:lnTo>
                  <a:pt x="226" y="97"/>
                </a:lnTo>
                <a:lnTo>
                  <a:pt x="226" y="99"/>
                </a:lnTo>
                <a:lnTo>
                  <a:pt x="227" y="99"/>
                </a:lnTo>
                <a:lnTo>
                  <a:pt x="229" y="99"/>
                </a:lnTo>
                <a:lnTo>
                  <a:pt x="229" y="101"/>
                </a:lnTo>
                <a:lnTo>
                  <a:pt x="229" y="102"/>
                </a:lnTo>
                <a:lnTo>
                  <a:pt x="231" y="104"/>
                </a:lnTo>
                <a:lnTo>
                  <a:pt x="231" y="105"/>
                </a:lnTo>
                <a:close/>
                <a:moveTo>
                  <a:pt x="44" y="91"/>
                </a:moveTo>
                <a:lnTo>
                  <a:pt x="44" y="91"/>
                </a:lnTo>
                <a:lnTo>
                  <a:pt x="33" y="91"/>
                </a:lnTo>
                <a:lnTo>
                  <a:pt x="33" y="96"/>
                </a:lnTo>
                <a:lnTo>
                  <a:pt x="35" y="94"/>
                </a:lnTo>
                <a:lnTo>
                  <a:pt x="36" y="94"/>
                </a:lnTo>
                <a:lnTo>
                  <a:pt x="38" y="93"/>
                </a:lnTo>
                <a:lnTo>
                  <a:pt x="40" y="94"/>
                </a:lnTo>
                <a:lnTo>
                  <a:pt x="41" y="94"/>
                </a:lnTo>
                <a:lnTo>
                  <a:pt x="44" y="94"/>
                </a:lnTo>
                <a:lnTo>
                  <a:pt x="44" y="91"/>
                </a:lnTo>
                <a:close/>
                <a:moveTo>
                  <a:pt x="139" y="266"/>
                </a:moveTo>
                <a:lnTo>
                  <a:pt x="139" y="266"/>
                </a:lnTo>
                <a:lnTo>
                  <a:pt x="139" y="280"/>
                </a:lnTo>
                <a:lnTo>
                  <a:pt x="142" y="280"/>
                </a:lnTo>
                <a:lnTo>
                  <a:pt x="139" y="266"/>
                </a:lnTo>
                <a:close/>
                <a:moveTo>
                  <a:pt x="27" y="301"/>
                </a:moveTo>
                <a:lnTo>
                  <a:pt x="27" y="301"/>
                </a:lnTo>
                <a:lnTo>
                  <a:pt x="29" y="302"/>
                </a:lnTo>
                <a:lnTo>
                  <a:pt x="30" y="302"/>
                </a:lnTo>
                <a:lnTo>
                  <a:pt x="32" y="307"/>
                </a:lnTo>
                <a:lnTo>
                  <a:pt x="32" y="312"/>
                </a:lnTo>
                <a:lnTo>
                  <a:pt x="32" y="314"/>
                </a:lnTo>
                <a:lnTo>
                  <a:pt x="33" y="314"/>
                </a:lnTo>
                <a:lnTo>
                  <a:pt x="35" y="309"/>
                </a:lnTo>
                <a:lnTo>
                  <a:pt x="30" y="298"/>
                </a:lnTo>
                <a:lnTo>
                  <a:pt x="29" y="299"/>
                </a:lnTo>
                <a:lnTo>
                  <a:pt x="27" y="301"/>
                </a:lnTo>
                <a:close/>
                <a:moveTo>
                  <a:pt x="327" y="154"/>
                </a:moveTo>
                <a:lnTo>
                  <a:pt x="327" y="154"/>
                </a:lnTo>
                <a:lnTo>
                  <a:pt x="332" y="154"/>
                </a:lnTo>
                <a:lnTo>
                  <a:pt x="335" y="153"/>
                </a:lnTo>
                <a:lnTo>
                  <a:pt x="336" y="151"/>
                </a:lnTo>
                <a:lnTo>
                  <a:pt x="336" y="146"/>
                </a:lnTo>
                <a:lnTo>
                  <a:pt x="328" y="151"/>
                </a:lnTo>
                <a:lnTo>
                  <a:pt x="328" y="153"/>
                </a:lnTo>
                <a:lnTo>
                  <a:pt x="327" y="154"/>
                </a:lnTo>
                <a:close/>
                <a:moveTo>
                  <a:pt x="238" y="394"/>
                </a:moveTo>
                <a:lnTo>
                  <a:pt x="238" y="394"/>
                </a:lnTo>
                <a:lnTo>
                  <a:pt x="237" y="399"/>
                </a:lnTo>
                <a:lnTo>
                  <a:pt x="234" y="402"/>
                </a:lnTo>
                <a:lnTo>
                  <a:pt x="243" y="402"/>
                </a:lnTo>
                <a:lnTo>
                  <a:pt x="238" y="394"/>
                </a:lnTo>
                <a:close/>
                <a:moveTo>
                  <a:pt x="183" y="77"/>
                </a:moveTo>
                <a:lnTo>
                  <a:pt x="183" y="77"/>
                </a:lnTo>
                <a:lnTo>
                  <a:pt x="180" y="75"/>
                </a:lnTo>
                <a:lnTo>
                  <a:pt x="171" y="75"/>
                </a:lnTo>
                <a:lnTo>
                  <a:pt x="163" y="75"/>
                </a:lnTo>
                <a:lnTo>
                  <a:pt x="158" y="75"/>
                </a:lnTo>
                <a:lnTo>
                  <a:pt x="156" y="77"/>
                </a:lnTo>
                <a:lnTo>
                  <a:pt x="183" y="77"/>
                </a:lnTo>
                <a:close/>
                <a:moveTo>
                  <a:pt x="27" y="244"/>
                </a:moveTo>
                <a:lnTo>
                  <a:pt x="27" y="244"/>
                </a:lnTo>
                <a:lnTo>
                  <a:pt x="30" y="246"/>
                </a:lnTo>
                <a:lnTo>
                  <a:pt x="32" y="249"/>
                </a:lnTo>
                <a:lnTo>
                  <a:pt x="35" y="244"/>
                </a:lnTo>
                <a:lnTo>
                  <a:pt x="32" y="239"/>
                </a:lnTo>
                <a:lnTo>
                  <a:pt x="30" y="241"/>
                </a:lnTo>
                <a:lnTo>
                  <a:pt x="27" y="243"/>
                </a:lnTo>
                <a:lnTo>
                  <a:pt x="27" y="244"/>
                </a:lnTo>
                <a:close/>
                <a:moveTo>
                  <a:pt x="379" y="285"/>
                </a:moveTo>
                <a:lnTo>
                  <a:pt x="379" y="285"/>
                </a:lnTo>
                <a:lnTo>
                  <a:pt x="379" y="287"/>
                </a:lnTo>
                <a:lnTo>
                  <a:pt x="376" y="290"/>
                </a:lnTo>
                <a:lnTo>
                  <a:pt x="374" y="295"/>
                </a:lnTo>
                <a:lnTo>
                  <a:pt x="376" y="296"/>
                </a:lnTo>
                <a:lnTo>
                  <a:pt x="377" y="299"/>
                </a:lnTo>
                <a:lnTo>
                  <a:pt x="379" y="295"/>
                </a:lnTo>
                <a:lnTo>
                  <a:pt x="379" y="285"/>
                </a:lnTo>
                <a:close/>
                <a:moveTo>
                  <a:pt x="284" y="403"/>
                </a:moveTo>
                <a:lnTo>
                  <a:pt x="284" y="403"/>
                </a:lnTo>
                <a:lnTo>
                  <a:pt x="275" y="403"/>
                </a:lnTo>
                <a:lnTo>
                  <a:pt x="278" y="407"/>
                </a:lnTo>
                <a:lnTo>
                  <a:pt x="279" y="408"/>
                </a:lnTo>
                <a:lnTo>
                  <a:pt x="279" y="411"/>
                </a:lnTo>
                <a:lnTo>
                  <a:pt x="284" y="403"/>
                </a:lnTo>
                <a:close/>
                <a:moveTo>
                  <a:pt x="227" y="298"/>
                </a:moveTo>
                <a:lnTo>
                  <a:pt x="227" y="298"/>
                </a:lnTo>
                <a:lnTo>
                  <a:pt x="231" y="299"/>
                </a:lnTo>
                <a:lnTo>
                  <a:pt x="231" y="302"/>
                </a:lnTo>
                <a:lnTo>
                  <a:pt x="234" y="309"/>
                </a:lnTo>
                <a:lnTo>
                  <a:pt x="234" y="307"/>
                </a:lnTo>
                <a:lnTo>
                  <a:pt x="234" y="299"/>
                </a:lnTo>
                <a:lnTo>
                  <a:pt x="234" y="298"/>
                </a:lnTo>
                <a:lnTo>
                  <a:pt x="232" y="298"/>
                </a:lnTo>
                <a:lnTo>
                  <a:pt x="227" y="298"/>
                </a:lnTo>
                <a:close/>
                <a:moveTo>
                  <a:pt x="79" y="414"/>
                </a:moveTo>
                <a:lnTo>
                  <a:pt x="79" y="414"/>
                </a:lnTo>
                <a:lnTo>
                  <a:pt x="93" y="414"/>
                </a:lnTo>
                <a:lnTo>
                  <a:pt x="92" y="411"/>
                </a:lnTo>
                <a:lnTo>
                  <a:pt x="81" y="411"/>
                </a:lnTo>
                <a:lnTo>
                  <a:pt x="79" y="414"/>
                </a:lnTo>
                <a:close/>
                <a:moveTo>
                  <a:pt x="147" y="153"/>
                </a:moveTo>
                <a:lnTo>
                  <a:pt x="147" y="153"/>
                </a:lnTo>
                <a:lnTo>
                  <a:pt x="145" y="156"/>
                </a:lnTo>
                <a:lnTo>
                  <a:pt x="142" y="159"/>
                </a:lnTo>
                <a:lnTo>
                  <a:pt x="139" y="161"/>
                </a:lnTo>
                <a:lnTo>
                  <a:pt x="145" y="164"/>
                </a:lnTo>
                <a:lnTo>
                  <a:pt x="147" y="157"/>
                </a:lnTo>
                <a:lnTo>
                  <a:pt x="147" y="153"/>
                </a:lnTo>
                <a:close/>
                <a:moveTo>
                  <a:pt x="32" y="385"/>
                </a:moveTo>
                <a:lnTo>
                  <a:pt x="32" y="385"/>
                </a:lnTo>
                <a:lnTo>
                  <a:pt x="30" y="380"/>
                </a:lnTo>
                <a:lnTo>
                  <a:pt x="29" y="375"/>
                </a:lnTo>
                <a:lnTo>
                  <a:pt x="25" y="370"/>
                </a:lnTo>
                <a:lnTo>
                  <a:pt x="25" y="372"/>
                </a:lnTo>
                <a:lnTo>
                  <a:pt x="24" y="373"/>
                </a:lnTo>
                <a:lnTo>
                  <a:pt x="25" y="375"/>
                </a:lnTo>
                <a:lnTo>
                  <a:pt x="30" y="383"/>
                </a:lnTo>
                <a:lnTo>
                  <a:pt x="32" y="385"/>
                </a:lnTo>
                <a:close/>
                <a:moveTo>
                  <a:pt x="120" y="400"/>
                </a:moveTo>
                <a:lnTo>
                  <a:pt x="120" y="400"/>
                </a:lnTo>
                <a:lnTo>
                  <a:pt x="111" y="400"/>
                </a:lnTo>
                <a:lnTo>
                  <a:pt x="114" y="403"/>
                </a:lnTo>
                <a:lnTo>
                  <a:pt x="115" y="405"/>
                </a:lnTo>
                <a:lnTo>
                  <a:pt x="117" y="403"/>
                </a:lnTo>
                <a:lnTo>
                  <a:pt x="120" y="400"/>
                </a:lnTo>
                <a:close/>
                <a:moveTo>
                  <a:pt x="339" y="31"/>
                </a:moveTo>
                <a:lnTo>
                  <a:pt x="339" y="31"/>
                </a:lnTo>
                <a:lnTo>
                  <a:pt x="339" y="30"/>
                </a:lnTo>
                <a:lnTo>
                  <a:pt x="339" y="25"/>
                </a:lnTo>
                <a:lnTo>
                  <a:pt x="338" y="19"/>
                </a:lnTo>
                <a:lnTo>
                  <a:pt x="336" y="15"/>
                </a:lnTo>
                <a:lnTo>
                  <a:pt x="335" y="11"/>
                </a:lnTo>
                <a:lnTo>
                  <a:pt x="338" y="30"/>
                </a:lnTo>
                <a:lnTo>
                  <a:pt x="339" y="31"/>
                </a:lnTo>
                <a:close/>
                <a:moveTo>
                  <a:pt x="380" y="345"/>
                </a:moveTo>
                <a:lnTo>
                  <a:pt x="380" y="345"/>
                </a:lnTo>
                <a:lnTo>
                  <a:pt x="377" y="362"/>
                </a:lnTo>
                <a:lnTo>
                  <a:pt x="380" y="361"/>
                </a:lnTo>
                <a:lnTo>
                  <a:pt x="382" y="358"/>
                </a:lnTo>
                <a:lnTo>
                  <a:pt x="380" y="348"/>
                </a:lnTo>
                <a:lnTo>
                  <a:pt x="380" y="345"/>
                </a:lnTo>
                <a:close/>
                <a:moveTo>
                  <a:pt x="401" y="192"/>
                </a:moveTo>
                <a:lnTo>
                  <a:pt x="401" y="192"/>
                </a:lnTo>
                <a:lnTo>
                  <a:pt x="401" y="194"/>
                </a:lnTo>
                <a:lnTo>
                  <a:pt x="401" y="211"/>
                </a:lnTo>
                <a:lnTo>
                  <a:pt x="402" y="214"/>
                </a:lnTo>
                <a:lnTo>
                  <a:pt x="402" y="216"/>
                </a:lnTo>
                <a:lnTo>
                  <a:pt x="401" y="216"/>
                </a:lnTo>
                <a:lnTo>
                  <a:pt x="401" y="217"/>
                </a:lnTo>
                <a:lnTo>
                  <a:pt x="401" y="219"/>
                </a:lnTo>
                <a:lnTo>
                  <a:pt x="401" y="220"/>
                </a:lnTo>
                <a:lnTo>
                  <a:pt x="402" y="222"/>
                </a:lnTo>
                <a:lnTo>
                  <a:pt x="401" y="192"/>
                </a:lnTo>
                <a:close/>
                <a:moveTo>
                  <a:pt x="21" y="145"/>
                </a:moveTo>
                <a:lnTo>
                  <a:pt x="21" y="145"/>
                </a:lnTo>
                <a:lnTo>
                  <a:pt x="24" y="145"/>
                </a:lnTo>
                <a:lnTo>
                  <a:pt x="24" y="143"/>
                </a:lnTo>
                <a:lnTo>
                  <a:pt x="27" y="142"/>
                </a:lnTo>
                <a:lnTo>
                  <a:pt x="27" y="140"/>
                </a:lnTo>
                <a:lnTo>
                  <a:pt x="25" y="138"/>
                </a:lnTo>
                <a:lnTo>
                  <a:pt x="24" y="138"/>
                </a:lnTo>
                <a:lnTo>
                  <a:pt x="21" y="140"/>
                </a:lnTo>
                <a:lnTo>
                  <a:pt x="21" y="142"/>
                </a:lnTo>
                <a:lnTo>
                  <a:pt x="21" y="145"/>
                </a:lnTo>
                <a:close/>
                <a:moveTo>
                  <a:pt x="204" y="358"/>
                </a:moveTo>
                <a:lnTo>
                  <a:pt x="204" y="358"/>
                </a:lnTo>
                <a:lnTo>
                  <a:pt x="215" y="358"/>
                </a:lnTo>
                <a:lnTo>
                  <a:pt x="216" y="356"/>
                </a:lnTo>
                <a:lnTo>
                  <a:pt x="204" y="356"/>
                </a:lnTo>
                <a:lnTo>
                  <a:pt x="204" y="358"/>
                </a:lnTo>
                <a:close/>
                <a:moveTo>
                  <a:pt x="395" y="184"/>
                </a:moveTo>
                <a:lnTo>
                  <a:pt x="395" y="184"/>
                </a:lnTo>
                <a:lnTo>
                  <a:pt x="395" y="173"/>
                </a:lnTo>
                <a:lnTo>
                  <a:pt x="391" y="176"/>
                </a:lnTo>
                <a:lnTo>
                  <a:pt x="391" y="178"/>
                </a:lnTo>
                <a:lnTo>
                  <a:pt x="391" y="181"/>
                </a:lnTo>
                <a:lnTo>
                  <a:pt x="395" y="184"/>
                </a:lnTo>
                <a:close/>
                <a:moveTo>
                  <a:pt x="207" y="189"/>
                </a:moveTo>
                <a:lnTo>
                  <a:pt x="207" y="189"/>
                </a:lnTo>
                <a:lnTo>
                  <a:pt x="199" y="189"/>
                </a:lnTo>
                <a:lnTo>
                  <a:pt x="193" y="191"/>
                </a:lnTo>
                <a:lnTo>
                  <a:pt x="205" y="192"/>
                </a:lnTo>
                <a:lnTo>
                  <a:pt x="207" y="189"/>
                </a:lnTo>
                <a:close/>
                <a:moveTo>
                  <a:pt x="131" y="403"/>
                </a:moveTo>
                <a:lnTo>
                  <a:pt x="131" y="403"/>
                </a:lnTo>
                <a:lnTo>
                  <a:pt x="137" y="403"/>
                </a:lnTo>
                <a:lnTo>
                  <a:pt x="139" y="400"/>
                </a:lnTo>
                <a:lnTo>
                  <a:pt x="130" y="400"/>
                </a:lnTo>
                <a:lnTo>
                  <a:pt x="131" y="403"/>
                </a:lnTo>
                <a:close/>
                <a:moveTo>
                  <a:pt x="172" y="247"/>
                </a:moveTo>
                <a:lnTo>
                  <a:pt x="172" y="247"/>
                </a:lnTo>
                <a:lnTo>
                  <a:pt x="161" y="246"/>
                </a:lnTo>
                <a:lnTo>
                  <a:pt x="152" y="247"/>
                </a:lnTo>
                <a:lnTo>
                  <a:pt x="172" y="249"/>
                </a:lnTo>
                <a:lnTo>
                  <a:pt x="172" y="247"/>
                </a:lnTo>
                <a:close/>
                <a:moveTo>
                  <a:pt x="251" y="287"/>
                </a:moveTo>
                <a:lnTo>
                  <a:pt x="251" y="287"/>
                </a:lnTo>
                <a:lnTo>
                  <a:pt x="240" y="282"/>
                </a:lnTo>
                <a:lnTo>
                  <a:pt x="240" y="285"/>
                </a:lnTo>
                <a:lnTo>
                  <a:pt x="242" y="285"/>
                </a:lnTo>
                <a:lnTo>
                  <a:pt x="246" y="287"/>
                </a:lnTo>
                <a:lnTo>
                  <a:pt x="249" y="287"/>
                </a:lnTo>
                <a:lnTo>
                  <a:pt x="251" y="287"/>
                </a:lnTo>
                <a:close/>
                <a:moveTo>
                  <a:pt x="264" y="268"/>
                </a:moveTo>
                <a:lnTo>
                  <a:pt x="264" y="268"/>
                </a:lnTo>
                <a:lnTo>
                  <a:pt x="267" y="268"/>
                </a:lnTo>
                <a:lnTo>
                  <a:pt x="267" y="261"/>
                </a:lnTo>
                <a:lnTo>
                  <a:pt x="262" y="261"/>
                </a:lnTo>
                <a:lnTo>
                  <a:pt x="264" y="268"/>
                </a:lnTo>
                <a:close/>
                <a:moveTo>
                  <a:pt x="30" y="91"/>
                </a:moveTo>
                <a:lnTo>
                  <a:pt x="30" y="91"/>
                </a:lnTo>
                <a:lnTo>
                  <a:pt x="29" y="91"/>
                </a:lnTo>
                <a:lnTo>
                  <a:pt x="27" y="91"/>
                </a:lnTo>
                <a:lnTo>
                  <a:pt x="24" y="91"/>
                </a:lnTo>
                <a:lnTo>
                  <a:pt x="24" y="94"/>
                </a:lnTo>
                <a:lnTo>
                  <a:pt x="30" y="96"/>
                </a:lnTo>
                <a:lnTo>
                  <a:pt x="30" y="91"/>
                </a:lnTo>
                <a:close/>
                <a:moveTo>
                  <a:pt x="354" y="329"/>
                </a:moveTo>
                <a:lnTo>
                  <a:pt x="354" y="329"/>
                </a:lnTo>
                <a:lnTo>
                  <a:pt x="350" y="336"/>
                </a:lnTo>
                <a:lnTo>
                  <a:pt x="354" y="342"/>
                </a:lnTo>
                <a:lnTo>
                  <a:pt x="354" y="329"/>
                </a:lnTo>
                <a:close/>
                <a:moveTo>
                  <a:pt x="174" y="90"/>
                </a:moveTo>
                <a:lnTo>
                  <a:pt x="174" y="90"/>
                </a:lnTo>
                <a:lnTo>
                  <a:pt x="177" y="97"/>
                </a:lnTo>
                <a:lnTo>
                  <a:pt x="178" y="94"/>
                </a:lnTo>
                <a:lnTo>
                  <a:pt x="180" y="90"/>
                </a:lnTo>
                <a:lnTo>
                  <a:pt x="174" y="90"/>
                </a:lnTo>
                <a:close/>
                <a:moveTo>
                  <a:pt x="346" y="213"/>
                </a:moveTo>
                <a:lnTo>
                  <a:pt x="346" y="213"/>
                </a:lnTo>
                <a:lnTo>
                  <a:pt x="349" y="217"/>
                </a:lnTo>
                <a:lnTo>
                  <a:pt x="352" y="208"/>
                </a:lnTo>
                <a:lnTo>
                  <a:pt x="346" y="213"/>
                </a:lnTo>
                <a:close/>
                <a:moveTo>
                  <a:pt x="19" y="239"/>
                </a:moveTo>
                <a:lnTo>
                  <a:pt x="19" y="239"/>
                </a:lnTo>
                <a:lnTo>
                  <a:pt x="19" y="244"/>
                </a:lnTo>
                <a:lnTo>
                  <a:pt x="19" y="249"/>
                </a:lnTo>
                <a:lnTo>
                  <a:pt x="24" y="243"/>
                </a:lnTo>
                <a:lnTo>
                  <a:pt x="21" y="239"/>
                </a:lnTo>
                <a:lnTo>
                  <a:pt x="19" y="239"/>
                </a:lnTo>
                <a:close/>
                <a:moveTo>
                  <a:pt x="205" y="113"/>
                </a:moveTo>
                <a:lnTo>
                  <a:pt x="205" y="113"/>
                </a:lnTo>
                <a:lnTo>
                  <a:pt x="204" y="116"/>
                </a:lnTo>
                <a:lnTo>
                  <a:pt x="204" y="118"/>
                </a:lnTo>
                <a:lnTo>
                  <a:pt x="205" y="118"/>
                </a:lnTo>
                <a:lnTo>
                  <a:pt x="208" y="123"/>
                </a:lnTo>
                <a:lnTo>
                  <a:pt x="210" y="124"/>
                </a:lnTo>
                <a:lnTo>
                  <a:pt x="210" y="123"/>
                </a:lnTo>
                <a:lnTo>
                  <a:pt x="205" y="113"/>
                </a:lnTo>
                <a:close/>
                <a:moveTo>
                  <a:pt x="43" y="266"/>
                </a:moveTo>
                <a:lnTo>
                  <a:pt x="43" y="266"/>
                </a:lnTo>
                <a:lnTo>
                  <a:pt x="40" y="271"/>
                </a:lnTo>
                <a:lnTo>
                  <a:pt x="41" y="276"/>
                </a:lnTo>
                <a:lnTo>
                  <a:pt x="44" y="271"/>
                </a:lnTo>
                <a:lnTo>
                  <a:pt x="43" y="266"/>
                </a:lnTo>
                <a:close/>
                <a:moveTo>
                  <a:pt x="216" y="280"/>
                </a:moveTo>
                <a:lnTo>
                  <a:pt x="216" y="280"/>
                </a:lnTo>
                <a:lnTo>
                  <a:pt x="216" y="279"/>
                </a:lnTo>
                <a:lnTo>
                  <a:pt x="216" y="295"/>
                </a:lnTo>
                <a:lnTo>
                  <a:pt x="219" y="293"/>
                </a:lnTo>
                <a:lnTo>
                  <a:pt x="216" y="280"/>
                </a:lnTo>
                <a:close/>
                <a:moveTo>
                  <a:pt x="238" y="298"/>
                </a:moveTo>
                <a:lnTo>
                  <a:pt x="238" y="298"/>
                </a:lnTo>
                <a:lnTo>
                  <a:pt x="240" y="299"/>
                </a:lnTo>
                <a:lnTo>
                  <a:pt x="240" y="301"/>
                </a:lnTo>
                <a:lnTo>
                  <a:pt x="242" y="307"/>
                </a:lnTo>
                <a:lnTo>
                  <a:pt x="243" y="306"/>
                </a:lnTo>
                <a:lnTo>
                  <a:pt x="243" y="302"/>
                </a:lnTo>
                <a:lnTo>
                  <a:pt x="243" y="298"/>
                </a:lnTo>
                <a:lnTo>
                  <a:pt x="240" y="298"/>
                </a:lnTo>
                <a:lnTo>
                  <a:pt x="238" y="298"/>
                </a:lnTo>
                <a:close/>
                <a:moveTo>
                  <a:pt x="175" y="271"/>
                </a:moveTo>
                <a:lnTo>
                  <a:pt x="175" y="271"/>
                </a:lnTo>
                <a:lnTo>
                  <a:pt x="177" y="280"/>
                </a:lnTo>
                <a:lnTo>
                  <a:pt x="178" y="280"/>
                </a:lnTo>
                <a:lnTo>
                  <a:pt x="178" y="273"/>
                </a:lnTo>
                <a:lnTo>
                  <a:pt x="175" y="271"/>
                </a:lnTo>
                <a:close/>
                <a:moveTo>
                  <a:pt x="341" y="225"/>
                </a:moveTo>
                <a:lnTo>
                  <a:pt x="341" y="225"/>
                </a:lnTo>
                <a:lnTo>
                  <a:pt x="343" y="230"/>
                </a:lnTo>
                <a:lnTo>
                  <a:pt x="349" y="224"/>
                </a:lnTo>
                <a:lnTo>
                  <a:pt x="349" y="222"/>
                </a:lnTo>
                <a:lnTo>
                  <a:pt x="347" y="224"/>
                </a:lnTo>
                <a:lnTo>
                  <a:pt x="341" y="225"/>
                </a:lnTo>
                <a:close/>
                <a:moveTo>
                  <a:pt x="112" y="168"/>
                </a:moveTo>
                <a:lnTo>
                  <a:pt x="112" y="168"/>
                </a:lnTo>
                <a:lnTo>
                  <a:pt x="114" y="162"/>
                </a:lnTo>
                <a:lnTo>
                  <a:pt x="106" y="164"/>
                </a:lnTo>
                <a:lnTo>
                  <a:pt x="112" y="168"/>
                </a:lnTo>
                <a:close/>
                <a:moveTo>
                  <a:pt x="377" y="149"/>
                </a:moveTo>
                <a:lnTo>
                  <a:pt x="377" y="149"/>
                </a:lnTo>
                <a:lnTo>
                  <a:pt x="379" y="146"/>
                </a:lnTo>
                <a:lnTo>
                  <a:pt x="380" y="143"/>
                </a:lnTo>
                <a:lnTo>
                  <a:pt x="382" y="135"/>
                </a:lnTo>
                <a:lnTo>
                  <a:pt x="382" y="134"/>
                </a:lnTo>
                <a:lnTo>
                  <a:pt x="379" y="140"/>
                </a:lnTo>
                <a:lnTo>
                  <a:pt x="377" y="149"/>
                </a:lnTo>
                <a:close/>
                <a:moveTo>
                  <a:pt x="160" y="287"/>
                </a:moveTo>
                <a:lnTo>
                  <a:pt x="160" y="287"/>
                </a:lnTo>
                <a:lnTo>
                  <a:pt x="153" y="287"/>
                </a:lnTo>
                <a:lnTo>
                  <a:pt x="152" y="290"/>
                </a:lnTo>
                <a:lnTo>
                  <a:pt x="160" y="290"/>
                </a:lnTo>
                <a:lnTo>
                  <a:pt x="160" y="287"/>
                </a:lnTo>
                <a:close/>
                <a:moveTo>
                  <a:pt x="25" y="200"/>
                </a:moveTo>
                <a:lnTo>
                  <a:pt x="25" y="200"/>
                </a:lnTo>
                <a:lnTo>
                  <a:pt x="29" y="195"/>
                </a:lnTo>
                <a:lnTo>
                  <a:pt x="22" y="194"/>
                </a:lnTo>
                <a:lnTo>
                  <a:pt x="22" y="195"/>
                </a:lnTo>
                <a:lnTo>
                  <a:pt x="24" y="198"/>
                </a:lnTo>
                <a:lnTo>
                  <a:pt x="25" y="200"/>
                </a:lnTo>
                <a:close/>
                <a:moveTo>
                  <a:pt x="51" y="386"/>
                </a:moveTo>
                <a:lnTo>
                  <a:pt x="51" y="386"/>
                </a:lnTo>
                <a:lnTo>
                  <a:pt x="48" y="380"/>
                </a:lnTo>
                <a:lnTo>
                  <a:pt x="46" y="386"/>
                </a:lnTo>
                <a:lnTo>
                  <a:pt x="48" y="391"/>
                </a:lnTo>
                <a:lnTo>
                  <a:pt x="51" y="386"/>
                </a:lnTo>
                <a:close/>
                <a:moveTo>
                  <a:pt x="21" y="211"/>
                </a:moveTo>
                <a:lnTo>
                  <a:pt x="21" y="211"/>
                </a:lnTo>
                <a:lnTo>
                  <a:pt x="22" y="209"/>
                </a:lnTo>
                <a:lnTo>
                  <a:pt x="22" y="208"/>
                </a:lnTo>
                <a:lnTo>
                  <a:pt x="22" y="205"/>
                </a:lnTo>
                <a:lnTo>
                  <a:pt x="24" y="203"/>
                </a:lnTo>
                <a:lnTo>
                  <a:pt x="21" y="200"/>
                </a:lnTo>
                <a:lnTo>
                  <a:pt x="21" y="211"/>
                </a:lnTo>
                <a:close/>
                <a:moveTo>
                  <a:pt x="109" y="405"/>
                </a:moveTo>
                <a:lnTo>
                  <a:pt x="109" y="405"/>
                </a:lnTo>
                <a:lnTo>
                  <a:pt x="106" y="400"/>
                </a:lnTo>
                <a:lnTo>
                  <a:pt x="101" y="407"/>
                </a:lnTo>
                <a:lnTo>
                  <a:pt x="109" y="405"/>
                </a:lnTo>
                <a:close/>
                <a:moveTo>
                  <a:pt x="90" y="408"/>
                </a:moveTo>
                <a:lnTo>
                  <a:pt x="90" y="408"/>
                </a:lnTo>
                <a:lnTo>
                  <a:pt x="85" y="402"/>
                </a:lnTo>
                <a:lnTo>
                  <a:pt x="82" y="408"/>
                </a:lnTo>
                <a:lnTo>
                  <a:pt x="90" y="408"/>
                </a:lnTo>
                <a:close/>
                <a:moveTo>
                  <a:pt x="388" y="344"/>
                </a:moveTo>
                <a:lnTo>
                  <a:pt x="388" y="344"/>
                </a:lnTo>
                <a:lnTo>
                  <a:pt x="390" y="332"/>
                </a:lnTo>
                <a:lnTo>
                  <a:pt x="385" y="339"/>
                </a:lnTo>
                <a:lnTo>
                  <a:pt x="388" y="344"/>
                </a:lnTo>
                <a:close/>
                <a:moveTo>
                  <a:pt x="379" y="258"/>
                </a:moveTo>
                <a:lnTo>
                  <a:pt x="379" y="258"/>
                </a:lnTo>
                <a:lnTo>
                  <a:pt x="380" y="258"/>
                </a:lnTo>
                <a:lnTo>
                  <a:pt x="380" y="244"/>
                </a:lnTo>
                <a:lnTo>
                  <a:pt x="379" y="244"/>
                </a:lnTo>
                <a:lnTo>
                  <a:pt x="377" y="254"/>
                </a:lnTo>
                <a:lnTo>
                  <a:pt x="377" y="255"/>
                </a:lnTo>
                <a:lnTo>
                  <a:pt x="379" y="258"/>
                </a:lnTo>
                <a:close/>
                <a:moveTo>
                  <a:pt x="393" y="222"/>
                </a:moveTo>
                <a:lnTo>
                  <a:pt x="393" y="222"/>
                </a:lnTo>
                <a:lnTo>
                  <a:pt x="395" y="220"/>
                </a:lnTo>
                <a:lnTo>
                  <a:pt x="395" y="219"/>
                </a:lnTo>
                <a:lnTo>
                  <a:pt x="395" y="205"/>
                </a:lnTo>
                <a:lnTo>
                  <a:pt x="393" y="206"/>
                </a:lnTo>
                <a:lnTo>
                  <a:pt x="393" y="217"/>
                </a:lnTo>
                <a:lnTo>
                  <a:pt x="393" y="222"/>
                </a:lnTo>
                <a:close/>
                <a:moveTo>
                  <a:pt x="78" y="396"/>
                </a:moveTo>
                <a:lnTo>
                  <a:pt x="78" y="396"/>
                </a:lnTo>
                <a:lnTo>
                  <a:pt x="78" y="394"/>
                </a:lnTo>
                <a:lnTo>
                  <a:pt x="76" y="389"/>
                </a:lnTo>
                <a:lnTo>
                  <a:pt x="78" y="386"/>
                </a:lnTo>
                <a:lnTo>
                  <a:pt x="79" y="386"/>
                </a:lnTo>
                <a:lnTo>
                  <a:pt x="81" y="386"/>
                </a:lnTo>
                <a:lnTo>
                  <a:pt x="79" y="383"/>
                </a:lnTo>
                <a:lnTo>
                  <a:pt x="76" y="388"/>
                </a:lnTo>
                <a:lnTo>
                  <a:pt x="76" y="396"/>
                </a:lnTo>
                <a:lnTo>
                  <a:pt x="78" y="396"/>
                </a:lnTo>
                <a:close/>
                <a:moveTo>
                  <a:pt x="245" y="192"/>
                </a:moveTo>
                <a:lnTo>
                  <a:pt x="245" y="192"/>
                </a:lnTo>
                <a:lnTo>
                  <a:pt x="243" y="192"/>
                </a:lnTo>
                <a:lnTo>
                  <a:pt x="243" y="195"/>
                </a:lnTo>
                <a:lnTo>
                  <a:pt x="243" y="198"/>
                </a:lnTo>
                <a:lnTo>
                  <a:pt x="245" y="213"/>
                </a:lnTo>
                <a:lnTo>
                  <a:pt x="245" y="217"/>
                </a:lnTo>
                <a:lnTo>
                  <a:pt x="245" y="205"/>
                </a:lnTo>
                <a:lnTo>
                  <a:pt x="245" y="192"/>
                </a:lnTo>
                <a:close/>
                <a:moveTo>
                  <a:pt x="223" y="397"/>
                </a:moveTo>
                <a:lnTo>
                  <a:pt x="223" y="397"/>
                </a:lnTo>
                <a:lnTo>
                  <a:pt x="218" y="403"/>
                </a:lnTo>
                <a:lnTo>
                  <a:pt x="224" y="402"/>
                </a:lnTo>
                <a:lnTo>
                  <a:pt x="223" y="397"/>
                </a:lnTo>
                <a:close/>
                <a:moveTo>
                  <a:pt x="134" y="273"/>
                </a:moveTo>
                <a:lnTo>
                  <a:pt x="134" y="273"/>
                </a:lnTo>
                <a:lnTo>
                  <a:pt x="136" y="257"/>
                </a:lnTo>
                <a:lnTo>
                  <a:pt x="133" y="257"/>
                </a:lnTo>
                <a:lnTo>
                  <a:pt x="134" y="273"/>
                </a:lnTo>
                <a:close/>
                <a:moveTo>
                  <a:pt x="384" y="154"/>
                </a:moveTo>
                <a:lnTo>
                  <a:pt x="384" y="154"/>
                </a:lnTo>
                <a:lnTo>
                  <a:pt x="382" y="154"/>
                </a:lnTo>
                <a:lnTo>
                  <a:pt x="382" y="156"/>
                </a:lnTo>
                <a:lnTo>
                  <a:pt x="379" y="162"/>
                </a:lnTo>
                <a:lnTo>
                  <a:pt x="379" y="164"/>
                </a:lnTo>
                <a:lnTo>
                  <a:pt x="380" y="165"/>
                </a:lnTo>
                <a:lnTo>
                  <a:pt x="382" y="162"/>
                </a:lnTo>
                <a:lnTo>
                  <a:pt x="384" y="161"/>
                </a:lnTo>
                <a:lnTo>
                  <a:pt x="384" y="154"/>
                </a:lnTo>
                <a:close/>
                <a:moveTo>
                  <a:pt x="257" y="261"/>
                </a:moveTo>
                <a:lnTo>
                  <a:pt x="257" y="261"/>
                </a:lnTo>
                <a:lnTo>
                  <a:pt x="253" y="263"/>
                </a:lnTo>
                <a:lnTo>
                  <a:pt x="253" y="266"/>
                </a:lnTo>
                <a:lnTo>
                  <a:pt x="259" y="268"/>
                </a:lnTo>
                <a:lnTo>
                  <a:pt x="257" y="261"/>
                </a:lnTo>
                <a:close/>
                <a:moveTo>
                  <a:pt x="78" y="282"/>
                </a:moveTo>
                <a:lnTo>
                  <a:pt x="78" y="282"/>
                </a:lnTo>
                <a:lnTo>
                  <a:pt x="76" y="282"/>
                </a:lnTo>
                <a:lnTo>
                  <a:pt x="76" y="288"/>
                </a:lnTo>
                <a:lnTo>
                  <a:pt x="76" y="293"/>
                </a:lnTo>
                <a:lnTo>
                  <a:pt x="79" y="290"/>
                </a:lnTo>
                <a:lnTo>
                  <a:pt x="79" y="288"/>
                </a:lnTo>
                <a:lnTo>
                  <a:pt x="78" y="282"/>
                </a:lnTo>
                <a:close/>
                <a:moveTo>
                  <a:pt x="357" y="116"/>
                </a:moveTo>
                <a:lnTo>
                  <a:pt x="357" y="116"/>
                </a:lnTo>
                <a:lnTo>
                  <a:pt x="360" y="108"/>
                </a:lnTo>
                <a:lnTo>
                  <a:pt x="361" y="107"/>
                </a:lnTo>
                <a:lnTo>
                  <a:pt x="358" y="104"/>
                </a:lnTo>
                <a:lnTo>
                  <a:pt x="358" y="105"/>
                </a:lnTo>
                <a:lnTo>
                  <a:pt x="357" y="112"/>
                </a:lnTo>
                <a:lnTo>
                  <a:pt x="357" y="113"/>
                </a:lnTo>
                <a:lnTo>
                  <a:pt x="355" y="115"/>
                </a:lnTo>
                <a:lnTo>
                  <a:pt x="357" y="116"/>
                </a:lnTo>
                <a:close/>
                <a:moveTo>
                  <a:pt x="242" y="345"/>
                </a:moveTo>
                <a:lnTo>
                  <a:pt x="242" y="345"/>
                </a:lnTo>
                <a:lnTo>
                  <a:pt x="243" y="345"/>
                </a:lnTo>
                <a:lnTo>
                  <a:pt x="243" y="334"/>
                </a:lnTo>
                <a:lnTo>
                  <a:pt x="243" y="325"/>
                </a:lnTo>
                <a:lnTo>
                  <a:pt x="242" y="325"/>
                </a:lnTo>
                <a:lnTo>
                  <a:pt x="242" y="345"/>
                </a:lnTo>
                <a:close/>
                <a:moveTo>
                  <a:pt x="219" y="323"/>
                </a:moveTo>
                <a:lnTo>
                  <a:pt x="219" y="323"/>
                </a:lnTo>
                <a:lnTo>
                  <a:pt x="216" y="309"/>
                </a:lnTo>
                <a:lnTo>
                  <a:pt x="216" y="317"/>
                </a:lnTo>
                <a:lnTo>
                  <a:pt x="216" y="320"/>
                </a:lnTo>
                <a:lnTo>
                  <a:pt x="219" y="323"/>
                </a:lnTo>
                <a:close/>
                <a:moveTo>
                  <a:pt x="155" y="107"/>
                </a:moveTo>
                <a:lnTo>
                  <a:pt x="155" y="107"/>
                </a:lnTo>
                <a:lnTo>
                  <a:pt x="158" y="101"/>
                </a:lnTo>
                <a:lnTo>
                  <a:pt x="152" y="99"/>
                </a:lnTo>
                <a:lnTo>
                  <a:pt x="155" y="107"/>
                </a:lnTo>
                <a:close/>
                <a:moveTo>
                  <a:pt x="96" y="165"/>
                </a:moveTo>
                <a:lnTo>
                  <a:pt x="96" y="165"/>
                </a:lnTo>
                <a:lnTo>
                  <a:pt x="93" y="165"/>
                </a:lnTo>
                <a:lnTo>
                  <a:pt x="89" y="165"/>
                </a:lnTo>
                <a:lnTo>
                  <a:pt x="95" y="170"/>
                </a:lnTo>
                <a:lnTo>
                  <a:pt x="96" y="165"/>
                </a:lnTo>
                <a:close/>
                <a:moveTo>
                  <a:pt x="197" y="411"/>
                </a:moveTo>
                <a:lnTo>
                  <a:pt x="197" y="411"/>
                </a:lnTo>
                <a:lnTo>
                  <a:pt x="197" y="413"/>
                </a:lnTo>
                <a:lnTo>
                  <a:pt x="208" y="413"/>
                </a:lnTo>
                <a:lnTo>
                  <a:pt x="210" y="410"/>
                </a:lnTo>
                <a:lnTo>
                  <a:pt x="208" y="411"/>
                </a:lnTo>
                <a:lnTo>
                  <a:pt x="205" y="411"/>
                </a:lnTo>
                <a:lnTo>
                  <a:pt x="202" y="410"/>
                </a:lnTo>
                <a:lnTo>
                  <a:pt x="201" y="410"/>
                </a:lnTo>
                <a:lnTo>
                  <a:pt x="202" y="411"/>
                </a:lnTo>
                <a:lnTo>
                  <a:pt x="201" y="411"/>
                </a:lnTo>
                <a:lnTo>
                  <a:pt x="199" y="413"/>
                </a:lnTo>
                <a:lnTo>
                  <a:pt x="197" y="411"/>
                </a:lnTo>
                <a:close/>
                <a:moveTo>
                  <a:pt x="178" y="192"/>
                </a:moveTo>
                <a:lnTo>
                  <a:pt x="178" y="192"/>
                </a:lnTo>
                <a:lnTo>
                  <a:pt x="177" y="192"/>
                </a:lnTo>
                <a:lnTo>
                  <a:pt x="175" y="191"/>
                </a:lnTo>
                <a:lnTo>
                  <a:pt x="174" y="187"/>
                </a:lnTo>
                <a:lnTo>
                  <a:pt x="175" y="197"/>
                </a:lnTo>
                <a:lnTo>
                  <a:pt x="178" y="195"/>
                </a:lnTo>
                <a:lnTo>
                  <a:pt x="178" y="192"/>
                </a:lnTo>
                <a:close/>
                <a:moveTo>
                  <a:pt x="153" y="271"/>
                </a:moveTo>
                <a:lnTo>
                  <a:pt x="153" y="271"/>
                </a:lnTo>
                <a:lnTo>
                  <a:pt x="153" y="280"/>
                </a:lnTo>
                <a:lnTo>
                  <a:pt x="156" y="280"/>
                </a:lnTo>
                <a:lnTo>
                  <a:pt x="153" y="271"/>
                </a:lnTo>
                <a:close/>
                <a:moveTo>
                  <a:pt x="62" y="104"/>
                </a:moveTo>
                <a:lnTo>
                  <a:pt x="62" y="104"/>
                </a:lnTo>
                <a:lnTo>
                  <a:pt x="59" y="112"/>
                </a:lnTo>
                <a:lnTo>
                  <a:pt x="63" y="112"/>
                </a:lnTo>
                <a:lnTo>
                  <a:pt x="62" y="104"/>
                </a:lnTo>
                <a:close/>
                <a:moveTo>
                  <a:pt x="8" y="331"/>
                </a:moveTo>
                <a:lnTo>
                  <a:pt x="8" y="331"/>
                </a:lnTo>
                <a:lnTo>
                  <a:pt x="8" y="314"/>
                </a:lnTo>
                <a:lnTo>
                  <a:pt x="7" y="314"/>
                </a:lnTo>
                <a:lnTo>
                  <a:pt x="5" y="331"/>
                </a:lnTo>
                <a:lnTo>
                  <a:pt x="8" y="331"/>
                </a:lnTo>
                <a:close/>
                <a:moveTo>
                  <a:pt x="10" y="391"/>
                </a:moveTo>
                <a:lnTo>
                  <a:pt x="10" y="391"/>
                </a:lnTo>
                <a:lnTo>
                  <a:pt x="10" y="389"/>
                </a:lnTo>
                <a:lnTo>
                  <a:pt x="8" y="383"/>
                </a:lnTo>
                <a:lnTo>
                  <a:pt x="7" y="377"/>
                </a:lnTo>
                <a:lnTo>
                  <a:pt x="5" y="372"/>
                </a:lnTo>
                <a:lnTo>
                  <a:pt x="7" y="381"/>
                </a:lnTo>
                <a:lnTo>
                  <a:pt x="10" y="391"/>
                </a:lnTo>
                <a:close/>
                <a:moveTo>
                  <a:pt x="197" y="97"/>
                </a:moveTo>
                <a:lnTo>
                  <a:pt x="197" y="97"/>
                </a:lnTo>
                <a:lnTo>
                  <a:pt x="201" y="90"/>
                </a:lnTo>
                <a:lnTo>
                  <a:pt x="199" y="90"/>
                </a:lnTo>
                <a:lnTo>
                  <a:pt x="197" y="91"/>
                </a:lnTo>
                <a:lnTo>
                  <a:pt x="196" y="94"/>
                </a:lnTo>
                <a:lnTo>
                  <a:pt x="197" y="97"/>
                </a:lnTo>
                <a:close/>
                <a:moveTo>
                  <a:pt x="379" y="157"/>
                </a:moveTo>
                <a:lnTo>
                  <a:pt x="379" y="157"/>
                </a:lnTo>
                <a:lnTo>
                  <a:pt x="382" y="153"/>
                </a:lnTo>
                <a:lnTo>
                  <a:pt x="384" y="149"/>
                </a:lnTo>
                <a:lnTo>
                  <a:pt x="382" y="146"/>
                </a:lnTo>
                <a:lnTo>
                  <a:pt x="380" y="148"/>
                </a:lnTo>
                <a:lnTo>
                  <a:pt x="379" y="157"/>
                </a:lnTo>
                <a:close/>
                <a:moveTo>
                  <a:pt x="254" y="142"/>
                </a:moveTo>
                <a:lnTo>
                  <a:pt x="254" y="142"/>
                </a:lnTo>
                <a:lnTo>
                  <a:pt x="251" y="151"/>
                </a:lnTo>
                <a:lnTo>
                  <a:pt x="254" y="148"/>
                </a:lnTo>
                <a:lnTo>
                  <a:pt x="256" y="145"/>
                </a:lnTo>
                <a:lnTo>
                  <a:pt x="254" y="142"/>
                </a:lnTo>
                <a:close/>
                <a:moveTo>
                  <a:pt x="210" y="192"/>
                </a:moveTo>
                <a:lnTo>
                  <a:pt x="210" y="192"/>
                </a:lnTo>
                <a:lnTo>
                  <a:pt x="216" y="192"/>
                </a:lnTo>
                <a:lnTo>
                  <a:pt x="216" y="189"/>
                </a:lnTo>
                <a:lnTo>
                  <a:pt x="210" y="189"/>
                </a:lnTo>
                <a:lnTo>
                  <a:pt x="208" y="189"/>
                </a:lnTo>
                <a:lnTo>
                  <a:pt x="210" y="192"/>
                </a:lnTo>
                <a:close/>
                <a:moveTo>
                  <a:pt x="174" y="291"/>
                </a:moveTo>
                <a:lnTo>
                  <a:pt x="174" y="291"/>
                </a:lnTo>
                <a:lnTo>
                  <a:pt x="172" y="287"/>
                </a:lnTo>
                <a:lnTo>
                  <a:pt x="167" y="287"/>
                </a:lnTo>
                <a:lnTo>
                  <a:pt x="167" y="291"/>
                </a:lnTo>
                <a:lnTo>
                  <a:pt x="174" y="291"/>
                </a:lnTo>
                <a:close/>
                <a:moveTo>
                  <a:pt x="224" y="96"/>
                </a:moveTo>
                <a:lnTo>
                  <a:pt x="224" y="96"/>
                </a:lnTo>
                <a:lnTo>
                  <a:pt x="224" y="93"/>
                </a:lnTo>
                <a:lnTo>
                  <a:pt x="224" y="90"/>
                </a:lnTo>
                <a:lnTo>
                  <a:pt x="223" y="90"/>
                </a:lnTo>
                <a:lnTo>
                  <a:pt x="219" y="90"/>
                </a:lnTo>
                <a:lnTo>
                  <a:pt x="224" y="96"/>
                </a:lnTo>
                <a:close/>
                <a:moveTo>
                  <a:pt x="78" y="206"/>
                </a:moveTo>
                <a:lnTo>
                  <a:pt x="78" y="206"/>
                </a:lnTo>
                <a:lnTo>
                  <a:pt x="73" y="211"/>
                </a:lnTo>
                <a:lnTo>
                  <a:pt x="71" y="214"/>
                </a:lnTo>
                <a:lnTo>
                  <a:pt x="74" y="213"/>
                </a:lnTo>
                <a:lnTo>
                  <a:pt x="78" y="213"/>
                </a:lnTo>
                <a:lnTo>
                  <a:pt x="78" y="211"/>
                </a:lnTo>
                <a:lnTo>
                  <a:pt x="78" y="209"/>
                </a:lnTo>
                <a:lnTo>
                  <a:pt x="78" y="206"/>
                </a:lnTo>
                <a:close/>
                <a:moveTo>
                  <a:pt x="22" y="233"/>
                </a:moveTo>
                <a:lnTo>
                  <a:pt x="22" y="233"/>
                </a:lnTo>
                <a:lnTo>
                  <a:pt x="29" y="224"/>
                </a:lnTo>
                <a:lnTo>
                  <a:pt x="32" y="219"/>
                </a:lnTo>
                <a:lnTo>
                  <a:pt x="32" y="217"/>
                </a:lnTo>
                <a:lnTo>
                  <a:pt x="27" y="225"/>
                </a:lnTo>
                <a:lnTo>
                  <a:pt x="22" y="233"/>
                </a:lnTo>
                <a:close/>
                <a:moveTo>
                  <a:pt x="366" y="143"/>
                </a:moveTo>
                <a:lnTo>
                  <a:pt x="366" y="143"/>
                </a:lnTo>
                <a:lnTo>
                  <a:pt x="371" y="137"/>
                </a:lnTo>
                <a:lnTo>
                  <a:pt x="374" y="132"/>
                </a:lnTo>
                <a:lnTo>
                  <a:pt x="373" y="132"/>
                </a:lnTo>
                <a:lnTo>
                  <a:pt x="368" y="137"/>
                </a:lnTo>
                <a:lnTo>
                  <a:pt x="368" y="140"/>
                </a:lnTo>
                <a:lnTo>
                  <a:pt x="366" y="143"/>
                </a:lnTo>
                <a:close/>
                <a:moveTo>
                  <a:pt x="131" y="162"/>
                </a:moveTo>
                <a:lnTo>
                  <a:pt x="131" y="162"/>
                </a:lnTo>
                <a:lnTo>
                  <a:pt x="123" y="162"/>
                </a:lnTo>
                <a:lnTo>
                  <a:pt x="130" y="167"/>
                </a:lnTo>
                <a:lnTo>
                  <a:pt x="131" y="162"/>
                </a:lnTo>
                <a:close/>
                <a:moveTo>
                  <a:pt x="249" y="279"/>
                </a:moveTo>
                <a:lnTo>
                  <a:pt x="249" y="279"/>
                </a:lnTo>
                <a:lnTo>
                  <a:pt x="261" y="279"/>
                </a:lnTo>
                <a:lnTo>
                  <a:pt x="261" y="276"/>
                </a:lnTo>
                <a:lnTo>
                  <a:pt x="249" y="279"/>
                </a:lnTo>
                <a:close/>
                <a:moveTo>
                  <a:pt x="182" y="291"/>
                </a:moveTo>
                <a:lnTo>
                  <a:pt x="182" y="291"/>
                </a:lnTo>
                <a:lnTo>
                  <a:pt x="191" y="291"/>
                </a:lnTo>
                <a:lnTo>
                  <a:pt x="190" y="290"/>
                </a:lnTo>
                <a:lnTo>
                  <a:pt x="182" y="288"/>
                </a:lnTo>
                <a:lnTo>
                  <a:pt x="182" y="291"/>
                </a:lnTo>
                <a:close/>
                <a:moveTo>
                  <a:pt x="384" y="233"/>
                </a:moveTo>
                <a:lnTo>
                  <a:pt x="384" y="233"/>
                </a:lnTo>
                <a:lnTo>
                  <a:pt x="385" y="233"/>
                </a:lnTo>
                <a:lnTo>
                  <a:pt x="388" y="228"/>
                </a:lnTo>
                <a:lnTo>
                  <a:pt x="387" y="227"/>
                </a:lnTo>
                <a:lnTo>
                  <a:pt x="384" y="225"/>
                </a:lnTo>
                <a:lnTo>
                  <a:pt x="384" y="233"/>
                </a:lnTo>
                <a:close/>
                <a:moveTo>
                  <a:pt x="137" y="15"/>
                </a:moveTo>
                <a:lnTo>
                  <a:pt x="137" y="15"/>
                </a:lnTo>
                <a:lnTo>
                  <a:pt x="163" y="14"/>
                </a:lnTo>
                <a:lnTo>
                  <a:pt x="161" y="14"/>
                </a:lnTo>
                <a:lnTo>
                  <a:pt x="139" y="14"/>
                </a:lnTo>
                <a:lnTo>
                  <a:pt x="137" y="15"/>
                </a:lnTo>
                <a:close/>
                <a:moveTo>
                  <a:pt x="387" y="194"/>
                </a:moveTo>
                <a:lnTo>
                  <a:pt x="387" y="194"/>
                </a:lnTo>
                <a:lnTo>
                  <a:pt x="388" y="189"/>
                </a:lnTo>
                <a:lnTo>
                  <a:pt x="387" y="184"/>
                </a:lnTo>
                <a:lnTo>
                  <a:pt x="385" y="187"/>
                </a:lnTo>
                <a:lnTo>
                  <a:pt x="387" y="194"/>
                </a:lnTo>
                <a:close/>
                <a:moveTo>
                  <a:pt x="384" y="385"/>
                </a:moveTo>
                <a:lnTo>
                  <a:pt x="384" y="385"/>
                </a:lnTo>
                <a:lnTo>
                  <a:pt x="385" y="388"/>
                </a:lnTo>
                <a:lnTo>
                  <a:pt x="390" y="380"/>
                </a:lnTo>
                <a:lnTo>
                  <a:pt x="385" y="383"/>
                </a:lnTo>
                <a:lnTo>
                  <a:pt x="384" y="385"/>
                </a:lnTo>
                <a:close/>
                <a:moveTo>
                  <a:pt x="343" y="214"/>
                </a:moveTo>
                <a:lnTo>
                  <a:pt x="343" y="214"/>
                </a:lnTo>
                <a:lnTo>
                  <a:pt x="343" y="216"/>
                </a:lnTo>
                <a:lnTo>
                  <a:pt x="343" y="222"/>
                </a:lnTo>
                <a:lnTo>
                  <a:pt x="346" y="219"/>
                </a:lnTo>
                <a:lnTo>
                  <a:pt x="343" y="214"/>
                </a:lnTo>
                <a:close/>
                <a:moveTo>
                  <a:pt x="216" y="407"/>
                </a:moveTo>
                <a:lnTo>
                  <a:pt x="216" y="407"/>
                </a:lnTo>
                <a:lnTo>
                  <a:pt x="215" y="408"/>
                </a:lnTo>
                <a:lnTo>
                  <a:pt x="226" y="410"/>
                </a:lnTo>
                <a:lnTo>
                  <a:pt x="226" y="408"/>
                </a:lnTo>
                <a:lnTo>
                  <a:pt x="227" y="407"/>
                </a:lnTo>
                <a:lnTo>
                  <a:pt x="216" y="407"/>
                </a:lnTo>
                <a:close/>
                <a:moveTo>
                  <a:pt x="253" y="77"/>
                </a:moveTo>
                <a:lnTo>
                  <a:pt x="253" y="77"/>
                </a:lnTo>
                <a:lnTo>
                  <a:pt x="253" y="79"/>
                </a:lnTo>
                <a:lnTo>
                  <a:pt x="251" y="80"/>
                </a:lnTo>
                <a:lnTo>
                  <a:pt x="251" y="82"/>
                </a:lnTo>
                <a:lnTo>
                  <a:pt x="257" y="82"/>
                </a:lnTo>
                <a:lnTo>
                  <a:pt x="254" y="80"/>
                </a:lnTo>
                <a:lnTo>
                  <a:pt x="256" y="77"/>
                </a:lnTo>
                <a:lnTo>
                  <a:pt x="253" y="77"/>
                </a:lnTo>
                <a:close/>
                <a:moveTo>
                  <a:pt x="27" y="178"/>
                </a:moveTo>
                <a:lnTo>
                  <a:pt x="27" y="178"/>
                </a:lnTo>
                <a:lnTo>
                  <a:pt x="22" y="176"/>
                </a:lnTo>
                <a:lnTo>
                  <a:pt x="21" y="178"/>
                </a:lnTo>
                <a:lnTo>
                  <a:pt x="21" y="179"/>
                </a:lnTo>
                <a:lnTo>
                  <a:pt x="25" y="179"/>
                </a:lnTo>
                <a:lnTo>
                  <a:pt x="27" y="178"/>
                </a:lnTo>
                <a:close/>
                <a:moveTo>
                  <a:pt x="43" y="233"/>
                </a:moveTo>
                <a:lnTo>
                  <a:pt x="43" y="233"/>
                </a:lnTo>
                <a:lnTo>
                  <a:pt x="36" y="238"/>
                </a:lnTo>
                <a:lnTo>
                  <a:pt x="38" y="241"/>
                </a:lnTo>
                <a:lnTo>
                  <a:pt x="43" y="233"/>
                </a:lnTo>
                <a:close/>
                <a:moveTo>
                  <a:pt x="219" y="135"/>
                </a:moveTo>
                <a:lnTo>
                  <a:pt x="219" y="135"/>
                </a:lnTo>
                <a:lnTo>
                  <a:pt x="219" y="134"/>
                </a:lnTo>
                <a:lnTo>
                  <a:pt x="219" y="132"/>
                </a:lnTo>
                <a:lnTo>
                  <a:pt x="213" y="123"/>
                </a:lnTo>
                <a:lnTo>
                  <a:pt x="215" y="127"/>
                </a:lnTo>
                <a:lnTo>
                  <a:pt x="216" y="129"/>
                </a:lnTo>
                <a:lnTo>
                  <a:pt x="218" y="131"/>
                </a:lnTo>
                <a:lnTo>
                  <a:pt x="218" y="132"/>
                </a:lnTo>
                <a:lnTo>
                  <a:pt x="219" y="135"/>
                </a:lnTo>
                <a:close/>
                <a:moveTo>
                  <a:pt x="226" y="189"/>
                </a:moveTo>
                <a:lnTo>
                  <a:pt x="226" y="189"/>
                </a:lnTo>
                <a:lnTo>
                  <a:pt x="221" y="189"/>
                </a:lnTo>
                <a:lnTo>
                  <a:pt x="221" y="192"/>
                </a:lnTo>
                <a:lnTo>
                  <a:pt x="226" y="192"/>
                </a:lnTo>
                <a:lnTo>
                  <a:pt x="226" y="189"/>
                </a:lnTo>
                <a:close/>
                <a:moveTo>
                  <a:pt x="74" y="142"/>
                </a:moveTo>
                <a:lnTo>
                  <a:pt x="74" y="142"/>
                </a:lnTo>
                <a:lnTo>
                  <a:pt x="74" y="140"/>
                </a:lnTo>
                <a:lnTo>
                  <a:pt x="74" y="126"/>
                </a:lnTo>
                <a:lnTo>
                  <a:pt x="74" y="124"/>
                </a:lnTo>
                <a:lnTo>
                  <a:pt x="74" y="142"/>
                </a:lnTo>
                <a:close/>
                <a:moveTo>
                  <a:pt x="295" y="258"/>
                </a:moveTo>
                <a:lnTo>
                  <a:pt x="295" y="258"/>
                </a:lnTo>
                <a:lnTo>
                  <a:pt x="292" y="250"/>
                </a:lnTo>
                <a:lnTo>
                  <a:pt x="292" y="258"/>
                </a:lnTo>
                <a:lnTo>
                  <a:pt x="295" y="258"/>
                </a:lnTo>
                <a:close/>
                <a:moveTo>
                  <a:pt x="5" y="344"/>
                </a:moveTo>
                <a:lnTo>
                  <a:pt x="5" y="344"/>
                </a:lnTo>
                <a:lnTo>
                  <a:pt x="5" y="355"/>
                </a:lnTo>
                <a:lnTo>
                  <a:pt x="7" y="355"/>
                </a:lnTo>
                <a:lnTo>
                  <a:pt x="7" y="348"/>
                </a:lnTo>
                <a:lnTo>
                  <a:pt x="5" y="344"/>
                </a:lnTo>
                <a:close/>
                <a:moveTo>
                  <a:pt x="338" y="138"/>
                </a:moveTo>
                <a:lnTo>
                  <a:pt x="338" y="138"/>
                </a:lnTo>
                <a:lnTo>
                  <a:pt x="338" y="131"/>
                </a:lnTo>
                <a:lnTo>
                  <a:pt x="336" y="121"/>
                </a:lnTo>
                <a:lnTo>
                  <a:pt x="336" y="131"/>
                </a:lnTo>
                <a:lnTo>
                  <a:pt x="336" y="138"/>
                </a:lnTo>
                <a:lnTo>
                  <a:pt x="336" y="140"/>
                </a:lnTo>
                <a:lnTo>
                  <a:pt x="338" y="138"/>
                </a:lnTo>
                <a:close/>
                <a:moveTo>
                  <a:pt x="350" y="391"/>
                </a:moveTo>
                <a:lnTo>
                  <a:pt x="350" y="391"/>
                </a:lnTo>
                <a:lnTo>
                  <a:pt x="355" y="388"/>
                </a:lnTo>
                <a:lnTo>
                  <a:pt x="355" y="383"/>
                </a:lnTo>
                <a:lnTo>
                  <a:pt x="350" y="389"/>
                </a:lnTo>
                <a:lnTo>
                  <a:pt x="350" y="391"/>
                </a:lnTo>
                <a:close/>
                <a:moveTo>
                  <a:pt x="224" y="203"/>
                </a:moveTo>
                <a:lnTo>
                  <a:pt x="224" y="203"/>
                </a:lnTo>
                <a:lnTo>
                  <a:pt x="224" y="195"/>
                </a:lnTo>
                <a:lnTo>
                  <a:pt x="223" y="197"/>
                </a:lnTo>
                <a:lnTo>
                  <a:pt x="223" y="200"/>
                </a:lnTo>
                <a:lnTo>
                  <a:pt x="223" y="202"/>
                </a:lnTo>
                <a:lnTo>
                  <a:pt x="224" y="203"/>
                </a:lnTo>
                <a:close/>
                <a:moveTo>
                  <a:pt x="399" y="118"/>
                </a:moveTo>
                <a:lnTo>
                  <a:pt x="399" y="118"/>
                </a:lnTo>
                <a:lnTo>
                  <a:pt x="399" y="96"/>
                </a:lnTo>
                <a:lnTo>
                  <a:pt x="398" y="105"/>
                </a:lnTo>
                <a:lnTo>
                  <a:pt x="399" y="118"/>
                </a:lnTo>
                <a:close/>
                <a:moveTo>
                  <a:pt x="346" y="254"/>
                </a:moveTo>
                <a:lnTo>
                  <a:pt x="346" y="254"/>
                </a:lnTo>
                <a:lnTo>
                  <a:pt x="346" y="252"/>
                </a:lnTo>
                <a:lnTo>
                  <a:pt x="347" y="247"/>
                </a:lnTo>
                <a:lnTo>
                  <a:pt x="343" y="249"/>
                </a:lnTo>
                <a:lnTo>
                  <a:pt x="344" y="250"/>
                </a:lnTo>
                <a:lnTo>
                  <a:pt x="346" y="254"/>
                </a:lnTo>
                <a:close/>
                <a:moveTo>
                  <a:pt x="183" y="85"/>
                </a:moveTo>
                <a:lnTo>
                  <a:pt x="183" y="85"/>
                </a:lnTo>
                <a:lnTo>
                  <a:pt x="172" y="85"/>
                </a:lnTo>
                <a:lnTo>
                  <a:pt x="174" y="86"/>
                </a:lnTo>
                <a:lnTo>
                  <a:pt x="183" y="86"/>
                </a:lnTo>
                <a:lnTo>
                  <a:pt x="183" y="85"/>
                </a:lnTo>
                <a:close/>
                <a:moveTo>
                  <a:pt x="33" y="216"/>
                </a:moveTo>
                <a:lnTo>
                  <a:pt x="33" y="216"/>
                </a:lnTo>
                <a:lnTo>
                  <a:pt x="35" y="214"/>
                </a:lnTo>
                <a:lnTo>
                  <a:pt x="40" y="206"/>
                </a:lnTo>
                <a:lnTo>
                  <a:pt x="40" y="205"/>
                </a:lnTo>
                <a:lnTo>
                  <a:pt x="33" y="213"/>
                </a:lnTo>
                <a:lnTo>
                  <a:pt x="33" y="216"/>
                </a:lnTo>
                <a:close/>
                <a:moveTo>
                  <a:pt x="22" y="369"/>
                </a:moveTo>
                <a:lnTo>
                  <a:pt x="22" y="369"/>
                </a:lnTo>
                <a:lnTo>
                  <a:pt x="24" y="367"/>
                </a:lnTo>
                <a:lnTo>
                  <a:pt x="24" y="366"/>
                </a:lnTo>
                <a:lnTo>
                  <a:pt x="22" y="361"/>
                </a:lnTo>
                <a:lnTo>
                  <a:pt x="21" y="359"/>
                </a:lnTo>
                <a:lnTo>
                  <a:pt x="21" y="361"/>
                </a:lnTo>
                <a:lnTo>
                  <a:pt x="22" y="364"/>
                </a:lnTo>
                <a:lnTo>
                  <a:pt x="22" y="369"/>
                </a:lnTo>
                <a:close/>
                <a:moveTo>
                  <a:pt x="156" y="399"/>
                </a:moveTo>
                <a:lnTo>
                  <a:pt x="156" y="399"/>
                </a:lnTo>
                <a:lnTo>
                  <a:pt x="152" y="391"/>
                </a:lnTo>
                <a:lnTo>
                  <a:pt x="150" y="392"/>
                </a:lnTo>
                <a:lnTo>
                  <a:pt x="152" y="397"/>
                </a:lnTo>
                <a:lnTo>
                  <a:pt x="153" y="397"/>
                </a:lnTo>
                <a:lnTo>
                  <a:pt x="156" y="399"/>
                </a:lnTo>
                <a:close/>
                <a:moveTo>
                  <a:pt x="76" y="411"/>
                </a:moveTo>
                <a:lnTo>
                  <a:pt x="76" y="411"/>
                </a:lnTo>
                <a:lnTo>
                  <a:pt x="74" y="411"/>
                </a:lnTo>
                <a:lnTo>
                  <a:pt x="65" y="411"/>
                </a:lnTo>
                <a:lnTo>
                  <a:pt x="63" y="411"/>
                </a:lnTo>
                <a:lnTo>
                  <a:pt x="63" y="413"/>
                </a:lnTo>
                <a:lnTo>
                  <a:pt x="74" y="413"/>
                </a:lnTo>
                <a:lnTo>
                  <a:pt x="76" y="413"/>
                </a:lnTo>
                <a:lnTo>
                  <a:pt x="76" y="411"/>
                </a:lnTo>
                <a:close/>
                <a:moveTo>
                  <a:pt x="158" y="269"/>
                </a:moveTo>
                <a:lnTo>
                  <a:pt x="158" y="269"/>
                </a:lnTo>
                <a:lnTo>
                  <a:pt x="161" y="279"/>
                </a:lnTo>
                <a:lnTo>
                  <a:pt x="161" y="269"/>
                </a:lnTo>
                <a:lnTo>
                  <a:pt x="158" y="269"/>
                </a:lnTo>
                <a:close/>
                <a:moveTo>
                  <a:pt x="267" y="247"/>
                </a:moveTo>
                <a:lnTo>
                  <a:pt x="267" y="247"/>
                </a:lnTo>
                <a:lnTo>
                  <a:pt x="257" y="247"/>
                </a:lnTo>
                <a:lnTo>
                  <a:pt x="259" y="249"/>
                </a:lnTo>
                <a:lnTo>
                  <a:pt x="267" y="249"/>
                </a:lnTo>
                <a:lnTo>
                  <a:pt x="267" y="247"/>
                </a:lnTo>
                <a:close/>
                <a:moveTo>
                  <a:pt x="76" y="23"/>
                </a:moveTo>
                <a:lnTo>
                  <a:pt x="76" y="23"/>
                </a:lnTo>
                <a:lnTo>
                  <a:pt x="82" y="20"/>
                </a:lnTo>
                <a:lnTo>
                  <a:pt x="79" y="19"/>
                </a:lnTo>
                <a:lnTo>
                  <a:pt x="78" y="20"/>
                </a:lnTo>
                <a:lnTo>
                  <a:pt x="76" y="23"/>
                </a:lnTo>
                <a:close/>
                <a:moveTo>
                  <a:pt x="300" y="255"/>
                </a:moveTo>
                <a:lnTo>
                  <a:pt x="300" y="255"/>
                </a:lnTo>
                <a:lnTo>
                  <a:pt x="302" y="250"/>
                </a:lnTo>
                <a:lnTo>
                  <a:pt x="302" y="247"/>
                </a:lnTo>
                <a:lnTo>
                  <a:pt x="298" y="247"/>
                </a:lnTo>
                <a:lnTo>
                  <a:pt x="300" y="255"/>
                </a:lnTo>
                <a:close/>
                <a:moveTo>
                  <a:pt x="371" y="101"/>
                </a:moveTo>
                <a:lnTo>
                  <a:pt x="371" y="101"/>
                </a:lnTo>
                <a:lnTo>
                  <a:pt x="373" y="101"/>
                </a:lnTo>
                <a:lnTo>
                  <a:pt x="376" y="94"/>
                </a:lnTo>
                <a:lnTo>
                  <a:pt x="373" y="94"/>
                </a:lnTo>
                <a:lnTo>
                  <a:pt x="371" y="101"/>
                </a:lnTo>
                <a:close/>
                <a:moveTo>
                  <a:pt x="335" y="205"/>
                </a:moveTo>
                <a:lnTo>
                  <a:pt x="335" y="205"/>
                </a:lnTo>
                <a:lnTo>
                  <a:pt x="330" y="209"/>
                </a:lnTo>
                <a:lnTo>
                  <a:pt x="336" y="208"/>
                </a:lnTo>
                <a:lnTo>
                  <a:pt x="335" y="205"/>
                </a:lnTo>
                <a:close/>
                <a:moveTo>
                  <a:pt x="261" y="88"/>
                </a:moveTo>
                <a:lnTo>
                  <a:pt x="261" y="88"/>
                </a:lnTo>
                <a:lnTo>
                  <a:pt x="262" y="90"/>
                </a:lnTo>
                <a:lnTo>
                  <a:pt x="264" y="93"/>
                </a:lnTo>
                <a:lnTo>
                  <a:pt x="264" y="90"/>
                </a:lnTo>
                <a:lnTo>
                  <a:pt x="264" y="88"/>
                </a:lnTo>
                <a:lnTo>
                  <a:pt x="261" y="88"/>
                </a:lnTo>
                <a:close/>
                <a:moveTo>
                  <a:pt x="335" y="88"/>
                </a:moveTo>
                <a:lnTo>
                  <a:pt x="335" y="88"/>
                </a:lnTo>
                <a:lnTo>
                  <a:pt x="336" y="110"/>
                </a:lnTo>
                <a:lnTo>
                  <a:pt x="336" y="99"/>
                </a:lnTo>
                <a:lnTo>
                  <a:pt x="335" y="88"/>
                </a:lnTo>
                <a:close/>
                <a:moveTo>
                  <a:pt x="270" y="268"/>
                </a:moveTo>
                <a:lnTo>
                  <a:pt x="270" y="268"/>
                </a:lnTo>
                <a:lnTo>
                  <a:pt x="273" y="266"/>
                </a:lnTo>
                <a:lnTo>
                  <a:pt x="272" y="261"/>
                </a:lnTo>
                <a:lnTo>
                  <a:pt x="270" y="261"/>
                </a:lnTo>
                <a:lnTo>
                  <a:pt x="270" y="268"/>
                </a:lnTo>
                <a:close/>
                <a:moveTo>
                  <a:pt x="25" y="151"/>
                </a:moveTo>
                <a:lnTo>
                  <a:pt x="25" y="151"/>
                </a:lnTo>
                <a:lnTo>
                  <a:pt x="24" y="151"/>
                </a:lnTo>
                <a:lnTo>
                  <a:pt x="21" y="157"/>
                </a:lnTo>
                <a:lnTo>
                  <a:pt x="21" y="161"/>
                </a:lnTo>
                <a:lnTo>
                  <a:pt x="22" y="159"/>
                </a:lnTo>
                <a:lnTo>
                  <a:pt x="22" y="157"/>
                </a:lnTo>
                <a:lnTo>
                  <a:pt x="25" y="151"/>
                </a:lnTo>
                <a:close/>
                <a:moveTo>
                  <a:pt x="191" y="356"/>
                </a:moveTo>
                <a:lnTo>
                  <a:pt x="191" y="356"/>
                </a:lnTo>
                <a:lnTo>
                  <a:pt x="191" y="358"/>
                </a:lnTo>
                <a:lnTo>
                  <a:pt x="196" y="358"/>
                </a:lnTo>
                <a:lnTo>
                  <a:pt x="196" y="356"/>
                </a:lnTo>
                <a:lnTo>
                  <a:pt x="191" y="356"/>
                </a:lnTo>
                <a:close/>
                <a:moveTo>
                  <a:pt x="24" y="131"/>
                </a:moveTo>
                <a:lnTo>
                  <a:pt x="24" y="131"/>
                </a:lnTo>
                <a:lnTo>
                  <a:pt x="25" y="132"/>
                </a:lnTo>
                <a:lnTo>
                  <a:pt x="29" y="132"/>
                </a:lnTo>
                <a:lnTo>
                  <a:pt x="29" y="127"/>
                </a:lnTo>
                <a:lnTo>
                  <a:pt x="27" y="127"/>
                </a:lnTo>
                <a:lnTo>
                  <a:pt x="25" y="129"/>
                </a:lnTo>
                <a:lnTo>
                  <a:pt x="24" y="131"/>
                </a:lnTo>
                <a:close/>
                <a:moveTo>
                  <a:pt x="112" y="159"/>
                </a:moveTo>
                <a:lnTo>
                  <a:pt x="112" y="159"/>
                </a:lnTo>
                <a:lnTo>
                  <a:pt x="111" y="159"/>
                </a:lnTo>
                <a:lnTo>
                  <a:pt x="103" y="159"/>
                </a:lnTo>
                <a:lnTo>
                  <a:pt x="101" y="159"/>
                </a:lnTo>
                <a:lnTo>
                  <a:pt x="103" y="161"/>
                </a:lnTo>
                <a:lnTo>
                  <a:pt x="112" y="159"/>
                </a:lnTo>
                <a:close/>
                <a:moveTo>
                  <a:pt x="178" y="265"/>
                </a:moveTo>
                <a:lnTo>
                  <a:pt x="178" y="265"/>
                </a:lnTo>
                <a:lnTo>
                  <a:pt x="175" y="265"/>
                </a:lnTo>
                <a:lnTo>
                  <a:pt x="175" y="268"/>
                </a:lnTo>
                <a:lnTo>
                  <a:pt x="178" y="268"/>
                </a:lnTo>
                <a:lnTo>
                  <a:pt x="178" y="265"/>
                </a:lnTo>
                <a:close/>
                <a:moveTo>
                  <a:pt x="96" y="173"/>
                </a:moveTo>
                <a:lnTo>
                  <a:pt x="96" y="173"/>
                </a:lnTo>
                <a:lnTo>
                  <a:pt x="95" y="181"/>
                </a:lnTo>
                <a:lnTo>
                  <a:pt x="96" y="179"/>
                </a:lnTo>
                <a:lnTo>
                  <a:pt x="96" y="178"/>
                </a:lnTo>
                <a:lnTo>
                  <a:pt x="98" y="176"/>
                </a:lnTo>
                <a:lnTo>
                  <a:pt x="100" y="176"/>
                </a:lnTo>
                <a:lnTo>
                  <a:pt x="96" y="173"/>
                </a:lnTo>
                <a:close/>
                <a:moveTo>
                  <a:pt x="141" y="143"/>
                </a:moveTo>
                <a:lnTo>
                  <a:pt x="141" y="143"/>
                </a:lnTo>
                <a:lnTo>
                  <a:pt x="142" y="143"/>
                </a:lnTo>
                <a:lnTo>
                  <a:pt x="144" y="140"/>
                </a:lnTo>
                <a:lnTo>
                  <a:pt x="142" y="135"/>
                </a:lnTo>
                <a:lnTo>
                  <a:pt x="141" y="137"/>
                </a:lnTo>
                <a:lnTo>
                  <a:pt x="141" y="143"/>
                </a:lnTo>
                <a:close/>
                <a:moveTo>
                  <a:pt x="142" y="132"/>
                </a:moveTo>
                <a:lnTo>
                  <a:pt x="142" y="132"/>
                </a:lnTo>
                <a:lnTo>
                  <a:pt x="141" y="124"/>
                </a:lnTo>
                <a:lnTo>
                  <a:pt x="141" y="127"/>
                </a:lnTo>
                <a:lnTo>
                  <a:pt x="141" y="132"/>
                </a:lnTo>
                <a:lnTo>
                  <a:pt x="142" y="132"/>
                </a:lnTo>
                <a:close/>
                <a:moveTo>
                  <a:pt x="357" y="362"/>
                </a:moveTo>
                <a:lnTo>
                  <a:pt x="357" y="362"/>
                </a:lnTo>
                <a:lnTo>
                  <a:pt x="360" y="359"/>
                </a:lnTo>
                <a:lnTo>
                  <a:pt x="358" y="355"/>
                </a:lnTo>
                <a:lnTo>
                  <a:pt x="357" y="355"/>
                </a:lnTo>
                <a:lnTo>
                  <a:pt x="357" y="362"/>
                </a:lnTo>
                <a:close/>
                <a:moveTo>
                  <a:pt x="240" y="274"/>
                </a:moveTo>
                <a:lnTo>
                  <a:pt x="240" y="274"/>
                </a:lnTo>
                <a:lnTo>
                  <a:pt x="240" y="268"/>
                </a:lnTo>
                <a:lnTo>
                  <a:pt x="238" y="268"/>
                </a:lnTo>
                <a:lnTo>
                  <a:pt x="237" y="268"/>
                </a:lnTo>
                <a:lnTo>
                  <a:pt x="238" y="271"/>
                </a:lnTo>
                <a:lnTo>
                  <a:pt x="240" y="274"/>
                </a:lnTo>
                <a:close/>
                <a:moveTo>
                  <a:pt x="212" y="202"/>
                </a:moveTo>
                <a:lnTo>
                  <a:pt x="212" y="202"/>
                </a:lnTo>
                <a:lnTo>
                  <a:pt x="212" y="206"/>
                </a:lnTo>
                <a:lnTo>
                  <a:pt x="215" y="206"/>
                </a:lnTo>
                <a:lnTo>
                  <a:pt x="215" y="203"/>
                </a:lnTo>
                <a:lnTo>
                  <a:pt x="212" y="202"/>
                </a:lnTo>
                <a:close/>
                <a:moveTo>
                  <a:pt x="272" y="293"/>
                </a:moveTo>
                <a:lnTo>
                  <a:pt x="272" y="293"/>
                </a:lnTo>
                <a:lnTo>
                  <a:pt x="278" y="293"/>
                </a:lnTo>
                <a:lnTo>
                  <a:pt x="284" y="291"/>
                </a:lnTo>
                <a:lnTo>
                  <a:pt x="283" y="291"/>
                </a:lnTo>
                <a:lnTo>
                  <a:pt x="279" y="291"/>
                </a:lnTo>
                <a:lnTo>
                  <a:pt x="276" y="291"/>
                </a:lnTo>
                <a:lnTo>
                  <a:pt x="272" y="293"/>
                </a:lnTo>
                <a:close/>
                <a:moveTo>
                  <a:pt x="41" y="408"/>
                </a:moveTo>
                <a:lnTo>
                  <a:pt x="41" y="408"/>
                </a:lnTo>
                <a:lnTo>
                  <a:pt x="49" y="411"/>
                </a:lnTo>
                <a:lnTo>
                  <a:pt x="57" y="413"/>
                </a:lnTo>
                <a:lnTo>
                  <a:pt x="57" y="411"/>
                </a:lnTo>
                <a:lnTo>
                  <a:pt x="49" y="411"/>
                </a:lnTo>
                <a:lnTo>
                  <a:pt x="41" y="408"/>
                </a:lnTo>
                <a:close/>
                <a:moveTo>
                  <a:pt x="387" y="214"/>
                </a:moveTo>
                <a:lnTo>
                  <a:pt x="387" y="214"/>
                </a:lnTo>
                <a:lnTo>
                  <a:pt x="388" y="217"/>
                </a:lnTo>
                <a:lnTo>
                  <a:pt x="390" y="211"/>
                </a:lnTo>
                <a:lnTo>
                  <a:pt x="387" y="214"/>
                </a:lnTo>
                <a:close/>
                <a:moveTo>
                  <a:pt x="150" y="402"/>
                </a:moveTo>
                <a:lnTo>
                  <a:pt x="150" y="402"/>
                </a:lnTo>
                <a:lnTo>
                  <a:pt x="147" y="400"/>
                </a:lnTo>
                <a:lnTo>
                  <a:pt x="144" y="402"/>
                </a:lnTo>
                <a:lnTo>
                  <a:pt x="144" y="403"/>
                </a:lnTo>
                <a:lnTo>
                  <a:pt x="147" y="403"/>
                </a:lnTo>
                <a:lnTo>
                  <a:pt x="150" y="402"/>
                </a:lnTo>
                <a:close/>
                <a:moveTo>
                  <a:pt x="361" y="93"/>
                </a:moveTo>
                <a:lnTo>
                  <a:pt x="361" y="93"/>
                </a:lnTo>
                <a:lnTo>
                  <a:pt x="357" y="93"/>
                </a:lnTo>
                <a:lnTo>
                  <a:pt x="357" y="94"/>
                </a:lnTo>
                <a:lnTo>
                  <a:pt x="358" y="96"/>
                </a:lnTo>
                <a:lnTo>
                  <a:pt x="360" y="96"/>
                </a:lnTo>
                <a:lnTo>
                  <a:pt x="361" y="93"/>
                </a:lnTo>
                <a:close/>
                <a:moveTo>
                  <a:pt x="377" y="246"/>
                </a:moveTo>
                <a:lnTo>
                  <a:pt x="377" y="246"/>
                </a:lnTo>
                <a:lnTo>
                  <a:pt x="377" y="244"/>
                </a:lnTo>
                <a:lnTo>
                  <a:pt x="373" y="250"/>
                </a:lnTo>
                <a:lnTo>
                  <a:pt x="376" y="252"/>
                </a:lnTo>
                <a:lnTo>
                  <a:pt x="377" y="246"/>
                </a:lnTo>
                <a:close/>
                <a:moveTo>
                  <a:pt x="376" y="161"/>
                </a:moveTo>
                <a:lnTo>
                  <a:pt x="376" y="161"/>
                </a:lnTo>
                <a:lnTo>
                  <a:pt x="379" y="153"/>
                </a:lnTo>
                <a:lnTo>
                  <a:pt x="377" y="153"/>
                </a:lnTo>
                <a:lnTo>
                  <a:pt x="374" y="157"/>
                </a:lnTo>
                <a:lnTo>
                  <a:pt x="376" y="161"/>
                </a:lnTo>
                <a:close/>
                <a:moveTo>
                  <a:pt x="354" y="88"/>
                </a:moveTo>
                <a:lnTo>
                  <a:pt x="354" y="88"/>
                </a:lnTo>
                <a:lnTo>
                  <a:pt x="354" y="86"/>
                </a:lnTo>
                <a:lnTo>
                  <a:pt x="352" y="86"/>
                </a:lnTo>
                <a:lnTo>
                  <a:pt x="350" y="85"/>
                </a:lnTo>
                <a:lnTo>
                  <a:pt x="349" y="83"/>
                </a:lnTo>
                <a:lnTo>
                  <a:pt x="349" y="85"/>
                </a:lnTo>
                <a:lnTo>
                  <a:pt x="349" y="86"/>
                </a:lnTo>
                <a:lnTo>
                  <a:pt x="350" y="86"/>
                </a:lnTo>
                <a:lnTo>
                  <a:pt x="352" y="88"/>
                </a:lnTo>
                <a:lnTo>
                  <a:pt x="354" y="88"/>
                </a:lnTo>
                <a:close/>
                <a:moveTo>
                  <a:pt x="302" y="280"/>
                </a:moveTo>
                <a:lnTo>
                  <a:pt x="302" y="280"/>
                </a:lnTo>
                <a:lnTo>
                  <a:pt x="300" y="279"/>
                </a:lnTo>
                <a:lnTo>
                  <a:pt x="297" y="279"/>
                </a:lnTo>
                <a:lnTo>
                  <a:pt x="294" y="279"/>
                </a:lnTo>
                <a:lnTo>
                  <a:pt x="302" y="280"/>
                </a:lnTo>
                <a:close/>
                <a:moveTo>
                  <a:pt x="201" y="217"/>
                </a:moveTo>
                <a:lnTo>
                  <a:pt x="201" y="217"/>
                </a:lnTo>
                <a:lnTo>
                  <a:pt x="202" y="213"/>
                </a:lnTo>
                <a:lnTo>
                  <a:pt x="204" y="211"/>
                </a:lnTo>
                <a:lnTo>
                  <a:pt x="199" y="211"/>
                </a:lnTo>
                <a:lnTo>
                  <a:pt x="201" y="217"/>
                </a:lnTo>
                <a:close/>
                <a:moveTo>
                  <a:pt x="16" y="91"/>
                </a:moveTo>
                <a:lnTo>
                  <a:pt x="16" y="91"/>
                </a:lnTo>
                <a:lnTo>
                  <a:pt x="19" y="90"/>
                </a:lnTo>
                <a:lnTo>
                  <a:pt x="21" y="86"/>
                </a:lnTo>
                <a:lnTo>
                  <a:pt x="18" y="88"/>
                </a:lnTo>
                <a:lnTo>
                  <a:pt x="16" y="91"/>
                </a:lnTo>
                <a:close/>
                <a:moveTo>
                  <a:pt x="384" y="261"/>
                </a:moveTo>
                <a:lnTo>
                  <a:pt x="384" y="261"/>
                </a:lnTo>
                <a:lnTo>
                  <a:pt x="384" y="263"/>
                </a:lnTo>
                <a:lnTo>
                  <a:pt x="387" y="255"/>
                </a:lnTo>
                <a:lnTo>
                  <a:pt x="387" y="254"/>
                </a:lnTo>
                <a:lnTo>
                  <a:pt x="384" y="255"/>
                </a:lnTo>
                <a:lnTo>
                  <a:pt x="384" y="257"/>
                </a:lnTo>
                <a:lnTo>
                  <a:pt x="384" y="261"/>
                </a:lnTo>
                <a:close/>
                <a:moveTo>
                  <a:pt x="368" y="83"/>
                </a:moveTo>
                <a:lnTo>
                  <a:pt x="368" y="83"/>
                </a:lnTo>
                <a:lnTo>
                  <a:pt x="369" y="85"/>
                </a:lnTo>
                <a:lnTo>
                  <a:pt x="373" y="85"/>
                </a:lnTo>
                <a:lnTo>
                  <a:pt x="374" y="83"/>
                </a:lnTo>
                <a:lnTo>
                  <a:pt x="368" y="83"/>
                </a:lnTo>
                <a:close/>
                <a:moveTo>
                  <a:pt x="197" y="216"/>
                </a:moveTo>
                <a:lnTo>
                  <a:pt x="197" y="216"/>
                </a:lnTo>
                <a:lnTo>
                  <a:pt x="196" y="211"/>
                </a:lnTo>
                <a:lnTo>
                  <a:pt x="194" y="211"/>
                </a:lnTo>
                <a:lnTo>
                  <a:pt x="194" y="216"/>
                </a:lnTo>
                <a:lnTo>
                  <a:pt x="197" y="216"/>
                </a:lnTo>
                <a:close/>
                <a:moveTo>
                  <a:pt x="27" y="385"/>
                </a:moveTo>
                <a:lnTo>
                  <a:pt x="27" y="385"/>
                </a:lnTo>
                <a:lnTo>
                  <a:pt x="25" y="389"/>
                </a:lnTo>
                <a:lnTo>
                  <a:pt x="27" y="391"/>
                </a:lnTo>
                <a:lnTo>
                  <a:pt x="29" y="388"/>
                </a:lnTo>
                <a:lnTo>
                  <a:pt x="27" y="385"/>
                </a:lnTo>
                <a:close/>
                <a:moveTo>
                  <a:pt x="191" y="261"/>
                </a:moveTo>
                <a:lnTo>
                  <a:pt x="191" y="261"/>
                </a:lnTo>
                <a:lnTo>
                  <a:pt x="191" y="250"/>
                </a:lnTo>
                <a:lnTo>
                  <a:pt x="190" y="255"/>
                </a:lnTo>
                <a:lnTo>
                  <a:pt x="191" y="261"/>
                </a:lnTo>
                <a:close/>
                <a:moveTo>
                  <a:pt x="205" y="332"/>
                </a:moveTo>
                <a:lnTo>
                  <a:pt x="205" y="332"/>
                </a:lnTo>
                <a:lnTo>
                  <a:pt x="207" y="331"/>
                </a:lnTo>
                <a:lnTo>
                  <a:pt x="207" y="329"/>
                </a:lnTo>
                <a:lnTo>
                  <a:pt x="207" y="328"/>
                </a:lnTo>
                <a:lnTo>
                  <a:pt x="205" y="326"/>
                </a:lnTo>
                <a:lnTo>
                  <a:pt x="204" y="326"/>
                </a:lnTo>
                <a:lnTo>
                  <a:pt x="205" y="332"/>
                </a:lnTo>
                <a:close/>
                <a:moveTo>
                  <a:pt x="57" y="96"/>
                </a:moveTo>
                <a:lnTo>
                  <a:pt x="57" y="96"/>
                </a:lnTo>
                <a:lnTo>
                  <a:pt x="57" y="99"/>
                </a:lnTo>
                <a:lnTo>
                  <a:pt x="60" y="97"/>
                </a:lnTo>
                <a:lnTo>
                  <a:pt x="62" y="97"/>
                </a:lnTo>
                <a:lnTo>
                  <a:pt x="62" y="96"/>
                </a:lnTo>
                <a:lnTo>
                  <a:pt x="57" y="96"/>
                </a:lnTo>
                <a:close/>
                <a:moveTo>
                  <a:pt x="144" y="287"/>
                </a:moveTo>
                <a:lnTo>
                  <a:pt x="144" y="287"/>
                </a:lnTo>
                <a:lnTo>
                  <a:pt x="137" y="285"/>
                </a:lnTo>
                <a:lnTo>
                  <a:pt x="137" y="287"/>
                </a:lnTo>
                <a:lnTo>
                  <a:pt x="145" y="288"/>
                </a:lnTo>
                <a:lnTo>
                  <a:pt x="144" y="287"/>
                </a:lnTo>
                <a:close/>
                <a:moveTo>
                  <a:pt x="237" y="257"/>
                </a:moveTo>
                <a:lnTo>
                  <a:pt x="237" y="257"/>
                </a:lnTo>
                <a:lnTo>
                  <a:pt x="237" y="261"/>
                </a:lnTo>
                <a:lnTo>
                  <a:pt x="240" y="261"/>
                </a:lnTo>
                <a:lnTo>
                  <a:pt x="238" y="257"/>
                </a:lnTo>
                <a:lnTo>
                  <a:pt x="237" y="257"/>
                </a:lnTo>
                <a:close/>
                <a:moveTo>
                  <a:pt x="251" y="249"/>
                </a:moveTo>
                <a:lnTo>
                  <a:pt x="251" y="249"/>
                </a:lnTo>
                <a:lnTo>
                  <a:pt x="253" y="246"/>
                </a:lnTo>
                <a:lnTo>
                  <a:pt x="249" y="246"/>
                </a:lnTo>
                <a:lnTo>
                  <a:pt x="249" y="249"/>
                </a:lnTo>
                <a:lnTo>
                  <a:pt x="251" y="249"/>
                </a:lnTo>
                <a:close/>
                <a:moveTo>
                  <a:pt x="40" y="232"/>
                </a:moveTo>
                <a:lnTo>
                  <a:pt x="40" y="232"/>
                </a:lnTo>
                <a:lnTo>
                  <a:pt x="36" y="228"/>
                </a:lnTo>
                <a:lnTo>
                  <a:pt x="35" y="232"/>
                </a:lnTo>
                <a:lnTo>
                  <a:pt x="36" y="233"/>
                </a:lnTo>
                <a:lnTo>
                  <a:pt x="40" y="232"/>
                </a:lnTo>
                <a:close/>
                <a:moveTo>
                  <a:pt x="21" y="124"/>
                </a:moveTo>
                <a:lnTo>
                  <a:pt x="21" y="124"/>
                </a:lnTo>
                <a:lnTo>
                  <a:pt x="22" y="124"/>
                </a:lnTo>
                <a:lnTo>
                  <a:pt x="22" y="115"/>
                </a:lnTo>
                <a:lnTo>
                  <a:pt x="21" y="113"/>
                </a:lnTo>
                <a:lnTo>
                  <a:pt x="21" y="124"/>
                </a:lnTo>
                <a:close/>
                <a:moveTo>
                  <a:pt x="289" y="255"/>
                </a:moveTo>
                <a:lnTo>
                  <a:pt x="289" y="255"/>
                </a:lnTo>
                <a:lnTo>
                  <a:pt x="289" y="252"/>
                </a:lnTo>
                <a:lnTo>
                  <a:pt x="284" y="252"/>
                </a:lnTo>
                <a:lnTo>
                  <a:pt x="286" y="255"/>
                </a:lnTo>
                <a:lnTo>
                  <a:pt x="289" y="255"/>
                </a:lnTo>
                <a:close/>
                <a:moveTo>
                  <a:pt x="305" y="232"/>
                </a:moveTo>
                <a:lnTo>
                  <a:pt x="305" y="232"/>
                </a:lnTo>
                <a:lnTo>
                  <a:pt x="308" y="232"/>
                </a:lnTo>
                <a:lnTo>
                  <a:pt x="308" y="228"/>
                </a:lnTo>
                <a:lnTo>
                  <a:pt x="305" y="230"/>
                </a:lnTo>
                <a:lnTo>
                  <a:pt x="305" y="232"/>
                </a:lnTo>
                <a:close/>
                <a:moveTo>
                  <a:pt x="333" y="145"/>
                </a:moveTo>
                <a:lnTo>
                  <a:pt x="333" y="145"/>
                </a:lnTo>
                <a:lnTo>
                  <a:pt x="333" y="143"/>
                </a:lnTo>
                <a:lnTo>
                  <a:pt x="328" y="143"/>
                </a:lnTo>
                <a:lnTo>
                  <a:pt x="328" y="146"/>
                </a:lnTo>
                <a:lnTo>
                  <a:pt x="333" y="145"/>
                </a:lnTo>
                <a:close/>
                <a:moveTo>
                  <a:pt x="156" y="263"/>
                </a:moveTo>
                <a:lnTo>
                  <a:pt x="156" y="263"/>
                </a:lnTo>
                <a:lnTo>
                  <a:pt x="158" y="265"/>
                </a:lnTo>
                <a:lnTo>
                  <a:pt x="161" y="266"/>
                </a:lnTo>
                <a:lnTo>
                  <a:pt x="161" y="263"/>
                </a:lnTo>
                <a:lnTo>
                  <a:pt x="156" y="263"/>
                </a:lnTo>
                <a:close/>
                <a:moveTo>
                  <a:pt x="264" y="82"/>
                </a:moveTo>
                <a:lnTo>
                  <a:pt x="264" y="82"/>
                </a:lnTo>
                <a:lnTo>
                  <a:pt x="262" y="80"/>
                </a:lnTo>
                <a:lnTo>
                  <a:pt x="261" y="79"/>
                </a:lnTo>
                <a:lnTo>
                  <a:pt x="259" y="80"/>
                </a:lnTo>
                <a:lnTo>
                  <a:pt x="259" y="82"/>
                </a:lnTo>
                <a:lnTo>
                  <a:pt x="264" y="82"/>
                </a:lnTo>
                <a:close/>
                <a:moveTo>
                  <a:pt x="81" y="405"/>
                </a:moveTo>
                <a:lnTo>
                  <a:pt x="81" y="405"/>
                </a:lnTo>
                <a:lnTo>
                  <a:pt x="84" y="400"/>
                </a:lnTo>
                <a:lnTo>
                  <a:pt x="81" y="400"/>
                </a:lnTo>
                <a:lnTo>
                  <a:pt x="81" y="405"/>
                </a:lnTo>
                <a:close/>
                <a:moveTo>
                  <a:pt x="134" y="156"/>
                </a:moveTo>
                <a:lnTo>
                  <a:pt x="134" y="156"/>
                </a:lnTo>
                <a:lnTo>
                  <a:pt x="134" y="157"/>
                </a:lnTo>
                <a:lnTo>
                  <a:pt x="136" y="157"/>
                </a:lnTo>
                <a:lnTo>
                  <a:pt x="139" y="156"/>
                </a:lnTo>
                <a:lnTo>
                  <a:pt x="142" y="153"/>
                </a:lnTo>
                <a:lnTo>
                  <a:pt x="134" y="156"/>
                </a:lnTo>
                <a:close/>
                <a:moveTo>
                  <a:pt x="163" y="85"/>
                </a:moveTo>
                <a:lnTo>
                  <a:pt x="163" y="85"/>
                </a:lnTo>
                <a:lnTo>
                  <a:pt x="155" y="86"/>
                </a:lnTo>
                <a:lnTo>
                  <a:pt x="156" y="86"/>
                </a:lnTo>
                <a:lnTo>
                  <a:pt x="158" y="86"/>
                </a:lnTo>
                <a:lnTo>
                  <a:pt x="161" y="86"/>
                </a:lnTo>
                <a:lnTo>
                  <a:pt x="163" y="85"/>
                </a:lnTo>
                <a:close/>
                <a:moveTo>
                  <a:pt x="390" y="102"/>
                </a:moveTo>
                <a:lnTo>
                  <a:pt x="390" y="102"/>
                </a:lnTo>
                <a:lnTo>
                  <a:pt x="391" y="99"/>
                </a:lnTo>
                <a:lnTo>
                  <a:pt x="391" y="96"/>
                </a:lnTo>
                <a:lnTo>
                  <a:pt x="390" y="97"/>
                </a:lnTo>
                <a:lnTo>
                  <a:pt x="390" y="102"/>
                </a:lnTo>
                <a:close/>
                <a:moveTo>
                  <a:pt x="180" y="96"/>
                </a:moveTo>
                <a:lnTo>
                  <a:pt x="180" y="96"/>
                </a:lnTo>
                <a:lnTo>
                  <a:pt x="178" y="99"/>
                </a:lnTo>
                <a:lnTo>
                  <a:pt x="177" y="101"/>
                </a:lnTo>
                <a:lnTo>
                  <a:pt x="178" y="104"/>
                </a:lnTo>
                <a:lnTo>
                  <a:pt x="180" y="96"/>
                </a:lnTo>
                <a:close/>
                <a:moveTo>
                  <a:pt x="205" y="219"/>
                </a:moveTo>
                <a:lnTo>
                  <a:pt x="205" y="219"/>
                </a:lnTo>
                <a:lnTo>
                  <a:pt x="204" y="232"/>
                </a:lnTo>
                <a:lnTo>
                  <a:pt x="204" y="233"/>
                </a:lnTo>
                <a:lnTo>
                  <a:pt x="205" y="232"/>
                </a:lnTo>
                <a:lnTo>
                  <a:pt x="205" y="219"/>
                </a:lnTo>
                <a:close/>
                <a:moveTo>
                  <a:pt x="197" y="247"/>
                </a:moveTo>
                <a:lnTo>
                  <a:pt x="197" y="247"/>
                </a:lnTo>
                <a:lnTo>
                  <a:pt x="196" y="235"/>
                </a:lnTo>
                <a:lnTo>
                  <a:pt x="197" y="247"/>
                </a:lnTo>
                <a:close/>
                <a:moveTo>
                  <a:pt x="292" y="396"/>
                </a:moveTo>
                <a:lnTo>
                  <a:pt x="292" y="396"/>
                </a:lnTo>
                <a:lnTo>
                  <a:pt x="290" y="399"/>
                </a:lnTo>
                <a:lnTo>
                  <a:pt x="295" y="399"/>
                </a:lnTo>
                <a:lnTo>
                  <a:pt x="292" y="396"/>
                </a:lnTo>
                <a:close/>
                <a:moveTo>
                  <a:pt x="210" y="197"/>
                </a:moveTo>
                <a:lnTo>
                  <a:pt x="210" y="197"/>
                </a:lnTo>
                <a:lnTo>
                  <a:pt x="212" y="197"/>
                </a:lnTo>
                <a:lnTo>
                  <a:pt x="215" y="198"/>
                </a:lnTo>
                <a:lnTo>
                  <a:pt x="215" y="197"/>
                </a:lnTo>
                <a:lnTo>
                  <a:pt x="210" y="197"/>
                </a:lnTo>
                <a:close/>
                <a:moveTo>
                  <a:pt x="169" y="274"/>
                </a:moveTo>
                <a:lnTo>
                  <a:pt x="169" y="274"/>
                </a:lnTo>
                <a:lnTo>
                  <a:pt x="167" y="274"/>
                </a:lnTo>
                <a:lnTo>
                  <a:pt x="167" y="280"/>
                </a:lnTo>
                <a:lnTo>
                  <a:pt x="171" y="280"/>
                </a:lnTo>
                <a:lnTo>
                  <a:pt x="169" y="274"/>
                </a:lnTo>
                <a:close/>
                <a:moveTo>
                  <a:pt x="216" y="328"/>
                </a:moveTo>
                <a:lnTo>
                  <a:pt x="216" y="328"/>
                </a:lnTo>
                <a:lnTo>
                  <a:pt x="213" y="323"/>
                </a:lnTo>
                <a:lnTo>
                  <a:pt x="212" y="329"/>
                </a:lnTo>
                <a:lnTo>
                  <a:pt x="216" y="328"/>
                </a:lnTo>
                <a:close/>
                <a:moveTo>
                  <a:pt x="343" y="83"/>
                </a:moveTo>
                <a:lnTo>
                  <a:pt x="343" y="83"/>
                </a:lnTo>
                <a:lnTo>
                  <a:pt x="343" y="90"/>
                </a:lnTo>
                <a:lnTo>
                  <a:pt x="343" y="88"/>
                </a:lnTo>
                <a:lnTo>
                  <a:pt x="344" y="85"/>
                </a:lnTo>
                <a:lnTo>
                  <a:pt x="343" y="83"/>
                </a:lnTo>
                <a:close/>
                <a:moveTo>
                  <a:pt x="358" y="410"/>
                </a:moveTo>
                <a:lnTo>
                  <a:pt x="358" y="410"/>
                </a:lnTo>
                <a:lnTo>
                  <a:pt x="354" y="411"/>
                </a:lnTo>
                <a:lnTo>
                  <a:pt x="349" y="411"/>
                </a:lnTo>
                <a:lnTo>
                  <a:pt x="354" y="411"/>
                </a:lnTo>
                <a:lnTo>
                  <a:pt x="358" y="410"/>
                </a:lnTo>
                <a:close/>
                <a:moveTo>
                  <a:pt x="212" y="246"/>
                </a:moveTo>
                <a:lnTo>
                  <a:pt x="212" y="246"/>
                </a:lnTo>
                <a:lnTo>
                  <a:pt x="212" y="252"/>
                </a:lnTo>
                <a:lnTo>
                  <a:pt x="213" y="252"/>
                </a:lnTo>
                <a:lnTo>
                  <a:pt x="213" y="249"/>
                </a:lnTo>
                <a:lnTo>
                  <a:pt x="212" y="246"/>
                </a:lnTo>
                <a:close/>
                <a:moveTo>
                  <a:pt x="242" y="184"/>
                </a:moveTo>
                <a:lnTo>
                  <a:pt x="242" y="184"/>
                </a:lnTo>
                <a:lnTo>
                  <a:pt x="243" y="184"/>
                </a:lnTo>
                <a:lnTo>
                  <a:pt x="243" y="183"/>
                </a:lnTo>
                <a:lnTo>
                  <a:pt x="242" y="181"/>
                </a:lnTo>
                <a:lnTo>
                  <a:pt x="240" y="181"/>
                </a:lnTo>
                <a:lnTo>
                  <a:pt x="242" y="183"/>
                </a:lnTo>
                <a:lnTo>
                  <a:pt x="242" y="184"/>
                </a:lnTo>
                <a:close/>
                <a:moveTo>
                  <a:pt x="21" y="127"/>
                </a:moveTo>
                <a:lnTo>
                  <a:pt x="21" y="127"/>
                </a:lnTo>
                <a:lnTo>
                  <a:pt x="21" y="132"/>
                </a:lnTo>
                <a:lnTo>
                  <a:pt x="22" y="134"/>
                </a:lnTo>
                <a:lnTo>
                  <a:pt x="24" y="134"/>
                </a:lnTo>
                <a:lnTo>
                  <a:pt x="21" y="127"/>
                </a:lnTo>
                <a:close/>
                <a:moveTo>
                  <a:pt x="374" y="205"/>
                </a:moveTo>
                <a:lnTo>
                  <a:pt x="374" y="205"/>
                </a:lnTo>
                <a:lnTo>
                  <a:pt x="374" y="209"/>
                </a:lnTo>
                <a:lnTo>
                  <a:pt x="376" y="206"/>
                </a:lnTo>
                <a:lnTo>
                  <a:pt x="374" y="205"/>
                </a:lnTo>
                <a:close/>
                <a:moveTo>
                  <a:pt x="333" y="224"/>
                </a:moveTo>
                <a:lnTo>
                  <a:pt x="333" y="224"/>
                </a:lnTo>
                <a:lnTo>
                  <a:pt x="338" y="222"/>
                </a:lnTo>
                <a:lnTo>
                  <a:pt x="338" y="219"/>
                </a:lnTo>
                <a:lnTo>
                  <a:pt x="335" y="222"/>
                </a:lnTo>
                <a:lnTo>
                  <a:pt x="333" y="224"/>
                </a:lnTo>
                <a:close/>
                <a:moveTo>
                  <a:pt x="201" y="290"/>
                </a:moveTo>
                <a:lnTo>
                  <a:pt x="201" y="290"/>
                </a:lnTo>
                <a:lnTo>
                  <a:pt x="201" y="285"/>
                </a:lnTo>
                <a:lnTo>
                  <a:pt x="199" y="284"/>
                </a:lnTo>
                <a:lnTo>
                  <a:pt x="199" y="282"/>
                </a:lnTo>
                <a:lnTo>
                  <a:pt x="199" y="284"/>
                </a:lnTo>
                <a:lnTo>
                  <a:pt x="199" y="288"/>
                </a:lnTo>
                <a:lnTo>
                  <a:pt x="199" y="290"/>
                </a:lnTo>
                <a:lnTo>
                  <a:pt x="201" y="290"/>
                </a:lnTo>
                <a:close/>
                <a:moveTo>
                  <a:pt x="201" y="295"/>
                </a:moveTo>
                <a:lnTo>
                  <a:pt x="201" y="295"/>
                </a:lnTo>
                <a:lnTo>
                  <a:pt x="201" y="301"/>
                </a:lnTo>
                <a:lnTo>
                  <a:pt x="202" y="295"/>
                </a:lnTo>
                <a:lnTo>
                  <a:pt x="201" y="295"/>
                </a:lnTo>
                <a:close/>
                <a:moveTo>
                  <a:pt x="24" y="162"/>
                </a:moveTo>
                <a:lnTo>
                  <a:pt x="24" y="162"/>
                </a:lnTo>
                <a:lnTo>
                  <a:pt x="24" y="167"/>
                </a:lnTo>
                <a:lnTo>
                  <a:pt x="27" y="162"/>
                </a:lnTo>
                <a:lnTo>
                  <a:pt x="24" y="162"/>
                </a:lnTo>
                <a:close/>
                <a:moveTo>
                  <a:pt x="172" y="239"/>
                </a:moveTo>
                <a:lnTo>
                  <a:pt x="172" y="239"/>
                </a:lnTo>
                <a:lnTo>
                  <a:pt x="164" y="241"/>
                </a:lnTo>
                <a:lnTo>
                  <a:pt x="167" y="241"/>
                </a:lnTo>
                <a:lnTo>
                  <a:pt x="171" y="241"/>
                </a:lnTo>
                <a:lnTo>
                  <a:pt x="172" y="241"/>
                </a:lnTo>
                <a:lnTo>
                  <a:pt x="172" y="239"/>
                </a:lnTo>
                <a:close/>
                <a:moveTo>
                  <a:pt x="13" y="369"/>
                </a:moveTo>
                <a:lnTo>
                  <a:pt x="13" y="369"/>
                </a:lnTo>
                <a:lnTo>
                  <a:pt x="13" y="373"/>
                </a:lnTo>
                <a:lnTo>
                  <a:pt x="14" y="377"/>
                </a:lnTo>
                <a:lnTo>
                  <a:pt x="13" y="369"/>
                </a:lnTo>
                <a:close/>
                <a:moveTo>
                  <a:pt x="204" y="255"/>
                </a:moveTo>
                <a:lnTo>
                  <a:pt x="204" y="255"/>
                </a:lnTo>
                <a:lnTo>
                  <a:pt x="204" y="260"/>
                </a:lnTo>
                <a:lnTo>
                  <a:pt x="204" y="265"/>
                </a:lnTo>
                <a:lnTo>
                  <a:pt x="204" y="255"/>
                </a:lnTo>
                <a:close/>
                <a:moveTo>
                  <a:pt x="368" y="377"/>
                </a:moveTo>
                <a:lnTo>
                  <a:pt x="368" y="377"/>
                </a:lnTo>
                <a:lnTo>
                  <a:pt x="365" y="381"/>
                </a:lnTo>
                <a:lnTo>
                  <a:pt x="363" y="385"/>
                </a:lnTo>
                <a:lnTo>
                  <a:pt x="368" y="378"/>
                </a:lnTo>
                <a:lnTo>
                  <a:pt x="368" y="377"/>
                </a:lnTo>
                <a:close/>
                <a:moveTo>
                  <a:pt x="227" y="321"/>
                </a:moveTo>
                <a:lnTo>
                  <a:pt x="227" y="321"/>
                </a:lnTo>
                <a:lnTo>
                  <a:pt x="229" y="320"/>
                </a:lnTo>
                <a:lnTo>
                  <a:pt x="229" y="317"/>
                </a:lnTo>
                <a:lnTo>
                  <a:pt x="227" y="314"/>
                </a:lnTo>
                <a:lnTo>
                  <a:pt x="227" y="321"/>
                </a:lnTo>
                <a:close/>
                <a:moveTo>
                  <a:pt x="369" y="326"/>
                </a:moveTo>
                <a:lnTo>
                  <a:pt x="369" y="326"/>
                </a:lnTo>
                <a:lnTo>
                  <a:pt x="368" y="325"/>
                </a:lnTo>
                <a:lnTo>
                  <a:pt x="368" y="329"/>
                </a:lnTo>
                <a:lnTo>
                  <a:pt x="369" y="326"/>
                </a:lnTo>
                <a:close/>
                <a:moveTo>
                  <a:pt x="152" y="250"/>
                </a:moveTo>
                <a:lnTo>
                  <a:pt x="152" y="250"/>
                </a:lnTo>
                <a:lnTo>
                  <a:pt x="152" y="252"/>
                </a:lnTo>
                <a:lnTo>
                  <a:pt x="161" y="252"/>
                </a:lnTo>
                <a:lnTo>
                  <a:pt x="160" y="252"/>
                </a:lnTo>
                <a:lnTo>
                  <a:pt x="152" y="250"/>
                </a:lnTo>
                <a:close/>
                <a:moveTo>
                  <a:pt x="267" y="151"/>
                </a:moveTo>
                <a:lnTo>
                  <a:pt x="267" y="151"/>
                </a:lnTo>
                <a:lnTo>
                  <a:pt x="265" y="153"/>
                </a:lnTo>
                <a:lnTo>
                  <a:pt x="265" y="154"/>
                </a:lnTo>
                <a:lnTo>
                  <a:pt x="267" y="157"/>
                </a:lnTo>
                <a:lnTo>
                  <a:pt x="267" y="151"/>
                </a:lnTo>
                <a:close/>
                <a:moveTo>
                  <a:pt x="178" y="238"/>
                </a:moveTo>
                <a:lnTo>
                  <a:pt x="178" y="238"/>
                </a:lnTo>
                <a:lnTo>
                  <a:pt x="178" y="233"/>
                </a:lnTo>
                <a:lnTo>
                  <a:pt x="178" y="228"/>
                </a:lnTo>
                <a:lnTo>
                  <a:pt x="177" y="233"/>
                </a:lnTo>
                <a:lnTo>
                  <a:pt x="178" y="238"/>
                </a:lnTo>
                <a:close/>
                <a:moveTo>
                  <a:pt x="57" y="91"/>
                </a:moveTo>
                <a:lnTo>
                  <a:pt x="57" y="91"/>
                </a:lnTo>
                <a:lnTo>
                  <a:pt x="49" y="91"/>
                </a:lnTo>
                <a:lnTo>
                  <a:pt x="49" y="93"/>
                </a:lnTo>
                <a:lnTo>
                  <a:pt x="57" y="91"/>
                </a:lnTo>
                <a:close/>
                <a:moveTo>
                  <a:pt x="385" y="359"/>
                </a:moveTo>
                <a:lnTo>
                  <a:pt x="385" y="359"/>
                </a:lnTo>
                <a:lnTo>
                  <a:pt x="384" y="362"/>
                </a:lnTo>
                <a:lnTo>
                  <a:pt x="384" y="366"/>
                </a:lnTo>
                <a:lnTo>
                  <a:pt x="385" y="359"/>
                </a:lnTo>
                <a:close/>
                <a:moveTo>
                  <a:pt x="14" y="385"/>
                </a:moveTo>
                <a:lnTo>
                  <a:pt x="14" y="385"/>
                </a:lnTo>
                <a:lnTo>
                  <a:pt x="14" y="381"/>
                </a:lnTo>
                <a:lnTo>
                  <a:pt x="13" y="378"/>
                </a:lnTo>
                <a:lnTo>
                  <a:pt x="11" y="378"/>
                </a:lnTo>
                <a:lnTo>
                  <a:pt x="14" y="385"/>
                </a:lnTo>
                <a:close/>
                <a:moveTo>
                  <a:pt x="276" y="261"/>
                </a:moveTo>
                <a:lnTo>
                  <a:pt x="276" y="261"/>
                </a:lnTo>
                <a:lnTo>
                  <a:pt x="276" y="265"/>
                </a:lnTo>
                <a:lnTo>
                  <a:pt x="278" y="265"/>
                </a:lnTo>
                <a:lnTo>
                  <a:pt x="278" y="260"/>
                </a:lnTo>
                <a:lnTo>
                  <a:pt x="276" y="261"/>
                </a:lnTo>
                <a:close/>
                <a:moveTo>
                  <a:pt x="261" y="252"/>
                </a:moveTo>
                <a:lnTo>
                  <a:pt x="261" y="252"/>
                </a:lnTo>
                <a:lnTo>
                  <a:pt x="261" y="254"/>
                </a:lnTo>
                <a:lnTo>
                  <a:pt x="267" y="254"/>
                </a:lnTo>
                <a:lnTo>
                  <a:pt x="267" y="252"/>
                </a:lnTo>
                <a:lnTo>
                  <a:pt x="261" y="252"/>
                </a:lnTo>
                <a:close/>
                <a:moveTo>
                  <a:pt x="21" y="189"/>
                </a:moveTo>
                <a:lnTo>
                  <a:pt x="21" y="189"/>
                </a:lnTo>
                <a:lnTo>
                  <a:pt x="24" y="183"/>
                </a:lnTo>
                <a:lnTo>
                  <a:pt x="22" y="184"/>
                </a:lnTo>
                <a:lnTo>
                  <a:pt x="22" y="186"/>
                </a:lnTo>
                <a:lnTo>
                  <a:pt x="21" y="186"/>
                </a:lnTo>
                <a:lnTo>
                  <a:pt x="21" y="187"/>
                </a:lnTo>
                <a:lnTo>
                  <a:pt x="21" y="189"/>
                </a:lnTo>
                <a:close/>
                <a:moveTo>
                  <a:pt x="152" y="295"/>
                </a:moveTo>
                <a:lnTo>
                  <a:pt x="152" y="295"/>
                </a:lnTo>
                <a:lnTo>
                  <a:pt x="161" y="295"/>
                </a:lnTo>
                <a:lnTo>
                  <a:pt x="153" y="293"/>
                </a:lnTo>
                <a:lnTo>
                  <a:pt x="152" y="293"/>
                </a:lnTo>
                <a:lnTo>
                  <a:pt x="152" y="295"/>
                </a:lnTo>
                <a:close/>
                <a:moveTo>
                  <a:pt x="368" y="249"/>
                </a:moveTo>
                <a:lnTo>
                  <a:pt x="368" y="249"/>
                </a:lnTo>
                <a:lnTo>
                  <a:pt x="366" y="254"/>
                </a:lnTo>
                <a:lnTo>
                  <a:pt x="369" y="250"/>
                </a:lnTo>
                <a:lnTo>
                  <a:pt x="368" y="249"/>
                </a:lnTo>
                <a:close/>
                <a:moveTo>
                  <a:pt x="254" y="90"/>
                </a:moveTo>
                <a:lnTo>
                  <a:pt x="254" y="90"/>
                </a:lnTo>
                <a:lnTo>
                  <a:pt x="251" y="90"/>
                </a:lnTo>
                <a:lnTo>
                  <a:pt x="253" y="93"/>
                </a:lnTo>
                <a:lnTo>
                  <a:pt x="254" y="90"/>
                </a:lnTo>
                <a:close/>
                <a:moveTo>
                  <a:pt x="44" y="187"/>
                </a:moveTo>
                <a:lnTo>
                  <a:pt x="44" y="187"/>
                </a:lnTo>
                <a:lnTo>
                  <a:pt x="44" y="192"/>
                </a:lnTo>
                <a:lnTo>
                  <a:pt x="44" y="194"/>
                </a:lnTo>
                <a:lnTo>
                  <a:pt x="46" y="191"/>
                </a:lnTo>
                <a:lnTo>
                  <a:pt x="44" y="187"/>
                </a:lnTo>
                <a:close/>
                <a:moveTo>
                  <a:pt x="343" y="72"/>
                </a:moveTo>
                <a:lnTo>
                  <a:pt x="343" y="72"/>
                </a:lnTo>
                <a:lnTo>
                  <a:pt x="344" y="72"/>
                </a:lnTo>
                <a:lnTo>
                  <a:pt x="344" y="67"/>
                </a:lnTo>
                <a:lnTo>
                  <a:pt x="344" y="66"/>
                </a:lnTo>
                <a:lnTo>
                  <a:pt x="343" y="67"/>
                </a:lnTo>
                <a:lnTo>
                  <a:pt x="343" y="69"/>
                </a:lnTo>
                <a:lnTo>
                  <a:pt x="343" y="72"/>
                </a:lnTo>
                <a:close/>
                <a:moveTo>
                  <a:pt x="76" y="381"/>
                </a:moveTo>
                <a:lnTo>
                  <a:pt x="76" y="381"/>
                </a:lnTo>
                <a:lnTo>
                  <a:pt x="76" y="380"/>
                </a:lnTo>
                <a:lnTo>
                  <a:pt x="78" y="380"/>
                </a:lnTo>
                <a:lnTo>
                  <a:pt x="76" y="377"/>
                </a:lnTo>
                <a:lnTo>
                  <a:pt x="76" y="381"/>
                </a:lnTo>
                <a:close/>
                <a:moveTo>
                  <a:pt x="395" y="192"/>
                </a:moveTo>
                <a:lnTo>
                  <a:pt x="395" y="192"/>
                </a:lnTo>
                <a:lnTo>
                  <a:pt x="395" y="197"/>
                </a:lnTo>
                <a:lnTo>
                  <a:pt x="395" y="200"/>
                </a:lnTo>
                <a:lnTo>
                  <a:pt x="395" y="192"/>
                </a:lnTo>
                <a:close/>
                <a:moveTo>
                  <a:pt x="360" y="83"/>
                </a:moveTo>
                <a:lnTo>
                  <a:pt x="360" y="83"/>
                </a:lnTo>
                <a:lnTo>
                  <a:pt x="361" y="85"/>
                </a:lnTo>
                <a:lnTo>
                  <a:pt x="363" y="85"/>
                </a:lnTo>
                <a:lnTo>
                  <a:pt x="365" y="83"/>
                </a:lnTo>
                <a:lnTo>
                  <a:pt x="363" y="83"/>
                </a:lnTo>
                <a:lnTo>
                  <a:pt x="360" y="83"/>
                </a:lnTo>
                <a:close/>
                <a:moveTo>
                  <a:pt x="237" y="345"/>
                </a:moveTo>
                <a:lnTo>
                  <a:pt x="237" y="345"/>
                </a:lnTo>
                <a:lnTo>
                  <a:pt x="237" y="342"/>
                </a:lnTo>
                <a:lnTo>
                  <a:pt x="234" y="344"/>
                </a:lnTo>
                <a:lnTo>
                  <a:pt x="235" y="345"/>
                </a:lnTo>
                <a:lnTo>
                  <a:pt x="237" y="345"/>
                </a:lnTo>
                <a:close/>
                <a:moveTo>
                  <a:pt x="257" y="236"/>
                </a:moveTo>
                <a:lnTo>
                  <a:pt x="257" y="236"/>
                </a:lnTo>
                <a:lnTo>
                  <a:pt x="251" y="236"/>
                </a:lnTo>
                <a:lnTo>
                  <a:pt x="254" y="236"/>
                </a:lnTo>
                <a:lnTo>
                  <a:pt x="257" y="236"/>
                </a:lnTo>
                <a:close/>
                <a:moveTo>
                  <a:pt x="32" y="211"/>
                </a:moveTo>
                <a:lnTo>
                  <a:pt x="32" y="211"/>
                </a:lnTo>
                <a:lnTo>
                  <a:pt x="35" y="206"/>
                </a:lnTo>
                <a:lnTo>
                  <a:pt x="32" y="209"/>
                </a:lnTo>
                <a:lnTo>
                  <a:pt x="32" y="211"/>
                </a:lnTo>
                <a:close/>
                <a:moveTo>
                  <a:pt x="278" y="254"/>
                </a:moveTo>
                <a:lnTo>
                  <a:pt x="278" y="254"/>
                </a:lnTo>
                <a:lnTo>
                  <a:pt x="276" y="252"/>
                </a:lnTo>
                <a:lnTo>
                  <a:pt x="275" y="252"/>
                </a:lnTo>
                <a:lnTo>
                  <a:pt x="275" y="254"/>
                </a:lnTo>
                <a:lnTo>
                  <a:pt x="278" y="254"/>
                </a:lnTo>
                <a:close/>
                <a:moveTo>
                  <a:pt x="341" y="148"/>
                </a:moveTo>
                <a:lnTo>
                  <a:pt x="341" y="148"/>
                </a:lnTo>
                <a:lnTo>
                  <a:pt x="343" y="142"/>
                </a:lnTo>
                <a:lnTo>
                  <a:pt x="341" y="142"/>
                </a:lnTo>
                <a:lnTo>
                  <a:pt x="341" y="143"/>
                </a:lnTo>
                <a:lnTo>
                  <a:pt x="341" y="148"/>
                </a:lnTo>
                <a:close/>
                <a:moveTo>
                  <a:pt x="377" y="123"/>
                </a:moveTo>
                <a:lnTo>
                  <a:pt x="377" y="123"/>
                </a:lnTo>
                <a:lnTo>
                  <a:pt x="379" y="123"/>
                </a:lnTo>
                <a:lnTo>
                  <a:pt x="380" y="120"/>
                </a:lnTo>
                <a:lnTo>
                  <a:pt x="379" y="116"/>
                </a:lnTo>
                <a:lnTo>
                  <a:pt x="379" y="120"/>
                </a:lnTo>
                <a:lnTo>
                  <a:pt x="377" y="123"/>
                </a:lnTo>
                <a:close/>
                <a:moveTo>
                  <a:pt x="25" y="385"/>
                </a:moveTo>
                <a:lnTo>
                  <a:pt x="25" y="385"/>
                </a:lnTo>
                <a:lnTo>
                  <a:pt x="25" y="383"/>
                </a:lnTo>
                <a:lnTo>
                  <a:pt x="24" y="381"/>
                </a:lnTo>
                <a:lnTo>
                  <a:pt x="22" y="378"/>
                </a:lnTo>
                <a:lnTo>
                  <a:pt x="22" y="380"/>
                </a:lnTo>
                <a:lnTo>
                  <a:pt x="25" y="385"/>
                </a:lnTo>
                <a:close/>
                <a:moveTo>
                  <a:pt x="216" y="246"/>
                </a:moveTo>
                <a:lnTo>
                  <a:pt x="216" y="246"/>
                </a:lnTo>
                <a:lnTo>
                  <a:pt x="218" y="247"/>
                </a:lnTo>
                <a:lnTo>
                  <a:pt x="219" y="244"/>
                </a:lnTo>
                <a:lnTo>
                  <a:pt x="218" y="244"/>
                </a:lnTo>
                <a:lnTo>
                  <a:pt x="216" y="246"/>
                </a:lnTo>
                <a:close/>
                <a:moveTo>
                  <a:pt x="70" y="246"/>
                </a:moveTo>
                <a:lnTo>
                  <a:pt x="70" y="246"/>
                </a:lnTo>
                <a:lnTo>
                  <a:pt x="73" y="244"/>
                </a:lnTo>
                <a:lnTo>
                  <a:pt x="73" y="241"/>
                </a:lnTo>
                <a:lnTo>
                  <a:pt x="70" y="246"/>
                </a:lnTo>
                <a:close/>
                <a:moveTo>
                  <a:pt x="270" y="276"/>
                </a:moveTo>
                <a:lnTo>
                  <a:pt x="270" y="276"/>
                </a:lnTo>
                <a:lnTo>
                  <a:pt x="276" y="277"/>
                </a:lnTo>
                <a:lnTo>
                  <a:pt x="275" y="276"/>
                </a:lnTo>
                <a:lnTo>
                  <a:pt x="270" y="276"/>
                </a:lnTo>
                <a:close/>
                <a:moveTo>
                  <a:pt x="391" y="347"/>
                </a:moveTo>
                <a:lnTo>
                  <a:pt x="391" y="347"/>
                </a:lnTo>
                <a:lnTo>
                  <a:pt x="393" y="344"/>
                </a:lnTo>
                <a:lnTo>
                  <a:pt x="393" y="342"/>
                </a:lnTo>
                <a:lnTo>
                  <a:pt x="391" y="347"/>
                </a:lnTo>
                <a:close/>
                <a:moveTo>
                  <a:pt x="219" y="296"/>
                </a:moveTo>
                <a:lnTo>
                  <a:pt x="219" y="296"/>
                </a:lnTo>
                <a:lnTo>
                  <a:pt x="218" y="298"/>
                </a:lnTo>
                <a:lnTo>
                  <a:pt x="218" y="301"/>
                </a:lnTo>
                <a:lnTo>
                  <a:pt x="219" y="299"/>
                </a:lnTo>
                <a:lnTo>
                  <a:pt x="219" y="296"/>
                </a:lnTo>
                <a:close/>
                <a:moveTo>
                  <a:pt x="32" y="175"/>
                </a:moveTo>
                <a:lnTo>
                  <a:pt x="32" y="175"/>
                </a:lnTo>
                <a:lnTo>
                  <a:pt x="35" y="173"/>
                </a:lnTo>
                <a:lnTo>
                  <a:pt x="35" y="172"/>
                </a:lnTo>
                <a:lnTo>
                  <a:pt x="32" y="175"/>
                </a:lnTo>
                <a:close/>
                <a:moveTo>
                  <a:pt x="175" y="255"/>
                </a:moveTo>
                <a:lnTo>
                  <a:pt x="175" y="255"/>
                </a:lnTo>
                <a:lnTo>
                  <a:pt x="175" y="258"/>
                </a:lnTo>
                <a:lnTo>
                  <a:pt x="178" y="258"/>
                </a:lnTo>
                <a:lnTo>
                  <a:pt x="177" y="257"/>
                </a:lnTo>
                <a:lnTo>
                  <a:pt x="177" y="255"/>
                </a:lnTo>
                <a:lnTo>
                  <a:pt x="175" y="255"/>
                </a:lnTo>
                <a:close/>
                <a:moveTo>
                  <a:pt x="390" y="394"/>
                </a:moveTo>
                <a:lnTo>
                  <a:pt x="390" y="394"/>
                </a:lnTo>
                <a:lnTo>
                  <a:pt x="385" y="400"/>
                </a:lnTo>
                <a:lnTo>
                  <a:pt x="387" y="400"/>
                </a:lnTo>
                <a:lnTo>
                  <a:pt x="390" y="394"/>
                </a:lnTo>
                <a:close/>
                <a:moveTo>
                  <a:pt x="322" y="14"/>
                </a:moveTo>
                <a:lnTo>
                  <a:pt x="322" y="14"/>
                </a:lnTo>
                <a:lnTo>
                  <a:pt x="325" y="17"/>
                </a:lnTo>
                <a:lnTo>
                  <a:pt x="328" y="20"/>
                </a:lnTo>
                <a:lnTo>
                  <a:pt x="325" y="15"/>
                </a:lnTo>
                <a:lnTo>
                  <a:pt x="322" y="14"/>
                </a:lnTo>
                <a:close/>
                <a:moveTo>
                  <a:pt x="215" y="222"/>
                </a:moveTo>
                <a:lnTo>
                  <a:pt x="215" y="222"/>
                </a:lnTo>
                <a:lnTo>
                  <a:pt x="215" y="216"/>
                </a:lnTo>
                <a:lnTo>
                  <a:pt x="215" y="219"/>
                </a:lnTo>
                <a:lnTo>
                  <a:pt x="215" y="222"/>
                </a:lnTo>
                <a:close/>
                <a:moveTo>
                  <a:pt x="188" y="279"/>
                </a:moveTo>
                <a:lnTo>
                  <a:pt x="188" y="279"/>
                </a:lnTo>
                <a:lnTo>
                  <a:pt x="188" y="274"/>
                </a:lnTo>
                <a:lnTo>
                  <a:pt x="186" y="274"/>
                </a:lnTo>
                <a:lnTo>
                  <a:pt x="188" y="279"/>
                </a:lnTo>
                <a:lnTo>
                  <a:pt x="188" y="280"/>
                </a:lnTo>
                <a:lnTo>
                  <a:pt x="188" y="279"/>
                </a:lnTo>
                <a:close/>
                <a:moveTo>
                  <a:pt x="76" y="228"/>
                </a:moveTo>
                <a:lnTo>
                  <a:pt x="76" y="228"/>
                </a:lnTo>
                <a:lnTo>
                  <a:pt x="78" y="230"/>
                </a:lnTo>
                <a:lnTo>
                  <a:pt x="79" y="227"/>
                </a:lnTo>
                <a:lnTo>
                  <a:pt x="78" y="225"/>
                </a:lnTo>
                <a:lnTo>
                  <a:pt x="76" y="228"/>
                </a:lnTo>
                <a:close/>
                <a:moveTo>
                  <a:pt x="43" y="367"/>
                </a:moveTo>
                <a:lnTo>
                  <a:pt x="43" y="367"/>
                </a:lnTo>
                <a:lnTo>
                  <a:pt x="41" y="364"/>
                </a:lnTo>
                <a:lnTo>
                  <a:pt x="38" y="359"/>
                </a:lnTo>
                <a:lnTo>
                  <a:pt x="43" y="367"/>
                </a:lnTo>
                <a:close/>
                <a:moveTo>
                  <a:pt x="149" y="276"/>
                </a:moveTo>
                <a:lnTo>
                  <a:pt x="149" y="276"/>
                </a:lnTo>
                <a:lnTo>
                  <a:pt x="149" y="268"/>
                </a:lnTo>
                <a:lnTo>
                  <a:pt x="149" y="276"/>
                </a:lnTo>
                <a:close/>
                <a:moveTo>
                  <a:pt x="399" y="389"/>
                </a:moveTo>
                <a:lnTo>
                  <a:pt x="399" y="389"/>
                </a:lnTo>
                <a:lnTo>
                  <a:pt x="395" y="396"/>
                </a:lnTo>
                <a:lnTo>
                  <a:pt x="398" y="392"/>
                </a:lnTo>
                <a:lnTo>
                  <a:pt x="399" y="389"/>
                </a:lnTo>
                <a:close/>
                <a:moveTo>
                  <a:pt x="216" y="80"/>
                </a:moveTo>
                <a:lnTo>
                  <a:pt x="216" y="80"/>
                </a:lnTo>
                <a:lnTo>
                  <a:pt x="221" y="82"/>
                </a:lnTo>
                <a:lnTo>
                  <a:pt x="224" y="82"/>
                </a:lnTo>
                <a:lnTo>
                  <a:pt x="221" y="80"/>
                </a:lnTo>
                <a:lnTo>
                  <a:pt x="216" y="80"/>
                </a:lnTo>
                <a:close/>
                <a:moveTo>
                  <a:pt x="19" y="375"/>
                </a:moveTo>
                <a:lnTo>
                  <a:pt x="19" y="375"/>
                </a:lnTo>
                <a:lnTo>
                  <a:pt x="19" y="372"/>
                </a:lnTo>
                <a:lnTo>
                  <a:pt x="18" y="369"/>
                </a:lnTo>
                <a:lnTo>
                  <a:pt x="19" y="372"/>
                </a:lnTo>
                <a:lnTo>
                  <a:pt x="19" y="375"/>
                </a:lnTo>
                <a:close/>
                <a:moveTo>
                  <a:pt x="22" y="146"/>
                </a:moveTo>
                <a:lnTo>
                  <a:pt x="22" y="146"/>
                </a:lnTo>
                <a:lnTo>
                  <a:pt x="21" y="146"/>
                </a:lnTo>
                <a:lnTo>
                  <a:pt x="21" y="149"/>
                </a:lnTo>
                <a:lnTo>
                  <a:pt x="22" y="146"/>
                </a:lnTo>
                <a:close/>
                <a:moveTo>
                  <a:pt x="316" y="273"/>
                </a:moveTo>
                <a:lnTo>
                  <a:pt x="316" y="273"/>
                </a:lnTo>
                <a:lnTo>
                  <a:pt x="316" y="269"/>
                </a:lnTo>
                <a:lnTo>
                  <a:pt x="314" y="265"/>
                </a:lnTo>
                <a:lnTo>
                  <a:pt x="316" y="273"/>
                </a:lnTo>
                <a:close/>
                <a:moveTo>
                  <a:pt x="122" y="402"/>
                </a:moveTo>
                <a:lnTo>
                  <a:pt x="122" y="402"/>
                </a:lnTo>
                <a:lnTo>
                  <a:pt x="120" y="403"/>
                </a:lnTo>
                <a:lnTo>
                  <a:pt x="122" y="403"/>
                </a:lnTo>
                <a:lnTo>
                  <a:pt x="122" y="402"/>
                </a:lnTo>
                <a:close/>
                <a:moveTo>
                  <a:pt x="243" y="246"/>
                </a:moveTo>
                <a:lnTo>
                  <a:pt x="243" y="246"/>
                </a:lnTo>
                <a:lnTo>
                  <a:pt x="242" y="247"/>
                </a:lnTo>
                <a:lnTo>
                  <a:pt x="243" y="250"/>
                </a:lnTo>
                <a:lnTo>
                  <a:pt x="243" y="246"/>
                </a:lnTo>
                <a:close/>
                <a:moveTo>
                  <a:pt x="272" y="124"/>
                </a:moveTo>
                <a:lnTo>
                  <a:pt x="272" y="124"/>
                </a:lnTo>
                <a:lnTo>
                  <a:pt x="270" y="116"/>
                </a:lnTo>
                <a:lnTo>
                  <a:pt x="272" y="124"/>
                </a:lnTo>
                <a:close/>
                <a:moveTo>
                  <a:pt x="374" y="407"/>
                </a:moveTo>
                <a:lnTo>
                  <a:pt x="374" y="407"/>
                </a:lnTo>
                <a:lnTo>
                  <a:pt x="369" y="410"/>
                </a:lnTo>
                <a:lnTo>
                  <a:pt x="374" y="408"/>
                </a:lnTo>
                <a:lnTo>
                  <a:pt x="374" y="407"/>
                </a:lnTo>
                <a:close/>
                <a:moveTo>
                  <a:pt x="134" y="410"/>
                </a:moveTo>
                <a:lnTo>
                  <a:pt x="134" y="410"/>
                </a:lnTo>
                <a:lnTo>
                  <a:pt x="136" y="407"/>
                </a:lnTo>
                <a:lnTo>
                  <a:pt x="133" y="408"/>
                </a:lnTo>
                <a:lnTo>
                  <a:pt x="134" y="410"/>
                </a:lnTo>
                <a:close/>
                <a:moveTo>
                  <a:pt x="44" y="115"/>
                </a:moveTo>
                <a:lnTo>
                  <a:pt x="44" y="115"/>
                </a:lnTo>
                <a:lnTo>
                  <a:pt x="44" y="116"/>
                </a:lnTo>
                <a:lnTo>
                  <a:pt x="46" y="113"/>
                </a:lnTo>
                <a:lnTo>
                  <a:pt x="44" y="115"/>
                </a:lnTo>
                <a:close/>
                <a:moveTo>
                  <a:pt x="197" y="86"/>
                </a:moveTo>
                <a:lnTo>
                  <a:pt x="197" y="86"/>
                </a:lnTo>
                <a:lnTo>
                  <a:pt x="193" y="85"/>
                </a:lnTo>
                <a:lnTo>
                  <a:pt x="193" y="86"/>
                </a:lnTo>
                <a:lnTo>
                  <a:pt x="194" y="86"/>
                </a:lnTo>
                <a:lnTo>
                  <a:pt x="197" y="86"/>
                </a:lnTo>
                <a:close/>
                <a:moveTo>
                  <a:pt x="248" y="411"/>
                </a:moveTo>
                <a:lnTo>
                  <a:pt x="248" y="411"/>
                </a:lnTo>
                <a:lnTo>
                  <a:pt x="246" y="408"/>
                </a:lnTo>
                <a:lnTo>
                  <a:pt x="246" y="410"/>
                </a:lnTo>
                <a:lnTo>
                  <a:pt x="246" y="411"/>
                </a:lnTo>
                <a:lnTo>
                  <a:pt x="248" y="411"/>
                </a:lnTo>
                <a:close/>
                <a:moveTo>
                  <a:pt x="251" y="257"/>
                </a:moveTo>
                <a:lnTo>
                  <a:pt x="251" y="257"/>
                </a:lnTo>
                <a:lnTo>
                  <a:pt x="248" y="257"/>
                </a:lnTo>
                <a:lnTo>
                  <a:pt x="248" y="260"/>
                </a:lnTo>
                <a:lnTo>
                  <a:pt x="249" y="258"/>
                </a:lnTo>
                <a:lnTo>
                  <a:pt x="251" y="257"/>
                </a:lnTo>
                <a:close/>
                <a:moveTo>
                  <a:pt x="16" y="102"/>
                </a:moveTo>
                <a:lnTo>
                  <a:pt x="16" y="102"/>
                </a:lnTo>
                <a:lnTo>
                  <a:pt x="18" y="102"/>
                </a:lnTo>
                <a:lnTo>
                  <a:pt x="18" y="101"/>
                </a:lnTo>
                <a:lnTo>
                  <a:pt x="16" y="101"/>
                </a:lnTo>
                <a:lnTo>
                  <a:pt x="16" y="102"/>
                </a:lnTo>
                <a:close/>
                <a:moveTo>
                  <a:pt x="385" y="104"/>
                </a:moveTo>
                <a:lnTo>
                  <a:pt x="385" y="104"/>
                </a:lnTo>
                <a:lnTo>
                  <a:pt x="384" y="101"/>
                </a:lnTo>
                <a:lnTo>
                  <a:pt x="382" y="104"/>
                </a:lnTo>
                <a:lnTo>
                  <a:pt x="385" y="104"/>
                </a:lnTo>
                <a:close/>
                <a:moveTo>
                  <a:pt x="147" y="397"/>
                </a:moveTo>
                <a:lnTo>
                  <a:pt x="147" y="397"/>
                </a:lnTo>
                <a:lnTo>
                  <a:pt x="150" y="397"/>
                </a:lnTo>
                <a:lnTo>
                  <a:pt x="149" y="394"/>
                </a:lnTo>
                <a:lnTo>
                  <a:pt x="147" y="397"/>
                </a:lnTo>
                <a:close/>
                <a:moveTo>
                  <a:pt x="81" y="392"/>
                </a:moveTo>
                <a:lnTo>
                  <a:pt x="81" y="392"/>
                </a:lnTo>
                <a:lnTo>
                  <a:pt x="81" y="396"/>
                </a:lnTo>
                <a:lnTo>
                  <a:pt x="82" y="396"/>
                </a:lnTo>
                <a:lnTo>
                  <a:pt x="81" y="392"/>
                </a:lnTo>
                <a:close/>
                <a:moveTo>
                  <a:pt x="322" y="154"/>
                </a:moveTo>
                <a:lnTo>
                  <a:pt x="322" y="154"/>
                </a:lnTo>
                <a:lnTo>
                  <a:pt x="324" y="154"/>
                </a:lnTo>
                <a:lnTo>
                  <a:pt x="325" y="154"/>
                </a:lnTo>
                <a:lnTo>
                  <a:pt x="325" y="153"/>
                </a:lnTo>
                <a:lnTo>
                  <a:pt x="322" y="154"/>
                </a:lnTo>
                <a:close/>
                <a:moveTo>
                  <a:pt x="188" y="284"/>
                </a:moveTo>
                <a:lnTo>
                  <a:pt x="188" y="284"/>
                </a:lnTo>
                <a:lnTo>
                  <a:pt x="188" y="285"/>
                </a:lnTo>
                <a:lnTo>
                  <a:pt x="190" y="287"/>
                </a:lnTo>
                <a:lnTo>
                  <a:pt x="190" y="284"/>
                </a:lnTo>
                <a:lnTo>
                  <a:pt x="188" y="284"/>
                </a:lnTo>
                <a:close/>
                <a:moveTo>
                  <a:pt x="22" y="112"/>
                </a:moveTo>
                <a:lnTo>
                  <a:pt x="22" y="112"/>
                </a:lnTo>
                <a:lnTo>
                  <a:pt x="22" y="108"/>
                </a:lnTo>
                <a:lnTo>
                  <a:pt x="22" y="105"/>
                </a:lnTo>
                <a:lnTo>
                  <a:pt x="21" y="110"/>
                </a:lnTo>
                <a:lnTo>
                  <a:pt x="22" y="112"/>
                </a:lnTo>
                <a:close/>
                <a:moveTo>
                  <a:pt x="142" y="408"/>
                </a:moveTo>
                <a:lnTo>
                  <a:pt x="142" y="408"/>
                </a:lnTo>
                <a:lnTo>
                  <a:pt x="141" y="408"/>
                </a:lnTo>
                <a:lnTo>
                  <a:pt x="139" y="410"/>
                </a:lnTo>
                <a:lnTo>
                  <a:pt x="142" y="408"/>
                </a:lnTo>
                <a:close/>
                <a:moveTo>
                  <a:pt x="254" y="257"/>
                </a:moveTo>
                <a:lnTo>
                  <a:pt x="254" y="257"/>
                </a:lnTo>
                <a:lnTo>
                  <a:pt x="254" y="258"/>
                </a:lnTo>
                <a:lnTo>
                  <a:pt x="257" y="258"/>
                </a:lnTo>
                <a:lnTo>
                  <a:pt x="256" y="257"/>
                </a:lnTo>
                <a:lnTo>
                  <a:pt x="254" y="257"/>
                </a:lnTo>
                <a:close/>
                <a:moveTo>
                  <a:pt x="382" y="301"/>
                </a:moveTo>
                <a:lnTo>
                  <a:pt x="382" y="301"/>
                </a:lnTo>
                <a:lnTo>
                  <a:pt x="384" y="296"/>
                </a:lnTo>
                <a:lnTo>
                  <a:pt x="382" y="298"/>
                </a:lnTo>
                <a:lnTo>
                  <a:pt x="382" y="301"/>
                </a:lnTo>
                <a:close/>
                <a:moveTo>
                  <a:pt x="361" y="317"/>
                </a:moveTo>
                <a:lnTo>
                  <a:pt x="361" y="317"/>
                </a:lnTo>
                <a:lnTo>
                  <a:pt x="360" y="315"/>
                </a:lnTo>
                <a:lnTo>
                  <a:pt x="358" y="318"/>
                </a:lnTo>
                <a:lnTo>
                  <a:pt x="358" y="320"/>
                </a:lnTo>
                <a:lnTo>
                  <a:pt x="361" y="317"/>
                </a:lnTo>
                <a:close/>
                <a:moveTo>
                  <a:pt x="380" y="167"/>
                </a:moveTo>
                <a:lnTo>
                  <a:pt x="380" y="167"/>
                </a:lnTo>
                <a:lnTo>
                  <a:pt x="384" y="168"/>
                </a:lnTo>
                <a:lnTo>
                  <a:pt x="384" y="165"/>
                </a:lnTo>
                <a:lnTo>
                  <a:pt x="380" y="167"/>
                </a:lnTo>
                <a:close/>
                <a:moveTo>
                  <a:pt x="256" y="273"/>
                </a:moveTo>
                <a:lnTo>
                  <a:pt x="256" y="273"/>
                </a:lnTo>
                <a:lnTo>
                  <a:pt x="251" y="273"/>
                </a:lnTo>
                <a:lnTo>
                  <a:pt x="251" y="274"/>
                </a:lnTo>
                <a:lnTo>
                  <a:pt x="256" y="273"/>
                </a:lnTo>
                <a:close/>
                <a:moveTo>
                  <a:pt x="142" y="252"/>
                </a:moveTo>
                <a:lnTo>
                  <a:pt x="142" y="252"/>
                </a:lnTo>
                <a:lnTo>
                  <a:pt x="145" y="252"/>
                </a:lnTo>
                <a:lnTo>
                  <a:pt x="145" y="250"/>
                </a:lnTo>
                <a:lnTo>
                  <a:pt x="144" y="250"/>
                </a:lnTo>
                <a:lnTo>
                  <a:pt x="142" y="252"/>
                </a:lnTo>
                <a:close/>
                <a:moveTo>
                  <a:pt x="169" y="255"/>
                </a:moveTo>
                <a:lnTo>
                  <a:pt x="169" y="255"/>
                </a:lnTo>
                <a:lnTo>
                  <a:pt x="171" y="257"/>
                </a:lnTo>
                <a:lnTo>
                  <a:pt x="172" y="257"/>
                </a:lnTo>
                <a:lnTo>
                  <a:pt x="171" y="255"/>
                </a:lnTo>
                <a:lnTo>
                  <a:pt x="169" y="255"/>
                </a:lnTo>
                <a:close/>
                <a:moveTo>
                  <a:pt x="78" y="175"/>
                </a:moveTo>
                <a:lnTo>
                  <a:pt x="78" y="175"/>
                </a:lnTo>
                <a:lnTo>
                  <a:pt x="79" y="175"/>
                </a:lnTo>
                <a:lnTo>
                  <a:pt x="79" y="172"/>
                </a:lnTo>
                <a:lnTo>
                  <a:pt x="79" y="170"/>
                </a:lnTo>
                <a:lnTo>
                  <a:pt x="78" y="175"/>
                </a:lnTo>
                <a:close/>
                <a:moveTo>
                  <a:pt x="391" y="131"/>
                </a:moveTo>
                <a:lnTo>
                  <a:pt x="391" y="131"/>
                </a:lnTo>
                <a:lnTo>
                  <a:pt x="393" y="127"/>
                </a:lnTo>
                <a:lnTo>
                  <a:pt x="393" y="126"/>
                </a:lnTo>
                <a:lnTo>
                  <a:pt x="391" y="127"/>
                </a:lnTo>
                <a:lnTo>
                  <a:pt x="391" y="131"/>
                </a:lnTo>
                <a:close/>
                <a:moveTo>
                  <a:pt x="178" y="410"/>
                </a:moveTo>
                <a:lnTo>
                  <a:pt x="178" y="410"/>
                </a:lnTo>
                <a:lnTo>
                  <a:pt x="178" y="413"/>
                </a:lnTo>
                <a:lnTo>
                  <a:pt x="180" y="413"/>
                </a:lnTo>
                <a:lnTo>
                  <a:pt x="178" y="410"/>
                </a:lnTo>
                <a:close/>
                <a:moveTo>
                  <a:pt x="238" y="250"/>
                </a:moveTo>
                <a:lnTo>
                  <a:pt x="238" y="250"/>
                </a:lnTo>
                <a:lnTo>
                  <a:pt x="238" y="247"/>
                </a:lnTo>
                <a:lnTo>
                  <a:pt x="237" y="250"/>
                </a:lnTo>
                <a:lnTo>
                  <a:pt x="238" y="250"/>
                </a:lnTo>
                <a:close/>
                <a:moveTo>
                  <a:pt x="332" y="36"/>
                </a:moveTo>
                <a:lnTo>
                  <a:pt x="332" y="36"/>
                </a:lnTo>
                <a:lnTo>
                  <a:pt x="330" y="33"/>
                </a:lnTo>
                <a:lnTo>
                  <a:pt x="328" y="31"/>
                </a:lnTo>
                <a:lnTo>
                  <a:pt x="332" y="36"/>
                </a:lnTo>
                <a:close/>
                <a:moveTo>
                  <a:pt x="278" y="302"/>
                </a:moveTo>
                <a:lnTo>
                  <a:pt x="278" y="302"/>
                </a:lnTo>
                <a:lnTo>
                  <a:pt x="284" y="302"/>
                </a:lnTo>
                <a:lnTo>
                  <a:pt x="279" y="302"/>
                </a:lnTo>
                <a:lnTo>
                  <a:pt x="278" y="302"/>
                </a:lnTo>
                <a:close/>
                <a:moveTo>
                  <a:pt x="76" y="94"/>
                </a:moveTo>
                <a:lnTo>
                  <a:pt x="76" y="94"/>
                </a:lnTo>
                <a:lnTo>
                  <a:pt x="76" y="93"/>
                </a:lnTo>
                <a:lnTo>
                  <a:pt x="76" y="91"/>
                </a:lnTo>
                <a:lnTo>
                  <a:pt x="74" y="91"/>
                </a:lnTo>
                <a:lnTo>
                  <a:pt x="76" y="94"/>
                </a:lnTo>
                <a:close/>
                <a:moveTo>
                  <a:pt x="216" y="413"/>
                </a:moveTo>
                <a:lnTo>
                  <a:pt x="216" y="413"/>
                </a:lnTo>
                <a:lnTo>
                  <a:pt x="218" y="413"/>
                </a:lnTo>
                <a:lnTo>
                  <a:pt x="221" y="413"/>
                </a:lnTo>
                <a:lnTo>
                  <a:pt x="216" y="411"/>
                </a:lnTo>
                <a:lnTo>
                  <a:pt x="216" y="413"/>
                </a:lnTo>
                <a:close/>
                <a:moveTo>
                  <a:pt x="149" y="306"/>
                </a:moveTo>
                <a:lnTo>
                  <a:pt x="149" y="306"/>
                </a:lnTo>
                <a:lnTo>
                  <a:pt x="149" y="307"/>
                </a:lnTo>
                <a:lnTo>
                  <a:pt x="155" y="307"/>
                </a:lnTo>
                <a:lnTo>
                  <a:pt x="155" y="306"/>
                </a:lnTo>
                <a:lnTo>
                  <a:pt x="149" y="306"/>
                </a:lnTo>
                <a:close/>
                <a:moveTo>
                  <a:pt x="352" y="142"/>
                </a:moveTo>
                <a:lnTo>
                  <a:pt x="352" y="142"/>
                </a:lnTo>
                <a:lnTo>
                  <a:pt x="354" y="142"/>
                </a:lnTo>
                <a:lnTo>
                  <a:pt x="355" y="140"/>
                </a:lnTo>
                <a:lnTo>
                  <a:pt x="354" y="138"/>
                </a:lnTo>
                <a:lnTo>
                  <a:pt x="352" y="142"/>
                </a:lnTo>
                <a:close/>
                <a:moveTo>
                  <a:pt x="52" y="96"/>
                </a:moveTo>
                <a:lnTo>
                  <a:pt x="52" y="96"/>
                </a:lnTo>
                <a:lnTo>
                  <a:pt x="51" y="96"/>
                </a:lnTo>
                <a:lnTo>
                  <a:pt x="52" y="99"/>
                </a:lnTo>
                <a:lnTo>
                  <a:pt x="52" y="96"/>
                </a:lnTo>
                <a:close/>
                <a:moveTo>
                  <a:pt x="376" y="261"/>
                </a:moveTo>
                <a:lnTo>
                  <a:pt x="376" y="261"/>
                </a:lnTo>
                <a:lnTo>
                  <a:pt x="374" y="265"/>
                </a:lnTo>
                <a:lnTo>
                  <a:pt x="376" y="263"/>
                </a:lnTo>
                <a:lnTo>
                  <a:pt x="376" y="261"/>
                </a:lnTo>
                <a:close/>
                <a:moveTo>
                  <a:pt x="63" y="31"/>
                </a:moveTo>
                <a:lnTo>
                  <a:pt x="63" y="31"/>
                </a:lnTo>
                <a:lnTo>
                  <a:pt x="65" y="26"/>
                </a:lnTo>
                <a:lnTo>
                  <a:pt x="63" y="28"/>
                </a:lnTo>
                <a:lnTo>
                  <a:pt x="63" y="31"/>
                </a:lnTo>
                <a:close/>
                <a:moveTo>
                  <a:pt x="145" y="127"/>
                </a:moveTo>
                <a:lnTo>
                  <a:pt x="145" y="127"/>
                </a:lnTo>
                <a:lnTo>
                  <a:pt x="145" y="124"/>
                </a:lnTo>
                <a:lnTo>
                  <a:pt x="144" y="124"/>
                </a:lnTo>
                <a:lnTo>
                  <a:pt x="145" y="127"/>
                </a:lnTo>
                <a:close/>
                <a:moveTo>
                  <a:pt x="346" y="337"/>
                </a:moveTo>
                <a:lnTo>
                  <a:pt x="346" y="337"/>
                </a:lnTo>
                <a:lnTo>
                  <a:pt x="344" y="336"/>
                </a:lnTo>
                <a:lnTo>
                  <a:pt x="344" y="339"/>
                </a:lnTo>
                <a:lnTo>
                  <a:pt x="346" y="337"/>
                </a:lnTo>
                <a:close/>
                <a:moveTo>
                  <a:pt x="286" y="260"/>
                </a:moveTo>
                <a:lnTo>
                  <a:pt x="286" y="260"/>
                </a:lnTo>
                <a:lnTo>
                  <a:pt x="286" y="261"/>
                </a:lnTo>
                <a:lnTo>
                  <a:pt x="287" y="261"/>
                </a:lnTo>
                <a:lnTo>
                  <a:pt x="287" y="260"/>
                </a:lnTo>
                <a:lnTo>
                  <a:pt x="286" y="260"/>
                </a:lnTo>
                <a:close/>
                <a:moveTo>
                  <a:pt x="90" y="273"/>
                </a:moveTo>
                <a:lnTo>
                  <a:pt x="90" y="273"/>
                </a:lnTo>
                <a:lnTo>
                  <a:pt x="92" y="274"/>
                </a:lnTo>
                <a:lnTo>
                  <a:pt x="93" y="271"/>
                </a:lnTo>
                <a:lnTo>
                  <a:pt x="90" y="273"/>
                </a:lnTo>
                <a:close/>
                <a:moveTo>
                  <a:pt x="273" y="140"/>
                </a:moveTo>
                <a:lnTo>
                  <a:pt x="273" y="140"/>
                </a:lnTo>
                <a:lnTo>
                  <a:pt x="275" y="143"/>
                </a:lnTo>
                <a:lnTo>
                  <a:pt x="275" y="142"/>
                </a:lnTo>
                <a:lnTo>
                  <a:pt x="273" y="140"/>
                </a:lnTo>
                <a:close/>
                <a:moveTo>
                  <a:pt x="283" y="269"/>
                </a:moveTo>
                <a:lnTo>
                  <a:pt x="283" y="269"/>
                </a:lnTo>
                <a:lnTo>
                  <a:pt x="284" y="269"/>
                </a:lnTo>
                <a:lnTo>
                  <a:pt x="283" y="266"/>
                </a:lnTo>
                <a:lnTo>
                  <a:pt x="283" y="268"/>
                </a:lnTo>
                <a:lnTo>
                  <a:pt x="283" y="269"/>
                </a:lnTo>
                <a:close/>
                <a:moveTo>
                  <a:pt x="338" y="74"/>
                </a:moveTo>
                <a:lnTo>
                  <a:pt x="338" y="74"/>
                </a:lnTo>
                <a:lnTo>
                  <a:pt x="338" y="77"/>
                </a:lnTo>
                <a:lnTo>
                  <a:pt x="339" y="75"/>
                </a:lnTo>
                <a:lnTo>
                  <a:pt x="338" y="74"/>
                </a:lnTo>
                <a:close/>
                <a:moveTo>
                  <a:pt x="339" y="200"/>
                </a:moveTo>
                <a:lnTo>
                  <a:pt x="339" y="200"/>
                </a:lnTo>
                <a:lnTo>
                  <a:pt x="338" y="200"/>
                </a:lnTo>
                <a:lnTo>
                  <a:pt x="338" y="202"/>
                </a:lnTo>
                <a:lnTo>
                  <a:pt x="336" y="202"/>
                </a:lnTo>
                <a:lnTo>
                  <a:pt x="338" y="202"/>
                </a:lnTo>
                <a:lnTo>
                  <a:pt x="339" y="200"/>
                </a:lnTo>
                <a:close/>
                <a:moveTo>
                  <a:pt x="287" y="265"/>
                </a:moveTo>
                <a:lnTo>
                  <a:pt x="287" y="265"/>
                </a:lnTo>
                <a:lnTo>
                  <a:pt x="287" y="269"/>
                </a:lnTo>
                <a:lnTo>
                  <a:pt x="287" y="266"/>
                </a:lnTo>
                <a:lnTo>
                  <a:pt x="287" y="265"/>
                </a:lnTo>
                <a:close/>
                <a:moveTo>
                  <a:pt x="142" y="257"/>
                </a:moveTo>
                <a:lnTo>
                  <a:pt x="142" y="257"/>
                </a:lnTo>
                <a:lnTo>
                  <a:pt x="142" y="258"/>
                </a:lnTo>
                <a:lnTo>
                  <a:pt x="145" y="258"/>
                </a:lnTo>
                <a:lnTo>
                  <a:pt x="142" y="257"/>
                </a:lnTo>
                <a:close/>
                <a:moveTo>
                  <a:pt x="155" y="403"/>
                </a:moveTo>
                <a:lnTo>
                  <a:pt x="155" y="403"/>
                </a:lnTo>
                <a:lnTo>
                  <a:pt x="158" y="403"/>
                </a:lnTo>
                <a:lnTo>
                  <a:pt x="156" y="402"/>
                </a:lnTo>
                <a:lnTo>
                  <a:pt x="155" y="403"/>
                </a:lnTo>
                <a:close/>
                <a:moveTo>
                  <a:pt x="183" y="241"/>
                </a:moveTo>
                <a:lnTo>
                  <a:pt x="183" y="241"/>
                </a:lnTo>
                <a:lnTo>
                  <a:pt x="186" y="241"/>
                </a:lnTo>
                <a:lnTo>
                  <a:pt x="186" y="239"/>
                </a:lnTo>
                <a:lnTo>
                  <a:pt x="183" y="239"/>
                </a:lnTo>
                <a:lnTo>
                  <a:pt x="183" y="241"/>
                </a:lnTo>
                <a:close/>
                <a:moveTo>
                  <a:pt x="272" y="157"/>
                </a:moveTo>
                <a:lnTo>
                  <a:pt x="272" y="157"/>
                </a:lnTo>
                <a:lnTo>
                  <a:pt x="273" y="159"/>
                </a:lnTo>
                <a:lnTo>
                  <a:pt x="275" y="159"/>
                </a:lnTo>
                <a:lnTo>
                  <a:pt x="272" y="157"/>
                </a:lnTo>
                <a:close/>
                <a:moveTo>
                  <a:pt x="382" y="140"/>
                </a:moveTo>
                <a:lnTo>
                  <a:pt x="382" y="140"/>
                </a:lnTo>
                <a:lnTo>
                  <a:pt x="382" y="143"/>
                </a:lnTo>
                <a:lnTo>
                  <a:pt x="384" y="142"/>
                </a:lnTo>
                <a:lnTo>
                  <a:pt x="382" y="140"/>
                </a:lnTo>
                <a:close/>
                <a:moveTo>
                  <a:pt x="190" y="295"/>
                </a:moveTo>
                <a:lnTo>
                  <a:pt x="190" y="295"/>
                </a:lnTo>
                <a:lnTo>
                  <a:pt x="191" y="298"/>
                </a:lnTo>
                <a:lnTo>
                  <a:pt x="193" y="298"/>
                </a:lnTo>
                <a:lnTo>
                  <a:pt x="191" y="295"/>
                </a:lnTo>
                <a:lnTo>
                  <a:pt x="190" y="295"/>
                </a:lnTo>
                <a:close/>
                <a:moveTo>
                  <a:pt x="371" y="328"/>
                </a:moveTo>
                <a:lnTo>
                  <a:pt x="371" y="328"/>
                </a:lnTo>
                <a:lnTo>
                  <a:pt x="369" y="331"/>
                </a:lnTo>
                <a:lnTo>
                  <a:pt x="371" y="329"/>
                </a:lnTo>
                <a:lnTo>
                  <a:pt x="371" y="328"/>
                </a:lnTo>
                <a:close/>
                <a:moveTo>
                  <a:pt x="276" y="238"/>
                </a:moveTo>
                <a:lnTo>
                  <a:pt x="276" y="238"/>
                </a:lnTo>
                <a:lnTo>
                  <a:pt x="275" y="238"/>
                </a:lnTo>
                <a:lnTo>
                  <a:pt x="272" y="238"/>
                </a:lnTo>
                <a:lnTo>
                  <a:pt x="276" y="238"/>
                </a:lnTo>
                <a:close/>
                <a:moveTo>
                  <a:pt x="316" y="299"/>
                </a:moveTo>
                <a:lnTo>
                  <a:pt x="316" y="299"/>
                </a:lnTo>
                <a:lnTo>
                  <a:pt x="316" y="301"/>
                </a:lnTo>
                <a:lnTo>
                  <a:pt x="317" y="301"/>
                </a:lnTo>
                <a:lnTo>
                  <a:pt x="316" y="299"/>
                </a:lnTo>
                <a:close/>
                <a:moveTo>
                  <a:pt x="365" y="90"/>
                </a:moveTo>
                <a:lnTo>
                  <a:pt x="365" y="90"/>
                </a:lnTo>
                <a:lnTo>
                  <a:pt x="368" y="88"/>
                </a:lnTo>
                <a:lnTo>
                  <a:pt x="366" y="88"/>
                </a:lnTo>
                <a:lnTo>
                  <a:pt x="365" y="90"/>
                </a:lnTo>
                <a:close/>
                <a:moveTo>
                  <a:pt x="262" y="284"/>
                </a:moveTo>
                <a:lnTo>
                  <a:pt x="262" y="284"/>
                </a:lnTo>
                <a:lnTo>
                  <a:pt x="262" y="282"/>
                </a:lnTo>
                <a:lnTo>
                  <a:pt x="261" y="282"/>
                </a:lnTo>
                <a:lnTo>
                  <a:pt x="259" y="282"/>
                </a:lnTo>
                <a:lnTo>
                  <a:pt x="262" y="284"/>
                </a:lnTo>
                <a:close/>
                <a:moveTo>
                  <a:pt x="344" y="255"/>
                </a:moveTo>
                <a:lnTo>
                  <a:pt x="344" y="255"/>
                </a:lnTo>
                <a:lnTo>
                  <a:pt x="344" y="258"/>
                </a:lnTo>
                <a:lnTo>
                  <a:pt x="344" y="257"/>
                </a:lnTo>
                <a:lnTo>
                  <a:pt x="344" y="255"/>
                </a:lnTo>
                <a:close/>
                <a:moveTo>
                  <a:pt x="283" y="260"/>
                </a:moveTo>
                <a:lnTo>
                  <a:pt x="283" y="260"/>
                </a:lnTo>
                <a:lnTo>
                  <a:pt x="281" y="260"/>
                </a:lnTo>
                <a:lnTo>
                  <a:pt x="283" y="263"/>
                </a:lnTo>
                <a:lnTo>
                  <a:pt x="283" y="261"/>
                </a:lnTo>
                <a:lnTo>
                  <a:pt x="283" y="260"/>
                </a:lnTo>
                <a:close/>
                <a:moveTo>
                  <a:pt x="339" y="241"/>
                </a:moveTo>
                <a:lnTo>
                  <a:pt x="339" y="241"/>
                </a:lnTo>
                <a:lnTo>
                  <a:pt x="338" y="243"/>
                </a:lnTo>
                <a:lnTo>
                  <a:pt x="339" y="244"/>
                </a:lnTo>
                <a:lnTo>
                  <a:pt x="339" y="241"/>
                </a:lnTo>
                <a:close/>
                <a:moveTo>
                  <a:pt x="227" y="116"/>
                </a:moveTo>
                <a:lnTo>
                  <a:pt x="227" y="116"/>
                </a:lnTo>
                <a:lnTo>
                  <a:pt x="227" y="118"/>
                </a:lnTo>
                <a:lnTo>
                  <a:pt x="229" y="120"/>
                </a:lnTo>
                <a:lnTo>
                  <a:pt x="227" y="116"/>
                </a:lnTo>
                <a:close/>
                <a:moveTo>
                  <a:pt x="204" y="247"/>
                </a:moveTo>
                <a:lnTo>
                  <a:pt x="204" y="247"/>
                </a:lnTo>
                <a:lnTo>
                  <a:pt x="204" y="249"/>
                </a:lnTo>
                <a:lnTo>
                  <a:pt x="204" y="250"/>
                </a:lnTo>
                <a:lnTo>
                  <a:pt x="204" y="247"/>
                </a:lnTo>
                <a:close/>
                <a:moveTo>
                  <a:pt x="243" y="238"/>
                </a:moveTo>
                <a:lnTo>
                  <a:pt x="243" y="238"/>
                </a:lnTo>
                <a:lnTo>
                  <a:pt x="242" y="239"/>
                </a:lnTo>
                <a:lnTo>
                  <a:pt x="243" y="239"/>
                </a:lnTo>
                <a:lnTo>
                  <a:pt x="243" y="238"/>
                </a:lnTo>
                <a:close/>
                <a:moveTo>
                  <a:pt x="360" y="388"/>
                </a:moveTo>
                <a:lnTo>
                  <a:pt x="360" y="388"/>
                </a:lnTo>
                <a:lnTo>
                  <a:pt x="358" y="386"/>
                </a:lnTo>
                <a:lnTo>
                  <a:pt x="360" y="388"/>
                </a:lnTo>
                <a:close/>
                <a:moveTo>
                  <a:pt x="201" y="86"/>
                </a:moveTo>
                <a:lnTo>
                  <a:pt x="201" y="86"/>
                </a:lnTo>
                <a:lnTo>
                  <a:pt x="204" y="86"/>
                </a:lnTo>
                <a:lnTo>
                  <a:pt x="201" y="86"/>
                </a:lnTo>
                <a:close/>
                <a:moveTo>
                  <a:pt x="245" y="291"/>
                </a:moveTo>
                <a:lnTo>
                  <a:pt x="245" y="291"/>
                </a:lnTo>
                <a:lnTo>
                  <a:pt x="242" y="291"/>
                </a:lnTo>
                <a:lnTo>
                  <a:pt x="243" y="291"/>
                </a:lnTo>
                <a:lnTo>
                  <a:pt x="245" y="291"/>
                </a:lnTo>
                <a:close/>
                <a:moveTo>
                  <a:pt x="25" y="97"/>
                </a:moveTo>
                <a:lnTo>
                  <a:pt x="25" y="97"/>
                </a:lnTo>
                <a:lnTo>
                  <a:pt x="24" y="97"/>
                </a:lnTo>
                <a:lnTo>
                  <a:pt x="25" y="97"/>
                </a:lnTo>
                <a:close/>
                <a:moveTo>
                  <a:pt x="145" y="269"/>
                </a:moveTo>
                <a:lnTo>
                  <a:pt x="145" y="269"/>
                </a:lnTo>
                <a:lnTo>
                  <a:pt x="145" y="268"/>
                </a:lnTo>
                <a:lnTo>
                  <a:pt x="144" y="266"/>
                </a:lnTo>
                <a:lnTo>
                  <a:pt x="145" y="269"/>
                </a:lnTo>
                <a:close/>
                <a:moveTo>
                  <a:pt x="71" y="15"/>
                </a:moveTo>
                <a:lnTo>
                  <a:pt x="71" y="15"/>
                </a:lnTo>
                <a:lnTo>
                  <a:pt x="74" y="15"/>
                </a:lnTo>
                <a:lnTo>
                  <a:pt x="74" y="14"/>
                </a:lnTo>
                <a:lnTo>
                  <a:pt x="71" y="15"/>
                </a:lnTo>
                <a:close/>
                <a:moveTo>
                  <a:pt x="191" y="350"/>
                </a:moveTo>
                <a:lnTo>
                  <a:pt x="191" y="350"/>
                </a:lnTo>
                <a:lnTo>
                  <a:pt x="193" y="348"/>
                </a:lnTo>
                <a:lnTo>
                  <a:pt x="191" y="348"/>
                </a:lnTo>
                <a:lnTo>
                  <a:pt x="191" y="350"/>
                </a:lnTo>
                <a:close/>
                <a:moveTo>
                  <a:pt x="248" y="265"/>
                </a:moveTo>
                <a:lnTo>
                  <a:pt x="248" y="265"/>
                </a:lnTo>
                <a:lnTo>
                  <a:pt x="249" y="265"/>
                </a:lnTo>
                <a:lnTo>
                  <a:pt x="249" y="263"/>
                </a:lnTo>
                <a:lnTo>
                  <a:pt x="248" y="265"/>
                </a:lnTo>
                <a:close/>
                <a:moveTo>
                  <a:pt x="150" y="263"/>
                </a:moveTo>
                <a:lnTo>
                  <a:pt x="150" y="263"/>
                </a:lnTo>
                <a:lnTo>
                  <a:pt x="149" y="261"/>
                </a:lnTo>
                <a:lnTo>
                  <a:pt x="149" y="263"/>
                </a:lnTo>
                <a:lnTo>
                  <a:pt x="150" y="263"/>
                </a:lnTo>
                <a:close/>
                <a:moveTo>
                  <a:pt x="264" y="258"/>
                </a:moveTo>
                <a:lnTo>
                  <a:pt x="264" y="258"/>
                </a:lnTo>
                <a:lnTo>
                  <a:pt x="264" y="257"/>
                </a:lnTo>
                <a:lnTo>
                  <a:pt x="261" y="257"/>
                </a:lnTo>
                <a:lnTo>
                  <a:pt x="261" y="258"/>
                </a:lnTo>
                <a:lnTo>
                  <a:pt x="264" y="258"/>
                </a:lnTo>
                <a:close/>
                <a:moveTo>
                  <a:pt x="380" y="126"/>
                </a:moveTo>
                <a:lnTo>
                  <a:pt x="380" y="126"/>
                </a:lnTo>
                <a:lnTo>
                  <a:pt x="380" y="123"/>
                </a:lnTo>
                <a:lnTo>
                  <a:pt x="380" y="124"/>
                </a:lnTo>
                <a:lnTo>
                  <a:pt x="380" y="126"/>
                </a:lnTo>
                <a:close/>
                <a:moveTo>
                  <a:pt x="366" y="86"/>
                </a:moveTo>
                <a:lnTo>
                  <a:pt x="366" y="86"/>
                </a:lnTo>
                <a:lnTo>
                  <a:pt x="368" y="86"/>
                </a:lnTo>
                <a:lnTo>
                  <a:pt x="366" y="85"/>
                </a:lnTo>
                <a:lnTo>
                  <a:pt x="366" y="86"/>
                </a:lnTo>
                <a:close/>
                <a:moveTo>
                  <a:pt x="65" y="99"/>
                </a:moveTo>
                <a:lnTo>
                  <a:pt x="65" y="99"/>
                </a:lnTo>
                <a:lnTo>
                  <a:pt x="66" y="97"/>
                </a:lnTo>
                <a:lnTo>
                  <a:pt x="65" y="97"/>
                </a:lnTo>
                <a:lnTo>
                  <a:pt x="65" y="99"/>
                </a:lnTo>
                <a:close/>
                <a:moveTo>
                  <a:pt x="126" y="157"/>
                </a:moveTo>
                <a:lnTo>
                  <a:pt x="126" y="157"/>
                </a:lnTo>
                <a:lnTo>
                  <a:pt x="123" y="157"/>
                </a:lnTo>
                <a:lnTo>
                  <a:pt x="126" y="157"/>
                </a:lnTo>
                <a:close/>
                <a:moveTo>
                  <a:pt x="14" y="156"/>
                </a:moveTo>
                <a:lnTo>
                  <a:pt x="14" y="156"/>
                </a:lnTo>
                <a:lnTo>
                  <a:pt x="14" y="154"/>
                </a:lnTo>
                <a:lnTo>
                  <a:pt x="14" y="156"/>
                </a:lnTo>
                <a:close/>
                <a:moveTo>
                  <a:pt x="153" y="88"/>
                </a:moveTo>
                <a:lnTo>
                  <a:pt x="153" y="88"/>
                </a:lnTo>
                <a:lnTo>
                  <a:pt x="155" y="88"/>
                </a:lnTo>
                <a:lnTo>
                  <a:pt x="155" y="86"/>
                </a:lnTo>
                <a:lnTo>
                  <a:pt x="153" y="88"/>
                </a:lnTo>
                <a:close/>
                <a:moveTo>
                  <a:pt x="387" y="142"/>
                </a:moveTo>
                <a:lnTo>
                  <a:pt x="387" y="142"/>
                </a:lnTo>
                <a:lnTo>
                  <a:pt x="387" y="143"/>
                </a:lnTo>
                <a:lnTo>
                  <a:pt x="387" y="142"/>
                </a:lnTo>
                <a:close/>
                <a:moveTo>
                  <a:pt x="33" y="101"/>
                </a:moveTo>
                <a:lnTo>
                  <a:pt x="33" y="101"/>
                </a:lnTo>
                <a:lnTo>
                  <a:pt x="33" y="102"/>
                </a:lnTo>
                <a:lnTo>
                  <a:pt x="33" y="101"/>
                </a:lnTo>
                <a:close/>
                <a:moveTo>
                  <a:pt x="120" y="159"/>
                </a:moveTo>
                <a:lnTo>
                  <a:pt x="120" y="159"/>
                </a:lnTo>
                <a:lnTo>
                  <a:pt x="117" y="159"/>
                </a:lnTo>
                <a:lnTo>
                  <a:pt x="120" y="159"/>
                </a:lnTo>
                <a:close/>
                <a:moveTo>
                  <a:pt x="183" y="284"/>
                </a:moveTo>
                <a:lnTo>
                  <a:pt x="183" y="284"/>
                </a:lnTo>
                <a:lnTo>
                  <a:pt x="183" y="285"/>
                </a:lnTo>
                <a:lnTo>
                  <a:pt x="183" y="284"/>
                </a:lnTo>
                <a:close/>
                <a:moveTo>
                  <a:pt x="190" y="222"/>
                </a:moveTo>
                <a:lnTo>
                  <a:pt x="190" y="222"/>
                </a:lnTo>
                <a:lnTo>
                  <a:pt x="190" y="220"/>
                </a:lnTo>
                <a:lnTo>
                  <a:pt x="190" y="222"/>
                </a:lnTo>
                <a:close/>
                <a:moveTo>
                  <a:pt x="21" y="164"/>
                </a:moveTo>
                <a:lnTo>
                  <a:pt x="21" y="164"/>
                </a:lnTo>
                <a:lnTo>
                  <a:pt x="21" y="165"/>
                </a:lnTo>
                <a:lnTo>
                  <a:pt x="21" y="164"/>
                </a:lnTo>
                <a:close/>
                <a:moveTo>
                  <a:pt x="197" y="279"/>
                </a:moveTo>
                <a:lnTo>
                  <a:pt x="197" y="279"/>
                </a:lnTo>
                <a:lnTo>
                  <a:pt x="199" y="279"/>
                </a:lnTo>
                <a:lnTo>
                  <a:pt x="197" y="276"/>
                </a:lnTo>
                <a:lnTo>
                  <a:pt x="197" y="279"/>
                </a:lnTo>
                <a:close/>
                <a:moveTo>
                  <a:pt x="19" y="310"/>
                </a:moveTo>
                <a:lnTo>
                  <a:pt x="19" y="310"/>
                </a:lnTo>
                <a:lnTo>
                  <a:pt x="18" y="310"/>
                </a:lnTo>
                <a:lnTo>
                  <a:pt x="18" y="312"/>
                </a:lnTo>
                <a:lnTo>
                  <a:pt x="19" y="310"/>
                </a:lnTo>
                <a:close/>
                <a:moveTo>
                  <a:pt x="361" y="88"/>
                </a:moveTo>
                <a:lnTo>
                  <a:pt x="361" y="88"/>
                </a:lnTo>
                <a:lnTo>
                  <a:pt x="363" y="88"/>
                </a:lnTo>
                <a:lnTo>
                  <a:pt x="361" y="88"/>
                </a:lnTo>
                <a:close/>
                <a:moveTo>
                  <a:pt x="380" y="205"/>
                </a:moveTo>
                <a:lnTo>
                  <a:pt x="380" y="205"/>
                </a:lnTo>
                <a:lnTo>
                  <a:pt x="380" y="206"/>
                </a:lnTo>
                <a:lnTo>
                  <a:pt x="380" y="205"/>
                </a:lnTo>
                <a:close/>
                <a:moveTo>
                  <a:pt x="352" y="247"/>
                </a:moveTo>
                <a:lnTo>
                  <a:pt x="352" y="247"/>
                </a:lnTo>
                <a:lnTo>
                  <a:pt x="350" y="249"/>
                </a:lnTo>
                <a:lnTo>
                  <a:pt x="352" y="247"/>
                </a:lnTo>
                <a:close/>
                <a:moveTo>
                  <a:pt x="70" y="79"/>
                </a:moveTo>
                <a:lnTo>
                  <a:pt x="70" y="79"/>
                </a:lnTo>
                <a:lnTo>
                  <a:pt x="70" y="77"/>
                </a:lnTo>
                <a:lnTo>
                  <a:pt x="70" y="79"/>
                </a:lnTo>
                <a:close/>
                <a:moveTo>
                  <a:pt x="366" y="148"/>
                </a:moveTo>
                <a:lnTo>
                  <a:pt x="366" y="148"/>
                </a:lnTo>
                <a:lnTo>
                  <a:pt x="366" y="146"/>
                </a:lnTo>
                <a:lnTo>
                  <a:pt x="366" y="148"/>
                </a:lnTo>
                <a:close/>
                <a:moveTo>
                  <a:pt x="81" y="202"/>
                </a:moveTo>
                <a:lnTo>
                  <a:pt x="81" y="202"/>
                </a:lnTo>
                <a:lnTo>
                  <a:pt x="81" y="203"/>
                </a:lnTo>
                <a:lnTo>
                  <a:pt x="81" y="202"/>
                </a:lnTo>
                <a:close/>
                <a:moveTo>
                  <a:pt x="158" y="255"/>
                </a:moveTo>
                <a:lnTo>
                  <a:pt x="158" y="255"/>
                </a:lnTo>
                <a:lnTo>
                  <a:pt x="160" y="257"/>
                </a:lnTo>
                <a:lnTo>
                  <a:pt x="161" y="255"/>
                </a:lnTo>
                <a:lnTo>
                  <a:pt x="158" y="255"/>
                </a:lnTo>
                <a:close/>
                <a:moveTo>
                  <a:pt x="78" y="400"/>
                </a:moveTo>
                <a:lnTo>
                  <a:pt x="78" y="400"/>
                </a:lnTo>
                <a:lnTo>
                  <a:pt x="76" y="400"/>
                </a:lnTo>
                <a:lnTo>
                  <a:pt x="76" y="402"/>
                </a:lnTo>
                <a:lnTo>
                  <a:pt x="78" y="402"/>
                </a:lnTo>
                <a:lnTo>
                  <a:pt x="78" y="400"/>
                </a:lnTo>
                <a:close/>
                <a:moveTo>
                  <a:pt x="308" y="293"/>
                </a:moveTo>
                <a:lnTo>
                  <a:pt x="308" y="293"/>
                </a:lnTo>
                <a:close/>
                <a:moveTo>
                  <a:pt x="130" y="250"/>
                </a:moveTo>
                <a:lnTo>
                  <a:pt x="130" y="250"/>
                </a:lnTo>
                <a:lnTo>
                  <a:pt x="130" y="249"/>
                </a:lnTo>
                <a:lnTo>
                  <a:pt x="130" y="250"/>
                </a:lnTo>
                <a:close/>
                <a:moveTo>
                  <a:pt x="251" y="227"/>
                </a:moveTo>
                <a:lnTo>
                  <a:pt x="251" y="227"/>
                </a:lnTo>
                <a:lnTo>
                  <a:pt x="249" y="227"/>
                </a:lnTo>
                <a:lnTo>
                  <a:pt x="251" y="227"/>
                </a:lnTo>
                <a:close/>
                <a:moveTo>
                  <a:pt x="16" y="96"/>
                </a:moveTo>
                <a:lnTo>
                  <a:pt x="16" y="96"/>
                </a:lnTo>
                <a:lnTo>
                  <a:pt x="18" y="96"/>
                </a:lnTo>
                <a:lnTo>
                  <a:pt x="18" y="94"/>
                </a:lnTo>
                <a:lnTo>
                  <a:pt x="16" y="96"/>
                </a:lnTo>
                <a:close/>
                <a:moveTo>
                  <a:pt x="74" y="42"/>
                </a:moveTo>
                <a:lnTo>
                  <a:pt x="74" y="42"/>
                </a:lnTo>
                <a:lnTo>
                  <a:pt x="73" y="42"/>
                </a:lnTo>
                <a:lnTo>
                  <a:pt x="73" y="44"/>
                </a:lnTo>
                <a:lnTo>
                  <a:pt x="74" y="42"/>
                </a:lnTo>
                <a:close/>
                <a:moveTo>
                  <a:pt x="365" y="359"/>
                </a:moveTo>
                <a:lnTo>
                  <a:pt x="365" y="359"/>
                </a:lnTo>
                <a:lnTo>
                  <a:pt x="366" y="359"/>
                </a:lnTo>
                <a:lnTo>
                  <a:pt x="366" y="358"/>
                </a:lnTo>
                <a:lnTo>
                  <a:pt x="365" y="359"/>
                </a:lnTo>
                <a:close/>
                <a:moveTo>
                  <a:pt x="385" y="93"/>
                </a:moveTo>
                <a:lnTo>
                  <a:pt x="385" y="93"/>
                </a:lnTo>
                <a:lnTo>
                  <a:pt x="385" y="94"/>
                </a:lnTo>
                <a:lnTo>
                  <a:pt x="385" y="93"/>
                </a:lnTo>
                <a:close/>
                <a:moveTo>
                  <a:pt x="313" y="6"/>
                </a:moveTo>
                <a:lnTo>
                  <a:pt x="313" y="6"/>
                </a:lnTo>
                <a:lnTo>
                  <a:pt x="313" y="4"/>
                </a:lnTo>
                <a:lnTo>
                  <a:pt x="311" y="4"/>
                </a:lnTo>
                <a:lnTo>
                  <a:pt x="311" y="6"/>
                </a:lnTo>
                <a:lnTo>
                  <a:pt x="313" y="6"/>
                </a:lnTo>
                <a:close/>
                <a:moveTo>
                  <a:pt x="313" y="241"/>
                </a:moveTo>
                <a:lnTo>
                  <a:pt x="313" y="241"/>
                </a:lnTo>
                <a:lnTo>
                  <a:pt x="314" y="241"/>
                </a:lnTo>
                <a:lnTo>
                  <a:pt x="314" y="239"/>
                </a:lnTo>
                <a:lnTo>
                  <a:pt x="313" y="239"/>
                </a:lnTo>
                <a:lnTo>
                  <a:pt x="313" y="241"/>
                </a:lnTo>
                <a:close/>
                <a:moveTo>
                  <a:pt x="55" y="115"/>
                </a:moveTo>
                <a:lnTo>
                  <a:pt x="55" y="115"/>
                </a:lnTo>
                <a:lnTo>
                  <a:pt x="55" y="113"/>
                </a:lnTo>
                <a:lnTo>
                  <a:pt x="55" y="115"/>
                </a:lnTo>
                <a:close/>
                <a:moveTo>
                  <a:pt x="382" y="93"/>
                </a:moveTo>
                <a:lnTo>
                  <a:pt x="382" y="93"/>
                </a:lnTo>
                <a:close/>
                <a:moveTo>
                  <a:pt x="352" y="129"/>
                </a:moveTo>
                <a:lnTo>
                  <a:pt x="352" y="129"/>
                </a:lnTo>
                <a:lnTo>
                  <a:pt x="352" y="127"/>
                </a:lnTo>
                <a:lnTo>
                  <a:pt x="352" y="129"/>
                </a:lnTo>
                <a:close/>
                <a:moveTo>
                  <a:pt x="363" y="146"/>
                </a:moveTo>
                <a:lnTo>
                  <a:pt x="363" y="146"/>
                </a:lnTo>
                <a:lnTo>
                  <a:pt x="365" y="146"/>
                </a:lnTo>
                <a:lnTo>
                  <a:pt x="365" y="145"/>
                </a:lnTo>
                <a:lnTo>
                  <a:pt x="363" y="146"/>
                </a:lnTo>
                <a:close/>
                <a:moveTo>
                  <a:pt x="377" y="329"/>
                </a:moveTo>
                <a:lnTo>
                  <a:pt x="377" y="329"/>
                </a:lnTo>
                <a:lnTo>
                  <a:pt x="377" y="328"/>
                </a:lnTo>
                <a:lnTo>
                  <a:pt x="376" y="328"/>
                </a:lnTo>
                <a:lnTo>
                  <a:pt x="377" y="329"/>
                </a:lnTo>
                <a:close/>
                <a:moveTo>
                  <a:pt x="218" y="258"/>
                </a:moveTo>
                <a:lnTo>
                  <a:pt x="218" y="258"/>
                </a:lnTo>
                <a:lnTo>
                  <a:pt x="218" y="257"/>
                </a:lnTo>
                <a:lnTo>
                  <a:pt x="218" y="25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1" name="Freeform 145"/>
          <p:cNvSpPr>
            <a:spLocks/>
          </p:cNvSpPr>
          <p:nvPr/>
        </p:nvSpPr>
        <p:spPr bwMode="auto">
          <a:xfrm>
            <a:off x="7891463" y="1939700"/>
            <a:ext cx="68262" cy="103188"/>
          </a:xfrm>
          <a:custGeom>
            <a:avLst/>
            <a:gdLst>
              <a:gd name="T0" fmla="*/ 15120827 w 43"/>
              <a:gd name="T1" fmla="*/ 7561299 h 65"/>
              <a:gd name="T2" fmla="*/ 15120827 w 43"/>
              <a:gd name="T3" fmla="*/ 7561299 h 65"/>
              <a:gd name="T4" fmla="*/ 15120827 w 43"/>
              <a:gd name="T5" fmla="*/ 12601636 h 65"/>
              <a:gd name="T6" fmla="*/ 15120827 w 43"/>
              <a:gd name="T7" fmla="*/ 17641973 h 65"/>
              <a:gd name="T8" fmla="*/ 15120827 w 43"/>
              <a:gd name="T9" fmla="*/ 17641973 h 65"/>
              <a:gd name="T10" fmla="*/ 20161102 w 43"/>
              <a:gd name="T11" fmla="*/ 20161348 h 65"/>
              <a:gd name="T12" fmla="*/ 20161102 w 43"/>
              <a:gd name="T13" fmla="*/ 20161348 h 65"/>
              <a:gd name="T14" fmla="*/ 80644409 w 43"/>
              <a:gd name="T15" fmla="*/ 115927749 h 65"/>
              <a:gd name="T16" fmla="*/ 80644409 w 43"/>
              <a:gd name="T17" fmla="*/ 115927749 h 65"/>
              <a:gd name="T18" fmla="*/ 100805512 w 43"/>
              <a:gd name="T19" fmla="*/ 143650396 h 65"/>
              <a:gd name="T20" fmla="*/ 100805512 w 43"/>
              <a:gd name="T21" fmla="*/ 143650396 h 65"/>
              <a:gd name="T22" fmla="*/ 103326443 w 43"/>
              <a:gd name="T23" fmla="*/ 148690733 h 65"/>
              <a:gd name="T24" fmla="*/ 103326443 w 43"/>
              <a:gd name="T25" fmla="*/ 148690733 h 65"/>
              <a:gd name="T26" fmla="*/ 108366719 w 43"/>
              <a:gd name="T27" fmla="*/ 151210108 h 65"/>
              <a:gd name="T28" fmla="*/ 108366719 w 43"/>
              <a:gd name="T29" fmla="*/ 158771407 h 65"/>
              <a:gd name="T30" fmla="*/ 108366719 w 43"/>
              <a:gd name="T31" fmla="*/ 158771407 h 65"/>
              <a:gd name="T32" fmla="*/ 103326443 w 43"/>
              <a:gd name="T33" fmla="*/ 163811744 h 65"/>
              <a:gd name="T34" fmla="*/ 100805512 w 43"/>
              <a:gd name="T35" fmla="*/ 163811744 h 65"/>
              <a:gd name="T36" fmla="*/ 100805512 w 43"/>
              <a:gd name="T37" fmla="*/ 163811744 h 65"/>
              <a:gd name="T38" fmla="*/ 95765236 w 43"/>
              <a:gd name="T39" fmla="*/ 163811744 h 65"/>
              <a:gd name="T40" fmla="*/ 90724960 w 43"/>
              <a:gd name="T41" fmla="*/ 163811744 h 65"/>
              <a:gd name="T42" fmla="*/ 90724960 w 43"/>
              <a:gd name="T43" fmla="*/ 163811744 h 65"/>
              <a:gd name="T44" fmla="*/ 88205616 w 43"/>
              <a:gd name="T45" fmla="*/ 158771407 h 65"/>
              <a:gd name="T46" fmla="*/ 88205616 w 43"/>
              <a:gd name="T47" fmla="*/ 158771407 h 65"/>
              <a:gd name="T48" fmla="*/ 83165341 w 43"/>
              <a:gd name="T49" fmla="*/ 148690733 h 65"/>
              <a:gd name="T50" fmla="*/ 83165341 w 43"/>
              <a:gd name="T51" fmla="*/ 148690733 h 65"/>
              <a:gd name="T52" fmla="*/ 63004239 w 43"/>
              <a:gd name="T53" fmla="*/ 103327701 h 65"/>
              <a:gd name="T54" fmla="*/ 63004239 w 43"/>
              <a:gd name="T55" fmla="*/ 103327701 h 65"/>
              <a:gd name="T56" fmla="*/ 12601483 w 43"/>
              <a:gd name="T57" fmla="*/ 27722647 h 65"/>
              <a:gd name="T58" fmla="*/ 12601483 w 43"/>
              <a:gd name="T59" fmla="*/ 27722647 h 65"/>
              <a:gd name="T60" fmla="*/ 5040276 w 43"/>
              <a:gd name="T61" fmla="*/ 20161348 h 65"/>
              <a:gd name="T62" fmla="*/ 5040276 w 43"/>
              <a:gd name="T63" fmla="*/ 20161348 h 65"/>
              <a:gd name="T64" fmla="*/ 0 w 43"/>
              <a:gd name="T65" fmla="*/ 7561299 h 65"/>
              <a:gd name="T66" fmla="*/ 0 w 43"/>
              <a:gd name="T67" fmla="*/ 7561299 h 65"/>
              <a:gd name="T68" fmla="*/ 0 w 43"/>
              <a:gd name="T69" fmla="*/ 5040337 h 65"/>
              <a:gd name="T70" fmla="*/ 0 w 43"/>
              <a:gd name="T71" fmla="*/ 5040337 h 65"/>
              <a:gd name="T72" fmla="*/ 5040276 w 43"/>
              <a:gd name="T73" fmla="*/ 0 h 65"/>
              <a:gd name="T74" fmla="*/ 7561207 w 43"/>
              <a:gd name="T75" fmla="*/ 0 h 65"/>
              <a:gd name="T76" fmla="*/ 7561207 w 43"/>
              <a:gd name="T77" fmla="*/ 0 h 65"/>
              <a:gd name="T78" fmla="*/ 12601483 w 43"/>
              <a:gd name="T79" fmla="*/ 0 h 65"/>
              <a:gd name="T80" fmla="*/ 15120827 w 43"/>
              <a:gd name="T81" fmla="*/ 5040337 h 65"/>
              <a:gd name="T82" fmla="*/ 15120827 w 43"/>
              <a:gd name="T83" fmla="*/ 5040337 h 65"/>
              <a:gd name="T84" fmla="*/ 15120827 w 43"/>
              <a:gd name="T85" fmla="*/ 7561299 h 65"/>
              <a:gd name="T86" fmla="*/ 15120827 w 43"/>
              <a:gd name="T87" fmla="*/ 7561299 h 6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3" h="65">
                <a:moveTo>
                  <a:pt x="6" y="3"/>
                </a:moveTo>
                <a:lnTo>
                  <a:pt x="6" y="3"/>
                </a:lnTo>
                <a:lnTo>
                  <a:pt x="6" y="5"/>
                </a:lnTo>
                <a:lnTo>
                  <a:pt x="6" y="7"/>
                </a:lnTo>
                <a:lnTo>
                  <a:pt x="8" y="8"/>
                </a:lnTo>
                <a:lnTo>
                  <a:pt x="32" y="46"/>
                </a:lnTo>
                <a:lnTo>
                  <a:pt x="40" y="57"/>
                </a:lnTo>
                <a:lnTo>
                  <a:pt x="41" y="59"/>
                </a:lnTo>
                <a:lnTo>
                  <a:pt x="43" y="60"/>
                </a:lnTo>
                <a:lnTo>
                  <a:pt x="43" y="63"/>
                </a:lnTo>
                <a:lnTo>
                  <a:pt x="41" y="65"/>
                </a:lnTo>
                <a:lnTo>
                  <a:pt x="40" y="65"/>
                </a:lnTo>
                <a:lnTo>
                  <a:pt x="38" y="65"/>
                </a:lnTo>
                <a:lnTo>
                  <a:pt x="36" y="65"/>
                </a:lnTo>
                <a:lnTo>
                  <a:pt x="35" y="63"/>
                </a:lnTo>
                <a:lnTo>
                  <a:pt x="33" y="59"/>
                </a:lnTo>
                <a:lnTo>
                  <a:pt x="25" y="41"/>
                </a:lnTo>
                <a:lnTo>
                  <a:pt x="5" y="11"/>
                </a:lnTo>
                <a:lnTo>
                  <a:pt x="2" y="8"/>
                </a:lnTo>
                <a:lnTo>
                  <a:pt x="0" y="3"/>
                </a:lnTo>
                <a:lnTo>
                  <a:pt x="0" y="2"/>
                </a:ln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6" y="2"/>
                </a:lnTo>
                <a:lnTo>
                  <a:pt x="6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2" name="Freeform 146"/>
          <p:cNvSpPr>
            <a:spLocks/>
          </p:cNvSpPr>
          <p:nvPr/>
        </p:nvSpPr>
        <p:spPr bwMode="auto">
          <a:xfrm>
            <a:off x="7847013" y="1934938"/>
            <a:ext cx="57150" cy="100012"/>
          </a:xfrm>
          <a:custGeom>
            <a:avLst/>
            <a:gdLst>
              <a:gd name="T0" fmla="*/ 90725625 w 36"/>
              <a:gd name="T1" fmla="*/ 146168332 h 63"/>
              <a:gd name="T2" fmla="*/ 90725625 w 36"/>
              <a:gd name="T3" fmla="*/ 146168332 h 63"/>
              <a:gd name="T4" fmla="*/ 85685313 w 36"/>
              <a:gd name="T5" fmla="*/ 156248906 h 63"/>
              <a:gd name="T6" fmla="*/ 83165950 w 36"/>
              <a:gd name="T7" fmla="*/ 158769844 h 63"/>
              <a:gd name="T8" fmla="*/ 83165950 w 36"/>
              <a:gd name="T9" fmla="*/ 158769844 h 63"/>
              <a:gd name="T10" fmla="*/ 78125638 w 36"/>
              <a:gd name="T11" fmla="*/ 158769844 h 63"/>
              <a:gd name="T12" fmla="*/ 75604688 w 36"/>
              <a:gd name="T13" fmla="*/ 156248906 h 63"/>
              <a:gd name="T14" fmla="*/ 75604688 w 36"/>
              <a:gd name="T15" fmla="*/ 156248906 h 63"/>
              <a:gd name="T16" fmla="*/ 75604688 w 36"/>
              <a:gd name="T17" fmla="*/ 151208619 h 63"/>
              <a:gd name="T18" fmla="*/ 75604688 w 36"/>
              <a:gd name="T19" fmla="*/ 151208619 h 63"/>
              <a:gd name="T20" fmla="*/ 68045013 w 36"/>
              <a:gd name="T21" fmla="*/ 136087757 h 63"/>
              <a:gd name="T22" fmla="*/ 57964388 w 36"/>
              <a:gd name="T23" fmla="*/ 115926608 h 63"/>
              <a:gd name="T24" fmla="*/ 57964388 w 36"/>
              <a:gd name="T25" fmla="*/ 115926608 h 63"/>
              <a:gd name="T26" fmla="*/ 35282188 w 36"/>
              <a:gd name="T27" fmla="*/ 75604310 h 63"/>
              <a:gd name="T28" fmla="*/ 15120938 w 36"/>
              <a:gd name="T29" fmla="*/ 35282011 h 63"/>
              <a:gd name="T30" fmla="*/ 15120938 w 36"/>
              <a:gd name="T31" fmla="*/ 35282011 h 63"/>
              <a:gd name="T32" fmla="*/ 7561263 w 36"/>
              <a:gd name="T33" fmla="*/ 25201437 h 63"/>
              <a:gd name="T34" fmla="*/ 7561263 w 36"/>
              <a:gd name="T35" fmla="*/ 25201437 h 63"/>
              <a:gd name="T36" fmla="*/ 0 w 36"/>
              <a:gd name="T37" fmla="*/ 7561225 h 63"/>
              <a:gd name="T38" fmla="*/ 0 w 36"/>
              <a:gd name="T39" fmla="*/ 7561225 h 63"/>
              <a:gd name="T40" fmla="*/ 0 w 36"/>
              <a:gd name="T41" fmla="*/ 5040287 h 63"/>
              <a:gd name="T42" fmla="*/ 0 w 36"/>
              <a:gd name="T43" fmla="*/ 5040287 h 63"/>
              <a:gd name="T44" fmla="*/ 2520950 w 36"/>
              <a:gd name="T45" fmla="*/ 0 h 63"/>
              <a:gd name="T46" fmla="*/ 7561263 w 36"/>
              <a:gd name="T47" fmla="*/ 0 h 63"/>
              <a:gd name="T48" fmla="*/ 7561263 w 36"/>
              <a:gd name="T49" fmla="*/ 0 h 63"/>
              <a:gd name="T50" fmla="*/ 10080625 w 36"/>
              <a:gd name="T51" fmla="*/ 0 h 63"/>
              <a:gd name="T52" fmla="*/ 15120938 w 36"/>
              <a:gd name="T53" fmla="*/ 7561225 h 63"/>
              <a:gd name="T54" fmla="*/ 15120938 w 36"/>
              <a:gd name="T55" fmla="*/ 7561225 h 63"/>
              <a:gd name="T56" fmla="*/ 22682200 w 36"/>
              <a:gd name="T57" fmla="*/ 32762661 h 63"/>
              <a:gd name="T58" fmla="*/ 22682200 w 36"/>
              <a:gd name="T59" fmla="*/ 32762661 h 63"/>
              <a:gd name="T60" fmla="*/ 42843450 w 36"/>
              <a:gd name="T61" fmla="*/ 75604310 h 63"/>
              <a:gd name="T62" fmla="*/ 68045013 w 36"/>
              <a:gd name="T63" fmla="*/ 118447545 h 63"/>
              <a:gd name="T64" fmla="*/ 68045013 w 36"/>
              <a:gd name="T65" fmla="*/ 118447545 h 63"/>
              <a:gd name="T66" fmla="*/ 85685313 w 36"/>
              <a:gd name="T67" fmla="*/ 143648982 h 63"/>
              <a:gd name="T68" fmla="*/ 85685313 w 36"/>
              <a:gd name="T69" fmla="*/ 143648982 h 63"/>
              <a:gd name="T70" fmla="*/ 90725625 w 36"/>
              <a:gd name="T71" fmla="*/ 146168332 h 63"/>
              <a:gd name="T72" fmla="*/ 90725625 w 36"/>
              <a:gd name="T73" fmla="*/ 146168332 h 6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36" h="63">
                <a:moveTo>
                  <a:pt x="36" y="58"/>
                </a:moveTo>
                <a:lnTo>
                  <a:pt x="36" y="58"/>
                </a:lnTo>
                <a:lnTo>
                  <a:pt x="34" y="62"/>
                </a:lnTo>
                <a:lnTo>
                  <a:pt x="33" y="63"/>
                </a:lnTo>
                <a:lnTo>
                  <a:pt x="31" y="63"/>
                </a:lnTo>
                <a:lnTo>
                  <a:pt x="30" y="62"/>
                </a:lnTo>
                <a:lnTo>
                  <a:pt x="30" y="60"/>
                </a:lnTo>
                <a:lnTo>
                  <a:pt x="27" y="54"/>
                </a:lnTo>
                <a:lnTo>
                  <a:pt x="23" y="46"/>
                </a:lnTo>
                <a:lnTo>
                  <a:pt x="14" y="30"/>
                </a:lnTo>
                <a:lnTo>
                  <a:pt x="6" y="14"/>
                </a:lnTo>
                <a:lnTo>
                  <a:pt x="3" y="10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6" y="3"/>
                </a:lnTo>
                <a:lnTo>
                  <a:pt x="9" y="13"/>
                </a:lnTo>
                <a:lnTo>
                  <a:pt x="17" y="30"/>
                </a:lnTo>
                <a:lnTo>
                  <a:pt x="27" y="47"/>
                </a:lnTo>
                <a:lnTo>
                  <a:pt x="34" y="57"/>
                </a:lnTo>
                <a:lnTo>
                  <a:pt x="36" y="5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3" name="Freeform 147"/>
          <p:cNvSpPr>
            <a:spLocks/>
          </p:cNvSpPr>
          <p:nvPr/>
        </p:nvSpPr>
        <p:spPr bwMode="auto">
          <a:xfrm>
            <a:off x="7921625" y="1930175"/>
            <a:ext cx="44450" cy="65088"/>
          </a:xfrm>
          <a:custGeom>
            <a:avLst/>
            <a:gdLst>
              <a:gd name="T0" fmla="*/ 5040313 w 28"/>
              <a:gd name="T1" fmla="*/ 15121054 h 41"/>
              <a:gd name="T2" fmla="*/ 5040313 w 28"/>
              <a:gd name="T3" fmla="*/ 15121054 h 41"/>
              <a:gd name="T4" fmla="*/ 0 w 28"/>
              <a:gd name="T5" fmla="*/ 12601672 h 41"/>
              <a:gd name="T6" fmla="*/ 0 w 28"/>
              <a:gd name="T7" fmla="*/ 7561321 h 41"/>
              <a:gd name="T8" fmla="*/ 0 w 28"/>
              <a:gd name="T9" fmla="*/ 7561321 h 41"/>
              <a:gd name="T10" fmla="*/ 5040313 w 28"/>
              <a:gd name="T11" fmla="*/ 5040351 h 41"/>
              <a:gd name="T12" fmla="*/ 7561263 w 28"/>
              <a:gd name="T13" fmla="*/ 0 h 41"/>
              <a:gd name="T14" fmla="*/ 7561263 w 28"/>
              <a:gd name="T15" fmla="*/ 0 h 41"/>
              <a:gd name="T16" fmla="*/ 12601575 w 28"/>
              <a:gd name="T17" fmla="*/ 0 h 41"/>
              <a:gd name="T18" fmla="*/ 12601575 w 28"/>
              <a:gd name="T19" fmla="*/ 0 h 41"/>
              <a:gd name="T20" fmla="*/ 20161250 w 28"/>
              <a:gd name="T21" fmla="*/ 12601672 h 41"/>
              <a:gd name="T22" fmla="*/ 20161250 w 28"/>
              <a:gd name="T23" fmla="*/ 12601672 h 41"/>
              <a:gd name="T24" fmla="*/ 35282188 w 28"/>
              <a:gd name="T25" fmla="*/ 32763077 h 41"/>
              <a:gd name="T26" fmla="*/ 35282188 w 28"/>
              <a:gd name="T27" fmla="*/ 32763077 h 41"/>
              <a:gd name="T28" fmla="*/ 52924075 w 28"/>
              <a:gd name="T29" fmla="*/ 55443863 h 41"/>
              <a:gd name="T30" fmla="*/ 52924075 w 28"/>
              <a:gd name="T31" fmla="*/ 55443863 h 41"/>
              <a:gd name="T32" fmla="*/ 70564375 w 28"/>
              <a:gd name="T33" fmla="*/ 90726322 h 41"/>
              <a:gd name="T34" fmla="*/ 70564375 w 28"/>
              <a:gd name="T35" fmla="*/ 90726322 h 41"/>
              <a:gd name="T36" fmla="*/ 70564375 w 28"/>
              <a:gd name="T37" fmla="*/ 90726322 h 41"/>
              <a:gd name="T38" fmla="*/ 70564375 w 28"/>
              <a:gd name="T39" fmla="*/ 90726322 h 41"/>
              <a:gd name="T40" fmla="*/ 70564375 w 28"/>
              <a:gd name="T41" fmla="*/ 98287643 h 41"/>
              <a:gd name="T42" fmla="*/ 68045013 w 28"/>
              <a:gd name="T43" fmla="*/ 103327994 h 41"/>
              <a:gd name="T44" fmla="*/ 68045013 w 28"/>
              <a:gd name="T45" fmla="*/ 103327994 h 41"/>
              <a:gd name="T46" fmla="*/ 63004700 w 28"/>
              <a:gd name="T47" fmla="*/ 103327994 h 41"/>
              <a:gd name="T48" fmla="*/ 60483750 w 28"/>
              <a:gd name="T49" fmla="*/ 98287643 h 41"/>
              <a:gd name="T50" fmla="*/ 60483750 w 28"/>
              <a:gd name="T51" fmla="*/ 98287643 h 41"/>
              <a:gd name="T52" fmla="*/ 60483750 w 28"/>
              <a:gd name="T53" fmla="*/ 95766673 h 41"/>
              <a:gd name="T54" fmla="*/ 60483750 w 28"/>
              <a:gd name="T55" fmla="*/ 95766673 h 41"/>
              <a:gd name="T56" fmla="*/ 52924075 w 28"/>
              <a:gd name="T57" fmla="*/ 75605268 h 41"/>
              <a:gd name="T58" fmla="*/ 42843450 w 28"/>
              <a:gd name="T59" fmla="*/ 55443863 h 41"/>
              <a:gd name="T60" fmla="*/ 42843450 w 28"/>
              <a:gd name="T61" fmla="*/ 55443863 h 41"/>
              <a:gd name="T62" fmla="*/ 32762825 w 28"/>
              <a:gd name="T63" fmla="*/ 35282459 h 41"/>
              <a:gd name="T64" fmla="*/ 32762825 w 28"/>
              <a:gd name="T65" fmla="*/ 35282459 h 41"/>
              <a:gd name="T66" fmla="*/ 15120938 w 28"/>
              <a:gd name="T67" fmla="*/ 15121054 h 41"/>
              <a:gd name="T68" fmla="*/ 15120938 w 28"/>
              <a:gd name="T69" fmla="*/ 15121054 h 41"/>
              <a:gd name="T70" fmla="*/ 12601575 w 28"/>
              <a:gd name="T71" fmla="*/ 12601672 h 41"/>
              <a:gd name="T72" fmla="*/ 5040313 w 28"/>
              <a:gd name="T73" fmla="*/ 15121054 h 41"/>
              <a:gd name="T74" fmla="*/ 5040313 w 28"/>
              <a:gd name="T75" fmla="*/ 15121054 h 4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8" h="41">
                <a:moveTo>
                  <a:pt x="2" y="6"/>
                </a:moveTo>
                <a:lnTo>
                  <a:pt x="2" y="6"/>
                </a:lnTo>
                <a:lnTo>
                  <a:pt x="0" y="5"/>
                </a:lnTo>
                <a:lnTo>
                  <a:pt x="0" y="3"/>
                </a:lnTo>
                <a:lnTo>
                  <a:pt x="2" y="2"/>
                </a:lnTo>
                <a:lnTo>
                  <a:pt x="3" y="0"/>
                </a:lnTo>
                <a:lnTo>
                  <a:pt x="5" y="0"/>
                </a:lnTo>
                <a:lnTo>
                  <a:pt x="8" y="5"/>
                </a:lnTo>
                <a:lnTo>
                  <a:pt x="14" y="13"/>
                </a:lnTo>
                <a:lnTo>
                  <a:pt x="21" y="22"/>
                </a:lnTo>
                <a:lnTo>
                  <a:pt x="28" y="36"/>
                </a:lnTo>
                <a:lnTo>
                  <a:pt x="28" y="39"/>
                </a:lnTo>
                <a:lnTo>
                  <a:pt x="27" y="41"/>
                </a:lnTo>
                <a:lnTo>
                  <a:pt x="25" y="41"/>
                </a:lnTo>
                <a:lnTo>
                  <a:pt x="24" y="39"/>
                </a:lnTo>
                <a:lnTo>
                  <a:pt x="24" y="38"/>
                </a:lnTo>
                <a:lnTo>
                  <a:pt x="21" y="30"/>
                </a:lnTo>
                <a:lnTo>
                  <a:pt x="17" y="22"/>
                </a:lnTo>
                <a:lnTo>
                  <a:pt x="13" y="14"/>
                </a:lnTo>
                <a:lnTo>
                  <a:pt x="6" y="6"/>
                </a:lnTo>
                <a:lnTo>
                  <a:pt x="5" y="5"/>
                </a:lnTo>
                <a:lnTo>
                  <a:pt x="2" y="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4" name="Freeform 148"/>
          <p:cNvSpPr>
            <a:spLocks/>
          </p:cNvSpPr>
          <p:nvPr/>
        </p:nvSpPr>
        <p:spPr bwMode="auto">
          <a:xfrm>
            <a:off x="8164514" y="1696813"/>
            <a:ext cx="33337" cy="82550"/>
          </a:xfrm>
          <a:custGeom>
            <a:avLst/>
            <a:gdLst>
              <a:gd name="T0" fmla="*/ 12601386 w 21"/>
              <a:gd name="T1" fmla="*/ 80645000 h 52"/>
              <a:gd name="T2" fmla="*/ 12601386 w 21"/>
              <a:gd name="T3" fmla="*/ 80645000 h 52"/>
              <a:gd name="T4" fmla="*/ 12601386 w 21"/>
              <a:gd name="T5" fmla="*/ 103327200 h 52"/>
              <a:gd name="T6" fmla="*/ 12601386 w 21"/>
              <a:gd name="T7" fmla="*/ 103327200 h 52"/>
              <a:gd name="T8" fmla="*/ 7561149 w 21"/>
              <a:gd name="T9" fmla="*/ 123488450 h 52"/>
              <a:gd name="T10" fmla="*/ 7561149 w 21"/>
              <a:gd name="T11" fmla="*/ 123488450 h 52"/>
              <a:gd name="T12" fmla="*/ 7561149 w 21"/>
              <a:gd name="T13" fmla="*/ 128528763 h 52"/>
              <a:gd name="T14" fmla="*/ 7561149 w 21"/>
              <a:gd name="T15" fmla="*/ 128528763 h 52"/>
              <a:gd name="T16" fmla="*/ 7561149 w 21"/>
              <a:gd name="T17" fmla="*/ 131048125 h 52"/>
              <a:gd name="T18" fmla="*/ 5040237 w 21"/>
              <a:gd name="T19" fmla="*/ 131048125 h 52"/>
              <a:gd name="T20" fmla="*/ 5040237 w 21"/>
              <a:gd name="T21" fmla="*/ 131048125 h 52"/>
              <a:gd name="T22" fmla="*/ 0 w 21"/>
              <a:gd name="T23" fmla="*/ 128528763 h 52"/>
              <a:gd name="T24" fmla="*/ 0 w 21"/>
              <a:gd name="T25" fmla="*/ 128528763 h 52"/>
              <a:gd name="T26" fmla="*/ 0 w 21"/>
              <a:gd name="T27" fmla="*/ 128528763 h 52"/>
              <a:gd name="T28" fmla="*/ 0 w 21"/>
              <a:gd name="T29" fmla="*/ 123488450 h 52"/>
              <a:gd name="T30" fmla="*/ 0 w 21"/>
              <a:gd name="T31" fmla="*/ 123488450 h 52"/>
              <a:gd name="T32" fmla="*/ 7561149 w 21"/>
              <a:gd name="T33" fmla="*/ 88206263 h 52"/>
              <a:gd name="T34" fmla="*/ 7561149 w 21"/>
              <a:gd name="T35" fmla="*/ 88206263 h 52"/>
              <a:gd name="T36" fmla="*/ 7561149 w 21"/>
              <a:gd name="T37" fmla="*/ 83165950 h 52"/>
              <a:gd name="T38" fmla="*/ 7561149 w 21"/>
              <a:gd name="T39" fmla="*/ 83165950 h 52"/>
              <a:gd name="T40" fmla="*/ 7561149 w 21"/>
              <a:gd name="T41" fmla="*/ 75604688 h 52"/>
              <a:gd name="T42" fmla="*/ 7561149 w 21"/>
              <a:gd name="T43" fmla="*/ 75604688 h 52"/>
              <a:gd name="T44" fmla="*/ 7561149 w 21"/>
              <a:gd name="T45" fmla="*/ 73085325 h 52"/>
              <a:gd name="T46" fmla="*/ 7561149 w 21"/>
              <a:gd name="T47" fmla="*/ 73085325 h 52"/>
              <a:gd name="T48" fmla="*/ 7561149 w 21"/>
              <a:gd name="T49" fmla="*/ 73085325 h 52"/>
              <a:gd name="T50" fmla="*/ 12601386 w 21"/>
              <a:gd name="T51" fmla="*/ 65524063 h 52"/>
              <a:gd name="T52" fmla="*/ 12601386 w 21"/>
              <a:gd name="T53" fmla="*/ 65524063 h 52"/>
              <a:gd name="T54" fmla="*/ 15120711 w 21"/>
              <a:gd name="T55" fmla="*/ 35282188 h 52"/>
              <a:gd name="T56" fmla="*/ 15120711 w 21"/>
              <a:gd name="T57" fmla="*/ 35282188 h 52"/>
              <a:gd name="T58" fmla="*/ 20160948 w 21"/>
              <a:gd name="T59" fmla="*/ 32762825 h 52"/>
              <a:gd name="T60" fmla="*/ 20160948 w 21"/>
              <a:gd name="T61" fmla="*/ 32762825 h 52"/>
              <a:gd name="T62" fmla="*/ 25201185 w 21"/>
              <a:gd name="T63" fmla="*/ 32762825 h 52"/>
              <a:gd name="T64" fmla="*/ 25201185 w 21"/>
              <a:gd name="T65" fmla="*/ 32762825 h 52"/>
              <a:gd name="T66" fmla="*/ 25201185 w 21"/>
              <a:gd name="T67" fmla="*/ 40322500 h 52"/>
              <a:gd name="T68" fmla="*/ 25201185 w 21"/>
              <a:gd name="T69" fmla="*/ 40322500 h 52"/>
              <a:gd name="T70" fmla="*/ 15120711 w 21"/>
              <a:gd name="T71" fmla="*/ 47883763 h 52"/>
              <a:gd name="T72" fmla="*/ 15120711 w 21"/>
              <a:gd name="T73" fmla="*/ 55443438 h 52"/>
              <a:gd name="T74" fmla="*/ 15120711 w 21"/>
              <a:gd name="T75" fmla="*/ 55443438 h 52"/>
              <a:gd name="T76" fmla="*/ 20160948 w 21"/>
              <a:gd name="T77" fmla="*/ 55443438 h 52"/>
              <a:gd name="T78" fmla="*/ 20160948 w 21"/>
              <a:gd name="T79" fmla="*/ 55443438 h 52"/>
              <a:gd name="T80" fmla="*/ 40321895 w 21"/>
              <a:gd name="T81" fmla="*/ 17641888 h 52"/>
              <a:gd name="T82" fmla="*/ 40321895 w 21"/>
              <a:gd name="T83" fmla="*/ 17641888 h 52"/>
              <a:gd name="T84" fmla="*/ 42842807 w 21"/>
              <a:gd name="T85" fmla="*/ 7561263 h 52"/>
              <a:gd name="T86" fmla="*/ 42842807 w 21"/>
              <a:gd name="T87" fmla="*/ 5040313 h 52"/>
              <a:gd name="T88" fmla="*/ 42842807 w 21"/>
              <a:gd name="T89" fmla="*/ 5040313 h 52"/>
              <a:gd name="T90" fmla="*/ 42842807 w 21"/>
              <a:gd name="T91" fmla="*/ 5040313 h 52"/>
              <a:gd name="T92" fmla="*/ 42842807 w 21"/>
              <a:gd name="T93" fmla="*/ 5040313 h 52"/>
              <a:gd name="T94" fmla="*/ 47883044 w 21"/>
              <a:gd name="T95" fmla="*/ 0 h 52"/>
              <a:gd name="T96" fmla="*/ 47883044 w 21"/>
              <a:gd name="T97" fmla="*/ 0 h 52"/>
              <a:gd name="T98" fmla="*/ 52923281 w 21"/>
              <a:gd name="T99" fmla="*/ 0 h 52"/>
              <a:gd name="T100" fmla="*/ 52923281 w 21"/>
              <a:gd name="T101" fmla="*/ 5040313 h 52"/>
              <a:gd name="T102" fmla="*/ 52923281 w 21"/>
              <a:gd name="T103" fmla="*/ 5040313 h 52"/>
              <a:gd name="T104" fmla="*/ 52923281 w 21"/>
              <a:gd name="T105" fmla="*/ 7561263 h 52"/>
              <a:gd name="T106" fmla="*/ 52923281 w 21"/>
              <a:gd name="T107" fmla="*/ 7561263 h 52"/>
              <a:gd name="T108" fmla="*/ 25201185 w 21"/>
              <a:gd name="T109" fmla="*/ 55443438 h 52"/>
              <a:gd name="T110" fmla="*/ 25201185 w 21"/>
              <a:gd name="T111" fmla="*/ 55443438 h 52"/>
              <a:gd name="T112" fmla="*/ 20160948 w 21"/>
              <a:gd name="T113" fmla="*/ 73085325 h 52"/>
              <a:gd name="T114" fmla="*/ 20160948 w 21"/>
              <a:gd name="T115" fmla="*/ 73085325 h 52"/>
              <a:gd name="T116" fmla="*/ 15120711 w 21"/>
              <a:gd name="T117" fmla="*/ 75604688 h 52"/>
              <a:gd name="T118" fmla="*/ 12601386 w 21"/>
              <a:gd name="T119" fmla="*/ 80645000 h 52"/>
              <a:gd name="T120" fmla="*/ 12601386 w 21"/>
              <a:gd name="T121" fmla="*/ 80645000 h 5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" h="52">
                <a:moveTo>
                  <a:pt x="5" y="32"/>
                </a:moveTo>
                <a:lnTo>
                  <a:pt x="5" y="32"/>
                </a:lnTo>
                <a:lnTo>
                  <a:pt x="5" y="41"/>
                </a:lnTo>
                <a:lnTo>
                  <a:pt x="3" y="49"/>
                </a:lnTo>
                <a:lnTo>
                  <a:pt x="3" y="51"/>
                </a:lnTo>
                <a:lnTo>
                  <a:pt x="3" y="52"/>
                </a:lnTo>
                <a:lnTo>
                  <a:pt x="2" y="52"/>
                </a:lnTo>
                <a:lnTo>
                  <a:pt x="0" y="51"/>
                </a:lnTo>
                <a:lnTo>
                  <a:pt x="0" y="49"/>
                </a:lnTo>
                <a:lnTo>
                  <a:pt x="3" y="35"/>
                </a:lnTo>
                <a:lnTo>
                  <a:pt x="3" y="33"/>
                </a:lnTo>
                <a:lnTo>
                  <a:pt x="3" y="30"/>
                </a:lnTo>
                <a:lnTo>
                  <a:pt x="3" y="29"/>
                </a:lnTo>
                <a:lnTo>
                  <a:pt x="5" y="26"/>
                </a:lnTo>
                <a:lnTo>
                  <a:pt x="6" y="14"/>
                </a:lnTo>
                <a:lnTo>
                  <a:pt x="8" y="13"/>
                </a:lnTo>
                <a:lnTo>
                  <a:pt x="10" y="13"/>
                </a:lnTo>
                <a:lnTo>
                  <a:pt x="10" y="16"/>
                </a:lnTo>
                <a:lnTo>
                  <a:pt x="6" y="19"/>
                </a:lnTo>
                <a:lnTo>
                  <a:pt x="6" y="22"/>
                </a:lnTo>
                <a:lnTo>
                  <a:pt x="8" y="22"/>
                </a:lnTo>
                <a:lnTo>
                  <a:pt x="16" y="7"/>
                </a:lnTo>
                <a:lnTo>
                  <a:pt x="17" y="3"/>
                </a:lnTo>
                <a:lnTo>
                  <a:pt x="17" y="2"/>
                </a:lnTo>
                <a:lnTo>
                  <a:pt x="19" y="0"/>
                </a:lnTo>
                <a:lnTo>
                  <a:pt x="21" y="0"/>
                </a:lnTo>
                <a:lnTo>
                  <a:pt x="21" y="2"/>
                </a:lnTo>
                <a:lnTo>
                  <a:pt x="21" y="3"/>
                </a:lnTo>
                <a:lnTo>
                  <a:pt x="10" y="22"/>
                </a:lnTo>
                <a:lnTo>
                  <a:pt x="8" y="29"/>
                </a:lnTo>
                <a:lnTo>
                  <a:pt x="6" y="30"/>
                </a:lnTo>
                <a:lnTo>
                  <a:pt x="5" y="3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5" name="Freeform 149"/>
          <p:cNvSpPr>
            <a:spLocks/>
          </p:cNvSpPr>
          <p:nvPr/>
        </p:nvSpPr>
        <p:spPr bwMode="auto">
          <a:xfrm>
            <a:off x="7943851" y="1674589"/>
            <a:ext cx="15875" cy="52387"/>
          </a:xfrm>
          <a:custGeom>
            <a:avLst/>
            <a:gdLst>
              <a:gd name="T0" fmla="*/ 0 w 10"/>
              <a:gd name="T1" fmla="*/ 80644230 h 33"/>
              <a:gd name="T2" fmla="*/ 0 w 10"/>
              <a:gd name="T3" fmla="*/ 80644230 h 33"/>
              <a:gd name="T4" fmla="*/ 5040313 w 10"/>
              <a:gd name="T5" fmla="*/ 75603966 h 33"/>
              <a:gd name="T6" fmla="*/ 5040313 w 10"/>
              <a:gd name="T7" fmla="*/ 75603966 h 33"/>
              <a:gd name="T8" fmla="*/ 7561263 w 10"/>
              <a:gd name="T9" fmla="*/ 55442908 h 33"/>
              <a:gd name="T10" fmla="*/ 7561263 w 10"/>
              <a:gd name="T11" fmla="*/ 55442908 h 33"/>
              <a:gd name="T12" fmla="*/ 12601575 w 10"/>
              <a:gd name="T13" fmla="*/ 20161058 h 33"/>
              <a:gd name="T14" fmla="*/ 12601575 w 10"/>
              <a:gd name="T15" fmla="*/ 20161058 h 33"/>
              <a:gd name="T16" fmla="*/ 12601575 w 10"/>
              <a:gd name="T17" fmla="*/ 5040264 h 33"/>
              <a:gd name="T18" fmla="*/ 12601575 w 10"/>
              <a:gd name="T19" fmla="*/ 5040264 h 33"/>
              <a:gd name="T20" fmla="*/ 17641888 w 10"/>
              <a:gd name="T21" fmla="*/ 0 h 33"/>
              <a:gd name="T22" fmla="*/ 17641888 w 10"/>
              <a:gd name="T23" fmla="*/ 0 h 33"/>
              <a:gd name="T24" fmla="*/ 20161250 w 10"/>
              <a:gd name="T25" fmla="*/ 0 h 33"/>
              <a:gd name="T26" fmla="*/ 20161250 w 10"/>
              <a:gd name="T27" fmla="*/ 0 h 33"/>
              <a:gd name="T28" fmla="*/ 25201563 w 10"/>
              <a:gd name="T29" fmla="*/ 0 h 33"/>
              <a:gd name="T30" fmla="*/ 20161250 w 10"/>
              <a:gd name="T31" fmla="*/ 5040264 h 33"/>
              <a:gd name="T32" fmla="*/ 20161250 w 10"/>
              <a:gd name="T33" fmla="*/ 5040264 h 33"/>
              <a:gd name="T34" fmla="*/ 20161250 w 10"/>
              <a:gd name="T35" fmla="*/ 15120793 h 33"/>
              <a:gd name="T36" fmla="*/ 20161250 w 10"/>
              <a:gd name="T37" fmla="*/ 15120793 h 33"/>
              <a:gd name="T38" fmla="*/ 12601575 w 10"/>
              <a:gd name="T39" fmla="*/ 60483173 h 33"/>
              <a:gd name="T40" fmla="*/ 12601575 w 10"/>
              <a:gd name="T41" fmla="*/ 60483173 h 33"/>
              <a:gd name="T42" fmla="*/ 12601575 w 10"/>
              <a:gd name="T43" fmla="*/ 80644230 h 33"/>
              <a:gd name="T44" fmla="*/ 12601575 w 10"/>
              <a:gd name="T45" fmla="*/ 80644230 h 33"/>
              <a:gd name="T46" fmla="*/ 12601575 w 10"/>
              <a:gd name="T47" fmla="*/ 83165156 h 33"/>
              <a:gd name="T48" fmla="*/ 12601575 w 10"/>
              <a:gd name="T49" fmla="*/ 83165156 h 33"/>
              <a:gd name="T50" fmla="*/ 5040313 w 10"/>
              <a:gd name="T51" fmla="*/ 83165156 h 33"/>
              <a:gd name="T52" fmla="*/ 5040313 w 10"/>
              <a:gd name="T53" fmla="*/ 83165156 h 33"/>
              <a:gd name="T54" fmla="*/ 0 w 10"/>
              <a:gd name="T55" fmla="*/ 83165156 h 33"/>
              <a:gd name="T56" fmla="*/ 0 w 10"/>
              <a:gd name="T57" fmla="*/ 80644230 h 33"/>
              <a:gd name="T58" fmla="*/ 0 w 10"/>
              <a:gd name="T59" fmla="*/ 80644230 h 33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0" h="33">
                <a:moveTo>
                  <a:pt x="0" y="32"/>
                </a:moveTo>
                <a:lnTo>
                  <a:pt x="0" y="32"/>
                </a:lnTo>
                <a:lnTo>
                  <a:pt x="2" y="30"/>
                </a:lnTo>
                <a:lnTo>
                  <a:pt x="3" y="22"/>
                </a:lnTo>
                <a:lnTo>
                  <a:pt x="5" y="8"/>
                </a:lnTo>
                <a:lnTo>
                  <a:pt x="5" y="2"/>
                </a:lnTo>
                <a:lnTo>
                  <a:pt x="7" y="0"/>
                </a:lnTo>
                <a:lnTo>
                  <a:pt x="8" y="0"/>
                </a:lnTo>
                <a:lnTo>
                  <a:pt x="10" y="0"/>
                </a:lnTo>
                <a:lnTo>
                  <a:pt x="8" y="2"/>
                </a:lnTo>
                <a:lnTo>
                  <a:pt x="8" y="6"/>
                </a:lnTo>
                <a:lnTo>
                  <a:pt x="5" y="24"/>
                </a:lnTo>
                <a:lnTo>
                  <a:pt x="5" y="32"/>
                </a:lnTo>
                <a:lnTo>
                  <a:pt x="5" y="33"/>
                </a:lnTo>
                <a:lnTo>
                  <a:pt x="2" y="33"/>
                </a:lnTo>
                <a:lnTo>
                  <a:pt x="0" y="33"/>
                </a:lnTo>
                <a:lnTo>
                  <a:pt x="0" y="3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6" name="Freeform 150"/>
          <p:cNvSpPr>
            <a:spLocks/>
          </p:cNvSpPr>
          <p:nvPr/>
        </p:nvSpPr>
        <p:spPr bwMode="auto">
          <a:xfrm>
            <a:off x="7942263" y="1730150"/>
            <a:ext cx="4762" cy="25400"/>
          </a:xfrm>
          <a:custGeom>
            <a:avLst/>
            <a:gdLst>
              <a:gd name="T0" fmla="*/ 0 w 3"/>
              <a:gd name="T1" fmla="*/ 2520950 h 16"/>
              <a:gd name="T2" fmla="*/ 0 w 3"/>
              <a:gd name="T3" fmla="*/ 2520950 h 16"/>
              <a:gd name="T4" fmla="*/ 2520685 w 3"/>
              <a:gd name="T5" fmla="*/ 0 h 16"/>
              <a:gd name="T6" fmla="*/ 7560469 w 3"/>
              <a:gd name="T7" fmla="*/ 0 h 16"/>
              <a:gd name="T8" fmla="*/ 7560469 w 3"/>
              <a:gd name="T9" fmla="*/ 0 h 16"/>
              <a:gd name="T10" fmla="*/ 7560469 w 3"/>
              <a:gd name="T11" fmla="*/ 22682200 h 16"/>
              <a:gd name="T12" fmla="*/ 7560469 w 3"/>
              <a:gd name="T13" fmla="*/ 22682200 h 16"/>
              <a:gd name="T14" fmla="*/ 7560469 w 3"/>
              <a:gd name="T15" fmla="*/ 35282188 h 16"/>
              <a:gd name="T16" fmla="*/ 7560469 w 3"/>
              <a:gd name="T17" fmla="*/ 35282188 h 16"/>
              <a:gd name="T18" fmla="*/ 7560469 w 3"/>
              <a:gd name="T19" fmla="*/ 40322500 h 16"/>
              <a:gd name="T20" fmla="*/ 7560469 w 3"/>
              <a:gd name="T21" fmla="*/ 40322500 h 16"/>
              <a:gd name="T22" fmla="*/ 2520685 w 3"/>
              <a:gd name="T23" fmla="*/ 40322500 h 16"/>
              <a:gd name="T24" fmla="*/ 2520685 w 3"/>
              <a:gd name="T25" fmla="*/ 40322500 h 16"/>
              <a:gd name="T26" fmla="*/ 0 w 3"/>
              <a:gd name="T27" fmla="*/ 40322500 h 16"/>
              <a:gd name="T28" fmla="*/ 0 w 3"/>
              <a:gd name="T29" fmla="*/ 40322500 h 16"/>
              <a:gd name="T30" fmla="*/ 0 w 3"/>
              <a:gd name="T31" fmla="*/ 35282188 h 16"/>
              <a:gd name="T32" fmla="*/ 0 w 3"/>
              <a:gd name="T33" fmla="*/ 35282188 h 16"/>
              <a:gd name="T34" fmla="*/ 2520685 w 3"/>
              <a:gd name="T35" fmla="*/ 22682200 h 16"/>
              <a:gd name="T36" fmla="*/ 2520685 w 3"/>
              <a:gd name="T37" fmla="*/ 7561263 h 16"/>
              <a:gd name="T38" fmla="*/ 2520685 w 3"/>
              <a:gd name="T39" fmla="*/ 7561263 h 16"/>
              <a:gd name="T40" fmla="*/ 2520685 w 3"/>
              <a:gd name="T41" fmla="*/ 2520950 h 16"/>
              <a:gd name="T42" fmla="*/ 0 w 3"/>
              <a:gd name="T43" fmla="*/ 2520950 h 16"/>
              <a:gd name="T44" fmla="*/ 0 w 3"/>
              <a:gd name="T45" fmla="*/ 2520950 h 1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" h="16">
                <a:moveTo>
                  <a:pt x="0" y="1"/>
                </a:moveTo>
                <a:lnTo>
                  <a:pt x="0" y="1"/>
                </a:lnTo>
                <a:lnTo>
                  <a:pt x="1" y="0"/>
                </a:lnTo>
                <a:lnTo>
                  <a:pt x="3" y="0"/>
                </a:lnTo>
                <a:lnTo>
                  <a:pt x="3" y="9"/>
                </a:lnTo>
                <a:lnTo>
                  <a:pt x="3" y="14"/>
                </a:lnTo>
                <a:lnTo>
                  <a:pt x="3" y="16"/>
                </a:lnTo>
                <a:lnTo>
                  <a:pt x="1" y="16"/>
                </a:lnTo>
                <a:lnTo>
                  <a:pt x="0" y="16"/>
                </a:lnTo>
                <a:lnTo>
                  <a:pt x="0" y="14"/>
                </a:lnTo>
                <a:lnTo>
                  <a:pt x="1" y="9"/>
                </a:lnTo>
                <a:lnTo>
                  <a:pt x="1" y="3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7" name="Freeform 151"/>
          <p:cNvSpPr>
            <a:spLocks noEditPoints="1"/>
          </p:cNvSpPr>
          <p:nvPr/>
        </p:nvSpPr>
        <p:spPr bwMode="auto">
          <a:xfrm>
            <a:off x="4102100" y="2860450"/>
            <a:ext cx="528638" cy="712788"/>
          </a:xfrm>
          <a:custGeom>
            <a:avLst/>
            <a:gdLst>
              <a:gd name="T0" fmla="*/ 345262527 w 333"/>
              <a:gd name="T1" fmla="*/ 1060987319 h 449"/>
              <a:gd name="T2" fmla="*/ 262096498 w 333"/>
              <a:gd name="T3" fmla="*/ 138609485 h 449"/>
              <a:gd name="T4" fmla="*/ 680442831 w 333"/>
              <a:gd name="T5" fmla="*/ 695563613 h 449"/>
              <a:gd name="T6" fmla="*/ 289819037 w 333"/>
              <a:gd name="T7" fmla="*/ 388104335 h 449"/>
              <a:gd name="T8" fmla="*/ 297378719 w 333"/>
              <a:gd name="T9" fmla="*/ 123488537 h 449"/>
              <a:gd name="T10" fmla="*/ 819052350 w 333"/>
              <a:gd name="T11" fmla="*/ 491431607 h 449"/>
              <a:gd name="T12" fmla="*/ 675402514 w 333"/>
              <a:gd name="T13" fmla="*/ 330141494 h 449"/>
              <a:gd name="T14" fmla="*/ 390625382 w 333"/>
              <a:gd name="T15" fmla="*/ 1000503527 h 449"/>
              <a:gd name="T16" fmla="*/ 529233313 w 333"/>
              <a:gd name="T17" fmla="*/ 642641088 h 449"/>
              <a:gd name="T18" fmla="*/ 7561270 w 333"/>
              <a:gd name="T19" fmla="*/ 516633187 h 449"/>
              <a:gd name="T20" fmla="*/ 756047590 w 333"/>
              <a:gd name="T21" fmla="*/ 304939914 h 449"/>
              <a:gd name="T22" fmla="*/ 171370787 w 333"/>
              <a:gd name="T23" fmla="*/ 861894042 h 449"/>
              <a:gd name="T24" fmla="*/ 342741574 w 333"/>
              <a:gd name="T25" fmla="*/ 173891697 h 449"/>
              <a:gd name="T26" fmla="*/ 322580305 w 333"/>
              <a:gd name="T27" fmla="*/ 942539099 h 449"/>
              <a:gd name="T28" fmla="*/ 703125053 w 333"/>
              <a:gd name="T29" fmla="*/ 468749391 h 449"/>
              <a:gd name="T30" fmla="*/ 241935229 w 333"/>
              <a:gd name="T31" fmla="*/ 408265599 h 449"/>
              <a:gd name="T32" fmla="*/ 80645076 w 333"/>
              <a:gd name="T33" fmla="*/ 564515396 h 449"/>
              <a:gd name="T34" fmla="*/ 448588237 w 333"/>
              <a:gd name="T35" fmla="*/ 798890885 h 449"/>
              <a:gd name="T36" fmla="*/ 239415864 w 333"/>
              <a:gd name="T37" fmla="*/ 325101178 h 449"/>
              <a:gd name="T38" fmla="*/ 370464113 w 333"/>
              <a:gd name="T39" fmla="*/ 209173909 h 449"/>
              <a:gd name="T40" fmla="*/ 607359024 w 333"/>
              <a:gd name="T41" fmla="*/ 262096434 h 449"/>
              <a:gd name="T42" fmla="*/ 206653008 w 333"/>
              <a:gd name="T43" fmla="*/ 957660047 h 449"/>
              <a:gd name="T44" fmla="*/ 607359024 w 333"/>
              <a:gd name="T45" fmla="*/ 698084565 h 449"/>
              <a:gd name="T46" fmla="*/ 241935229 w 333"/>
              <a:gd name="T47" fmla="*/ 743447409 h 449"/>
              <a:gd name="T48" fmla="*/ 378023795 w 333"/>
              <a:gd name="T49" fmla="*/ 811490882 h 449"/>
              <a:gd name="T50" fmla="*/ 624999341 w 333"/>
              <a:gd name="T51" fmla="*/ 352822122 h 449"/>
              <a:gd name="T52" fmla="*/ 776208859 w 333"/>
              <a:gd name="T53" fmla="*/ 264617386 h 449"/>
              <a:gd name="T54" fmla="*/ 241935229 w 333"/>
              <a:gd name="T55" fmla="*/ 254536754 h 449"/>
              <a:gd name="T56" fmla="*/ 483870458 w 333"/>
              <a:gd name="T57" fmla="*/ 670362033 h 449"/>
              <a:gd name="T58" fmla="*/ 254536816 w 333"/>
              <a:gd name="T59" fmla="*/ 945060050 h 449"/>
              <a:gd name="T60" fmla="*/ 569555851 w 333"/>
              <a:gd name="T61" fmla="*/ 647681404 h 449"/>
              <a:gd name="T62" fmla="*/ 226814277 w 333"/>
              <a:gd name="T63" fmla="*/ 980342263 h 449"/>
              <a:gd name="T64" fmla="*/ 231854594 w 333"/>
              <a:gd name="T65" fmla="*/ 793850569 h 449"/>
              <a:gd name="T66" fmla="*/ 158770788 w 333"/>
              <a:gd name="T67" fmla="*/ 206652957 h 449"/>
              <a:gd name="T68" fmla="*/ 123488567 w 333"/>
              <a:gd name="T69" fmla="*/ 425907499 h 449"/>
              <a:gd name="T70" fmla="*/ 282257767 w 333"/>
              <a:gd name="T71" fmla="*/ 962700363 h 449"/>
              <a:gd name="T72" fmla="*/ 191532056 w 333"/>
              <a:gd name="T73" fmla="*/ 798890885 h 449"/>
              <a:gd name="T74" fmla="*/ 635079976 w 333"/>
              <a:gd name="T75" fmla="*/ 660281401 h 449"/>
              <a:gd name="T76" fmla="*/ 335181892 w 333"/>
              <a:gd name="T77" fmla="*/ 811490882 h 449"/>
              <a:gd name="T78" fmla="*/ 667842832 w 333"/>
              <a:gd name="T79" fmla="*/ 413305915 h 449"/>
              <a:gd name="T80" fmla="*/ 483870458 w 333"/>
              <a:gd name="T81" fmla="*/ 594757292 h 449"/>
              <a:gd name="T82" fmla="*/ 118448250 w 333"/>
              <a:gd name="T83" fmla="*/ 556955716 h 449"/>
              <a:gd name="T84" fmla="*/ 597278390 w 333"/>
              <a:gd name="T85" fmla="*/ 229335173 h 449"/>
              <a:gd name="T86" fmla="*/ 690523466 w 333"/>
              <a:gd name="T87" fmla="*/ 640120137 h 449"/>
              <a:gd name="T88" fmla="*/ 536794583 w 333"/>
              <a:gd name="T89" fmla="*/ 814011834 h 449"/>
              <a:gd name="T90" fmla="*/ 758568542 w 333"/>
              <a:gd name="T91" fmla="*/ 501512239 h 449"/>
              <a:gd name="T92" fmla="*/ 194053009 w 333"/>
              <a:gd name="T93" fmla="*/ 178932013 h 449"/>
              <a:gd name="T94" fmla="*/ 199093326 w 333"/>
              <a:gd name="T95" fmla="*/ 632560456 h 449"/>
              <a:gd name="T96" fmla="*/ 551915535 w 333"/>
              <a:gd name="T97" fmla="*/ 793850569 h 449"/>
              <a:gd name="T98" fmla="*/ 645160610 w 333"/>
              <a:gd name="T99" fmla="*/ 690523297 h 449"/>
              <a:gd name="T100" fmla="*/ 158770788 w 333"/>
              <a:gd name="T101" fmla="*/ 773689305 h 449"/>
              <a:gd name="T102" fmla="*/ 738407273 w 333"/>
              <a:gd name="T103" fmla="*/ 577116980 h 449"/>
              <a:gd name="T104" fmla="*/ 715725052 w 333"/>
              <a:gd name="T105" fmla="*/ 642641088 h 449"/>
              <a:gd name="T106" fmla="*/ 587197755 w 333"/>
              <a:gd name="T107" fmla="*/ 791329618 h 449"/>
              <a:gd name="T108" fmla="*/ 287298084 w 333"/>
              <a:gd name="T109" fmla="*/ 186491693 h 449"/>
              <a:gd name="T110" fmla="*/ 294859354 w 333"/>
              <a:gd name="T111" fmla="*/ 821571514 h 449"/>
              <a:gd name="T112" fmla="*/ 703125053 w 333"/>
              <a:gd name="T113" fmla="*/ 594757292 h 449"/>
              <a:gd name="T114" fmla="*/ 246975546 w 333"/>
              <a:gd name="T115" fmla="*/ 660281401 h 449"/>
              <a:gd name="T116" fmla="*/ 239415864 w 333"/>
              <a:gd name="T117" fmla="*/ 801410250 h 449"/>
              <a:gd name="T118" fmla="*/ 708165370 w 333"/>
              <a:gd name="T119" fmla="*/ 572076664 h 449"/>
              <a:gd name="T120" fmla="*/ 267136815 w 333"/>
              <a:gd name="T121" fmla="*/ 186491693 h 449"/>
              <a:gd name="T122" fmla="*/ 592238073 w 333"/>
              <a:gd name="T123" fmla="*/ 708165197 h 449"/>
              <a:gd name="T124" fmla="*/ 304939988 w 333"/>
              <a:gd name="T125" fmla="*/ 1033264787 h 44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33" h="449">
                <a:moveTo>
                  <a:pt x="219" y="69"/>
                </a:moveTo>
                <a:lnTo>
                  <a:pt x="219" y="69"/>
                </a:lnTo>
                <a:lnTo>
                  <a:pt x="224" y="61"/>
                </a:lnTo>
                <a:lnTo>
                  <a:pt x="226" y="57"/>
                </a:lnTo>
                <a:lnTo>
                  <a:pt x="232" y="46"/>
                </a:lnTo>
                <a:lnTo>
                  <a:pt x="240" y="36"/>
                </a:lnTo>
                <a:lnTo>
                  <a:pt x="246" y="28"/>
                </a:lnTo>
                <a:lnTo>
                  <a:pt x="252" y="22"/>
                </a:lnTo>
                <a:lnTo>
                  <a:pt x="260" y="16"/>
                </a:lnTo>
                <a:lnTo>
                  <a:pt x="267" y="12"/>
                </a:lnTo>
                <a:lnTo>
                  <a:pt x="281" y="6"/>
                </a:lnTo>
                <a:lnTo>
                  <a:pt x="295" y="1"/>
                </a:lnTo>
                <a:lnTo>
                  <a:pt x="304" y="0"/>
                </a:lnTo>
                <a:lnTo>
                  <a:pt x="308" y="0"/>
                </a:lnTo>
                <a:lnTo>
                  <a:pt x="308" y="1"/>
                </a:lnTo>
                <a:lnTo>
                  <a:pt x="309" y="3"/>
                </a:lnTo>
                <a:lnTo>
                  <a:pt x="311" y="8"/>
                </a:lnTo>
                <a:lnTo>
                  <a:pt x="312" y="9"/>
                </a:lnTo>
                <a:lnTo>
                  <a:pt x="312" y="11"/>
                </a:lnTo>
                <a:lnTo>
                  <a:pt x="311" y="12"/>
                </a:lnTo>
                <a:lnTo>
                  <a:pt x="309" y="12"/>
                </a:lnTo>
                <a:lnTo>
                  <a:pt x="303" y="12"/>
                </a:lnTo>
                <a:lnTo>
                  <a:pt x="297" y="12"/>
                </a:lnTo>
                <a:lnTo>
                  <a:pt x="289" y="14"/>
                </a:lnTo>
                <a:lnTo>
                  <a:pt x="274" y="20"/>
                </a:lnTo>
                <a:lnTo>
                  <a:pt x="267" y="25"/>
                </a:lnTo>
                <a:lnTo>
                  <a:pt x="259" y="31"/>
                </a:lnTo>
                <a:lnTo>
                  <a:pt x="251" y="38"/>
                </a:lnTo>
                <a:lnTo>
                  <a:pt x="245" y="46"/>
                </a:lnTo>
                <a:lnTo>
                  <a:pt x="235" y="61"/>
                </a:lnTo>
                <a:lnTo>
                  <a:pt x="235" y="63"/>
                </a:lnTo>
                <a:lnTo>
                  <a:pt x="233" y="66"/>
                </a:lnTo>
                <a:lnTo>
                  <a:pt x="232" y="66"/>
                </a:lnTo>
                <a:lnTo>
                  <a:pt x="230" y="71"/>
                </a:lnTo>
                <a:lnTo>
                  <a:pt x="230" y="76"/>
                </a:lnTo>
                <a:lnTo>
                  <a:pt x="259" y="76"/>
                </a:lnTo>
                <a:lnTo>
                  <a:pt x="270" y="77"/>
                </a:lnTo>
                <a:lnTo>
                  <a:pt x="276" y="79"/>
                </a:lnTo>
                <a:lnTo>
                  <a:pt x="281" y="82"/>
                </a:lnTo>
                <a:lnTo>
                  <a:pt x="287" y="85"/>
                </a:lnTo>
                <a:lnTo>
                  <a:pt x="300" y="91"/>
                </a:lnTo>
                <a:lnTo>
                  <a:pt x="308" y="98"/>
                </a:lnTo>
                <a:lnTo>
                  <a:pt x="312" y="104"/>
                </a:lnTo>
                <a:lnTo>
                  <a:pt x="319" y="112"/>
                </a:lnTo>
                <a:lnTo>
                  <a:pt x="323" y="121"/>
                </a:lnTo>
                <a:lnTo>
                  <a:pt x="327" y="128"/>
                </a:lnTo>
                <a:lnTo>
                  <a:pt x="330" y="135"/>
                </a:lnTo>
                <a:lnTo>
                  <a:pt x="331" y="146"/>
                </a:lnTo>
                <a:lnTo>
                  <a:pt x="333" y="159"/>
                </a:lnTo>
                <a:lnTo>
                  <a:pt x="333" y="181"/>
                </a:lnTo>
                <a:lnTo>
                  <a:pt x="331" y="195"/>
                </a:lnTo>
                <a:lnTo>
                  <a:pt x="330" y="206"/>
                </a:lnTo>
                <a:lnTo>
                  <a:pt x="327" y="216"/>
                </a:lnTo>
                <a:lnTo>
                  <a:pt x="323" y="225"/>
                </a:lnTo>
                <a:lnTo>
                  <a:pt x="317" y="240"/>
                </a:lnTo>
                <a:lnTo>
                  <a:pt x="314" y="246"/>
                </a:lnTo>
                <a:lnTo>
                  <a:pt x="300" y="266"/>
                </a:lnTo>
                <a:lnTo>
                  <a:pt x="290" y="277"/>
                </a:lnTo>
                <a:lnTo>
                  <a:pt x="281" y="288"/>
                </a:lnTo>
                <a:lnTo>
                  <a:pt x="271" y="299"/>
                </a:lnTo>
                <a:lnTo>
                  <a:pt x="260" y="312"/>
                </a:lnTo>
                <a:lnTo>
                  <a:pt x="248" y="325"/>
                </a:lnTo>
                <a:lnTo>
                  <a:pt x="229" y="341"/>
                </a:lnTo>
                <a:lnTo>
                  <a:pt x="207" y="361"/>
                </a:lnTo>
                <a:lnTo>
                  <a:pt x="196" y="369"/>
                </a:lnTo>
                <a:lnTo>
                  <a:pt x="181" y="380"/>
                </a:lnTo>
                <a:lnTo>
                  <a:pt x="166" y="393"/>
                </a:lnTo>
                <a:lnTo>
                  <a:pt x="156" y="400"/>
                </a:lnTo>
                <a:lnTo>
                  <a:pt x="147" y="410"/>
                </a:lnTo>
                <a:lnTo>
                  <a:pt x="137" y="421"/>
                </a:lnTo>
                <a:lnTo>
                  <a:pt x="128" y="430"/>
                </a:lnTo>
                <a:lnTo>
                  <a:pt x="121" y="443"/>
                </a:lnTo>
                <a:lnTo>
                  <a:pt x="120" y="448"/>
                </a:lnTo>
                <a:lnTo>
                  <a:pt x="117" y="449"/>
                </a:lnTo>
                <a:lnTo>
                  <a:pt x="114" y="449"/>
                </a:lnTo>
                <a:lnTo>
                  <a:pt x="112" y="448"/>
                </a:lnTo>
                <a:lnTo>
                  <a:pt x="112" y="445"/>
                </a:lnTo>
                <a:lnTo>
                  <a:pt x="109" y="437"/>
                </a:lnTo>
                <a:lnTo>
                  <a:pt x="107" y="437"/>
                </a:lnTo>
                <a:lnTo>
                  <a:pt x="106" y="437"/>
                </a:lnTo>
                <a:lnTo>
                  <a:pt x="104" y="435"/>
                </a:lnTo>
                <a:lnTo>
                  <a:pt x="103" y="429"/>
                </a:lnTo>
                <a:lnTo>
                  <a:pt x="99" y="423"/>
                </a:lnTo>
                <a:lnTo>
                  <a:pt x="98" y="418"/>
                </a:lnTo>
                <a:lnTo>
                  <a:pt x="84" y="399"/>
                </a:lnTo>
                <a:lnTo>
                  <a:pt x="73" y="385"/>
                </a:lnTo>
                <a:lnTo>
                  <a:pt x="73" y="383"/>
                </a:lnTo>
                <a:lnTo>
                  <a:pt x="69" y="382"/>
                </a:lnTo>
                <a:lnTo>
                  <a:pt x="66" y="375"/>
                </a:lnTo>
                <a:lnTo>
                  <a:pt x="65" y="372"/>
                </a:lnTo>
                <a:lnTo>
                  <a:pt x="58" y="361"/>
                </a:lnTo>
                <a:lnTo>
                  <a:pt x="46" y="342"/>
                </a:lnTo>
                <a:lnTo>
                  <a:pt x="39" y="329"/>
                </a:lnTo>
                <a:lnTo>
                  <a:pt x="33" y="317"/>
                </a:lnTo>
                <a:lnTo>
                  <a:pt x="30" y="309"/>
                </a:lnTo>
                <a:lnTo>
                  <a:pt x="24" y="296"/>
                </a:lnTo>
                <a:lnTo>
                  <a:pt x="14" y="271"/>
                </a:lnTo>
                <a:lnTo>
                  <a:pt x="8" y="254"/>
                </a:lnTo>
                <a:lnTo>
                  <a:pt x="5" y="244"/>
                </a:lnTo>
                <a:lnTo>
                  <a:pt x="3" y="236"/>
                </a:lnTo>
                <a:lnTo>
                  <a:pt x="2" y="208"/>
                </a:lnTo>
                <a:lnTo>
                  <a:pt x="0" y="194"/>
                </a:lnTo>
                <a:lnTo>
                  <a:pt x="2" y="181"/>
                </a:lnTo>
                <a:lnTo>
                  <a:pt x="5" y="159"/>
                </a:lnTo>
                <a:lnTo>
                  <a:pt x="8" y="146"/>
                </a:lnTo>
                <a:lnTo>
                  <a:pt x="11" y="135"/>
                </a:lnTo>
                <a:lnTo>
                  <a:pt x="16" y="124"/>
                </a:lnTo>
                <a:lnTo>
                  <a:pt x="22" y="113"/>
                </a:lnTo>
                <a:lnTo>
                  <a:pt x="28" y="102"/>
                </a:lnTo>
                <a:lnTo>
                  <a:pt x="36" y="91"/>
                </a:lnTo>
                <a:lnTo>
                  <a:pt x="44" y="82"/>
                </a:lnTo>
                <a:lnTo>
                  <a:pt x="60" y="68"/>
                </a:lnTo>
                <a:lnTo>
                  <a:pt x="71" y="60"/>
                </a:lnTo>
                <a:lnTo>
                  <a:pt x="84" y="53"/>
                </a:lnTo>
                <a:lnTo>
                  <a:pt x="95" y="49"/>
                </a:lnTo>
                <a:lnTo>
                  <a:pt x="106" y="44"/>
                </a:lnTo>
                <a:lnTo>
                  <a:pt x="126" y="41"/>
                </a:lnTo>
                <a:lnTo>
                  <a:pt x="139" y="41"/>
                </a:lnTo>
                <a:lnTo>
                  <a:pt x="156" y="42"/>
                </a:lnTo>
                <a:lnTo>
                  <a:pt x="174" y="44"/>
                </a:lnTo>
                <a:lnTo>
                  <a:pt x="181" y="46"/>
                </a:lnTo>
                <a:lnTo>
                  <a:pt x="189" y="50"/>
                </a:lnTo>
                <a:lnTo>
                  <a:pt x="199" y="55"/>
                </a:lnTo>
                <a:lnTo>
                  <a:pt x="207" y="60"/>
                </a:lnTo>
                <a:lnTo>
                  <a:pt x="211" y="63"/>
                </a:lnTo>
                <a:lnTo>
                  <a:pt x="216" y="68"/>
                </a:lnTo>
                <a:lnTo>
                  <a:pt x="219" y="69"/>
                </a:lnTo>
                <a:close/>
                <a:moveTo>
                  <a:pt x="196" y="241"/>
                </a:moveTo>
                <a:lnTo>
                  <a:pt x="196" y="241"/>
                </a:lnTo>
                <a:lnTo>
                  <a:pt x="196" y="238"/>
                </a:lnTo>
                <a:lnTo>
                  <a:pt x="196" y="241"/>
                </a:lnTo>
                <a:lnTo>
                  <a:pt x="196" y="244"/>
                </a:lnTo>
                <a:lnTo>
                  <a:pt x="196" y="241"/>
                </a:lnTo>
                <a:close/>
                <a:moveTo>
                  <a:pt x="95" y="58"/>
                </a:moveTo>
                <a:lnTo>
                  <a:pt x="95" y="58"/>
                </a:lnTo>
                <a:lnTo>
                  <a:pt x="96" y="58"/>
                </a:lnTo>
                <a:lnTo>
                  <a:pt x="104" y="55"/>
                </a:lnTo>
                <a:lnTo>
                  <a:pt x="98" y="57"/>
                </a:lnTo>
                <a:lnTo>
                  <a:pt x="96" y="57"/>
                </a:lnTo>
                <a:lnTo>
                  <a:pt x="95" y="58"/>
                </a:lnTo>
                <a:lnTo>
                  <a:pt x="93" y="60"/>
                </a:lnTo>
                <a:lnTo>
                  <a:pt x="87" y="63"/>
                </a:lnTo>
                <a:lnTo>
                  <a:pt x="95" y="60"/>
                </a:lnTo>
                <a:lnTo>
                  <a:pt x="95" y="58"/>
                </a:lnTo>
                <a:close/>
                <a:moveTo>
                  <a:pt x="232" y="105"/>
                </a:moveTo>
                <a:lnTo>
                  <a:pt x="232" y="105"/>
                </a:lnTo>
                <a:lnTo>
                  <a:pt x="235" y="102"/>
                </a:lnTo>
                <a:lnTo>
                  <a:pt x="237" y="101"/>
                </a:lnTo>
                <a:lnTo>
                  <a:pt x="238" y="99"/>
                </a:lnTo>
                <a:lnTo>
                  <a:pt x="237" y="99"/>
                </a:lnTo>
                <a:lnTo>
                  <a:pt x="232" y="105"/>
                </a:lnTo>
                <a:lnTo>
                  <a:pt x="230" y="105"/>
                </a:lnTo>
                <a:lnTo>
                  <a:pt x="232" y="105"/>
                </a:lnTo>
                <a:close/>
                <a:moveTo>
                  <a:pt x="117" y="46"/>
                </a:moveTo>
                <a:lnTo>
                  <a:pt x="117" y="46"/>
                </a:lnTo>
                <a:lnTo>
                  <a:pt x="118" y="46"/>
                </a:lnTo>
                <a:lnTo>
                  <a:pt x="129" y="44"/>
                </a:lnTo>
                <a:lnTo>
                  <a:pt x="151" y="44"/>
                </a:lnTo>
                <a:lnTo>
                  <a:pt x="156" y="44"/>
                </a:lnTo>
                <a:lnTo>
                  <a:pt x="151" y="44"/>
                </a:lnTo>
                <a:lnTo>
                  <a:pt x="133" y="44"/>
                </a:lnTo>
                <a:lnTo>
                  <a:pt x="117" y="46"/>
                </a:lnTo>
                <a:lnTo>
                  <a:pt x="115" y="46"/>
                </a:lnTo>
                <a:lnTo>
                  <a:pt x="117" y="46"/>
                </a:lnTo>
                <a:close/>
                <a:moveTo>
                  <a:pt x="186" y="364"/>
                </a:moveTo>
                <a:lnTo>
                  <a:pt x="186" y="364"/>
                </a:lnTo>
                <a:lnTo>
                  <a:pt x="194" y="359"/>
                </a:lnTo>
                <a:lnTo>
                  <a:pt x="200" y="353"/>
                </a:lnTo>
                <a:lnTo>
                  <a:pt x="204" y="350"/>
                </a:lnTo>
                <a:lnTo>
                  <a:pt x="202" y="350"/>
                </a:lnTo>
                <a:lnTo>
                  <a:pt x="186" y="364"/>
                </a:lnTo>
                <a:lnTo>
                  <a:pt x="186" y="366"/>
                </a:lnTo>
                <a:lnTo>
                  <a:pt x="186" y="364"/>
                </a:lnTo>
                <a:close/>
                <a:moveTo>
                  <a:pt x="265" y="287"/>
                </a:moveTo>
                <a:lnTo>
                  <a:pt x="265" y="287"/>
                </a:lnTo>
                <a:lnTo>
                  <a:pt x="263" y="287"/>
                </a:lnTo>
                <a:lnTo>
                  <a:pt x="262" y="287"/>
                </a:lnTo>
                <a:lnTo>
                  <a:pt x="260" y="287"/>
                </a:lnTo>
                <a:lnTo>
                  <a:pt x="259" y="287"/>
                </a:lnTo>
                <a:lnTo>
                  <a:pt x="257" y="285"/>
                </a:lnTo>
                <a:lnTo>
                  <a:pt x="256" y="284"/>
                </a:lnTo>
                <a:lnTo>
                  <a:pt x="251" y="290"/>
                </a:lnTo>
                <a:lnTo>
                  <a:pt x="249" y="292"/>
                </a:lnTo>
                <a:lnTo>
                  <a:pt x="249" y="299"/>
                </a:lnTo>
                <a:lnTo>
                  <a:pt x="249" y="301"/>
                </a:lnTo>
                <a:lnTo>
                  <a:pt x="251" y="301"/>
                </a:lnTo>
                <a:lnTo>
                  <a:pt x="263" y="287"/>
                </a:lnTo>
                <a:lnTo>
                  <a:pt x="265" y="287"/>
                </a:lnTo>
                <a:lnTo>
                  <a:pt x="267" y="285"/>
                </a:lnTo>
                <a:lnTo>
                  <a:pt x="270" y="282"/>
                </a:lnTo>
                <a:lnTo>
                  <a:pt x="271" y="279"/>
                </a:lnTo>
                <a:lnTo>
                  <a:pt x="271" y="277"/>
                </a:lnTo>
                <a:lnTo>
                  <a:pt x="270" y="276"/>
                </a:lnTo>
                <a:lnTo>
                  <a:pt x="268" y="282"/>
                </a:lnTo>
                <a:lnTo>
                  <a:pt x="265" y="287"/>
                </a:lnTo>
                <a:close/>
                <a:moveTo>
                  <a:pt x="121" y="304"/>
                </a:moveTo>
                <a:lnTo>
                  <a:pt x="121" y="304"/>
                </a:lnTo>
                <a:lnTo>
                  <a:pt x="125" y="304"/>
                </a:lnTo>
                <a:lnTo>
                  <a:pt x="158" y="304"/>
                </a:lnTo>
                <a:lnTo>
                  <a:pt x="172" y="304"/>
                </a:lnTo>
                <a:lnTo>
                  <a:pt x="178" y="303"/>
                </a:lnTo>
                <a:lnTo>
                  <a:pt x="186" y="299"/>
                </a:lnTo>
                <a:lnTo>
                  <a:pt x="188" y="298"/>
                </a:lnTo>
                <a:lnTo>
                  <a:pt x="188" y="290"/>
                </a:lnTo>
                <a:lnTo>
                  <a:pt x="188" y="270"/>
                </a:lnTo>
                <a:lnTo>
                  <a:pt x="186" y="246"/>
                </a:lnTo>
                <a:lnTo>
                  <a:pt x="186" y="238"/>
                </a:lnTo>
                <a:lnTo>
                  <a:pt x="186" y="232"/>
                </a:lnTo>
                <a:lnTo>
                  <a:pt x="185" y="230"/>
                </a:lnTo>
                <a:lnTo>
                  <a:pt x="183" y="229"/>
                </a:lnTo>
                <a:lnTo>
                  <a:pt x="183" y="225"/>
                </a:lnTo>
                <a:lnTo>
                  <a:pt x="185" y="225"/>
                </a:lnTo>
                <a:lnTo>
                  <a:pt x="186" y="225"/>
                </a:lnTo>
                <a:lnTo>
                  <a:pt x="188" y="224"/>
                </a:lnTo>
                <a:lnTo>
                  <a:pt x="191" y="224"/>
                </a:lnTo>
                <a:lnTo>
                  <a:pt x="204" y="224"/>
                </a:lnTo>
                <a:lnTo>
                  <a:pt x="230" y="224"/>
                </a:lnTo>
                <a:lnTo>
                  <a:pt x="254" y="222"/>
                </a:lnTo>
                <a:lnTo>
                  <a:pt x="256" y="222"/>
                </a:lnTo>
                <a:lnTo>
                  <a:pt x="257" y="221"/>
                </a:lnTo>
                <a:lnTo>
                  <a:pt x="259" y="219"/>
                </a:lnTo>
                <a:lnTo>
                  <a:pt x="257" y="208"/>
                </a:lnTo>
                <a:lnTo>
                  <a:pt x="257" y="195"/>
                </a:lnTo>
                <a:lnTo>
                  <a:pt x="256" y="180"/>
                </a:lnTo>
                <a:lnTo>
                  <a:pt x="256" y="169"/>
                </a:lnTo>
                <a:lnTo>
                  <a:pt x="256" y="167"/>
                </a:lnTo>
                <a:lnTo>
                  <a:pt x="254" y="165"/>
                </a:lnTo>
                <a:lnTo>
                  <a:pt x="252" y="165"/>
                </a:lnTo>
                <a:lnTo>
                  <a:pt x="246" y="165"/>
                </a:lnTo>
                <a:lnTo>
                  <a:pt x="222" y="165"/>
                </a:lnTo>
                <a:lnTo>
                  <a:pt x="208" y="167"/>
                </a:lnTo>
                <a:lnTo>
                  <a:pt x="189" y="167"/>
                </a:lnTo>
                <a:lnTo>
                  <a:pt x="185" y="167"/>
                </a:lnTo>
                <a:lnTo>
                  <a:pt x="183" y="169"/>
                </a:lnTo>
                <a:lnTo>
                  <a:pt x="181" y="169"/>
                </a:lnTo>
                <a:lnTo>
                  <a:pt x="181" y="170"/>
                </a:lnTo>
                <a:lnTo>
                  <a:pt x="180" y="172"/>
                </a:lnTo>
                <a:lnTo>
                  <a:pt x="178" y="170"/>
                </a:lnTo>
                <a:lnTo>
                  <a:pt x="177" y="170"/>
                </a:lnTo>
                <a:lnTo>
                  <a:pt x="177" y="169"/>
                </a:lnTo>
                <a:lnTo>
                  <a:pt x="177" y="167"/>
                </a:lnTo>
                <a:lnTo>
                  <a:pt x="178" y="165"/>
                </a:lnTo>
                <a:lnTo>
                  <a:pt x="177" y="165"/>
                </a:lnTo>
                <a:lnTo>
                  <a:pt x="175" y="162"/>
                </a:lnTo>
                <a:lnTo>
                  <a:pt x="177" y="159"/>
                </a:lnTo>
                <a:lnTo>
                  <a:pt x="178" y="158"/>
                </a:lnTo>
                <a:lnTo>
                  <a:pt x="177" y="153"/>
                </a:lnTo>
                <a:lnTo>
                  <a:pt x="177" y="105"/>
                </a:lnTo>
                <a:lnTo>
                  <a:pt x="177" y="104"/>
                </a:lnTo>
                <a:lnTo>
                  <a:pt x="175" y="102"/>
                </a:lnTo>
                <a:lnTo>
                  <a:pt x="164" y="104"/>
                </a:lnTo>
                <a:lnTo>
                  <a:pt x="117" y="104"/>
                </a:lnTo>
                <a:lnTo>
                  <a:pt x="115" y="104"/>
                </a:lnTo>
                <a:lnTo>
                  <a:pt x="114" y="104"/>
                </a:lnTo>
                <a:lnTo>
                  <a:pt x="114" y="105"/>
                </a:lnTo>
                <a:lnTo>
                  <a:pt x="114" y="110"/>
                </a:lnTo>
                <a:lnTo>
                  <a:pt x="114" y="139"/>
                </a:lnTo>
                <a:lnTo>
                  <a:pt x="115" y="154"/>
                </a:lnTo>
                <a:lnTo>
                  <a:pt x="115" y="165"/>
                </a:lnTo>
                <a:lnTo>
                  <a:pt x="115" y="167"/>
                </a:lnTo>
                <a:lnTo>
                  <a:pt x="115" y="170"/>
                </a:lnTo>
                <a:lnTo>
                  <a:pt x="114" y="172"/>
                </a:lnTo>
                <a:lnTo>
                  <a:pt x="112" y="172"/>
                </a:lnTo>
                <a:lnTo>
                  <a:pt x="110" y="172"/>
                </a:lnTo>
                <a:lnTo>
                  <a:pt x="107" y="172"/>
                </a:lnTo>
                <a:lnTo>
                  <a:pt x="79" y="172"/>
                </a:lnTo>
                <a:lnTo>
                  <a:pt x="68" y="173"/>
                </a:lnTo>
                <a:lnTo>
                  <a:pt x="58" y="173"/>
                </a:lnTo>
                <a:lnTo>
                  <a:pt x="57" y="175"/>
                </a:lnTo>
                <a:lnTo>
                  <a:pt x="55" y="176"/>
                </a:lnTo>
                <a:lnTo>
                  <a:pt x="55" y="178"/>
                </a:lnTo>
                <a:lnTo>
                  <a:pt x="52" y="176"/>
                </a:lnTo>
                <a:lnTo>
                  <a:pt x="52" y="178"/>
                </a:lnTo>
                <a:lnTo>
                  <a:pt x="52" y="189"/>
                </a:lnTo>
                <a:lnTo>
                  <a:pt x="54" y="200"/>
                </a:lnTo>
                <a:lnTo>
                  <a:pt x="54" y="208"/>
                </a:lnTo>
                <a:lnTo>
                  <a:pt x="54" y="217"/>
                </a:lnTo>
                <a:lnTo>
                  <a:pt x="55" y="221"/>
                </a:lnTo>
                <a:lnTo>
                  <a:pt x="55" y="225"/>
                </a:lnTo>
                <a:lnTo>
                  <a:pt x="57" y="227"/>
                </a:lnTo>
                <a:lnTo>
                  <a:pt x="58" y="227"/>
                </a:lnTo>
                <a:lnTo>
                  <a:pt x="60" y="229"/>
                </a:lnTo>
                <a:lnTo>
                  <a:pt x="58" y="230"/>
                </a:lnTo>
                <a:lnTo>
                  <a:pt x="60" y="230"/>
                </a:lnTo>
                <a:lnTo>
                  <a:pt x="66" y="230"/>
                </a:lnTo>
                <a:lnTo>
                  <a:pt x="106" y="232"/>
                </a:lnTo>
                <a:lnTo>
                  <a:pt x="110" y="230"/>
                </a:lnTo>
                <a:lnTo>
                  <a:pt x="112" y="230"/>
                </a:lnTo>
                <a:lnTo>
                  <a:pt x="114" y="229"/>
                </a:lnTo>
                <a:lnTo>
                  <a:pt x="115" y="230"/>
                </a:lnTo>
                <a:lnTo>
                  <a:pt x="117" y="230"/>
                </a:lnTo>
                <a:lnTo>
                  <a:pt x="117" y="232"/>
                </a:lnTo>
                <a:lnTo>
                  <a:pt x="117" y="235"/>
                </a:lnTo>
                <a:lnTo>
                  <a:pt x="117" y="236"/>
                </a:lnTo>
                <a:lnTo>
                  <a:pt x="117" y="247"/>
                </a:lnTo>
                <a:lnTo>
                  <a:pt x="117" y="252"/>
                </a:lnTo>
                <a:lnTo>
                  <a:pt x="118" y="266"/>
                </a:lnTo>
                <a:lnTo>
                  <a:pt x="120" y="268"/>
                </a:lnTo>
                <a:lnTo>
                  <a:pt x="120" y="270"/>
                </a:lnTo>
                <a:lnTo>
                  <a:pt x="120" y="274"/>
                </a:lnTo>
                <a:lnTo>
                  <a:pt x="121" y="282"/>
                </a:lnTo>
                <a:lnTo>
                  <a:pt x="121" y="301"/>
                </a:lnTo>
                <a:lnTo>
                  <a:pt x="121" y="304"/>
                </a:lnTo>
                <a:close/>
                <a:moveTo>
                  <a:pt x="227" y="94"/>
                </a:moveTo>
                <a:lnTo>
                  <a:pt x="227" y="94"/>
                </a:lnTo>
                <a:lnTo>
                  <a:pt x="227" y="90"/>
                </a:lnTo>
                <a:lnTo>
                  <a:pt x="226" y="88"/>
                </a:lnTo>
                <a:lnTo>
                  <a:pt x="221" y="87"/>
                </a:lnTo>
                <a:lnTo>
                  <a:pt x="218" y="85"/>
                </a:lnTo>
                <a:lnTo>
                  <a:pt x="216" y="83"/>
                </a:lnTo>
                <a:lnTo>
                  <a:pt x="216" y="82"/>
                </a:lnTo>
                <a:lnTo>
                  <a:pt x="216" y="80"/>
                </a:lnTo>
                <a:lnTo>
                  <a:pt x="211" y="72"/>
                </a:lnTo>
                <a:lnTo>
                  <a:pt x="208" y="69"/>
                </a:lnTo>
                <a:lnTo>
                  <a:pt x="204" y="66"/>
                </a:lnTo>
                <a:lnTo>
                  <a:pt x="200" y="63"/>
                </a:lnTo>
                <a:lnTo>
                  <a:pt x="194" y="60"/>
                </a:lnTo>
                <a:lnTo>
                  <a:pt x="189" y="57"/>
                </a:lnTo>
                <a:lnTo>
                  <a:pt x="181" y="53"/>
                </a:lnTo>
                <a:lnTo>
                  <a:pt x="172" y="52"/>
                </a:lnTo>
                <a:lnTo>
                  <a:pt x="161" y="50"/>
                </a:lnTo>
                <a:lnTo>
                  <a:pt x="145" y="49"/>
                </a:lnTo>
                <a:lnTo>
                  <a:pt x="128" y="49"/>
                </a:lnTo>
                <a:lnTo>
                  <a:pt x="118" y="49"/>
                </a:lnTo>
                <a:lnTo>
                  <a:pt x="112" y="50"/>
                </a:lnTo>
                <a:lnTo>
                  <a:pt x="114" y="50"/>
                </a:lnTo>
                <a:lnTo>
                  <a:pt x="115" y="52"/>
                </a:lnTo>
                <a:lnTo>
                  <a:pt x="117" y="52"/>
                </a:lnTo>
                <a:lnTo>
                  <a:pt x="134" y="50"/>
                </a:lnTo>
                <a:lnTo>
                  <a:pt x="153" y="50"/>
                </a:lnTo>
                <a:lnTo>
                  <a:pt x="162" y="52"/>
                </a:lnTo>
                <a:lnTo>
                  <a:pt x="174" y="53"/>
                </a:lnTo>
                <a:lnTo>
                  <a:pt x="186" y="61"/>
                </a:lnTo>
                <a:lnTo>
                  <a:pt x="192" y="64"/>
                </a:lnTo>
                <a:lnTo>
                  <a:pt x="197" y="71"/>
                </a:lnTo>
                <a:lnTo>
                  <a:pt x="199" y="71"/>
                </a:lnTo>
                <a:lnTo>
                  <a:pt x="202" y="68"/>
                </a:lnTo>
                <a:lnTo>
                  <a:pt x="204" y="66"/>
                </a:lnTo>
                <a:lnTo>
                  <a:pt x="205" y="68"/>
                </a:lnTo>
                <a:lnTo>
                  <a:pt x="205" y="69"/>
                </a:lnTo>
                <a:lnTo>
                  <a:pt x="204" y="74"/>
                </a:lnTo>
                <a:lnTo>
                  <a:pt x="202" y="76"/>
                </a:lnTo>
                <a:lnTo>
                  <a:pt x="208" y="82"/>
                </a:lnTo>
                <a:lnTo>
                  <a:pt x="210" y="83"/>
                </a:lnTo>
                <a:lnTo>
                  <a:pt x="208" y="88"/>
                </a:lnTo>
                <a:lnTo>
                  <a:pt x="207" y="94"/>
                </a:lnTo>
                <a:lnTo>
                  <a:pt x="205" y="94"/>
                </a:lnTo>
                <a:lnTo>
                  <a:pt x="215" y="94"/>
                </a:lnTo>
                <a:lnTo>
                  <a:pt x="216" y="93"/>
                </a:lnTo>
                <a:lnTo>
                  <a:pt x="218" y="93"/>
                </a:lnTo>
                <a:lnTo>
                  <a:pt x="219" y="93"/>
                </a:lnTo>
                <a:lnTo>
                  <a:pt x="221" y="93"/>
                </a:lnTo>
                <a:lnTo>
                  <a:pt x="221" y="94"/>
                </a:lnTo>
                <a:lnTo>
                  <a:pt x="227" y="94"/>
                </a:lnTo>
                <a:close/>
                <a:moveTo>
                  <a:pt x="276" y="162"/>
                </a:moveTo>
                <a:lnTo>
                  <a:pt x="276" y="162"/>
                </a:lnTo>
                <a:lnTo>
                  <a:pt x="279" y="162"/>
                </a:lnTo>
                <a:lnTo>
                  <a:pt x="287" y="159"/>
                </a:lnTo>
                <a:lnTo>
                  <a:pt x="300" y="154"/>
                </a:lnTo>
                <a:lnTo>
                  <a:pt x="303" y="153"/>
                </a:lnTo>
                <a:lnTo>
                  <a:pt x="304" y="153"/>
                </a:lnTo>
                <a:lnTo>
                  <a:pt x="304" y="156"/>
                </a:lnTo>
                <a:lnTo>
                  <a:pt x="303" y="158"/>
                </a:lnTo>
                <a:lnTo>
                  <a:pt x="301" y="159"/>
                </a:lnTo>
                <a:lnTo>
                  <a:pt x="306" y="169"/>
                </a:lnTo>
                <a:lnTo>
                  <a:pt x="306" y="167"/>
                </a:lnTo>
                <a:lnTo>
                  <a:pt x="311" y="156"/>
                </a:lnTo>
                <a:lnTo>
                  <a:pt x="312" y="148"/>
                </a:lnTo>
                <a:lnTo>
                  <a:pt x="314" y="143"/>
                </a:lnTo>
                <a:lnTo>
                  <a:pt x="314" y="129"/>
                </a:lnTo>
                <a:lnTo>
                  <a:pt x="314" y="124"/>
                </a:lnTo>
                <a:lnTo>
                  <a:pt x="312" y="126"/>
                </a:lnTo>
                <a:lnTo>
                  <a:pt x="309" y="132"/>
                </a:lnTo>
                <a:lnTo>
                  <a:pt x="301" y="150"/>
                </a:lnTo>
                <a:lnTo>
                  <a:pt x="300" y="151"/>
                </a:lnTo>
                <a:lnTo>
                  <a:pt x="298" y="150"/>
                </a:lnTo>
                <a:lnTo>
                  <a:pt x="298" y="148"/>
                </a:lnTo>
                <a:lnTo>
                  <a:pt x="301" y="142"/>
                </a:lnTo>
                <a:lnTo>
                  <a:pt x="301" y="140"/>
                </a:lnTo>
                <a:lnTo>
                  <a:pt x="286" y="153"/>
                </a:lnTo>
                <a:lnTo>
                  <a:pt x="278" y="161"/>
                </a:lnTo>
                <a:lnTo>
                  <a:pt x="276" y="162"/>
                </a:lnTo>
                <a:close/>
                <a:moveTo>
                  <a:pt x="309" y="238"/>
                </a:moveTo>
                <a:lnTo>
                  <a:pt x="309" y="238"/>
                </a:lnTo>
                <a:lnTo>
                  <a:pt x="311" y="233"/>
                </a:lnTo>
                <a:lnTo>
                  <a:pt x="317" y="221"/>
                </a:lnTo>
                <a:lnTo>
                  <a:pt x="322" y="206"/>
                </a:lnTo>
                <a:lnTo>
                  <a:pt x="325" y="195"/>
                </a:lnTo>
                <a:lnTo>
                  <a:pt x="327" y="181"/>
                </a:lnTo>
                <a:lnTo>
                  <a:pt x="327" y="180"/>
                </a:lnTo>
                <a:lnTo>
                  <a:pt x="325" y="180"/>
                </a:lnTo>
                <a:lnTo>
                  <a:pt x="325" y="181"/>
                </a:lnTo>
                <a:lnTo>
                  <a:pt x="320" y="203"/>
                </a:lnTo>
                <a:lnTo>
                  <a:pt x="314" y="224"/>
                </a:lnTo>
                <a:lnTo>
                  <a:pt x="314" y="225"/>
                </a:lnTo>
                <a:lnTo>
                  <a:pt x="311" y="227"/>
                </a:lnTo>
                <a:lnTo>
                  <a:pt x="309" y="227"/>
                </a:lnTo>
                <a:lnTo>
                  <a:pt x="308" y="225"/>
                </a:lnTo>
                <a:lnTo>
                  <a:pt x="308" y="222"/>
                </a:lnTo>
                <a:lnTo>
                  <a:pt x="309" y="221"/>
                </a:lnTo>
                <a:lnTo>
                  <a:pt x="314" y="208"/>
                </a:lnTo>
                <a:lnTo>
                  <a:pt x="319" y="194"/>
                </a:lnTo>
                <a:lnTo>
                  <a:pt x="323" y="178"/>
                </a:lnTo>
                <a:lnTo>
                  <a:pt x="323" y="172"/>
                </a:lnTo>
                <a:lnTo>
                  <a:pt x="323" y="165"/>
                </a:lnTo>
                <a:lnTo>
                  <a:pt x="323" y="164"/>
                </a:lnTo>
                <a:lnTo>
                  <a:pt x="322" y="169"/>
                </a:lnTo>
                <a:lnTo>
                  <a:pt x="319" y="180"/>
                </a:lnTo>
                <a:lnTo>
                  <a:pt x="316" y="189"/>
                </a:lnTo>
                <a:lnTo>
                  <a:pt x="314" y="191"/>
                </a:lnTo>
                <a:lnTo>
                  <a:pt x="312" y="191"/>
                </a:lnTo>
                <a:lnTo>
                  <a:pt x="308" y="195"/>
                </a:lnTo>
                <a:lnTo>
                  <a:pt x="304" y="197"/>
                </a:lnTo>
                <a:lnTo>
                  <a:pt x="304" y="199"/>
                </a:lnTo>
                <a:lnTo>
                  <a:pt x="306" y="205"/>
                </a:lnTo>
                <a:lnTo>
                  <a:pt x="308" y="203"/>
                </a:lnTo>
                <a:lnTo>
                  <a:pt x="309" y="205"/>
                </a:lnTo>
                <a:lnTo>
                  <a:pt x="309" y="206"/>
                </a:lnTo>
                <a:lnTo>
                  <a:pt x="311" y="206"/>
                </a:lnTo>
                <a:lnTo>
                  <a:pt x="311" y="211"/>
                </a:lnTo>
                <a:lnTo>
                  <a:pt x="309" y="214"/>
                </a:lnTo>
                <a:lnTo>
                  <a:pt x="303" y="230"/>
                </a:lnTo>
                <a:lnTo>
                  <a:pt x="301" y="232"/>
                </a:lnTo>
                <a:lnTo>
                  <a:pt x="303" y="232"/>
                </a:lnTo>
                <a:lnTo>
                  <a:pt x="304" y="230"/>
                </a:lnTo>
                <a:lnTo>
                  <a:pt x="306" y="229"/>
                </a:lnTo>
                <a:lnTo>
                  <a:pt x="309" y="229"/>
                </a:lnTo>
                <a:lnTo>
                  <a:pt x="311" y="230"/>
                </a:lnTo>
                <a:lnTo>
                  <a:pt x="311" y="232"/>
                </a:lnTo>
                <a:lnTo>
                  <a:pt x="309" y="235"/>
                </a:lnTo>
                <a:lnTo>
                  <a:pt x="309" y="238"/>
                </a:lnTo>
                <a:close/>
                <a:moveTo>
                  <a:pt x="273" y="126"/>
                </a:moveTo>
                <a:lnTo>
                  <a:pt x="273" y="126"/>
                </a:lnTo>
                <a:lnTo>
                  <a:pt x="278" y="120"/>
                </a:lnTo>
                <a:lnTo>
                  <a:pt x="279" y="118"/>
                </a:lnTo>
                <a:lnTo>
                  <a:pt x="284" y="101"/>
                </a:lnTo>
                <a:lnTo>
                  <a:pt x="284" y="99"/>
                </a:lnTo>
                <a:lnTo>
                  <a:pt x="284" y="98"/>
                </a:lnTo>
                <a:lnTo>
                  <a:pt x="282" y="98"/>
                </a:lnTo>
                <a:lnTo>
                  <a:pt x="270" y="118"/>
                </a:lnTo>
                <a:lnTo>
                  <a:pt x="270" y="120"/>
                </a:lnTo>
                <a:lnTo>
                  <a:pt x="268" y="121"/>
                </a:lnTo>
                <a:lnTo>
                  <a:pt x="265" y="121"/>
                </a:lnTo>
                <a:lnTo>
                  <a:pt x="254" y="121"/>
                </a:lnTo>
                <a:lnTo>
                  <a:pt x="252" y="121"/>
                </a:lnTo>
                <a:lnTo>
                  <a:pt x="248" y="128"/>
                </a:lnTo>
                <a:lnTo>
                  <a:pt x="246" y="128"/>
                </a:lnTo>
                <a:lnTo>
                  <a:pt x="252" y="129"/>
                </a:lnTo>
                <a:lnTo>
                  <a:pt x="254" y="129"/>
                </a:lnTo>
                <a:lnTo>
                  <a:pt x="256" y="129"/>
                </a:lnTo>
                <a:lnTo>
                  <a:pt x="257" y="131"/>
                </a:lnTo>
                <a:lnTo>
                  <a:pt x="259" y="131"/>
                </a:lnTo>
                <a:lnTo>
                  <a:pt x="271" y="134"/>
                </a:lnTo>
                <a:lnTo>
                  <a:pt x="273" y="132"/>
                </a:lnTo>
                <a:lnTo>
                  <a:pt x="271" y="132"/>
                </a:lnTo>
                <a:lnTo>
                  <a:pt x="270" y="132"/>
                </a:lnTo>
                <a:lnTo>
                  <a:pt x="268" y="131"/>
                </a:lnTo>
                <a:lnTo>
                  <a:pt x="268" y="128"/>
                </a:lnTo>
                <a:lnTo>
                  <a:pt x="270" y="126"/>
                </a:lnTo>
                <a:lnTo>
                  <a:pt x="271" y="126"/>
                </a:lnTo>
                <a:lnTo>
                  <a:pt x="273" y="126"/>
                </a:lnTo>
                <a:close/>
                <a:moveTo>
                  <a:pt x="21" y="222"/>
                </a:moveTo>
                <a:lnTo>
                  <a:pt x="21" y="222"/>
                </a:lnTo>
                <a:lnTo>
                  <a:pt x="19" y="222"/>
                </a:lnTo>
                <a:lnTo>
                  <a:pt x="21" y="224"/>
                </a:lnTo>
                <a:lnTo>
                  <a:pt x="22" y="236"/>
                </a:lnTo>
                <a:lnTo>
                  <a:pt x="27" y="260"/>
                </a:lnTo>
                <a:lnTo>
                  <a:pt x="36" y="293"/>
                </a:lnTo>
                <a:lnTo>
                  <a:pt x="38" y="293"/>
                </a:lnTo>
                <a:lnTo>
                  <a:pt x="39" y="295"/>
                </a:lnTo>
                <a:lnTo>
                  <a:pt x="39" y="296"/>
                </a:lnTo>
                <a:lnTo>
                  <a:pt x="41" y="299"/>
                </a:lnTo>
                <a:lnTo>
                  <a:pt x="46" y="309"/>
                </a:lnTo>
                <a:lnTo>
                  <a:pt x="46" y="311"/>
                </a:lnTo>
                <a:lnTo>
                  <a:pt x="47" y="311"/>
                </a:lnTo>
                <a:lnTo>
                  <a:pt x="43" y="299"/>
                </a:lnTo>
                <a:lnTo>
                  <a:pt x="43" y="298"/>
                </a:lnTo>
                <a:lnTo>
                  <a:pt x="44" y="296"/>
                </a:lnTo>
                <a:lnTo>
                  <a:pt x="46" y="296"/>
                </a:lnTo>
                <a:lnTo>
                  <a:pt x="46" y="295"/>
                </a:lnTo>
                <a:lnTo>
                  <a:pt x="44" y="293"/>
                </a:lnTo>
                <a:lnTo>
                  <a:pt x="44" y="292"/>
                </a:lnTo>
                <a:lnTo>
                  <a:pt x="39" y="277"/>
                </a:lnTo>
                <a:lnTo>
                  <a:pt x="38" y="276"/>
                </a:lnTo>
                <a:lnTo>
                  <a:pt x="36" y="277"/>
                </a:lnTo>
                <a:lnTo>
                  <a:pt x="35" y="279"/>
                </a:lnTo>
                <a:lnTo>
                  <a:pt x="33" y="277"/>
                </a:lnTo>
                <a:lnTo>
                  <a:pt x="33" y="274"/>
                </a:lnTo>
                <a:lnTo>
                  <a:pt x="35" y="268"/>
                </a:lnTo>
                <a:lnTo>
                  <a:pt x="35" y="265"/>
                </a:lnTo>
                <a:lnTo>
                  <a:pt x="32" y="254"/>
                </a:lnTo>
                <a:lnTo>
                  <a:pt x="24" y="230"/>
                </a:lnTo>
                <a:lnTo>
                  <a:pt x="21" y="222"/>
                </a:lnTo>
                <a:close/>
                <a:moveTo>
                  <a:pt x="33" y="158"/>
                </a:moveTo>
                <a:lnTo>
                  <a:pt x="33" y="158"/>
                </a:lnTo>
                <a:lnTo>
                  <a:pt x="43" y="143"/>
                </a:lnTo>
                <a:lnTo>
                  <a:pt x="52" y="131"/>
                </a:lnTo>
                <a:lnTo>
                  <a:pt x="49" y="132"/>
                </a:lnTo>
                <a:lnTo>
                  <a:pt x="46" y="137"/>
                </a:lnTo>
                <a:lnTo>
                  <a:pt x="44" y="139"/>
                </a:lnTo>
                <a:lnTo>
                  <a:pt x="44" y="140"/>
                </a:lnTo>
                <a:lnTo>
                  <a:pt x="43" y="140"/>
                </a:lnTo>
                <a:lnTo>
                  <a:pt x="41" y="140"/>
                </a:lnTo>
                <a:lnTo>
                  <a:pt x="41" y="139"/>
                </a:lnTo>
                <a:lnTo>
                  <a:pt x="39" y="142"/>
                </a:lnTo>
                <a:lnTo>
                  <a:pt x="33" y="146"/>
                </a:lnTo>
                <a:lnTo>
                  <a:pt x="27" y="150"/>
                </a:lnTo>
                <a:lnTo>
                  <a:pt x="24" y="153"/>
                </a:lnTo>
                <a:lnTo>
                  <a:pt x="24" y="158"/>
                </a:lnTo>
                <a:lnTo>
                  <a:pt x="24" y="165"/>
                </a:lnTo>
                <a:lnTo>
                  <a:pt x="24" y="176"/>
                </a:lnTo>
                <a:lnTo>
                  <a:pt x="27" y="203"/>
                </a:lnTo>
                <a:lnTo>
                  <a:pt x="28" y="210"/>
                </a:lnTo>
                <a:lnTo>
                  <a:pt x="28" y="208"/>
                </a:lnTo>
                <a:lnTo>
                  <a:pt x="28" y="184"/>
                </a:lnTo>
                <a:lnTo>
                  <a:pt x="30" y="162"/>
                </a:lnTo>
                <a:lnTo>
                  <a:pt x="30" y="158"/>
                </a:lnTo>
                <a:lnTo>
                  <a:pt x="32" y="156"/>
                </a:lnTo>
                <a:lnTo>
                  <a:pt x="33" y="158"/>
                </a:lnTo>
                <a:close/>
                <a:moveTo>
                  <a:pt x="155" y="397"/>
                </a:moveTo>
                <a:lnTo>
                  <a:pt x="155" y="397"/>
                </a:lnTo>
                <a:lnTo>
                  <a:pt x="174" y="383"/>
                </a:lnTo>
                <a:lnTo>
                  <a:pt x="181" y="375"/>
                </a:lnTo>
                <a:lnTo>
                  <a:pt x="202" y="359"/>
                </a:lnTo>
                <a:lnTo>
                  <a:pt x="216" y="348"/>
                </a:lnTo>
                <a:lnTo>
                  <a:pt x="241" y="323"/>
                </a:lnTo>
                <a:lnTo>
                  <a:pt x="267" y="298"/>
                </a:lnTo>
                <a:lnTo>
                  <a:pt x="273" y="292"/>
                </a:lnTo>
                <a:lnTo>
                  <a:pt x="279" y="284"/>
                </a:lnTo>
                <a:lnTo>
                  <a:pt x="278" y="284"/>
                </a:lnTo>
                <a:lnTo>
                  <a:pt x="271" y="290"/>
                </a:lnTo>
                <a:lnTo>
                  <a:pt x="259" y="301"/>
                </a:lnTo>
                <a:lnTo>
                  <a:pt x="240" y="318"/>
                </a:lnTo>
                <a:lnTo>
                  <a:pt x="238" y="320"/>
                </a:lnTo>
                <a:lnTo>
                  <a:pt x="240" y="322"/>
                </a:lnTo>
                <a:lnTo>
                  <a:pt x="240" y="323"/>
                </a:lnTo>
                <a:lnTo>
                  <a:pt x="238" y="325"/>
                </a:lnTo>
                <a:lnTo>
                  <a:pt x="235" y="328"/>
                </a:lnTo>
                <a:lnTo>
                  <a:pt x="227" y="336"/>
                </a:lnTo>
                <a:lnTo>
                  <a:pt x="216" y="347"/>
                </a:lnTo>
                <a:lnTo>
                  <a:pt x="207" y="355"/>
                </a:lnTo>
                <a:lnTo>
                  <a:pt x="202" y="359"/>
                </a:lnTo>
                <a:lnTo>
                  <a:pt x="199" y="359"/>
                </a:lnTo>
                <a:lnTo>
                  <a:pt x="197" y="361"/>
                </a:lnTo>
                <a:lnTo>
                  <a:pt x="183" y="370"/>
                </a:lnTo>
                <a:lnTo>
                  <a:pt x="172" y="378"/>
                </a:lnTo>
                <a:lnTo>
                  <a:pt x="167" y="383"/>
                </a:lnTo>
                <a:lnTo>
                  <a:pt x="156" y="394"/>
                </a:lnTo>
                <a:lnTo>
                  <a:pt x="155" y="397"/>
                </a:lnTo>
                <a:close/>
                <a:moveTo>
                  <a:pt x="210" y="255"/>
                </a:moveTo>
                <a:lnTo>
                  <a:pt x="210" y="255"/>
                </a:lnTo>
                <a:lnTo>
                  <a:pt x="211" y="243"/>
                </a:lnTo>
                <a:lnTo>
                  <a:pt x="213" y="240"/>
                </a:lnTo>
                <a:lnTo>
                  <a:pt x="215" y="238"/>
                </a:lnTo>
                <a:lnTo>
                  <a:pt x="216" y="240"/>
                </a:lnTo>
                <a:lnTo>
                  <a:pt x="216" y="241"/>
                </a:lnTo>
                <a:lnTo>
                  <a:pt x="218" y="251"/>
                </a:lnTo>
                <a:lnTo>
                  <a:pt x="219" y="273"/>
                </a:lnTo>
                <a:lnTo>
                  <a:pt x="219" y="274"/>
                </a:lnTo>
                <a:lnTo>
                  <a:pt x="221" y="265"/>
                </a:lnTo>
                <a:lnTo>
                  <a:pt x="221" y="263"/>
                </a:lnTo>
                <a:lnTo>
                  <a:pt x="219" y="255"/>
                </a:lnTo>
                <a:lnTo>
                  <a:pt x="218" y="254"/>
                </a:lnTo>
                <a:lnTo>
                  <a:pt x="219" y="252"/>
                </a:lnTo>
                <a:lnTo>
                  <a:pt x="221" y="252"/>
                </a:lnTo>
                <a:lnTo>
                  <a:pt x="222" y="254"/>
                </a:lnTo>
                <a:lnTo>
                  <a:pt x="222" y="252"/>
                </a:lnTo>
                <a:lnTo>
                  <a:pt x="222" y="251"/>
                </a:lnTo>
                <a:lnTo>
                  <a:pt x="224" y="243"/>
                </a:lnTo>
                <a:lnTo>
                  <a:pt x="227" y="236"/>
                </a:lnTo>
                <a:lnTo>
                  <a:pt x="199" y="236"/>
                </a:lnTo>
                <a:lnTo>
                  <a:pt x="199" y="243"/>
                </a:lnTo>
                <a:lnTo>
                  <a:pt x="200" y="257"/>
                </a:lnTo>
                <a:lnTo>
                  <a:pt x="200" y="263"/>
                </a:lnTo>
                <a:lnTo>
                  <a:pt x="204" y="265"/>
                </a:lnTo>
                <a:lnTo>
                  <a:pt x="204" y="263"/>
                </a:lnTo>
                <a:lnTo>
                  <a:pt x="205" y="249"/>
                </a:lnTo>
                <a:lnTo>
                  <a:pt x="205" y="246"/>
                </a:lnTo>
                <a:lnTo>
                  <a:pt x="207" y="246"/>
                </a:lnTo>
                <a:lnTo>
                  <a:pt x="208" y="246"/>
                </a:lnTo>
                <a:lnTo>
                  <a:pt x="208" y="249"/>
                </a:lnTo>
                <a:lnTo>
                  <a:pt x="210" y="255"/>
                </a:lnTo>
                <a:close/>
                <a:moveTo>
                  <a:pt x="112" y="98"/>
                </a:moveTo>
                <a:lnTo>
                  <a:pt x="112" y="98"/>
                </a:lnTo>
                <a:lnTo>
                  <a:pt x="139" y="98"/>
                </a:lnTo>
                <a:lnTo>
                  <a:pt x="137" y="96"/>
                </a:lnTo>
                <a:lnTo>
                  <a:pt x="137" y="94"/>
                </a:lnTo>
                <a:lnTo>
                  <a:pt x="137" y="93"/>
                </a:lnTo>
                <a:lnTo>
                  <a:pt x="137" y="77"/>
                </a:lnTo>
                <a:lnTo>
                  <a:pt x="136" y="72"/>
                </a:lnTo>
                <a:lnTo>
                  <a:pt x="134" y="76"/>
                </a:lnTo>
                <a:lnTo>
                  <a:pt x="128" y="93"/>
                </a:lnTo>
                <a:lnTo>
                  <a:pt x="126" y="94"/>
                </a:lnTo>
                <a:lnTo>
                  <a:pt x="125" y="94"/>
                </a:lnTo>
                <a:lnTo>
                  <a:pt x="125" y="93"/>
                </a:lnTo>
                <a:lnTo>
                  <a:pt x="125" y="82"/>
                </a:lnTo>
                <a:lnTo>
                  <a:pt x="125" y="80"/>
                </a:lnTo>
                <a:lnTo>
                  <a:pt x="123" y="80"/>
                </a:lnTo>
                <a:lnTo>
                  <a:pt x="121" y="82"/>
                </a:lnTo>
                <a:lnTo>
                  <a:pt x="120" y="91"/>
                </a:lnTo>
                <a:lnTo>
                  <a:pt x="120" y="94"/>
                </a:lnTo>
                <a:lnTo>
                  <a:pt x="118" y="96"/>
                </a:lnTo>
                <a:lnTo>
                  <a:pt x="117" y="94"/>
                </a:lnTo>
                <a:lnTo>
                  <a:pt x="115" y="93"/>
                </a:lnTo>
                <a:lnTo>
                  <a:pt x="115" y="80"/>
                </a:lnTo>
                <a:lnTo>
                  <a:pt x="114" y="80"/>
                </a:lnTo>
                <a:lnTo>
                  <a:pt x="110" y="79"/>
                </a:lnTo>
                <a:lnTo>
                  <a:pt x="110" y="93"/>
                </a:lnTo>
                <a:lnTo>
                  <a:pt x="112" y="94"/>
                </a:lnTo>
                <a:lnTo>
                  <a:pt x="112" y="98"/>
                </a:lnTo>
                <a:close/>
                <a:moveTo>
                  <a:pt x="218" y="151"/>
                </a:moveTo>
                <a:lnTo>
                  <a:pt x="218" y="151"/>
                </a:lnTo>
                <a:lnTo>
                  <a:pt x="224" y="151"/>
                </a:lnTo>
                <a:lnTo>
                  <a:pt x="240" y="151"/>
                </a:lnTo>
                <a:lnTo>
                  <a:pt x="252" y="151"/>
                </a:lnTo>
                <a:lnTo>
                  <a:pt x="259" y="151"/>
                </a:lnTo>
                <a:lnTo>
                  <a:pt x="262" y="153"/>
                </a:lnTo>
                <a:lnTo>
                  <a:pt x="267" y="145"/>
                </a:lnTo>
                <a:lnTo>
                  <a:pt x="265" y="143"/>
                </a:lnTo>
                <a:lnTo>
                  <a:pt x="243" y="143"/>
                </a:lnTo>
                <a:lnTo>
                  <a:pt x="241" y="143"/>
                </a:lnTo>
                <a:lnTo>
                  <a:pt x="237" y="146"/>
                </a:lnTo>
                <a:lnTo>
                  <a:pt x="233" y="146"/>
                </a:lnTo>
                <a:lnTo>
                  <a:pt x="232" y="145"/>
                </a:lnTo>
                <a:lnTo>
                  <a:pt x="227" y="145"/>
                </a:lnTo>
                <a:lnTo>
                  <a:pt x="226" y="143"/>
                </a:lnTo>
                <a:lnTo>
                  <a:pt x="221" y="143"/>
                </a:lnTo>
                <a:lnTo>
                  <a:pt x="218" y="151"/>
                </a:lnTo>
                <a:close/>
                <a:moveTo>
                  <a:pt x="14" y="260"/>
                </a:moveTo>
                <a:lnTo>
                  <a:pt x="14" y="260"/>
                </a:lnTo>
                <a:lnTo>
                  <a:pt x="13" y="258"/>
                </a:lnTo>
                <a:lnTo>
                  <a:pt x="11" y="249"/>
                </a:lnTo>
                <a:lnTo>
                  <a:pt x="9" y="240"/>
                </a:lnTo>
                <a:lnTo>
                  <a:pt x="8" y="227"/>
                </a:lnTo>
                <a:lnTo>
                  <a:pt x="8" y="216"/>
                </a:lnTo>
                <a:lnTo>
                  <a:pt x="8" y="213"/>
                </a:lnTo>
                <a:lnTo>
                  <a:pt x="6" y="202"/>
                </a:lnTo>
                <a:lnTo>
                  <a:pt x="8" y="184"/>
                </a:lnTo>
                <a:lnTo>
                  <a:pt x="8" y="173"/>
                </a:lnTo>
                <a:lnTo>
                  <a:pt x="11" y="153"/>
                </a:lnTo>
                <a:lnTo>
                  <a:pt x="13" y="143"/>
                </a:lnTo>
                <a:lnTo>
                  <a:pt x="16" y="134"/>
                </a:lnTo>
                <a:lnTo>
                  <a:pt x="16" y="132"/>
                </a:lnTo>
                <a:lnTo>
                  <a:pt x="16" y="134"/>
                </a:lnTo>
                <a:lnTo>
                  <a:pt x="9" y="148"/>
                </a:lnTo>
                <a:lnTo>
                  <a:pt x="6" y="164"/>
                </a:lnTo>
                <a:lnTo>
                  <a:pt x="5" y="176"/>
                </a:lnTo>
                <a:lnTo>
                  <a:pt x="3" y="187"/>
                </a:lnTo>
                <a:lnTo>
                  <a:pt x="3" y="205"/>
                </a:lnTo>
                <a:lnTo>
                  <a:pt x="6" y="229"/>
                </a:lnTo>
                <a:lnTo>
                  <a:pt x="6" y="236"/>
                </a:lnTo>
                <a:lnTo>
                  <a:pt x="9" y="249"/>
                </a:lnTo>
                <a:lnTo>
                  <a:pt x="13" y="260"/>
                </a:lnTo>
                <a:lnTo>
                  <a:pt x="14" y="260"/>
                </a:lnTo>
                <a:close/>
                <a:moveTo>
                  <a:pt x="101" y="268"/>
                </a:moveTo>
                <a:lnTo>
                  <a:pt x="101" y="268"/>
                </a:lnTo>
                <a:lnTo>
                  <a:pt x="104" y="268"/>
                </a:lnTo>
                <a:lnTo>
                  <a:pt x="104" y="270"/>
                </a:lnTo>
                <a:lnTo>
                  <a:pt x="104" y="271"/>
                </a:lnTo>
                <a:lnTo>
                  <a:pt x="103" y="273"/>
                </a:lnTo>
                <a:lnTo>
                  <a:pt x="103" y="274"/>
                </a:lnTo>
                <a:lnTo>
                  <a:pt x="106" y="296"/>
                </a:lnTo>
                <a:lnTo>
                  <a:pt x="107" y="303"/>
                </a:lnTo>
                <a:lnTo>
                  <a:pt x="107" y="299"/>
                </a:lnTo>
                <a:lnTo>
                  <a:pt x="107" y="298"/>
                </a:lnTo>
                <a:lnTo>
                  <a:pt x="107" y="296"/>
                </a:lnTo>
                <a:lnTo>
                  <a:pt x="107" y="295"/>
                </a:lnTo>
                <a:lnTo>
                  <a:pt x="107" y="290"/>
                </a:lnTo>
                <a:lnTo>
                  <a:pt x="109" y="257"/>
                </a:lnTo>
                <a:lnTo>
                  <a:pt x="109" y="249"/>
                </a:lnTo>
                <a:lnTo>
                  <a:pt x="107" y="241"/>
                </a:lnTo>
                <a:lnTo>
                  <a:pt x="107" y="240"/>
                </a:lnTo>
                <a:lnTo>
                  <a:pt x="104" y="240"/>
                </a:lnTo>
                <a:lnTo>
                  <a:pt x="104" y="241"/>
                </a:lnTo>
                <a:lnTo>
                  <a:pt x="106" y="243"/>
                </a:lnTo>
                <a:lnTo>
                  <a:pt x="106" y="244"/>
                </a:lnTo>
                <a:lnTo>
                  <a:pt x="104" y="246"/>
                </a:lnTo>
                <a:lnTo>
                  <a:pt x="99" y="249"/>
                </a:lnTo>
                <a:lnTo>
                  <a:pt x="99" y="254"/>
                </a:lnTo>
                <a:lnTo>
                  <a:pt x="101" y="254"/>
                </a:lnTo>
                <a:lnTo>
                  <a:pt x="104" y="254"/>
                </a:lnTo>
                <a:lnTo>
                  <a:pt x="106" y="254"/>
                </a:lnTo>
                <a:lnTo>
                  <a:pt x="106" y="255"/>
                </a:lnTo>
                <a:lnTo>
                  <a:pt x="104" y="257"/>
                </a:lnTo>
                <a:lnTo>
                  <a:pt x="99" y="258"/>
                </a:lnTo>
                <a:lnTo>
                  <a:pt x="101" y="268"/>
                </a:lnTo>
                <a:close/>
                <a:moveTo>
                  <a:pt x="136" y="374"/>
                </a:moveTo>
                <a:lnTo>
                  <a:pt x="136" y="374"/>
                </a:lnTo>
                <a:lnTo>
                  <a:pt x="137" y="374"/>
                </a:lnTo>
                <a:lnTo>
                  <a:pt x="139" y="375"/>
                </a:lnTo>
                <a:lnTo>
                  <a:pt x="139" y="377"/>
                </a:lnTo>
                <a:lnTo>
                  <a:pt x="137" y="378"/>
                </a:lnTo>
                <a:lnTo>
                  <a:pt x="136" y="378"/>
                </a:lnTo>
                <a:lnTo>
                  <a:pt x="133" y="378"/>
                </a:lnTo>
                <a:lnTo>
                  <a:pt x="129" y="380"/>
                </a:lnTo>
                <a:lnTo>
                  <a:pt x="128" y="380"/>
                </a:lnTo>
                <a:lnTo>
                  <a:pt x="125" y="380"/>
                </a:lnTo>
                <a:lnTo>
                  <a:pt x="123" y="380"/>
                </a:lnTo>
                <a:lnTo>
                  <a:pt x="125" y="382"/>
                </a:lnTo>
                <a:lnTo>
                  <a:pt x="125" y="383"/>
                </a:lnTo>
                <a:lnTo>
                  <a:pt x="123" y="389"/>
                </a:lnTo>
                <a:lnTo>
                  <a:pt x="123" y="391"/>
                </a:lnTo>
                <a:lnTo>
                  <a:pt x="133" y="391"/>
                </a:lnTo>
                <a:lnTo>
                  <a:pt x="142" y="378"/>
                </a:lnTo>
                <a:lnTo>
                  <a:pt x="151" y="367"/>
                </a:lnTo>
                <a:lnTo>
                  <a:pt x="148" y="366"/>
                </a:lnTo>
                <a:lnTo>
                  <a:pt x="148" y="363"/>
                </a:lnTo>
                <a:lnTo>
                  <a:pt x="136" y="374"/>
                </a:lnTo>
                <a:close/>
                <a:moveTo>
                  <a:pt x="301" y="137"/>
                </a:moveTo>
                <a:lnTo>
                  <a:pt x="301" y="137"/>
                </a:lnTo>
                <a:lnTo>
                  <a:pt x="304" y="121"/>
                </a:lnTo>
                <a:lnTo>
                  <a:pt x="304" y="113"/>
                </a:lnTo>
                <a:lnTo>
                  <a:pt x="304" y="112"/>
                </a:lnTo>
                <a:lnTo>
                  <a:pt x="303" y="113"/>
                </a:lnTo>
                <a:lnTo>
                  <a:pt x="301" y="118"/>
                </a:lnTo>
                <a:lnTo>
                  <a:pt x="300" y="120"/>
                </a:lnTo>
                <a:lnTo>
                  <a:pt x="300" y="121"/>
                </a:lnTo>
                <a:lnTo>
                  <a:pt x="300" y="123"/>
                </a:lnTo>
                <a:lnTo>
                  <a:pt x="300" y="124"/>
                </a:lnTo>
                <a:lnTo>
                  <a:pt x="298" y="124"/>
                </a:lnTo>
                <a:lnTo>
                  <a:pt x="297" y="126"/>
                </a:lnTo>
                <a:lnTo>
                  <a:pt x="292" y="137"/>
                </a:lnTo>
                <a:lnTo>
                  <a:pt x="290" y="137"/>
                </a:lnTo>
                <a:lnTo>
                  <a:pt x="289" y="139"/>
                </a:lnTo>
                <a:lnTo>
                  <a:pt x="289" y="137"/>
                </a:lnTo>
                <a:lnTo>
                  <a:pt x="289" y="135"/>
                </a:lnTo>
                <a:lnTo>
                  <a:pt x="289" y="132"/>
                </a:lnTo>
                <a:lnTo>
                  <a:pt x="281" y="140"/>
                </a:lnTo>
                <a:lnTo>
                  <a:pt x="279" y="143"/>
                </a:lnTo>
                <a:lnTo>
                  <a:pt x="278" y="146"/>
                </a:lnTo>
                <a:lnTo>
                  <a:pt x="276" y="148"/>
                </a:lnTo>
                <a:lnTo>
                  <a:pt x="278" y="146"/>
                </a:lnTo>
                <a:lnTo>
                  <a:pt x="292" y="140"/>
                </a:lnTo>
                <a:lnTo>
                  <a:pt x="298" y="137"/>
                </a:lnTo>
                <a:lnTo>
                  <a:pt x="300" y="137"/>
                </a:lnTo>
                <a:lnTo>
                  <a:pt x="301" y="137"/>
                </a:lnTo>
                <a:close/>
                <a:moveTo>
                  <a:pt x="65" y="88"/>
                </a:moveTo>
                <a:lnTo>
                  <a:pt x="65" y="88"/>
                </a:lnTo>
                <a:lnTo>
                  <a:pt x="54" y="101"/>
                </a:lnTo>
                <a:lnTo>
                  <a:pt x="44" y="113"/>
                </a:lnTo>
                <a:lnTo>
                  <a:pt x="46" y="113"/>
                </a:lnTo>
                <a:lnTo>
                  <a:pt x="47" y="115"/>
                </a:lnTo>
                <a:lnTo>
                  <a:pt x="49" y="117"/>
                </a:lnTo>
                <a:lnTo>
                  <a:pt x="49" y="118"/>
                </a:lnTo>
                <a:lnTo>
                  <a:pt x="47" y="120"/>
                </a:lnTo>
                <a:lnTo>
                  <a:pt x="44" y="121"/>
                </a:lnTo>
                <a:lnTo>
                  <a:pt x="35" y="132"/>
                </a:lnTo>
                <a:lnTo>
                  <a:pt x="30" y="140"/>
                </a:lnTo>
                <a:lnTo>
                  <a:pt x="28" y="143"/>
                </a:lnTo>
                <a:lnTo>
                  <a:pt x="28" y="145"/>
                </a:lnTo>
                <a:lnTo>
                  <a:pt x="30" y="143"/>
                </a:lnTo>
                <a:lnTo>
                  <a:pt x="41" y="135"/>
                </a:lnTo>
                <a:lnTo>
                  <a:pt x="43" y="132"/>
                </a:lnTo>
                <a:lnTo>
                  <a:pt x="50" y="115"/>
                </a:lnTo>
                <a:lnTo>
                  <a:pt x="58" y="99"/>
                </a:lnTo>
                <a:lnTo>
                  <a:pt x="63" y="90"/>
                </a:lnTo>
                <a:lnTo>
                  <a:pt x="65" y="88"/>
                </a:lnTo>
                <a:close/>
                <a:moveTo>
                  <a:pt x="189" y="96"/>
                </a:moveTo>
                <a:lnTo>
                  <a:pt x="189" y="96"/>
                </a:lnTo>
                <a:lnTo>
                  <a:pt x="189" y="98"/>
                </a:lnTo>
                <a:lnTo>
                  <a:pt x="189" y="101"/>
                </a:lnTo>
                <a:lnTo>
                  <a:pt x="192" y="118"/>
                </a:lnTo>
                <a:lnTo>
                  <a:pt x="192" y="134"/>
                </a:lnTo>
                <a:lnTo>
                  <a:pt x="194" y="137"/>
                </a:lnTo>
                <a:lnTo>
                  <a:pt x="197" y="112"/>
                </a:lnTo>
                <a:lnTo>
                  <a:pt x="196" y="112"/>
                </a:lnTo>
                <a:lnTo>
                  <a:pt x="196" y="109"/>
                </a:lnTo>
                <a:lnTo>
                  <a:pt x="197" y="104"/>
                </a:lnTo>
                <a:lnTo>
                  <a:pt x="205" y="90"/>
                </a:lnTo>
                <a:lnTo>
                  <a:pt x="205" y="87"/>
                </a:lnTo>
                <a:lnTo>
                  <a:pt x="204" y="87"/>
                </a:lnTo>
                <a:lnTo>
                  <a:pt x="196" y="93"/>
                </a:lnTo>
                <a:lnTo>
                  <a:pt x="192" y="94"/>
                </a:lnTo>
                <a:lnTo>
                  <a:pt x="189" y="96"/>
                </a:lnTo>
                <a:close/>
                <a:moveTo>
                  <a:pt x="49" y="303"/>
                </a:moveTo>
                <a:lnTo>
                  <a:pt x="49" y="303"/>
                </a:lnTo>
                <a:lnTo>
                  <a:pt x="52" y="309"/>
                </a:lnTo>
                <a:lnTo>
                  <a:pt x="54" y="312"/>
                </a:lnTo>
                <a:lnTo>
                  <a:pt x="55" y="314"/>
                </a:lnTo>
                <a:lnTo>
                  <a:pt x="62" y="328"/>
                </a:lnTo>
                <a:lnTo>
                  <a:pt x="68" y="342"/>
                </a:lnTo>
                <a:lnTo>
                  <a:pt x="68" y="344"/>
                </a:lnTo>
                <a:lnTo>
                  <a:pt x="71" y="342"/>
                </a:lnTo>
                <a:lnTo>
                  <a:pt x="73" y="344"/>
                </a:lnTo>
                <a:lnTo>
                  <a:pt x="73" y="345"/>
                </a:lnTo>
                <a:lnTo>
                  <a:pt x="74" y="347"/>
                </a:lnTo>
                <a:lnTo>
                  <a:pt x="84" y="333"/>
                </a:lnTo>
                <a:lnTo>
                  <a:pt x="80" y="328"/>
                </a:lnTo>
                <a:lnTo>
                  <a:pt x="74" y="334"/>
                </a:lnTo>
                <a:lnTo>
                  <a:pt x="74" y="336"/>
                </a:lnTo>
                <a:lnTo>
                  <a:pt x="73" y="337"/>
                </a:lnTo>
                <a:lnTo>
                  <a:pt x="71" y="337"/>
                </a:lnTo>
                <a:lnTo>
                  <a:pt x="71" y="336"/>
                </a:lnTo>
                <a:lnTo>
                  <a:pt x="69" y="337"/>
                </a:lnTo>
                <a:lnTo>
                  <a:pt x="66" y="337"/>
                </a:lnTo>
                <a:lnTo>
                  <a:pt x="66" y="336"/>
                </a:lnTo>
                <a:lnTo>
                  <a:pt x="66" y="334"/>
                </a:lnTo>
                <a:lnTo>
                  <a:pt x="66" y="333"/>
                </a:lnTo>
                <a:lnTo>
                  <a:pt x="68" y="331"/>
                </a:lnTo>
                <a:lnTo>
                  <a:pt x="63" y="323"/>
                </a:lnTo>
                <a:lnTo>
                  <a:pt x="62" y="323"/>
                </a:lnTo>
                <a:lnTo>
                  <a:pt x="62" y="322"/>
                </a:lnTo>
                <a:lnTo>
                  <a:pt x="60" y="320"/>
                </a:lnTo>
                <a:lnTo>
                  <a:pt x="58" y="318"/>
                </a:lnTo>
                <a:lnTo>
                  <a:pt x="58" y="315"/>
                </a:lnTo>
                <a:lnTo>
                  <a:pt x="52" y="306"/>
                </a:lnTo>
                <a:lnTo>
                  <a:pt x="50" y="306"/>
                </a:lnTo>
                <a:lnTo>
                  <a:pt x="49" y="304"/>
                </a:lnTo>
                <a:lnTo>
                  <a:pt x="49" y="303"/>
                </a:lnTo>
                <a:close/>
                <a:moveTo>
                  <a:pt x="312" y="183"/>
                </a:moveTo>
                <a:lnTo>
                  <a:pt x="312" y="183"/>
                </a:lnTo>
                <a:lnTo>
                  <a:pt x="312" y="181"/>
                </a:lnTo>
                <a:lnTo>
                  <a:pt x="319" y="167"/>
                </a:lnTo>
                <a:lnTo>
                  <a:pt x="319" y="164"/>
                </a:lnTo>
                <a:lnTo>
                  <a:pt x="320" y="156"/>
                </a:lnTo>
                <a:lnTo>
                  <a:pt x="322" y="146"/>
                </a:lnTo>
                <a:lnTo>
                  <a:pt x="320" y="142"/>
                </a:lnTo>
                <a:lnTo>
                  <a:pt x="317" y="148"/>
                </a:lnTo>
                <a:lnTo>
                  <a:pt x="314" y="154"/>
                </a:lnTo>
                <a:lnTo>
                  <a:pt x="309" y="170"/>
                </a:lnTo>
                <a:lnTo>
                  <a:pt x="309" y="172"/>
                </a:lnTo>
                <a:lnTo>
                  <a:pt x="311" y="172"/>
                </a:lnTo>
                <a:lnTo>
                  <a:pt x="311" y="173"/>
                </a:lnTo>
                <a:lnTo>
                  <a:pt x="309" y="176"/>
                </a:lnTo>
                <a:lnTo>
                  <a:pt x="312" y="183"/>
                </a:lnTo>
                <a:close/>
                <a:moveTo>
                  <a:pt x="164" y="64"/>
                </a:moveTo>
                <a:lnTo>
                  <a:pt x="164" y="64"/>
                </a:lnTo>
                <a:lnTo>
                  <a:pt x="162" y="64"/>
                </a:lnTo>
                <a:lnTo>
                  <a:pt x="150" y="64"/>
                </a:lnTo>
                <a:lnTo>
                  <a:pt x="150" y="66"/>
                </a:lnTo>
                <a:lnTo>
                  <a:pt x="147" y="69"/>
                </a:lnTo>
                <a:lnTo>
                  <a:pt x="147" y="72"/>
                </a:lnTo>
                <a:lnTo>
                  <a:pt x="147" y="74"/>
                </a:lnTo>
                <a:lnTo>
                  <a:pt x="145" y="76"/>
                </a:lnTo>
                <a:lnTo>
                  <a:pt x="142" y="76"/>
                </a:lnTo>
                <a:lnTo>
                  <a:pt x="142" y="72"/>
                </a:lnTo>
                <a:lnTo>
                  <a:pt x="140" y="71"/>
                </a:lnTo>
                <a:lnTo>
                  <a:pt x="144" y="66"/>
                </a:lnTo>
                <a:lnTo>
                  <a:pt x="144" y="64"/>
                </a:lnTo>
                <a:lnTo>
                  <a:pt x="139" y="66"/>
                </a:lnTo>
                <a:lnTo>
                  <a:pt x="136" y="66"/>
                </a:lnTo>
                <a:lnTo>
                  <a:pt x="133" y="68"/>
                </a:lnTo>
                <a:lnTo>
                  <a:pt x="128" y="71"/>
                </a:lnTo>
                <a:lnTo>
                  <a:pt x="128" y="74"/>
                </a:lnTo>
                <a:lnTo>
                  <a:pt x="131" y="76"/>
                </a:lnTo>
                <a:lnTo>
                  <a:pt x="133" y="74"/>
                </a:lnTo>
                <a:lnTo>
                  <a:pt x="136" y="69"/>
                </a:lnTo>
                <a:lnTo>
                  <a:pt x="137" y="69"/>
                </a:lnTo>
                <a:lnTo>
                  <a:pt x="139" y="71"/>
                </a:lnTo>
                <a:lnTo>
                  <a:pt x="139" y="72"/>
                </a:lnTo>
                <a:lnTo>
                  <a:pt x="139" y="77"/>
                </a:lnTo>
                <a:lnTo>
                  <a:pt x="140" y="90"/>
                </a:lnTo>
                <a:lnTo>
                  <a:pt x="140" y="91"/>
                </a:lnTo>
                <a:lnTo>
                  <a:pt x="140" y="90"/>
                </a:lnTo>
                <a:lnTo>
                  <a:pt x="145" y="82"/>
                </a:lnTo>
                <a:lnTo>
                  <a:pt x="150" y="72"/>
                </a:lnTo>
                <a:lnTo>
                  <a:pt x="151" y="71"/>
                </a:lnTo>
                <a:lnTo>
                  <a:pt x="153" y="71"/>
                </a:lnTo>
                <a:lnTo>
                  <a:pt x="155" y="71"/>
                </a:lnTo>
                <a:lnTo>
                  <a:pt x="156" y="72"/>
                </a:lnTo>
                <a:lnTo>
                  <a:pt x="164" y="64"/>
                </a:lnTo>
                <a:close/>
                <a:moveTo>
                  <a:pt x="199" y="76"/>
                </a:moveTo>
                <a:lnTo>
                  <a:pt x="199" y="76"/>
                </a:lnTo>
                <a:lnTo>
                  <a:pt x="197" y="76"/>
                </a:lnTo>
                <a:lnTo>
                  <a:pt x="186" y="85"/>
                </a:lnTo>
                <a:lnTo>
                  <a:pt x="180" y="90"/>
                </a:lnTo>
                <a:lnTo>
                  <a:pt x="178" y="91"/>
                </a:lnTo>
                <a:lnTo>
                  <a:pt x="175" y="91"/>
                </a:lnTo>
                <a:lnTo>
                  <a:pt x="175" y="88"/>
                </a:lnTo>
                <a:lnTo>
                  <a:pt x="177" y="87"/>
                </a:lnTo>
                <a:lnTo>
                  <a:pt x="180" y="80"/>
                </a:lnTo>
                <a:lnTo>
                  <a:pt x="185" y="72"/>
                </a:lnTo>
                <a:lnTo>
                  <a:pt x="186" y="71"/>
                </a:lnTo>
                <a:lnTo>
                  <a:pt x="172" y="80"/>
                </a:lnTo>
                <a:lnTo>
                  <a:pt x="174" y="90"/>
                </a:lnTo>
                <a:lnTo>
                  <a:pt x="175" y="94"/>
                </a:lnTo>
                <a:lnTo>
                  <a:pt x="175" y="98"/>
                </a:lnTo>
                <a:lnTo>
                  <a:pt x="174" y="98"/>
                </a:lnTo>
                <a:lnTo>
                  <a:pt x="178" y="99"/>
                </a:lnTo>
                <a:lnTo>
                  <a:pt x="180" y="99"/>
                </a:lnTo>
                <a:lnTo>
                  <a:pt x="181" y="98"/>
                </a:lnTo>
                <a:lnTo>
                  <a:pt x="183" y="98"/>
                </a:lnTo>
                <a:lnTo>
                  <a:pt x="185" y="96"/>
                </a:lnTo>
                <a:lnTo>
                  <a:pt x="185" y="94"/>
                </a:lnTo>
                <a:lnTo>
                  <a:pt x="186" y="94"/>
                </a:lnTo>
                <a:lnTo>
                  <a:pt x="188" y="94"/>
                </a:lnTo>
                <a:lnTo>
                  <a:pt x="189" y="90"/>
                </a:lnTo>
                <a:lnTo>
                  <a:pt x="191" y="88"/>
                </a:lnTo>
                <a:lnTo>
                  <a:pt x="197" y="77"/>
                </a:lnTo>
                <a:lnTo>
                  <a:pt x="199" y="76"/>
                </a:lnTo>
                <a:close/>
                <a:moveTo>
                  <a:pt x="189" y="66"/>
                </a:moveTo>
                <a:lnTo>
                  <a:pt x="189" y="66"/>
                </a:lnTo>
                <a:lnTo>
                  <a:pt x="181" y="61"/>
                </a:lnTo>
                <a:lnTo>
                  <a:pt x="172" y="57"/>
                </a:lnTo>
                <a:lnTo>
                  <a:pt x="164" y="55"/>
                </a:lnTo>
                <a:lnTo>
                  <a:pt x="155" y="53"/>
                </a:lnTo>
                <a:lnTo>
                  <a:pt x="155" y="55"/>
                </a:lnTo>
                <a:lnTo>
                  <a:pt x="158" y="55"/>
                </a:lnTo>
                <a:lnTo>
                  <a:pt x="166" y="57"/>
                </a:lnTo>
                <a:lnTo>
                  <a:pt x="174" y="60"/>
                </a:lnTo>
                <a:lnTo>
                  <a:pt x="175" y="61"/>
                </a:lnTo>
                <a:lnTo>
                  <a:pt x="177" y="63"/>
                </a:lnTo>
                <a:lnTo>
                  <a:pt x="175" y="63"/>
                </a:lnTo>
                <a:lnTo>
                  <a:pt x="174" y="64"/>
                </a:lnTo>
                <a:lnTo>
                  <a:pt x="170" y="64"/>
                </a:lnTo>
                <a:lnTo>
                  <a:pt x="166" y="74"/>
                </a:lnTo>
                <a:lnTo>
                  <a:pt x="169" y="74"/>
                </a:lnTo>
                <a:lnTo>
                  <a:pt x="172" y="77"/>
                </a:lnTo>
                <a:lnTo>
                  <a:pt x="172" y="76"/>
                </a:lnTo>
                <a:lnTo>
                  <a:pt x="185" y="68"/>
                </a:lnTo>
                <a:lnTo>
                  <a:pt x="186" y="66"/>
                </a:lnTo>
                <a:lnTo>
                  <a:pt x="189" y="66"/>
                </a:lnTo>
                <a:close/>
                <a:moveTo>
                  <a:pt x="120" y="372"/>
                </a:moveTo>
                <a:lnTo>
                  <a:pt x="120" y="372"/>
                </a:lnTo>
                <a:lnTo>
                  <a:pt x="128" y="374"/>
                </a:lnTo>
                <a:lnTo>
                  <a:pt x="129" y="372"/>
                </a:lnTo>
                <a:lnTo>
                  <a:pt x="133" y="369"/>
                </a:lnTo>
                <a:lnTo>
                  <a:pt x="151" y="344"/>
                </a:lnTo>
                <a:lnTo>
                  <a:pt x="153" y="342"/>
                </a:lnTo>
                <a:lnTo>
                  <a:pt x="151" y="341"/>
                </a:lnTo>
                <a:lnTo>
                  <a:pt x="139" y="353"/>
                </a:lnTo>
                <a:lnTo>
                  <a:pt x="140" y="355"/>
                </a:lnTo>
                <a:lnTo>
                  <a:pt x="139" y="356"/>
                </a:lnTo>
                <a:lnTo>
                  <a:pt x="137" y="356"/>
                </a:lnTo>
                <a:lnTo>
                  <a:pt x="134" y="358"/>
                </a:lnTo>
                <a:lnTo>
                  <a:pt x="131" y="359"/>
                </a:lnTo>
                <a:lnTo>
                  <a:pt x="121" y="369"/>
                </a:lnTo>
                <a:lnTo>
                  <a:pt x="120" y="372"/>
                </a:lnTo>
                <a:close/>
                <a:moveTo>
                  <a:pt x="278" y="276"/>
                </a:moveTo>
                <a:lnTo>
                  <a:pt x="278" y="276"/>
                </a:lnTo>
                <a:lnTo>
                  <a:pt x="278" y="277"/>
                </a:lnTo>
                <a:lnTo>
                  <a:pt x="279" y="276"/>
                </a:lnTo>
                <a:lnTo>
                  <a:pt x="286" y="270"/>
                </a:lnTo>
                <a:lnTo>
                  <a:pt x="287" y="266"/>
                </a:lnTo>
                <a:lnTo>
                  <a:pt x="290" y="263"/>
                </a:lnTo>
                <a:lnTo>
                  <a:pt x="292" y="262"/>
                </a:lnTo>
                <a:lnTo>
                  <a:pt x="298" y="251"/>
                </a:lnTo>
                <a:lnTo>
                  <a:pt x="304" y="241"/>
                </a:lnTo>
                <a:lnTo>
                  <a:pt x="308" y="233"/>
                </a:lnTo>
                <a:lnTo>
                  <a:pt x="308" y="232"/>
                </a:lnTo>
                <a:lnTo>
                  <a:pt x="304" y="233"/>
                </a:lnTo>
                <a:lnTo>
                  <a:pt x="297" y="243"/>
                </a:lnTo>
                <a:lnTo>
                  <a:pt x="295" y="246"/>
                </a:lnTo>
                <a:lnTo>
                  <a:pt x="278" y="276"/>
                </a:lnTo>
                <a:close/>
                <a:moveTo>
                  <a:pt x="92" y="88"/>
                </a:moveTo>
                <a:lnTo>
                  <a:pt x="92" y="88"/>
                </a:lnTo>
                <a:lnTo>
                  <a:pt x="93" y="87"/>
                </a:lnTo>
                <a:lnTo>
                  <a:pt x="98" y="83"/>
                </a:lnTo>
                <a:lnTo>
                  <a:pt x="99" y="82"/>
                </a:lnTo>
                <a:lnTo>
                  <a:pt x="99" y="80"/>
                </a:lnTo>
                <a:lnTo>
                  <a:pt x="99" y="74"/>
                </a:lnTo>
                <a:lnTo>
                  <a:pt x="99" y="72"/>
                </a:lnTo>
                <a:lnTo>
                  <a:pt x="98" y="72"/>
                </a:lnTo>
                <a:lnTo>
                  <a:pt x="96" y="71"/>
                </a:lnTo>
                <a:lnTo>
                  <a:pt x="96" y="69"/>
                </a:lnTo>
                <a:lnTo>
                  <a:pt x="98" y="68"/>
                </a:lnTo>
                <a:lnTo>
                  <a:pt x="104" y="61"/>
                </a:lnTo>
                <a:lnTo>
                  <a:pt x="106" y="60"/>
                </a:lnTo>
                <a:lnTo>
                  <a:pt x="103" y="60"/>
                </a:lnTo>
                <a:lnTo>
                  <a:pt x="87" y="69"/>
                </a:lnTo>
                <a:lnTo>
                  <a:pt x="92" y="88"/>
                </a:lnTo>
                <a:close/>
                <a:moveTo>
                  <a:pt x="292" y="199"/>
                </a:moveTo>
                <a:lnTo>
                  <a:pt x="292" y="199"/>
                </a:lnTo>
                <a:lnTo>
                  <a:pt x="290" y="199"/>
                </a:lnTo>
                <a:lnTo>
                  <a:pt x="287" y="199"/>
                </a:lnTo>
                <a:lnTo>
                  <a:pt x="286" y="197"/>
                </a:lnTo>
                <a:lnTo>
                  <a:pt x="286" y="194"/>
                </a:lnTo>
                <a:lnTo>
                  <a:pt x="287" y="192"/>
                </a:lnTo>
                <a:lnTo>
                  <a:pt x="292" y="186"/>
                </a:lnTo>
                <a:lnTo>
                  <a:pt x="298" y="181"/>
                </a:lnTo>
                <a:lnTo>
                  <a:pt x="300" y="180"/>
                </a:lnTo>
                <a:lnTo>
                  <a:pt x="298" y="178"/>
                </a:lnTo>
                <a:lnTo>
                  <a:pt x="286" y="184"/>
                </a:lnTo>
                <a:lnTo>
                  <a:pt x="286" y="187"/>
                </a:lnTo>
                <a:lnTo>
                  <a:pt x="286" y="191"/>
                </a:lnTo>
                <a:lnTo>
                  <a:pt x="286" y="194"/>
                </a:lnTo>
                <a:lnTo>
                  <a:pt x="284" y="194"/>
                </a:lnTo>
                <a:lnTo>
                  <a:pt x="281" y="194"/>
                </a:lnTo>
                <a:lnTo>
                  <a:pt x="279" y="192"/>
                </a:lnTo>
                <a:lnTo>
                  <a:pt x="279" y="186"/>
                </a:lnTo>
                <a:lnTo>
                  <a:pt x="276" y="211"/>
                </a:lnTo>
                <a:lnTo>
                  <a:pt x="281" y="200"/>
                </a:lnTo>
                <a:lnTo>
                  <a:pt x="281" y="199"/>
                </a:lnTo>
                <a:lnTo>
                  <a:pt x="282" y="199"/>
                </a:lnTo>
                <a:lnTo>
                  <a:pt x="284" y="200"/>
                </a:lnTo>
                <a:lnTo>
                  <a:pt x="284" y="202"/>
                </a:lnTo>
                <a:lnTo>
                  <a:pt x="282" y="205"/>
                </a:lnTo>
                <a:lnTo>
                  <a:pt x="286" y="208"/>
                </a:lnTo>
                <a:lnTo>
                  <a:pt x="287" y="206"/>
                </a:lnTo>
                <a:lnTo>
                  <a:pt x="290" y="203"/>
                </a:lnTo>
                <a:lnTo>
                  <a:pt x="292" y="202"/>
                </a:lnTo>
                <a:lnTo>
                  <a:pt x="292" y="199"/>
                </a:lnTo>
                <a:close/>
                <a:moveTo>
                  <a:pt x="32" y="107"/>
                </a:moveTo>
                <a:lnTo>
                  <a:pt x="32" y="107"/>
                </a:lnTo>
                <a:lnTo>
                  <a:pt x="30" y="107"/>
                </a:lnTo>
                <a:lnTo>
                  <a:pt x="24" y="121"/>
                </a:lnTo>
                <a:lnTo>
                  <a:pt x="19" y="134"/>
                </a:lnTo>
                <a:lnTo>
                  <a:pt x="16" y="142"/>
                </a:lnTo>
                <a:lnTo>
                  <a:pt x="13" y="154"/>
                </a:lnTo>
                <a:lnTo>
                  <a:pt x="11" y="167"/>
                </a:lnTo>
                <a:lnTo>
                  <a:pt x="11" y="180"/>
                </a:lnTo>
                <a:lnTo>
                  <a:pt x="9" y="186"/>
                </a:lnTo>
                <a:lnTo>
                  <a:pt x="11" y="184"/>
                </a:lnTo>
                <a:lnTo>
                  <a:pt x="13" y="172"/>
                </a:lnTo>
                <a:lnTo>
                  <a:pt x="16" y="158"/>
                </a:lnTo>
                <a:lnTo>
                  <a:pt x="16" y="156"/>
                </a:lnTo>
                <a:lnTo>
                  <a:pt x="19" y="143"/>
                </a:lnTo>
                <a:lnTo>
                  <a:pt x="24" y="131"/>
                </a:lnTo>
                <a:lnTo>
                  <a:pt x="28" y="118"/>
                </a:lnTo>
                <a:lnTo>
                  <a:pt x="30" y="117"/>
                </a:lnTo>
                <a:lnTo>
                  <a:pt x="28" y="115"/>
                </a:lnTo>
                <a:lnTo>
                  <a:pt x="28" y="112"/>
                </a:lnTo>
                <a:lnTo>
                  <a:pt x="32" y="107"/>
                </a:lnTo>
                <a:close/>
                <a:moveTo>
                  <a:pt x="106" y="137"/>
                </a:moveTo>
                <a:lnTo>
                  <a:pt x="106" y="137"/>
                </a:lnTo>
                <a:lnTo>
                  <a:pt x="106" y="139"/>
                </a:lnTo>
                <a:lnTo>
                  <a:pt x="104" y="148"/>
                </a:lnTo>
                <a:lnTo>
                  <a:pt x="103" y="158"/>
                </a:lnTo>
                <a:lnTo>
                  <a:pt x="101" y="159"/>
                </a:lnTo>
                <a:lnTo>
                  <a:pt x="99" y="161"/>
                </a:lnTo>
                <a:lnTo>
                  <a:pt x="98" y="159"/>
                </a:lnTo>
                <a:lnTo>
                  <a:pt x="98" y="158"/>
                </a:lnTo>
                <a:lnTo>
                  <a:pt x="98" y="156"/>
                </a:lnTo>
                <a:lnTo>
                  <a:pt x="96" y="158"/>
                </a:lnTo>
                <a:lnTo>
                  <a:pt x="95" y="158"/>
                </a:lnTo>
                <a:lnTo>
                  <a:pt x="92" y="158"/>
                </a:lnTo>
                <a:lnTo>
                  <a:pt x="92" y="156"/>
                </a:lnTo>
                <a:lnTo>
                  <a:pt x="92" y="153"/>
                </a:lnTo>
                <a:lnTo>
                  <a:pt x="93" y="153"/>
                </a:lnTo>
                <a:lnTo>
                  <a:pt x="95" y="150"/>
                </a:lnTo>
                <a:lnTo>
                  <a:pt x="93" y="150"/>
                </a:lnTo>
                <a:lnTo>
                  <a:pt x="90" y="156"/>
                </a:lnTo>
                <a:lnTo>
                  <a:pt x="90" y="158"/>
                </a:lnTo>
                <a:lnTo>
                  <a:pt x="90" y="159"/>
                </a:lnTo>
                <a:lnTo>
                  <a:pt x="88" y="159"/>
                </a:lnTo>
                <a:lnTo>
                  <a:pt x="87" y="161"/>
                </a:lnTo>
                <a:lnTo>
                  <a:pt x="85" y="162"/>
                </a:lnTo>
                <a:lnTo>
                  <a:pt x="88" y="161"/>
                </a:lnTo>
                <a:lnTo>
                  <a:pt x="93" y="159"/>
                </a:lnTo>
                <a:lnTo>
                  <a:pt x="95" y="161"/>
                </a:lnTo>
                <a:lnTo>
                  <a:pt x="96" y="162"/>
                </a:lnTo>
                <a:lnTo>
                  <a:pt x="96" y="164"/>
                </a:lnTo>
                <a:lnTo>
                  <a:pt x="95" y="165"/>
                </a:lnTo>
                <a:lnTo>
                  <a:pt x="88" y="167"/>
                </a:lnTo>
                <a:lnTo>
                  <a:pt x="84" y="165"/>
                </a:lnTo>
                <a:lnTo>
                  <a:pt x="82" y="167"/>
                </a:lnTo>
                <a:lnTo>
                  <a:pt x="87" y="167"/>
                </a:lnTo>
                <a:lnTo>
                  <a:pt x="107" y="167"/>
                </a:lnTo>
                <a:lnTo>
                  <a:pt x="109" y="167"/>
                </a:lnTo>
                <a:lnTo>
                  <a:pt x="110" y="165"/>
                </a:lnTo>
                <a:lnTo>
                  <a:pt x="112" y="161"/>
                </a:lnTo>
                <a:lnTo>
                  <a:pt x="110" y="161"/>
                </a:lnTo>
                <a:lnTo>
                  <a:pt x="110" y="162"/>
                </a:lnTo>
                <a:lnTo>
                  <a:pt x="109" y="164"/>
                </a:lnTo>
                <a:lnTo>
                  <a:pt x="107" y="162"/>
                </a:lnTo>
                <a:lnTo>
                  <a:pt x="107" y="161"/>
                </a:lnTo>
                <a:lnTo>
                  <a:pt x="106" y="146"/>
                </a:lnTo>
                <a:lnTo>
                  <a:pt x="106" y="137"/>
                </a:lnTo>
                <a:close/>
                <a:moveTo>
                  <a:pt x="125" y="427"/>
                </a:moveTo>
                <a:lnTo>
                  <a:pt x="125" y="427"/>
                </a:lnTo>
                <a:lnTo>
                  <a:pt x="123" y="426"/>
                </a:lnTo>
                <a:lnTo>
                  <a:pt x="125" y="424"/>
                </a:lnTo>
                <a:lnTo>
                  <a:pt x="125" y="423"/>
                </a:lnTo>
                <a:lnTo>
                  <a:pt x="133" y="410"/>
                </a:lnTo>
                <a:lnTo>
                  <a:pt x="142" y="397"/>
                </a:lnTo>
                <a:lnTo>
                  <a:pt x="144" y="393"/>
                </a:lnTo>
                <a:lnTo>
                  <a:pt x="145" y="389"/>
                </a:lnTo>
                <a:lnTo>
                  <a:pt x="142" y="388"/>
                </a:lnTo>
                <a:lnTo>
                  <a:pt x="140" y="389"/>
                </a:lnTo>
                <a:lnTo>
                  <a:pt x="137" y="389"/>
                </a:lnTo>
                <a:lnTo>
                  <a:pt x="137" y="391"/>
                </a:lnTo>
                <a:lnTo>
                  <a:pt x="129" y="407"/>
                </a:lnTo>
                <a:lnTo>
                  <a:pt x="129" y="408"/>
                </a:lnTo>
                <a:lnTo>
                  <a:pt x="128" y="410"/>
                </a:lnTo>
                <a:lnTo>
                  <a:pt x="128" y="411"/>
                </a:lnTo>
                <a:lnTo>
                  <a:pt x="123" y="424"/>
                </a:lnTo>
                <a:lnTo>
                  <a:pt x="123" y="426"/>
                </a:lnTo>
                <a:lnTo>
                  <a:pt x="123" y="427"/>
                </a:lnTo>
                <a:lnTo>
                  <a:pt x="123" y="429"/>
                </a:lnTo>
                <a:lnTo>
                  <a:pt x="125" y="427"/>
                </a:lnTo>
                <a:close/>
                <a:moveTo>
                  <a:pt x="38" y="214"/>
                </a:moveTo>
                <a:lnTo>
                  <a:pt x="38" y="214"/>
                </a:lnTo>
                <a:lnTo>
                  <a:pt x="38" y="213"/>
                </a:lnTo>
                <a:lnTo>
                  <a:pt x="39" y="202"/>
                </a:lnTo>
                <a:lnTo>
                  <a:pt x="39" y="194"/>
                </a:lnTo>
                <a:lnTo>
                  <a:pt x="39" y="176"/>
                </a:lnTo>
                <a:lnTo>
                  <a:pt x="39" y="165"/>
                </a:lnTo>
                <a:lnTo>
                  <a:pt x="39" y="164"/>
                </a:lnTo>
                <a:lnTo>
                  <a:pt x="36" y="165"/>
                </a:lnTo>
                <a:lnTo>
                  <a:pt x="33" y="167"/>
                </a:lnTo>
                <a:lnTo>
                  <a:pt x="35" y="191"/>
                </a:lnTo>
                <a:lnTo>
                  <a:pt x="38" y="214"/>
                </a:lnTo>
                <a:close/>
                <a:moveTo>
                  <a:pt x="30" y="230"/>
                </a:moveTo>
                <a:lnTo>
                  <a:pt x="30" y="230"/>
                </a:lnTo>
                <a:lnTo>
                  <a:pt x="32" y="230"/>
                </a:lnTo>
                <a:lnTo>
                  <a:pt x="32" y="232"/>
                </a:lnTo>
                <a:lnTo>
                  <a:pt x="32" y="235"/>
                </a:lnTo>
                <a:lnTo>
                  <a:pt x="39" y="251"/>
                </a:lnTo>
                <a:lnTo>
                  <a:pt x="39" y="252"/>
                </a:lnTo>
                <a:lnTo>
                  <a:pt x="39" y="246"/>
                </a:lnTo>
                <a:lnTo>
                  <a:pt x="38" y="235"/>
                </a:lnTo>
                <a:lnTo>
                  <a:pt x="36" y="229"/>
                </a:lnTo>
                <a:lnTo>
                  <a:pt x="32" y="210"/>
                </a:lnTo>
                <a:lnTo>
                  <a:pt x="32" y="224"/>
                </a:lnTo>
                <a:lnTo>
                  <a:pt x="33" y="225"/>
                </a:lnTo>
                <a:lnTo>
                  <a:pt x="32" y="227"/>
                </a:lnTo>
                <a:lnTo>
                  <a:pt x="30" y="225"/>
                </a:lnTo>
                <a:lnTo>
                  <a:pt x="28" y="224"/>
                </a:lnTo>
                <a:lnTo>
                  <a:pt x="25" y="203"/>
                </a:lnTo>
                <a:lnTo>
                  <a:pt x="24" y="202"/>
                </a:lnTo>
                <a:lnTo>
                  <a:pt x="24" y="217"/>
                </a:lnTo>
                <a:lnTo>
                  <a:pt x="25" y="217"/>
                </a:lnTo>
                <a:lnTo>
                  <a:pt x="25" y="219"/>
                </a:lnTo>
                <a:lnTo>
                  <a:pt x="27" y="222"/>
                </a:lnTo>
                <a:lnTo>
                  <a:pt x="30" y="230"/>
                </a:lnTo>
                <a:close/>
                <a:moveTo>
                  <a:pt x="69" y="306"/>
                </a:moveTo>
                <a:lnTo>
                  <a:pt x="69" y="306"/>
                </a:lnTo>
                <a:lnTo>
                  <a:pt x="71" y="306"/>
                </a:lnTo>
                <a:lnTo>
                  <a:pt x="76" y="298"/>
                </a:lnTo>
                <a:lnTo>
                  <a:pt x="76" y="296"/>
                </a:lnTo>
                <a:lnTo>
                  <a:pt x="71" y="273"/>
                </a:lnTo>
                <a:lnTo>
                  <a:pt x="68" y="258"/>
                </a:lnTo>
                <a:lnTo>
                  <a:pt x="68" y="262"/>
                </a:lnTo>
                <a:lnTo>
                  <a:pt x="68" y="281"/>
                </a:lnTo>
                <a:lnTo>
                  <a:pt x="69" y="303"/>
                </a:lnTo>
                <a:lnTo>
                  <a:pt x="69" y="306"/>
                </a:lnTo>
                <a:close/>
                <a:moveTo>
                  <a:pt x="267" y="263"/>
                </a:moveTo>
                <a:lnTo>
                  <a:pt x="267" y="263"/>
                </a:lnTo>
                <a:lnTo>
                  <a:pt x="265" y="265"/>
                </a:lnTo>
                <a:lnTo>
                  <a:pt x="263" y="263"/>
                </a:lnTo>
                <a:lnTo>
                  <a:pt x="263" y="262"/>
                </a:lnTo>
                <a:lnTo>
                  <a:pt x="265" y="260"/>
                </a:lnTo>
                <a:lnTo>
                  <a:pt x="265" y="258"/>
                </a:lnTo>
                <a:lnTo>
                  <a:pt x="260" y="249"/>
                </a:lnTo>
                <a:lnTo>
                  <a:pt x="259" y="254"/>
                </a:lnTo>
                <a:lnTo>
                  <a:pt x="257" y="258"/>
                </a:lnTo>
                <a:lnTo>
                  <a:pt x="259" y="260"/>
                </a:lnTo>
                <a:lnTo>
                  <a:pt x="260" y="281"/>
                </a:lnTo>
                <a:lnTo>
                  <a:pt x="262" y="284"/>
                </a:lnTo>
                <a:lnTo>
                  <a:pt x="262" y="282"/>
                </a:lnTo>
                <a:lnTo>
                  <a:pt x="265" y="274"/>
                </a:lnTo>
                <a:lnTo>
                  <a:pt x="267" y="266"/>
                </a:lnTo>
                <a:lnTo>
                  <a:pt x="267" y="263"/>
                </a:lnTo>
                <a:close/>
                <a:moveTo>
                  <a:pt x="188" y="303"/>
                </a:moveTo>
                <a:lnTo>
                  <a:pt x="188" y="303"/>
                </a:lnTo>
                <a:lnTo>
                  <a:pt x="186" y="304"/>
                </a:lnTo>
                <a:lnTo>
                  <a:pt x="183" y="306"/>
                </a:lnTo>
                <a:lnTo>
                  <a:pt x="177" y="309"/>
                </a:lnTo>
                <a:lnTo>
                  <a:pt x="161" y="311"/>
                </a:lnTo>
                <a:lnTo>
                  <a:pt x="139" y="311"/>
                </a:lnTo>
                <a:lnTo>
                  <a:pt x="125" y="312"/>
                </a:lnTo>
                <a:lnTo>
                  <a:pt x="123" y="312"/>
                </a:lnTo>
                <a:lnTo>
                  <a:pt x="125" y="312"/>
                </a:lnTo>
                <a:lnTo>
                  <a:pt x="126" y="314"/>
                </a:lnTo>
                <a:lnTo>
                  <a:pt x="128" y="314"/>
                </a:lnTo>
                <a:lnTo>
                  <a:pt x="150" y="312"/>
                </a:lnTo>
                <a:lnTo>
                  <a:pt x="167" y="312"/>
                </a:lnTo>
                <a:lnTo>
                  <a:pt x="177" y="312"/>
                </a:lnTo>
                <a:lnTo>
                  <a:pt x="178" y="312"/>
                </a:lnTo>
                <a:lnTo>
                  <a:pt x="180" y="314"/>
                </a:lnTo>
                <a:lnTo>
                  <a:pt x="178" y="314"/>
                </a:lnTo>
                <a:lnTo>
                  <a:pt x="175" y="314"/>
                </a:lnTo>
                <a:lnTo>
                  <a:pt x="174" y="315"/>
                </a:lnTo>
                <a:lnTo>
                  <a:pt x="169" y="317"/>
                </a:lnTo>
                <a:lnTo>
                  <a:pt x="178" y="317"/>
                </a:lnTo>
                <a:lnTo>
                  <a:pt x="180" y="315"/>
                </a:lnTo>
                <a:lnTo>
                  <a:pt x="189" y="304"/>
                </a:lnTo>
                <a:lnTo>
                  <a:pt x="191" y="303"/>
                </a:lnTo>
                <a:lnTo>
                  <a:pt x="188" y="303"/>
                </a:lnTo>
                <a:close/>
                <a:moveTo>
                  <a:pt x="274" y="180"/>
                </a:moveTo>
                <a:lnTo>
                  <a:pt x="274" y="180"/>
                </a:lnTo>
                <a:lnTo>
                  <a:pt x="276" y="178"/>
                </a:lnTo>
                <a:lnTo>
                  <a:pt x="279" y="175"/>
                </a:lnTo>
                <a:lnTo>
                  <a:pt x="281" y="173"/>
                </a:lnTo>
                <a:lnTo>
                  <a:pt x="282" y="172"/>
                </a:lnTo>
                <a:lnTo>
                  <a:pt x="286" y="170"/>
                </a:lnTo>
                <a:lnTo>
                  <a:pt x="297" y="161"/>
                </a:lnTo>
                <a:lnTo>
                  <a:pt x="298" y="159"/>
                </a:lnTo>
                <a:lnTo>
                  <a:pt x="300" y="158"/>
                </a:lnTo>
                <a:lnTo>
                  <a:pt x="289" y="162"/>
                </a:lnTo>
                <a:lnTo>
                  <a:pt x="279" y="165"/>
                </a:lnTo>
                <a:lnTo>
                  <a:pt x="276" y="165"/>
                </a:lnTo>
                <a:lnTo>
                  <a:pt x="274" y="165"/>
                </a:lnTo>
                <a:lnTo>
                  <a:pt x="274" y="180"/>
                </a:lnTo>
                <a:close/>
                <a:moveTo>
                  <a:pt x="54" y="254"/>
                </a:moveTo>
                <a:lnTo>
                  <a:pt x="54" y="254"/>
                </a:lnTo>
                <a:lnTo>
                  <a:pt x="52" y="254"/>
                </a:lnTo>
                <a:lnTo>
                  <a:pt x="47" y="263"/>
                </a:lnTo>
                <a:lnTo>
                  <a:pt x="46" y="265"/>
                </a:lnTo>
                <a:lnTo>
                  <a:pt x="47" y="268"/>
                </a:lnTo>
                <a:lnTo>
                  <a:pt x="46" y="270"/>
                </a:lnTo>
                <a:lnTo>
                  <a:pt x="44" y="270"/>
                </a:lnTo>
                <a:lnTo>
                  <a:pt x="39" y="274"/>
                </a:lnTo>
                <a:lnTo>
                  <a:pt x="39" y="276"/>
                </a:lnTo>
                <a:lnTo>
                  <a:pt x="44" y="287"/>
                </a:lnTo>
                <a:lnTo>
                  <a:pt x="46" y="285"/>
                </a:lnTo>
                <a:lnTo>
                  <a:pt x="47" y="284"/>
                </a:lnTo>
                <a:lnTo>
                  <a:pt x="54" y="255"/>
                </a:lnTo>
                <a:lnTo>
                  <a:pt x="54" y="254"/>
                </a:lnTo>
                <a:close/>
                <a:moveTo>
                  <a:pt x="101" y="145"/>
                </a:moveTo>
                <a:lnTo>
                  <a:pt x="101" y="145"/>
                </a:lnTo>
                <a:lnTo>
                  <a:pt x="104" y="123"/>
                </a:lnTo>
                <a:lnTo>
                  <a:pt x="103" y="123"/>
                </a:lnTo>
                <a:lnTo>
                  <a:pt x="103" y="120"/>
                </a:lnTo>
                <a:lnTo>
                  <a:pt x="103" y="115"/>
                </a:lnTo>
                <a:lnTo>
                  <a:pt x="104" y="107"/>
                </a:lnTo>
                <a:lnTo>
                  <a:pt x="106" y="96"/>
                </a:lnTo>
                <a:lnTo>
                  <a:pt x="106" y="94"/>
                </a:lnTo>
                <a:lnTo>
                  <a:pt x="104" y="88"/>
                </a:lnTo>
                <a:lnTo>
                  <a:pt x="104" y="87"/>
                </a:lnTo>
                <a:lnTo>
                  <a:pt x="103" y="87"/>
                </a:lnTo>
                <a:lnTo>
                  <a:pt x="103" y="88"/>
                </a:lnTo>
                <a:lnTo>
                  <a:pt x="103" y="107"/>
                </a:lnTo>
                <a:lnTo>
                  <a:pt x="103" y="113"/>
                </a:lnTo>
                <a:lnTo>
                  <a:pt x="103" y="117"/>
                </a:lnTo>
                <a:lnTo>
                  <a:pt x="101" y="120"/>
                </a:lnTo>
                <a:lnTo>
                  <a:pt x="99" y="120"/>
                </a:lnTo>
                <a:lnTo>
                  <a:pt x="98" y="120"/>
                </a:lnTo>
                <a:lnTo>
                  <a:pt x="93" y="121"/>
                </a:lnTo>
                <a:lnTo>
                  <a:pt x="93" y="123"/>
                </a:lnTo>
                <a:lnTo>
                  <a:pt x="92" y="129"/>
                </a:lnTo>
                <a:lnTo>
                  <a:pt x="92" y="131"/>
                </a:lnTo>
                <a:lnTo>
                  <a:pt x="93" y="129"/>
                </a:lnTo>
                <a:lnTo>
                  <a:pt x="95" y="129"/>
                </a:lnTo>
                <a:lnTo>
                  <a:pt x="96" y="123"/>
                </a:lnTo>
                <a:lnTo>
                  <a:pt x="98" y="121"/>
                </a:lnTo>
                <a:lnTo>
                  <a:pt x="99" y="121"/>
                </a:lnTo>
                <a:lnTo>
                  <a:pt x="101" y="123"/>
                </a:lnTo>
                <a:lnTo>
                  <a:pt x="101" y="128"/>
                </a:lnTo>
                <a:lnTo>
                  <a:pt x="101" y="129"/>
                </a:lnTo>
                <a:lnTo>
                  <a:pt x="101" y="131"/>
                </a:lnTo>
                <a:lnTo>
                  <a:pt x="101" y="132"/>
                </a:lnTo>
                <a:lnTo>
                  <a:pt x="101" y="139"/>
                </a:lnTo>
                <a:lnTo>
                  <a:pt x="101" y="143"/>
                </a:lnTo>
                <a:lnTo>
                  <a:pt x="101" y="145"/>
                </a:lnTo>
                <a:close/>
                <a:moveTo>
                  <a:pt x="57" y="265"/>
                </a:moveTo>
                <a:lnTo>
                  <a:pt x="57" y="265"/>
                </a:lnTo>
                <a:lnTo>
                  <a:pt x="57" y="263"/>
                </a:lnTo>
                <a:lnTo>
                  <a:pt x="58" y="262"/>
                </a:lnTo>
                <a:lnTo>
                  <a:pt x="60" y="260"/>
                </a:lnTo>
                <a:lnTo>
                  <a:pt x="62" y="262"/>
                </a:lnTo>
                <a:lnTo>
                  <a:pt x="63" y="263"/>
                </a:lnTo>
                <a:lnTo>
                  <a:pt x="63" y="271"/>
                </a:lnTo>
                <a:lnTo>
                  <a:pt x="62" y="284"/>
                </a:lnTo>
                <a:lnTo>
                  <a:pt x="62" y="287"/>
                </a:lnTo>
                <a:lnTo>
                  <a:pt x="65" y="298"/>
                </a:lnTo>
                <a:lnTo>
                  <a:pt x="66" y="298"/>
                </a:lnTo>
                <a:lnTo>
                  <a:pt x="66" y="281"/>
                </a:lnTo>
                <a:lnTo>
                  <a:pt x="65" y="257"/>
                </a:lnTo>
                <a:lnTo>
                  <a:pt x="65" y="255"/>
                </a:lnTo>
                <a:lnTo>
                  <a:pt x="63" y="254"/>
                </a:lnTo>
                <a:lnTo>
                  <a:pt x="65" y="252"/>
                </a:lnTo>
                <a:lnTo>
                  <a:pt x="66" y="252"/>
                </a:lnTo>
                <a:lnTo>
                  <a:pt x="66" y="251"/>
                </a:lnTo>
                <a:lnTo>
                  <a:pt x="60" y="251"/>
                </a:lnTo>
                <a:lnTo>
                  <a:pt x="62" y="255"/>
                </a:lnTo>
                <a:lnTo>
                  <a:pt x="63" y="257"/>
                </a:lnTo>
                <a:lnTo>
                  <a:pt x="62" y="258"/>
                </a:lnTo>
                <a:lnTo>
                  <a:pt x="60" y="258"/>
                </a:lnTo>
                <a:lnTo>
                  <a:pt x="58" y="257"/>
                </a:lnTo>
                <a:lnTo>
                  <a:pt x="58" y="254"/>
                </a:lnTo>
                <a:lnTo>
                  <a:pt x="57" y="252"/>
                </a:lnTo>
                <a:lnTo>
                  <a:pt x="55" y="260"/>
                </a:lnTo>
                <a:lnTo>
                  <a:pt x="55" y="262"/>
                </a:lnTo>
                <a:lnTo>
                  <a:pt x="57" y="263"/>
                </a:lnTo>
                <a:lnTo>
                  <a:pt x="57" y="265"/>
                </a:lnTo>
                <a:close/>
                <a:moveTo>
                  <a:pt x="85" y="367"/>
                </a:moveTo>
                <a:lnTo>
                  <a:pt x="85" y="367"/>
                </a:lnTo>
                <a:lnTo>
                  <a:pt x="90" y="378"/>
                </a:lnTo>
                <a:lnTo>
                  <a:pt x="93" y="372"/>
                </a:lnTo>
                <a:lnTo>
                  <a:pt x="93" y="370"/>
                </a:lnTo>
                <a:lnTo>
                  <a:pt x="92" y="370"/>
                </a:lnTo>
                <a:lnTo>
                  <a:pt x="90" y="369"/>
                </a:lnTo>
                <a:lnTo>
                  <a:pt x="92" y="367"/>
                </a:lnTo>
                <a:lnTo>
                  <a:pt x="93" y="366"/>
                </a:lnTo>
                <a:lnTo>
                  <a:pt x="98" y="364"/>
                </a:lnTo>
                <a:lnTo>
                  <a:pt x="99" y="363"/>
                </a:lnTo>
                <a:lnTo>
                  <a:pt x="106" y="353"/>
                </a:lnTo>
                <a:lnTo>
                  <a:pt x="106" y="352"/>
                </a:lnTo>
                <a:lnTo>
                  <a:pt x="104" y="352"/>
                </a:lnTo>
                <a:lnTo>
                  <a:pt x="103" y="352"/>
                </a:lnTo>
                <a:lnTo>
                  <a:pt x="99" y="355"/>
                </a:lnTo>
                <a:lnTo>
                  <a:pt x="85" y="367"/>
                </a:lnTo>
                <a:close/>
                <a:moveTo>
                  <a:pt x="148" y="82"/>
                </a:moveTo>
                <a:lnTo>
                  <a:pt x="148" y="82"/>
                </a:lnTo>
                <a:lnTo>
                  <a:pt x="147" y="83"/>
                </a:lnTo>
                <a:lnTo>
                  <a:pt x="142" y="93"/>
                </a:lnTo>
                <a:lnTo>
                  <a:pt x="139" y="98"/>
                </a:lnTo>
                <a:lnTo>
                  <a:pt x="153" y="98"/>
                </a:lnTo>
                <a:lnTo>
                  <a:pt x="153" y="91"/>
                </a:lnTo>
                <a:lnTo>
                  <a:pt x="153" y="80"/>
                </a:lnTo>
                <a:lnTo>
                  <a:pt x="151" y="80"/>
                </a:lnTo>
                <a:lnTo>
                  <a:pt x="151" y="82"/>
                </a:lnTo>
                <a:lnTo>
                  <a:pt x="150" y="83"/>
                </a:lnTo>
                <a:lnTo>
                  <a:pt x="148" y="82"/>
                </a:lnTo>
                <a:close/>
                <a:moveTo>
                  <a:pt x="267" y="255"/>
                </a:moveTo>
                <a:lnTo>
                  <a:pt x="267" y="255"/>
                </a:lnTo>
                <a:lnTo>
                  <a:pt x="267" y="254"/>
                </a:lnTo>
                <a:lnTo>
                  <a:pt x="270" y="244"/>
                </a:lnTo>
                <a:lnTo>
                  <a:pt x="270" y="241"/>
                </a:lnTo>
                <a:lnTo>
                  <a:pt x="270" y="238"/>
                </a:lnTo>
                <a:lnTo>
                  <a:pt x="271" y="236"/>
                </a:lnTo>
                <a:lnTo>
                  <a:pt x="273" y="235"/>
                </a:lnTo>
                <a:lnTo>
                  <a:pt x="276" y="217"/>
                </a:lnTo>
                <a:lnTo>
                  <a:pt x="278" y="217"/>
                </a:lnTo>
                <a:lnTo>
                  <a:pt x="271" y="227"/>
                </a:lnTo>
                <a:lnTo>
                  <a:pt x="271" y="229"/>
                </a:lnTo>
                <a:lnTo>
                  <a:pt x="270" y="230"/>
                </a:lnTo>
                <a:lnTo>
                  <a:pt x="268" y="232"/>
                </a:lnTo>
                <a:lnTo>
                  <a:pt x="268" y="233"/>
                </a:lnTo>
                <a:lnTo>
                  <a:pt x="268" y="235"/>
                </a:lnTo>
                <a:lnTo>
                  <a:pt x="267" y="235"/>
                </a:lnTo>
                <a:lnTo>
                  <a:pt x="263" y="243"/>
                </a:lnTo>
                <a:lnTo>
                  <a:pt x="262" y="246"/>
                </a:lnTo>
                <a:lnTo>
                  <a:pt x="263" y="247"/>
                </a:lnTo>
                <a:lnTo>
                  <a:pt x="265" y="251"/>
                </a:lnTo>
                <a:lnTo>
                  <a:pt x="267" y="255"/>
                </a:lnTo>
                <a:close/>
                <a:moveTo>
                  <a:pt x="22" y="143"/>
                </a:moveTo>
                <a:lnTo>
                  <a:pt x="22" y="143"/>
                </a:lnTo>
                <a:lnTo>
                  <a:pt x="30" y="134"/>
                </a:lnTo>
                <a:lnTo>
                  <a:pt x="28" y="132"/>
                </a:lnTo>
                <a:lnTo>
                  <a:pt x="28" y="129"/>
                </a:lnTo>
                <a:lnTo>
                  <a:pt x="30" y="128"/>
                </a:lnTo>
                <a:lnTo>
                  <a:pt x="36" y="117"/>
                </a:lnTo>
                <a:lnTo>
                  <a:pt x="54" y="90"/>
                </a:lnTo>
                <a:lnTo>
                  <a:pt x="54" y="88"/>
                </a:lnTo>
                <a:lnTo>
                  <a:pt x="50" y="91"/>
                </a:lnTo>
                <a:lnTo>
                  <a:pt x="43" y="101"/>
                </a:lnTo>
                <a:lnTo>
                  <a:pt x="35" y="113"/>
                </a:lnTo>
                <a:lnTo>
                  <a:pt x="33" y="117"/>
                </a:lnTo>
                <a:lnTo>
                  <a:pt x="32" y="118"/>
                </a:lnTo>
                <a:lnTo>
                  <a:pt x="28" y="126"/>
                </a:lnTo>
                <a:lnTo>
                  <a:pt x="25" y="134"/>
                </a:lnTo>
                <a:lnTo>
                  <a:pt x="22" y="143"/>
                </a:lnTo>
                <a:close/>
                <a:moveTo>
                  <a:pt x="257" y="109"/>
                </a:moveTo>
                <a:lnTo>
                  <a:pt x="257" y="109"/>
                </a:lnTo>
                <a:lnTo>
                  <a:pt x="262" y="99"/>
                </a:lnTo>
                <a:lnTo>
                  <a:pt x="260" y="99"/>
                </a:lnTo>
                <a:lnTo>
                  <a:pt x="259" y="99"/>
                </a:lnTo>
                <a:lnTo>
                  <a:pt x="259" y="101"/>
                </a:lnTo>
                <a:lnTo>
                  <a:pt x="252" y="109"/>
                </a:lnTo>
                <a:lnTo>
                  <a:pt x="251" y="110"/>
                </a:lnTo>
                <a:lnTo>
                  <a:pt x="249" y="110"/>
                </a:lnTo>
                <a:lnTo>
                  <a:pt x="248" y="109"/>
                </a:lnTo>
                <a:lnTo>
                  <a:pt x="249" y="107"/>
                </a:lnTo>
                <a:lnTo>
                  <a:pt x="251" y="101"/>
                </a:lnTo>
                <a:lnTo>
                  <a:pt x="252" y="99"/>
                </a:lnTo>
                <a:lnTo>
                  <a:pt x="248" y="99"/>
                </a:lnTo>
                <a:lnTo>
                  <a:pt x="245" y="99"/>
                </a:lnTo>
                <a:lnTo>
                  <a:pt x="243" y="101"/>
                </a:lnTo>
                <a:lnTo>
                  <a:pt x="241" y="104"/>
                </a:lnTo>
                <a:lnTo>
                  <a:pt x="238" y="109"/>
                </a:lnTo>
                <a:lnTo>
                  <a:pt x="249" y="112"/>
                </a:lnTo>
                <a:lnTo>
                  <a:pt x="251" y="112"/>
                </a:lnTo>
                <a:lnTo>
                  <a:pt x="254" y="110"/>
                </a:lnTo>
                <a:lnTo>
                  <a:pt x="256" y="109"/>
                </a:lnTo>
                <a:lnTo>
                  <a:pt x="257" y="109"/>
                </a:lnTo>
                <a:close/>
                <a:moveTo>
                  <a:pt x="166" y="342"/>
                </a:moveTo>
                <a:lnTo>
                  <a:pt x="166" y="342"/>
                </a:lnTo>
                <a:lnTo>
                  <a:pt x="164" y="342"/>
                </a:lnTo>
                <a:lnTo>
                  <a:pt x="156" y="342"/>
                </a:lnTo>
                <a:lnTo>
                  <a:pt x="156" y="344"/>
                </a:lnTo>
                <a:lnTo>
                  <a:pt x="136" y="369"/>
                </a:lnTo>
                <a:lnTo>
                  <a:pt x="136" y="370"/>
                </a:lnTo>
                <a:lnTo>
                  <a:pt x="166" y="344"/>
                </a:lnTo>
                <a:lnTo>
                  <a:pt x="166" y="342"/>
                </a:lnTo>
                <a:close/>
                <a:moveTo>
                  <a:pt x="62" y="146"/>
                </a:moveTo>
                <a:lnTo>
                  <a:pt x="62" y="146"/>
                </a:lnTo>
                <a:lnTo>
                  <a:pt x="63" y="145"/>
                </a:lnTo>
                <a:lnTo>
                  <a:pt x="68" y="142"/>
                </a:lnTo>
                <a:lnTo>
                  <a:pt x="71" y="140"/>
                </a:lnTo>
                <a:lnTo>
                  <a:pt x="71" y="139"/>
                </a:lnTo>
                <a:lnTo>
                  <a:pt x="71" y="137"/>
                </a:lnTo>
                <a:lnTo>
                  <a:pt x="69" y="135"/>
                </a:lnTo>
                <a:lnTo>
                  <a:pt x="69" y="134"/>
                </a:lnTo>
                <a:lnTo>
                  <a:pt x="71" y="132"/>
                </a:lnTo>
                <a:lnTo>
                  <a:pt x="74" y="131"/>
                </a:lnTo>
                <a:lnTo>
                  <a:pt x="74" y="129"/>
                </a:lnTo>
                <a:lnTo>
                  <a:pt x="76" y="124"/>
                </a:lnTo>
                <a:lnTo>
                  <a:pt x="74" y="124"/>
                </a:lnTo>
                <a:lnTo>
                  <a:pt x="69" y="124"/>
                </a:lnTo>
                <a:lnTo>
                  <a:pt x="68" y="126"/>
                </a:lnTo>
                <a:lnTo>
                  <a:pt x="60" y="140"/>
                </a:lnTo>
                <a:lnTo>
                  <a:pt x="62" y="140"/>
                </a:lnTo>
                <a:lnTo>
                  <a:pt x="63" y="140"/>
                </a:lnTo>
                <a:lnTo>
                  <a:pt x="63" y="142"/>
                </a:lnTo>
                <a:lnTo>
                  <a:pt x="62" y="143"/>
                </a:lnTo>
                <a:lnTo>
                  <a:pt x="62" y="146"/>
                </a:lnTo>
                <a:close/>
                <a:moveTo>
                  <a:pt x="290" y="107"/>
                </a:moveTo>
                <a:lnTo>
                  <a:pt x="290" y="107"/>
                </a:lnTo>
                <a:lnTo>
                  <a:pt x="284" y="118"/>
                </a:lnTo>
                <a:lnTo>
                  <a:pt x="284" y="121"/>
                </a:lnTo>
                <a:lnTo>
                  <a:pt x="282" y="123"/>
                </a:lnTo>
                <a:lnTo>
                  <a:pt x="281" y="124"/>
                </a:lnTo>
                <a:lnTo>
                  <a:pt x="278" y="129"/>
                </a:lnTo>
                <a:lnTo>
                  <a:pt x="281" y="128"/>
                </a:lnTo>
                <a:lnTo>
                  <a:pt x="287" y="126"/>
                </a:lnTo>
                <a:lnTo>
                  <a:pt x="292" y="126"/>
                </a:lnTo>
                <a:lnTo>
                  <a:pt x="293" y="118"/>
                </a:lnTo>
                <a:lnTo>
                  <a:pt x="293" y="117"/>
                </a:lnTo>
                <a:lnTo>
                  <a:pt x="292" y="110"/>
                </a:lnTo>
                <a:lnTo>
                  <a:pt x="290" y="107"/>
                </a:lnTo>
                <a:close/>
                <a:moveTo>
                  <a:pt x="189" y="115"/>
                </a:moveTo>
                <a:lnTo>
                  <a:pt x="189" y="115"/>
                </a:lnTo>
                <a:lnTo>
                  <a:pt x="188" y="115"/>
                </a:lnTo>
                <a:lnTo>
                  <a:pt x="188" y="117"/>
                </a:lnTo>
                <a:lnTo>
                  <a:pt x="188" y="129"/>
                </a:lnTo>
                <a:lnTo>
                  <a:pt x="186" y="158"/>
                </a:lnTo>
                <a:lnTo>
                  <a:pt x="186" y="159"/>
                </a:lnTo>
                <a:lnTo>
                  <a:pt x="192" y="159"/>
                </a:lnTo>
                <a:lnTo>
                  <a:pt x="189" y="115"/>
                </a:lnTo>
                <a:close/>
                <a:moveTo>
                  <a:pt x="82" y="380"/>
                </a:moveTo>
                <a:lnTo>
                  <a:pt x="82" y="380"/>
                </a:lnTo>
                <a:lnTo>
                  <a:pt x="80" y="377"/>
                </a:lnTo>
                <a:lnTo>
                  <a:pt x="76" y="364"/>
                </a:lnTo>
                <a:lnTo>
                  <a:pt x="69" y="352"/>
                </a:lnTo>
                <a:lnTo>
                  <a:pt x="68" y="347"/>
                </a:lnTo>
                <a:lnTo>
                  <a:pt x="55" y="325"/>
                </a:lnTo>
                <a:lnTo>
                  <a:pt x="54" y="325"/>
                </a:lnTo>
                <a:lnTo>
                  <a:pt x="57" y="334"/>
                </a:lnTo>
                <a:lnTo>
                  <a:pt x="60" y="342"/>
                </a:lnTo>
                <a:lnTo>
                  <a:pt x="63" y="348"/>
                </a:lnTo>
                <a:lnTo>
                  <a:pt x="77" y="372"/>
                </a:lnTo>
                <a:lnTo>
                  <a:pt x="82" y="380"/>
                </a:lnTo>
                <a:close/>
                <a:moveTo>
                  <a:pt x="298" y="164"/>
                </a:moveTo>
                <a:lnTo>
                  <a:pt x="298" y="164"/>
                </a:lnTo>
                <a:lnTo>
                  <a:pt x="284" y="175"/>
                </a:lnTo>
                <a:lnTo>
                  <a:pt x="286" y="181"/>
                </a:lnTo>
                <a:lnTo>
                  <a:pt x="298" y="175"/>
                </a:lnTo>
                <a:lnTo>
                  <a:pt x="298" y="164"/>
                </a:lnTo>
                <a:close/>
                <a:moveTo>
                  <a:pt x="73" y="80"/>
                </a:moveTo>
                <a:lnTo>
                  <a:pt x="73" y="80"/>
                </a:lnTo>
                <a:lnTo>
                  <a:pt x="69" y="82"/>
                </a:lnTo>
                <a:lnTo>
                  <a:pt x="69" y="85"/>
                </a:lnTo>
                <a:lnTo>
                  <a:pt x="68" y="88"/>
                </a:lnTo>
                <a:lnTo>
                  <a:pt x="63" y="98"/>
                </a:lnTo>
                <a:lnTo>
                  <a:pt x="50" y="123"/>
                </a:lnTo>
                <a:lnTo>
                  <a:pt x="49" y="126"/>
                </a:lnTo>
                <a:lnTo>
                  <a:pt x="49" y="124"/>
                </a:lnTo>
                <a:lnTo>
                  <a:pt x="63" y="104"/>
                </a:lnTo>
                <a:lnTo>
                  <a:pt x="73" y="88"/>
                </a:lnTo>
                <a:lnTo>
                  <a:pt x="73" y="87"/>
                </a:lnTo>
                <a:lnTo>
                  <a:pt x="73" y="80"/>
                </a:lnTo>
                <a:close/>
                <a:moveTo>
                  <a:pt x="248" y="254"/>
                </a:moveTo>
                <a:lnTo>
                  <a:pt x="248" y="254"/>
                </a:lnTo>
                <a:lnTo>
                  <a:pt x="248" y="251"/>
                </a:lnTo>
                <a:lnTo>
                  <a:pt x="251" y="240"/>
                </a:lnTo>
                <a:lnTo>
                  <a:pt x="252" y="238"/>
                </a:lnTo>
                <a:lnTo>
                  <a:pt x="254" y="236"/>
                </a:lnTo>
                <a:lnTo>
                  <a:pt x="256" y="238"/>
                </a:lnTo>
                <a:lnTo>
                  <a:pt x="257" y="240"/>
                </a:lnTo>
                <a:lnTo>
                  <a:pt x="259" y="240"/>
                </a:lnTo>
                <a:lnTo>
                  <a:pt x="259" y="241"/>
                </a:lnTo>
                <a:lnTo>
                  <a:pt x="259" y="238"/>
                </a:lnTo>
                <a:lnTo>
                  <a:pt x="259" y="236"/>
                </a:lnTo>
                <a:lnTo>
                  <a:pt x="257" y="235"/>
                </a:lnTo>
                <a:lnTo>
                  <a:pt x="241" y="235"/>
                </a:lnTo>
                <a:lnTo>
                  <a:pt x="243" y="240"/>
                </a:lnTo>
                <a:lnTo>
                  <a:pt x="245" y="247"/>
                </a:lnTo>
                <a:lnTo>
                  <a:pt x="245" y="249"/>
                </a:lnTo>
                <a:lnTo>
                  <a:pt x="248" y="254"/>
                </a:lnTo>
                <a:close/>
                <a:moveTo>
                  <a:pt x="115" y="426"/>
                </a:moveTo>
                <a:lnTo>
                  <a:pt x="115" y="426"/>
                </a:lnTo>
                <a:lnTo>
                  <a:pt x="114" y="426"/>
                </a:lnTo>
                <a:lnTo>
                  <a:pt x="110" y="424"/>
                </a:lnTo>
                <a:lnTo>
                  <a:pt x="109" y="423"/>
                </a:lnTo>
                <a:lnTo>
                  <a:pt x="109" y="419"/>
                </a:lnTo>
                <a:lnTo>
                  <a:pt x="110" y="419"/>
                </a:lnTo>
                <a:lnTo>
                  <a:pt x="110" y="418"/>
                </a:lnTo>
                <a:lnTo>
                  <a:pt x="109" y="413"/>
                </a:lnTo>
                <a:lnTo>
                  <a:pt x="107" y="407"/>
                </a:lnTo>
                <a:lnTo>
                  <a:pt x="106" y="407"/>
                </a:lnTo>
                <a:lnTo>
                  <a:pt x="103" y="405"/>
                </a:lnTo>
                <a:lnTo>
                  <a:pt x="104" y="415"/>
                </a:lnTo>
                <a:lnTo>
                  <a:pt x="104" y="416"/>
                </a:lnTo>
                <a:lnTo>
                  <a:pt x="103" y="418"/>
                </a:lnTo>
                <a:lnTo>
                  <a:pt x="114" y="434"/>
                </a:lnTo>
                <a:lnTo>
                  <a:pt x="115" y="426"/>
                </a:lnTo>
                <a:close/>
                <a:moveTo>
                  <a:pt x="241" y="277"/>
                </a:moveTo>
                <a:lnTo>
                  <a:pt x="241" y="277"/>
                </a:lnTo>
                <a:lnTo>
                  <a:pt x="241" y="268"/>
                </a:lnTo>
                <a:lnTo>
                  <a:pt x="241" y="260"/>
                </a:lnTo>
                <a:lnTo>
                  <a:pt x="240" y="255"/>
                </a:lnTo>
                <a:lnTo>
                  <a:pt x="240" y="251"/>
                </a:lnTo>
                <a:lnTo>
                  <a:pt x="240" y="247"/>
                </a:lnTo>
                <a:lnTo>
                  <a:pt x="241" y="246"/>
                </a:lnTo>
                <a:lnTo>
                  <a:pt x="241" y="243"/>
                </a:lnTo>
                <a:lnTo>
                  <a:pt x="240" y="241"/>
                </a:lnTo>
                <a:lnTo>
                  <a:pt x="240" y="243"/>
                </a:lnTo>
                <a:lnTo>
                  <a:pt x="240" y="244"/>
                </a:lnTo>
                <a:lnTo>
                  <a:pt x="235" y="274"/>
                </a:lnTo>
                <a:lnTo>
                  <a:pt x="235" y="276"/>
                </a:lnTo>
                <a:lnTo>
                  <a:pt x="237" y="279"/>
                </a:lnTo>
                <a:lnTo>
                  <a:pt x="241" y="277"/>
                </a:lnTo>
                <a:close/>
                <a:moveTo>
                  <a:pt x="185" y="159"/>
                </a:moveTo>
                <a:lnTo>
                  <a:pt x="185" y="159"/>
                </a:lnTo>
                <a:lnTo>
                  <a:pt x="183" y="158"/>
                </a:lnTo>
                <a:lnTo>
                  <a:pt x="183" y="156"/>
                </a:lnTo>
                <a:lnTo>
                  <a:pt x="185" y="107"/>
                </a:lnTo>
                <a:lnTo>
                  <a:pt x="183" y="102"/>
                </a:lnTo>
                <a:lnTo>
                  <a:pt x="181" y="104"/>
                </a:lnTo>
                <a:lnTo>
                  <a:pt x="181" y="159"/>
                </a:lnTo>
                <a:lnTo>
                  <a:pt x="185" y="159"/>
                </a:lnTo>
                <a:close/>
                <a:moveTo>
                  <a:pt x="169" y="82"/>
                </a:moveTo>
                <a:lnTo>
                  <a:pt x="169" y="82"/>
                </a:lnTo>
                <a:lnTo>
                  <a:pt x="167" y="83"/>
                </a:lnTo>
                <a:lnTo>
                  <a:pt x="164" y="85"/>
                </a:lnTo>
                <a:lnTo>
                  <a:pt x="162" y="87"/>
                </a:lnTo>
                <a:lnTo>
                  <a:pt x="156" y="96"/>
                </a:lnTo>
                <a:lnTo>
                  <a:pt x="156" y="98"/>
                </a:lnTo>
                <a:lnTo>
                  <a:pt x="169" y="98"/>
                </a:lnTo>
                <a:lnTo>
                  <a:pt x="169" y="94"/>
                </a:lnTo>
                <a:lnTo>
                  <a:pt x="169" y="93"/>
                </a:lnTo>
                <a:lnTo>
                  <a:pt x="169" y="85"/>
                </a:lnTo>
                <a:lnTo>
                  <a:pt x="169" y="82"/>
                </a:lnTo>
                <a:close/>
                <a:moveTo>
                  <a:pt x="17" y="219"/>
                </a:moveTo>
                <a:lnTo>
                  <a:pt x="17" y="219"/>
                </a:lnTo>
                <a:lnTo>
                  <a:pt x="14" y="219"/>
                </a:lnTo>
                <a:lnTo>
                  <a:pt x="14" y="217"/>
                </a:lnTo>
                <a:lnTo>
                  <a:pt x="14" y="216"/>
                </a:lnTo>
                <a:lnTo>
                  <a:pt x="13" y="200"/>
                </a:lnTo>
                <a:lnTo>
                  <a:pt x="13" y="189"/>
                </a:lnTo>
                <a:lnTo>
                  <a:pt x="16" y="180"/>
                </a:lnTo>
                <a:lnTo>
                  <a:pt x="16" y="175"/>
                </a:lnTo>
                <a:lnTo>
                  <a:pt x="16" y="176"/>
                </a:lnTo>
                <a:lnTo>
                  <a:pt x="13" y="187"/>
                </a:lnTo>
                <a:lnTo>
                  <a:pt x="13" y="197"/>
                </a:lnTo>
                <a:lnTo>
                  <a:pt x="11" y="213"/>
                </a:lnTo>
                <a:lnTo>
                  <a:pt x="11" y="214"/>
                </a:lnTo>
                <a:lnTo>
                  <a:pt x="13" y="221"/>
                </a:lnTo>
                <a:lnTo>
                  <a:pt x="21" y="247"/>
                </a:lnTo>
                <a:lnTo>
                  <a:pt x="25" y="262"/>
                </a:lnTo>
                <a:lnTo>
                  <a:pt x="25" y="263"/>
                </a:lnTo>
                <a:lnTo>
                  <a:pt x="25" y="262"/>
                </a:lnTo>
                <a:lnTo>
                  <a:pt x="22" y="249"/>
                </a:lnTo>
                <a:lnTo>
                  <a:pt x="19" y="233"/>
                </a:lnTo>
                <a:lnTo>
                  <a:pt x="17" y="219"/>
                </a:lnTo>
                <a:close/>
                <a:moveTo>
                  <a:pt x="110" y="307"/>
                </a:moveTo>
                <a:lnTo>
                  <a:pt x="110" y="307"/>
                </a:lnTo>
                <a:lnTo>
                  <a:pt x="109" y="309"/>
                </a:lnTo>
                <a:lnTo>
                  <a:pt x="107" y="311"/>
                </a:lnTo>
                <a:lnTo>
                  <a:pt x="107" y="309"/>
                </a:lnTo>
                <a:lnTo>
                  <a:pt x="106" y="309"/>
                </a:lnTo>
                <a:lnTo>
                  <a:pt x="104" y="306"/>
                </a:lnTo>
                <a:lnTo>
                  <a:pt x="103" y="293"/>
                </a:lnTo>
                <a:lnTo>
                  <a:pt x="99" y="281"/>
                </a:lnTo>
                <a:lnTo>
                  <a:pt x="99" y="274"/>
                </a:lnTo>
                <a:lnTo>
                  <a:pt x="98" y="276"/>
                </a:lnTo>
                <a:lnTo>
                  <a:pt x="96" y="295"/>
                </a:lnTo>
                <a:lnTo>
                  <a:pt x="98" y="296"/>
                </a:lnTo>
                <a:lnTo>
                  <a:pt x="99" y="298"/>
                </a:lnTo>
                <a:lnTo>
                  <a:pt x="103" y="303"/>
                </a:lnTo>
                <a:lnTo>
                  <a:pt x="107" y="312"/>
                </a:lnTo>
                <a:lnTo>
                  <a:pt x="109" y="314"/>
                </a:lnTo>
                <a:lnTo>
                  <a:pt x="110" y="314"/>
                </a:lnTo>
                <a:lnTo>
                  <a:pt x="112" y="314"/>
                </a:lnTo>
                <a:lnTo>
                  <a:pt x="110" y="307"/>
                </a:lnTo>
                <a:close/>
                <a:moveTo>
                  <a:pt x="268" y="227"/>
                </a:moveTo>
                <a:lnTo>
                  <a:pt x="268" y="227"/>
                </a:lnTo>
                <a:lnTo>
                  <a:pt x="267" y="205"/>
                </a:lnTo>
                <a:lnTo>
                  <a:pt x="265" y="181"/>
                </a:lnTo>
                <a:lnTo>
                  <a:pt x="263" y="205"/>
                </a:lnTo>
                <a:lnTo>
                  <a:pt x="263" y="227"/>
                </a:lnTo>
                <a:lnTo>
                  <a:pt x="268" y="227"/>
                </a:lnTo>
                <a:close/>
                <a:moveTo>
                  <a:pt x="79" y="96"/>
                </a:moveTo>
                <a:lnTo>
                  <a:pt x="79" y="96"/>
                </a:lnTo>
                <a:lnTo>
                  <a:pt x="80" y="94"/>
                </a:lnTo>
                <a:lnTo>
                  <a:pt x="82" y="94"/>
                </a:lnTo>
                <a:lnTo>
                  <a:pt x="82" y="93"/>
                </a:lnTo>
                <a:lnTo>
                  <a:pt x="82" y="72"/>
                </a:lnTo>
                <a:lnTo>
                  <a:pt x="77" y="76"/>
                </a:lnTo>
                <a:lnTo>
                  <a:pt x="76" y="76"/>
                </a:lnTo>
                <a:lnTo>
                  <a:pt x="76" y="79"/>
                </a:lnTo>
                <a:lnTo>
                  <a:pt x="74" y="80"/>
                </a:lnTo>
                <a:lnTo>
                  <a:pt x="74" y="82"/>
                </a:lnTo>
                <a:lnTo>
                  <a:pt x="76" y="85"/>
                </a:lnTo>
                <a:lnTo>
                  <a:pt x="77" y="88"/>
                </a:lnTo>
                <a:lnTo>
                  <a:pt x="77" y="93"/>
                </a:lnTo>
                <a:lnTo>
                  <a:pt x="79" y="96"/>
                </a:lnTo>
                <a:close/>
                <a:moveTo>
                  <a:pt x="259" y="227"/>
                </a:moveTo>
                <a:lnTo>
                  <a:pt x="259" y="227"/>
                </a:lnTo>
                <a:lnTo>
                  <a:pt x="257" y="225"/>
                </a:lnTo>
                <a:lnTo>
                  <a:pt x="256" y="225"/>
                </a:lnTo>
                <a:lnTo>
                  <a:pt x="251" y="225"/>
                </a:lnTo>
                <a:lnTo>
                  <a:pt x="230" y="227"/>
                </a:lnTo>
                <a:lnTo>
                  <a:pt x="216" y="229"/>
                </a:lnTo>
                <a:lnTo>
                  <a:pt x="200" y="229"/>
                </a:lnTo>
                <a:lnTo>
                  <a:pt x="191" y="229"/>
                </a:lnTo>
                <a:lnTo>
                  <a:pt x="189" y="229"/>
                </a:lnTo>
                <a:lnTo>
                  <a:pt x="189" y="232"/>
                </a:lnTo>
                <a:lnTo>
                  <a:pt x="189" y="233"/>
                </a:lnTo>
                <a:lnTo>
                  <a:pt x="189" y="232"/>
                </a:lnTo>
                <a:lnTo>
                  <a:pt x="192" y="232"/>
                </a:lnTo>
                <a:lnTo>
                  <a:pt x="194" y="232"/>
                </a:lnTo>
                <a:lnTo>
                  <a:pt x="196" y="233"/>
                </a:lnTo>
                <a:lnTo>
                  <a:pt x="197" y="233"/>
                </a:lnTo>
                <a:lnTo>
                  <a:pt x="199" y="232"/>
                </a:lnTo>
                <a:lnTo>
                  <a:pt x="202" y="230"/>
                </a:lnTo>
                <a:lnTo>
                  <a:pt x="204" y="230"/>
                </a:lnTo>
                <a:lnTo>
                  <a:pt x="229" y="229"/>
                </a:lnTo>
                <a:lnTo>
                  <a:pt x="249" y="227"/>
                </a:lnTo>
                <a:lnTo>
                  <a:pt x="259" y="227"/>
                </a:lnTo>
                <a:close/>
                <a:moveTo>
                  <a:pt x="148" y="328"/>
                </a:moveTo>
                <a:lnTo>
                  <a:pt x="148" y="328"/>
                </a:lnTo>
                <a:lnTo>
                  <a:pt x="150" y="326"/>
                </a:lnTo>
                <a:lnTo>
                  <a:pt x="158" y="326"/>
                </a:lnTo>
                <a:lnTo>
                  <a:pt x="162" y="326"/>
                </a:lnTo>
                <a:lnTo>
                  <a:pt x="166" y="326"/>
                </a:lnTo>
                <a:lnTo>
                  <a:pt x="175" y="320"/>
                </a:lnTo>
                <a:lnTo>
                  <a:pt x="170" y="320"/>
                </a:lnTo>
                <a:lnTo>
                  <a:pt x="167" y="320"/>
                </a:lnTo>
                <a:lnTo>
                  <a:pt x="166" y="320"/>
                </a:lnTo>
                <a:lnTo>
                  <a:pt x="162" y="320"/>
                </a:lnTo>
                <a:lnTo>
                  <a:pt x="156" y="320"/>
                </a:lnTo>
                <a:lnTo>
                  <a:pt x="150" y="322"/>
                </a:lnTo>
                <a:lnTo>
                  <a:pt x="148" y="322"/>
                </a:lnTo>
                <a:lnTo>
                  <a:pt x="150" y="323"/>
                </a:lnTo>
                <a:lnTo>
                  <a:pt x="150" y="325"/>
                </a:lnTo>
                <a:lnTo>
                  <a:pt x="148" y="328"/>
                </a:lnTo>
                <a:close/>
                <a:moveTo>
                  <a:pt x="297" y="98"/>
                </a:moveTo>
                <a:lnTo>
                  <a:pt x="297" y="98"/>
                </a:lnTo>
                <a:lnTo>
                  <a:pt x="293" y="93"/>
                </a:lnTo>
                <a:lnTo>
                  <a:pt x="289" y="90"/>
                </a:lnTo>
                <a:lnTo>
                  <a:pt x="279" y="87"/>
                </a:lnTo>
                <a:lnTo>
                  <a:pt x="271" y="83"/>
                </a:lnTo>
                <a:lnTo>
                  <a:pt x="262" y="82"/>
                </a:lnTo>
                <a:lnTo>
                  <a:pt x="259" y="82"/>
                </a:lnTo>
                <a:lnTo>
                  <a:pt x="268" y="85"/>
                </a:lnTo>
                <a:lnTo>
                  <a:pt x="276" y="88"/>
                </a:lnTo>
                <a:lnTo>
                  <a:pt x="278" y="88"/>
                </a:lnTo>
                <a:lnTo>
                  <a:pt x="279" y="88"/>
                </a:lnTo>
                <a:lnTo>
                  <a:pt x="281" y="90"/>
                </a:lnTo>
                <a:lnTo>
                  <a:pt x="279" y="91"/>
                </a:lnTo>
                <a:lnTo>
                  <a:pt x="281" y="91"/>
                </a:lnTo>
                <a:lnTo>
                  <a:pt x="282" y="93"/>
                </a:lnTo>
                <a:lnTo>
                  <a:pt x="284" y="91"/>
                </a:lnTo>
                <a:lnTo>
                  <a:pt x="287" y="90"/>
                </a:lnTo>
                <a:lnTo>
                  <a:pt x="289" y="91"/>
                </a:lnTo>
                <a:lnTo>
                  <a:pt x="289" y="93"/>
                </a:lnTo>
                <a:lnTo>
                  <a:pt x="289" y="98"/>
                </a:lnTo>
                <a:lnTo>
                  <a:pt x="290" y="101"/>
                </a:lnTo>
                <a:lnTo>
                  <a:pt x="293" y="98"/>
                </a:lnTo>
                <a:lnTo>
                  <a:pt x="295" y="98"/>
                </a:lnTo>
                <a:lnTo>
                  <a:pt x="297" y="98"/>
                </a:lnTo>
                <a:close/>
                <a:moveTo>
                  <a:pt x="240" y="235"/>
                </a:moveTo>
                <a:lnTo>
                  <a:pt x="240" y="235"/>
                </a:lnTo>
                <a:lnTo>
                  <a:pt x="229" y="236"/>
                </a:lnTo>
                <a:lnTo>
                  <a:pt x="230" y="240"/>
                </a:lnTo>
                <a:lnTo>
                  <a:pt x="232" y="247"/>
                </a:lnTo>
                <a:lnTo>
                  <a:pt x="233" y="265"/>
                </a:lnTo>
                <a:lnTo>
                  <a:pt x="233" y="266"/>
                </a:lnTo>
                <a:lnTo>
                  <a:pt x="235" y="251"/>
                </a:lnTo>
                <a:lnTo>
                  <a:pt x="238" y="240"/>
                </a:lnTo>
                <a:lnTo>
                  <a:pt x="240" y="235"/>
                </a:lnTo>
                <a:close/>
                <a:moveTo>
                  <a:pt x="112" y="235"/>
                </a:moveTo>
                <a:lnTo>
                  <a:pt x="112" y="235"/>
                </a:lnTo>
                <a:lnTo>
                  <a:pt x="104" y="235"/>
                </a:lnTo>
                <a:lnTo>
                  <a:pt x="90" y="236"/>
                </a:lnTo>
                <a:lnTo>
                  <a:pt x="66" y="238"/>
                </a:lnTo>
                <a:lnTo>
                  <a:pt x="60" y="238"/>
                </a:lnTo>
                <a:lnTo>
                  <a:pt x="60" y="240"/>
                </a:lnTo>
                <a:lnTo>
                  <a:pt x="63" y="240"/>
                </a:lnTo>
                <a:lnTo>
                  <a:pt x="68" y="240"/>
                </a:lnTo>
                <a:lnTo>
                  <a:pt x="79" y="240"/>
                </a:lnTo>
                <a:lnTo>
                  <a:pt x="96" y="236"/>
                </a:lnTo>
                <a:lnTo>
                  <a:pt x="106" y="236"/>
                </a:lnTo>
                <a:lnTo>
                  <a:pt x="107" y="236"/>
                </a:lnTo>
                <a:lnTo>
                  <a:pt x="109" y="238"/>
                </a:lnTo>
                <a:lnTo>
                  <a:pt x="110" y="243"/>
                </a:lnTo>
                <a:lnTo>
                  <a:pt x="110" y="244"/>
                </a:lnTo>
                <a:lnTo>
                  <a:pt x="112" y="244"/>
                </a:lnTo>
                <a:lnTo>
                  <a:pt x="112" y="235"/>
                </a:lnTo>
                <a:close/>
                <a:moveTo>
                  <a:pt x="248" y="140"/>
                </a:moveTo>
                <a:lnTo>
                  <a:pt x="248" y="140"/>
                </a:lnTo>
                <a:lnTo>
                  <a:pt x="249" y="140"/>
                </a:lnTo>
                <a:lnTo>
                  <a:pt x="256" y="142"/>
                </a:lnTo>
                <a:lnTo>
                  <a:pt x="267" y="142"/>
                </a:lnTo>
                <a:lnTo>
                  <a:pt x="268" y="140"/>
                </a:lnTo>
                <a:lnTo>
                  <a:pt x="270" y="137"/>
                </a:lnTo>
                <a:lnTo>
                  <a:pt x="259" y="134"/>
                </a:lnTo>
                <a:lnTo>
                  <a:pt x="257" y="134"/>
                </a:lnTo>
                <a:lnTo>
                  <a:pt x="249" y="140"/>
                </a:lnTo>
                <a:lnTo>
                  <a:pt x="248" y="140"/>
                </a:lnTo>
                <a:close/>
                <a:moveTo>
                  <a:pt x="200" y="110"/>
                </a:moveTo>
                <a:lnTo>
                  <a:pt x="200" y="110"/>
                </a:lnTo>
                <a:lnTo>
                  <a:pt x="202" y="123"/>
                </a:lnTo>
                <a:lnTo>
                  <a:pt x="204" y="121"/>
                </a:lnTo>
                <a:lnTo>
                  <a:pt x="204" y="120"/>
                </a:lnTo>
                <a:lnTo>
                  <a:pt x="205" y="118"/>
                </a:lnTo>
                <a:lnTo>
                  <a:pt x="213" y="105"/>
                </a:lnTo>
                <a:lnTo>
                  <a:pt x="213" y="104"/>
                </a:lnTo>
                <a:lnTo>
                  <a:pt x="210" y="102"/>
                </a:lnTo>
                <a:lnTo>
                  <a:pt x="200" y="110"/>
                </a:lnTo>
                <a:close/>
                <a:moveTo>
                  <a:pt x="216" y="105"/>
                </a:moveTo>
                <a:lnTo>
                  <a:pt x="216" y="105"/>
                </a:lnTo>
                <a:lnTo>
                  <a:pt x="211" y="113"/>
                </a:lnTo>
                <a:lnTo>
                  <a:pt x="213" y="115"/>
                </a:lnTo>
                <a:lnTo>
                  <a:pt x="213" y="118"/>
                </a:lnTo>
                <a:lnTo>
                  <a:pt x="216" y="118"/>
                </a:lnTo>
                <a:lnTo>
                  <a:pt x="218" y="117"/>
                </a:lnTo>
                <a:lnTo>
                  <a:pt x="226" y="110"/>
                </a:lnTo>
                <a:lnTo>
                  <a:pt x="227" y="109"/>
                </a:lnTo>
                <a:lnTo>
                  <a:pt x="216" y="105"/>
                </a:lnTo>
                <a:close/>
                <a:moveTo>
                  <a:pt x="199" y="120"/>
                </a:moveTo>
                <a:lnTo>
                  <a:pt x="199" y="120"/>
                </a:lnTo>
                <a:lnTo>
                  <a:pt x="196" y="139"/>
                </a:lnTo>
                <a:lnTo>
                  <a:pt x="196" y="158"/>
                </a:lnTo>
                <a:lnTo>
                  <a:pt x="200" y="154"/>
                </a:lnTo>
                <a:lnTo>
                  <a:pt x="200" y="148"/>
                </a:lnTo>
                <a:lnTo>
                  <a:pt x="200" y="146"/>
                </a:lnTo>
                <a:lnTo>
                  <a:pt x="199" y="145"/>
                </a:lnTo>
                <a:lnTo>
                  <a:pt x="197" y="143"/>
                </a:lnTo>
                <a:lnTo>
                  <a:pt x="199" y="142"/>
                </a:lnTo>
                <a:lnTo>
                  <a:pt x="199" y="140"/>
                </a:lnTo>
                <a:lnTo>
                  <a:pt x="199" y="120"/>
                </a:lnTo>
                <a:close/>
                <a:moveTo>
                  <a:pt x="80" y="120"/>
                </a:moveTo>
                <a:lnTo>
                  <a:pt x="80" y="120"/>
                </a:lnTo>
                <a:lnTo>
                  <a:pt x="84" y="120"/>
                </a:lnTo>
                <a:lnTo>
                  <a:pt x="84" y="118"/>
                </a:lnTo>
                <a:lnTo>
                  <a:pt x="88" y="113"/>
                </a:lnTo>
                <a:lnTo>
                  <a:pt x="90" y="110"/>
                </a:lnTo>
                <a:lnTo>
                  <a:pt x="92" y="110"/>
                </a:lnTo>
                <a:lnTo>
                  <a:pt x="93" y="112"/>
                </a:lnTo>
                <a:lnTo>
                  <a:pt x="93" y="115"/>
                </a:lnTo>
                <a:lnTo>
                  <a:pt x="93" y="117"/>
                </a:lnTo>
                <a:lnTo>
                  <a:pt x="96" y="117"/>
                </a:lnTo>
                <a:lnTo>
                  <a:pt x="92" y="104"/>
                </a:lnTo>
                <a:lnTo>
                  <a:pt x="84" y="110"/>
                </a:lnTo>
                <a:lnTo>
                  <a:pt x="82" y="110"/>
                </a:lnTo>
                <a:lnTo>
                  <a:pt x="80" y="120"/>
                </a:lnTo>
                <a:close/>
                <a:moveTo>
                  <a:pt x="180" y="334"/>
                </a:moveTo>
                <a:lnTo>
                  <a:pt x="180" y="334"/>
                </a:lnTo>
                <a:lnTo>
                  <a:pt x="191" y="322"/>
                </a:lnTo>
                <a:lnTo>
                  <a:pt x="191" y="320"/>
                </a:lnTo>
                <a:lnTo>
                  <a:pt x="191" y="318"/>
                </a:lnTo>
                <a:lnTo>
                  <a:pt x="192" y="317"/>
                </a:lnTo>
                <a:lnTo>
                  <a:pt x="186" y="318"/>
                </a:lnTo>
                <a:lnTo>
                  <a:pt x="185" y="320"/>
                </a:lnTo>
                <a:lnTo>
                  <a:pt x="177" y="328"/>
                </a:lnTo>
                <a:lnTo>
                  <a:pt x="177" y="329"/>
                </a:lnTo>
                <a:lnTo>
                  <a:pt x="180" y="334"/>
                </a:lnTo>
                <a:close/>
                <a:moveTo>
                  <a:pt x="276" y="94"/>
                </a:moveTo>
                <a:lnTo>
                  <a:pt x="276" y="94"/>
                </a:lnTo>
                <a:lnTo>
                  <a:pt x="260" y="115"/>
                </a:lnTo>
                <a:lnTo>
                  <a:pt x="267" y="117"/>
                </a:lnTo>
                <a:lnTo>
                  <a:pt x="276" y="94"/>
                </a:lnTo>
                <a:close/>
                <a:moveTo>
                  <a:pt x="328" y="158"/>
                </a:moveTo>
                <a:lnTo>
                  <a:pt x="328" y="158"/>
                </a:lnTo>
                <a:lnTo>
                  <a:pt x="327" y="143"/>
                </a:lnTo>
                <a:lnTo>
                  <a:pt x="322" y="129"/>
                </a:lnTo>
                <a:lnTo>
                  <a:pt x="316" y="115"/>
                </a:lnTo>
                <a:lnTo>
                  <a:pt x="311" y="109"/>
                </a:lnTo>
                <a:lnTo>
                  <a:pt x="308" y="105"/>
                </a:lnTo>
                <a:lnTo>
                  <a:pt x="308" y="107"/>
                </a:lnTo>
                <a:lnTo>
                  <a:pt x="316" y="120"/>
                </a:lnTo>
                <a:lnTo>
                  <a:pt x="322" y="135"/>
                </a:lnTo>
                <a:lnTo>
                  <a:pt x="323" y="139"/>
                </a:lnTo>
                <a:lnTo>
                  <a:pt x="325" y="143"/>
                </a:lnTo>
                <a:lnTo>
                  <a:pt x="325" y="145"/>
                </a:lnTo>
                <a:lnTo>
                  <a:pt x="328" y="158"/>
                </a:lnTo>
                <a:close/>
                <a:moveTo>
                  <a:pt x="121" y="331"/>
                </a:moveTo>
                <a:lnTo>
                  <a:pt x="121" y="331"/>
                </a:lnTo>
                <a:lnTo>
                  <a:pt x="121" y="333"/>
                </a:lnTo>
                <a:lnTo>
                  <a:pt x="120" y="334"/>
                </a:lnTo>
                <a:lnTo>
                  <a:pt x="118" y="334"/>
                </a:lnTo>
                <a:lnTo>
                  <a:pt x="117" y="333"/>
                </a:lnTo>
                <a:lnTo>
                  <a:pt x="115" y="329"/>
                </a:lnTo>
                <a:lnTo>
                  <a:pt x="114" y="329"/>
                </a:lnTo>
                <a:lnTo>
                  <a:pt x="109" y="328"/>
                </a:lnTo>
                <a:lnTo>
                  <a:pt x="107" y="331"/>
                </a:lnTo>
                <a:lnTo>
                  <a:pt x="106" y="333"/>
                </a:lnTo>
                <a:lnTo>
                  <a:pt x="107" y="339"/>
                </a:lnTo>
                <a:lnTo>
                  <a:pt x="120" y="336"/>
                </a:lnTo>
                <a:lnTo>
                  <a:pt x="121" y="336"/>
                </a:lnTo>
                <a:lnTo>
                  <a:pt x="123" y="331"/>
                </a:lnTo>
                <a:lnTo>
                  <a:pt x="121" y="331"/>
                </a:lnTo>
                <a:close/>
                <a:moveTo>
                  <a:pt x="58" y="129"/>
                </a:moveTo>
                <a:lnTo>
                  <a:pt x="58" y="129"/>
                </a:lnTo>
                <a:lnTo>
                  <a:pt x="55" y="134"/>
                </a:lnTo>
                <a:lnTo>
                  <a:pt x="49" y="142"/>
                </a:lnTo>
                <a:lnTo>
                  <a:pt x="38" y="159"/>
                </a:lnTo>
                <a:lnTo>
                  <a:pt x="36" y="161"/>
                </a:lnTo>
                <a:lnTo>
                  <a:pt x="38" y="161"/>
                </a:lnTo>
                <a:lnTo>
                  <a:pt x="41" y="158"/>
                </a:lnTo>
                <a:lnTo>
                  <a:pt x="43" y="154"/>
                </a:lnTo>
                <a:lnTo>
                  <a:pt x="43" y="151"/>
                </a:lnTo>
                <a:lnTo>
                  <a:pt x="44" y="150"/>
                </a:lnTo>
                <a:lnTo>
                  <a:pt x="46" y="151"/>
                </a:lnTo>
                <a:lnTo>
                  <a:pt x="47" y="151"/>
                </a:lnTo>
                <a:lnTo>
                  <a:pt x="55" y="143"/>
                </a:lnTo>
                <a:lnTo>
                  <a:pt x="55" y="142"/>
                </a:lnTo>
                <a:lnTo>
                  <a:pt x="55" y="139"/>
                </a:lnTo>
                <a:lnTo>
                  <a:pt x="58" y="131"/>
                </a:lnTo>
                <a:lnTo>
                  <a:pt x="58" y="129"/>
                </a:lnTo>
                <a:close/>
                <a:moveTo>
                  <a:pt x="286" y="252"/>
                </a:moveTo>
                <a:lnTo>
                  <a:pt x="286" y="252"/>
                </a:lnTo>
                <a:lnTo>
                  <a:pt x="287" y="252"/>
                </a:lnTo>
                <a:lnTo>
                  <a:pt x="292" y="244"/>
                </a:lnTo>
                <a:lnTo>
                  <a:pt x="295" y="240"/>
                </a:lnTo>
                <a:lnTo>
                  <a:pt x="295" y="238"/>
                </a:lnTo>
                <a:lnTo>
                  <a:pt x="292" y="232"/>
                </a:lnTo>
                <a:lnTo>
                  <a:pt x="292" y="230"/>
                </a:lnTo>
                <a:lnTo>
                  <a:pt x="287" y="238"/>
                </a:lnTo>
                <a:lnTo>
                  <a:pt x="289" y="241"/>
                </a:lnTo>
                <a:lnTo>
                  <a:pt x="287" y="244"/>
                </a:lnTo>
                <a:lnTo>
                  <a:pt x="286" y="246"/>
                </a:lnTo>
                <a:lnTo>
                  <a:pt x="286" y="247"/>
                </a:lnTo>
                <a:lnTo>
                  <a:pt x="286" y="252"/>
                </a:lnTo>
                <a:close/>
                <a:moveTo>
                  <a:pt x="99" y="115"/>
                </a:moveTo>
                <a:lnTo>
                  <a:pt x="99" y="115"/>
                </a:lnTo>
                <a:lnTo>
                  <a:pt x="99" y="88"/>
                </a:lnTo>
                <a:lnTo>
                  <a:pt x="92" y="93"/>
                </a:lnTo>
                <a:lnTo>
                  <a:pt x="93" y="96"/>
                </a:lnTo>
                <a:lnTo>
                  <a:pt x="96" y="96"/>
                </a:lnTo>
                <a:lnTo>
                  <a:pt x="98" y="98"/>
                </a:lnTo>
                <a:lnTo>
                  <a:pt x="98" y="99"/>
                </a:lnTo>
                <a:lnTo>
                  <a:pt x="96" y="101"/>
                </a:lnTo>
                <a:lnTo>
                  <a:pt x="95" y="102"/>
                </a:lnTo>
                <a:lnTo>
                  <a:pt x="99" y="115"/>
                </a:lnTo>
                <a:close/>
                <a:moveTo>
                  <a:pt x="189" y="66"/>
                </a:moveTo>
                <a:lnTo>
                  <a:pt x="189" y="66"/>
                </a:lnTo>
                <a:lnTo>
                  <a:pt x="189" y="71"/>
                </a:lnTo>
                <a:lnTo>
                  <a:pt x="186" y="76"/>
                </a:lnTo>
                <a:lnTo>
                  <a:pt x="180" y="87"/>
                </a:lnTo>
                <a:lnTo>
                  <a:pt x="178" y="87"/>
                </a:lnTo>
                <a:lnTo>
                  <a:pt x="180" y="87"/>
                </a:lnTo>
                <a:lnTo>
                  <a:pt x="196" y="72"/>
                </a:lnTo>
                <a:lnTo>
                  <a:pt x="189" y="66"/>
                </a:lnTo>
                <a:close/>
                <a:moveTo>
                  <a:pt x="185" y="315"/>
                </a:moveTo>
                <a:lnTo>
                  <a:pt x="185" y="315"/>
                </a:lnTo>
                <a:lnTo>
                  <a:pt x="186" y="315"/>
                </a:lnTo>
                <a:lnTo>
                  <a:pt x="200" y="301"/>
                </a:lnTo>
                <a:lnTo>
                  <a:pt x="208" y="292"/>
                </a:lnTo>
                <a:lnTo>
                  <a:pt x="210" y="290"/>
                </a:lnTo>
                <a:lnTo>
                  <a:pt x="210" y="288"/>
                </a:lnTo>
                <a:lnTo>
                  <a:pt x="208" y="287"/>
                </a:lnTo>
                <a:lnTo>
                  <a:pt x="204" y="292"/>
                </a:lnTo>
                <a:lnTo>
                  <a:pt x="202" y="295"/>
                </a:lnTo>
                <a:lnTo>
                  <a:pt x="202" y="296"/>
                </a:lnTo>
                <a:lnTo>
                  <a:pt x="200" y="298"/>
                </a:lnTo>
                <a:lnTo>
                  <a:pt x="199" y="298"/>
                </a:lnTo>
                <a:lnTo>
                  <a:pt x="185" y="315"/>
                </a:lnTo>
                <a:close/>
                <a:moveTo>
                  <a:pt x="58" y="247"/>
                </a:moveTo>
                <a:lnTo>
                  <a:pt x="58" y="247"/>
                </a:lnTo>
                <a:lnTo>
                  <a:pt x="60" y="247"/>
                </a:lnTo>
                <a:lnTo>
                  <a:pt x="73" y="246"/>
                </a:lnTo>
                <a:lnTo>
                  <a:pt x="77" y="246"/>
                </a:lnTo>
                <a:lnTo>
                  <a:pt x="80" y="244"/>
                </a:lnTo>
                <a:lnTo>
                  <a:pt x="82" y="244"/>
                </a:lnTo>
                <a:lnTo>
                  <a:pt x="84" y="244"/>
                </a:lnTo>
                <a:lnTo>
                  <a:pt x="95" y="243"/>
                </a:lnTo>
                <a:lnTo>
                  <a:pt x="98" y="241"/>
                </a:lnTo>
                <a:lnTo>
                  <a:pt x="82" y="243"/>
                </a:lnTo>
                <a:lnTo>
                  <a:pt x="65" y="244"/>
                </a:lnTo>
                <a:lnTo>
                  <a:pt x="63" y="244"/>
                </a:lnTo>
                <a:lnTo>
                  <a:pt x="62" y="243"/>
                </a:lnTo>
                <a:lnTo>
                  <a:pt x="57" y="244"/>
                </a:lnTo>
                <a:lnTo>
                  <a:pt x="58" y="246"/>
                </a:lnTo>
                <a:lnTo>
                  <a:pt x="58" y="247"/>
                </a:lnTo>
                <a:close/>
                <a:moveTo>
                  <a:pt x="241" y="159"/>
                </a:moveTo>
                <a:lnTo>
                  <a:pt x="241" y="159"/>
                </a:lnTo>
                <a:lnTo>
                  <a:pt x="227" y="156"/>
                </a:lnTo>
                <a:lnTo>
                  <a:pt x="226" y="156"/>
                </a:lnTo>
                <a:lnTo>
                  <a:pt x="207" y="159"/>
                </a:lnTo>
                <a:lnTo>
                  <a:pt x="205" y="159"/>
                </a:lnTo>
                <a:lnTo>
                  <a:pt x="224" y="161"/>
                </a:lnTo>
                <a:lnTo>
                  <a:pt x="241" y="159"/>
                </a:lnTo>
                <a:close/>
                <a:moveTo>
                  <a:pt x="293" y="143"/>
                </a:moveTo>
                <a:lnTo>
                  <a:pt x="293" y="143"/>
                </a:lnTo>
                <a:lnTo>
                  <a:pt x="292" y="143"/>
                </a:lnTo>
                <a:lnTo>
                  <a:pt x="274" y="153"/>
                </a:lnTo>
                <a:lnTo>
                  <a:pt x="273" y="153"/>
                </a:lnTo>
                <a:lnTo>
                  <a:pt x="271" y="158"/>
                </a:lnTo>
                <a:lnTo>
                  <a:pt x="273" y="159"/>
                </a:lnTo>
                <a:lnTo>
                  <a:pt x="273" y="161"/>
                </a:lnTo>
                <a:lnTo>
                  <a:pt x="282" y="151"/>
                </a:lnTo>
                <a:lnTo>
                  <a:pt x="293" y="143"/>
                </a:lnTo>
                <a:close/>
                <a:moveTo>
                  <a:pt x="82" y="361"/>
                </a:moveTo>
                <a:lnTo>
                  <a:pt x="82" y="361"/>
                </a:lnTo>
                <a:lnTo>
                  <a:pt x="92" y="348"/>
                </a:lnTo>
                <a:lnTo>
                  <a:pt x="85" y="347"/>
                </a:lnTo>
                <a:lnTo>
                  <a:pt x="77" y="353"/>
                </a:lnTo>
                <a:lnTo>
                  <a:pt x="82" y="361"/>
                </a:lnTo>
                <a:close/>
                <a:moveTo>
                  <a:pt x="192" y="266"/>
                </a:moveTo>
                <a:lnTo>
                  <a:pt x="192" y="266"/>
                </a:lnTo>
                <a:lnTo>
                  <a:pt x="194" y="274"/>
                </a:lnTo>
                <a:lnTo>
                  <a:pt x="196" y="287"/>
                </a:lnTo>
                <a:lnTo>
                  <a:pt x="196" y="295"/>
                </a:lnTo>
                <a:lnTo>
                  <a:pt x="197" y="295"/>
                </a:lnTo>
                <a:lnTo>
                  <a:pt x="197" y="293"/>
                </a:lnTo>
                <a:lnTo>
                  <a:pt x="197" y="292"/>
                </a:lnTo>
                <a:lnTo>
                  <a:pt x="197" y="288"/>
                </a:lnTo>
                <a:lnTo>
                  <a:pt x="196" y="266"/>
                </a:lnTo>
                <a:lnTo>
                  <a:pt x="192" y="266"/>
                </a:lnTo>
                <a:close/>
                <a:moveTo>
                  <a:pt x="169" y="352"/>
                </a:moveTo>
                <a:lnTo>
                  <a:pt x="169" y="352"/>
                </a:lnTo>
                <a:lnTo>
                  <a:pt x="158" y="364"/>
                </a:lnTo>
                <a:lnTo>
                  <a:pt x="164" y="363"/>
                </a:lnTo>
                <a:lnTo>
                  <a:pt x="167" y="363"/>
                </a:lnTo>
                <a:lnTo>
                  <a:pt x="172" y="358"/>
                </a:lnTo>
                <a:lnTo>
                  <a:pt x="169" y="352"/>
                </a:lnTo>
                <a:close/>
                <a:moveTo>
                  <a:pt x="194" y="353"/>
                </a:moveTo>
                <a:lnTo>
                  <a:pt x="194" y="353"/>
                </a:lnTo>
                <a:lnTo>
                  <a:pt x="205" y="345"/>
                </a:lnTo>
                <a:lnTo>
                  <a:pt x="199" y="336"/>
                </a:lnTo>
                <a:lnTo>
                  <a:pt x="197" y="339"/>
                </a:lnTo>
                <a:lnTo>
                  <a:pt x="199" y="339"/>
                </a:lnTo>
                <a:lnTo>
                  <a:pt x="199" y="341"/>
                </a:lnTo>
                <a:lnTo>
                  <a:pt x="199" y="342"/>
                </a:lnTo>
                <a:lnTo>
                  <a:pt x="196" y="347"/>
                </a:lnTo>
                <a:lnTo>
                  <a:pt x="194" y="347"/>
                </a:lnTo>
                <a:lnTo>
                  <a:pt x="194" y="353"/>
                </a:lnTo>
                <a:close/>
                <a:moveTo>
                  <a:pt x="274" y="214"/>
                </a:moveTo>
                <a:lnTo>
                  <a:pt x="274" y="214"/>
                </a:lnTo>
                <a:lnTo>
                  <a:pt x="273" y="214"/>
                </a:lnTo>
                <a:lnTo>
                  <a:pt x="273" y="213"/>
                </a:lnTo>
                <a:lnTo>
                  <a:pt x="273" y="211"/>
                </a:lnTo>
                <a:lnTo>
                  <a:pt x="271" y="183"/>
                </a:lnTo>
                <a:lnTo>
                  <a:pt x="271" y="175"/>
                </a:lnTo>
                <a:lnTo>
                  <a:pt x="271" y="180"/>
                </a:lnTo>
                <a:lnTo>
                  <a:pt x="271" y="219"/>
                </a:lnTo>
                <a:lnTo>
                  <a:pt x="271" y="221"/>
                </a:lnTo>
                <a:lnTo>
                  <a:pt x="274" y="214"/>
                </a:lnTo>
                <a:close/>
                <a:moveTo>
                  <a:pt x="241" y="131"/>
                </a:moveTo>
                <a:lnTo>
                  <a:pt x="241" y="131"/>
                </a:lnTo>
                <a:lnTo>
                  <a:pt x="240" y="129"/>
                </a:lnTo>
                <a:lnTo>
                  <a:pt x="232" y="129"/>
                </a:lnTo>
                <a:lnTo>
                  <a:pt x="230" y="129"/>
                </a:lnTo>
                <a:lnTo>
                  <a:pt x="230" y="131"/>
                </a:lnTo>
                <a:lnTo>
                  <a:pt x="230" y="135"/>
                </a:lnTo>
                <a:lnTo>
                  <a:pt x="232" y="140"/>
                </a:lnTo>
                <a:lnTo>
                  <a:pt x="233" y="140"/>
                </a:lnTo>
                <a:lnTo>
                  <a:pt x="240" y="131"/>
                </a:lnTo>
                <a:lnTo>
                  <a:pt x="241" y="131"/>
                </a:lnTo>
                <a:close/>
                <a:moveTo>
                  <a:pt x="246" y="304"/>
                </a:moveTo>
                <a:lnTo>
                  <a:pt x="246" y="304"/>
                </a:lnTo>
                <a:lnTo>
                  <a:pt x="245" y="296"/>
                </a:lnTo>
                <a:lnTo>
                  <a:pt x="238" y="304"/>
                </a:lnTo>
                <a:lnTo>
                  <a:pt x="237" y="311"/>
                </a:lnTo>
                <a:lnTo>
                  <a:pt x="237" y="312"/>
                </a:lnTo>
                <a:lnTo>
                  <a:pt x="246" y="304"/>
                </a:lnTo>
                <a:close/>
                <a:moveTo>
                  <a:pt x="103" y="380"/>
                </a:moveTo>
                <a:lnTo>
                  <a:pt x="103" y="380"/>
                </a:lnTo>
                <a:lnTo>
                  <a:pt x="112" y="378"/>
                </a:lnTo>
                <a:lnTo>
                  <a:pt x="114" y="378"/>
                </a:lnTo>
                <a:lnTo>
                  <a:pt x="115" y="375"/>
                </a:lnTo>
                <a:lnTo>
                  <a:pt x="114" y="375"/>
                </a:lnTo>
                <a:lnTo>
                  <a:pt x="106" y="374"/>
                </a:lnTo>
                <a:lnTo>
                  <a:pt x="103" y="374"/>
                </a:lnTo>
                <a:lnTo>
                  <a:pt x="101" y="375"/>
                </a:lnTo>
                <a:lnTo>
                  <a:pt x="103" y="380"/>
                </a:lnTo>
                <a:close/>
                <a:moveTo>
                  <a:pt x="213" y="293"/>
                </a:moveTo>
                <a:lnTo>
                  <a:pt x="213" y="293"/>
                </a:lnTo>
                <a:lnTo>
                  <a:pt x="200" y="304"/>
                </a:lnTo>
                <a:lnTo>
                  <a:pt x="191" y="314"/>
                </a:lnTo>
                <a:lnTo>
                  <a:pt x="192" y="314"/>
                </a:lnTo>
                <a:lnTo>
                  <a:pt x="194" y="315"/>
                </a:lnTo>
                <a:lnTo>
                  <a:pt x="213" y="293"/>
                </a:lnTo>
                <a:close/>
                <a:moveTo>
                  <a:pt x="80" y="282"/>
                </a:moveTo>
                <a:lnTo>
                  <a:pt x="80" y="282"/>
                </a:lnTo>
                <a:lnTo>
                  <a:pt x="88" y="277"/>
                </a:lnTo>
                <a:lnTo>
                  <a:pt x="87" y="270"/>
                </a:lnTo>
                <a:lnTo>
                  <a:pt x="80" y="270"/>
                </a:lnTo>
                <a:lnTo>
                  <a:pt x="80" y="282"/>
                </a:lnTo>
                <a:close/>
                <a:moveTo>
                  <a:pt x="123" y="397"/>
                </a:moveTo>
                <a:lnTo>
                  <a:pt x="123" y="397"/>
                </a:lnTo>
                <a:lnTo>
                  <a:pt x="121" y="407"/>
                </a:lnTo>
                <a:lnTo>
                  <a:pt x="126" y="407"/>
                </a:lnTo>
                <a:lnTo>
                  <a:pt x="131" y="396"/>
                </a:lnTo>
                <a:lnTo>
                  <a:pt x="123" y="397"/>
                </a:lnTo>
                <a:close/>
                <a:moveTo>
                  <a:pt x="92" y="296"/>
                </a:moveTo>
                <a:lnTo>
                  <a:pt x="92" y="296"/>
                </a:lnTo>
                <a:lnTo>
                  <a:pt x="92" y="295"/>
                </a:lnTo>
                <a:lnTo>
                  <a:pt x="90" y="293"/>
                </a:lnTo>
                <a:lnTo>
                  <a:pt x="88" y="295"/>
                </a:lnTo>
                <a:lnTo>
                  <a:pt x="85" y="293"/>
                </a:lnTo>
                <a:lnTo>
                  <a:pt x="84" y="293"/>
                </a:lnTo>
                <a:lnTo>
                  <a:pt x="82" y="295"/>
                </a:lnTo>
                <a:lnTo>
                  <a:pt x="80" y="296"/>
                </a:lnTo>
                <a:lnTo>
                  <a:pt x="80" y="303"/>
                </a:lnTo>
                <a:lnTo>
                  <a:pt x="80" y="304"/>
                </a:lnTo>
                <a:lnTo>
                  <a:pt x="92" y="296"/>
                </a:lnTo>
                <a:close/>
                <a:moveTo>
                  <a:pt x="144" y="58"/>
                </a:moveTo>
                <a:lnTo>
                  <a:pt x="144" y="58"/>
                </a:lnTo>
                <a:lnTo>
                  <a:pt x="142" y="58"/>
                </a:lnTo>
                <a:lnTo>
                  <a:pt x="129" y="58"/>
                </a:lnTo>
                <a:lnTo>
                  <a:pt x="125" y="64"/>
                </a:lnTo>
                <a:lnTo>
                  <a:pt x="123" y="64"/>
                </a:lnTo>
                <a:lnTo>
                  <a:pt x="125" y="64"/>
                </a:lnTo>
                <a:lnTo>
                  <a:pt x="134" y="63"/>
                </a:lnTo>
                <a:lnTo>
                  <a:pt x="136" y="63"/>
                </a:lnTo>
                <a:lnTo>
                  <a:pt x="142" y="58"/>
                </a:lnTo>
                <a:lnTo>
                  <a:pt x="144" y="58"/>
                </a:lnTo>
                <a:close/>
                <a:moveTo>
                  <a:pt x="121" y="361"/>
                </a:moveTo>
                <a:lnTo>
                  <a:pt x="121" y="361"/>
                </a:lnTo>
                <a:lnTo>
                  <a:pt x="115" y="363"/>
                </a:lnTo>
                <a:lnTo>
                  <a:pt x="114" y="364"/>
                </a:lnTo>
                <a:lnTo>
                  <a:pt x="107" y="369"/>
                </a:lnTo>
                <a:lnTo>
                  <a:pt x="106" y="370"/>
                </a:lnTo>
                <a:lnTo>
                  <a:pt x="115" y="372"/>
                </a:lnTo>
                <a:lnTo>
                  <a:pt x="117" y="369"/>
                </a:lnTo>
                <a:lnTo>
                  <a:pt x="120" y="363"/>
                </a:lnTo>
                <a:lnTo>
                  <a:pt x="121" y="361"/>
                </a:lnTo>
                <a:close/>
                <a:moveTo>
                  <a:pt x="148" y="388"/>
                </a:moveTo>
                <a:lnTo>
                  <a:pt x="148" y="388"/>
                </a:lnTo>
                <a:lnTo>
                  <a:pt x="158" y="378"/>
                </a:lnTo>
                <a:lnTo>
                  <a:pt x="167" y="370"/>
                </a:lnTo>
                <a:lnTo>
                  <a:pt x="159" y="374"/>
                </a:lnTo>
                <a:lnTo>
                  <a:pt x="158" y="374"/>
                </a:lnTo>
                <a:lnTo>
                  <a:pt x="151" y="380"/>
                </a:lnTo>
                <a:lnTo>
                  <a:pt x="150" y="382"/>
                </a:lnTo>
                <a:lnTo>
                  <a:pt x="150" y="386"/>
                </a:lnTo>
                <a:lnTo>
                  <a:pt x="148" y="388"/>
                </a:lnTo>
                <a:close/>
                <a:moveTo>
                  <a:pt x="227" y="241"/>
                </a:moveTo>
                <a:lnTo>
                  <a:pt x="227" y="241"/>
                </a:lnTo>
                <a:lnTo>
                  <a:pt x="227" y="243"/>
                </a:lnTo>
                <a:lnTo>
                  <a:pt x="226" y="257"/>
                </a:lnTo>
                <a:lnTo>
                  <a:pt x="226" y="258"/>
                </a:lnTo>
                <a:lnTo>
                  <a:pt x="229" y="265"/>
                </a:lnTo>
                <a:lnTo>
                  <a:pt x="230" y="266"/>
                </a:lnTo>
                <a:lnTo>
                  <a:pt x="229" y="254"/>
                </a:lnTo>
                <a:lnTo>
                  <a:pt x="227" y="241"/>
                </a:lnTo>
                <a:close/>
                <a:moveTo>
                  <a:pt x="103" y="337"/>
                </a:moveTo>
                <a:lnTo>
                  <a:pt x="103" y="337"/>
                </a:lnTo>
                <a:lnTo>
                  <a:pt x="96" y="347"/>
                </a:lnTo>
                <a:lnTo>
                  <a:pt x="101" y="348"/>
                </a:lnTo>
                <a:lnTo>
                  <a:pt x="103" y="347"/>
                </a:lnTo>
                <a:lnTo>
                  <a:pt x="107" y="344"/>
                </a:lnTo>
                <a:lnTo>
                  <a:pt x="107" y="342"/>
                </a:lnTo>
                <a:lnTo>
                  <a:pt x="106" y="342"/>
                </a:lnTo>
                <a:lnTo>
                  <a:pt x="106" y="341"/>
                </a:lnTo>
                <a:lnTo>
                  <a:pt x="104" y="339"/>
                </a:lnTo>
                <a:lnTo>
                  <a:pt x="103" y="337"/>
                </a:lnTo>
                <a:close/>
                <a:moveTo>
                  <a:pt x="308" y="251"/>
                </a:moveTo>
                <a:lnTo>
                  <a:pt x="308" y="251"/>
                </a:lnTo>
                <a:lnTo>
                  <a:pt x="312" y="243"/>
                </a:lnTo>
                <a:lnTo>
                  <a:pt x="317" y="233"/>
                </a:lnTo>
                <a:lnTo>
                  <a:pt x="323" y="217"/>
                </a:lnTo>
                <a:lnTo>
                  <a:pt x="327" y="203"/>
                </a:lnTo>
                <a:lnTo>
                  <a:pt x="327" y="205"/>
                </a:lnTo>
                <a:lnTo>
                  <a:pt x="320" y="222"/>
                </a:lnTo>
                <a:lnTo>
                  <a:pt x="316" y="233"/>
                </a:lnTo>
                <a:lnTo>
                  <a:pt x="308" y="249"/>
                </a:lnTo>
                <a:lnTo>
                  <a:pt x="308" y="251"/>
                </a:lnTo>
                <a:close/>
                <a:moveTo>
                  <a:pt x="63" y="115"/>
                </a:moveTo>
                <a:lnTo>
                  <a:pt x="63" y="115"/>
                </a:lnTo>
                <a:lnTo>
                  <a:pt x="73" y="96"/>
                </a:lnTo>
                <a:lnTo>
                  <a:pt x="71" y="96"/>
                </a:lnTo>
                <a:lnTo>
                  <a:pt x="63" y="107"/>
                </a:lnTo>
                <a:lnTo>
                  <a:pt x="55" y="120"/>
                </a:lnTo>
                <a:lnTo>
                  <a:pt x="60" y="117"/>
                </a:lnTo>
                <a:lnTo>
                  <a:pt x="62" y="115"/>
                </a:lnTo>
                <a:lnTo>
                  <a:pt x="63" y="115"/>
                </a:lnTo>
                <a:close/>
                <a:moveTo>
                  <a:pt x="298" y="115"/>
                </a:moveTo>
                <a:lnTo>
                  <a:pt x="298" y="115"/>
                </a:lnTo>
                <a:lnTo>
                  <a:pt x="300" y="115"/>
                </a:lnTo>
                <a:lnTo>
                  <a:pt x="301" y="112"/>
                </a:lnTo>
                <a:lnTo>
                  <a:pt x="304" y="110"/>
                </a:lnTo>
                <a:lnTo>
                  <a:pt x="306" y="110"/>
                </a:lnTo>
                <a:lnTo>
                  <a:pt x="298" y="98"/>
                </a:lnTo>
                <a:lnTo>
                  <a:pt x="298" y="104"/>
                </a:lnTo>
                <a:lnTo>
                  <a:pt x="298" y="112"/>
                </a:lnTo>
                <a:lnTo>
                  <a:pt x="298" y="115"/>
                </a:lnTo>
                <a:close/>
                <a:moveTo>
                  <a:pt x="205" y="314"/>
                </a:moveTo>
                <a:lnTo>
                  <a:pt x="205" y="314"/>
                </a:lnTo>
                <a:lnTo>
                  <a:pt x="197" y="323"/>
                </a:lnTo>
                <a:lnTo>
                  <a:pt x="199" y="328"/>
                </a:lnTo>
                <a:lnTo>
                  <a:pt x="205" y="320"/>
                </a:lnTo>
                <a:lnTo>
                  <a:pt x="205" y="314"/>
                </a:lnTo>
                <a:close/>
                <a:moveTo>
                  <a:pt x="90" y="389"/>
                </a:moveTo>
                <a:lnTo>
                  <a:pt x="90" y="389"/>
                </a:lnTo>
                <a:lnTo>
                  <a:pt x="82" y="369"/>
                </a:lnTo>
                <a:lnTo>
                  <a:pt x="80" y="367"/>
                </a:lnTo>
                <a:lnTo>
                  <a:pt x="80" y="366"/>
                </a:lnTo>
                <a:lnTo>
                  <a:pt x="80" y="364"/>
                </a:lnTo>
                <a:lnTo>
                  <a:pt x="76" y="353"/>
                </a:lnTo>
                <a:lnTo>
                  <a:pt x="74" y="353"/>
                </a:lnTo>
                <a:lnTo>
                  <a:pt x="73" y="352"/>
                </a:lnTo>
                <a:lnTo>
                  <a:pt x="73" y="348"/>
                </a:lnTo>
                <a:lnTo>
                  <a:pt x="74" y="356"/>
                </a:lnTo>
                <a:lnTo>
                  <a:pt x="82" y="372"/>
                </a:lnTo>
                <a:lnTo>
                  <a:pt x="90" y="389"/>
                </a:lnTo>
                <a:close/>
                <a:moveTo>
                  <a:pt x="131" y="352"/>
                </a:moveTo>
                <a:lnTo>
                  <a:pt x="131" y="352"/>
                </a:lnTo>
                <a:lnTo>
                  <a:pt x="134" y="352"/>
                </a:lnTo>
                <a:lnTo>
                  <a:pt x="136" y="352"/>
                </a:lnTo>
                <a:lnTo>
                  <a:pt x="147" y="341"/>
                </a:lnTo>
                <a:lnTo>
                  <a:pt x="139" y="342"/>
                </a:lnTo>
                <a:lnTo>
                  <a:pt x="137" y="342"/>
                </a:lnTo>
                <a:lnTo>
                  <a:pt x="133" y="350"/>
                </a:lnTo>
                <a:lnTo>
                  <a:pt x="131" y="352"/>
                </a:lnTo>
                <a:close/>
                <a:moveTo>
                  <a:pt x="87" y="397"/>
                </a:moveTo>
                <a:lnTo>
                  <a:pt x="87" y="397"/>
                </a:lnTo>
                <a:lnTo>
                  <a:pt x="87" y="396"/>
                </a:lnTo>
                <a:lnTo>
                  <a:pt x="79" y="382"/>
                </a:lnTo>
                <a:lnTo>
                  <a:pt x="69" y="367"/>
                </a:lnTo>
                <a:lnTo>
                  <a:pt x="69" y="366"/>
                </a:lnTo>
                <a:lnTo>
                  <a:pt x="69" y="367"/>
                </a:lnTo>
                <a:lnTo>
                  <a:pt x="76" y="378"/>
                </a:lnTo>
                <a:lnTo>
                  <a:pt x="76" y="382"/>
                </a:lnTo>
                <a:lnTo>
                  <a:pt x="76" y="383"/>
                </a:lnTo>
                <a:lnTo>
                  <a:pt x="80" y="389"/>
                </a:lnTo>
                <a:lnTo>
                  <a:pt x="87" y="397"/>
                </a:lnTo>
                <a:close/>
                <a:moveTo>
                  <a:pt x="246" y="33"/>
                </a:moveTo>
                <a:lnTo>
                  <a:pt x="246" y="33"/>
                </a:lnTo>
                <a:lnTo>
                  <a:pt x="245" y="33"/>
                </a:lnTo>
                <a:lnTo>
                  <a:pt x="237" y="42"/>
                </a:lnTo>
                <a:lnTo>
                  <a:pt x="230" y="53"/>
                </a:lnTo>
                <a:lnTo>
                  <a:pt x="222" y="69"/>
                </a:lnTo>
                <a:lnTo>
                  <a:pt x="222" y="72"/>
                </a:lnTo>
                <a:lnTo>
                  <a:pt x="224" y="74"/>
                </a:lnTo>
                <a:lnTo>
                  <a:pt x="222" y="76"/>
                </a:lnTo>
                <a:lnTo>
                  <a:pt x="224" y="76"/>
                </a:lnTo>
                <a:lnTo>
                  <a:pt x="224" y="74"/>
                </a:lnTo>
                <a:lnTo>
                  <a:pt x="227" y="61"/>
                </a:lnTo>
                <a:lnTo>
                  <a:pt x="232" y="52"/>
                </a:lnTo>
                <a:lnTo>
                  <a:pt x="238" y="44"/>
                </a:lnTo>
                <a:lnTo>
                  <a:pt x="240" y="42"/>
                </a:lnTo>
                <a:lnTo>
                  <a:pt x="246" y="33"/>
                </a:lnTo>
                <a:close/>
                <a:moveTo>
                  <a:pt x="77" y="292"/>
                </a:moveTo>
                <a:lnTo>
                  <a:pt x="77" y="292"/>
                </a:lnTo>
                <a:lnTo>
                  <a:pt x="77" y="270"/>
                </a:lnTo>
                <a:lnTo>
                  <a:pt x="73" y="268"/>
                </a:lnTo>
                <a:lnTo>
                  <a:pt x="77" y="292"/>
                </a:lnTo>
                <a:close/>
                <a:moveTo>
                  <a:pt x="200" y="77"/>
                </a:moveTo>
                <a:lnTo>
                  <a:pt x="200" y="77"/>
                </a:lnTo>
                <a:lnTo>
                  <a:pt x="196" y="85"/>
                </a:lnTo>
                <a:lnTo>
                  <a:pt x="191" y="93"/>
                </a:lnTo>
                <a:lnTo>
                  <a:pt x="204" y="83"/>
                </a:lnTo>
                <a:lnTo>
                  <a:pt x="200" y="77"/>
                </a:lnTo>
                <a:close/>
                <a:moveTo>
                  <a:pt x="183" y="339"/>
                </a:moveTo>
                <a:lnTo>
                  <a:pt x="183" y="339"/>
                </a:lnTo>
                <a:lnTo>
                  <a:pt x="186" y="345"/>
                </a:lnTo>
                <a:lnTo>
                  <a:pt x="191" y="342"/>
                </a:lnTo>
                <a:lnTo>
                  <a:pt x="191" y="341"/>
                </a:lnTo>
                <a:lnTo>
                  <a:pt x="191" y="334"/>
                </a:lnTo>
                <a:lnTo>
                  <a:pt x="183" y="339"/>
                </a:lnTo>
                <a:close/>
                <a:moveTo>
                  <a:pt x="177" y="344"/>
                </a:moveTo>
                <a:lnTo>
                  <a:pt x="177" y="344"/>
                </a:lnTo>
                <a:lnTo>
                  <a:pt x="178" y="353"/>
                </a:lnTo>
                <a:lnTo>
                  <a:pt x="185" y="347"/>
                </a:lnTo>
                <a:lnTo>
                  <a:pt x="180" y="341"/>
                </a:lnTo>
                <a:lnTo>
                  <a:pt x="178" y="342"/>
                </a:lnTo>
                <a:lnTo>
                  <a:pt x="177" y="344"/>
                </a:lnTo>
                <a:close/>
                <a:moveTo>
                  <a:pt x="92" y="315"/>
                </a:moveTo>
                <a:lnTo>
                  <a:pt x="92" y="315"/>
                </a:lnTo>
                <a:lnTo>
                  <a:pt x="98" y="311"/>
                </a:lnTo>
                <a:lnTo>
                  <a:pt x="96" y="303"/>
                </a:lnTo>
                <a:lnTo>
                  <a:pt x="95" y="304"/>
                </a:lnTo>
                <a:lnTo>
                  <a:pt x="93" y="304"/>
                </a:lnTo>
                <a:lnTo>
                  <a:pt x="88" y="309"/>
                </a:lnTo>
                <a:lnTo>
                  <a:pt x="92" y="315"/>
                </a:lnTo>
                <a:close/>
                <a:moveTo>
                  <a:pt x="237" y="154"/>
                </a:moveTo>
                <a:lnTo>
                  <a:pt x="237" y="154"/>
                </a:lnTo>
                <a:lnTo>
                  <a:pt x="238" y="156"/>
                </a:lnTo>
                <a:lnTo>
                  <a:pt x="249" y="158"/>
                </a:lnTo>
                <a:lnTo>
                  <a:pt x="254" y="158"/>
                </a:lnTo>
                <a:lnTo>
                  <a:pt x="257" y="158"/>
                </a:lnTo>
                <a:lnTo>
                  <a:pt x="260" y="154"/>
                </a:lnTo>
                <a:lnTo>
                  <a:pt x="248" y="154"/>
                </a:lnTo>
                <a:lnTo>
                  <a:pt x="237" y="154"/>
                </a:lnTo>
                <a:close/>
                <a:moveTo>
                  <a:pt x="274" y="271"/>
                </a:moveTo>
                <a:lnTo>
                  <a:pt x="274" y="271"/>
                </a:lnTo>
                <a:lnTo>
                  <a:pt x="276" y="270"/>
                </a:lnTo>
                <a:lnTo>
                  <a:pt x="279" y="263"/>
                </a:lnTo>
                <a:lnTo>
                  <a:pt x="281" y="260"/>
                </a:lnTo>
                <a:lnTo>
                  <a:pt x="281" y="257"/>
                </a:lnTo>
                <a:lnTo>
                  <a:pt x="279" y="254"/>
                </a:lnTo>
                <a:lnTo>
                  <a:pt x="274" y="262"/>
                </a:lnTo>
                <a:lnTo>
                  <a:pt x="274" y="263"/>
                </a:lnTo>
                <a:lnTo>
                  <a:pt x="274" y="271"/>
                </a:lnTo>
                <a:close/>
                <a:moveTo>
                  <a:pt x="11" y="227"/>
                </a:moveTo>
                <a:lnTo>
                  <a:pt x="11" y="227"/>
                </a:lnTo>
                <a:lnTo>
                  <a:pt x="13" y="241"/>
                </a:lnTo>
                <a:lnTo>
                  <a:pt x="16" y="254"/>
                </a:lnTo>
                <a:lnTo>
                  <a:pt x="14" y="251"/>
                </a:lnTo>
                <a:lnTo>
                  <a:pt x="14" y="247"/>
                </a:lnTo>
                <a:lnTo>
                  <a:pt x="17" y="247"/>
                </a:lnTo>
                <a:lnTo>
                  <a:pt x="11" y="227"/>
                </a:lnTo>
                <a:close/>
                <a:moveTo>
                  <a:pt x="117" y="320"/>
                </a:moveTo>
                <a:lnTo>
                  <a:pt x="117" y="320"/>
                </a:lnTo>
                <a:lnTo>
                  <a:pt x="120" y="326"/>
                </a:lnTo>
                <a:lnTo>
                  <a:pt x="120" y="328"/>
                </a:lnTo>
                <a:lnTo>
                  <a:pt x="125" y="328"/>
                </a:lnTo>
                <a:lnTo>
                  <a:pt x="126" y="328"/>
                </a:lnTo>
                <a:lnTo>
                  <a:pt x="125" y="328"/>
                </a:lnTo>
                <a:lnTo>
                  <a:pt x="125" y="326"/>
                </a:lnTo>
                <a:lnTo>
                  <a:pt x="125" y="325"/>
                </a:lnTo>
                <a:lnTo>
                  <a:pt x="128" y="323"/>
                </a:lnTo>
                <a:lnTo>
                  <a:pt x="126" y="322"/>
                </a:lnTo>
                <a:lnTo>
                  <a:pt x="125" y="320"/>
                </a:lnTo>
                <a:lnTo>
                  <a:pt x="121" y="320"/>
                </a:lnTo>
                <a:lnTo>
                  <a:pt x="117" y="320"/>
                </a:lnTo>
                <a:close/>
                <a:moveTo>
                  <a:pt x="232" y="118"/>
                </a:moveTo>
                <a:lnTo>
                  <a:pt x="232" y="118"/>
                </a:lnTo>
                <a:lnTo>
                  <a:pt x="237" y="118"/>
                </a:lnTo>
                <a:lnTo>
                  <a:pt x="240" y="118"/>
                </a:lnTo>
                <a:lnTo>
                  <a:pt x="245" y="115"/>
                </a:lnTo>
                <a:lnTo>
                  <a:pt x="246" y="113"/>
                </a:lnTo>
                <a:lnTo>
                  <a:pt x="237" y="112"/>
                </a:lnTo>
                <a:lnTo>
                  <a:pt x="232" y="118"/>
                </a:lnTo>
                <a:close/>
                <a:moveTo>
                  <a:pt x="71" y="71"/>
                </a:moveTo>
                <a:lnTo>
                  <a:pt x="71" y="71"/>
                </a:lnTo>
                <a:lnTo>
                  <a:pt x="69" y="72"/>
                </a:lnTo>
                <a:lnTo>
                  <a:pt x="68" y="74"/>
                </a:lnTo>
                <a:lnTo>
                  <a:pt x="63" y="80"/>
                </a:lnTo>
                <a:lnTo>
                  <a:pt x="54" y="93"/>
                </a:lnTo>
                <a:lnTo>
                  <a:pt x="46" y="105"/>
                </a:lnTo>
                <a:lnTo>
                  <a:pt x="46" y="107"/>
                </a:lnTo>
                <a:lnTo>
                  <a:pt x="54" y="96"/>
                </a:lnTo>
                <a:lnTo>
                  <a:pt x="62" y="85"/>
                </a:lnTo>
                <a:lnTo>
                  <a:pt x="63" y="83"/>
                </a:lnTo>
                <a:lnTo>
                  <a:pt x="63" y="82"/>
                </a:lnTo>
                <a:lnTo>
                  <a:pt x="63" y="80"/>
                </a:lnTo>
                <a:lnTo>
                  <a:pt x="71" y="74"/>
                </a:lnTo>
                <a:lnTo>
                  <a:pt x="71" y="71"/>
                </a:lnTo>
                <a:close/>
                <a:moveTo>
                  <a:pt x="238" y="88"/>
                </a:moveTo>
                <a:lnTo>
                  <a:pt x="238" y="88"/>
                </a:lnTo>
                <a:lnTo>
                  <a:pt x="241" y="83"/>
                </a:lnTo>
                <a:lnTo>
                  <a:pt x="241" y="82"/>
                </a:lnTo>
                <a:lnTo>
                  <a:pt x="230" y="83"/>
                </a:lnTo>
                <a:lnTo>
                  <a:pt x="230" y="85"/>
                </a:lnTo>
                <a:lnTo>
                  <a:pt x="230" y="87"/>
                </a:lnTo>
                <a:lnTo>
                  <a:pt x="238" y="88"/>
                </a:lnTo>
                <a:close/>
                <a:moveTo>
                  <a:pt x="226" y="98"/>
                </a:moveTo>
                <a:lnTo>
                  <a:pt x="226" y="98"/>
                </a:lnTo>
                <a:lnTo>
                  <a:pt x="224" y="98"/>
                </a:lnTo>
                <a:lnTo>
                  <a:pt x="221" y="98"/>
                </a:lnTo>
                <a:lnTo>
                  <a:pt x="218" y="102"/>
                </a:lnTo>
                <a:lnTo>
                  <a:pt x="226" y="105"/>
                </a:lnTo>
                <a:lnTo>
                  <a:pt x="226" y="102"/>
                </a:lnTo>
                <a:lnTo>
                  <a:pt x="226" y="98"/>
                </a:lnTo>
                <a:close/>
                <a:moveTo>
                  <a:pt x="249" y="121"/>
                </a:moveTo>
                <a:lnTo>
                  <a:pt x="249" y="121"/>
                </a:lnTo>
                <a:lnTo>
                  <a:pt x="245" y="121"/>
                </a:lnTo>
                <a:lnTo>
                  <a:pt x="241" y="121"/>
                </a:lnTo>
                <a:lnTo>
                  <a:pt x="238" y="123"/>
                </a:lnTo>
                <a:lnTo>
                  <a:pt x="235" y="126"/>
                </a:lnTo>
                <a:lnTo>
                  <a:pt x="243" y="128"/>
                </a:lnTo>
                <a:lnTo>
                  <a:pt x="249" y="121"/>
                </a:lnTo>
                <a:close/>
                <a:moveTo>
                  <a:pt x="73" y="145"/>
                </a:moveTo>
                <a:lnTo>
                  <a:pt x="73" y="145"/>
                </a:lnTo>
                <a:lnTo>
                  <a:pt x="76" y="143"/>
                </a:lnTo>
                <a:lnTo>
                  <a:pt x="87" y="137"/>
                </a:lnTo>
                <a:lnTo>
                  <a:pt x="87" y="135"/>
                </a:lnTo>
                <a:lnTo>
                  <a:pt x="87" y="134"/>
                </a:lnTo>
                <a:lnTo>
                  <a:pt x="79" y="137"/>
                </a:lnTo>
                <a:lnTo>
                  <a:pt x="77" y="137"/>
                </a:lnTo>
                <a:lnTo>
                  <a:pt x="73" y="145"/>
                </a:lnTo>
                <a:close/>
                <a:moveTo>
                  <a:pt x="99" y="350"/>
                </a:moveTo>
                <a:lnTo>
                  <a:pt x="99" y="350"/>
                </a:lnTo>
                <a:lnTo>
                  <a:pt x="93" y="350"/>
                </a:lnTo>
                <a:lnTo>
                  <a:pt x="84" y="364"/>
                </a:lnTo>
                <a:lnTo>
                  <a:pt x="85" y="364"/>
                </a:lnTo>
                <a:lnTo>
                  <a:pt x="99" y="350"/>
                </a:lnTo>
                <a:close/>
                <a:moveTo>
                  <a:pt x="260" y="202"/>
                </a:moveTo>
                <a:lnTo>
                  <a:pt x="260" y="202"/>
                </a:lnTo>
                <a:lnTo>
                  <a:pt x="262" y="183"/>
                </a:lnTo>
                <a:lnTo>
                  <a:pt x="262" y="172"/>
                </a:lnTo>
                <a:lnTo>
                  <a:pt x="262" y="161"/>
                </a:lnTo>
                <a:lnTo>
                  <a:pt x="262" y="159"/>
                </a:lnTo>
                <a:lnTo>
                  <a:pt x="260" y="161"/>
                </a:lnTo>
                <a:lnTo>
                  <a:pt x="260" y="162"/>
                </a:lnTo>
                <a:lnTo>
                  <a:pt x="260" y="164"/>
                </a:lnTo>
                <a:lnTo>
                  <a:pt x="260" y="165"/>
                </a:lnTo>
                <a:lnTo>
                  <a:pt x="260" y="167"/>
                </a:lnTo>
                <a:lnTo>
                  <a:pt x="260" y="200"/>
                </a:lnTo>
                <a:lnTo>
                  <a:pt x="260" y="202"/>
                </a:lnTo>
                <a:close/>
                <a:moveTo>
                  <a:pt x="230" y="312"/>
                </a:moveTo>
                <a:lnTo>
                  <a:pt x="230" y="312"/>
                </a:lnTo>
                <a:lnTo>
                  <a:pt x="226" y="317"/>
                </a:lnTo>
                <a:lnTo>
                  <a:pt x="222" y="320"/>
                </a:lnTo>
                <a:lnTo>
                  <a:pt x="222" y="323"/>
                </a:lnTo>
                <a:lnTo>
                  <a:pt x="222" y="325"/>
                </a:lnTo>
                <a:lnTo>
                  <a:pt x="232" y="317"/>
                </a:lnTo>
                <a:lnTo>
                  <a:pt x="230" y="312"/>
                </a:lnTo>
                <a:close/>
                <a:moveTo>
                  <a:pt x="55" y="164"/>
                </a:moveTo>
                <a:lnTo>
                  <a:pt x="55" y="164"/>
                </a:lnTo>
                <a:lnTo>
                  <a:pt x="49" y="169"/>
                </a:lnTo>
                <a:lnTo>
                  <a:pt x="49" y="170"/>
                </a:lnTo>
                <a:lnTo>
                  <a:pt x="60" y="170"/>
                </a:lnTo>
                <a:lnTo>
                  <a:pt x="69" y="169"/>
                </a:lnTo>
                <a:lnTo>
                  <a:pt x="66" y="169"/>
                </a:lnTo>
                <a:lnTo>
                  <a:pt x="58" y="167"/>
                </a:lnTo>
                <a:lnTo>
                  <a:pt x="55" y="167"/>
                </a:lnTo>
                <a:lnTo>
                  <a:pt x="55" y="164"/>
                </a:lnTo>
                <a:close/>
                <a:moveTo>
                  <a:pt x="245" y="82"/>
                </a:moveTo>
                <a:lnTo>
                  <a:pt x="245" y="82"/>
                </a:lnTo>
                <a:lnTo>
                  <a:pt x="245" y="87"/>
                </a:lnTo>
                <a:lnTo>
                  <a:pt x="245" y="90"/>
                </a:lnTo>
                <a:lnTo>
                  <a:pt x="248" y="91"/>
                </a:lnTo>
                <a:lnTo>
                  <a:pt x="254" y="83"/>
                </a:lnTo>
                <a:lnTo>
                  <a:pt x="245" y="82"/>
                </a:lnTo>
                <a:close/>
                <a:moveTo>
                  <a:pt x="308" y="112"/>
                </a:moveTo>
                <a:lnTo>
                  <a:pt x="308" y="112"/>
                </a:lnTo>
                <a:lnTo>
                  <a:pt x="308" y="117"/>
                </a:lnTo>
                <a:lnTo>
                  <a:pt x="308" y="121"/>
                </a:lnTo>
                <a:lnTo>
                  <a:pt x="306" y="132"/>
                </a:lnTo>
                <a:lnTo>
                  <a:pt x="309" y="126"/>
                </a:lnTo>
                <a:lnTo>
                  <a:pt x="312" y="121"/>
                </a:lnTo>
                <a:lnTo>
                  <a:pt x="308" y="112"/>
                </a:lnTo>
                <a:close/>
                <a:moveTo>
                  <a:pt x="278" y="139"/>
                </a:moveTo>
                <a:lnTo>
                  <a:pt x="278" y="139"/>
                </a:lnTo>
                <a:lnTo>
                  <a:pt x="289" y="129"/>
                </a:lnTo>
                <a:lnTo>
                  <a:pt x="282" y="131"/>
                </a:lnTo>
                <a:lnTo>
                  <a:pt x="276" y="132"/>
                </a:lnTo>
                <a:lnTo>
                  <a:pt x="274" y="135"/>
                </a:lnTo>
                <a:lnTo>
                  <a:pt x="278" y="139"/>
                </a:lnTo>
                <a:close/>
                <a:moveTo>
                  <a:pt x="303" y="216"/>
                </a:moveTo>
                <a:lnTo>
                  <a:pt x="303" y="216"/>
                </a:lnTo>
                <a:lnTo>
                  <a:pt x="298" y="221"/>
                </a:lnTo>
                <a:lnTo>
                  <a:pt x="298" y="224"/>
                </a:lnTo>
                <a:lnTo>
                  <a:pt x="298" y="230"/>
                </a:lnTo>
                <a:lnTo>
                  <a:pt x="300" y="230"/>
                </a:lnTo>
                <a:lnTo>
                  <a:pt x="304" y="219"/>
                </a:lnTo>
                <a:lnTo>
                  <a:pt x="303" y="216"/>
                </a:lnTo>
                <a:close/>
                <a:moveTo>
                  <a:pt x="262" y="105"/>
                </a:moveTo>
                <a:lnTo>
                  <a:pt x="262" y="105"/>
                </a:lnTo>
                <a:lnTo>
                  <a:pt x="274" y="91"/>
                </a:lnTo>
                <a:lnTo>
                  <a:pt x="268" y="88"/>
                </a:lnTo>
                <a:lnTo>
                  <a:pt x="267" y="96"/>
                </a:lnTo>
                <a:lnTo>
                  <a:pt x="267" y="98"/>
                </a:lnTo>
                <a:lnTo>
                  <a:pt x="267" y="99"/>
                </a:lnTo>
                <a:lnTo>
                  <a:pt x="265" y="101"/>
                </a:lnTo>
                <a:lnTo>
                  <a:pt x="263" y="104"/>
                </a:lnTo>
                <a:lnTo>
                  <a:pt x="262" y="105"/>
                </a:lnTo>
                <a:close/>
                <a:moveTo>
                  <a:pt x="98" y="134"/>
                </a:moveTo>
                <a:lnTo>
                  <a:pt x="98" y="134"/>
                </a:lnTo>
                <a:lnTo>
                  <a:pt x="96" y="134"/>
                </a:lnTo>
                <a:lnTo>
                  <a:pt x="96" y="135"/>
                </a:lnTo>
                <a:lnTo>
                  <a:pt x="93" y="145"/>
                </a:lnTo>
                <a:lnTo>
                  <a:pt x="92" y="146"/>
                </a:lnTo>
                <a:lnTo>
                  <a:pt x="98" y="145"/>
                </a:lnTo>
                <a:lnTo>
                  <a:pt x="98" y="134"/>
                </a:lnTo>
                <a:close/>
                <a:moveTo>
                  <a:pt x="129" y="350"/>
                </a:moveTo>
                <a:lnTo>
                  <a:pt x="129" y="350"/>
                </a:lnTo>
                <a:lnTo>
                  <a:pt x="131" y="347"/>
                </a:lnTo>
                <a:lnTo>
                  <a:pt x="134" y="342"/>
                </a:lnTo>
                <a:lnTo>
                  <a:pt x="129" y="342"/>
                </a:lnTo>
                <a:lnTo>
                  <a:pt x="128" y="344"/>
                </a:lnTo>
                <a:lnTo>
                  <a:pt x="121" y="350"/>
                </a:lnTo>
                <a:lnTo>
                  <a:pt x="125" y="352"/>
                </a:lnTo>
                <a:lnTo>
                  <a:pt x="126" y="350"/>
                </a:lnTo>
                <a:lnTo>
                  <a:pt x="129" y="350"/>
                </a:lnTo>
                <a:close/>
                <a:moveTo>
                  <a:pt x="118" y="388"/>
                </a:moveTo>
                <a:lnTo>
                  <a:pt x="118" y="388"/>
                </a:lnTo>
                <a:lnTo>
                  <a:pt x="117" y="389"/>
                </a:lnTo>
                <a:lnTo>
                  <a:pt x="114" y="388"/>
                </a:lnTo>
                <a:lnTo>
                  <a:pt x="110" y="385"/>
                </a:lnTo>
                <a:lnTo>
                  <a:pt x="112" y="383"/>
                </a:lnTo>
                <a:lnTo>
                  <a:pt x="112" y="382"/>
                </a:lnTo>
                <a:lnTo>
                  <a:pt x="104" y="383"/>
                </a:lnTo>
                <a:lnTo>
                  <a:pt x="104" y="386"/>
                </a:lnTo>
                <a:lnTo>
                  <a:pt x="106" y="388"/>
                </a:lnTo>
                <a:lnTo>
                  <a:pt x="117" y="389"/>
                </a:lnTo>
                <a:lnTo>
                  <a:pt x="118" y="389"/>
                </a:lnTo>
                <a:lnTo>
                  <a:pt x="118" y="388"/>
                </a:lnTo>
                <a:close/>
                <a:moveTo>
                  <a:pt x="79" y="262"/>
                </a:moveTo>
                <a:lnTo>
                  <a:pt x="79" y="262"/>
                </a:lnTo>
                <a:lnTo>
                  <a:pt x="79" y="257"/>
                </a:lnTo>
                <a:lnTo>
                  <a:pt x="71" y="257"/>
                </a:lnTo>
                <a:lnTo>
                  <a:pt x="73" y="265"/>
                </a:lnTo>
                <a:lnTo>
                  <a:pt x="79" y="262"/>
                </a:lnTo>
                <a:close/>
                <a:moveTo>
                  <a:pt x="106" y="391"/>
                </a:moveTo>
                <a:lnTo>
                  <a:pt x="106" y="391"/>
                </a:lnTo>
                <a:lnTo>
                  <a:pt x="107" y="397"/>
                </a:lnTo>
                <a:lnTo>
                  <a:pt x="117" y="396"/>
                </a:lnTo>
                <a:lnTo>
                  <a:pt x="118" y="393"/>
                </a:lnTo>
                <a:lnTo>
                  <a:pt x="106" y="391"/>
                </a:lnTo>
                <a:close/>
                <a:moveTo>
                  <a:pt x="224" y="263"/>
                </a:moveTo>
                <a:lnTo>
                  <a:pt x="224" y="263"/>
                </a:lnTo>
                <a:lnTo>
                  <a:pt x="224" y="265"/>
                </a:lnTo>
                <a:lnTo>
                  <a:pt x="230" y="285"/>
                </a:lnTo>
                <a:lnTo>
                  <a:pt x="230" y="284"/>
                </a:lnTo>
                <a:lnTo>
                  <a:pt x="230" y="274"/>
                </a:lnTo>
                <a:lnTo>
                  <a:pt x="230" y="271"/>
                </a:lnTo>
                <a:lnTo>
                  <a:pt x="224" y="263"/>
                </a:lnTo>
                <a:close/>
                <a:moveTo>
                  <a:pt x="66" y="118"/>
                </a:moveTo>
                <a:lnTo>
                  <a:pt x="66" y="118"/>
                </a:lnTo>
                <a:lnTo>
                  <a:pt x="71" y="115"/>
                </a:lnTo>
                <a:lnTo>
                  <a:pt x="71" y="113"/>
                </a:lnTo>
                <a:lnTo>
                  <a:pt x="76" y="105"/>
                </a:lnTo>
                <a:lnTo>
                  <a:pt x="71" y="105"/>
                </a:lnTo>
                <a:lnTo>
                  <a:pt x="66" y="118"/>
                </a:lnTo>
                <a:close/>
                <a:moveTo>
                  <a:pt x="251" y="132"/>
                </a:moveTo>
                <a:lnTo>
                  <a:pt x="251" y="132"/>
                </a:lnTo>
                <a:lnTo>
                  <a:pt x="246" y="131"/>
                </a:lnTo>
                <a:lnTo>
                  <a:pt x="243" y="132"/>
                </a:lnTo>
                <a:lnTo>
                  <a:pt x="237" y="139"/>
                </a:lnTo>
                <a:lnTo>
                  <a:pt x="237" y="140"/>
                </a:lnTo>
                <a:lnTo>
                  <a:pt x="240" y="140"/>
                </a:lnTo>
                <a:lnTo>
                  <a:pt x="249" y="134"/>
                </a:lnTo>
                <a:lnTo>
                  <a:pt x="251" y="132"/>
                </a:lnTo>
                <a:close/>
                <a:moveTo>
                  <a:pt x="164" y="72"/>
                </a:moveTo>
                <a:lnTo>
                  <a:pt x="164" y="72"/>
                </a:lnTo>
                <a:lnTo>
                  <a:pt x="162" y="72"/>
                </a:lnTo>
                <a:lnTo>
                  <a:pt x="162" y="74"/>
                </a:lnTo>
                <a:lnTo>
                  <a:pt x="158" y="77"/>
                </a:lnTo>
                <a:lnTo>
                  <a:pt x="156" y="79"/>
                </a:lnTo>
                <a:lnTo>
                  <a:pt x="156" y="83"/>
                </a:lnTo>
                <a:lnTo>
                  <a:pt x="156" y="90"/>
                </a:lnTo>
                <a:lnTo>
                  <a:pt x="159" y="85"/>
                </a:lnTo>
                <a:lnTo>
                  <a:pt x="159" y="83"/>
                </a:lnTo>
                <a:lnTo>
                  <a:pt x="159" y="80"/>
                </a:lnTo>
                <a:lnTo>
                  <a:pt x="161" y="77"/>
                </a:lnTo>
                <a:lnTo>
                  <a:pt x="164" y="72"/>
                </a:lnTo>
                <a:close/>
                <a:moveTo>
                  <a:pt x="68" y="320"/>
                </a:moveTo>
                <a:lnTo>
                  <a:pt x="68" y="320"/>
                </a:lnTo>
                <a:lnTo>
                  <a:pt x="71" y="328"/>
                </a:lnTo>
                <a:lnTo>
                  <a:pt x="76" y="322"/>
                </a:lnTo>
                <a:lnTo>
                  <a:pt x="73" y="317"/>
                </a:lnTo>
                <a:lnTo>
                  <a:pt x="68" y="320"/>
                </a:lnTo>
                <a:close/>
                <a:moveTo>
                  <a:pt x="82" y="307"/>
                </a:moveTo>
                <a:lnTo>
                  <a:pt x="82" y="307"/>
                </a:lnTo>
                <a:lnTo>
                  <a:pt x="74" y="314"/>
                </a:lnTo>
                <a:lnTo>
                  <a:pt x="76" y="317"/>
                </a:lnTo>
                <a:lnTo>
                  <a:pt x="77" y="318"/>
                </a:lnTo>
                <a:lnTo>
                  <a:pt x="84" y="312"/>
                </a:lnTo>
                <a:lnTo>
                  <a:pt x="84" y="311"/>
                </a:lnTo>
                <a:lnTo>
                  <a:pt x="82" y="307"/>
                </a:lnTo>
                <a:close/>
                <a:moveTo>
                  <a:pt x="297" y="194"/>
                </a:moveTo>
                <a:lnTo>
                  <a:pt x="297" y="194"/>
                </a:lnTo>
                <a:lnTo>
                  <a:pt x="301" y="192"/>
                </a:lnTo>
                <a:lnTo>
                  <a:pt x="300" y="184"/>
                </a:lnTo>
                <a:lnTo>
                  <a:pt x="293" y="189"/>
                </a:lnTo>
                <a:lnTo>
                  <a:pt x="297" y="194"/>
                </a:lnTo>
                <a:close/>
                <a:moveTo>
                  <a:pt x="79" y="132"/>
                </a:moveTo>
                <a:lnTo>
                  <a:pt x="79" y="132"/>
                </a:lnTo>
                <a:lnTo>
                  <a:pt x="80" y="134"/>
                </a:lnTo>
                <a:lnTo>
                  <a:pt x="87" y="131"/>
                </a:lnTo>
                <a:lnTo>
                  <a:pt x="88" y="131"/>
                </a:lnTo>
                <a:lnTo>
                  <a:pt x="90" y="126"/>
                </a:lnTo>
                <a:lnTo>
                  <a:pt x="90" y="124"/>
                </a:lnTo>
                <a:lnTo>
                  <a:pt x="88" y="124"/>
                </a:lnTo>
                <a:lnTo>
                  <a:pt x="82" y="128"/>
                </a:lnTo>
                <a:lnTo>
                  <a:pt x="82" y="129"/>
                </a:lnTo>
                <a:lnTo>
                  <a:pt x="79" y="132"/>
                </a:lnTo>
                <a:close/>
                <a:moveTo>
                  <a:pt x="151" y="363"/>
                </a:moveTo>
                <a:lnTo>
                  <a:pt x="151" y="363"/>
                </a:lnTo>
                <a:lnTo>
                  <a:pt x="153" y="364"/>
                </a:lnTo>
                <a:lnTo>
                  <a:pt x="155" y="363"/>
                </a:lnTo>
                <a:lnTo>
                  <a:pt x="166" y="350"/>
                </a:lnTo>
                <a:lnTo>
                  <a:pt x="167" y="348"/>
                </a:lnTo>
                <a:lnTo>
                  <a:pt x="153" y="361"/>
                </a:lnTo>
                <a:lnTo>
                  <a:pt x="151" y="363"/>
                </a:lnTo>
                <a:close/>
                <a:moveTo>
                  <a:pt x="99" y="331"/>
                </a:moveTo>
                <a:lnTo>
                  <a:pt x="99" y="331"/>
                </a:lnTo>
                <a:lnTo>
                  <a:pt x="95" y="323"/>
                </a:lnTo>
                <a:lnTo>
                  <a:pt x="92" y="326"/>
                </a:lnTo>
                <a:lnTo>
                  <a:pt x="92" y="328"/>
                </a:lnTo>
                <a:lnTo>
                  <a:pt x="95" y="334"/>
                </a:lnTo>
                <a:lnTo>
                  <a:pt x="95" y="336"/>
                </a:lnTo>
                <a:lnTo>
                  <a:pt x="99" y="331"/>
                </a:lnTo>
                <a:close/>
                <a:moveTo>
                  <a:pt x="21" y="178"/>
                </a:moveTo>
                <a:lnTo>
                  <a:pt x="21" y="178"/>
                </a:lnTo>
                <a:lnTo>
                  <a:pt x="21" y="165"/>
                </a:lnTo>
                <a:lnTo>
                  <a:pt x="21" y="154"/>
                </a:lnTo>
                <a:lnTo>
                  <a:pt x="19" y="156"/>
                </a:lnTo>
                <a:lnTo>
                  <a:pt x="19" y="161"/>
                </a:lnTo>
                <a:lnTo>
                  <a:pt x="19" y="175"/>
                </a:lnTo>
                <a:lnTo>
                  <a:pt x="19" y="176"/>
                </a:lnTo>
                <a:lnTo>
                  <a:pt x="21" y="178"/>
                </a:lnTo>
                <a:close/>
                <a:moveTo>
                  <a:pt x="57" y="301"/>
                </a:moveTo>
                <a:lnTo>
                  <a:pt x="57" y="301"/>
                </a:lnTo>
                <a:lnTo>
                  <a:pt x="55" y="295"/>
                </a:lnTo>
                <a:lnTo>
                  <a:pt x="52" y="282"/>
                </a:lnTo>
                <a:lnTo>
                  <a:pt x="50" y="285"/>
                </a:lnTo>
                <a:lnTo>
                  <a:pt x="50" y="288"/>
                </a:lnTo>
                <a:lnTo>
                  <a:pt x="54" y="295"/>
                </a:lnTo>
                <a:lnTo>
                  <a:pt x="57" y="301"/>
                </a:lnTo>
                <a:close/>
                <a:moveTo>
                  <a:pt x="87" y="140"/>
                </a:moveTo>
                <a:lnTo>
                  <a:pt x="87" y="140"/>
                </a:lnTo>
                <a:lnTo>
                  <a:pt x="85" y="140"/>
                </a:lnTo>
                <a:lnTo>
                  <a:pt x="79" y="145"/>
                </a:lnTo>
                <a:lnTo>
                  <a:pt x="77" y="150"/>
                </a:lnTo>
                <a:lnTo>
                  <a:pt x="85" y="148"/>
                </a:lnTo>
                <a:lnTo>
                  <a:pt x="87" y="140"/>
                </a:lnTo>
                <a:close/>
                <a:moveTo>
                  <a:pt x="254" y="243"/>
                </a:moveTo>
                <a:lnTo>
                  <a:pt x="254" y="243"/>
                </a:lnTo>
                <a:lnTo>
                  <a:pt x="249" y="257"/>
                </a:lnTo>
                <a:lnTo>
                  <a:pt x="249" y="258"/>
                </a:lnTo>
                <a:lnTo>
                  <a:pt x="251" y="262"/>
                </a:lnTo>
                <a:lnTo>
                  <a:pt x="252" y="262"/>
                </a:lnTo>
                <a:lnTo>
                  <a:pt x="254" y="252"/>
                </a:lnTo>
                <a:lnTo>
                  <a:pt x="254" y="243"/>
                </a:lnTo>
                <a:close/>
                <a:moveTo>
                  <a:pt x="98" y="389"/>
                </a:moveTo>
                <a:lnTo>
                  <a:pt x="98" y="389"/>
                </a:lnTo>
                <a:lnTo>
                  <a:pt x="101" y="400"/>
                </a:lnTo>
                <a:lnTo>
                  <a:pt x="104" y="399"/>
                </a:lnTo>
                <a:lnTo>
                  <a:pt x="103" y="391"/>
                </a:lnTo>
                <a:lnTo>
                  <a:pt x="98" y="389"/>
                </a:lnTo>
                <a:close/>
                <a:moveTo>
                  <a:pt x="304" y="180"/>
                </a:moveTo>
                <a:lnTo>
                  <a:pt x="304" y="180"/>
                </a:lnTo>
                <a:lnTo>
                  <a:pt x="303" y="181"/>
                </a:lnTo>
                <a:lnTo>
                  <a:pt x="303" y="183"/>
                </a:lnTo>
                <a:lnTo>
                  <a:pt x="303" y="187"/>
                </a:lnTo>
                <a:lnTo>
                  <a:pt x="304" y="191"/>
                </a:lnTo>
                <a:lnTo>
                  <a:pt x="312" y="187"/>
                </a:lnTo>
                <a:lnTo>
                  <a:pt x="311" y="187"/>
                </a:lnTo>
                <a:lnTo>
                  <a:pt x="309" y="187"/>
                </a:lnTo>
                <a:lnTo>
                  <a:pt x="308" y="186"/>
                </a:lnTo>
                <a:lnTo>
                  <a:pt x="306" y="184"/>
                </a:lnTo>
                <a:lnTo>
                  <a:pt x="304" y="180"/>
                </a:lnTo>
                <a:close/>
                <a:moveTo>
                  <a:pt x="49" y="254"/>
                </a:moveTo>
                <a:lnTo>
                  <a:pt x="49" y="254"/>
                </a:lnTo>
                <a:lnTo>
                  <a:pt x="50" y="252"/>
                </a:lnTo>
                <a:lnTo>
                  <a:pt x="50" y="251"/>
                </a:lnTo>
                <a:lnTo>
                  <a:pt x="50" y="249"/>
                </a:lnTo>
                <a:lnTo>
                  <a:pt x="52" y="247"/>
                </a:lnTo>
                <a:lnTo>
                  <a:pt x="54" y="246"/>
                </a:lnTo>
                <a:lnTo>
                  <a:pt x="52" y="244"/>
                </a:lnTo>
                <a:lnTo>
                  <a:pt x="50" y="243"/>
                </a:lnTo>
                <a:lnTo>
                  <a:pt x="50" y="240"/>
                </a:lnTo>
                <a:lnTo>
                  <a:pt x="47" y="236"/>
                </a:lnTo>
                <a:lnTo>
                  <a:pt x="49" y="254"/>
                </a:lnTo>
                <a:close/>
                <a:moveTo>
                  <a:pt x="19" y="257"/>
                </a:moveTo>
                <a:lnTo>
                  <a:pt x="19" y="257"/>
                </a:lnTo>
                <a:lnTo>
                  <a:pt x="19" y="258"/>
                </a:lnTo>
                <a:lnTo>
                  <a:pt x="22" y="265"/>
                </a:lnTo>
                <a:lnTo>
                  <a:pt x="28" y="281"/>
                </a:lnTo>
                <a:lnTo>
                  <a:pt x="33" y="295"/>
                </a:lnTo>
                <a:lnTo>
                  <a:pt x="33" y="296"/>
                </a:lnTo>
                <a:lnTo>
                  <a:pt x="35" y="296"/>
                </a:lnTo>
                <a:lnTo>
                  <a:pt x="33" y="295"/>
                </a:lnTo>
                <a:lnTo>
                  <a:pt x="32" y="288"/>
                </a:lnTo>
                <a:lnTo>
                  <a:pt x="21" y="262"/>
                </a:lnTo>
                <a:lnTo>
                  <a:pt x="19" y="257"/>
                </a:lnTo>
                <a:close/>
                <a:moveTo>
                  <a:pt x="224" y="271"/>
                </a:moveTo>
                <a:lnTo>
                  <a:pt x="224" y="271"/>
                </a:lnTo>
                <a:lnTo>
                  <a:pt x="222" y="271"/>
                </a:lnTo>
                <a:lnTo>
                  <a:pt x="222" y="279"/>
                </a:lnTo>
                <a:lnTo>
                  <a:pt x="222" y="281"/>
                </a:lnTo>
                <a:lnTo>
                  <a:pt x="226" y="288"/>
                </a:lnTo>
                <a:lnTo>
                  <a:pt x="227" y="288"/>
                </a:lnTo>
                <a:lnTo>
                  <a:pt x="227" y="287"/>
                </a:lnTo>
                <a:lnTo>
                  <a:pt x="224" y="273"/>
                </a:lnTo>
                <a:lnTo>
                  <a:pt x="224" y="271"/>
                </a:lnTo>
                <a:close/>
                <a:moveTo>
                  <a:pt x="211" y="314"/>
                </a:moveTo>
                <a:lnTo>
                  <a:pt x="211" y="314"/>
                </a:lnTo>
                <a:lnTo>
                  <a:pt x="218" y="306"/>
                </a:lnTo>
                <a:lnTo>
                  <a:pt x="216" y="303"/>
                </a:lnTo>
                <a:lnTo>
                  <a:pt x="210" y="309"/>
                </a:lnTo>
                <a:lnTo>
                  <a:pt x="211" y="314"/>
                </a:lnTo>
                <a:close/>
                <a:moveTo>
                  <a:pt x="133" y="322"/>
                </a:moveTo>
                <a:lnTo>
                  <a:pt x="133" y="322"/>
                </a:lnTo>
                <a:lnTo>
                  <a:pt x="155" y="317"/>
                </a:lnTo>
                <a:lnTo>
                  <a:pt x="133" y="318"/>
                </a:lnTo>
                <a:lnTo>
                  <a:pt x="133" y="322"/>
                </a:lnTo>
                <a:close/>
                <a:moveTo>
                  <a:pt x="221" y="118"/>
                </a:moveTo>
                <a:lnTo>
                  <a:pt x="221" y="118"/>
                </a:lnTo>
                <a:lnTo>
                  <a:pt x="222" y="118"/>
                </a:lnTo>
                <a:lnTo>
                  <a:pt x="226" y="118"/>
                </a:lnTo>
                <a:lnTo>
                  <a:pt x="227" y="117"/>
                </a:lnTo>
                <a:lnTo>
                  <a:pt x="232" y="112"/>
                </a:lnTo>
                <a:lnTo>
                  <a:pt x="233" y="110"/>
                </a:lnTo>
                <a:lnTo>
                  <a:pt x="232" y="110"/>
                </a:lnTo>
                <a:lnTo>
                  <a:pt x="230" y="110"/>
                </a:lnTo>
                <a:lnTo>
                  <a:pt x="229" y="112"/>
                </a:lnTo>
                <a:lnTo>
                  <a:pt x="222" y="117"/>
                </a:lnTo>
                <a:lnTo>
                  <a:pt x="221" y="118"/>
                </a:lnTo>
                <a:close/>
                <a:moveTo>
                  <a:pt x="248" y="262"/>
                </a:moveTo>
                <a:lnTo>
                  <a:pt x="248" y="262"/>
                </a:lnTo>
                <a:lnTo>
                  <a:pt x="248" y="263"/>
                </a:lnTo>
                <a:lnTo>
                  <a:pt x="246" y="271"/>
                </a:lnTo>
                <a:lnTo>
                  <a:pt x="246" y="273"/>
                </a:lnTo>
                <a:lnTo>
                  <a:pt x="246" y="282"/>
                </a:lnTo>
                <a:lnTo>
                  <a:pt x="248" y="281"/>
                </a:lnTo>
                <a:lnTo>
                  <a:pt x="249" y="271"/>
                </a:lnTo>
                <a:lnTo>
                  <a:pt x="249" y="268"/>
                </a:lnTo>
                <a:lnTo>
                  <a:pt x="249" y="266"/>
                </a:lnTo>
                <a:lnTo>
                  <a:pt x="248" y="262"/>
                </a:lnTo>
                <a:close/>
                <a:moveTo>
                  <a:pt x="215" y="299"/>
                </a:moveTo>
                <a:lnTo>
                  <a:pt x="215" y="299"/>
                </a:lnTo>
                <a:lnTo>
                  <a:pt x="213" y="296"/>
                </a:lnTo>
                <a:lnTo>
                  <a:pt x="196" y="320"/>
                </a:lnTo>
                <a:lnTo>
                  <a:pt x="197" y="318"/>
                </a:lnTo>
                <a:lnTo>
                  <a:pt x="205" y="311"/>
                </a:lnTo>
                <a:lnTo>
                  <a:pt x="205" y="307"/>
                </a:lnTo>
                <a:lnTo>
                  <a:pt x="207" y="307"/>
                </a:lnTo>
                <a:lnTo>
                  <a:pt x="207" y="306"/>
                </a:lnTo>
                <a:lnTo>
                  <a:pt x="208" y="306"/>
                </a:lnTo>
                <a:lnTo>
                  <a:pt x="215" y="299"/>
                </a:lnTo>
                <a:close/>
                <a:moveTo>
                  <a:pt x="191" y="356"/>
                </a:moveTo>
                <a:lnTo>
                  <a:pt x="191" y="356"/>
                </a:lnTo>
                <a:lnTo>
                  <a:pt x="188" y="353"/>
                </a:lnTo>
                <a:lnTo>
                  <a:pt x="181" y="361"/>
                </a:lnTo>
                <a:lnTo>
                  <a:pt x="183" y="363"/>
                </a:lnTo>
                <a:lnTo>
                  <a:pt x="181" y="363"/>
                </a:lnTo>
                <a:lnTo>
                  <a:pt x="180" y="364"/>
                </a:lnTo>
                <a:lnTo>
                  <a:pt x="180" y="366"/>
                </a:lnTo>
                <a:lnTo>
                  <a:pt x="191" y="356"/>
                </a:lnTo>
                <a:close/>
                <a:moveTo>
                  <a:pt x="109" y="404"/>
                </a:moveTo>
                <a:lnTo>
                  <a:pt x="109" y="404"/>
                </a:lnTo>
                <a:lnTo>
                  <a:pt x="115" y="405"/>
                </a:lnTo>
                <a:lnTo>
                  <a:pt x="117" y="399"/>
                </a:lnTo>
                <a:lnTo>
                  <a:pt x="109" y="400"/>
                </a:lnTo>
                <a:lnTo>
                  <a:pt x="109" y="404"/>
                </a:lnTo>
                <a:close/>
                <a:moveTo>
                  <a:pt x="207" y="257"/>
                </a:moveTo>
                <a:lnTo>
                  <a:pt x="207" y="257"/>
                </a:lnTo>
                <a:lnTo>
                  <a:pt x="205" y="271"/>
                </a:lnTo>
                <a:lnTo>
                  <a:pt x="205" y="273"/>
                </a:lnTo>
                <a:lnTo>
                  <a:pt x="208" y="277"/>
                </a:lnTo>
                <a:lnTo>
                  <a:pt x="208" y="279"/>
                </a:lnTo>
                <a:lnTo>
                  <a:pt x="207" y="257"/>
                </a:lnTo>
                <a:close/>
                <a:moveTo>
                  <a:pt x="268" y="181"/>
                </a:moveTo>
                <a:lnTo>
                  <a:pt x="268" y="181"/>
                </a:lnTo>
                <a:lnTo>
                  <a:pt x="270" y="164"/>
                </a:lnTo>
                <a:lnTo>
                  <a:pt x="268" y="164"/>
                </a:lnTo>
                <a:lnTo>
                  <a:pt x="267" y="164"/>
                </a:lnTo>
                <a:lnTo>
                  <a:pt x="265" y="162"/>
                </a:lnTo>
                <a:lnTo>
                  <a:pt x="267" y="161"/>
                </a:lnTo>
                <a:lnTo>
                  <a:pt x="267" y="159"/>
                </a:lnTo>
                <a:lnTo>
                  <a:pt x="268" y="158"/>
                </a:lnTo>
                <a:lnTo>
                  <a:pt x="267" y="156"/>
                </a:lnTo>
                <a:lnTo>
                  <a:pt x="267" y="158"/>
                </a:lnTo>
                <a:lnTo>
                  <a:pt x="265" y="164"/>
                </a:lnTo>
                <a:lnTo>
                  <a:pt x="267" y="169"/>
                </a:lnTo>
                <a:lnTo>
                  <a:pt x="268" y="180"/>
                </a:lnTo>
                <a:lnTo>
                  <a:pt x="268" y="181"/>
                </a:lnTo>
                <a:close/>
                <a:moveTo>
                  <a:pt x="60" y="161"/>
                </a:moveTo>
                <a:lnTo>
                  <a:pt x="60" y="161"/>
                </a:lnTo>
                <a:lnTo>
                  <a:pt x="63" y="161"/>
                </a:lnTo>
                <a:lnTo>
                  <a:pt x="66" y="159"/>
                </a:lnTo>
                <a:lnTo>
                  <a:pt x="68" y="158"/>
                </a:lnTo>
                <a:lnTo>
                  <a:pt x="73" y="151"/>
                </a:lnTo>
                <a:lnTo>
                  <a:pt x="73" y="150"/>
                </a:lnTo>
                <a:lnTo>
                  <a:pt x="60" y="161"/>
                </a:lnTo>
                <a:close/>
                <a:moveTo>
                  <a:pt x="88" y="262"/>
                </a:moveTo>
                <a:lnTo>
                  <a:pt x="88" y="262"/>
                </a:lnTo>
                <a:lnTo>
                  <a:pt x="88" y="266"/>
                </a:lnTo>
                <a:lnTo>
                  <a:pt x="95" y="266"/>
                </a:lnTo>
                <a:lnTo>
                  <a:pt x="95" y="260"/>
                </a:lnTo>
                <a:lnTo>
                  <a:pt x="88" y="262"/>
                </a:lnTo>
                <a:close/>
                <a:moveTo>
                  <a:pt x="169" y="61"/>
                </a:moveTo>
                <a:lnTo>
                  <a:pt x="169" y="61"/>
                </a:lnTo>
                <a:lnTo>
                  <a:pt x="161" y="60"/>
                </a:lnTo>
                <a:lnTo>
                  <a:pt x="155" y="58"/>
                </a:lnTo>
                <a:lnTo>
                  <a:pt x="151" y="61"/>
                </a:lnTo>
                <a:lnTo>
                  <a:pt x="153" y="61"/>
                </a:lnTo>
                <a:lnTo>
                  <a:pt x="167" y="61"/>
                </a:lnTo>
                <a:lnTo>
                  <a:pt x="169" y="61"/>
                </a:lnTo>
                <a:close/>
                <a:moveTo>
                  <a:pt x="79" y="306"/>
                </a:moveTo>
                <a:lnTo>
                  <a:pt x="79" y="306"/>
                </a:lnTo>
                <a:lnTo>
                  <a:pt x="77" y="304"/>
                </a:lnTo>
                <a:lnTo>
                  <a:pt x="77" y="301"/>
                </a:lnTo>
                <a:lnTo>
                  <a:pt x="71" y="309"/>
                </a:lnTo>
                <a:lnTo>
                  <a:pt x="73" y="312"/>
                </a:lnTo>
                <a:lnTo>
                  <a:pt x="79" y="306"/>
                </a:lnTo>
                <a:close/>
                <a:moveTo>
                  <a:pt x="30" y="303"/>
                </a:moveTo>
                <a:lnTo>
                  <a:pt x="30" y="303"/>
                </a:lnTo>
                <a:lnTo>
                  <a:pt x="17" y="260"/>
                </a:lnTo>
                <a:lnTo>
                  <a:pt x="22" y="282"/>
                </a:lnTo>
                <a:lnTo>
                  <a:pt x="30" y="303"/>
                </a:lnTo>
                <a:close/>
                <a:moveTo>
                  <a:pt x="216" y="268"/>
                </a:moveTo>
                <a:lnTo>
                  <a:pt x="216" y="268"/>
                </a:lnTo>
                <a:lnTo>
                  <a:pt x="215" y="246"/>
                </a:lnTo>
                <a:lnTo>
                  <a:pt x="215" y="247"/>
                </a:lnTo>
                <a:lnTo>
                  <a:pt x="213" y="257"/>
                </a:lnTo>
                <a:lnTo>
                  <a:pt x="213" y="262"/>
                </a:lnTo>
                <a:lnTo>
                  <a:pt x="215" y="265"/>
                </a:lnTo>
                <a:lnTo>
                  <a:pt x="216" y="266"/>
                </a:lnTo>
                <a:lnTo>
                  <a:pt x="216" y="268"/>
                </a:lnTo>
                <a:close/>
                <a:moveTo>
                  <a:pt x="284" y="281"/>
                </a:moveTo>
                <a:lnTo>
                  <a:pt x="284" y="281"/>
                </a:lnTo>
                <a:lnTo>
                  <a:pt x="298" y="263"/>
                </a:lnTo>
                <a:lnTo>
                  <a:pt x="297" y="263"/>
                </a:lnTo>
                <a:lnTo>
                  <a:pt x="295" y="265"/>
                </a:lnTo>
                <a:lnTo>
                  <a:pt x="286" y="276"/>
                </a:lnTo>
                <a:lnTo>
                  <a:pt x="284" y="281"/>
                </a:lnTo>
                <a:close/>
                <a:moveTo>
                  <a:pt x="69" y="121"/>
                </a:moveTo>
                <a:lnTo>
                  <a:pt x="69" y="121"/>
                </a:lnTo>
                <a:lnTo>
                  <a:pt x="76" y="121"/>
                </a:lnTo>
                <a:lnTo>
                  <a:pt x="77" y="120"/>
                </a:lnTo>
                <a:lnTo>
                  <a:pt x="77" y="117"/>
                </a:lnTo>
                <a:lnTo>
                  <a:pt x="79" y="113"/>
                </a:lnTo>
                <a:lnTo>
                  <a:pt x="77" y="113"/>
                </a:lnTo>
                <a:lnTo>
                  <a:pt x="74" y="117"/>
                </a:lnTo>
                <a:lnTo>
                  <a:pt x="73" y="117"/>
                </a:lnTo>
                <a:lnTo>
                  <a:pt x="69" y="121"/>
                </a:lnTo>
                <a:close/>
                <a:moveTo>
                  <a:pt x="164" y="307"/>
                </a:moveTo>
                <a:lnTo>
                  <a:pt x="164" y="307"/>
                </a:lnTo>
                <a:lnTo>
                  <a:pt x="123" y="307"/>
                </a:lnTo>
                <a:lnTo>
                  <a:pt x="123" y="309"/>
                </a:lnTo>
                <a:lnTo>
                  <a:pt x="125" y="309"/>
                </a:lnTo>
                <a:lnTo>
                  <a:pt x="147" y="309"/>
                </a:lnTo>
                <a:lnTo>
                  <a:pt x="164" y="307"/>
                </a:lnTo>
                <a:close/>
                <a:moveTo>
                  <a:pt x="191" y="258"/>
                </a:moveTo>
                <a:lnTo>
                  <a:pt x="191" y="258"/>
                </a:lnTo>
                <a:lnTo>
                  <a:pt x="192" y="258"/>
                </a:lnTo>
                <a:lnTo>
                  <a:pt x="192" y="236"/>
                </a:lnTo>
                <a:lnTo>
                  <a:pt x="191" y="236"/>
                </a:lnTo>
                <a:lnTo>
                  <a:pt x="189" y="236"/>
                </a:lnTo>
                <a:lnTo>
                  <a:pt x="191" y="258"/>
                </a:lnTo>
                <a:close/>
                <a:moveTo>
                  <a:pt x="150" y="375"/>
                </a:moveTo>
                <a:lnTo>
                  <a:pt x="150" y="375"/>
                </a:lnTo>
                <a:lnTo>
                  <a:pt x="156" y="372"/>
                </a:lnTo>
                <a:lnTo>
                  <a:pt x="162" y="367"/>
                </a:lnTo>
                <a:lnTo>
                  <a:pt x="156" y="367"/>
                </a:lnTo>
                <a:lnTo>
                  <a:pt x="155" y="367"/>
                </a:lnTo>
                <a:lnTo>
                  <a:pt x="150" y="374"/>
                </a:lnTo>
                <a:lnTo>
                  <a:pt x="150" y="375"/>
                </a:lnTo>
                <a:close/>
                <a:moveTo>
                  <a:pt x="80" y="233"/>
                </a:moveTo>
                <a:lnTo>
                  <a:pt x="80" y="233"/>
                </a:lnTo>
                <a:lnTo>
                  <a:pt x="76" y="233"/>
                </a:lnTo>
                <a:lnTo>
                  <a:pt x="62" y="233"/>
                </a:lnTo>
                <a:lnTo>
                  <a:pt x="57" y="233"/>
                </a:lnTo>
                <a:lnTo>
                  <a:pt x="55" y="232"/>
                </a:lnTo>
                <a:lnTo>
                  <a:pt x="55" y="235"/>
                </a:lnTo>
                <a:lnTo>
                  <a:pt x="58" y="235"/>
                </a:lnTo>
                <a:lnTo>
                  <a:pt x="60" y="235"/>
                </a:lnTo>
                <a:lnTo>
                  <a:pt x="62" y="235"/>
                </a:lnTo>
                <a:lnTo>
                  <a:pt x="74" y="235"/>
                </a:lnTo>
                <a:lnTo>
                  <a:pt x="80" y="233"/>
                </a:lnTo>
                <a:close/>
                <a:moveTo>
                  <a:pt x="104" y="311"/>
                </a:moveTo>
                <a:lnTo>
                  <a:pt x="104" y="311"/>
                </a:lnTo>
                <a:lnTo>
                  <a:pt x="101" y="314"/>
                </a:lnTo>
                <a:lnTo>
                  <a:pt x="103" y="315"/>
                </a:lnTo>
                <a:lnTo>
                  <a:pt x="103" y="317"/>
                </a:lnTo>
                <a:lnTo>
                  <a:pt x="103" y="320"/>
                </a:lnTo>
                <a:lnTo>
                  <a:pt x="109" y="320"/>
                </a:lnTo>
                <a:lnTo>
                  <a:pt x="104" y="311"/>
                </a:lnTo>
                <a:close/>
                <a:moveTo>
                  <a:pt x="213" y="134"/>
                </a:moveTo>
                <a:lnTo>
                  <a:pt x="213" y="134"/>
                </a:lnTo>
                <a:lnTo>
                  <a:pt x="215" y="134"/>
                </a:lnTo>
                <a:lnTo>
                  <a:pt x="221" y="126"/>
                </a:lnTo>
                <a:lnTo>
                  <a:pt x="213" y="124"/>
                </a:lnTo>
                <a:lnTo>
                  <a:pt x="213" y="134"/>
                </a:lnTo>
                <a:close/>
                <a:moveTo>
                  <a:pt x="110" y="276"/>
                </a:moveTo>
                <a:lnTo>
                  <a:pt x="110" y="276"/>
                </a:lnTo>
                <a:lnTo>
                  <a:pt x="110" y="296"/>
                </a:lnTo>
                <a:lnTo>
                  <a:pt x="110" y="298"/>
                </a:lnTo>
                <a:lnTo>
                  <a:pt x="112" y="299"/>
                </a:lnTo>
                <a:lnTo>
                  <a:pt x="114" y="299"/>
                </a:lnTo>
                <a:lnTo>
                  <a:pt x="110" y="276"/>
                </a:lnTo>
                <a:close/>
                <a:moveTo>
                  <a:pt x="62" y="76"/>
                </a:moveTo>
                <a:lnTo>
                  <a:pt x="62" y="76"/>
                </a:lnTo>
                <a:lnTo>
                  <a:pt x="50" y="83"/>
                </a:lnTo>
                <a:lnTo>
                  <a:pt x="43" y="96"/>
                </a:lnTo>
                <a:lnTo>
                  <a:pt x="44" y="94"/>
                </a:lnTo>
                <a:lnTo>
                  <a:pt x="60" y="76"/>
                </a:lnTo>
                <a:lnTo>
                  <a:pt x="62" y="76"/>
                </a:lnTo>
                <a:close/>
                <a:moveTo>
                  <a:pt x="164" y="380"/>
                </a:moveTo>
                <a:lnTo>
                  <a:pt x="164" y="380"/>
                </a:lnTo>
                <a:lnTo>
                  <a:pt x="155" y="389"/>
                </a:lnTo>
                <a:lnTo>
                  <a:pt x="145" y="400"/>
                </a:lnTo>
                <a:lnTo>
                  <a:pt x="164" y="382"/>
                </a:lnTo>
                <a:lnTo>
                  <a:pt x="164" y="380"/>
                </a:lnTo>
                <a:close/>
                <a:moveTo>
                  <a:pt x="257" y="93"/>
                </a:moveTo>
                <a:lnTo>
                  <a:pt x="257" y="93"/>
                </a:lnTo>
                <a:lnTo>
                  <a:pt x="259" y="93"/>
                </a:lnTo>
                <a:lnTo>
                  <a:pt x="265" y="87"/>
                </a:lnTo>
                <a:lnTo>
                  <a:pt x="259" y="85"/>
                </a:lnTo>
                <a:lnTo>
                  <a:pt x="259" y="88"/>
                </a:lnTo>
                <a:lnTo>
                  <a:pt x="257" y="93"/>
                </a:lnTo>
                <a:close/>
                <a:moveTo>
                  <a:pt x="49" y="221"/>
                </a:moveTo>
                <a:lnTo>
                  <a:pt x="49" y="221"/>
                </a:lnTo>
                <a:lnTo>
                  <a:pt x="46" y="189"/>
                </a:lnTo>
                <a:lnTo>
                  <a:pt x="46" y="213"/>
                </a:lnTo>
                <a:lnTo>
                  <a:pt x="46" y="214"/>
                </a:lnTo>
                <a:lnTo>
                  <a:pt x="47" y="221"/>
                </a:lnTo>
                <a:lnTo>
                  <a:pt x="49" y="221"/>
                </a:lnTo>
                <a:close/>
                <a:moveTo>
                  <a:pt x="207" y="129"/>
                </a:moveTo>
                <a:lnTo>
                  <a:pt x="207" y="129"/>
                </a:lnTo>
                <a:lnTo>
                  <a:pt x="202" y="131"/>
                </a:lnTo>
                <a:lnTo>
                  <a:pt x="202" y="140"/>
                </a:lnTo>
                <a:lnTo>
                  <a:pt x="205" y="140"/>
                </a:lnTo>
                <a:lnTo>
                  <a:pt x="207" y="129"/>
                </a:lnTo>
                <a:close/>
                <a:moveTo>
                  <a:pt x="82" y="151"/>
                </a:moveTo>
                <a:lnTo>
                  <a:pt x="82" y="151"/>
                </a:lnTo>
                <a:lnTo>
                  <a:pt x="76" y="151"/>
                </a:lnTo>
                <a:lnTo>
                  <a:pt x="74" y="153"/>
                </a:lnTo>
                <a:lnTo>
                  <a:pt x="73" y="156"/>
                </a:lnTo>
                <a:lnTo>
                  <a:pt x="71" y="159"/>
                </a:lnTo>
                <a:lnTo>
                  <a:pt x="73" y="159"/>
                </a:lnTo>
                <a:lnTo>
                  <a:pt x="82" y="153"/>
                </a:lnTo>
                <a:lnTo>
                  <a:pt x="82" y="151"/>
                </a:lnTo>
                <a:close/>
                <a:moveTo>
                  <a:pt x="104" y="68"/>
                </a:moveTo>
                <a:lnTo>
                  <a:pt x="104" y="68"/>
                </a:lnTo>
                <a:lnTo>
                  <a:pt x="117" y="60"/>
                </a:lnTo>
                <a:lnTo>
                  <a:pt x="110" y="60"/>
                </a:lnTo>
                <a:lnTo>
                  <a:pt x="109" y="60"/>
                </a:lnTo>
                <a:lnTo>
                  <a:pt x="104" y="66"/>
                </a:lnTo>
                <a:lnTo>
                  <a:pt x="104" y="68"/>
                </a:lnTo>
                <a:close/>
                <a:moveTo>
                  <a:pt x="147" y="322"/>
                </a:moveTo>
                <a:lnTo>
                  <a:pt x="147" y="322"/>
                </a:lnTo>
                <a:lnTo>
                  <a:pt x="145" y="322"/>
                </a:lnTo>
                <a:lnTo>
                  <a:pt x="136" y="325"/>
                </a:lnTo>
                <a:lnTo>
                  <a:pt x="134" y="325"/>
                </a:lnTo>
                <a:lnTo>
                  <a:pt x="134" y="326"/>
                </a:lnTo>
                <a:lnTo>
                  <a:pt x="139" y="326"/>
                </a:lnTo>
                <a:lnTo>
                  <a:pt x="142" y="326"/>
                </a:lnTo>
                <a:lnTo>
                  <a:pt x="145" y="323"/>
                </a:lnTo>
                <a:lnTo>
                  <a:pt x="147" y="322"/>
                </a:lnTo>
                <a:close/>
                <a:moveTo>
                  <a:pt x="99" y="415"/>
                </a:moveTo>
                <a:lnTo>
                  <a:pt x="99" y="415"/>
                </a:lnTo>
                <a:lnTo>
                  <a:pt x="101" y="415"/>
                </a:lnTo>
                <a:lnTo>
                  <a:pt x="93" y="396"/>
                </a:lnTo>
                <a:lnTo>
                  <a:pt x="93" y="397"/>
                </a:lnTo>
                <a:lnTo>
                  <a:pt x="92" y="397"/>
                </a:lnTo>
                <a:lnTo>
                  <a:pt x="99" y="415"/>
                </a:lnTo>
                <a:close/>
                <a:moveTo>
                  <a:pt x="251" y="31"/>
                </a:moveTo>
                <a:lnTo>
                  <a:pt x="251" y="31"/>
                </a:lnTo>
                <a:lnTo>
                  <a:pt x="262" y="23"/>
                </a:lnTo>
                <a:lnTo>
                  <a:pt x="271" y="17"/>
                </a:lnTo>
                <a:lnTo>
                  <a:pt x="284" y="9"/>
                </a:lnTo>
                <a:lnTo>
                  <a:pt x="286" y="9"/>
                </a:lnTo>
                <a:lnTo>
                  <a:pt x="284" y="9"/>
                </a:lnTo>
                <a:lnTo>
                  <a:pt x="271" y="16"/>
                </a:lnTo>
                <a:lnTo>
                  <a:pt x="260" y="22"/>
                </a:lnTo>
                <a:lnTo>
                  <a:pt x="252" y="30"/>
                </a:lnTo>
                <a:lnTo>
                  <a:pt x="251" y="31"/>
                </a:lnTo>
                <a:close/>
                <a:moveTo>
                  <a:pt x="85" y="93"/>
                </a:moveTo>
                <a:lnTo>
                  <a:pt x="85" y="93"/>
                </a:lnTo>
                <a:lnTo>
                  <a:pt x="88" y="90"/>
                </a:lnTo>
                <a:lnTo>
                  <a:pt x="85" y="77"/>
                </a:lnTo>
                <a:lnTo>
                  <a:pt x="85" y="93"/>
                </a:lnTo>
                <a:close/>
                <a:moveTo>
                  <a:pt x="125" y="60"/>
                </a:moveTo>
                <a:lnTo>
                  <a:pt x="125" y="60"/>
                </a:lnTo>
                <a:lnTo>
                  <a:pt x="125" y="58"/>
                </a:lnTo>
                <a:lnTo>
                  <a:pt x="114" y="64"/>
                </a:lnTo>
                <a:lnTo>
                  <a:pt x="115" y="68"/>
                </a:lnTo>
                <a:lnTo>
                  <a:pt x="117" y="66"/>
                </a:lnTo>
                <a:lnTo>
                  <a:pt x="118" y="66"/>
                </a:lnTo>
                <a:lnTo>
                  <a:pt x="125" y="60"/>
                </a:lnTo>
                <a:close/>
                <a:moveTo>
                  <a:pt x="235" y="96"/>
                </a:moveTo>
                <a:lnTo>
                  <a:pt x="235" y="96"/>
                </a:lnTo>
                <a:lnTo>
                  <a:pt x="237" y="91"/>
                </a:lnTo>
                <a:lnTo>
                  <a:pt x="230" y="90"/>
                </a:lnTo>
                <a:lnTo>
                  <a:pt x="229" y="94"/>
                </a:lnTo>
                <a:lnTo>
                  <a:pt x="235" y="96"/>
                </a:lnTo>
                <a:close/>
                <a:moveTo>
                  <a:pt x="211" y="140"/>
                </a:moveTo>
                <a:lnTo>
                  <a:pt x="211" y="140"/>
                </a:lnTo>
                <a:lnTo>
                  <a:pt x="211" y="126"/>
                </a:lnTo>
                <a:lnTo>
                  <a:pt x="210" y="128"/>
                </a:lnTo>
                <a:lnTo>
                  <a:pt x="208" y="137"/>
                </a:lnTo>
                <a:lnTo>
                  <a:pt x="208" y="140"/>
                </a:lnTo>
                <a:lnTo>
                  <a:pt x="211" y="140"/>
                </a:lnTo>
                <a:close/>
                <a:moveTo>
                  <a:pt x="178" y="359"/>
                </a:moveTo>
                <a:lnTo>
                  <a:pt x="178" y="359"/>
                </a:lnTo>
                <a:lnTo>
                  <a:pt x="186" y="352"/>
                </a:lnTo>
                <a:lnTo>
                  <a:pt x="186" y="350"/>
                </a:lnTo>
                <a:lnTo>
                  <a:pt x="178" y="356"/>
                </a:lnTo>
                <a:lnTo>
                  <a:pt x="178" y="359"/>
                </a:lnTo>
                <a:close/>
                <a:moveTo>
                  <a:pt x="98" y="397"/>
                </a:moveTo>
                <a:lnTo>
                  <a:pt x="98" y="397"/>
                </a:lnTo>
                <a:lnTo>
                  <a:pt x="95" y="386"/>
                </a:lnTo>
                <a:lnTo>
                  <a:pt x="95" y="385"/>
                </a:lnTo>
                <a:lnTo>
                  <a:pt x="95" y="382"/>
                </a:lnTo>
                <a:lnTo>
                  <a:pt x="92" y="383"/>
                </a:lnTo>
                <a:lnTo>
                  <a:pt x="98" y="397"/>
                </a:lnTo>
                <a:close/>
                <a:moveTo>
                  <a:pt x="207" y="162"/>
                </a:moveTo>
                <a:lnTo>
                  <a:pt x="207" y="162"/>
                </a:lnTo>
                <a:lnTo>
                  <a:pt x="205" y="162"/>
                </a:lnTo>
                <a:lnTo>
                  <a:pt x="197" y="161"/>
                </a:lnTo>
                <a:lnTo>
                  <a:pt x="196" y="161"/>
                </a:lnTo>
                <a:lnTo>
                  <a:pt x="186" y="162"/>
                </a:lnTo>
                <a:lnTo>
                  <a:pt x="185" y="162"/>
                </a:lnTo>
                <a:lnTo>
                  <a:pt x="207" y="162"/>
                </a:lnTo>
                <a:close/>
                <a:moveTo>
                  <a:pt x="85" y="315"/>
                </a:moveTo>
                <a:lnTo>
                  <a:pt x="85" y="315"/>
                </a:lnTo>
                <a:lnTo>
                  <a:pt x="79" y="322"/>
                </a:lnTo>
                <a:lnTo>
                  <a:pt x="80" y="323"/>
                </a:lnTo>
                <a:lnTo>
                  <a:pt x="85" y="320"/>
                </a:lnTo>
                <a:lnTo>
                  <a:pt x="85" y="315"/>
                </a:lnTo>
                <a:close/>
                <a:moveTo>
                  <a:pt x="85" y="254"/>
                </a:moveTo>
                <a:lnTo>
                  <a:pt x="85" y="254"/>
                </a:lnTo>
                <a:lnTo>
                  <a:pt x="95" y="254"/>
                </a:lnTo>
                <a:lnTo>
                  <a:pt x="95" y="249"/>
                </a:lnTo>
                <a:lnTo>
                  <a:pt x="85" y="252"/>
                </a:lnTo>
                <a:lnTo>
                  <a:pt x="85" y="254"/>
                </a:lnTo>
                <a:close/>
                <a:moveTo>
                  <a:pt x="290" y="11"/>
                </a:moveTo>
                <a:lnTo>
                  <a:pt x="290" y="11"/>
                </a:lnTo>
                <a:lnTo>
                  <a:pt x="298" y="9"/>
                </a:lnTo>
                <a:lnTo>
                  <a:pt x="308" y="9"/>
                </a:lnTo>
                <a:lnTo>
                  <a:pt x="308" y="8"/>
                </a:lnTo>
                <a:lnTo>
                  <a:pt x="304" y="8"/>
                </a:lnTo>
                <a:lnTo>
                  <a:pt x="303" y="6"/>
                </a:lnTo>
                <a:lnTo>
                  <a:pt x="301" y="6"/>
                </a:lnTo>
                <a:lnTo>
                  <a:pt x="290" y="11"/>
                </a:lnTo>
                <a:close/>
                <a:moveTo>
                  <a:pt x="93" y="292"/>
                </a:moveTo>
                <a:lnTo>
                  <a:pt x="93" y="292"/>
                </a:lnTo>
                <a:lnTo>
                  <a:pt x="95" y="277"/>
                </a:lnTo>
                <a:lnTo>
                  <a:pt x="92" y="279"/>
                </a:lnTo>
                <a:lnTo>
                  <a:pt x="93" y="292"/>
                </a:lnTo>
                <a:close/>
                <a:moveTo>
                  <a:pt x="32" y="241"/>
                </a:moveTo>
                <a:lnTo>
                  <a:pt x="32" y="241"/>
                </a:lnTo>
                <a:lnTo>
                  <a:pt x="33" y="251"/>
                </a:lnTo>
                <a:lnTo>
                  <a:pt x="38" y="260"/>
                </a:lnTo>
                <a:lnTo>
                  <a:pt x="38" y="258"/>
                </a:lnTo>
                <a:lnTo>
                  <a:pt x="38" y="255"/>
                </a:lnTo>
                <a:lnTo>
                  <a:pt x="33" y="243"/>
                </a:lnTo>
                <a:lnTo>
                  <a:pt x="32" y="241"/>
                </a:lnTo>
                <a:close/>
                <a:moveTo>
                  <a:pt x="274" y="243"/>
                </a:moveTo>
                <a:lnTo>
                  <a:pt x="274" y="243"/>
                </a:lnTo>
                <a:lnTo>
                  <a:pt x="273" y="246"/>
                </a:lnTo>
                <a:lnTo>
                  <a:pt x="273" y="254"/>
                </a:lnTo>
                <a:lnTo>
                  <a:pt x="274" y="254"/>
                </a:lnTo>
                <a:lnTo>
                  <a:pt x="276" y="251"/>
                </a:lnTo>
                <a:lnTo>
                  <a:pt x="276" y="249"/>
                </a:lnTo>
                <a:lnTo>
                  <a:pt x="276" y="247"/>
                </a:lnTo>
                <a:lnTo>
                  <a:pt x="274" y="243"/>
                </a:lnTo>
                <a:close/>
                <a:moveTo>
                  <a:pt x="204" y="98"/>
                </a:moveTo>
                <a:lnTo>
                  <a:pt x="204" y="98"/>
                </a:lnTo>
                <a:lnTo>
                  <a:pt x="200" y="107"/>
                </a:lnTo>
                <a:lnTo>
                  <a:pt x="207" y="101"/>
                </a:lnTo>
                <a:lnTo>
                  <a:pt x="204" y="98"/>
                </a:lnTo>
                <a:close/>
                <a:moveTo>
                  <a:pt x="95" y="270"/>
                </a:moveTo>
                <a:lnTo>
                  <a:pt x="95" y="270"/>
                </a:lnTo>
                <a:lnTo>
                  <a:pt x="88" y="270"/>
                </a:lnTo>
                <a:lnTo>
                  <a:pt x="90" y="276"/>
                </a:lnTo>
                <a:lnTo>
                  <a:pt x="95" y="274"/>
                </a:lnTo>
                <a:lnTo>
                  <a:pt x="95" y="271"/>
                </a:lnTo>
                <a:lnTo>
                  <a:pt x="95" y="270"/>
                </a:lnTo>
                <a:close/>
                <a:moveTo>
                  <a:pt x="140" y="55"/>
                </a:moveTo>
                <a:lnTo>
                  <a:pt x="140" y="55"/>
                </a:lnTo>
                <a:lnTo>
                  <a:pt x="147" y="55"/>
                </a:lnTo>
                <a:lnTo>
                  <a:pt x="151" y="53"/>
                </a:lnTo>
                <a:lnTo>
                  <a:pt x="140" y="52"/>
                </a:lnTo>
                <a:lnTo>
                  <a:pt x="140" y="55"/>
                </a:lnTo>
                <a:close/>
                <a:moveTo>
                  <a:pt x="103" y="363"/>
                </a:moveTo>
                <a:lnTo>
                  <a:pt x="103" y="363"/>
                </a:lnTo>
                <a:lnTo>
                  <a:pt x="107" y="361"/>
                </a:lnTo>
                <a:lnTo>
                  <a:pt x="107" y="359"/>
                </a:lnTo>
                <a:lnTo>
                  <a:pt x="109" y="358"/>
                </a:lnTo>
                <a:lnTo>
                  <a:pt x="110" y="353"/>
                </a:lnTo>
                <a:lnTo>
                  <a:pt x="112" y="353"/>
                </a:lnTo>
                <a:lnTo>
                  <a:pt x="110" y="352"/>
                </a:lnTo>
                <a:lnTo>
                  <a:pt x="109" y="353"/>
                </a:lnTo>
                <a:lnTo>
                  <a:pt x="107" y="356"/>
                </a:lnTo>
                <a:lnTo>
                  <a:pt x="103" y="363"/>
                </a:lnTo>
                <a:close/>
                <a:moveTo>
                  <a:pt x="21" y="181"/>
                </a:moveTo>
                <a:lnTo>
                  <a:pt x="21" y="181"/>
                </a:lnTo>
                <a:lnTo>
                  <a:pt x="19" y="186"/>
                </a:lnTo>
                <a:lnTo>
                  <a:pt x="19" y="189"/>
                </a:lnTo>
                <a:lnTo>
                  <a:pt x="21" y="195"/>
                </a:lnTo>
                <a:lnTo>
                  <a:pt x="21" y="202"/>
                </a:lnTo>
                <a:lnTo>
                  <a:pt x="21" y="181"/>
                </a:lnTo>
                <a:close/>
                <a:moveTo>
                  <a:pt x="57" y="353"/>
                </a:moveTo>
                <a:lnTo>
                  <a:pt x="57" y="353"/>
                </a:lnTo>
                <a:lnTo>
                  <a:pt x="62" y="361"/>
                </a:lnTo>
                <a:lnTo>
                  <a:pt x="62" y="359"/>
                </a:lnTo>
                <a:lnTo>
                  <a:pt x="63" y="358"/>
                </a:lnTo>
                <a:lnTo>
                  <a:pt x="65" y="358"/>
                </a:lnTo>
                <a:lnTo>
                  <a:pt x="66" y="358"/>
                </a:lnTo>
                <a:lnTo>
                  <a:pt x="63" y="352"/>
                </a:lnTo>
                <a:lnTo>
                  <a:pt x="63" y="353"/>
                </a:lnTo>
                <a:lnTo>
                  <a:pt x="63" y="355"/>
                </a:lnTo>
                <a:lnTo>
                  <a:pt x="62" y="356"/>
                </a:lnTo>
                <a:lnTo>
                  <a:pt x="60" y="356"/>
                </a:lnTo>
                <a:lnTo>
                  <a:pt x="58" y="355"/>
                </a:lnTo>
                <a:lnTo>
                  <a:pt x="57" y="353"/>
                </a:lnTo>
                <a:close/>
                <a:moveTo>
                  <a:pt x="207" y="329"/>
                </a:moveTo>
                <a:lnTo>
                  <a:pt x="207" y="329"/>
                </a:lnTo>
                <a:lnTo>
                  <a:pt x="202" y="334"/>
                </a:lnTo>
                <a:lnTo>
                  <a:pt x="204" y="339"/>
                </a:lnTo>
                <a:lnTo>
                  <a:pt x="207" y="336"/>
                </a:lnTo>
                <a:lnTo>
                  <a:pt x="207" y="334"/>
                </a:lnTo>
                <a:lnTo>
                  <a:pt x="207" y="329"/>
                </a:lnTo>
                <a:close/>
                <a:moveTo>
                  <a:pt x="213" y="323"/>
                </a:moveTo>
                <a:lnTo>
                  <a:pt x="213" y="323"/>
                </a:lnTo>
                <a:lnTo>
                  <a:pt x="210" y="326"/>
                </a:lnTo>
                <a:lnTo>
                  <a:pt x="208" y="326"/>
                </a:lnTo>
                <a:lnTo>
                  <a:pt x="210" y="331"/>
                </a:lnTo>
                <a:lnTo>
                  <a:pt x="215" y="325"/>
                </a:lnTo>
                <a:lnTo>
                  <a:pt x="213" y="323"/>
                </a:lnTo>
                <a:close/>
                <a:moveTo>
                  <a:pt x="85" y="331"/>
                </a:moveTo>
                <a:lnTo>
                  <a:pt x="85" y="331"/>
                </a:lnTo>
                <a:lnTo>
                  <a:pt x="88" y="326"/>
                </a:lnTo>
                <a:lnTo>
                  <a:pt x="87" y="323"/>
                </a:lnTo>
                <a:lnTo>
                  <a:pt x="82" y="326"/>
                </a:lnTo>
                <a:lnTo>
                  <a:pt x="85" y="331"/>
                </a:lnTo>
                <a:close/>
                <a:moveTo>
                  <a:pt x="279" y="246"/>
                </a:moveTo>
                <a:lnTo>
                  <a:pt x="279" y="246"/>
                </a:lnTo>
                <a:lnTo>
                  <a:pt x="281" y="243"/>
                </a:lnTo>
                <a:lnTo>
                  <a:pt x="281" y="241"/>
                </a:lnTo>
                <a:lnTo>
                  <a:pt x="279" y="240"/>
                </a:lnTo>
                <a:lnTo>
                  <a:pt x="276" y="236"/>
                </a:lnTo>
                <a:lnTo>
                  <a:pt x="276" y="238"/>
                </a:lnTo>
                <a:lnTo>
                  <a:pt x="276" y="241"/>
                </a:lnTo>
                <a:lnTo>
                  <a:pt x="278" y="243"/>
                </a:lnTo>
                <a:lnTo>
                  <a:pt x="279" y="246"/>
                </a:lnTo>
                <a:close/>
                <a:moveTo>
                  <a:pt x="227" y="123"/>
                </a:moveTo>
                <a:lnTo>
                  <a:pt x="227" y="123"/>
                </a:lnTo>
                <a:lnTo>
                  <a:pt x="229" y="124"/>
                </a:lnTo>
                <a:lnTo>
                  <a:pt x="232" y="124"/>
                </a:lnTo>
                <a:lnTo>
                  <a:pt x="237" y="121"/>
                </a:lnTo>
                <a:lnTo>
                  <a:pt x="235" y="121"/>
                </a:lnTo>
                <a:lnTo>
                  <a:pt x="230" y="121"/>
                </a:lnTo>
                <a:lnTo>
                  <a:pt x="229" y="121"/>
                </a:lnTo>
                <a:lnTo>
                  <a:pt x="227" y="123"/>
                </a:lnTo>
                <a:close/>
                <a:moveTo>
                  <a:pt x="47" y="156"/>
                </a:moveTo>
                <a:lnTo>
                  <a:pt x="47" y="156"/>
                </a:lnTo>
                <a:lnTo>
                  <a:pt x="50" y="153"/>
                </a:lnTo>
                <a:lnTo>
                  <a:pt x="55" y="150"/>
                </a:lnTo>
                <a:lnTo>
                  <a:pt x="58" y="145"/>
                </a:lnTo>
                <a:lnTo>
                  <a:pt x="55" y="146"/>
                </a:lnTo>
                <a:lnTo>
                  <a:pt x="47" y="154"/>
                </a:lnTo>
                <a:lnTo>
                  <a:pt x="47" y="156"/>
                </a:lnTo>
                <a:close/>
                <a:moveTo>
                  <a:pt x="109" y="364"/>
                </a:moveTo>
                <a:lnTo>
                  <a:pt x="109" y="364"/>
                </a:lnTo>
                <a:lnTo>
                  <a:pt x="107" y="364"/>
                </a:lnTo>
                <a:lnTo>
                  <a:pt x="101" y="366"/>
                </a:lnTo>
                <a:lnTo>
                  <a:pt x="99" y="369"/>
                </a:lnTo>
                <a:lnTo>
                  <a:pt x="101" y="369"/>
                </a:lnTo>
                <a:lnTo>
                  <a:pt x="103" y="369"/>
                </a:lnTo>
                <a:lnTo>
                  <a:pt x="107" y="366"/>
                </a:lnTo>
                <a:lnTo>
                  <a:pt x="109" y="364"/>
                </a:lnTo>
                <a:close/>
                <a:moveTo>
                  <a:pt x="271" y="252"/>
                </a:moveTo>
                <a:lnTo>
                  <a:pt x="271" y="252"/>
                </a:lnTo>
                <a:lnTo>
                  <a:pt x="270" y="252"/>
                </a:lnTo>
                <a:lnTo>
                  <a:pt x="268" y="258"/>
                </a:lnTo>
                <a:lnTo>
                  <a:pt x="268" y="260"/>
                </a:lnTo>
                <a:lnTo>
                  <a:pt x="270" y="263"/>
                </a:lnTo>
                <a:lnTo>
                  <a:pt x="271" y="260"/>
                </a:lnTo>
                <a:lnTo>
                  <a:pt x="271" y="257"/>
                </a:lnTo>
                <a:lnTo>
                  <a:pt x="271" y="252"/>
                </a:lnTo>
                <a:close/>
                <a:moveTo>
                  <a:pt x="69" y="146"/>
                </a:moveTo>
                <a:lnTo>
                  <a:pt x="69" y="146"/>
                </a:lnTo>
                <a:lnTo>
                  <a:pt x="62" y="154"/>
                </a:lnTo>
                <a:lnTo>
                  <a:pt x="58" y="158"/>
                </a:lnTo>
                <a:lnTo>
                  <a:pt x="71" y="146"/>
                </a:lnTo>
                <a:lnTo>
                  <a:pt x="69" y="146"/>
                </a:lnTo>
                <a:close/>
                <a:moveTo>
                  <a:pt x="207" y="146"/>
                </a:moveTo>
                <a:lnTo>
                  <a:pt x="207" y="146"/>
                </a:lnTo>
                <a:lnTo>
                  <a:pt x="211" y="148"/>
                </a:lnTo>
                <a:lnTo>
                  <a:pt x="211" y="143"/>
                </a:lnTo>
                <a:lnTo>
                  <a:pt x="207" y="143"/>
                </a:lnTo>
                <a:lnTo>
                  <a:pt x="207" y="146"/>
                </a:lnTo>
                <a:close/>
                <a:moveTo>
                  <a:pt x="303" y="206"/>
                </a:moveTo>
                <a:lnTo>
                  <a:pt x="303" y="206"/>
                </a:lnTo>
                <a:lnTo>
                  <a:pt x="301" y="199"/>
                </a:lnTo>
                <a:lnTo>
                  <a:pt x="298" y="200"/>
                </a:lnTo>
                <a:lnTo>
                  <a:pt x="301" y="206"/>
                </a:lnTo>
                <a:lnTo>
                  <a:pt x="303" y="206"/>
                </a:lnTo>
                <a:close/>
                <a:moveTo>
                  <a:pt x="249" y="284"/>
                </a:moveTo>
                <a:lnTo>
                  <a:pt x="249" y="284"/>
                </a:lnTo>
                <a:lnTo>
                  <a:pt x="256" y="281"/>
                </a:lnTo>
                <a:lnTo>
                  <a:pt x="254" y="277"/>
                </a:lnTo>
                <a:lnTo>
                  <a:pt x="252" y="274"/>
                </a:lnTo>
                <a:lnTo>
                  <a:pt x="252" y="276"/>
                </a:lnTo>
                <a:lnTo>
                  <a:pt x="251" y="281"/>
                </a:lnTo>
                <a:lnTo>
                  <a:pt x="249" y="284"/>
                </a:lnTo>
                <a:close/>
                <a:moveTo>
                  <a:pt x="39" y="224"/>
                </a:moveTo>
                <a:lnTo>
                  <a:pt x="39" y="224"/>
                </a:lnTo>
                <a:lnTo>
                  <a:pt x="39" y="230"/>
                </a:lnTo>
                <a:lnTo>
                  <a:pt x="41" y="235"/>
                </a:lnTo>
                <a:lnTo>
                  <a:pt x="43" y="235"/>
                </a:lnTo>
                <a:lnTo>
                  <a:pt x="43" y="229"/>
                </a:lnTo>
                <a:lnTo>
                  <a:pt x="41" y="227"/>
                </a:lnTo>
                <a:lnTo>
                  <a:pt x="39" y="224"/>
                </a:lnTo>
                <a:close/>
                <a:moveTo>
                  <a:pt x="112" y="416"/>
                </a:moveTo>
                <a:lnTo>
                  <a:pt x="112" y="416"/>
                </a:lnTo>
                <a:lnTo>
                  <a:pt x="115" y="408"/>
                </a:lnTo>
                <a:lnTo>
                  <a:pt x="110" y="407"/>
                </a:lnTo>
                <a:lnTo>
                  <a:pt x="112" y="416"/>
                </a:lnTo>
                <a:close/>
                <a:moveTo>
                  <a:pt x="123" y="411"/>
                </a:moveTo>
                <a:lnTo>
                  <a:pt x="123" y="411"/>
                </a:lnTo>
                <a:lnTo>
                  <a:pt x="121" y="413"/>
                </a:lnTo>
                <a:lnTo>
                  <a:pt x="120" y="415"/>
                </a:lnTo>
                <a:lnTo>
                  <a:pt x="118" y="423"/>
                </a:lnTo>
                <a:lnTo>
                  <a:pt x="118" y="424"/>
                </a:lnTo>
                <a:lnTo>
                  <a:pt x="123" y="411"/>
                </a:lnTo>
                <a:close/>
                <a:moveTo>
                  <a:pt x="226" y="134"/>
                </a:moveTo>
                <a:lnTo>
                  <a:pt x="226" y="134"/>
                </a:lnTo>
                <a:lnTo>
                  <a:pt x="222" y="135"/>
                </a:lnTo>
                <a:lnTo>
                  <a:pt x="221" y="140"/>
                </a:lnTo>
                <a:lnTo>
                  <a:pt x="226" y="140"/>
                </a:lnTo>
                <a:lnTo>
                  <a:pt x="226" y="134"/>
                </a:lnTo>
                <a:close/>
                <a:moveTo>
                  <a:pt x="191" y="296"/>
                </a:moveTo>
                <a:lnTo>
                  <a:pt x="191" y="296"/>
                </a:lnTo>
                <a:lnTo>
                  <a:pt x="192" y="288"/>
                </a:lnTo>
                <a:lnTo>
                  <a:pt x="191" y="281"/>
                </a:lnTo>
                <a:lnTo>
                  <a:pt x="191" y="276"/>
                </a:lnTo>
                <a:lnTo>
                  <a:pt x="191" y="296"/>
                </a:lnTo>
                <a:close/>
                <a:moveTo>
                  <a:pt x="62" y="150"/>
                </a:moveTo>
                <a:lnTo>
                  <a:pt x="62" y="150"/>
                </a:lnTo>
                <a:lnTo>
                  <a:pt x="57" y="153"/>
                </a:lnTo>
                <a:lnTo>
                  <a:pt x="50" y="164"/>
                </a:lnTo>
                <a:lnTo>
                  <a:pt x="54" y="162"/>
                </a:lnTo>
                <a:lnTo>
                  <a:pt x="54" y="159"/>
                </a:lnTo>
                <a:lnTo>
                  <a:pt x="55" y="158"/>
                </a:lnTo>
                <a:lnTo>
                  <a:pt x="60" y="151"/>
                </a:lnTo>
                <a:lnTo>
                  <a:pt x="62" y="150"/>
                </a:lnTo>
                <a:close/>
                <a:moveTo>
                  <a:pt x="109" y="128"/>
                </a:moveTo>
                <a:lnTo>
                  <a:pt x="109" y="128"/>
                </a:lnTo>
                <a:lnTo>
                  <a:pt x="109" y="137"/>
                </a:lnTo>
                <a:lnTo>
                  <a:pt x="110" y="140"/>
                </a:lnTo>
                <a:lnTo>
                  <a:pt x="110" y="126"/>
                </a:lnTo>
                <a:lnTo>
                  <a:pt x="109" y="128"/>
                </a:lnTo>
                <a:close/>
                <a:moveTo>
                  <a:pt x="17" y="203"/>
                </a:moveTo>
                <a:lnTo>
                  <a:pt x="17" y="203"/>
                </a:lnTo>
                <a:lnTo>
                  <a:pt x="17" y="217"/>
                </a:lnTo>
                <a:lnTo>
                  <a:pt x="19" y="216"/>
                </a:lnTo>
                <a:lnTo>
                  <a:pt x="17" y="203"/>
                </a:lnTo>
                <a:close/>
                <a:moveTo>
                  <a:pt x="74" y="74"/>
                </a:moveTo>
                <a:lnTo>
                  <a:pt x="74" y="74"/>
                </a:lnTo>
                <a:lnTo>
                  <a:pt x="77" y="71"/>
                </a:lnTo>
                <a:lnTo>
                  <a:pt x="77" y="69"/>
                </a:lnTo>
                <a:lnTo>
                  <a:pt x="77" y="68"/>
                </a:lnTo>
                <a:lnTo>
                  <a:pt x="82" y="63"/>
                </a:lnTo>
                <a:lnTo>
                  <a:pt x="84" y="63"/>
                </a:lnTo>
                <a:lnTo>
                  <a:pt x="77" y="66"/>
                </a:lnTo>
                <a:lnTo>
                  <a:pt x="76" y="68"/>
                </a:lnTo>
                <a:lnTo>
                  <a:pt x="76" y="69"/>
                </a:lnTo>
                <a:lnTo>
                  <a:pt x="74" y="71"/>
                </a:lnTo>
                <a:lnTo>
                  <a:pt x="74" y="74"/>
                </a:lnTo>
                <a:close/>
                <a:moveTo>
                  <a:pt x="88" y="341"/>
                </a:moveTo>
                <a:lnTo>
                  <a:pt x="88" y="341"/>
                </a:lnTo>
                <a:lnTo>
                  <a:pt x="85" y="336"/>
                </a:lnTo>
                <a:lnTo>
                  <a:pt x="82" y="339"/>
                </a:lnTo>
                <a:lnTo>
                  <a:pt x="85" y="341"/>
                </a:lnTo>
                <a:lnTo>
                  <a:pt x="87" y="342"/>
                </a:lnTo>
                <a:lnTo>
                  <a:pt x="88" y="341"/>
                </a:lnTo>
                <a:close/>
                <a:moveTo>
                  <a:pt x="286" y="217"/>
                </a:moveTo>
                <a:lnTo>
                  <a:pt x="286" y="217"/>
                </a:lnTo>
                <a:lnTo>
                  <a:pt x="284" y="221"/>
                </a:lnTo>
                <a:lnTo>
                  <a:pt x="284" y="225"/>
                </a:lnTo>
                <a:lnTo>
                  <a:pt x="287" y="222"/>
                </a:lnTo>
                <a:lnTo>
                  <a:pt x="286" y="217"/>
                </a:lnTo>
                <a:close/>
                <a:moveTo>
                  <a:pt x="107" y="102"/>
                </a:moveTo>
                <a:lnTo>
                  <a:pt x="107" y="102"/>
                </a:lnTo>
                <a:lnTo>
                  <a:pt x="106" y="102"/>
                </a:lnTo>
                <a:lnTo>
                  <a:pt x="106" y="107"/>
                </a:lnTo>
                <a:lnTo>
                  <a:pt x="106" y="112"/>
                </a:lnTo>
                <a:lnTo>
                  <a:pt x="106" y="117"/>
                </a:lnTo>
                <a:lnTo>
                  <a:pt x="106" y="121"/>
                </a:lnTo>
                <a:lnTo>
                  <a:pt x="106" y="120"/>
                </a:lnTo>
                <a:lnTo>
                  <a:pt x="107" y="104"/>
                </a:lnTo>
                <a:lnTo>
                  <a:pt x="107" y="102"/>
                </a:lnTo>
                <a:close/>
                <a:moveTo>
                  <a:pt x="87" y="333"/>
                </a:moveTo>
                <a:lnTo>
                  <a:pt x="87" y="333"/>
                </a:lnTo>
                <a:lnTo>
                  <a:pt x="92" y="339"/>
                </a:lnTo>
                <a:lnTo>
                  <a:pt x="92" y="337"/>
                </a:lnTo>
                <a:lnTo>
                  <a:pt x="92" y="336"/>
                </a:lnTo>
                <a:lnTo>
                  <a:pt x="90" y="331"/>
                </a:lnTo>
                <a:lnTo>
                  <a:pt x="90" y="329"/>
                </a:lnTo>
                <a:lnTo>
                  <a:pt x="87" y="333"/>
                </a:lnTo>
                <a:close/>
                <a:moveTo>
                  <a:pt x="95" y="246"/>
                </a:moveTo>
                <a:lnTo>
                  <a:pt x="95" y="246"/>
                </a:lnTo>
                <a:lnTo>
                  <a:pt x="84" y="247"/>
                </a:lnTo>
                <a:lnTo>
                  <a:pt x="85" y="249"/>
                </a:lnTo>
                <a:lnTo>
                  <a:pt x="95" y="247"/>
                </a:lnTo>
                <a:lnTo>
                  <a:pt x="95" y="246"/>
                </a:lnTo>
                <a:close/>
                <a:moveTo>
                  <a:pt x="90" y="98"/>
                </a:moveTo>
                <a:lnTo>
                  <a:pt x="90" y="98"/>
                </a:lnTo>
                <a:lnTo>
                  <a:pt x="88" y="93"/>
                </a:lnTo>
                <a:lnTo>
                  <a:pt x="85" y="96"/>
                </a:lnTo>
                <a:lnTo>
                  <a:pt x="85" y="98"/>
                </a:lnTo>
                <a:lnTo>
                  <a:pt x="85" y="99"/>
                </a:lnTo>
                <a:lnTo>
                  <a:pt x="90" y="98"/>
                </a:lnTo>
                <a:close/>
                <a:moveTo>
                  <a:pt x="215" y="317"/>
                </a:moveTo>
                <a:lnTo>
                  <a:pt x="215" y="317"/>
                </a:lnTo>
                <a:lnTo>
                  <a:pt x="219" y="312"/>
                </a:lnTo>
                <a:lnTo>
                  <a:pt x="219" y="309"/>
                </a:lnTo>
                <a:lnTo>
                  <a:pt x="213" y="315"/>
                </a:lnTo>
                <a:lnTo>
                  <a:pt x="215" y="317"/>
                </a:lnTo>
                <a:close/>
                <a:moveTo>
                  <a:pt x="238" y="287"/>
                </a:moveTo>
                <a:lnTo>
                  <a:pt x="238" y="287"/>
                </a:lnTo>
                <a:lnTo>
                  <a:pt x="238" y="288"/>
                </a:lnTo>
                <a:lnTo>
                  <a:pt x="238" y="293"/>
                </a:lnTo>
                <a:lnTo>
                  <a:pt x="238" y="295"/>
                </a:lnTo>
                <a:lnTo>
                  <a:pt x="241" y="292"/>
                </a:lnTo>
                <a:lnTo>
                  <a:pt x="238" y="287"/>
                </a:lnTo>
                <a:close/>
                <a:moveTo>
                  <a:pt x="69" y="252"/>
                </a:moveTo>
                <a:lnTo>
                  <a:pt x="69" y="252"/>
                </a:lnTo>
                <a:lnTo>
                  <a:pt x="79" y="251"/>
                </a:lnTo>
                <a:lnTo>
                  <a:pt x="79" y="249"/>
                </a:lnTo>
                <a:lnTo>
                  <a:pt x="69" y="251"/>
                </a:lnTo>
                <a:lnTo>
                  <a:pt x="69" y="252"/>
                </a:lnTo>
                <a:close/>
                <a:moveTo>
                  <a:pt x="174" y="325"/>
                </a:moveTo>
                <a:lnTo>
                  <a:pt x="174" y="325"/>
                </a:lnTo>
                <a:lnTo>
                  <a:pt x="172" y="325"/>
                </a:lnTo>
                <a:lnTo>
                  <a:pt x="166" y="328"/>
                </a:lnTo>
                <a:lnTo>
                  <a:pt x="166" y="329"/>
                </a:lnTo>
                <a:lnTo>
                  <a:pt x="167" y="333"/>
                </a:lnTo>
                <a:lnTo>
                  <a:pt x="174" y="325"/>
                </a:lnTo>
                <a:close/>
                <a:moveTo>
                  <a:pt x="194" y="325"/>
                </a:moveTo>
                <a:lnTo>
                  <a:pt x="194" y="325"/>
                </a:lnTo>
                <a:lnTo>
                  <a:pt x="194" y="326"/>
                </a:lnTo>
                <a:lnTo>
                  <a:pt x="194" y="334"/>
                </a:lnTo>
                <a:lnTo>
                  <a:pt x="197" y="331"/>
                </a:lnTo>
                <a:lnTo>
                  <a:pt x="194" y="325"/>
                </a:lnTo>
                <a:close/>
                <a:moveTo>
                  <a:pt x="60" y="265"/>
                </a:moveTo>
                <a:lnTo>
                  <a:pt x="60" y="265"/>
                </a:lnTo>
                <a:lnTo>
                  <a:pt x="60" y="263"/>
                </a:lnTo>
                <a:lnTo>
                  <a:pt x="58" y="268"/>
                </a:lnTo>
                <a:lnTo>
                  <a:pt x="58" y="270"/>
                </a:lnTo>
                <a:lnTo>
                  <a:pt x="58" y="274"/>
                </a:lnTo>
                <a:lnTo>
                  <a:pt x="60" y="274"/>
                </a:lnTo>
                <a:lnTo>
                  <a:pt x="60" y="270"/>
                </a:lnTo>
                <a:lnTo>
                  <a:pt x="60" y="265"/>
                </a:lnTo>
                <a:close/>
                <a:moveTo>
                  <a:pt x="90" y="101"/>
                </a:moveTo>
                <a:lnTo>
                  <a:pt x="90" y="101"/>
                </a:lnTo>
                <a:lnTo>
                  <a:pt x="85" y="102"/>
                </a:lnTo>
                <a:lnTo>
                  <a:pt x="84" y="102"/>
                </a:lnTo>
                <a:lnTo>
                  <a:pt x="84" y="105"/>
                </a:lnTo>
                <a:lnTo>
                  <a:pt x="90" y="101"/>
                </a:lnTo>
                <a:close/>
                <a:moveTo>
                  <a:pt x="115" y="423"/>
                </a:moveTo>
                <a:lnTo>
                  <a:pt x="115" y="423"/>
                </a:lnTo>
                <a:lnTo>
                  <a:pt x="117" y="416"/>
                </a:lnTo>
                <a:lnTo>
                  <a:pt x="115" y="418"/>
                </a:lnTo>
                <a:lnTo>
                  <a:pt x="115" y="419"/>
                </a:lnTo>
                <a:lnTo>
                  <a:pt x="114" y="421"/>
                </a:lnTo>
                <a:lnTo>
                  <a:pt x="112" y="421"/>
                </a:lnTo>
                <a:lnTo>
                  <a:pt x="112" y="423"/>
                </a:lnTo>
                <a:lnTo>
                  <a:pt x="115" y="423"/>
                </a:lnTo>
                <a:close/>
                <a:moveTo>
                  <a:pt x="213" y="277"/>
                </a:moveTo>
                <a:lnTo>
                  <a:pt x="213" y="277"/>
                </a:lnTo>
                <a:lnTo>
                  <a:pt x="213" y="281"/>
                </a:lnTo>
                <a:lnTo>
                  <a:pt x="215" y="282"/>
                </a:lnTo>
                <a:lnTo>
                  <a:pt x="213" y="284"/>
                </a:lnTo>
                <a:lnTo>
                  <a:pt x="213" y="285"/>
                </a:lnTo>
                <a:lnTo>
                  <a:pt x="213" y="287"/>
                </a:lnTo>
                <a:lnTo>
                  <a:pt x="213" y="288"/>
                </a:lnTo>
                <a:lnTo>
                  <a:pt x="216" y="287"/>
                </a:lnTo>
                <a:lnTo>
                  <a:pt x="216" y="285"/>
                </a:lnTo>
                <a:lnTo>
                  <a:pt x="213" y="277"/>
                </a:lnTo>
                <a:close/>
                <a:moveTo>
                  <a:pt x="210" y="336"/>
                </a:moveTo>
                <a:lnTo>
                  <a:pt x="210" y="336"/>
                </a:lnTo>
                <a:lnTo>
                  <a:pt x="218" y="329"/>
                </a:lnTo>
                <a:lnTo>
                  <a:pt x="216" y="328"/>
                </a:lnTo>
                <a:lnTo>
                  <a:pt x="210" y="336"/>
                </a:lnTo>
                <a:close/>
                <a:moveTo>
                  <a:pt x="92" y="299"/>
                </a:moveTo>
                <a:lnTo>
                  <a:pt x="92" y="299"/>
                </a:lnTo>
                <a:lnTo>
                  <a:pt x="85" y="304"/>
                </a:lnTo>
                <a:lnTo>
                  <a:pt x="87" y="307"/>
                </a:lnTo>
                <a:lnTo>
                  <a:pt x="90" y="303"/>
                </a:lnTo>
                <a:lnTo>
                  <a:pt x="92" y="299"/>
                </a:lnTo>
                <a:close/>
                <a:moveTo>
                  <a:pt x="219" y="315"/>
                </a:moveTo>
                <a:lnTo>
                  <a:pt x="219" y="315"/>
                </a:lnTo>
                <a:lnTo>
                  <a:pt x="215" y="320"/>
                </a:lnTo>
                <a:lnTo>
                  <a:pt x="216" y="323"/>
                </a:lnTo>
                <a:lnTo>
                  <a:pt x="219" y="320"/>
                </a:lnTo>
                <a:lnTo>
                  <a:pt x="219" y="318"/>
                </a:lnTo>
                <a:lnTo>
                  <a:pt x="219" y="315"/>
                </a:lnTo>
                <a:close/>
                <a:moveTo>
                  <a:pt x="215" y="150"/>
                </a:moveTo>
                <a:lnTo>
                  <a:pt x="215" y="150"/>
                </a:lnTo>
                <a:lnTo>
                  <a:pt x="218" y="143"/>
                </a:lnTo>
                <a:lnTo>
                  <a:pt x="215" y="143"/>
                </a:lnTo>
                <a:lnTo>
                  <a:pt x="215" y="150"/>
                </a:lnTo>
                <a:close/>
                <a:moveTo>
                  <a:pt x="164" y="339"/>
                </a:moveTo>
                <a:lnTo>
                  <a:pt x="164" y="339"/>
                </a:lnTo>
                <a:lnTo>
                  <a:pt x="162" y="334"/>
                </a:lnTo>
                <a:lnTo>
                  <a:pt x="158" y="339"/>
                </a:lnTo>
                <a:lnTo>
                  <a:pt x="158" y="341"/>
                </a:lnTo>
                <a:lnTo>
                  <a:pt x="164" y="339"/>
                </a:lnTo>
                <a:close/>
                <a:moveTo>
                  <a:pt x="95" y="257"/>
                </a:moveTo>
                <a:lnTo>
                  <a:pt x="95" y="257"/>
                </a:lnTo>
                <a:lnTo>
                  <a:pt x="87" y="257"/>
                </a:lnTo>
                <a:lnTo>
                  <a:pt x="87" y="260"/>
                </a:lnTo>
                <a:lnTo>
                  <a:pt x="95" y="257"/>
                </a:lnTo>
                <a:close/>
                <a:moveTo>
                  <a:pt x="229" y="98"/>
                </a:moveTo>
                <a:lnTo>
                  <a:pt x="229" y="98"/>
                </a:lnTo>
                <a:lnTo>
                  <a:pt x="229" y="104"/>
                </a:lnTo>
                <a:lnTo>
                  <a:pt x="233" y="98"/>
                </a:lnTo>
                <a:lnTo>
                  <a:pt x="229" y="98"/>
                </a:lnTo>
                <a:close/>
                <a:moveTo>
                  <a:pt x="110" y="322"/>
                </a:moveTo>
                <a:lnTo>
                  <a:pt x="110" y="322"/>
                </a:lnTo>
                <a:lnTo>
                  <a:pt x="104" y="323"/>
                </a:lnTo>
                <a:lnTo>
                  <a:pt x="112" y="326"/>
                </a:lnTo>
                <a:lnTo>
                  <a:pt x="110" y="322"/>
                </a:lnTo>
                <a:close/>
                <a:moveTo>
                  <a:pt x="69" y="164"/>
                </a:moveTo>
                <a:lnTo>
                  <a:pt x="69" y="164"/>
                </a:lnTo>
                <a:lnTo>
                  <a:pt x="77" y="162"/>
                </a:lnTo>
                <a:lnTo>
                  <a:pt x="80" y="162"/>
                </a:lnTo>
                <a:lnTo>
                  <a:pt x="82" y="164"/>
                </a:lnTo>
                <a:lnTo>
                  <a:pt x="82" y="161"/>
                </a:lnTo>
                <a:lnTo>
                  <a:pt x="69" y="164"/>
                </a:lnTo>
                <a:close/>
                <a:moveTo>
                  <a:pt x="222" y="287"/>
                </a:moveTo>
                <a:lnTo>
                  <a:pt x="222" y="287"/>
                </a:lnTo>
                <a:lnTo>
                  <a:pt x="221" y="287"/>
                </a:lnTo>
                <a:lnTo>
                  <a:pt x="221" y="288"/>
                </a:lnTo>
                <a:lnTo>
                  <a:pt x="219" y="290"/>
                </a:lnTo>
                <a:lnTo>
                  <a:pt x="221" y="293"/>
                </a:lnTo>
                <a:lnTo>
                  <a:pt x="222" y="292"/>
                </a:lnTo>
                <a:lnTo>
                  <a:pt x="224" y="292"/>
                </a:lnTo>
                <a:lnTo>
                  <a:pt x="222" y="287"/>
                </a:lnTo>
                <a:close/>
                <a:moveTo>
                  <a:pt x="227" y="307"/>
                </a:moveTo>
                <a:lnTo>
                  <a:pt x="227" y="307"/>
                </a:lnTo>
                <a:lnTo>
                  <a:pt x="227" y="309"/>
                </a:lnTo>
                <a:lnTo>
                  <a:pt x="224" y="312"/>
                </a:lnTo>
                <a:lnTo>
                  <a:pt x="222" y="314"/>
                </a:lnTo>
                <a:lnTo>
                  <a:pt x="222" y="315"/>
                </a:lnTo>
                <a:lnTo>
                  <a:pt x="229" y="309"/>
                </a:lnTo>
                <a:lnTo>
                  <a:pt x="227" y="307"/>
                </a:lnTo>
                <a:close/>
                <a:moveTo>
                  <a:pt x="224" y="121"/>
                </a:moveTo>
                <a:lnTo>
                  <a:pt x="224" y="121"/>
                </a:lnTo>
                <a:lnTo>
                  <a:pt x="218" y="121"/>
                </a:lnTo>
                <a:lnTo>
                  <a:pt x="216" y="123"/>
                </a:lnTo>
                <a:lnTo>
                  <a:pt x="219" y="123"/>
                </a:lnTo>
                <a:lnTo>
                  <a:pt x="222" y="123"/>
                </a:lnTo>
                <a:lnTo>
                  <a:pt x="224" y="121"/>
                </a:lnTo>
                <a:close/>
                <a:moveTo>
                  <a:pt x="60" y="134"/>
                </a:moveTo>
                <a:lnTo>
                  <a:pt x="60" y="134"/>
                </a:lnTo>
                <a:lnTo>
                  <a:pt x="65" y="124"/>
                </a:lnTo>
                <a:lnTo>
                  <a:pt x="63" y="124"/>
                </a:lnTo>
                <a:lnTo>
                  <a:pt x="60" y="134"/>
                </a:lnTo>
                <a:close/>
                <a:moveTo>
                  <a:pt x="256" y="262"/>
                </a:moveTo>
                <a:lnTo>
                  <a:pt x="256" y="262"/>
                </a:lnTo>
                <a:lnTo>
                  <a:pt x="254" y="265"/>
                </a:lnTo>
                <a:lnTo>
                  <a:pt x="254" y="268"/>
                </a:lnTo>
                <a:lnTo>
                  <a:pt x="256" y="271"/>
                </a:lnTo>
                <a:lnTo>
                  <a:pt x="256" y="274"/>
                </a:lnTo>
                <a:lnTo>
                  <a:pt x="256" y="262"/>
                </a:lnTo>
                <a:close/>
                <a:moveTo>
                  <a:pt x="118" y="314"/>
                </a:moveTo>
                <a:lnTo>
                  <a:pt x="118" y="314"/>
                </a:lnTo>
                <a:lnTo>
                  <a:pt x="115" y="311"/>
                </a:lnTo>
                <a:lnTo>
                  <a:pt x="114" y="311"/>
                </a:lnTo>
                <a:lnTo>
                  <a:pt x="115" y="315"/>
                </a:lnTo>
                <a:lnTo>
                  <a:pt x="118" y="314"/>
                </a:lnTo>
                <a:close/>
                <a:moveTo>
                  <a:pt x="252" y="115"/>
                </a:moveTo>
                <a:lnTo>
                  <a:pt x="252" y="115"/>
                </a:lnTo>
                <a:lnTo>
                  <a:pt x="251" y="115"/>
                </a:lnTo>
                <a:lnTo>
                  <a:pt x="249" y="115"/>
                </a:lnTo>
                <a:lnTo>
                  <a:pt x="246" y="118"/>
                </a:lnTo>
                <a:lnTo>
                  <a:pt x="249" y="118"/>
                </a:lnTo>
                <a:lnTo>
                  <a:pt x="251" y="118"/>
                </a:lnTo>
                <a:lnTo>
                  <a:pt x="252" y="117"/>
                </a:lnTo>
                <a:lnTo>
                  <a:pt x="252" y="115"/>
                </a:lnTo>
                <a:close/>
                <a:moveTo>
                  <a:pt x="121" y="353"/>
                </a:moveTo>
                <a:lnTo>
                  <a:pt x="121" y="353"/>
                </a:lnTo>
                <a:lnTo>
                  <a:pt x="118" y="353"/>
                </a:lnTo>
                <a:lnTo>
                  <a:pt x="118" y="355"/>
                </a:lnTo>
                <a:lnTo>
                  <a:pt x="112" y="359"/>
                </a:lnTo>
                <a:lnTo>
                  <a:pt x="114" y="359"/>
                </a:lnTo>
                <a:lnTo>
                  <a:pt x="120" y="355"/>
                </a:lnTo>
                <a:lnTo>
                  <a:pt x="121" y="353"/>
                </a:lnTo>
                <a:close/>
                <a:moveTo>
                  <a:pt x="205" y="154"/>
                </a:moveTo>
                <a:lnTo>
                  <a:pt x="205" y="154"/>
                </a:lnTo>
                <a:lnTo>
                  <a:pt x="211" y="153"/>
                </a:lnTo>
                <a:lnTo>
                  <a:pt x="211" y="151"/>
                </a:lnTo>
                <a:lnTo>
                  <a:pt x="207" y="150"/>
                </a:lnTo>
                <a:lnTo>
                  <a:pt x="205" y="154"/>
                </a:lnTo>
                <a:close/>
                <a:moveTo>
                  <a:pt x="295" y="109"/>
                </a:moveTo>
                <a:lnTo>
                  <a:pt x="295" y="109"/>
                </a:lnTo>
                <a:lnTo>
                  <a:pt x="295" y="101"/>
                </a:lnTo>
                <a:lnTo>
                  <a:pt x="292" y="104"/>
                </a:lnTo>
                <a:lnTo>
                  <a:pt x="295" y="109"/>
                </a:lnTo>
                <a:close/>
                <a:moveTo>
                  <a:pt x="92" y="137"/>
                </a:moveTo>
                <a:lnTo>
                  <a:pt x="92" y="137"/>
                </a:lnTo>
                <a:lnTo>
                  <a:pt x="90" y="139"/>
                </a:lnTo>
                <a:lnTo>
                  <a:pt x="90" y="140"/>
                </a:lnTo>
                <a:lnTo>
                  <a:pt x="88" y="145"/>
                </a:lnTo>
                <a:lnTo>
                  <a:pt x="88" y="148"/>
                </a:lnTo>
                <a:lnTo>
                  <a:pt x="92" y="137"/>
                </a:lnTo>
                <a:close/>
                <a:moveTo>
                  <a:pt x="101" y="322"/>
                </a:moveTo>
                <a:lnTo>
                  <a:pt x="101" y="322"/>
                </a:lnTo>
                <a:lnTo>
                  <a:pt x="99" y="317"/>
                </a:lnTo>
                <a:lnTo>
                  <a:pt x="96" y="322"/>
                </a:lnTo>
                <a:lnTo>
                  <a:pt x="98" y="323"/>
                </a:lnTo>
                <a:lnTo>
                  <a:pt x="98" y="322"/>
                </a:lnTo>
                <a:lnTo>
                  <a:pt x="101" y="322"/>
                </a:lnTo>
                <a:close/>
                <a:moveTo>
                  <a:pt x="207" y="282"/>
                </a:moveTo>
                <a:lnTo>
                  <a:pt x="207" y="282"/>
                </a:lnTo>
                <a:lnTo>
                  <a:pt x="204" y="279"/>
                </a:lnTo>
                <a:lnTo>
                  <a:pt x="204" y="287"/>
                </a:lnTo>
                <a:lnTo>
                  <a:pt x="207" y="282"/>
                </a:lnTo>
                <a:close/>
                <a:moveTo>
                  <a:pt x="39" y="270"/>
                </a:moveTo>
                <a:lnTo>
                  <a:pt x="39" y="270"/>
                </a:lnTo>
                <a:lnTo>
                  <a:pt x="41" y="266"/>
                </a:lnTo>
                <a:lnTo>
                  <a:pt x="39" y="262"/>
                </a:lnTo>
                <a:lnTo>
                  <a:pt x="39" y="265"/>
                </a:lnTo>
                <a:lnTo>
                  <a:pt x="39" y="270"/>
                </a:lnTo>
                <a:close/>
                <a:moveTo>
                  <a:pt x="256" y="87"/>
                </a:moveTo>
                <a:lnTo>
                  <a:pt x="256" y="87"/>
                </a:lnTo>
                <a:lnTo>
                  <a:pt x="251" y="91"/>
                </a:lnTo>
                <a:lnTo>
                  <a:pt x="254" y="93"/>
                </a:lnTo>
                <a:lnTo>
                  <a:pt x="256" y="87"/>
                </a:lnTo>
                <a:close/>
                <a:moveTo>
                  <a:pt x="65" y="312"/>
                </a:moveTo>
                <a:lnTo>
                  <a:pt x="65" y="312"/>
                </a:lnTo>
                <a:lnTo>
                  <a:pt x="66" y="311"/>
                </a:lnTo>
                <a:lnTo>
                  <a:pt x="63" y="304"/>
                </a:lnTo>
                <a:lnTo>
                  <a:pt x="62" y="303"/>
                </a:lnTo>
                <a:lnTo>
                  <a:pt x="63" y="307"/>
                </a:lnTo>
                <a:lnTo>
                  <a:pt x="65" y="312"/>
                </a:lnTo>
                <a:close/>
                <a:moveTo>
                  <a:pt x="317" y="134"/>
                </a:moveTo>
                <a:lnTo>
                  <a:pt x="317" y="134"/>
                </a:lnTo>
                <a:lnTo>
                  <a:pt x="317" y="142"/>
                </a:lnTo>
                <a:lnTo>
                  <a:pt x="320" y="139"/>
                </a:lnTo>
                <a:lnTo>
                  <a:pt x="317" y="134"/>
                </a:lnTo>
                <a:close/>
                <a:moveTo>
                  <a:pt x="233" y="299"/>
                </a:moveTo>
                <a:lnTo>
                  <a:pt x="233" y="299"/>
                </a:lnTo>
                <a:lnTo>
                  <a:pt x="235" y="298"/>
                </a:lnTo>
                <a:lnTo>
                  <a:pt x="235" y="296"/>
                </a:lnTo>
                <a:lnTo>
                  <a:pt x="235" y="293"/>
                </a:lnTo>
                <a:lnTo>
                  <a:pt x="235" y="292"/>
                </a:lnTo>
                <a:lnTo>
                  <a:pt x="232" y="293"/>
                </a:lnTo>
                <a:lnTo>
                  <a:pt x="232" y="295"/>
                </a:lnTo>
                <a:lnTo>
                  <a:pt x="233" y="299"/>
                </a:lnTo>
                <a:close/>
                <a:moveTo>
                  <a:pt x="80" y="344"/>
                </a:moveTo>
                <a:lnTo>
                  <a:pt x="80" y="344"/>
                </a:lnTo>
                <a:lnTo>
                  <a:pt x="76" y="350"/>
                </a:lnTo>
                <a:lnTo>
                  <a:pt x="82" y="347"/>
                </a:lnTo>
                <a:lnTo>
                  <a:pt x="80" y="344"/>
                </a:lnTo>
                <a:close/>
                <a:moveTo>
                  <a:pt x="46" y="254"/>
                </a:moveTo>
                <a:lnTo>
                  <a:pt x="46" y="254"/>
                </a:lnTo>
                <a:lnTo>
                  <a:pt x="46" y="243"/>
                </a:lnTo>
                <a:lnTo>
                  <a:pt x="44" y="246"/>
                </a:lnTo>
                <a:lnTo>
                  <a:pt x="44" y="247"/>
                </a:lnTo>
                <a:lnTo>
                  <a:pt x="46" y="252"/>
                </a:lnTo>
                <a:lnTo>
                  <a:pt x="46" y="254"/>
                </a:lnTo>
                <a:close/>
                <a:moveTo>
                  <a:pt x="73" y="331"/>
                </a:moveTo>
                <a:lnTo>
                  <a:pt x="73" y="331"/>
                </a:lnTo>
                <a:lnTo>
                  <a:pt x="79" y="326"/>
                </a:lnTo>
                <a:lnTo>
                  <a:pt x="77" y="323"/>
                </a:lnTo>
                <a:lnTo>
                  <a:pt x="73" y="329"/>
                </a:lnTo>
                <a:lnTo>
                  <a:pt x="73" y="331"/>
                </a:lnTo>
                <a:close/>
                <a:moveTo>
                  <a:pt x="99" y="377"/>
                </a:moveTo>
                <a:lnTo>
                  <a:pt x="99" y="377"/>
                </a:lnTo>
                <a:lnTo>
                  <a:pt x="98" y="378"/>
                </a:lnTo>
                <a:lnTo>
                  <a:pt x="98" y="383"/>
                </a:lnTo>
                <a:lnTo>
                  <a:pt x="101" y="382"/>
                </a:lnTo>
                <a:lnTo>
                  <a:pt x="99" y="377"/>
                </a:lnTo>
                <a:close/>
                <a:moveTo>
                  <a:pt x="281" y="216"/>
                </a:moveTo>
                <a:lnTo>
                  <a:pt x="281" y="216"/>
                </a:lnTo>
                <a:lnTo>
                  <a:pt x="278" y="227"/>
                </a:lnTo>
                <a:lnTo>
                  <a:pt x="281" y="221"/>
                </a:lnTo>
                <a:lnTo>
                  <a:pt x="281" y="216"/>
                </a:lnTo>
                <a:close/>
                <a:moveTo>
                  <a:pt x="289" y="214"/>
                </a:moveTo>
                <a:lnTo>
                  <a:pt x="289" y="214"/>
                </a:lnTo>
                <a:lnTo>
                  <a:pt x="290" y="219"/>
                </a:lnTo>
                <a:lnTo>
                  <a:pt x="292" y="214"/>
                </a:lnTo>
                <a:lnTo>
                  <a:pt x="289" y="214"/>
                </a:lnTo>
                <a:close/>
                <a:moveTo>
                  <a:pt x="175" y="355"/>
                </a:moveTo>
                <a:lnTo>
                  <a:pt x="175" y="355"/>
                </a:lnTo>
                <a:lnTo>
                  <a:pt x="174" y="352"/>
                </a:lnTo>
                <a:lnTo>
                  <a:pt x="174" y="347"/>
                </a:lnTo>
                <a:lnTo>
                  <a:pt x="172" y="347"/>
                </a:lnTo>
                <a:lnTo>
                  <a:pt x="172" y="350"/>
                </a:lnTo>
                <a:lnTo>
                  <a:pt x="174" y="355"/>
                </a:lnTo>
                <a:lnTo>
                  <a:pt x="175" y="355"/>
                </a:lnTo>
                <a:close/>
                <a:moveTo>
                  <a:pt x="84" y="260"/>
                </a:moveTo>
                <a:lnTo>
                  <a:pt x="84" y="260"/>
                </a:lnTo>
                <a:lnTo>
                  <a:pt x="84" y="257"/>
                </a:lnTo>
                <a:lnTo>
                  <a:pt x="82" y="257"/>
                </a:lnTo>
                <a:lnTo>
                  <a:pt x="82" y="258"/>
                </a:lnTo>
                <a:lnTo>
                  <a:pt x="82" y="262"/>
                </a:lnTo>
                <a:lnTo>
                  <a:pt x="84" y="260"/>
                </a:lnTo>
                <a:close/>
                <a:moveTo>
                  <a:pt x="295" y="225"/>
                </a:moveTo>
                <a:lnTo>
                  <a:pt x="295" y="225"/>
                </a:lnTo>
                <a:lnTo>
                  <a:pt x="293" y="227"/>
                </a:lnTo>
                <a:lnTo>
                  <a:pt x="293" y="229"/>
                </a:lnTo>
                <a:lnTo>
                  <a:pt x="295" y="233"/>
                </a:lnTo>
                <a:lnTo>
                  <a:pt x="297" y="235"/>
                </a:lnTo>
                <a:lnTo>
                  <a:pt x="295" y="225"/>
                </a:lnTo>
                <a:close/>
                <a:moveTo>
                  <a:pt x="142" y="61"/>
                </a:moveTo>
                <a:lnTo>
                  <a:pt x="142" y="61"/>
                </a:lnTo>
                <a:lnTo>
                  <a:pt x="142" y="63"/>
                </a:lnTo>
                <a:lnTo>
                  <a:pt x="144" y="63"/>
                </a:lnTo>
                <a:lnTo>
                  <a:pt x="145" y="61"/>
                </a:lnTo>
                <a:lnTo>
                  <a:pt x="147" y="61"/>
                </a:lnTo>
                <a:lnTo>
                  <a:pt x="150" y="58"/>
                </a:lnTo>
                <a:lnTo>
                  <a:pt x="148" y="58"/>
                </a:lnTo>
                <a:lnTo>
                  <a:pt x="142" y="61"/>
                </a:lnTo>
                <a:close/>
                <a:moveTo>
                  <a:pt x="169" y="337"/>
                </a:moveTo>
                <a:lnTo>
                  <a:pt x="169" y="337"/>
                </a:lnTo>
                <a:lnTo>
                  <a:pt x="172" y="337"/>
                </a:lnTo>
                <a:lnTo>
                  <a:pt x="172" y="333"/>
                </a:lnTo>
                <a:lnTo>
                  <a:pt x="169" y="337"/>
                </a:lnTo>
                <a:close/>
                <a:moveTo>
                  <a:pt x="43" y="203"/>
                </a:moveTo>
                <a:lnTo>
                  <a:pt x="43" y="203"/>
                </a:lnTo>
                <a:lnTo>
                  <a:pt x="43" y="184"/>
                </a:lnTo>
                <a:lnTo>
                  <a:pt x="43" y="194"/>
                </a:lnTo>
                <a:lnTo>
                  <a:pt x="43" y="203"/>
                </a:lnTo>
                <a:close/>
                <a:moveTo>
                  <a:pt x="202" y="128"/>
                </a:moveTo>
                <a:lnTo>
                  <a:pt x="202" y="128"/>
                </a:lnTo>
                <a:lnTo>
                  <a:pt x="204" y="128"/>
                </a:lnTo>
                <a:lnTo>
                  <a:pt x="207" y="126"/>
                </a:lnTo>
                <a:lnTo>
                  <a:pt x="207" y="124"/>
                </a:lnTo>
                <a:lnTo>
                  <a:pt x="207" y="123"/>
                </a:lnTo>
                <a:lnTo>
                  <a:pt x="205" y="123"/>
                </a:lnTo>
                <a:lnTo>
                  <a:pt x="202" y="128"/>
                </a:lnTo>
                <a:close/>
                <a:moveTo>
                  <a:pt x="106" y="348"/>
                </a:moveTo>
                <a:lnTo>
                  <a:pt x="106" y="348"/>
                </a:lnTo>
                <a:lnTo>
                  <a:pt x="109" y="348"/>
                </a:lnTo>
                <a:lnTo>
                  <a:pt x="112" y="344"/>
                </a:lnTo>
                <a:lnTo>
                  <a:pt x="106" y="348"/>
                </a:lnTo>
                <a:close/>
                <a:moveTo>
                  <a:pt x="101" y="334"/>
                </a:moveTo>
                <a:lnTo>
                  <a:pt x="101" y="334"/>
                </a:lnTo>
                <a:lnTo>
                  <a:pt x="95" y="339"/>
                </a:lnTo>
                <a:lnTo>
                  <a:pt x="96" y="341"/>
                </a:lnTo>
                <a:lnTo>
                  <a:pt x="101" y="334"/>
                </a:lnTo>
                <a:close/>
                <a:moveTo>
                  <a:pt x="85" y="266"/>
                </a:moveTo>
                <a:lnTo>
                  <a:pt x="85" y="266"/>
                </a:lnTo>
                <a:lnTo>
                  <a:pt x="85" y="263"/>
                </a:lnTo>
                <a:lnTo>
                  <a:pt x="82" y="265"/>
                </a:lnTo>
                <a:lnTo>
                  <a:pt x="80" y="265"/>
                </a:lnTo>
                <a:lnTo>
                  <a:pt x="82" y="266"/>
                </a:lnTo>
                <a:lnTo>
                  <a:pt x="85" y="266"/>
                </a:lnTo>
                <a:close/>
                <a:moveTo>
                  <a:pt x="287" y="227"/>
                </a:moveTo>
                <a:lnTo>
                  <a:pt x="287" y="227"/>
                </a:lnTo>
                <a:lnTo>
                  <a:pt x="284" y="230"/>
                </a:lnTo>
                <a:lnTo>
                  <a:pt x="284" y="233"/>
                </a:lnTo>
                <a:lnTo>
                  <a:pt x="284" y="235"/>
                </a:lnTo>
                <a:lnTo>
                  <a:pt x="287" y="227"/>
                </a:lnTo>
                <a:close/>
                <a:moveTo>
                  <a:pt x="289" y="104"/>
                </a:moveTo>
                <a:lnTo>
                  <a:pt x="289" y="104"/>
                </a:lnTo>
                <a:lnTo>
                  <a:pt x="287" y="102"/>
                </a:lnTo>
                <a:lnTo>
                  <a:pt x="284" y="110"/>
                </a:lnTo>
                <a:lnTo>
                  <a:pt x="286" y="110"/>
                </a:lnTo>
                <a:lnTo>
                  <a:pt x="289" y="104"/>
                </a:lnTo>
                <a:close/>
                <a:moveTo>
                  <a:pt x="215" y="102"/>
                </a:moveTo>
                <a:lnTo>
                  <a:pt x="215" y="102"/>
                </a:lnTo>
                <a:lnTo>
                  <a:pt x="218" y="96"/>
                </a:lnTo>
                <a:lnTo>
                  <a:pt x="213" y="101"/>
                </a:lnTo>
                <a:lnTo>
                  <a:pt x="215" y="102"/>
                </a:lnTo>
                <a:close/>
                <a:moveTo>
                  <a:pt x="281" y="249"/>
                </a:moveTo>
                <a:lnTo>
                  <a:pt x="281" y="249"/>
                </a:lnTo>
                <a:lnTo>
                  <a:pt x="281" y="251"/>
                </a:lnTo>
                <a:lnTo>
                  <a:pt x="282" y="255"/>
                </a:lnTo>
                <a:lnTo>
                  <a:pt x="284" y="255"/>
                </a:lnTo>
                <a:lnTo>
                  <a:pt x="282" y="249"/>
                </a:lnTo>
                <a:lnTo>
                  <a:pt x="281" y="249"/>
                </a:lnTo>
                <a:close/>
                <a:moveTo>
                  <a:pt x="33" y="309"/>
                </a:moveTo>
                <a:lnTo>
                  <a:pt x="33" y="309"/>
                </a:lnTo>
                <a:lnTo>
                  <a:pt x="35" y="312"/>
                </a:lnTo>
                <a:lnTo>
                  <a:pt x="36" y="311"/>
                </a:lnTo>
                <a:lnTo>
                  <a:pt x="39" y="312"/>
                </a:lnTo>
                <a:lnTo>
                  <a:pt x="38" y="309"/>
                </a:lnTo>
                <a:lnTo>
                  <a:pt x="35" y="309"/>
                </a:lnTo>
                <a:lnTo>
                  <a:pt x="33" y="309"/>
                </a:lnTo>
                <a:close/>
                <a:moveTo>
                  <a:pt x="215" y="345"/>
                </a:moveTo>
                <a:lnTo>
                  <a:pt x="215" y="345"/>
                </a:lnTo>
                <a:lnTo>
                  <a:pt x="211" y="344"/>
                </a:lnTo>
                <a:lnTo>
                  <a:pt x="211" y="342"/>
                </a:lnTo>
                <a:lnTo>
                  <a:pt x="210" y="344"/>
                </a:lnTo>
                <a:lnTo>
                  <a:pt x="208" y="345"/>
                </a:lnTo>
                <a:lnTo>
                  <a:pt x="210" y="345"/>
                </a:lnTo>
                <a:lnTo>
                  <a:pt x="211" y="347"/>
                </a:lnTo>
                <a:lnTo>
                  <a:pt x="215" y="345"/>
                </a:lnTo>
                <a:close/>
                <a:moveTo>
                  <a:pt x="248" y="96"/>
                </a:moveTo>
                <a:lnTo>
                  <a:pt x="248" y="96"/>
                </a:lnTo>
                <a:lnTo>
                  <a:pt x="252" y="96"/>
                </a:lnTo>
                <a:lnTo>
                  <a:pt x="254" y="94"/>
                </a:lnTo>
                <a:lnTo>
                  <a:pt x="251" y="94"/>
                </a:lnTo>
                <a:lnTo>
                  <a:pt x="249" y="94"/>
                </a:lnTo>
                <a:lnTo>
                  <a:pt x="248" y="96"/>
                </a:lnTo>
                <a:close/>
                <a:moveTo>
                  <a:pt x="245" y="263"/>
                </a:moveTo>
                <a:lnTo>
                  <a:pt x="245" y="263"/>
                </a:lnTo>
                <a:lnTo>
                  <a:pt x="246" y="260"/>
                </a:lnTo>
                <a:lnTo>
                  <a:pt x="246" y="257"/>
                </a:lnTo>
                <a:lnTo>
                  <a:pt x="245" y="254"/>
                </a:lnTo>
                <a:lnTo>
                  <a:pt x="245" y="263"/>
                </a:lnTo>
                <a:close/>
                <a:moveTo>
                  <a:pt x="121" y="68"/>
                </a:moveTo>
                <a:lnTo>
                  <a:pt x="121" y="68"/>
                </a:lnTo>
                <a:lnTo>
                  <a:pt x="118" y="69"/>
                </a:lnTo>
                <a:lnTo>
                  <a:pt x="117" y="72"/>
                </a:lnTo>
                <a:lnTo>
                  <a:pt x="120" y="71"/>
                </a:lnTo>
                <a:lnTo>
                  <a:pt x="121" y="71"/>
                </a:lnTo>
                <a:lnTo>
                  <a:pt x="121" y="68"/>
                </a:lnTo>
                <a:close/>
                <a:moveTo>
                  <a:pt x="218" y="298"/>
                </a:moveTo>
                <a:lnTo>
                  <a:pt x="218" y="298"/>
                </a:lnTo>
                <a:lnTo>
                  <a:pt x="219" y="296"/>
                </a:lnTo>
                <a:lnTo>
                  <a:pt x="219" y="295"/>
                </a:lnTo>
                <a:lnTo>
                  <a:pt x="218" y="292"/>
                </a:lnTo>
                <a:lnTo>
                  <a:pt x="216" y="295"/>
                </a:lnTo>
                <a:lnTo>
                  <a:pt x="218" y="298"/>
                </a:lnTo>
                <a:close/>
                <a:moveTo>
                  <a:pt x="25" y="145"/>
                </a:moveTo>
                <a:lnTo>
                  <a:pt x="25" y="145"/>
                </a:lnTo>
                <a:lnTo>
                  <a:pt x="22" y="151"/>
                </a:lnTo>
                <a:lnTo>
                  <a:pt x="27" y="146"/>
                </a:lnTo>
                <a:lnTo>
                  <a:pt x="25" y="145"/>
                </a:lnTo>
                <a:close/>
                <a:moveTo>
                  <a:pt x="118" y="88"/>
                </a:moveTo>
                <a:lnTo>
                  <a:pt x="118" y="88"/>
                </a:lnTo>
                <a:lnTo>
                  <a:pt x="120" y="80"/>
                </a:lnTo>
                <a:lnTo>
                  <a:pt x="117" y="80"/>
                </a:lnTo>
                <a:lnTo>
                  <a:pt x="118" y="88"/>
                </a:lnTo>
                <a:close/>
                <a:moveTo>
                  <a:pt x="118" y="377"/>
                </a:moveTo>
                <a:lnTo>
                  <a:pt x="118" y="377"/>
                </a:lnTo>
                <a:lnTo>
                  <a:pt x="125" y="377"/>
                </a:lnTo>
                <a:lnTo>
                  <a:pt x="118" y="375"/>
                </a:lnTo>
                <a:lnTo>
                  <a:pt x="118" y="377"/>
                </a:lnTo>
                <a:close/>
                <a:moveTo>
                  <a:pt x="120" y="383"/>
                </a:moveTo>
                <a:lnTo>
                  <a:pt x="120" y="383"/>
                </a:lnTo>
                <a:lnTo>
                  <a:pt x="121" y="380"/>
                </a:lnTo>
                <a:lnTo>
                  <a:pt x="118" y="380"/>
                </a:lnTo>
                <a:lnTo>
                  <a:pt x="117" y="382"/>
                </a:lnTo>
                <a:lnTo>
                  <a:pt x="120" y="383"/>
                </a:lnTo>
                <a:close/>
                <a:moveTo>
                  <a:pt x="233" y="314"/>
                </a:moveTo>
                <a:lnTo>
                  <a:pt x="233" y="314"/>
                </a:lnTo>
                <a:lnTo>
                  <a:pt x="235" y="307"/>
                </a:lnTo>
                <a:lnTo>
                  <a:pt x="232" y="311"/>
                </a:lnTo>
                <a:lnTo>
                  <a:pt x="233" y="314"/>
                </a:lnTo>
                <a:close/>
                <a:moveTo>
                  <a:pt x="279" y="94"/>
                </a:moveTo>
                <a:lnTo>
                  <a:pt x="279" y="94"/>
                </a:lnTo>
                <a:lnTo>
                  <a:pt x="276" y="101"/>
                </a:lnTo>
                <a:lnTo>
                  <a:pt x="281" y="96"/>
                </a:lnTo>
                <a:lnTo>
                  <a:pt x="279" y="94"/>
                </a:lnTo>
                <a:close/>
                <a:moveTo>
                  <a:pt x="117" y="350"/>
                </a:moveTo>
                <a:lnTo>
                  <a:pt x="117" y="350"/>
                </a:lnTo>
                <a:lnTo>
                  <a:pt x="118" y="350"/>
                </a:lnTo>
                <a:lnTo>
                  <a:pt x="123" y="344"/>
                </a:lnTo>
                <a:lnTo>
                  <a:pt x="125" y="344"/>
                </a:lnTo>
                <a:lnTo>
                  <a:pt x="123" y="344"/>
                </a:lnTo>
                <a:lnTo>
                  <a:pt x="121" y="344"/>
                </a:lnTo>
                <a:lnTo>
                  <a:pt x="121" y="347"/>
                </a:lnTo>
                <a:lnTo>
                  <a:pt x="118" y="348"/>
                </a:lnTo>
                <a:lnTo>
                  <a:pt x="117" y="350"/>
                </a:lnTo>
                <a:close/>
                <a:moveTo>
                  <a:pt x="245" y="282"/>
                </a:moveTo>
                <a:lnTo>
                  <a:pt x="245" y="282"/>
                </a:lnTo>
                <a:lnTo>
                  <a:pt x="243" y="284"/>
                </a:lnTo>
                <a:lnTo>
                  <a:pt x="241" y="282"/>
                </a:lnTo>
                <a:lnTo>
                  <a:pt x="245" y="288"/>
                </a:lnTo>
                <a:lnTo>
                  <a:pt x="245" y="282"/>
                </a:lnTo>
                <a:close/>
                <a:moveTo>
                  <a:pt x="66" y="317"/>
                </a:moveTo>
                <a:lnTo>
                  <a:pt x="66" y="317"/>
                </a:lnTo>
                <a:lnTo>
                  <a:pt x="71" y="314"/>
                </a:lnTo>
                <a:lnTo>
                  <a:pt x="69" y="312"/>
                </a:lnTo>
                <a:lnTo>
                  <a:pt x="66" y="315"/>
                </a:lnTo>
                <a:lnTo>
                  <a:pt x="66" y="317"/>
                </a:lnTo>
                <a:close/>
                <a:moveTo>
                  <a:pt x="77" y="128"/>
                </a:moveTo>
                <a:lnTo>
                  <a:pt x="77" y="128"/>
                </a:lnTo>
                <a:lnTo>
                  <a:pt x="80" y="124"/>
                </a:lnTo>
                <a:lnTo>
                  <a:pt x="82" y="123"/>
                </a:lnTo>
                <a:lnTo>
                  <a:pt x="79" y="123"/>
                </a:lnTo>
                <a:lnTo>
                  <a:pt x="77" y="128"/>
                </a:lnTo>
                <a:close/>
                <a:moveTo>
                  <a:pt x="293" y="210"/>
                </a:moveTo>
                <a:lnTo>
                  <a:pt x="293" y="210"/>
                </a:lnTo>
                <a:lnTo>
                  <a:pt x="293" y="208"/>
                </a:lnTo>
                <a:lnTo>
                  <a:pt x="292" y="206"/>
                </a:lnTo>
                <a:lnTo>
                  <a:pt x="290" y="211"/>
                </a:lnTo>
                <a:lnTo>
                  <a:pt x="293" y="210"/>
                </a:lnTo>
                <a:close/>
                <a:moveTo>
                  <a:pt x="79" y="105"/>
                </a:moveTo>
                <a:lnTo>
                  <a:pt x="79" y="105"/>
                </a:lnTo>
                <a:lnTo>
                  <a:pt x="76" y="110"/>
                </a:lnTo>
                <a:lnTo>
                  <a:pt x="79" y="109"/>
                </a:lnTo>
                <a:lnTo>
                  <a:pt x="80" y="109"/>
                </a:lnTo>
                <a:lnTo>
                  <a:pt x="80" y="107"/>
                </a:lnTo>
                <a:lnTo>
                  <a:pt x="79" y="105"/>
                </a:lnTo>
                <a:close/>
                <a:moveTo>
                  <a:pt x="112" y="350"/>
                </a:moveTo>
                <a:lnTo>
                  <a:pt x="112" y="350"/>
                </a:lnTo>
                <a:lnTo>
                  <a:pt x="114" y="350"/>
                </a:lnTo>
                <a:lnTo>
                  <a:pt x="114" y="348"/>
                </a:lnTo>
                <a:lnTo>
                  <a:pt x="115" y="348"/>
                </a:lnTo>
                <a:lnTo>
                  <a:pt x="115" y="347"/>
                </a:lnTo>
                <a:lnTo>
                  <a:pt x="115" y="345"/>
                </a:lnTo>
                <a:lnTo>
                  <a:pt x="112" y="350"/>
                </a:lnTo>
                <a:close/>
                <a:moveTo>
                  <a:pt x="128" y="334"/>
                </a:moveTo>
                <a:lnTo>
                  <a:pt x="128" y="334"/>
                </a:lnTo>
                <a:lnTo>
                  <a:pt x="134" y="333"/>
                </a:lnTo>
                <a:lnTo>
                  <a:pt x="131" y="333"/>
                </a:lnTo>
                <a:lnTo>
                  <a:pt x="129" y="333"/>
                </a:lnTo>
                <a:lnTo>
                  <a:pt x="128" y="334"/>
                </a:lnTo>
                <a:close/>
                <a:moveTo>
                  <a:pt x="93" y="322"/>
                </a:moveTo>
                <a:lnTo>
                  <a:pt x="93" y="322"/>
                </a:lnTo>
                <a:lnTo>
                  <a:pt x="92" y="318"/>
                </a:lnTo>
                <a:lnTo>
                  <a:pt x="90" y="320"/>
                </a:lnTo>
                <a:lnTo>
                  <a:pt x="90" y="323"/>
                </a:lnTo>
                <a:lnTo>
                  <a:pt x="93" y="322"/>
                </a:lnTo>
                <a:close/>
                <a:moveTo>
                  <a:pt x="104" y="71"/>
                </a:moveTo>
                <a:lnTo>
                  <a:pt x="104" y="71"/>
                </a:lnTo>
                <a:lnTo>
                  <a:pt x="107" y="69"/>
                </a:lnTo>
                <a:lnTo>
                  <a:pt x="109" y="69"/>
                </a:lnTo>
                <a:lnTo>
                  <a:pt x="109" y="68"/>
                </a:lnTo>
                <a:lnTo>
                  <a:pt x="104" y="69"/>
                </a:lnTo>
                <a:lnTo>
                  <a:pt x="104" y="71"/>
                </a:lnTo>
                <a:close/>
                <a:moveTo>
                  <a:pt x="114" y="74"/>
                </a:moveTo>
                <a:lnTo>
                  <a:pt x="114" y="74"/>
                </a:lnTo>
                <a:lnTo>
                  <a:pt x="114" y="72"/>
                </a:lnTo>
                <a:lnTo>
                  <a:pt x="112" y="71"/>
                </a:lnTo>
                <a:lnTo>
                  <a:pt x="110" y="72"/>
                </a:lnTo>
                <a:lnTo>
                  <a:pt x="110" y="74"/>
                </a:lnTo>
                <a:lnTo>
                  <a:pt x="114" y="74"/>
                </a:lnTo>
                <a:close/>
                <a:moveTo>
                  <a:pt x="241" y="96"/>
                </a:moveTo>
                <a:lnTo>
                  <a:pt x="241" y="96"/>
                </a:lnTo>
                <a:lnTo>
                  <a:pt x="245" y="96"/>
                </a:lnTo>
                <a:lnTo>
                  <a:pt x="246" y="93"/>
                </a:lnTo>
                <a:lnTo>
                  <a:pt x="243" y="93"/>
                </a:lnTo>
                <a:lnTo>
                  <a:pt x="241" y="96"/>
                </a:lnTo>
                <a:close/>
                <a:moveTo>
                  <a:pt x="230" y="307"/>
                </a:moveTo>
                <a:lnTo>
                  <a:pt x="230" y="307"/>
                </a:lnTo>
                <a:lnTo>
                  <a:pt x="235" y="303"/>
                </a:lnTo>
                <a:lnTo>
                  <a:pt x="235" y="301"/>
                </a:lnTo>
                <a:lnTo>
                  <a:pt x="230" y="306"/>
                </a:lnTo>
                <a:lnTo>
                  <a:pt x="230" y="307"/>
                </a:lnTo>
                <a:close/>
                <a:moveTo>
                  <a:pt x="99" y="325"/>
                </a:moveTo>
                <a:lnTo>
                  <a:pt x="99" y="325"/>
                </a:lnTo>
                <a:lnTo>
                  <a:pt x="101" y="329"/>
                </a:lnTo>
                <a:lnTo>
                  <a:pt x="103" y="329"/>
                </a:lnTo>
                <a:lnTo>
                  <a:pt x="101" y="326"/>
                </a:lnTo>
                <a:lnTo>
                  <a:pt x="99" y="326"/>
                </a:lnTo>
                <a:lnTo>
                  <a:pt x="99" y="325"/>
                </a:lnTo>
                <a:close/>
                <a:moveTo>
                  <a:pt x="300" y="211"/>
                </a:moveTo>
                <a:lnTo>
                  <a:pt x="300" y="211"/>
                </a:lnTo>
                <a:lnTo>
                  <a:pt x="297" y="213"/>
                </a:lnTo>
                <a:lnTo>
                  <a:pt x="297" y="214"/>
                </a:lnTo>
                <a:lnTo>
                  <a:pt x="300" y="211"/>
                </a:lnTo>
                <a:close/>
                <a:moveTo>
                  <a:pt x="325" y="161"/>
                </a:moveTo>
                <a:lnTo>
                  <a:pt x="325" y="161"/>
                </a:lnTo>
                <a:lnTo>
                  <a:pt x="325" y="154"/>
                </a:lnTo>
                <a:lnTo>
                  <a:pt x="323" y="154"/>
                </a:lnTo>
                <a:lnTo>
                  <a:pt x="323" y="161"/>
                </a:lnTo>
                <a:lnTo>
                  <a:pt x="325" y="161"/>
                </a:lnTo>
                <a:close/>
                <a:moveTo>
                  <a:pt x="88" y="345"/>
                </a:moveTo>
                <a:lnTo>
                  <a:pt x="88" y="345"/>
                </a:lnTo>
                <a:lnTo>
                  <a:pt x="92" y="345"/>
                </a:lnTo>
                <a:lnTo>
                  <a:pt x="93" y="345"/>
                </a:lnTo>
                <a:lnTo>
                  <a:pt x="90" y="342"/>
                </a:lnTo>
                <a:lnTo>
                  <a:pt x="88" y="345"/>
                </a:lnTo>
                <a:close/>
                <a:moveTo>
                  <a:pt x="85" y="156"/>
                </a:moveTo>
                <a:lnTo>
                  <a:pt x="85" y="156"/>
                </a:lnTo>
                <a:lnTo>
                  <a:pt x="85" y="154"/>
                </a:lnTo>
                <a:lnTo>
                  <a:pt x="84" y="154"/>
                </a:lnTo>
                <a:lnTo>
                  <a:pt x="80" y="158"/>
                </a:lnTo>
                <a:lnTo>
                  <a:pt x="85" y="156"/>
                </a:lnTo>
                <a:close/>
                <a:moveTo>
                  <a:pt x="60" y="290"/>
                </a:moveTo>
                <a:lnTo>
                  <a:pt x="60" y="290"/>
                </a:lnTo>
                <a:lnTo>
                  <a:pt x="62" y="299"/>
                </a:lnTo>
                <a:lnTo>
                  <a:pt x="62" y="298"/>
                </a:lnTo>
                <a:lnTo>
                  <a:pt x="60" y="292"/>
                </a:lnTo>
                <a:lnTo>
                  <a:pt x="60" y="290"/>
                </a:lnTo>
                <a:close/>
                <a:moveTo>
                  <a:pt x="216" y="279"/>
                </a:moveTo>
                <a:lnTo>
                  <a:pt x="216" y="279"/>
                </a:lnTo>
                <a:lnTo>
                  <a:pt x="216" y="276"/>
                </a:lnTo>
                <a:lnTo>
                  <a:pt x="215" y="271"/>
                </a:lnTo>
                <a:lnTo>
                  <a:pt x="216" y="279"/>
                </a:lnTo>
                <a:close/>
                <a:moveTo>
                  <a:pt x="47" y="162"/>
                </a:moveTo>
                <a:lnTo>
                  <a:pt x="47" y="162"/>
                </a:lnTo>
                <a:lnTo>
                  <a:pt x="50" y="158"/>
                </a:lnTo>
                <a:lnTo>
                  <a:pt x="47" y="159"/>
                </a:lnTo>
                <a:lnTo>
                  <a:pt x="47" y="162"/>
                </a:lnTo>
                <a:close/>
                <a:moveTo>
                  <a:pt x="112" y="322"/>
                </a:moveTo>
                <a:lnTo>
                  <a:pt x="112" y="322"/>
                </a:lnTo>
                <a:lnTo>
                  <a:pt x="115" y="326"/>
                </a:lnTo>
                <a:lnTo>
                  <a:pt x="117" y="326"/>
                </a:lnTo>
                <a:lnTo>
                  <a:pt x="115" y="322"/>
                </a:lnTo>
                <a:lnTo>
                  <a:pt x="112" y="322"/>
                </a:lnTo>
                <a:close/>
                <a:moveTo>
                  <a:pt x="120" y="358"/>
                </a:moveTo>
                <a:lnTo>
                  <a:pt x="120" y="358"/>
                </a:lnTo>
                <a:lnTo>
                  <a:pt x="123" y="358"/>
                </a:lnTo>
                <a:lnTo>
                  <a:pt x="126" y="355"/>
                </a:lnTo>
                <a:lnTo>
                  <a:pt x="120" y="358"/>
                </a:lnTo>
                <a:close/>
                <a:moveTo>
                  <a:pt x="107" y="85"/>
                </a:moveTo>
                <a:lnTo>
                  <a:pt x="107" y="85"/>
                </a:lnTo>
                <a:lnTo>
                  <a:pt x="107" y="79"/>
                </a:lnTo>
                <a:lnTo>
                  <a:pt x="106" y="79"/>
                </a:lnTo>
                <a:lnTo>
                  <a:pt x="107" y="85"/>
                </a:lnTo>
                <a:close/>
                <a:moveTo>
                  <a:pt x="226" y="303"/>
                </a:moveTo>
                <a:lnTo>
                  <a:pt x="226" y="303"/>
                </a:lnTo>
                <a:lnTo>
                  <a:pt x="224" y="304"/>
                </a:lnTo>
                <a:lnTo>
                  <a:pt x="226" y="306"/>
                </a:lnTo>
                <a:lnTo>
                  <a:pt x="227" y="304"/>
                </a:lnTo>
                <a:lnTo>
                  <a:pt x="226" y="303"/>
                </a:lnTo>
                <a:close/>
                <a:moveTo>
                  <a:pt x="117" y="282"/>
                </a:moveTo>
                <a:lnTo>
                  <a:pt x="117" y="282"/>
                </a:lnTo>
                <a:lnTo>
                  <a:pt x="115" y="282"/>
                </a:lnTo>
                <a:lnTo>
                  <a:pt x="117" y="295"/>
                </a:lnTo>
                <a:lnTo>
                  <a:pt x="117" y="282"/>
                </a:lnTo>
                <a:close/>
                <a:moveTo>
                  <a:pt x="273" y="139"/>
                </a:moveTo>
                <a:lnTo>
                  <a:pt x="273" y="139"/>
                </a:lnTo>
                <a:lnTo>
                  <a:pt x="271" y="142"/>
                </a:lnTo>
                <a:lnTo>
                  <a:pt x="276" y="140"/>
                </a:lnTo>
                <a:lnTo>
                  <a:pt x="273" y="139"/>
                </a:lnTo>
                <a:close/>
                <a:moveTo>
                  <a:pt x="290" y="192"/>
                </a:moveTo>
                <a:lnTo>
                  <a:pt x="290" y="192"/>
                </a:lnTo>
                <a:lnTo>
                  <a:pt x="287" y="195"/>
                </a:lnTo>
                <a:lnTo>
                  <a:pt x="290" y="195"/>
                </a:lnTo>
                <a:lnTo>
                  <a:pt x="290" y="192"/>
                </a:lnTo>
                <a:close/>
                <a:moveTo>
                  <a:pt x="169" y="79"/>
                </a:moveTo>
                <a:lnTo>
                  <a:pt x="169" y="79"/>
                </a:lnTo>
                <a:lnTo>
                  <a:pt x="167" y="77"/>
                </a:lnTo>
                <a:lnTo>
                  <a:pt x="166" y="80"/>
                </a:lnTo>
                <a:lnTo>
                  <a:pt x="169" y="79"/>
                </a:lnTo>
                <a:close/>
                <a:moveTo>
                  <a:pt x="90" y="317"/>
                </a:moveTo>
                <a:lnTo>
                  <a:pt x="90" y="317"/>
                </a:lnTo>
                <a:lnTo>
                  <a:pt x="87" y="312"/>
                </a:lnTo>
                <a:lnTo>
                  <a:pt x="88" y="317"/>
                </a:lnTo>
                <a:lnTo>
                  <a:pt x="90" y="317"/>
                </a:lnTo>
                <a:close/>
                <a:moveTo>
                  <a:pt x="230" y="301"/>
                </a:moveTo>
                <a:lnTo>
                  <a:pt x="230" y="301"/>
                </a:lnTo>
                <a:lnTo>
                  <a:pt x="229" y="299"/>
                </a:lnTo>
                <a:lnTo>
                  <a:pt x="227" y="299"/>
                </a:lnTo>
                <a:lnTo>
                  <a:pt x="229" y="303"/>
                </a:lnTo>
                <a:lnTo>
                  <a:pt x="230" y="301"/>
                </a:lnTo>
                <a:close/>
                <a:moveTo>
                  <a:pt x="101" y="385"/>
                </a:moveTo>
                <a:lnTo>
                  <a:pt x="101" y="385"/>
                </a:lnTo>
                <a:lnTo>
                  <a:pt x="98" y="386"/>
                </a:lnTo>
                <a:lnTo>
                  <a:pt x="103" y="388"/>
                </a:lnTo>
                <a:lnTo>
                  <a:pt x="101" y="385"/>
                </a:lnTo>
                <a:close/>
                <a:moveTo>
                  <a:pt x="221" y="131"/>
                </a:moveTo>
                <a:lnTo>
                  <a:pt x="221" y="131"/>
                </a:lnTo>
                <a:lnTo>
                  <a:pt x="216" y="135"/>
                </a:lnTo>
                <a:lnTo>
                  <a:pt x="219" y="134"/>
                </a:lnTo>
                <a:lnTo>
                  <a:pt x="221" y="131"/>
                </a:lnTo>
                <a:close/>
                <a:moveTo>
                  <a:pt x="260" y="118"/>
                </a:moveTo>
                <a:lnTo>
                  <a:pt x="260" y="118"/>
                </a:lnTo>
                <a:lnTo>
                  <a:pt x="256" y="117"/>
                </a:lnTo>
                <a:lnTo>
                  <a:pt x="256" y="118"/>
                </a:lnTo>
                <a:lnTo>
                  <a:pt x="260" y="118"/>
                </a:lnTo>
                <a:close/>
                <a:moveTo>
                  <a:pt x="281" y="233"/>
                </a:moveTo>
                <a:lnTo>
                  <a:pt x="281" y="233"/>
                </a:lnTo>
                <a:lnTo>
                  <a:pt x="279" y="235"/>
                </a:lnTo>
                <a:lnTo>
                  <a:pt x="279" y="236"/>
                </a:lnTo>
                <a:lnTo>
                  <a:pt x="281" y="236"/>
                </a:lnTo>
                <a:lnTo>
                  <a:pt x="282" y="238"/>
                </a:lnTo>
                <a:lnTo>
                  <a:pt x="281" y="233"/>
                </a:lnTo>
                <a:close/>
                <a:moveTo>
                  <a:pt x="274" y="192"/>
                </a:moveTo>
                <a:lnTo>
                  <a:pt x="274" y="192"/>
                </a:lnTo>
                <a:lnTo>
                  <a:pt x="276" y="186"/>
                </a:lnTo>
                <a:lnTo>
                  <a:pt x="274" y="186"/>
                </a:lnTo>
                <a:lnTo>
                  <a:pt x="274" y="192"/>
                </a:lnTo>
                <a:close/>
                <a:moveTo>
                  <a:pt x="297" y="208"/>
                </a:moveTo>
                <a:lnTo>
                  <a:pt x="297" y="208"/>
                </a:lnTo>
                <a:lnTo>
                  <a:pt x="298" y="208"/>
                </a:lnTo>
                <a:lnTo>
                  <a:pt x="297" y="205"/>
                </a:lnTo>
                <a:lnTo>
                  <a:pt x="297" y="208"/>
                </a:lnTo>
                <a:close/>
                <a:moveTo>
                  <a:pt x="219" y="328"/>
                </a:moveTo>
                <a:lnTo>
                  <a:pt x="219" y="328"/>
                </a:lnTo>
                <a:lnTo>
                  <a:pt x="219" y="323"/>
                </a:lnTo>
                <a:lnTo>
                  <a:pt x="218" y="326"/>
                </a:lnTo>
                <a:lnTo>
                  <a:pt x="219" y="328"/>
                </a:lnTo>
                <a:close/>
                <a:moveTo>
                  <a:pt x="292" y="225"/>
                </a:moveTo>
                <a:lnTo>
                  <a:pt x="292" y="225"/>
                </a:lnTo>
                <a:lnTo>
                  <a:pt x="295" y="221"/>
                </a:lnTo>
                <a:lnTo>
                  <a:pt x="292" y="222"/>
                </a:lnTo>
                <a:lnTo>
                  <a:pt x="292" y="225"/>
                </a:lnTo>
                <a:close/>
                <a:moveTo>
                  <a:pt x="211" y="318"/>
                </a:moveTo>
                <a:lnTo>
                  <a:pt x="211" y="318"/>
                </a:lnTo>
                <a:lnTo>
                  <a:pt x="208" y="322"/>
                </a:lnTo>
                <a:lnTo>
                  <a:pt x="208" y="323"/>
                </a:lnTo>
                <a:lnTo>
                  <a:pt x="211" y="320"/>
                </a:lnTo>
                <a:lnTo>
                  <a:pt x="211" y="318"/>
                </a:lnTo>
                <a:close/>
                <a:moveTo>
                  <a:pt x="88" y="118"/>
                </a:moveTo>
                <a:lnTo>
                  <a:pt x="88" y="118"/>
                </a:lnTo>
                <a:lnTo>
                  <a:pt x="90" y="118"/>
                </a:lnTo>
                <a:lnTo>
                  <a:pt x="90" y="117"/>
                </a:lnTo>
                <a:lnTo>
                  <a:pt x="90" y="115"/>
                </a:lnTo>
                <a:lnTo>
                  <a:pt x="88" y="118"/>
                </a:lnTo>
                <a:close/>
                <a:moveTo>
                  <a:pt x="131" y="337"/>
                </a:moveTo>
                <a:lnTo>
                  <a:pt x="131" y="337"/>
                </a:lnTo>
                <a:lnTo>
                  <a:pt x="126" y="337"/>
                </a:lnTo>
                <a:lnTo>
                  <a:pt x="126" y="339"/>
                </a:lnTo>
                <a:lnTo>
                  <a:pt x="128" y="339"/>
                </a:lnTo>
                <a:lnTo>
                  <a:pt x="131" y="337"/>
                </a:lnTo>
                <a:close/>
                <a:moveTo>
                  <a:pt x="235" y="285"/>
                </a:moveTo>
                <a:lnTo>
                  <a:pt x="235" y="285"/>
                </a:lnTo>
                <a:lnTo>
                  <a:pt x="232" y="288"/>
                </a:lnTo>
                <a:lnTo>
                  <a:pt x="232" y="290"/>
                </a:lnTo>
                <a:lnTo>
                  <a:pt x="235" y="285"/>
                </a:lnTo>
                <a:close/>
                <a:moveTo>
                  <a:pt x="47" y="225"/>
                </a:moveTo>
                <a:lnTo>
                  <a:pt x="47" y="225"/>
                </a:lnTo>
                <a:lnTo>
                  <a:pt x="47" y="229"/>
                </a:lnTo>
                <a:lnTo>
                  <a:pt x="49" y="232"/>
                </a:lnTo>
                <a:lnTo>
                  <a:pt x="47" y="225"/>
                </a:lnTo>
                <a:close/>
                <a:moveTo>
                  <a:pt x="303" y="173"/>
                </a:moveTo>
                <a:lnTo>
                  <a:pt x="303" y="173"/>
                </a:lnTo>
                <a:lnTo>
                  <a:pt x="301" y="169"/>
                </a:lnTo>
                <a:lnTo>
                  <a:pt x="301" y="175"/>
                </a:lnTo>
                <a:lnTo>
                  <a:pt x="303" y="173"/>
                </a:lnTo>
                <a:close/>
                <a:moveTo>
                  <a:pt x="177" y="336"/>
                </a:moveTo>
                <a:lnTo>
                  <a:pt x="177" y="336"/>
                </a:lnTo>
                <a:lnTo>
                  <a:pt x="175" y="333"/>
                </a:lnTo>
                <a:lnTo>
                  <a:pt x="175" y="336"/>
                </a:lnTo>
                <a:lnTo>
                  <a:pt x="177" y="336"/>
                </a:lnTo>
                <a:close/>
                <a:moveTo>
                  <a:pt x="265" y="91"/>
                </a:moveTo>
                <a:lnTo>
                  <a:pt x="265" y="91"/>
                </a:lnTo>
                <a:lnTo>
                  <a:pt x="262" y="94"/>
                </a:lnTo>
                <a:lnTo>
                  <a:pt x="263" y="94"/>
                </a:lnTo>
                <a:lnTo>
                  <a:pt x="265" y="91"/>
                </a:lnTo>
                <a:close/>
                <a:moveTo>
                  <a:pt x="98" y="262"/>
                </a:moveTo>
                <a:lnTo>
                  <a:pt x="98" y="262"/>
                </a:lnTo>
                <a:lnTo>
                  <a:pt x="98" y="268"/>
                </a:lnTo>
                <a:lnTo>
                  <a:pt x="98" y="262"/>
                </a:lnTo>
                <a:close/>
                <a:moveTo>
                  <a:pt x="208" y="317"/>
                </a:moveTo>
                <a:lnTo>
                  <a:pt x="208" y="317"/>
                </a:lnTo>
                <a:lnTo>
                  <a:pt x="210" y="315"/>
                </a:lnTo>
                <a:lnTo>
                  <a:pt x="208" y="312"/>
                </a:lnTo>
                <a:lnTo>
                  <a:pt x="208" y="317"/>
                </a:lnTo>
                <a:close/>
                <a:moveTo>
                  <a:pt x="208" y="98"/>
                </a:moveTo>
                <a:lnTo>
                  <a:pt x="208" y="98"/>
                </a:lnTo>
                <a:lnTo>
                  <a:pt x="210" y="99"/>
                </a:lnTo>
                <a:lnTo>
                  <a:pt x="211" y="98"/>
                </a:lnTo>
                <a:lnTo>
                  <a:pt x="208" y="98"/>
                </a:lnTo>
                <a:close/>
                <a:moveTo>
                  <a:pt x="32" y="195"/>
                </a:moveTo>
                <a:lnTo>
                  <a:pt x="32" y="195"/>
                </a:lnTo>
                <a:lnTo>
                  <a:pt x="32" y="189"/>
                </a:lnTo>
                <a:lnTo>
                  <a:pt x="32" y="195"/>
                </a:lnTo>
                <a:close/>
                <a:moveTo>
                  <a:pt x="298" y="199"/>
                </a:moveTo>
                <a:lnTo>
                  <a:pt x="298" y="199"/>
                </a:lnTo>
                <a:lnTo>
                  <a:pt x="301" y="195"/>
                </a:lnTo>
                <a:lnTo>
                  <a:pt x="297" y="197"/>
                </a:lnTo>
                <a:lnTo>
                  <a:pt x="298" y="199"/>
                </a:lnTo>
                <a:close/>
                <a:moveTo>
                  <a:pt x="74" y="99"/>
                </a:moveTo>
                <a:lnTo>
                  <a:pt x="74" y="99"/>
                </a:lnTo>
                <a:lnTo>
                  <a:pt x="76" y="98"/>
                </a:lnTo>
                <a:lnTo>
                  <a:pt x="76" y="94"/>
                </a:lnTo>
                <a:lnTo>
                  <a:pt x="76" y="96"/>
                </a:lnTo>
                <a:lnTo>
                  <a:pt x="74" y="99"/>
                </a:lnTo>
                <a:close/>
                <a:moveTo>
                  <a:pt x="271" y="143"/>
                </a:moveTo>
                <a:lnTo>
                  <a:pt x="271" y="143"/>
                </a:lnTo>
                <a:lnTo>
                  <a:pt x="270" y="143"/>
                </a:lnTo>
                <a:lnTo>
                  <a:pt x="270" y="145"/>
                </a:lnTo>
                <a:lnTo>
                  <a:pt x="268" y="148"/>
                </a:lnTo>
                <a:lnTo>
                  <a:pt x="271" y="143"/>
                </a:lnTo>
                <a:close/>
                <a:moveTo>
                  <a:pt x="129" y="356"/>
                </a:moveTo>
                <a:lnTo>
                  <a:pt x="129" y="356"/>
                </a:lnTo>
                <a:lnTo>
                  <a:pt x="131" y="356"/>
                </a:lnTo>
                <a:lnTo>
                  <a:pt x="133" y="355"/>
                </a:lnTo>
                <a:lnTo>
                  <a:pt x="129" y="355"/>
                </a:lnTo>
                <a:lnTo>
                  <a:pt x="129" y="356"/>
                </a:lnTo>
                <a:close/>
                <a:moveTo>
                  <a:pt x="218" y="77"/>
                </a:moveTo>
                <a:lnTo>
                  <a:pt x="218" y="77"/>
                </a:lnTo>
                <a:lnTo>
                  <a:pt x="218" y="76"/>
                </a:lnTo>
                <a:lnTo>
                  <a:pt x="215" y="72"/>
                </a:lnTo>
                <a:lnTo>
                  <a:pt x="218" y="77"/>
                </a:lnTo>
                <a:close/>
                <a:moveTo>
                  <a:pt x="41" y="216"/>
                </a:moveTo>
                <a:lnTo>
                  <a:pt x="41" y="216"/>
                </a:lnTo>
                <a:lnTo>
                  <a:pt x="41" y="221"/>
                </a:lnTo>
                <a:lnTo>
                  <a:pt x="41" y="222"/>
                </a:lnTo>
                <a:lnTo>
                  <a:pt x="41" y="216"/>
                </a:lnTo>
                <a:close/>
                <a:moveTo>
                  <a:pt x="101" y="307"/>
                </a:moveTo>
                <a:lnTo>
                  <a:pt x="101" y="307"/>
                </a:lnTo>
                <a:lnTo>
                  <a:pt x="99" y="304"/>
                </a:lnTo>
                <a:lnTo>
                  <a:pt x="99" y="307"/>
                </a:lnTo>
                <a:lnTo>
                  <a:pt x="101" y="307"/>
                </a:lnTo>
                <a:close/>
                <a:moveTo>
                  <a:pt x="96" y="315"/>
                </a:moveTo>
                <a:lnTo>
                  <a:pt x="96" y="315"/>
                </a:lnTo>
                <a:lnTo>
                  <a:pt x="93" y="317"/>
                </a:lnTo>
                <a:lnTo>
                  <a:pt x="95" y="318"/>
                </a:lnTo>
                <a:lnTo>
                  <a:pt x="96" y="315"/>
                </a:lnTo>
                <a:close/>
                <a:moveTo>
                  <a:pt x="117" y="438"/>
                </a:moveTo>
                <a:lnTo>
                  <a:pt x="117" y="438"/>
                </a:lnTo>
                <a:lnTo>
                  <a:pt x="120" y="434"/>
                </a:lnTo>
                <a:lnTo>
                  <a:pt x="118" y="434"/>
                </a:lnTo>
                <a:lnTo>
                  <a:pt x="117" y="438"/>
                </a:lnTo>
                <a:close/>
                <a:moveTo>
                  <a:pt x="174" y="370"/>
                </a:moveTo>
                <a:lnTo>
                  <a:pt x="174" y="370"/>
                </a:lnTo>
                <a:lnTo>
                  <a:pt x="172" y="372"/>
                </a:lnTo>
                <a:lnTo>
                  <a:pt x="170" y="375"/>
                </a:lnTo>
                <a:lnTo>
                  <a:pt x="174" y="370"/>
                </a:lnTo>
                <a:close/>
                <a:moveTo>
                  <a:pt x="177" y="367"/>
                </a:moveTo>
                <a:lnTo>
                  <a:pt x="177" y="367"/>
                </a:lnTo>
                <a:lnTo>
                  <a:pt x="175" y="369"/>
                </a:lnTo>
                <a:lnTo>
                  <a:pt x="175" y="370"/>
                </a:lnTo>
                <a:lnTo>
                  <a:pt x="178" y="369"/>
                </a:lnTo>
                <a:lnTo>
                  <a:pt x="177" y="367"/>
                </a:lnTo>
                <a:close/>
                <a:moveTo>
                  <a:pt x="204" y="143"/>
                </a:moveTo>
                <a:lnTo>
                  <a:pt x="204" y="143"/>
                </a:lnTo>
                <a:lnTo>
                  <a:pt x="202" y="143"/>
                </a:lnTo>
                <a:lnTo>
                  <a:pt x="202" y="145"/>
                </a:lnTo>
                <a:lnTo>
                  <a:pt x="204" y="145"/>
                </a:lnTo>
                <a:lnTo>
                  <a:pt x="204" y="143"/>
                </a:lnTo>
                <a:close/>
                <a:moveTo>
                  <a:pt x="191" y="345"/>
                </a:moveTo>
                <a:lnTo>
                  <a:pt x="191" y="345"/>
                </a:lnTo>
                <a:lnTo>
                  <a:pt x="188" y="347"/>
                </a:lnTo>
                <a:lnTo>
                  <a:pt x="189" y="348"/>
                </a:lnTo>
                <a:lnTo>
                  <a:pt x="191" y="345"/>
                </a:lnTo>
                <a:close/>
                <a:moveTo>
                  <a:pt x="235" y="105"/>
                </a:moveTo>
                <a:lnTo>
                  <a:pt x="235" y="105"/>
                </a:lnTo>
                <a:lnTo>
                  <a:pt x="233" y="109"/>
                </a:lnTo>
                <a:lnTo>
                  <a:pt x="235" y="109"/>
                </a:lnTo>
                <a:lnTo>
                  <a:pt x="235" y="107"/>
                </a:lnTo>
                <a:lnTo>
                  <a:pt x="235" y="105"/>
                </a:lnTo>
                <a:close/>
                <a:moveTo>
                  <a:pt x="265" y="151"/>
                </a:moveTo>
                <a:lnTo>
                  <a:pt x="265" y="151"/>
                </a:lnTo>
                <a:lnTo>
                  <a:pt x="263" y="154"/>
                </a:lnTo>
                <a:lnTo>
                  <a:pt x="265" y="153"/>
                </a:lnTo>
                <a:lnTo>
                  <a:pt x="265" y="151"/>
                </a:lnTo>
                <a:close/>
                <a:moveTo>
                  <a:pt x="155" y="331"/>
                </a:moveTo>
                <a:lnTo>
                  <a:pt x="155" y="331"/>
                </a:lnTo>
                <a:lnTo>
                  <a:pt x="156" y="331"/>
                </a:lnTo>
                <a:lnTo>
                  <a:pt x="158" y="329"/>
                </a:lnTo>
                <a:lnTo>
                  <a:pt x="155" y="331"/>
                </a:lnTo>
                <a:close/>
                <a:moveTo>
                  <a:pt x="98" y="273"/>
                </a:moveTo>
                <a:lnTo>
                  <a:pt x="98" y="273"/>
                </a:lnTo>
                <a:lnTo>
                  <a:pt x="99" y="271"/>
                </a:lnTo>
                <a:lnTo>
                  <a:pt x="98" y="270"/>
                </a:lnTo>
                <a:lnTo>
                  <a:pt x="98" y="273"/>
                </a:lnTo>
                <a:close/>
                <a:moveTo>
                  <a:pt x="137" y="329"/>
                </a:moveTo>
                <a:lnTo>
                  <a:pt x="137" y="329"/>
                </a:lnTo>
                <a:lnTo>
                  <a:pt x="131" y="329"/>
                </a:lnTo>
                <a:lnTo>
                  <a:pt x="134" y="329"/>
                </a:lnTo>
                <a:lnTo>
                  <a:pt x="137" y="329"/>
                </a:lnTo>
                <a:close/>
                <a:moveTo>
                  <a:pt x="226" y="296"/>
                </a:moveTo>
                <a:lnTo>
                  <a:pt x="226" y="296"/>
                </a:lnTo>
                <a:lnTo>
                  <a:pt x="227" y="296"/>
                </a:lnTo>
                <a:lnTo>
                  <a:pt x="226" y="293"/>
                </a:lnTo>
                <a:lnTo>
                  <a:pt x="224" y="295"/>
                </a:lnTo>
                <a:lnTo>
                  <a:pt x="226" y="296"/>
                </a:lnTo>
                <a:close/>
                <a:moveTo>
                  <a:pt x="41" y="255"/>
                </a:moveTo>
                <a:lnTo>
                  <a:pt x="41" y="255"/>
                </a:lnTo>
                <a:lnTo>
                  <a:pt x="41" y="257"/>
                </a:lnTo>
                <a:lnTo>
                  <a:pt x="43" y="260"/>
                </a:lnTo>
                <a:lnTo>
                  <a:pt x="41" y="255"/>
                </a:lnTo>
                <a:close/>
                <a:moveTo>
                  <a:pt x="259" y="232"/>
                </a:moveTo>
                <a:lnTo>
                  <a:pt x="259" y="232"/>
                </a:lnTo>
                <a:lnTo>
                  <a:pt x="259" y="230"/>
                </a:lnTo>
                <a:lnTo>
                  <a:pt x="251" y="230"/>
                </a:lnTo>
                <a:lnTo>
                  <a:pt x="257" y="232"/>
                </a:lnTo>
                <a:lnTo>
                  <a:pt x="259" y="232"/>
                </a:lnTo>
                <a:close/>
                <a:moveTo>
                  <a:pt x="279" y="230"/>
                </a:moveTo>
                <a:lnTo>
                  <a:pt x="279" y="230"/>
                </a:lnTo>
                <a:lnTo>
                  <a:pt x="281" y="230"/>
                </a:lnTo>
                <a:lnTo>
                  <a:pt x="281" y="227"/>
                </a:lnTo>
                <a:lnTo>
                  <a:pt x="279" y="230"/>
                </a:lnTo>
                <a:close/>
                <a:moveTo>
                  <a:pt x="109" y="105"/>
                </a:moveTo>
                <a:lnTo>
                  <a:pt x="109" y="105"/>
                </a:lnTo>
                <a:lnTo>
                  <a:pt x="109" y="113"/>
                </a:lnTo>
                <a:lnTo>
                  <a:pt x="109" y="105"/>
                </a:lnTo>
                <a:close/>
                <a:moveTo>
                  <a:pt x="98" y="372"/>
                </a:moveTo>
                <a:lnTo>
                  <a:pt x="98" y="372"/>
                </a:lnTo>
                <a:lnTo>
                  <a:pt x="96" y="374"/>
                </a:lnTo>
                <a:lnTo>
                  <a:pt x="96" y="375"/>
                </a:lnTo>
                <a:lnTo>
                  <a:pt x="98" y="374"/>
                </a:lnTo>
                <a:lnTo>
                  <a:pt x="98" y="372"/>
                </a:lnTo>
                <a:close/>
                <a:moveTo>
                  <a:pt x="257" y="247"/>
                </a:moveTo>
                <a:lnTo>
                  <a:pt x="257" y="247"/>
                </a:lnTo>
                <a:lnTo>
                  <a:pt x="259" y="246"/>
                </a:lnTo>
                <a:lnTo>
                  <a:pt x="257" y="244"/>
                </a:lnTo>
                <a:lnTo>
                  <a:pt x="257" y="247"/>
                </a:lnTo>
                <a:close/>
                <a:moveTo>
                  <a:pt x="118" y="408"/>
                </a:moveTo>
                <a:lnTo>
                  <a:pt x="118" y="408"/>
                </a:lnTo>
                <a:lnTo>
                  <a:pt x="117" y="411"/>
                </a:lnTo>
                <a:lnTo>
                  <a:pt x="118" y="410"/>
                </a:lnTo>
                <a:lnTo>
                  <a:pt x="118" y="408"/>
                </a:lnTo>
                <a:close/>
                <a:moveTo>
                  <a:pt x="202" y="328"/>
                </a:moveTo>
                <a:lnTo>
                  <a:pt x="202" y="328"/>
                </a:lnTo>
                <a:lnTo>
                  <a:pt x="204" y="329"/>
                </a:lnTo>
                <a:lnTo>
                  <a:pt x="205" y="326"/>
                </a:lnTo>
                <a:lnTo>
                  <a:pt x="207" y="325"/>
                </a:lnTo>
                <a:lnTo>
                  <a:pt x="205" y="325"/>
                </a:lnTo>
                <a:lnTo>
                  <a:pt x="202" y="328"/>
                </a:lnTo>
                <a:close/>
                <a:moveTo>
                  <a:pt x="265" y="230"/>
                </a:moveTo>
                <a:lnTo>
                  <a:pt x="265" y="230"/>
                </a:lnTo>
                <a:lnTo>
                  <a:pt x="263" y="230"/>
                </a:lnTo>
                <a:lnTo>
                  <a:pt x="265" y="232"/>
                </a:lnTo>
                <a:lnTo>
                  <a:pt x="265" y="230"/>
                </a:lnTo>
                <a:close/>
                <a:moveTo>
                  <a:pt x="158" y="336"/>
                </a:moveTo>
                <a:lnTo>
                  <a:pt x="158" y="336"/>
                </a:lnTo>
                <a:lnTo>
                  <a:pt x="155" y="339"/>
                </a:lnTo>
                <a:lnTo>
                  <a:pt x="158" y="336"/>
                </a:lnTo>
                <a:close/>
                <a:moveTo>
                  <a:pt x="74" y="102"/>
                </a:moveTo>
                <a:lnTo>
                  <a:pt x="74" y="102"/>
                </a:lnTo>
                <a:lnTo>
                  <a:pt x="77" y="101"/>
                </a:lnTo>
                <a:lnTo>
                  <a:pt x="74" y="102"/>
                </a:lnTo>
                <a:close/>
                <a:moveTo>
                  <a:pt x="85" y="123"/>
                </a:moveTo>
                <a:lnTo>
                  <a:pt x="85" y="123"/>
                </a:lnTo>
                <a:lnTo>
                  <a:pt x="88" y="121"/>
                </a:lnTo>
                <a:lnTo>
                  <a:pt x="87" y="121"/>
                </a:lnTo>
                <a:lnTo>
                  <a:pt x="85" y="123"/>
                </a:lnTo>
                <a:close/>
                <a:moveTo>
                  <a:pt x="172" y="361"/>
                </a:moveTo>
                <a:lnTo>
                  <a:pt x="172" y="361"/>
                </a:lnTo>
                <a:lnTo>
                  <a:pt x="172" y="363"/>
                </a:lnTo>
                <a:lnTo>
                  <a:pt x="174" y="361"/>
                </a:lnTo>
                <a:lnTo>
                  <a:pt x="172" y="361"/>
                </a:lnTo>
                <a:close/>
                <a:moveTo>
                  <a:pt x="252" y="162"/>
                </a:moveTo>
                <a:lnTo>
                  <a:pt x="252" y="162"/>
                </a:lnTo>
                <a:lnTo>
                  <a:pt x="256" y="162"/>
                </a:lnTo>
                <a:lnTo>
                  <a:pt x="256" y="161"/>
                </a:lnTo>
                <a:lnTo>
                  <a:pt x="252" y="162"/>
                </a:lnTo>
                <a:close/>
                <a:moveTo>
                  <a:pt x="44" y="165"/>
                </a:moveTo>
                <a:lnTo>
                  <a:pt x="44" y="165"/>
                </a:lnTo>
                <a:lnTo>
                  <a:pt x="44" y="164"/>
                </a:lnTo>
                <a:lnTo>
                  <a:pt x="44" y="161"/>
                </a:lnTo>
                <a:lnTo>
                  <a:pt x="44" y="165"/>
                </a:lnTo>
                <a:close/>
                <a:moveTo>
                  <a:pt x="167" y="66"/>
                </a:moveTo>
                <a:lnTo>
                  <a:pt x="167" y="66"/>
                </a:lnTo>
                <a:lnTo>
                  <a:pt x="166" y="68"/>
                </a:lnTo>
                <a:lnTo>
                  <a:pt x="167" y="66"/>
                </a:lnTo>
                <a:close/>
                <a:moveTo>
                  <a:pt x="224" y="128"/>
                </a:moveTo>
                <a:lnTo>
                  <a:pt x="224" y="128"/>
                </a:lnTo>
                <a:lnTo>
                  <a:pt x="224" y="131"/>
                </a:lnTo>
                <a:lnTo>
                  <a:pt x="226" y="129"/>
                </a:lnTo>
                <a:lnTo>
                  <a:pt x="224" y="128"/>
                </a:lnTo>
                <a:close/>
                <a:moveTo>
                  <a:pt x="107" y="74"/>
                </a:moveTo>
                <a:lnTo>
                  <a:pt x="107" y="74"/>
                </a:lnTo>
                <a:lnTo>
                  <a:pt x="107" y="72"/>
                </a:lnTo>
                <a:lnTo>
                  <a:pt x="106" y="74"/>
                </a:lnTo>
                <a:lnTo>
                  <a:pt x="107" y="74"/>
                </a:lnTo>
                <a:close/>
                <a:moveTo>
                  <a:pt x="267" y="290"/>
                </a:moveTo>
                <a:lnTo>
                  <a:pt x="267" y="290"/>
                </a:lnTo>
                <a:lnTo>
                  <a:pt x="268" y="288"/>
                </a:lnTo>
                <a:lnTo>
                  <a:pt x="267" y="290"/>
                </a:lnTo>
                <a:close/>
                <a:moveTo>
                  <a:pt x="229" y="293"/>
                </a:moveTo>
                <a:lnTo>
                  <a:pt x="229" y="293"/>
                </a:lnTo>
                <a:lnTo>
                  <a:pt x="229" y="292"/>
                </a:lnTo>
                <a:lnTo>
                  <a:pt x="229" y="293"/>
                </a:lnTo>
                <a:close/>
                <a:moveTo>
                  <a:pt x="248" y="293"/>
                </a:moveTo>
                <a:lnTo>
                  <a:pt x="248" y="293"/>
                </a:lnTo>
                <a:lnTo>
                  <a:pt x="246" y="295"/>
                </a:lnTo>
                <a:lnTo>
                  <a:pt x="248" y="296"/>
                </a:lnTo>
                <a:lnTo>
                  <a:pt x="248" y="293"/>
                </a:lnTo>
                <a:close/>
                <a:moveTo>
                  <a:pt x="129" y="80"/>
                </a:moveTo>
                <a:lnTo>
                  <a:pt x="129" y="80"/>
                </a:lnTo>
                <a:lnTo>
                  <a:pt x="128" y="82"/>
                </a:lnTo>
                <a:lnTo>
                  <a:pt x="128" y="83"/>
                </a:lnTo>
                <a:lnTo>
                  <a:pt x="129" y="80"/>
                </a:lnTo>
                <a:close/>
                <a:moveTo>
                  <a:pt x="202" y="233"/>
                </a:moveTo>
                <a:lnTo>
                  <a:pt x="202" y="233"/>
                </a:lnTo>
                <a:lnTo>
                  <a:pt x="205" y="233"/>
                </a:lnTo>
                <a:lnTo>
                  <a:pt x="202" y="233"/>
                </a:lnTo>
                <a:close/>
                <a:moveTo>
                  <a:pt x="125" y="74"/>
                </a:moveTo>
                <a:lnTo>
                  <a:pt x="125" y="74"/>
                </a:lnTo>
                <a:lnTo>
                  <a:pt x="125" y="72"/>
                </a:lnTo>
                <a:lnTo>
                  <a:pt x="123" y="74"/>
                </a:lnTo>
                <a:lnTo>
                  <a:pt x="125" y="74"/>
                </a:lnTo>
                <a:close/>
                <a:moveTo>
                  <a:pt x="202" y="148"/>
                </a:moveTo>
                <a:lnTo>
                  <a:pt x="202" y="148"/>
                </a:lnTo>
                <a:lnTo>
                  <a:pt x="204" y="151"/>
                </a:lnTo>
                <a:lnTo>
                  <a:pt x="204" y="150"/>
                </a:lnTo>
                <a:lnTo>
                  <a:pt x="202" y="148"/>
                </a:lnTo>
                <a:close/>
                <a:moveTo>
                  <a:pt x="106" y="402"/>
                </a:moveTo>
                <a:lnTo>
                  <a:pt x="106" y="402"/>
                </a:lnTo>
                <a:lnTo>
                  <a:pt x="104" y="402"/>
                </a:lnTo>
                <a:lnTo>
                  <a:pt x="106" y="404"/>
                </a:lnTo>
                <a:lnTo>
                  <a:pt x="106" y="402"/>
                </a:lnTo>
                <a:close/>
                <a:moveTo>
                  <a:pt x="151" y="76"/>
                </a:moveTo>
                <a:lnTo>
                  <a:pt x="151" y="76"/>
                </a:lnTo>
                <a:lnTo>
                  <a:pt x="153" y="74"/>
                </a:lnTo>
                <a:lnTo>
                  <a:pt x="151" y="76"/>
                </a:lnTo>
                <a:close/>
                <a:moveTo>
                  <a:pt x="151" y="336"/>
                </a:moveTo>
                <a:lnTo>
                  <a:pt x="151" y="336"/>
                </a:lnTo>
                <a:lnTo>
                  <a:pt x="153" y="334"/>
                </a:lnTo>
                <a:lnTo>
                  <a:pt x="151" y="334"/>
                </a:lnTo>
                <a:lnTo>
                  <a:pt x="151" y="336"/>
                </a:lnTo>
                <a:close/>
                <a:moveTo>
                  <a:pt x="136" y="336"/>
                </a:moveTo>
                <a:lnTo>
                  <a:pt x="136" y="336"/>
                </a:lnTo>
                <a:lnTo>
                  <a:pt x="136" y="337"/>
                </a:lnTo>
                <a:lnTo>
                  <a:pt x="139" y="336"/>
                </a:lnTo>
                <a:lnTo>
                  <a:pt x="137" y="336"/>
                </a:lnTo>
                <a:lnTo>
                  <a:pt x="136" y="336"/>
                </a:lnTo>
                <a:close/>
                <a:moveTo>
                  <a:pt x="112" y="306"/>
                </a:moveTo>
                <a:lnTo>
                  <a:pt x="112" y="306"/>
                </a:lnTo>
                <a:lnTo>
                  <a:pt x="114" y="307"/>
                </a:lnTo>
                <a:lnTo>
                  <a:pt x="112" y="306"/>
                </a:lnTo>
                <a:close/>
                <a:moveTo>
                  <a:pt x="103" y="77"/>
                </a:moveTo>
                <a:lnTo>
                  <a:pt x="103" y="77"/>
                </a:lnTo>
                <a:lnTo>
                  <a:pt x="103" y="80"/>
                </a:lnTo>
                <a:lnTo>
                  <a:pt x="103" y="77"/>
                </a:lnTo>
                <a:close/>
                <a:moveTo>
                  <a:pt x="189" y="331"/>
                </a:moveTo>
                <a:lnTo>
                  <a:pt x="189" y="331"/>
                </a:lnTo>
                <a:lnTo>
                  <a:pt x="191" y="331"/>
                </a:lnTo>
                <a:lnTo>
                  <a:pt x="191" y="329"/>
                </a:lnTo>
                <a:lnTo>
                  <a:pt x="189" y="331"/>
                </a:lnTo>
                <a:close/>
                <a:moveTo>
                  <a:pt x="303" y="178"/>
                </a:moveTo>
                <a:lnTo>
                  <a:pt x="303" y="178"/>
                </a:lnTo>
                <a:lnTo>
                  <a:pt x="304" y="176"/>
                </a:lnTo>
                <a:lnTo>
                  <a:pt x="303" y="176"/>
                </a:lnTo>
                <a:lnTo>
                  <a:pt x="303" y="178"/>
                </a:lnTo>
                <a:close/>
                <a:moveTo>
                  <a:pt x="235" y="281"/>
                </a:moveTo>
                <a:lnTo>
                  <a:pt x="235" y="281"/>
                </a:lnTo>
                <a:lnTo>
                  <a:pt x="233" y="282"/>
                </a:lnTo>
                <a:lnTo>
                  <a:pt x="235" y="282"/>
                </a:lnTo>
                <a:lnTo>
                  <a:pt x="235" y="281"/>
                </a:lnTo>
                <a:close/>
                <a:moveTo>
                  <a:pt x="87" y="282"/>
                </a:moveTo>
                <a:lnTo>
                  <a:pt x="87" y="282"/>
                </a:lnTo>
                <a:lnTo>
                  <a:pt x="88" y="282"/>
                </a:lnTo>
                <a:lnTo>
                  <a:pt x="88" y="281"/>
                </a:lnTo>
                <a:lnTo>
                  <a:pt x="87" y="282"/>
                </a:lnTo>
                <a:close/>
                <a:moveTo>
                  <a:pt x="240" y="298"/>
                </a:moveTo>
                <a:lnTo>
                  <a:pt x="240" y="298"/>
                </a:lnTo>
                <a:lnTo>
                  <a:pt x="238" y="299"/>
                </a:lnTo>
                <a:lnTo>
                  <a:pt x="240" y="298"/>
                </a:lnTo>
                <a:close/>
                <a:moveTo>
                  <a:pt x="218" y="139"/>
                </a:moveTo>
                <a:lnTo>
                  <a:pt x="218" y="139"/>
                </a:lnTo>
                <a:lnTo>
                  <a:pt x="216" y="140"/>
                </a:lnTo>
                <a:lnTo>
                  <a:pt x="218" y="140"/>
                </a:lnTo>
                <a:lnTo>
                  <a:pt x="218" y="139"/>
                </a:lnTo>
                <a:close/>
                <a:moveTo>
                  <a:pt x="88" y="288"/>
                </a:moveTo>
                <a:lnTo>
                  <a:pt x="88" y="288"/>
                </a:lnTo>
                <a:lnTo>
                  <a:pt x="90" y="290"/>
                </a:lnTo>
                <a:lnTo>
                  <a:pt x="90" y="288"/>
                </a:lnTo>
                <a:lnTo>
                  <a:pt x="88" y="288"/>
                </a:lnTo>
                <a:close/>
                <a:moveTo>
                  <a:pt x="224" y="299"/>
                </a:moveTo>
                <a:lnTo>
                  <a:pt x="224" y="299"/>
                </a:lnTo>
                <a:lnTo>
                  <a:pt x="222" y="298"/>
                </a:lnTo>
                <a:lnTo>
                  <a:pt x="224" y="299"/>
                </a:lnTo>
                <a:close/>
                <a:moveTo>
                  <a:pt x="82" y="254"/>
                </a:moveTo>
                <a:lnTo>
                  <a:pt x="82" y="254"/>
                </a:lnTo>
                <a:lnTo>
                  <a:pt x="82" y="252"/>
                </a:lnTo>
                <a:lnTo>
                  <a:pt x="82" y="254"/>
                </a:lnTo>
                <a:close/>
                <a:moveTo>
                  <a:pt x="254" y="113"/>
                </a:moveTo>
                <a:lnTo>
                  <a:pt x="254" y="113"/>
                </a:lnTo>
                <a:lnTo>
                  <a:pt x="256" y="112"/>
                </a:lnTo>
                <a:lnTo>
                  <a:pt x="254" y="113"/>
                </a:lnTo>
                <a:close/>
                <a:moveTo>
                  <a:pt x="224" y="83"/>
                </a:moveTo>
                <a:lnTo>
                  <a:pt x="224" y="83"/>
                </a:lnTo>
                <a:lnTo>
                  <a:pt x="224" y="85"/>
                </a:lnTo>
                <a:lnTo>
                  <a:pt x="226" y="85"/>
                </a:lnTo>
                <a:lnTo>
                  <a:pt x="224" y="83"/>
                </a:lnTo>
                <a:close/>
                <a:moveTo>
                  <a:pt x="118" y="404"/>
                </a:moveTo>
                <a:lnTo>
                  <a:pt x="118" y="404"/>
                </a:lnTo>
                <a:lnTo>
                  <a:pt x="118" y="405"/>
                </a:lnTo>
                <a:lnTo>
                  <a:pt x="118" y="404"/>
                </a:lnTo>
                <a:close/>
                <a:moveTo>
                  <a:pt x="144" y="329"/>
                </a:moveTo>
                <a:lnTo>
                  <a:pt x="144" y="329"/>
                </a:lnTo>
                <a:lnTo>
                  <a:pt x="142" y="331"/>
                </a:lnTo>
                <a:lnTo>
                  <a:pt x="144" y="329"/>
                </a:lnTo>
                <a:close/>
                <a:moveTo>
                  <a:pt x="295" y="200"/>
                </a:moveTo>
                <a:lnTo>
                  <a:pt x="295" y="200"/>
                </a:lnTo>
                <a:lnTo>
                  <a:pt x="295" y="199"/>
                </a:lnTo>
                <a:lnTo>
                  <a:pt x="295" y="200"/>
                </a:lnTo>
                <a:close/>
                <a:moveTo>
                  <a:pt x="57" y="123"/>
                </a:moveTo>
                <a:lnTo>
                  <a:pt x="57" y="123"/>
                </a:lnTo>
                <a:lnTo>
                  <a:pt x="57" y="124"/>
                </a:lnTo>
                <a:lnTo>
                  <a:pt x="57" y="123"/>
                </a:lnTo>
                <a:close/>
                <a:moveTo>
                  <a:pt x="167" y="366"/>
                </a:moveTo>
                <a:lnTo>
                  <a:pt x="167" y="366"/>
                </a:lnTo>
                <a:lnTo>
                  <a:pt x="169" y="366"/>
                </a:lnTo>
                <a:lnTo>
                  <a:pt x="167" y="366"/>
                </a:lnTo>
                <a:close/>
                <a:moveTo>
                  <a:pt x="191" y="352"/>
                </a:moveTo>
                <a:lnTo>
                  <a:pt x="191" y="352"/>
                </a:lnTo>
                <a:lnTo>
                  <a:pt x="191" y="350"/>
                </a:lnTo>
                <a:lnTo>
                  <a:pt x="191" y="352"/>
                </a:lnTo>
                <a:close/>
                <a:moveTo>
                  <a:pt x="121" y="410"/>
                </a:moveTo>
                <a:lnTo>
                  <a:pt x="121" y="410"/>
                </a:lnTo>
                <a:close/>
                <a:moveTo>
                  <a:pt x="55" y="238"/>
                </a:moveTo>
                <a:lnTo>
                  <a:pt x="55" y="238"/>
                </a:lnTo>
                <a:close/>
                <a:moveTo>
                  <a:pt x="240" y="94"/>
                </a:moveTo>
                <a:lnTo>
                  <a:pt x="240" y="94"/>
                </a:lnTo>
                <a:lnTo>
                  <a:pt x="238" y="96"/>
                </a:lnTo>
                <a:lnTo>
                  <a:pt x="240" y="94"/>
                </a:lnTo>
                <a:close/>
                <a:moveTo>
                  <a:pt x="257" y="96"/>
                </a:moveTo>
                <a:lnTo>
                  <a:pt x="257" y="96"/>
                </a:lnTo>
                <a:close/>
                <a:moveTo>
                  <a:pt x="66" y="121"/>
                </a:moveTo>
                <a:lnTo>
                  <a:pt x="66" y="121"/>
                </a:lnTo>
                <a:close/>
                <a:moveTo>
                  <a:pt x="308" y="211"/>
                </a:moveTo>
                <a:lnTo>
                  <a:pt x="308" y="211"/>
                </a:lnTo>
                <a:lnTo>
                  <a:pt x="308" y="210"/>
                </a:lnTo>
                <a:lnTo>
                  <a:pt x="308" y="211"/>
                </a:lnTo>
                <a:close/>
                <a:moveTo>
                  <a:pt x="286" y="94"/>
                </a:moveTo>
                <a:lnTo>
                  <a:pt x="286" y="94"/>
                </a:lnTo>
                <a:close/>
                <a:moveTo>
                  <a:pt x="92" y="134"/>
                </a:moveTo>
                <a:lnTo>
                  <a:pt x="92" y="134"/>
                </a:lnTo>
                <a:lnTo>
                  <a:pt x="90" y="134"/>
                </a:lnTo>
                <a:lnTo>
                  <a:pt x="92" y="134"/>
                </a:lnTo>
                <a:close/>
                <a:moveTo>
                  <a:pt x="219" y="301"/>
                </a:moveTo>
                <a:lnTo>
                  <a:pt x="219" y="301"/>
                </a:lnTo>
                <a:lnTo>
                  <a:pt x="219" y="299"/>
                </a:lnTo>
                <a:lnTo>
                  <a:pt x="219" y="301"/>
                </a:lnTo>
                <a:close/>
                <a:moveTo>
                  <a:pt x="36" y="273"/>
                </a:moveTo>
                <a:lnTo>
                  <a:pt x="36" y="273"/>
                </a:lnTo>
                <a:lnTo>
                  <a:pt x="38" y="273"/>
                </a:lnTo>
                <a:lnTo>
                  <a:pt x="36" y="27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8" name="Freeform 152"/>
          <p:cNvSpPr>
            <a:spLocks noEditPoints="1"/>
          </p:cNvSpPr>
          <p:nvPr/>
        </p:nvSpPr>
        <p:spPr bwMode="auto">
          <a:xfrm>
            <a:off x="4222750" y="5267101"/>
            <a:ext cx="304800" cy="292100"/>
          </a:xfrm>
          <a:custGeom>
            <a:avLst/>
            <a:gdLst>
              <a:gd name="T0" fmla="*/ 448587813 w 192"/>
              <a:gd name="T1" fmla="*/ 103327200 h 184"/>
              <a:gd name="T2" fmla="*/ 483870000 w 192"/>
              <a:gd name="T3" fmla="*/ 264617200 h 184"/>
              <a:gd name="T4" fmla="*/ 388104063 w 192"/>
              <a:gd name="T5" fmla="*/ 433466875 h 184"/>
              <a:gd name="T6" fmla="*/ 113407825 w 192"/>
              <a:gd name="T7" fmla="*/ 420866888 h 184"/>
              <a:gd name="T8" fmla="*/ 7561263 w 192"/>
              <a:gd name="T9" fmla="*/ 189012513 h 184"/>
              <a:gd name="T10" fmla="*/ 189012513 w 192"/>
              <a:gd name="T11" fmla="*/ 2520950 h 184"/>
              <a:gd name="T12" fmla="*/ 309980013 w 192"/>
              <a:gd name="T13" fmla="*/ 435987825 h 184"/>
              <a:gd name="T14" fmla="*/ 425907200 w 192"/>
              <a:gd name="T15" fmla="*/ 347781563 h 184"/>
              <a:gd name="T16" fmla="*/ 476310325 w 192"/>
              <a:gd name="T17" fmla="*/ 234375325 h 184"/>
              <a:gd name="T18" fmla="*/ 413305625 w 192"/>
              <a:gd name="T19" fmla="*/ 95765938 h 184"/>
              <a:gd name="T20" fmla="*/ 194052825 w 192"/>
              <a:gd name="T21" fmla="*/ 42843450 h 184"/>
              <a:gd name="T22" fmla="*/ 171370625 w 192"/>
              <a:gd name="T23" fmla="*/ 55443438 h 184"/>
              <a:gd name="T24" fmla="*/ 70564375 w 192"/>
              <a:gd name="T25" fmla="*/ 126007813 h 184"/>
              <a:gd name="T26" fmla="*/ 138609388 w 192"/>
              <a:gd name="T27" fmla="*/ 98286888 h 184"/>
              <a:gd name="T28" fmla="*/ 47883763 w 192"/>
              <a:gd name="T29" fmla="*/ 181451250 h 184"/>
              <a:gd name="T30" fmla="*/ 133569075 w 192"/>
              <a:gd name="T31" fmla="*/ 133569075 h 184"/>
              <a:gd name="T32" fmla="*/ 70564375 w 192"/>
              <a:gd name="T33" fmla="*/ 189012513 h 184"/>
              <a:gd name="T34" fmla="*/ 103327200 w 192"/>
              <a:gd name="T35" fmla="*/ 173891575 h 184"/>
              <a:gd name="T36" fmla="*/ 47883763 w 192"/>
              <a:gd name="T37" fmla="*/ 249496263 h 184"/>
              <a:gd name="T38" fmla="*/ 98286888 w 192"/>
              <a:gd name="T39" fmla="*/ 214214075 h 184"/>
              <a:gd name="T40" fmla="*/ 70564375 w 192"/>
              <a:gd name="T41" fmla="*/ 262096250 h 184"/>
              <a:gd name="T42" fmla="*/ 75604688 w 192"/>
              <a:gd name="T43" fmla="*/ 264617200 h 184"/>
              <a:gd name="T44" fmla="*/ 138609388 w 192"/>
              <a:gd name="T45" fmla="*/ 229335013 h 184"/>
              <a:gd name="T46" fmla="*/ 63004700 w 192"/>
              <a:gd name="T47" fmla="*/ 320060638 h 184"/>
              <a:gd name="T48" fmla="*/ 151209375 w 192"/>
              <a:gd name="T49" fmla="*/ 269657513 h 184"/>
              <a:gd name="T50" fmla="*/ 85685313 w 192"/>
              <a:gd name="T51" fmla="*/ 352821875 h 184"/>
              <a:gd name="T52" fmla="*/ 143649700 w 192"/>
              <a:gd name="T53" fmla="*/ 393144375 h 184"/>
              <a:gd name="T54" fmla="*/ 236894688 w 192"/>
              <a:gd name="T55" fmla="*/ 317539688 h 184"/>
              <a:gd name="T56" fmla="*/ 146169063 w 192"/>
              <a:gd name="T57" fmla="*/ 405745950 h 184"/>
              <a:gd name="T58" fmla="*/ 226814063 w 192"/>
              <a:gd name="T59" fmla="*/ 7561263 h 184"/>
              <a:gd name="T60" fmla="*/ 22682200 w 192"/>
              <a:gd name="T61" fmla="*/ 151209375 h 184"/>
              <a:gd name="T62" fmla="*/ 47883763 w 192"/>
              <a:gd name="T63" fmla="*/ 347781563 h 184"/>
              <a:gd name="T64" fmla="*/ 15120938 w 192"/>
              <a:gd name="T65" fmla="*/ 236894688 h 184"/>
              <a:gd name="T66" fmla="*/ 30241875 w 192"/>
              <a:gd name="T67" fmla="*/ 161290000 h 184"/>
              <a:gd name="T68" fmla="*/ 55443438 w 192"/>
              <a:gd name="T69" fmla="*/ 113407825 h 184"/>
              <a:gd name="T70" fmla="*/ 302418750 w 192"/>
              <a:gd name="T71" fmla="*/ 20161250 h 184"/>
              <a:gd name="T72" fmla="*/ 317539688 w 192"/>
              <a:gd name="T73" fmla="*/ 27722513 h 184"/>
              <a:gd name="T74" fmla="*/ 85685313 w 192"/>
              <a:gd name="T75" fmla="*/ 78125638 h 184"/>
              <a:gd name="T76" fmla="*/ 83165950 w 192"/>
              <a:gd name="T77" fmla="*/ 95765938 h 184"/>
              <a:gd name="T78" fmla="*/ 226814063 w 192"/>
              <a:gd name="T79" fmla="*/ 27722513 h 184"/>
              <a:gd name="T80" fmla="*/ 380544388 w 192"/>
              <a:gd name="T81" fmla="*/ 50403125 h 184"/>
              <a:gd name="T82" fmla="*/ 378023438 w 192"/>
              <a:gd name="T83" fmla="*/ 413305625 h 184"/>
              <a:gd name="T84" fmla="*/ 153730325 w 192"/>
              <a:gd name="T85" fmla="*/ 420866888 h 184"/>
              <a:gd name="T86" fmla="*/ 57964388 w 192"/>
              <a:gd name="T87" fmla="*/ 330141263 h 184"/>
              <a:gd name="T88" fmla="*/ 40322500 w 192"/>
              <a:gd name="T89" fmla="*/ 309980013 h 184"/>
              <a:gd name="T90" fmla="*/ 153730325 w 192"/>
              <a:gd name="T91" fmla="*/ 428426563 h 184"/>
              <a:gd name="T92" fmla="*/ 352821875 w 192"/>
              <a:gd name="T93" fmla="*/ 433466875 h 184"/>
              <a:gd name="T94" fmla="*/ 456149075 w 192"/>
              <a:gd name="T95" fmla="*/ 325100950 h 184"/>
              <a:gd name="T96" fmla="*/ 405745950 w 192"/>
              <a:gd name="T97" fmla="*/ 75604688 h 184"/>
              <a:gd name="T98" fmla="*/ 433466875 w 192"/>
              <a:gd name="T99" fmla="*/ 105846563 h 184"/>
              <a:gd name="T100" fmla="*/ 352821875 w 192"/>
              <a:gd name="T101" fmla="*/ 443547500 h 184"/>
              <a:gd name="T102" fmla="*/ 456149075 w 192"/>
              <a:gd name="T103" fmla="*/ 340221888 h 184"/>
              <a:gd name="T104" fmla="*/ 27722513 w 192"/>
              <a:gd name="T105" fmla="*/ 194052825 h 184"/>
              <a:gd name="T106" fmla="*/ 42843450 w 192"/>
              <a:gd name="T107" fmla="*/ 153730325 h 184"/>
              <a:gd name="T108" fmla="*/ 22682200 w 192"/>
              <a:gd name="T109" fmla="*/ 236894688 h 184"/>
              <a:gd name="T110" fmla="*/ 22682200 w 192"/>
              <a:gd name="T111" fmla="*/ 214214075 h 184"/>
              <a:gd name="T112" fmla="*/ 57964388 w 192"/>
              <a:gd name="T113" fmla="*/ 360383138 h 184"/>
              <a:gd name="T114" fmla="*/ 246975313 w 192"/>
              <a:gd name="T115" fmla="*/ 456149075 h 184"/>
              <a:gd name="T116" fmla="*/ 35282188 w 192"/>
              <a:gd name="T117" fmla="*/ 282257500 h 184"/>
              <a:gd name="T118" fmla="*/ 133569075 w 192"/>
              <a:gd name="T119" fmla="*/ 57964388 h 18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2" h="184">
                <a:moveTo>
                  <a:pt x="94" y="0"/>
                </a:moveTo>
                <a:lnTo>
                  <a:pt x="94" y="0"/>
                </a:lnTo>
                <a:lnTo>
                  <a:pt x="118" y="1"/>
                </a:lnTo>
                <a:lnTo>
                  <a:pt x="126" y="4"/>
                </a:lnTo>
                <a:lnTo>
                  <a:pt x="135" y="6"/>
                </a:lnTo>
                <a:lnTo>
                  <a:pt x="146" y="12"/>
                </a:lnTo>
                <a:lnTo>
                  <a:pt x="156" y="19"/>
                </a:lnTo>
                <a:lnTo>
                  <a:pt x="164" y="25"/>
                </a:lnTo>
                <a:lnTo>
                  <a:pt x="172" y="33"/>
                </a:lnTo>
                <a:lnTo>
                  <a:pt x="178" y="41"/>
                </a:lnTo>
                <a:lnTo>
                  <a:pt x="181" y="45"/>
                </a:lnTo>
                <a:lnTo>
                  <a:pt x="184" y="50"/>
                </a:lnTo>
                <a:lnTo>
                  <a:pt x="187" y="56"/>
                </a:lnTo>
                <a:lnTo>
                  <a:pt x="191" y="64"/>
                </a:lnTo>
                <a:lnTo>
                  <a:pt x="192" y="74"/>
                </a:lnTo>
                <a:lnTo>
                  <a:pt x="192" y="83"/>
                </a:lnTo>
                <a:lnTo>
                  <a:pt x="192" y="93"/>
                </a:lnTo>
                <a:lnTo>
                  <a:pt x="192" y="105"/>
                </a:lnTo>
                <a:lnTo>
                  <a:pt x="191" y="113"/>
                </a:lnTo>
                <a:lnTo>
                  <a:pt x="187" y="123"/>
                </a:lnTo>
                <a:lnTo>
                  <a:pt x="183" y="138"/>
                </a:lnTo>
                <a:lnTo>
                  <a:pt x="175" y="151"/>
                </a:lnTo>
                <a:lnTo>
                  <a:pt x="167" y="162"/>
                </a:lnTo>
                <a:lnTo>
                  <a:pt x="161" y="167"/>
                </a:lnTo>
                <a:lnTo>
                  <a:pt x="154" y="172"/>
                </a:lnTo>
                <a:lnTo>
                  <a:pt x="148" y="176"/>
                </a:lnTo>
                <a:lnTo>
                  <a:pt x="140" y="180"/>
                </a:lnTo>
                <a:lnTo>
                  <a:pt x="131" y="183"/>
                </a:lnTo>
                <a:lnTo>
                  <a:pt x="121" y="184"/>
                </a:lnTo>
                <a:lnTo>
                  <a:pt x="116" y="184"/>
                </a:lnTo>
                <a:lnTo>
                  <a:pt x="94" y="184"/>
                </a:lnTo>
                <a:lnTo>
                  <a:pt x="77" y="180"/>
                </a:lnTo>
                <a:lnTo>
                  <a:pt x="60" y="175"/>
                </a:lnTo>
                <a:lnTo>
                  <a:pt x="45" y="167"/>
                </a:lnTo>
                <a:lnTo>
                  <a:pt x="33" y="157"/>
                </a:lnTo>
                <a:lnTo>
                  <a:pt x="27" y="153"/>
                </a:lnTo>
                <a:lnTo>
                  <a:pt x="17" y="143"/>
                </a:lnTo>
                <a:lnTo>
                  <a:pt x="9" y="132"/>
                </a:lnTo>
                <a:lnTo>
                  <a:pt x="4" y="121"/>
                </a:lnTo>
                <a:lnTo>
                  <a:pt x="1" y="109"/>
                </a:lnTo>
                <a:lnTo>
                  <a:pt x="0" y="102"/>
                </a:lnTo>
                <a:lnTo>
                  <a:pt x="1" y="88"/>
                </a:lnTo>
                <a:lnTo>
                  <a:pt x="3" y="75"/>
                </a:lnTo>
                <a:lnTo>
                  <a:pt x="4" y="66"/>
                </a:lnTo>
                <a:lnTo>
                  <a:pt x="8" y="58"/>
                </a:lnTo>
                <a:lnTo>
                  <a:pt x="16" y="42"/>
                </a:lnTo>
                <a:lnTo>
                  <a:pt x="22" y="33"/>
                </a:lnTo>
                <a:lnTo>
                  <a:pt x="30" y="25"/>
                </a:lnTo>
                <a:lnTo>
                  <a:pt x="44" y="12"/>
                </a:lnTo>
                <a:lnTo>
                  <a:pt x="61" y="4"/>
                </a:lnTo>
                <a:lnTo>
                  <a:pt x="68" y="3"/>
                </a:lnTo>
                <a:lnTo>
                  <a:pt x="75" y="1"/>
                </a:lnTo>
                <a:lnTo>
                  <a:pt x="94" y="0"/>
                </a:lnTo>
                <a:close/>
                <a:moveTo>
                  <a:pt x="58" y="162"/>
                </a:moveTo>
                <a:lnTo>
                  <a:pt x="58" y="162"/>
                </a:lnTo>
                <a:lnTo>
                  <a:pt x="79" y="170"/>
                </a:lnTo>
                <a:lnTo>
                  <a:pt x="94" y="173"/>
                </a:lnTo>
                <a:lnTo>
                  <a:pt x="110" y="175"/>
                </a:lnTo>
                <a:lnTo>
                  <a:pt x="123" y="173"/>
                </a:lnTo>
                <a:lnTo>
                  <a:pt x="134" y="168"/>
                </a:lnTo>
                <a:lnTo>
                  <a:pt x="146" y="162"/>
                </a:lnTo>
                <a:lnTo>
                  <a:pt x="148" y="161"/>
                </a:lnTo>
                <a:lnTo>
                  <a:pt x="153" y="156"/>
                </a:lnTo>
                <a:lnTo>
                  <a:pt x="161" y="146"/>
                </a:lnTo>
                <a:lnTo>
                  <a:pt x="169" y="138"/>
                </a:lnTo>
                <a:lnTo>
                  <a:pt x="170" y="132"/>
                </a:lnTo>
                <a:lnTo>
                  <a:pt x="172" y="131"/>
                </a:lnTo>
                <a:lnTo>
                  <a:pt x="173" y="131"/>
                </a:lnTo>
                <a:lnTo>
                  <a:pt x="175" y="132"/>
                </a:lnTo>
                <a:lnTo>
                  <a:pt x="178" y="127"/>
                </a:lnTo>
                <a:lnTo>
                  <a:pt x="181" y="123"/>
                </a:lnTo>
                <a:lnTo>
                  <a:pt x="187" y="109"/>
                </a:lnTo>
                <a:lnTo>
                  <a:pt x="189" y="93"/>
                </a:lnTo>
                <a:lnTo>
                  <a:pt x="189" y="91"/>
                </a:lnTo>
                <a:lnTo>
                  <a:pt x="187" y="82"/>
                </a:lnTo>
                <a:lnTo>
                  <a:pt x="184" y="72"/>
                </a:lnTo>
                <a:lnTo>
                  <a:pt x="183" y="68"/>
                </a:lnTo>
                <a:lnTo>
                  <a:pt x="176" y="56"/>
                </a:lnTo>
                <a:lnTo>
                  <a:pt x="173" y="49"/>
                </a:lnTo>
                <a:lnTo>
                  <a:pt x="164" y="38"/>
                </a:lnTo>
                <a:lnTo>
                  <a:pt x="157" y="31"/>
                </a:lnTo>
                <a:lnTo>
                  <a:pt x="153" y="28"/>
                </a:lnTo>
                <a:lnTo>
                  <a:pt x="140" y="22"/>
                </a:lnTo>
                <a:lnTo>
                  <a:pt x="126" y="17"/>
                </a:lnTo>
                <a:lnTo>
                  <a:pt x="124" y="15"/>
                </a:lnTo>
                <a:lnTo>
                  <a:pt x="110" y="15"/>
                </a:lnTo>
                <a:lnTo>
                  <a:pt x="93" y="15"/>
                </a:lnTo>
                <a:lnTo>
                  <a:pt x="77" y="17"/>
                </a:lnTo>
                <a:lnTo>
                  <a:pt x="71" y="19"/>
                </a:lnTo>
                <a:lnTo>
                  <a:pt x="75" y="17"/>
                </a:lnTo>
                <a:lnTo>
                  <a:pt x="77" y="17"/>
                </a:lnTo>
                <a:lnTo>
                  <a:pt x="79" y="20"/>
                </a:lnTo>
                <a:lnTo>
                  <a:pt x="79" y="22"/>
                </a:lnTo>
                <a:lnTo>
                  <a:pt x="75" y="22"/>
                </a:lnTo>
                <a:lnTo>
                  <a:pt x="71" y="22"/>
                </a:lnTo>
                <a:lnTo>
                  <a:pt x="68" y="22"/>
                </a:lnTo>
                <a:lnTo>
                  <a:pt x="63" y="23"/>
                </a:lnTo>
                <a:lnTo>
                  <a:pt x="58" y="25"/>
                </a:lnTo>
                <a:lnTo>
                  <a:pt x="55" y="26"/>
                </a:lnTo>
                <a:lnTo>
                  <a:pt x="44" y="33"/>
                </a:lnTo>
                <a:lnTo>
                  <a:pt x="36" y="41"/>
                </a:lnTo>
                <a:lnTo>
                  <a:pt x="28" y="49"/>
                </a:lnTo>
                <a:lnTo>
                  <a:pt x="28" y="50"/>
                </a:lnTo>
                <a:lnTo>
                  <a:pt x="30" y="49"/>
                </a:lnTo>
                <a:lnTo>
                  <a:pt x="39" y="44"/>
                </a:lnTo>
                <a:lnTo>
                  <a:pt x="45" y="39"/>
                </a:lnTo>
                <a:lnTo>
                  <a:pt x="52" y="36"/>
                </a:lnTo>
                <a:lnTo>
                  <a:pt x="53" y="36"/>
                </a:lnTo>
                <a:lnTo>
                  <a:pt x="55" y="36"/>
                </a:lnTo>
                <a:lnTo>
                  <a:pt x="55" y="38"/>
                </a:lnTo>
                <a:lnTo>
                  <a:pt x="55" y="39"/>
                </a:lnTo>
                <a:lnTo>
                  <a:pt x="53" y="41"/>
                </a:lnTo>
                <a:lnTo>
                  <a:pt x="47" y="42"/>
                </a:lnTo>
                <a:lnTo>
                  <a:pt x="42" y="44"/>
                </a:lnTo>
                <a:lnTo>
                  <a:pt x="27" y="53"/>
                </a:lnTo>
                <a:lnTo>
                  <a:pt x="25" y="55"/>
                </a:lnTo>
                <a:lnTo>
                  <a:pt x="22" y="63"/>
                </a:lnTo>
                <a:lnTo>
                  <a:pt x="19" y="71"/>
                </a:lnTo>
                <a:lnTo>
                  <a:pt x="19" y="72"/>
                </a:lnTo>
                <a:lnTo>
                  <a:pt x="38" y="60"/>
                </a:lnTo>
                <a:lnTo>
                  <a:pt x="47" y="53"/>
                </a:lnTo>
                <a:lnTo>
                  <a:pt x="52" y="49"/>
                </a:lnTo>
                <a:lnTo>
                  <a:pt x="55" y="49"/>
                </a:lnTo>
                <a:lnTo>
                  <a:pt x="57" y="50"/>
                </a:lnTo>
                <a:lnTo>
                  <a:pt x="53" y="53"/>
                </a:lnTo>
                <a:lnTo>
                  <a:pt x="44" y="58"/>
                </a:lnTo>
                <a:lnTo>
                  <a:pt x="20" y="74"/>
                </a:lnTo>
                <a:lnTo>
                  <a:pt x="17" y="75"/>
                </a:lnTo>
                <a:lnTo>
                  <a:pt x="17" y="80"/>
                </a:lnTo>
                <a:lnTo>
                  <a:pt x="16" y="85"/>
                </a:lnTo>
                <a:lnTo>
                  <a:pt x="17" y="83"/>
                </a:lnTo>
                <a:lnTo>
                  <a:pt x="28" y="75"/>
                </a:lnTo>
                <a:lnTo>
                  <a:pt x="38" y="68"/>
                </a:lnTo>
                <a:lnTo>
                  <a:pt x="49" y="60"/>
                </a:lnTo>
                <a:lnTo>
                  <a:pt x="50" y="60"/>
                </a:lnTo>
                <a:lnTo>
                  <a:pt x="52" y="60"/>
                </a:lnTo>
                <a:lnTo>
                  <a:pt x="53" y="60"/>
                </a:lnTo>
                <a:lnTo>
                  <a:pt x="53" y="63"/>
                </a:lnTo>
                <a:lnTo>
                  <a:pt x="52" y="64"/>
                </a:lnTo>
                <a:lnTo>
                  <a:pt x="49" y="64"/>
                </a:lnTo>
                <a:lnTo>
                  <a:pt x="41" y="69"/>
                </a:lnTo>
                <a:lnTo>
                  <a:pt x="36" y="72"/>
                </a:lnTo>
                <a:lnTo>
                  <a:pt x="16" y="88"/>
                </a:lnTo>
                <a:lnTo>
                  <a:pt x="16" y="90"/>
                </a:lnTo>
                <a:lnTo>
                  <a:pt x="14" y="101"/>
                </a:lnTo>
                <a:lnTo>
                  <a:pt x="16" y="102"/>
                </a:lnTo>
                <a:lnTo>
                  <a:pt x="16" y="101"/>
                </a:lnTo>
                <a:lnTo>
                  <a:pt x="19" y="99"/>
                </a:lnTo>
                <a:lnTo>
                  <a:pt x="30" y="90"/>
                </a:lnTo>
                <a:lnTo>
                  <a:pt x="49" y="75"/>
                </a:lnTo>
                <a:lnTo>
                  <a:pt x="49" y="74"/>
                </a:lnTo>
                <a:lnTo>
                  <a:pt x="52" y="74"/>
                </a:lnTo>
                <a:lnTo>
                  <a:pt x="52" y="75"/>
                </a:lnTo>
                <a:lnTo>
                  <a:pt x="52" y="77"/>
                </a:lnTo>
                <a:lnTo>
                  <a:pt x="50" y="79"/>
                </a:lnTo>
                <a:lnTo>
                  <a:pt x="39" y="85"/>
                </a:lnTo>
                <a:lnTo>
                  <a:pt x="22" y="99"/>
                </a:lnTo>
                <a:lnTo>
                  <a:pt x="17" y="102"/>
                </a:lnTo>
                <a:lnTo>
                  <a:pt x="16" y="104"/>
                </a:lnTo>
                <a:lnTo>
                  <a:pt x="16" y="107"/>
                </a:lnTo>
                <a:lnTo>
                  <a:pt x="17" y="113"/>
                </a:lnTo>
                <a:lnTo>
                  <a:pt x="19" y="112"/>
                </a:lnTo>
                <a:lnTo>
                  <a:pt x="28" y="104"/>
                </a:lnTo>
                <a:lnTo>
                  <a:pt x="36" y="97"/>
                </a:lnTo>
                <a:lnTo>
                  <a:pt x="41" y="93"/>
                </a:lnTo>
                <a:lnTo>
                  <a:pt x="42" y="93"/>
                </a:lnTo>
                <a:lnTo>
                  <a:pt x="44" y="93"/>
                </a:lnTo>
                <a:lnTo>
                  <a:pt x="44" y="94"/>
                </a:lnTo>
                <a:lnTo>
                  <a:pt x="42" y="96"/>
                </a:lnTo>
                <a:lnTo>
                  <a:pt x="30" y="105"/>
                </a:lnTo>
                <a:lnTo>
                  <a:pt x="17" y="115"/>
                </a:lnTo>
                <a:lnTo>
                  <a:pt x="22" y="124"/>
                </a:lnTo>
                <a:lnTo>
                  <a:pt x="23" y="124"/>
                </a:lnTo>
                <a:lnTo>
                  <a:pt x="30" y="118"/>
                </a:lnTo>
                <a:lnTo>
                  <a:pt x="34" y="113"/>
                </a:lnTo>
                <a:lnTo>
                  <a:pt x="50" y="96"/>
                </a:lnTo>
                <a:lnTo>
                  <a:pt x="55" y="91"/>
                </a:lnTo>
                <a:lnTo>
                  <a:pt x="57" y="90"/>
                </a:lnTo>
                <a:lnTo>
                  <a:pt x="58" y="90"/>
                </a:lnTo>
                <a:lnTo>
                  <a:pt x="60" y="93"/>
                </a:lnTo>
                <a:lnTo>
                  <a:pt x="58" y="94"/>
                </a:lnTo>
                <a:lnTo>
                  <a:pt x="52" y="97"/>
                </a:lnTo>
                <a:lnTo>
                  <a:pt x="49" y="101"/>
                </a:lnTo>
                <a:lnTo>
                  <a:pt x="34" y="116"/>
                </a:lnTo>
                <a:lnTo>
                  <a:pt x="25" y="127"/>
                </a:lnTo>
                <a:lnTo>
                  <a:pt x="25" y="129"/>
                </a:lnTo>
                <a:lnTo>
                  <a:pt x="31" y="138"/>
                </a:lnTo>
                <a:lnTo>
                  <a:pt x="42" y="127"/>
                </a:lnTo>
                <a:lnTo>
                  <a:pt x="55" y="113"/>
                </a:lnTo>
                <a:lnTo>
                  <a:pt x="58" y="110"/>
                </a:lnTo>
                <a:lnTo>
                  <a:pt x="60" y="107"/>
                </a:lnTo>
                <a:lnTo>
                  <a:pt x="61" y="105"/>
                </a:lnTo>
                <a:lnTo>
                  <a:pt x="63" y="107"/>
                </a:lnTo>
                <a:lnTo>
                  <a:pt x="63" y="109"/>
                </a:lnTo>
                <a:lnTo>
                  <a:pt x="61" y="110"/>
                </a:lnTo>
                <a:lnTo>
                  <a:pt x="55" y="116"/>
                </a:lnTo>
                <a:lnTo>
                  <a:pt x="41" y="131"/>
                </a:lnTo>
                <a:lnTo>
                  <a:pt x="38" y="135"/>
                </a:lnTo>
                <a:lnTo>
                  <a:pt x="34" y="140"/>
                </a:lnTo>
                <a:lnTo>
                  <a:pt x="34" y="142"/>
                </a:lnTo>
                <a:lnTo>
                  <a:pt x="34" y="143"/>
                </a:lnTo>
                <a:lnTo>
                  <a:pt x="39" y="150"/>
                </a:lnTo>
                <a:lnTo>
                  <a:pt x="45" y="154"/>
                </a:lnTo>
                <a:lnTo>
                  <a:pt x="52" y="159"/>
                </a:lnTo>
                <a:lnTo>
                  <a:pt x="53" y="161"/>
                </a:lnTo>
                <a:lnTo>
                  <a:pt x="57" y="156"/>
                </a:lnTo>
                <a:lnTo>
                  <a:pt x="64" y="146"/>
                </a:lnTo>
                <a:lnTo>
                  <a:pt x="82" y="132"/>
                </a:lnTo>
                <a:lnTo>
                  <a:pt x="88" y="126"/>
                </a:lnTo>
                <a:lnTo>
                  <a:pt x="91" y="123"/>
                </a:lnTo>
                <a:lnTo>
                  <a:pt x="93" y="123"/>
                </a:lnTo>
                <a:lnTo>
                  <a:pt x="94" y="123"/>
                </a:lnTo>
                <a:lnTo>
                  <a:pt x="94" y="126"/>
                </a:lnTo>
                <a:lnTo>
                  <a:pt x="91" y="129"/>
                </a:lnTo>
                <a:lnTo>
                  <a:pt x="77" y="138"/>
                </a:lnTo>
                <a:lnTo>
                  <a:pt x="72" y="143"/>
                </a:lnTo>
                <a:lnTo>
                  <a:pt x="61" y="153"/>
                </a:lnTo>
                <a:lnTo>
                  <a:pt x="58" y="159"/>
                </a:lnTo>
                <a:lnTo>
                  <a:pt x="58" y="161"/>
                </a:lnTo>
                <a:lnTo>
                  <a:pt x="58" y="162"/>
                </a:lnTo>
                <a:close/>
                <a:moveTo>
                  <a:pt x="137" y="11"/>
                </a:moveTo>
                <a:lnTo>
                  <a:pt x="137" y="11"/>
                </a:lnTo>
                <a:lnTo>
                  <a:pt x="135" y="9"/>
                </a:lnTo>
                <a:lnTo>
                  <a:pt x="126" y="6"/>
                </a:lnTo>
                <a:lnTo>
                  <a:pt x="116" y="4"/>
                </a:lnTo>
                <a:lnTo>
                  <a:pt x="101" y="3"/>
                </a:lnTo>
                <a:lnTo>
                  <a:pt x="90" y="3"/>
                </a:lnTo>
                <a:lnTo>
                  <a:pt x="79" y="3"/>
                </a:lnTo>
                <a:lnTo>
                  <a:pt x="71" y="4"/>
                </a:lnTo>
                <a:lnTo>
                  <a:pt x="63" y="6"/>
                </a:lnTo>
                <a:lnTo>
                  <a:pt x="53" y="11"/>
                </a:lnTo>
                <a:lnTo>
                  <a:pt x="42" y="17"/>
                </a:lnTo>
                <a:lnTo>
                  <a:pt x="34" y="23"/>
                </a:lnTo>
                <a:lnTo>
                  <a:pt x="27" y="31"/>
                </a:lnTo>
                <a:lnTo>
                  <a:pt x="19" y="41"/>
                </a:lnTo>
                <a:lnTo>
                  <a:pt x="9" y="60"/>
                </a:lnTo>
                <a:lnTo>
                  <a:pt x="6" y="71"/>
                </a:lnTo>
                <a:lnTo>
                  <a:pt x="4" y="83"/>
                </a:lnTo>
                <a:lnTo>
                  <a:pt x="3" y="99"/>
                </a:lnTo>
                <a:lnTo>
                  <a:pt x="3" y="107"/>
                </a:lnTo>
                <a:lnTo>
                  <a:pt x="4" y="113"/>
                </a:lnTo>
                <a:lnTo>
                  <a:pt x="6" y="120"/>
                </a:lnTo>
                <a:lnTo>
                  <a:pt x="12" y="129"/>
                </a:lnTo>
                <a:lnTo>
                  <a:pt x="19" y="138"/>
                </a:lnTo>
                <a:lnTo>
                  <a:pt x="19" y="140"/>
                </a:lnTo>
                <a:lnTo>
                  <a:pt x="19" y="138"/>
                </a:lnTo>
                <a:lnTo>
                  <a:pt x="14" y="131"/>
                </a:lnTo>
                <a:lnTo>
                  <a:pt x="12" y="123"/>
                </a:lnTo>
                <a:lnTo>
                  <a:pt x="9" y="115"/>
                </a:lnTo>
                <a:lnTo>
                  <a:pt x="8" y="109"/>
                </a:lnTo>
                <a:lnTo>
                  <a:pt x="6" y="101"/>
                </a:lnTo>
                <a:lnTo>
                  <a:pt x="6" y="94"/>
                </a:lnTo>
                <a:lnTo>
                  <a:pt x="4" y="94"/>
                </a:lnTo>
                <a:lnTo>
                  <a:pt x="4" y="93"/>
                </a:lnTo>
                <a:lnTo>
                  <a:pt x="4" y="91"/>
                </a:lnTo>
                <a:lnTo>
                  <a:pt x="6" y="90"/>
                </a:lnTo>
                <a:lnTo>
                  <a:pt x="8" y="83"/>
                </a:lnTo>
                <a:lnTo>
                  <a:pt x="6" y="82"/>
                </a:lnTo>
                <a:lnTo>
                  <a:pt x="6" y="80"/>
                </a:lnTo>
                <a:lnTo>
                  <a:pt x="8" y="79"/>
                </a:lnTo>
                <a:lnTo>
                  <a:pt x="12" y="64"/>
                </a:lnTo>
                <a:lnTo>
                  <a:pt x="11" y="63"/>
                </a:lnTo>
                <a:lnTo>
                  <a:pt x="9" y="63"/>
                </a:lnTo>
                <a:lnTo>
                  <a:pt x="9" y="61"/>
                </a:lnTo>
                <a:lnTo>
                  <a:pt x="11" y="60"/>
                </a:lnTo>
                <a:lnTo>
                  <a:pt x="12" y="60"/>
                </a:lnTo>
                <a:lnTo>
                  <a:pt x="14" y="58"/>
                </a:lnTo>
                <a:lnTo>
                  <a:pt x="16" y="56"/>
                </a:lnTo>
                <a:lnTo>
                  <a:pt x="22" y="45"/>
                </a:lnTo>
                <a:lnTo>
                  <a:pt x="31" y="30"/>
                </a:lnTo>
                <a:lnTo>
                  <a:pt x="38" y="23"/>
                </a:lnTo>
                <a:lnTo>
                  <a:pt x="49" y="15"/>
                </a:lnTo>
                <a:lnTo>
                  <a:pt x="60" y="11"/>
                </a:lnTo>
                <a:lnTo>
                  <a:pt x="68" y="8"/>
                </a:lnTo>
                <a:lnTo>
                  <a:pt x="75" y="6"/>
                </a:lnTo>
                <a:lnTo>
                  <a:pt x="85" y="6"/>
                </a:lnTo>
                <a:lnTo>
                  <a:pt x="120" y="8"/>
                </a:lnTo>
                <a:lnTo>
                  <a:pt x="128" y="8"/>
                </a:lnTo>
                <a:lnTo>
                  <a:pt x="135" y="9"/>
                </a:lnTo>
                <a:lnTo>
                  <a:pt x="137" y="11"/>
                </a:lnTo>
                <a:close/>
                <a:moveTo>
                  <a:pt x="151" y="20"/>
                </a:moveTo>
                <a:lnTo>
                  <a:pt x="151" y="20"/>
                </a:lnTo>
                <a:lnTo>
                  <a:pt x="137" y="12"/>
                </a:lnTo>
                <a:lnTo>
                  <a:pt x="126" y="11"/>
                </a:lnTo>
                <a:lnTo>
                  <a:pt x="115" y="9"/>
                </a:lnTo>
                <a:lnTo>
                  <a:pt x="80" y="9"/>
                </a:lnTo>
                <a:lnTo>
                  <a:pt x="72" y="9"/>
                </a:lnTo>
                <a:lnTo>
                  <a:pt x="64" y="11"/>
                </a:lnTo>
                <a:lnTo>
                  <a:pt x="55" y="15"/>
                </a:lnTo>
                <a:lnTo>
                  <a:pt x="45" y="22"/>
                </a:lnTo>
                <a:lnTo>
                  <a:pt x="42" y="23"/>
                </a:lnTo>
                <a:lnTo>
                  <a:pt x="34" y="31"/>
                </a:lnTo>
                <a:lnTo>
                  <a:pt x="28" y="38"/>
                </a:lnTo>
                <a:lnTo>
                  <a:pt x="23" y="45"/>
                </a:lnTo>
                <a:lnTo>
                  <a:pt x="19" y="55"/>
                </a:lnTo>
                <a:lnTo>
                  <a:pt x="19" y="56"/>
                </a:lnTo>
                <a:lnTo>
                  <a:pt x="22" y="53"/>
                </a:lnTo>
                <a:lnTo>
                  <a:pt x="23" y="52"/>
                </a:lnTo>
                <a:lnTo>
                  <a:pt x="28" y="44"/>
                </a:lnTo>
                <a:lnTo>
                  <a:pt x="33" y="38"/>
                </a:lnTo>
                <a:lnTo>
                  <a:pt x="39" y="33"/>
                </a:lnTo>
                <a:lnTo>
                  <a:pt x="47" y="25"/>
                </a:lnTo>
                <a:lnTo>
                  <a:pt x="57" y="19"/>
                </a:lnTo>
                <a:lnTo>
                  <a:pt x="63" y="15"/>
                </a:lnTo>
                <a:lnTo>
                  <a:pt x="68" y="15"/>
                </a:lnTo>
                <a:lnTo>
                  <a:pt x="77" y="12"/>
                </a:lnTo>
                <a:lnTo>
                  <a:pt x="90" y="11"/>
                </a:lnTo>
                <a:lnTo>
                  <a:pt x="102" y="11"/>
                </a:lnTo>
                <a:lnTo>
                  <a:pt x="105" y="11"/>
                </a:lnTo>
                <a:lnTo>
                  <a:pt x="115" y="11"/>
                </a:lnTo>
                <a:lnTo>
                  <a:pt x="123" y="12"/>
                </a:lnTo>
                <a:lnTo>
                  <a:pt x="128" y="14"/>
                </a:lnTo>
                <a:lnTo>
                  <a:pt x="140" y="15"/>
                </a:lnTo>
                <a:lnTo>
                  <a:pt x="150" y="20"/>
                </a:lnTo>
                <a:lnTo>
                  <a:pt x="151" y="20"/>
                </a:lnTo>
                <a:close/>
                <a:moveTo>
                  <a:pt x="181" y="129"/>
                </a:moveTo>
                <a:lnTo>
                  <a:pt x="181" y="129"/>
                </a:lnTo>
                <a:lnTo>
                  <a:pt x="172" y="140"/>
                </a:lnTo>
                <a:lnTo>
                  <a:pt x="151" y="161"/>
                </a:lnTo>
                <a:lnTo>
                  <a:pt x="151" y="162"/>
                </a:lnTo>
                <a:lnTo>
                  <a:pt x="150" y="164"/>
                </a:lnTo>
                <a:lnTo>
                  <a:pt x="148" y="164"/>
                </a:lnTo>
                <a:lnTo>
                  <a:pt x="134" y="172"/>
                </a:lnTo>
                <a:lnTo>
                  <a:pt x="124" y="175"/>
                </a:lnTo>
                <a:lnTo>
                  <a:pt x="115" y="176"/>
                </a:lnTo>
                <a:lnTo>
                  <a:pt x="102" y="176"/>
                </a:lnTo>
                <a:lnTo>
                  <a:pt x="91" y="176"/>
                </a:lnTo>
                <a:lnTo>
                  <a:pt x="79" y="173"/>
                </a:lnTo>
                <a:lnTo>
                  <a:pt x="61" y="167"/>
                </a:lnTo>
                <a:lnTo>
                  <a:pt x="53" y="164"/>
                </a:lnTo>
                <a:lnTo>
                  <a:pt x="49" y="161"/>
                </a:lnTo>
                <a:lnTo>
                  <a:pt x="44" y="157"/>
                </a:lnTo>
                <a:lnTo>
                  <a:pt x="34" y="148"/>
                </a:lnTo>
                <a:lnTo>
                  <a:pt x="31" y="142"/>
                </a:lnTo>
                <a:lnTo>
                  <a:pt x="30" y="142"/>
                </a:lnTo>
                <a:lnTo>
                  <a:pt x="30" y="140"/>
                </a:lnTo>
                <a:lnTo>
                  <a:pt x="23" y="131"/>
                </a:lnTo>
                <a:lnTo>
                  <a:pt x="22" y="131"/>
                </a:lnTo>
                <a:lnTo>
                  <a:pt x="20" y="129"/>
                </a:lnTo>
                <a:lnTo>
                  <a:pt x="20" y="127"/>
                </a:lnTo>
                <a:lnTo>
                  <a:pt x="20" y="126"/>
                </a:lnTo>
                <a:lnTo>
                  <a:pt x="16" y="118"/>
                </a:lnTo>
                <a:lnTo>
                  <a:pt x="16" y="116"/>
                </a:lnTo>
                <a:lnTo>
                  <a:pt x="14" y="118"/>
                </a:lnTo>
                <a:lnTo>
                  <a:pt x="16" y="123"/>
                </a:lnTo>
                <a:lnTo>
                  <a:pt x="19" y="129"/>
                </a:lnTo>
                <a:lnTo>
                  <a:pt x="23" y="137"/>
                </a:lnTo>
                <a:lnTo>
                  <a:pt x="30" y="145"/>
                </a:lnTo>
                <a:lnTo>
                  <a:pt x="36" y="151"/>
                </a:lnTo>
                <a:lnTo>
                  <a:pt x="39" y="154"/>
                </a:lnTo>
                <a:lnTo>
                  <a:pt x="53" y="165"/>
                </a:lnTo>
                <a:lnTo>
                  <a:pt x="61" y="170"/>
                </a:lnTo>
                <a:lnTo>
                  <a:pt x="64" y="170"/>
                </a:lnTo>
                <a:lnTo>
                  <a:pt x="79" y="175"/>
                </a:lnTo>
                <a:lnTo>
                  <a:pt x="93" y="178"/>
                </a:lnTo>
                <a:lnTo>
                  <a:pt x="101" y="178"/>
                </a:lnTo>
                <a:lnTo>
                  <a:pt x="110" y="180"/>
                </a:lnTo>
                <a:lnTo>
                  <a:pt x="121" y="178"/>
                </a:lnTo>
                <a:lnTo>
                  <a:pt x="131" y="176"/>
                </a:lnTo>
                <a:lnTo>
                  <a:pt x="140" y="172"/>
                </a:lnTo>
                <a:lnTo>
                  <a:pt x="148" y="167"/>
                </a:lnTo>
                <a:lnTo>
                  <a:pt x="154" y="161"/>
                </a:lnTo>
                <a:lnTo>
                  <a:pt x="161" y="156"/>
                </a:lnTo>
                <a:lnTo>
                  <a:pt x="165" y="150"/>
                </a:lnTo>
                <a:lnTo>
                  <a:pt x="173" y="140"/>
                </a:lnTo>
                <a:lnTo>
                  <a:pt x="181" y="131"/>
                </a:lnTo>
                <a:lnTo>
                  <a:pt x="181" y="129"/>
                </a:lnTo>
                <a:close/>
                <a:moveTo>
                  <a:pt x="189" y="79"/>
                </a:moveTo>
                <a:lnTo>
                  <a:pt x="189" y="79"/>
                </a:lnTo>
                <a:lnTo>
                  <a:pt x="187" y="68"/>
                </a:lnTo>
                <a:lnTo>
                  <a:pt x="184" y="58"/>
                </a:lnTo>
                <a:lnTo>
                  <a:pt x="176" y="45"/>
                </a:lnTo>
                <a:lnTo>
                  <a:pt x="170" y="36"/>
                </a:lnTo>
                <a:lnTo>
                  <a:pt x="169" y="34"/>
                </a:lnTo>
                <a:lnTo>
                  <a:pt x="161" y="30"/>
                </a:lnTo>
                <a:lnTo>
                  <a:pt x="153" y="25"/>
                </a:lnTo>
                <a:lnTo>
                  <a:pt x="142" y="19"/>
                </a:lnTo>
                <a:lnTo>
                  <a:pt x="140" y="19"/>
                </a:lnTo>
                <a:lnTo>
                  <a:pt x="151" y="25"/>
                </a:lnTo>
                <a:lnTo>
                  <a:pt x="159" y="30"/>
                </a:lnTo>
                <a:lnTo>
                  <a:pt x="167" y="36"/>
                </a:lnTo>
                <a:lnTo>
                  <a:pt x="172" y="42"/>
                </a:lnTo>
                <a:lnTo>
                  <a:pt x="176" y="50"/>
                </a:lnTo>
                <a:lnTo>
                  <a:pt x="181" y="60"/>
                </a:lnTo>
                <a:lnTo>
                  <a:pt x="189" y="79"/>
                </a:lnTo>
                <a:close/>
                <a:moveTo>
                  <a:pt x="129" y="180"/>
                </a:moveTo>
                <a:lnTo>
                  <a:pt x="129" y="180"/>
                </a:lnTo>
                <a:lnTo>
                  <a:pt x="129" y="181"/>
                </a:lnTo>
                <a:lnTo>
                  <a:pt x="132" y="180"/>
                </a:lnTo>
                <a:lnTo>
                  <a:pt x="140" y="176"/>
                </a:lnTo>
                <a:lnTo>
                  <a:pt x="150" y="172"/>
                </a:lnTo>
                <a:lnTo>
                  <a:pt x="159" y="165"/>
                </a:lnTo>
                <a:lnTo>
                  <a:pt x="164" y="161"/>
                </a:lnTo>
                <a:lnTo>
                  <a:pt x="169" y="156"/>
                </a:lnTo>
                <a:lnTo>
                  <a:pt x="178" y="142"/>
                </a:lnTo>
                <a:lnTo>
                  <a:pt x="181" y="137"/>
                </a:lnTo>
                <a:lnTo>
                  <a:pt x="181" y="135"/>
                </a:lnTo>
                <a:lnTo>
                  <a:pt x="170" y="151"/>
                </a:lnTo>
                <a:lnTo>
                  <a:pt x="169" y="154"/>
                </a:lnTo>
                <a:lnTo>
                  <a:pt x="162" y="161"/>
                </a:lnTo>
                <a:lnTo>
                  <a:pt x="154" y="167"/>
                </a:lnTo>
                <a:lnTo>
                  <a:pt x="142" y="175"/>
                </a:lnTo>
                <a:lnTo>
                  <a:pt x="131" y="180"/>
                </a:lnTo>
                <a:lnTo>
                  <a:pt x="129" y="180"/>
                </a:lnTo>
                <a:close/>
                <a:moveTo>
                  <a:pt x="11" y="77"/>
                </a:moveTo>
                <a:lnTo>
                  <a:pt x="11" y="77"/>
                </a:lnTo>
                <a:lnTo>
                  <a:pt x="14" y="75"/>
                </a:lnTo>
                <a:lnTo>
                  <a:pt x="14" y="74"/>
                </a:lnTo>
                <a:lnTo>
                  <a:pt x="16" y="72"/>
                </a:lnTo>
                <a:lnTo>
                  <a:pt x="20" y="60"/>
                </a:lnTo>
                <a:lnTo>
                  <a:pt x="20" y="58"/>
                </a:lnTo>
                <a:lnTo>
                  <a:pt x="17" y="60"/>
                </a:lnTo>
                <a:lnTo>
                  <a:pt x="17" y="61"/>
                </a:lnTo>
                <a:lnTo>
                  <a:pt x="11" y="75"/>
                </a:lnTo>
                <a:lnTo>
                  <a:pt x="11" y="77"/>
                </a:lnTo>
                <a:close/>
                <a:moveTo>
                  <a:pt x="11" y="104"/>
                </a:moveTo>
                <a:lnTo>
                  <a:pt x="11" y="104"/>
                </a:lnTo>
                <a:lnTo>
                  <a:pt x="12" y="91"/>
                </a:lnTo>
                <a:lnTo>
                  <a:pt x="9" y="94"/>
                </a:lnTo>
                <a:lnTo>
                  <a:pt x="9" y="104"/>
                </a:lnTo>
                <a:lnTo>
                  <a:pt x="11" y="104"/>
                </a:lnTo>
                <a:close/>
                <a:moveTo>
                  <a:pt x="14" y="80"/>
                </a:moveTo>
                <a:lnTo>
                  <a:pt x="14" y="80"/>
                </a:lnTo>
                <a:lnTo>
                  <a:pt x="14" y="79"/>
                </a:lnTo>
                <a:lnTo>
                  <a:pt x="12" y="80"/>
                </a:lnTo>
                <a:lnTo>
                  <a:pt x="11" y="83"/>
                </a:lnTo>
                <a:lnTo>
                  <a:pt x="9" y="85"/>
                </a:lnTo>
                <a:lnTo>
                  <a:pt x="9" y="86"/>
                </a:lnTo>
                <a:lnTo>
                  <a:pt x="9" y="90"/>
                </a:lnTo>
                <a:lnTo>
                  <a:pt x="12" y="88"/>
                </a:lnTo>
                <a:lnTo>
                  <a:pt x="12" y="86"/>
                </a:lnTo>
                <a:lnTo>
                  <a:pt x="12" y="82"/>
                </a:lnTo>
                <a:lnTo>
                  <a:pt x="14" y="80"/>
                </a:lnTo>
                <a:close/>
                <a:moveTo>
                  <a:pt x="23" y="143"/>
                </a:moveTo>
                <a:lnTo>
                  <a:pt x="23" y="143"/>
                </a:lnTo>
                <a:lnTo>
                  <a:pt x="30" y="151"/>
                </a:lnTo>
                <a:lnTo>
                  <a:pt x="34" y="154"/>
                </a:lnTo>
                <a:lnTo>
                  <a:pt x="38" y="157"/>
                </a:lnTo>
                <a:lnTo>
                  <a:pt x="23" y="143"/>
                </a:lnTo>
                <a:close/>
                <a:moveTo>
                  <a:pt x="86" y="180"/>
                </a:moveTo>
                <a:lnTo>
                  <a:pt x="86" y="180"/>
                </a:lnTo>
                <a:lnTo>
                  <a:pt x="98" y="181"/>
                </a:lnTo>
                <a:lnTo>
                  <a:pt x="109" y="181"/>
                </a:lnTo>
                <a:lnTo>
                  <a:pt x="98" y="181"/>
                </a:lnTo>
                <a:lnTo>
                  <a:pt x="86" y="180"/>
                </a:lnTo>
                <a:close/>
                <a:moveTo>
                  <a:pt x="105" y="12"/>
                </a:moveTo>
                <a:lnTo>
                  <a:pt x="105" y="12"/>
                </a:lnTo>
                <a:lnTo>
                  <a:pt x="99" y="12"/>
                </a:lnTo>
                <a:lnTo>
                  <a:pt x="93" y="12"/>
                </a:lnTo>
                <a:lnTo>
                  <a:pt x="105" y="12"/>
                </a:lnTo>
                <a:close/>
                <a:moveTo>
                  <a:pt x="14" y="115"/>
                </a:moveTo>
                <a:lnTo>
                  <a:pt x="14" y="115"/>
                </a:lnTo>
                <a:lnTo>
                  <a:pt x="14" y="112"/>
                </a:lnTo>
                <a:lnTo>
                  <a:pt x="14" y="115"/>
                </a:lnTo>
                <a:close/>
                <a:moveTo>
                  <a:pt x="52" y="23"/>
                </a:moveTo>
                <a:lnTo>
                  <a:pt x="52" y="23"/>
                </a:lnTo>
                <a:lnTo>
                  <a:pt x="52" y="25"/>
                </a:lnTo>
                <a:lnTo>
                  <a:pt x="53" y="23"/>
                </a:lnTo>
                <a:lnTo>
                  <a:pt x="52" y="2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9" name="Freeform 153"/>
          <p:cNvSpPr>
            <a:spLocks noEditPoints="1"/>
          </p:cNvSpPr>
          <p:nvPr/>
        </p:nvSpPr>
        <p:spPr bwMode="auto">
          <a:xfrm>
            <a:off x="4419600" y="5570314"/>
            <a:ext cx="50800" cy="184150"/>
          </a:xfrm>
          <a:custGeom>
            <a:avLst/>
            <a:gdLst>
              <a:gd name="T0" fmla="*/ 40322500 w 32"/>
              <a:gd name="T1" fmla="*/ 236894688 h 116"/>
              <a:gd name="T2" fmla="*/ 55443438 w 32"/>
              <a:gd name="T3" fmla="*/ 206652813 h 116"/>
              <a:gd name="T4" fmla="*/ 68045013 w 32"/>
              <a:gd name="T5" fmla="*/ 178931888 h 116"/>
              <a:gd name="T6" fmla="*/ 45362813 w 32"/>
              <a:gd name="T7" fmla="*/ 161290000 h 116"/>
              <a:gd name="T8" fmla="*/ 27722513 w 32"/>
              <a:gd name="T9" fmla="*/ 158770638 h 116"/>
              <a:gd name="T10" fmla="*/ 10080625 w 32"/>
              <a:gd name="T11" fmla="*/ 133569075 h 116"/>
              <a:gd name="T12" fmla="*/ 0 w 32"/>
              <a:gd name="T13" fmla="*/ 93246575 h 116"/>
              <a:gd name="T14" fmla="*/ 10080625 w 32"/>
              <a:gd name="T15" fmla="*/ 70564375 h 116"/>
              <a:gd name="T16" fmla="*/ 17641888 w 32"/>
              <a:gd name="T17" fmla="*/ 50403125 h 116"/>
              <a:gd name="T18" fmla="*/ 10080625 w 32"/>
              <a:gd name="T19" fmla="*/ 30241875 h 116"/>
              <a:gd name="T20" fmla="*/ 10080625 w 32"/>
              <a:gd name="T21" fmla="*/ 15120938 h 116"/>
              <a:gd name="T22" fmla="*/ 20161250 w 32"/>
              <a:gd name="T23" fmla="*/ 2520950 h 116"/>
              <a:gd name="T24" fmla="*/ 52924075 w 32"/>
              <a:gd name="T25" fmla="*/ 2520950 h 116"/>
              <a:gd name="T26" fmla="*/ 60483750 w 32"/>
              <a:gd name="T27" fmla="*/ 37803138 h 116"/>
              <a:gd name="T28" fmla="*/ 55443438 w 32"/>
              <a:gd name="T29" fmla="*/ 55443438 h 116"/>
              <a:gd name="T30" fmla="*/ 32762825 w 32"/>
              <a:gd name="T31" fmla="*/ 78125638 h 116"/>
              <a:gd name="T32" fmla="*/ 20161250 w 32"/>
              <a:gd name="T33" fmla="*/ 98286888 h 116"/>
              <a:gd name="T34" fmla="*/ 25201563 w 32"/>
              <a:gd name="T35" fmla="*/ 118448138 h 116"/>
              <a:gd name="T36" fmla="*/ 45362813 w 32"/>
              <a:gd name="T37" fmla="*/ 133569075 h 116"/>
              <a:gd name="T38" fmla="*/ 60483750 w 32"/>
              <a:gd name="T39" fmla="*/ 146169063 h 116"/>
              <a:gd name="T40" fmla="*/ 73085325 w 32"/>
              <a:gd name="T41" fmla="*/ 166330313 h 116"/>
              <a:gd name="T42" fmla="*/ 80645000 w 32"/>
              <a:gd name="T43" fmla="*/ 196572188 h 116"/>
              <a:gd name="T44" fmla="*/ 65524063 w 32"/>
              <a:gd name="T45" fmla="*/ 229335013 h 116"/>
              <a:gd name="T46" fmla="*/ 55443438 w 32"/>
              <a:gd name="T47" fmla="*/ 241935000 h 116"/>
              <a:gd name="T48" fmla="*/ 52924075 w 32"/>
              <a:gd name="T49" fmla="*/ 249496263 h 116"/>
              <a:gd name="T50" fmla="*/ 52924075 w 32"/>
              <a:gd name="T51" fmla="*/ 264617200 h 116"/>
              <a:gd name="T52" fmla="*/ 65524063 w 32"/>
              <a:gd name="T53" fmla="*/ 277217188 h 116"/>
              <a:gd name="T54" fmla="*/ 65524063 w 32"/>
              <a:gd name="T55" fmla="*/ 289818763 h 116"/>
              <a:gd name="T56" fmla="*/ 52924075 w 32"/>
              <a:gd name="T57" fmla="*/ 292338125 h 116"/>
              <a:gd name="T58" fmla="*/ 47883763 w 32"/>
              <a:gd name="T59" fmla="*/ 277217188 h 116"/>
              <a:gd name="T60" fmla="*/ 45362813 w 32"/>
              <a:gd name="T61" fmla="*/ 264617200 h 116"/>
              <a:gd name="T62" fmla="*/ 40322500 w 32"/>
              <a:gd name="T63" fmla="*/ 241935000 h 116"/>
              <a:gd name="T64" fmla="*/ 73085325 w 32"/>
              <a:gd name="T65" fmla="*/ 194052825 h 116"/>
              <a:gd name="T66" fmla="*/ 68045013 w 32"/>
              <a:gd name="T67" fmla="*/ 201612500 h 116"/>
              <a:gd name="T68" fmla="*/ 52924075 w 32"/>
              <a:gd name="T69" fmla="*/ 229335013 h 116"/>
              <a:gd name="T70" fmla="*/ 52924075 w 32"/>
              <a:gd name="T71" fmla="*/ 229335013 h 116"/>
              <a:gd name="T72" fmla="*/ 68045013 w 32"/>
              <a:gd name="T73" fmla="*/ 209173763 h 116"/>
              <a:gd name="T74" fmla="*/ 73085325 w 32"/>
              <a:gd name="T75" fmla="*/ 194052825 h 116"/>
              <a:gd name="T76" fmla="*/ 32762825 w 32"/>
              <a:gd name="T77" fmla="*/ 148690013 h 116"/>
              <a:gd name="T78" fmla="*/ 52924075 w 32"/>
              <a:gd name="T79" fmla="*/ 158770638 h 116"/>
              <a:gd name="T80" fmla="*/ 37803138 w 32"/>
              <a:gd name="T81" fmla="*/ 148690013 h 116"/>
              <a:gd name="T82" fmla="*/ 25201563 w 32"/>
              <a:gd name="T83" fmla="*/ 141128750 h 116"/>
              <a:gd name="T84" fmla="*/ 40322500 w 32"/>
              <a:gd name="T85" fmla="*/ 141128750 h 116"/>
              <a:gd name="T86" fmla="*/ 55443438 w 32"/>
              <a:gd name="T87" fmla="*/ 148690013 h 116"/>
              <a:gd name="T88" fmla="*/ 40322500 w 32"/>
              <a:gd name="T89" fmla="*/ 7561263 h 116"/>
              <a:gd name="T90" fmla="*/ 45362813 w 32"/>
              <a:gd name="T91" fmla="*/ 15120938 h 116"/>
              <a:gd name="T92" fmla="*/ 52924075 w 32"/>
              <a:gd name="T93" fmla="*/ 22682200 h 116"/>
              <a:gd name="T94" fmla="*/ 32762825 w 32"/>
              <a:gd name="T95" fmla="*/ 42843450 h 116"/>
              <a:gd name="T96" fmla="*/ 40322500 w 32"/>
              <a:gd name="T97" fmla="*/ 35282188 h 116"/>
              <a:gd name="T98" fmla="*/ 20161250 w 32"/>
              <a:gd name="T99" fmla="*/ 75604688 h 116"/>
              <a:gd name="T100" fmla="*/ 17641888 w 32"/>
              <a:gd name="T101" fmla="*/ 75604688 h 116"/>
              <a:gd name="T102" fmla="*/ 20161250 w 32"/>
              <a:gd name="T103" fmla="*/ 75604688 h 116"/>
              <a:gd name="T104" fmla="*/ 10080625 w 32"/>
              <a:gd name="T105" fmla="*/ 103327200 h 116"/>
              <a:gd name="T106" fmla="*/ 10080625 w 32"/>
              <a:gd name="T107" fmla="*/ 110886875 h 116"/>
              <a:gd name="T108" fmla="*/ 25201563 w 32"/>
              <a:gd name="T109" fmla="*/ 65524063 h 116"/>
              <a:gd name="T110" fmla="*/ 27722513 w 32"/>
              <a:gd name="T111" fmla="*/ 65524063 h 116"/>
              <a:gd name="T112" fmla="*/ 37803138 w 32"/>
              <a:gd name="T113" fmla="*/ 7561263 h 116"/>
              <a:gd name="T114" fmla="*/ 37803138 w 32"/>
              <a:gd name="T115" fmla="*/ 7561263 h 116"/>
              <a:gd name="T116" fmla="*/ 55443438 w 32"/>
              <a:gd name="T117" fmla="*/ 37803138 h 116"/>
              <a:gd name="T118" fmla="*/ 55443438 w 32"/>
              <a:gd name="T119" fmla="*/ 35282188 h 1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2" h="116">
                <a:moveTo>
                  <a:pt x="16" y="96"/>
                </a:moveTo>
                <a:lnTo>
                  <a:pt x="16" y="96"/>
                </a:lnTo>
                <a:lnTo>
                  <a:pt x="16" y="94"/>
                </a:lnTo>
                <a:lnTo>
                  <a:pt x="16" y="91"/>
                </a:lnTo>
                <a:lnTo>
                  <a:pt x="18" y="88"/>
                </a:lnTo>
                <a:lnTo>
                  <a:pt x="22" y="82"/>
                </a:lnTo>
                <a:lnTo>
                  <a:pt x="26" y="77"/>
                </a:lnTo>
                <a:lnTo>
                  <a:pt x="27" y="71"/>
                </a:lnTo>
                <a:lnTo>
                  <a:pt x="26" y="69"/>
                </a:lnTo>
                <a:lnTo>
                  <a:pt x="22" y="66"/>
                </a:lnTo>
                <a:lnTo>
                  <a:pt x="18" y="64"/>
                </a:lnTo>
                <a:lnTo>
                  <a:pt x="15" y="64"/>
                </a:lnTo>
                <a:lnTo>
                  <a:pt x="11" y="63"/>
                </a:lnTo>
                <a:lnTo>
                  <a:pt x="8" y="59"/>
                </a:lnTo>
                <a:lnTo>
                  <a:pt x="4" y="53"/>
                </a:lnTo>
                <a:lnTo>
                  <a:pt x="0" y="50"/>
                </a:lnTo>
                <a:lnTo>
                  <a:pt x="0" y="47"/>
                </a:lnTo>
                <a:lnTo>
                  <a:pt x="0" y="37"/>
                </a:lnTo>
                <a:lnTo>
                  <a:pt x="2" y="33"/>
                </a:lnTo>
                <a:lnTo>
                  <a:pt x="4" y="28"/>
                </a:lnTo>
                <a:lnTo>
                  <a:pt x="7" y="20"/>
                </a:lnTo>
                <a:lnTo>
                  <a:pt x="5" y="15"/>
                </a:lnTo>
                <a:lnTo>
                  <a:pt x="4" y="12"/>
                </a:lnTo>
                <a:lnTo>
                  <a:pt x="4" y="7"/>
                </a:lnTo>
                <a:lnTo>
                  <a:pt x="4" y="6"/>
                </a:lnTo>
                <a:lnTo>
                  <a:pt x="5" y="4"/>
                </a:lnTo>
                <a:lnTo>
                  <a:pt x="8" y="1"/>
                </a:lnTo>
                <a:lnTo>
                  <a:pt x="13" y="0"/>
                </a:lnTo>
                <a:lnTo>
                  <a:pt x="18" y="0"/>
                </a:lnTo>
                <a:lnTo>
                  <a:pt x="21" y="1"/>
                </a:lnTo>
                <a:lnTo>
                  <a:pt x="22" y="4"/>
                </a:lnTo>
                <a:lnTo>
                  <a:pt x="24" y="7"/>
                </a:lnTo>
                <a:lnTo>
                  <a:pt x="24" y="15"/>
                </a:lnTo>
                <a:lnTo>
                  <a:pt x="24" y="18"/>
                </a:lnTo>
                <a:lnTo>
                  <a:pt x="22" y="22"/>
                </a:lnTo>
                <a:lnTo>
                  <a:pt x="19" y="25"/>
                </a:lnTo>
                <a:lnTo>
                  <a:pt x="13" y="31"/>
                </a:lnTo>
                <a:lnTo>
                  <a:pt x="8" y="39"/>
                </a:lnTo>
                <a:lnTo>
                  <a:pt x="8" y="42"/>
                </a:lnTo>
                <a:lnTo>
                  <a:pt x="10" y="47"/>
                </a:lnTo>
                <a:lnTo>
                  <a:pt x="15" y="52"/>
                </a:lnTo>
                <a:lnTo>
                  <a:pt x="18" y="53"/>
                </a:lnTo>
                <a:lnTo>
                  <a:pt x="22" y="56"/>
                </a:lnTo>
                <a:lnTo>
                  <a:pt x="24" y="58"/>
                </a:lnTo>
                <a:lnTo>
                  <a:pt x="29" y="64"/>
                </a:lnTo>
                <a:lnTo>
                  <a:pt x="29" y="66"/>
                </a:lnTo>
                <a:lnTo>
                  <a:pt x="32" y="74"/>
                </a:lnTo>
                <a:lnTo>
                  <a:pt x="32" y="78"/>
                </a:lnTo>
                <a:lnTo>
                  <a:pt x="30" y="82"/>
                </a:lnTo>
                <a:lnTo>
                  <a:pt x="26" y="91"/>
                </a:lnTo>
                <a:lnTo>
                  <a:pt x="22" y="94"/>
                </a:lnTo>
                <a:lnTo>
                  <a:pt x="22" y="96"/>
                </a:lnTo>
                <a:lnTo>
                  <a:pt x="22" y="97"/>
                </a:lnTo>
                <a:lnTo>
                  <a:pt x="21" y="99"/>
                </a:lnTo>
                <a:lnTo>
                  <a:pt x="21" y="105"/>
                </a:lnTo>
                <a:lnTo>
                  <a:pt x="22" y="108"/>
                </a:lnTo>
                <a:lnTo>
                  <a:pt x="26" y="110"/>
                </a:lnTo>
                <a:lnTo>
                  <a:pt x="26" y="113"/>
                </a:lnTo>
                <a:lnTo>
                  <a:pt x="26" y="115"/>
                </a:lnTo>
                <a:lnTo>
                  <a:pt x="24" y="116"/>
                </a:lnTo>
                <a:lnTo>
                  <a:pt x="21" y="116"/>
                </a:lnTo>
                <a:lnTo>
                  <a:pt x="21" y="115"/>
                </a:lnTo>
                <a:lnTo>
                  <a:pt x="19" y="110"/>
                </a:lnTo>
                <a:lnTo>
                  <a:pt x="18" y="107"/>
                </a:lnTo>
                <a:lnTo>
                  <a:pt x="18" y="105"/>
                </a:lnTo>
                <a:lnTo>
                  <a:pt x="16" y="102"/>
                </a:lnTo>
                <a:lnTo>
                  <a:pt x="16" y="99"/>
                </a:lnTo>
                <a:lnTo>
                  <a:pt x="16" y="96"/>
                </a:lnTo>
                <a:close/>
                <a:moveTo>
                  <a:pt x="29" y="77"/>
                </a:moveTo>
                <a:lnTo>
                  <a:pt x="29" y="77"/>
                </a:lnTo>
                <a:lnTo>
                  <a:pt x="27" y="80"/>
                </a:lnTo>
                <a:lnTo>
                  <a:pt x="22" y="86"/>
                </a:lnTo>
                <a:lnTo>
                  <a:pt x="21" y="91"/>
                </a:lnTo>
                <a:lnTo>
                  <a:pt x="22" y="89"/>
                </a:lnTo>
                <a:lnTo>
                  <a:pt x="27" y="83"/>
                </a:lnTo>
                <a:lnTo>
                  <a:pt x="29" y="80"/>
                </a:lnTo>
                <a:lnTo>
                  <a:pt x="29" y="77"/>
                </a:lnTo>
                <a:close/>
                <a:moveTo>
                  <a:pt x="10" y="56"/>
                </a:moveTo>
                <a:lnTo>
                  <a:pt x="10" y="56"/>
                </a:lnTo>
                <a:lnTo>
                  <a:pt x="13" y="59"/>
                </a:lnTo>
                <a:lnTo>
                  <a:pt x="21" y="63"/>
                </a:lnTo>
                <a:lnTo>
                  <a:pt x="15" y="59"/>
                </a:lnTo>
                <a:lnTo>
                  <a:pt x="13" y="58"/>
                </a:lnTo>
                <a:lnTo>
                  <a:pt x="10" y="56"/>
                </a:lnTo>
                <a:close/>
                <a:moveTo>
                  <a:pt x="13" y="55"/>
                </a:moveTo>
                <a:lnTo>
                  <a:pt x="13" y="55"/>
                </a:lnTo>
                <a:lnTo>
                  <a:pt x="16" y="56"/>
                </a:lnTo>
                <a:lnTo>
                  <a:pt x="18" y="58"/>
                </a:lnTo>
                <a:lnTo>
                  <a:pt x="22" y="59"/>
                </a:lnTo>
                <a:lnTo>
                  <a:pt x="19" y="56"/>
                </a:lnTo>
                <a:lnTo>
                  <a:pt x="13" y="55"/>
                </a:lnTo>
                <a:close/>
                <a:moveTo>
                  <a:pt x="16" y="3"/>
                </a:moveTo>
                <a:lnTo>
                  <a:pt x="16" y="3"/>
                </a:lnTo>
                <a:lnTo>
                  <a:pt x="18" y="4"/>
                </a:lnTo>
                <a:lnTo>
                  <a:pt x="18" y="6"/>
                </a:lnTo>
                <a:lnTo>
                  <a:pt x="19" y="7"/>
                </a:lnTo>
                <a:lnTo>
                  <a:pt x="21" y="9"/>
                </a:lnTo>
                <a:lnTo>
                  <a:pt x="19" y="4"/>
                </a:lnTo>
                <a:lnTo>
                  <a:pt x="16" y="3"/>
                </a:lnTo>
                <a:close/>
                <a:moveTo>
                  <a:pt x="13" y="17"/>
                </a:moveTo>
                <a:lnTo>
                  <a:pt x="13" y="17"/>
                </a:lnTo>
                <a:lnTo>
                  <a:pt x="16" y="15"/>
                </a:lnTo>
                <a:lnTo>
                  <a:pt x="16" y="14"/>
                </a:lnTo>
                <a:lnTo>
                  <a:pt x="15" y="15"/>
                </a:lnTo>
                <a:lnTo>
                  <a:pt x="13" y="17"/>
                </a:lnTo>
                <a:close/>
                <a:moveTo>
                  <a:pt x="8" y="30"/>
                </a:moveTo>
                <a:lnTo>
                  <a:pt x="8" y="30"/>
                </a:lnTo>
                <a:lnTo>
                  <a:pt x="7" y="28"/>
                </a:lnTo>
                <a:lnTo>
                  <a:pt x="7" y="30"/>
                </a:lnTo>
                <a:lnTo>
                  <a:pt x="7" y="33"/>
                </a:lnTo>
                <a:lnTo>
                  <a:pt x="8" y="30"/>
                </a:lnTo>
                <a:close/>
                <a:moveTo>
                  <a:pt x="5" y="41"/>
                </a:moveTo>
                <a:lnTo>
                  <a:pt x="5" y="41"/>
                </a:lnTo>
                <a:lnTo>
                  <a:pt x="4" y="41"/>
                </a:lnTo>
                <a:lnTo>
                  <a:pt x="4" y="44"/>
                </a:lnTo>
                <a:lnTo>
                  <a:pt x="5" y="41"/>
                </a:lnTo>
                <a:close/>
                <a:moveTo>
                  <a:pt x="10" y="26"/>
                </a:moveTo>
                <a:lnTo>
                  <a:pt x="10" y="26"/>
                </a:lnTo>
                <a:lnTo>
                  <a:pt x="10" y="28"/>
                </a:lnTo>
                <a:lnTo>
                  <a:pt x="11" y="26"/>
                </a:lnTo>
                <a:lnTo>
                  <a:pt x="10" y="26"/>
                </a:lnTo>
                <a:close/>
                <a:moveTo>
                  <a:pt x="15" y="3"/>
                </a:moveTo>
                <a:lnTo>
                  <a:pt x="15" y="3"/>
                </a:lnTo>
                <a:lnTo>
                  <a:pt x="11" y="4"/>
                </a:lnTo>
                <a:lnTo>
                  <a:pt x="13" y="4"/>
                </a:lnTo>
                <a:lnTo>
                  <a:pt x="15" y="3"/>
                </a:lnTo>
                <a:close/>
                <a:moveTo>
                  <a:pt x="21" y="15"/>
                </a:moveTo>
                <a:lnTo>
                  <a:pt x="21" y="15"/>
                </a:lnTo>
                <a:lnTo>
                  <a:pt x="22" y="15"/>
                </a:lnTo>
                <a:lnTo>
                  <a:pt x="22" y="14"/>
                </a:lnTo>
                <a:lnTo>
                  <a:pt x="21" y="1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0" name="Freeform 154"/>
          <p:cNvSpPr>
            <a:spLocks noEditPoints="1"/>
          </p:cNvSpPr>
          <p:nvPr/>
        </p:nvSpPr>
        <p:spPr bwMode="auto">
          <a:xfrm>
            <a:off x="4270376" y="5584601"/>
            <a:ext cx="79375" cy="163513"/>
          </a:xfrm>
          <a:custGeom>
            <a:avLst/>
            <a:gdLst>
              <a:gd name="T0" fmla="*/ 0 w 50"/>
              <a:gd name="T1" fmla="*/ 246976068 h 103"/>
              <a:gd name="T2" fmla="*/ 2520950 w 50"/>
              <a:gd name="T3" fmla="*/ 234376042 h 103"/>
              <a:gd name="T4" fmla="*/ 27722513 w 50"/>
              <a:gd name="T5" fmla="*/ 201613117 h 103"/>
              <a:gd name="T6" fmla="*/ 37803138 w 50"/>
              <a:gd name="T7" fmla="*/ 194053418 h 103"/>
              <a:gd name="T8" fmla="*/ 50403125 w 50"/>
              <a:gd name="T9" fmla="*/ 171371149 h 103"/>
              <a:gd name="T10" fmla="*/ 47883763 w 50"/>
              <a:gd name="T11" fmla="*/ 143650139 h 103"/>
              <a:gd name="T12" fmla="*/ 42843450 w 50"/>
              <a:gd name="T13" fmla="*/ 115927542 h 103"/>
              <a:gd name="T14" fmla="*/ 47883763 w 50"/>
              <a:gd name="T15" fmla="*/ 110887214 h 103"/>
              <a:gd name="T16" fmla="*/ 70564375 w 50"/>
              <a:gd name="T17" fmla="*/ 80645247 h 103"/>
              <a:gd name="T18" fmla="*/ 68045013 w 50"/>
              <a:gd name="T19" fmla="*/ 35282295 h 103"/>
              <a:gd name="T20" fmla="*/ 75604688 w 50"/>
              <a:gd name="T21" fmla="*/ 12601614 h 103"/>
              <a:gd name="T22" fmla="*/ 105846563 w 50"/>
              <a:gd name="T23" fmla="*/ 0 h 103"/>
              <a:gd name="T24" fmla="*/ 123488450 w 50"/>
              <a:gd name="T25" fmla="*/ 7561286 h 103"/>
              <a:gd name="T26" fmla="*/ 126007813 w 50"/>
              <a:gd name="T27" fmla="*/ 27722597 h 103"/>
              <a:gd name="T28" fmla="*/ 110886875 w 50"/>
              <a:gd name="T29" fmla="*/ 60483935 h 103"/>
              <a:gd name="T30" fmla="*/ 95765938 w 50"/>
              <a:gd name="T31" fmla="*/ 80645247 h 103"/>
              <a:gd name="T32" fmla="*/ 75604688 w 50"/>
              <a:gd name="T33" fmla="*/ 95766230 h 103"/>
              <a:gd name="T34" fmla="*/ 68045013 w 50"/>
              <a:gd name="T35" fmla="*/ 108367844 h 103"/>
              <a:gd name="T36" fmla="*/ 63004700 w 50"/>
              <a:gd name="T37" fmla="*/ 110887214 h 103"/>
              <a:gd name="T38" fmla="*/ 57964388 w 50"/>
              <a:gd name="T39" fmla="*/ 136088854 h 103"/>
              <a:gd name="T40" fmla="*/ 68045013 w 50"/>
              <a:gd name="T41" fmla="*/ 166330821 h 103"/>
              <a:gd name="T42" fmla="*/ 68045013 w 50"/>
              <a:gd name="T43" fmla="*/ 191532461 h 103"/>
              <a:gd name="T44" fmla="*/ 47883763 w 50"/>
              <a:gd name="T45" fmla="*/ 211693772 h 103"/>
              <a:gd name="T46" fmla="*/ 20161250 w 50"/>
              <a:gd name="T47" fmla="*/ 234376042 h 103"/>
              <a:gd name="T48" fmla="*/ 10080625 w 50"/>
              <a:gd name="T49" fmla="*/ 254537353 h 103"/>
              <a:gd name="T50" fmla="*/ 2520950 w 50"/>
              <a:gd name="T51" fmla="*/ 254537353 h 103"/>
              <a:gd name="T52" fmla="*/ 7561263 w 50"/>
              <a:gd name="T53" fmla="*/ 234376042 h 103"/>
              <a:gd name="T54" fmla="*/ 15120938 w 50"/>
              <a:gd name="T55" fmla="*/ 221774428 h 103"/>
              <a:gd name="T56" fmla="*/ 37803138 w 50"/>
              <a:gd name="T57" fmla="*/ 206653444 h 103"/>
              <a:gd name="T58" fmla="*/ 30241875 w 50"/>
              <a:gd name="T59" fmla="*/ 211693772 h 103"/>
              <a:gd name="T60" fmla="*/ 10080625 w 50"/>
              <a:gd name="T61" fmla="*/ 226814756 h 103"/>
              <a:gd name="T62" fmla="*/ 55443438 w 50"/>
              <a:gd name="T63" fmla="*/ 194053418 h 103"/>
              <a:gd name="T64" fmla="*/ 63004700 w 50"/>
              <a:gd name="T65" fmla="*/ 171371149 h 103"/>
              <a:gd name="T66" fmla="*/ 55443438 w 50"/>
              <a:gd name="T67" fmla="*/ 194053418 h 103"/>
              <a:gd name="T68" fmla="*/ 113407825 w 50"/>
              <a:gd name="T69" fmla="*/ 35282295 h 103"/>
              <a:gd name="T70" fmla="*/ 118448138 w 50"/>
              <a:gd name="T71" fmla="*/ 15120984 h 103"/>
              <a:gd name="T72" fmla="*/ 103327200 w 50"/>
              <a:gd name="T73" fmla="*/ 7561286 h 103"/>
              <a:gd name="T74" fmla="*/ 85685313 w 50"/>
              <a:gd name="T75" fmla="*/ 12601614 h 103"/>
              <a:gd name="T76" fmla="*/ 83165950 w 50"/>
              <a:gd name="T77" fmla="*/ 27722597 h 103"/>
              <a:gd name="T78" fmla="*/ 85685313 w 50"/>
              <a:gd name="T79" fmla="*/ 15120984 h 103"/>
              <a:gd name="T80" fmla="*/ 95765938 w 50"/>
              <a:gd name="T81" fmla="*/ 12601614 h 103"/>
              <a:gd name="T82" fmla="*/ 103327200 w 50"/>
              <a:gd name="T83" fmla="*/ 7561286 h 103"/>
              <a:gd name="T84" fmla="*/ 75604688 w 50"/>
              <a:gd name="T85" fmla="*/ 42843581 h 103"/>
              <a:gd name="T86" fmla="*/ 95765938 w 50"/>
              <a:gd name="T87" fmla="*/ 52924237 h 103"/>
              <a:gd name="T88" fmla="*/ 95765938 w 50"/>
              <a:gd name="T89" fmla="*/ 52924237 h 103"/>
              <a:gd name="T90" fmla="*/ 85685313 w 50"/>
              <a:gd name="T91" fmla="*/ 70564591 h 103"/>
              <a:gd name="T92" fmla="*/ 83165950 w 50"/>
              <a:gd name="T93" fmla="*/ 63004893 h 103"/>
              <a:gd name="T94" fmla="*/ 85685313 w 50"/>
              <a:gd name="T95" fmla="*/ 70564591 h 103"/>
              <a:gd name="T96" fmla="*/ 105846563 w 50"/>
              <a:gd name="T97" fmla="*/ 22682269 h 103"/>
              <a:gd name="T98" fmla="*/ 103327200 w 50"/>
              <a:gd name="T99" fmla="*/ 15120984 h 103"/>
              <a:gd name="T100" fmla="*/ 83165950 w 50"/>
              <a:gd name="T101" fmla="*/ 75604919 h 10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" h="103">
                <a:moveTo>
                  <a:pt x="1" y="99"/>
                </a:moveTo>
                <a:lnTo>
                  <a:pt x="1" y="99"/>
                </a:lnTo>
                <a:lnTo>
                  <a:pt x="0" y="98"/>
                </a:lnTo>
                <a:lnTo>
                  <a:pt x="0" y="96"/>
                </a:lnTo>
                <a:lnTo>
                  <a:pt x="1" y="93"/>
                </a:lnTo>
                <a:lnTo>
                  <a:pt x="3" y="88"/>
                </a:lnTo>
                <a:lnTo>
                  <a:pt x="6" y="84"/>
                </a:lnTo>
                <a:lnTo>
                  <a:pt x="11" y="80"/>
                </a:lnTo>
                <a:lnTo>
                  <a:pt x="12" y="80"/>
                </a:lnTo>
                <a:lnTo>
                  <a:pt x="15" y="77"/>
                </a:lnTo>
                <a:lnTo>
                  <a:pt x="19" y="71"/>
                </a:lnTo>
                <a:lnTo>
                  <a:pt x="20" y="68"/>
                </a:lnTo>
                <a:lnTo>
                  <a:pt x="20" y="62"/>
                </a:lnTo>
                <a:lnTo>
                  <a:pt x="19" y="57"/>
                </a:lnTo>
                <a:lnTo>
                  <a:pt x="17" y="49"/>
                </a:lnTo>
                <a:lnTo>
                  <a:pt x="17" y="46"/>
                </a:lnTo>
                <a:lnTo>
                  <a:pt x="19" y="44"/>
                </a:lnTo>
                <a:lnTo>
                  <a:pt x="22" y="39"/>
                </a:lnTo>
                <a:lnTo>
                  <a:pt x="28" y="32"/>
                </a:lnTo>
                <a:lnTo>
                  <a:pt x="28" y="28"/>
                </a:lnTo>
                <a:lnTo>
                  <a:pt x="28" y="24"/>
                </a:lnTo>
                <a:lnTo>
                  <a:pt x="27" y="14"/>
                </a:lnTo>
                <a:lnTo>
                  <a:pt x="27" y="9"/>
                </a:lnTo>
                <a:lnTo>
                  <a:pt x="30" y="5"/>
                </a:lnTo>
                <a:lnTo>
                  <a:pt x="36" y="0"/>
                </a:lnTo>
                <a:lnTo>
                  <a:pt x="42" y="0"/>
                </a:lnTo>
                <a:lnTo>
                  <a:pt x="45" y="0"/>
                </a:lnTo>
                <a:lnTo>
                  <a:pt x="47" y="2"/>
                </a:lnTo>
                <a:lnTo>
                  <a:pt x="49" y="3"/>
                </a:lnTo>
                <a:lnTo>
                  <a:pt x="50" y="6"/>
                </a:lnTo>
                <a:lnTo>
                  <a:pt x="50" y="11"/>
                </a:lnTo>
                <a:lnTo>
                  <a:pt x="49" y="17"/>
                </a:lnTo>
                <a:lnTo>
                  <a:pt x="44" y="24"/>
                </a:lnTo>
                <a:lnTo>
                  <a:pt x="39" y="30"/>
                </a:lnTo>
                <a:lnTo>
                  <a:pt x="38" y="32"/>
                </a:lnTo>
                <a:lnTo>
                  <a:pt x="34" y="35"/>
                </a:lnTo>
                <a:lnTo>
                  <a:pt x="30" y="38"/>
                </a:lnTo>
                <a:lnTo>
                  <a:pt x="28" y="41"/>
                </a:lnTo>
                <a:lnTo>
                  <a:pt x="27" y="43"/>
                </a:lnTo>
                <a:lnTo>
                  <a:pt x="25" y="44"/>
                </a:lnTo>
                <a:lnTo>
                  <a:pt x="23" y="47"/>
                </a:lnTo>
                <a:lnTo>
                  <a:pt x="23" y="50"/>
                </a:lnTo>
                <a:lnTo>
                  <a:pt x="23" y="54"/>
                </a:lnTo>
                <a:lnTo>
                  <a:pt x="23" y="57"/>
                </a:lnTo>
                <a:lnTo>
                  <a:pt x="27" y="66"/>
                </a:lnTo>
                <a:lnTo>
                  <a:pt x="28" y="71"/>
                </a:lnTo>
                <a:lnTo>
                  <a:pt x="27" y="76"/>
                </a:lnTo>
                <a:lnTo>
                  <a:pt x="23" y="80"/>
                </a:lnTo>
                <a:lnTo>
                  <a:pt x="19" y="84"/>
                </a:lnTo>
                <a:lnTo>
                  <a:pt x="11" y="90"/>
                </a:lnTo>
                <a:lnTo>
                  <a:pt x="8" y="93"/>
                </a:lnTo>
                <a:lnTo>
                  <a:pt x="6" y="96"/>
                </a:lnTo>
                <a:lnTo>
                  <a:pt x="4" y="99"/>
                </a:lnTo>
                <a:lnTo>
                  <a:pt x="4" y="101"/>
                </a:lnTo>
                <a:lnTo>
                  <a:pt x="3" y="103"/>
                </a:lnTo>
                <a:lnTo>
                  <a:pt x="1" y="101"/>
                </a:lnTo>
                <a:lnTo>
                  <a:pt x="1" y="99"/>
                </a:lnTo>
                <a:close/>
                <a:moveTo>
                  <a:pt x="3" y="93"/>
                </a:moveTo>
                <a:lnTo>
                  <a:pt x="3" y="93"/>
                </a:lnTo>
                <a:lnTo>
                  <a:pt x="4" y="93"/>
                </a:lnTo>
                <a:lnTo>
                  <a:pt x="6" y="88"/>
                </a:lnTo>
                <a:lnTo>
                  <a:pt x="11" y="87"/>
                </a:lnTo>
                <a:lnTo>
                  <a:pt x="15" y="82"/>
                </a:lnTo>
                <a:lnTo>
                  <a:pt x="17" y="80"/>
                </a:lnTo>
                <a:lnTo>
                  <a:pt x="12" y="84"/>
                </a:lnTo>
                <a:lnTo>
                  <a:pt x="9" y="85"/>
                </a:lnTo>
                <a:lnTo>
                  <a:pt x="4" y="90"/>
                </a:lnTo>
                <a:lnTo>
                  <a:pt x="3" y="93"/>
                </a:lnTo>
                <a:close/>
                <a:moveTo>
                  <a:pt x="22" y="77"/>
                </a:moveTo>
                <a:lnTo>
                  <a:pt x="22" y="77"/>
                </a:lnTo>
                <a:lnTo>
                  <a:pt x="25" y="73"/>
                </a:lnTo>
                <a:lnTo>
                  <a:pt x="25" y="68"/>
                </a:lnTo>
                <a:lnTo>
                  <a:pt x="23" y="63"/>
                </a:lnTo>
                <a:lnTo>
                  <a:pt x="23" y="69"/>
                </a:lnTo>
                <a:lnTo>
                  <a:pt x="22" y="77"/>
                </a:lnTo>
                <a:close/>
                <a:moveTo>
                  <a:pt x="44" y="5"/>
                </a:moveTo>
                <a:lnTo>
                  <a:pt x="44" y="5"/>
                </a:lnTo>
                <a:lnTo>
                  <a:pt x="45" y="14"/>
                </a:lnTo>
                <a:lnTo>
                  <a:pt x="47" y="9"/>
                </a:lnTo>
                <a:lnTo>
                  <a:pt x="47" y="6"/>
                </a:lnTo>
                <a:lnTo>
                  <a:pt x="45" y="5"/>
                </a:lnTo>
                <a:lnTo>
                  <a:pt x="44" y="5"/>
                </a:lnTo>
                <a:close/>
                <a:moveTo>
                  <a:pt x="41" y="3"/>
                </a:moveTo>
                <a:lnTo>
                  <a:pt x="41" y="3"/>
                </a:lnTo>
                <a:lnTo>
                  <a:pt x="38" y="3"/>
                </a:lnTo>
                <a:lnTo>
                  <a:pt x="34" y="5"/>
                </a:lnTo>
                <a:lnTo>
                  <a:pt x="33" y="8"/>
                </a:lnTo>
                <a:lnTo>
                  <a:pt x="33" y="9"/>
                </a:lnTo>
                <a:lnTo>
                  <a:pt x="33" y="11"/>
                </a:lnTo>
                <a:lnTo>
                  <a:pt x="33" y="9"/>
                </a:lnTo>
                <a:lnTo>
                  <a:pt x="34" y="6"/>
                </a:lnTo>
                <a:lnTo>
                  <a:pt x="36" y="5"/>
                </a:lnTo>
                <a:lnTo>
                  <a:pt x="38" y="5"/>
                </a:lnTo>
                <a:lnTo>
                  <a:pt x="39" y="5"/>
                </a:lnTo>
                <a:lnTo>
                  <a:pt x="41" y="3"/>
                </a:lnTo>
                <a:close/>
                <a:moveTo>
                  <a:pt x="30" y="9"/>
                </a:moveTo>
                <a:lnTo>
                  <a:pt x="30" y="9"/>
                </a:lnTo>
                <a:lnTo>
                  <a:pt x="28" y="13"/>
                </a:lnTo>
                <a:lnTo>
                  <a:pt x="30" y="17"/>
                </a:lnTo>
                <a:lnTo>
                  <a:pt x="30" y="9"/>
                </a:lnTo>
                <a:close/>
                <a:moveTo>
                  <a:pt x="38" y="21"/>
                </a:moveTo>
                <a:lnTo>
                  <a:pt x="38" y="21"/>
                </a:lnTo>
                <a:lnTo>
                  <a:pt x="39" y="13"/>
                </a:lnTo>
                <a:lnTo>
                  <a:pt x="38" y="21"/>
                </a:lnTo>
                <a:close/>
                <a:moveTo>
                  <a:pt x="34" y="28"/>
                </a:moveTo>
                <a:lnTo>
                  <a:pt x="34" y="28"/>
                </a:lnTo>
                <a:lnTo>
                  <a:pt x="36" y="27"/>
                </a:lnTo>
                <a:lnTo>
                  <a:pt x="33" y="25"/>
                </a:lnTo>
                <a:lnTo>
                  <a:pt x="33" y="27"/>
                </a:lnTo>
                <a:lnTo>
                  <a:pt x="34" y="28"/>
                </a:lnTo>
                <a:close/>
                <a:moveTo>
                  <a:pt x="41" y="6"/>
                </a:moveTo>
                <a:lnTo>
                  <a:pt x="41" y="6"/>
                </a:lnTo>
                <a:lnTo>
                  <a:pt x="42" y="9"/>
                </a:lnTo>
                <a:lnTo>
                  <a:pt x="42" y="8"/>
                </a:lnTo>
                <a:lnTo>
                  <a:pt x="41" y="6"/>
                </a:lnTo>
                <a:close/>
                <a:moveTo>
                  <a:pt x="31" y="32"/>
                </a:moveTo>
                <a:lnTo>
                  <a:pt x="31" y="32"/>
                </a:lnTo>
                <a:lnTo>
                  <a:pt x="33" y="30"/>
                </a:lnTo>
                <a:lnTo>
                  <a:pt x="31" y="30"/>
                </a:lnTo>
                <a:lnTo>
                  <a:pt x="31" y="3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1" name="Freeform 155"/>
          <p:cNvSpPr>
            <a:spLocks noEditPoints="1"/>
          </p:cNvSpPr>
          <p:nvPr/>
        </p:nvSpPr>
        <p:spPr bwMode="auto">
          <a:xfrm>
            <a:off x="4154489" y="5606826"/>
            <a:ext cx="103187" cy="100013"/>
          </a:xfrm>
          <a:custGeom>
            <a:avLst/>
            <a:gdLst>
              <a:gd name="T0" fmla="*/ 163810156 w 65"/>
              <a:gd name="T1" fmla="*/ 40322702 h 63"/>
              <a:gd name="T2" fmla="*/ 151208642 w 65"/>
              <a:gd name="T3" fmla="*/ 52924340 h 63"/>
              <a:gd name="T4" fmla="*/ 136087778 w 65"/>
              <a:gd name="T5" fmla="*/ 63005015 h 63"/>
              <a:gd name="T6" fmla="*/ 118447564 w 65"/>
              <a:gd name="T7" fmla="*/ 68045353 h 63"/>
              <a:gd name="T8" fmla="*/ 90725185 w 65"/>
              <a:gd name="T9" fmla="*/ 90726079 h 63"/>
              <a:gd name="T10" fmla="*/ 68044683 w 65"/>
              <a:gd name="T11" fmla="*/ 100806754 h 63"/>
              <a:gd name="T12" fmla="*/ 60483457 w 65"/>
              <a:gd name="T13" fmla="*/ 100806754 h 63"/>
              <a:gd name="T14" fmla="*/ 32762666 w 65"/>
              <a:gd name="T15" fmla="*/ 110887429 h 63"/>
              <a:gd name="T16" fmla="*/ 25201440 w 65"/>
              <a:gd name="T17" fmla="*/ 120968105 h 63"/>
              <a:gd name="T18" fmla="*/ 15120864 w 65"/>
              <a:gd name="T19" fmla="*/ 138610080 h 63"/>
              <a:gd name="T20" fmla="*/ 15120864 w 65"/>
              <a:gd name="T21" fmla="*/ 151210131 h 63"/>
              <a:gd name="T22" fmla="*/ 5040288 w 65"/>
              <a:gd name="T23" fmla="*/ 158771431 h 63"/>
              <a:gd name="T24" fmla="*/ 0 w 65"/>
              <a:gd name="T25" fmla="*/ 151210131 h 63"/>
              <a:gd name="T26" fmla="*/ 5040288 w 65"/>
              <a:gd name="T27" fmla="*/ 131048780 h 63"/>
              <a:gd name="T28" fmla="*/ 7561226 w 65"/>
              <a:gd name="T29" fmla="*/ 120968105 h 63"/>
              <a:gd name="T30" fmla="*/ 20161152 w 65"/>
              <a:gd name="T31" fmla="*/ 108368054 h 63"/>
              <a:gd name="T32" fmla="*/ 52923819 w 65"/>
              <a:gd name="T33" fmla="*/ 95766416 h 63"/>
              <a:gd name="T34" fmla="*/ 80644609 w 65"/>
              <a:gd name="T35" fmla="*/ 80645403 h 63"/>
              <a:gd name="T36" fmla="*/ 88205835 w 65"/>
              <a:gd name="T37" fmla="*/ 73085690 h 63"/>
              <a:gd name="T38" fmla="*/ 90725185 w 65"/>
              <a:gd name="T39" fmla="*/ 55443715 h 63"/>
              <a:gd name="T40" fmla="*/ 95765473 w 65"/>
              <a:gd name="T41" fmla="*/ 35282364 h 63"/>
              <a:gd name="T42" fmla="*/ 103326699 w 65"/>
              <a:gd name="T43" fmla="*/ 12601638 h 63"/>
              <a:gd name="T44" fmla="*/ 128528140 w 65"/>
              <a:gd name="T45" fmla="*/ 0 h 63"/>
              <a:gd name="T46" fmla="*/ 143649004 w 65"/>
              <a:gd name="T47" fmla="*/ 0 h 63"/>
              <a:gd name="T48" fmla="*/ 158769868 w 65"/>
              <a:gd name="T49" fmla="*/ 12601638 h 63"/>
              <a:gd name="T50" fmla="*/ 163810156 w 65"/>
              <a:gd name="T51" fmla="*/ 32762989 h 63"/>
              <a:gd name="T52" fmla="*/ 115926626 w 65"/>
              <a:gd name="T53" fmla="*/ 12601638 h 63"/>
              <a:gd name="T54" fmla="*/ 108366987 w 65"/>
              <a:gd name="T55" fmla="*/ 20161351 h 63"/>
              <a:gd name="T56" fmla="*/ 100805762 w 65"/>
              <a:gd name="T57" fmla="*/ 40322702 h 63"/>
              <a:gd name="T58" fmla="*/ 100805762 w 65"/>
              <a:gd name="T59" fmla="*/ 40322702 h 63"/>
              <a:gd name="T60" fmla="*/ 100805762 w 65"/>
              <a:gd name="T61" fmla="*/ 55443715 h 63"/>
              <a:gd name="T62" fmla="*/ 100805762 w 65"/>
              <a:gd name="T63" fmla="*/ 47884002 h 63"/>
              <a:gd name="T64" fmla="*/ 108366987 w 65"/>
              <a:gd name="T65" fmla="*/ 25201688 h 63"/>
              <a:gd name="T66" fmla="*/ 118447564 w 65"/>
              <a:gd name="T67" fmla="*/ 35282364 h 63"/>
              <a:gd name="T68" fmla="*/ 136087778 w 65"/>
              <a:gd name="T69" fmla="*/ 20161351 h 63"/>
              <a:gd name="T70" fmla="*/ 115926626 w 65"/>
              <a:gd name="T71" fmla="*/ 35282364 h 63"/>
              <a:gd name="T72" fmla="*/ 118447564 w 65"/>
              <a:gd name="T73" fmla="*/ 35282364 h 63"/>
              <a:gd name="T74" fmla="*/ 138608716 w 65"/>
              <a:gd name="T75" fmla="*/ 25201688 h 63"/>
              <a:gd name="T76" fmla="*/ 136087778 w 65"/>
              <a:gd name="T77" fmla="*/ 40322702 h 63"/>
              <a:gd name="T78" fmla="*/ 138608716 w 65"/>
              <a:gd name="T79" fmla="*/ 25201688 h 63"/>
              <a:gd name="T80" fmla="*/ 156248930 w 65"/>
              <a:gd name="T81" fmla="*/ 32762989 h 63"/>
              <a:gd name="T82" fmla="*/ 151208642 w 65"/>
              <a:gd name="T83" fmla="*/ 45363039 h 63"/>
              <a:gd name="T84" fmla="*/ 143649004 w 65"/>
              <a:gd name="T85" fmla="*/ 52924340 h 63"/>
              <a:gd name="T86" fmla="*/ 136087778 w 65"/>
              <a:gd name="T87" fmla="*/ 55443715 h 63"/>
              <a:gd name="T88" fmla="*/ 123487852 w 65"/>
              <a:gd name="T89" fmla="*/ 45363039 h 63"/>
              <a:gd name="T90" fmla="*/ 128528140 w 65"/>
              <a:gd name="T91" fmla="*/ 45363039 h 63"/>
              <a:gd name="T92" fmla="*/ 123487852 w 65"/>
              <a:gd name="T93" fmla="*/ 45363039 h 63"/>
              <a:gd name="T94" fmla="*/ 80644609 w 65"/>
              <a:gd name="T95" fmla="*/ 90726079 h 63"/>
              <a:gd name="T96" fmla="*/ 80644609 w 65"/>
              <a:gd name="T97" fmla="*/ 90726079 h 63"/>
              <a:gd name="T98" fmla="*/ 80644609 w 65"/>
              <a:gd name="T99" fmla="*/ 90726079 h 6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5" h="63">
                <a:moveTo>
                  <a:pt x="65" y="13"/>
                </a:moveTo>
                <a:lnTo>
                  <a:pt x="65" y="13"/>
                </a:lnTo>
                <a:lnTo>
                  <a:pt x="65" y="16"/>
                </a:lnTo>
                <a:lnTo>
                  <a:pt x="63" y="18"/>
                </a:lnTo>
                <a:lnTo>
                  <a:pt x="60" y="21"/>
                </a:lnTo>
                <a:lnTo>
                  <a:pt x="57" y="24"/>
                </a:lnTo>
                <a:lnTo>
                  <a:pt x="54" y="25"/>
                </a:lnTo>
                <a:lnTo>
                  <a:pt x="47" y="27"/>
                </a:lnTo>
                <a:lnTo>
                  <a:pt x="44" y="30"/>
                </a:lnTo>
                <a:lnTo>
                  <a:pt x="36" y="36"/>
                </a:lnTo>
                <a:lnTo>
                  <a:pt x="32" y="40"/>
                </a:lnTo>
                <a:lnTo>
                  <a:pt x="27" y="40"/>
                </a:lnTo>
                <a:lnTo>
                  <a:pt x="24" y="40"/>
                </a:lnTo>
                <a:lnTo>
                  <a:pt x="17" y="41"/>
                </a:lnTo>
                <a:lnTo>
                  <a:pt x="13" y="44"/>
                </a:lnTo>
                <a:lnTo>
                  <a:pt x="10" y="48"/>
                </a:lnTo>
                <a:lnTo>
                  <a:pt x="8" y="51"/>
                </a:lnTo>
                <a:lnTo>
                  <a:pt x="6" y="55"/>
                </a:lnTo>
                <a:lnTo>
                  <a:pt x="6" y="60"/>
                </a:lnTo>
                <a:lnTo>
                  <a:pt x="5" y="63"/>
                </a:lnTo>
                <a:lnTo>
                  <a:pt x="2" y="63"/>
                </a:lnTo>
                <a:lnTo>
                  <a:pt x="0" y="62"/>
                </a:lnTo>
                <a:lnTo>
                  <a:pt x="0" y="60"/>
                </a:lnTo>
                <a:lnTo>
                  <a:pt x="2" y="52"/>
                </a:lnTo>
                <a:lnTo>
                  <a:pt x="3" y="48"/>
                </a:lnTo>
                <a:lnTo>
                  <a:pt x="5" y="44"/>
                </a:lnTo>
                <a:lnTo>
                  <a:pt x="8" y="43"/>
                </a:lnTo>
                <a:lnTo>
                  <a:pt x="14" y="40"/>
                </a:lnTo>
                <a:lnTo>
                  <a:pt x="21" y="38"/>
                </a:lnTo>
                <a:lnTo>
                  <a:pt x="29" y="35"/>
                </a:lnTo>
                <a:lnTo>
                  <a:pt x="32" y="32"/>
                </a:lnTo>
                <a:lnTo>
                  <a:pt x="35" y="29"/>
                </a:lnTo>
                <a:lnTo>
                  <a:pt x="36" y="25"/>
                </a:lnTo>
                <a:lnTo>
                  <a:pt x="36" y="22"/>
                </a:lnTo>
                <a:lnTo>
                  <a:pt x="38" y="14"/>
                </a:lnTo>
                <a:lnTo>
                  <a:pt x="40" y="10"/>
                </a:lnTo>
                <a:lnTo>
                  <a:pt x="41" y="5"/>
                </a:lnTo>
                <a:lnTo>
                  <a:pt x="47" y="2"/>
                </a:lnTo>
                <a:lnTo>
                  <a:pt x="51" y="0"/>
                </a:lnTo>
                <a:lnTo>
                  <a:pt x="57" y="0"/>
                </a:lnTo>
                <a:lnTo>
                  <a:pt x="60" y="2"/>
                </a:lnTo>
                <a:lnTo>
                  <a:pt x="63" y="5"/>
                </a:lnTo>
                <a:lnTo>
                  <a:pt x="65" y="10"/>
                </a:lnTo>
                <a:lnTo>
                  <a:pt x="65" y="13"/>
                </a:lnTo>
                <a:close/>
                <a:moveTo>
                  <a:pt x="46" y="5"/>
                </a:moveTo>
                <a:lnTo>
                  <a:pt x="46" y="5"/>
                </a:lnTo>
                <a:lnTo>
                  <a:pt x="44" y="5"/>
                </a:lnTo>
                <a:lnTo>
                  <a:pt x="43" y="8"/>
                </a:lnTo>
                <a:lnTo>
                  <a:pt x="41" y="10"/>
                </a:lnTo>
                <a:lnTo>
                  <a:pt x="40" y="16"/>
                </a:lnTo>
                <a:lnTo>
                  <a:pt x="40" y="22"/>
                </a:lnTo>
                <a:lnTo>
                  <a:pt x="40" y="19"/>
                </a:lnTo>
                <a:lnTo>
                  <a:pt x="41" y="14"/>
                </a:lnTo>
                <a:lnTo>
                  <a:pt x="43" y="10"/>
                </a:lnTo>
                <a:lnTo>
                  <a:pt x="46" y="5"/>
                </a:lnTo>
                <a:close/>
                <a:moveTo>
                  <a:pt x="47" y="14"/>
                </a:moveTo>
                <a:lnTo>
                  <a:pt x="47" y="14"/>
                </a:lnTo>
                <a:lnTo>
                  <a:pt x="51" y="11"/>
                </a:lnTo>
                <a:lnTo>
                  <a:pt x="54" y="8"/>
                </a:lnTo>
                <a:lnTo>
                  <a:pt x="49" y="11"/>
                </a:lnTo>
                <a:lnTo>
                  <a:pt x="46" y="14"/>
                </a:lnTo>
                <a:lnTo>
                  <a:pt x="47" y="14"/>
                </a:lnTo>
                <a:close/>
                <a:moveTo>
                  <a:pt x="55" y="10"/>
                </a:moveTo>
                <a:lnTo>
                  <a:pt x="55" y="10"/>
                </a:lnTo>
                <a:lnTo>
                  <a:pt x="54" y="13"/>
                </a:lnTo>
                <a:lnTo>
                  <a:pt x="54" y="16"/>
                </a:lnTo>
                <a:lnTo>
                  <a:pt x="55" y="13"/>
                </a:lnTo>
                <a:lnTo>
                  <a:pt x="55" y="10"/>
                </a:lnTo>
                <a:close/>
                <a:moveTo>
                  <a:pt x="60" y="18"/>
                </a:moveTo>
                <a:lnTo>
                  <a:pt x="60" y="18"/>
                </a:lnTo>
                <a:lnTo>
                  <a:pt x="62" y="13"/>
                </a:lnTo>
                <a:lnTo>
                  <a:pt x="62" y="10"/>
                </a:lnTo>
                <a:lnTo>
                  <a:pt x="60" y="18"/>
                </a:lnTo>
                <a:close/>
                <a:moveTo>
                  <a:pt x="57" y="21"/>
                </a:moveTo>
                <a:lnTo>
                  <a:pt x="57" y="21"/>
                </a:lnTo>
                <a:lnTo>
                  <a:pt x="55" y="21"/>
                </a:lnTo>
                <a:lnTo>
                  <a:pt x="54" y="22"/>
                </a:lnTo>
                <a:lnTo>
                  <a:pt x="57" y="21"/>
                </a:lnTo>
                <a:close/>
                <a:moveTo>
                  <a:pt x="49" y="18"/>
                </a:moveTo>
                <a:lnTo>
                  <a:pt x="49" y="18"/>
                </a:lnTo>
                <a:lnTo>
                  <a:pt x="51" y="18"/>
                </a:lnTo>
                <a:lnTo>
                  <a:pt x="51" y="16"/>
                </a:lnTo>
                <a:lnTo>
                  <a:pt x="49" y="18"/>
                </a:lnTo>
                <a:close/>
                <a:moveTo>
                  <a:pt x="32" y="36"/>
                </a:moveTo>
                <a:lnTo>
                  <a:pt x="32" y="3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2" name="Freeform 156"/>
          <p:cNvSpPr>
            <a:spLocks/>
          </p:cNvSpPr>
          <p:nvPr/>
        </p:nvSpPr>
        <p:spPr bwMode="auto">
          <a:xfrm>
            <a:off x="4487863" y="5146450"/>
            <a:ext cx="87312" cy="147638"/>
          </a:xfrm>
          <a:custGeom>
            <a:avLst/>
            <a:gdLst>
              <a:gd name="T0" fmla="*/ 126007091 w 55"/>
              <a:gd name="T1" fmla="*/ 7561288 h 93"/>
              <a:gd name="T2" fmla="*/ 123487743 w 55"/>
              <a:gd name="T3" fmla="*/ 7561288 h 93"/>
              <a:gd name="T4" fmla="*/ 131047375 w 55"/>
              <a:gd name="T5" fmla="*/ 0 h 93"/>
              <a:gd name="T6" fmla="*/ 136087658 w 55"/>
              <a:gd name="T7" fmla="*/ 0 h 93"/>
              <a:gd name="T8" fmla="*/ 138608594 w 55"/>
              <a:gd name="T9" fmla="*/ 5040330 h 93"/>
              <a:gd name="T10" fmla="*/ 138608594 w 55"/>
              <a:gd name="T11" fmla="*/ 5040330 h 93"/>
              <a:gd name="T12" fmla="*/ 138608594 w 55"/>
              <a:gd name="T13" fmla="*/ 15120989 h 93"/>
              <a:gd name="T14" fmla="*/ 131047375 w 55"/>
              <a:gd name="T15" fmla="*/ 35282307 h 93"/>
              <a:gd name="T16" fmla="*/ 123487743 w 55"/>
              <a:gd name="T17" fmla="*/ 50403296 h 93"/>
              <a:gd name="T18" fmla="*/ 95765389 w 55"/>
              <a:gd name="T19" fmla="*/ 70564614 h 93"/>
              <a:gd name="T20" fmla="*/ 78125190 w 55"/>
              <a:gd name="T21" fmla="*/ 83166232 h 93"/>
              <a:gd name="T22" fmla="*/ 75604255 w 55"/>
              <a:gd name="T23" fmla="*/ 83166232 h 93"/>
              <a:gd name="T24" fmla="*/ 63004339 w 55"/>
              <a:gd name="T25" fmla="*/ 95766262 h 93"/>
              <a:gd name="T26" fmla="*/ 50402836 w 55"/>
              <a:gd name="T27" fmla="*/ 108367880 h 93"/>
              <a:gd name="T28" fmla="*/ 47883488 w 55"/>
              <a:gd name="T29" fmla="*/ 118448539 h 93"/>
              <a:gd name="T30" fmla="*/ 42843205 w 55"/>
              <a:gd name="T31" fmla="*/ 126008239 h 93"/>
              <a:gd name="T32" fmla="*/ 40322269 w 55"/>
              <a:gd name="T33" fmla="*/ 146169558 h 93"/>
              <a:gd name="T34" fmla="*/ 42843205 w 55"/>
              <a:gd name="T35" fmla="*/ 171371205 h 93"/>
              <a:gd name="T36" fmla="*/ 42843205 w 55"/>
              <a:gd name="T37" fmla="*/ 171371205 h 93"/>
              <a:gd name="T38" fmla="*/ 42843205 w 55"/>
              <a:gd name="T39" fmla="*/ 186492194 h 93"/>
              <a:gd name="T40" fmla="*/ 42843205 w 55"/>
              <a:gd name="T41" fmla="*/ 201613183 h 93"/>
              <a:gd name="T42" fmla="*/ 42843205 w 55"/>
              <a:gd name="T43" fmla="*/ 211693842 h 93"/>
              <a:gd name="T44" fmla="*/ 40322269 w 55"/>
              <a:gd name="T45" fmla="*/ 221774501 h 93"/>
              <a:gd name="T46" fmla="*/ 27722354 w 55"/>
              <a:gd name="T47" fmla="*/ 229335789 h 93"/>
              <a:gd name="T48" fmla="*/ 20161135 w 55"/>
              <a:gd name="T49" fmla="*/ 234376119 h 93"/>
              <a:gd name="T50" fmla="*/ 12601503 w 55"/>
              <a:gd name="T51" fmla="*/ 229335789 h 93"/>
              <a:gd name="T52" fmla="*/ 5040284 w 55"/>
              <a:gd name="T53" fmla="*/ 226814831 h 93"/>
              <a:gd name="T54" fmla="*/ 0 w 55"/>
              <a:gd name="T55" fmla="*/ 221774501 h 93"/>
              <a:gd name="T56" fmla="*/ 5040284 w 55"/>
              <a:gd name="T57" fmla="*/ 211693842 h 93"/>
              <a:gd name="T58" fmla="*/ 5040284 w 55"/>
              <a:gd name="T59" fmla="*/ 206653512 h 93"/>
              <a:gd name="T60" fmla="*/ 7561219 w 55"/>
              <a:gd name="T61" fmla="*/ 199093812 h 93"/>
              <a:gd name="T62" fmla="*/ 12601503 w 55"/>
              <a:gd name="T63" fmla="*/ 194053482 h 93"/>
              <a:gd name="T64" fmla="*/ 15120851 w 55"/>
              <a:gd name="T65" fmla="*/ 186492194 h 93"/>
              <a:gd name="T66" fmla="*/ 22682070 w 55"/>
              <a:gd name="T67" fmla="*/ 153730846 h 93"/>
              <a:gd name="T68" fmla="*/ 22682070 w 55"/>
              <a:gd name="T69" fmla="*/ 146169558 h 93"/>
              <a:gd name="T70" fmla="*/ 27722354 w 55"/>
              <a:gd name="T71" fmla="*/ 126008239 h 93"/>
              <a:gd name="T72" fmla="*/ 32762637 w 55"/>
              <a:gd name="T73" fmla="*/ 115927580 h 93"/>
              <a:gd name="T74" fmla="*/ 35281985 w 55"/>
              <a:gd name="T75" fmla="*/ 108367880 h 93"/>
              <a:gd name="T76" fmla="*/ 50402836 w 55"/>
              <a:gd name="T77" fmla="*/ 88206561 h 93"/>
              <a:gd name="T78" fmla="*/ 55443120 w 55"/>
              <a:gd name="T79" fmla="*/ 83166232 h 93"/>
              <a:gd name="T80" fmla="*/ 83165474 w 55"/>
              <a:gd name="T81" fmla="*/ 63004913 h 93"/>
              <a:gd name="T82" fmla="*/ 95765389 w 55"/>
              <a:gd name="T83" fmla="*/ 60483955 h 93"/>
              <a:gd name="T84" fmla="*/ 98286325 w 55"/>
              <a:gd name="T85" fmla="*/ 55443625 h 93"/>
              <a:gd name="T86" fmla="*/ 110886240 w 55"/>
              <a:gd name="T87" fmla="*/ 47883925 h 93"/>
              <a:gd name="T88" fmla="*/ 118447459 w 55"/>
              <a:gd name="T89" fmla="*/ 35282307 h 93"/>
              <a:gd name="T90" fmla="*/ 123487743 w 55"/>
              <a:gd name="T91" fmla="*/ 22682277 h 93"/>
              <a:gd name="T92" fmla="*/ 126007091 w 55"/>
              <a:gd name="T93" fmla="*/ 7561288 h 9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5" h="93">
                <a:moveTo>
                  <a:pt x="50" y="3"/>
                </a:moveTo>
                <a:lnTo>
                  <a:pt x="50" y="3"/>
                </a:lnTo>
                <a:lnTo>
                  <a:pt x="49" y="3"/>
                </a:lnTo>
                <a:lnTo>
                  <a:pt x="50" y="0"/>
                </a:lnTo>
                <a:lnTo>
                  <a:pt x="52" y="0"/>
                </a:lnTo>
                <a:lnTo>
                  <a:pt x="54" y="0"/>
                </a:lnTo>
                <a:lnTo>
                  <a:pt x="55" y="2"/>
                </a:lnTo>
                <a:lnTo>
                  <a:pt x="55" y="6"/>
                </a:lnTo>
                <a:lnTo>
                  <a:pt x="52" y="14"/>
                </a:lnTo>
                <a:lnTo>
                  <a:pt x="49" y="20"/>
                </a:lnTo>
                <a:lnTo>
                  <a:pt x="44" y="25"/>
                </a:lnTo>
                <a:lnTo>
                  <a:pt x="38" y="28"/>
                </a:lnTo>
                <a:lnTo>
                  <a:pt x="31" y="33"/>
                </a:lnTo>
                <a:lnTo>
                  <a:pt x="30" y="33"/>
                </a:lnTo>
                <a:lnTo>
                  <a:pt x="25" y="38"/>
                </a:lnTo>
                <a:lnTo>
                  <a:pt x="20" y="43"/>
                </a:lnTo>
                <a:lnTo>
                  <a:pt x="19" y="47"/>
                </a:lnTo>
                <a:lnTo>
                  <a:pt x="17" y="50"/>
                </a:lnTo>
                <a:lnTo>
                  <a:pt x="16" y="54"/>
                </a:lnTo>
                <a:lnTo>
                  <a:pt x="16" y="58"/>
                </a:lnTo>
                <a:lnTo>
                  <a:pt x="17" y="68"/>
                </a:lnTo>
                <a:lnTo>
                  <a:pt x="17" y="74"/>
                </a:lnTo>
                <a:lnTo>
                  <a:pt x="17" y="80"/>
                </a:lnTo>
                <a:lnTo>
                  <a:pt x="17" y="84"/>
                </a:lnTo>
                <a:lnTo>
                  <a:pt x="16" y="88"/>
                </a:lnTo>
                <a:lnTo>
                  <a:pt x="13" y="90"/>
                </a:lnTo>
                <a:lnTo>
                  <a:pt x="11" y="91"/>
                </a:lnTo>
                <a:lnTo>
                  <a:pt x="8" y="93"/>
                </a:lnTo>
                <a:lnTo>
                  <a:pt x="5" y="91"/>
                </a:lnTo>
                <a:lnTo>
                  <a:pt x="2" y="90"/>
                </a:lnTo>
                <a:lnTo>
                  <a:pt x="0" y="88"/>
                </a:lnTo>
                <a:lnTo>
                  <a:pt x="2" y="84"/>
                </a:lnTo>
                <a:lnTo>
                  <a:pt x="2" y="82"/>
                </a:lnTo>
                <a:lnTo>
                  <a:pt x="3" y="79"/>
                </a:lnTo>
                <a:lnTo>
                  <a:pt x="5" y="77"/>
                </a:lnTo>
                <a:lnTo>
                  <a:pt x="6" y="74"/>
                </a:lnTo>
                <a:lnTo>
                  <a:pt x="9" y="61"/>
                </a:lnTo>
                <a:lnTo>
                  <a:pt x="9" y="58"/>
                </a:lnTo>
                <a:lnTo>
                  <a:pt x="11" y="50"/>
                </a:lnTo>
                <a:lnTo>
                  <a:pt x="13" y="46"/>
                </a:lnTo>
                <a:lnTo>
                  <a:pt x="14" y="43"/>
                </a:lnTo>
                <a:lnTo>
                  <a:pt x="20" y="35"/>
                </a:lnTo>
                <a:lnTo>
                  <a:pt x="22" y="33"/>
                </a:lnTo>
                <a:lnTo>
                  <a:pt x="27" y="28"/>
                </a:lnTo>
                <a:lnTo>
                  <a:pt x="33" y="25"/>
                </a:lnTo>
                <a:lnTo>
                  <a:pt x="38" y="24"/>
                </a:lnTo>
                <a:lnTo>
                  <a:pt x="39" y="22"/>
                </a:lnTo>
                <a:lnTo>
                  <a:pt x="44" y="19"/>
                </a:lnTo>
                <a:lnTo>
                  <a:pt x="47" y="14"/>
                </a:lnTo>
                <a:lnTo>
                  <a:pt x="49" y="9"/>
                </a:lnTo>
                <a:lnTo>
                  <a:pt x="50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3" name="Freeform 157"/>
          <p:cNvSpPr>
            <a:spLocks noEditPoints="1"/>
          </p:cNvSpPr>
          <p:nvPr/>
        </p:nvSpPr>
        <p:spPr bwMode="auto">
          <a:xfrm>
            <a:off x="4397375" y="5102001"/>
            <a:ext cx="33338" cy="127000"/>
          </a:xfrm>
          <a:custGeom>
            <a:avLst/>
            <a:gdLst>
              <a:gd name="T0" fmla="*/ 0 w 21"/>
              <a:gd name="T1" fmla="*/ 181451250 h 80"/>
              <a:gd name="T2" fmla="*/ 0 w 21"/>
              <a:gd name="T3" fmla="*/ 173891575 h 80"/>
              <a:gd name="T4" fmla="*/ 7561376 w 21"/>
              <a:gd name="T5" fmla="*/ 158770638 h 80"/>
              <a:gd name="T6" fmla="*/ 15121164 w 21"/>
              <a:gd name="T7" fmla="*/ 138609388 h 80"/>
              <a:gd name="T8" fmla="*/ 27722928 w 21"/>
              <a:gd name="T9" fmla="*/ 118448138 h 80"/>
              <a:gd name="T10" fmla="*/ 32763316 w 21"/>
              <a:gd name="T11" fmla="*/ 105846563 h 80"/>
              <a:gd name="T12" fmla="*/ 35282717 w 21"/>
              <a:gd name="T13" fmla="*/ 103327200 h 80"/>
              <a:gd name="T14" fmla="*/ 35282717 w 21"/>
              <a:gd name="T15" fmla="*/ 98286888 h 80"/>
              <a:gd name="T16" fmla="*/ 35282717 w 21"/>
              <a:gd name="T17" fmla="*/ 85685313 h 80"/>
              <a:gd name="T18" fmla="*/ 25201940 w 21"/>
              <a:gd name="T19" fmla="*/ 70564375 h 80"/>
              <a:gd name="T20" fmla="*/ 15121164 w 21"/>
              <a:gd name="T21" fmla="*/ 55443438 h 80"/>
              <a:gd name="T22" fmla="*/ 12601764 w 21"/>
              <a:gd name="T23" fmla="*/ 50403125 h 80"/>
              <a:gd name="T24" fmla="*/ 7561376 w 21"/>
              <a:gd name="T25" fmla="*/ 35282188 h 80"/>
              <a:gd name="T26" fmla="*/ 7561376 w 21"/>
              <a:gd name="T27" fmla="*/ 27722513 h 80"/>
              <a:gd name="T28" fmla="*/ 7561376 w 21"/>
              <a:gd name="T29" fmla="*/ 17641888 h 80"/>
              <a:gd name="T30" fmla="*/ 12601764 w 21"/>
              <a:gd name="T31" fmla="*/ 10080625 h 80"/>
              <a:gd name="T32" fmla="*/ 20161552 w 21"/>
              <a:gd name="T33" fmla="*/ 2520950 h 80"/>
              <a:gd name="T34" fmla="*/ 25201940 w 21"/>
              <a:gd name="T35" fmla="*/ 2520950 h 80"/>
              <a:gd name="T36" fmla="*/ 25201940 w 21"/>
              <a:gd name="T37" fmla="*/ 0 h 80"/>
              <a:gd name="T38" fmla="*/ 32763316 w 21"/>
              <a:gd name="T39" fmla="*/ 2520950 h 80"/>
              <a:gd name="T40" fmla="*/ 35282717 w 21"/>
              <a:gd name="T41" fmla="*/ 7561263 h 80"/>
              <a:gd name="T42" fmla="*/ 32763316 w 21"/>
              <a:gd name="T43" fmla="*/ 10080625 h 80"/>
              <a:gd name="T44" fmla="*/ 27722928 w 21"/>
              <a:gd name="T45" fmla="*/ 10080625 h 80"/>
              <a:gd name="T46" fmla="*/ 25201940 w 21"/>
              <a:gd name="T47" fmla="*/ 15120938 h 80"/>
              <a:gd name="T48" fmla="*/ 20161552 w 21"/>
              <a:gd name="T49" fmla="*/ 35282188 h 80"/>
              <a:gd name="T50" fmla="*/ 20161552 w 21"/>
              <a:gd name="T51" fmla="*/ 42843450 h 80"/>
              <a:gd name="T52" fmla="*/ 27722928 w 21"/>
              <a:gd name="T53" fmla="*/ 55443438 h 80"/>
              <a:gd name="T54" fmla="*/ 40323105 w 21"/>
              <a:gd name="T55" fmla="*/ 70564375 h 80"/>
              <a:gd name="T56" fmla="*/ 47884481 w 21"/>
              <a:gd name="T57" fmla="*/ 90725625 h 80"/>
              <a:gd name="T58" fmla="*/ 52924869 w 21"/>
              <a:gd name="T59" fmla="*/ 131048125 h 80"/>
              <a:gd name="T60" fmla="*/ 52924869 w 21"/>
              <a:gd name="T61" fmla="*/ 138609388 h 80"/>
              <a:gd name="T62" fmla="*/ 52924869 w 21"/>
              <a:gd name="T63" fmla="*/ 146169063 h 80"/>
              <a:gd name="T64" fmla="*/ 47884481 w 21"/>
              <a:gd name="T65" fmla="*/ 166330313 h 80"/>
              <a:gd name="T66" fmla="*/ 40323105 w 21"/>
              <a:gd name="T67" fmla="*/ 186491563 h 80"/>
              <a:gd name="T68" fmla="*/ 27722928 w 21"/>
              <a:gd name="T69" fmla="*/ 196572188 h 80"/>
              <a:gd name="T70" fmla="*/ 27722928 w 21"/>
              <a:gd name="T71" fmla="*/ 201612500 h 80"/>
              <a:gd name="T72" fmla="*/ 12601764 w 21"/>
              <a:gd name="T73" fmla="*/ 201612500 h 80"/>
              <a:gd name="T74" fmla="*/ 7561376 w 21"/>
              <a:gd name="T75" fmla="*/ 196572188 h 80"/>
              <a:gd name="T76" fmla="*/ 5040388 w 21"/>
              <a:gd name="T77" fmla="*/ 196572188 h 80"/>
              <a:gd name="T78" fmla="*/ 5040388 w 21"/>
              <a:gd name="T79" fmla="*/ 194052825 h 80"/>
              <a:gd name="T80" fmla="*/ 0 w 21"/>
              <a:gd name="T81" fmla="*/ 181451250 h 80"/>
              <a:gd name="T82" fmla="*/ 12601764 w 21"/>
              <a:gd name="T83" fmla="*/ 189012513 h 80"/>
              <a:gd name="T84" fmla="*/ 15121164 w 21"/>
              <a:gd name="T85" fmla="*/ 189012513 h 80"/>
              <a:gd name="T86" fmla="*/ 12601764 w 21"/>
              <a:gd name="T87" fmla="*/ 178931888 h 80"/>
              <a:gd name="T88" fmla="*/ 20161552 w 21"/>
              <a:gd name="T89" fmla="*/ 158770638 h 80"/>
              <a:gd name="T90" fmla="*/ 20161552 w 21"/>
              <a:gd name="T91" fmla="*/ 153730325 h 80"/>
              <a:gd name="T92" fmla="*/ 20161552 w 21"/>
              <a:gd name="T93" fmla="*/ 153730325 h 80"/>
              <a:gd name="T94" fmla="*/ 12601764 w 21"/>
              <a:gd name="T95" fmla="*/ 166330313 h 80"/>
              <a:gd name="T96" fmla="*/ 12601764 w 21"/>
              <a:gd name="T97" fmla="*/ 173891575 h 80"/>
              <a:gd name="T98" fmla="*/ 12601764 w 21"/>
              <a:gd name="T99" fmla="*/ 189012513 h 80"/>
              <a:gd name="T100" fmla="*/ 20161552 w 21"/>
              <a:gd name="T101" fmla="*/ 194052825 h 80"/>
              <a:gd name="T102" fmla="*/ 20161552 w 21"/>
              <a:gd name="T103" fmla="*/ 194052825 h 80"/>
              <a:gd name="T104" fmla="*/ 20161552 w 21"/>
              <a:gd name="T105" fmla="*/ 194052825 h 80"/>
              <a:gd name="T106" fmla="*/ 20161552 w 21"/>
              <a:gd name="T107" fmla="*/ 194052825 h 8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" h="80">
                <a:moveTo>
                  <a:pt x="0" y="72"/>
                </a:moveTo>
                <a:lnTo>
                  <a:pt x="0" y="72"/>
                </a:lnTo>
                <a:lnTo>
                  <a:pt x="0" y="69"/>
                </a:lnTo>
                <a:lnTo>
                  <a:pt x="3" y="63"/>
                </a:lnTo>
                <a:lnTo>
                  <a:pt x="6" y="55"/>
                </a:lnTo>
                <a:lnTo>
                  <a:pt x="11" y="47"/>
                </a:lnTo>
                <a:lnTo>
                  <a:pt x="13" y="42"/>
                </a:lnTo>
                <a:lnTo>
                  <a:pt x="14" y="41"/>
                </a:lnTo>
                <a:lnTo>
                  <a:pt x="14" y="39"/>
                </a:lnTo>
                <a:lnTo>
                  <a:pt x="14" y="34"/>
                </a:lnTo>
                <a:lnTo>
                  <a:pt x="10" y="28"/>
                </a:lnTo>
                <a:lnTo>
                  <a:pt x="6" y="22"/>
                </a:lnTo>
                <a:lnTo>
                  <a:pt x="5" y="20"/>
                </a:lnTo>
                <a:lnTo>
                  <a:pt x="3" y="17"/>
                </a:lnTo>
                <a:lnTo>
                  <a:pt x="3" y="14"/>
                </a:lnTo>
                <a:lnTo>
                  <a:pt x="3" y="11"/>
                </a:lnTo>
                <a:lnTo>
                  <a:pt x="3" y="7"/>
                </a:lnTo>
                <a:lnTo>
                  <a:pt x="5" y="4"/>
                </a:lnTo>
                <a:lnTo>
                  <a:pt x="8" y="1"/>
                </a:lnTo>
                <a:lnTo>
                  <a:pt x="10" y="1"/>
                </a:lnTo>
                <a:lnTo>
                  <a:pt x="10" y="0"/>
                </a:lnTo>
                <a:lnTo>
                  <a:pt x="11" y="0"/>
                </a:lnTo>
                <a:lnTo>
                  <a:pt x="13" y="1"/>
                </a:lnTo>
                <a:lnTo>
                  <a:pt x="14" y="3"/>
                </a:lnTo>
                <a:lnTo>
                  <a:pt x="13" y="4"/>
                </a:lnTo>
                <a:lnTo>
                  <a:pt x="11" y="4"/>
                </a:lnTo>
                <a:lnTo>
                  <a:pt x="10" y="6"/>
                </a:lnTo>
                <a:lnTo>
                  <a:pt x="8" y="14"/>
                </a:lnTo>
                <a:lnTo>
                  <a:pt x="8" y="17"/>
                </a:lnTo>
                <a:lnTo>
                  <a:pt x="11" y="22"/>
                </a:lnTo>
                <a:lnTo>
                  <a:pt x="16" y="28"/>
                </a:lnTo>
                <a:lnTo>
                  <a:pt x="19" y="36"/>
                </a:lnTo>
                <a:lnTo>
                  <a:pt x="21" y="44"/>
                </a:lnTo>
                <a:lnTo>
                  <a:pt x="21" y="52"/>
                </a:lnTo>
                <a:lnTo>
                  <a:pt x="21" y="55"/>
                </a:lnTo>
                <a:lnTo>
                  <a:pt x="21" y="58"/>
                </a:lnTo>
                <a:lnTo>
                  <a:pt x="19" y="66"/>
                </a:lnTo>
                <a:lnTo>
                  <a:pt x="16" y="74"/>
                </a:lnTo>
                <a:lnTo>
                  <a:pt x="11" y="78"/>
                </a:lnTo>
                <a:lnTo>
                  <a:pt x="11" y="80"/>
                </a:lnTo>
                <a:lnTo>
                  <a:pt x="8" y="80"/>
                </a:lnTo>
                <a:lnTo>
                  <a:pt x="5" y="80"/>
                </a:lnTo>
                <a:lnTo>
                  <a:pt x="3" y="78"/>
                </a:lnTo>
                <a:lnTo>
                  <a:pt x="2" y="78"/>
                </a:lnTo>
                <a:lnTo>
                  <a:pt x="2" y="77"/>
                </a:lnTo>
                <a:lnTo>
                  <a:pt x="0" y="72"/>
                </a:lnTo>
                <a:close/>
                <a:moveTo>
                  <a:pt x="5" y="75"/>
                </a:moveTo>
                <a:lnTo>
                  <a:pt x="5" y="75"/>
                </a:lnTo>
                <a:lnTo>
                  <a:pt x="6" y="75"/>
                </a:lnTo>
                <a:lnTo>
                  <a:pt x="5" y="71"/>
                </a:lnTo>
                <a:lnTo>
                  <a:pt x="8" y="63"/>
                </a:lnTo>
                <a:lnTo>
                  <a:pt x="8" y="61"/>
                </a:lnTo>
                <a:lnTo>
                  <a:pt x="5" y="66"/>
                </a:lnTo>
                <a:lnTo>
                  <a:pt x="5" y="69"/>
                </a:lnTo>
                <a:lnTo>
                  <a:pt x="5" y="75"/>
                </a:lnTo>
                <a:close/>
                <a:moveTo>
                  <a:pt x="8" y="77"/>
                </a:moveTo>
                <a:lnTo>
                  <a:pt x="8" y="7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4" name="Freeform 160"/>
          <p:cNvSpPr>
            <a:spLocks noEditPoints="1"/>
          </p:cNvSpPr>
          <p:nvPr/>
        </p:nvSpPr>
        <p:spPr bwMode="auto">
          <a:xfrm>
            <a:off x="4535489" y="5449664"/>
            <a:ext cx="104775" cy="90487"/>
          </a:xfrm>
          <a:custGeom>
            <a:avLst/>
            <a:gdLst>
              <a:gd name="T0" fmla="*/ 47883763 w 66"/>
              <a:gd name="T1" fmla="*/ 70563985 h 57"/>
              <a:gd name="T2" fmla="*/ 50403125 w 66"/>
              <a:gd name="T3" fmla="*/ 68044637 h 57"/>
              <a:gd name="T4" fmla="*/ 60483750 w 66"/>
              <a:gd name="T5" fmla="*/ 70563985 h 57"/>
              <a:gd name="T6" fmla="*/ 68045013 w 66"/>
              <a:gd name="T7" fmla="*/ 75604270 h 57"/>
              <a:gd name="T8" fmla="*/ 70564375 w 66"/>
              <a:gd name="T9" fmla="*/ 78125206 h 57"/>
              <a:gd name="T10" fmla="*/ 90725625 w 66"/>
              <a:gd name="T11" fmla="*/ 78125206 h 57"/>
              <a:gd name="T12" fmla="*/ 108367513 w 66"/>
              <a:gd name="T13" fmla="*/ 78125206 h 57"/>
              <a:gd name="T14" fmla="*/ 123488450 w 66"/>
              <a:gd name="T15" fmla="*/ 83165490 h 57"/>
              <a:gd name="T16" fmla="*/ 136088438 w 66"/>
              <a:gd name="T17" fmla="*/ 95765408 h 57"/>
              <a:gd name="T18" fmla="*/ 143649700 w 66"/>
              <a:gd name="T19" fmla="*/ 110886262 h 57"/>
              <a:gd name="T20" fmla="*/ 146169063 w 66"/>
              <a:gd name="T21" fmla="*/ 123487768 h 57"/>
              <a:gd name="T22" fmla="*/ 158770638 w 66"/>
              <a:gd name="T23" fmla="*/ 131047401 h 57"/>
              <a:gd name="T24" fmla="*/ 163810950 w 66"/>
              <a:gd name="T25" fmla="*/ 131047401 h 57"/>
              <a:gd name="T26" fmla="*/ 166330313 w 66"/>
              <a:gd name="T27" fmla="*/ 133568337 h 57"/>
              <a:gd name="T28" fmla="*/ 166330313 w 66"/>
              <a:gd name="T29" fmla="*/ 138608622 h 57"/>
              <a:gd name="T30" fmla="*/ 163810950 w 66"/>
              <a:gd name="T31" fmla="*/ 143648906 h 57"/>
              <a:gd name="T32" fmla="*/ 153730325 w 66"/>
              <a:gd name="T33" fmla="*/ 143648906 h 57"/>
              <a:gd name="T34" fmla="*/ 143649700 w 66"/>
              <a:gd name="T35" fmla="*/ 131047401 h 57"/>
              <a:gd name="T36" fmla="*/ 131048125 w 66"/>
              <a:gd name="T37" fmla="*/ 110886262 h 57"/>
              <a:gd name="T38" fmla="*/ 131048125 w 66"/>
              <a:gd name="T39" fmla="*/ 103326629 h 57"/>
              <a:gd name="T40" fmla="*/ 123488450 w 66"/>
              <a:gd name="T41" fmla="*/ 95765408 h 57"/>
              <a:gd name="T42" fmla="*/ 118448138 w 66"/>
              <a:gd name="T43" fmla="*/ 95765408 h 57"/>
              <a:gd name="T44" fmla="*/ 108367513 w 66"/>
              <a:gd name="T45" fmla="*/ 90725124 h 57"/>
              <a:gd name="T46" fmla="*/ 78125638 w 66"/>
              <a:gd name="T47" fmla="*/ 90725124 h 57"/>
              <a:gd name="T48" fmla="*/ 50403125 w 66"/>
              <a:gd name="T49" fmla="*/ 83165490 h 57"/>
              <a:gd name="T50" fmla="*/ 40322500 w 66"/>
              <a:gd name="T51" fmla="*/ 78125206 h 57"/>
              <a:gd name="T52" fmla="*/ 32762825 w 66"/>
              <a:gd name="T53" fmla="*/ 75604270 h 57"/>
              <a:gd name="T54" fmla="*/ 22682200 w 66"/>
              <a:gd name="T55" fmla="*/ 63004352 h 57"/>
              <a:gd name="T56" fmla="*/ 20161250 w 66"/>
              <a:gd name="T57" fmla="*/ 55443131 h 57"/>
              <a:gd name="T58" fmla="*/ 15120938 w 66"/>
              <a:gd name="T59" fmla="*/ 55443131 h 57"/>
              <a:gd name="T60" fmla="*/ 12601575 w 66"/>
              <a:gd name="T61" fmla="*/ 50402846 h 57"/>
              <a:gd name="T62" fmla="*/ 12601575 w 66"/>
              <a:gd name="T63" fmla="*/ 47883498 h 57"/>
              <a:gd name="T64" fmla="*/ 2520950 w 66"/>
              <a:gd name="T65" fmla="*/ 27722359 h 57"/>
              <a:gd name="T66" fmla="*/ 2520950 w 66"/>
              <a:gd name="T67" fmla="*/ 27722359 h 57"/>
              <a:gd name="T68" fmla="*/ 0 w 66"/>
              <a:gd name="T69" fmla="*/ 15120854 h 57"/>
              <a:gd name="T70" fmla="*/ 0 w 66"/>
              <a:gd name="T71" fmla="*/ 12601505 h 57"/>
              <a:gd name="T72" fmla="*/ 2520950 w 66"/>
              <a:gd name="T73" fmla="*/ 7561221 h 57"/>
              <a:gd name="T74" fmla="*/ 7561263 w 66"/>
              <a:gd name="T75" fmla="*/ 2520936 h 57"/>
              <a:gd name="T76" fmla="*/ 7561263 w 66"/>
              <a:gd name="T77" fmla="*/ 0 h 57"/>
              <a:gd name="T78" fmla="*/ 27722513 w 66"/>
              <a:gd name="T79" fmla="*/ 0 h 57"/>
              <a:gd name="T80" fmla="*/ 35282188 w 66"/>
              <a:gd name="T81" fmla="*/ 12601505 h 57"/>
              <a:gd name="T82" fmla="*/ 40322500 w 66"/>
              <a:gd name="T83" fmla="*/ 22682075 h 57"/>
              <a:gd name="T84" fmla="*/ 42843450 w 66"/>
              <a:gd name="T85" fmla="*/ 50402846 h 57"/>
              <a:gd name="T86" fmla="*/ 47883763 w 66"/>
              <a:gd name="T87" fmla="*/ 68044637 h 57"/>
              <a:gd name="T88" fmla="*/ 47883763 w 66"/>
              <a:gd name="T89" fmla="*/ 70563985 h 57"/>
              <a:gd name="T90" fmla="*/ 32762825 w 66"/>
              <a:gd name="T91" fmla="*/ 15120854 h 57"/>
              <a:gd name="T92" fmla="*/ 32762825 w 66"/>
              <a:gd name="T93" fmla="*/ 22682075 h 57"/>
              <a:gd name="T94" fmla="*/ 32762825 w 66"/>
              <a:gd name="T95" fmla="*/ 35281993 h 57"/>
              <a:gd name="T96" fmla="*/ 35282188 w 66"/>
              <a:gd name="T97" fmla="*/ 42843213 h 57"/>
              <a:gd name="T98" fmla="*/ 35282188 w 66"/>
              <a:gd name="T99" fmla="*/ 42843213 h 57"/>
              <a:gd name="T100" fmla="*/ 35282188 w 66"/>
              <a:gd name="T101" fmla="*/ 27722359 h 57"/>
              <a:gd name="T102" fmla="*/ 32762825 w 66"/>
              <a:gd name="T103" fmla="*/ 20161139 h 57"/>
              <a:gd name="T104" fmla="*/ 32762825 w 66"/>
              <a:gd name="T105" fmla="*/ 15120854 h 57"/>
              <a:gd name="T106" fmla="*/ 22682200 w 66"/>
              <a:gd name="T107" fmla="*/ 47883498 h 57"/>
              <a:gd name="T108" fmla="*/ 27722513 w 66"/>
              <a:gd name="T109" fmla="*/ 50402846 h 57"/>
              <a:gd name="T110" fmla="*/ 22682200 w 66"/>
              <a:gd name="T111" fmla="*/ 47883498 h 57"/>
              <a:gd name="T112" fmla="*/ 22682200 w 66"/>
              <a:gd name="T113" fmla="*/ 15120854 h 57"/>
              <a:gd name="T114" fmla="*/ 22682200 w 66"/>
              <a:gd name="T115" fmla="*/ 20161139 h 57"/>
              <a:gd name="T116" fmla="*/ 22682200 w 66"/>
              <a:gd name="T117" fmla="*/ 20161139 h 57"/>
              <a:gd name="T118" fmla="*/ 22682200 w 66"/>
              <a:gd name="T119" fmla="*/ 15120854 h 57"/>
              <a:gd name="T120" fmla="*/ 35282188 w 66"/>
              <a:gd name="T121" fmla="*/ 57964067 h 57"/>
              <a:gd name="T122" fmla="*/ 35282188 w 66"/>
              <a:gd name="T123" fmla="*/ 55443131 h 57"/>
              <a:gd name="T124" fmla="*/ 35282188 w 66"/>
              <a:gd name="T125" fmla="*/ 57964067 h 5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6" h="57">
                <a:moveTo>
                  <a:pt x="19" y="28"/>
                </a:moveTo>
                <a:lnTo>
                  <a:pt x="19" y="28"/>
                </a:lnTo>
                <a:lnTo>
                  <a:pt x="20" y="27"/>
                </a:lnTo>
                <a:lnTo>
                  <a:pt x="22" y="27"/>
                </a:lnTo>
                <a:lnTo>
                  <a:pt x="24" y="28"/>
                </a:lnTo>
                <a:lnTo>
                  <a:pt x="27" y="30"/>
                </a:lnTo>
                <a:lnTo>
                  <a:pt x="28" y="31"/>
                </a:lnTo>
                <a:lnTo>
                  <a:pt x="36" y="31"/>
                </a:lnTo>
                <a:lnTo>
                  <a:pt x="43" y="31"/>
                </a:lnTo>
                <a:lnTo>
                  <a:pt x="49" y="33"/>
                </a:lnTo>
                <a:lnTo>
                  <a:pt x="54" y="38"/>
                </a:lnTo>
                <a:lnTo>
                  <a:pt x="57" y="44"/>
                </a:lnTo>
                <a:lnTo>
                  <a:pt x="58" y="49"/>
                </a:lnTo>
                <a:lnTo>
                  <a:pt x="60" y="50"/>
                </a:lnTo>
                <a:lnTo>
                  <a:pt x="63" y="52"/>
                </a:lnTo>
                <a:lnTo>
                  <a:pt x="65" y="52"/>
                </a:lnTo>
                <a:lnTo>
                  <a:pt x="66" y="53"/>
                </a:lnTo>
                <a:lnTo>
                  <a:pt x="66" y="55"/>
                </a:lnTo>
                <a:lnTo>
                  <a:pt x="65" y="57"/>
                </a:lnTo>
                <a:lnTo>
                  <a:pt x="63" y="57"/>
                </a:lnTo>
                <a:lnTo>
                  <a:pt x="61" y="57"/>
                </a:lnTo>
                <a:lnTo>
                  <a:pt x="57" y="52"/>
                </a:lnTo>
                <a:lnTo>
                  <a:pt x="52" y="44"/>
                </a:lnTo>
                <a:lnTo>
                  <a:pt x="52" y="41"/>
                </a:lnTo>
                <a:lnTo>
                  <a:pt x="49" y="38"/>
                </a:lnTo>
                <a:lnTo>
                  <a:pt x="47" y="38"/>
                </a:lnTo>
                <a:lnTo>
                  <a:pt x="43" y="36"/>
                </a:lnTo>
                <a:lnTo>
                  <a:pt x="31" y="36"/>
                </a:lnTo>
                <a:lnTo>
                  <a:pt x="25" y="36"/>
                </a:lnTo>
                <a:lnTo>
                  <a:pt x="20" y="33"/>
                </a:lnTo>
                <a:lnTo>
                  <a:pt x="16" y="31"/>
                </a:lnTo>
                <a:lnTo>
                  <a:pt x="13" y="30"/>
                </a:lnTo>
                <a:lnTo>
                  <a:pt x="9" y="25"/>
                </a:lnTo>
                <a:lnTo>
                  <a:pt x="8" y="22"/>
                </a:lnTo>
                <a:lnTo>
                  <a:pt x="6" y="22"/>
                </a:lnTo>
                <a:lnTo>
                  <a:pt x="5" y="20"/>
                </a:lnTo>
                <a:lnTo>
                  <a:pt x="5" y="19"/>
                </a:lnTo>
                <a:lnTo>
                  <a:pt x="1" y="11"/>
                </a:lnTo>
                <a:lnTo>
                  <a:pt x="0" y="6"/>
                </a:lnTo>
                <a:lnTo>
                  <a:pt x="0" y="5"/>
                </a:lnTo>
                <a:lnTo>
                  <a:pt x="1" y="3"/>
                </a:lnTo>
                <a:lnTo>
                  <a:pt x="3" y="1"/>
                </a:lnTo>
                <a:lnTo>
                  <a:pt x="3" y="0"/>
                </a:lnTo>
                <a:lnTo>
                  <a:pt x="8" y="0"/>
                </a:lnTo>
                <a:lnTo>
                  <a:pt x="11" y="0"/>
                </a:lnTo>
                <a:lnTo>
                  <a:pt x="14" y="5"/>
                </a:lnTo>
                <a:lnTo>
                  <a:pt x="16" y="9"/>
                </a:lnTo>
                <a:lnTo>
                  <a:pt x="17" y="20"/>
                </a:lnTo>
                <a:lnTo>
                  <a:pt x="19" y="27"/>
                </a:lnTo>
                <a:lnTo>
                  <a:pt x="19" y="28"/>
                </a:lnTo>
                <a:close/>
                <a:moveTo>
                  <a:pt x="13" y="6"/>
                </a:moveTo>
                <a:lnTo>
                  <a:pt x="13" y="6"/>
                </a:lnTo>
                <a:lnTo>
                  <a:pt x="13" y="9"/>
                </a:lnTo>
                <a:lnTo>
                  <a:pt x="13" y="14"/>
                </a:lnTo>
                <a:lnTo>
                  <a:pt x="14" y="17"/>
                </a:lnTo>
                <a:lnTo>
                  <a:pt x="14" y="11"/>
                </a:lnTo>
                <a:lnTo>
                  <a:pt x="13" y="8"/>
                </a:lnTo>
                <a:lnTo>
                  <a:pt x="13" y="6"/>
                </a:lnTo>
                <a:close/>
                <a:moveTo>
                  <a:pt x="9" y="19"/>
                </a:moveTo>
                <a:lnTo>
                  <a:pt x="9" y="19"/>
                </a:lnTo>
                <a:lnTo>
                  <a:pt x="11" y="20"/>
                </a:lnTo>
                <a:lnTo>
                  <a:pt x="9" y="19"/>
                </a:lnTo>
                <a:close/>
                <a:moveTo>
                  <a:pt x="9" y="6"/>
                </a:moveTo>
                <a:lnTo>
                  <a:pt x="9" y="6"/>
                </a:lnTo>
                <a:lnTo>
                  <a:pt x="9" y="8"/>
                </a:lnTo>
                <a:lnTo>
                  <a:pt x="9" y="6"/>
                </a:lnTo>
                <a:close/>
                <a:moveTo>
                  <a:pt x="14" y="23"/>
                </a:moveTo>
                <a:lnTo>
                  <a:pt x="14" y="23"/>
                </a:lnTo>
                <a:lnTo>
                  <a:pt x="14" y="22"/>
                </a:lnTo>
                <a:lnTo>
                  <a:pt x="14" y="2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5" name="Freeform 161"/>
          <p:cNvSpPr>
            <a:spLocks noEditPoints="1"/>
          </p:cNvSpPr>
          <p:nvPr/>
        </p:nvSpPr>
        <p:spPr bwMode="auto">
          <a:xfrm>
            <a:off x="4518025" y="5576664"/>
            <a:ext cx="95250" cy="98425"/>
          </a:xfrm>
          <a:custGeom>
            <a:avLst/>
            <a:gdLst>
              <a:gd name="T0" fmla="*/ 151209375 w 60"/>
              <a:gd name="T1" fmla="*/ 143649700 h 62"/>
              <a:gd name="T2" fmla="*/ 143649700 w 60"/>
              <a:gd name="T3" fmla="*/ 151209375 h 62"/>
              <a:gd name="T4" fmla="*/ 143649700 w 60"/>
              <a:gd name="T5" fmla="*/ 151209375 h 62"/>
              <a:gd name="T6" fmla="*/ 138609388 w 60"/>
              <a:gd name="T7" fmla="*/ 156249688 h 62"/>
              <a:gd name="T8" fmla="*/ 136088438 w 60"/>
              <a:gd name="T9" fmla="*/ 151209375 h 62"/>
              <a:gd name="T10" fmla="*/ 136088438 w 60"/>
              <a:gd name="T11" fmla="*/ 148690013 h 62"/>
              <a:gd name="T12" fmla="*/ 136088438 w 60"/>
              <a:gd name="T13" fmla="*/ 131048125 h 62"/>
              <a:gd name="T14" fmla="*/ 126007813 w 60"/>
              <a:gd name="T15" fmla="*/ 120967500 h 62"/>
              <a:gd name="T16" fmla="*/ 110886875 w 60"/>
              <a:gd name="T17" fmla="*/ 110886875 h 62"/>
              <a:gd name="T18" fmla="*/ 90725625 w 60"/>
              <a:gd name="T19" fmla="*/ 108367513 h 62"/>
              <a:gd name="T20" fmla="*/ 83165950 w 60"/>
              <a:gd name="T21" fmla="*/ 108367513 h 62"/>
              <a:gd name="T22" fmla="*/ 70564375 w 60"/>
              <a:gd name="T23" fmla="*/ 100806250 h 62"/>
              <a:gd name="T24" fmla="*/ 63004700 w 60"/>
              <a:gd name="T25" fmla="*/ 93246575 h 62"/>
              <a:gd name="T26" fmla="*/ 60483750 w 60"/>
              <a:gd name="T27" fmla="*/ 73085325 h 62"/>
              <a:gd name="T28" fmla="*/ 55443438 w 60"/>
              <a:gd name="T29" fmla="*/ 65524063 h 62"/>
              <a:gd name="T30" fmla="*/ 47883763 w 60"/>
              <a:gd name="T31" fmla="*/ 55443438 h 62"/>
              <a:gd name="T32" fmla="*/ 30241875 w 60"/>
              <a:gd name="T33" fmla="*/ 55443438 h 62"/>
              <a:gd name="T34" fmla="*/ 20161250 w 60"/>
              <a:gd name="T35" fmla="*/ 52924075 h 62"/>
              <a:gd name="T36" fmla="*/ 7561263 w 60"/>
              <a:gd name="T37" fmla="*/ 45362813 h 62"/>
              <a:gd name="T38" fmla="*/ 0 w 60"/>
              <a:gd name="T39" fmla="*/ 25201563 h 62"/>
              <a:gd name="T40" fmla="*/ 0 w 60"/>
              <a:gd name="T41" fmla="*/ 17641888 h 62"/>
              <a:gd name="T42" fmla="*/ 0 w 60"/>
              <a:gd name="T43" fmla="*/ 7561263 h 62"/>
              <a:gd name="T44" fmla="*/ 7561263 w 60"/>
              <a:gd name="T45" fmla="*/ 5040313 h 62"/>
              <a:gd name="T46" fmla="*/ 35282188 w 60"/>
              <a:gd name="T47" fmla="*/ 7561263 h 62"/>
              <a:gd name="T48" fmla="*/ 42843450 w 60"/>
              <a:gd name="T49" fmla="*/ 17641888 h 62"/>
              <a:gd name="T50" fmla="*/ 47883763 w 60"/>
              <a:gd name="T51" fmla="*/ 25201563 h 62"/>
              <a:gd name="T52" fmla="*/ 47883763 w 60"/>
              <a:gd name="T53" fmla="*/ 35282188 h 62"/>
              <a:gd name="T54" fmla="*/ 50403125 w 60"/>
              <a:gd name="T55" fmla="*/ 45362813 h 62"/>
              <a:gd name="T56" fmla="*/ 68045013 w 60"/>
              <a:gd name="T57" fmla="*/ 60483750 h 62"/>
              <a:gd name="T58" fmla="*/ 70564375 w 60"/>
              <a:gd name="T59" fmla="*/ 73085325 h 62"/>
              <a:gd name="T60" fmla="*/ 78125638 w 60"/>
              <a:gd name="T61" fmla="*/ 93246575 h 62"/>
              <a:gd name="T62" fmla="*/ 78125638 w 60"/>
              <a:gd name="T63" fmla="*/ 95765938 h 62"/>
              <a:gd name="T64" fmla="*/ 95765938 w 60"/>
              <a:gd name="T65" fmla="*/ 95765938 h 62"/>
              <a:gd name="T66" fmla="*/ 110886875 w 60"/>
              <a:gd name="T67" fmla="*/ 95765938 h 62"/>
              <a:gd name="T68" fmla="*/ 118448138 w 60"/>
              <a:gd name="T69" fmla="*/ 95765938 h 62"/>
              <a:gd name="T70" fmla="*/ 126007813 w 60"/>
              <a:gd name="T71" fmla="*/ 103327200 h 62"/>
              <a:gd name="T72" fmla="*/ 138609388 w 60"/>
              <a:gd name="T73" fmla="*/ 115927188 h 62"/>
              <a:gd name="T74" fmla="*/ 143649700 w 60"/>
              <a:gd name="T75" fmla="*/ 123488450 h 62"/>
              <a:gd name="T76" fmla="*/ 146169063 w 60"/>
              <a:gd name="T77" fmla="*/ 138609388 h 62"/>
              <a:gd name="T78" fmla="*/ 146169063 w 60"/>
              <a:gd name="T79" fmla="*/ 143649700 h 62"/>
              <a:gd name="T80" fmla="*/ 151209375 w 60"/>
              <a:gd name="T81" fmla="*/ 143649700 h 62"/>
              <a:gd name="T82" fmla="*/ 7561263 w 60"/>
              <a:gd name="T83" fmla="*/ 12601575 h 62"/>
              <a:gd name="T84" fmla="*/ 27722513 w 60"/>
              <a:gd name="T85" fmla="*/ 17641888 h 62"/>
              <a:gd name="T86" fmla="*/ 40322500 w 60"/>
              <a:gd name="T87" fmla="*/ 32762825 h 62"/>
              <a:gd name="T88" fmla="*/ 27722513 w 60"/>
              <a:gd name="T89" fmla="*/ 12601575 h 62"/>
              <a:gd name="T90" fmla="*/ 7561263 w 60"/>
              <a:gd name="T91" fmla="*/ 12601575 h 62"/>
              <a:gd name="T92" fmla="*/ 22682200 w 60"/>
              <a:gd name="T93" fmla="*/ 25201563 h 62"/>
              <a:gd name="T94" fmla="*/ 30241875 w 60"/>
              <a:gd name="T95" fmla="*/ 35282188 h 62"/>
              <a:gd name="T96" fmla="*/ 27722513 w 60"/>
              <a:gd name="T97" fmla="*/ 27722513 h 62"/>
              <a:gd name="T98" fmla="*/ 22682200 w 60"/>
              <a:gd name="T99" fmla="*/ 25201563 h 62"/>
              <a:gd name="T100" fmla="*/ 110886875 w 60"/>
              <a:gd name="T101" fmla="*/ 103327200 h 62"/>
              <a:gd name="T102" fmla="*/ 126007813 w 60"/>
              <a:gd name="T103" fmla="*/ 108367513 h 62"/>
              <a:gd name="T104" fmla="*/ 110886875 w 60"/>
              <a:gd name="T105" fmla="*/ 103327200 h 62"/>
              <a:gd name="T106" fmla="*/ 7561263 w 60"/>
              <a:gd name="T107" fmla="*/ 27722513 h 62"/>
              <a:gd name="T108" fmla="*/ 12601575 w 60"/>
              <a:gd name="T109" fmla="*/ 32762825 h 62"/>
              <a:gd name="T110" fmla="*/ 7561263 w 60"/>
              <a:gd name="T111" fmla="*/ 27722513 h 6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0" h="62">
                <a:moveTo>
                  <a:pt x="60" y="57"/>
                </a:moveTo>
                <a:lnTo>
                  <a:pt x="60" y="57"/>
                </a:lnTo>
                <a:lnTo>
                  <a:pt x="60" y="60"/>
                </a:lnTo>
                <a:lnTo>
                  <a:pt x="57" y="60"/>
                </a:lnTo>
                <a:lnTo>
                  <a:pt x="55" y="62"/>
                </a:lnTo>
                <a:lnTo>
                  <a:pt x="54" y="60"/>
                </a:lnTo>
                <a:lnTo>
                  <a:pt x="54" y="59"/>
                </a:lnTo>
                <a:lnTo>
                  <a:pt x="54" y="52"/>
                </a:lnTo>
                <a:lnTo>
                  <a:pt x="54" y="49"/>
                </a:lnTo>
                <a:lnTo>
                  <a:pt x="50" y="48"/>
                </a:lnTo>
                <a:lnTo>
                  <a:pt x="44" y="44"/>
                </a:lnTo>
                <a:lnTo>
                  <a:pt x="36" y="43"/>
                </a:lnTo>
                <a:lnTo>
                  <a:pt x="33" y="43"/>
                </a:lnTo>
                <a:lnTo>
                  <a:pt x="30" y="41"/>
                </a:lnTo>
                <a:lnTo>
                  <a:pt x="28" y="40"/>
                </a:lnTo>
                <a:lnTo>
                  <a:pt x="25" y="37"/>
                </a:lnTo>
                <a:lnTo>
                  <a:pt x="24" y="29"/>
                </a:lnTo>
                <a:lnTo>
                  <a:pt x="22" y="26"/>
                </a:lnTo>
                <a:lnTo>
                  <a:pt x="19" y="22"/>
                </a:lnTo>
                <a:lnTo>
                  <a:pt x="12" y="22"/>
                </a:lnTo>
                <a:lnTo>
                  <a:pt x="8" y="21"/>
                </a:lnTo>
                <a:lnTo>
                  <a:pt x="5" y="19"/>
                </a:lnTo>
                <a:lnTo>
                  <a:pt x="3" y="18"/>
                </a:lnTo>
                <a:lnTo>
                  <a:pt x="0" y="10"/>
                </a:lnTo>
                <a:lnTo>
                  <a:pt x="0" y="7"/>
                </a:lnTo>
                <a:lnTo>
                  <a:pt x="0" y="3"/>
                </a:lnTo>
                <a:lnTo>
                  <a:pt x="3" y="2"/>
                </a:lnTo>
                <a:lnTo>
                  <a:pt x="8" y="0"/>
                </a:lnTo>
                <a:lnTo>
                  <a:pt x="14" y="3"/>
                </a:lnTo>
                <a:lnTo>
                  <a:pt x="17" y="7"/>
                </a:lnTo>
                <a:lnTo>
                  <a:pt x="19" y="10"/>
                </a:lnTo>
                <a:lnTo>
                  <a:pt x="19" y="14"/>
                </a:lnTo>
                <a:lnTo>
                  <a:pt x="20" y="18"/>
                </a:lnTo>
                <a:lnTo>
                  <a:pt x="27" y="24"/>
                </a:lnTo>
                <a:lnTo>
                  <a:pt x="28" y="27"/>
                </a:lnTo>
                <a:lnTo>
                  <a:pt x="28" y="29"/>
                </a:lnTo>
                <a:lnTo>
                  <a:pt x="31" y="37"/>
                </a:lnTo>
                <a:lnTo>
                  <a:pt x="31" y="38"/>
                </a:lnTo>
                <a:lnTo>
                  <a:pt x="38" y="38"/>
                </a:lnTo>
                <a:lnTo>
                  <a:pt x="44" y="38"/>
                </a:lnTo>
                <a:lnTo>
                  <a:pt x="47" y="38"/>
                </a:lnTo>
                <a:lnTo>
                  <a:pt x="50" y="41"/>
                </a:lnTo>
                <a:lnTo>
                  <a:pt x="54" y="43"/>
                </a:lnTo>
                <a:lnTo>
                  <a:pt x="55" y="46"/>
                </a:lnTo>
                <a:lnTo>
                  <a:pt x="57" y="49"/>
                </a:lnTo>
                <a:lnTo>
                  <a:pt x="58" y="55"/>
                </a:lnTo>
                <a:lnTo>
                  <a:pt x="58" y="57"/>
                </a:lnTo>
                <a:lnTo>
                  <a:pt x="60" y="57"/>
                </a:lnTo>
                <a:close/>
                <a:moveTo>
                  <a:pt x="3" y="5"/>
                </a:moveTo>
                <a:lnTo>
                  <a:pt x="3" y="5"/>
                </a:lnTo>
                <a:lnTo>
                  <a:pt x="8" y="5"/>
                </a:lnTo>
                <a:lnTo>
                  <a:pt x="11" y="7"/>
                </a:lnTo>
                <a:lnTo>
                  <a:pt x="16" y="13"/>
                </a:lnTo>
                <a:lnTo>
                  <a:pt x="14" y="8"/>
                </a:lnTo>
                <a:lnTo>
                  <a:pt x="11" y="5"/>
                </a:lnTo>
                <a:lnTo>
                  <a:pt x="8" y="3"/>
                </a:lnTo>
                <a:lnTo>
                  <a:pt x="3" y="5"/>
                </a:lnTo>
                <a:close/>
                <a:moveTo>
                  <a:pt x="9" y="10"/>
                </a:moveTo>
                <a:lnTo>
                  <a:pt x="9" y="10"/>
                </a:lnTo>
                <a:lnTo>
                  <a:pt x="12" y="14"/>
                </a:lnTo>
                <a:lnTo>
                  <a:pt x="11" y="11"/>
                </a:lnTo>
                <a:lnTo>
                  <a:pt x="9" y="10"/>
                </a:lnTo>
                <a:close/>
                <a:moveTo>
                  <a:pt x="44" y="41"/>
                </a:moveTo>
                <a:lnTo>
                  <a:pt x="44" y="41"/>
                </a:lnTo>
                <a:lnTo>
                  <a:pt x="50" y="43"/>
                </a:lnTo>
                <a:lnTo>
                  <a:pt x="47" y="41"/>
                </a:lnTo>
                <a:lnTo>
                  <a:pt x="44" y="41"/>
                </a:lnTo>
                <a:close/>
                <a:moveTo>
                  <a:pt x="3" y="11"/>
                </a:moveTo>
                <a:lnTo>
                  <a:pt x="3" y="11"/>
                </a:lnTo>
                <a:lnTo>
                  <a:pt x="5" y="13"/>
                </a:lnTo>
                <a:lnTo>
                  <a:pt x="3" y="1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6" name="Freeform 162"/>
          <p:cNvSpPr>
            <a:spLocks noEditPoints="1"/>
          </p:cNvSpPr>
          <p:nvPr/>
        </p:nvSpPr>
        <p:spPr bwMode="auto">
          <a:xfrm>
            <a:off x="4214813" y="5146451"/>
            <a:ext cx="65087" cy="117475"/>
          </a:xfrm>
          <a:custGeom>
            <a:avLst/>
            <a:gdLst>
              <a:gd name="T0" fmla="*/ 15120821 w 41"/>
              <a:gd name="T1" fmla="*/ 12601575 h 74"/>
              <a:gd name="T2" fmla="*/ 15120821 w 41"/>
              <a:gd name="T3" fmla="*/ 12601575 h 74"/>
              <a:gd name="T4" fmla="*/ 12601478 w 41"/>
              <a:gd name="T5" fmla="*/ 15120938 h 74"/>
              <a:gd name="T6" fmla="*/ 12601478 w 41"/>
              <a:gd name="T7" fmla="*/ 32762825 h 74"/>
              <a:gd name="T8" fmla="*/ 15120821 w 41"/>
              <a:gd name="T9" fmla="*/ 35282188 h 74"/>
              <a:gd name="T10" fmla="*/ 27722300 w 41"/>
              <a:gd name="T11" fmla="*/ 40322500 h 74"/>
              <a:gd name="T12" fmla="*/ 32762573 w 41"/>
              <a:gd name="T13" fmla="*/ 40322500 h 74"/>
              <a:gd name="T14" fmla="*/ 42843121 w 41"/>
              <a:gd name="T15" fmla="*/ 42843450 h 74"/>
              <a:gd name="T16" fmla="*/ 52923668 w 41"/>
              <a:gd name="T17" fmla="*/ 55443438 h 74"/>
              <a:gd name="T18" fmla="*/ 55443012 w 41"/>
              <a:gd name="T19" fmla="*/ 68045013 h 74"/>
              <a:gd name="T20" fmla="*/ 55443012 w 41"/>
              <a:gd name="T21" fmla="*/ 95765938 h 74"/>
              <a:gd name="T22" fmla="*/ 55443012 w 41"/>
              <a:gd name="T23" fmla="*/ 108367513 h 74"/>
              <a:gd name="T24" fmla="*/ 55443012 w 41"/>
              <a:gd name="T25" fmla="*/ 110886875 h 74"/>
              <a:gd name="T26" fmla="*/ 68044490 w 41"/>
              <a:gd name="T27" fmla="*/ 123488450 h 74"/>
              <a:gd name="T28" fmla="*/ 83165311 w 41"/>
              <a:gd name="T29" fmla="*/ 126007813 h 74"/>
              <a:gd name="T30" fmla="*/ 90724928 w 41"/>
              <a:gd name="T31" fmla="*/ 138609388 h 74"/>
              <a:gd name="T32" fmla="*/ 98286132 w 41"/>
              <a:gd name="T33" fmla="*/ 146169063 h 74"/>
              <a:gd name="T34" fmla="*/ 103326406 w 41"/>
              <a:gd name="T35" fmla="*/ 171370625 h 74"/>
              <a:gd name="T36" fmla="*/ 98286132 w 41"/>
              <a:gd name="T37" fmla="*/ 173891575 h 74"/>
              <a:gd name="T38" fmla="*/ 88205585 w 41"/>
              <a:gd name="T39" fmla="*/ 186491563 h 74"/>
              <a:gd name="T40" fmla="*/ 83165311 w 41"/>
              <a:gd name="T41" fmla="*/ 186491563 h 74"/>
              <a:gd name="T42" fmla="*/ 80644380 w 41"/>
              <a:gd name="T43" fmla="*/ 183972200 h 74"/>
              <a:gd name="T44" fmla="*/ 70563833 w 41"/>
              <a:gd name="T45" fmla="*/ 173891575 h 74"/>
              <a:gd name="T46" fmla="*/ 68044490 w 41"/>
              <a:gd name="T47" fmla="*/ 151209375 h 74"/>
              <a:gd name="T48" fmla="*/ 55443012 w 41"/>
              <a:gd name="T49" fmla="*/ 136088438 h 74"/>
              <a:gd name="T50" fmla="*/ 47883395 w 41"/>
              <a:gd name="T51" fmla="*/ 118448138 h 74"/>
              <a:gd name="T52" fmla="*/ 42843121 w 41"/>
              <a:gd name="T53" fmla="*/ 110886875 h 74"/>
              <a:gd name="T54" fmla="*/ 42843121 w 41"/>
              <a:gd name="T55" fmla="*/ 98286888 h 74"/>
              <a:gd name="T56" fmla="*/ 42843121 w 41"/>
              <a:gd name="T57" fmla="*/ 70564375 h 74"/>
              <a:gd name="T58" fmla="*/ 42843121 w 41"/>
              <a:gd name="T59" fmla="*/ 60483750 h 74"/>
              <a:gd name="T60" fmla="*/ 35281916 w 41"/>
              <a:gd name="T61" fmla="*/ 50403125 h 74"/>
              <a:gd name="T62" fmla="*/ 20161095 w 41"/>
              <a:gd name="T63" fmla="*/ 42843450 h 74"/>
              <a:gd name="T64" fmla="*/ 12601478 w 41"/>
              <a:gd name="T65" fmla="*/ 42843450 h 74"/>
              <a:gd name="T66" fmla="*/ 5040274 w 41"/>
              <a:gd name="T67" fmla="*/ 40322500 h 74"/>
              <a:gd name="T68" fmla="*/ 0 w 41"/>
              <a:gd name="T69" fmla="*/ 32762825 h 74"/>
              <a:gd name="T70" fmla="*/ 0 w 41"/>
              <a:gd name="T71" fmla="*/ 22682200 h 74"/>
              <a:gd name="T72" fmla="*/ 0 w 41"/>
              <a:gd name="T73" fmla="*/ 12601575 h 74"/>
              <a:gd name="T74" fmla="*/ 0 w 41"/>
              <a:gd name="T75" fmla="*/ 5040313 h 74"/>
              <a:gd name="T76" fmla="*/ 5040274 w 41"/>
              <a:gd name="T77" fmla="*/ 5040313 h 74"/>
              <a:gd name="T78" fmla="*/ 12601478 w 41"/>
              <a:gd name="T79" fmla="*/ 0 h 74"/>
              <a:gd name="T80" fmla="*/ 15120821 w 41"/>
              <a:gd name="T81" fmla="*/ 5040313 h 74"/>
              <a:gd name="T82" fmla="*/ 20161095 w 41"/>
              <a:gd name="T83" fmla="*/ 7561263 h 74"/>
              <a:gd name="T84" fmla="*/ 15120821 w 41"/>
              <a:gd name="T85" fmla="*/ 12601575 h 74"/>
              <a:gd name="T86" fmla="*/ 88205585 w 41"/>
              <a:gd name="T87" fmla="*/ 151209375 h 74"/>
              <a:gd name="T88" fmla="*/ 80644380 w 41"/>
              <a:gd name="T89" fmla="*/ 138609388 h 74"/>
              <a:gd name="T90" fmla="*/ 83165311 w 41"/>
              <a:gd name="T91" fmla="*/ 151209375 h 74"/>
              <a:gd name="T92" fmla="*/ 88205585 w 41"/>
              <a:gd name="T93" fmla="*/ 151209375 h 74"/>
              <a:gd name="T94" fmla="*/ 90724928 w 41"/>
              <a:gd name="T95" fmla="*/ 166330313 h 74"/>
              <a:gd name="T96" fmla="*/ 88205585 w 41"/>
              <a:gd name="T97" fmla="*/ 171370625 h 74"/>
              <a:gd name="T98" fmla="*/ 88205585 w 41"/>
              <a:gd name="T99" fmla="*/ 171370625 h 74"/>
              <a:gd name="T100" fmla="*/ 88205585 w 41"/>
              <a:gd name="T101" fmla="*/ 173891575 h 74"/>
              <a:gd name="T102" fmla="*/ 83165311 w 41"/>
              <a:gd name="T103" fmla="*/ 178931888 h 74"/>
              <a:gd name="T104" fmla="*/ 83165311 w 41"/>
              <a:gd name="T105" fmla="*/ 178931888 h 74"/>
              <a:gd name="T106" fmla="*/ 80644380 w 41"/>
              <a:gd name="T107" fmla="*/ 173891575 h 74"/>
              <a:gd name="T108" fmla="*/ 83165311 w 41"/>
              <a:gd name="T109" fmla="*/ 178931888 h 74"/>
              <a:gd name="T110" fmla="*/ 88205585 w 41"/>
              <a:gd name="T111" fmla="*/ 173891575 h 74"/>
              <a:gd name="T112" fmla="*/ 90724928 w 41"/>
              <a:gd name="T113" fmla="*/ 166330313 h 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1" h="74">
                <a:moveTo>
                  <a:pt x="6" y="5"/>
                </a:moveTo>
                <a:lnTo>
                  <a:pt x="6" y="5"/>
                </a:lnTo>
                <a:lnTo>
                  <a:pt x="5" y="6"/>
                </a:lnTo>
                <a:lnTo>
                  <a:pt x="5" y="13"/>
                </a:lnTo>
                <a:lnTo>
                  <a:pt x="5" y="14"/>
                </a:lnTo>
                <a:lnTo>
                  <a:pt x="6" y="14"/>
                </a:lnTo>
                <a:lnTo>
                  <a:pt x="11" y="16"/>
                </a:lnTo>
                <a:lnTo>
                  <a:pt x="13" y="16"/>
                </a:lnTo>
                <a:lnTo>
                  <a:pt x="17" y="17"/>
                </a:lnTo>
                <a:lnTo>
                  <a:pt x="21" y="22"/>
                </a:lnTo>
                <a:lnTo>
                  <a:pt x="22" y="27"/>
                </a:lnTo>
                <a:lnTo>
                  <a:pt x="22" y="38"/>
                </a:lnTo>
                <a:lnTo>
                  <a:pt x="22" y="43"/>
                </a:lnTo>
                <a:lnTo>
                  <a:pt x="22" y="44"/>
                </a:lnTo>
                <a:lnTo>
                  <a:pt x="24" y="47"/>
                </a:lnTo>
                <a:lnTo>
                  <a:pt x="27" y="49"/>
                </a:lnTo>
                <a:lnTo>
                  <a:pt x="33" y="50"/>
                </a:lnTo>
                <a:lnTo>
                  <a:pt x="36" y="55"/>
                </a:lnTo>
                <a:lnTo>
                  <a:pt x="39" y="58"/>
                </a:lnTo>
                <a:lnTo>
                  <a:pt x="41" y="63"/>
                </a:lnTo>
                <a:lnTo>
                  <a:pt x="41" y="68"/>
                </a:lnTo>
                <a:lnTo>
                  <a:pt x="39" y="69"/>
                </a:lnTo>
                <a:lnTo>
                  <a:pt x="35" y="74"/>
                </a:lnTo>
                <a:lnTo>
                  <a:pt x="33" y="74"/>
                </a:lnTo>
                <a:lnTo>
                  <a:pt x="32" y="73"/>
                </a:lnTo>
                <a:lnTo>
                  <a:pt x="28" y="69"/>
                </a:lnTo>
                <a:lnTo>
                  <a:pt x="27" y="60"/>
                </a:lnTo>
                <a:lnTo>
                  <a:pt x="22" y="54"/>
                </a:lnTo>
                <a:lnTo>
                  <a:pt x="19" y="47"/>
                </a:lnTo>
                <a:lnTo>
                  <a:pt x="17" y="44"/>
                </a:lnTo>
                <a:lnTo>
                  <a:pt x="17" y="39"/>
                </a:lnTo>
                <a:lnTo>
                  <a:pt x="17" y="28"/>
                </a:lnTo>
                <a:lnTo>
                  <a:pt x="17" y="24"/>
                </a:lnTo>
                <a:lnTo>
                  <a:pt x="17" y="20"/>
                </a:lnTo>
                <a:lnTo>
                  <a:pt x="14" y="20"/>
                </a:lnTo>
                <a:lnTo>
                  <a:pt x="8" y="17"/>
                </a:lnTo>
                <a:lnTo>
                  <a:pt x="5" y="17"/>
                </a:lnTo>
                <a:lnTo>
                  <a:pt x="2" y="16"/>
                </a:lnTo>
                <a:lnTo>
                  <a:pt x="0" y="13"/>
                </a:lnTo>
                <a:lnTo>
                  <a:pt x="0" y="9"/>
                </a:lnTo>
                <a:lnTo>
                  <a:pt x="0" y="5"/>
                </a:lnTo>
                <a:lnTo>
                  <a:pt x="0" y="2"/>
                </a:lnTo>
                <a:lnTo>
                  <a:pt x="2" y="2"/>
                </a:lnTo>
                <a:lnTo>
                  <a:pt x="5" y="0"/>
                </a:lnTo>
                <a:lnTo>
                  <a:pt x="6" y="0"/>
                </a:lnTo>
                <a:lnTo>
                  <a:pt x="6" y="2"/>
                </a:lnTo>
                <a:lnTo>
                  <a:pt x="8" y="3"/>
                </a:lnTo>
                <a:lnTo>
                  <a:pt x="6" y="5"/>
                </a:lnTo>
                <a:close/>
                <a:moveTo>
                  <a:pt x="35" y="60"/>
                </a:moveTo>
                <a:lnTo>
                  <a:pt x="35" y="60"/>
                </a:lnTo>
                <a:lnTo>
                  <a:pt x="33" y="57"/>
                </a:lnTo>
                <a:lnTo>
                  <a:pt x="32" y="55"/>
                </a:lnTo>
                <a:lnTo>
                  <a:pt x="33" y="60"/>
                </a:lnTo>
                <a:lnTo>
                  <a:pt x="35" y="60"/>
                </a:lnTo>
                <a:close/>
                <a:moveTo>
                  <a:pt x="36" y="66"/>
                </a:moveTo>
                <a:lnTo>
                  <a:pt x="36" y="66"/>
                </a:lnTo>
                <a:lnTo>
                  <a:pt x="35" y="68"/>
                </a:lnTo>
                <a:lnTo>
                  <a:pt x="35" y="69"/>
                </a:lnTo>
                <a:lnTo>
                  <a:pt x="33" y="71"/>
                </a:lnTo>
                <a:lnTo>
                  <a:pt x="32" y="69"/>
                </a:lnTo>
                <a:lnTo>
                  <a:pt x="33" y="71"/>
                </a:lnTo>
                <a:lnTo>
                  <a:pt x="35" y="69"/>
                </a:lnTo>
                <a:lnTo>
                  <a:pt x="36" y="6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7" name="Freeform 163"/>
          <p:cNvSpPr>
            <a:spLocks noEditPoints="1"/>
          </p:cNvSpPr>
          <p:nvPr/>
        </p:nvSpPr>
        <p:spPr bwMode="auto">
          <a:xfrm>
            <a:off x="4522788" y="5697314"/>
            <a:ext cx="57150" cy="104775"/>
          </a:xfrm>
          <a:custGeom>
            <a:avLst/>
            <a:gdLst>
              <a:gd name="T0" fmla="*/ 52924075 w 36"/>
              <a:gd name="T1" fmla="*/ 70564375 h 66"/>
              <a:gd name="T2" fmla="*/ 52924075 w 36"/>
              <a:gd name="T3" fmla="*/ 80645000 h 66"/>
              <a:gd name="T4" fmla="*/ 52924075 w 36"/>
              <a:gd name="T5" fmla="*/ 98286888 h 66"/>
              <a:gd name="T6" fmla="*/ 60483750 w 36"/>
              <a:gd name="T7" fmla="*/ 110886875 h 66"/>
              <a:gd name="T8" fmla="*/ 60483750 w 36"/>
              <a:gd name="T9" fmla="*/ 110886875 h 66"/>
              <a:gd name="T10" fmla="*/ 75604688 w 36"/>
              <a:gd name="T11" fmla="*/ 118448138 h 66"/>
              <a:gd name="T12" fmla="*/ 83165950 w 36"/>
              <a:gd name="T13" fmla="*/ 126007813 h 66"/>
              <a:gd name="T14" fmla="*/ 90725625 w 36"/>
              <a:gd name="T15" fmla="*/ 138609388 h 66"/>
              <a:gd name="T16" fmla="*/ 88206263 w 36"/>
              <a:gd name="T17" fmla="*/ 156249688 h 66"/>
              <a:gd name="T18" fmla="*/ 88206263 w 36"/>
              <a:gd name="T19" fmla="*/ 158770638 h 66"/>
              <a:gd name="T20" fmla="*/ 88206263 w 36"/>
              <a:gd name="T21" fmla="*/ 158770638 h 66"/>
              <a:gd name="T22" fmla="*/ 83165950 w 36"/>
              <a:gd name="T23" fmla="*/ 163810950 h 66"/>
              <a:gd name="T24" fmla="*/ 80645000 w 36"/>
              <a:gd name="T25" fmla="*/ 166330313 h 66"/>
              <a:gd name="T26" fmla="*/ 75604688 w 36"/>
              <a:gd name="T27" fmla="*/ 158770638 h 66"/>
              <a:gd name="T28" fmla="*/ 75604688 w 36"/>
              <a:gd name="T29" fmla="*/ 146169063 h 66"/>
              <a:gd name="T30" fmla="*/ 75604688 w 36"/>
              <a:gd name="T31" fmla="*/ 143649700 h 66"/>
              <a:gd name="T32" fmla="*/ 75604688 w 36"/>
              <a:gd name="T33" fmla="*/ 136088438 h 66"/>
              <a:gd name="T34" fmla="*/ 70564375 w 36"/>
              <a:gd name="T35" fmla="*/ 131048125 h 66"/>
              <a:gd name="T36" fmla="*/ 68045013 w 36"/>
              <a:gd name="T37" fmla="*/ 126007813 h 66"/>
              <a:gd name="T38" fmla="*/ 52924075 w 36"/>
              <a:gd name="T39" fmla="*/ 115927188 h 66"/>
              <a:gd name="T40" fmla="*/ 40322500 w 36"/>
              <a:gd name="T41" fmla="*/ 95765938 h 66"/>
              <a:gd name="T42" fmla="*/ 40322500 w 36"/>
              <a:gd name="T43" fmla="*/ 90725625 h 66"/>
              <a:gd name="T44" fmla="*/ 35282188 w 36"/>
              <a:gd name="T45" fmla="*/ 88206263 h 66"/>
              <a:gd name="T46" fmla="*/ 32762825 w 36"/>
              <a:gd name="T47" fmla="*/ 83165950 h 66"/>
              <a:gd name="T48" fmla="*/ 27722513 w 36"/>
              <a:gd name="T49" fmla="*/ 68045013 h 66"/>
              <a:gd name="T50" fmla="*/ 22682200 w 36"/>
              <a:gd name="T51" fmla="*/ 55443438 h 66"/>
              <a:gd name="T52" fmla="*/ 0 w 36"/>
              <a:gd name="T53" fmla="*/ 22682200 h 66"/>
              <a:gd name="T54" fmla="*/ 0 w 36"/>
              <a:gd name="T55" fmla="*/ 20161250 h 66"/>
              <a:gd name="T56" fmla="*/ 0 w 36"/>
              <a:gd name="T57" fmla="*/ 12601575 h 66"/>
              <a:gd name="T58" fmla="*/ 0 w 36"/>
              <a:gd name="T59" fmla="*/ 7561263 h 66"/>
              <a:gd name="T60" fmla="*/ 7561263 w 36"/>
              <a:gd name="T61" fmla="*/ 0 h 66"/>
              <a:gd name="T62" fmla="*/ 7561263 w 36"/>
              <a:gd name="T63" fmla="*/ 0 h 66"/>
              <a:gd name="T64" fmla="*/ 20161250 w 36"/>
              <a:gd name="T65" fmla="*/ 5040313 h 66"/>
              <a:gd name="T66" fmla="*/ 32762825 w 36"/>
              <a:gd name="T67" fmla="*/ 12601575 h 66"/>
              <a:gd name="T68" fmla="*/ 47883763 w 36"/>
              <a:gd name="T69" fmla="*/ 50403125 h 66"/>
              <a:gd name="T70" fmla="*/ 47883763 w 36"/>
              <a:gd name="T71" fmla="*/ 55443438 h 66"/>
              <a:gd name="T72" fmla="*/ 47883763 w 36"/>
              <a:gd name="T73" fmla="*/ 60483750 h 66"/>
              <a:gd name="T74" fmla="*/ 47883763 w 36"/>
              <a:gd name="T75" fmla="*/ 60483750 h 66"/>
              <a:gd name="T76" fmla="*/ 47883763 w 36"/>
              <a:gd name="T77" fmla="*/ 63004700 h 66"/>
              <a:gd name="T78" fmla="*/ 52924075 w 36"/>
              <a:gd name="T79" fmla="*/ 68045013 h 66"/>
              <a:gd name="T80" fmla="*/ 52924075 w 36"/>
              <a:gd name="T81" fmla="*/ 70564375 h 66"/>
              <a:gd name="T82" fmla="*/ 12601575 w 36"/>
              <a:gd name="T83" fmla="*/ 15120938 h 66"/>
              <a:gd name="T84" fmla="*/ 15120938 w 36"/>
              <a:gd name="T85" fmla="*/ 15120938 h 66"/>
              <a:gd name="T86" fmla="*/ 20161250 w 36"/>
              <a:gd name="T87" fmla="*/ 15120938 h 66"/>
              <a:gd name="T88" fmla="*/ 20161250 w 36"/>
              <a:gd name="T89" fmla="*/ 15120938 h 66"/>
              <a:gd name="T90" fmla="*/ 15120938 w 36"/>
              <a:gd name="T91" fmla="*/ 12601575 h 66"/>
              <a:gd name="T92" fmla="*/ 12601575 w 36"/>
              <a:gd name="T93" fmla="*/ 12601575 h 66"/>
              <a:gd name="T94" fmla="*/ 12601575 w 36"/>
              <a:gd name="T95" fmla="*/ 12601575 h 66"/>
              <a:gd name="T96" fmla="*/ 12601575 w 36"/>
              <a:gd name="T97" fmla="*/ 15120938 h 66"/>
              <a:gd name="T98" fmla="*/ 22682200 w 36"/>
              <a:gd name="T99" fmla="*/ 40322500 h 66"/>
              <a:gd name="T100" fmla="*/ 32762825 w 36"/>
              <a:gd name="T101" fmla="*/ 47883763 h 66"/>
              <a:gd name="T102" fmla="*/ 27722513 w 36"/>
              <a:gd name="T103" fmla="*/ 42843450 h 66"/>
              <a:gd name="T104" fmla="*/ 27722513 w 36"/>
              <a:gd name="T105" fmla="*/ 40322500 h 66"/>
              <a:gd name="T106" fmla="*/ 27722513 w 36"/>
              <a:gd name="T107" fmla="*/ 35282188 h 66"/>
              <a:gd name="T108" fmla="*/ 22682200 w 36"/>
              <a:gd name="T109" fmla="*/ 40322500 h 66"/>
              <a:gd name="T110" fmla="*/ 83165950 w 36"/>
              <a:gd name="T111" fmla="*/ 136088438 h 66"/>
              <a:gd name="T112" fmla="*/ 83165950 w 36"/>
              <a:gd name="T113" fmla="*/ 143649700 h 66"/>
              <a:gd name="T114" fmla="*/ 83165950 w 36"/>
              <a:gd name="T115" fmla="*/ 136088438 h 6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6" h="66">
                <a:moveTo>
                  <a:pt x="21" y="28"/>
                </a:moveTo>
                <a:lnTo>
                  <a:pt x="21" y="28"/>
                </a:lnTo>
                <a:lnTo>
                  <a:pt x="21" y="32"/>
                </a:lnTo>
                <a:lnTo>
                  <a:pt x="19" y="35"/>
                </a:lnTo>
                <a:lnTo>
                  <a:pt x="21" y="39"/>
                </a:lnTo>
                <a:lnTo>
                  <a:pt x="24" y="44"/>
                </a:lnTo>
                <a:lnTo>
                  <a:pt x="30" y="47"/>
                </a:lnTo>
                <a:lnTo>
                  <a:pt x="33" y="50"/>
                </a:lnTo>
                <a:lnTo>
                  <a:pt x="36" y="55"/>
                </a:lnTo>
                <a:lnTo>
                  <a:pt x="36" y="58"/>
                </a:lnTo>
                <a:lnTo>
                  <a:pt x="35" y="62"/>
                </a:lnTo>
                <a:lnTo>
                  <a:pt x="35" y="63"/>
                </a:lnTo>
                <a:lnTo>
                  <a:pt x="33" y="65"/>
                </a:lnTo>
                <a:lnTo>
                  <a:pt x="32" y="66"/>
                </a:lnTo>
                <a:lnTo>
                  <a:pt x="30" y="65"/>
                </a:lnTo>
                <a:lnTo>
                  <a:pt x="30" y="63"/>
                </a:lnTo>
                <a:lnTo>
                  <a:pt x="30" y="58"/>
                </a:lnTo>
                <a:lnTo>
                  <a:pt x="30" y="57"/>
                </a:lnTo>
                <a:lnTo>
                  <a:pt x="30" y="54"/>
                </a:lnTo>
                <a:lnTo>
                  <a:pt x="28" y="52"/>
                </a:lnTo>
                <a:lnTo>
                  <a:pt x="27" y="50"/>
                </a:lnTo>
                <a:lnTo>
                  <a:pt x="21" y="46"/>
                </a:lnTo>
                <a:lnTo>
                  <a:pt x="17" y="43"/>
                </a:lnTo>
                <a:lnTo>
                  <a:pt x="16" y="38"/>
                </a:lnTo>
                <a:lnTo>
                  <a:pt x="16" y="36"/>
                </a:lnTo>
                <a:lnTo>
                  <a:pt x="14" y="35"/>
                </a:lnTo>
                <a:lnTo>
                  <a:pt x="13" y="33"/>
                </a:lnTo>
                <a:lnTo>
                  <a:pt x="11" y="27"/>
                </a:lnTo>
                <a:lnTo>
                  <a:pt x="9" y="22"/>
                </a:lnTo>
                <a:lnTo>
                  <a:pt x="0" y="9"/>
                </a:lnTo>
                <a:lnTo>
                  <a:pt x="0" y="8"/>
                </a:lnTo>
                <a:lnTo>
                  <a:pt x="0" y="5"/>
                </a:lnTo>
                <a:lnTo>
                  <a:pt x="0" y="3"/>
                </a:lnTo>
                <a:lnTo>
                  <a:pt x="0" y="0"/>
                </a:lnTo>
                <a:lnTo>
                  <a:pt x="3" y="0"/>
                </a:lnTo>
                <a:lnTo>
                  <a:pt x="8" y="2"/>
                </a:lnTo>
                <a:lnTo>
                  <a:pt x="13" y="5"/>
                </a:lnTo>
                <a:lnTo>
                  <a:pt x="17" y="13"/>
                </a:lnTo>
                <a:lnTo>
                  <a:pt x="19" y="20"/>
                </a:lnTo>
                <a:lnTo>
                  <a:pt x="19" y="22"/>
                </a:lnTo>
                <a:lnTo>
                  <a:pt x="19" y="24"/>
                </a:lnTo>
                <a:lnTo>
                  <a:pt x="19" y="25"/>
                </a:lnTo>
                <a:lnTo>
                  <a:pt x="21" y="27"/>
                </a:lnTo>
                <a:lnTo>
                  <a:pt x="21" y="28"/>
                </a:lnTo>
                <a:close/>
                <a:moveTo>
                  <a:pt x="5" y="6"/>
                </a:moveTo>
                <a:lnTo>
                  <a:pt x="5" y="6"/>
                </a:lnTo>
                <a:lnTo>
                  <a:pt x="6" y="6"/>
                </a:lnTo>
                <a:lnTo>
                  <a:pt x="8" y="6"/>
                </a:lnTo>
                <a:lnTo>
                  <a:pt x="6" y="5"/>
                </a:lnTo>
                <a:lnTo>
                  <a:pt x="5" y="5"/>
                </a:lnTo>
                <a:lnTo>
                  <a:pt x="5" y="6"/>
                </a:lnTo>
                <a:close/>
                <a:moveTo>
                  <a:pt x="9" y="16"/>
                </a:moveTo>
                <a:lnTo>
                  <a:pt x="9" y="16"/>
                </a:lnTo>
                <a:lnTo>
                  <a:pt x="13" y="19"/>
                </a:lnTo>
                <a:lnTo>
                  <a:pt x="11" y="17"/>
                </a:lnTo>
                <a:lnTo>
                  <a:pt x="11" y="16"/>
                </a:lnTo>
                <a:lnTo>
                  <a:pt x="11" y="14"/>
                </a:lnTo>
                <a:lnTo>
                  <a:pt x="9" y="16"/>
                </a:lnTo>
                <a:close/>
                <a:moveTo>
                  <a:pt x="33" y="54"/>
                </a:moveTo>
                <a:lnTo>
                  <a:pt x="33" y="54"/>
                </a:lnTo>
                <a:lnTo>
                  <a:pt x="33" y="57"/>
                </a:lnTo>
                <a:lnTo>
                  <a:pt x="33" y="5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8" name="Freeform 164"/>
          <p:cNvSpPr>
            <a:spLocks noEditPoints="1"/>
          </p:cNvSpPr>
          <p:nvPr/>
        </p:nvSpPr>
        <p:spPr bwMode="auto">
          <a:xfrm>
            <a:off x="4552950" y="5279800"/>
            <a:ext cx="95250" cy="69850"/>
          </a:xfrm>
          <a:custGeom>
            <a:avLst/>
            <a:gdLst>
              <a:gd name="T0" fmla="*/ 143649700 w 60"/>
              <a:gd name="T1" fmla="*/ 10080625 h 44"/>
              <a:gd name="T2" fmla="*/ 126007813 w 60"/>
              <a:gd name="T3" fmla="*/ 7561263 h 44"/>
              <a:gd name="T4" fmla="*/ 118448138 w 60"/>
              <a:gd name="T5" fmla="*/ 15120938 h 44"/>
              <a:gd name="T6" fmla="*/ 90725625 w 60"/>
              <a:gd name="T7" fmla="*/ 50403125 h 44"/>
              <a:gd name="T8" fmla="*/ 75604688 w 60"/>
              <a:gd name="T9" fmla="*/ 57964388 h 44"/>
              <a:gd name="T10" fmla="*/ 55443438 w 60"/>
              <a:gd name="T11" fmla="*/ 57964388 h 44"/>
              <a:gd name="T12" fmla="*/ 40322500 w 60"/>
              <a:gd name="T13" fmla="*/ 78125638 h 44"/>
              <a:gd name="T14" fmla="*/ 35282188 w 60"/>
              <a:gd name="T15" fmla="*/ 90725625 h 44"/>
              <a:gd name="T16" fmla="*/ 22682200 w 60"/>
              <a:gd name="T17" fmla="*/ 105846563 h 44"/>
              <a:gd name="T18" fmla="*/ 12601575 w 60"/>
              <a:gd name="T19" fmla="*/ 110886875 h 44"/>
              <a:gd name="T20" fmla="*/ 0 w 60"/>
              <a:gd name="T21" fmla="*/ 93246575 h 44"/>
              <a:gd name="T22" fmla="*/ 20161250 w 60"/>
              <a:gd name="T23" fmla="*/ 57964388 h 44"/>
              <a:gd name="T24" fmla="*/ 32762825 w 60"/>
              <a:gd name="T25" fmla="*/ 50403125 h 44"/>
              <a:gd name="T26" fmla="*/ 47883763 w 60"/>
              <a:gd name="T27" fmla="*/ 45362813 h 44"/>
              <a:gd name="T28" fmla="*/ 63004700 w 60"/>
              <a:gd name="T29" fmla="*/ 42843450 h 44"/>
              <a:gd name="T30" fmla="*/ 80645000 w 60"/>
              <a:gd name="T31" fmla="*/ 37803138 h 44"/>
              <a:gd name="T32" fmla="*/ 95765938 w 60"/>
              <a:gd name="T33" fmla="*/ 15120938 h 44"/>
              <a:gd name="T34" fmla="*/ 115927188 w 60"/>
              <a:gd name="T35" fmla="*/ 2520950 h 44"/>
              <a:gd name="T36" fmla="*/ 123488450 w 60"/>
              <a:gd name="T37" fmla="*/ 0 h 44"/>
              <a:gd name="T38" fmla="*/ 151209375 w 60"/>
              <a:gd name="T39" fmla="*/ 0 h 44"/>
              <a:gd name="T40" fmla="*/ 151209375 w 60"/>
              <a:gd name="T41" fmla="*/ 2520950 h 44"/>
              <a:gd name="T42" fmla="*/ 151209375 w 60"/>
              <a:gd name="T43" fmla="*/ 10080625 h 44"/>
              <a:gd name="T44" fmla="*/ 143649700 w 60"/>
              <a:gd name="T45" fmla="*/ 10080625 h 44"/>
              <a:gd name="T46" fmla="*/ 110886875 w 60"/>
              <a:gd name="T47" fmla="*/ 15120938 h 44"/>
              <a:gd name="T48" fmla="*/ 108367513 w 60"/>
              <a:gd name="T49" fmla="*/ 17641888 h 44"/>
              <a:gd name="T50" fmla="*/ 88206263 w 60"/>
              <a:gd name="T51" fmla="*/ 37803138 h 44"/>
              <a:gd name="T52" fmla="*/ 75604688 w 60"/>
              <a:gd name="T53" fmla="*/ 50403125 h 44"/>
              <a:gd name="T54" fmla="*/ 83165950 w 60"/>
              <a:gd name="T55" fmla="*/ 50403125 h 44"/>
              <a:gd name="T56" fmla="*/ 103327200 w 60"/>
              <a:gd name="T57" fmla="*/ 27722513 h 44"/>
              <a:gd name="T58" fmla="*/ 110886875 w 60"/>
              <a:gd name="T59" fmla="*/ 15120938 h 44"/>
              <a:gd name="T60" fmla="*/ 22682200 w 60"/>
              <a:gd name="T61" fmla="*/ 93246575 h 44"/>
              <a:gd name="T62" fmla="*/ 12601575 w 60"/>
              <a:gd name="T63" fmla="*/ 103327200 h 44"/>
              <a:gd name="T64" fmla="*/ 20161250 w 60"/>
              <a:gd name="T65" fmla="*/ 103327200 h 44"/>
              <a:gd name="T66" fmla="*/ 27722513 w 60"/>
              <a:gd name="T67" fmla="*/ 85685313 h 44"/>
              <a:gd name="T68" fmla="*/ 42843450 w 60"/>
              <a:gd name="T69" fmla="*/ 55443438 h 44"/>
              <a:gd name="T70" fmla="*/ 40322500 w 60"/>
              <a:gd name="T71" fmla="*/ 57964388 h 44"/>
              <a:gd name="T72" fmla="*/ 40322500 w 60"/>
              <a:gd name="T73" fmla="*/ 57964388 h 44"/>
              <a:gd name="T74" fmla="*/ 40322500 w 60"/>
              <a:gd name="T75" fmla="*/ 65524063 h 44"/>
              <a:gd name="T76" fmla="*/ 42843450 w 60"/>
              <a:gd name="T77" fmla="*/ 55443438 h 44"/>
              <a:gd name="T78" fmla="*/ 7561263 w 60"/>
              <a:gd name="T79" fmla="*/ 85685313 h 44"/>
              <a:gd name="T80" fmla="*/ 12601575 w 60"/>
              <a:gd name="T81" fmla="*/ 78125638 h 44"/>
              <a:gd name="T82" fmla="*/ 22682200 w 60"/>
              <a:gd name="T83" fmla="*/ 83165950 h 44"/>
              <a:gd name="T84" fmla="*/ 22682200 w 60"/>
              <a:gd name="T85" fmla="*/ 83165950 h 4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0" h="44">
                <a:moveTo>
                  <a:pt x="57" y="4"/>
                </a:moveTo>
                <a:lnTo>
                  <a:pt x="57" y="4"/>
                </a:lnTo>
                <a:lnTo>
                  <a:pt x="55" y="3"/>
                </a:lnTo>
                <a:lnTo>
                  <a:pt x="50" y="3"/>
                </a:lnTo>
                <a:lnTo>
                  <a:pt x="47" y="6"/>
                </a:lnTo>
                <a:lnTo>
                  <a:pt x="41" y="15"/>
                </a:lnTo>
                <a:lnTo>
                  <a:pt x="36" y="20"/>
                </a:lnTo>
                <a:lnTo>
                  <a:pt x="33" y="22"/>
                </a:lnTo>
                <a:lnTo>
                  <a:pt x="30" y="23"/>
                </a:lnTo>
                <a:lnTo>
                  <a:pt x="22" y="23"/>
                </a:lnTo>
                <a:lnTo>
                  <a:pt x="19" y="25"/>
                </a:lnTo>
                <a:lnTo>
                  <a:pt x="16" y="31"/>
                </a:lnTo>
                <a:lnTo>
                  <a:pt x="14" y="36"/>
                </a:lnTo>
                <a:lnTo>
                  <a:pt x="13" y="39"/>
                </a:lnTo>
                <a:lnTo>
                  <a:pt x="9" y="42"/>
                </a:lnTo>
                <a:lnTo>
                  <a:pt x="8" y="44"/>
                </a:lnTo>
                <a:lnTo>
                  <a:pt x="5" y="44"/>
                </a:lnTo>
                <a:lnTo>
                  <a:pt x="2" y="41"/>
                </a:lnTo>
                <a:lnTo>
                  <a:pt x="0" y="37"/>
                </a:lnTo>
                <a:lnTo>
                  <a:pt x="2" y="31"/>
                </a:lnTo>
                <a:lnTo>
                  <a:pt x="8" y="23"/>
                </a:lnTo>
                <a:lnTo>
                  <a:pt x="13" y="20"/>
                </a:lnTo>
                <a:lnTo>
                  <a:pt x="17" y="18"/>
                </a:lnTo>
                <a:lnTo>
                  <a:pt x="19" y="18"/>
                </a:lnTo>
                <a:lnTo>
                  <a:pt x="25" y="17"/>
                </a:lnTo>
                <a:lnTo>
                  <a:pt x="30" y="17"/>
                </a:lnTo>
                <a:lnTo>
                  <a:pt x="32" y="15"/>
                </a:lnTo>
                <a:lnTo>
                  <a:pt x="33" y="12"/>
                </a:lnTo>
                <a:lnTo>
                  <a:pt x="38" y="6"/>
                </a:lnTo>
                <a:lnTo>
                  <a:pt x="44" y="1"/>
                </a:lnTo>
                <a:lnTo>
                  <a:pt x="46" y="1"/>
                </a:lnTo>
                <a:lnTo>
                  <a:pt x="49" y="0"/>
                </a:lnTo>
                <a:lnTo>
                  <a:pt x="57" y="0"/>
                </a:lnTo>
                <a:lnTo>
                  <a:pt x="60" y="0"/>
                </a:lnTo>
                <a:lnTo>
                  <a:pt x="60" y="1"/>
                </a:lnTo>
                <a:lnTo>
                  <a:pt x="60" y="3"/>
                </a:lnTo>
                <a:lnTo>
                  <a:pt x="60" y="4"/>
                </a:lnTo>
                <a:lnTo>
                  <a:pt x="58" y="6"/>
                </a:lnTo>
                <a:lnTo>
                  <a:pt x="57" y="4"/>
                </a:lnTo>
                <a:close/>
                <a:moveTo>
                  <a:pt x="44" y="6"/>
                </a:moveTo>
                <a:lnTo>
                  <a:pt x="44" y="6"/>
                </a:lnTo>
                <a:lnTo>
                  <a:pt x="43" y="7"/>
                </a:lnTo>
                <a:lnTo>
                  <a:pt x="38" y="11"/>
                </a:lnTo>
                <a:lnTo>
                  <a:pt x="35" y="15"/>
                </a:lnTo>
                <a:lnTo>
                  <a:pt x="33" y="18"/>
                </a:lnTo>
                <a:lnTo>
                  <a:pt x="30" y="20"/>
                </a:lnTo>
                <a:lnTo>
                  <a:pt x="33" y="20"/>
                </a:lnTo>
                <a:lnTo>
                  <a:pt x="36" y="15"/>
                </a:lnTo>
                <a:lnTo>
                  <a:pt x="41" y="11"/>
                </a:lnTo>
                <a:lnTo>
                  <a:pt x="44" y="6"/>
                </a:lnTo>
                <a:close/>
                <a:moveTo>
                  <a:pt x="11" y="34"/>
                </a:moveTo>
                <a:lnTo>
                  <a:pt x="11" y="34"/>
                </a:lnTo>
                <a:lnTo>
                  <a:pt x="9" y="37"/>
                </a:lnTo>
                <a:lnTo>
                  <a:pt x="8" y="39"/>
                </a:lnTo>
                <a:lnTo>
                  <a:pt x="5" y="41"/>
                </a:lnTo>
                <a:lnTo>
                  <a:pt x="6" y="41"/>
                </a:lnTo>
                <a:lnTo>
                  <a:pt x="8" y="41"/>
                </a:lnTo>
                <a:lnTo>
                  <a:pt x="11" y="37"/>
                </a:lnTo>
                <a:lnTo>
                  <a:pt x="11" y="34"/>
                </a:lnTo>
                <a:close/>
                <a:moveTo>
                  <a:pt x="17" y="22"/>
                </a:moveTo>
                <a:lnTo>
                  <a:pt x="17" y="22"/>
                </a:lnTo>
                <a:lnTo>
                  <a:pt x="16" y="23"/>
                </a:lnTo>
                <a:lnTo>
                  <a:pt x="14" y="26"/>
                </a:lnTo>
                <a:lnTo>
                  <a:pt x="16" y="26"/>
                </a:lnTo>
                <a:lnTo>
                  <a:pt x="17" y="22"/>
                </a:lnTo>
                <a:close/>
                <a:moveTo>
                  <a:pt x="5" y="31"/>
                </a:moveTo>
                <a:lnTo>
                  <a:pt x="5" y="31"/>
                </a:lnTo>
                <a:lnTo>
                  <a:pt x="3" y="34"/>
                </a:lnTo>
                <a:lnTo>
                  <a:pt x="3" y="37"/>
                </a:lnTo>
                <a:lnTo>
                  <a:pt x="5" y="31"/>
                </a:lnTo>
                <a:close/>
                <a:moveTo>
                  <a:pt x="9" y="33"/>
                </a:moveTo>
                <a:lnTo>
                  <a:pt x="9" y="33"/>
                </a:lnTo>
                <a:lnTo>
                  <a:pt x="9" y="31"/>
                </a:lnTo>
                <a:lnTo>
                  <a:pt x="9" y="3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9" name="Freeform 165"/>
          <p:cNvSpPr>
            <a:spLocks/>
          </p:cNvSpPr>
          <p:nvPr/>
        </p:nvSpPr>
        <p:spPr bwMode="auto">
          <a:xfrm>
            <a:off x="4384675" y="5457601"/>
            <a:ext cx="82550" cy="76200"/>
          </a:xfrm>
          <a:custGeom>
            <a:avLst/>
            <a:gdLst>
              <a:gd name="T0" fmla="*/ 7561263 w 52"/>
              <a:gd name="T1" fmla="*/ 120967500 h 48"/>
              <a:gd name="T2" fmla="*/ 7561263 w 52"/>
              <a:gd name="T3" fmla="*/ 120967500 h 48"/>
              <a:gd name="T4" fmla="*/ 0 w 52"/>
              <a:gd name="T5" fmla="*/ 118448138 h 48"/>
              <a:gd name="T6" fmla="*/ 0 w 52"/>
              <a:gd name="T7" fmla="*/ 118448138 h 48"/>
              <a:gd name="T8" fmla="*/ 5040313 w 52"/>
              <a:gd name="T9" fmla="*/ 113407825 h 48"/>
              <a:gd name="T10" fmla="*/ 5040313 w 52"/>
              <a:gd name="T11" fmla="*/ 113407825 h 48"/>
              <a:gd name="T12" fmla="*/ 7561263 w 52"/>
              <a:gd name="T13" fmla="*/ 105846563 h 48"/>
              <a:gd name="T14" fmla="*/ 7561263 w 52"/>
              <a:gd name="T15" fmla="*/ 105846563 h 48"/>
              <a:gd name="T16" fmla="*/ 68045013 w 52"/>
              <a:gd name="T17" fmla="*/ 55443438 h 48"/>
              <a:gd name="T18" fmla="*/ 68045013 w 52"/>
              <a:gd name="T19" fmla="*/ 55443438 h 48"/>
              <a:gd name="T20" fmla="*/ 100806250 w 52"/>
              <a:gd name="T21" fmla="*/ 27722513 h 48"/>
              <a:gd name="T22" fmla="*/ 100806250 w 52"/>
              <a:gd name="T23" fmla="*/ 27722513 h 48"/>
              <a:gd name="T24" fmla="*/ 110886875 w 52"/>
              <a:gd name="T25" fmla="*/ 15120938 h 48"/>
              <a:gd name="T26" fmla="*/ 120967500 w 52"/>
              <a:gd name="T27" fmla="*/ 2520950 h 48"/>
              <a:gd name="T28" fmla="*/ 120967500 w 52"/>
              <a:gd name="T29" fmla="*/ 2520950 h 48"/>
              <a:gd name="T30" fmla="*/ 120967500 w 52"/>
              <a:gd name="T31" fmla="*/ 0 h 48"/>
              <a:gd name="T32" fmla="*/ 120967500 w 52"/>
              <a:gd name="T33" fmla="*/ 0 h 48"/>
              <a:gd name="T34" fmla="*/ 123488450 w 52"/>
              <a:gd name="T35" fmla="*/ 0 h 48"/>
              <a:gd name="T36" fmla="*/ 128528763 w 52"/>
              <a:gd name="T37" fmla="*/ 2520950 h 48"/>
              <a:gd name="T38" fmla="*/ 128528763 w 52"/>
              <a:gd name="T39" fmla="*/ 2520950 h 48"/>
              <a:gd name="T40" fmla="*/ 131048125 w 52"/>
              <a:gd name="T41" fmla="*/ 2520950 h 48"/>
              <a:gd name="T42" fmla="*/ 131048125 w 52"/>
              <a:gd name="T43" fmla="*/ 10080625 h 48"/>
              <a:gd name="T44" fmla="*/ 131048125 w 52"/>
              <a:gd name="T45" fmla="*/ 10080625 h 48"/>
              <a:gd name="T46" fmla="*/ 128528763 w 52"/>
              <a:gd name="T47" fmla="*/ 10080625 h 48"/>
              <a:gd name="T48" fmla="*/ 128528763 w 52"/>
              <a:gd name="T49" fmla="*/ 10080625 h 48"/>
              <a:gd name="T50" fmla="*/ 93246575 w 52"/>
              <a:gd name="T51" fmla="*/ 42843450 h 48"/>
              <a:gd name="T52" fmla="*/ 93246575 w 52"/>
              <a:gd name="T53" fmla="*/ 42843450 h 48"/>
              <a:gd name="T54" fmla="*/ 55443438 w 52"/>
              <a:gd name="T55" fmla="*/ 75604688 h 48"/>
              <a:gd name="T56" fmla="*/ 55443438 w 52"/>
              <a:gd name="T57" fmla="*/ 75604688 h 48"/>
              <a:gd name="T58" fmla="*/ 25201563 w 52"/>
              <a:gd name="T59" fmla="*/ 103327200 h 48"/>
              <a:gd name="T60" fmla="*/ 25201563 w 52"/>
              <a:gd name="T61" fmla="*/ 103327200 h 48"/>
              <a:gd name="T62" fmla="*/ 17641888 w 52"/>
              <a:gd name="T63" fmla="*/ 110886875 h 48"/>
              <a:gd name="T64" fmla="*/ 17641888 w 52"/>
              <a:gd name="T65" fmla="*/ 110886875 h 48"/>
              <a:gd name="T66" fmla="*/ 17641888 w 52"/>
              <a:gd name="T67" fmla="*/ 113407825 h 48"/>
              <a:gd name="T68" fmla="*/ 17641888 w 52"/>
              <a:gd name="T69" fmla="*/ 113407825 h 48"/>
              <a:gd name="T70" fmla="*/ 17641888 w 52"/>
              <a:gd name="T71" fmla="*/ 118448138 h 48"/>
              <a:gd name="T72" fmla="*/ 12601575 w 52"/>
              <a:gd name="T73" fmla="*/ 120967500 h 48"/>
              <a:gd name="T74" fmla="*/ 12601575 w 52"/>
              <a:gd name="T75" fmla="*/ 120967500 h 48"/>
              <a:gd name="T76" fmla="*/ 7561263 w 52"/>
              <a:gd name="T77" fmla="*/ 120967500 h 48"/>
              <a:gd name="T78" fmla="*/ 7561263 w 52"/>
              <a:gd name="T79" fmla="*/ 120967500 h 4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2" h="48">
                <a:moveTo>
                  <a:pt x="3" y="48"/>
                </a:moveTo>
                <a:lnTo>
                  <a:pt x="3" y="48"/>
                </a:lnTo>
                <a:lnTo>
                  <a:pt x="0" y="47"/>
                </a:lnTo>
                <a:lnTo>
                  <a:pt x="2" y="45"/>
                </a:lnTo>
                <a:lnTo>
                  <a:pt x="3" y="42"/>
                </a:lnTo>
                <a:lnTo>
                  <a:pt x="27" y="22"/>
                </a:lnTo>
                <a:lnTo>
                  <a:pt x="40" y="11"/>
                </a:lnTo>
                <a:lnTo>
                  <a:pt x="44" y="6"/>
                </a:lnTo>
                <a:lnTo>
                  <a:pt x="48" y="1"/>
                </a:lnTo>
                <a:lnTo>
                  <a:pt x="48" y="0"/>
                </a:lnTo>
                <a:lnTo>
                  <a:pt x="49" y="0"/>
                </a:lnTo>
                <a:lnTo>
                  <a:pt x="51" y="1"/>
                </a:lnTo>
                <a:lnTo>
                  <a:pt x="52" y="1"/>
                </a:lnTo>
                <a:lnTo>
                  <a:pt x="52" y="4"/>
                </a:lnTo>
                <a:lnTo>
                  <a:pt x="51" y="4"/>
                </a:lnTo>
                <a:lnTo>
                  <a:pt x="37" y="17"/>
                </a:lnTo>
                <a:lnTo>
                  <a:pt x="22" y="30"/>
                </a:lnTo>
                <a:lnTo>
                  <a:pt x="10" y="41"/>
                </a:lnTo>
                <a:lnTo>
                  <a:pt x="7" y="44"/>
                </a:lnTo>
                <a:lnTo>
                  <a:pt x="7" y="45"/>
                </a:lnTo>
                <a:lnTo>
                  <a:pt x="7" y="47"/>
                </a:lnTo>
                <a:lnTo>
                  <a:pt x="5" y="48"/>
                </a:lnTo>
                <a:lnTo>
                  <a:pt x="3" y="4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0" name="Freeform 166"/>
          <p:cNvSpPr>
            <a:spLocks/>
          </p:cNvSpPr>
          <p:nvPr/>
        </p:nvSpPr>
        <p:spPr bwMode="auto">
          <a:xfrm>
            <a:off x="4362450" y="5468713"/>
            <a:ext cx="65088" cy="63500"/>
          </a:xfrm>
          <a:custGeom>
            <a:avLst/>
            <a:gdLst>
              <a:gd name="T0" fmla="*/ 25201756 w 41"/>
              <a:gd name="T1" fmla="*/ 75604688 h 40"/>
              <a:gd name="T2" fmla="*/ 25201756 w 41"/>
              <a:gd name="T3" fmla="*/ 75604688 h 40"/>
              <a:gd name="T4" fmla="*/ 27722725 w 41"/>
              <a:gd name="T5" fmla="*/ 75604688 h 40"/>
              <a:gd name="T6" fmla="*/ 27722725 w 41"/>
              <a:gd name="T7" fmla="*/ 75604688 h 40"/>
              <a:gd name="T8" fmla="*/ 32763077 w 41"/>
              <a:gd name="T9" fmla="*/ 80645000 h 40"/>
              <a:gd name="T10" fmla="*/ 27722725 w 41"/>
              <a:gd name="T11" fmla="*/ 88206263 h 40"/>
              <a:gd name="T12" fmla="*/ 27722725 w 41"/>
              <a:gd name="T13" fmla="*/ 88206263 h 40"/>
              <a:gd name="T14" fmla="*/ 12601672 w 41"/>
              <a:gd name="T15" fmla="*/ 100806250 h 40"/>
              <a:gd name="T16" fmla="*/ 12601672 w 41"/>
              <a:gd name="T17" fmla="*/ 100806250 h 40"/>
              <a:gd name="T18" fmla="*/ 5040351 w 41"/>
              <a:gd name="T19" fmla="*/ 100806250 h 40"/>
              <a:gd name="T20" fmla="*/ 5040351 w 41"/>
              <a:gd name="T21" fmla="*/ 100806250 h 40"/>
              <a:gd name="T22" fmla="*/ 0 w 41"/>
              <a:gd name="T23" fmla="*/ 95765938 h 40"/>
              <a:gd name="T24" fmla="*/ 0 w 41"/>
              <a:gd name="T25" fmla="*/ 95765938 h 40"/>
              <a:gd name="T26" fmla="*/ 0 w 41"/>
              <a:gd name="T27" fmla="*/ 93246575 h 40"/>
              <a:gd name="T28" fmla="*/ 0 w 41"/>
              <a:gd name="T29" fmla="*/ 93246575 h 40"/>
              <a:gd name="T30" fmla="*/ 7561321 w 41"/>
              <a:gd name="T31" fmla="*/ 85685313 h 40"/>
              <a:gd name="T32" fmla="*/ 7561321 w 41"/>
              <a:gd name="T33" fmla="*/ 85685313 h 40"/>
              <a:gd name="T34" fmla="*/ 42843779 w 41"/>
              <a:gd name="T35" fmla="*/ 52924075 h 40"/>
              <a:gd name="T36" fmla="*/ 42843779 w 41"/>
              <a:gd name="T37" fmla="*/ 52924075 h 40"/>
              <a:gd name="T38" fmla="*/ 75605268 w 41"/>
              <a:gd name="T39" fmla="*/ 25201563 h 40"/>
              <a:gd name="T40" fmla="*/ 75605268 w 41"/>
              <a:gd name="T41" fmla="*/ 25201563 h 40"/>
              <a:gd name="T42" fmla="*/ 88206940 w 41"/>
              <a:gd name="T43" fmla="*/ 10080625 h 40"/>
              <a:gd name="T44" fmla="*/ 88206940 w 41"/>
              <a:gd name="T45" fmla="*/ 10080625 h 40"/>
              <a:gd name="T46" fmla="*/ 90726322 w 41"/>
              <a:gd name="T47" fmla="*/ 5040313 h 40"/>
              <a:gd name="T48" fmla="*/ 90726322 w 41"/>
              <a:gd name="T49" fmla="*/ 5040313 h 40"/>
              <a:gd name="T50" fmla="*/ 95766673 w 41"/>
              <a:gd name="T51" fmla="*/ 0 h 40"/>
              <a:gd name="T52" fmla="*/ 100807024 w 41"/>
              <a:gd name="T53" fmla="*/ 0 h 40"/>
              <a:gd name="T54" fmla="*/ 100807024 w 41"/>
              <a:gd name="T55" fmla="*/ 0 h 40"/>
              <a:gd name="T56" fmla="*/ 103327994 w 41"/>
              <a:gd name="T57" fmla="*/ 5040313 h 40"/>
              <a:gd name="T58" fmla="*/ 103327994 w 41"/>
              <a:gd name="T59" fmla="*/ 10080625 h 40"/>
              <a:gd name="T60" fmla="*/ 103327994 w 41"/>
              <a:gd name="T61" fmla="*/ 10080625 h 40"/>
              <a:gd name="T62" fmla="*/ 103327994 w 41"/>
              <a:gd name="T63" fmla="*/ 12601575 h 40"/>
              <a:gd name="T64" fmla="*/ 103327994 w 41"/>
              <a:gd name="T65" fmla="*/ 12601575 h 40"/>
              <a:gd name="T66" fmla="*/ 83166589 w 41"/>
              <a:gd name="T67" fmla="*/ 25201563 h 40"/>
              <a:gd name="T68" fmla="*/ 83166589 w 41"/>
              <a:gd name="T69" fmla="*/ 25201563 h 40"/>
              <a:gd name="T70" fmla="*/ 80645620 w 41"/>
              <a:gd name="T71" fmla="*/ 27722513 h 40"/>
              <a:gd name="T72" fmla="*/ 80645620 w 41"/>
              <a:gd name="T73" fmla="*/ 27722513 h 40"/>
              <a:gd name="T74" fmla="*/ 27722725 w 41"/>
              <a:gd name="T75" fmla="*/ 73085325 h 40"/>
              <a:gd name="T76" fmla="*/ 27722725 w 41"/>
              <a:gd name="T77" fmla="*/ 73085325 h 40"/>
              <a:gd name="T78" fmla="*/ 25201756 w 41"/>
              <a:gd name="T79" fmla="*/ 75604688 h 40"/>
              <a:gd name="T80" fmla="*/ 25201756 w 41"/>
              <a:gd name="T81" fmla="*/ 75604688 h 4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1" h="40">
                <a:moveTo>
                  <a:pt x="10" y="30"/>
                </a:moveTo>
                <a:lnTo>
                  <a:pt x="10" y="30"/>
                </a:lnTo>
                <a:lnTo>
                  <a:pt x="11" y="30"/>
                </a:lnTo>
                <a:lnTo>
                  <a:pt x="13" y="32"/>
                </a:lnTo>
                <a:lnTo>
                  <a:pt x="11" y="35"/>
                </a:lnTo>
                <a:lnTo>
                  <a:pt x="5" y="40"/>
                </a:lnTo>
                <a:lnTo>
                  <a:pt x="2" y="40"/>
                </a:lnTo>
                <a:lnTo>
                  <a:pt x="0" y="38"/>
                </a:lnTo>
                <a:lnTo>
                  <a:pt x="0" y="37"/>
                </a:lnTo>
                <a:lnTo>
                  <a:pt x="3" y="34"/>
                </a:lnTo>
                <a:lnTo>
                  <a:pt x="17" y="21"/>
                </a:lnTo>
                <a:lnTo>
                  <a:pt x="30" y="10"/>
                </a:lnTo>
                <a:lnTo>
                  <a:pt x="35" y="4"/>
                </a:lnTo>
                <a:lnTo>
                  <a:pt x="36" y="2"/>
                </a:lnTo>
                <a:lnTo>
                  <a:pt x="38" y="0"/>
                </a:lnTo>
                <a:lnTo>
                  <a:pt x="40" y="0"/>
                </a:lnTo>
                <a:lnTo>
                  <a:pt x="41" y="2"/>
                </a:lnTo>
                <a:lnTo>
                  <a:pt x="41" y="4"/>
                </a:lnTo>
                <a:lnTo>
                  <a:pt x="41" y="5"/>
                </a:lnTo>
                <a:lnTo>
                  <a:pt x="33" y="10"/>
                </a:lnTo>
                <a:lnTo>
                  <a:pt x="32" y="11"/>
                </a:lnTo>
                <a:lnTo>
                  <a:pt x="11" y="29"/>
                </a:lnTo>
                <a:lnTo>
                  <a:pt x="10" y="3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1" name="Freeform 167"/>
          <p:cNvSpPr>
            <a:spLocks/>
          </p:cNvSpPr>
          <p:nvPr/>
        </p:nvSpPr>
        <p:spPr bwMode="auto">
          <a:xfrm>
            <a:off x="4419600" y="5475064"/>
            <a:ext cx="58738" cy="61912"/>
          </a:xfrm>
          <a:custGeom>
            <a:avLst/>
            <a:gdLst>
              <a:gd name="T0" fmla="*/ 20161422 w 37"/>
              <a:gd name="T1" fmla="*/ 75604077 h 39"/>
              <a:gd name="T2" fmla="*/ 20161422 w 37"/>
              <a:gd name="T3" fmla="*/ 75604077 h 39"/>
              <a:gd name="T4" fmla="*/ 27722748 w 37"/>
              <a:gd name="T5" fmla="*/ 78125007 h 39"/>
              <a:gd name="T6" fmla="*/ 25201777 w 37"/>
              <a:gd name="T7" fmla="*/ 85684621 h 39"/>
              <a:gd name="T8" fmla="*/ 25201777 w 37"/>
              <a:gd name="T9" fmla="*/ 85684621 h 39"/>
              <a:gd name="T10" fmla="*/ 10080711 w 37"/>
              <a:gd name="T11" fmla="*/ 93245822 h 39"/>
              <a:gd name="T12" fmla="*/ 10080711 w 37"/>
              <a:gd name="T13" fmla="*/ 93245822 h 39"/>
              <a:gd name="T14" fmla="*/ 5040355 w 37"/>
              <a:gd name="T15" fmla="*/ 98286094 h 39"/>
              <a:gd name="T16" fmla="*/ 5040355 w 37"/>
              <a:gd name="T17" fmla="*/ 98286094 h 39"/>
              <a:gd name="T18" fmla="*/ 0 w 37"/>
              <a:gd name="T19" fmla="*/ 93245822 h 39"/>
              <a:gd name="T20" fmla="*/ 0 w 37"/>
              <a:gd name="T21" fmla="*/ 93245822 h 39"/>
              <a:gd name="T22" fmla="*/ 0 w 37"/>
              <a:gd name="T23" fmla="*/ 90724892 h 39"/>
              <a:gd name="T24" fmla="*/ 0 w 37"/>
              <a:gd name="T25" fmla="*/ 90724892 h 39"/>
              <a:gd name="T26" fmla="*/ 10080711 w 37"/>
              <a:gd name="T27" fmla="*/ 83165278 h 39"/>
              <a:gd name="T28" fmla="*/ 10080711 w 37"/>
              <a:gd name="T29" fmla="*/ 83165278 h 39"/>
              <a:gd name="T30" fmla="*/ 37803459 w 37"/>
              <a:gd name="T31" fmla="*/ 50402718 h 39"/>
              <a:gd name="T32" fmla="*/ 37803459 w 37"/>
              <a:gd name="T33" fmla="*/ 50402718 h 39"/>
              <a:gd name="T34" fmla="*/ 65524620 w 37"/>
              <a:gd name="T35" fmla="*/ 22682017 h 39"/>
              <a:gd name="T36" fmla="*/ 65524620 w 37"/>
              <a:gd name="T37" fmla="*/ 22682017 h 39"/>
              <a:gd name="T38" fmla="*/ 75605331 w 37"/>
              <a:gd name="T39" fmla="*/ 10080544 h 39"/>
              <a:gd name="T40" fmla="*/ 75605331 w 37"/>
              <a:gd name="T41" fmla="*/ 10080544 h 39"/>
              <a:gd name="T42" fmla="*/ 80645686 w 37"/>
              <a:gd name="T43" fmla="*/ 2520930 h 39"/>
              <a:gd name="T44" fmla="*/ 80645686 w 37"/>
              <a:gd name="T45" fmla="*/ 2520930 h 39"/>
              <a:gd name="T46" fmla="*/ 80645686 w 37"/>
              <a:gd name="T47" fmla="*/ 2520930 h 39"/>
              <a:gd name="T48" fmla="*/ 83166658 w 37"/>
              <a:gd name="T49" fmla="*/ 0 h 39"/>
              <a:gd name="T50" fmla="*/ 83166658 w 37"/>
              <a:gd name="T51" fmla="*/ 0 h 39"/>
              <a:gd name="T52" fmla="*/ 88207013 w 37"/>
              <a:gd name="T53" fmla="*/ 2520930 h 39"/>
              <a:gd name="T54" fmla="*/ 93247369 w 37"/>
              <a:gd name="T55" fmla="*/ 7561201 h 39"/>
              <a:gd name="T56" fmla="*/ 93247369 w 37"/>
              <a:gd name="T57" fmla="*/ 7561201 h 39"/>
              <a:gd name="T58" fmla="*/ 88207013 w 37"/>
              <a:gd name="T59" fmla="*/ 10080544 h 39"/>
              <a:gd name="T60" fmla="*/ 88207013 w 37"/>
              <a:gd name="T61" fmla="*/ 10080544 h 39"/>
              <a:gd name="T62" fmla="*/ 73085947 w 37"/>
              <a:gd name="T63" fmla="*/ 27722289 h 39"/>
              <a:gd name="T64" fmla="*/ 73085947 w 37"/>
              <a:gd name="T65" fmla="*/ 27722289 h 39"/>
              <a:gd name="T66" fmla="*/ 55443909 w 37"/>
              <a:gd name="T67" fmla="*/ 37802832 h 39"/>
              <a:gd name="T68" fmla="*/ 55443909 w 37"/>
              <a:gd name="T69" fmla="*/ 37802832 h 39"/>
              <a:gd name="T70" fmla="*/ 25201777 w 37"/>
              <a:gd name="T71" fmla="*/ 70563805 h 39"/>
              <a:gd name="T72" fmla="*/ 25201777 w 37"/>
              <a:gd name="T73" fmla="*/ 70563805 h 39"/>
              <a:gd name="T74" fmla="*/ 20161422 w 37"/>
              <a:gd name="T75" fmla="*/ 75604077 h 39"/>
              <a:gd name="T76" fmla="*/ 20161422 w 37"/>
              <a:gd name="T77" fmla="*/ 75604077 h 3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37" h="39">
                <a:moveTo>
                  <a:pt x="8" y="30"/>
                </a:moveTo>
                <a:lnTo>
                  <a:pt x="8" y="30"/>
                </a:lnTo>
                <a:lnTo>
                  <a:pt x="11" y="31"/>
                </a:lnTo>
                <a:lnTo>
                  <a:pt x="10" y="34"/>
                </a:lnTo>
                <a:lnTo>
                  <a:pt x="4" y="37"/>
                </a:lnTo>
                <a:lnTo>
                  <a:pt x="2" y="39"/>
                </a:lnTo>
                <a:lnTo>
                  <a:pt x="0" y="37"/>
                </a:lnTo>
                <a:lnTo>
                  <a:pt x="0" y="36"/>
                </a:lnTo>
                <a:lnTo>
                  <a:pt x="4" y="33"/>
                </a:lnTo>
                <a:lnTo>
                  <a:pt x="15" y="20"/>
                </a:lnTo>
                <a:lnTo>
                  <a:pt x="26" y="9"/>
                </a:lnTo>
                <a:lnTo>
                  <a:pt x="30" y="4"/>
                </a:lnTo>
                <a:lnTo>
                  <a:pt x="32" y="1"/>
                </a:lnTo>
                <a:lnTo>
                  <a:pt x="33" y="0"/>
                </a:lnTo>
                <a:lnTo>
                  <a:pt x="35" y="1"/>
                </a:lnTo>
                <a:lnTo>
                  <a:pt x="37" y="3"/>
                </a:lnTo>
                <a:lnTo>
                  <a:pt x="35" y="4"/>
                </a:lnTo>
                <a:lnTo>
                  <a:pt x="29" y="11"/>
                </a:lnTo>
                <a:lnTo>
                  <a:pt x="22" y="15"/>
                </a:lnTo>
                <a:lnTo>
                  <a:pt x="10" y="28"/>
                </a:lnTo>
                <a:lnTo>
                  <a:pt x="8" y="3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2" name="Freeform 168"/>
          <p:cNvSpPr>
            <a:spLocks/>
          </p:cNvSpPr>
          <p:nvPr/>
        </p:nvSpPr>
        <p:spPr bwMode="auto">
          <a:xfrm>
            <a:off x="4332289" y="5475064"/>
            <a:ext cx="60325" cy="57150"/>
          </a:xfrm>
          <a:custGeom>
            <a:avLst/>
            <a:gdLst>
              <a:gd name="T0" fmla="*/ 12601575 w 38"/>
              <a:gd name="T1" fmla="*/ 78125638 h 36"/>
              <a:gd name="T2" fmla="*/ 12601575 w 38"/>
              <a:gd name="T3" fmla="*/ 78125638 h 36"/>
              <a:gd name="T4" fmla="*/ 15120938 w 38"/>
              <a:gd name="T5" fmla="*/ 78125638 h 36"/>
              <a:gd name="T6" fmla="*/ 15120938 w 38"/>
              <a:gd name="T7" fmla="*/ 78125638 h 36"/>
              <a:gd name="T8" fmla="*/ 15120938 w 38"/>
              <a:gd name="T9" fmla="*/ 83165950 h 36"/>
              <a:gd name="T10" fmla="*/ 12601575 w 38"/>
              <a:gd name="T11" fmla="*/ 85685313 h 36"/>
              <a:gd name="T12" fmla="*/ 12601575 w 38"/>
              <a:gd name="T13" fmla="*/ 85685313 h 36"/>
              <a:gd name="T14" fmla="*/ 5040313 w 38"/>
              <a:gd name="T15" fmla="*/ 90725625 h 36"/>
              <a:gd name="T16" fmla="*/ 5040313 w 38"/>
              <a:gd name="T17" fmla="*/ 90725625 h 36"/>
              <a:gd name="T18" fmla="*/ 0 w 38"/>
              <a:gd name="T19" fmla="*/ 85685313 h 36"/>
              <a:gd name="T20" fmla="*/ 0 w 38"/>
              <a:gd name="T21" fmla="*/ 85685313 h 36"/>
              <a:gd name="T22" fmla="*/ 0 w 38"/>
              <a:gd name="T23" fmla="*/ 85685313 h 36"/>
              <a:gd name="T24" fmla="*/ 0 w 38"/>
              <a:gd name="T25" fmla="*/ 83165950 h 36"/>
              <a:gd name="T26" fmla="*/ 0 w 38"/>
              <a:gd name="T27" fmla="*/ 83165950 h 36"/>
              <a:gd name="T28" fmla="*/ 5040313 w 38"/>
              <a:gd name="T29" fmla="*/ 78125638 h 36"/>
              <a:gd name="T30" fmla="*/ 5040313 w 38"/>
              <a:gd name="T31" fmla="*/ 78125638 h 36"/>
              <a:gd name="T32" fmla="*/ 35282188 w 38"/>
              <a:gd name="T33" fmla="*/ 50403125 h 36"/>
              <a:gd name="T34" fmla="*/ 68045013 w 38"/>
              <a:gd name="T35" fmla="*/ 22682200 h 36"/>
              <a:gd name="T36" fmla="*/ 68045013 w 38"/>
              <a:gd name="T37" fmla="*/ 22682200 h 36"/>
              <a:gd name="T38" fmla="*/ 83165950 w 38"/>
              <a:gd name="T39" fmla="*/ 2520950 h 36"/>
              <a:gd name="T40" fmla="*/ 83165950 w 38"/>
              <a:gd name="T41" fmla="*/ 2520950 h 36"/>
              <a:gd name="T42" fmla="*/ 88206263 w 38"/>
              <a:gd name="T43" fmla="*/ 0 h 36"/>
              <a:gd name="T44" fmla="*/ 88206263 w 38"/>
              <a:gd name="T45" fmla="*/ 0 h 36"/>
              <a:gd name="T46" fmla="*/ 95765938 w 38"/>
              <a:gd name="T47" fmla="*/ 2520950 h 36"/>
              <a:gd name="T48" fmla="*/ 95765938 w 38"/>
              <a:gd name="T49" fmla="*/ 2520950 h 36"/>
              <a:gd name="T50" fmla="*/ 95765938 w 38"/>
              <a:gd name="T51" fmla="*/ 7561263 h 36"/>
              <a:gd name="T52" fmla="*/ 90725625 w 38"/>
              <a:gd name="T53" fmla="*/ 10080625 h 36"/>
              <a:gd name="T54" fmla="*/ 90725625 w 38"/>
              <a:gd name="T55" fmla="*/ 10080625 h 36"/>
              <a:gd name="T56" fmla="*/ 88206263 w 38"/>
              <a:gd name="T57" fmla="*/ 15120938 h 36"/>
              <a:gd name="T58" fmla="*/ 88206263 w 38"/>
              <a:gd name="T59" fmla="*/ 15120938 h 36"/>
              <a:gd name="T60" fmla="*/ 63004700 w 38"/>
              <a:gd name="T61" fmla="*/ 35282188 h 36"/>
              <a:gd name="T62" fmla="*/ 63004700 w 38"/>
              <a:gd name="T63" fmla="*/ 35282188 h 36"/>
              <a:gd name="T64" fmla="*/ 15120938 w 38"/>
              <a:gd name="T65" fmla="*/ 75604688 h 36"/>
              <a:gd name="T66" fmla="*/ 15120938 w 38"/>
              <a:gd name="T67" fmla="*/ 75604688 h 36"/>
              <a:gd name="T68" fmla="*/ 12601575 w 38"/>
              <a:gd name="T69" fmla="*/ 78125638 h 36"/>
              <a:gd name="T70" fmla="*/ 12601575 w 38"/>
              <a:gd name="T71" fmla="*/ 78125638 h 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38" h="36">
                <a:moveTo>
                  <a:pt x="5" y="31"/>
                </a:moveTo>
                <a:lnTo>
                  <a:pt x="5" y="31"/>
                </a:lnTo>
                <a:lnTo>
                  <a:pt x="6" y="31"/>
                </a:lnTo>
                <a:lnTo>
                  <a:pt x="6" y="33"/>
                </a:lnTo>
                <a:lnTo>
                  <a:pt x="5" y="34"/>
                </a:lnTo>
                <a:lnTo>
                  <a:pt x="2" y="36"/>
                </a:lnTo>
                <a:lnTo>
                  <a:pt x="0" y="34"/>
                </a:lnTo>
                <a:lnTo>
                  <a:pt x="0" y="33"/>
                </a:lnTo>
                <a:lnTo>
                  <a:pt x="2" y="31"/>
                </a:lnTo>
                <a:lnTo>
                  <a:pt x="14" y="20"/>
                </a:lnTo>
                <a:lnTo>
                  <a:pt x="27" y="9"/>
                </a:lnTo>
                <a:lnTo>
                  <a:pt x="33" y="1"/>
                </a:lnTo>
                <a:lnTo>
                  <a:pt x="35" y="0"/>
                </a:lnTo>
                <a:lnTo>
                  <a:pt x="38" y="1"/>
                </a:lnTo>
                <a:lnTo>
                  <a:pt x="38" y="3"/>
                </a:lnTo>
                <a:lnTo>
                  <a:pt x="36" y="4"/>
                </a:lnTo>
                <a:lnTo>
                  <a:pt x="35" y="6"/>
                </a:lnTo>
                <a:lnTo>
                  <a:pt x="25" y="14"/>
                </a:lnTo>
                <a:lnTo>
                  <a:pt x="6" y="30"/>
                </a:lnTo>
                <a:lnTo>
                  <a:pt x="5" y="3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3" name="Freeform 169"/>
          <p:cNvSpPr>
            <a:spLocks/>
          </p:cNvSpPr>
          <p:nvPr/>
        </p:nvSpPr>
        <p:spPr bwMode="auto">
          <a:xfrm>
            <a:off x="4292600" y="5454425"/>
            <a:ext cx="52388" cy="57150"/>
          </a:xfrm>
          <a:custGeom>
            <a:avLst/>
            <a:gdLst>
              <a:gd name="T0" fmla="*/ 2520974 w 33"/>
              <a:gd name="T1" fmla="*/ 90725625 h 36"/>
              <a:gd name="T2" fmla="*/ 2520974 w 33"/>
              <a:gd name="T3" fmla="*/ 90725625 h 36"/>
              <a:gd name="T4" fmla="*/ 0 w 33"/>
              <a:gd name="T5" fmla="*/ 88206263 h 36"/>
              <a:gd name="T6" fmla="*/ 0 w 33"/>
              <a:gd name="T7" fmla="*/ 83165950 h 36"/>
              <a:gd name="T8" fmla="*/ 0 w 33"/>
              <a:gd name="T9" fmla="*/ 83165950 h 36"/>
              <a:gd name="T10" fmla="*/ 2520974 w 33"/>
              <a:gd name="T11" fmla="*/ 80645000 h 36"/>
              <a:gd name="T12" fmla="*/ 2520974 w 33"/>
              <a:gd name="T13" fmla="*/ 80645000 h 36"/>
              <a:gd name="T14" fmla="*/ 22682416 w 33"/>
              <a:gd name="T15" fmla="*/ 55443438 h 36"/>
              <a:gd name="T16" fmla="*/ 22682416 w 33"/>
              <a:gd name="T17" fmla="*/ 55443438 h 36"/>
              <a:gd name="T18" fmla="*/ 60484327 w 33"/>
              <a:gd name="T19" fmla="*/ 20161250 h 36"/>
              <a:gd name="T20" fmla="*/ 60484327 w 33"/>
              <a:gd name="T21" fmla="*/ 20161250 h 36"/>
              <a:gd name="T22" fmla="*/ 75605409 w 33"/>
              <a:gd name="T23" fmla="*/ 5040313 h 36"/>
              <a:gd name="T24" fmla="*/ 75605409 w 33"/>
              <a:gd name="T25" fmla="*/ 5040313 h 36"/>
              <a:gd name="T26" fmla="*/ 78126383 w 33"/>
              <a:gd name="T27" fmla="*/ 0 h 36"/>
              <a:gd name="T28" fmla="*/ 78126383 w 33"/>
              <a:gd name="T29" fmla="*/ 0 h 36"/>
              <a:gd name="T30" fmla="*/ 83166744 w 33"/>
              <a:gd name="T31" fmla="*/ 7561263 h 36"/>
              <a:gd name="T32" fmla="*/ 83166744 w 33"/>
              <a:gd name="T33" fmla="*/ 7561263 h 36"/>
              <a:gd name="T34" fmla="*/ 78126383 w 33"/>
              <a:gd name="T35" fmla="*/ 12601575 h 36"/>
              <a:gd name="T36" fmla="*/ 78126383 w 33"/>
              <a:gd name="T37" fmla="*/ 12601575 h 36"/>
              <a:gd name="T38" fmla="*/ 68045662 w 33"/>
              <a:gd name="T39" fmla="*/ 20161250 h 36"/>
              <a:gd name="T40" fmla="*/ 68045662 w 33"/>
              <a:gd name="T41" fmla="*/ 20161250 h 36"/>
              <a:gd name="T42" fmla="*/ 22682416 w 33"/>
              <a:gd name="T43" fmla="*/ 60483750 h 36"/>
              <a:gd name="T44" fmla="*/ 22682416 w 33"/>
              <a:gd name="T45" fmla="*/ 60483750 h 36"/>
              <a:gd name="T46" fmla="*/ 15121082 w 33"/>
              <a:gd name="T47" fmla="*/ 70564375 h 36"/>
              <a:gd name="T48" fmla="*/ 12601695 w 33"/>
              <a:gd name="T49" fmla="*/ 83165950 h 36"/>
              <a:gd name="T50" fmla="*/ 12601695 w 33"/>
              <a:gd name="T51" fmla="*/ 83165950 h 36"/>
              <a:gd name="T52" fmla="*/ 7561335 w 33"/>
              <a:gd name="T53" fmla="*/ 88206263 h 36"/>
              <a:gd name="T54" fmla="*/ 7561335 w 33"/>
              <a:gd name="T55" fmla="*/ 88206263 h 36"/>
              <a:gd name="T56" fmla="*/ 7561335 w 33"/>
              <a:gd name="T57" fmla="*/ 90725625 h 36"/>
              <a:gd name="T58" fmla="*/ 2520974 w 33"/>
              <a:gd name="T59" fmla="*/ 90725625 h 36"/>
              <a:gd name="T60" fmla="*/ 2520974 w 33"/>
              <a:gd name="T61" fmla="*/ 90725625 h 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3" h="36">
                <a:moveTo>
                  <a:pt x="1" y="36"/>
                </a:moveTo>
                <a:lnTo>
                  <a:pt x="1" y="36"/>
                </a:lnTo>
                <a:lnTo>
                  <a:pt x="0" y="35"/>
                </a:lnTo>
                <a:lnTo>
                  <a:pt x="0" y="33"/>
                </a:lnTo>
                <a:lnTo>
                  <a:pt x="1" y="32"/>
                </a:lnTo>
                <a:lnTo>
                  <a:pt x="9" y="22"/>
                </a:lnTo>
                <a:lnTo>
                  <a:pt x="24" y="8"/>
                </a:lnTo>
                <a:lnTo>
                  <a:pt x="30" y="2"/>
                </a:lnTo>
                <a:lnTo>
                  <a:pt x="31" y="0"/>
                </a:lnTo>
                <a:lnTo>
                  <a:pt x="33" y="3"/>
                </a:lnTo>
                <a:lnTo>
                  <a:pt x="31" y="5"/>
                </a:lnTo>
                <a:lnTo>
                  <a:pt x="27" y="8"/>
                </a:lnTo>
                <a:lnTo>
                  <a:pt x="9" y="24"/>
                </a:lnTo>
                <a:lnTo>
                  <a:pt x="6" y="28"/>
                </a:lnTo>
                <a:lnTo>
                  <a:pt x="5" y="33"/>
                </a:lnTo>
                <a:lnTo>
                  <a:pt x="3" y="35"/>
                </a:lnTo>
                <a:lnTo>
                  <a:pt x="3" y="36"/>
                </a:lnTo>
                <a:lnTo>
                  <a:pt x="1" y="3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4" name="Freeform 170"/>
          <p:cNvSpPr>
            <a:spLocks noEditPoints="1"/>
          </p:cNvSpPr>
          <p:nvPr/>
        </p:nvSpPr>
        <p:spPr bwMode="auto">
          <a:xfrm>
            <a:off x="1797050" y="2141314"/>
            <a:ext cx="434975" cy="676275"/>
          </a:xfrm>
          <a:custGeom>
            <a:avLst/>
            <a:gdLst>
              <a:gd name="T0" fmla="*/ 521673138 w 274"/>
              <a:gd name="T1" fmla="*/ 1058465625 h 426"/>
              <a:gd name="T2" fmla="*/ 322580000 w 274"/>
              <a:gd name="T3" fmla="*/ 728325950 h 426"/>
              <a:gd name="T4" fmla="*/ 60483750 w 274"/>
              <a:gd name="T5" fmla="*/ 624998750 h 426"/>
              <a:gd name="T6" fmla="*/ 332660625 w 274"/>
              <a:gd name="T7" fmla="*/ 52924075 h 426"/>
              <a:gd name="T8" fmla="*/ 682963138 w 274"/>
              <a:gd name="T9" fmla="*/ 151209375 h 426"/>
              <a:gd name="T10" fmla="*/ 365423450 w 274"/>
              <a:gd name="T11" fmla="*/ 262096250 h 426"/>
              <a:gd name="T12" fmla="*/ 433466875 w 274"/>
              <a:gd name="T13" fmla="*/ 138609388 h 426"/>
              <a:gd name="T14" fmla="*/ 98286888 w 274"/>
              <a:gd name="T15" fmla="*/ 700603438 h 426"/>
              <a:gd name="T16" fmla="*/ 544353750 w 274"/>
              <a:gd name="T17" fmla="*/ 25201563 h 426"/>
              <a:gd name="T18" fmla="*/ 274697825 w 274"/>
              <a:gd name="T19" fmla="*/ 776208125 h 426"/>
              <a:gd name="T20" fmla="*/ 221773750 w 274"/>
              <a:gd name="T21" fmla="*/ 803930638 h 426"/>
              <a:gd name="T22" fmla="*/ 400705638 w 274"/>
              <a:gd name="T23" fmla="*/ 461189388 h 426"/>
              <a:gd name="T24" fmla="*/ 229335013 w 274"/>
              <a:gd name="T25" fmla="*/ 597277825 h 426"/>
              <a:gd name="T26" fmla="*/ 599797188 w 274"/>
              <a:gd name="T27" fmla="*/ 47883763 h 426"/>
              <a:gd name="T28" fmla="*/ 529232813 w 274"/>
              <a:gd name="T29" fmla="*/ 579635938 h 426"/>
              <a:gd name="T30" fmla="*/ 420866888 w 274"/>
              <a:gd name="T31" fmla="*/ 693043763 h 426"/>
              <a:gd name="T32" fmla="*/ 304939700 w 274"/>
              <a:gd name="T33" fmla="*/ 564515000 h 426"/>
              <a:gd name="T34" fmla="*/ 577116575 w 274"/>
              <a:gd name="T35" fmla="*/ 178931888 h 426"/>
              <a:gd name="T36" fmla="*/ 115927188 w 274"/>
              <a:gd name="T37" fmla="*/ 758567825 h 426"/>
              <a:gd name="T38" fmla="*/ 362902500 w 274"/>
              <a:gd name="T39" fmla="*/ 461189388 h 426"/>
              <a:gd name="T40" fmla="*/ 246975313 w 274"/>
              <a:gd name="T41" fmla="*/ 612398763 h 426"/>
              <a:gd name="T42" fmla="*/ 400705638 w 274"/>
              <a:gd name="T43" fmla="*/ 143649700 h 426"/>
              <a:gd name="T44" fmla="*/ 393144375 w 274"/>
              <a:gd name="T45" fmla="*/ 680442188 h 426"/>
              <a:gd name="T46" fmla="*/ 405745950 w 274"/>
              <a:gd name="T47" fmla="*/ 627519700 h 426"/>
              <a:gd name="T48" fmla="*/ 428426563 w 274"/>
              <a:gd name="T49" fmla="*/ 40322500 h 426"/>
              <a:gd name="T50" fmla="*/ 282257500 w 274"/>
              <a:gd name="T51" fmla="*/ 287297813 h 426"/>
              <a:gd name="T52" fmla="*/ 277217188 w 274"/>
              <a:gd name="T53" fmla="*/ 221773750 h 426"/>
              <a:gd name="T54" fmla="*/ 35282188 w 274"/>
              <a:gd name="T55" fmla="*/ 425907200 h 426"/>
              <a:gd name="T56" fmla="*/ 372983125 w 274"/>
              <a:gd name="T57" fmla="*/ 662801888 h 426"/>
              <a:gd name="T58" fmla="*/ 365423450 w 274"/>
              <a:gd name="T59" fmla="*/ 660280938 h 426"/>
              <a:gd name="T60" fmla="*/ 640119688 w 274"/>
              <a:gd name="T61" fmla="*/ 420866888 h 426"/>
              <a:gd name="T62" fmla="*/ 655240625 w 274"/>
              <a:gd name="T63" fmla="*/ 398184688 h 426"/>
              <a:gd name="T64" fmla="*/ 32762825 w 274"/>
              <a:gd name="T65" fmla="*/ 420866888 h 426"/>
              <a:gd name="T66" fmla="*/ 456149075 w 274"/>
              <a:gd name="T67" fmla="*/ 738406575 h 426"/>
              <a:gd name="T68" fmla="*/ 183972200 w 274"/>
              <a:gd name="T69" fmla="*/ 115927188 h 426"/>
              <a:gd name="T70" fmla="*/ 635079375 w 274"/>
              <a:gd name="T71" fmla="*/ 564515000 h 426"/>
              <a:gd name="T72" fmla="*/ 466229700 w 274"/>
              <a:gd name="T73" fmla="*/ 814011263 h 426"/>
              <a:gd name="T74" fmla="*/ 20161250 w 274"/>
              <a:gd name="T75" fmla="*/ 325100950 h 426"/>
              <a:gd name="T76" fmla="*/ 556955325 w 274"/>
              <a:gd name="T77" fmla="*/ 806450000 h 426"/>
              <a:gd name="T78" fmla="*/ 481350638 w 274"/>
              <a:gd name="T79" fmla="*/ 909777200 h 426"/>
              <a:gd name="T80" fmla="*/ 20161250 w 274"/>
              <a:gd name="T81" fmla="*/ 262096250 h 426"/>
              <a:gd name="T82" fmla="*/ 63004700 w 274"/>
              <a:gd name="T83" fmla="*/ 115927188 h 426"/>
              <a:gd name="T84" fmla="*/ 126007813 w 274"/>
              <a:gd name="T85" fmla="*/ 68045013 h 426"/>
              <a:gd name="T86" fmla="*/ 269657513 w 274"/>
              <a:gd name="T87" fmla="*/ 806450000 h 426"/>
              <a:gd name="T88" fmla="*/ 496471575 w 274"/>
              <a:gd name="T89" fmla="*/ 992941563 h 426"/>
              <a:gd name="T90" fmla="*/ 151209375 w 274"/>
              <a:gd name="T91" fmla="*/ 32762825 h 426"/>
              <a:gd name="T92" fmla="*/ 123488450 w 274"/>
              <a:gd name="T93" fmla="*/ 811490313 h 426"/>
              <a:gd name="T94" fmla="*/ 221773750 w 274"/>
              <a:gd name="T95" fmla="*/ 1013102813 h 426"/>
              <a:gd name="T96" fmla="*/ 435987825 w 274"/>
              <a:gd name="T97" fmla="*/ 806450000 h 426"/>
              <a:gd name="T98" fmla="*/ 249496263 w 274"/>
              <a:gd name="T99" fmla="*/ 882054688 h 426"/>
              <a:gd name="T100" fmla="*/ 55443438 w 274"/>
              <a:gd name="T101" fmla="*/ 572076263 h 426"/>
              <a:gd name="T102" fmla="*/ 22682200 w 274"/>
              <a:gd name="T103" fmla="*/ 466229700 h 426"/>
              <a:gd name="T104" fmla="*/ 476310325 w 274"/>
              <a:gd name="T105" fmla="*/ 917336875 h 426"/>
              <a:gd name="T106" fmla="*/ 667842200 w 274"/>
              <a:gd name="T107" fmla="*/ 163810950 h 426"/>
              <a:gd name="T108" fmla="*/ 640119688 w 274"/>
              <a:gd name="T109" fmla="*/ 95765938 h 426"/>
              <a:gd name="T110" fmla="*/ 219254388 w 274"/>
              <a:gd name="T111" fmla="*/ 1030744700 h 426"/>
              <a:gd name="T112" fmla="*/ 234375325 w 274"/>
              <a:gd name="T113" fmla="*/ 52924075 h 426"/>
              <a:gd name="T114" fmla="*/ 304939700 w 274"/>
              <a:gd name="T115" fmla="*/ 70564375 h 426"/>
              <a:gd name="T116" fmla="*/ 385584700 w 274"/>
              <a:gd name="T117" fmla="*/ 682963138 h 426"/>
              <a:gd name="T118" fmla="*/ 473789375 w 274"/>
              <a:gd name="T119" fmla="*/ 965220638 h 426"/>
              <a:gd name="T120" fmla="*/ 163810950 w 274"/>
              <a:gd name="T121" fmla="*/ 47883763 h 426"/>
              <a:gd name="T122" fmla="*/ 186491563 w 274"/>
              <a:gd name="T123" fmla="*/ 1025704388 h 426"/>
              <a:gd name="T124" fmla="*/ 27722513 w 274"/>
              <a:gd name="T125" fmla="*/ 158770638 h 42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74" h="426">
                <a:moveTo>
                  <a:pt x="263" y="169"/>
                </a:moveTo>
                <a:lnTo>
                  <a:pt x="263" y="169"/>
                </a:lnTo>
                <a:lnTo>
                  <a:pt x="265" y="169"/>
                </a:lnTo>
                <a:lnTo>
                  <a:pt x="267" y="170"/>
                </a:lnTo>
                <a:lnTo>
                  <a:pt x="267" y="172"/>
                </a:lnTo>
                <a:lnTo>
                  <a:pt x="263" y="175"/>
                </a:lnTo>
                <a:lnTo>
                  <a:pt x="262" y="186"/>
                </a:lnTo>
                <a:lnTo>
                  <a:pt x="260" y="197"/>
                </a:lnTo>
                <a:lnTo>
                  <a:pt x="260" y="199"/>
                </a:lnTo>
                <a:lnTo>
                  <a:pt x="260" y="200"/>
                </a:lnTo>
                <a:lnTo>
                  <a:pt x="260" y="205"/>
                </a:lnTo>
                <a:lnTo>
                  <a:pt x="259" y="219"/>
                </a:lnTo>
                <a:lnTo>
                  <a:pt x="259" y="221"/>
                </a:lnTo>
                <a:lnTo>
                  <a:pt x="259" y="222"/>
                </a:lnTo>
                <a:lnTo>
                  <a:pt x="257" y="226"/>
                </a:lnTo>
                <a:lnTo>
                  <a:pt x="254" y="241"/>
                </a:lnTo>
                <a:lnTo>
                  <a:pt x="249" y="260"/>
                </a:lnTo>
                <a:lnTo>
                  <a:pt x="249" y="263"/>
                </a:lnTo>
                <a:lnTo>
                  <a:pt x="249" y="265"/>
                </a:lnTo>
                <a:lnTo>
                  <a:pt x="248" y="268"/>
                </a:lnTo>
                <a:lnTo>
                  <a:pt x="244" y="289"/>
                </a:lnTo>
                <a:lnTo>
                  <a:pt x="233" y="333"/>
                </a:lnTo>
                <a:lnTo>
                  <a:pt x="230" y="350"/>
                </a:lnTo>
                <a:lnTo>
                  <a:pt x="224" y="377"/>
                </a:lnTo>
                <a:lnTo>
                  <a:pt x="222" y="388"/>
                </a:lnTo>
                <a:lnTo>
                  <a:pt x="218" y="401"/>
                </a:lnTo>
                <a:lnTo>
                  <a:pt x="214" y="405"/>
                </a:lnTo>
                <a:lnTo>
                  <a:pt x="210" y="410"/>
                </a:lnTo>
                <a:lnTo>
                  <a:pt x="207" y="418"/>
                </a:lnTo>
                <a:lnTo>
                  <a:pt x="207" y="420"/>
                </a:lnTo>
                <a:lnTo>
                  <a:pt x="205" y="421"/>
                </a:lnTo>
                <a:lnTo>
                  <a:pt x="203" y="421"/>
                </a:lnTo>
                <a:lnTo>
                  <a:pt x="200" y="420"/>
                </a:lnTo>
                <a:lnTo>
                  <a:pt x="199" y="418"/>
                </a:lnTo>
                <a:lnTo>
                  <a:pt x="197" y="410"/>
                </a:lnTo>
                <a:lnTo>
                  <a:pt x="196" y="407"/>
                </a:lnTo>
                <a:lnTo>
                  <a:pt x="196" y="405"/>
                </a:lnTo>
                <a:lnTo>
                  <a:pt x="194" y="402"/>
                </a:lnTo>
                <a:lnTo>
                  <a:pt x="189" y="396"/>
                </a:lnTo>
                <a:lnTo>
                  <a:pt x="183" y="379"/>
                </a:lnTo>
                <a:lnTo>
                  <a:pt x="178" y="360"/>
                </a:lnTo>
                <a:lnTo>
                  <a:pt x="173" y="334"/>
                </a:lnTo>
                <a:lnTo>
                  <a:pt x="172" y="325"/>
                </a:lnTo>
                <a:lnTo>
                  <a:pt x="170" y="323"/>
                </a:lnTo>
                <a:lnTo>
                  <a:pt x="170" y="322"/>
                </a:lnTo>
                <a:lnTo>
                  <a:pt x="170" y="319"/>
                </a:lnTo>
                <a:lnTo>
                  <a:pt x="169" y="312"/>
                </a:lnTo>
                <a:lnTo>
                  <a:pt x="167" y="311"/>
                </a:lnTo>
                <a:lnTo>
                  <a:pt x="166" y="309"/>
                </a:lnTo>
                <a:lnTo>
                  <a:pt x="167" y="306"/>
                </a:lnTo>
                <a:lnTo>
                  <a:pt x="166" y="300"/>
                </a:lnTo>
                <a:lnTo>
                  <a:pt x="164" y="300"/>
                </a:lnTo>
                <a:lnTo>
                  <a:pt x="164" y="298"/>
                </a:lnTo>
                <a:lnTo>
                  <a:pt x="164" y="297"/>
                </a:lnTo>
                <a:lnTo>
                  <a:pt x="164" y="295"/>
                </a:lnTo>
                <a:lnTo>
                  <a:pt x="161" y="287"/>
                </a:lnTo>
                <a:lnTo>
                  <a:pt x="156" y="279"/>
                </a:lnTo>
                <a:lnTo>
                  <a:pt x="155" y="279"/>
                </a:lnTo>
                <a:lnTo>
                  <a:pt x="147" y="279"/>
                </a:lnTo>
                <a:lnTo>
                  <a:pt x="137" y="282"/>
                </a:lnTo>
                <a:lnTo>
                  <a:pt x="134" y="284"/>
                </a:lnTo>
                <a:lnTo>
                  <a:pt x="128" y="289"/>
                </a:lnTo>
                <a:lnTo>
                  <a:pt x="121" y="297"/>
                </a:lnTo>
                <a:lnTo>
                  <a:pt x="120" y="300"/>
                </a:lnTo>
                <a:lnTo>
                  <a:pt x="117" y="306"/>
                </a:lnTo>
                <a:lnTo>
                  <a:pt x="109" y="333"/>
                </a:lnTo>
                <a:lnTo>
                  <a:pt x="106" y="352"/>
                </a:lnTo>
                <a:lnTo>
                  <a:pt x="106" y="353"/>
                </a:lnTo>
                <a:lnTo>
                  <a:pt x="107" y="355"/>
                </a:lnTo>
                <a:lnTo>
                  <a:pt x="106" y="357"/>
                </a:lnTo>
                <a:lnTo>
                  <a:pt x="104" y="360"/>
                </a:lnTo>
                <a:lnTo>
                  <a:pt x="104" y="363"/>
                </a:lnTo>
                <a:lnTo>
                  <a:pt x="101" y="377"/>
                </a:lnTo>
                <a:lnTo>
                  <a:pt x="98" y="390"/>
                </a:lnTo>
                <a:lnTo>
                  <a:pt x="96" y="405"/>
                </a:lnTo>
                <a:lnTo>
                  <a:pt x="93" y="418"/>
                </a:lnTo>
                <a:lnTo>
                  <a:pt x="91" y="423"/>
                </a:lnTo>
                <a:lnTo>
                  <a:pt x="88" y="424"/>
                </a:lnTo>
                <a:lnTo>
                  <a:pt x="88" y="426"/>
                </a:lnTo>
                <a:lnTo>
                  <a:pt x="87" y="426"/>
                </a:lnTo>
                <a:lnTo>
                  <a:pt x="85" y="424"/>
                </a:lnTo>
                <a:lnTo>
                  <a:pt x="84" y="424"/>
                </a:lnTo>
                <a:lnTo>
                  <a:pt x="79" y="420"/>
                </a:lnTo>
                <a:lnTo>
                  <a:pt x="76" y="415"/>
                </a:lnTo>
                <a:lnTo>
                  <a:pt x="73" y="409"/>
                </a:lnTo>
                <a:lnTo>
                  <a:pt x="68" y="398"/>
                </a:lnTo>
                <a:lnTo>
                  <a:pt x="63" y="382"/>
                </a:lnTo>
                <a:lnTo>
                  <a:pt x="57" y="361"/>
                </a:lnTo>
                <a:lnTo>
                  <a:pt x="50" y="339"/>
                </a:lnTo>
                <a:lnTo>
                  <a:pt x="44" y="320"/>
                </a:lnTo>
                <a:lnTo>
                  <a:pt x="41" y="305"/>
                </a:lnTo>
                <a:lnTo>
                  <a:pt x="33" y="276"/>
                </a:lnTo>
                <a:lnTo>
                  <a:pt x="24" y="248"/>
                </a:lnTo>
                <a:lnTo>
                  <a:pt x="16" y="226"/>
                </a:lnTo>
                <a:lnTo>
                  <a:pt x="11" y="205"/>
                </a:lnTo>
                <a:lnTo>
                  <a:pt x="6" y="183"/>
                </a:lnTo>
                <a:lnTo>
                  <a:pt x="3" y="151"/>
                </a:lnTo>
                <a:lnTo>
                  <a:pt x="2" y="134"/>
                </a:lnTo>
                <a:lnTo>
                  <a:pt x="0" y="122"/>
                </a:lnTo>
                <a:lnTo>
                  <a:pt x="0" y="107"/>
                </a:lnTo>
                <a:lnTo>
                  <a:pt x="2" y="88"/>
                </a:lnTo>
                <a:lnTo>
                  <a:pt x="2" y="76"/>
                </a:lnTo>
                <a:lnTo>
                  <a:pt x="5" y="63"/>
                </a:lnTo>
                <a:lnTo>
                  <a:pt x="8" y="49"/>
                </a:lnTo>
                <a:lnTo>
                  <a:pt x="13" y="38"/>
                </a:lnTo>
                <a:lnTo>
                  <a:pt x="20" y="30"/>
                </a:lnTo>
                <a:lnTo>
                  <a:pt x="24" y="25"/>
                </a:lnTo>
                <a:lnTo>
                  <a:pt x="33" y="17"/>
                </a:lnTo>
                <a:lnTo>
                  <a:pt x="36" y="16"/>
                </a:lnTo>
                <a:lnTo>
                  <a:pt x="43" y="13"/>
                </a:lnTo>
                <a:lnTo>
                  <a:pt x="50" y="11"/>
                </a:lnTo>
                <a:lnTo>
                  <a:pt x="60" y="10"/>
                </a:lnTo>
                <a:lnTo>
                  <a:pt x="71" y="10"/>
                </a:lnTo>
                <a:lnTo>
                  <a:pt x="74" y="10"/>
                </a:lnTo>
                <a:lnTo>
                  <a:pt x="74" y="8"/>
                </a:lnTo>
                <a:lnTo>
                  <a:pt x="77" y="8"/>
                </a:lnTo>
                <a:lnTo>
                  <a:pt x="79" y="10"/>
                </a:lnTo>
                <a:lnTo>
                  <a:pt x="79" y="11"/>
                </a:lnTo>
                <a:lnTo>
                  <a:pt x="82" y="11"/>
                </a:lnTo>
                <a:lnTo>
                  <a:pt x="88" y="13"/>
                </a:lnTo>
                <a:lnTo>
                  <a:pt x="96" y="14"/>
                </a:lnTo>
                <a:lnTo>
                  <a:pt x="109" y="19"/>
                </a:lnTo>
                <a:lnTo>
                  <a:pt x="112" y="19"/>
                </a:lnTo>
                <a:lnTo>
                  <a:pt x="114" y="19"/>
                </a:lnTo>
                <a:lnTo>
                  <a:pt x="115" y="21"/>
                </a:lnTo>
                <a:lnTo>
                  <a:pt x="123" y="21"/>
                </a:lnTo>
                <a:lnTo>
                  <a:pt x="132" y="21"/>
                </a:lnTo>
                <a:lnTo>
                  <a:pt x="134" y="21"/>
                </a:lnTo>
                <a:lnTo>
                  <a:pt x="137" y="21"/>
                </a:lnTo>
                <a:lnTo>
                  <a:pt x="139" y="21"/>
                </a:lnTo>
                <a:lnTo>
                  <a:pt x="148" y="21"/>
                </a:lnTo>
                <a:lnTo>
                  <a:pt x="158" y="17"/>
                </a:lnTo>
                <a:lnTo>
                  <a:pt x="159" y="17"/>
                </a:lnTo>
                <a:lnTo>
                  <a:pt x="161" y="16"/>
                </a:lnTo>
                <a:lnTo>
                  <a:pt x="162" y="16"/>
                </a:lnTo>
                <a:lnTo>
                  <a:pt x="164" y="14"/>
                </a:lnTo>
                <a:lnTo>
                  <a:pt x="180" y="8"/>
                </a:lnTo>
                <a:lnTo>
                  <a:pt x="186" y="5"/>
                </a:lnTo>
                <a:lnTo>
                  <a:pt x="194" y="2"/>
                </a:lnTo>
                <a:lnTo>
                  <a:pt x="207" y="0"/>
                </a:lnTo>
                <a:lnTo>
                  <a:pt x="211" y="0"/>
                </a:lnTo>
                <a:lnTo>
                  <a:pt x="214" y="0"/>
                </a:lnTo>
                <a:lnTo>
                  <a:pt x="222" y="2"/>
                </a:lnTo>
                <a:lnTo>
                  <a:pt x="230" y="3"/>
                </a:lnTo>
                <a:lnTo>
                  <a:pt x="233" y="3"/>
                </a:lnTo>
                <a:lnTo>
                  <a:pt x="235" y="5"/>
                </a:lnTo>
                <a:lnTo>
                  <a:pt x="237" y="6"/>
                </a:lnTo>
                <a:lnTo>
                  <a:pt x="248" y="11"/>
                </a:lnTo>
                <a:lnTo>
                  <a:pt x="254" y="19"/>
                </a:lnTo>
                <a:lnTo>
                  <a:pt x="260" y="27"/>
                </a:lnTo>
                <a:lnTo>
                  <a:pt x="262" y="28"/>
                </a:lnTo>
                <a:lnTo>
                  <a:pt x="262" y="30"/>
                </a:lnTo>
                <a:lnTo>
                  <a:pt x="263" y="32"/>
                </a:lnTo>
                <a:lnTo>
                  <a:pt x="267" y="40"/>
                </a:lnTo>
                <a:lnTo>
                  <a:pt x="270" y="54"/>
                </a:lnTo>
                <a:lnTo>
                  <a:pt x="271" y="55"/>
                </a:lnTo>
                <a:lnTo>
                  <a:pt x="271" y="57"/>
                </a:lnTo>
                <a:lnTo>
                  <a:pt x="271" y="58"/>
                </a:lnTo>
                <a:lnTo>
                  <a:pt x="271" y="60"/>
                </a:lnTo>
                <a:lnTo>
                  <a:pt x="271" y="66"/>
                </a:lnTo>
                <a:lnTo>
                  <a:pt x="274" y="68"/>
                </a:lnTo>
                <a:lnTo>
                  <a:pt x="274" y="69"/>
                </a:lnTo>
                <a:lnTo>
                  <a:pt x="273" y="71"/>
                </a:lnTo>
                <a:lnTo>
                  <a:pt x="271" y="73"/>
                </a:lnTo>
                <a:lnTo>
                  <a:pt x="271" y="74"/>
                </a:lnTo>
                <a:lnTo>
                  <a:pt x="271" y="98"/>
                </a:lnTo>
                <a:lnTo>
                  <a:pt x="270" y="117"/>
                </a:lnTo>
                <a:lnTo>
                  <a:pt x="271" y="118"/>
                </a:lnTo>
                <a:lnTo>
                  <a:pt x="270" y="120"/>
                </a:lnTo>
                <a:lnTo>
                  <a:pt x="270" y="122"/>
                </a:lnTo>
                <a:lnTo>
                  <a:pt x="268" y="139"/>
                </a:lnTo>
                <a:lnTo>
                  <a:pt x="267" y="147"/>
                </a:lnTo>
                <a:lnTo>
                  <a:pt x="267" y="148"/>
                </a:lnTo>
                <a:lnTo>
                  <a:pt x="267" y="150"/>
                </a:lnTo>
                <a:lnTo>
                  <a:pt x="267" y="151"/>
                </a:lnTo>
                <a:lnTo>
                  <a:pt x="265" y="167"/>
                </a:lnTo>
                <a:lnTo>
                  <a:pt x="263" y="169"/>
                </a:lnTo>
                <a:close/>
                <a:moveTo>
                  <a:pt x="216" y="8"/>
                </a:moveTo>
                <a:lnTo>
                  <a:pt x="216" y="8"/>
                </a:lnTo>
                <a:lnTo>
                  <a:pt x="214" y="8"/>
                </a:lnTo>
                <a:lnTo>
                  <a:pt x="207" y="8"/>
                </a:lnTo>
                <a:lnTo>
                  <a:pt x="205" y="8"/>
                </a:lnTo>
                <a:lnTo>
                  <a:pt x="199" y="17"/>
                </a:lnTo>
                <a:lnTo>
                  <a:pt x="194" y="25"/>
                </a:lnTo>
                <a:lnTo>
                  <a:pt x="191" y="30"/>
                </a:lnTo>
                <a:lnTo>
                  <a:pt x="180" y="47"/>
                </a:lnTo>
                <a:lnTo>
                  <a:pt x="162" y="74"/>
                </a:lnTo>
                <a:lnTo>
                  <a:pt x="158" y="81"/>
                </a:lnTo>
                <a:lnTo>
                  <a:pt x="145" y="104"/>
                </a:lnTo>
                <a:lnTo>
                  <a:pt x="132" y="122"/>
                </a:lnTo>
                <a:lnTo>
                  <a:pt x="123" y="137"/>
                </a:lnTo>
                <a:lnTo>
                  <a:pt x="110" y="159"/>
                </a:lnTo>
                <a:lnTo>
                  <a:pt x="99" y="177"/>
                </a:lnTo>
                <a:lnTo>
                  <a:pt x="95" y="186"/>
                </a:lnTo>
                <a:lnTo>
                  <a:pt x="88" y="196"/>
                </a:lnTo>
                <a:lnTo>
                  <a:pt x="80" y="211"/>
                </a:lnTo>
                <a:lnTo>
                  <a:pt x="77" y="215"/>
                </a:lnTo>
                <a:lnTo>
                  <a:pt x="69" y="230"/>
                </a:lnTo>
                <a:lnTo>
                  <a:pt x="61" y="243"/>
                </a:lnTo>
                <a:lnTo>
                  <a:pt x="55" y="254"/>
                </a:lnTo>
                <a:lnTo>
                  <a:pt x="52" y="260"/>
                </a:lnTo>
                <a:lnTo>
                  <a:pt x="52" y="262"/>
                </a:lnTo>
                <a:lnTo>
                  <a:pt x="52" y="263"/>
                </a:lnTo>
                <a:lnTo>
                  <a:pt x="49" y="263"/>
                </a:lnTo>
                <a:lnTo>
                  <a:pt x="47" y="262"/>
                </a:lnTo>
                <a:lnTo>
                  <a:pt x="47" y="259"/>
                </a:lnTo>
                <a:lnTo>
                  <a:pt x="52" y="254"/>
                </a:lnTo>
                <a:lnTo>
                  <a:pt x="55" y="249"/>
                </a:lnTo>
                <a:lnTo>
                  <a:pt x="61" y="238"/>
                </a:lnTo>
                <a:lnTo>
                  <a:pt x="68" y="227"/>
                </a:lnTo>
                <a:lnTo>
                  <a:pt x="79" y="207"/>
                </a:lnTo>
                <a:lnTo>
                  <a:pt x="82" y="202"/>
                </a:lnTo>
                <a:lnTo>
                  <a:pt x="90" y="188"/>
                </a:lnTo>
                <a:lnTo>
                  <a:pt x="99" y="174"/>
                </a:lnTo>
                <a:lnTo>
                  <a:pt x="110" y="155"/>
                </a:lnTo>
                <a:lnTo>
                  <a:pt x="114" y="147"/>
                </a:lnTo>
                <a:lnTo>
                  <a:pt x="123" y="131"/>
                </a:lnTo>
                <a:lnTo>
                  <a:pt x="139" y="107"/>
                </a:lnTo>
                <a:lnTo>
                  <a:pt x="153" y="85"/>
                </a:lnTo>
                <a:lnTo>
                  <a:pt x="172" y="55"/>
                </a:lnTo>
                <a:lnTo>
                  <a:pt x="180" y="43"/>
                </a:lnTo>
                <a:lnTo>
                  <a:pt x="186" y="32"/>
                </a:lnTo>
                <a:lnTo>
                  <a:pt x="191" y="24"/>
                </a:lnTo>
                <a:lnTo>
                  <a:pt x="194" y="19"/>
                </a:lnTo>
                <a:lnTo>
                  <a:pt x="202" y="8"/>
                </a:lnTo>
                <a:lnTo>
                  <a:pt x="203" y="8"/>
                </a:lnTo>
                <a:lnTo>
                  <a:pt x="196" y="8"/>
                </a:lnTo>
                <a:lnTo>
                  <a:pt x="194" y="8"/>
                </a:lnTo>
                <a:lnTo>
                  <a:pt x="191" y="13"/>
                </a:lnTo>
                <a:lnTo>
                  <a:pt x="186" y="21"/>
                </a:lnTo>
                <a:lnTo>
                  <a:pt x="177" y="35"/>
                </a:lnTo>
                <a:lnTo>
                  <a:pt x="162" y="57"/>
                </a:lnTo>
                <a:lnTo>
                  <a:pt x="151" y="74"/>
                </a:lnTo>
                <a:lnTo>
                  <a:pt x="139" y="96"/>
                </a:lnTo>
                <a:lnTo>
                  <a:pt x="129" y="110"/>
                </a:lnTo>
                <a:lnTo>
                  <a:pt x="114" y="136"/>
                </a:lnTo>
                <a:lnTo>
                  <a:pt x="93" y="167"/>
                </a:lnTo>
                <a:lnTo>
                  <a:pt x="82" y="188"/>
                </a:lnTo>
                <a:lnTo>
                  <a:pt x="73" y="202"/>
                </a:lnTo>
                <a:lnTo>
                  <a:pt x="68" y="213"/>
                </a:lnTo>
                <a:lnTo>
                  <a:pt x="65" y="218"/>
                </a:lnTo>
                <a:lnTo>
                  <a:pt x="58" y="229"/>
                </a:lnTo>
                <a:lnTo>
                  <a:pt x="52" y="240"/>
                </a:lnTo>
                <a:lnTo>
                  <a:pt x="49" y="245"/>
                </a:lnTo>
                <a:lnTo>
                  <a:pt x="47" y="251"/>
                </a:lnTo>
                <a:lnTo>
                  <a:pt x="46" y="251"/>
                </a:lnTo>
                <a:lnTo>
                  <a:pt x="44" y="254"/>
                </a:lnTo>
                <a:lnTo>
                  <a:pt x="36" y="263"/>
                </a:lnTo>
                <a:lnTo>
                  <a:pt x="36" y="265"/>
                </a:lnTo>
                <a:lnTo>
                  <a:pt x="39" y="276"/>
                </a:lnTo>
                <a:lnTo>
                  <a:pt x="39" y="278"/>
                </a:lnTo>
                <a:lnTo>
                  <a:pt x="43" y="271"/>
                </a:lnTo>
                <a:lnTo>
                  <a:pt x="44" y="265"/>
                </a:lnTo>
                <a:lnTo>
                  <a:pt x="46" y="263"/>
                </a:lnTo>
                <a:lnTo>
                  <a:pt x="47" y="263"/>
                </a:lnTo>
                <a:lnTo>
                  <a:pt x="49" y="265"/>
                </a:lnTo>
                <a:lnTo>
                  <a:pt x="49" y="267"/>
                </a:lnTo>
                <a:lnTo>
                  <a:pt x="47" y="268"/>
                </a:lnTo>
                <a:lnTo>
                  <a:pt x="41" y="279"/>
                </a:lnTo>
                <a:lnTo>
                  <a:pt x="41" y="281"/>
                </a:lnTo>
                <a:lnTo>
                  <a:pt x="43" y="287"/>
                </a:lnTo>
                <a:lnTo>
                  <a:pt x="46" y="282"/>
                </a:lnTo>
                <a:lnTo>
                  <a:pt x="55" y="268"/>
                </a:lnTo>
                <a:lnTo>
                  <a:pt x="57" y="267"/>
                </a:lnTo>
                <a:lnTo>
                  <a:pt x="63" y="256"/>
                </a:lnTo>
                <a:lnTo>
                  <a:pt x="74" y="238"/>
                </a:lnTo>
                <a:lnTo>
                  <a:pt x="77" y="234"/>
                </a:lnTo>
                <a:lnTo>
                  <a:pt x="85" y="218"/>
                </a:lnTo>
                <a:lnTo>
                  <a:pt x="90" y="211"/>
                </a:lnTo>
                <a:lnTo>
                  <a:pt x="96" y="199"/>
                </a:lnTo>
                <a:lnTo>
                  <a:pt x="110" y="175"/>
                </a:lnTo>
                <a:lnTo>
                  <a:pt x="123" y="155"/>
                </a:lnTo>
                <a:lnTo>
                  <a:pt x="142" y="125"/>
                </a:lnTo>
                <a:lnTo>
                  <a:pt x="151" y="110"/>
                </a:lnTo>
                <a:lnTo>
                  <a:pt x="164" y="88"/>
                </a:lnTo>
                <a:lnTo>
                  <a:pt x="178" y="66"/>
                </a:lnTo>
                <a:lnTo>
                  <a:pt x="189" y="52"/>
                </a:lnTo>
                <a:lnTo>
                  <a:pt x="194" y="43"/>
                </a:lnTo>
                <a:lnTo>
                  <a:pt x="207" y="25"/>
                </a:lnTo>
                <a:lnTo>
                  <a:pt x="211" y="17"/>
                </a:lnTo>
                <a:lnTo>
                  <a:pt x="216" y="10"/>
                </a:lnTo>
                <a:lnTo>
                  <a:pt x="216" y="8"/>
                </a:lnTo>
                <a:close/>
                <a:moveTo>
                  <a:pt x="257" y="52"/>
                </a:moveTo>
                <a:lnTo>
                  <a:pt x="257" y="52"/>
                </a:lnTo>
                <a:lnTo>
                  <a:pt x="257" y="54"/>
                </a:lnTo>
                <a:lnTo>
                  <a:pt x="243" y="73"/>
                </a:lnTo>
                <a:lnTo>
                  <a:pt x="233" y="87"/>
                </a:lnTo>
                <a:lnTo>
                  <a:pt x="222" y="103"/>
                </a:lnTo>
                <a:lnTo>
                  <a:pt x="213" y="117"/>
                </a:lnTo>
                <a:lnTo>
                  <a:pt x="203" y="131"/>
                </a:lnTo>
                <a:lnTo>
                  <a:pt x="192" y="151"/>
                </a:lnTo>
                <a:lnTo>
                  <a:pt x="177" y="178"/>
                </a:lnTo>
                <a:lnTo>
                  <a:pt x="169" y="193"/>
                </a:lnTo>
                <a:lnTo>
                  <a:pt x="153" y="219"/>
                </a:lnTo>
                <a:lnTo>
                  <a:pt x="144" y="234"/>
                </a:lnTo>
                <a:lnTo>
                  <a:pt x="126" y="262"/>
                </a:lnTo>
                <a:lnTo>
                  <a:pt x="112" y="286"/>
                </a:lnTo>
                <a:lnTo>
                  <a:pt x="106" y="297"/>
                </a:lnTo>
                <a:lnTo>
                  <a:pt x="99" y="306"/>
                </a:lnTo>
                <a:lnTo>
                  <a:pt x="95" y="316"/>
                </a:lnTo>
                <a:lnTo>
                  <a:pt x="88" y="323"/>
                </a:lnTo>
                <a:lnTo>
                  <a:pt x="82" y="334"/>
                </a:lnTo>
                <a:lnTo>
                  <a:pt x="79" y="341"/>
                </a:lnTo>
                <a:lnTo>
                  <a:pt x="69" y="355"/>
                </a:lnTo>
                <a:lnTo>
                  <a:pt x="68" y="360"/>
                </a:lnTo>
                <a:lnTo>
                  <a:pt x="65" y="363"/>
                </a:lnTo>
                <a:lnTo>
                  <a:pt x="68" y="377"/>
                </a:lnTo>
                <a:lnTo>
                  <a:pt x="71" y="372"/>
                </a:lnTo>
                <a:lnTo>
                  <a:pt x="74" y="366"/>
                </a:lnTo>
                <a:lnTo>
                  <a:pt x="79" y="358"/>
                </a:lnTo>
                <a:lnTo>
                  <a:pt x="85" y="347"/>
                </a:lnTo>
                <a:lnTo>
                  <a:pt x="91" y="336"/>
                </a:lnTo>
                <a:lnTo>
                  <a:pt x="95" y="331"/>
                </a:lnTo>
                <a:lnTo>
                  <a:pt x="109" y="308"/>
                </a:lnTo>
                <a:lnTo>
                  <a:pt x="109" y="306"/>
                </a:lnTo>
                <a:lnTo>
                  <a:pt x="110" y="301"/>
                </a:lnTo>
                <a:lnTo>
                  <a:pt x="115" y="286"/>
                </a:lnTo>
                <a:lnTo>
                  <a:pt x="118" y="279"/>
                </a:lnTo>
                <a:lnTo>
                  <a:pt x="123" y="273"/>
                </a:lnTo>
                <a:lnTo>
                  <a:pt x="128" y="267"/>
                </a:lnTo>
                <a:lnTo>
                  <a:pt x="132" y="263"/>
                </a:lnTo>
                <a:lnTo>
                  <a:pt x="137" y="260"/>
                </a:lnTo>
                <a:lnTo>
                  <a:pt x="139" y="260"/>
                </a:lnTo>
                <a:lnTo>
                  <a:pt x="147" y="249"/>
                </a:lnTo>
                <a:lnTo>
                  <a:pt x="161" y="229"/>
                </a:lnTo>
                <a:lnTo>
                  <a:pt x="170" y="213"/>
                </a:lnTo>
                <a:lnTo>
                  <a:pt x="180" y="199"/>
                </a:lnTo>
                <a:lnTo>
                  <a:pt x="188" y="186"/>
                </a:lnTo>
                <a:lnTo>
                  <a:pt x="202" y="159"/>
                </a:lnTo>
                <a:lnTo>
                  <a:pt x="207" y="153"/>
                </a:lnTo>
                <a:lnTo>
                  <a:pt x="221" y="131"/>
                </a:lnTo>
                <a:lnTo>
                  <a:pt x="232" y="115"/>
                </a:lnTo>
                <a:lnTo>
                  <a:pt x="240" y="101"/>
                </a:lnTo>
                <a:lnTo>
                  <a:pt x="248" y="88"/>
                </a:lnTo>
                <a:lnTo>
                  <a:pt x="256" y="74"/>
                </a:lnTo>
                <a:lnTo>
                  <a:pt x="260" y="65"/>
                </a:lnTo>
                <a:lnTo>
                  <a:pt x="262" y="63"/>
                </a:lnTo>
                <a:lnTo>
                  <a:pt x="257" y="52"/>
                </a:lnTo>
                <a:close/>
                <a:moveTo>
                  <a:pt x="63" y="360"/>
                </a:moveTo>
                <a:lnTo>
                  <a:pt x="63" y="360"/>
                </a:lnTo>
                <a:lnTo>
                  <a:pt x="65" y="358"/>
                </a:lnTo>
                <a:lnTo>
                  <a:pt x="68" y="353"/>
                </a:lnTo>
                <a:lnTo>
                  <a:pt x="74" y="342"/>
                </a:lnTo>
                <a:lnTo>
                  <a:pt x="80" y="331"/>
                </a:lnTo>
                <a:lnTo>
                  <a:pt x="84" y="325"/>
                </a:lnTo>
                <a:lnTo>
                  <a:pt x="88" y="319"/>
                </a:lnTo>
                <a:lnTo>
                  <a:pt x="99" y="303"/>
                </a:lnTo>
                <a:lnTo>
                  <a:pt x="104" y="293"/>
                </a:lnTo>
                <a:lnTo>
                  <a:pt x="109" y="287"/>
                </a:lnTo>
                <a:lnTo>
                  <a:pt x="123" y="262"/>
                </a:lnTo>
                <a:lnTo>
                  <a:pt x="136" y="241"/>
                </a:lnTo>
                <a:lnTo>
                  <a:pt x="148" y="222"/>
                </a:lnTo>
                <a:lnTo>
                  <a:pt x="158" y="205"/>
                </a:lnTo>
                <a:lnTo>
                  <a:pt x="162" y="197"/>
                </a:lnTo>
                <a:lnTo>
                  <a:pt x="180" y="169"/>
                </a:lnTo>
                <a:lnTo>
                  <a:pt x="188" y="153"/>
                </a:lnTo>
                <a:lnTo>
                  <a:pt x="196" y="139"/>
                </a:lnTo>
                <a:lnTo>
                  <a:pt x="202" y="129"/>
                </a:lnTo>
                <a:lnTo>
                  <a:pt x="205" y="125"/>
                </a:lnTo>
                <a:lnTo>
                  <a:pt x="218" y="106"/>
                </a:lnTo>
                <a:lnTo>
                  <a:pt x="227" y="92"/>
                </a:lnTo>
                <a:lnTo>
                  <a:pt x="237" y="79"/>
                </a:lnTo>
                <a:lnTo>
                  <a:pt x="246" y="63"/>
                </a:lnTo>
                <a:lnTo>
                  <a:pt x="256" y="51"/>
                </a:lnTo>
                <a:lnTo>
                  <a:pt x="257" y="49"/>
                </a:lnTo>
                <a:lnTo>
                  <a:pt x="254" y="43"/>
                </a:lnTo>
                <a:lnTo>
                  <a:pt x="252" y="41"/>
                </a:lnTo>
                <a:lnTo>
                  <a:pt x="252" y="43"/>
                </a:lnTo>
                <a:lnTo>
                  <a:pt x="244" y="54"/>
                </a:lnTo>
                <a:lnTo>
                  <a:pt x="232" y="71"/>
                </a:lnTo>
                <a:lnTo>
                  <a:pt x="216" y="93"/>
                </a:lnTo>
                <a:lnTo>
                  <a:pt x="208" y="104"/>
                </a:lnTo>
                <a:lnTo>
                  <a:pt x="202" y="112"/>
                </a:lnTo>
                <a:lnTo>
                  <a:pt x="192" y="128"/>
                </a:lnTo>
                <a:lnTo>
                  <a:pt x="185" y="140"/>
                </a:lnTo>
                <a:lnTo>
                  <a:pt x="173" y="158"/>
                </a:lnTo>
                <a:lnTo>
                  <a:pt x="159" y="183"/>
                </a:lnTo>
                <a:lnTo>
                  <a:pt x="153" y="196"/>
                </a:lnTo>
                <a:lnTo>
                  <a:pt x="140" y="216"/>
                </a:lnTo>
                <a:lnTo>
                  <a:pt x="120" y="246"/>
                </a:lnTo>
                <a:lnTo>
                  <a:pt x="110" y="262"/>
                </a:lnTo>
                <a:lnTo>
                  <a:pt x="99" y="279"/>
                </a:lnTo>
                <a:lnTo>
                  <a:pt x="87" y="303"/>
                </a:lnTo>
                <a:lnTo>
                  <a:pt x="71" y="331"/>
                </a:lnTo>
                <a:lnTo>
                  <a:pt x="65" y="342"/>
                </a:lnTo>
                <a:lnTo>
                  <a:pt x="61" y="347"/>
                </a:lnTo>
                <a:lnTo>
                  <a:pt x="61" y="349"/>
                </a:lnTo>
                <a:lnTo>
                  <a:pt x="61" y="350"/>
                </a:lnTo>
                <a:lnTo>
                  <a:pt x="60" y="350"/>
                </a:lnTo>
                <a:lnTo>
                  <a:pt x="63" y="360"/>
                </a:lnTo>
                <a:close/>
                <a:moveTo>
                  <a:pt x="230" y="13"/>
                </a:moveTo>
                <a:lnTo>
                  <a:pt x="230" y="13"/>
                </a:lnTo>
                <a:lnTo>
                  <a:pt x="222" y="22"/>
                </a:lnTo>
                <a:lnTo>
                  <a:pt x="216" y="32"/>
                </a:lnTo>
                <a:lnTo>
                  <a:pt x="213" y="38"/>
                </a:lnTo>
                <a:lnTo>
                  <a:pt x="203" y="52"/>
                </a:lnTo>
                <a:lnTo>
                  <a:pt x="192" y="69"/>
                </a:lnTo>
                <a:lnTo>
                  <a:pt x="175" y="98"/>
                </a:lnTo>
                <a:lnTo>
                  <a:pt x="159" y="123"/>
                </a:lnTo>
                <a:lnTo>
                  <a:pt x="150" y="137"/>
                </a:lnTo>
                <a:lnTo>
                  <a:pt x="137" y="158"/>
                </a:lnTo>
                <a:lnTo>
                  <a:pt x="131" y="167"/>
                </a:lnTo>
                <a:lnTo>
                  <a:pt x="121" y="185"/>
                </a:lnTo>
                <a:lnTo>
                  <a:pt x="109" y="205"/>
                </a:lnTo>
                <a:lnTo>
                  <a:pt x="101" y="219"/>
                </a:lnTo>
                <a:lnTo>
                  <a:pt x="91" y="237"/>
                </a:lnTo>
                <a:lnTo>
                  <a:pt x="85" y="246"/>
                </a:lnTo>
                <a:lnTo>
                  <a:pt x="74" y="263"/>
                </a:lnTo>
                <a:lnTo>
                  <a:pt x="69" y="271"/>
                </a:lnTo>
                <a:lnTo>
                  <a:pt x="61" y="282"/>
                </a:lnTo>
                <a:lnTo>
                  <a:pt x="57" y="292"/>
                </a:lnTo>
                <a:lnTo>
                  <a:pt x="50" y="300"/>
                </a:lnTo>
                <a:lnTo>
                  <a:pt x="47" y="303"/>
                </a:lnTo>
                <a:lnTo>
                  <a:pt x="47" y="305"/>
                </a:lnTo>
                <a:lnTo>
                  <a:pt x="50" y="312"/>
                </a:lnTo>
                <a:lnTo>
                  <a:pt x="50" y="317"/>
                </a:lnTo>
                <a:lnTo>
                  <a:pt x="52" y="316"/>
                </a:lnTo>
                <a:lnTo>
                  <a:pt x="61" y="301"/>
                </a:lnTo>
                <a:lnTo>
                  <a:pt x="65" y="297"/>
                </a:lnTo>
                <a:lnTo>
                  <a:pt x="73" y="281"/>
                </a:lnTo>
                <a:lnTo>
                  <a:pt x="76" y="278"/>
                </a:lnTo>
                <a:lnTo>
                  <a:pt x="90" y="251"/>
                </a:lnTo>
                <a:lnTo>
                  <a:pt x="96" y="241"/>
                </a:lnTo>
                <a:lnTo>
                  <a:pt x="99" y="237"/>
                </a:lnTo>
                <a:lnTo>
                  <a:pt x="107" y="226"/>
                </a:lnTo>
                <a:lnTo>
                  <a:pt x="125" y="200"/>
                </a:lnTo>
                <a:lnTo>
                  <a:pt x="132" y="186"/>
                </a:lnTo>
                <a:lnTo>
                  <a:pt x="142" y="170"/>
                </a:lnTo>
                <a:lnTo>
                  <a:pt x="159" y="144"/>
                </a:lnTo>
                <a:lnTo>
                  <a:pt x="173" y="120"/>
                </a:lnTo>
                <a:lnTo>
                  <a:pt x="183" y="103"/>
                </a:lnTo>
                <a:lnTo>
                  <a:pt x="189" y="95"/>
                </a:lnTo>
                <a:lnTo>
                  <a:pt x="203" y="71"/>
                </a:lnTo>
                <a:lnTo>
                  <a:pt x="218" y="49"/>
                </a:lnTo>
                <a:lnTo>
                  <a:pt x="233" y="25"/>
                </a:lnTo>
                <a:lnTo>
                  <a:pt x="237" y="21"/>
                </a:lnTo>
                <a:lnTo>
                  <a:pt x="238" y="19"/>
                </a:lnTo>
                <a:lnTo>
                  <a:pt x="238" y="17"/>
                </a:lnTo>
                <a:lnTo>
                  <a:pt x="233" y="14"/>
                </a:lnTo>
                <a:lnTo>
                  <a:pt x="230" y="13"/>
                </a:lnTo>
                <a:close/>
                <a:moveTo>
                  <a:pt x="265" y="103"/>
                </a:moveTo>
                <a:lnTo>
                  <a:pt x="265" y="103"/>
                </a:lnTo>
                <a:lnTo>
                  <a:pt x="262" y="106"/>
                </a:lnTo>
                <a:lnTo>
                  <a:pt x="254" y="118"/>
                </a:lnTo>
                <a:lnTo>
                  <a:pt x="249" y="128"/>
                </a:lnTo>
                <a:lnTo>
                  <a:pt x="244" y="137"/>
                </a:lnTo>
                <a:lnTo>
                  <a:pt x="240" y="145"/>
                </a:lnTo>
                <a:lnTo>
                  <a:pt x="227" y="166"/>
                </a:lnTo>
                <a:lnTo>
                  <a:pt x="219" y="177"/>
                </a:lnTo>
                <a:lnTo>
                  <a:pt x="213" y="188"/>
                </a:lnTo>
                <a:lnTo>
                  <a:pt x="205" y="202"/>
                </a:lnTo>
                <a:lnTo>
                  <a:pt x="185" y="232"/>
                </a:lnTo>
                <a:lnTo>
                  <a:pt x="172" y="251"/>
                </a:lnTo>
                <a:lnTo>
                  <a:pt x="162" y="267"/>
                </a:lnTo>
                <a:lnTo>
                  <a:pt x="158" y="273"/>
                </a:lnTo>
                <a:lnTo>
                  <a:pt x="159" y="275"/>
                </a:lnTo>
                <a:lnTo>
                  <a:pt x="161" y="278"/>
                </a:lnTo>
                <a:lnTo>
                  <a:pt x="162" y="279"/>
                </a:lnTo>
                <a:lnTo>
                  <a:pt x="166" y="281"/>
                </a:lnTo>
                <a:lnTo>
                  <a:pt x="170" y="287"/>
                </a:lnTo>
                <a:lnTo>
                  <a:pt x="173" y="282"/>
                </a:lnTo>
                <a:lnTo>
                  <a:pt x="181" y="270"/>
                </a:lnTo>
                <a:lnTo>
                  <a:pt x="186" y="265"/>
                </a:lnTo>
                <a:lnTo>
                  <a:pt x="189" y="259"/>
                </a:lnTo>
                <a:lnTo>
                  <a:pt x="196" y="251"/>
                </a:lnTo>
                <a:lnTo>
                  <a:pt x="199" y="248"/>
                </a:lnTo>
                <a:lnTo>
                  <a:pt x="210" y="230"/>
                </a:lnTo>
                <a:lnTo>
                  <a:pt x="213" y="224"/>
                </a:lnTo>
                <a:lnTo>
                  <a:pt x="222" y="210"/>
                </a:lnTo>
                <a:lnTo>
                  <a:pt x="229" y="199"/>
                </a:lnTo>
                <a:lnTo>
                  <a:pt x="235" y="191"/>
                </a:lnTo>
                <a:lnTo>
                  <a:pt x="241" y="181"/>
                </a:lnTo>
                <a:lnTo>
                  <a:pt x="251" y="167"/>
                </a:lnTo>
                <a:lnTo>
                  <a:pt x="256" y="159"/>
                </a:lnTo>
                <a:lnTo>
                  <a:pt x="260" y="153"/>
                </a:lnTo>
                <a:lnTo>
                  <a:pt x="262" y="150"/>
                </a:lnTo>
                <a:lnTo>
                  <a:pt x="262" y="144"/>
                </a:lnTo>
                <a:lnTo>
                  <a:pt x="263" y="133"/>
                </a:lnTo>
                <a:lnTo>
                  <a:pt x="263" y="131"/>
                </a:lnTo>
                <a:lnTo>
                  <a:pt x="260" y="136"/>
                </a:lnTo>
                <a:lnTo>
                  <a:pt x="252" y="147"/>
                </a:lnTo>
                <a:lnTo>
                  <a:pt x="246" y="158"/>
                </a:lnTo>
                <a:lnTo>
                  <a:pt x="240" y="169"/>
                </a:lnTo>
                <a:lnTo>
                  <a:pt x="224" y="191"/>
                </a:lnTo>
                <a:lnTo>
                  <a:pt x="216" y="204"/>
                </a:lnTo>
                <a:lnTo>
                  <a:pt x="211" y="211"/>
                </a:lnTo>
                <a:lnTo>
                  <a:pt x="202" y="226"/>
                </a:lnTo>
                <a:lnTo>
                  <a:pt x="191" y="245"/>
                </a:lnTo>
                <a:lnTo>
                  <a:pt x="177" y="263"/>
                </a:lnTo>
                <a:lnTo>
                  <a:pt x="173" y="270"/>
                </a:lnTo>
                <a:lnTo>
                  <a:pt x="173" y="271"/>
                </a:lnTo>
                <a:lnTo>
                  <a:pt x="172" y="275"/>
                </a:lnTo>
                <a:lnTo>
                  <a:pt x="172" y="276"/>
                </a:lnTo>
                <a:lnTo>
                  <a:pt x="170" y="278"/>
                </a:lnTo>
                <a:lnTo>
                  <a:pt x="169" y="276"/>
                </a:lnTo>
                <a:lnTo>
                  <a:pt x="167" y="276"/>
                </a:lnTo>
                <a:lnTo>
                  <a:pt x="167" y="275"/>
                </a:lnTo>
                <a:lnTo>
                  <a:pt x="169" y="273"/>
                </a:lnTo>
                <a:lnTo>
                  <a:pt x="172" y="267"/>
                </a:lnTo>
                <a:lnTo>
                  <a:pt x="173" y="263"/>
                </a:lnTo>
                <a:lnTo>
                  <a:pt x="181" y="252"/>
                </a:lnTo>
                <a:lnTo>
                  <a:pt x="197" y="229"/>
                </a:lnTo>
                <a:lnTo>
                  <a:pt x="208" y="213"/>
                </a:lnTo>
                <a:lnTo>
                  <a:pt x="214" y="202"/>
                </a:lnTo>
                <a:lnTo>
                  <a:pt x="230" y="178"/>
                </a:lnTo>
                <a:lnTo>
                  <a:pt x="243" y="159"/>
                </a:lnTo>
                <a:lnTo>
                  <a:pt x="257" y="137"/>
                </a:lnTo>
                <a:lnTo>
                  <a:pt x="263" y="126"/>
                </a:lnTo>
                <a:lnTo>
                  <a:pt x="263" y="123"/>
                </a:lnTo>
                <a:lnTo>
                  <a:pt x="265" y="104"/>
                </a:lnTo>
                <a:lnTo>
                  <a:pt x="265" y="103"/>
                </a:lnTo>
                <a:close/>
                <a:moveTo>
                  <a:pt x="248" y="32"/>
                </a:moveTo>
                <a:lnTo>
                  <a:pt x="248" y="32"/>
                </a:lnTo>
                <a:lnTo>
                  <a:pt x="246" y="32"/>
                </a:lnTo>
                <a:lnTo>
                  <a:pt x="240" y="43"/>
                </a:lnTo>
                <a:lnTo>
                  <a:pt x="233" y="52"/>
                </a:lnTo>
                <a:lnTo>
                  <a:pt x="230" y="57"/>
                </a:lnTo>
                <a:lnTo>
                  <a:pt x="222" y="69"/>
                </a:lnTo>
                <a:lnTo>
                  <a:pt x="219" y="73"/>
                </a:lnTo>
                <a:lnTo>
                  <a:pt x="213" y="84"/>
                </a:lnTo>
                <a:lnTo>
                  <a:pt x="207" y="90"/>
                </a:lnTo>
                <a:lnTo>
                  <a:pt x="196" y="106"/>
                </a:lnTo>
                <a:lnTo>
                  <a:pt x="183" y="126"/>
                </a:lnTo>
                <a:lnTo>
                  <a:pt x="161" y="161"/>
                </a:lnTo>
                <a:lnTo>
                  <a:pt x="153" y="170"/>
                </a:lnTo>
                <a:lnTo>
                  <a:pt x="150" y="177"/>
                </a:lnTo>
                <a:lnTo>
                  <a:pt x="144" y="186"/>
                </a:lnTo>
                <a:lnTo>
                  <a:pt x="136" y="199"/>
                </a:lnTo>
                <a:lnTo>
                  <a:pt x="121" y="224"/>
                </a:lnTo>
                <a:lnTo>
                  <a:pt x="107" y="245"/>
                </a:lnTo>
                <a:lnTo>
                  <a:pt x="98" y="262"/>
                </a:lnTo>
                <a:lnTo>
                  <a:pt x="85" y="284"/>
                </a:lnTo>
                <a:lnTo>
                  <a:pt x="76" y="300"/>
                </a:lnTo>
                <a:lnTo>
                  <a:pt x="71" y="308"/>
                </a:lnTo>
                <a:lnTo>
                  <a:pt x="60" y="327"/>
                </a:lnTo>
                <a:lnTo>
                  <a:pt x="57" y="331"/>
                </a:lnTo>
                <a:lnTo>
                  <a:pt x="57" y="333"/>
                </a:lnTo>
                <a:lnTo>
                  <a:pt x="57" y="336"/>
                </a:lnTo>
                <a:lnTo>
                  <a:pt x="58" y="342"/>
                </a:lnTo>
                <a:lnTo>
                  <a:pt x="58" y="346"/>
                </a:lnTo>
                <a:lnTo>
                  <a:pt x="61" y="342"/>
                </a:lnTo>
                <a:lnTo>
                  <a:pt x="68" y="331"/>
                </a:lnTo>
                <a:lnTo>
                  <a:pt x="79" y="312"/>
                </a:lnTo>
                <a:lnTo>
                  <a:pt x="102" y="271"/>
                </a:lnTo>
                <a:lnTo>
                  <a:pt x="114" y="254"/>
                </a:lnTo>
                <a:lnTo>
                  <a:pt x="128" y="230"/>
                </a:lnTo>
                <a:lnTo>
                  <a:pt x="137" y="216"/>
                </a:lnTo>
                <a:lnTo>
                  <a:pt x="142" y="208"/>
                </a:lnTo>
                <a:lnTo>
                  <a:pt x="151" y="194"/>
                </a:lnTo>
                <a:lnTo>
                  <a:pt x="161" y="175"/>
                </a:lnTo>
                <a:lnTo>
                  <a:pt x="170" y="159"/>
                </a:lnTo>
                <a:lnTo>
                  <a:pt x="178" y="144"/>
                </a:lnTo>
                <a:lnTo>
                  <a:pt x="180" y="142"/>
                </a:lnTo>
                <a:lnTo>
                  <a:pt x="191" y="126"/>
                </a:lnTo>
                <a:lnTo>
                  <a:pt x="194" y="120"/>
                </a:lnTo>
                <a:lnTo>
                  <a:pt x="200" y="110"/>
                </a:lnTo>
                <a:lnTo>
                  <a:pt x="205" y="104"/>
                </a:lnTo>
                <a:lnTo>
                  <a:pt x="213" y="93"/>
                </a:lnTo>
                <a:lnTo>
                  <a:pt x="219" y="85"/>
                </a:lnTo>
                <a:lnTo>
                  <a:pt x="229" y="71"/>
                </a:lnTo>
                <a:lnTo>
                  <a:pt x="238" y="57"/>
                </a:lnTo>
                <a:lnTo>
                  <a:pt x="244" y="49"/>
                </a:lnTo>
                <a:lnTo>
                  <a:pt x="251" y="41"/>
                </a:lnTo>
                <a:lnTo>
                  <a:pt x="252" y="40"/>
                </a:lnTo>
                <a:lnTo>
                  <a:pt x="248" y="32"/>
                </a:lnTo>
                <a:close/>
                <a:moveTo>
                  <a:pt x="219" y="8"/>
                </a:moveTo>
                <a:lnTo>
                  <a:pt x="219" y="8"/>
                </a:lnTo>
                <a:lnTo>
                  <a:pt x="219" y="10"/>
                </a:lnTo>
                <a:lnTo>
                  <a:pt x="211" y="22"/>
                </a:lnTo>
                <a:lnTo>
                  <a:pt x="210" y="24"/>
                </a:lnTo>
                <a:lnTo>
                  <a:pt x="197" y="44"/>
                </a:lnTo>
                <a:lnTo>
                  <a:pt x="191" y="54"/>
                </a:lnTo>
                <a:lnTo>
                  <a:pt x="181" y="66"/>
                </a:lnTo>
                <a:lnTo>
                  <a:pt x="172" y="82"/>
                </a:lnTo>
                <a:lnTo>
                  <a:pt x="159" y="101"/>
                </a:lnTo>
                <a:lnTo>
                  <a:pt x="151" y="115"/>
                </a:lnTo>
                <a:lnTo>
                  <a:pt x="134" y="142"/>
                </a:lnTo>
                <a:lnTo>
                  <a:pt x="120" y="166"/>
                </a:lnTo>
                <a:lnTo>
                  <a:pt x="104" y="191"/>
                </a:lnTo>
                <a:lnTo>
                  <a:pt x="95" y="207"/>
                </a:lnTo>
                <a:lnTo>
                  <a:pt x="90" y="215"/>
                </a:lnTo>
                <a:lnTo>
                  <a:pt x="80" y="234"/>
                </a:lnTo>
                <a:lnTo>
                  <a:pt x="77" y="240"/>
                </a:lnTo>
                <a:lnTo>
                  <a:pt x="68" y="256"/>
                </a:lnTo>
                <a:lnTo>
                  <a:pt x="58" y="268"/>
                </a:lnTo>
                <a:lnTo>
                  <a:pt x="49" y="284"/>
                </a:lnTo>
                <a:lnTo>
                  <a:pt x="44" y="290"/>
                </a:lnTo>
                <a:lnTo>
                  <a:pt x="44" y="292"/>
                </a:lnTo>
                <a:lnTo>
                  <a:pt x="46" y="297"/>
                </a:lnTo>
                <a:lnTo>
                  <a:pt x="46" y="301"/>
                </a:lnTo>
                <a:lnTo>
                  <a:pt x="52" y="293"/>
                </a:lnTo>
                <a:lnTo>
                  <a:pt x="57" y="284"/>
                </a:lnTo>
                <a:lnTo>
                  <a:pt x="71" y="263"/>
                </a:lnTo>
                <a:lnTo>
                  <a:pt x="88" y="235"/>
                </a:lnTo>
                <a:lnTo>
                  <a:pt x="93" y="229"/>
                </a:lnTo>
                <a:lnTo>
                  <a:pt x="104" y="208"/>
                </a:lnTo>
                <a:lnTo>
                  <a:pt x="109" y="199"/>
                </a:lnTo>
                <a:lnTo>
                  <a:pt x="123" y="175"/>
                </a:lnTo>
                <a:lnTo>
                  <a:pt x="129" y="163"/>
                </a:lnTo>
                <a:lnTo>
                  <a:pt x="147" y="139"/>
                </a:lnTo>
                <a:lnTo>
                  <a:pt x="155" y="125"/>
                </a:lnTo>
                <a:lnTo>
                  <a:pt x="169" y="103"/>
                </a:lnTo>
                <a:lnTo>
                  <a:pt x="181" y="84"/>
                </a:lnTo>
                <a:lnTo>
                  <a:pt x="202" y="52"/>
                </a:lnTo>
                <a:lnTo>
                  <a:pt x="211" y="36"/>
                </a:lnTo>
                <a:lnTo>
                  <a:pt x="214" y="30"/>
                </a:lnTo>
                <a:lnTo>
                  <a:pt x="219" y="22"/>
                </a:lnTo>
                <a:lnTo>
                  <a:pt x="226" y="14"/>
                </a:lnTo>
                <a:lnTo>
                  <a:pt x="229" y="11"/>
                </a:lnTo>
                <a:lnTo>
                  <a:pt x="219" y="8"/>
                </a:lnTo>
                <a:close/>
                <a:moveTo>
                  <a:pt x="55" y="330"/>
                </a:moveTo>
                <a:lnTo>
                  <a:pt x="55" y="330"/>
                </a:lnTo>
                <a:lnTo>
                  <a:pt x="60" y="322"/>
                </a:lnTo>
                <a:lnTo>
                  <a:pt x="69" y="306"/>
                </a:lnTo>
                <a:lnTo>
                  <a:pt x="71" y="305"/>
                </a:lnTo>
                <a:lnTo>
                  <a:pt x="80" y="289"/>
                </a:lnTo>
                <a:lnTo>
                  <a:pt x="90" y="271"/>
                </a:lnTo>
                <a:lnTo>
                  <a:pt x="99" y="256"/>
                </a:lnTo>
                <a:lnTo>
                  <a:pt x="112" y="232"/>
                </a:lnTo>
                <a:lnTo>
                  <a:pt x="129" y="205"/>
                </a:lnTo>
                <a:lnTo>
                  <a:pt x="137" y="191"/>
                </a:lnTo>
                <a:lnTo>
                  <a:pt x="144" y="183"/>
                </a:lnTo>
                <a:lnTo>
                  <a:pt x="153" y="169"/>
                </a:lnTo>
                <a:lnTo>
                  <a:pt x="155" y="166"/>
                </a:lnTo>
                <a:lnTo>
                  <a:pt x="162" y="153"/>
                </a:lnTo>
                <a:lnTo>
                  <a:pt x="177" y="131"/>
                </a:lnTo>
                <a:lnTo>
                  <a:pt x="185" y="120"/>
                </a:lnTo>
                <a:lnTo>
                  <a:pt x="202" y="93"/>
                </a:lnTo>
                <a:lnTo>
                  <a:pt x="208" y="85"/>
                </a:lnTo>
                <a:lnTo>
                  <a:pt x="213" y="77"/>
                </a:lnTo>
                <a:lnTo>
                  <a:pt x="222" y="65"/>
                </a:lnTo>
                <a:lnTo>
                  <a:pt x="224" y="62"/>
                </a:lnTo>
                <a:lnTo>
                  <a:pt x="232" y="51"/>
                </a:lnTo>
                <a:lnTo>
                  <a:pt x="237" y="43"/>
                </a:lnTo>
                <a:lnTo>
                  <a:pt x="244" y="30"/>
                </a:lnTo>
                <a:lnTo>
                  <a:pt x="246" y="28"/>
                </a:lnTo>
                <a:lnTo>
                  <a:pt x="243" y="24"/>
                </a:lnTo>
                <a:lnTo>
                  <a:pt x="240" y="21"/>
                </a:lnTo>
                <a:lnTo>
                  <a:pt x="229" y="36"/>
                </a:lnTo>
                <a:lnTo>
                  <a:pt x="222" y="47"/>
                </a:lnTo>
                <a:lnTo>
                  <a:pt x="207" y="69"/>
                </a:lnTo>
                <a:lnTo>
                  <a:pt x="203" y="74"/>
                </a:lnTo>
                <a:lnTo>
                  <a:pt x="194" y="92"/>
                </a:lnTo>
                <a:lnTo>
                  <a:pt x="189" y="99"/>
                </a:lnTo>
                <a:lnTo>
                  <a:pt x="180" y="115"/>
                </a:lnTo>
                <a:lnTo>
                  <a:pt x="164" y="142"/>
                </a:lnTo>
                <a:lnTo>
                  <a:pt x="158" y="151"/>
                </a:lnTo>
                <a:lnTo>
                  <a:pt x="147" y="169"/>
                </a:lnTo>
                <a:lnTo>
                  <a:pt x="131" y="193"/>
                </a:lnTo>
                <a:lnTo>
                  <a:pt x="123" y="207"/>
                </a:lnTo>
                <a:lnTo>
                  <a:pt x="107" y="230"/>
                </a:lnTo>
                <a:lnTo>
                  <a:pt x="98" y="243"/>
                </a:lnTo>
                <a:lnTo>
                  <a:pt x="85" y="263"/>
                </a:lnTo>
                <a:lnTo>
                  <a:pt x="79" y="278"/>
                </a:lnTo>
                <a:lnTo>
                  <a:pt x="76" y="282"/>
                </a:lnTo>
                <a:lnTo>
                  <a:pt x="66" y="298"/>
                </a:lnTo>
                <a:lnTo>
                  <a:pt x="63" y="305"/>
                </a:lnTo>
                <a:lnTo>
                  <a:pt x="57" y="314"/>
                </a:lnTo>
                <a:lnTo>
                  <a:pt x="54" y="319"/>
                </a:lnTo>
                <a:lnTo>
                  <a:pt x="52" y="320"/>
                </a:lnTo>
                <a:lnTo>
                  <a:pt x="52" y="322"/>
                </a:lnTo>
                <a:lnTo>
                  <a:pt x="55" y="330"/>
                </a:lnTo>
                <a:close/>
                <a:moveTo>
                  <a:pt x="35" y="260"/>
                </a:moveTo>
                <a:lnTo>
                  <a:pt x="35" y="260"/>
                </a:lnTo>
                <a:lnTo>
                  <a:pt x="38" y="259"/>
                </a:lnTo>
                <a:lnTo>
                  <a:pt x="41" y="252"/>
                </a:lnTo>
                <a:lnTo>
                  <a:pt x="41" y="249"/>
                </a:lnTo>
                <a:lnTo>
                  <a:pt x="43" y="248"/>
                </a:lnTo>
                <a:lnTo>
                  <a:pt x="46" y="245"/>
                </a:lnTo>
                <a:lnTo>
                  <a:pt x="52" y="235"/>
                </a:lnTo>
                <a:lnTo>
                  <a:pt x="58" y="222"/>
                </a:lnTo>
                <a:lnTo>
                  <a:pt x="65" y="211"/>
                </a:lnTo>
                <a:lnTo>
                  <a:pt x="68" y="205"/>
                </a:lnTo>
                <a:lnTo>
                  <a:pt x="74" y="196"/>
                </a:lnTo>
                <a:lnTo>
                  <a:pt x="87" y="172"/>
                </a:lnTo>
                <a:lnTo>
                  <a:pt x="101" y="150"/>
                </a:lnTo>
                <a:lnTo>
                  <a:pt x="106" y="142"/>
                </a:lnTo>
                <a:lnTo>
                  <a:pt x="118" y="125"/>
                </a:lnTo>
                <a:lnTo>
                  <a:pt x="131" y="104"/>
                </a:lnTo>
                <a:lnTo>
                  <a:pt x="147" y="77"/>
                </a:lnTo>
                <a:lnTo>
                  <a:pt x="159" y="57"/>
                </a:lnTo>
                <a:lnTo>
                  <a:pt x="162" y="51"/>
                </a:lnTo>
                <a:lnTo>
                  <a:pt x="170" y="40"/>
                </a:lnTo>
                <a:lnTo>
                  <a:pt x="180" y="25"/>
                </a:lnTo>
                <a:lnTo>
                  <a:pt x="186" y="14"/>
                </a:lnTo>
                <a:lnTo>
                  <a:pt x="189" y="11"/>
                </a:lnTo>
                <a:lnTo>
                  <a:pt x="191" y="10"/>
                </a:lnTo>
                <a:lnTo>
                  <a:pt x="178" y="13"/>
                </a:lnTo>
                <a:lnTo>
                  <a:pt x="178" y="14"/>
                </a:lnTo>
                <a:lnTo>
                  <a:pt x="177" y="16"/>
                </a:lnTo>
                <a:lnTo>
                  <a:pt x="175" y="16"/>
                </a:lnTo>
                <a:lnTo>
                  <a:pt x="170" y="24"/>
                </a:lnTo>
                <a:lnTo>
                  <a:pt x="164" y="35"/>
                </a:lnTo>
                <a:lnTo>
                  <a:pt x="156" y="46"/>
                </a:lnTo>
                <a:lnTo>
                  <a:pt x="145" y="63"/>
                </a:lnTo>
                <a:lnTo>
                  <a:pt x="136" y="81"/>
                </a:lnTo>
                <a:lnTo>
                  <a:pt x="120" y="106"/>
                </a:lnTo>
                <a:lnTo>
                  <a:pt x="107" y="126"/>
                </a:lnTo>
                <a:lnTo>
                  <a:pt x="88" y="158"/>
                </a:lnTo>
                <a:lnTo>
                  <a:pt x="85" y="164"/>
                </a:lnTo>
                <a:lnTo>
                  <a:pt x="74" y="181"/>
                </a:lnTo>
                <a:lnTo>
                  <a:pt x="71" y="188"/>
                </a:lnTo>
                <a:lnTo>
                  <a:pt x="58" y="207"/>
                </a:lnTo>
                <a:lnTo>
                  <a:pt x="57" y="211"/>
                </a:lnTo>
                <a:lnTo>
                  <a:pt x="39" y="241"/>
                </a:lnTo>
                <a:lnTo>
                  <a:pt x="35" y="249"/>
                </a:lnTo>
                <a:lnTo>
                  <a:pt x="35" y="252"/>
                </a:lnTo>
                <a:lnTo>
                  <a:pt x="33" y="256"/>
                </a:lnTo>
                <a:lnTo>
                  <a:pt x="35" y="256"/>
                </a:lnTo>
                <a:lnTo>
                  <a:pt x="35" y="260"/>
                </a:lnTo>
                <a:close/>
                <a:moveTo>
                  <a:pt x="151" y="265"/>
                </a:moveTo>
                <a:lnTo>
                  <a:pt x="151" y="265"/>
                </a:lnTo>
                <a:lnTo>
                  <a:pt x="156" y="270"/>
                </a:lnTo>
                <a:lnTo>
                  <a:pt x="158" y="268"/>
                </a:lnTo>
                <a:lnTo>
                  <a:pt x="162" y="262"/>
                </a:lnTo>
                <a:lnTo>
                  <a:pt x="170" y="251"/>
                </a:lnTo>
                <a:lnTo>
                  <a:pt x="186" y="226"/>
                </a:lnTo>
                <a:lnTo>
                  <a:pt x="203" y="199"/>
                </a:lnTo>
                <a:lnTo>
                  <a:pt x="205" y="196"/>
                </a:lnTo>
                <a:lnTo>
                  <a:pt x="214" y="180"/>
                </a:lnTo>
                <a:lnTo>
                  <a:pt x="232" y="155"/>
                </a:lnTo>
                <a:lnTo>
                  <a:pt x="240" y="139"/>
                </a:lnTo>
                <a:lnTo>
                  <a:pt x="243" y="133"/>
                </a:lnTo>
                <a:lnTo>
                  <a:pt x="249" y="123"/>
                </a:lnTo>
                <a:lnTo>
                  <a:pt x="259" y="109"/>
                </a:lnTo>
                <a:lnTo>
                  <a:pt x="262" y="103"/>
                </a:lnTo>
                <a:lnTo>
                  <a:pt x="265" y="98"/>
                </a:lnTo>
                <a:lnTo>
                  <a:pt x="265" y="96"/>
                </a:lnTo>
                <a:lnTo>
                  <a:pt x="267" y="90"/>
                </a:lnTo>
                <a:lnTo>
                  <a:pt x="265" y="82"/>
                </a:lnTo>
                <a:lnTo>
                  <a:pt x="263" y="84"/>
                </a:lnTo>
                <a:lnTo>
                  <a:pt x="257" y="95"/>
                </a:lnTo>
                <a:lnTo>
                  <a:pt x="251" y="104"/>
                </a:lnTo>
                <a:lnTo>
                  <a:pt x="243" y="115"/>
                </a:lnTo>
                <a:lnTo>
                  <a:pt x="237" y="128"/>
                </a:lnTo>
                <a:lnTo>
                  <a:pt x="233" y="133"/>
                </a:lnTo>
                <a:lnTo>
                  <a:pt x="222" y="150"/>
                </a:lnTo>
                <a:lnTo>
                  <a:pt x="211" y="167"/>
                </a:lnTo>
                <a:lnTo>
                  <a:pt x="207" y="174"/>
                </a:lnTo>
                <a:lnTo>
                  <a:pt x="196" y="193"/>
                </a:lnTo>
                <a:lnTo>
                  <a:pt x="181" y="216"/>
                </a:lnTo>
                <a:lnTo>
                  <a:pt x="170" y="234"/>
                </a:lnTo>
                <a:lnTo>
                  <a:pt x="161" y="249"/>
                </a:lnTo>
                <a:lnTo>
                  <a:pt x="155" y="259"/>
                </a:lnTo>
                <a:lnTo>
                  <a:pt x="151" y="265"/>
                </a:lnTo>
                <a:close/>
                <a:moveTo>
                  <a:pt x="129" y="32"/>
                </a:moveTo>
                <a:lnTo>
                  <a:pt x="129" y="32"/>
                </a:lnTo>
                <a:lnTo>
                  <a:pt x="128" y="32"/>
                </a:lnTo>
                <a:lnTo>
                  <a:pt x="120" y="32"/>
                </a:lnTo>
                <a:lnTo>
                  <a:pt x="118" y="32"/>
                </a:lnTo>
                <a:lnTo>
                  <a:pt x="115" y="38"/>
                </a:lnTo>
                <a:lnTo>
                  <a:pt x="106" y="54"/>
                </a:lnTo>
                <a:lnTo>
                  <a:pt x="98" y="68"/>
                </a:lnTo>
                <a:lnTo>
                  <a:pt x="77" y="103"/>
                </a:lnTo>
                <a:lnTo>
                  <a:pt x="54" y="142"/>
                </a:lnTo>
                <a:lnTo>
                  <a:pt x="35" y="172"/>
                </a:lnTo>
                <a:lnTo>
                  <a:pt x="31" y="180"/>
                </a:lnTo>
                <a:lnTo>
                  <a:pt x="24" y="191"/>
                </a:lnTo>
                <a:lnTo>
                  <a:pt x="20" y="200"/>
                </a:lnTo>
                <a:lnTo>
                  <a:pt x="22" y="210"/>
                </a:lnTo>
                <a:lnTo>
                  <a:pt x="30" y="199"/>
                </a:lnTo>
                <a:lnTo>
                  <a:pt x="41" y="178"/>
                </a:lnTo>
                <a:lnTo>
                  <a:pt x="54" y="158"/>
                </a:lnTo>
                <a:lnTo>
                  <a:pt x="63" y="142"/>
                </a:lnTo>
                <a:lnTo>
                  <a:pt x="69" y="134"/>
                </a:lnTo>
                <a:lnTo>
                  <a:pt x="85" y="106"/>
                </a:lnTo>
                <a:lnTo>
                  <a:pt x="101" y="82"/>
                </a:lnTo>
                <a:lnTo>
                  <a:pt x="117" y="54"/>
                </a:lnTo>
                <a:lnTo>
                  <a:pt x="129" y="32"/>
                </a:lnTo>
                <a:close/>
                <a:moveTo>
                  <a:pt x="172" y="16"/>
                </a:moveTo>
                <a:lnTo>
                  <a:pt x="172" y="16"/>
                </a:lnTo>
                <a:lnTo>
                  <a:pt x="170" y="16"/>
                </a:lnTo>
                <a:lnTo>
                  <a:pt x="164" y="21"/>
                </a:lnTo>
                <a:lnTo>
                  <a:pt x="162" y="21"/>
                </a:lnTo>
                <a:lnTo>
                  <a:pt x="158" y="28"/>
                </a:lnTo>
                <a:lnTo>
                  <a:pt x="153" y="36"/>
                </a:lnTo>
                <a:lnTo>
                  <a:pt x="132" y="69"/>
                </a:lnTo>
                <a:lnTo>
                  <a:pt x="125" y="84"/>
                </a:lnTo>
                <a:lnTo>
                  <a:pt x="106" y="110"/>
                </a:lnTo>
                <a:lnTo>
                  <a:pt x="93" y="133"/>
                </a:lnTo>
                <a:lnTo>
                  <a:pt x="74" y="164"/>
                </a:lnTo>
                <a:lnTo>
                  <a:pt x="65" y="181"/>
                </a:lnTo>
                <a:lnTo>
                  <a:pt x="57" y="193"/>
                </a:lnTo>
                <a:lnTo>
                  <a:pt x="50" y="205"/>
                </a:lnTo>
                <a:lnTo>
                  <a:pt x="43" y="218"/>
                </a:lnTo>
                <a:lnTo>
                  <a:pt x="33" y="235"/>
                </a:lnTo>
                <a:lnTo>
                  <a:pt x="31" y="240"/>
                </a:lnTo>
                <a:lnTo>
                  <a:pt x="31" y="241"/>
                </a:lnTo>
                <a:lnTo>
                  <a:pt x="33" y="248"/>
                </a:lnTo>
                <a:lnTo>
                  <a:pt x="33" y="249"/>
                </a:lnTo>
                <a:lnTo>
                  <a:pt x="33" y="248"/>
                </a:lnTo>
                <a:lnTo>
                  <a:pt x="39" y="240"/>
                </a:lnTo>
                <a:lnTo>
                  <a:pt x="44" y="229"/>
                </a:lnTo>
                <a:lnTo>
                  <a:pt x="54" y="213"/>
                </a:lnTo>
                <a:lnTo>
                  <a:pt x="58" y="204"/>
                </a:lnTo>
                <a:lnTo>
                  <a:pt x="60" y="200"/>
                </a:lnTo>
                <a:lnTo>
                  <a:pt x="71" y="181"/>
                </a:lnTo>
                <a:lnTo>
                  <a:pt x="77" y="174"/>
                </a:lnTo>
                <a:lnTo>
                  <a:pt x="84" y="161"/>
                </a:lnTo>
                <a:lnTo>
                  <a:pt x="96" y="140"/>
                </a:lnTo>
                <a:lnTo>
                  <a:pt x="112" y="114"/>
                </a:lnTo>
                <a:lnTo>
                  <a:pt x="123" y="96"/>
                </a:lnTo>
                <a:lnTo>
                  <a:pt x="126" y="92"/>
                </a:lnTo>
                <a:lnTo>
                  <a:pt x="132" y="81"/>
                </a:lnTo>
                <a:lnTo>
                  <a:pt x="144" y="60"/>
                </a:lnTo>
                <a:lnTo>
                  <a:pt x="156" y="41"/>
                </a:lnTo>
                <a:lnTo>
                  <a:pt x="166" y="27"/>
                </a:lnTo>
                <a:lnTo>
                  <a:pt x="169" y="21"/>
                </a:lnTo>
                <a:lnTo>
                  <a:pt x="172" y="16"/>
                </a:lnTo>
                <a:close/>
                <a:moveTo>
                  <a:pt x="30" y="235"/>
                </a:moveTo>
                <a:lnTo>
                  <a:pt x="30" y="235"/>
                </a:lnTo>
                <a:lnTo>
                  <a:pt x="31" y="234"/>
                </a:lnTo>
                <a:lnTo>
                  <a:pt x="47" y="205"/>
                </a:lnTo>
                <a:lnTo>
                  <a:pt x="50" y="200"/>
                </a:lnTo>
                <a:lnTo>
                  <a:pt x="60" y="183"/>
                </a:lnTo>
                <a:lnTo>
                  <a:pt x="65" y="177"/>
                </a:lnTo>
                <a:lnTo>
                  <a:pt x="74" y="159"/>
                </a:lnTo>
                <a:lnTo>
                  <a:pt x="95" y="126"/>
                </a:lnTo>
                <a:lnTo>
                  <a:pt x="102" y="114"/>
                </a:lnTo>
                <a:lnTo>
                  <a:pt x="112" y="98"/>
                </a:lnTo>
                <a:lnTo>
                  <a:pt x="117" y="88"/>
                </a:lnTo>
                <a:lnTo>
                  <a:pt x="125" y="79"/>
                </a:lnTo>
                <a:lnTo>
                  <a:pt x="140" y="51"/>
                </a:lnTo>
                <a:lnTo>
                  <a:pt x="156" y="27"/>
                </a:lnTo>
                <a:lnTo>
                  <a:pt x="156" y="24"/>
                </a:lnTo>
                <a:lnTo>
                  <a:pt x="148" y="27"/>
                </a:lnTo>
                <a:lnTo>
                  <a:pt x="148" y="28"/>
                </a:lnTo>
                <a:lnTo>
                  <a:pt x="144" y="33"/>
                </a:lnTo>
                <a:lnTo>
                  <a:pt x="136" y="47"/>
                </a:lnTo>
                <a:lnTo>
                  <a:pt x="123" y="69"/>
                </a:lnTo>
                <a:lnTo>
                  <a:pt x="110" y="88"/>
                </a:lnTo>
                <a:lnTo>
                  <a:pt x="88" y="125"/>
                </a:lnTo>
                <a:lnTo>
                  <a:pt x="68" y="155"/>
                </a:lnTo>
                <a:lnTo>
                  <a:pt x="57" y="174"/>
                </a:lnTo>
                <a:lnTo>
                  <a:pt x="46" y="193"/>
                </a:lnTo>
                <a:lnTo>
                  <a:pt x="35" y="208"/>
                </a:lnTo>
                <a:lnTo>
                  <a:pt x="30" y="219"/>
                </a:lnTo>
                <a:lnTo>
                  <a:pt x="28" y="222"/>
                </a:lnTo>
                <a:lnTo>
                  <a:pt x="27" y="226"/>
                </a:lnTo>
                <a:lnTo>
                  <a:pt x="27" y="227"/>
                </a:lnTo>
                <a:lnTo>
                  <a:pt x="30" y="235"/>
                </a:lnTo>
                <a:close/>
                <a:moveTo>
                  <a:pt x="16" y="183"/>
                </a:moveTo>
                <a:lnTo>
                  <a:pt x="16" y="183"/>
                </a:lnTo>
                <a:lnTo>
                  <a:pt x="17" y="181"/>
                </a:lnTo>
                <a:lnTo>
                  <a:pt x="25" y="167"/>
                </a:lnTo>
                <a:lnTo>
                  <a:pt x="41" y="140"/>
                </a:lnTo>
                <a:lnTo>
                  <a:pt x="54" y="118"/>
                </a:lnTo>
                <a:lnTo>
                  <a:pt x="65" y="101"/>
                </a:lnTo>
                <a:lnTo>
                  <a:pt x="77" y="79"/>
                </a:lnTo>
                <a:lnTo>
                  <a:pt x="87" y="62"/>
                </a:lnTo>
                <a:lnTo>
                  <a:pt x="106" y="30"/>
                </a:lnTo>
                <a:lnTo>
                  <a:pt x="106" y="28"/>
                </a:lnTo>
                <a:lnTo>
                  <a:pt x="99" y="27"/>
                </a:lnTo>
                <a:lnTo>
                  <a:pt x="96" y="32"/>
                </a:lnTo>
                <a:lnTo>
                  <a:pt x="87" y="44"/>
                </a:lnTo>
                <a:lnTo>
                  <a:pt x="71" y="69"/>
                </a:lnTo>
                <a:lnTo>
                  <a:pt x="58" y="92"/>
                </a:lnTo>
                <a:lnTo>
                  <a:pt x="49" y="109"/>
                </a:lnTo>
                <a:lnTo>
                  <a:pt x="31" y="139"/>
                </a:lnTo>
                <a:lnTo>
                  <a:pt x="24" y="153"/>
                </a:lnTo>
                <a:lnTo>
                  <a:pt x="16" y="166"/>
                </a:lnTo>
                <a:lnTo>
                  <a:pt x="14" y="169"/>
                </a:lnTo>
                <a:lnTo>
                  <a:pt x="14" y="170"/>
                </a:lnTo>
                <a:lnTo>
                  <a:pt x="13" y="172"/>
                </a:lnTo>
                <a:lnTo>
                  <a:pt x="16" y="183"/>
                </a:lnTo>
                <a:close/>
                <a:moveTo>
                  <a:pt x="144" y="30"/>
                </a:moveTo>
                <a:lnTo>
                  <a:pt x="144" y="30"/>
                </a:lnTo>
                <a:lnTo>
                  <a:pt x="142" y="30"/>
                </a:lnTo>
                <a:lnTo>
                  <a:pt x="134" y="30"/>
                </a:lnTo>
                <a:lnTo>
                  <a:pt x="132" y="32"/>
                </a:lnTo>
                <a:lnTo>
                  <a:pt x="131" y="33"/>
                </a:lnTo>
                <a:lnTo>
                  <a:pt x="123" y="47"/>
                </a:lnTo>
                <a:lnTo>
                  <a:pt x="107" y="74"/>
                </a:lnTo>
                <a:lnTo>
                  <a:pt x="93" y="98"/>
                </a:lnTo>
                <a:lnTo>
                  <a:pt x="79" y="122"/>
                </a:lnTo>
                <a:lnTo>
                  <a:pt x="65" y="145"/>
                </a:lnTo>
                <a:lnTo>
                  <a:pt x="52" y="166"/>
                </a:lnTo>
                <a:lnTo>
                  <a:pt x="35" y="193"/>
                </a:lnTo>
                <a:lnTo>
                  <a:pt x="24" y="211"/>
                </a:lnTo>
                <a:lnTo>
                  <a:pt x="24" y="213"/>
                </a:lnTo>
                <a:lnTo>
                  <a:pt x="24" y="215"/>
                </a:lnTo>
                <a:lnTo>
                  <a:pt x="25" y="221"/>
                </a:lnTo>
                <a:lnTo>
                  <a:pt x="39" y="197"/>
                </a:lnTo>
                <a:lnTo>
                  <a:pt x="50" y="181"/>
                </a:lnTo>
                <a:lnTo>
                  <a:pt x="57" y="170"/>
                </a:lnTo>
                <a:lnTo>
                  <a:pt x="63" y="159"/>
                </a:lnTo>
                <a:lnTo>
                  <a:pt x="71" y="145"/>
                </a:lnTo>
                <a:lnTo>
                  <a:pt x="93" y="112"/>
                </a:lnTo>
                <a:lnTo>
                  <a:pt x="120" y="68"/>
                </a:lnTo>
                <a:lnTo>
                  <a:pt x="142" y="32"/>
                </a:lnTo>
                <a:lnTo>
                  <a:pt x="144" y="30"/>
                </a:lnTo>
                <a:close/>
                <a:moveTo>
                  <a:pt x="148" y="263"/>
                </a:moveTo>
                <a:lnTo>
                  <a:pt x="148" y="263"/>
                </a:lnTo>
                <a:lnTo>
                  <a:pt x="151" y="260"/>
                </a:lnTo>
                <a:lnTo>
                  <a:pt x="161" y="245"/>
                </a:lnTo>
                <a:lnTo>
                  <a:pt x="172" y="226"/>
                </a:lnTo>
                <a:lnTo>
                  <a:pt x="185" y="205"/>
                </a:lnTo>
                <a:lnTo>
                  <a:pt x="197" y="185"/>
                </a:lnTo>
                <a:lnTo>
                  <a:pt x="205" y="172"/>
                </a:lnTo>
                <a:lnTo>
                  <a:pt x="207" y="169"/>
                </a:lnTo>
                <a:lnTo>
                  <a:pt x="226" y="140"/>
                </a:lnTo>
                <a:lnTo>
                  <a:pt x="235" y="125"/>
                </a:lnTo>
                <a:lnTo>
                  <a:pt x="238" y="120"/>
                </a:lnTo>
                <a:lnTo>
                  <a:pt x="248" y="106"/>
                </a:lnTo>
                <a:lnTo>
                  <a:pt x="254" y="93"/>
                </a:lnTo>
                <a:lnTo>
                  <a:pt x="263" y="81"/>
                </a:lnTo>
                <a:lnTo>
                  <a:pt x="265" y="77"/>
                </a:lnTo>
                <a:lnTo>
                  <a:pt x="263" y="74"/>
                </a:lnTo>
                <a:lnTo>
                  <a:pt x="262" y="68"/>
                </a:lnTo>
                <a:lnTo>
                  <a:pt x="260" y="69"/>
                </a:lnTo>
                <a:lnTo>
                  <a:pt x="259" y="74"/>
                </a:lnTo>
                <a:lnTo>
                  <a:pt x="251" y="87"/>
                </a:lnTo>
                <a:lnTo>
                  <a:pt x="241" y="103"/>
                </a:lnTo>
                <a:lnTo>
                  <a:pt x="240" y="106"/>
                </a:lnTo>
                <a:lnTo>
                  <a:pt x="232" y="120"/>
                </a:lnTo>
                <a:lnTo>
                  <a:pt x="227" y="125"/>
                </a:lnTo>
                <a:lnTo>
                  <a:pt x="213" y="148"/>
                </a:lnTo>
                <a:lnTo>
                  <a:pt x="197" y="172"/>
                </a:lnTo>
                <a:lnTo>
                  <a:pt x="186" y="194"/>
                </a:lnTo>
                <a:lnTo>
                  <a:pt x="172" y="216"/>
                </a:lnTo>
                <a:lnTo>
                  <a:pt x="158" y="238"/>
                </a:lnTo>
                <a:lnTo>
                  <a:pt x="144" y="257"/>
                </a:lnTo>
                <a:lnTo>
                  <a:pt x="142" y="260"/>
                </a:lnTo>
                <a:lnTo>
                  <a:pt x="145" y="262"/>
                </a:lnTo>
                <a:lnTo>
                  <a:pt x="148" y="263"/>
                </a:lnTo>
                <a:close/>
                <a:moveTo>
                  <a:pt x="19" y="196"/>
                </a:moveTo>
                <a:lnTo>
                  <a:pt x="19" y="196"/>
                </a:lnTo>
                <a:lnTo>
                  <a:pt x="24" y="186"/>
                </a:lnTo>
                <a:lnTo>
                  <a:pt x="30" y="175"/>
                </a:lnTo>
                <a:lnTo>
                  <a:pt x="36" y="164"/>
                </a:lnTo>
                <a:lnTo>
                  <a:pt x="55" y="134"/>
                </a:lnTo>
                <a:lnTo>
                  <a:pt x="73" y="104"/>
                </a:lnTo>
                <a:lnTo>
                  <a:pt x="87" y="81"/>
                </a:lnTo>
                <a:lnTo>
                  <a:pt x="96" y="66"/>
                </a:lnTo>
                <a:lnTo>
                  <a:pt x="110" y="40"/>
                </a:lnTo>
                <a:lnTo>
                  <a:pt x="115" y="33"/>
                </a:lnTo>
                <a:lnTo>
                  <a:pt x="115" y="30"/>
                </a:lnTo>
                <a:lnTo>
                  <a:pt x="109" y="28"/>
                </a:lnTo>
                <a:lnTo>
                  <a:pt x="107" y="32"/>
                </a:lnTo>
                <a:lnTo>
                  <a:pt x="102" y="41"/>
                </a:lnTo>
                <a:lnTo>
                  <a:pt x="95" y="52"/>
                </a:lnTo>
                <a:lnTo>
                  <a:pt x="84" y="73"/>
                </a:lnTo>
                <a:lnTo>
                  <a:pt x="74" y="87"/>
                </a:lnTo>
                <a:lnTo>
                  <a:pt x="68" y="101"/>
                </a:lnTo>
                <a:lnTo>
                  <a:pt x="50" y="128"/>
                </a:lnTo>
                <a:lnTo>
                  <a:pt x="38" y="151"/>
                </a:lnTo>
                <a:lnTo>
                  <a:pt x="22" y="177"/>
                </a:lnTo>
                <a:lnTo>
                  <a:pt x="19" y="185"/>
                </a:lnTo>
                <a:lnTo>
                  <a:pt x="17" y="186"/>
                </a:lnTo>
                <a:lnTo>
                  <a:pt x="17" y="189"/>
                </a:lnTo>
                <a:lnTo>
                  <a:pt x="19" y="196"/>
                </a:lnTo>
                <a:close/>
                <a:moveTo>
                  <a:pt x="260" y="158"/>
                </a:moveTo>
                <a:lnTo>
                  <a:pt x="260" y="158"/>
                </a:lnTo>
                <a:lnTo>
                  <a:pt x="254" y="167"/>
                </a:lnTo>
                <a:lnTo>
                  <a:pt x="243" y="183"/>
                </a:lnTo>
                <a:lnTo>
                  <a:pt x="238" y="191"/>
                </a:lnTo>
                <a:lnTo>
                  <a:pt x="232" y="200"/>
                </a:lnTo>
                <a:lnTo>
                  <a:pt x="224" y="211"/>
                </a:lnTo>
                <a:lnTo>
                  <a:pt x="218" y="221"/>
                </a:lnTo>
                <a:lnTo>
                  <a:pt x="213" y="230"/>
                </a:lnTo>
                <a:lnTo>
                  <a:pt x="205" y="240"/>
                </a:lnTo>
                <a:lnTo>
                  <a:pt x="196" y="254"/>
                </a:lnTo>
                <a:lnTo>
                  <a:pt x="192" y="259"/>
                </a:lnTo>
                <a:lnTo>
                  <a:pt x="188" y="265"/>
                </a:lnTo>
                <a:lnTo>
                  <a:pt x="185" y="271"/>
                </a:lnTo>
                <a:lnTo>
                  <a:pt x="180" y="279"/>
                </a:lnTo>
                <a:lnTo>
                  <a:pt x="173" y="287"/>
                </a:lnTo>
                <a:lnTo>
                  <a:pt x="172" y="290"/>
                </a:lnTo>
                <a:lnTo>
                  <a:pt x="175" y="297"/>
                </a:lnTo>
                <a:lnTo>
                  <a:pt x="175" y="298"/>
                </a:lnTo>
                <a:lnTo>
                  <a:pt x="175" y="297"/>
                </a:lnTo>
                <a:lnTo>
                  <a:pt x="177" y="295"/>
                </a:lnTo>
                <a:lnTo>
                  <a:pt x="188" y="279"/>
                </a:lnTo>
                <a:lnTo>
                  <a:pt x="200" y="262"/>
                </a:lnTo>
                <a:lnTo>
                  <a:pt x="210" y="248"/>
                </a:lnTo>
                <a:lnTo>
                  <a:pt x="216" y="238"/>
                </a:lnTo>
                <a:lnTo>
                  <a:pt x="237" y="210"/>
                </a:lnTo>
                <a:lnTo>
                  <a:pt x="244" y="199"/>
                </a:lnTo>
                <a:lnTo>
                  <a:pt x="248" y="193"/>
                </a:lnTo>
                <a:lnTo>
                  <a:pt x="254" y="185"/>
                </a:lnTo>
                <a:lnTo>
                  <a:pt x="257" y="178"/>
                </a:lnTo>
                <a:lnTo>
                  <a:pt x="257" y="177"/>
                </a:lnTo>
                <a:lnTo>
                  <a:pt x="259" y="163"/>
                </a:lnTo>
                <a:lnTo>
                  <a:pt x="260" y="158"/>
                </a:lnTo>
                <a:close/>
                <a:moveTo>
                  <a:pt x="13" y="167"/>
                </a:moveTo>
                <a:lnTo>
                  <a:pt x="13" y="167"/>
                </a:lnTo>
                <a:lnTo>
                  <a:pt x="13" y="166"/>
                </a:lnTo>
                <a:lnTo>
                  <a:pt x="16" y="161"/>
                </a:lnTo>
                <a:lnTo>
                  <a:pt x="25" y="145"/>
                </a:lnTo>
                <a:lnTo>
                  <a:pt x="31" y="133"/>
                </a:lnTo>
                <a:lnTo>
                  <a:pt x="46" y="110"/>
                </a:lnTo>
                <a:lnTo>
                  <a:pt x="52" y="96"/>
                </a:lnTo>
                <a:lnTo>
                  <a:pt x="66" y="74"/>
                </a:lnTo>
                <a:lnTo>
                  <a:pt x="79" y="52"/>
                </a:lnTo>
                <a:lnTo>
                  <a:pt x="91" y="35"/>
                </a:lnTo>
                <a:lnTo>
                  <a:pt x="96" y="25"/>
                </a:lnTo>
                <a:lnTo>
                  <a:pt x="91" y="24"/>
                </a:lnTo>
                <a:lnTo>
                  <a:pt x="90" y="24"/>
                </a:lnTo>
                <a:lnTo>
                  <a:pt x="88" y="25"/>
                </a:lnTo>
                <a:lnTo>
                  <a:pt x="68" y="57"/>
                </a:lnTo>
                <a:lnTo>
                  <a:pt x="60" y="73"/>
                </a:lnTo>
                <a:lnTo>
                  <a:pt x="47" y="93"/>
                </a:lnTo>
                <a:lnTo>
                  <a:pt x="36" y="110"/>
                </a:lnTo>
                <a:lnTo>
                  <a:pt x="31" y="118"/>
                </a:lnTo>
                <a:lnTo>
                  <a:pt x="27" y="128"/>
                </a:lnTo>
                <a:lnTo>
                  <a:pt x="25" y="131"/>
                </a:lnTo>
                <a:lnTo>
                  <a:pt x="14" y="148"/>
                </a:lnTo>
                <a:lnTo>
                  <a:pt x="13" y="150"/>
                </a:lnTo>
                <a:lnTo>
                  <a:pt x="11" y="151"/>
                </a:lnTo>
                <a:lnTo>
                  <a:pt x="9" y="155"/>
                </a:lnTo>
                <a:lnTo>
                  <a:pt x="9" y="156"/>
                </a:lnTo>
                <a:lnTo>
                  <a:pt x="9" y="158"/>
                </a:lnTo>
                <a:lnTo>
                  <a:pt x="9" y="163"/>
                </a:lnTo>
                <a:lnTo>
                  <a:pt x="11" y="166"/>
                </a:lnTo>
                <a:lnTo>
                  <a:pt x="13" y="167"/>
                </a:lnTo>
                <a:close/>
                <a:moveTo>
                  <a:pt x="180" y="309"/>
                </a:moveTo>
                <a:lnTo>
                  <a:pt x="180" y="309"/>
                </a:lnTo>
                <a:lnTo>
                  <a:pt x="183" y="305"/>
                </a:lnTo>
                <a:lnTo>
                  <a:pt x="194" y="289"/>
                </a:lnTo>
                <a:lnTo>
                  <a:pt x="196" y="287"/>
                </a:lnTo>
                <a:lnTo>
                  <a:pt x="203" y="276"/>
                </a:lnTo>
                <a:lnTo>
                  <a:pt x="207" y="270"/>
                </a:lnTo>
                <a:lnTo>
                  <a:pt x="211" y="263"/>
                </a:lnTo>
                <a:lnTo>
                  <a:pt x="219" y="252"/>
                </a:lnTo>
                <a:lnTo>
                  <a:pt x="227" y="243"/>
                </a:lnTo>
                <a:lnTo>
                  <a:pt x="235" y="230"/>
                </a:lnTo>
                <a:lnTo>
                  <a:pt x="243" y="219"/>
                </a:lnTo>
                <a:lnTo>
                  <a:pt x="249" y="211"/>
                </a:lnTo>
                <a:lnTo>
                  <a:pt x="252" y="207"/>
                </a:lnTo>
                <a:lnTo>
                  <a:pt x="254" y="202"/>
                </a:lnTo>
                <a:lnTo>
                  <a:pt x="254" y="200"/>
                </a:lnTo>
                <a:lnTo>
                  <a:pt x="256" y="199"/>
                </a:lnTo>
                <a:lnTo>
                  <a:pt x="257" y="185"/>
                </a:lnTo>
                <a:lnTo>
                  <a:pt x="257" y="183"/>
                </a:lnTo>
                <a:lnTo>
                  <a:pt x="256" y="185"/>
                </a:lnTo>
                <a:lnTo>
                  <a:pt x="252" y="191"/>
                </a:lnTo>
                <a:lnTo>
                  <a:pt x="248" y="197"/>
                </a:lnTo>
                <a:lnTo>
                  <a:pt x="240" y="210"/>
                </a:lnTo>
                <a:lnTo>
                  <a:pt x="233" y="218"/>
                </a:lnTo>
                <a:lnTo>
                  <a:pt x="229" y="226"/>
                </a:lnTo>
                <a:lnTo>
                  <a:pt x="211" y="248"/>
                </a:lnTo>
                <a:lnTo>
                  <a:pt x="203" y="259"/>
                </a:lnTo>
                <a:lnTo>
                  <a:pt x="200" y="263"/>
                </a:lnTo>
                <a:lnTo>
                  <a:pt x="194" y="273"/>
                </a:lnTo>
                <a:lnTo>
                  <a:pt x="189" y="281"/>
                </a:lnTo>
                <a:lnTo>
                  <a:pt x="181" y="293"/>
                </a:lnTo>
                <a:lnTo>
                  <a:pt x="177" y="300"/>
                </a:lnTo>
                <a:lnTo>
                  <a:pt x="180" y="309"/>
                </a:lnTo>
                <a:close/>
                <a:moveTo>
                  <a:pt x="87" y="24"/>
                </a:moveTo>
                <a:lnTo>
                  <a:pt x="87" y="24"/>
                </a:lnTo>
                <a:lnTo>
                  <a:pt x="84" y="22"/>
                </a:lnTo>
                <a:lnTo>
                  <a:pt x="82" y="24"/>
                </a:lnTo>
                <a:lnTo>
                  <a:pt x="77" y="28"/>
                </a:lnTo>
                <a:lnTo>
                  <a:pt x="65" y="47"/>
                </a:lnTo>
                <a:lnTo>
                  <a:pt x="55" y="60"/>
                </a:lnTo>
                <a:lnTo>
                  <a:pt x="39" y="84"/>
                </a:lnTo>
                <a:lnTo>
                  <a:pt x="27" y="104"/>
                </a:lnTo>
                <a:lnTo>
                  <a:pt x="24" y="109"/>
                </a:lnTo>
                <a:lnTo>
                  <a:pt x="22" y="115"/>
                </a:lnTo>
                <a:lnTo>
                  <a:pt x="20" y="117"/>
                </a:lnTo>
                <a:lnTo>
                  <a:pt x="20" y="118"/>
                </a:lnTo>
                <a:lnTo>
                  <a:pt x="19" y="118"/>
                </a:lnTo>
                <a:lnTo>
                  <a:pt x="17" y="120"/>
                </a:lnTo>
                <a:lnTo>
                  <a:pt x="13" y="128"/>
                </a:lnTo>
                <a:lnTo>
                  <a:pt x="8" y="134"/>
                </a:lnTo>
                <a:lnTo>
                  <a:pt x="6" y="137"/>
                </a:lnTo>
                <a:lnTo>
                  <a:pt x="6" y="140"/>
                </a:lnTo>
                <a:lnTo>
                  <a:pt x="8" y="148"/>
                </a:lnTo>
                <a:lnTo>
                  <a:pt x="8" y="151"/>
                </a:lnTo>
                <a:lnTo>
                  <a:pt x="11" y="147"/>
                </a:lnTo>
                <a:lnTo>
                  <a:pt x="14" y="142"/>
                </a:lnTo>
                <a:lnTo>
                  <a:pt x="25" y="125"/>
                </a:lnTo>
                <a:lnTo>
                  <a:pt x="27" y="122"/>
                </a:lnTo>
                <a:lnTo>
                  <a:pt x="31" y="114"/>
                </a:lnTo>
                <a:lnTo>
                  <a:pt x="43" y="95"/>
                </a:lnTo>
                <a:lnTo>
                  <a:pt x="55" y="74"/>
                </a:lnTo>
                <a:lnTo>
                  <a:pt x="73" y="46"/>
                </a:lnTo>
                <a:lnTo>
                  <a:pt x="87" y="24"/>
                </a:lnTo>
                <a:close/>
                <a:moveTo>
                  <a:pt x="254" y="208"/>
                </a:moveTo>
                <a:lnTo>
                  <a:pt x="254" y="208"/>
                </a:lnTo>
                <a:lnTo>
                  <a:pt x="249" y="215"/>
                </a:lnTo>
                <a:lnTo>
                  <a:pt x="246" y="219"/>
                </a:lnTo>
                <a:lnTo>
                  <a:pt x="238" y="232"/>
                </a:lnTo>
                <a:lnTo>
                  <a:pt x="230" y="241"/>
                </a:lnTo>
                <a:lnTo>
                  <a:pt x="226" y="248"/>
                </a:lnTo>
                <a:lnTo>
                  <a:pt x="216" y="262"/>
                </a:lnTo>
                <a:lnTo>
                  <a:pt x="213" y="267"/>
                </a:lnTo>
                <a:lnTo>
                  <a:pt x="207" y="275"/>
                </a:lnTo>
                <a:lnTo>
                  <a:pt x="199" y="286"/>
                </a:lnTo>
                <a:lnTo>
                  <a:pt x="194" y="293"/>
                </a:lnTo>
                <a:lnTo>
                  <a:pt x="189" y="300"/>
                </a:lnTo>
                <a:lnTo>
                  <a:pt x="181" y="312"/>
                </a:lnTo>
                <a:lnTo>
                  <a:pt x="181" y="314"/>
                </a:lnTo>
                <a:lnTo>
                  <a:pt x="183" y="320"/>
                </a:lnTo>
                <a:lnTo>
                  <a:pt x="189" y="311"/>
                </a:lnTo>
                <a:lnTo>
                  <a:pt x="199" y="300"/>
                </a:lnTo>
                <a:lnTo>
                  <a:pt x="211" y="279"/>
                </a:lnTo>
                <a:lnTo>
                  <a:pt x="214" y="276"/>
                </a:lnTo>
                <a:lnTo>
                  <a:pt x="222" y="263"/>
                </a:lnTo>
                <a:lnTo>
                  <a:pt x="227" y="257"/>
                </a:lnTo>
                <a:lnTo>
                  <a:pt x="237" y="245"/>
                </a:lnTo>
                <a:lnTo>
                  <a:pt x="246" y="230"/>
                </a:lnTo>
                <a:lnTo>
                  <a:pt x="249" y="227"/>
                </a:lnTo>
                <a:lnTo>
                  <a:pt x="252" y="224"/>
                </a:lnTo>
                <a:lnTo>
                  <a:pt x="254" y="221"/>
                </a:lnTo>
                <a:lnTo>
                  <a:pt x="254" y="210"/>
                </a:lnTo>
                <a:lnTo>
                  <a:pt x="254" y="208"/>
                </a:lnTo>
                <a:close/>
                <a:moveTo>
                  <a:pt x="186" y="334"/>
                </a:moveTo>
                <a:lnTo>
                  <a:pt x="186" y="334"/>
                </a:lnTo>
                <a:lnTo>
                  <a:pt x="188" y="333"/>
                </a:lnTo>
                <a:lnTo>
                  <a:pt x="199" y="314"/>
                </a:lnTo>
                <a:lnTo>
                  <a:pt x="210" y="298"/>
                </a:lnTo>
                <a:lnTo>
                  <a:pt x="216" y="290"/>
                </a:lnTo>
                <a:lnTo>
                  <a:pt x="222" y="279"/>
                </a:lnTo>
                <a:lnTo>
                  <a:pt x="227" y="271"/>
                </a:lnTo>
                <a:lnTo>
                  <a:pt x="233" y="263"/>
                </a:lnTo>
                <a:lnTo>
                  <a:pt x="241" y="256"/>
                </a:lnTo>
                <a:lnTo>
                  <a:pt x="246" y="246"/>
                </a:lnTo>
                <a:lnTo>
                  <a:pt x="246" y="245"/>
                </a:lnTo>
                <a:lnTo>
                  <a:pt x="248" y="243"/>
                </a:lnTo>
                <a:lnTo>
                  <a:pt x="249" y="243"/>
                </a:lnTo>
                <a:lnTo>
                  <a:pt x="252" y="229"/>
                </a:lnTo>
                <a:lnTo>
                  <a:pt x="249" y="232"/>
                </a:lnTo>
                <a:lnTo>
                  <a:pt x="238" y="246"/>
                </a:lnTo>
                <a:lnTo>
                  <a:pt x="232" y="256"/>
                </a:lnTo>
                <a:lnTo>
                  <a:pt x="224" y="267"/>
                </a:lnTo>
                <a:lnTo>
                  <a:pt x="221" y="270"/>
                </a:lnTo>
                <a:lnTo>
                  <a:pt x="213" y="281"/>
                </a:lnTo>
                <a:lnTo>
                  <a:pt x="210" y="287"/>
                </a:lnTo>
                <a:lnTo>
                  <a:pt x="200" y="300"/>
                </a:lnTo>
                <a:lnTo>
                  <a:pt x="196" y="308"/>
                </a:lnTo>
                <a:lnTo>
                  <a:pt x="189" y="316"/>
                </a:lnTo>
                <a:lnTo>
                  <a:pt x="185" y="323"/>
                </a:lnTo>
                <a:lnTo>
                  <a:pt x="183" y="325"/>
                </a:lnTo>
                <a:lnTo>
                  <a:pt x="186" y="333"/>
                </a:lnTo>
                <a:lnTo>
                  <a:pt x="186" y="334"/>
                </a:lnTo>
                <a:close/>
                <a:moveTo>
                  <a:pt x="248" y="251"/>
                </a:moveTo>
                <a:lnTo>
                  <a:pt x="248" y="251"/>
                </a:lnTo>
                <a:lnTo>
                  <a:pt x="244" y="254"/>
                </a:lnTo>
                <a:lnTo>
                  <a:pt x="238" y="262"/>
                </a:lnTo>
                <a:lnTo>
                  <a:pt x="233" y="270"/>
                </a:lnTo>
                <a:lnTo>
                  <a:pt x="227" y="278"/>
                </a:lnTo>
                <a:lnTo>
                  <a:pt x="221" y="286"/>
                </a:lnTo>
                <a:lnTo>
                  <a:pt x="214" y="297"/>
                </a:lnTo>
                <a:lnTo>
                  <a:pt x="197" y="322"/>
                </a:lnTo>
                <a:lnTo>
                  <a:pt x="188" y="338"/>
                </a:lnTo>
                <a:lnTo>
                  <a:pt x="186" y="339"/>
                </a:lnTo>
                <a:lnTo>
                  <a:pt x="189" y="349"/>
                </a:lnTo>
                <a:lnTo>
                  <a:pt x="199" y="334"/>
                </a:lnTo>
                <a:lnTo>
                  <a:pt x="202" y="331"/>
                </a:lnTo>
                <a:lnTo>
                  <a:pt x="210" y="317"/>
                </a:lnTo>
                <a:lnTo>
                  <a:pt x="213" y="311"/>
                </a:lnTo>
                <a:lnTo>
                  <a:pt x="224" y="295"/>
                </a:lnTo>
                <a:lnTo>
                  <a:pt x="230" y="282"/>
                </a:lnTo>
                <a:lnTo>
                  <a:pt x="237" y="276"/>
                </a:lnTo>
                <a:lnTo>
                  <a:pt x="240" y="271"/>
                </a:lnTo>
                <a:lnTo>
                  <a:pt x="243" y="267"/>
                </a:lnTo>
                <a:lnTo>
                  <a:pt x="244" y="263"/>
                </a:lnTo>
                <a:lnTo>
                  <a:pt x="244" y="262"/>
                </a:lnTo>
                <a:lnTo>
                  <a:pt x="248" y="252"/>
                </a:lnTo>
                <a:lnTo>
                  <a:pt x="248" y="251"/>
                </a:lnTo>
                <a:close/>
                <a:moveTo>
                  <a:pt x="6" y="133"/>
                </a:moveTo>
                <a:lnTo>
                  <a:pt x="6" y="133"/>
                </a:lnTo>
                <a:lnTo>
                  <a:pt x="8" y="129"/>
                </a:lnTo>
                <a:lnTo>
                  <a:pt x="13" y="122"/>
                </a:lnTo>
                <a:lnTo>
                  <a:pt x="14" y="117"/>
                </a:lnTo>
                <a:lnTo>
                  <a:pt x="16" y="117"/>
                </a:lnTo>
                <a:lnTo>
                  <a:pt x="17" y="115"/>
                </a:lnTo>
                <a:lnTo>
                  <a:pt x="17" y="114"/>
                </a:lnTo>
                <a:lnTo>
                  <a:pt x="25" y="103"/>
                </a:lnTo>
                <a:lnTo>
                  <a:pt x="36" y="84"/>
                </a:lnTo>
                <a:lnTo>
                  <a:pt x="54" y="58"/>
                </a:lnTo>
                <a:lnTo>
                  <a:pt x="63" y="44"/>
                </a:lnTo>
                <a:lnTo>
                  <a:pt x="73" y="32"/>
                </a:lnTo>
                <a:lnTo>
                  <a:pt x="79" y="24"/>
                </a:lnTo>
                <a:lnTo>
                  <a:pt x="79" y="22"/>
                </a:lnTo>
                <a:lnTo>
                  <a:pt x="73" y="22"/>
                </a:lnTo>
                <a:lnTo>
                  <a:pt x="69" y="22"/>
                </a:lnTo>
                <a:lnTo>
                  <a:pt x="69" y="24"/>
                </a:lnTo>
                <a:lnTo>
                  <a:pt x="49" y="54"/>
                </a:lnTo>
                <a:lnTo>
                  <a:pt x="43" y="65"/>
                </a:lnTo>
                <a:lnTo>
                  <a:pt x="22" y="98"/>
                </a:lnTo>
                <a:lnTo>
                  <a:pt x="17" y="106"/>
                </a:lnTo>
                <a:lnTo>
                  <a:pt x="6" y="120"/>
                </a:lnTo>
                <a:lnTo>
                  <a:pt x="5" y="123"/>
                </a:lnTo>
                <a:lnTo>
                  <a:pt x="5" y="126"/>
                </a:lnTo>
                <a:lnTo>
                  <a:pt x="6" y="129"/>
                </a:lnTo>
                <a:lnTo>
                  <a:pt x="6" y="133"/>
                </a:lnTo>
                <a:close/>
                <a:moveTo>
                  <a:pt x="238" y="297"/>
                </a:moveTo>
                <a:lnTo>
                  <a:pt x="238" y="297"/>
                </a:lnTo>
                <a:lnTo>
                  <a:pt x="237" y="297"/>
                </a:lnTo>
                <a:lnTo>
                  <a:pt x="232" y="303"/>
                </a:lnTo>
                <a:lnTo>
                  <a:pt x="224" y="314"/>
                </a:lnTo>
                <a:lnTo>
                  <a:pt x="221" y="320"/>
                </a:lnTo>
                <a:lnTo>
                  <a:pt x="213" y="334"/>
                </a:lnTo>
                <a:lnTo>
                  <a:pt x="210" y="339"/>
                </a:lnTo>
                <a:lnTo>
                  <a:pt x="192" y="366"/>
                </a:lnTo>
                <a:lnTo>
                  <a:pt x="192" y="368"/>
                </a:lnTo>
                <a:lnTo>
                  <a:pt x="194" y="377"/>
                </a:lnTo>
                <a:lnTo>
                  <a:pt x="196" y="377"/>
                </a:lnTo>
                <a:lnTo>
                  <a:pt x="200" y="369"/>
                </a:lnTo>
                <a:lnTo>
                  <a:pt x="205" y="361"/>
                </a:lnTo>
                <a:lnTo>
                  <a:pt x="210" y="353"/>
                </a:lnTo>
                <a:lnTo>
                  <a:pt x="216" y="344"/>
                </a:lnTo>
                <a:lnTo>
                  <a:pt x="221" y="336"/>
                </a:lnTo>
                <a:lnTo>
                  <a:pt x="227" y="325"/>
                </a:lnTo>
                <a:lnTo>
                  <a:pt x="230" y="320"/>
                </a:lnTo>
                <a:lnTo>
                  <a:pt x="233" y="316"/>
                </a:lnTo>
                <a:lnTo>
                  <a:pt x="233" y="314"/>
                </a:lnTo>
                <a:lnTo>
                  <a:pt x="233" y="312"/>
                </a:lnTo>
                <a:lnTo>
                  <a:pt x="237" y="303"/>
                </a:lnTo>
                <a:lnTo>
                  <a:pt x="238" y="297"/>
                </a:lnTo>
                <a:close/>
                <a:moveTo>
                  <a:pt x="243" y="271"/>
                </a:moveTo>
                <a:lnTo>
                  <a:pt x="243" y="271"/>
                </a:lnTo>
                <a:lnTo>
                  <a:pt x="238" y="278"/>
                </a:lnTo>
                <a:lnTo>
                  <a:pt x="233" y="284"/>
                </a:lnTo>
                <a:lnTo>
                  <a:pt x="224" y="298"/>
                </a:lnTo>
                <a:lnTo>
                  <a:pt x="218" y="309"/>
                </a:lnTo>
                <a:lnTo>
                  <a:pt x="211" y="320"/>
                </a:lnTo>
                <a:lnTo>
                  <a:pt x="207" y="327"/>
                </a:lnTo>
                <a:lnTo>
                  <a:pt x="199" y="339"/>
                </a:lnTo>
                <a:lnTo>
                  <a:pt x="196" y="344"/>
                </a:lnTo>
                <a:lnTo>
                  <a:pt x="191" y="352"/>
                </a:lnTo>
                <a:lnTo>
                  <a:pt x="189" y="353"/>
                </a:lnTo>
                <a:lnTo>
                  <a:pt x="191" y="361"/>
                </a:lnTo>
                <a:lnTo>
                  <a:pt x="192" y="363"/>
                </a:lnTo>
                <a:lnTo>
                  <a:pt x="192" y="361"/>
                </a:lnTo>
                <a:lnTo>
                  <a:pt x="200" y="350"/>
                </a:lnTo>
                <a:lnTo>
                  <a:pt x="216" y="323"/>
                </a:lnTo>
                <a:lnTo>
                  <a:pt x="224" y="311"/>
                </a:lnTo>
                <a:lnTo>
                  <a:pt x="226" y="308"/>
                </a:lnTo>
                <a:lnTo>
                  <a:pt x="235" y="295"/>
                </a:lnTo>
                <a:lnTo>
                  <a:pt x="238" y="289"/>
                </a:lnTo>
                <a:lnTo>
                  <a:pt x="240" y="287"/>
                </a:lnTo>
                <a:lnTo>
                  <a:pt x="243" y="275"/>
                </a:lnTo>
                <a:lnTo>
                  <a:pt x="243" y="271"/>
                </a:lnTo>
                <a:close/>
                <a:moveTo>
                  <a:pt x="5" y="118"/>
                </a:moveTo>
                <a:lnTo>
                  <a:pt x="5" y="118"/>
                </a:lnTo>
                <a:lnTo>
                  <a:pt x="9" y="114"/>
                </a:lnTo>
                <a:lnTo>
                  <a:pt x="17" y="101"/>
                </a:lnTo>
                <a:lnTo>
                  <a:pt x="27" y="87"/>
                </a:lnTo>
                <a:lnTo>
                  <a:pt x="30" y="82"/>
                </a:lnTo>
                <a:lnTo>
                  <a:pt x="47" y="54"/>
                </a:lnTo>
                <a:lnTo>
                  <a:pt x="66" y="22"/>
                </a:lnTo>
                <a:lnTo>
                  <a:pt x="68" y="22"/>
                </a:lnTo>
                <a:lnTo>
                  <a:pt x="63" y="22"/>
                </a:lnTo>
                <a:lnTo>
                  <a:pt x="61" y="22"/>
                </a:lnTo>
                <a:lnTo>
                  <a:pt x="55" y="32"/>
                </a:lnTo>
                <a:lnTo>
                  <a:pt x="41" y="52"/>
                </a:lnTo>
                <a:lnTo>
                  <a:pt x="28" y="71"/>
                </a:lnTo>
                <a:lnTo>
                  <a:pt x="24" y="79"/>
                </a:lnTo>
                <a:lnTo>
                  <a:pt x="19" y="88"/>
                </a:lnTo>
                <a:lnTo>
                  <a:pt x="14" y="95"/>
                </a:lnTo>
                <a:lnTo>
                  <a:pt x="8" y="104"/>
                </a:lnTo>
                <a:lnTo>
                  <a:pt x="8" y="106"/>
                </a:lnTo>
                <a:lnTo>
                  <a:pt x="8" y="107"/>
                </a:lnTo>
                <a:lnTo>
                  <a:pt x="6" y="109"/>
                </a:lnTo>
                <a:lnTo>
                  <a:pt x="5" y="109"/>
                </a:lnTo>
                <a:lnTo>
                  <a:pt x="5" y="118"/>
                </a:lnTo>
                <a:close/>
                <a:moveTo>
                  <a:pt x="197" y="391"/>
                </a:moveTo>
                <a:lnTo>
                  <a:pt x="197" y="391"/>
                </a:lnTo>
                <a:lnTo>
                  <a:pt x="202" y="387"/>
                </a:lnTo>
                <a:lnTo>
                  <a:pt x="207" y="379"/>
                </a:lnTo>
                <a:lnTo>
                  <a:pt x="214" y="369"/>
                </a:lnTo>
                <a:lnTo>
                  <a:pt x="219" y="358"/>
                </a:lnTo>
                <a:lnTo>
                  <a:pt x="224" y="352"/>
                </a:lnTo>
                <a:lnTo>
                  <a:pt x="224" y="349"/>
                </a:lnTo>
                <a:lnTo>
                  <a:pt x="226" y="346"/>
                </a:lnTo>
                <a:lnTo>
                  <a:pt x="227" y="346"/>
                </a:lnTo>
                <a:lnTo>
                  <a:pt x="230" y="327"/>
                </a:lnTo>
                <a:lnTo>
                  <a:pt x="230" y="328"/>
                </a:lnTo>
                <a:lnTo>
                  <a:pt x="226" y="333"/>
                </a:lnTo>
                <a:lnTo>
                  <a:pt x="221" y="341"/>
                </a:lnTo>
                <a:lnTo>
                  <a:pt x="214" y="352"/>
                </a:lnTo>
                <a:lnTo>
                  <a:pt x="207" y="364"/>
                </a:lnTo>
                <a:lnTo>
                  <a:pt x="197" y="379"/>
                </a:lnTo>
                <a:lnTo>
                  <a:pt x="196" y="380"/>
                </a:lnTo>
                <a:lnTo>
                  <a:pt x="196" y="382"/>
                </a:lnTo>
                <a:lnTo>
                  <a:pt x="196" y="390"/>
                </a:lnTo>
                <a:lnTo>
                  <a:pt x="197" y="391"/>
                </a:lnTo>
                <a:close/>
                <a:moveTo>
                  <a:pt x="50" y="22"/>
                </a:moveTo>
                <a:lnTo>
                  <a:pt x="50" y="22"/>
                </a:lnTo>
                <a:lnTo>
                  <a:pt x="44" y="24"/>
                </a:lnTo>
                <a:lnTo>
                  <a:pt x="39" y="27"/>
                </a:lnTo>
                <a:lnTo>
                  <a:pt x="36" y="32"/>
                </a:lnTo>
                <a:lnTo>
                  <a:pt x="30" y="40"/>
                </a:lnTo>
                <a:lnTo>
                  <a:pt x="25" y="46"/>
                </a:lnTo>
                <a:lnTo>
                  <a:pt x="17" y="57"/>
                </a:lnTo>
                <a:lnTo>
                  <a:pt x="16" y="60"/>
                </a:lnTo>
                <a:lnTo>
                  <a:pt x="14" y="62"/>
                </a:lnTo>
                <a:lnTo>
                  <a:pt x="14" y="63"/>
                </a:lnTo>
                <a:lnTo>
                  <a:pt x="13" y="65"/>
                </a:lnTo>
                <a:lnTo>
                  <a:pt x="11" y="68"/>
                </a:lnTo>
                <a:lnTo>
                  <a:pt x="11" y="69"/>
                </a:lnTo>
                <a:lnTo>
                  <a:pt x="9" y="69"/>
                </a:lnTo>
                <a:lnTo>
                  <a:pt x="6" y="90"/>
                </a:lnTo>
                <a:lnTo>
                  <a:pt x="6" y="88"/>
                </a:lnTo>
                <a:lnTo>
                  <a:pt x="16" y="74"/>
                </a:lnTo>
                <a:lnTo>
                  <a:pt x="19" y="69"/>
                </a:lnTo>
                <a:lnTo>
                  <a:pt x="25" y="58"/>
                </a:lnTo>
                <a:lnTo>
                  <a:pt x="33" y="47"/>
                </a:lnTo>
                <a:lnTo>
                  <a:pt x="44" y="32"/>
                </a:lnTo>
                <a:lnTo>
                  <a:pt x="49" y="24"/>
                </a:lnTo>
                <a:lnTo>
                  <a:pt x="50" y="22"/>
                </a:lnTo>
                <a:close/>
                <a:moveTo>
                  <a:pt x="5" y="104"/>
                </a:moveTo>
                <a:lnTo>
                  <a:pt x="5" y="104"/>
                </a:lnTo>
                <a:lnTo>
                  <a:pt x="6" y="103"/>
                </a:lnTo>
                <a:lnTo>
                  <a:pt x="9" y="98"/>
                </a:lnTo>
                <a:lnTo>
                  <a:pt x="16" y="88"/>
                </a:lnTo>
                <a:lnTo>
                  <a:pt x="20" y="79"/>
                </a:lnTo>
                <a:lnTo>
                  <a:pt x="28" y="68"/>
                </a:lnTo>
                <a:lnTo>
                  <a:pt x="50" y="35"/>
                </a:lnTo>
                <a:lnTo>
                  <a:pt x="57" y="24"/>
                </a:lnTo>
                <a:lnTo>
                  <a:pt x="58" y="22"/>
                </a:lnTo>
                <a:lnTo>
                  <a:pt x="55" y="22"/>
                </a:lnTo>
                <a:lnTo>
                  <a:pt x="54" y="22"/>
                </a:lnTo>
                <a:lnTo>
                  <a:pt x="50" y="27"/>
                </a:lnTo>
                <a:lnTo>
                  <a:pt x="49" y="28"/>
                </a:lnTo>
                <a:lnTo>
                  <a:pt x="41" y="38"/>
                </a:lnTo>
                <a:lnTo>
                  <a:pt x="35" y="49"/>
                </a:lnTo>
                <a:lnTo>
                  <a:pt x="22" y="69"/>
                </a:lnTo>
                <a:lnTo>
                  <a:pt x="17" y="76"/>
                </a:lnTo>
                <a:lnTo>
                  <a:pt x="8" y="90"/>
                </a:lnTo>
                <a:lnTo>
                  <a:pt x="6" y="95"/>
                </a:lnTo>
                <a:lnTo>
                  <a:pt x="5" y="96"/>
                </a:lnTo>
                <a:lnTo>
                  <a:pt x="5" y="104"/>
                </a:lnTo>
                <a:close/>
                <a:moveTo>
                  <a:pt x="107" y="314"/>
                </a:moveTo>
                <a:lnTo>
                  <a:pt x="107" y="314"/>
                </a:lnTo>
                <a:lnTo>
                  <a:pt x="102" y="322"/>
                </a:lnTo>
                <a:lnTo>
                  <a:pt x="91" y="339"/>
                </a:lnTo>
                <a:lnTo>
                  <a:pt x="88" y="344"/>
                </a:lnTo>
                <a:lnTo>
                  <a:pt x="80" y="360"/>
                </a:lnTo>
                <a:lnTo>
                  <a:pt x="77" y="364"/>
                </a:lnTo>
                <a:lnTo>
                  <a:pt x="74" y="372"/>
                </a:lnTo>
                <a:lnTo>
                  <a:pt x="71" y="377"/>
                </a:lnTo>
                <a:lnTo>
                  <a:pt x="71" y="379"/>
                </a:lnTo>
                <a:lnTo>
                  <a:pt x="71" y="380"/>
                </a:lnTo>
                <a:lnTo>
                  <a:pt x="69" y="382"/>
                </a:lnTo>
                <a:lnTo>
                  <a:pt x="73" y="390"/>
                </a:lnTo>
                <a:lnTo>
                  <a:pt x="76" y="385"/>
                </a:lnTo>
                <a:lnTo>
                  <a:pt x="82" y="368"/>
                </a:lnTo>
                <a:lnTo>
                  <a:pt x="84" y="364"/>
                </a:lnTo>
                <a:lnTo>
                  <a:pt x="90" y="353"/>
                </a:lnTo>
                <a:lnTo>
                  <a:pt x="98" y="341"/>
                </a:lnTo>
                <a:lnTo>
                  <a:pt x="101" y="336"/>
                </a:lnTo>
                <a:lnTo>
                  <a:pt x="104" y="330"/>
                </a:lnTo>
                <a:lnTo>
                  <a:pt x="107" y="320"/>
                </a:lnTo>
                <a:lnTo>
                  <a:pt x="107" y="314"/>
                </a:lnTo>
                <a:close/>
                <a:moveTo>
                  <a:pt x="76" y="401"/>
                </a:moveTo>
                <a:lnTo>
                  <a:pt x="76" y="401"/>
                </a:lnTo>
                <a:lnTo>
                  <a:pt x="77" y="401"/>
                </a:lnTo>
                <a:lnTo>
                  <a:pt x="80" y="396"/>
                </a:lnTo>
                <a:lnTo>
                  <a:pt x="87" y="383"/>
                </a:lnTo>
                <a:lnTo>
                  <a:pt x="91" y="374"/>
                </a:lnTo>
                <a:lnTo>
                  <a:pt x="91" y="372"/>
                </a:lnTo>
                <a:lnTo>
                  <a:pt x="93" y="368"/>
                </a:lnTo>
                <a:lnTo>
                  <a:pt x="96" y="355"/>
                </a:lnTo>
                <a:lnTo>
                  <a:pt x="99" y="344"/>
                </a:lnTo>
                <a:lnTo>
                  <a:pt x="98" y="344"/>
                </a:lnTo>
                <a:lnTo>
                  <a:pt x="93" y="355"/>
                </a:lnTo>
                <a:lnTo>
                  <a:pt x="85" y="366"/>
                </a:lnTo>
                <a:lnTo>
                  <a:pt x="85" y="369"/>
                </a:lnTo>
                <a:lnTo>
                  <a:pt x="80" y="377"/>
                </a:lnTo>
                <a:lnTo>
                  <a:pt x="79" y="383"/>
                </a:lnTo>
                <a:lnTo>
                  <a:pt x="76" y="388"/>
                </a:lnTo>
                <a:lnTo>
                  <a:pt x="76" y="393"/>
                </a:lnTo>
                <a:lnTo>
                  <a:pt x="76" y="394"/>
                </a:lnTo>
                <a:lnTo>
                  <a:pt x="74" y="396"/>
                </a:lnTo>
                <a:lnTo>
                  <a:pt x="74" y="398"/>
                </a:lnTo>
                <a:lnTo>
                  <a:pt x="76" y="401"/>
                </a:lnTo>
                <a:close/>
                <a:moveTo>
                  <a:pt x="226" y="352"/>
                </a:moveTo>
                <a:lnTo>
                  <a:pt x="226" y="352"/>
                </a:lnTo>
                <a:lnTo>
                  <a:pt x="224" y="355"/>
                </a:lnTo>
                <a:lnTo>
                  <a:pt x="218" y="366"/>
                </a:lnTo>
                <a:lnTo>
                  <a:pt x="211" y="375"/>
                </a:lnTo>
                <a:lnTo>
                  <a:pt x="208" y="382"/>
                </a:lnTo>
                <a:lnTo>
                  <a:pt x="200" y="391"/>
                </a:lnTo>
                <a:lnTo>
                  <a:pt x="197" y="394"/>
                </a:lnTo>
                <a:lnTo>
                  <a:pt x="197" y="396"/>
                </a:lnTo>
                <a:lnTo>
                  <a:pt x="197" y="401"/>
                </a:lnTo>
                <a:lnTo>
                  <a:pt x="199" y="402"/>
                </a:lnTo>
                <a:lnTo>
                  <a:pt x="203" y="399"/>
                </a:lnTo>
                <a:lnTo>
                  <a:pt x="211" y="390"/>
                </a:lnTo>
                <a:lnTo>
                  <a:pt x="214" y="385"/>
                </a:lnTo>
                <a:lnTo>
                  <a:pt x="218" y="380"/>
                </a:lnTo>
                <a:lnTo>
                  <a:pt x="219" y="377"/>
                </a:lnTo>
                <a:lnTo>
                  <a:pt x="219" y="375"/>
                </a:lnTo>
                <a:lnTo>
                  <a:pt x="226" y="355"/>
                </a:lnTo>
                <a:lnTo>
                  <a:pt x="226" y="352"/>
                </a:lnTo>
                <a:close/>
                <a:moveTo>
                  <a:pt x="11" y="54"/>
                </a:moveTo>
                <a:lnTo>
                  <a:pt x="11" y="54"/>
                </a:lnTo>
                <a:lnTo>
                  <a:pt x="14" y="49"/>
                </a:lnTo>
                <a:lnTo>
                  <a:pt x="19" y="40"/>
                </a:lnTo>
                <a:lnTo>
                  <a:pt x="24" y="33"/>
                </a:lnTo>
                <a:lnTo>
                  <a:pt x="30" y="27"/>
                </a:lnTo>
                <a:lnTo>
                  <a:pt x="35" y="24"/>
                </a:lnTo>
                <a:lnTo>
                  <a:pt x="38" y="21"/>
                </a:lnTo>
                <a:lnTo>
                  <a:pt x="39" y="21"/>
                </a:lnTo>
                <a:lnTo>
                  <a:pt x="41" y="21"/>
                </a:lnTo>
                <a:lnTo>
                  <a:pt x="43" y="21"/>
                </a:lnTo>
                <a:lnTo>
                  <a:pt x="44" y="21"/>
                </a:lnTo>
                <a:lnTo>
                  <a:pt x="49" y="17"/>
                </a:lnTo>
                <a:lnTo>
                  <a:pt x="55" y="16"/>
                </a:lnTo>
                <a:lnTo>
                  <a:pt x="61" y="14"/>
                </a:lnTo>
                <a:lnTo>
                  <a:pt x="63" y="14"/>
                </a:lnTo>
                <a:lnTo>
                  <a:pt x="65" y="13"/>
                </a:lnTo>
                <a:lnTo>
                  <a:pt x="60" y="13"/>
                </a:lnTo>
                <a:lnTo>
                  <a:pt x="50" y="13"/>
                </a:lnTo>
                <a:lnTo>
                  <a:pt x="43" y="16"/>
                </a:lnTo>
                <a:lnTo>
                  <a:pt x="30" y="24"/>
                </a:lnTo>
                <a:lnTo>
                  <a:pt x="24" y="30"/>
                </a:lnTo>
                <a:lnTo>
                  <a:pt x="16" y="43"/>
                </a:lnTo>
                <a:lnTo>
                  <a:pt x="11" y="54"/>
                </a:lnTo>
                <a:close/>
                <a:moveTo>
                  <a:pt x="74" y="404"/>
                </a:moveTo>
                <a:lnTo>
                  <a:pt x="74" y="404"/>
                </a:lnTo>
                <a:lnTo>
                  <a:pt x="74" y="401"/>
                </a:lnTo>
                <a:lnTo>
                  <a:pt x="71" y="396"/>
                </a:lnTo>
                <a:lnTo>
                  <a:pt x="71" y="394"/>
                </a:lnTo>
                <a:lnTo>
                  <a:pt x="71" y="393"/>
                </a:lnTo>
                <a:lnTo>
                  <a:pt x="69" y="391"/>
                </a:lnTo>
                <a:lnTo>
                  <a:pt x="69" y="390"/>
                </a:lnTo>
                <a:lnTo>
                  <a:pt x="66" y="375"/>
                </a:lnTo>
                <a:lnTo>
                  <a:pt x="65" y="372"/>
                </a:lnTo>
                <a:lnTo>
                  <a:pt x="61" y="364"/>
                </a:lnTo>
                <a:lnTo>
                  <a:pt x="60" y="363"/>
                </a:lnTo>
                <a:lnTo>
                  <a:pt x="60" y="361"/>
                </a:lnTo>
                <a:lnTo>
                  <a:pt x="60" y="358"/>
                </a:lnTo>
                <a:lnTo>
                  <a:pt x="60" y="357"/>
                </a:lnTo>
                <a:lnTo>
                  <a:pt x="57" y="347"/>
                </a:lnTo>
                <a:lnTo>
                  <a:pt x="55" y="341"/>
                </a:lnTo>
                <a:lnTo>
                  <a:pt x="54" y="338"/>
                </a:lnTo>
                <a:lnTo>
                  <a:pt x="52" y="336"/>
                </a:lnTo>
                <a:lnTo>
                  <a:pt x="52" y="334"/>
                </a:lnTo>
                <a:lnTo>
                  <a:pt x="52" y="333"/>
                </a:lnTo>
                <a:lnTo>
                  <a:pt x="54" y="333"/>
                </a:lnTo>
                <a:lnTo>
                  <a:pt x="50" y="322"/>
                </a:lnTo>
                <a:lnTo>
                  <a:pt x="49" y="322"/>
                </a:lnTo>
                <a:lnTo>
                  <a:pt x="47" y="320"/>
                </a:lnTo>
                <a:lnTo>
                  <a:pt x="47" y="322"/>
                </a:lnTo>
                <a:lnTo>
                  <a:pt x="54" y="342"/>
                </a:lnTo>
                <a:lnTo>
                  <a:pt x="61" y="368"/>
                </a:lnTo>
                <a:lnTo>
                  <a:pt x="66" y="382"/>
                </a:lnTo>
                <a:lnTo>
                  <a:pt x="69" y="393"/>
                </a:lnTo>
                <a:lnTo>
                  <a:pt x="71" y="401"/>
                </a:lnTo>
                <a:lnTo>
                  <a:pt x="74" y="404"/>
                </a:lnTo>
                <a:close/>
                <a:moveTo>
                  <a:pt x="153" y="276"/>
                </a:moveTo>
                <a:lnTo>
                  <a:pt x="153" y="276"/>
                </a:lnTo>
                <a:lnTo>
                  <a:pt x="151" y="273"/>
                </a:lnTo>
                <a:lnTo>
                  <a:pt x="148" y="271"/>
                </a:lnTo>
                <a:lnTo>
                  <a:pt x="142" y="271"/>
                </a:lnTo>
                <a:lnTo>
                  <a:pt x="136" y="273"/>
                </a:lnTo>
                <a:lnTo>
                  <a:pt x="131" y="278"/>
                </a:lnTo>
                <a:lnTo>
                  <a:pt x="128" y="284"/>
                </a:lnTo>
                <a:lnTo>
                  <a:pt x="123" y="289"/>
                </a:lnTo>
                <a:lnTo>
                  <a:pt x="123" y="290"/>
                </a:lnTo>
                <a:lnTo>
                  <a:pt x="132" y="282"/>
                </a:lnTo>
                <a:lnTo>
                  <a:pt x="139" y="279"/>
                </a:lnTo>
                <a:lnTo>
                  <a:pt x="147" y="276"/>
                </a:lnTo>
                <a:lnTo>
                  <a:pt x="153" y="276"/>
                </a:lnTo>
                <a:close/>
                <a:moveTo>
                  <a:pt x="90" y="382"/>
                </a:moveTo>
                <a:lnTo>
                  <a:pt x="90" y="382"/>
                </a:lnTo>
                <a:lnTo>
                  <a:pt x="79" y="402"/>
                </a:lnTo>
                <a:lnTo>
                  <a:pt x="79" y="404"/>
                </a:lnTo>
                <a:lnTo>
                  <a:pt x="79" y="405"/>
                </a:lnTo>
                <a:lnTo>
                  <a:pt x="80" y="409"/>
                </a:lnTo>
                <a:lnTo>
                  <a:pt x="80" y="412"/>
                </a:lnTo>
                <a:lnTo>
                  <a:pt x="82" y="410"/>
                </a:lnTo>
                <a:lnTo>
                  <a:pt x="87" y="404"/>
                </a:lnTo>
                <a:lnTo>
                  <a:pt x="88" y="402"/>
                </a:lnTo>
                <a:lnTo>
                  <a:pt x="88" y="393"/>
                </a:lnTo>
                <a:lnTo>
                  <a:pt x="90" y="387"/>
                </a:lnTo>
                <a:lnTo>
                  <a:pt x="90" y="382"/>
                </a:lnTo>
                <a:close/>
                <a:moveTo>
                  <a:pt x="114" y="300"/>
                </a:moveTo>
                <a:lnTo>
                  <a:pt x="114" y="300"/>
                </a:lnTo>
                <a:lnTo>
                  <a:pt x="114" y="301"/>
                </a:lnTo>
                <a:lnTo>
                  <a:pt x="125" y="282"/>
                </a:lnTo>
                <a:lnTo>
                  <a:pt x="137" y="263"/>
                </a:lnTo>
                <a:lnTo>
                  <a:pt x="136" y="263"/>
                </a:lnTo>
                <a:lnTo>
                  <a:pt x="132" y="265"/>
                </a:lnTo>
                <a:lnTo>
                  <a:pt x="129" y="268"/>
                </a:lnTo>
                <a:lnTo>
                  <a:pt x="123" y="276"/>
                </a:lnTo>
                <a:lnTo>
                  <a:pt x="120" y="282"/>
                </a:lnTo>
                <a:lnTo>
                  <a:pt x="114" y="297"/>
                </a:lnTo>
                <a:lnTo>
                  <a:pt x="114" y="300"/>
                </a:lnTo>
                <a:close/>
                <a:moveTo>
                  <a:pt x="90" y="398"/>
                </a:moveTo>
                <a:lnTo>
                  <a:pt x="90" y="398"/>
                </a:lnTo>
                <a:lnTo>
                  <a:pt x="91" y="398"/>
                </a:lnTo>
                <a:lnTo>
                  <a:pt x="93" y="393"/>
                </a:lnTo>
                <a:lnTo>
                  <a:pt x="95" y="391"/>
                </a:lnTo>
                <a:lnTo>
                  <a:pt x="95" y="390"/>
                </a:lnTo>
                <a:lnTo>
                  <a:pt x="96" y="380"/>
                </a:lnTo>
                <a:lnTo>
                  <a:pt x="99" y="366"/>
                </a:lnTo>
                <a:lnTo>
                  <a:pt x="99" y="364"/>
                </a:lnTo>
                <a:lnTo>
                  <a:pt x="95" y="372"/>
                </a:lnTo>
                <a:lnTo>
                  <a:pt x="95" y="375"/>
                </a:lnTo>
                <a:lnTo>
                  <a:pt x="91" y="387"/>
                </a:lnTo>
                <a:lnTo>
                  <a:pt x="91" y="393"/>
                </a:lnTo>
                <a:lnTo>
                  <a:pt x="90" y="398"/>
                </a:lnTo>
                <a:close/>
                <a:moveTo>
                  <a:pt x="173" y="320"/>
                </a:moveTo>
                <a:lnTo>
                  <a:pt x="173" y="320"/>
                </a:lnTo>
                <a:lnTo>
                  <a:pt x="178" y="314"/>
                </a:lnTo>
                <a:lnTo>
                  <a:pt x="178" y="312"/>
                </a:lnTo>
                <a:lnTo>
                  <a:pt x="175" y="303"/>
                </a:lnTo>
                <a:lnTo>
                  <a:pt x="175" y="301"/>
                </a:lnTo>
                <a:lnTo>
                  <a:pt x="173" y="303"/>
                </a:lnTo>
                <a:lnTo>
                  <a:pt x="172" y="306"/>
                </a:lnTo>
                <a:lnTo>
                  <a:pt x="170" y="309"/>
                </a:lnTo>
                <a:lnTo>
                  <a:pt x="172" y="319"/>
                </a:lnTo>
                <a:lnTo>
                  <a:pt x="173" y="320"/>
                </a:lnTo>
                <a:close/>
                <a:moveTo>
                  <a:pt x="238" y="14"/>
                </a:moveTo>
                <a:lnTo>
                  <a:pt x="238" y="14"/>
                </a:lnTo>
                <a:lnTo>
                  <a:pt x="240" y="14"/>
                </a:lnTo>
                <a:lnTo>
                  <a:pt x="241" y="14"/>
                </a:lnTo>
                <a:lnTo>
                  <a:pt x="243" y="16"/>
                </a:lnTo>
                <a:lnTo>
                  <a:pt x="243" y="17"/>
                </a:lnTo>
                <a:lnTo>
                  <a:pt x="249" y="22"/>
                </a:lnTo>
                <a:lnTo>
                  <a:pt x="251" y="21"/>
                </a:lnTo>
                <a:lnTo>
                  <a:pt x="252" y="19"/>
                </a:lnTo>
                <a:lnTo>
                  <a:pt x="244" y="13"/>
                </a:lnTo>
                <a:lnTo>
                  <a:pt x="235" y="8"/>
                </a:lnTo>
                <a:lnTo>
                  <a:pt x="233" y="8"/>
                </a:lnTo>
                <a:lnTo>
                  <a:pt x="233" y="10"/>
                </a:lnTo>
                <a:lnTo>
                  <a:pt x="232" y="10"/>
                </a:lnTo>
                <a:lnTo>
                  <a:pt x="238" y="14"/>
                </a:lnTo>
                <a:close/>
                <a:moveTo>
                  <a:pt x="96" y="364"/>
                </a:moveTo>
                <a:lnTo>
                  <a:pt x="96" y="364"/>
                </a:lnTo>
                <a:lnTo>
                  <a:pt x="101" y="357"/>
                </a:lnTo>
                <a:lnTo>
                  <a:pt x="102" y="352"/>
                </a:lnTo>
                <a:lnTo>
                  <a:pt x="106" y="334"/>
                </a:lnTo>
                <a:lnTo>
                  <a:pt x="104" y="334"/>
                </a:lnTo>
                <a:lnTo>
                  <a:pt x="99" y="350"/>
                </a:lnTo>
                <a:lnTo>
                  <a:pt x="96" y="364"/>
                </a:lnTo>
                <a:close/>
                <a:moveTo>
                  <a:pt x="177" y="334"/>
                </a:moveTo>
                <a:lnTo>
                  <a:pt x="177" y="334"/>
                </a:lnTo>
                <a:lnTo>
                  <a:pt x="178" y="338"/>
                </a:lnTo>
                <a:lnTo>
                  <a:pt x="180" y="344"/>
                </a:lnTo>
                <a:lnTo>
                  <a:pt x="185" y="338"/>
                </a:lnTo>
                <a:lnTo>
                  <a:pt x="183" y="331"/>
                </a:lnTo>
                <a:lnTo>
                  <a:pt x="181" y="327"/>
                </a:lnTo>
                <a:lnTo>
                  <a:pt x="177" y="334"/>
                </a:lnTo>
                <a:close/>
                <a:moveTo>
                  <a:pt x="183" y="358"/>
                </a:moveTo>
                <a:lnTo>
                  <a:pt x="183" y="358"/>
                </a:lnTo>
                <a:lnTo>
                  <a:pt x="185" y="357"/>
                </a:lnTo>
                <a:lnTo>
                  <a:pt x="186" y="353"/>
                </a:lnTo>
                <a:lnTo>
                  <a:pt x="188" y="352"/>
                </a:lnTo>
                <a:lnTo>
                  <a:pt x="185" y="342"/>
                </a:lnTo>
                <a:lnTo>
                  <a:pt x="185" y="341"/>
                </a:lnTo>
                <a:lnTo>
                  <a:pt x="181" y="347"/>
                </a:lnTo>
                <a:lnTo>
                  <a:pt x="181" y="350"/>
                </a:lnTo>
                <a:lnTo>
                  <a:pt x="183" y="355"/>
                </a:lnTo>
                <a:lnTo>
                  <a:pt x="183" y="358"/>
                </a:lnTo>
                <a:close/>
                <a:moveTo>
                  <a:pt x="30" y="251"/>
                </a:moveTo>
                <a:lnTo>
                  <a:pt x="30" y="251"/>
                </a:lnTo>
                <a:lnTo>
                  <a:pt x="28" y="243"/>
                </a:lnTo>
                <a:lnTo>
                  <a:pt x="28" y="241"/>
                </a:lnTo>
                <a:lnTo>
                  <a:pt x="27" y="240"/>
                </a:lnTo>
                <a:lnTo>
                  <a:pt x="27" y="238"/>
                </a:lnTo>
                <a:lnTo>
                  <a:pt x="27" y="237"/>
                </a:lnTo>
                <a:lnTo>
                  <a:pt x="27" y="235"/>
                </a:lnTo>
                <a:lnTo>
                  <a:pt x="25" y="229"/>
                </a:lnTo>
                <a:lnTo>
                  <a:pt x="22" y="227"/>
                </a:lnTo>
                <a:lnTo>
                  <a:pt x="30" y="252"/>
                </a:lnTo>
                <a:lnTo>
                  <a:pt x="30" y="251"/>
                </a:lnTo>
                <a:close/>
                <a:moveTo>
                  <a:pt x="180" y="317"/>
                </a:moveTo>
                <a:lnTo>
                  <a:pt x="180" y="317"/>
                </a:lnTo>
                <a:lnTo>
                  <a:pt x="178" y="317"/>
                </a:lnTo>
                <a:lnTo>
                  <a:pt x="175" y="320"/>
                </a:lnTo>
                <a:lnTo>
                  <a:pt x="175" y="322"/>
                </a:lnTo>
                <a:lnTo>
                  <a:pt x="173" y="325"/>
                </a:lnTo>
                <a:lnTo>
                  <a:pt x="175" y="330"/>
                </a:lnTo>
                <a:lnTo>
                  <a:pt x="177" y="330"/>
                </a:lnTo>
                <a:lnTo>
                  <a:pt x="180" y="325"/>
                </a:lnTo>
                <a:lnTo>
                  <a:pt x="180" y="323"/>
                </a:lnTo>
                <a:lnTo>
                  <a:pt x="180" y="319"/>
                </a:lnTo>
                <a:lnTo>
                  <a:pt x="180" y="317"/>
                </a:lnTo>
                <a:close/>
                <a:moveTo>
                  <a:pt x="147" y="265"/>
                </a:moveTo>
                <a:lnTo>
                  <a:pt x="147" y="265"/>
                </a:lnTo>
                <a:lnTo>
                  <a:pt x="142" y="263"/>
                </a:lnTo>
                <a:lnTo>
                  <a:pt x="140" y="263"/>
                </a:lnTo>
                <a:lnTo>
                  <a:pt x="134" y="271"/>
                </a:lnTo>
                <a:lnTo>
                  <a:pt x="134" y="273"/>
                </a:lnTo>
                <a:lnTo>
                  <a:pt x="139" y="270"/>
                </a:lnTo>
                <a:lnTo>
                  <a:pt x="144" y="268"/>
                </a:lnTo>
                <a:lnTo>
                  <a:pt x="144" y="267"/>
                </a:lnTo>
                <a:lnTo>
                  <a:pt x="145" y="267"/>
                </a:lnTo>
                <a:lnTo>
                  <a:pt x="147" y="265"/>
                </a:lnTo>
                <a:close/>
                <a:moveTo>
                  <a:pt x="22" y="238"/>
                </a:moveTo>
                <a:lnTo>
                  <a:pt x="22" y="238"/>
                </a:lnTo>
                <a:lnTo>
                  <a:pt x="24" y="238"/>
                </a:lnTo>
                <a:lnTo>
                  <a:pt x="22" y="237"/>
                </a:lnTo>
                <a:lnTo>
                  <a:pt x="19" y="221"/>
                </a:lnTo>
                <a:lnTo>
                  <a:pt x="14" y="205"/>
                </a:lnTo>
                <a:lnTo>
                  <a:pt x="9" y="185"/>
                </a:lnTo>
                <a:lnTo>
                  <a:pt x="9" y="183"/>
                </a:lnTo>
                <a:lnTo>
                  <a:pt x="9" y="185"/>
                </a:lnTo>
                <a:lnTo>
                  <a:pt x="13" y="204"/>
                </a:lnTo>
                <a:lnTo>
                  <a:pt x="19" y="222"/>
                </a:lnTo>
                <a:lnTo>
                  <a:pt x="22" y="238"/>
                </a:lnTo>
                <a:close/>
                <a:moveTo>
                  <a:pt x="203" y="404"/>
                </a:moveTo>
                <a:lnTo>
                  <a:pt x="203" y="404"/>
                </a:lnTo>
                <a:lnTo>
                  <a:pt x="205" y="404"/>
                </a:lnTo>
                <a:lnTo>
                  <a:pt x="211" y="399"/>
                </a:lnTo>
                <a:lnTo>
                  <a:pt x="214" y="391"/>
                </a:lnTo>
                <a:lnTo>
                  <a:pt x="214" y="390"/>
                </a:lnTo>
                <a:lnTo>
                  <a:pt x="205" y="401"/>
                </a:lnTo>
                <a:lnTo>
                  <a:pt x="203" y="404"/>
                </a:lnTo>
                <a:close/>
                <a:moveTo>
                  <a:pt x="186" y="372"/>
                </a:moveTo>
                <a:lnTo>
                  <a:pt x="186" y="372"/>
                </a:lnTo>
                <a:lnTo>
                  <a:pt x="189" y="382"/>
                </a:lnTo>
                <a:lnTo>
                  <a:pt x="191" y="382"/>
                </a:lnTo>
                <a:lnTo>
                  <a:pt x="191" y="383"/>
                </a:lnTo>
                <a:lnTo>
                  <a:pt x="192" y="382"/>
                </a:lnTo>
                <a:lnTo>
                  <a:pt x="192" y="380"/>
                </a:lnTo>
                <a:lnTo>
                  <a:pt x="191" y="371"/>
                </a:lnTo>
                <a:lnTo>
                  <a:pt x="191" y="369"/>
                </a:lnTo>
                <a:lnTo>
                  <a:pt x="189" y="371"/>
                </a:lnTo>
                <a:lnTo>
                  <a:pt x="186" y="372"/>
                </a:lnTo>
                <a:close/>
                <a:moveTo>
                  <a:pt x="186" y="368"/>
                </a:moveTo>
                <a:lnTo>
                  <a:pt x="186" y="368"/>
                </a:lnTo>
                <a:lnTo>
                  <a:pt x="188" y="369"/>
                </a:lnTo>
                <a:lnTo>
                  <a:pt x="188" y="368"/>
                </a:lnTo>
                <a:lnTo>
                  <a:pt x="189" y="368"/>
                </a:lnTo>
                <a:lnTo>
                  <a:pt x="189" y="364"/>
                </a:lnTo>
                <a:lnTo>
                  <a:pt x="188" y="357"/>
                </a:lnTo>
                <a:lnTo>
                  <a:pt x="188" y="355"/>
                </a:lnTo>
                <a:lnTo>
                  <a:pt x="186" y="358"/>
                </a:lnTo>
                <a:lnTo>
                  <a:pt x="185" y="363"/>
                </a:lnTo>
                <a:lnTo>
                  <a:pt x="186" y="368"/>
                </a:lnTo>
                <a:close/>
                <a:moveTo>
                  <a:pt x="263" y="62"/>
                </a:moveTo>
                <a:lnTo>
                  <a:pt x="263" y="62"/>
                </a:lnTo>
                <a:lnTo>
                  <a:pt x="265" y="58"/>
                </a:lnTo>
                <a:lnTo>
                  <a:pt x="265" y="57"/>
                </a:lnTo>
                <a:lnTo>
                  <a:pt x="262" y="49"/>
                </a:lnTo>
                <a:lnTo>
                  <a:pt x="262" y="47"/>
                </a:lnTo>
                <a:lnTo>
                  <a:pt x="260" y="49"/>
                </a:lnTo>
                <a:lnTo>
                  <a:pt x="260" y="52"/>
                </a:lnTo>
                <a:lnTo>
                  <a:pt x="263" y="62"/>
                </a:lnTo>
                <a:close/>
                <a:moveTo>
                  <a:pt x="203" y="418"/>
                </a:moveTo>
                <a:lnTo>
                  <a:pt x="203" y="418"/>
                </a:lnTo>
                <a:lnTo>
                  <a:pt x="207" y="412"/>
                </a:lnTo>
                <a:lnTo>
                  <a:pt x="202" y="412"/>
                </a:lnTo>
                <a:lnTo>
                  <a:pt x="199" y="410"/>
                </a:lnTo>
                <a:lnTo>
                  <a:pt x="200" y="417"/>
                </a:lnTo>
                <a:lnTo>
                  <a:pt x="202" y="418"/>
                </a:lnTo>
                <a:lnTo>
                  <a:pt x="203" y="418"/>
                </a:lnTo>
                <a:close/>
                <a:moveTo>
                  <a:pt x="170" y="292"/>
                </a:moveTo>
                <a:lnTo>
                  <a:pt x="170" y="292"/>
                </a:lnTo>
                <a:lnTo>
                  <a:pt x="169" y="297"/>
                </a:lnTo>
                <a:lnTo>
                  <a:pt x="169" y="301"/>
                </a:lnTo>
                <a:lnTo>
                  <a:pt x="170" y="305"/>
                </a:lnTo>
                <a:lnTo>
                  <a:pt x="173" y="300"/>
                </a:lnTo>
                <a:lnTo>
                  <a:pt x="170" y="292"/>
                </a:lnTo>
                <a:close/>
                <a:moveTo>
                  <a:pt x="267" y="62"/>
                </a:moveTo>
                <a:lnTo>
                  <a:pt x="267" y="62"/>
                </a:lnTo>
                <a:lnTo>
                  <a:pt x="265" y="65"/>
                </a:lnTo>
                <a:lnTo>
                  <a:pt x="263" y="66"/>
                </a:lnTo>
                <a:lnTo>
                  <a:pt x="267" y="73"/>
                </a:lnTo>
                <a:lnTo>
                  <a:pt x="267" y="74"/>
                </a:lnTo>
                <a:lnTo>
                  <a:pt x="268" y="73"/>
                </a:lnTo>
                <a:lnTo>
                  <a:pt x="267" y="63"/>
                </a:lnTo>
                <a:lnTo>
                  <a:pt x="267" y="62"/>
                </a:lnTo>
                <a:close/>
                <a:moveTo>
                  <a:pt x="259" y="28"/>
                </a:moveTo>
                <a:lnTo>
                  <a:pt x="259" y="28"/>
                </a:lnTo>
                <a:lnTo>
                  <a:pt x="254" y="22"/>
                </a:lnTo>
                <a:lnTo>
                  <a:pt x="252" y="25"/>
                </a:lnTo>
                <a:lnTo>
                  <a:pt x="257" y="32"/>
                </a:lnTo>
                <a:lnTo>
                  <a:pt x="259" y="28"/>
                </a:lnTo>
                <a:close/>
                <a:moveTo>
                  <a:pt x="90" y="16"/>
                </a:moveTo>
                <a:lnTo>
                  <a:pt x="90" y="16"/>
                </a:lnTo>
                <a:lnTo>
                  <a:pt x="77" y="14"/>
                </a:lnTo>
                <a:lnTo>
                  <a:pt x="76" y="16"/>
                </a:lnTo>
                <a:lnTo>
                  <a:pt x="82" y="17"/>
                </a:lnTo>
                <a:lnTo>
                  <a:pt x="84" y="16"/>
                </a:lnTo>
                <a:lnTo>
                  <a:pt x="85" y="16"/>
                </a:lnTo>
                <a:lnTo>
                  <a:pt x="87" y="16"/>
                </a:lnTo>
                <a:lnTo>
                  <a:pt x="87" y="19"/>
                </a:lnTo>
                <a:lnTo>
                  <a:pt x="88" y="19"/>
                </a:lnTo>
                <a:lnTo>
                  <a:pt x="90" y="16"/>
                </a:lnTo>
                <a:close/>
                <a:moveTo>
                  <a:pt x="254" y="38"/>
                </a:moveTo>
                <a:lnTo>
                  <a:pt x="254" y="38"/>
                </a:lnTo>
                <a:lnTo>
                  <a:pt x="256" y="35"/>
                </a:lnTo>
                <a:lnTo>
                  <a:pt x="256" y="33"/>
                </a:lnTo>
                <a:lnTo>
                  <a:pt x="251" y="27"/>
                </a:lnTo>
                <a:lnTo>
                  <a:pt x="249" y="27"/>
                </a:lnTo>
                <a:lnTo>
                  <a:pt x="249" y="28"/>
                </a:lnTo>
                <a:lnTo>
                  <a:pt x="254" y="38"/>
                </a:lnTo>
                <a:close/>
                <a:moveTo>
                  <a:pt x="257" y="36"/>
                </a:moveTo>
                <a:lnTo>
                  <a:pt x="257" y="36"/>
                </a:lnTo>
                <a:lnTo>
                  <a:pt x="256" y="40"/>
                </a:lnTo>
                <a:lnTo>
                  <a:pt x="259" y="47"/>
                </a:lnTo>
                <a:lnTo>
                  <a:pt x="260" y="44"/>
                </a:lnTo>
                <a:lnTo>
                  <a:pt x="259" y="43"/>
                </a:lnTo>
                <a:lnTo>
                  <a:pt x="259" y="41"/>
                </a:lnTo>
                <a:lnTo>
                  <a:pt x="257" y="36"/>
                </a:lnTo>
                <a:close/>
                <a:moveTo>
                  <a:pt x="232" y="6"/>
                </a:moveTo>
                <a:lnTo>
                  <a:pt x="232" y="6"/>
                </a:lnTo>
                <a:lnTo>
                  <a:pt x="224" y="3"/>
                </a:lnTo>
                <a:lnTo>
                  <a:pt x="224" y="5"/>
                </a:lnTo>
                <a:lnTo>
                  <a:pt x="222" y="6"/>
                </a:lnTo>
                <a:lnTo>
                  <a:pt x="230" y="10"/>
                </a:lnTo>
                <a:lnTo>
                  <a:pt x="232" y="6"/>
                </a:lnTo>
                <a:close/>
                <a:moveTo>
                  <a:pt x="90" y="412"/>
                </a:moveTo>
                <a:lnTo>
                  <a:pt x="90" y="412"/>
                </a:lnTo>
                <a:lnTo>
                  <a:pt x="93" y="405"/>
                </a:lnTo>
                <a:lnTo>
                  <a:pt x="93" y="398"/>
                </a:lnTo>
                <a:lnTo>
                  <a:pt x="91" y="401"/>
                </a:lnTo>
                <a:lnTo>
                  <a:pt x="90" y="404"/>
                </a:lnTo>
                <a:lnTo>
                  <a:pt x="90" y="405"/>
                </a:lnTo>
                <a:lnTo>
                  <a:pt x="90" y="412"/>
                </a:lnTo>
                <a:close/>
                <a:moveTo>
                  <a:pt x="169" y="290"/>
                </a:moveTo>
                <a:lnTo>
                  <a:pt x="169" y="290"/>
                </a:lnTo>
                <a:lnTo>
                  <a:pt x="166" y="286"/>
                </a:lnTo>
                <a:lnTo>
                  <a:pt x="162" y="284"/>
                </a:lnTo>
                <a:lnTo>
                  <a:pt x="167" y="293"/>
                </a:lnTo>
                <a:lnTo>
                  <a:pt x="169" y="290"/>
                </a:lnTo>
                <a:close/>
                <a:moveTo>
                  <a:pt x="84" y="415"/>
                </a:moveTo>
                <a:lnTo>
                  <a:pt x="84" y="415"/>
                </a:lnTo>
                <a:lnTo>
                  <a:pt x="87" y="415"/>
                </a:lnTo>
                <a:lnTo>
                  <a:pt x="87" y="413"/>
                </a:lnTo>
                <a:lnTo>
                  <a:pt x="87" y="407"/>
                </a:lnTo>
                <a:lnTo>
                  <a:pt x="87" y="409"/>
                </a:lnTo>
                <a:lnTo>
                  <a:pt x="85" y="410"/>
                </a:lnTo>
                <a:lnTo>
                  <a:pt x="84" y="415"/>
                </a:lnTo>
                <a:close/>
                <a:moveTo>
                  <a:pt x="208" y="405"/>
                </a:moveTo>
                <a:lnTo>
                  <a:pt x="208" y="405"/>
                </a:lnTo>
                <a:lnTo>
                  <a:pt x="203" y="407"/>
                </a:lnTo>
                <a:lnTo>
                  <a:pt x="199" y="405"/>
                </a:lnTo>
                <a:lnTo>
                  <a:pt x="202" y="409"/>
                </a:lnTo>
                <a:lnTo>
                  <a:pt x="205" y="409"/>
                </a:lnTo>
                <a:lnTo>
                  <a:pt x="208" y="409"/>
                </a:lnTo>
                <a:lnTo>
                  <a:pt x="208" y="405"/>
                </a:lnTo>
                <a:close/>
                <a:moveTo>
                  <a:pt x="263" y="40"/>
                </a:moveTo>
                <a:lnTo>
                  <a:pt x="263" y="40"/>
                </a:lnTo>
                <a:lnTo>
                  <a:pt x="260" y="32"/>
                </a:lnTo>
                <a:lnTo>
                  <a:pt x="259" y="35"/>
                </a:lnTo>
                <a:lnTo>
                  <a:pt x="262" y="41"/>
                </a:lnTo>
                <a:lnTo>
                  <a:pt x="263" y="40"/>
                </a:lnTo>
                <a:close/>
                <a:moveTo>
                  <a:pt x="210" y="5"/>
                </a:moveTo>
                <a:lnTo>
                  <a:pt x="210" y="5"/>
                </a:lnTo>
                <a:lnTo>
                  <a:pt x="218" y="5"/>
                </a:lnTo>
                <a:lnTo>
                  <a:pt x="219" y="3"/>
                </a:lnTo>
                <a:lnTo>
                  <a:pt x="211" y="3"/>
                </a:lnTo>
                <a:lnTo>
                  <a:pt x="210" y="5"/>
                </a:lnTo>
                <a:close/>
                <a:moveTo>
                  <a:pt x="49" y="317"/>
                </a:moveTo>
                <a:lnTo>
                  <a:pt x="49" y="317"/>
                </a:lnTo>
                <a:lnTo>
                  <a:pt x="46" y="308"/>
                </a:lnTo>
                <a:lnTo>
                  <a:pt x="46" y="311"/>
                </a:lnTo>
                <a:lnTo>
                  <a:pt x="46" y="314"/>
                </a:lnTo>
                <a:lnTo>
                  <a:pt x="47" y="320"/>
                </a:lnTo>
                <a:lnTo>
                  <a:pt x="49" y="317"/>
                </a:lnTo>
                <a:close/>
                <a:moveTo>
                  <a:pt x="191" y="387"/>
                </a:moveTo>
                <a:lnTo>
                  <a:pt x="191" y="387"/>
                </a:lnTo>
                <a:lnTo>
                  <a:pt x="192" y="393"/>
                </a:lnTo>
                <a:lnTo>
                  <a:pt x="194" y="393"/>
                </a:lnTo>
                <a:lnTo>
                  <a:pt x="194" y="385"/>
                </a:lnTo>
                <a:lnTo>
                  <a:pt x="191" y="387"/>
                </a:lnTo>
                <a:close/>
                <a:moveTo>
                  <a:pt x="93" y="21"/>
                </a:moveTo>
                <a:lnTo>
                  <a:pt x="93" y="21"/>
                </a:lnTo>
                <a:lnTo>
                  <a:pt x="95" y="22"/>
                </a:lnTo>
                <a:lnTo>
                  <a:pt x="98" y="22"/>
                </a:lnTo>
                <a:lnTo>
                  <a:pt x="99" y="21"/>
                </a:lnTo>
                <a:lnTo>
                  <a:pt x="95" y="17"/>
                </a:lnTo>
                <a:lnTo>
                  <a:pt x="95" y="19"/>
                </a:lnTo>
                <a:lnTo>
                  <a:pt x="93" y="21"/>
                </a:lnTo>
                <a:close/>
                <a:moveTo>
                  <a:pt x="263" y="46"/>
                </a:moveTo>
                <a:lnTo>
                  <a:pt x="263" y="46"/>
                </a:lnTo>
                <a:lnTo>
                  <a:pt x="268" y="55"/>
                </a:lnTo>
                <a:lnTo>
                  <a:pt x="265" y="44"/>
                </a:lnTo>
                <a:lnTo>
                  <a:pt x="263" y="46"/>
                </a:lnTo>
                <a:close/>
                <a:moveTo>
                  <a:pt x="20" y="216"/>
                </a:moveTo>
                <a:lnTo>
                  <a:pt x="20" y="216"/>
                </a:lnTo>
                <a:lnTo>
                  <a:pt x="22" y="226"/>
                </a:lnTo>
                <a:lnTo>
                  <a:pt x="22" y="224"/>
                </a:lnTo>
                <a:lnTo>
                  <a:pt x="24" y="222"/>
                </a:lnTo>
                <a:lnTo>
                  <a:pt x="22" y="218"/>
                </a:lnTo>
                <a:lnTo>
                  <a:pt x="22" y="216"/>
                </a:lnTo>
                <a:lnTo>
                  <a:pt x="20" y="216"/>
                </a:lnTo>
                <a:close/>
                <a:moveTo>
                  <a:pt x="196" y="5"/>
                </a:moveTo>
                <a:lnTo>
                  <a:pt x="196" y="5"/>
                </a:lnTo>
                <a:lnTo>
                  <a:pt x="197" y="5"/>
                </a:lnTo>
                <a:lnTo>
                  <a:pt x="200" y="5"/>
                </a:lnTo>
                <a:lnTo>
                  <a:pt x="205" y="5"/>
                </a:lnTo>
                <a:lnTo>
                  <a:pt x="207" y="3"/>
                </a:lnTo>
                <a:lnTo>
                  <a:pt x="207" y="2"/>
                </a:lnTo>
                <a:lnTo>
                  <a:pt x="196" y="5"/>
                </a:lnTo>
                <a:close/>
                <a:moveTo>
                  <a:pt x="121" y="28"/>
                </a:moveTo>
                <a:lnTo>
                  <a:pt x="121" y="28"/>
                </a:lnTo>
                <a:lnTo>
                  <a:pt x="123" y="28"/>
                </a:lnTo>
                <a:lnTo>
                  <a:pt x="129" y="28"/>
                </a:lnTo>
                <a:lnTo>
                  <a:pt x="131" y="28"/>
                </a:lnTo>
                <a:lnTo>
                  <a:pt x="131" y="27"/>
                </a:lnTo>
                <a:lnTo>
                  <a:pt x="125" y="27"/>
                </a:lnTo>
                <a:lnTo>
                  <a:pt x="121" y="28"/>
                </a:lnTo>
                <a:close/>
                <a:moveTo>
                  <a:pt x="13" y="188"/>
                </a:moveTo>
                <a:lnTo>
                  <a:pt x="13" y="188"/>
                </a:lnTo>
                <a:lnTo>
                  <a:pt x="14" y="185"/>
                </a:lnTo>
                <a:lnTo>
                  <a:pt x="13" y="181"/>
                </a:lnTo>
                <a:lnTo>
                  <a:pt x="9" y="172"/>
                </a:lnTo>
                <a:lnTo>
                  <a:pt x="13" y="188"/>
                </a:lnTo>
                <a:close/>
                <a:moveTo>
                  <a:pt x="30" y="254"/>
                </a:moveTo>
                <a:lnTo>
                  <a:pt x="30" y="254"/>
                </a:lnTo>
                <a:lnTo>
                  <a:pt x="33" y="265"/>
                </a:lnTo>
                <a:lnTo>
                  <a:pt x="33" y="263"/>
                </a:lnTo>
                <a:lnTo>
                  <a:pt x="31" y="256"/>
                </a:lnTo>
                <a:lnTo>
                  <a:pt x="30" y="254"/>
                </a:lnTo>
                <a:close/>
                <a:moveTo>
                  <a:pt x="33" y="270"/>
                </a:moveTo>
                <a:lnTo>
                  <a:pt x="33" y="270"/>
                </a:lnTo>
                <a:lnTo>
                  <a:pt x="36" y="279"/>
                </a:lnTo>
                <a:lnTo>
                  <a:pt x="38" y="279"/>
                </a:lnTo>
                <a:lnTo>
                  <a:pt x="35" y="268"/>
                </a:lnTo>
                <a:lnTo>
                  <a:pt x="33" y="270"/>
                </a:lnTo>
                <a:close/>
                <a:moveTo>
                  <a:pt x="84" y="418"/>
                </a:moveTo>
                <a:lnTo>
                  <a:pt x="84" y="418"/>
                </a:lnTo>
                <a:lnTo>
                  <a:pt x="85" y="421"/>
                </a:lnTo>
                <a:lnTo>
                  <a:pt x="87" y="423"/>
                </a:lnTo>
                <a:lnTo>
                  <a:pt x="87" y="418"/>
                </a:lnTo>
                <a:lnTo>
                  <a:pt x="84" y="418"/>
                </a:lnTo>
                <a:close/>
                <a:moveTo>
                  <a:pt x="17" y="202"/>
                </a:moveTo>
                <a:lnTo>
                  <a:pt x="17" y="202"/>
                </a:lnTo>
                <a:lnTo>
                  <a:pt x="19" y="211"/>
                </a:lnTo>
                <a:lnTo>
                  <a:pt x="20" y="211"/>
                </a:lnTo>
                <a:lnTo>
                  <a:pt x="19" y="205"/>
                </a:lnTo>
                <a:lnTo>
                  <a:pt x="17" y="202"/>
                </a:lnTo>
                <a:close/>
                <a:moveTo>
                  <a:pt x="153" y="273"/>
                </a:moveTo>
                <a:lnTo>
                  <a:pt x="153" y="273"/>
                </a:lnTo>
                <a:lnTo>
                  <a:pt x="153" y="271"/>
                </a:lnTo>
                <a:lnTo>
                  <a:pt x="151" y="268"/>
                </a:lnTo>
                <a:lnTo>
                  <a:pt x="150" y="267"/>
                </a:lnTo>
                <a:lnTo>
                  <a:pt x="148" y="268"/>
                </a:lnTo>
                <a:lnTo>
                  <a:pt x="153" y="273"/>
                </a:lnTo>
                <a:close/>
                <a:moveTo>
                  <a:pt x="17" y="197"/>
                </a:moveTo>
                <a:lnTo>
                  <a:pt x="17" y="197"/>
                </a:lnTo>
                <a:lnTo>
                  <a:pt x="16" y="191"/>
                </a:lnTo>
                <a:lnTo>
                  <a:pt x="14" y="191"/>
                </a:lnTo>
                <a:lnTo>
                  <a:pt x="16" y="197"/>
                </a:lnTo>
                <a:lnTo>
                  <a:pt x="17" y="197"/>
                </a:lnTo>
                <a:close/>
                <a:moveTo>
                  <a:pt x="144" y="27"/>
                </a:moveTo>
                <a:lnTo>
                  <a:pt x="144" y="27"/>
                </a:lnTo>
                <a:lnTo>
                  <a:pt x="142" y="27"/>
                </a:lnTo>
                <a:lnTo>
                  <a:pt x="137" y="27"/>
                </a:lnTo>
                <a:lnTo>
                  <a:pt x="136" y="27"/>
                </a:lnTo>
                <a:lnTo>
                  <a:pt x="136" y="28"/>
                </a:lnTo>
                <a:lnTo>
                  <a:pt x="144" y="27"/>
                </a:lnTo>
                <a:close/>
                <a:moveTo>
                  <a:pt x="73" y="19"/>
                </a:moveTo>
                <a:lnTo>
                  <a:pt x="73" y="19"/>
                </a:lnTo>
                <a:lnTo>
                  <a:pt x="76" y="19"/>
                </a:lnTo>
                <a:lnTo>
                  <a:pt x="80" y="21"/>
                </a:lnTo>
                <a:lnTo>
                  <a:pt x="80" y="19"/>
                </a:lnTo>
                <a:lnTo>
                  <a:pt x="74" y="17"/>
                </a:lnTo>
                <a:lnTo>
                  <a:pt x="73" y="17"/>
                </a:lnTo>
                <a:lnTo>
                  <a:pt x="73" y="19"/>
                </a:lnTo>
                <a:close/>
                <a:moveTo>
                  <a:pt x="219" y="388"/>
                </a:moveTo>
                <a:lnTo>
                  <a:pt x="219" y="388"/>
                </a:lnTo>
                <a:lnTo>
                  <a:pt x="219" y="390"/>
                </a:lnTo>
                <a:lnTo>
                  <a:pt x="216" y="396"/>
                </a:lnTo>
                <a:lnTo>
                  <a:pt x="213" y="401"/>
                </a:lnTo>
                <a:lnTo>
                  <a:pt x="211" y="404"/>
                </a:lnTo>
                <a:lnTo>
                  <a:pt x="216" y="398"/>
                </a:lnTo>
                <a:lnTo>
                  <a:pt x="219" y="388"/>
                </a:lnTo>
                <a:close/>
                <a:moveTo>
                  <a:pt x="188" y="383"/>
                </a:moveTo>
                <a:lnTo>
                  <a:pt x="188" y="383"/>
                </a:lnTo>
                <a:lnTo>
                  <a:pt x="181" y="363"/>
                </a:lnTo>
                <a:lnTo>
                  <a:pt x="188" y="383"/>
                </a:lnTo>
                <a:close/>
                <a:moveTo>
                  <a:pt x="44" y="305"/>
                </a:moveTo>
                <a:lnTo>
                  <a:pt x="44" y="305"/>
                </a:lnTo>
                <a:lnTo>
                  <a:pt x="43" y="295"/>
                </a:lnTo>
                <a:lnTo>
                  <a:pt x="41" y="295"/>
                </a:lnTo>
                <a:lnTo>
                  <a:pt x="41" y="297"/>
                </a:lnTo>
                <a:lnTo>
                  <a:pt x="44" y="303"/>
                </a:lnTo>
                <a:lnTo>
                  <a:pt x="44" y="305"/>
                </a:lnTo>
                <a:close/>
                <a:moveTo>
                  <a:pt x="41" y="290"/>
                </a:moveTo>
                <a:lnTo>
                  <a:pt x="41" y="290"/>
                </a:lnTo>
                <a:lnTo>
                  <a:pt x="39" y="284"/>
                </a:lnTo>
                <a:lnTo>
                  <a:pt x="38" y="282"/>
                </a:lnTo>
                <a:lnTo>
                  <a:pt x="39" y="290"/>
                </a:lnTo>
                <a:lnTo>
                  <a:pt x="41" y="290"/>
                </a:lnTo>
                <a:close/>
                <a:moveTo>
                  <a:pt x="68" y="14"/>
                </a:moveTo>
                <a:lnTo>
                  <a:pt x="68" y="14"/>
                </a:lnTo>
                <a:lnTo>
                  <a:pt x="71" y="16"/>
                </a:lnTo>
                <a:lnTo>
                  <a:pt x="73" y="13"/>
                </a:lnTo>
                <a:lnTo>
                  <a:pt x="68" y="13"/>
                </a:lnTo>
                <a:lnTo>
                  <a:pt x="68" y="14"/>
                </a:lnTo>
                <a:close/>
                <a:moveTo>
                  <a:pt x="117" y="27"/>
                </a:moveTo>
                <a:lnTo>
                  <a:pt x="117" y="27"/>
                </a:lnTo>
                <a:lnTo>
                  <a:pt x="112" y="27"/>
                </a:lnTo>
                <a:lnTo>
                  <a:pt x="110" y="27"/>
                </a:lnTo>
                <a:lnTo>
                  <a:pt x="117" y="28"/>
                </a:lnTo>
                <a:lnTo>
                  <a:pt x="117" y="27"/>
                </a:lnTo>
                <a:close/>
                <a:moveTo>
                  <a:pt x="22" y="46"/>
                </a:moveTo>
                <a:lnTo>
                  <a:pt x="22" y="46"/>
                </a:lnTo>
                <a:lnTo>
                  <a:pt x="28" y="36"/>
                </a:lnTo>
                <a:lnTo>
                  <a:pt x="22" y="46"/>
                </a:lnTo>
                <a:close/>
                <a:moveTo>
                  <a:pt x="65" y="19"/>
                </a:moveTo>
                <a:lnTo>
                  <a:pt x="65" y="19"/>
                </a:lnTo>
                <a:lnTo>
                  <a:pt x="68" y="19"/>
                </a:lnTo>
                <a:lnTo>
                  <a:pt x="69" y="19"/>
                </a:lnTo>
                <a:lnTo>
                  <a:pt x="69" y="17"/>
                </a:lnTo>
                <a:lnTo>
                  <a:pt x="66" y="17"/>
                </a:lnTo>
                <a:lnTo>
                  <a:pt x="65" y="19"/>
                </a:lnTo>
                <a:close/>
                <a:moveTo>
                  <a:pt x="61" y="17"/>
                </a:moveTo>
                <a:lnTo>
                  <a:pt x="61" y="17"/>
                </a:lnTo>
                <a:lnTo>
                  <a:pt x="57" y="19"/>
                </a:lnTo>
                <a:lnTo>
                  <a:pt x="60" y="19"/>
                </a:lnTo>
                <a:lnTo>
                  <a:pt x="61" y="17"/>
                </a:lnTo>
                <a:close/>
                <a:moveTo>
                  <a:pt x="90" y="421"/>
                </a:moveTo>
                <a:lnTo>
                  <a:pt x="90" y="421"/>
                </a:lnTo>
                <a:lnTo>
                  <a:pt x="91" y="415"/>
                </a:lnTo>
                <a:lnTo>
                  <a:pt x="90" y="417"/>
                </a:lnTo>
                <a:lnTo>
                  <a:pt x="90" y="421"/>
                </a:lnTo>
                <a:close/>
                <a:moveTo>
                  <a:pt x="115" y="303"/>
                </a:moveTo>
                <a:lnTo>
                  <a:pt x="115" y="303"/>
                </a:lnTo>
                <a:lnTo>
                  <a:pt x="112" y="306"/>
                </a:lnTo>
                <a:lnTo>
                  <a:pt x="112" y="308"/>
                </a:lnTo>
                <a:lnTo>
                  <a:pt x="110" y="311"/>
                </a:lnTo>
                <a:lnTo>
                  <a:pt x="115" y="303"/>
                </a:lnTo>
                <a:close/>
                <a:moveTo>
                  <a:pt x="104" y="22"/>
                </a:moveTo>
                <a:lnTo>
                  <a:pt x="104" y="22"/>
                </a:lnTo>
                <a:lnTo>
                  <a:pt x="109" y="24"/>
                </a:lnTo>
                <a:lnTo>
                  <a:pt x="104" y="22"/>
                </a:lnTo>
                <a:close/>
                <a:moveTo>
                  <a:pt x="74" y="407"/>
                </a:moveTo>
                <a:lnTo>
                  <a:pt x="74" y="407"/>
                </a:lnTo>
                <a:lnTo>
                  <a:pt x="79" y="412"/>
                </a:lnTo>
                <a:lnTo>
                  <a:pt x="77" y="409"/>
                </a:lnTo>
                <a:lnTo>
                  <a:pt x="74" y="407"/>
                </a:lnTo>
                <a:close/>
                <a:moveTo>
                  <a:pt x="268" y="77"/>
                </a:moveTo>
                <a:lnTo>
                  <a:pt x="268" y="77"/>
                </a:lnTo>
                <a:lnTo>
                  <a:pt x="267" y="79"/>
                </a:lnTo>
                <a:lnTo>
                  <a:pt x="268" y="82"/>
                </a:lnTo>
                <a:lnTo>
                  <a:pt x="268" y="84"/>
                </a:lnTo>
                <a:lnTo>
                  <a:pt x="268" y="77"/>
                </a:lnTo>
                <a:close/>
                <a:moveTo>
                  <a:pt x="77" y="415"/>
                </a:moveTo>
                <a:lnTo>
                  <a:pt x="77" y="415"/>
                </a:lnTo>
                <a:lnTo>
                  <a:pt x="80" y="418"/>
                </a:lnTo>
                <a:lnTo>
                  <a:pt x="80" y="417"/>
                </a:lnTo>
                <a:lnTo>
                  <a:pt x="77" y="415"/>
                </a:lnTo>
                <a:close/>
                <a:moveTo>
                  <a:pt x="244" y="22"/>
                </a:moveTo>
                <a:lnTo>
                  <a:pt x="244" y="22"/>
                </a:lnTo>
                <a:lnTo>
                  <a:pt x="248" y="25"/>
                </a:lnTo>
                <a:lnTo>
                  <a:pt x="244" y="22"/>
                </a:lnTo>
                <a:close/>
                <a:moveTo>
                  <a:pt x="151" y="24"/>
                </a:moveTo>
                <a:lnTo>
                  <a:pt x="151" y="24"/>
                </a:lnTo>
                <a:lnTo>
                  <a:pt x="156" y="22"/>
                </a:lnTo>
                <a:lnTo>
                  <a:pt x="151" y="24"/>
                </a:lnTo>
                <a:close/>
                <a:moveTo>
                  <a:pt x="25" y="35"/>
                </a:moveTo>
                <a:lnTo>
                  <a:pt x="25" y="35"/>
                </a:lnTo>
                <a:lnTo>
                  <a:pt x="30" y="30"/>
                </a:lnTo>
                <a:lnTo>
                  <a:pt x="25" y="35"/>
                </a:lnTo>
                <a:close/>
                <a:moveTo>
                  <a:pt x="11" y="63"/>
                </a:moveTo>
                <a:lnTo>
                  <a:pt x="11" y="63"/>
                </a:lnTo>
                <a:lnTo>
                  <a:pt x="13" y="62"/>
                </a:lnTo>
                <a:lnTo>
                  <a:pt x="11" y="60"/>
                </a:lnTo>
                <a:lnTo>
                  <a:pt x="11" y="63"/>
                </a:lnTo>
                <a:close/>
                <a:moveTo>
                  <a:pt x="110" y="319"/>
                </a:moveTo>
                <a:lnTo>
                  <a:pt x="110" y="319"/>
                </a:lnTo>
                <a:lnTo>
                  <a:pt x="109" y="322"/>
                </a:lnTo>
                <a:lnTo>
                  <a:pt x="110" y="319"/>
                </a:lnTo>
                <a:close/>
                <a:moveTo>
                  <a:pt x="180" y="353"/>
                </a:moveTo>
                <a:lnTo>
                  <a:pt x="180" y="353"/>
                </a:lnTo>
                <a:lnTo>
                  <a:pt x="178" y="350"/>
                </a:lnTo>
                <a:lnTo>
                  <a:pt x="180" y="353"/>
                </a:lnTo>
                <a:close/>
                <a:moveTo>
                  <a:pt x="31" y="30"/>
                </a:moveTo>
                <a:lnTo>
                  <a:pt x="31" y="30"/>
                </a:lnTo>
                <a:lnTo>
                  <a:pt x="33" y="28"/>
                </a:lnTo>
                <a:lnTo>
                  <a:pt x="31" y="3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5" name="Freeform 171"/>
          <p:cNvSpPr>
            <a:spLocks noEditPoints="1"/>
          </p:cNvSpPr>
          <p:nvPr/>
        </p:nvSpPr>
        <p:spPr bwMode="auto">
          <a:xfrm>
            <a:off x="5195888" y="3720876"/>
            <a:ext cx="198437" cy="593725"/>
          </a:xfrm>
          <a:custGeom>
            <a:avLst/>
            <a:gdLst>
              <a:gd name="T0" fmla="*/ 226813491 w 125"/>
              <a:gd name="T1" fmla="*/ 410786263 h 374"/>
              <a:gd name="T2" fmla="*/ 221773191 w 125"/>
              <a:gd name="T3" fmla="*/ 582156888 h 374"/>
              <a:gd name="T4" fmla="*/ 234374734 w 125"/>
              <a:gd name="T5" fmla="*/ 796369375 h 374"/>
              <a:gd name="T6" fmla="*/ 221773191 w 125"/>
              <a:gd name="T7" fmla="*/ 864414388 h 374"/>
              <a:gd name="T8" fmla="*/ 158770237 w 125"/>
              <a:gd name="T9" fmla="*/ 894656263 h 374"/>
              <a:gd name="T10" fmla="*/ 115926895 w 125"/>
              <a:gd name="T11" fmla="*/ 859374075 h 374"/>
              <a:gd name="T12" fmla="*/ 136088095 w 125"/>
              <a:gd name="T13" fmla="*/ 705643750 h 374"/>
              <a:gd name="T14" fmla="*/ 136088095 w 125"/>
              <a:gd name="T15" fmla="*/ 554434375 h 374"/>
              <a:gd name="T16" fmla="*/ 70564197 w 125"/>
              <a:gd name="T17" fmla="*/ 355342825 h 374"/>
              <a:gd name="T18" fmla="*/ 47883642 w 125"/>
              <a:gd name="T19" fmla="*/ 219254388 h 374"/>
              <a:gd name="T20" fmla="*/ 55443298 w 125"/>
              <a:gd name="T21" fmla="*/ 52924075 h 374"/>
              <a:gd name="T22" fmla="*/ 95765696 w 125"/>
              <a:gd name="T23" fmla="*/ 108367513 h 374"/>
              <a:gd name="T24" fmla="*/ 123488139 w 125"/>
              <a:gd name="T25" fmla="*/ 120967500 h 374"/>
              <a:gd name="T26" fmla="*/ 186491093 w 125"/>
              <a:gd name="T27" fmla="*/ 47883763 h 374"/>
              <a:gd name="T28" fmla="*/ 234374734 w 125"/>
              <a:gd name="T29" fmla="*/ 113407825 h 374"/>
              <a:gd name="T30" fmla="*/ 294858332 w 125"/>
              <a:gd name="T31" fmla="*/ 80645000 h 374"/>
              <a:gd name="T32" fmla="*/ 211692592 w 125"/>
              <a:gd name="T33" fmla="*/ 521673138 h 374"/>
              <a:gd name="T34" fmla="*/ 178931437 w 125"/>
              <a:gd name="T35" fmla="*/ 498990938 h 374"/>
              <a:gd name="T36" fmla="*/ 126007495 w 125"/>
              <a:gd name="T37" fmla="*/ 246975313 h 374"/>
              <a:gd name="T38" fmla="*/ 186491093 w 125"/>
              <a:gd name="T39" fmla="*/ 680442188 h 374"/>
              <a:gd name="T40" fmla="*/ 138609038 w 125"/>
              <a:gd name="T41" fmla="*/ 506552200 h 374"/>
              <a:gd name="T42" fmla="*/ 110886596 w 125"/>
              <a:gd name="T43" fmla="*/ 617439075 h 374"/>
              <a:gd name="T44" fmla="*/ 131047795 w 125"/>
              <a:gd name="T45" fmla="*/ 740925938 h 374"/>
              <a:gd name="T46" fmla="*/ 186491093 w 125"/>
              <a:gd name="T47" fmla="*/ 733366263 h 374"/>
              <a:gd name="T48" fmla="*/ 136088095 w 125"/>
              <a:gd name="T49" fmla="*/ 267136563 h 374"/>
              <a:gd name="T50" fmla="*/ 211692592 w 125"/>
              <a:gd name="T51" fmla="*/ 370463763 h 374"/>
              <a:gd name="T52" fmla="*/ 95765696 w 125"/>
              <a:gd name="T53" fmla="*/ 418345938 h 374"/>
              <a:gd name="T54" fmla="*/ 163810537 w 125"/>
              <a:gd name="T55" fmla="*/ 27722513 h 374"/>
              <a:gd name="T56" fmla="*/ 166329893 w 125"/>
              <a:gd name="T57" fmla="*/ 327620313 h 374"/>
              <a:gd name="T58" fmla="*/ 166329893 w 125"/>
              <a:gd name="T59" fmla="*/ 272176875 h 374"/>
              <a:gd name="T60" fmla="*/ 146168694 w 125"/>
              <a:gd name="T61" fmla="*/ 196572188 h 374"/>
              <a:gd name="T62" fmla="*/ 171370193 w 125"/>
              <a:gd name="T63" fmla="*/ 151209375 h 374"/>
              <a:gd name="T64" fmla="*/ 143649338 w 125"/>
              <a:gd name="T65" fmla="*/ 498990938 h 374"/>
              <a:gd name="T66" fmla="*/ 143649338 w 125"/>
              <a:gd name="T67" fmla="*/ 168851263 h 374"/>
              <a:gd name="T68" fmla="*/ 166329893 w 125"/>
              <a:gd name="T69" fmla="*/ 423386250 h 374"/>
              <a:gd name="T70" fmla="*/ 153729938 w 125"/>
              <a:gd name="T71" fmla="*/ 299899388 h 374"/>
              <a:gd name="T72" fmla="*/ 131047795 w 125"/>
              <a:gd name="T73" fmla="*/ 95765938 h 374"/>
              <a:gd name="T74" fmla="*/ 166329893 w 125"/>
              <a:gd name="T75" fmla="*/ 803930638 h 374"/>
              <a:gd name="T76" fmla="*/ 153729938 w 125"/>
              <a:gd name="T77" fmla="*/ 488910313 h 374"/>
              <a:gd name="T78" fmla="*/ 166329893 w 125"/>
              <a:gd name="T79" fmla="*/ 645160000 h 374"/>
              <a:gd name="T80" fmla="*/ 166329893 w 125"/>
              <a:gd name="T81" fmla="*/ 506552200 h 374"/>
              <a:gd name="T82" fmla="*/ 163810537 w 125"/>
              <a:gd name="T83" fmla="*/ 315020325 h 374"/>
              <a:gd name="T84" fmla="*/ 166329893 w 125"/>
              <a:gd name="T85" fmla="*/ 471270013 h 374"/>
              <a:gd name="T86" fmla="*/ 171370193 w 125"/>
              <a:gd name="T87" fmla="*/ 252015625 h 374"/>
              <a:gd name="T88" fmla="*/ 138609038 w 125"/>
              <a:gd name="T89" fmla="*/ 25201563 h 374"/>
              <a:gd name="T90" fmla="*/ 229334435 w 125"/>
              <a:gd name="T91" fmla="*/ 85685313 h 374"/>
              <a:gd name="T92" fmla="*/ 199092636 w 125"/>
              <a:gd name="T93" fmla="*/ 688003450 h 374"/>
              <a:gd name="T94" fmla="*/ 68044841 w 125"/>
              <a:gd name="T95" fmla="*/ 327620313 h 374"/>
              <a:gd name="T96" fmla="*/ 158770237 w 125"/>
              <a:gd name="T97" fmla="*/ 516632825 h 374"/>
              <a:gd name="T98" fmla="*/ 146168694 w 125"/>
              <a:gd name="T99" fmla="*/ 95765938 h 374"/>
              <a:gd name="T100" fmla="*/ 78125441 w 125"/>
              <a:gd name="T101" fmla="*/ 88206263 h 374"/>
              <a:gd name="T102" fmla="*/ 32762742 w 125"/>
              <a:gd name="T103" fmla="*/ 136088438 h 374"/>
              <a:gd name="T104" fmla="*/ 151208994 w 125"/>
              <a:gd name="T105" fmla="*/ 446068450 h 374"/>
              <a:gd name="T106" fmla="*/ 158770237 w 125"/>
              <a:gd name="T107" fmla="*/ 347781563 h 374"/>
              <a:gd name="T108" fmla="*/ 163810537 w 125"/>
              <a:gd name="T109" fmla="*/ 498990938 h 374"/>
              <a:gd name="T110" fmla="*/ 163810537 w 125"/>
              <a:gd name="T111" fmla="*/ 307459063 h 374"/>
              <a:gd name="T112" fmla="*/ 166329893 w 125"/>
              <a:gd name="T113" fmla="*/ 771167813 h 374"/>
              <a:gd name="T114" fmla="*/ 163810537 w 125"/>
              <a:gd name="T115" fmla="*/ 534273125 h 374"/>
              <a:gd name="T116" fmla="*/ 166329893 w 125"/>
              <a:gd name="T117" fmla="*/ 592237513 h 374"/>
              <a:gd name="T118" fmla="*/ 171370193 w 125"/>
              <a:gd name="T119" fmla="*/ 204133450 h 374"/>
              <a:gd name="T120" fmla="*/ 75604497 w 125"/>
              <a:gd name="T121" fmla="*/ 473789375 h 374"/>
              <a:gd name="T122" fmla="*/ 153729938 w 125"/>
              <a:gd name="T123" fmla="*/ 688003450 h 37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25" h="374">
                <a:moveTo>
                  <a:pt x="82" y="92"/>
                </a:moveTo>
                <a:lnTo>
                  <a:pt x="82" y="92"/>
                </a:lnTo>
                <a:lnTo>
                  <a:pt x="84" y="93"/>
                </a:lnTo>
                <a:lnTo>
                  <a:pt x="90" y="97"/>
                </a:lnTo>
                <a:lnTo>
                  <a:pt x="96" y="100"/>
                </a:lnTo>
                <a:lnTo>
                  <a:pt x="99" y="105"/>
                </a:lnTo>
                <a:lnTo>
                  <a:pt x="101" y="106"/>
                </a:lnTo>
                <a:lnTo>
                  <a:pt x="102" y="108"/>
                </a:lnTo>
                <a:lnTo>
                  <a:pt x="102" y="109"/>
                </a:lnTo>
                <a:lnTo>
                  <a:pt x="102" y="111"/>
                </a:lnTo>
                <a:lnTo>
                  <a:pt x="104" y="122"/>
                </a:lnTo>
                <a:lnTo>
                  <a:pt x="104" y="128"/>
                </a:lnTo>
                <a:lnTo>
                  <a:pt x="102" y="133"/>
                </a:lnTo>
                <a:lnTo>
                  <a:pt x="98" y="141"/>
                </a:lnTo>
                <a:lnTo>
                  <a:pt x="90" y="149"/>
                </a:lnTo>
                <a:lnTo>
                  <a:pt x="79" y="155"/>
                </a:lnTo>
                <a:lnTo>
                  <a:pt x="77" y="155"/>
                </a:lnTo>
                <a:lnTo>
                  <a:pt x="79" y="157"/>
                </a:lnTo>
                <a:lnTo>
                  <a:pt x="85" y="160"/>
                </a:lnTo>
                <a:lnTo>
                  <a:pt x="90" y="163"/>
                </a:lnTo>
                <a:lnTo>
                  <a:pt x="93" y="166"/>
                </a:lnTo>
                <a:lnTo>
                  <a:pt x="98" y="171"/>
                </a:lnTo>
                <a:lnTo>
                  <a:pt x="101" y="177"/>
                </a:lnTo>
                <a:lnTo>
                  <a:pt x="102" y="183"/>
                </a:lnTo>
                <a:lnTo>
                  <a:pt x="102" y="188"/>
                </a:lnTo>
                <a:lnTo>
                  <a:pt x="102" y="194"/>
                </a:lnTo>
                <a:lnTo>
                  <a:pt x="99" y="201"/>
                </a:lnTo>
                <a:lnTo>
                  <a:pt x="98" y="202"/>
                </a:lnTo>
                <a:lnTo>
                  <a:pt x="95" y="207"/>
                </a:lnTo>
                <a:lnTo>
                  <a:pt x="88" y="212"/>
                </a:lnTo>
                <a:lnTo>
                  <a:pt x="82" y="217"/>
                </a:lnTo>
                <a:lnTo>
                  <a:pt x="79" y="217"/>
                </a:lnTo>
                <a:lnTo>
                  <a:pt x="77" y="217"/>
                </a:lnTo>
                <a:lnTo>
                  <a:pt x="71" y="218"/>
                </a:lnTo>
                <a:lnTo>
                  <a:pt x="72" y="220"/>
                </a:lnTo>
                <a:lnTo>
                  <a:pt x="77" y="223"/>
                </a:lnTo>
                <a:lnTo>
                  <a:pt x="84" y="228"/>
                </a:lnTo>
                <a:lnTo>
                  <a:pt x="88" y="231"/>
                </a:lnTo>
                <a:lnTo>
                  <a:pt x="91" y="234"/>
                </a:lnTo>
                <a:lnTo>
                  <a:pt x="95" y="239"/>
                </a:lnTo>
                <a:lnTo>
                  <a:pt x="96" y="243"/>
                </a:lnTo>
                <a:lnTo>
                  <a:pt x="96" y="245"/>
                </a:lnTo>
                <a:lnTo>
                  <a:pt x="98" y="251"/>
                </a:lnTo>
                <a:lnTo>
                  <a:pt x="98" y="258"/>
                </a:lnTo>
                <a:lnTo>
                  <a:pt x="96" y="264"/>
                </a:lnTo>
                <a:lnTo>
                  <a:pt x="93" y="270"/>
                </a:lnTo>
                <a:lnTo>
                  <a:pt x="88" y="275"/>
                </a:lnTo>
                <a:lnTo>
                  <a:pt x="79" y="281"/>
                </a:lnTo>
                <a:lnTo>
                  <a:pt x="77" y="281"/>
                </a:lnTo>
                <a:lnTo>
                  <a:pt x="80" y="283"/>
                </a:lnTo>
                <a:lnTo>
                  <a:pt x="87" y="289"/>
                </a:lnTo>
                <a:lnTo>
                  <a:pt x="91" y="295"/>
                </a:lnTo>
                <a:lnTo>
                  <a:pt x="93" y="302"/>
                </a:lnTo>
                <a:lnTo>
                  <a:pt x="93" y="310"/>
                </a:lnTo>
                <a:lnTo>
                  <a:pt x="93" y="313"/>
                </a:lnTo>
                <a:lnTo>
                  <a:pt x="93" y="316"/>
                </a:lnTo>
                <a:lnTo>
                  <a:pt x="90" y="324"/>
                </a:lnTo>
                <a:lnTo>
                  <a:pt x="85" y="329"/>
                </a:lnTo>
                <a:lnTo>
                  <a:pt x="82" y="330"/>
                </a:lnTo>
                <a:lnTo>
                  <a:pt x="87" y="332"/>
                </a:lnTo>
                <a:lnTo>
                  <a:pt x="88" y="333"/>
                </a:lnTo>
                <a:lnTo>
                  <a:pt x="93" y="338"/>
                </a:lnTo>
                <a:lnTo>
                  <a:pt x="95" y="340"/>
                </a:lnTo>
                <a:lnTo>
                  <a:pt x="98" y="343"/>
                </a:lnTo>
                <a:lnTo>
                  <a:pt x="99" y="344"/>
                </a:lnTo>
                <a:lnTo>
                  <a:pt x="99" y="346"/>
                </a:lnTo>
                <a:lnTo>
                  <a:pt x="98" y="346"/>
                </a:lnTo>
                <a:lnTo>
                  <a:pt x="98" y="347"/>
                </a:lnTo>
                <a:lnTo>
                  <a:pt x="95" y="347"/>
                </a:lnTo>
                <a:lnTo>
                  <a:pt x="93" y="349"/>
                </a:lnTo>
                <a:lnTo>
                  <a:pt x="91" y="347"/>
                </a:lnTo>
                <a:lnTo>
                  <a:pt x="90" y="343"/>
                </a:lnTo>
                <a:lnTo>
                  <a:pt x="88" y="343"/>
                </a:lnTo>
                <a:lnTo>
                  <a:pt x="87" y="341"/>
                </a:lnTo>
                <a:lnTo>
                  <a:pt x="82" y="336"/>
                </a:lnTo>
                <a:lnTo>
                  <a:pt x="79" y="335"/>
                </a:lnTo>
                <a:lnTo>
                  <a:pt x="74" y="333"/>
                </a:lnTo>
                <a:lnTo>
                  <a:pt x="72" y="338"/>
                </a:lnTo>
                <a:lnTo>
                  <a:pt x="72" y="347"/>
                </a:lnTo>
                <a:lnTo>
                  <a:pt x="71" y="362"/>
                </a:lnTo>
                <a:lnTo>
                  <a:pt x="71" y="363"/>
                </a:lnTo>
                <a:lnTo>
                  <a:pt x="72" y="370"/>
                </a:lnTo>
                <a:lnTo>
                  <a:pt x="71" y="371"/>
                </a:lnTo>
                <a:lnTo>
                  <a:pt x="69" y="373"/>
                </a:lnTo>
                <a:lnTo>
                  <a:pt x="68" y="373"/>
                </a:lnTo>
                <a:lnTo>
                  <a:pt x="66" y="374"/>
                </a:lnTo>
                <a:lnTo>
                  <a:pt x="66" y="373"/>
                </a:lnTo>
                <a:lnTo>
                  <a:pt x="65" y="370"/>
                </a:lnTo>
                <a:lnTo>
                  <a:pt x="63" y="365"/>
                </a:lnTo>
                <a:lnTo>
                  <a:pt x="63" y="355"/>
                </a:lnTo>
                <a:lnTo>
                  <a:pt x="63" y="349"/>
                </a:lnTo>
                <a:lnTo>
                  <a:pt x="63" y="344"/>
                </a:lnTo>
                <a:lnTo>
                  <a:pt x="63" y="335"/>
                </a:lnTo>
                <a:lnTo>
                  <a:pt x="63" y="333"/>
                </a:lnTo>
                <a:lnTo>
                  <a:pt x="58" y="336"/>
                </a:lnTo>
                <a:lnTo>
                  <a:pt x="55" y="340"/>
                </a:lnTo>
                <a:lnTo>
                  <a:pt x="54" y="341"/>
                </a:lnTo>
                <a:lnTo>
                  <a:pt x="52" y="341"/>
                </a:lnTo>
                <a:lnTo>
                  <a:pt x="49" y="344"/>
                </a:lnTo>
                <a:lnTo>
                  <a:pt x="47" y="346"/>
                </a:lnTo>
                <a:lnTo>
                  <a:pt x="46" y="347"/>
                </a:lnTo>
                <a:lnTo>
                  <a:pt x="44" y="349"/>
                </a:lnTo>
                <a:lnTo>
                  <a:pt x="43" y="349"/>
                </a:lnTo>
                <a:lnTo>
                  <a:pt x="41" y="347"/>
                </a:lnTo>
                <a:lnTo>
                  <a:pt x="43" y="346"/>
                </a:lnTo>
                <a:lnTo>
                  <a:pt x="46" y="341"/>
                </a:lnTo>
                <a:lnTo>
                  <a:pt x="47" y="338"/>
                </a:lnTo>
                <a:lnTo>
                  <a:pt x="52" y="335"/>
                </a:lnTo>
                <a:lnTo>
                  <a:pt x="55" y="332"/>
                </a:lnTo>
                <a:lnTo>
                  <a:pt x="57" y="330"/>
                </a:lnTo>
                <a:lnTo>
                  <a:pt x="54" y="329"/>
                </a:lnTo>
                <a:lnTo>
                  <a:pt x="49" y="325"/>
                </a:lnTo>
                <a:lnTo>
                  <a:pt x="44" y="321"/>
                </a:lnTo>
                <a:lnTo>
                  <a:pt x="41" y="317"/>
                </a:lnTo>
                <a:lnTo>
                  <a:pt x="41" y="314"/>
                </a:lnTo>
                <a:lnTo>
                  <a:pt x="39" y="308"/>
                </a:lnTo>
                <a:lnTo>
                  <a:pt x="39" y="303"/>
                </a:lnTo>
                <a:lnTo>
                  <a:pt x="41" y="299"/>
                </a:lnTo>
                <a:lnTo>
                  <a:pt x="43" y="295"/>
                </a:lnTo>
                <a:lnTo>
                  <a:pt x="44" y="291"/>
                </a:lnTo>
                <a:lnTo>
                  <a:pt x="47" y="288"/>
                </a:lnTo>
                <a:lnTo>
                  <a:pt x="54" y="281"/>
                </a:lnTo>
                <a:lnTo>
                  <a:pt x="54" y="280"/>
                </a:lnTo>
                <a:lnTo>
                  <a:pt x="47" y="276"/>
                </a:lnTo>
                <a:lnTo>
                  <a:pt x="41" y="269"/>
                </a:lnTo>
                <a:lnTo>
                  <a:pt x="39" y="267"/>
                </a:lnTo>
                <a:lnTo>
                  <a:pt x="36" y="264"/>
                </a:lnTo>
                <a:lnTo>
                  <a:pt x="35" y="259"/>
                </a:lnTo>
                <a:lnTo>
                  <a:pt x="35" y="253"/>
                </a:lnTo>
                <a:lnTo>
                  <a:pt x="35" y="245"/>
                </a:lnTo>
                <a:lnTo>
                  <a:pt x="38" y="239"/>
                </a:lnTo>
                <a:lnTo>
                  <a:pt x="41" y="232"/>
                </a:lnTo>
                <a:lnTo>
                  <a:pt x="44" y="229"/>
                </a:lnTo>
                <a:lnTo>
                  <a:pt x="47" y="228"/>
                </a:lnTo>
                <a:lnTo>
                  <a:pt x="52" y="224"/>
                </a:lnTo>
                <a:lnTo>
                  <a:pt x="54" y="223"/>
                </a:lnTo>
                <a:lnTo>
                  <a:pt x="55" y="221"/>
                </a:lnTo>
                <a:lnTo>
                  <a:pt x="55" y="220"/>
                </a:lnTo>
                <a:lnTo>
                  <a:pt x="54" y="220"/>
                </a:lnTo>
                <a:lnTo>
                  <a:pt x="44" y="215"/>
                </a:lnTo>
                <a:lnTo>
                  <a:pt x="36" y="212"/>
                </a:lnTo>
                <a:lnTo>
                  <a:pt x="30" y="205"/>
                </a:lnTo>
                <a:lnTo>
                  <a:pt x="27" y="201"/>
                </a:lnTo>
                <a:lnTo>
                  <a:pt x="24" y="194"/>
                </a:lnTo>
                <a:lnTo>
                  <a:pt x="24" y="190"/>
                </a:lnTo>
                <a:lnTo>
                  <a:pt x="24" y="179"/>
                </a:lnTo>
                <a:lnTo>
                  <a:pt x="25" y="176"/>
                </a:lnTo>
                <a:lnTo>
                  <a:pt x="30" y="168"/>
                </a:lnTo>
                <a:lnTo>
                  <a:pt x="33" y="163"/>
                </a:lnTo>
                <a:lnTo>
                  <a:pt x="36" y="161"/>
                </a:lnTo>
                <a:lnTo>
                  <a:pt x="43" y="157"/>
                </a:lnTo>
                <a:lnTo>
                  <a:pt x="49" y="153"/>
                </a:lnTo>
                <a:lnTo>
                  <a:pt x="50" y="153"/>
                </a:lnTo>
                <a:lnTo>
                  <a:pt x="49" y="152"/>
                </a:lnTo>
                <a:lnTo>
                  <a:pt x="41" y="149"/>
                </a:lnTo>
                <a:lnTo>
                  <a:pt x="35" y="146"/>
                </a:lnTo>
                <a:lnTo>
                  <a:pt x="28" y="141"/>
                </a:lnTo>
                <a:lnTo>
                  <a:pt x="27" y="138"/>
                </a:lnTo>
                <a:lnTo>
                  <a:pt x="24" y="133"/>
                </a:lnTo>
                <a:lnTo>
                  <a:pt x="22" y="130"/>
                </a:lnTo>
                <a:lnTo>
                  <a:pt x="22" y="125"/>
                </a:lnTo>
                <a:lnTo>
                  <a:pt x="24" y="120"/>
                </a:lnTo>
                <a:lnTo>
                  <a:pt x="25" y="114"/>
                </a:lnTo>
                <a:lnTo>
                  <a:pt x="27" y="112"/>
                </a:lnTo>
                <a:lnTo>
                  <a:pt x="28" y="106"/>
                </a:lnTo>
                <a:lnTo>
                  <a:pt x="31" y="101"/>
                </a:lnTo>
                <a:lnTo>
                  <a:pt x="36" y="97"/>
                </a:lnTo>
                <a:lnTo>
                  <a:pt x="38" y="95"/>
                </a:lnTo>
                <a:lnTo>
                  <a:pt x="39" y="93"/>
                </a:lnTo>
                <a:lnTo>
                  <a:pt x="35" y="92"/>
                </a:lnTo>
                <a:lnTo>
                  <a:pt x="33" y="92"/>
                </a:lnTo>
                <a:lnTo>
                  <a:pt x="31" y="93"/>
                </a:lnTo>
                <a:lnTo>
                  <a:pt x="30" y="93"/>
                </a:lnTo>
                <a:lnTo>
                  <a:pt x="24" y="90"/>
                </a:lnTo>
                <a:lnTo>
                  <a:pt x="19" y="87"/>
                </a:lnTo>
                <a:lnTo>
                  <a:pt x="13" y="81"/>
                </a:lnTo>
                <a:lnTo>
                  <a:pt x="9" y="78"/>
                </a:lnTo>
                <a:lnTo>
                  <a:pt x="6" y="75"/>
                </a:lnTo>
                <a:lnTo>
                  <a:pt x="5" y="71"/>
                </a:lnTo>
                <a:lnTo>
                  <a:pt x="3" y="68"/>
                </a:lnTo>
                <a:lnTo>
                  <a:pt x="2" y="62"/>
                </a:lnTo>
                <a:lnTo>
                  <a:pt x="2" y="60"/>
                </a:lnTo>
                <a:lnTo>
                  <a:pt x="2" y="57"/>
                </a:lnTo>
                <a:lnTo>
                  <a:pt x="0" y="56"/>
                </a:lnTo>
                <a:lnTo>
                  <a:pt x="2" y="54"/>
                </a:lnTo>
                <a:lnTo>
                  <a:pt x="2" y="52"/>
                </a:lnTo>
                <a:lnTo>
                  <a:pt x="3" y="41"/>
                </a:lnTo>
                <a:lnTo>
                  <a:pt x="3" y="37"/>
                </a:lnTo>
                <a:lnTo>
                  <a:pt x="8" y="30"/>
                </a:lnTo>
                <a:lnTo>
                  <a:pt x="13" y="24"/>
                </a:lnTo>
                <a:lnTo>
                  <a:pt x="17" y="21"/>
                </a:lnTo>
                <a:lnTo>
                  <a:pt x="22" y="21"/>
                </a:lnTo>
                <a:lnTo>
                  <a:pt x="35" y="21"/>
                </a:lnTo>
                <a:lnTo>
                  <a:pt x="41" y="22"/>
                </a:lnTo>
                <a:lnTo>
                  <a:pt x="43" y="24"/>
                </a:lnTo>
                <a:lnTo>
                  <a:pt x="44" y="26"/>
                </a:lnTo>
                <a:lnTo>
                  <a:pt x="44" y="27"/>
                </a:lnTo>
                <a:lnTo>
                  <a:pt x="46" y="27"/>
                </a:lnTo>
                <a:lnTo>
                  <a:pt x="46" y="29"/>
                </a:lnTo>
                <a:lnTo>
                  <a:pt x="46" y="30"/>
                </a:lnTo>
                <a:lnTo>
                  <a:pt x="46" y="32"/>
                </a:lnTo>
                <a:lnTo>
                  <a:pt x="46" y="34"/>
                </a:lnTo>
                <a:lnTo>
                  <a:pt x="44" y="35"/>
                </a:lnTo>
                <a:lnTo>
                  <a:pt x="44" y="38"/>
                </a:lnTo>
                <a:lnTo>
                  <a:pt x="44" y="40"/>
                </a:lnTo>
                <a:lnTo>
                  <a:pt x="41" y="41"/>
                </a:lnTo>
                <a:lnTo>
                  <a:pt x="38" y="43"/>
                </a:lnTo>
                <a:lnTo>
                  <a:pt x="28" y="46"/>
                </a:lnTo>
                <a:lnTo>
                  <a:pt x="22" y="49"/>
                </a:lnTo>
                <a:lnTo>
                  <a:pt x="20" y="52"/>
                </a:lnTo>
                <a:lnTo>
                  <a:pt x="19" y="54"/>
                </a:lnTo>
                <a:lnTo>
                  <a:pt x="19" y="57"/>
                </a:lnTo>
                <a:lnTo>
                  <a:pt x="19" y="62"/>
                </a:lnTo>
                <a:lnTo>
                  <a:pt x="20" y="67"/>
                </a:lnTo>
                <a:lnTo>
                  <a:pt x="22" y="70"/>
                </a:lnTo>
                <a:lnTo>
                  <a:pt x="28" y="76"/>
                </a:lnTo>
                <a:lnTo>
                  <a:pt x="36" y="82"/>
                </a:lnTo>
                <a:lnTo>
                  <a:pt x="49" y="86"/>
                </a:lnTo>
                <a:lnTo>
                  <a:pt x="49" y="84"/>
                </a:lnTo>
                <a:lnTo>
                  <a:pt x="49" y="65"/>
                </a:lnTo>
                <a:lnTo>
                  <a:pt x="49" y="56"/>
                </a:lnTo>
                <a:lnTo>
                  <a:pt x="49" y="48"/>
                </a:lnTo>
                <a:lnTo>
                  <a:pt x="47" y="35"/>
                </a:lnTo>
                <a:lnTo>
                  <a:pt x="46" y="18"/>
                </a:lnTo>
                <a:lnTo>
                  <a:pt x="46" y="10"/>
                </a:lnTo>
                <a:lnTo>
                  <a:pt x="47" y="4"/>
                </a:lnTo>
                <a:lnTo>
                  <a:pt x="46" y="4"/>
                </a:lnTo>
                <a:lnTo>
                  <a:pt x="46" y="2"/>
                </a:lnTo>
                <a:lnTo>
                  <a:pt x="47" y="2"/>
                </a:lnTo>
                <a:lnTo>
                  <a:pt x="50" y="2"/>
                </a:lnTo>
                <a:lnTo>
                  <a:pt x="55" y="2"/>
                </a:lnTo>
                <a:lnTo>
                  <a:pt x="68" y="2"/>
                </a:lnTo>
                <a:lnTo>
                  <a:pt x="71" y="0"/>
                </a:lnTo>
                <a:lnTo>
                  <a:pt x="72" y="0"/>
                </a:lnTo>
                <a:lnTo>
                  <a:pt x="74" y="0"/>
                </a:lnTo>
                <a:lnTo>
                  <a:pt x="76" y="2"/>
                </a:lnTo>
                <a:lnTo>
                  <a:pt x="74" y="4"/>
                </a:lnTo>
                <a:lnTo>
                  <a:pt x="74" y="7"/>
                </a:lnTo>
                <a:lnTo>
                  <a:pt x="74" y="19"/>
                </a:lnTo>
                <a:lnTo>
                  <a:pt x="72" y="27"/>
                </a:lnTo>
                <a:lnTo>
                  <a:pt x="72" y="32"/>
                </a:lnTo>
                <a:lnTo>
                  <a:pt x="72" y="40"/>
                </a:lnTo>
                <a:lnTo>
                  <a:pt x="72" y="81"/>
                </a:lnTo>
                <a:lnTo>
                  <a:pt x="76" y="81"/>
                </a:lnTo>
                <a:lnTo>
                  <a:pt x="90" y="76"/>
                </a:lnTo>
                <a:lnTo>
                  <a:pt x="93" y="76"/>
                </a:lnTo>
                <a:lnTo>
                  <a:pt x="98" y="75"/>
                </a:lnTo>
                <a:lnTo>
                  <a:pt x="102" y="70"/>
                </a:lnTo>
                <a:lnTo>
                  <a:pt x="107" y="67"/>
                </a:lnTo>
                <a:lnTo>
                  <a:pt x="109" y="64"/>
                </a:lnTo>
                <a:lnTo>
                  <a:pt x="110" y="59"/>
                </a:lnTo>
                <a:lnTo>
                  <a:pt x="110" y="54"/>
                </a:lnTo>
                <a:lnTo>
                  <a:pt x="109" y="52"/>
                </a:lnTo>
                <a:lnTo>
                  <a:pt x="106" y="49"/>
                </a:lnTo>
                <a:lnTo>
                  <a:pt x="101" y="48"/>
                </a:lnTo>
                <a:lnTo>
                  <a:pt x="93" y="45"/>
                </a:lnTo>
                <a:lnTo>
                  <a:pt x="84" y="43"/>
                </a:lnTo>
                <a:lnTo>
                  <a:pt x="79" y="41"/>
                </a:lnTo>
                <a:lnTo>
                  <a:pt x="77" y="38"/>
                </a:lnTo>
                <a:lnTo>
                  <a:pt x="77" y="37"/>
                </a:lnTo>
                <a:lnTo>
                  <a:pt x="77" y="34"/>
                </a:lnTo>
                <a:lnTo>
                  <a:pt x="77" y="32"/>
                </a:lnTo>
                <a:lnTo>
                  <a:pt x="77" y="30"/>
                </a:lnTo>
                <a:lnTo>
                  <a:pt x="79" y="29"/>
                </a:lnTo>
                <a:lnTo>
                  <a:pt x="82" y="26"/>
                </a:lnTo>
                <a:lnTo>
                  <a:pt x="88" y="22"/>
                </a:lnTo>
                <a:lnTo>
                  <a:pt x="93" y="24"/>
                </a:lnTo>
                <a:lnTo>
                  <a:pt x="96" y="22"/>
                </a:lnTo>
                <a:lnTo>
                  <a:pt x="99" y="24"/>
                </a:lnTo>
                <a:lnTo>
                  <a:pt x="102" y="24"/>
                </a:lnTo>
                <a:lnTo>
                  <a:pt x="110" y="27"/>
                </a:lnTo>
                <a:lnTo>
                  <a:pt x="112" y="29"/>
                </a:lnTo>
                <a:lnTo>
                  <a:pt x="117" y="32"/>
                </a:lnTo>
                <a:lnTo>
                  <a:pt x="120" y="37"/>
                </a:lnTo>
                <a:lnTo>
                  <a:pt x="123" y="41"/>
                </a:lnTo>
                <a:lnTo>
                  <a:pt x="125" y="49"/>
                </a:lnTo>
                <a:lnTo>
                  <a:pt x="125" y="57"/>
                </a:lnTo>
                <a:lnTo>
                  <a:pt x="125" y="60"/>
                </a:lnTo>
                <a:lnTo>
                  <a:pt x="121" y="68"/>
                </a:lnTo>
                <a:lnTo>
                  <a:pt x="115" y="75"/>
                </a:lnTo>
                <a:lnTo>
                  <a:pt x="110" y="79"/>
                </a:lnTo>
                <a:lnTo>
                  <a:pt x="102" y="86"/>
                </a:lnTo>
                <a:lnTo>
                  <a:pt x="84" y="92"/>
                </a:lnTo>
                <a:lnTo>
                  <a:pt x="82" y="92"/>
                </a:lnTo>
                <a:close/>
                <a:moveTo>
                  <a:pt x="71" y="212"/>
                </a:moveTo>
                <a:lnTo>
                  <a:pt x="71" y="212"/>
                </a:lnTo>
                <a:lnTo>
                  <a:pt x="72" y="212"/>
                </a:lnTo>
                <a:lnTo>
                  <a:pt x="74" y="210"/>
                </a:lnTo>
                <a:lnTo>
                  <a:pt x="79" y="210"/>
                </a:lnTo>
                <a:lnTo>
                  <a:pt x="84" y="207"/>
                </a:lnTo>
                <a:lnTo>
                  <a:pt x="90" y="202"/>
                </a:lnTo>
                <a:lnTo>
                  <a:pt x="91" y="199"/>
                </a:lnTo>
                <a:lnTo>
                  <a:pt x="93" y="194"/>
                </a:lnTo>
                <a:lnTo>
                  <a:pt x="91" y="188"/>
                </a:lnTo>
                <a:lnTo>
                  <a:pt x="90" y="177"/>
                </a:lnTo>
                <a:lnTo>
                  <a:pt x="88" y="172"/>
                </a:lnTo>
                <a:lnTo>
                  <a:pt x="85" y="169"/>
                </a:lnTo>
                <a:lnTo>
                  <a:pt x="79" y="164"/>
                </a:lnTo>
                <a:lnTo>
                  <a:pt x="72" y="161"/>
                </a:lnTo>
                <a:lnTo>
                  <a:pt x="71" y="160"/>
                </a:lnTo>
                <a:lnTo>
                  <a:pt x="71" y="163"/>
                </a:lnTo>
                <a:lnTo>
                  <a:pt x="71" y="193"/>
                </a:lnTo>
                <a:lnTo>
                  <a:pt x="71" y="194"/>
                </a:lnTo>
                <a:lnTo>
                  <a:pt x="72" y="194"/>
                </a:lnTo>
                <a:lnTo>
                  <a:pt x="74" y="196"/>
                </a:lnTo>
                <a:lnTo>
                  <a:pt x="72" y="198"/>
                </a:lnTo>
                <a:lnTo>
                  <a:pt x="71" y="198"/>
                </a:lnTo>
                <a:lnTo>
                  <a:pt x="71" y="204"/>
                </a:lnTo>
                <a:lnTo>
                  <a:pt x="71" y="212"/>
                </a:lnTo>
                <a:close/>
                <a:moveTo>
                  <a:pt x="71" y="144"/>
                </a:moveTo>
                <a:lnTo>
                  <a:pt x="71" y="144"/>
                </a:lnTo>
                <a:lnTo>
                  <a:pt x="74" y="142"/>
                </a:lnTo>
                <a:lnTo>
                  <a:pt x="82" y="138"/>
                </a:lnTo>
                <a:lnTo>
                  <a:pt x="87" y="133"/>
                </a:lnTo>
                <a:lnTo>
                  <a:pt x="93" y="127"/>
                </a:lnTo>
                <a:lnTo>
                  <a:pt x="98" y="120"/>
                </a:lnTo>
                <a:lnTo>
                  <a:pt x="98" y="117"/>
                </a:lnTo>
                <a:lnTo>
                  <a:pt x="98" y="116"/>
                </a:lnTo>
                <a:lnTo>
                  <a:pt x="95" y="111"/>
                </a:lnTo>
                <a:lnTo>
                  <a:pt x="90" y="108"/>
                </a:lnTo>
                <a:lnTo>
                  <a:pt x="84" y="105"/>
                </a:lnTo>
                <a:lnTo>
                  <a:pt x="76" y="101"/>
                </a:lnTo>
                <a:lnTo>
                  <a:pt x="71" y="101"/>
                </a:lnTo>
                <a:lnTo>
                  <a:pt x="71" y="144"/>
                </a:lnTo>
                <a:close/>
                <a:moveTo>
                  <a:pt x="50" y="98"/>
                </a:moveTo>
                <a:lnTo>
                  <a:pt x="50" y="98"/>
                </a:lnTo>
                <a:lnTo>
                  <a:pt x="47" y="100"/>
                </a:lnTo>
                <a:lnTo>
                  <a:pt x="44" y="101"/>
                </a:lnTo>
                <a:lnTo>
                  <a:pt x="39" y="108"/>
                </a:lnTo>
                <a:lnTo>
                  <a:pt x="35" y="114"/>
                </a:lnTo>
                <a:lnTo>
                  <a:pt x="33" y="125"/>
                </a:lnTo>
                <a:lnTo>
                  <a:pt x="33" y="128"/>
                </a:lnTo>
                <a:lnTo>
                  <a:pt x="35" y="133"/>
                </a:lnTo>
                <a:lnTo>
                  <a:pt x="39" y="136"/>
                </a:lnTo>
                <a:lnTo>
                  <a:pt x="44" y="139"/>
                </a:lnTo>
                <a:lnTo>
                  <a:pt x="46" y="141"/>
                </a:lnTo>
                <a:lnTo>
                  <a:pt x="52" y="144"/>
                </a:lnTo>
                <a:lnTo>
                  <a:pt x="52" y="125"/>
                </a:lnTo>
                <a:lnTo>
                  <a:pt x="52" y="116"/>
                </a:lnTo>
                <a:lnTo>
                  <a:pt x="50" y="103"/>
                </a:lnTo>
                <a:lnTo>
                  <a:pt x="50" y="98"/>
                </a:lnTo>
                <a:close/>
                <a:moveTo>
                  <a:pt x="74" y="270"/>
                </a:moveTo>
                <a:lnTo>
                  <a:pt x="74" y="270"/>
                </a:lnTo>
                <a:lnTo>
                  <a:pt x="77" y="270"/>
                </a:lnTo>
                <a:lnTo>
                  <a:pt x="85" y="267"/>
                </a:lnTo>
                <a:lnTo>
                  <a:pt x="90" y="262"/>
                </a:lnTo>
                <a:lnTo>
                  <a:pt x="91" y="259"/>
                </a:lnTo>
                <a:lnTo>
                  <a:pt x="93" y="254"/>
                </a:lnTo>
                <a:lnTo>
                  <a:pt x="93" y="251"/>
                </a:lnTo>
                <a:lnTo>
                  <a:pt x="91" y="243"/>
                </a:lnTo>
                <a:lnTo>
                  <a:pt x="88" y="240"/>
                </a:lnTo>
                <a:lnTo>
                  <a:pt x="84" y="235"/>
                </a:lnTo>
                <a:lnTo>
                  <a:pt x="79" y="231"/>
                </a:lnTo>
                <a:lnTo>
                  <a:pt x="72" y="228"/>
                </a:lnTo>
                <a:lnTo>
                  <a:pt x="74" y="270"/>
                </a:lnTo>
                <a:close/>
                <a:moveTo>
                  <a:pt x="55" y="212"/>
                </a:moveTo>
                <a:lnTo>
                  <a:pt x="55" y="212"/>
                </a:lnTo>
                <a:lnTo>
                  <a:pt x="55" y="202"/>
                </a:lnTo>
                <a:lnTo>
                  <a:pt x="55" y="201"/>
                </a:lnTo>
                <a:lnTo>
                  <a:pt x="54" y="199"/>
                </a:lnTo>
                <a:lnTo>
                  <a:pt x="55" y="198"/>
                </a:lnTo>
                <a:lnTo>
                  <a:pt x="54" y="168"/>
                </a:lnTo>
                <a:lnTo>
                  <a:pt x="54" y="166"/>
                </a:lnTo>
                <a:lnTo>
                  <a:pt x="50" y="169"/>
                </a:lnTo>
                <a:lnTo>
                  <a:pt x="43" y="176"/>
                </a:lnTo>
                <a:lnTo>
                  <a:pt x="38" y="183"/>
                </a:lnTo>
                <a:lnTo>
                  <a:pt x="35" y="191"/>
                </a:lnTo>
                <a:lnTo>
                  <a:pt x="36" y="199"/>
                </a:lnTo>
                <a:lnTo>
                  <a:pt x="39" y="204"/>
                </a:lnTo>
                <a:lnTo>
                  <a:pt x="54" y="212"/>
                </a:lnTo>
                <a:lnTo>
                  <a:pt x="55" y="212"/>
                </a:lnTo>
                <a:close/>
                <a:moveTo>
                  <a:pt x="55" y="228"/>
                </a:moveTo>
                <a:lnTo>
                  <a:pt x="55" y="228"/>
                </a:lnTo>
                <a:lnTo>
                  <a:pt x="55" y="229"/>
                </a:lnTo>
                <a:lnTo>
                  <a:pt x="47" y="237"/>
                </a:lnTo>
                <a:lnTo>
                  <a:pt x="46" y="240"/>
                </a:lnTo>
                <a:lnTo>
                  <a:pt x="44" y="245"/>
                </a:lnTo>
                <a:lnTo>
                  <a:pt x="44" y="246"/>
                </a:lnTo>
                <a:lnTo>
                  <a:pt x="44" y="248"/>
                </a:lnTo>
                <a:lnTo>
                  <a:pt x="43" y="251"/>
                </a:lnTo>
                <a:lnTo>
                  <a:pt x="43" y="253"/>
                </a:lnTo>
                <a:lnTo>
                  <a:pt x="44" y="261"/>
                </a:lnTo>
                <a:lnTo>
                  <a:pt x="49" y="265"/>
                </a:lnTo>
                <a:lnTo>
                  <a:pt x="57" y="270"/>
                </a:lnTo>
                <a:lnTo>
                  <a:pt x="57" y="272"/>
                </a:lnTo>
                <a:lnTo>
                  <a:pt x="57" y="265"/>
                </a:lnTo>
                <a:lnTo>
                  <a:pt x="57" y="245"/>
                </a:lnTo>
                <a:lnTo>
                  <a:pt x="55" y="229"/>
                </a:lnTo>
                <a:lnTo>
                  <a:pt x="55" y="228"/>
                </a:lnTo>
                <a:close/>
                <a:moveTo>
                  <a:pt x="61" y="319"/>
                </a:moveTo>
                <a:lnTo>
                  <a:pt x="61" y="319"/>
                </a:lnTo>
                <a:lnTo>
                  <a:pt x="58" y="289"/>
                </a:lnTo>
                <a:lnTo>
                  <a:pt x="52" y="294"/>
                </a:lnTo>
                <a:lnTo>
                  <a:pt x="47" y="300"/>
                </a:lnTo>
                <a:lnTo>
                  <a:pt x="46" y="303"/>
                </a:lnTo>
                <a:lnTo>
                  <a:pt x="47" y="311"/>
                </a:lnTo>
                <a:lnTo>
                  <a:pt x="50" y="314"/>
                </a:lnTo>
                <a:lnTo>
                  <a:pt x="54" y="316"/>
                </a:lnTo>
                <a:lnTo>
                  <a:pt x="61" y="319"/>
                </a:lnTo>
                <a:close/>
                <a:moveTo>
                  <a:pt x="74" y="322"/>
                </a:moveTo>
                <a:lnTo>
                  <a:pt x="74" y="322"/>
                </a:lnTo>
                <a:lnTo>
                  <a:pt x="80" y="321"/>
                </a:lnTo>
                <a:lnTo>
                  <a:pt x="82" y="317"/>
                </a:lnTo>
                <a:lnTo>
                  <a:pt x="85" y="314"/>
                </a:lnTo>
                <a:lnTo>
                  <a:pt x="85" y="311"/>
                </a:lnTo>
                <a:lnTo>
                  <a:pt x="87" y="308"/>
                </a:lnTo>
                <a:lnTo>
                  <a:pt x="87" y="303"/>
                </a:lnTo>
                <a:lnTo>
                  <a:pt x="85" y="300"/>
                </a:lnTo>
                <a:lnTo>
                  <a:pt x="80" y="294"/>
                </a:lnTo>
                <a:lnTo>
                  <a:pt x="80" y="292"/>
                </a:lnTo>
                <a:lnTo>
                  <a:pt x="76" y="291"/>
                </a:lnTo>
                <a:lnTo>
                  <a:pt x="74" y="291"/>
                </a:lnTo>
                <a:lnTo>
                  <a:pt x="74" y="322"/>
                </a:lnTo>
                <a:close/>
                <a:moveTo>
                  <a:pt x="17" y="26"/>
                </a:moveTo>
                <a:lnTo>
                  <a:pt x="17" y="26"/>
                </a:lnTo>
                <a:lnTo>
                  <a:pt x="14" y="26"/>
                </a:lnTo>
                <a:lnTo>
                  <a:pt x="8" y="34"/>
                </a:lnTo>
                <a:lnTo>
                  <a:pt x="6" y="37"/>
                </a:lnTo>
                <a:lnTo>
                  <a:pt x="5" y="41"/>
                </a:lnTo>
                <a:lnTo>
                  <a:pt x="5" y="52"/>
                </a:lnTo>
                <a:lnTo>
                  <a:pt x="6" y="49"/>
                </a:lnTo>
                <a:lnTo>
                  <a:pt x="9" y="38"/>
                </a:lnTo>
                <a:lnTo>
                  <a:pt x="9" y="37"/>
                </a:lnTo>
                <a:lnTo>
                  <a:pt x="13" y="30"/>
                </a:lnTo>
                <a:lnTo>
                  <a:pt x="17" y="26"/>
                </a:lnTo>
                <a:close/>
                <a:moveTo>
                  <a:pt x="52" y="98"/>
                </a:moveTo>
                <a:lnTo>
                  <a:pt x="52" y="98"/>
                </a:lnTo>
                <a:lnTo>
                  <a:pt x="54" y="106"/>
                </a:lnTo>
                <a:lnTo>
                  <a:pt x="55" y="116"/>
                </a:lnTo>
                <a:lnTo>
                  <a:pt x="55" y="127"/>
                </a:lnTo>
                <a:lnTo>
                  <a:pt x="55" y="144"/>
                </a:lnTo>
                <a:lnTo>
                  <a:pt x="55" y="146"/>
                </a:lnTo>
                <a:lnTo>
                  <a:pt x="57" y="146"/>
                </a:lnTo>
                <a:lnTo>
                  <a:pt x="57" y="125"/>
                </a:lnTo>
                <a:lnTo>
                  <a:pt x="55" y="111"/>
                </a:lnTo>
                <a:lnTo>
                  <a:pt x="54" y="98"/>
                </a:lnTo>
                <a:lnTo>
                  <a:pt x="52" y="98"/>
                </a:lnTo>
                <a:close/>
                <a:moveTo>
                  <a:pt x="95" y="141"/>
                </a:moveTo>
                <a:lnTo>
                  <a:pt x="95" y="141"/>
                </a:lnTo>
                <a:lnTo>
                  <a:pt x="93" y="141"/>
                </a:lnTo>
                <a:lnTo>
                  <a:pt x="91" y="142"/>
                </a:lnTo>
                <a:lnTo>
                  <a:pt x="88" y="146"/>
                </a:lnTo>
                <a:lnTo>
                  <a:pt x="84" y="147"/>
                </a:lnTo>
                <a:lnTo>
                  <a:pt x="77" y="150"/>
                </a:lnTo>
                <a:lnTo>
                  <a:pt x="72" y="152"/>
                </a:lnTo>
                <a:lnTo>
                  <a:pt x="71" y="152"/>
                </a:lnTo>
                <a:lnTo>
                  <a:pt x="72" y="153"/>
                </a:lnTo>
                <a:lnTo>
                  <a:pt x="74" y="153"/>
                </a:lnTo>
                <a:lnTo>
                  <a:pt x="76" y="153"/>
                </a:lnTo>
                <a:lnTo>
                  <a:pt x="85" y="149"/>
                </a:lnTo>
                <a:lnTo>
                  <a:pt x="93" y="142"/>
                </a:lnTo>
                <a:lnTo>
                  <a:pt x="95" y="141"/>
                </a:lnTo>
                <a:close/>
                <a:moveTo>
                  <a:pt x="47" y="157"/>
                </a:moveTo>
                <a:lnTo>
                  <a:pt x="47" y="157"/>
                </a:lnTo>
                <a:lnTo>
                  <a:pt x="46" y="158"/>
                </a:lnTo>
                <a:lnTo>
                  <a:pt x="36" y="164"/>
                </a:lnTo>
                <a:lnTo>
                  <a:pt x="33" y="168"/>
                </a:lnTo>
                <a:lnTo>
                  <a:pt x="31" y="169"/>
                </a:lnTo>
                <a:lnTo>
                  <a:pt x="30" y="176"/>
                </a:lnTo>
                <a:lnTo>
                  <a:pt x="38" y="166"/>
                </a:lnTo>
                <a:lnTo>
                  <a:pt x="47" y="157"/>
                </a:lnTo>
                <a:close/>
                <a:moveTo>
                  <a:pt x="60" y="253"/>
                </a:moveTo>
                <a:lnTo>
                  <a:pt x="60" y="253"/>
                </a:lnTo>
                <a:lnTo>
                  <a:pt x="63" y="251"/>
                </a:lnTo>
                <a:lnTo>
                  <a:pt x="61" y="246"/>
                </a:lnTo>
                <a:lnTo>
                  <a:pt x="61" y="243"/>
                </a:lnTo>
                <a:lnTo>
                  <a:pt x="61" y="237"/>
                </a:lnTo>
                <a:lnTo>
                  <a:pt x="60" y="231"/>
                </a:lnTo>
                <a:lnTo>
                  <a:pt x="60" y="253"/>
                </a:lnTo>
                <a:close/>
                <a:moveTo>
                  <a:pt x="54" y="15"/>
                </a:moveTo>
                <a:lnTo>
                  <a:pt x="54" y="15"/>
                </a:lnTo>
                <a:lnTo>
                  <a:pt x="55" y="15"/>
                </a:lnTo>
                <a:lnTo>
                  <a:pt x="61" y="15"/>
                </a:lnTo>
                <a:lnTo>
                  <a:pt x="65" y="13"/>
                </a:lnTo>
                <a:lnTo>
                  <a:pt x="65" y="11"/>
                </a:lnTo>
                <a:lnTo>
                  <a:pt x="65" y="10"/>
                </a:lnTo>
                <a:lnTo>
                  <a:pt x="63" y="10"/>
                </a:lnTo>
                <a:lnTo>
                  <a:pt x="55" y="13"/>
                </a:lnTo>
                <a:lnTo>
                  <a:pt x="54" y="15"/>
                </a:lnTo>
                <a:close/>
                <a:moveTo>
                  <a:pt x="106" y="34"/>
                </a:moveTo>
                <a:lnTo>
                  <a:pt x="106" y="34"/>
                </a:lnTo>
                <a:lnTo>
                  <a:pt x="107" y="35"/>
                </a:lnTo>
                <a:lnTo>
                  <a:pt x="110" y="38"/>
                </a:lnTo>
                <a:lnTo>
                  <a:pt x="117" y="46"/>
                </a:lnTo>
                <a:lnTo>
                  <a:pt x="117" y="48"/>
                </a:lnTo>
                <a:lnTo>
                  <a:pt x="118" y="49"/>
                </a:lnTo>
                <a:lnTo>
                  <a:pt x="117" y="43"/>
                </a:lnTo>
                <a:lnTo>
                  <a:pt x="115" y="40"/>
                </a:lnTo>
                <a:lnTo>
                  <a:pt x="112" y="37"/>
                </a:lnTo>
                <a:lnTo>
                  <a:pt x="110" y="35"/>
                </a:lnTo>
                <a:lnTo>
                  <a:pt x="106" y="34"/>
                </a:lnTo>
                <a:close/>
                <a:moveTo>
                  <a:pt x="66" y="130"/>
                </a:moveTo>
                <a:lnTo>
                  <a:pt x="66" y="130"/>
                </a:lnTo>
                <a:lnTo>
                  <a:pt x="65" y="128"/>
                </a:lnTo>
                <a:lnTo>
                  <a:pt x="63" y="128"/>
                </a:lnTo>
                <a:lnTo>
                  <a:pt x="60" y="131"/>
                </a:lnTo>
                <a:lnTo>
                  <a:pt x="61" y="133"/>
                </a:lnTo>
                <a:lnTo>
                  <a:pt x="61" y="134"/>
                </a:lnTo>
                <a:lnTo>
                  <a:pt x="66" y="131"/>
                </a:lnTo>
                <a:lnTo>
                  <a:pt x="66" y="130"/>
                </a:lnTo>
                <a:close/>
                <a:moveTo>
                  <a:pt x="68" y="106"/>
                </a:moveTo>
                <a:lnTo>
                  <a:pt x="68" y="106"/>
                </a:lnTo>
                <a:lnTo>
                  <a:pt x="66" y="105"/>
                </a:lnTo>
                <a:lnTo>
                  <a:pt x="60" y="108"/>
                </a:lnTo>
                <a:lnTo>
                  <a:pt x="58" y="109"/>
                </a:lnTo>
                <a:lnTo>
                  <a:pt x="58" y="111"/>
                </a:lnTo>
                <a:lnTo>
                  <a:pt x="60" y="111"/>
                </a:lnTo>
                <a:lnTo>
                  <a:pt x="65" y="109"/>
                </a:lnTo>
                <a:lnTo>
                  <a:pt x="66" y="108"/>
                </a:lnTo>
                <a:lnTo>
                  <a:pt x="68" y="106"/>
                </a:lnTo>
                <a:close/>
                <a:moveTo>
                  <a:pt x="95" y="196"/>
                </a:moveTo>
                <a:lnTo>
                  <a:pt x="95" y="196"/>
                </a:lnTo>
                <a:lnTo>
                  <a:pt x="96" y="191"/>
                </a:lnTo>
                <a:lnTo>
                  <a:pt x="96" y="185"/>
                </a:lnTo>
                <a:lnTo>
                  <a:pt x="96" y="180"/>
                </a:lnTo>
                <a:lnTo>
                  <a:pt x="95" y="176"/>
                </a:lnTo>
                <a:lnTo>
                  <a:pt x="95" y="187"/>
                </a:lnTo>
                <a:lnTo>
                  <a:pt x="95" y="196"/>
                </a:lnTo>
                <a:close/>
                <a:moveTo>
                  <a:pt x="66" y="146"/>
                </a:moveTo>
                <a:lnTo>
                  <a:pt x="66" y="146"/>
                </a:lnTo>
                <a:lnTo>
                  <a:pt x="66" y="144"/>
                </a:lnTo>
                <a:lnTo>
                  <a:pt x="65" y="142"/>
                </a:lnTo>
                <a:lnTo>
                  <a:pt x="61" y="142"/>
                </a:lnTo>
                <a:lnTo>
                  <a:pt x="60" y="142"/>
                </a:lnTo>
                <a:lnTo>
                  <a:pt x="60" y="144"/>
                </a:lnTo>
                <a:lnTo>
                  <a:pt x="63" y="147"/>
                </a:lnTo>
                <a:lnTo>
                  <a:pt x="66" y="146"/>
                </a:lnTo>
                <a:close/>
                <a:moveTo>
                  <a:pt x="58" y="78"/>
                </a:moveTo>
                <a:lnTo>
                  <a:pt x="58" y="78"/>
                </a:lnTo>
                <a:lnTo>
                  <a:pt x="61" y="79"/>
                </a:lnTo>
                <a:lnTo>
                  <a:pt x="63" y="79"/>
                </a:lnTo>
                <a:lnTo>
                  <a:pt x="65" y="78"/>
                </a:lnTo>
                <a:lnTo>
                  <a:pt x="66" y="78"/>
                </a:lnTo>
                <a:lnTo>
                  <a:pt x="68" y="76"/>
                </a:lnTo>
                <a:lnTo>
                  <a:pt x="63" y="76"/>
                </a:lnTo>
                <a:lnTo>
                  <a:pt x="60" y="76"/>
                </a:lnTo>
                <a:lnTo>
                  <a:pt x="58" y="78"/>
                </a:lnTo>
                <a:close/>
                <a:moveTo>
                  <a:pt x="98" y="125"/>
                </a:moveTo>
                <a:lnTo>
                  <a:pt x="98" y="125"/>
                </a:lnTo>
                <a:lnTo>
                  <a:pt x="91" y="131"/>
                </a:lnTo>
                <a:lnTo>
                  <a:pt x="85" y="138"/>
                </a:lnTo>
                <a:lnTo>
                  <a:pt x="87" y="138"/>
                </a:lnTo>
                <a:lnTo>
                  <a:pt x="90" y="136"/>
                </a:lnTo>
                <a:lnTo>
                  <a:pt x="93" y="133"/>
                </a:lnTo>
                <a:lnTo>
                  <a:pt x="98" y="125"/>
                </a:lnTo>
                <a:close/>
                <a:moveTo>
                  <a:pt x="68" y="56"/>
                </a:moveTo>
                <a:lnTo>
                  <a:pt x="68" y="56"/>
                </a:lnTo>
                <a:lnTo>
                  <a:pt x="60" y="59"/>
                </a:lnTo>
                <a:lnTo>
                  <a:pt x="68" y="60"/>
                </a:lnTo>
                <a:lnTo>
                  <a:pt x="68" y="56"/>
                </a:lnTo>
                <a:close/>
                <a:moveTo>
                  <a:pt x="68" y="65"/>
                </a:moveTo>
                <a:lnTo>
                  <a:pt x="68" y="65"/>
                </a:lnTo>
                <a:lnTo>
                  <a:pt x="60" y="68"/>
                </a:lnTo>
                <a:lnTo>
                  <a:pt x="68" y="71"/>
                </a:lnTo>
                <a:lnTo>
                  <a:pt x="68" y="65"/>
                </a:lnTo>
                <a:close/>
                <a:moveTo>
                  <a:pt x="66" y="38"/>
                </a:moveTo>
                <a:lnTo>
                  <a:pt x="66" y="38"/>
                </a:lnTo>
                <a:lnTo>
                  <a:pt x="60" y="41"/>
                </a:lnTo>
                <a:lnTo>
                  <a:pt x="66" y="41"/>
                </a:lnTo>
                <a:lnTo>
                  <a:pt x="66" y="38"/>
                </a:lnTo>
                <a:close/>
                <a:moveTo>
                  <a:pt x="57" y="164"/>
                </a:moveTo>
                <a:lnTo>
                  <a:pt x="57" y="164"/>
                </a:lnTo>
                <a:lnTo>
                  <a:pt x="55" y="166"/>
                </a:lnTo>
                <a:lnTo>
                  <a:pt x="57" y="176"/>
                </a:lnTo>
                <a:lnTo>
                  <a:pt x="57" y="194"/>
                </a:lnTo>
                <a:lnTo>
                  <a:pt x="57" y="198"/>
                </a:lnTo>
                <a:lnTo>
                  <a:pt x="57" y="180"/>
                </a:lnTo>
                <a:lnTo>
                  <a:pt x="57" y="177"/>
                </a:lnTo>
                <a:lnTo>
                  <a:pt x="57" y="166"/>
                </a:lnTo>
                <a:lnTo>
                  <a:pt x="57" y="164"/>
                </a:lnTo>
                <a:close/>
                <a:moveTo>
                  <a:pt x="90" y="41"/>
                </a:moveTo>
                <a:lnTo>
                  <a:pt x="90" y="41"/>
                </a:lnTo>
                <a:lnTo>
                  <a:pt x="85" y="40"/>
                </a:lnTo>
                <a:lnTo>
                  <a:pt x="82" y="35"/>
                </a:lnTo>
                <a:lnTo>
                  <a:pt x="80" y="35"/>
                </a:lnTo>
                <a:lnTo>
                  <a:pt x="80" y="38"/>
                </a:lnTo>
                <a:lnTo>
                  <a:pt x="82" y="40"/>
                </a:lnTo>
                <a:lnTo>
                  <a:pt x="90" y="41"/>
                </a:lnTo>
                <a:close/>
                <a:moveTo>
                  <a:pt x="57" y="67"/>
                </a:moveTo>
                <a:lnTo>
                  <a:pt x="57" y="67"/>
                </a:lnTo>
                <a:lnTo>
                  <a:pt x="60" y="64"/>
                </a:lnTo>
                <a:lnTo>
                  <a:pt x="63" y="64"/>
                </a:lnTo>
                <a:lnTo>
                  <a:pt x="57" y="60"/>
                </a:lnTo>
                <a:lnTo>
                  <a:pt x="57" y="67"/>
                </a:lnTo>
                <a:close/>
                <a:moveTo>
                  <a:pt x="58" y="49"/>
                </a:moveTo>
                <a:lnTo>
                  <a:pt x="58" y="49"/>
                </a:lnTo>
                <a:lnTo>
                  <a:pt x="60" y="51"/>
                </a:lnTo>
                <a:lnTo>
                  <a:pt x="61" y="51"/>
                </a:lnTo>
                <a:lnTo>
                  <a:pt x="63" y="49"/>
                </a:lnTo>
                <a:lnTo>
                  <a:pt x="65" y="48"/>
                </a:lnTo>
                <a:lnTo>
                  <a:pt x="63" y="48"/>
                </a:lnTo>
                <a:lnTo>
                  <a:pt x="61" y="48"/>
                </a:lnTo>
                <a:lnTo>
                  <a:pt x="60" y="48"/>
                </a:lnTo>
                <a:lnTo>
                  <a:pt x="58" y="49"/>
                </a:lnTo>
                <a:close/>
                <a:moveTo>
                  <a:pt x="60" y="19"/>
                </a:moveTo>
                <a:lnTo>
                  <a:pt x="60" y="19"/>
                </a:lnTo>
                <a:lnTo>
                  <a:pt x="66" y="19"/>
                </a:lnTo>
                <a:lnTo>
                  <a:pt x="66" y="18"/>
                </a:lnTo>
                <a:lnTo>
                  <a:pt x="63" y="18"/>
                </a:lnTo>
                <a:lnTo>
                  <a:pt x="60" y="19"/>
                </a:lnTo>
                <a:close/>
                <a:moveTo>
                  <a:pt x="61" y="166"/>
                </a:moveTo>
                <a:lnTo>
                  <a:pt x="61" y="166"/>
                </a:lnTo>
                <a:lnTo>
                  <a:pt x="66" y="168"/>
                </a:lnTo>
                <a:lnTo>
                  <a:pt x="66" y="163"/>
                </a:lnTo>
                <a:lnTo>
                  <a:pt x="61" y="166"/>
                </a:lnTo>
                <a:close/>
                <a:moveTo>
                  <a:pt x="41" y="261"/>
                </a:moveTo>
                <a:lnTo>
                  <a:pt x="41" y="261"/>
                </a:lnTo>
                <a:lnTo>
                  <a:pt x="43" y="264"/>
                </a:lnTo>
                <a:lnTo>
                  <a:pt x="44" y="265"/>
                </a:lnTo>
                <a:lnTo>
                  <a:pt x="50" y="270"/>
                </a:lnTo>
                <a:lnTo>
                  <a:pt x="52" y="270"/>
                </a:lnTo>
                <a:lnTo>
                  <a:pt x="46" y="265"/>
                </a:lnTo>
                <a:lnTo>
                  <a:pt x="41" y="261"/>
                </a:lnTo>
                <a:close/>
                <a:moveTo>
                  <a:pt x="66" y="27"/>
                </a:moveTo>
                <a:lnTo>
                  <a:pt x="66" y="27"/>
                </a:lnTo>
                <a:lnTo>
                  <a:pt x="61" y="29"/>
                </a:lnTo>
                <a:lnTo>
                  <a:pt x="66" y="30"/>
                </a:lnTo>
                <a:lnTo>
                  <a:pt x="66" y="27"/>
                </a:lnTo>
                <a:close/>
                <a:moveTo>
                  <a:pt x="63" y="117"/>
                </a:moveTo>
                <a:lnTo>
                  <a:pt x="63" y="117"/>
                </a:lnTo>
                <a:lnTo>
                  <a:pt x="61" y="119"/>
                </a:lnTo>
                <a:lnTo>
                  <a:pt x="63" y="119"/>
                </a:lnTo>
                <a:lnTo>
                  <a:pt x="66" y="117"/>
                </a:lnTo>
                <a:lnTo>
                  <a:pt x="63" y="117"/>
                </a:lnTo>
                <a:close/>
                <a:moveTo>
                  <a:pt x="66" y="228"/>
                </a:moveTo>
                <a:lnTo>
                  <a:pt x="66" y="228"/>
                </a:lnTo>
                <a:lnTo>
                  <a:pt x="65" y="229"/>
                </a:lnTo>
                <a:lnTo>
                  <a:pt x="65" y="232"/>
                </a:lnTo>
                <a:lnTo>
                  <a:pt x="66" y="234"/>
                </a:lnTo>
                <a:lnTo>
                  <a:pt x="66" y="228"/>
                </a:lnTo>
                <a:close/>
                <a:moveTo>
                  <a:pt x="52" y="38"/>
                </a:moveTo>
                <a:lnTo>
                  <a:pt x="52" y="38"/>
                </a:lnTo>
                <a:lnTo>
                  <a:pt x="52" y="37"/>
                </a:lnTo>
                <a:lnTo>
                  <a:pt x="50" y="26"/>
                </a:lnTo>
                <a:lnTo>
                  <a:pt x="50" y="22"/>
                </a:lnTo>
                <a:lnTo>
                  <a:pt x="52" y="38"/>
                </a:lnTo>
                <a:close/>
                <a:moveTo>
                  <a:pt x="57" y="57"/>
                </a:moveTo>
                <a:lnTo>
                  <a:pt x="57" y="57"/>
                </a:lnTo>
                <a:lnTo>
                  <a:pt x="63" y="54"/>
                </a:lnTo>
                <a:lnTo>
                  <a:pt x="60" y="54"/>
                </a:lnTo>
                <a:lnTo>
                  <a:pt x="58" y="54"/>
                </a:lnTo>
                <a:lnTo>
                  <a:pt x="57" y="56"/>
                </a:lnTo>
                <a:lnTo>
                  <a:pt x="57" y="57"/>
                </a:lnTo>
                <a:close/>
                <a:moveTo>
                  <a:pt x="112" y="62"/>
                </a:moveTo>
                <a:lnTo>
                  <a:pt x="112" y="62"/>
                </a:lnTo>
                <a:lnTo>
                  <a:pt x="110" y="67"/>
                </a:lnTo>
                <a:lnTo>
                  <a:pt x="106" y="73"/>
                </a:lnTo>
                <a:lnTo>
                  <a:pt x="107" y="70"/>
                </a:lnTo>
                <a:lnTo>
                  <a:pt x="110" y="68"/>
                </a:lnTo>
                <a:lnTo>
                  <a:pt x="112" y="65"/>
                </a:lnTo>
                <a:lnTo>
                  <a:pt x="112" y="62"/>
                </a:lnTo>
                <a:close/>
                <a:moveTo>
                  <a:pt x="25" y="187"/>
                </a:moveTo>
                <a:lnTo>
                  <a:pt x="25" y="187"/>
                </a:lnTo>
                <a:lnTo>
                  <a:pt x="27" y="182"/>
                </a:lnTo>
                <a:lnTo>
                  <a:pt x="28" y="176"/>
                </a:lnTo>
                <a:lnTo>
                  <a:pt x="27" y="182"/>
                </a:lnTo>
                <a:lnTo>
                  <a:pt x="25" y="187"/>
                </a:lnTo>
                <a:close/>
                <a:moveTo>
                  <a:pt x="66" y="319"/>
                </a:moveTo>
                <a:lnTo>
                  <a:pt x="66" y="319"/>
                </a:lnTo>
                <a:lnTo>
                  <a:pt x="66" y="317"/>
                </a:lnTo>
                <a:lnTo>
                  <a:pt x="66" y="313"/>
                </a:lnTo>
                <a:lnTo>
                  <a:pt x="66" y="311"/>
                </a:lnTo>
                <a:lnTo>
                  <a:pt x="66" y="319"/>
                </a:lnTo>
                <a:close/>
                <a:moveTo>
                  <a:pt x="72" y="95"/>
                </a:moveTo>
                <a:lnTo>
                  <a:pt x="72" y="95"/>
                </a:lnTo>
                <a:lnTo>
                  <a:pt x="82" y="97"/>
                </a:lnTo>
                <a:lnTo>
                  <a:pt x="72" y="93"/>
                </a:lnTo>
                <a:lnTo>
                  <a:pt x="72" y="95"/>
                </a:lnTo>
                <a:close/>
                <a:moveTo>
                  <a:pt x="52" y="76"/>
                </a:moveTo>
                <a:lnTo>
                  <a:pt x="52" y="76"/>
                </a:lnTo>
                <a:lnTo>
                  <a:pt x="52" y="86"/>
                </a:lnTo>
                <a:lnTo>
                  <a:pt x="54" y="86"/>
                </a:lnTo>
                <a:lnTo>
                  <a:pt x="52" y="76"/>
                </a:lnTo>
                <a:close/>
                <a:moveTo>
                  <a:pt x="63" y="191"/>
                </a:moveTo>
                <a:lnTo>
                  <a:pt x="63" y="191"/>
                </a:lnTo>
                <a:lnTo>
                  <a:pt x="61" y="193"/>
                </a:lnTo>
                <a:lnTo>
                  <a:pt x="61" y="194"/>
                </a:lnTo>
                <a:lnTo>
                  <a:pt x="63" y="194"/>
                </a:lnTo>
                <a:lnTo>
                  <a:pt x="66" y="194"/>
                </a:lnTo>
                <a:lnTo>
                  <a:pt x="63" y="191"/>
                </a:lnTo>
                <a:close/>
                <a:moveTo>
                  <a:pt x="66" y="355"/>
                </a:moveTo>
                <a:lnTo>
                  <a:pt x="66" y="355"/>
                </a:lnTo>
                <a:lnTo>
                  <a:pt x="66" y="343"/>
                </a:lnTo>
                <a:lnTo>
                  <a:pt x="66" y="341"/>
                </a:lnTo>
                <a:lnTo>
                  <a:pt x="66" y="355"/>
                </a:lnTo>
                <a:close/>
                <a:moveTo>
                  <a:pt x="50" y="324"/>
                </a:moveTo>
                <a:lnTo>
                  <a:pt x="50" y="324"/>
                </a:lnTo>
                <a:lnTo>
                  <a:pt x="44" y="316"/>
                </a:lnTo>
                <a:lnTo>
                  <a:pt x="47" y="321"/>
                </a:lnTo>
                <a:lnTo>
                  <a:pt x="50" y="324"/>
                </a:lnTo>
                <a:close/>
                <a:moveTo>
                  <a:pt x="65" y="254"/>
                </a:moveTo>
                <a:lnTo>
                  <a:pt x="65" y="254"/>
                </a:lnTo>
                <a:lnTo>
                  <a:pt x="65" y="256"/>
                </a:lnTo>
                <a:lnTo>
                  <a:pt x="65" y="258"/>
                </a:lnTo>
                <a:lnTo>
                  <a:pt x="66" y="259"/>
                </a:lnTo>
                <a:lnTo>
                  <a:pt x="66" y="256"/>
                </a:lnTo>
                <a:lnTo>
                  <a:pt x="66" y="254"/>
                </a:lnTo>
                <a:lnTo>
                  <a:pt x="65" y="254"/>
                </a:lnTo>
                <a:close/>
                <a:moveTo>
                  <a:pt x="57" y="26"/>
                </a:moveTo>
                <a:lnTo>
                  <a:pt x="57" y="26"/>
                </a:lnTo>
                <a:lnTo>
                  <a:pt x="61" y="24"/>
                </a:lnTo>
                <a:lnTo>
                  <a:pt x="57" y="22"/>
                </a:lnTo>
                <a:lnTo>
                  <a:pt x="57" y="26"/>
                </a:lnTo>
                <a:close/>
                <a:moveTo>
                  <a:pt x="58" y="106"/>
                </a:moveTo>
                <a:lnTo>
                  <a:pt x="58" y="106"/>
                </a:lnTo>
                <a:lnTo>
                  <a:pt x="61" y="103"/>
                </a:lnTo>
                <a:lnTo>
                  <a:pt x="58" y="103"/>
                </a:lnTo>
                <a:lnTo>
                  <a:pt x="58" y="106"/>
                </a:lnTo>
                <a:close/>
                <a:moveTo>
                  <a:pt x="66" y="201"/>
                </a:moveTo>
                <a:lnTo>
                  <a:pt x="66" y="201"/>
                </a:lnTo>
                <a:lnTo>
                  <a:pt x="65" y="202"/>
                </a:lnTo>
                <a:lnTo>
                  <a:pt x="65" y="204"/>
                </a:lnTo>
                <a:lnTo>
                  <a:pt x="66" y="204"/>
                </a:lnTo>
                <a:lnTo>
                  <a:pt x="66" y="201"/>
                </a:lnTo>
                <a:close/>
                <a:moveTo>
                  <a:pt x="69" y="302"/>
                </a:moveTo>
                <a:lnTo>
                  <a:pt x="69" y="302"/>
                </a:lnTo>
                <a:lnTo>
                  <a:pt x="71" y="302"/>
                </a:lnTo>
                <a:lnTo>
                  <a:pt x="69" y="292"/>
                </a:lnTo>
                <a:lnTo>
                  <a:pt x="69" y="302"/>
                </a:lnTo>
                <a:close/>
                <a:moveTo>
                  <a:pt x="91" y="43"/>
                </a:moveTo>
                <a:lnTo>
                  <a:pt x="91" y="43"/>
                </a:lnTo>
                <a:lnTo>
                  <a:pt x="98" y="43"/>
                </a:lnTo>
                <a:lnTo>
                  <a:pt x="106" y="46"/>
                </a:lnTo>
                <a:lnTo>
                  <a:pt x="102" y="45"/>
                </a:lnTo>
                <a:lnTo>
                  <a:pt x="96" y="43"/>
                </a:lnTo>
                <a:lnTo>
                  <a:pt x="91" y="43"/>
                </a:lnTo>
                <a:close/>
                <a:moveTo>
                  <a:pt x="90" y="171"/>
                </a:moveTo>
                <a:lnTo>
                  <a:pt x="90" y="171"/>
                </a:lnTo>
                <a:lnTo>
                  <a:pt x="88" y="166"/>
                </a:lnTo>
                <a:lnTo>
                  <a:pt x="84" y="164"/>
                </a:lnTo>
                <a:lnTo>
                  <a:pt x="90" y="171"/>
                </a:lnTo>
                <a:close/>
                <a:moveTo>
                  <a:pt x="65" y="125"/>
                </a:moveTo>
                <a:lnTo>
                  <a:pt x="65" y="125"/>
                </a:lnTo>
                <a:lnTo>
                  <a:pt x="63" y="123"/>
                </a:lnTo>
                <a:lnTo>
                  <a:pt x="61" y="123"/>
                </a:lnTo>
                <a:lnTo>
                  <a:pt x="60" y="123"/>
                </a:lnTo>
                <a:lnTo>
                  <a:pt x="63" y="125"/>
                </a:lnTo>
                <a:lnTo>
                  <a:pt x="65" y="125"/>
                </a:lnTo>
                <a:close/>
                <a:moveTo>
                  <a:pt x="71" y="311"/>
                </a:moveTo>
                <a:lnTo>
                  <a:pt x="71" y="311"/>
                </a:lnTo>
                <a:lnTo>
                  <a:pt x="71" y="303"/>
                </a:lnTo>
                <a:lnTo>
                  <a:pt x="69" y="303"/>
                </a:lnTo>
                <a:lnTo>
                  <a:pt x="69" y="305"/>
                </a:lnTo>
                <a:lnTo>
                  <a:pt x="69" y="311"/>
                </a:lnTo>
                <a:lnTo>
                  <a:pt x="71" y="311"/>
                </a:lnTo>
                <a:close/>
                <a:moveTo>
                  <a:pt x="60" y="81"/>
                </a:moveTo>
                <a:lnTo>
                  <a:pt x="60" y="81"/>
                </a:lnTo>
                <a:lnTo>
                  <a:pt x="57" y="79"/>
                </a:lnTo>
                <a:lnTo>
                  <a:pt x="57" y="84"/>
                </a:lnTo>
                <a:lnTo>
                  <a:pt x="60" y="81"/>
                </a:lnTo>
                <a:close/>
                <a:moveTo>
                  <a:pt x="66" y="187"/>
                </a:moveTo>
                <a:lnTo>
                  <a:pt x="66" y="187"/>
                </a:lnTo>
                <a:lnTo>
                  <a:pt x="63" y="185"/>
                </a:lnTo>
                <a:lnTo>
                  <a:pt x="63" y="187"/>
                </a:lnTo>
                <a:lnTo>
                  <a:pt x="63" y="188"/>
                </a:lnTo>
                <a:lnTo>
                  <a:pt x="66" y="187"/>
                </a:lnTo>
                <a:close/>
                <a:moveTo>
                  <a:pt x="44" y="95"/>
                </a:moveTo>
                <a:lnTo>
                  <a:pt x="44" y="95"/>
                </a:lnTo>
                <a:lnTo>
                  <a:pt x="43" y="95"/>
                </a:lnTo>
                <a:lnTo>
                  <a:pt x="38" y="98"/>
                </a:lnTo>
                <a:lnTo>
                  <a:pt x="41" y="98"/>
                </a:lnTo>
                <a:lnTo>
                  <a:pt x="44" y="95"/>
                </a:lnTo>
                <a:close/>
                <a:moveTo>
                  <a:pt x="19" y="34"/>
                </a:moveTo>
                <a:lnTo>
                  <a:pt x="19" y="34"/>
                </a:lnTo>
                <a:lnTo>
                  <a:pt x="24" y="30"/>
                </a:lnTo>
                <a:lnTo>
                  <a:pt x="25" y="29"/>
                </a:lnTo>
                <a:lnTo>
                  <a:pt x="22" y="30"/>
                </a:lnTo>
                <a:lnTo>
                  <a:pt x="19" y="34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0"/>
                </a:lnTo>
                <a:lnTo>
                  <a:pt x="68" y="101"/>
                </a:lnTo>
                <a:lnTo>
                  <a:pt x="68" y="100"/>
                </a:lnTo>
                <a:lnTo>
                  <a:pt x="60" y="98"/>
                </a:lnTo>
                <a:close/>
                <a:moveTo>
                  <a:pt x="20" y="73"/>
                </a:moveTo>
                <a:lnTo>
                  <a:pt x="20" y="73"/>
                </a:lnTo>
                <a:lnTo>
                  <a:pt x="17" y="68"/>
                </a:lnTo>
                <a:lnTo>
                  <a:pt x="16" y="64"/>
                </a:lnTo>
                <a:lnTo>
                  <a:pt x="16" y="65"/>
                </a:lnTo>
                <a:lnTo>
                  <a:pt x="17" y="68"/>
                </a:lnTo>
                <a:lnTo>
                  <a:pt x="20" y="73"/>
                </a:lnTo>
                <a:close/>
                <a:moveTo>
                  <a:pt x="71" y="317"/>
                </a:moveTo>
                <a:lnTo>
                  <a:pt x="71" y="317"/>
                </a:lnTo>
                <a:lnTo>
                  <a:pt x="69" y="317"/>
                </a:lnTo>
                <a:lnTo>
                  <a:pt x="69" y="319"/>
                </a:lnTo>
                <a:lnTo>
                  <a:pt x="69" y="324"/>
                </a:lnTo>
                <a:lnTo>
                  <a:pt x="71" y="324"/>
                </a:lnTo>
                <a:lnTo>
                  <a:pt x="71" y="319"/>
                </a:lnTo>
                <a:lnTo>
                  <a:pt x="71" y="317"/>
                </a:lnTo>
                <a:close/>
                <a:moveTo>
                  <a:pt x="52" y="11"/>
                </a:moveTo>
                <a:lnTo>
                  <a:pt x="52" y="11"/>
                </a:lnTo>
                <a:lnTo>
                  <a:pt x="54" y="11"/>
                </a:lnTo>
                <a:lnTo>
                  <a:pt x="55" y="10"/>
                </a:lnTo>
                <a:lnTo>
                  <a:pt x="50" y="10"/>
                </a:lnTo>
                <a:lnTo>
                  <a:pt x="52" y="11"/>
                </a:lnTo>
                <a:close/>
                <a:moveTo>
                  <a:pt x="39" y="248"/>
                </a:moveTo>
                <a:lnTo>
                  <a:pt x="39" y="248"/>
                </a:lnTo>
                <a:lnTo>
                  <a:pt x="39" y="256"/>
                </a:lnTo>
                <a:lnTo>
                  <a:pt x="39" y="248"/>
                </a:lnTo>
                <a:close/>
                <a:moveTo>
                  <a:pt x="63" y="111"/>
                </a:moveTo>
                <a:lnTo>
                  <a:pt x="63" y="111"/>
                </a:lnTo>
                <a:lnTo>
                  <a:pt x="63" y="112"/>
                </a:lnTo>
                <a:lnTo>
                  <a:pt x="68" y="112"/>
                </a:lnTo>
                <a:lnTo>
                  <a:pt x="68" y="109"/>
                </a:lnTo>
                <a:lnTo>
                  <a:pt x="63" y="111"/>
                </a:lnTo>
                <a:close/>
                <a:moveTo>
                  <a:pt x="121" y="46"/>
                </a:moveTo>
                <a:lnTo>
                  <a:pt x="121" y="46"/>
                </a:lnTo>
                <a:lnTo>
                  <a:pt x="121" y="59"/>
                </a:lnTo>
                <a:lnTo>
                  <a:pt x="123" y="52"/>
                </a:lnTo>
                <a:lnTo>
                  <a:pt x="121" y="46"/>
                </a:lnTo>
                <a:close/>
                <a:moveTo>
                  <a:pt x="95" y="34"/>
                </a:moveTo>
                <a:lnTo>
                  <a:pt x="95" y="34"/>
                </a:lnTo>
                <a:lnTo>
                  <a:pt x="91" y="34"/>
                </a:lnTo>
                <a:lnTo>
                  <a:pt x="90" y="32"/>
                </a:lnTo>
                <a:lnTo>
                  <a:pt x="88" y="34"/>
                </a:lnTo>
                <a:lnTo>
                  <a:pt x="91" y="34"/>
                </a:lnTo>
                <a:lnTo>
                  <a:pt x="95" y="34"/>
                </a:lnTo>
                <a:close/>
                <a:moveTo>
                  <a:pt x="114" y="51"/>
                </a:moveTo>
                <a:lnTo>
                  <a:pt x="114" y="51"/>
                </a:lnTo>
                <a:lnTo>
                  <a:pt x="114" y="54"/>
                </a:lnTo>
                <a:lnTo>
                  <a:pt x="115" y="59"/>
                </a:lnTo>
                <a:lnTo>
                  <a:pt x="115" y="60"/>
                </a:lnTo>
                <a:lnTo>
                  <a:pt x="115" y="56"/>
                </a:lnTo>
                <a:lnTo>
                  <a:pt x="114" y="51"/>
                </a:lnTo>
                <a:close/>
                <a:moveTo>
                  <a:pt x="61" y="174"/>
                </a:moveTo>
                <a:lnTo>
                  <a:pt x="61" y="174"/>
                </a:lnTo>
                <a:lnTo>
                  <a:pt x="61" y="176"/>
                </a:lnTo>
                <a:lnTo>
                  <a:pt x="63" y="177"/>
                </a:lnTo>
                <a:lnTo>
                  <a:pt x="65" y="176"/>
                </a:lnTo>
                <a:lnTo>
                  <a:pt x="65" y="174"/>
                </a:lnTo>
                <a:lnTo>
                  <a:pt x="61" y="174"/>
                </a:lnTo>
                <a:close/>
                <a:moveTo>
                  <a:pt x="79" y="273"/>
                </a:moveTo>
                <a:lnTo>
                  <a:pt x="79" y="273"/>
                </a:lnTo>
                <a:lnTo>
                  <a:pt x="74" y="276"/>
                </a:lnTo>
                <a:lnTo>
                  <a:pt x="79" y="275"/>
                </a:lnTo>
                <a:lnTo>
                  <a:pt x="79" y="273"/>
                </a:lnTo>
                <a:close/>
                <a:moveTo>
                  <a:pt x="61" y="73"/>
                </a:moveTo>
                <a:lnTo>
                  <a:pt x="61" y="73"/>
                </a:lnTo>
                <a:lnTo>
                  <a:pt x="57" y="70"/>
                </a:lnTo>
                <a:lnTo>
                  <a:pt x="57" y="71"/>
                </a:lnTo>
                <a:lnTo>
                  <a:pt x="61" y="73"/>
                </a:lnTo>
                <a:close/>
                <a:moveTo>
                  <a:pt x="66" y="171"/>
                </a:moveTo>
                <a:lnTo>
                  <a:pt x="66" y="171"/>
                </a:lnTo>
                <a:lnTo>
                  <a:pt x="63" y="171"/>
                </a:lnTo>
                <a:lnTo>
                  <a:pt x="66" y="172"/>
                </a:lnTo>
                <a:lnTo>
                  <a:pt x="66" y="171"/>
                </a:lnTo>
                <a:close/>
                <a:moveTo>
                  <a:pt x="27" y="130"/>
                </a:moveTo>
                <a:lnTo>
                  <a:pt x="27" y="130"/>
                </a:lnTo>
                <a:lnTo>
                  <a:pt x="27" y="133"/>
                </a:lnTo>
                <a:lnTo>
                  <a:pt x="30" y="136"/>
                </a:lnTo>
                <a:lnTo>
                  <a:pt x="28" y="133"/>
                </a:lnTo>
                <a:lnTo>
                  <a:pt x="27" y="130"/>
                </a:lnTo>
                <a:close/>
                <a:moveTo>
                  <a:pt x="98" y="40"/>
                </a:moveTo>
                <a:lnTo>
                  <a:pt x="98" y="40"/>
                </a:lnTo>
                <a:lnTo>
                  <a:pt x="102" y="41"/>
                </a:lnTo>
                <a:lnTo>
                  <a:pt x="107" y="43"/>
                </a:lnTo>
                <a:lnTo>
                  <a:pt x="102" y="41"/>
                </a:lnTo>
                <a:lnTo>
                  <a:pt x="98" y="40"/>
                </a:lnTo>
                <a:close/>
                <a:moveTo>
                  <a:pt x="68" y="248"/>
                </a:moveTo>
                <a:lnTo>
                  <a:pt x="68" y="248"/>
                </a:lnTo>
                <a:lnTo>
                  <a:pt x="65" y="246"/>
                </a:lnTo>
                <a:lnTo>
                  <a:pt x="66" y="250"/>
                </a:lnTo>
                <a:lnTo>
                  <a:pt x="68" y="248"/>
                </a:lnTo>
                <a:close/>
                <a:moveTo>
                  <a:pt x="60" y="35"/>
                </a:moveTo>
                <a:lnTo>
                  <a:pt x="60" y="35"/>
                </a:lnTo>
                <a:lnTo>
                  <a:pt x="60" y="34"/>
                </a:lnTo>
                <a:lnTo>
                  <a:pt x="57" y="34"/>
                </a:lnTo>
                <a:lnTo>
                  <a:pt x="57" y="37"/>
                </a:lnTo>
                <a:lnTo>
                  <a:pt x="60" y="35"/>
                </a:lnTo>
                <a:close/>
                <a:moveTo>
                  <a:pt x="66" y="209"/>
                </a:moveTo>
                <a:lnTo>
                  <a:pt x="66" y="209"/>
                </a:lnTo>
                <a:lnTo>
                  <a:pt x="63" y="205"/>
                </a:lnTo>
                <a:lnTo>
                  <a:pt x="63" y="207"/>
                </a:lnTo>
                <a:lnTo>
                  <a:pt x="63" y="209"/>
                </a:lnTo>
                <a:lnTo>
                  <a:pt x="66" y="209"/>
                </a:lnTo>
                <a:close/>
                <a:moveTo>
                  <a:pt x="33" y="141"/>
                </a:moveTo>
                <a:lnTo>
                  <a:pt x="33" y="141"/>
                </a:lnTo>
                <a:lnTo>
                  <a:pt x="38" y="144"/>
                </a:lnTo>
                <a:lnTo>
                  <a:pt x="36" y="142"/>
                </a:lnTo>
                <a:lnTo>
                  <a:pt x="33" y="141"/>
                </a:lnTo>
                <a:close/>
                <a:moveTo>
                  <a:pt x="61" y="171"/>
                </a:moveTo>
                <a:lnTo>
                  <a:pt x="61" y="171"/>
                </a:lnTo>
                <a:lnTo>
                  <a:pt x="63" y="169"/>
                </a:lnTo>
                <a:lnTo>
                  <a:pt x="60" y="168"/>
                </a:lnTo>
                <a:lnTo>
                  <a:pt x="60" y="169"/>
                </a:lnTo>
                <a:lnTo>
                  <a:pt x="61" y="171"/>
                </a:lnTo>
                <a:close/>
                <a:moveTo>
                  <a:pt x="66" y="190"/>
                </a:moveTo>
                <a:lnTo>
                  <a:pt x="66" y="190"/>
                </a:lnTo>
                <a:lnTo>
                  <a:pt x="65" y="190"/>
                </a:lnTo>
                <a:lnTo>
                  <a:pt x="66" y="193"/>
                </a:lnTo>
                <a:lnTo>
                  <a:pt x="66" y="190"/>
                </a:lnTo>
                <a:close/>
                <a:moveTo>
                  <a:pt x="58" y="38"/>
                </a:moveTo>
                <a:lnTo>
                  <a:pt x="58" y="38"/>
                </a:lnTo>
                <a:lnTo>
                  <a:pt x="66" y="35"/>
                </a:lnTo>
                <a:lnTo>
                  <a:pt x="61" y="37"/>
                </a:lnTo>
                <a:lnTo>
                  <a:pt x="58" y="38"/>
                </a:lnTo>
                <a:close/>
                <a:moveTo>
                  <a:pt x="57" y="48"/>
                </a:moveTo>
                <a:lnTo>
                  <a:pt x="57" y="48"/>
                </a:lnTo>
                <a:lnTo>
                  <a:pt x="60" y="46"/>
                </a:lnTo>
                <a:lnTo>
                  <a:pt x="57" y="45"/>
                </a:lnTo>
                <a:lnTo>
                  <a:pt x="57" y="48"/>
                </a:lnTo>
                <a:close/>
                <a:moveTo>
                  <a:pt x="65" y="158"/>
                </a:moveTo>
                <a:lnTo>
                  <a:pt x="65" y="158"/>
                </a:lnTo>
                <a:lnTo>
                  <a:pt x="61" y="158"/>
                </a:lnTo>
                <a:lnTo>
                  <a:pt x="63" y="160"/>
                </a:lnTo>
                <a:lnTo>
                  <a:pt x="65" y="158"/>
                </a:lnTo>
                <a:close/>
                <a:moveTo>
                  <a:pt x="66" y="224"/>
                </a:moveTo>
                <a:lnTo>
                  <a:pt x="66" y="224"/>
                </a:lnTo>
                <a:lnTo>
                  <a:pt x="65" y="224"/>
                </a:lnTo>
                <a:lnTo>
                  <a:pt x="65" y="226"/>
                </a:lnTo>
                <a:lnTo>
                  <a:pt x="66" y="224"/>
                </a:lnTo>
                <a:close/>
                <a:moveTo>
                  <a:pt x="27" y="38"/>
                </a:moveTo>
                <a:lnTo>
                  <a:pt x="27" y="38"/>
                </a:lnTo>
                <a:lnTo>
                  <a:pt x="31" y="35"/>
                </a:lnTo>
                <a:lnTo>
                  <a:pt x="30" y="37"/>
                </a:lnTo>
                <a:lnTo>
                  <a:pt x="27" y="38"/>
                </a:lnTo>
                <a:close/>
                <a:moveTo>
                  <a:pt x="65" y="136"/>
                </a:moveTo>
                <a:lnTo>
                  <a:pt x="65" y="136"/>
                </a:lnTo>
                <a:lnTo>
                  <a:pt x="66" y="136"/>
                </a:lnTo>
                <a:lnTo>
                  <a:pt x="66" y="134"/>
                </a:lnTo>
                <a:lnTo>
                  <a:pt x="65" y="136"/>
                </a:lnTo>
                <a:close/>
                <a:moveTo>
                  <a:pt x="82" y="288"/>
                </a:moveTo>
                <a:lnTo>
                  <a:pt x="82" y="288"/>
                </a:lnTo>
                <a:lnTo>
                  <a:pt x="77" y="284"/>
                </a:lnTo>
                <a:lnTo>
                  <a:pt x="82" y="288"/>
                </a:lnTo>
                <a:close/>
                <a:moveTo>
                  <a:pt x="66" y="245"/>
                </a:moveTo>
                <a:lnTo>
                  <a:pt x="66" y="245"/>
                </a:lnTo>
                <a:lnTo>
                  <a:pt x="66" y="242"/>
                </a:lnTo>
                <a:lnTo>
                  <a:pt x="66" y="243"/>
                </a:lnTo>
                <a:lnTo>
                  <a:pt x="66" y="245"/>
                </a:lnTo>
                <a:close/>
                <a:moveTo>
                  <a:pt x="13" y="54"/>
                </a:moveTo>
                <a:lnTo>
                  <a:pt x="13" y="54"/>
                </a:lnTo>
                <a:lnTo>
                  <a:pt x="14" y="51"/>
                </a:lnTo>
                <a:lnTo>
                  <a:pt x="14" y="49"/>
                </a:lnTo>
                <a:lnTo>
                  <a:pt x="13" y="54"/>
                </a:lnTo>
                <a:close/>
                <a:moveTo>
                  <a:pt x="50" y="229"/>
                </a:moveTo>
                <a:lnTo>
                  <a:pt x="50" y="229"/>
                </a:lnTo>
                <a:lnTo>
                  <a:pt x="47" y="232"/>
                </a:lnTo>
                <a:lnTo>
                  <a:pt x="46" y="234"/>
                </a:lnTo>
                <a:lnTo>
                  <a:pt x="50" y="229"/>
                </a:lnTo>
                <a:close/>
                <a:moveTo>
                  <a:pt x="60" y="226"/>
                </a:moveTo>
                <a:lnTo>
                  <a:pt x="60" y="226"/>
                </a:lnTo>
                <a:lnTo>
                  <a:pt x="61" y="224"/>
                </a:lnTo>
                <a:lnTo>
                  <a:pt x="61" y="223"/>
                </a:lnTo>
                <a:lnTo>
                  <a:pt x="60" y="224"/>
                </a:lnTo>
                <a:lnTo>
                  <a:pt x="60" y="226"/>
                </a:lnTo>
                <a:close/>
                <a:moveTo>
                  <a:pt x="27" y="43"/>
                </a:moveTo>
                <a:lnTo>
                  <a:pt x="27" y="43"/>
                </a:lnTo>
                <a:lnTo>
                  <a:pt x="31" y="43"/>
                </a:lnTo>
                <a:lnTo>
                  <a:pt x="28" y="43"/>
                </a:lnTo>
                <a:lnTo>
                  <a:pt x="27" y="43"/>
                </a:lnTo>
                <a:close/>
                <a:moveTo>
                  <a:pt x="99" y="29"/>
                </a:moveTo>
                <a:lnTo>
                  <a:pt x="99" y="29"/>
                </a:lnTo>
                <a:lnTo>
                  <a:pt x="102" y="29"/>
                </a:lnTo>
                <a:lnTo>
                  <a:pt x="101" y="27"/>
                </a:lnTo>
                <a:lnTo>
                  <a:pt x="99" y="29"/>
                </a:lnTo>
                <a:close/>
                <a:moveTo>
                  <a:pt x="60" y="177"/>
                </a:moveTo>
                <a:lnTo>
                  <a:pt x="60" y="177"/>
                </a:lnTo>
                <a:lnTo>
                  <a:pt x="60" y="180"/>
                </a:lnTo>
                <a:lnTo>
                  <a:pt x="61" y="179"/>
                </a:lnTo>
                <a:lnTo>
                  <a:pt x="60" y="177"/>
                </a:lnTo>
                <a:close/>
                <a:moveTo>
                  <a:pt x="101" y="37"/>
                </a:moveTo>
                <a:lnTo>
                  <a:pt x="101" y="37"/>
                </a:lnTo>
                <a:lnTo>
                  <a:pt x="101" y="38"/>
                </a:lnTo>
                <a:lnTo>
                  <a:pt x="104" y="38"/>
                </a:lnTo>
                <a:lnTo>
                  <a:pt x="102" y="37"/>
                </a:lnTo>
                <a:lnTo>
                  <a:pt x="101" y="37"/>
                </a:lnTo>
                <a:close/>
                <a:moveTo>
                  <a:pt x="66" y="262"/>
                </a:moveTo>
                <a:lnTo>
                  <a:pt x="66" y="262"/>
                </a:lnTo>
                <a:lnTo>
                  <a:pt x="65" y="261"/>
                </a:lnTo>
                <a:lnTo>
                  <a:pt x="65" y="264"/>
                </a:lnTo>
                <a:lnTo>
                  <a:pt x="66" y="262"/>
                </a:lnTo>
                <a:close/>
                <a:moveTo>
                  <a:pt x="63" y="138"/>
                </a:moveTo>
                <a:lnTo>
                  <a:pt x="63" y="138"/>
                </a:lnTo>
                <a:lnTo>
                  <a:pt x="61" y="138"/>
                </a:lnTo>
                <a:lnTo>
                  <a:pt x="60" y="139"/>
                </a:lnTo>
                <a:lnTo>
                  <a:pt x="63" y="138"/>
                </a:lnTo>
                <a:close/>
                <a:moveTo>
                  <a:pt x="66" y="302"/>
                </a:moveTo>
                <a:lnTo>
                  <a:pt x="66" y="302"/>
                </a:lnTo>
                <a:lnTo>
                  <a:pt x="66" y="305"/>
                </a:lnTo>
                <a:lnTo>
                  <a:pt x="68" y="303"/>
                </a:lnTo>
                <a:lnTo>
                  <a:pt x="66" y="302"/>
                </a:lnTo>
                <a:close/>
                <a:moveTo>
                  <a:pt x="63" y="52"/>
                </a:moveTo>
                <a:lnTo>
                  <a:pt x="63" y="52"/>
                </a:lnTo>
                <a:lnTo>
                  <a:pt x="66" y="52"/>
                </a:lnTo>
                <a:lnTo>
                  <a:pt x="65" y="51"/>
                </a:lnTo>
                <a:lnTo>
                  <a:pt x="63" y="52"/>
                </a:lnTo>
                <a:close/>
                <a:moveTo>
                  <a:pt x="63" y="265"/>
                </a:moveTo>
                <a:lnTo>
                  <a:pt x="63" y="265"/>
                </a:lnTo>
                <a:lnTo>
                  <a:pt x="61" y="264"/>
                </a:lnTo>
                <a:lnTo>
                  <a:pt x="61" y="267"/>
                </a:lnTo>
                <a:lnTo>
                  <a:pt x="63" y="265"/>
                </a:lnTo>
                <a:close/>
                <a:moveTo>
                  <a:pt x="65" y="199"/>
                </a:moveTo>
                <a:lnTo>
                  <a:pt x="65" y="199"/>
                </a:lnTo>
                <a:lnTo>
                  <a:pt x="65" y="198"/>
                </a:lnTo>
                <a:lnTo>
                  <a:pt x="63" y="201"/>
                </a:lnTo>
                <a:lnTo>
                  <a:pt x="65" y="199"/>
                </a:lnTo>
                <a:close/>
                <a:moveTo>
                  <a:pt x="61" y="327"/>
                </a:moveTo>
                <a:lnTo>
                  <a:pt x="61" y="327"/>
                </a:lnTo>
                <a:lnTo>
                  <a:pt x="60" y="327"/>
                </a:lnTo>
                <a:lnTo>
                  <a:pt x="61" y="329"/>
                </a:lnTo>
                <a:lnTo>
                  <a:pt x="61" y="327"/>
                </a:lnTo>
                <a:close/>
                <a:moveTo>
                  <a:pt x="66" y="335"/>
                </a:moveTo>
                <a:lnTo>
                  <a:pt x="66" y="335"/>
                </a:lnTo>
                <a:lnTo>
                  <a:pt x="66" y="332"/>
                </a:lnTo>
                <a:lnTo>
                  <a:pt x="66" y="333"/>
                </a:lnTo>
                <a:lnTo>
                  <a:pt x="66" y="335"/>
                </a:lnTo>
                <a:close/>
                <a:moveTo>
                  <a:pt x="60" y="209"/>
                </a:moveTo>
                <a:lnTo>
                  <a:pt x="60" y="209"/>
                </a:lnTo>
                <a:lnTo>
                  <a:pt x="60" y="213"/>
                </a:lnTo>
                <a:lnTo>
                  <a:pt x="60" y="209"/>
                </a:lnTo>
                <a:close/>
                <a:moveTo>
                  <a:pt x="66" y="120"/>
                </a:moveTo>
                <a:lnTo>
                  <a:pt x="66" y="120"/>
                </a:lnTo>
                <a:lnTo>
                  <a:pt x="65" y="122"/>
                </a:lnTo>
                <a:lnTo>
                  <a:pt x="66" y="122"/>
                </a:lnTo>
                <a:lnTo>
                  <a:pt x="66" y="120"/>
                </a:lnTo>
                <a:close/>
                <a:moveTo>
                  <a:pt x="61" y="182"/>
                </a:moveTo>
                <a:lnTo>
                  <a:pt x="61" y="182"/>
                </a:lnTo>
                <a:lnTo>
                  <a:pt x="65" y="182"/>
                </a:lnTo>
                <a:lnTo>
                  <a:pt x="63" y="180"/>
                </a:lnTo>
                <a:lnTo>
                  <a:pt x="61" y="182"/>
                </a:lnTo>
                <a:close/>
                <a:moveTo>
                  <a:pt x="57" y="32"/>
                </a:moveTo>
                <a:lnTo>
                  <a:pt x="57" y="32"/>
                </a:lnTo>
                <a:lnTo>
                  <a:pt x="58" y="32"/>
                </a:lnTo>
                <a:lnTo>
                  <a:pt x="60" y="32"/>
                </a:lnTo>
                <a:lnTo>
                  <a:pt x="58" y="30"/>
                </a:lnTo>
                <a:lnTo>
                  <a:pt x="57" y="32"/>
                </a:lnTo>
                <a:close/>
                <a:moveTo>
                  <a:pt x="109" y="49"/>
                </a:moveTo>
                <a:lnTo>
                  <a:pt x="109" y="49"/>
                </a:lnTo>
                <a:lnTo>
                  <a:pt x="109" y="48"/>
                </a:lnTo>
                <a:lnTo>
                  <a:pt x="107" y="46"/>
                </a:lnTo>
                <a:lnTo>
                  <a:pt x="109" y="49"/>
                </a:lnTo>
                <a:close/>
                <a:moveTo>
                  <a:pt x="66" y="306"/>
                </a:moveTo>
                <a:lnTo>
                  <a:pt x="66" y="306"/>
                </a:lnTo>
                <a:lnTo>
                  <a:pt x="66" y="308"/>
                </a:lnTo>
                <a:lnTo>
                  <a:pt x="66" y="310"/>
                </a:lnTo>
                <a:lnTo>
                  <a:pt x="66" y="306"/>
                </a:lnTo>
                <a:close/>
                <a:moveTo>
                  <a:pt x="91" y="103"/>
                </a:moveTo>
                <a:lnTo>
                  <a:pt x="91" y="103"/>
                </a:lnTo>
                <a:lnTo>
                  <a:pt x="88" y="101"/>
                </a:lnTo>
                <a:lnTo>
                  <a:pt x="91" y="103"/>
                </a:lnTo>
                <a:close/>
                <a:moveTo>
                  <a:pt x="57" y="278"/>
                </a:moveTo>
                <a:lnTo>
                  <a:pt x="57" y="278"/>
                </a:lnTo>
                <a:lnTo>
                  <a:pt x="55" y="278"/>
                </a:lnTo>
                <a:lnTo>
                  <a:pt x="57" y="278"/>
                </a:lnTo>
                <a:close/>
                <a:moveTo>
                  <a:pt x="66" y="139"/>
                </a:moveTo>
                <a:lnTo>
                  <a:pt x="66" y="139"/>
                </a:lnTo>
                <a:lnTo>
                  <a:pt x="65" y="139"/>
                </a:lnTo>
                <a:lnTo>
                  <a:pt x="65" y="141"/>
                </a:lnTo>
                <a:lnTo>
                  <a:pt x="66" y="141"/>
                </a:lnTo>
                <a:lnTo>
                  <a:pt x="66" y="139"/>
                </a:lnTo>
                <a:close/>
                <a:moveTo>
                  <a:pt x="65" y="212"/>
                </a:moveTo>
                <a:lnTo>
                  <a:pt x="65" y="212"/>
                </a:lnTo>
                <a:lnTo>
                  <a:pt x="66" y="212"/>
                </a:lnTo>
                <a:lnTo>
                  <a:pt x="65" y="212"/>
                </a:lnTo>
                <a:close/>
                <a:moveTo>
                  <a:pt x="60" y="27"/>
                </a:moveTo>
                <a:lnTo>
                  <a:pt x="60" y="27"/>
                </a:lnTo>
                <a:lnTo>
                  <a:pt x="61" y="26"/>
                </a:lnTo>
                <a:lnTo>
                  <a:pt x="60" y="27"/>
                </a:lnTo>
                <a:close/>
                <a:moveTo>
                  <a:pt x="66" y="179"/>
                </a:moveTo>
                <a:lnTo>
                  <a:pt x="66" y="179"/>
                </a:lnTo>
                <a:lnTo>
                  <a:pt x="66" y="180"/>
                </a:lnTo>
                <a:lnTo>
                  <a:pt x="66" y="179"/>
                </a:lnTo>
                <a:close/>
                <a:moveTo>
                  <a:pt x="33" y="38"/>
                </a:moveTo>
                <a:lnTo>
                  <a:pt x="33" y="38"/>
                </a:lnTo>
                <a:lnTo>
                  <a:pt x="35" y="38"/>
                </a:lnTo>
                <a:lnTo>
                  <a:pt x="33" y="38"/>
                </a:lnTo>
                <a:close/>
                <a:moveTo>
                  <a:pt x="66" y="237"/>
                </a:moveTo>
                <a:lnTo>
                  <a:pt x="66" y="237"/>
                </a:lnTo>
                <a:lnTo>
                  <a:pt x="66" y="235"/>
                </a:lnTo>
                <a:lnTo>
                  <a:pt x="66" y="237"/>
                </a:lnTo>
                <a:close/>
                <a:moveTo>
                  <a:pt x="99" y="191"/>
                </a:moveTo>
                <a:lnTo>
                  <a:pt x="99" y="191"/>
                </a:lnTo>
                <a:lnTo>
                  <a:pt x="99" y="190"/>
                </a:lnTo>
                <a:lnTo>
                  <a:pt x="99" y="191"/>
                </a:lnTo>
                <a:close/>
                <a:moveTo>
                  <a:pt x="66" y="265"/>
                </a:moveTo>
                <a:lnTo>
                  <a:pt x="66" y="265"/>
                </a:lnTo>
                <a:lnTo>
                  <a:pt x="66" y="267"/>
                </a:lnTo>
                <a:lnTo>
                  <a:pt x="66" y="265"/>
                </a:lnTo>
                <a:close/>
                <a:moveTo>
                  <a:pt x="79" y="327"/>
                </a:moveTo>
                <a:lnTo>
                  <a:pt x="79" y="327"/>
                </a:lnTo>
                <a:lnTo>
                  <a:pt x="79" y="329"/>
                </a:lnTo>
                <a:lnTo>
                  <a:pt x="79" y="327"/>
                </a:lnTo>
                <a:close/>
                <a:moveTo>
                  <a:pt x="66" y="81"/>
                </a:moveTo>
                <a:lnTo>
                  <a:pt x="66" y="81"/>
                </a:lnTo>
                <a:lnTo>
                  <a:pt x="68" y="81"/>
                </a:lnTo>
                <a:lnTo>
                  <a:pt x="68" y="79"/>
                </a:lnTo>
                <a:lnTo>
                  <a:pt x="66" y="81"/>
                </a:lnTo>
                <a:close/>
                <a:moveTo>
                  <a:pt x="47" y="146"/>
                </a:moveTo>
                <a:lnTo>
                  <a:pt x="47" y="146"/>
                </a:lnTo>
                <a:lnTo>
                  <a:pt x="46" y="146"/>
                </a:lnTo>
                <a:lnTo>
                  <a:pt x="47" y="146"/>
                </a:lnTo>
                <a:close/>
                <a:moveTo>
                  <a:pt x="57" y="161"/>
                </a:moveTo>
                <a:lnTo>
                  <a:pt x="57" y="161"/>
                </a:lnTo>
                <a:lnTo>
                  <a:pt x="55" y="161"/>
                </a:lnTo>
                <a:lnTo>
                  <a:pt x="57" y="163"/>
                </a:lnTo>
                <a:lnTo>
                  <a:pt x="57" y="161"/>
                </a:lnTo>
                <a:close/>
                <a:moveTo>
                  <a:pt x="30" y="190"/>
                </a:moveTo>
                <a:lnTo>
                  <a:pt x="30" y="190"/>
                </a:lnTo>
                <a:lnTo>
                  <a:pt x="30" y="188"/>
                </a:lnTo>
                <a:lnTo>
                  <a:pt x="30" y="190"/>
                </a:lnTo>
                <a:close/>
                <a:moveTo>
                  <a:pt x="30" y="191"/>
                </a:moveTo>
                <a:lnTo>
                  <a:pt x="30" y="191"/>
                </a:lnTo>
                <a:close/>
                <a:moveTo>
                  <a:pt x="65" y="273"/>
                </a:moveTo>
                <a:lnTo>
                  <a:pt x="65" y="273"/>
                </a:lnTo>
                <a:lnTo>
                  <a:pt x="66" y="273"/>
                </a:lnTo>
                <a:lnTo>
                  <a:pt x="65" y="273"/>
                </a:lnTo>
                <a:close/>
                <a:moveTo>
                  <a:pt x="61" y="273"/>
                </a:moveTo>
                <a:lnTo>
                  <a:pt x="61" y="273"/>
                </a:lnTo>
                <a:lnTo>
                  <a:pt x="61" y="272"/>
                </a:lnTo>
                <a:lnTo>
                  <a:pt x="61" y="273"/>
                </a:lnTo>
                <a:close/>
                <a:moveTo>
                  <a:pt x="57" y="204"/>
                </a:moveTo>
                <a:lnTo>
                  <a:pt x="57" y="20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6" name="Freeform 172"/>
          <p:cNvSpPr>
            <a:spLocks noEditPoints="1"/>
          </p:cNvSpPr>
          <p:nvPr/>
        </p:nvSpPr>
        <p:spPr bwMode="auto">
          <a:xfrm>
            <a:off x="5022851" y="3690714"/>
            <a:ext cx="233363" cy="176212"/>
          </a:xfrm>
          <a:custGeom>
            <a:avLst/>
            <a:gdLst>
              <a:gd name="T0" fmla="*/ 365424233 w 147"/>
              <a:gd name="T1" fmla="*/ 75604473 h 111"/>
              <a:gd name="T2" fmla="*/ 350303263 w 147"/>
              <a:gd name="T3" fmla="*/ 80644771 h 111"/>
              <a:gd name="T4" fmla="*/ 315021000 w 147"/>
              <a:gd name="T5" fmla="*/ 93246310 h 111"/>
              <a:gd name="T6" fmla="*/ 262096812 w 147"/>
              <a:gd name="T7" fmla="*/ 156249244 h 111"/>
              <a:gd name="T8" fmla="*/ 194053241 w 147"/>
              <a:gd name="T9" fmla="*/ 264616449 h 111"/>
              <a:gd name="T10" fmla="*/ 146169376 w 147"/>
              <a:gd name="T11" fmla="*/ 267135805 h 111"/>
              <a:gd name="T12" fmla="*/ 156250022 w 147"/>
              <a:gd name="T13" fmla="*/ 209173169 h 111"/>
              <a:gd name="T14" fmla="*/ 183972594 w 147"/>
              <a:gd name="T15" fmla="*/ 156249244 h 111"/>
              <a:gd name="T16" fmla="*/ 108367745 w 147"/>
              <a:gd name="T17" fmla="*/ 211692524 h 111"/>
              <a:gd name="T18" fmla="*/ 63004835 w 147"/>
              <a:gd name="T19" fmla="*/ 209173169 h 111"/>
              <a:gd name="T20" fmla="*/ 90725819 w 147"/>
              <a:gd name="T21" fmla="*/ 143649292 h 111"/>
              <a:gd name="T22" fmla="*/ 128529038 w 147"/>
              <a:gd name="T23" fmla="*/ 103326907 h 111"/>
              <a:gd name="T24" fmla="*/ 12601602 w 147"/>
              <a:gd name="T25" fmla="*/ 143649292 h 111"/>
              <a:gd name="T26" fmla="*/ 25201616 w 147"/>
              <a:gd name="T27" fmla="*/ 88206012 h 111"/>
              <a:gd name="T28" fmla="*/ 151209699 w 147"/>
              <a:gd name="T29" fmla="*/ 10080596 h 111"/>
              <a:gd name="T30" fmla="*/ 267137135 w 147"/>
              <a:gd name="T31" fmla="*/ 10080596 h 111"/>
              <a:gd name="T32" fmla="*/ 330141970 w 147"/>
              <a:gd name="T33" fmla="*/ 52923925 h 111"/>
              <a:gd name="T34" fmla="*/ 231854872 w 147"/>
              <a:gd name="T35" fmla="*/ 95765666 h 111"/>
              <a:gd name="T36" fmla="*/ 221774225 w 147"/>
              <a:gd name="T37" fmla="*/ 103326907 h 111"/>
              <a:gd name="T38" fmla="*/ 231854872 w 147"/>
              <a:gd name="T39" fmla="*/ 95765666 h 111"/>
              <a:gd name="T40" fmla="*/ 297379075 w 147"/>
              <a:gd name="T41" fmla="*/ 68044819 h 111"/>
              <a:gd name="T42" fmla="*/ 267137135 w 147"/>
              <a:gd name="T43" fmla="*/ 20161193 h 111"/>
              <a:gd name="T44" fmla="*/ 199093564 w 147"/>
              <a:gd name="T45" fmla="*/ 20161193 h 111"/>
              <a:gd name="T46" fmla="*/ 75604849 w 147"/>
              <a:gd name="T47" fmla="*/ 80644771 h 111"/>
              <a:gd name="T48" fmla="*/ 7561279 w 147"/>
              <a:gd name="T49" fmla="*/ 120967157 h 111"/>
              <a:gd name="T50" fmla="*/ 42843542 w 147"/>
              <a:gd name="T51" fmla="*/ 120967157 h 111"/>
              <a:gd name="T52" fmla="*/ 183972594 w 147"/>
              <a:gd name="T53" fmla="*/ 60483578 h 111"/>
              <a:gd name="T54" fmla="*/ 194053241 w 147"/>
              <a:gd name="T55" fmla="*/ 60483578 h 111"/>
              <a:gd name="T56" fmla="*/ 199093564 w 147"/>
              <a:gd name="T57" fmla="*/ 68044819 h 111"/>
              <a:gd name="T58" fmla="*/ 143650008 w 147"/>
              <a:gd name="T59" fmla="*/ 113407503 h 111"/>
              <a:gd name="T60" fmla="*/ 83166128 w 147"/>
              <a:gd name="T61" fmla="*/ 183971678 h 111"/>
              <a:gd name="T62" fmla="*/ 103327421 w 147"/>
              <a:gd name="T63" fmla="*/ 196571630 h 111"/>
              <a:gd name="T64" fmla="*/ 234375827 w 147"/>
              <a:gd name="T65" fmla="*/ 85685069 h 111"/>
              <a:gd name="T66" fmla="*/ 241935518 w 147"/>
              <a:gd name="T67" fmla="*/ 88206012 h 111"/>
              <a:gd name="T68" fmla="*/ 221774225 w 147"/>
              <a:gd name="T69" fmla="*/ 128528398 h 111"/>
              <a:gd name="T70" fmla="*/ 163811301 w 147"/>
              <a:gd name="T71" fmla="*/ 231853717 h 111"/>
              <a:gd name="T72" fmla="*/ 178932271 w 147"/>
              <a:gd name="T73" fmla="*/ 259576151 h 111"/>
              <a:gd name="T74" fmla="*/ 241935518 w 147"/>
              <a:gd name="T75" fmla="*/ 163810485 h 111"/>
              <a:gd name="T76" fmla="*/ 309980677 w 147"/>
              <a:gd name="T77" fmla="*/ 85685069 h 111"/>
              <a:gd name="T78" fmla="*/ 40322586 w 147"/>
              <a:gd name="T79" fmla="*/ 93246310 h 111"/>
              <a:gd name="T80" fmla="*/ 136088729 w 147"/>
              <a:gd name="T81" fmla="*/ 40322386 h 111"/>
              <a:gd name="T82" fmla="*/ 211693579 w 147"/>
              <a:gd name="T83" fmla="*/ 10080596 h 111"/>
              <a:gd name="T84" fmla="*/ 108367745 w 147"/>
              <a:gd name="T85" fmla="*/ 45362684 h 111"/>
              <a:gd name="T86" fmla="*/ 27722572 w 147"/>
              <a:gd name="T87" fmla="*/ 95765666 h 111"/>
              <a:gd name="T88" fmla="*/ 47883865 w 147"/>
              <a:gd name="T89" fmla="*/ 133568696 h 111"/>
              <a:gd name="T90" fmla="*/ 7561279 w 147"/>
              <a:gd name="T91" fmla="*/ 133568696 h 111"/>
              <a:gd name="T92" fmla="*/ 60483880 w 147"/>
              <a:gd name="T93" fmla="*/ 133568696 h 111"/>
              <a:gd name="T94" fmla="*/ 345262940 w 147"/>
              <a:gd name="T95" fmla="*/ 65523877 h 111"/>
              <a:gd name="T96" fmla="*/ 294859707 w 147"/>
              <a:gd name="T97" fmla="*/ 40322386 h 111"/>
              <a:gd name="T98" fmla="*/ 337701661 w 147"/>
              <a:gd name="T99" fmla="*/ 73085118 h 111"/>
              <a:gd name="T100" fmla="*/ 156250022 w 147"/>
              <a:gd name="T101" fmla="*/ 80644771 h 111"/>
              <a:gd name="T102" fmla="*/ 204133887 w 147"/>
              <a:gd name="T103" fmla="*/ 141128350 h 111"/>
              <a:gd name="T104" fmla="*/ 166330669 w 147"/>
              <a:gd name="T105" fmla="*/ 196571630 h 111"/>
              <a:gd name="T106" fmla="*/ 279738737 w 147"/>
              <a:gd name="T107" fmla="*/ 25201491 h 111"/>
              <a:gd name="T108" fmla="*/ 289819383 w 147"/>
              <a:gd name="T109" fmla="*/ 52923925 h 111"/>
              <a:gd name="T110" fmla="*/ 309980677 w 147"/>
              <a:gd name="T111" fmla="*/ 68044819 h 111"/>
              <a:gd name="T112" fmla="*/ 279738737 w 147"/>
              <a:gd name="T113" fmla="*/ 25201491 h 111"/>
              <a:gd name="T114" fmla="*/ 163811301 w 147"/>
              <a:gd name="T115" fmla="*/ 267135805 h 111"/>
              <a:gd name="T116" fmla="*/ 70564526 w 147"/>
              <a:gd name="T117" fmla="*/ 216732823 h 11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47" h="111">
                <a:moveTo>
                  <a:pt x="145" y="24"/>
                </a:moveTo>
                <a:lnTo>
                  <a:pt x="145" y="24"/>
                </a:lnTo>
                <a:lnTo>
                  <a:pt x="147" y="26"/>
                </a:lnTo>
                <a:lnTo>
                  <a:pt x="147" y="27"/>
                </a:lnTo>
                <a:lnTo>
                  <a:pt x="147" y="29"/>
                </a:lnTo>
                <a:lnTo>
                  <a:pt x="145" y="30"/>
                </a:lnTo>
                <a:lnTo>
                  <a:pt x="144" y="30"/>
                </a:lnTo>
                <a:lnTo>
                  <a:pt x="142" y="30"/>
                </a:lnTo>
                <a:lnTo>
                  <a:pt x="140" y="32"/>
                </a:lnTo>
                <a:lnTo>
                  <a:pt x="139" y="32"/>
                </a:lnTo>
                <a:lnTo>
                  <a:pt x="137" y="32"/>
                </a:lnTo>
                <a:lnTo>
                  <a:pt x="136" y="32"/>
                </a:lnTo>
                <a:lnTo>
                  <a:pt x="133" y="35"/>
                </a:lnTo>
                <a:lnTo>
                  <a:pt x="129" y="35"/>
                </a:lnTo>
                <a:lnTo>
                  <a:pt x="125" y="37"/>
                </a:lnTo>
                <a:lnTo>
                  <a:pt x="117" y="43"/>
                </a:lnTo>
                <a:lnTo>
                  <a:pt x="111" y="51"/>
                </a:lnTo>
                <a:lnTo>
                  <a:pt x="107" y="56"/>
                </a:lnTo>
                <a:lnTo>
                  <a:pt x="104" y="62"/>
                </a:lnTo>
                <a:lnTo>
                  <a:pt x="98" y="76"/>
                </a:lnTo>
                <a:lnTo>
                  <a:pt x="93" y="83"/>
                </a:lnTo>
                <a:lnTo>
                  <a:pt x="87" y="94"/>
                </a:lnTo>
                <a:lnTo>
                  <a:pt x="84" y="100"/>
                </a:lnTo>
                <a:lnTo>
                  <a:pt x="77" y="105"/>
                </a:lnTo>
                <a:lnTo>
                  <a:pt x="73" y="108"/>
                </a:lnTo>
                <a:lnTo>
                  <a:pt x="66" y="111"/>
                </a:lnTo>
                <a:lnTo>
                  <a:pt x="62" y="109"/>
                </a:lnTo>
                <a:lnTo>
                  <a:pt x="60" y="108"/>
                </a:lnTo>
                <a:lnTo>
                  <a:pt x="58" y="106"/>
                </a:lnTo>
                <a:lnTo>
                  <a:pt x="58" y="101"/>
                </a:lnTo>
                <a:lnTo>
                  <a:pt x="58" y="97"/>
                </a:lnTo>
                <a:lnTo>
                  <a:pt x="60" y="92"/>
                </a:lnTo>
                <a:lnTo>
                  <a:pt x="62" y="83"/>
                </a:lnTo>
                <a:lnTo>
                  <a:pt x="66" y="73"/>
                </a:lnTo>
                <a:lnTo>
                  <a:pt x="71" y="64"/>
                </a:lnTo>
                <a:lnTo>
                  <a:pt x="73" y="62"/>
                </a:lnTo>
                <a:lnTo>
                  <a:pt x="58" y="73"/>
                </a:lnTo>
                <a:lnTo>
                  <a:pt x="49" y="78"/>
                </a:lnTo>
                <a:lnTo>
                  <a:pt x="43" y="84"/>
                </a:lnTo>
                <a:lnTo>
                  <a:pt x="33" y="87"/>
                </a:lnTo>
                <a:lnTo>
                  <a:pt x="30" y="89"/>
                </a:lnTo>
                <a:lnTo>
                  <a:pt x="27" y="87"/>
                </a:lnTo>
                <a:lnTo>
                  <a:pt x="25" y="86"/>
                </a:lnTo>
                <a:lnTo>
                  <a:pt x="25" y="83"/>
                </a:lnTo>
                <a:lnTo>
                  <a:pt x="24" y="81"/>
                </a:lnTo>
                <a:lnTo>
                  <a:pt x="24" y="78"/>
                </a:lnTo>
                <a:lnTo>
                  <a:pt x="25" y="73"/>
                </a:lnTo>
                <a:lnTo>
                  <a:pt x="28" y="67"/>
                </a:lnTo>
                <a:lnTo>
                  <a:pt x="36" y="57"/>
                </a:lnTo>
                <a:lnTo>
                  <a:pt x="44" y="49"/>
                </a:lnTo>
                <a:lnTo>
                  <a:pt x="52" y="41"/>
                </a:lnTo>
                <a:lnTo>
                  <a:pt x="51" y="41"/>
                </a:lnTo>
                <a:lnTo>
                  <a:pt x="33" y="51"/>
                </a:lnTo>
                <a:lnTo>
                  <a:pt x="24" y="56"/>
                </a:lnTo>
                <a:lnTo>
                  <a:pt x="14" y="57"/>
                </a:lnTo>
                <a:lnTo>
                  <a:pt x="10" y="59"/>
                </a:lnTo>
                <a:lnTo>
                  <a:pt x="5" y="57"/>
                </a:lnTo>
                <a:lnTo>
                  <a:pt x="2" y="56"/>
                </a:lnTo>
                <a:lnTo>
                  <a:pt x="0" y="53"/>
                </a:lnTo>
                <a:lnTo>
                  <a:pt x="2" y="46"/>
                </a:lnTo>
                <a:lnTo>
                  <a:pt x="6" y="38"/>
                </a:lnTo>
                <a:lnTo>
                  <a:pt x="10" y="35"/>
                </a:lnTo>
                <a:lnTo>
                  <a:pt x="17" y="29"/>
                </a:lnTo>
                <a:lnTo>
                  <a:pt x="35" y="16"/>
                </a:lnTo>
                <a:lnTo>
                  <a:pt x="52" y="8"/>
                </a:lnTo>
                <a:lnTo>
                  <a:pt x="60" y="4"/>
                </a:lnTo>
                <a:lnTo>
                  <a:pt x="69" y="2"/>
                </a:lnTo>
                <a:lnTo>
                  <a:pt x="81" y="0"/>
                </a:lnTo>
                <a:lnTo>
                  <a:pt x="95" y="2"/>
                </a:lnTo>
                <a:lnTo>
                  <a:pt x="101" y="2"/>
                </a:lnTo>
                <a:lnTo>
                  <a:pt x="106" y="4"/>
                </a:lnTo>
                <a:lnTo>
                  <a:pt x="111" y="7"/>
                </a:lnTo>
                <a:lnTo>
                  <a:pt x="118" y="13"/>
                </a:lnTo>
                <a:lnTo>
                  <a:pt x="125" y="18"/>
                </a:lnTo>
                <a:lnTo>
                  <a:pt x="131" y="21"/>
                </a:lnTo>
                <a:lnTo>
                  <a:pt x="142" y="24"/>
                </a:lnTo>
                <a:lnTo>
                  <a:pt x="142" y="26"/>
                </a:lnTo>
                <a:lnTo>
                  <a:pt x="144" y="26"/>
                </a:lnTo>
                <a:lnTo>
                  <a:pt x="145" y="24"/>
                </a:lnTo>
                <a:close/>
                <a:moveTo>
                  <a:pt x="92" y="38"/>
                </a:moveTo>
                <a:lnTo>
                  <a:pt x="92" y="38"/>
                </a:lnTo>
                <a:lnTo>
                  <a:pt x="90" y="38"/>
                </a:lnTo>
                <a:lnTo>
                  <a:pt x="87" y="43"/>
                </a:lnTo>
                <a:lnTo>
                  <a:pt x="88" y="41"/>
                </a:lnTo>
                <a:lnTo>
                  <a:pt x="92" y="38"/>
                </a:lnTo>
                <a:close/>
                <a:moveTo>
                  <a:pt x="126" y="32"/>
                </a:moveTo>
                <a:lnTo>
                  <a:pt x="126" y="32"/>
                </a:lnTo>
                <a:lnTo>
                  <a:pt x="125" y="32"/>
                </a:lnTo>
                <a:lnTo>
                  <a:pt x="122" y="29"/>
                </a:lnTo>
                <a:lnTo>
                  <a:pt x="118" y="27"/>
                </a:lnTo>
                <a:lnTo>
                  <a:pt x="114" y="24"/>
                </a:lnTo>
                <a:lnTo>
                  <a:pt x="111" y="16"/>
                </a:lnTo>
                <a:lnTo>
                  <a:pt x="109" y="13"/>
                </a:lnTo>
                <a:lnTo>
                  <a:pt x="107" y="10"/>
                </a:lnTo>
                <a:lnTo>
                  <a:pt x="106" y="8"/>
                </a:lnTo>
                <a:lnTo>
                  <a:pt x="103" y="7"/>
                </a:lnTo>
                <a:lnTo>
                  <a:pt x="99" y="5"/>
                </a:lnTo>
                <a:lnTo>
                  <a:pt x="93" y="5"/>
                </a:lnTo>
                <a:lnTo>
                  <a:pt x="87" y="5"/>
                </a:lnTo>
                <a:lnTo>
                  <a:pt x="79" y="8"/>
                </a:lnTo>
                <a:lnTo>
                  <a:pt x="63" y="15"/>
                </a:lnTo>
                <a:lnTo>
                  <a:pt x="51" y="21"/>
                </a:lnTo>
                <a:lnTo>
                  <a:pt x="43" y="26"/>
                </a:lnTo>
                <a:lnTo>
                  <a:pt x="30" y="32"/>
                </a:lnTo>
                <a:lnTo>
                  <a:pt x="22" y="37"/>
                </a:lnTo>
                <a:lnTo>
                  <a:pt x="8" y="45"/>
                </a:lnTo>
                <a:lnTo>
                  <a:pt x="5" y="46"/>
                </a:lnTo>
                <a:lnTo>
                  <a:pt x="3" y="48"/>
                </a:lnTo>
                <a:lnTo>
                  <a:pt x="6" y="49"/>
                </a:lnTo>
                <a:lnTo>
                  <a:pt x="10" y="49"/>
                </a:lnTo>
                <a:lnTo>
                  <a:pt x="13" y="49"/>
                </a:lnTo>
                <a:lnTo>
                  <a:pt x="17" y="48"/>
                </a:lnTo>
                <a:lnTo>
                  <a:pt x="30" y="41"/>
                </a:lnTo>
                <a:lnTo>
                  <a:pt x="43" y="37"/>
                </a:lnTo>
                <a:lnTo>
                  <a:pt x="60" y="29"/>
                </a:lnTo>
                <a:lnTo>
                  <a:pt x="73" y="24"/>
                </a:lnTo>
                <a:lnTo>
                  <a:pt x="76" y="21"/>
                </a:lnTo>
                <a:lnTo>
                  <a:pt x="77" y="23"/>
                </a:lnTo>
                <a:lnTo>
                  <a:pt x="77" y="24"/>
                </a:lnTo>
                <a:lnTo>
                  <a:pt x="76" y="26"/>
                </a:lnTo>
                <a:lnTo>
                  <a:pt x="77" y="26"/>
                </a:lnTo>
                <a:lnTo>
                  <a:pt x="79" y="26"/>
                </a:lnTo>
                <a:lnTo>
                  <a:pt x="79" y="27"/>
                </a:lnTo>
                <a:lnTo>
                  <a:pt x="71" y="32"/>
                </a:lnTo>
                <a:lnTo>
                  <a:pt x="66" y="37"/>
                </a:lnTo>
                <a:lnTo>
                  <a:pt x="57" y="45"/>
                </a:lnTo>
                <a:lnTo>
                  <a:pt x="54" y="49"/>
                </a:lnTo>
                <a:lnTo>
                  <a:pt x="43" y="60"/>
                </a:lnTo>
                <a:lnTo>
                  <a:pt x="35" y="68"/>
                </a:lnTo>
                <a:lnTo>
                  <a:pt x="33" y="73"/>
                </a:lnTo>
                <a:lnTo>
                  <a:pt x="28" y="79"/>
                </a:lnTo>
                <a:lnTo>
                  <a:pt x="28" y="81"/>
                </a:lnTo>
                <a:lnTo>
                  <a:pt x="33" y="81"/>
                </a:lnTo>
                <a:lnTo>
                  <a:pt x="36" y="81"/>
                </a:lnTo>
                <a:lnTo>
                  <a:pt x="41" y="78"/>
                </a:lnTo>
                <a:lnTo>
                  <a:pt x="49" y="73"/>
                </a:lnTo>
                <a:lnTo>
                  <a:pt x="71" y="54"/>
                </a:lnTo>
                <a:lnTo>
                  <a:pt x="81" y="45"/>
                </a:lnTo>
                <a:lnTo>
                  <a:pt x="93" y="34"/>
                </a:lnTo>
                <a:lnTo>
                  <a:pt x="95" y="32"/>
                </a:lnTo>
                <a:lnTo>
                  <a:pt x="96" y="32"/>
                </a:lnTo>
                <a:lnTo>
                  <a:pt x="96" y="35"/>
                </a:lnTo>
                <a:lnTo>
                  <a:pt x="95" y="37"/>
                </a:lnTo>
                <a:lnTo>
                  <a:pt x="96" y="38"/>
                </a:lnTo>
                <a:lnTo>
                  <a:pt x="96" y="40"/>
                </a:lnTo>
                <a:lnTo>
                  <a:pt x="95" y="40"/>
                </a:lnTo>
                <a:lnTo>
                  <a:pt x="88" y="51"/>
                </a:lnTo>
                <a:lnTo>
                  <a:pt x="81" y="60"/>
                </a:lnTo>
                <a:lnTo>
                  <a:pt x="69" y="78"/>
                </a:lnTo>
                <a:lnTo>
                  <a:pt x="68" y="84"/>
                </a:lnTo>
                <a:lnTo>
                  <a:pt x="65" y="92"/>
                </a:lnTo>
                <a:lnTo>
                  <a:pt x="63" y="100"/>
                </a:lnTo>
                <a:lnTo>
                  <a:pt x="63" y="101"/>
                </a:lnTo>
                <a:lnTo>
                  <a:pt x="65" y="101"/>
                </a:lnTo>
                <a:lnTo>
                  <a:pt x="68" y="103"/>
                </a:lnTo>
                <a:lnTo>
                  <a:pt x="71" y="103"/>
                </a:lnTo>
                <a:lnTo>
                  <a:pt x="74" y="101"/>
                </a:lnTo>
                <a:lnTo>
                  <a:pt x="77" y="100"/>
                </a:lnTo>
                <a:lnTo>
                  <a:pt x="82" y="92"/>
                </a:lnTo>
                <a:lnTo>
                  <a:pt x="85" y="87"/>
                </a:lnTo>
                <a:lnTo>
                  <a:pt x="96" y="65"/>
                </a:lnTo>
                <a:lnTo>
                  <a:pt x="101" y="57"/>
                </a:lnTo>
                <a:lnTo>
                  <a:pt x="106" y="51"/>
                </a:lnTo>
                <a:lnTo>
                  <a:pt x="112" y="43"/>
                </a:lnTo>
                <a:lnTo>
                  <a:pt x="123" y="34"/>
                </a:lnTo>
                <a:lnTo>
                  <a:pt x="126" y="32"/>
                </a:lnTo>
                <a:close/>
                <a:moveTo>
                  <a:pt x="11" y="38"/>
                </a:moveTo>
                <a:lnTo>
                  <a:pt x="11" y="38"/>
                </a:lnTo>
                <a:lnTo>
                  <a:pt x="11" y="40"/>
                </a:lnTo>
                <a:lnTo>
                  <a:pt x="16" y="37"/>
                </a:lnTo>
                <a:lnTo>
                  <a:pt x="25" y="32"/>
                </a:lnTo>
                <a:lnTo>
                  <a:pt x="35" y="27"/>
                </a:lnTo>
                <a:lnTo>
                  <a:pt x="47" y="19"/>
                </a:lnTo>
                <a:lnTo>
                  <a:pt x="54" y="16"/>
                </a:lnTo>
                <a:lnTo>
                  <a:pt x="74" y="7"/>
                </a:lnTo>
                <a:lnTo>
                  <a:pt x="82" y="4"/>
                </a:lnTo>
                <a:lnTo>
                  <a:pt x="85" y="4"/>
                </a:lnTo>
                <a:lnTo>
                  <a:pt x="84" y="4"/>
                </a:lnTo>
                <a:lnTo>
                  <a:pt x="76" y="4"/>
                </a:lnTo>
                <a:lnTo>
                  <a:pt x="69" y="7"/>
                </a:lnTo>
                <a:lnTo>
                  <a:pt x="58" y="10"/>
                </a:lnTo>
                <a:lnTo>
                  <a:pt x="43" y="18"/>
                </a:lnTo>
                <a:lnTo>
                  <a:pt x="28" y="26"/>
                </a:lnTo>
                <a:lnTo>
                  <a:pt x="17" y="34"/>
                </a:lnTo>
                <a:lnTo>
                  <a:pt x="11" y="38"/>
                </a:lnTo>
                <a:close/>
                <a:moveTo>
                  <a:pt x="41" y="45"/>
                </a:moveTo>
                <a:lnTo>
                  <a:pt x="41" y="45"/>
                </a:lnTo>
                <a:lnTo>
                  <a:pt x="36" y="46"/>
                </a:lnTo>
                <a:lnTo>
                  <a:pt x="19" y="53"/>
                </a:lnTo>
                <a:lnTo>
                  <a:pt x="11" y="53"/>
                </a:lnTo>
                <a:lnTo>
                  <a:pt x="10" y="53"/>
                </a:lnTo>
                <a:lnTo>
                  <a:pt x="5" y="53"/>
                </a:lnTo>
                <a:lnTo>
                  <a:pt x="3" y="53"/>
                </a:lnTo>
                <a:lnTo>
                  <a:pt x="3" y="54"/>
                </a:lnTo>
                <a:lnTo>
                  <a:pt x="5" y="56"/>
                </a:lnTo>
                <a:lnTo>
                  <a:pt x="14" y="56"/>
                </a:lnTo>
                <a:lnTo>
                  <a:pt x="24" y="53"/>
                </a:lnTo>
                <a:lnTo>
                  <a:pt x="32" y="49"/>
                </a:lnTo>
                <a:lnTo>
                  <a:pt x="41" y="45"/>
                </a:lnTo>
                <a:close/>
                <a:moveTo>
                  <a:pt x="137" y="27"/>
                </a:moveTo>
                <a:lnTo>
                  <a:pt x="137" y="27"/>
                </a:lnTo>
                <a:lnTo>
                  <a:pt x="137" y="26"/>
                </a:lnTo>
                <a:lnTo>
                  <a:pt x="133" y="24"/>
                </a:lnTo>
                <a:lnTo>
                  <a:pt x="126" y="21"/>
                </a:lnTo>
                <a:lnTo>
                  <a:pt x="120" y="18"/>
                </a:lnTo>
                <a:lnTo>
                  <a:pt x="117" y="15"/>
                </a:lnTo>
                <a:lnTo>
                  <a:pt x="117" y="16"/>
                </a:lnTo>
                <a:lnTo>
                  <a:pt x="118" y="19"/>
                </a:lnTo>
                <a:lnTo>
                  <a:pt x="122" y="23"/>
                </a:lnTo>
                <a:lnTo>
                  <a:pt x="125" y="26"/>
                </a:lnTo>
                <a:lnTo>
                  <a:pt x="133" y="29"/>
                </a:lnTo>
                <a:lnTo>
                  <a:pt x="134" y="29"/>
                </a:lnTo>
                <a:lnTo>
                  <a:pt x="137" y="27"/>
                </a:lnTo>
                <a:close/>
                <a:moveTo>
                  <a:pt x="22" y="48"/>
                </a:moveTo>
                <a:lnTo>
                  <a:pt x="22" y="48"/>
                </a:lnTo>
                <a:lnTo>
                  <a:pt x="41" y="41"/>
                </a:lnTo>
                <a:lnTo>
                  <a:pt x="62" y="32"/>
                </a:lnTo>
                <a:lnTo>
                  <a:pt x="22" y="48"/>
                </a:lnTo>
                <a:close/>
                <a:moveTo>
                  <a:pt x="84" y="51"/>
                </a:moveTo>
                <a:lnTo>
                  <a:pt x="84" y="51"/>
                </a:lnTo>
                <a:lnTo>
                  <a:pt x="81" y="56"/>
                </a:lnTo>
                <a:lnTo>
                  <a:pt x="69" y="70"/>
                </a:lnTo>
                <a:lnTo>
                  <a:pt x="65" y="79"/>
                </a:lnTo>
                <a:lnTo>
                  <a:pt x="65" y="81"/>
                </a:lnTo>
                <a:lnTo>
                  <a:pt x="66" y="78"/>
                </a:lnTo>
                <a:lnTo>
                  <a:pt x="71" y="71"/>
                </a:lnTo>
                <a:lnTo>
                  <a:pt x="81" y="57"/>
                </a:lnTo>
                <a:lnTo>
                  <a:pt x="84" y="51"/>
                </a:lnTo>
                <a:close/>
                <a:moveTo>
                  <a:pt x="111" y="10"/>
                </a:moveTo>
                <a:lnTo>
                  <a:pt x="111" y="10"/>
                </a:lnTo>
                <a:lnTo>
                  <a:pt x="111" y="12"/>
                </a:lnTo>
                <a:lnTo>
                  <a:pt x="112" y="15"/>
                </a:lnTo>
                <a:lnTo>
                  <a:pt x="115" y="21"/>
                </a:lnTo>
                <a:lnTo>
                  <a:pt x="118" y="24"/>
                </a:lnTo>
                <a:lnTo>
                  <a:pt x="123" y="27"/>
                </a:lnTo>
                <a:lnTo>
                  <a:pt x="118" y="24"/>
                </a:lnTo>
                <a:lnTo>
                  <a:pt x="115" y="19"/>
                </a:lnTo>
                <a:lnTo>
                  <a:pt x="112" y="13"/>
                </a:lnTo>
                <a:lnTo>
                  <a:pt x="112" y="12"/>
                </a:lnTo>
                <a:lnTo>
                  <a:pt x="111" y="10"/>
                </a:lnTo>
                <a:close/>
                <a:moveTo>
                  <a:pt x="71" y="106"/>
                </a:moveTo>
                <a:lnTo>
                  <a:pt x="71" y="106"/>
                </a:lnTo>
                <a:lnTo>
                  <a:pt x="63" y="103"/>
                </a:lnTo>
                <a:lnTo>
                  <a:pt x="63" y="106"/>
                </a:lnTo>
                <a:lnTo>
                  <a:pt x="65" y="106"/>
                </a:lnTo>
                <a:lnTo>
                  <a:pt x="68" y="108"/>
                </a:lnTo>
                <a:lnTo>
                  <a:pt x="71" y="106"/>
                </a:lnTo>
                <a:close/>
                <a:moveTo>
                  <a:pt x="33" y="86"/>
                </a:moveTo>
                <a:lnTo>
                  <a:pt x="33" y="86"/>
                </a:lnTo>
                <a:lnTo>
                  <a:pt x="27" y="84"/>
                </a:lnTo>
                <a:lnTo>
                  <a:pt x="28" y="86"/>
                </a:lnTo>
                <a:lnTo>
                  <a:pt x="32" y="86"/>
                </a:lnTo>
                <a:lnTo>
                  <a:pt x="33" y="8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7" name="Freeform 173"/>
          <p:cNvSpPr>
            <a:spLocks noEditPoints="1"/>
          </p:cNvSpPr>
          <p:nvPr/>
        </p:nvSpPr>
        <p:spPr bwMode="auto">
          <a:xfrm>
            <a:off x="5330825" y="3684364"/>
            <a:ext cx="255588" cy="147637"/>
          </a:xfrm>
          <a:custGeom>
            <a:avLst/>
            <a:gdLst>
              <a:gd name="T0" fmla="*/ 254537073 w 161"/>
              <a:gd name="T1" fmla="*/ 201611817 h 93"/>
              <a:gd name="T2" fmla="*/ 239416106 w 161"/>
              <a:gd name="T3" fmla="*/ 229334236 h 93"/>
              <a:gd name="T4" fmla="*/ 199093527 w 161"/>
              <a:gd name="T5" fmla="*/ 226813294 h 93"/>
              <a:gd name="T6" fmla="*/ 110887092 w 161"/>
              <a:gd name="T7" fmla="*/ 138608918 h 93"/>
              <a:gd name="T8" fmla="*/ 68045146 w 161"/>
              <a:gd name="T9" fmla="*/ 118447736 h 93"/>
              <a:gd name="T10" fmla="*/ 20161289 w 161"/>
              <a:gd name="T11" fmla="*/ 95765613 h 93"/>
              <a:gd name="T12" fmla="*/ 7561277 w 161"/>
              <a:gd name="T13" fmla="*/ 95765613 h 93"/>
              <a:gd name="T14" fmla="*/ 12601600 w 161"/>
              <a:gd name="T15" fmla="*/ 78125373 h 93"/>
              <a:gd name="T16" fmla="*/ 35282257 w 161"/>
              <a:gd name="T17" fmla="*/ 70564136 h 93"/>
              <a:gd name="T18" fmla="*/ 95766125 w 161"/>
              <a:gd name="T19" fmla="*/ 15120886 h 93"/>
              <a:gd name="T20" fmla="*/ 163811270 w 161"/>
              <a:gd name="T21" fmla="*/ 2520941 h 93"/>
              <a:gd name="T22" fmla="*/ 226814506 w 161"/>
              <a:gd name="T23" fmla="*/ 15120886 h 93"/>
              <a:gd name="T24" fmla="*/ 302419342 w 161"/>
              <a:gd name="T25" fmla="*/ 42843305 h 93"/>
              <a:gd name="T26" fmla="*/ 398185466 w 161"/>
              <a:gd name="T27" fmla="*/ 95765613 h 93"/>
              <a:gd name="T28" fmla="*/ 405746744 w 161"/>
              <a:gd name="T29" fmla="*/ 118447736 h 93"/>
              <a:gd name="T30" fmla="*/ 357862888 w 161"/>
              <a:gd name="T31" fmla="*/ 131047681 h 93"/>
              <a:gd name="T32" fmla="*/ 350303198 w 161"/>
              <a:gd name="T33" fmla="*/ 146168567 h 93"/>
              <a:gd name="T34" fmla="*/ 345262875 w 161"/>
              <a:gd name="T35" fmla="*/ 189011872 h 93"/>
              <a:gd name="T36" fmla="*/ 269658040 w 161"/>
              <a:gd name="T37" fmla="*/ 173890986 h 93"/>
              <a:gd name="T38" fmla="*/ 239416106 w 161"/>
              <a:gd name="T39" fmla="*/ 90725318 h 93"/>
              <a:gd name="T40" fmla="*/ 221774184 w 161"/>
              <a:gd name="T41" fmla="*/ 83165668 h 93"/>
              <a:gd name="T42" fmla="*/ 226814506 w 161"/>
              <a:gd name="T43" fmla="*/ 63004487 h 93"/>
              <a:gd name="T44" fmla="*/ 330141908 w 161"/>
              <a:gd name="T45" fmla="*/ 110886499 h 93"/>
              <a:gd name="T46" fmla="*/ 393145144 w 161"/>
              <a:gd name="T47" fmla="*/ 113407441 h 93"/>
              <a:gd name="T48" fmla="*/ 383064499 w 161"/>
              <a:gd name="T49" fmla="*/ 110886499 h 93"/>
              <a:gd name="T50" fmla="*/ 297379019 w 161"/>
              <a:gd name="T51" fmla="*/ 57964191 h 93"/>
              <a:gd name="T52" fmla="*/ 171370960 w 161"/>
              <a:gd name="T53" fmla="*/ 20161182 h 93"/>
              <a:gd name="T54" fmla="*/ 110887092 w 161"/>
              <a:gd name="T55" fmla="*/ 35282068 h 93"/>
              <a:gd name="T56" fmla="*/ 42843534 w 161"/>
              <a:gd name="T57" fmla="*/ 85685022 h 93"/>
              <a:gd name="T58" fmla="*/ 60483868 w 161"/>
              <a:gd name="T59" fmla="*/ 95765613 h 93"/>
              <a:gd name="T60" fmla="*/ 123488692 w 161"/>
              <a:gd name="T61" fmla="*/ 126007386 h 93"/>
              <a:gd name="T62" fmla="*/ 176411283 w 161"/>
              <a:gd name="T63" fmla="*/ 171370045 h 93"/>
              <a:gd name="T64" fmla="*/ 214214494 w 161"/>
              <a:gd name="T65" fmla="*/ 219253645 h 93"/>
              <a:gd name="T66" fmla="*/ 231854829 w 161"/>
              <a:gd name="T67" fmla="*/ 209173054 h 93"/>
              <a:gd name="T68" fmla="*/ 191532250 w 161"/>
              <a:gd name="T69" fmla="*/ 133568623 h 93"/>
              <a:gd name="T70" fmla="*/ 163811270 w 161"/>
              <a:gd name="T71" fmla="*/ 110886499 h 93"/>
              <a:gd name="T72" fmla="*/ 191532250 w 161"/>
              <a:gd name="T73" fmla="*/ 110886499 h 93"/>
              <a:gd name="T74" fmla="*/ 289819329 w 161"/>
              <a:gd name="T75" fmla="*/ 171370045 h 93"/>
              <a:gd name="T76" fmla="*/ 345262875 w 161"/>
              <a:gd name="T77" fmla="*/ 178931282 h 93"/>
              <a:gd name="T78" fmla="*/ 279738685 w 161"/>
              <a:gd name="T79" fmla="*/ 113407441 h 93"/>
              <a:gd name="T80" fmla="*/ 214214494 w 161"/>
              <a:gd name="T81" fmla="*/ 78125373 h 93"/>
              <a:gd name="T82" fmla="*/ 25201612 w 161"/>
              <a:gd name="T83" fmla="*/ 83165668 h 93"/>
              <a:gd name="T84" fmla="*/ 73085468 w 161"/>
              <a:gd name="T85" fmla="*/ 57964191 h 93"/>
              <a:gd name="T86" fmla="*/ 123488692 w 161"/>
              <a:gd name="T87" fmla="*/ 15120886 h 93"/>
              <a:gd name="T88" fmla="*/ 118448369 w 161"/>
              <a:gd name="T89" fmla="*/ 15120886 h 93"/>
              <a:gd name="T90" fmla="*/ 73085468 w 161"/>
              <a:gd name="T91" fmla="*/ 55443250 h 93"/>
              <a:gd name="T92" fmla="*/ 25201612 w 161"/>
              <a:gd name="T93" fmla="*/ 83165668 h 93"/>
              <a:gd name="T94" fmla="*/ 385585454 w 161"/>
              <a:gd name="T95" fmla="*/ 98286555 h 93"/>
              <a:gd name="T96" fmla="*/ 383064499 w 161"/>
              <a:gd name="T97" fmla="*/ 85685022 h 93"/>
              <a:gd name="T98" fmla="*/ 234375784 w 161"/>
              <a:gd name="T99" fmla="*/ 219253645 h 93"/>
              <a:gd name="T100" fmla="*/ 239416106 w 161"/>
              <a:gd name="T101" fmla="*/ 199092463 h 93"/>
              <a:gd name="T102" fmla="*/ 221774184 w 161"/>
              <a:gd name="T103" fmla="*/ 166329749 h 93"/>
              <a:gd name="T104" fmla="*/ 183972560 w 161"/>
              <a:gd name="T105" fmla="*/ 189011872 h 93"/>
              <a:gd name="T106" fmla="*/ 143649981 w 161"/>
              <a:gd name="T107" fmla="*/ 151208863 h 93"/>
              <a:gd name="T108" fmla="*/ 171370960 w 161"/>
              <a:gd name="T109" fmla="*/ 181450635 h 93"/>
              <a:gd name="T110" fmla="*/ 262096763 w 161"/>
              <a:gd name="T111" fmla="*/ 35282068 h 93"/>
              <a:gd name="T112" fmla="*/ 226814506 w 161"/>
              <a:gd name="T113" fmla="*/ 153729804 h 93"/>
              <a:gd name="T114" fmla="*/ 309980619 w 161"/>
              <a:gd name="T115" fmla="*/ 113407441 h 93"/>
              <a:gd name="T116" fmla="*/ 214214494 w 161"/>
              <a:gd name="T117" fmla="*/ 151208863 h 93"/>
              <a:gd name="T118" fmla="*/ 214214494 w 161"/>
              <a:gd name="T119" fmla="*/ 151208863 h 93"/>
              <a:gd name="T120" fmla="*/ 246975796 w 161"/>
              <a:gd name="T121" fmla="*/ 95765613 h 9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61" h="93">
                <a:moveTo>
                  <a:pt x="98" y="64"/>
                </a:moveTo>
                <a:lnTo>
                  <a:pt x="98" y="64"/>
                </a:lnTo>
                <a:lnTo>
                  <a:pt x="100" y="69"/>
                </a:lnTo>
                <a:lnTo>
                  <a:pt x="101" y="75"/>
                </a:lnTo>
                <a:lnTo>
                  <a:pt x="101" y="80"/>
                </a:lnTo>
                <a:lnTo>
                  <a:pt x="100" y="83"/>
                </a:lnTo>
                <a:lnTo>
                  <a:pt x="100" y="87"/>
                </a:lnTo>
                <a:lnTo>
                  <a:pt x="98" y="90"/>
                </a:lnTo>
                <a:lnTo>
                  <a:pt x="95" y="91"/>
                </a:lnTo>
                <a:lnTo>
                  <a:pt x="92" y="93"/>
                </a:lnTo>
                <a:lnTo>
                  <a:pt x="90" y="93"/>
                </a:lnTo>
                <a:lnTo>
                  <a:pt x="87" y="93"/>
                </a:lnTo>
                <a:lnTo>
                  <a:pt x="84" y="93"/>
                </a:lnTo>
                <a:lnTo>
                  <a:pt x="79" y="90"/>
                </a:lnTo>
                <a:lnTo>
                  <a:pt x="70" y="79"/>
                </a:lnTo>
                <a:lnTo>
                  <a:pt x="65" y="75"/>
                </a:lnTo>
                <a:lnTo>
                  <a:pt x="52" y="61"/>
                </a:lnTo>
                <a:lnTo>
                  <a:pt x="44" y="55"/>
                </a:lnTo>
                <a:lnTo>
                  <a:pt x="40" y="52"/>
                </a:lnTo>
                <a:lnTo>
                  <a:pt x="33" y="47"/>
                </a:lnTo>
                <a:lnTo>
                  <a:pt x="30" y="47"/>
                </a:lnTo>
                <a:lnTo>
                  <a:pt x="27" y="47"/>
                </a:lnTo>
                <a:lnTo>
                  <a:pt x="24" y="45"/>
                </a:lnTo>
                <a:lnTo>
                  <a:pt x="24" y="42"/>
                </a:lnTo>
                <a:lnTo>
                  <a:pt x="14" y="39"/>
                </a:lnTo>
                <a:lnTo>
                  <a:pt x="8" y="38"/>
                </a:lnTo>
                <a:lnTo>
                  <a:pt x="6" y="39"/>
                </a:lnTo>
                <a:lnTo>
                  <a:pt x="5" y="38"/>
                </a:lnTo>
                <a:lnTo>
                  <a:pt x="3" y="38"/>
                </a:lnTo>
                <a:lnTo>
                  <a:pt x="0" y="36"/>
                </a:lnTo>
                <a:lnTo>
                  <a:pt x="0" y="34"/>
                </a:lnTo>
                <a:lnTo>
                  <a:pt x="0" y="33"/>
                </a:lnTo>
                <a:lnTo>
                  <a:pt x="2" y="31"/>
                </a:lnTo>
                <a:lnTo>
                  <a:pt x="5" y="31"/>
                </a:lnTo>
                <a:lnTo>
                  <a:pt x="5" y="28"/>
                </a:lnTo>
                <a:lnTo>
                  <a:pt x="6" y="28"/>
                </a:lnTo>
                <a:lnTo>
                  <a:pt x="11" y="28"/>
                </a:lnTo>
                <a:lnTo>
                  <a:pt x="14" y="28"/>
                </a:lnTo>
                <a:lnTo>
                  <a:pt x="17" y="27"/>
                </a:lnTo>
                <a:lnTo>
                  <a:pt x="27" y="19"/>
                </a:lnTo>
                <a:lnTo>
                  <a:pt x="32" y="14"/>
                </a:lnTo>
                <a:lnTo>
                  <a:pt x="38" y="6"/>
                </a:lnTo>
                <a:lnTo>
                  <a:pt x="43" y="3"/>
                </a:lnTo>
                <a:lnTo>
                  <a:pt x="47" y="1"/>
                </a:lnTo>
                <a:lnTo>
                  <a:pt x="52" y="0"/>
                </a:lnTo>
                <a:lnTo>
                  <a:pt x="58" y="0"/>
                </a:lnTo>
                <a:lnTo>
                  <a:pt x="65" y="1"/>
                </a:lnTo>
                <a:lnTo>
                  <a:pt x="84" y="6"/>
                </a:lnTo>
                <a:lnTo>
                  <a:pt x="85" y="6"/>
                </a:lnTo>
                <a:lnTo>
                  <a:pt x="88" y="6"/>
                </a:lnTo>
                <a:lnTo>
                  <a:pt x="90" y="6"/>
                </a:lnTo>
                <a:lnTo>
                  <a:pt x="92" y="8"/>
                </a:lnTo>
                <a:lnTo>
                  <a:pt x="111" y="12"/>
                </a:lnTo>
                <a:lnTo>
                  <a:pt x="120" y="17"/>
                </a:lnTo>
                <a:lnTo>
                  <a:pt x="136" y="22"/>
                </a:lnTo>
                <a:lnTo>
                  <a:pt x="144" y="27"/>
                </a:lnTo>
                <a:lnTo>
                  <a:pt x="150" y="30"/>
                </a:lnTo>
                <a:lnTo>
                  <a:pt x="155" y="34"/>
                </a:lnTo>
                <a:lnTo>
                  <a:pt x="158" y="38"/>
                </a:lnTo>
                <a:lnTo>
                  <a:pt x="158" y="39"/>
                </a:lnTo>
                <a:lnTo>
                  <a:pt x="159" y="42"/>
                </a:lnTo>
                <a:lnTo>
                  <a:pt x="161" y="47"/>
                </a:lnTo>
                <a:lnTo>
                  <a:pt x="161" y="49"/>
                </a:lnTo>
                <a:lnTo>
                  <a:pt x="159" y="50"/>
                </a:lnTo>
                <a:lnTo>
                  <a:pt x="155" y="52"/>
                </a:lnTo>
                <a:lnTo>
                  <a:pt x="148" y="53"/>
                </a:lnTo>
                <a:lnTo>
                  <a:pt x="142" y="52"/>
                </a:lnTo>
                <a:lnTo>
                  <a:pt x="134" y="50"/>
                </a:lnTo>
                <a:lnTo>
                  <a:pt x="131" y="50"/>
                </a:lnTo>
                <a:lnTo>
                  <a:pt x="131" y="52"/>
                </a:lnTo>
                <a:lnTo>
                  <a:pt x="139" y="58"/>
                </a:lnTo>
                <a:lnTo>
                  <a:pt x="142" y="63"/>
                </a:lnTo>
                <a:lnTo>
                  <a:pt x="144" y="69"/>
                </a:lnTo>
                <a:lnTo>
                  <a:pt x="144" y="72"/>
                </a:lnTo>
                <a:lnTo>
                  <a:pt x="141" y="74"/>
                </a:lnTo>
                <a:lnTo>
                  <a:pt x="137" y="75"/>
                </a:lnTo>
                <a:lnTo>
                  <a:pt x="134" y="75"/>
                </a:lnTo>
                <a:lnTo>
                  <a:pt x="126" y="75"/>
                </a:lnTo>
                <a:lnTo>
                  <a:pt x="117" y="72"/>
                </a:lnTo>
                <a:lnTo>
                  <a:pt x="107" y="69"/>
                </a:lnTo>
                <a:lnTo>
                  <a:pt x="100" y="64"/>
                </a:lnTo>
                <a:lnTo>
                  <a:pt x="98" y="64"/>
                </a:lnTo>
                <a:close/>
                <a:moveTo>
                  <a:pt x="95" y="36"/>
                </a:moveTo>
                <a:lnTo>
                  <a:pt x="95" y="36"/>
                </a:lnTo>
                <a:lnTo>
                  <a:pt x="93" y="34"/>
                </a:lnTo>
                <a:lnTo>
                  <a:pt x="88" y="33"/>
                </a:lnTo>
                <a:lnTo>
                  <a:pt x="87" y="31"/>
                </a:lnTo>
                <a:lnTo>
                  <a:pt x="84" y="28"/>
                </a:lnTo>
                <a:lnTo>
                  <a:pt x="84" y="25"/>
                </a:lnTo>
                <a:lnTo>
                  <a:pt x="87" y="25"/>
                </a:lnTo>
                <a:lnTo>
                  <a:pt x="90" y="25"/>
                </a:lnTo>
                <a:lnTo>
                  <a:pt x="103" y="31"/>
                </a:lnTo>
                <a:lnTo>
                  <a:pt x="107" y="33"/>
                </a:lnTo>
                <a:lnTo>
                  <a:pt x="122" y="41"/>
                </a:lnTo>
                <a:lnTo>
                  <a:pt x="131" y="44"/>
                </a:lnTo>
                <a:lnTo>
                  <a:pt x="142" y="47"/>
                </a:lnTo>
                <a:lnTo>
                  <a:pt x="152" y="49"/>
                </a:lnTo>
                <a:lnTo>
                  <a:pt x="155" y="47"/>
                </a:lnTo>
                <a:lnTo>
                  <a:pt x="156" y="45"/>
                </a:lnTo>
                <a:lnTo>
                  <a:pt x="153" y="45"/>
                </a:lnTo>
                <a:lnTo>
                  <a:pt x="152" y="44"/>
                </a:lnTo>
                <a:lnTo>
                  <a:pt x="152" y="41"/>
                </a:lnTo>
                <a:lnTo>
                  <a:pt x="145" y="36"/>
                </a:lnTo>
                <a:lnTo>
                  <a:pt x="134" y="31"/>
                </a:lnTo>
                <a:lnTo>
                  <a:pt x="118" y="23"/>
                </a:lnTo>
                <a:lnTo>
                  <a:pt x="96" y="16"/>
                </a:lnTo>
                <a:lnTo>
                  <a:pt x="81" y="9"/>
                </a:lnTo>
                <a:lnTo>
                  <a:pt x="68" y="8"/>
                </a:lnTo>
                <a:lnTo>
                  <a:pt x="63" y="6"/>
                </a:lnTo>
                <a:lnTo>
                  <a:pt x="58" y="8"/>
                </a:lnTo>
                <a:lnTo>
                  <a:pt x="51" y="9"/>
                </a:lnTo>
                <a:lnTo>
                  <a:pt x="46" y="12"/>
                </a:lnTo>
                <a:lnTo>
                  <a:pt x="44" y="14"/>
                </a:lnTo>
                <a:lnTo>
                  <a:pt x="43" y="16"/>
                </a:lnTo>
                <a:lnTo>
                  <a:pt x="33" y="22"/>
                </a:lnTo>
                <a:lnTo>
                  <a:pt x="25" y="28"/>
                </a:lnTo>
                <a:lnTo>
                  <a:pt x="17" y="34"/>
                </a:lnTo>
                <a:lnTo>
                  <a:pt x="16" y="34"/>
                </a:lnTo>
                <a:lnTo>
                  <a:pt x="17" y="36"/>
                </a:lnTo>
                <a:lnTo>
                  <a:pt x="21" y="36"/>
                </a:lnTo>
                <a:lnTo>
                  <a:pt x="24" y="38"/>
                </a:lnTo>
                <a:lnTo>
                  <a:pt x="30" y="42"/>
                </a:lnTo>
                <a:lnTo>
                  <a:pt x="33" y="42"/>
                </a:lnTo>
                <a:lnTo>
                  <a:pt x="35" y="41"/>
                </a:lnTo>
                <a:lnTo>
                  <a:pt x="36" y="42"/>
                </a:lnTo>
                <a:lnTo>
                  <a:pt x="49" y="50"/>
                </a:lnTo>
                <a:lnTo>
                  <a:pt x="52" y="53"/>
                </a:lnTo>
                <a:lnTo>
                  <a:pt x="58" y="57"/>
                </a:lnTo>
                <a:lnTo>
                  <a:pt x="63" y="61"/>
                </a:lnTo>
                <a:lnTo>
                  <a:pt x="70" y="68"/>
                </a:lnTo>
                <a:lnTo>
                  <a:pt x="74" y="72"/>
                </a:lnTo>
                <a:lnTo>
                  <a:pt x="77" y="79"/>
                </a:lnTo>
                <a:lnTo>
                  <a:pt x="82" y="83"/>
                </a:lnTo>
                <a:lnTo>
                  <a:pt x="85" y="87"/>
                </a:lnTo>
                <a:lnTo>
                  <a:pt x="87" y="87"/>
                </a:lnTo>
                <a:lnTo>
                  <a:pt x="92" y="87"/>
                </a:lnTo>
                <a:lnTo>
                  <a:pt x="92" y="83"/>
                </a:lnTo>
                <a:lnTo>
                  <a:pt x="90" y="75"/>
                </a:lnTo>
                <a:lnTo>
                  <a:pt x="87" y="68"/>
                </a:lnTo>
                <a:lnTo>
                  <a:pt x="84" y="61"/>
                </a:lnTo>
                <a:lnTo>
                  <a:pt x="79" y="58"/>
                </a:lnTo>
                <a:lnTo>
                  <a:pt x="76" y="53"/>
                </a:lnTo>
                <a:lnTo>
                  <a:pt x="68" y="47"/>
                </a:lnTo>
                <a:lnTo>
                  <a:pt x="66" y="47"/>
                </a:lnTo>
                <a:lnTo>
                  <a:pt x="66" y="45"/>
                </a:lnTo>
                <a:lnTo>
                  <a:pt x="65" y="44"/>
                </a:lnTo>
                <a:lnTo>
                  <a:pt x="68" y="42"/>
                </a:lnTo>
                <a:lnTo>
                  <a:pt x="70" y="42"/>
                </a:lnTo>
                <a:lnTo>
                  <a:pt x="71" y="42"/>
                </a:lnTo>
                <a:lnTo>
                  <a:pt x="76" y="44"/>
                </a:lnTo>
                <a:lnTo>
                  <a:pt x="84" y="50"/>
                </a:lnTo>
                <a:lnTo>
                  <a:pt x="87" y="52"/>
                </a:lnTo>
                <a:lnTo>
                  <a:pt x="92" y="55"/>
                </a:lnTo>
                <a:lnTo>
                  <a:pt x="115" y="68"/>
                </a:lnTo>
                <a:lnTo>
                  <a:pt x="126" y="71"/>
                </a:lnTo>
                <a:lnTo>
                  <a:pt x="128" y="72"/>
                </a:lnTo>
                <a:lnTo>
                  <a:pt x="137" y="71"/>
                </a:lnTo>
                <a:lnTo>
                  <a:pt x="137" y="64"/>
                </a:lnTo>
                <a:lnTo>
                  <a:pt x="134" y="60"/>
                </a:lnTo>
                <a:lnTo>
                  <a:pt x="128" y="55"/>
                </a:lnTo>
                <a:lnTo>
                  <a:pt x="120" y="49"/>
                </a:lnTo>
                <a:lnTo>
                  <a:pt x="111" y="45"/>
                </a:lnTo>
                <a:lnTo>
                  <a:pt x="90" y="38"/>
                </a:lnTo>
                <a:lnTo>
                  <a:pt x="84" y="34"/>
                </a:lnTo>
                <a:lnTo>
                  <a:pt x="82" y="33"/>
                </a:lnTo>
                <a:lnTo>
                  <a:pt x="85" y="31"/>
                </a:lnTo>
                <a:lnTo>
                  <a:pt x="87" y="33"/>
                </a:lnTo>
                <a:lnTo>
                  <a:pt x="93" y="36"/>
                </a:lnTo>
                <a:lnTo>
                  <a:pt x="95" y="36"/>
                </a:lnTo>
                <a:close/>
                <a:moveTo>
                  <a:pt x="10" y="33"/>
                </a:moveTo>
                <a:lnTo>
                  <a:pt x="10" y="33"/>
                </a:lnTo>
                <a:lnTo>
                  <a:pt x="11" y="33"/>
                </a:lnTo>
                <a:lnTo>
                  <a:pt x="13" y="33"/>
                </a:lnTo>
                <a:lnTo>
                  <a:pt x="14" y="33"/>
                </a:lnTo>
                <a:lnTo>
                  <a:pt x="22" y="28"/>
                </a:lnTo>
                <a:lnTo>
                  <a:pt x="29" y="23"/>
                </a:lnTo>
                <a:lnTo>
                  <a:pt x="33" y="19"/>
                </a:lnTo>
                <a:lnTo>
                  <a:pt x="44" y="11"/>
                </a:lnTo>
                <a:lnTo>
                  <a:pt x="46" y="9"/>
                </a:lnTo>
                <a:lnTo>
                  <a:pt x="49" y="6"/>
                </a:lnTo>
                <a:lnTo>
                  <a:pt x="54" y="4"/>
                </a:lnTo>
                <a:lnTo>
                  <a:pt x="55" y="4"/>
                </a:lnTo>
                <a:lnTo>
                  <a:pt x="51" y="4"/>
                </a:lnTo>
                <a:lnTo>
                  <a:pt x="47" y="6"/>
                </a:lnTo>
                <a:lnTo>
                  <a:pt x="46" y="6"/>
                </a:lnTo>
                <a:lnTo>
                  <a:pt x="41" y="9"/>
                </a:lnTo>
                <a:lnTo>
                  <a:pt x="36" y="14"/>
                </a:lnTo>
                <a:lnTo>
                  <a:pt x="33" y="19"/>
                </a:lnTo>
                <a:lnTo>
                  <a:pt x="29" y="22"/>
                </a:lnTo>
                <a:lnTo>
                  <a:pt x="24" y="27"/>
                </a:lnTo>
                <a:lnTo>
                  <a:pt x="19" y="30"/>
                </a:lnTo>
                <a:lnTo>
                  <a:pt x="17" y="30"/>
                </a:lnTo>
                <a:lnTo>
                  <a:pt x="11" y="33"/>
                </a:lnTo>
                <a:lnTo>
                  <a:pt x="10" y="33"/>
                </a:lnTo>
                <a:close/>
                <a:moveTo>
                  <a:pt x="129" y="25"/>
                </a:moveTo>
                <a:lnTo>
                  <a:pt x="129" y="25"/>
                </a:lnTo>
                <a:lnTo>
                  <a:pt x="145" y="34"/>
                </a:lnTo>
                <a:lnTo>
                  <a:pt x="153" y="39"/>
                </a:lnTo>
                <a:lnTo>
                  <a:pt x="153" y="41"/>
                </a:lnTo>
                <a:lnTo>
                  <a:pt x="155" y="39"/>
                </a:lnTo>
                <a:lnTo>
                  <a:pt x="153" y="36"/>
                </a:lnTo>
                <a:lnTo>
                  <a:pt x="152" y="34"/>
                </a:lnTo>
                <a:lnTo>
                  <a:pt x="145" y="31"/>
                </a:lnTo>
                <a:lnTo>
                  <a:pt x="133" y="27"/>
                </a:lnTo>
                <a:lnTo>
                  <a:pt x="129" y="25"/>
                </a:lnTo>
                <a:close/>
                <a:moveTo>
                  <a:pt x="93" y="87"/>
                </a:moveTo>
                <a:lnTo>
                  <a:pt x="93" y="87"/>
                </a:lnTo>
                <a:lnTo>
                  <a:pt x="95" y="85"/>
                </a:lnTo>
                <a:lnTo>
                  <a:pt x="95" y="83"/>
                </a:lnTo>
                <a:lnTo>
                  <a:pt x="95" y="79"/>
                </a:lnTo>
                <a:lnTo>
                  <a:pt x="95" y="74"/>
                </a:lnTo>
                <a:lnTo>
                  <a:pt x="92" y="69"/>
                </a:lnTo>
                <a:lnTo>
                  <a:pt x="87" y="61"/>
                </a:lnTo>
                <a:lnTo>
                  <a:pt x="85" y="60"/>
                </a:lnTo>
                <a:lnTo>
                  <a:pt x="88" y="66"/>
                </a:lnTo>
                <a:lnTo>
                  <a:pt x="92" y="72"/>
                </a:lnTo>
                <a:lnTo>
                  <a:pt x="93" y="79"/>
                </a:lnTo>
                <a:lnTo>
                  <a:pt x="93" y="87"/>
                </a:lnTo>
                <a:close/>
                <a:moveTo>
                  <a:pt x="76" y="79"/>
                </a:moveTo>
                <a:lnTo>
                  <a:pt x="76" y="79"/>
                </a:lnTo>
                <a:lnTo>
                  <a:pt x="73" y="75"/>
                </a:lnTo>
                <a:lnTo>
                  <a:pt x="68" y="69"/>
                </a:lnTo>
                <a:lnTo>
                  <a:pt x="63" y="64"/>
                </a:lnTo>
                <a:lnTo>
                  <a:pt x="58" y="60"/>
                </a:lnTo>
                <a:lnTo>
                  <a:pt x="57" y="60"/>
                </a:lnTo>
                <a:lnTo>
                  <a:pt x="58" y="61"/>
                </a:lnTo>
                <a:lnTo>
                  <a:pt x="62" y="64"/>
                </a:lnTo>
                <a:lnTo>
                  <a:pt x="68" y="72"/>
                </a:lnTo>
                <a:lnTo>
                  <a:pt x="76" y="79"/>
                </a:lnTo>
                <a:close/>
                <a:moveTo>
                  <a:pt x="104" y="14"/>
                </a:moveTo>
                <a:lnTo>
                  <a:pt x="104" y="14"/>
                </a:lnTo>
                <a:lnTo>
                  <a:pt x="136" y="25"/>
                </a:lnTo>
                <a:lnTo>
                  <a:pt x="104" y="14"/>
                </a:lnTo>
                <a:close/>
                <a:moveTo>
                  <a:pt x="98" y="80"/>
                </a:moveTo>
                <a:lnTo>
                  <a:pt x="98" y="80"/>
                </a:lnTo>
                <a:lnTo>
                  <a:pt x="98" y="75"/>
                </a:lnTo>
                <a:lnTo>
                  <a:pt x="96" y="71"/>
                </a:lnTo>
                <a:lnTo>
                  <a:pt x="92" y="61"/>
                </a:lnTo>
                <a:lnTo>
                  <a:pt x="90" y="61"/>
                </a:lnTo>
                <a:lnTo>
                  <a:pt x="95" y="71"/>
                </a:lnTo>
                <a:lnTo>
                  <a:pt x="96" y="75"/>
                </a:lnTo>
                <a:lnTo>
                  <a:pt x="98" y="80"/>
                </a:lnTo>
                <a:close/>
                <a:moveTo>
                  <a:pt x="123" y="45"/>
                </a:moveTo>
                <a:lnTo>
                  <a:pt x="123" y="45"/>
                </a:lnTo>
                <a:lnTo>
                  <a:pt x="126" y="47"/>
                </a:lnTo>
                <a:lnTo>
                  <a:pt x="123" y="45"/>
                </a:lnTo>
                <a:close/>
                <a:moveTo>
                  <a:pt x="85" y="60"/>
                </a:moveTo>
                <a:lnTo>
                  <a:pt x="85" y="60"/>
                </a:lnTo>
                <a:lnTo>
                  <a:pt x="85" y="58"/>
                </a:lnTo>
                <a:lnTo>
                  <a:pt x="84" y="58"/>
                </a:lnTo>
                <a:lnTo>
                  <a:pt x="85" y="60"/>
                </a:lnTo>
                <a:close/>
                <a:moveTo>
                  <a:pt x="98" y="36"/>
                </a:moveTo>
                <a:lnTo>
                  <a:pt x="98" y="36"/>
                </a:lnTo>
                <a:lnTo>
                  <a:pt x="98" y="38"/>
                </a:lnTo>
                <a:lnTo>
                  <a:pt x="98" y="3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8" name="Freeform 174"/>
          <p:cNvSpPr>
            <a:spLocks noEditPoints="1"/>
          </p:cNvSpPr>
          <p:nvPr/>
        </p:nvSpPr>
        <p:spPr bwMode="auto">
          <a:xfrm>
            <a:off x="5238751" y="3620863"/>
            <a:ext cx="104775" cy="95250"/>
          </a:xfrm>
          <a:custGeom>
            <a:avLst/>
            <a:gdLst>
              <a:gd name="T0" fmla="*/ 10080625 w 66"/>
              <a:gd name="T1" fmla="*/ 115927188 h 60"/>
              <a:gd name="T2" fmla="*/ 2520950 w 66"/>
              <a:gd name="T3" fmla="*/ 52924075 h 60"/>
              <a:gd name="T4" fmla="*/ 63004700 w 66"/>
              <a:gd name="T5" fmla="*/ 0 h 60"/>
              <a:gd name="T6" fmla="*/ 143649700 w 66"/>
              <a:gd name="T7" fmla="*/ 32762825 h 60"/>
              <a:gd name="T8" fmla="*/ 166330313 w 66"/>
              <a:gd name="T9" fmla="*/ 83165950 h 60"/>
              <a:gd name="T10" fmla="*/ 126007813 w 66"/>
              <a:gd name="T11" fmla="*/ 141128750 h 60"/>
              <a:gd name="T12" fmla="*/ 131048125 w 66"/>
              <a:gd name="T13" fmla="*/ 110886875 h 60"/>
              <a:gd name="T14" fmla="*/ 126007813 w 66"/>
              <a:gd name="T15" fmla="*/ 115927188 h 60"/>
              <a:gd name="T16" fmla="*/ 42843450 w 66"/>
              <a:gd name="T17" fmla="*/ 80645000 h 60"/>
              <a:gd name="T18" fmla="*/ 55443438 w 66"/>
              <a:gd name="T19" fmla="*/ 73085325 h 60"/>
              <a:gd name="T20" fmla="*/ 75604688 w 66"/>
              <a:gd name="T21" fmla="*/ 83165950 h 60"/>
              <a:gd name="T22" fmla="*/ 83165950 w 66"/>
              <a:gd name="T23" fmla="*/ 88206263 h 60"/>
              <a:gd name="T24" fmla="*/ 55443438 w 66"/>
              <a:gd name="T25" fmla="*/ 131048125 h 60"/>
              <a:gd name="T26" fmla="*/ 30241875 w 66"/>
              <a:gd name="T27" fmla="*/ 115927188 h 60"/>
              <a:gd name="T28" fmla="*/ 90725625 w 66"/>
              <a:gd name="T29" fmla="*/ 27722513 h 60"/>
              <a:gd name="T30" fmla="*/ 113407825 w 66"/>
              <a:gd name="T31" fmla="*/ 128528763 h 60"/>
              <a:gd name="T32" fmla="*/ 118448138 w 66"/>
              <a:gd name="T33" fmla="*/ 128528763 h 60"/>
              <a:gd name="T34" fmla="*/ 15120938 w 66"/>
              <a:gd name="T35" fmla="*/ 95765938 h 60"/>
              <a:gd name="T36" fmla="*/ 95765938 w 66"/>
              <a:gd name="T37" fmla="*/ 55443438 h 60"/>
              <a:gd name="T38" fmla="*/ 90725625 w 66"/>
              <a:gd name="T39" fmla="*/ 65524063 h 60"/>
              <a:gd name="T40" fmla="*/ 113407825 w 66"/>
              <a:gd name="T41" fmla="*/ 83165950 h 60"/>
              <a:gd name="T42" fmla="*/ 110886875 w 66"/>
              <a:gd name="T43" fmla="*/ 93246575 h 60"/>
              <a:gd name="T44" fmla="*/ 68045013 w 66"/>
              <a:gd name="T45" fmla="*/ 37803138 h 60"/>
              <a:gd name="T46" fmla="*/ 123488450 w 66"/>
              <a:gd name="T47" fmla="*/ 68045013 h 60"/>
              <a:gd name="T48" fmla="*/ 118448138 w 66"/>
              <a:gd name="T49" fmla="*/ 65524063 h 60"/>
              <a:gd name="T50" fmla="*/ 63004700 w 66"/>
              <a:gd name="T51" fmla="*/ 55443438 h 60"/>
              <a:gd name="T52" fmla="*/ 57964388 w 66"/>
              <a:gd name="T53" fmla="*/ 52924075 h 60"/>
              <a:gd name="T54" fmla="*/ 90725625 w 66"/>
              <a:gd name="T55" fmla="*/ 100806250 h 60"/>
              <a:gd name="T56" fmla="*/ 95765938 w 66"/>
              <a:gd name="T57" fmla="*/ 103327200 h 60"/>
              <a:gd name="T58" fmla="*/ 68045013 w 66"/>
              <a:gd name="T59" fmla="*/ 68045013 h 60"/>
              <a:gd name="T60" fmla="*/ 68045013 w 66"/>
              <a:gd name="T61" fmla="*/ 68045013 h 60"/>
              <a:gd name="T62" fmla="*/ 118448138 w 66"/>
              <a:gd name="T63" fmla="*/ 45362813 h 60"/>
              <a:gd name="T64" fmla="*/ 42843450 w 66"/>
              <a:gd name="T65" fmla="*/ 65524063 h 60"/>
              <a:gd name="T66" fmla="*/ 40322500 w 66"/>
              <a:gd name="T67" fmla="*/ 73085325 h 60"/>
              <a:gd name="T68" fmla="*/ 83165950 w 66"/>
              <a:gd name="T69" fmla="*/ 115927188 h 60"/>
              <a:gd name="T70" fmla="*/ 78125638 w 66"/>
              <a:gd name="T71" fmla="*/ 17641888 h 60"/>
              <a:gd name="T72" fmla="*/ 83165950 w 66"/>
              <a:gd name="T73" fmla="*/ 80645000 h 60"/>
              <a:gd name="T74" fmla="*/ 78125638 w 66"/>
              <a:gd name="T75" fmla="*/ 75604688 h 60"/>
              <a:gd name="T76" fmla="*/ 22682200 w 66"/>
              <a:gd name="T77" fmla="*/ 45362813 h 60"/>
              <a:gd name="T78" fmla="*/ 27722513 w 66"/>
              <a:gd name="T79" fmla="*/ 68045013 h 60"/>
              <a:gd name="T80" fmla="*/ 126007813 w 66"/>
              <a:gd name="T81" fmla="*/ 95765938 h 60"/>
              <a:gd name="T82" fmla="*/ 50403125 w 66"/>
              <a:gd name="T83" fmla="*/ 93246575 h 60"/>
              <a:gd name="T84" fmla="*/ 55443438 w 66"/>
              <a:gd name="T85" fmla="*/ 93246575 h 60"/>
              <a:gd name="T86" fmla="*/ 47883763 w 66"/>
              <a:gd name="T87" fmla="*/ 47883763 h 60"/>
              <a:gd name="T88" fmla="*/ 110886875 w 66"/>
              <a:gd name="T89" fmla="*/ 108367513 h 60"/>
              <a:gd name="T90" fmla="*/ 75604688 w 66"/>
              <a:gd name="T91" fmla="*/ 103327200 h 60"/>
              <a:gd name="T92" fmla="*/ 75604688 w 66"/>
              <a:gd name="T93" fmla="*/ 103327200 h 60"/>
              <a:gd name="T94" fmla="*/ 63004700 w 66"/>
              <a:gd name="T95" fmla="*/ 108367513 h 60"/>
              <a:gd name="T96" fmla="*/ 85685313 w 66"/>
              <a:gd name="T97" fmla="*/ 88206263 h 60"/>
              <a:gd name="T98" fmla="*/ 90725625 w 66"/>
              <a:gd name="T99" fmla="*/ 88206263 h 60"/>
              <a:gd name="T100" fmla="*/ 50403125 w 66"/>
              <a:gd name="T101" fmla="*/ 100806250 h 60"/>
              <a:gd name="T102" fmla="*/ 131048125 w 66"/>
              <a:gd name="T103" fmla="*/ 80645000 h 60"/>
              <a:gd name="T104" fmla="*/ 105846563 w 66"/>
              <a:gd name="T105" fmla="*/ 115927188 h 60"/>
              <a:gd name="T106" fmla="*/ 68045013 w 66"/>
              <a:gd name="T107" fmla="*/ 100806250 h 60"/>
              <a:gd name="T108" fmla="*/ 68045013 w 66"/>
              <a:gd name="T109" fmla="*/ 100806250 h 60"/>
              <a:gd name="T110" fmla="*/ 98286888 w 66"/>
              <a:gd name="T111" fmla="*/ 83165950 h 60"/>
              <a:gd name="T112" fmla="*/ 95765938 w 66"/>
              <a:gd name="T113" fmla="*/ 73085325 h 60"/>
              <a:gd name="T114" fmla="*/ 98286888 w 66"/>
              <a:gd name="T115" fmla="*/ 75604688 h 60"/>
              <a:gd name="T116" fmla="*/ 35282188 w 66"/>
              <a:gd name="T117" fmla="*/ 80645000 h 60"/>
              <a:gd name="T118" fmla="*/ 105846563 w 66"/>
              <a:gd name="T119" fmla="*/ 100806250 h 60"/>
              <a:gd name="T120" fmla="*/ 22682200 w 66"/>
              <a:gd name="T121" fmla="*/ 55443438 h 60"/>
              <a:gd name="T122" fmla="*/ 27722513 w 66"/>
              <a:gd name="T123" fmla="*/ 52924075 h 6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6" h="60">
                <a:moveTo>
                  <a:pt x="31" y="60"/>
                </a:moveTo>
                <a:lnTo>
                  <a:pt x="31" y="60"/>
                </a:lnTo>
                <a:lnTo>
                  <a:pt x="23" y="60"/>
                </a:lnTo>
                <a:lnTo>
                  <a:pt x="17" y="57"/>
                </a:lnTo>
                <a:lnTo>
                  <a:pt x="9" y="52"/>
                </a:lnTo>
                <a:lnTo>
                  <a:pt x="4" y="46"/>
                </a:lnTo>
                <a:lnTo>
                  <a:pt x="1" y="41"/>
                </a:lnTo>
                <a:lnTo>
                  <a:pt x="0" y="37"/>
                </a:lnTo>
                <a:lnTo>
                  <a:pt x="0" y="30"/>
                </a:lnTo>
                <a:lnTo>
                  <a:pt x="1" y="21"/>
                </a:lnTo>
                <a:lnTo>
                  <a:pt x="6" y="13"/>
                </a:lnTo>
                <a:lnTo>
                  <a:pt x="12" y="7"/>
                </a:lnTo>
                <a:lnTo>
                  <a:pt x="20" y="2"/>
                </a:lnTo>
                <a:lnTo>
                  <a:pt x="25" y="0"/>
                </a:lnTo>
                <a:lnTo>
                  <a:pt x="30" y="0"/>
                </a:lnTo>
                <a:lnTo>
                  <a:pt x="36" y="0"/>
                </a:lnTo>
                <a:lnTo>
                  <a:pt x="42" y="3"/>
                </a:lnTo>
                <a:lnTo>
                  <a:pt x="50" y="7"/>
                </a:lnTo>
                <a:lnTo>
                  <a:pt x="57" y="13"/>
                </a:lnTo>
                <a:lnTo>
                  <a:pt x="63" y="19"/>
                </a:lnTo>
                <a:lnTo>
                  <a:pt x="64" y="22"/>
                </a:lnTo>
                <a:lnTo>
                  <a:pt x="66" y="27"/>
                </a:lnTo>
                <a:lnTo>
                  <a:pt x="66" y="33"/>
                </a:lnTo>
                <a:lnTo>
                  <a:pt x="64" y="37"/>
                </a:lnTo>
                <a:lnTo>
                  <a:pt x="63" y="43"/>
                </a:lnTo>
                <a:lnTo>
                  <a:pt x="58" y="49"/>
                </a:lnTo>
                <a:lnTo>
                  <a:pt x="50" y="56"/>
                </a:lnTo>
                <a:lnTo>
                  <a:pt x="41" y="59"/>
                </a:lnTo>
                <a:lnTo>
                  <a:pt x="31" y="60"/>
                </a:lnTo>
                <a:close/>
                <a:moveTo>
                  <a:pt x="52" y="46"/>
                </a:moveTo>
                <a:lnTo>
                  <a:pt x="52" y="46"/>
                </a:lnTo>
                <a:lnTo>
                  <a:pt x="52" y="44"/>
                </a:lnTo>
                <a:lnTo>
                  <a:pt x="52" y="46"/>
                </a:lnTo>
                <a:lnTo>
                  <a:pt x="50" y="46"/>
                </a:lnTo>
                <a:lnTo>
                  <a:pt x="52" y="46"/>
                </a:lnTo>
                <a:close/>
                <a:moveTo>
                  <a:pt x="20" y="26"/>
                </a:moveTo>
                <a:lnTo>
                  <a:pt x="20" y="26"/>
                </a:lnTo>
                <a:lnTo>
                  <a:pt x="17" y="32"/>
                </a:lnTo>
                <a:lnTo>
                  <a:pt x="19" y="33"/>
                </a:lnTo>
                <a:lnTo>
                  <a:pt x="20" y="32"/>
                </a:lnTo>
                <a:lnTo>
                  <a:pt x="22" y="29"/>
                </a:lnTo>
                <a:lnTo>
                  <a:pt x="22" y="27"/>
                </a:lnTo>
                <a:lnTo>
                  <a:pt x="20" y="26"/>
                </a:lnTo>
                <a:close/>
                <a:moveTo>
                  <a:pt x="30" y="33"/>
                </a:moveTo>
                <a:lnTo>
                  <a:pt x="30" y="33"/>
                </a:lnTo>
                <a:lnTo>
                  <a:pt x="28" y="37"/>
                </a:lnTo>
                <a:lnTo>
                  <a:pt x="30" y="38"/>
                </a:lnTo>
                <a:lnTo>
                  <a:pt x="31" y="38"/>
                </a:lnTo>
                <a:lnTo>
                  <a:pt x="33" y="35"/>
                </a:lnTo>
                <a:lnTo>
                  <a:pt x="30" y="33"/>
                </a:lnTo>
                <a:close/>
                <a:moveTo>
                  <a:pt x="12" y="46"/>
                </a:moveTo>
                <a:lnTo>
                  <a:pt x="12" y="46"/>
                </a:lnTo>
                <a:lnTo>
                  <a:pt x="17" y="49"/>
                </a:lnTo>
                <a:lnTo>
                  <a:pt x="22" y="52"/>
                </a:lnTo>
                <a:lnTo>
                  <a:pt x="20" y="51"/>
                </a:lnTo>
                <a:lnTo>
                  <a:pt x="16" y="46"/>
                </a:lnTo>
                <a:lnTo>
                  <a:pt x="14" y="46"/>
                </a:lnTo>
                <a:lnTo>
                  <a:pt x="12" y="46"/>
                </a:lnTo>
                <a:close/>
                <a:moveTo>
                  <a:pt x="39" y="16"/>
                </a:moveTo>
                <a:lnTo>
                  <a:pt x="39" y="16"/>
                </a:lnTo>
                <a:lnTo>
                  <a:pt x="39" y="15"/>
                </a:lnTo>
                <a:lnTo>
                  <a:pt x="38" y="13"/>
                </a:lnTo>
                <a:lnTo>
                  <a:pt x="36" y="11"/>
                </a:lnTo>
                <a:lnTo>
                  <a:pt x="34" y="13"/>
                </a:lnTo>
                <a:lnTo>
                  <a:pt x="39" y="16"/>
                </a:lnTo>
                <a:close/>
                <a:moveTo>
                  <a:pt x="47" y="51"/>
                </a:moveTo>
                <a:lnTo>
                  <a:pt x="47" y="51"/>
                </a:lnTo>
                <a:lnTo>
                  <a:pt x="45" y="51"/>
                </a:lnTo>
                <a:lnTo>
                  <a:pt x="36" y="54"/>
                </a:lnTo>
                <a:lnTo>
                  <a:pt x="42" y="54"/>
                </a:lnTo>
                <a:lnTo>
                  <a:pt x="47" y="51"/>
                </a:lnTo>
                <a:close/>
                <a:moveTo>
                  <a:pt x="11" y="43"/>
                </a:moveTo>
                <a:lnTo>
                  <a:pt x="11" y="43"/>
                </a:lnTo>
                <a:lnTo>
                  <a:pt x="8" y="38"/>
                </a:lnTo>
                <a:lnTo>
                  <a:pt x="6" y="38"/>
                </a:lnTo>
                <a:lnTo>
                  <a:pt x="8" y="41"/>
                </a:lnTo>
                <a:lnTo>
                  <a:pt x="11" y="43"/>
                </a:lnTo>
                <a:close/>
                <a:moveTo>
                  <a:pt x="38" y="22"/>
                </a:moveTo>
                <a:lnTo>
                  <a:pt x="38" y="22"/>
                </a:lnTo>
                <a:lnTo>
                  <a:pt x="34" y="22"/>
                </a:lnTo>
                <a:lnTo>
                  <a:pt x="34" y="24"/>
                </a:lnTo>
                <a:lnTo>
                  <a:pt x="33" y="27"/>
                </a:lnTo>
                <a:lnTo>
                  <a:pt x="36" y="26"/>
                </a:lnTo>
                <a:lnTo>
                  <a:pt x="38" y="22"/>
                </a:lnTo>
                <a:close/>
                <a:moveTo>
                  <a:pt x="44" y="37"/>
                </a:moveTo>
                <a:lnTo>
                  <a:pt x="44" y="37"/>
                </a:lnTo>
                <a:lnTo>
                  <a:pt x="45" y="33"/>
                </a:lnTo>
                <a:lnTo>
                  <a:pt x="44" y="30"/>
                </a:lnTo>
                <a:lnTo>
                  <a:pt x="42" y="32"/>
                </a:lnTo>
                <a:lnTo>
                  <a:pt x="44" y="37"/>
                </a:lnTo>
                <a:close/>
                <a:moveTo>
                  <a:pt x="23" y="18"/>
                </a:moveTo>
                <a:lnTo>
                  <a:pt x="23" y="18"/>
                </a:lnTo>
                <a:lnTo>
                  <a:pt x="30" y="16"/>
                </a:lnTo>
                <a:lnTo>
                  <a:pt x="27" y="15"/>
                </a:lnTo>
                <a:lnTo>
                  <a:pt x="25" y="16"/>
                </a:lnTo>
                <a:lnTo>
                  <a:pt x="23" y="18"/>
                </a:lnTo>
                <a:close/>
                <a:moveTo>
                  <a:pt x="49" y="33"/>
                </a:moveTo>
                <a:lnTo>
                  <a:pt x="49" y="33"/>
                </a:lnTo>
                <a:lnTo>
                  <a:pt x="49" y="27"/>
                </a:lnTo>
                <a:lnTo>
                  <a:pt x="47" y="26"/>
                </a:lnTo>
                <a:lnTo>
                  <a:pt x="49" y="29"/>
                </a:lnTo>
                <a:lnTo>
                  <a:pt x="49" y="33"/>
                </a:lnTo>
                <a:close/>
                <a:moveTo>
                  <a:pt x="23" y="24"/>
                </a:moveTo>
                <a:lnTo>
                  <a:pt x="23" y="24"/>
                </a:lnTo>
                <a:lnTo>
                  <a:pt x="25" y="22"/>
                </a:lnTo>
                <a:lnTo>
                  <a:pt x="27" y="21"/>
                </a:lnTo>
                <a:lnTo>
                  <a:pt x="28" y="19"/>
                </a:lnTo>
                <a:lnTo>
                  <a:pt x="27" y="19"/>
                </a:lnTo>
                <a:lnTo>
                  <a:pt x="23" y="21"/>
                </a:lnTo>
                <a:lnTo>
                  <a:pt x="23" y="22"/>
                </a:lnTo>
                <a:lnTo>
                  <a:pt x="23" y="24"/>
                </a:lnTo>
                <a:close/>
                <a:moveTo>
                  <a:pt x="38" y="40"/>
                </a:moveTo>
                <a:lnTo>
                  <a:pt x="38" y="40"/>
                </a:lnTo>
                <a:lnTo>
                  <a:pt x="36" y="40"/>
                </a:lnTo>
                <a:lnTo>
                  <a:pt x="36" y="41"/>
                </a:lnTo>
                <a:lnTo>
                  <a:pt x="36" y="43"/>
                </a:lnTo>
                <a:lnTo>
                  <a:pt x="38" y="41"/>
                </a:lnTo>
                <a:lnTo>
                  <a:pt x="38" y="40"/>
                </a:lnTo>
                <a:close/>
                <a:moveTo>
                  <a:pt x="27" y="27"/>
                </a:moveTo>
                <a:lnTo>
                  <a:pt x="27" y="27"/>
                </a:lnTo>
                <a:lnTo>
                  <a:pt x="28" y="26"/>
                </a:lnTo>
                <a:lnTo>
                  <a:pt x="28" y="24"/>
                </a:lnTo>
                <a:lnTo>
                  <a:pt x="25" y="27"/>
                </a:lnTo>
                <a:lnTo>
                  <a:pt x="27" y="27"/>
                </a:lnTo>
                <a:close/>
                <a:moveTo>
                  <a:pt x="44" y="16"/>
                </a:moveTo>
                <a:lnTo>
                  <a:pt x="44" y="16"/>
                </a:lnTo>
                <a:lnTo>
                  <a:pt x="44" y="18"/>
                </a:lnTo>
                <a:lnTo>
                  <a:pt x="45" y="18"/>
                </a:lnTo>
                <a:lnTo>
                  <a:pt x="47" y="18"/>
                </a:lnTo>
                <a:lnTo>
                  <a:pt x="45" y="16"/>
                </a:lnTo>
                <a:lnTo>
                  <a:pt x="44" y="16"/>
                </a:lnTo>
                <a:close/>
                <a:moveTo>
                  <a:pt x="16" y="29"/>
                </a:moveTo>
                <a:lnTo>
                  <a:pt x="16" y="29"/>
                </a:lnTo>
                <a:lnTo>
                  <a:pt x="17" y="26"/>
                </a:lnTo>
                <a:lnTo>
                  <a:pt x="19" y="24"/>
                </a:lnTo>
                <a:lnTo>
                  <a:pt x="17" y="26"/>
                </a:lnTo>
                <a:lnTo>
                  <a:pt x="16" y="27"/>
                </a:lnTo>
                <a:lnTo>
                  <a:pt x="16" y="29"/>
                </a:lnTo>
                <a:close/>
                <a:moveTo>
                  <a:pt x="28" y="46"/>
                </a:moveTo>
                <a:lnTo>
                  <a:pt x="28" y="46"/>
                </a:lnTo>
                <a:lnTo>
                  <a:pt x="33" y="46"/>
                </a:lnTo>
                <a:lnTo>
                  <a:pt x="34" y="46"/>
                </a:lnTo>
                <a:lnTo>
                  <a:pt x="28" y="46"/>
                </a:lnTo>
                <a:close/>
                <a:moveTo>
                  <a:pt x="36" y="8"/>
                </a:moveTo>
                <a:lnTo>
                  <a:pt x="36" y="8"/>
                </a:lnTo>
                <a:lnTo>
                  <a:pt x="31" y="7"/>
                </a:lnTo>
                <a:lnTo>
                  <a:pt x="28" y="7"/>
                </a:lnTo>
                <a:lnTo>
                  <a:pt x="36" y="8"/>
                </a:lnTo>
                <a:close/>
                <a:moveTo>
                  <a:pt x="31" y="30"/>
                </a:moveTo>
                <a:lnTo>
                  <a:pt x="31" y="30"/>
                </a:lnTo>
                <a:lnTo>
                  <a:pt x="33" y="32"/>
                </a:lnTo>
                <a:lnTo>
                  <a:pt x="34" y="32"/>
                </a:lnTo>
                <a:lnTo>
                  <a:pt x="34" y="30"/>
                </a:lnTo>
                <a:lnTo>
                  <a:pt x="31" y="30"/>
                </a:lnTo>
                <a:close/>
                <a:moveTo>
                  <a:pt x="9" y="18"/>
                </a:moveTo>
                <a:lnTo>
                  <a:pt x="9" y="18"/>
                </a:lnTo>
                <a:lnTo>
                  <a:pt x="8" y="21"/>
                </a:lnTo>
                <a:lnTo>
                  <a:pt x="6" y="24"/>
                </a:lnTo>
                <a:lnTo>
                  <a:pt x="9" y="18"/>
                </a:lnTo>
                <a:close/>
                <a:moveTo>
                  <a:pt x="11" y="27"/>
                </a:moveTo>
                <a:lnTo>
                  <a:pt x="11" y="27"/>
                </a:lnTo>
                <a:lnTo>
                  <a:pt x="9" y="30"/>
                </a:lnTo>
                <a:lnTo>
                  <a:pt x="11" y="29"/>
                </a:lnTo>
                <a:lnTo>
                  <a:pt x="11" y="27"/>
                </a:lnTo>
                <a:close/>
                <a:moveTo>
                  <a:pt x="47" y="40"/>
                </a:moveTo>
                <a:lnTo>
                  <a:pt x="47" y="40"/>
                </a:lnTo>
                <a:lnTo>
                  <a:pt x="50" y="38"/>
                </a:lnTo>
                <a:lnTo>
                  <a:pt x="49" y="38"/>
                </a:lnTo>
                <a:lnTo>
                  <a:pt x="47" y="40"/>
                </a:lnTo>
                <a:close/>
                <a:moveTo>
                  <a:pt x="20" y="37"/>
                </a:moveTo>
                <a:lnTo>
                  <a:pt x="20" y="37"/>
                </a:lnTo>
                <a:lnTo>
                  <a:pt x="22" y="38"/>
                </a:lnTo>
                <a:lnTo>
                  <a:pt x="22" y="37"/>
                </a:lnTo>
                <a:lnTo>
                  <a:pt x="20" y="37"/>
                </a:lnTo>
                <a:close/>
                <a:moveTo>
                  <a:pt x="20" y="18"/>
                </a:moveTo>
                <a:lnTo>
                  <a:pt x="20" y="18"/>
                </a:lnTo>
                <a:lnTo>
                  <a:pt x="19" y="18"/>
                </a:lnTo>
                <a:lnTo>
                  <a:pt x="19" y="19"/>
                </a:lnTo>
                <a:lnTo>
                  <a:pt x="20" y="19"/>
                </a:lnTo>
                <a:lnTo>
                  <a:pt x="20" y="18"/>
                </a:lnTo>
                <a:close/>
                <a:moveTo>
                  <a:pt x="47" y="44"/>
                </a:moveTo>
                <a:lnTo>
                  <a:pt x="47" y="44"/>
                </a:lnTo>
                <a:lnTo>
                  <a:pt x="44" y="43"/>
                </a:lnTo>
                <a:lnTo>
                  <a:pt x="44" y="44"/>
                </a:lnTo>
                <a:lnTo>
                  <a:pt x="45" y="44"/>
                </a:lnTo>
                <a:lnTo>
                  <a:pt x="47" y="44"/>
                </a:lnTo>
                <a:close/>
                <a:moveTo>
                  <a:pt x="30" y="41"/>
                </a:moveTo>
                <a:lnTo>
                  <a:pt x="30" y="41"/>
                </a:lnTo>
                <a:lnTo>
                  <a:pt x="33" y="41"/>
                </a:lnTo>
                <a:lnTo>
                  <a:pt x="31" y="41"/>
                </a:lnTo>
                <a:lnTo>
                  <a:pt x="30" y="41"/>
                </a:lnTo>
                <a:close/>
                <a:moveTo>
                  <a:pt x="23" y="41"/>
                </a:moveTo>
                <a:lnTo>
                  <a:pt x="23" y="41"/>
                </a:lnTo>
                <a:lnTo>
                  <a:pt x="22" y="43"/>
                </a:lnTo>
                <a:lnTo>
                  <a:pt x="25" y="43"/>
                </a:lnTo>
                <a:lnTo>
                  <a:pt x="23" y="41"/>
                </a:lnTo>
                <a:close/>
                <a:moveTo>
                  <a:pt x="36" y="35"/>
                </a:moveTo>
                <a:lnTo>
                  <a:pt x="36" y="35"/>
                </a:lnTo>
                <a:lnTo>
                  <a:pt x="34" y="35"/>
                </a:lnTo>
                <a:lnTo>
                  <a:pt x="34" y="37"/>
                </a:lnTo>
                <a:lnTo>
                  <a:pt x="36" y="37"/>
                </a:lnTo>
                <a:lnTo>
                  <a:pt x="36" y="35"/>
                </a:lnTo>
                <a:close/>
                <a:moveTo>
                  <a:pt x="19" y="38"/>
                </a:moveTo>
                <a:lnTo>
                  <a:pt x="19" y="38"/>
                </a:lnTo>
                <a:lnTo>
                  <a:pt x="19" y="40"/>
                </a:lnTo>
                <a:lnTo>
                  <a:pt x="20" y="40"/>
                </a:lnTo>
                <a:lnTo>
                  <a:pt x="19" y="38"/>
                </a:lnTo>
                <a:close/>
                <a:moveTo>
                  <a:pt x="50" y="33"/>
                </a:moveTo>
                <a:lnTo>
                  <a:pt x="50" y="33"/>
                </a:lnTo>
                <a:lnTo>
                  <a:pt x="52" y="33"/>
                </a:lnTo>
                <a:lnTo>
                  <a:pt x="52" y="32"/>
                </a:lnTo>
                <a:lnTo>
                  <a:pt x="50" y="33"/>
                </a:lnTo>
                <a:close/>
                <a:moveTo>
                  <a:pt x="41" y="44"/>
                </a:moveTo>
                <a:lnTo>
                  <a:pt x="41" y="44"/>
                </a:lnTo>
                <a:lnTo>
                  <a:pt x="42" y="46"/>
                </a:lnTo>
                <a:lnTo>
                  <a:pt x="42" y="44"/>
                </a:lnTo>
                <a:lnTo>
                  <a:pt x="41" y="44"/>
                </a:lnTo>
                <a:close/>
                <a:moveTo>
                  <a:pt x="27" y="40"/>
                </a:moveTo>
                <a:lnTo>
                  <a:pt x="27" y="40"/>
                </a:lnTo>
                <a:lnTo>
                  <a:pt x="25" y="40"/>
                </a:lnTo>
                <a:lnTo>
                  <a:pt x="27" y="40"/>
                </a:lnTo>
                <a:close/>
                <a:moveTo>
                  <a:pt x="38" y="33"/>
                </a:moveTo>
                <a:lnTo>
                  <a:pt x="38" y="33"/>
                </a:lnTo>
                <a:lnTo>
                  <a:pt x="38" y="35"/>
                </a:lnTo>
                <a:lnTo>
                  <a:pt x="39" y="33"/>
                </a:lnTo>
                <a:lnTo>
                  <a:pt x="38" y="33"/>
                </a:lnTo>
                <a:close/>
                <a:moveTo>
                  <a:pt x="39" y="26"/>
                </a:moveTo>
                <a:lnTo>
                  <a:pt x="39" y="26"/>
                </a:lnTo>
                <a:lnTo>
                  <a:pt x="38" y="29"/>
                </a:lnTo>
                <a:lnTo>
                  <a:pt x="39" y="26"/>
                </a:lnTo>
                <a:close/>
                <a:moveTo>
                  <a:pt x="41" y="32"/>
                </a:moveTo>
                <a:lnTo>
                  <a:pt x="41" y="32"/>
                </a:lnTo>
                <a:lnTo>
                  <a:pt x="41" y="30"/>
                </a:lnTo>
                <a:lnTo>
                  <a:pt x="39" y="30"/>
                </a:lnTo>
                <a:lnTo>
                  <a:pt x="41" y="32"/>
                </a:lnTo>
                <a:close/>
                <a:moveTo>
                  <a:pt x="14" y="32"/>
                </a:moveTo>
                <a:lnTo>
                  <a:pt x="14" y="32"/>
                </a:lnTo>
                <a:lnTo>
                  <a:pt x="16" y="33"/>
                </a:lnTo>
                <a:lnTo>
                  <a:pt x="14" y="32"/>
                </a:lnTo>
                <a:close/>
                <a:moveTo>
                  <a:pt x="42" y="40"/>
                </a:moveTo>
                <a:lnTo>
                  <a:pt x="42" y="40"/>
                </a:lnTo>
                <a:lnTo>
                  <a:pt x="42" y="38"/>
                </a:lnTo>
                <a:lnTo>
                  <a:pt x="41" y="38"/>
                </a:lnTo>
                <a:lnTo>
                  <a:pt x="42" y="40"/>
                </a:lnTo>
                <a:close/>
                <a:moveTo>
                  <a:pt x="9" y="22"/>
                </a:moveTo>
                <a:lnTo>
                  <a:pt x="9" y="22"/>
                </a:lnTo>
                <a:lnTo>
                  <a:pt x="9" y="24"/>
                </a:lnTo>
                <a:lnTo>
                  <a:pt x="11" y="22"/>
                </a:lnTo>
                <a:lnTo>
                  <a:pt x="11" y="21"/>
                </a:lnTo>
                <a:lnTo>
                  <a:pt x="9" y="2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69" name="组合 1"/>
          <p:cNvGrpSpPr>
            <a:grpSpLocks/>
          </p:cNvGrpSpPr>
          <p:nvPr/>
        </p:nvGrpSpPr>
        <p:grpSpPr bwMode="auto">
          <a:xfrm>
            <a:off x="5902325" y="2927126"/>
            <a:ext cx="668338" cy="606425"/>
            <a:chOff x="5902423" y="1943448"/>
            <a:chExt cx="668338" cy="606426"/>
          </a:xfrm>
        </p:grpSpPr>
        <p:sp>
          <p:nvSpPr>
            <p:cNvPr id="604" name="Freeform 175"/>
            <p:cNvSpPr>
              <a:spLocks noEditPoints="1"/>
            </p:cNvSpPr>
            <p:nvPr/>
          </p:nvSpPr>
          <p:spPr bwMode="auto">
            <a:xfrm>
              <a:off x="5904011" y="2072036"/>
              <a:ext cx="666750" cy="477838"/>
            </a:xfrm>
            <a:custGeom>
              <a:avLst/>
              <a:gdLst>
                <a:gd name="T0" fmla="*/ 501511888 w 420"/>
                <a:gd name="T1" fmla="*/ 42843495 h 301"/>
                <a:gd name="T2" fmla="*/ 554434375 w 420"/>
                <a:gd name="T3" fmla="*/ 516633366 h 301"/>
                <a:gd name="T4" fmla="*/ 667842200 w 420"/>
                <a:gd name="T5" fmla="*/ 178932075 h 301"/>
                <a:gd name="T6" fmla="*/ 771167813 w 420"/>
                <a:gd name="T7" fmla="*/ 158770804 h 301"/>
                <a:gd name="T8" fmla="*/ 831651563 w 420"/>
                <a:gd name="T9" fmla="*/ 317540020 h 301"/>
                <a:gd name="T10" fmla="*/ 997981875 w 420"/>
                <a:gd name="T11" fmla="*/ 133569215 h 301"/>
                <a:gd name="T12" fmla="*/ 577116575 w 420"/>
                <a:gd name="T13" fmla="*/ 751007348 h 301"/>
                <a:gd name="T14" fmla="*/ 103327200 w 420"/>
                <a:gd name="T15" fmla="*/ 274698112 h 301"/>
                <a:gd name="T16" fmla="*/ 211693125 w 420"/>
                <a:gd name="T17" fmla="*/ 191532075 h 301"/>
                <a:gd name="T18" fmla="*/ 239415638 w 420"/>
                <a:gd name="T19" fmla="*/ 441028599 h 301"/>
                <a:gd name="T20" fmla="*/ 307459063 w 420"/>
                <a:gd name="T21" fmla="*/ 257056206 h 301"/>
                <a:gd name="T22" fmla="*/ 1003022188 w 420"/>
                <a:gd name="T23" fmla="*/ 325101290 h 301"/>
                <a:gd name="T24" fmla="*/ 335181575 w 420"/>
                <a:gd name="T25" fmla="*/ 599797815 h 301"/>
                <a:gd name="T26" fmla="*/ 430947513 w 420"/>
                <a:gd name="T27" fmla="*/ 662802581 h 301"/>
                <a:gd name="T28" fmla="*/ 536794075 w 420"/>
                <a:gd name="T29" fmla="*/ 680442900 h 301"/>
                <a:gd name="T30" fmla="*/ 768648450 w 420"/>
                <a:gd name="T31" fmla="*/ 274698112 h 301"/>
                <a:gd name="T32" fmla="*/ 80645000 w 420"/>
                <a:gd name="T33" fmla="*/ 405746375 h 301"/>
                <a:gd name="T34" fmla="*/ 183972200 w 420"/>
                <a:gd name="T35" fmla="*/ 312499702 h 301"/>
                <a:gd name="T36" fmla="*/ 715724375 w 420"/>
                <a:gd name="T37" fmla="*/ 400706057 h 301"/>
                <a:gd name="T38" fmla="*/ 279738138 w 420"/>
                <a:gd name="T39" fmla="*/ 511593048 h 301"/>
                <a:gd name="T40" fmla="*/ 196572188 w 420"/>
                <a:gd name="T41" fmla="*/ 302419066 h 301"/>
                <a:gd name="T42" fmla="*/ 171370625 w 420"/>
                <a:gd name="T43" fmla="*/ 337701291 h 301"/>
                <a:gd name="T44" fmla="*/ 446068450 w 420"/>
                <a:gd name="T45" fmla="*/ 249496524 h 301"/>
                <a:gd name="T46" fmla="*/ 602318138 w 420"/>
                <a:gd name="T47" fmla="*/ 647681628 h 301"/>
                <a:gd name="T48" fmla="*/ 645160000 w 420"/>
                <a:gd name="T49" fmla="*/ 587197814 h 301"/>
                <a:gd name="T50" fmla="*/ 458668438 w 420"/>
                <a:gd name="T51" fmla="*/ 468749553 h 301"/>
                <a:gd name="T52" fmla="*/ 287297813 w 420"/>
                <a:gd name="T53" fmla="*/ 453628600 h 301"/>
                <a:gd name="T54" fmla="*/ 156249688 w 420"/>
                <a:gd name="T55" fmla="*/ 425907646 h 301"/>
                <a:gd name="T56" fmla="*/ 715724375 w 420"/>
                <a:gd name="T57" fmla="*/ 350302879 h 301"/>
                <a:gd name="T58" fmla="*/ 955140013 w 420"/>
                <a:gd name="T59" fmla="*/ 214214299 h 301"/>
                <a:gd name="T60" fmla="*/ 216733438 w 420"/>
                <a:gd name="T61" fmla="*/ 385585103 h 301"/>
                <a:gd name="T62" fmla="*/ 458668438 w 420"/>
                <a:gd name="T63" fmla="*/ 647681628 h 301"/>
                <a:gd name="T64" fmla="*/ 677922825 w 420"/>
                <a:gd name="T65" fmla="*/ 229335252 h 301"/>
                <a:gd name="T66" fmla="*/ 342741250 w 420"/>
                <a:gd name="T67" fmla="*/ 345262561 h 301"/>
                <a:gd name="T68" fmla="*/ 934978763 w 420"/>
                <a:gd name="T69" fmla="*/ 370464150 h 301"/>
                <a:gd name="T70" fmla="*/ 327620313 w 420"/>
                <a:gd name="T71" fmla="*/ 378023833 h 301"/>
                <a:gd name="T72" fmla="*/ 693043763 w 420"/>
                <a:gd name="T73" fmla="*/ 441028599 h 301"/>
                <a:gd name="T74" fmla="*/ 950099700 w 420"/>
                <a:gd name="T75" fmla="*/ 241935253 h 301"/>
                <a:gd name="T76" fmla="*/ 672882513 w 420"/>
                <a:gd name="T77" fmla="*/ 365423832 h 301"/>
                <a:gd name="T78" fmla="*/ 819051575 w 420"/>
                <a:gd name="T79" fmla="*/ 433467329 h 301"/>
                <a:gd name="T80" fmla="*/ 816530625 w 420"/>
                <a:gd name="T81" fmla="*/ 504031777 h 301"/>
                <a:gd name="T82" fmla="*/ 914817513 w 420"/>
                <a:gd name="T83" fmla="*/ 405746375 h 301"/>
                <a:gd name="T84" fmla="*/ 609877813 w 420"/>
                <a:gd name="T85" fmla="*/ 549394637 h 301"/>
                <a:gd name="T86" fmla="*/ 879535325 w 420"/>
                <a:gd name="T87" fmla="*/ 267136842 h 301"/>
                <a:gd name="T88" fmla="*/ 748487200 w 420"/>
                <a:gd name="T89" fmla="*/ 572076861 h 301"/>
                <a:gd name="T90" fmla="*/ 685482500 w 420"/>
                <a:gd name="T91" fmla="*/ 234375570 h 301"/>
                <a:gd name="T92" fmla="*/ 874495013 w 420"/>
                <a:gd name="T93" fmla="*/ 337701291 h 301"/>
                <a:gd name="T94" fmla="*/ 572076263 w 420"/>
                <a:gd name="T95" fmla="*/ 723286394 h 301"/>
                <a:gd name="T96" fmla="*/ 446068450 w 420"/>
                <a:gd name="T97" fmla="*/ 435988281 h 301"/>
                <a:gd name="T98" fmla="*/ 151209375 w 420"/>
                <a:gd name="T99" fmla="*/ 302419066 h 301"/>
                <a:gd name="T100" fmla="*/ 418345938 w 420"/>
                <a:gd name="T101" fmla="*/ 302419066 h 301"/>
                <a:gd name="T102" fmla="*/ 796369375 w 420"/>
                <a:gd name="T103" fmla="*/ 413306057 h 301"/>
                <a:gd name="T104" fmla="*/ 231854375 w 420"/>
                <a:gd name="T105" fmla="*/ 398185104 h 301"/>
                <a:gd name="T106" fmla="*/ 486390950 w 420"/>
                <a:gd name="T107" fmla="*/ 249496524 h 301"/>
                <a:gd name="T108" fmla="*/ 831651563 w 420"/>
                <a:gd name="T109" fmla="*/ 428427011 h 301"/>
                <a:gd name="T110" fmla="*/ 330141263 w 420"/>
                <a:gd name="T111" fmla="*/ 317540020 h 301"/>
                <a:gd name="T112" fmla="*/ 458668438 w 420"/>
                <a:gd name="T113" fmla="*/ 385585103 h 301"/>
                <a:gd name="T114" fmla="*/ 733366263 w 420"/>
                <a:gd name="T115" fmla="*/ 567036543 h 301"/>
                <a:gd name="T116" fmla="*/ 640119688 w 420"/>
                <a:gd name="T117" fmla="*/ 262096524 h 301"/>
                <a:gd name="T118" fmla="*/ 874495013 w 420"/>
                <a:gd name="T119" fmla="*/ 408265740 h 301"/>
                <a:gd name="T120" fmla="*/ 1005543138 w 420"/>
                <a:gd name="T121" fmla="*/ 317540020 h 301"/>
                <a:gd name="T122" fmla="*/ 740925938 w 420"/>
                <a:gd name="T123" fmla="*/ 579636544 h 301"/>
                <a:gd name="T124" fmla="*/ 582156888 w 420"/>
                <a:gd name="T125" fmla="*/ 309980337 h 30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0" h="301">
                  <a:moveTo>
                    <a:pt x="158" y="104"/>
                  </a:moveTo>
                  <a:lnTo>
                    <a:pt x="158" y="104"/>
                  </a:lnTo>
                  <a:lnTo>
                    <a:pt x="160" y="106"/>
                  </a:lnTo>
                  <a:lnTo>
                    <a:pt x="161" y="109"/>
                  </a:lnTo>
                  <a:lnTo>
                    <a:pt x="163" y="112"/>
                  </a:lnTo>
                  <a:lnTo>
                    <a:pt x="166" y="112"/>
                  </a:lnTo>
                  <a:lnTo>
                    <a:pt x="168" y="110"/>
                  </a:lnTo>
                  <a:lnTo>
                    <a:pt x="171" y="107"/>
                  </a:lnTo>
                  <a:lnTo>
                    <a:pt x="172" y="96"/>
                  </a:lnTo>
                  <a:lnTo>
                    <a:pt x="177" y="82"/>
                  </a:lnTo>
                  <a:lnTo>
                    <a:pt x="177" y="80"/>
                  </a:lnTo>
                  <a:lnTo>
                    <a:pt x="179" y="79"/>
                  </a:lnTo>
                  <a:lnTo>
                    <a:pt x="180" y="77"/>
                  </a:lnTo>
                  <a:lnTo>
                    <a:pt x="180" y="76"/>
                  </a:lnTo>
                  <a:lnTo>
                    <a:pt x="179" y="76"/>
                  </a:lnTo>
                  <a:lnTo>
                    <a:pt x="183" y="58"/>
                  </a:lnTo>
                  <a:lnTo>
                    <a:pt x="183" y="61"/>
                  </a:lnTo>
                  <a:lnTo>
                    <a:pt x="183" y="63"/>
                  </a:lnTo>
                  <a:lnTo>
                    <a:pt x="185" y="64"/>
                  </a:lnTo>
                  <a:lnTo>
                    <a:pt x="188" y="63"/>
                  </a:lnTo>
                  <a:lnTo>
                    <a:pt x="191" y="64"/>
                  </a:lnTo>
                  <a:lnTo>
                    <a:pt x="193" y="63"/>
                  </a:lnTo>
                  <a:lnTo>
                    <a:pt x="193" y="61"/>
                  </a:lnTo>
                  <a:lnTo>
                    <a:pt x="190" y="50"/>
                  </a:lnTo>
                  <a:lnTo>
                    <a:pt x="185" y="55"/>
                  </a:lnTo>
                  <a:lnTo>
                    <a:pt x="185" y="50"/>
                  </a:lnTo>
                  <a:lnTo>
                    <a:pt x="186" y="47"/>
                  </a:lnTo>
                  <a:lnTo>
                    <a:pt x="188" y="46"/>
                  </a:lnTo>
                  <a:lnTo>
                    <a:pt x="186" y="46"/>
                  </a:lnTo>
                  <a:lnTo>
                    <a:pt x="190" y="35"/>
                  </a:lnTo>
                  <a:lnTo>
                    <a:pt x="193" y="35"/>
                  </a:lnTo>
                  <a:lnTo>
                    <a:pt x="191" y="30"/>
                  </a:lnTo>
                  <a:lnTo>
                    <a:pt x="190" y="30"/>
                  </a:lnTo>
                  <a:lnTo>
                    <a:pt x="194" y="14"/>
                  </a:lnTo>
                  <a:lnTo>
                    <a:pt x="199" y="0"/>
                  </a:lnTo>
                  <a:lnTo>
                    <a:pt x="201" y="8"/>
                  </a:lnTo>
                  <a:lnTo>
                    <a:pt x="198" y="11"/>
                  </a:lnTo>
                  <a:lnTo>
                    <a:pt x="196" y="14"/>
                  </a:lnTo>
                  <a:lnTo>
                    <a:pt x="199" y="17"/>
                  </a:lnTo>
                  <a:lnTo>
                    <a:pt x="201" y="20"/>
                  </a:lnTo>
                  <a:lnTo>
                    <a:pt x="201" y="27"/>
                  </a:lnTo>
                  <a:lnTo>
                    <a:pt x="198" y="28"/>
                  </a:lnTo>
                  <a:lnTo>
                    <a:pt x="199" y="33"/>
                  </a:lnTo>
                  <a:lnTo>
                    <a:pt x="201" y="31"/>
                  </a:lnTo>
                  <a:lnTo>
                    <a:pt x="201" y="35"/>
                  </a:lnTo>
                  <a:lnTo>
                    <a:pt x="201" y="42"/>
                  </a:lnTo>
                  <a:lnTo>
                    <a:pt x="201" y="46"/>
                  </a:lnTo>
                  <a:lnTo>
                    <a:pt x="201" y="50"/>
                  </a:lnTo>
                  <a:lnTo>
                    <a:pt x="201" y="55"/>
                  </a:lnTo>
                  <a:lnTo>
                    <a:pt x="201" y="77"/>
                  </a:lnTo>
                  <a:lnTo>
                    <a:pt x="202" y="107"/>
                  </a:lnTo>
                  <a:lnTo>
                    <a:pt x="202" y="121"/>
                  </a:lnTo>
                  <a:lnTo>
                    <a:pt x="204" y="145"/>
                  </a:lnTo>
                  <a:lnTo>
                    <a:pt x="204" y="147"/>
                  </a:lnTo>
                  <a:lnTo>
                    <a:pt x="204" y="148"/>
                  </a:lnTo>
                  <a:lnTo>
                    <a:pt x="202" y="151"/>
                  </a:lnTo>
                  <a:lnTo>
                    <a:pt x="201" y="154"/>
                  </a:lnTo>
                  <a:lnTo>
                    <a:pt x="202" y="156"/>
                  </a:lnTo>
                  <a:lnTo>
                    <a:pt x="205" y="153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4" y="159"/>
                  </a:lnTo>
                  <a:lnTo>
                    <a:pt x="205" y="159"/>
                  </a:lnTo>
                  <a:lnTo>
                    <a:pt x="207" y="170"/>
                  </a:lnTo>
                  <a:lnTo>
                    <a:pt x="209" y="183"/>
                  </a:lnTo>
                  <a:lnTo>
                    <a:pt x="209" y="191"/>
                  </a:lnTo>
                  <a:lnTo>
                    <a:pt x="209" y="194"/>
                  </a:lnTo>
                  <a:lnTo>
                    <a:pt x="210" y="208"/>
                  </a:lnTo>
                  <a:lnTo>
                    <a:pt x="212" y="216"/>
                  </a:lnTo>
                  <a:lnTo>
                    <a:pt x="212" y="221"/>
                  </a:lnTo>
                  <a:lnTo>
                    <a:pt x="215" y="218"/>
                  </a:lnTo>
                  <a:lnTo>
                    <a:pt x="218" y="218"/>
                  </a:lnTo>
                  <a:lnTo>
                    <a:pt x="218" y="214"/>
                  </a:lnTo>
                  <a:lnTo>
                    <a:pt x="220" y="211"/>
                  </a:lnTo>
                  <a:lnTo>
                    <a:pt x="221" y="208"/>
                  </a:lnTo>
                  <a:lnTo>
                    <a:pt x="221" y="205"/>
                  </a:lnTo>
                  <a:lnTo>
                    <a:pt x="220" y="205"/>
                  </a:lnTo>
                  <a:lnTo>
                    <a:pt x="220" y="202"/>
                  </a:lnTo>
                  <a:lnTo>
                    <a:pt x="221" y="200"/>
                  </a:lnTo>
                  <a:lnTo>
                    <a:pt x="221" y="199"/>
                  </a:lnTo>
                  <a:lnTo>
                    <a:pt x="221" y="197"/>
                  </a:lnTo>
                  <a:lnTo>
                    <a:pt x="221" y="199"/>
                  </a:lnTo>
                  <a:lnTo>
                    <a:pt x="221" y="197"/>
                  </a:lnTo>
                  <a:lnTo>
                    <a:pt x="223" y="169"/>
                  </a:lnTo>
                  <a:lnTo>
                    <a:pt x="226" y="139"/>
                  </a:lnTo>
                  <a:lnTo>
                    <a:pt x="232" y="112"/>
                  </a:lnTo>
                  <a:lnTo>
                    <a:pt x="237" y="90"/>
                  </a:lnTo>
                  <a:lnTo>
                    <a:pt x="237" y="91"/>
                  </a:lnTo>
                  <a:lnTo>
                    <a:pt x="239" y="98"/>
                  </a:lnTo>
                  <a:lnTo>
                    <a:pt x="240" y="101"/>
                  </a:lnTo>
                  <a:lnTo>
                    <a:pt x="243" y="102"/>
                  </a:lnTo>
                  <a:lnTo>
                    <a:pt x="242" y="104"/>
                  </a:lnTo>
                  <a:lnTo>
                    <a:pt x="240" y="107"/>
                  </a:lnTo>
                  <a:lnTo>
                    <a:pt x="242" y="109"/>
                  </a:lnTo>
                  <a:lnTo>
                    <a:pt x="243" y="107"/>
                  </a:lnTo>
                  <a:lnTo>
                    <a:pt x="243" y="106"/>
                  </a:lnTo>
                  <a:lnTo>
                    <a:pt x="243" y="104"/>
                  </a:lnTo>
                  <a:lnTo>
                    <a:pt x="245" y="104"/>
                  </a:lnTo>
                  <a:lnTo>
                    <a:pt x="248" y="104"/>
                  </a:lnTo>
                  <a:lnTo>
                    <a:pt x="250" y="102"/>
                  </a:lnTo>
                  <a:lnTo>
                    <a:pt x="253" y="101"/>
                  </a:lnTo>
                  <a:lnTo>
                    <a:pt x="254" y="99"/>
                  </a:lnTo>
                  <a:lnTo>
                    <a:pt x="257" y="99"/>
                  </a:lnTo>
                  <a:lnTo>
                    <a:pt x="257" y="98"/>
                  </a:lnTo>
                  <a:lnTo>
                    <a:pt x="262" y="88"/>
                  </a:lnTo>
                  <a:lnTo>
                    <a:pt x="264" y="88"/>
                  </a:lnTo>
                  <a:lnTo>
                    <a:pt x="257" y="94"/>
                  </a:lnTo>
                  <a:lnTo>
                    <a:pt x="259" y="90"/>
                  </a:lnTo>
                  <a:lnTo>
                    <a:pt x="259" y="88"/>
                  </a:lnTo>
                  <a:lnTo>
                    <a:pt x="261" y="85"/>
                  </a:lnTo>
                  <a:lnTo>
                    <a:pt x="259" y="85"/>
                  </a:lnTo>
                  <a:lnTo>
                    <a:pt x="264" y="74"/>
                  </a:lnTo>
                  <a:lnTo>
                    <a:pt x="265" y="76"/>
                  </a:lnTo>
                  <a:lnTo>
                    <a:pt x="269" y="71"/>
                  </a:lnTo>
                  <a:lnTo>
                    <a:pt x="265" y="71"/>
                  </a:lnTo>
                  <a:lnTo>
                    <a:pt x="269" y="63"/>
                  </a:lnTo>
                  <a:lnTo>
                    <a:pt x="272" y="60"/>
                  </a:lnTo>
                  <a:lnTo>
                    <a:pt x="270" y="60"/>
                  </a:lnTo>
                  <a:lnTo>
                    <a:pt x="273" y="57"/>
                  </a:lnTo>
                  <a:lnTo>
                    <a:pt x="275" y="58"/>
                  </a:lnTo>
                  <a:lnTo>
                    <a:pt x="276" y="64"/>
                  </a:lnTo>
                  <a:lnTo>
                    <a:pt x="278" y="66"/>
                  </a:lnTo>
                  <a:lnTo>
                    <a:pt x="278" y="68"/>
                  </a:lnTo>
                  <a:lnTo>
                    <a:pt x="280" y="68"/>
                  </a:lnTo>
                  <a:lnTo>
                    <a:pt x="280" y="69"/>
                  </a:lnTo>
                  <a:lnTo>
                    <a:pt x="281" y="79"/>
                  </a:lnTo>
                  <a:lnTo>
                    <a:pt x="283" y="87"/>
                  </a:lnTo>
                  <a:lnTo>
                    <a:pt x="283" y="88"/>
                  </a:lnTo>
                  <a:lnTo>
                    <a:pt x="281" y="90"/>
                  </a:lnTo>
                  <a:lnTo>
                    <a:pt x="280" y="94"/>
                  </a:lnTo>
                  <a:lnTo>
                    <a:pt x="281" y="91"/>
                  </a:lnTo>
                  <a:lnTo>
                    <a:pt x="284" y="90"/>
                  </a:lnTo>
                  <a:lnTo>
                    <a:pt x="286" y="91"/>
                  </a:lnTo>
                  <a:lnTo>
                    <a:pt x="287" y="93"/>
                  </a:lnTo>
                  <a:lnTo>
                    <a:pt x="291" y="93"/>
                  </a:lnTo>
                  <a:lnTo>
                    <a:pt x="294" y="91"/>
                  </a:lnTo>
                  <a:lnTo>
                    <a:pt x="294" y="93"/>
                  </a:lnTo>
                  <a:lnTo>
                    <a:pt x="294" y="96"/>
                  </a:lnTo>
                  <a:lnTo>
                    <a:pt x="297" y="98"/>
                  </a:lnTo>
                  <a:lnTo>
                    <a:pt x="297" y="99"/>
                  </a:lnTo>
                  <a:lnTo>
                    <a:pt x="298" y="98"/>
                  </a:lnTo>
                  <a:lnTo>
                    <a:pt x="300" y="96"/>
                  </a:lnTo>
                  <a:lnTo>
                    <a:pt x="298" y="93"/>
                  </a:lnTo>
                  <a:lnTo>
                    <a:pt x="298" y="90"/>
                  </a:lnTo>
                  <a:lnTo>
                    <a:pt x="295" y="90"/>
                  </a:lnTo>
                  <a:lnTo>
                    <a:pt x="294" y="90"/>
                  </a:lnTo>
                  <a:lnTo>
                    <a:pt x="295" y="85"/>
                  </a:lnTo>
                  <a:lnTo>
                    <a:pt x="297" y="80"/>
                  </a:lnTo>
                  <a:lnTo>
                    <a:pt x="298" y="80"/>
                  </a:lnTo>
                  <a:lnTo>
                    <a:pt x="303" y="74"/>
                  </a:lnTo>
                  <a:lnTo>
                    <a:pt x="298" y="77"/>
                  </a:lnTo>
                  <a:lnTo>
                    <a:pt x="298" y="76"/>
                  </a:lnTo>
                  <a:lnTo>
                    <a:pt x="300" y="69"/>
                  </a:lnTo>
                  <a:lnTo>
                    <a:pt x="302" y="68"/>
                  </a:lnTo>
                  <a:lnTo>
                    <a:pt x="306" y="64"/>
                  </a:lnTo>
                  <a:lnTo>
                    <a:pt x="306" y="63"/>
                  </a:lnTo>
                  <a:lnTo>
                    <a:pt x="305" y="60"/>
                  </a:lnTo>
                  <a:lnTo>
                    <a:pt x="303" y="58"/>
                  </a:lnTo>
                  <a:lnTo>
                    <a:pt x="303" y="57"/>
                  </a:lnTo>
                  <a:lnTo>
                    <a:pt x="305" y="55"/>
                  </a:lnTo>
                  <a:lnTo>
                    <a:pt x="310" y="61"/>
                  </a:lnTo>
                  <a:lnTo>
                    <a:pt x="310" y="50"/>
                  </a:lnTo>
                  <a:lnTo>
                    <a:pt x="306" y="53"/>
                  </a:lnTo>
                  <a:lnTo>
                    <a:pt x="306" y="52"/>
                  </a:lnTo>
                  <a:lnTo>
                    <a:pt x="308" y="44"/>
                  </a:lnTo>
                  <a:lnTo>
                    <a:pt x="310" y="42"/>
                  </a:lnTo>
                  <a:lnTo>
                    <a:pt x="313" y="25"/>
                  </a:lnTo>
                  <a:lnTo>
                    <a:pt x="316" y="12"/>
                  </a:lnTo>
                  <a:lnTo>
                    <a:pt x="316" y="14"/>
                  </a:lnTo>
                  <a:lnTo>
                    <a:pt x="316" y="53"/>
                  </a:lnTo>
                  <a:lnTo>
                    <a:pt x="316" y="63"/>
                  </a:lnTo>
                  <a:lnTo>
                    <a:pt x="316" y="77"/>
                  </a:lnTo>
                  <a:lnTo>
                    <a:pt x="314" y="115"/>
                  </a:lnTo>
                  <a:lnTo>
                    <a:pt x="313" y="132"/>
                  </a:lnTo>
                  <a:lnTo>
                    <a:pt x="313" y="134"/>
                  </a:lnTo>
                  <a:lnTo>
                    <a:pt x="313" y="135"/>
                  </a:lnTo>
                  <a:lnTo>
                    <a:pt x="313" y="139"/>
                  </a:lnTo>
                  <a:lnTo>
                    <a:pt x="313" y="142"/>
                  </a:lnTo>
                  <a:lnTo>
                    <a:pt x="310" y="139"/>
                  </a:lnTo>
                  <a:lnTo>
                    <a:pt x="308" y="142"/>
                  </a:lnTo>
                  <a:lnTo>
                    <a:pt x="308" y="145"/>
                  </a:lnTo>
                  <a:lnTo>
                    <a:pt x="308" y="150"/>
                  </a:lnTo>
                  <a:lnTo>
                    <a:pt x="308" y="153"/>
                  </a:lnTo>
                  <a:lnTo>
                    <a:pt x="310" y="151"/>
                  </a:lnTo>
                  <a:lnTo>
                    <a:pt x="313" y="151"/>
                  </a:lnTo>
                  <a:lnTo>
                    <a:pt x="313" y="153"/>
                  </a:lnTo>
                  <a:lnTo>
                    <a:pt x="313" y="158"/>
                  </a:lnTo>
                  <a:lnTo>
                    <a:pt x="314" y="159"/>
                  </a:lnTo>
                  <a:lnTo>
                    <a:pt x="316" y="161"/>
                  </a:lnTo>
                  <a:lnTo>
                    <a:pt x="317" y="159"/>
                  </a:lnTo>
                  <a:lnTo>
                    <a:pt x="321" y="159"/>
                  </a:lnTo>
                  <a:lnTo>
                    <a:pt x="321" y="156"/>
                  </a:lnTo>
                  <a:lnTo>
                    <a:pt x="322" y="154"/>
                  </a:lnTo>
                  <a:lnTo>
                    <a:pt x="322" y="159"/>
                  </a:lnTo>
                  <a:lnTo>
                    <a:pt x="322" y="165"/>
                  </a:lnTo>
                  <a:lnTo>
                    <a:pt x="324" y="165"/>
                  </a:lnTo>
                  <a:lnTo>
                    <a:pt x="328" y="165"/>
                  </a:lnTo>
                  <a:lnTo>
                    <a:pt x="330" y="162"/>
                  </a:lnTo>
                  <a:lnTo>
                    <a:pt x="330" y="161"/>
                  </a:lnTo>
                  <a:lnTo>
                    <a:pt x="330" y="126"/>
                  </a:lnTo>
                  <a:lnTo>
                    <a:pt x="332" y="102"/>
                  </a:lnTo>
                  <a:lnTo>
                    <a:pt x="332" y="98"/>
                  </a:lnTo>
                  <a:lnTo>
                    <a:pt x="333" y="90"/>
                  </a:lnTo>
                  <a:lnTo>
                    <a:pt x="335" y="83"/>
                  </a:lnTo>
                  <a:lnTo>
                    <a:pt x="335" y="82"/>
                  </a:lnTo>
                  <a:lnTo>
                    <a:pt x="335" y="80"/>
                  </a:lnTo>
                  <a:lnTo>
                    <a:pt x="335" y="79"/>
                  </a:lnTo>
                  <a:lnTo>
                    <a:pt x="336" y="77"/>
                  </a:lnTo>
                  <a:lnTo>
                    <a:pt x="336" y="76"/>
                  </a:lnTo>
                  <a:lnTo>
                    <a:pt x="341" y="61"/>
                  </a:lnTo>
                  <a:lnTo>
                    <a:pt x="341" y="60"/>
                  </a:lnTo>
                  <a:lnTo>
                    <a:pt x="343" y="66"/>
                  </a:lnTo>
                  <a:lnTo>
                    <a:pt x="344" y="82"/>
                  </a:lnTo>
                  <a:lnTo>
                    <a:pt x="347" y="90"/>
                  </a:lnTo>
                  <a:lnTo>
                    <a:pt x="347" y="91"/>
                  </a:lnTo>
                  <a:lnTo>
                    <a:pt x="351" y="93"/>
                  </a:lnTo>
                  <a:lnTo>
                    <a:pt x="352" y="93"/>
                  </a:lnTo>
                  <a:lnTo>
                    <a:pt x="354" y="93"/>
                  </a:lnTo>
                  <a:lnTo>
                    <a:pt x="355" y="91"/>
                  </a:lnTo>
                  <a:lnTo>
                    <a:pt x="357" y="88"/>
                  </a:lnTo>
                  <a:lnTo>
                    <a:pt x="358" y="87"/>
                  </a:lnTo>
                  <a:lnTo>
                    <a:pt x="360" y="85"/>
                  </a:lnTo>
                  <a:lnTo>
                    <a:pt x="362" y="83"/>
                  </a:lnTo>
                  <a:lnTo>
                    <a:pt x="363" y="76"/>
                  </a:lnTo>
                  <a:lnTo>
                    <a:pt x="365" y="72"/>
                  </a:lnTo>
                  <a:lnTo>
                    <a:pt x="366" y="72"/>
                  </a:lnTo>
                  <a:lnTo>
                    <a:pt x="366" y="69"/>
                  </a:lnTo>
                  <a:lnTo>
                    <a:pt x="366" y="66"/>
                  </a:lnTo>
                  <a:lnTo>
                    <a:pt x="365" y="72"/>
                  </a:lnTo>
                  <a:lnTo>
                    <a:pt x="365" y="66"/>
                  </a:lnTo>
                  <a:lnTo>
                    <a:pt x="369" y="46"/>
                  </a:lnTo>
                  <a:lnTo>
                    <a:pt x="371" y="42"/>
                  </a:lnTo>
                  <a:lnTo>
                    <a:pt x="374" y="44"/>
                  </a:lnTo>
                  <a:lnTo>
                    <a:pt x="377" y="47"/>
                  </a:lnTo>
                  <a:lnTo>
                    <a:pt x="382" y="50"/>
                  </a:lnTo>
                  <a:lnTo>
                    <a:pt x="387" y="52"/>
                  </a:lnTo>
                  <a:lnTo>
                    <a:pt x="388" y="52"/>
                  </a:lnTo>
                  <a:lnTo>
                    <a:pt x="392" y="53"/>
                  </a:lnTo>
                  <a:lnTo>
                    <a:pt x="396" y="53"/>
                  </a:lnTo>
                  <a:lnTo>
                    <a:pt x="399" y="53"/>
                  </a:lnTo>
                  <a:lnTo>
                    <a:pt x="398" y="58"/>
                  </a:lnTo>
                  <a:lnTo>
                    <a:pt x="398" y="61"/>
                  </a:lnTo>
                  <a:lnTo>
                    <a:pt x="396" y="71"/>
                  </a:lnTo>
                  <a:lnTo>
                    <a:pt x="396" y="72"/>
                  </a:lnTo>
                  <a:lnTo>
                    <a:pt x="401" y="72"/>
                  </a:lnTo>
                  <a:lnTo>
                    <a:pt x="403" y="63"/>
                  </a:lnTo>
                  <a:lnTo>
                    <a:pt x="403" y="58"/>
                  </a:lnTo>
                  <a:lnTo>
                    <a:pt x="401" y="53"/>
                  </a:lnTo>
                  <a:lnTo>
                    <a:pt x="412" y="53"/>
                  </a:lnTo>
                  <a:lnTo>
                    <a:pt x="412" y="61"/>
                  </a:lnTo>
                  <a:lnTo>
                    <a:pt x="414" y="53"/>
                  </a:lnTo>
                  <a:lnTo>
                    <a:pt x="417" y="52"/>
                  </a:lnTo>
                  <a:lnTo>
                    <a:pt x="420" y="52"/>
                  </a:lnTo>
                  <a:lnTo>
                    <a:pt x="420" y="53"/>
                  </a:lnTo>
                  <a:lnTo>
                    <a:pt x="420" y="72"/>
                  </a:lnTo>
                  <a:lnTo>
                    <a:pt x="418" y="85"/>
                  </a:lnTo>
                  <a:lnTo>
                    <a:pt x="417" y="98"/>
                  </a:lnTo>
                  <a:lnTo>
                    <a:pt x="410" y="113"/>
                  </a:lnTo>
                  <a:lnTo>
                    <a:pt x="401" y="129"/>
                  </a:lnTo>
                  <a:lnTo>
                    <a:pt x="392" y="145"/>
                  </a:lnTo>
                  <a:lnTo>
                    <a:pt x="382" y="159"/>
                  </a:lnTo>
                  <a:lnTo>
                    <a:pt x="379" y="162"/>
                  </a:lnTo>
                  <a:lnTo>
                    <a:pt x="376" y="164"/>
                  </a:lnTo>
                  <a:lnTo>
                    <a:pt x="374" y="165"/>
                  </a:lnTo>
                  <a:lnTo>
                    <a:pt x="363" y="178"/>
                  </a:lnTo>
                  <a:lnTo>
                    <a:pt x="354" y="191"/>
                  </a:lnTo>
                  <a:lnTo>
                    <a:pt x="340" y="205"/>
                  </a:lnTo>
                  <a:lnTo>
                    <a:pt x="324" y="221"/>
                  </a:lnTo>
                  <a:lnTo>
                    <a:pt x="306" y="236"/>
                  </a:lnTo>
                  <a:lnTo>
                    <a:pt x="292" y="249"/>
                  </a:lnTo>
                  <a:lnTo>
                    <a:pt x="275" y="265"/>
                  </a:lnTo>
                  <a:lnTo>
                    <a:pt x="254" y="279"/>
                  </a:lnTo>
                  <a:lnTo>
                    <a:pt x="246" y="285"/>
                  </a:lnTo>
                  <a:lnTo>
                    <a:pt x="239" y="292"/>
                  </a:lnTo>
                  <a:lnTo>
                    <a:pt x="235" y="296"/>
                  </a:lnTo>
                  <a:lnTo>
                    <a:pt x="232" y="296"/>
                  </a:lnTo>
                  <a:lnTo>
                    <a:pt x="231" y="298"/>
                  </a:lnTo>
                  <a:lnTo>
                    <a:pt x="229" y="296"/>
                  </a:lnTo>
                  <a:lnTo>
                    <a:pt x="229" y="295"/>
                  </a:lnTo>
                  <a:lnTo>
                    <a:pt x="227" y="296"/>
                  </a:lnTo>
                  <a:lnTo>
                    <a:pt x="229" y="298"/>
                  </a:lnTo>
                  <a:lnTo>
                    <a:pt x="229" y="301"/>
                  </a:lnTo>
                  <a:lnTo>
                    <a:pt x="226" y="301"/>
                  </a:lnTo>
                  <a:lnTo>
                    <a:pt x="221" y="298"/>
                  </a:lnTo>
                  <a:lnTo>
                    <a:pt x="207" y="288"/>
                  </a:lnTo>
                  <a:lnTo>
                    <a:pt x="199" y="282"/>
                  </a:lnTo>
                  <a:lnTo>
                    <a:pt x="174" y="270"/>
                  </a:lnTo>
                  <a:lnTo>
                    <a:pt x="169" y="266"/>
                  </a:lnTo>
                  <a:lnTo>
                    <a:pt x="157" y="260"/>
                  </a:lnTo>
                  <a:lnTo>
                    <a:pt x="144" y="252"/>
                  </a:lnTo>
                  <a:lnTo>
                    <a:pt x="138" y="249"/>
                  </a:lnTo>
                  <a:lnTo>
                    <a:pt x="123" y="241"/>
                  </a:lnTo>
                  <a:lnTo>
                    <a:pt x="112" y="233"/>
                  </a:lnTo>
                  <a:lnTo>
                    <a:pt x="95" y="221"/>
                  </a:lnTo>
                  <a:lnTo>
                    <a:pt x="87" y="216"/>
                  </a:lnTo>
                  <a:lnTo>
                    <a:pt x="65" y="199"/>
                  </a:lnTo>
                  <a:lnTo>
                    <a:pt x="44" y="181"/>
                  </a:lnTo>
                  <a:lnTo>
                    <a:pt x="38" y="175"/>
                  </a:lnTo>
                  <a:lnTo>
                    <a:pt x="29" y="164"/>
                  </a:lnTo>
                  <a:lnTo>
                    <a:pt x="22" y="156"/>
                  </a:lnTo>
                  <a:lnTo>
                    <a:pt x="16" y="142"/>
                  </a:lnTo>
                  <a:lnTo>
                    <a:pt x="10" y="128"/>
                  </a:lnTo>
                  <a:lnTo>
                    <a:pt x="7" y="117"/>
                  </a:lnTo>
                  <a:lnTo>
                    <a:pt x="3" y="104"/>
                  </a:lnTo>
                  <a:lnTo>
                    <a:pt x="0" y="87"/>
                  </a:lnTo>
                  <a:lnTo>
                    <a:pt x="0" y="85"/>
                  </a:lnTo>
                  <a:lnTo>
                    <a:pt x="2" y="85"/>
                  </a:lnTo>
                  <a:lnTo>
                    <a:pt x="15" y="85"/>
                  </a:lnTo>
                  <a:lnTo>
                    <a:pt x="27" y="87"/>
                  </a:lnTo>
                  <a:lnTo>
                    <a:pt x="29" y="87"/>
                  </a:lnTo>
                  <a:lnTo>
                    <a:pt x="30" y="94"/>
                  </a:lnTo>
                  <a:lnTo>
                    <a:pt x="30" y="93"/>
                  </a:lnTo>
                  <a:lnTo>
                    <a:pt x="32" y="91"/>
                  </a:lnTo>
                  <a:lnTo>
                    <a:pt x="33" y="91"/>
                  </a:lnTo>
                  <a:lnTo>
                    <a:pt x="35" y="90"/>
                  </a:lnTo>
                  <a:lnTo>
                    <a:pt x="33" y="85"/>
                  </a:lnTo>
                  <a:lnTo>
                    <a:pt x="37" y="83"/>
                  </a:lnTo>
                  <a:lnTo>
                    <a:pt x="38" y="80"/>
                  </a:lnTo>
                  <a:lnTo>
                    <a:pt x="38" y="82"/>
                  </a:lnTo>
                  <a:lnTo>
                    <a:pt x="40" y="93"/>
                  </a:lnTo>
                  <a:lnTo>
                    <a:pt x="41" y="109"/>
                  </a:lnTo>
                  <a:lnTo>
                    <a:pt x="43" y="113"/>
                  </a:lnTo>
                  <a:lnTo>
                    <a:pt x="41" y="115"/>
                  </a:lnTo>
                  <a:lnTo>
                    <a:pt x="40" y="117"/>
                  </a:lnTo>
                  <a:lnTo>
                    <a:pt x="38" y="118"/>
                  </a:lnTo>
                  <a:lnTo>
                    <a:pt x="38" y="123"/>
                  </a:lnTo>
                  <a:lnTo>
                    <a:pt x="40" y="121"/>
                  </a:lnTo>
                  <a:lnTo>
                    <a:pt x="40" y="120"/>
                  </a:lnTo>
                  <a:lnTo>
                    <a:pt x="41" y="120"/>
                  </a:lnTo>
                  <a:lnTo>
                    <a:pt x="43" y="118"/>
                  </a:lnTo>
                  <a:lnTo>
                    <a:pt x="44" y="129"/>
                  </a:lnTo>
                  <a:lnTo>
                    <a:pt x="43" y="128"/>
                  </a:lnTo>
                  <a:lnTo>
                    <a:pt x="40" y="128"/>
                  </a:lnTo>
                  <a:lnTo>
                    <a:pt x="40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4" y="134"/>
                  </a:lnTo>
                  <a:lnTo>
                    <a:pt x="46" y="135"/>
                  </a:lnTo>
                  <a:lnTo>
                    <a:pt x="48" y="137"/>
                  </a:lnTo>
                  <a:lnTo>
                    <a:pt x="49" y="137"/>
                  </a:lnTo>
                  <a:lnTo>
                    <a:pt x="51" y="135"/>
                  </a:lnTo>
                  <a:lnTo>
                    <a:pt x="52" y="129"/>
                  </a:lnTo>
                  <a:lnTo>
                    <a:pt x="54" y="123"/>
                  </a:lnTo>
                  <a:lnTo>
                    <a:pt x="62" y="98"/>
                  </a:lnTo>
                  <a:lnTo>
                    <a:pt x="62" y="99"/>
                  </a:lnTo>
                  <a:lnTo>
                    <a:pt x="63" y="102"/>
                  </a:lnTo>
                  <a:lnTo>
                    <a:pt x="67" y="107"/>
                  </a:lnTo>
                  <a:lnTo>
                    <a:pt x="63" y="107"/>
                  </a:lnTo>
                  <a:lnTo>
                    <a:pt x="63" y="113"/>
                  </a:lnTo>
                  <a:lnTo>
                    <a:pt x="67" y="110"/>
                  </a:lnTo>
                  <a:lnTo>
                    <a:pt x="68" y="109"/>
                  </a:lnTo>
                  <a:lnTo>
                    <a:pt x="70" y="109"/>
                  </a:lnTo>
                  <a:lnTo>
                    <a:pt x="73" y="107"/>
                  </a:lnTo>
                  <a:lnTo>
                    <a:pt x="74" y="106"/>
                  </a:lnTo>
                  <a:lnTo>
                    <a:pt x="76" y="106"/>
                  </a:lnTo>
                  <a:lnTo>
                    <a:pt x="78" y="104"/>
                  </a:lnTo>
                  <a:lnTo>
                    <a:pt x="79" y="102"/>
                  </a:lnTo>
                  <a:lnTo>
                    <a:pt x="79" y="101"/>
                  </a:lnTo>
                  <a:lnTo>
                    <a:pt x="82" y="90"/>
                  </a:lnTo>
                  <a:lnTo>
                    <a:pt x="82" y="83"/>
                  </a:lnTo>
                  <a:lnTo>
                    <a:pt x="84" y="80"/>
                  </a:lnTo>
                  <a:lnTo>
                    <a:pt x="84" y="79"/>
                  </a:lnTo>
                  <a:lnTo>
                    <a:pt x="84" y="76"/>
                  </a:lnTo>
                  <a:lnTo>
                    <a:pt x="89" y="46"/>
                  </a:lnTo>
                  <a:lnTo>
                    <a:pt x="92" y="31"/>
                  </a:lnTo>
                  <a:lnTo>
                    <a:pt x="93" y="19"/>
                  </a:lnTo>
                  <a:lnTo>
                    <a:pt x="95" y="16"/>
                  </a:lnTo>
                  <a:lnTo>
                    <a:pt x="95" y="17"/>
                  </a:lnTo>
                  <a:lnTo>
                    <a:pt x="95" y="44"/>
                  </a:lnTo>
                  <a:lnTo>
                    <a:pt x="95" y="46"/>
                  </a:lnTo>
                  <a:lnTo>
                    <a:pt x="90" y="53"/>
                  </a:lnTo>
                  <a:lnTo>
                    <a:pt x="89" y="63"/>
                  </a:lnTo>
                  <a:lnTo>
                    <a:pt x="95" y="53"/>
                  </a:lnTo>
                  <a:lnTo>
                    <a:pt x="95" y="57"/>
                  </a:lnTo>
                  <a:lnTo>
                    <a:pt x="95" y="61"/>
                  </a:lnTo>
                  <a:lnTo>
                    <a:pt x="92" y="64"/>
                  </a:lnTo>
                  <a:lnTo>
                    <a:pt x="92" y="66"/>
                  </a:lnTo>
                  <a:lnTo>
                    <a:pt x="93" y="68"/>
                  </a:lnTo>
                  <a:lnTo>
                    <a:pt x="93" y="71"/>
                  </a:lnTo>
                  <a:lnTo>
                    <a:pt x="95" y="68"/>
                  </a:lnTo>
                  <a:lnTo>
                    <a:pt x="95" y="74"/>
                  </a:lnTo>
                  <a:lnTo>
                    <a:pt x="95" y="80"/>
                  </a:lnTo>
                  <a:lnTo>
                    <a:pt x="95" y="87"/>
                  </a:lnTo>
                  <a:lnTo>
                    <a:pt x="93" y="83"/>
                  </a:lnTo>
                  <a:lnTo>
                    <a:pt x="90" y="91"/>
                  </a:lnTo>
                  <a:lnTo>
                    <a:pt x="93" y="93"/>
                  </a:lnTo>
                  <a:lnTo>
                    <a:pt x="95" y="88"/>
                  </a:lnTo>
                  <a:lnTo>
                    <a:pt x="95" y="147"/>
                  </a:lnTo>
                  <a:lnTo>
                    <a:pt x="92" y="143"/>
                  </a:lnTo>
                  <a:lnTo>
                    <a:pt x="90" y="140"/>
                  </a:lnTo>
                  <a:lnTo>
                    <a:pt x="89" y="142"/>
                  </a:lnTo>
                  <a:lnTo>
                    <a:pt x="89" y="143"/>
                  </a:lnTo>
                  <a:lnTo>
                    <a:pt x="92" y="150"/>
                  </a:lnTo>
                  <a:lnTo>
                    <a:pt x="95" y="148"/>
                  </a:lnTo>
                  <a:lnTo>
                    <a:pt x="95" y="151"/>
                  </a:lnTo>
                  <a:lnTo>
                    <a:pt x="95" y="153"/>
                  </a:lnTo>
                  <a:lnTo>
                    <a:pt x="95" y="154"/>
                  </a:lnTo>
                  <a:lnTo>
                    <a:pt x="95" y="159"/>
                  </a:lnTo>
                  <a:lnTo>
                    <a:pt x="92" y="162"/>
                  </a:lnTo>
                  <a:lnTo>
                    <a:pt x="95" y="165"/>
                  </a:lnTo>
                  <a:lnTo>
                    <a:pt x="95" y="167"/>
                  </a:lnTo>
                  <a:lnTo>
                    <a:pt x="97" y="176"/>
                  </a:lnTo>
                  <a:lnTo>
                    <a:pt x="95" y="175"/>
                  </a:lnTo>
                  <a:lnTo>
                    <a:pt x="95" y="176"/>
                  </a:lnTo>
                  <a:lnTo>
                    <a:pt x="97" y="180"/>
                  </a:lnTo>
                  <a:lnTo>
                    <a:pt x="97" y="186"/>
                  </a:lnTo>
                  <a:lnTo>
                    <a:pt x="98" y="189"/>
                  </a:lnTo>
                  <a:lnTo>
                    <a:pt x="98" y="191"/>
                  </a:lnTo>
                  <a:lnTo>
                    <a:pt x="101" y="191"/>
                  </a:lnTo>
                  <a:lnTo>
                    <a:pt x="103" y="191"/>
                  </a:lnTo>
                  <a:lnTo>
                    <a:pt x="104" y="189"/>
                  </a:lnTo>
                  <a:lnTo>
                    <a:pt x="106" y="188"/>
                  </a:lnTo>
                  <a:lnTo>
                    <a:pt x="108" y="188"/>
                  </a:lnTo>
                  <a:lnTo>
                    <a:pt x="109" y="184"/>
                  </a:lnTo>
                  <a:lnTo>
                    <a:pt x="109" y="183"/>
                  </a:lnTo>
                  <a:lnTo>
                    <a:pt x="109" y="167"/>
                  </a:lnTo>
                  <a:lnTo>
                    <a:pt x="109" y="165"/>
                  </a:lnTo>
                  <a:lnTo>
                    <a:pt x="109" y="167"/>
                  </a:lnTo>
                  <a:lnTo>
                    <a:pt x="109" y="164"/>
                  </a:lnTo>
                  <a:lnTo>
                    <a:pt x="109" y="159"/>
                  </a:lnTo>
                  <a:lnTo>
                    <a:pt x="114" y="164"/>
                  </a:lnTo>
                  <a:lnTo>
                    <a:pt x="114" y="162"/>
                  </a:lnTo>
                  <a:lnTo>
                    <a:pt x="111" y="158"/>
                  </a:lnTo>
                  <a:lnTo>
                    <a:pt x="109" y="154"/>
                  </a:lnTo>
                  <a:lnTo>
                    <a:pt x="111" y="151"/>
                  </a:lnTo>
                  <a:lnTo>
                    <a:pt x="111" y="147"/>
                  </a:lnTo>
                  <a:lnTo>
                    <a:pt x="112" y="143"/>
                  </a:lnTo>
                  <a:lnTo>
                    <a:pt x="114" y="140"/>
                  </a:lnTo>
                  <a:lnTo>
                    <a:pt x="117" y="137"/>
                  </a:lnTo>
                  <a:lnTo>
                    <a:pt x="114" y="132"/>
                  </a:lnTo>
                  <a:lnTo>
                    <a:pt x="114" y="131"/>
                  </a:lnTo>
                  <a:lnTo>
                    <a:pt x="117" y="113"/>
                  </a:lnTo>
                  <a:lnTo>
                    <a:pt x="120" y="113"/>
                  </a:lnTo>
                  <a:lnTo>
                    <a:pt x="122" y="110"/>
                  </a:lnTo>
                  <a:lnTo>
                    <a:pt x="123" y="107"/>
                  </a:lnTo>
                  <a:lnTo>
                    <a:pt x="123" y="106"/>
                  </a:lnTo>
                  <a:lnTo>
                    <a:pt x="119" y="112"/>
                  </a:lnTo>
                  <a:lnTo>
                    <a:pt x="119" y="107"/>
                  </a:lnTo>
                  <a:lnTo>
                    <a:pt x="119" y="106"/>
                  </a:lnTo>
                  <a:lnTo>
                    <a:pt x="122" y="102"/>
                  </a:lnTo>
                  <a:lnTo>
                    <a:pt x="122" y="101"/>
                  </a:lnTo>
                  <a:lnTo>
                    <a:pt x="119" y="104"/>
                  </a:lnTo>
                  <a:lnTo>
                    <a:pt x="120" y="91"/>
                  </a:lnTo>
                  <a:lnTo>
                    <a:pt x="123" y="80"/>
                  </a:lnTo>
                  <a:lnTo>
                    <a:pt x="123" y="82"/>
                  </a:lnTo>
                  <a:lnTo>
                    <a:pt x="125" y="104"/>
                  </a:lnTo>
                  <a:lnTo>
                    <a:pt x="125" y="107"/>
                  </a:lnTo>
                  <a:lnTo>
                    <a:pt x="128" y="109"/>
                  </a:lnTo>
                  <a:lnTo>
                    <a:pt x="131" y="110"/>
                  </a:lnTo>
                  <a:lnTo>
                    <a:pt x="134" y="109"/>
                  </a:lnTo>
                  <a:lnTo>
                    <a:pt x="134" y="107"/>
                  </a:lnTo>
                  <a:lnTo>
                    <a:pt x="136" y="107"/>
                  </a:lnTo>
                  <a:lnTo>
                    <a:pt x="134" y="109"/>
                  </a:lnTo>
                  <a:lnTo>
                    <a:pt x="136" y="110"/>
                  </a:lnTo>
                  <a:lnTo>
                    <a:pt x="138" y="110"/>
                  </a:lnTo>
                  <a:lnTo>
                    <a:pt x="139" y="109"/>
                  </a:lnTo>
                  <a:lnTo>
                    <a:pt x="141" y="99"/>
                  </a:lnTo>
                  <a:lnTo>
                    <a:pt x="142" y="91"/>
                  </a:lnTo>
                  <a:lnTo>
                    <a:pt x="145" y="85"/>
                  </a:lnTo>
                  <a:lnTo>
                    <a:pt x="147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2" y="80"/>
                  </a:lnTo>
                  <a:lnTo>
                    <a:pt x="152" y="79"/>
                  </a:lnTo>
                  <a:lnTo>
                    <a:pt x="152" y="77"/>
                  </a:lnTo>
                  <a:lnTo>
                    <a:pt x="145" y="82"/>
                  </a:lnTo>
                  <a:lnTo>
                    <a:pt x="152" y="71"/>
                  </a:lnTo>
                  <a:lnTo>
                    <a:pt x="157" y="91"/>
                  </a:lnTo>
                  <a:lnTo>
                    <a:pt x="155" y="93"/>
                  </a:lnTo>
                  <a:lnTo>
                    <a:pt x="155" y="94"/>
                  </a:lnTo>
                  <a:lnTo>
                    <a:pt x="157" y="93"/>
                  </a:lnTo>
                  <a:lnTo>
                    <a:pt x="157" y="94"/>
                  </a:lnTo>
                  <a:lnTo>
                    <a:pt x="158" y="102"/>
                  </a:lnTo>
                  <a:lnTo>
                    <a:pt x="158" y="104"/>
                  </a:lnTo>
                  <a:lnTo>
                    <a:pt x="157" y="106"/>
                  </a:lnTo>
                  <a:lnTo>
                    <a:pt x="158" y="106"/>
                  </a:lnTo>
                  <a:lnTo>
                    <a:pt x="158" y="104"/>
                  </a:lnTo>
                  <a:close/>
                  <a:moveTo>
                    <a:pt x="395" y="135"/>
                  </a:moveTo>
                  <a:lnTo>
                    <a:pt x="395" y="135"/>
                  </a:lnTo>
                  <a:lnTo>
                    <a:pt x="395" y="134"/>
                  </a:lnTo>
                  <a:lnTo>
                    <a:pt x="398" y="129"/>
                  </a:lnTo>
                  <a:lnTo>
                    <a:pt x="399" y="128"/>
                  </a:lnTo>
                  <a:lnTo>
                    <a:pt x="398" y="128"/>
                  </a:lnTo>
                  <a:lnTo>
                    <a:pt x="395" y="134"/>
                  </a:lnTo>
                  <a:lnTo>
                    <a:pt x="395" y="135"/>
                  </a:lnTo>
                  <a:lnTo>
                    <a:pt x="393" y="137"/>
                  </a:lnTo>
                  <a:lnTo>
                    <a:pt x="395" y="135"/>
                  </a:lnTo>
                  <a:close/>
                  <a:moveTo>
                    <a:pt x="19" y="118"/>
                  </a:moveTo>
                  <a:lnTo>
                    <a:pt x="19" y="118"/>
                  </a:lnTo>
                  <a:lnTo>
                    <a:pt x="18" y="118"/>
                  </a:lnTo>
                  <a:lnTo>
                    <a:pt x="19" y="118"/>
                  </a:lnTo>
                  <a:lnTo>
                    <a:pt x="21" y="123"/>
                  </a:lnTo>
                  <a:lnTo>
                    <a:pt x="22" y="128"/>
                  </a:lnTo>
                  <a:lnTo>
                    <a:pt x="19" y="118"/>
                  </a:lnTo>
                  <a:close/>
                  <a:moveTo>
                    <a:pt x="62" y="183"/>
                  </a:moveTo>
                  <a:lnTo>
                    <a:pt x="62" y="183"/>
                  </a:lnTo>
                  <a:lnTo>
                    <a:pt x="63" y="184"/>
                  </a:lnTo>
                  <a:lnTo>
                    <a:pt x="65" y="183"/>
                  </a:lnTo>
                  <a:lnTo>
                    <a:pt x="68" y="184"/>
                  </a:lnTo>
                  <a:lnTo>
                    <a:pt x="65" y="181"/>
                  </a:lnTo>
                  <a:lnTo>
                    <a:pt x="63" y="183"/>
                  </a:lnTo>
                  <a:lnTo>
                    <a:pt x="62" y="183"/>
                  </a:lnTo>
                  <a:lnTo>
                    <a:pt x="60" y="178"/>
                  </a:lnTo>
                  <a:lnTo>
                    <a:pt x="59" y="175"/>
                  </a:lnTo>
                  <a:lnTo>
                    <a:pt x="57" y="173"/>
                  </a:lnTo>
                  <a:lnTo>
                    <a:pt x="51" y="165"/>
                  </a:lnTo>
                  <a:lnTo>
                    <a:pt x="49" y="164"/>
                  </a:lnTo>
                  <a:lnTo>
                    <a:pt x="48" y="169"/>
                  </a:lnTo>
                  <a:lnTo>
                    <a:pt x="48" y="170"/>
                  </a:lnTo>
                  <a:lnTo>
                    <a:pt x="54" y="176"/>
                  </a:lnTo>
                  <a:lnTo>
                    <a:pt x="60" y="181"/>
                  </a:lnTo>
                  <a:lnTo>
                    <a:pt x="62" y="183"/>
                  </a:lnTo>
                  <a:close/>
                  <a:moveTo>
                    <a:pt x="153" y="247"/>
                  </a:moveTo>
                  <a:lnTo>
                    <a:pt x="153" y="247"/>
                  </a:lnTo>
                  <a:lnTo>
                    <a:pt x="134" y="238"/>
                  </a:lnTo>
                  <a:lnTo>
                    <a:pt x="133" y="238"/>
                  </a:lnTo>
                  <a:lnTo>
                    <a:pt x="130" y="236"/>
                  </a:lnTo>
                  <a:lnTo>
                    <a:pt x="125" y="233"/>
                  </a:lnTo>
                  <a:lnTo>
                    <a:pt x="112" y="224"/>
                  </a:lnTo>
                  <a:lnTo>
                    <a:pt x="111" y="222"/>
                  </a:lnTo>
                  <a:lnTo>
                    <a:pt x="103" y="218"/>
                  </a:lnTo>
                  <a:lnTo>
                    <a:pt x="92" y="211"/>
                  </a:lnTo>
                  <a:lnTo>
                    <a:pt x="90" y="210"/>
                  </a:lnTo>
                  <a:lnTo>
                    <a:pt x="90" y="211"/>
                  </a:lnTo>
                  <a:lnTo>
                    <a:pt x="100" y="219"/>
                  </a:lnTo>
                  <a:lnTo>
                    <a:pt x="104" y="224"/>
                  </a:lnTo>
                  <a:lnTo>
                    <a:pt x="111" y="229"/>
                  </a:lnTo>
                  <a:lnTo>
                    <a:pt x="120" y="233"/>
                  </a:lnTo>
                  <a:lnTo>
                    <a:pt x="136" y="241"/>
                  </a:lnTo>
                  <a:lnTo>
                    <a:pt x="153" y="247"/>
                  </a:lnTo>
                  <a:close/>
                  <a:moveTo>
                    <a:pt x="412" y="72"/>
                  </a:moveTo>
                  <a:lnTo>
                    <a:pt x="412" y="72"/>
                  </a:lnTo>
                  <a:lnTo>
                    <a:pt x="412" y="74"/>
                  </a:lnTo>
                  <a:lnTo>
                    <a:pt x="406" y="91"/>
                  </a:lnTo>
                  <a:lnTo>
                    <a:pt x="404" y="94"/>
                  </a:lnTo>
                  <a:lnTo>
                    <a:pt x="401" y="102"/>
                  </a:lnTo>
                  <a:lnTo>
                    <a:pt x="401" y="104"/>
                  </a:lnTo>
                  <a:lnTo>
                    <a:pt x="399" y="113"/>
                  </a:lnTo>
                  <a:lnTo>
                    <a:pt x="399" y="115"/>
                  </a:lnTo>
                  <a:lnTo>
                    <a:pt x="401" y="115"/>
                  </a:lnTo>
                  <a:lnTo>
                    <a:pt x="404" y="109"/>
                  </a:lnTo>
                  <a:lnTo>
                    <a:pt x="409" y="94"/>
                  </a:lnTo>
                  <a:lnTo>
                    <a:pt x="412" y="82"/>
                  </a:lnTo>
                  <a:lnTo>
                    <a:pt x="412" y="72"/>
                  </a:lnTo>
                  <a:close/>
                  <a:moveTo>
                    <a:pt x="204" y="281"/>
                  </a:moveTo>
                  <a:lnTo>
                    <a:pt x="204" y="281"/>
                  </a:lnTo>
                  <a:lnTo>
                    <a:pt x="202" y="279"/>
                  </a:lnTo>
                  <a:lnTo>
                    <a:pt x="198" y="276"/>
                  </a:lnTo>
                  <a:lnTo>
                    <a:pt x="186" y="270"/>
                  </a:lnTo>
                  <a:lnTo>
                    <a:pt x="171" y="260"/>
                  </a:lnTo>
                  <a:lnTo>
                    <a:pt x="161" y="255"/>
                  </a:lnTo>
                  <a:lnTo>
                    <a:pt x="152" y="251"/>
                  </a:lnTo>
                  <a:lnTo>
                    <a:pt x="142" y="247"/>
                  </a:lnTo>
                  <a:lnTo>
                    <a:pt x="141" y="246"/>
                  </a:lnTo>
                  <a:lnTo>
                    <a:pt x="145" y="249"/>
                  </a:lnTo>
                  <a:lnTo>
                    <a:pt x="158" y="257"/>
                  </a:lnTo>
                  <a:lnTo>
                    <a:pt x="171" y="263"/>
                  </a:lnTo>
                  <a:lnTo>
                    <a:pt x="175" y="266"/>
                  </a:lnTo>
                  <a:lnTo>
                    <a:pt x="202" y="281"/>
                  </a:lnTo>
                  <a:lnTo>
                    <a:pt x="204" y="281"/>
                  </a:lnTo>
                  <a:close/>
                  <a:moveTo>
                    <a:pt x="369" y="165"/>
                  </a:moveTo>
                  <a:lnTo>
                    <a:pt x="369" y="165"/>
                  </a:lnTo>
                  <a:lnTo>
                    <a:pt x="366" y="165"/>
                  </a:lnTo>
                  <a:lnTo>
                    <a:pt x="365" y="167"/>
                  </a:lnTo>
                  <a:lnTo>
                    <a:pt x="354" y="178"/>
                  </a:lnTo>
                  <a:lnTo>
                    <a:pt x="343" y="191"/>
                  </a:lnTo>
                  <a:lnTo>
                    <a:pt x="341" y="192"/>
                  </a:lnTo>
                  <a:lnTo>
                    <a:pt x="335" y="202"/>
                  </a:lnTo>
                  <a:lnTo>
                    <a:pt x="354" y="184"/>
                  </a:lnTo>
                  <a:lnTo>
                    <a:pt x="369" y="165"/>
                  </a:lnTo>
                  <a:close/>
                  <a:moveTo>
                    <a:pt x="163" y="249"/>
                  </a:moveTo>
                  <a:lnTo>
                    <a:pt x="163" y="249"/>
                  </a:lnTo>
                  <a:lnTo>
                    <a:pt x="163" y="247"/>
                  </a:lnTo>
                  <a:lnTo>
                    <a:pt x="160" y="246"/>
                  </a:lnTo>
                  <a:lnTo>
                    <a:pt x="149" y="235"/>
                  </a:lnTo>
                  <a:lnTo>
                    <a:pt x="147" y="233"/>
                  </a:lnTo>
                  <a:lnTo>
                    <a:pt x="149" y="230"/>
                  </a:lnTo>
                  <a:lnTo>
                    <a:pt x="142" y="227"/>
                  </a:lnTo>
                  <a:lnTo>
                    <a:pt x="142" y="232"/>
                  </a:lnTo>
                  <a:lnTo>
                    <a:pt x="145" y="236"/>
                  </a:lnTo>
                  <a:lnTo>
                    <a:pt x="147" y="238"/>
                  </a:lnTo>
                  <a:lnTo>
                    <a:pt x="147" y="240"/>
                  </a:lnTo>
                  <a:lnTo>
                    <a:pt x="160" y="246"/>
                  </a:lnTo>
                  <a:lnTo>
                    <a:pt x="163" y="249"/>
                  </a:lnTo>
                  <a:close/>
                  <a:moveTo>
                    <a:pt x="8" y="94"/>
                  </a:moveTo>
                  <a:lnTo>
                    <a:pt x="8" y="94"/>
                  </a:lnTo>
                  <a:lnTo>
                    <a:pt x="10" y="106"/>
                  </a:lnTo>
                  <a:lnTo>
                    <a:pt x="13" y="118"/>
                  </a:lnTo>
                  <a:lnTo>
                    <a:pt x="18" y="129"/>
                  </a:lnTo>
                  <a:lnTo>
                    <a:pt x="24" y="139"/>
                  </a:lnTo>
                  <a:lnTo>
                    <a:pt x="24" y="137"/>
                  </a:lnTo>
                  <a:lnTo>
                    <a:pt x="18" y="124"/>
                  </a:lnTo>
                  <a:lnTo>
                    <a:pt x="13" y="112"/>
                  </a:lnTo>
                  <a:lnTo>
                    <a:pt x="11" y="107"/>
                  </a:lnTo>
                  <a:lnTo>
                    <a:pt x="11" y="102"/>
                  </a:lnTo>
                  <a:lnTo>
                    <a:pt x="11" y="101"/>
                  </a:lnTo>
                  <a:lnTo>
                    <a:pt x="8" y="94"/>
                  </a:lnTo>
                  <a:close/>
                  <a:moveTo>
                    <a:pt x="213" y="271"/>
                  </a:moveTo>
                  <a:lnTo>
                    <a:pt x="213" y="271"/>
                  </a:lnTo>
                  <a:lnTo>
                    <a:pt x="213" y="270"/>
                  </a:lnTo>
                  <a:lnTo>
                    <a:pt x="216" y="266"/>
                  </a:lnTo>
                  <a:lnTo>
                    <a:pt x="218" y="266"/>
                  </a:lnTo>
                  <a:lnTo>
                    <a:pt x="220" y="268"/>
                  </a:lnTo>
                  <a:lnTo>
                    <a:pt x="221" y="270"/>
                  </a:lnTo>
                  <a:lnTo>
                    <a:pt x="223" y="268"/>
                  </a:lnTo>
                  <a:lnTo>
                    <a:pt x="221" y="265"/>
                  </a:lnTo>
                  <a:lnTo>
                    <a:pt x="212" y="255"/>
                  </a:lnTo>
                  <a:lnTo>
                    <a:pt x="210" y="254"/>
                  </a:lnTo>
                  <a:lnTo>
                    <a:pt x="209" y="257"/>
                  </a:lnTo>
                  <a:lnTo>
                    <a:pt x="210" y="259"/>
                  </a:lnTo>
                  <a:lnTo>
                    <a:pt x="213" y="265"/>
                  </a:lnTo>
                  <a:lnTo>
                    <a:pt x="213" y="268"/>
                  </a:lnTo>
                  <a:lnTo>
                    <a:pt x="210" y="268"/>
                  </a:lnTo>
                  <a:lnTo>
                    <a:pt x="210" y="271"/>
                  </a:lnTo>
                  <a:lnTo>
                    <a:pt x="213" y="271"/>
                  </a:lnTo>
                  <a:close/>
                  <a:moveTo>
                    <a:pt x="198" y="229"/>
                  </a:moveTo>
                  <a:lnTo>
                    <a:pt x="198" y="229"/>
                  </a:lnTo>
                  <a:lnTo>
                    <a:pt x="201" y="224"/>
                  </a:lnTo>
                  <a:lnTo>
                    <a:pt x="201" y="222"/>
                  </a:lnTo>
                  <a:lnTo>
                    <a:pt x="199" y="221"/>
                  </a:lnTo>
                  <a:lnTo>
                    <a:pt x="196" y="213"/>
                  </a:lnTo>
                  <a:lnTo>
                    <a:pt x="194" y="211"/>
                  </a:lnTo>
                  <a:lnTo>
                    <a:pt x="193" y="213"/>
                  </a:lnTo>
                  <a:lnTo>
                    <a:pt x="191" y="219"/>
                  </a:lnTo>
                  <a:lnTo>
                    <a:pt x="193" y="221"/>
                  </a:lnTo>
                  <a:lnTo>
                    <a:pt x="198" y="229"/>
                  </a:lnTo>
                  <a:close/>
                  <a:moveTo>
                    <a:pt x="302" y="110"/>
                  </a:moveTo>
                  <a:lnTo>
                    <a:pt x="302" y="110"/>
                  </a:lnTo>
                  <a:lnTo>
                    <a:pt x="306" y="109"/>
                  </a:lnTo>
                  <a:lnTo>
                    <a:pt x="310" y="107"/>
                  </a:lnTo>
                  <a:lnTo>
                    <a:pt x="311" y="104"/>
                  </a:lnTo>
                  <a:lnTo>
                    <a:pt x="311" y="102"/>
                  </a:lnTo>
                  <a:lnTo>
                    <a:pt x="311" y="101"/>
                  </a:lnTo>
                  <a:lnTo>
                    <a:pt x="311" y="96"/>
                  </a:lnTo>
                  <a:lnTo>
                    <a:pt x="311" y="93"/>
                  </a:lnTo>
                  <a:lnTo>
                    <a:pt x="308" y="94"/>
                  </a:lnTo>
                  <a:lnTo>
                    <a:pt x="305" y="101"/>
                  </a:lnTo>
                  <a:lnTo>
                    <a:pt x="306" y="102"/>
                  </a:lnTo>
                  <a:lnTo>
                    <a:pt x="306" y="104"/>
                  </a:lnTo>
                  <a:lnTo>
                    <a:pt x="306" y="107"/>
                  </a:lnTo>
                  <a:lnTo>
                    <a:pt x="305" y="109"/>
                  </a:lnTo>
                  <a:lnTo>
                    <a:pt x="303" y="109"/>
                  </a:lnTo>
                  <a:lnTo>
                    <a:pt x="302" y="109"/>
                  </a:lnTo>
                  <a:lnTo>
                    <a:pt x="302" y="110"/>
                  </a:lnTo>
                  <a:close/>
                  <a:moveTo>
                    <a:pt x="351" y="142"/>
                  </a:moveTo>
                  <a:lnTo>
                    <a:pt x="351" y="142"/>
                  </a:lnTo>
                  <a:lnTo>
                    <a:pt x="349" y="143"/>
                  </a:lnTo>
                  <a:lnTo>
                    <a:pt x="346" y="156"/>
                  </a:lnTo>
                  <a:lnTo>
                    <a:pt x="346" y="158"/>
                  </a:lnTo>
                  <a:lnTo>
                    <a:pt x="351" y="158"/>
                  </a:lnTo>
                  <a:lnTo>
                    <a:pt x="352" y="151"/>
                  </a:lnTo>
                  <a:lnTo>
                    <a:pt x="352" y="145"/>
                  </a:lnTo>
                  <a:lnTo>
                    <a:pt x="351" y="143"/>
                  </a:lnTo>
                  <a:lnTo>
                    <a:pt x="351" y="142"/>
                  </a:lnTo>
                  <a:close/>
                  <a:moveTo>
                    <a:pt x="213" y="236"/>
                  </a:moveTo>
                  <a:lnTo>
                    <a:pt x="213" y="236"/>
                  </a:lnTo>
                  <a:lnTo>
                    <a:pt x="209" y="240"/>
                  </a:lnTo>
                  <a:lnTo>
                    <a:pt x="209" y="241"/>
                  </a:lnTo>
                  <a:lnTo>
                    <a:pt x="209" y="243"/>
                  </a:lnTo>
                  <a:lnTo>
                    <a:pt x="216" y="252"/>
                  </a:lnTo>
                  <a:lnTo>
                    <a:pt x="218" y="254"/>
                  </a:lnTo>
                  <a:lnTo>
                    <a:pt x="215" y="244"/>
                  </a:lnTo>
                  <a:lnTo>
                    <a:pt x="213" y="236"/>
                  </a:lnTo>
                  <a:close/>
                  <a:moveTo>
                    <a:pt x="379" y="53"/>
                  </a:moveTo>
                  <a:lnTo>
                    <a:pt x="379" y="53"/>
                  </a:lnTo>
                  <a:lnTo>
                    <a:pt x="379" y="55"/>
                  </a:lnTo>
                  <a:lnTo>
                    <a:pt x="376" y="64"/>
                  </a:lnTo>
                  <a:lnTo>
                    <a:pt x="376" y="68"/>
                  </a:lnTo>
                  <a:lnTo>
                    <a:pt x="376" y="69"/>
                  </a:lnTo>
                  <a:lnTo>
                    <a:pt x="379" y="69"/>
                  </a:lnTo>
                  <a:lnTo>
                    <a:pt x="382" y="68"/>
                  </a:lnTo>
                  <a:lnTo>
                    <a:pt x="379" y="53"/>
                  </a:lnTo>
                  <a:close/>
                  <a:moveTo>
                    <a:pt x="261" y="252"/>
                  </a:moveTo>
                  <a:lnTo>
                    <a:pt x="261" y="252"/>
                  </a:lnTo>
                  <a:lnTo>
                    <a:pt x="262" y="252"/>
                  </a:lnTo>
                  <a:lnTo>
                    <a:pt x="264" y="251"/>
                  </a:lnTo>
                  <a:lnTo>
                    <a:pt x="276" y="235"/>
                  </a:lnTo>
                  <a:lnTo>
                    <a:pt x="278" y="233"/>
                  </a:lnTo>
                  <a:lnTo>
                    <a:pt x="275" y="230"/>
                  </a:lnTo>
                  <a:lnTo>
                    <a:pt x="273" y="233"/>
                  </a:lnTo>
                  <a:lnTo>
                    <a:pt x="267" y="243"/>
                  </a:lnTo>
                  <a:lnTo>
                    <a:pt x="261" y="252"/>
                  </a:lnTo>
                  <a:close/>
                  <a:moveTo>
                    <a:pt x="27" y="151"/>
                  </a:moveTo>
                  <a:lnTo>
                    <a:pt x="27" y="151"/>
                  </a:lnTo>
                  <a:lnTo>
                    <a:pt x="26" y="151"/>
                  </a:lnTo>
                  <a:lnTo>
                    <a:pt x="27" y="153"/>
                  </a:lnTo>
                  <a:lnTo>
                    <a:pt x="32" y="161"/>
                  </a:lnTo>
                  <a:lnTo>
                    <a:pt x="41" y="170"/>
                  </a:lnTo>
                  <a:lnTo>
                    <a:pt x="51" y="180"/>
                  </a:lnTo>
                  <a:lnTo>
                    <a:pt x="52" y="181"/>
                  </a:lnTo>
                  <a:lnTo>
                    <a:pt x="49" y="178"/>
                  </a:lnTo>
                  <a:lnTo>
                    <a:pt x="44" y="172"/>
                  </a:lnTo>
                  <a:lnTo>
                    <a:pt x="27" y="151"/>
                  </a:lnTo>
                  <a:close/>
                  <a:moveTo>
                    <a:pt x="120" y="161"/>
                  </a:moveTo>
                  <a:lnTo>
                    <a:pt x="120" y="161"/>
                  </a:lnTo>
                  <a:lnTo>
                    <a:pt x="120" y="162"/>
                  </a:lnTo>
                  <a:lnTo>
                    <a:pt x="120" y="164"/>
                  </a:lnTo>
                  <a:lnTo>
                    <a:pt x="120" y="167"/>
                  </a:lnTo>
                  <a:lnTo>
                    <a:pt x="125" y="175"/>
                  </a:lnTo>
                  <a:lnTo>
                    <a:pt x="127" y="176"/>
                  </a:lnTo>
                  <a:lnTo>
                    <a:pt x="128" y="172"/>
                  </a:lnTo>
                  <a:lnTo>
                    <a:pt x="128" y="170"/>
                  </a:lnTo>
                  <a:lnTo>
                    <a:pt x="122" y="162"/>
                  </a:lnTo>
                  <a:lnTo>
                    <a:pt x="120" y="161"/>
                  </a:lnTo>
                  <a:close/>
                  <a:moveTo>
                    <a:pt x="78" y="131"/>
                  </a:moveTo>
                  <a:lnTo>
                    <a:pt x="78" y="131"/>
                  </a:lnTo>
                  <a:lnTo>
                    <a:pt x="74" y="137"/>
                  </a:lnTo>
                  <a:lnTo>
                    <a:pt x="76" y="142"/>
                  </a:lnTo>
                  <a:lnTo>
                    <a:pt x="81" y="145"/>
                  </a:lnTo>
                  <a:lnTo>
                    <a:pt x="82" y="145"/>
                  </a:lnTo>
                  <a:lnTo>
                    <a:pt x="81" y="139"/>
                  </a:lnTo>
                  <a:lnTo>
                    <a:pt x="81" y="137"/>
                  </a:lnTo>
                  <a:lnTo>
                    <a:pt x="78" y="131"/>
                  </a:lnTo>
                  <a:close/>
                  <a:moveTo>
                    <a:pt x="395" y="123"/>
                  </a:moveTo>
                  <a:lnTo>
                    <a:pt x="395" y="123"/>
                  </a:lnTo>
                  <a:lnTo>
                    <a:pt x="395" y="113"/>
                  </a:lnTo>
                  <a:lnTo>
                    <a:pt x="390" y="120"/>
                  </a:lnTo>
                  <a:lnTo>
                    <a:pt x="388" y="123"/>
                  </a:lnTo>
                  <a:lnTo>
                    <a:pt x="388" y="128"/>
                  </a:lnTo>
                  <a:lnTo>
                    <a:pt x="392" y="124"/>
                  </a:lnTo>
                  <a:lnTo>
                    <a:pt x="395" y="123"/>
                  </a:lnTo>
                  <a:close/>
                  <a:moveTo>
                    <a:pt x="70" y="115"/>
                  </a:moveTo>
                  <a:lnTo>
                    <a:pt x="70" y="115"/>
                  </a:lnTo>
                  <a:lnTo>
                    <a:pt x="68" y="115"/>
                  </a:lnTo>
                  <a:lnTo>
                    <a:pt x="67" y="117"/>
                  </a:lnTo>
                  <a:lnTo>
                    <a:pt x="67" y="120"/>
                  </a:lnTo>
                  <a:lnTo>
                    <a:pt x="70" y="129"/>
                  </a:lnTo>
                  <a:lnTo>
                    <a:pt x="71" y="131"/>
                  </a:lnTo>
                  <a:lnTo>
                    <a:pt x="73" y="126"/>
                  </a:lnTo>
                  <a:lnTo>
                    <a:pt x="73" y="124"/>
                  </a:lnTo>
                  <a:lnTo>
                    <a:pt x="70" y="118"/>
                  </a:lnTo>
                  <a:lnTo>
                    <a:pt x="68" y="117"/>
                  </a:lnTo>
                  <a:lnTo>
                    <a:pt x="70" y="115"/>
                  </a:lnTo>
                  <a:close/>
                  <a:moveTo>
                    <a:pt x="335" y="150"/>
                  </a:moveTo>
                  <a:lnTo>
                    <a:pt x="335" y="150"/>
                  </a:lnTo>
                  <a:lnTo>
                    <a:pt x="335" y="148"/>
                  </a:lnTo>
                  <a:lnTo>
                    <a:pt x="338" y="142"/>
                  </a:lnTo>
                  <a:lnTo>
                    <a:pt x="340" y="139"/>
                  </a:lnTo>
                  <a:lnTo>
                    <a:pt x="340" y="135"/>
                  </a:lnTo>
                  <a:lnTo>
                    <a:pt x="332" y="142"/>
                  </a:lnTo>
                  <a:lnTo>
                    <a:pt x="335" y="150"/>
                  </a:lnTo>
                  <a:close/>
                  <a:moveTo>
                    <a:pt x="177" y="225"/>
                  </a:moveTo>
                  <a:lnTo>
                    <a:pt x="177" y="225"/>
                  </a:lnTo>
                  <a:lnTo>
                    <a:pt x="183" y="238"/>
                  </a:lnTo>
                  <a:lnTo>
                    <a:pt x="186" y="244"/>
                  </a:lnTo>
                  <a:lnTo>
                    <a:pt x="191" y="249"/>
                  </a:lnTo>
                  <a:lnTo>
                    <a:pt x="179" y="224"/>
                  </a:lnTo>
                  <a:lnTo>
                    <a:pt x="177" y="225"/>
                  </a:lnTo>
                  <a:close/>
                  <a:moveTo>
                    <a:pt x="180" y="218"/>
                  </a:moveTo>
                  <a:lnTo>
                    <a:pt x="180" y="218"/>
                  </a:lnTo>
                  <a:lnTo>
                    <a:pt x="180" y="211"/>
                  </a:lnTo>
                  <a:lnTo>
                    <a:pt x="175" y="203"/>
                  </a:lnTo>
                  <a:lnTo>
                    <a:pt x="172" y="208"/>
                  </a:lnTo>
                  <a:lnTo>
                    <a:pt x="177" y="213"/>
                  </a:lnTo>
                  <a:lnTo>
                    <a:pt x="180" y="218"/>
                  </a:lnTo>
                  <a:close/>
                  <a:moveTo>
                    <a:pt x="89" y="194"/>
                  </a:moveTo>
                  <a:lnTo>
                    <a:pt x="89" y="194"/>
                  </a:lnTo>
                  <a:lnTo>
                    <a:pt x="90" y="195"/>
                  </a:lnTo>
                  <a:lnTo>
                    <a:pt x="98" y="203"/>
                  </a:lnTo>
                  <a:lnTo>
                    <a:pt x="103" y="206"/>
                  </a:lnTo>
                  <a:lnTo>
                    <a:pt x="114" y="216"/>
                  </a:lnTo>
                  <a:lnTo>
                    <a:pt x="115" y="216"/>
                  </a:lnTo>
                  <a:lnTo>
                    <a:pt x="108" y="208"/>
                  </a:lnTo>
                  <a:lnTo>
                    <a:pt x="106" y="208"/>
                  </a:lnTo>
                  <a:lnTo>
                    <a:pt x="103" y="206"/>
                  </a:lnTo>
                  <a:lnTo>
                    <a:pt x="101" y="205"/>
                  </a:lnTo>
                  <a:lnTo>
                    <a:pt x="100" y="202"/>
                  </a:lnTo>
                  <a:lnTo>
                    <a:pt x="90" y="194"/>
                  </a:lnTo>
                  <a:lnTo>
                    <a:pt x="89" y="194"/>
                  </a:lnTo>
                  <a:close/>
                  <a:moveTo>
                    <a:pt x="281" y="169"/>
                  </a:moveTo>
                  <a:lnTo>
                    <a:pt x="281" y="169"/>
                  </a:lnTo>
                  <a:lnTo>
                    <a:pt x="286" y="167"/>
                  </a:lnTo>
                  <a:lnTo>
                    <a:pt x="284" y="159"/>
                  </a:lnTo>
                  <a:lnTo>
                    <a:pt x="284" y="158"/>
                  </a:lnTo>
                  <a:lnTo>
                    <a:pt x="281" y="162"/>
                  </a:lnTo>
                  <a:lnTo>
                    <a:pt x="281" y="167"/>
                  </a:lnTo>
                  <a:lnTo>
                    <a:pt x="281" y="169"/>
                  </a:lnTo>
                  <a:close/>
                  <a:moveTo>
                    <a:pt x="65" y="143"/>
                  </a:moveTo>
                  <a:lnTo>
                    <a:pt x="65" y="143"/>
                  </a:lnTo>
                  <a:lnTo>
                    <a:pt x="65" y="145"/>
                  </a:lnTo>
                  <a:lnTo>
                    <a:pt x="70" y="154"/>
                  </a:lnTo>
                  <a:lnTo>
                    <a:pt x="71" y="158"/>
                  </a:lnTo>
                  <a:lnTo>
                    <a:pt x="73" y="159"/>
                  </a:lnTo>
                  <a:lnTo>
                    <a:pt x="74" y="156"/>
                  </a:lnTo>
                  <a:lnTo>
                    <a:pt x="71" y="150"/>
                  </a:lnTo>
                  <a:lnTo>
                    <a:pt x="68" y="147"/>
                  </a:lnTo>
                  <a:lnTo>
                    <a:pt x="65" y="143"/>
                  </a:lnTo>
                  <a:close/>
                  <a:moveTo>
                    <a:pt x="123" y="156"/>
                  </a:moveTo>
                  <a:lnTo>
                    <a:pt x="123" y="156"/>
                  </a:lnTo>
                  <a:lnTo>
                    <a:pt x="131" y="165"/>
                  </a:lnTo>
                  <a:lnTo>
                    <a:pt x="131" y="164"/>
                  </a:lnTo>
                  <a:lnTo>
                    <a:pt x="131" y="162"/>
                  </a:lnTo>
                  <a:lnTo>
                    <a:pt x="131" y="161"/>
                  </a:lnTo>
                  <a:lnTo>
                    <a:pt x="130" y="158"/>
                  </a:lnTo>
                  <a:lnTo>
                    <a:pt x="125" y="154"/>
                  </a:lnTo>
                  <a:lnTo>
                    <a:pt x="123" y="154"/>
                  </a:lnTo>
                  <a:lnTo>
                    <a:pt x="123" y="156"/>
                  </a:lnTo>
                  <a:close/>
                  <a:moveTo>
                    <a:pt x="340" y="120"/>
                  </a:moveTo>
                  <a:lnTo>
                    <a:pt x="340" y="120"/>
                  </a:lnTo>
                  <a:lnTo>
                    <a:pt x="333" y="134"/>
                  </a:lnTo>
                  <a:lnTo>
                    <a:pt x="338" y="131"/>
                  </a:lnTo>
                  <a:lnTo>
                    <a:pt x="340" y="129"/>
                  </a:lnTo>
                  <a:lnTo>
                    <a:pt x="341" y="126"/>
                  </a:lnTo>
                  <a:lnTo>
                    <a:pt x="341" y="123"/>
                  </a:lnTo>
                  <a:lnTo>
                    <a:pt x="341" y="121"/>
                  </a:lnTo>
                  <a:lnTo>
                    <a:pt x="340" y="120"/>
                  </a:lnTo>
                  <a:close/>
                  <a:moveTo>
                    <a:pt x="161" y="161"/>
                  </a:moveTo>
                  <a:lnTo>
                    <a:pt x="161" y="161"/>
                  </a:lnTo>
                  <a:lnTo>
                    <a:pt x="161" y="164"/>
                  </a:lnTo>
                  <a:lnTo>
                    <a:pt x="161" y="165"/>
                  </a:lnTo>
                  <a:lnTo>
                    <a:pt x="166" y="170"/>
                  </a:lnTo>
                  <a:lnTo>
                    <a:pt x="168" y="172"/>
                  </a:lnTo>
                  <a:lnTo>
                    <a:pt x="168" y="165"/>
                  </a:lnTo>
                  <a:lnTo>
                    <a:pt x="166" y="162"/>
                  </a:lnTo>
                  <a:lnTo>
                    <a:pt x="164" y="162"/>
                  </a:lnTo>
                  <a:lnTo>
                    <a:pt x="161" y="161"/>
                  </a:lnTo>
                  <a:close/>
                  <a:moveTo>
                    <a:pt x="111" y="203"/>
                  </a:moveTo>
                  <a:lnTo>
                    <a:pt x="111" y="203"/>
                  </a:lnTo>
                  <a:lnTo>
                    <a:pt x="112" y="206"/>
                  </a:lnTo>
                  <a:lnTo>
                    <a:pt x="117" y="210"/>
                  </a:lnTo>
                  <a:lnTo>
                    <a:pt x="120" y="213"/>
                  </a:lnTo>
                  <a:lnTo>
                    <a:pt x="123" y="216"/>
                  </a:lnTo>
                  <a:lnTo>
                    <a:pt x="127" y="219"/>
                  </a:lnTo>
                  <a:lnTo>
                    <a:pt x="127" y="216"/>
                  </a:lnTo>
                  <a:lnTo>
                    <a:pt x="123" y="213"/>
                  </a:lnTo>
                  <a:lnTo>
                    <a:pt x="111" y="203"/>
                  </a:lnTo>
                  <a:close/>
                  <a:moveTo>
                    <a:pt x="84" y="102"/>
                  </a:moveTo>
                  <a:lnTo>
                    <a:pt x="84" y="102"/>
                  </a:lnTo>
                  <a:lnTo>
                    <a:pt x="86" y="98"/>
                  </a:lnTo>
                  <a:lnTo>
                    <a:pt x="84" y="93"/>
                  </a:lnTo>
                  <a:lnTo>
                    <a:pt x="84" y="91"/>
                  </a:lnTo>
                  <a:lnTo>
                    <a:pt x="86" y="88"/>
                  </a:lnTo>
                  <a:lnTo>
                    <a:pt x="86" y="85"/>
                  </a:lnTo>
                  <a:lnTo>
                    <a:pt x="84" y="87"/>
                  </a:lnTo>
                  <a:lnTo>
                    <a:pt x="82" y="87"/>
                  </a:lnTo>
                  <a:lnTo>
                    <a:pt x="84" y="90"/>
                  </a:lnTo>
                  <a:lnTo>
                    <a:pt x="84" y="91"/>
                  </a:lnTo>
                  <a:lnTo>
                    <a:pt x="82" y="94"/>
                  </a:lnTo>
                  <a:lnTo>
                    <a:pt x="82" y="96"/>
                  </a:lnTo>
                  <a:lnTo>
                    <a:pt x="84" y="102"/>
                  </a:lnTo>
                  <a:close/>
                  <a:moveTo>
                    <a:pt x="141" y="186"/>
                  </a:moveTo>
                  <a:lnTo>
                    <a:pt x="141" y="186"/>
                  </a:lnTo>
                  <a:lnTo>
                    <a:pt x="144" y="192"/>
                  </a:lnTo>
                  <a:lnTo>
                    <a:pt x="149" y="195"/>
                  </a:lnTo>
                  <a:lnTo>
                    <a:pt x="147" y="191"/>
                  </a:lnTo>
                  <a:lnTo>
                    <a:pt x="145" y="188"/>
                  </a:lnTo>
                  <a:lnTo>
                    <a:pt x="144" y="186"/>
                  </a:lnTo>
                  <a:lnTo>
                    <a:pt x="142" y="184"/>
                  </a:lnTo>
                  <a:lnTo>
                    <a:pt x="141" y="186"/>
                  </a:lnTo>
                  <a:close/>
                  <a:moveTo>
                    <a:pt x="153" y="143"/>
                  </a:moveTo>
                  <a:lnTo>
                    <a:pt x="153" y="143"/>
                  </a:lnTo>
                  <a:lnTo>
                    <a:pt x="149" y="137"/>
                  </a:lnTo>
                  <a:lnTo>
                    <a:pt x="147" y="139"/>
                  </a:lnTo>
                  <a:lnTo>
                    <a:pt x="147" y="140"/>
                  </a:lnTo>
                  <a:lnTo>
                    <a:pt x="149" y="143"/>
                  </a:lnTo>
                  <a:lnTo>
                    <a:pt x="152" y="147"/>
                  </a:lnTo>
                  <a:lnTo>
                    <a:pt x="153" y="143"/>
                  </a:lnTo>
                  <a:close/>
                  <a:moveTo>
                    <a:pt x="76" y="112"/>
                  </a:moveTo>
                  <a:lnTo>
                    <a:pt x="76" y="112"/>
                  </a:lnTo>
                  <a:lnTo>
                    <a:pt x="70" y="113"/>
                  </a:lnTo>
                  <a:lnTo>
                    <a:pt x="74" y="117"/>
                  </a:lnTo>
                  <a:lnTo>
                    <a:pt x="78" y="121"/>
                  </a:lnTo>
                  <a:lnTo>
                    <a:pt x="78" y="120"/>
                  </a:lnTo>
                  <a:lnTo>
                    <a:pt x="78" y="115"/>
                  </a:lnTo>
                  <a:lnTo>
                    <a:pt x="76" y="112"/>
                  </a:lnTo>
                  <a:close/>
                  <a:moveTo>
                    <a:pt x="365" y="145"/>
                  </a:moveTo>
                  <a:lnTo>
                    <a:pt x="365" y="145"/>
                  </a:lnTo>
                  <a:lnTo>
                    <a:pt x="366" y="145"/>
                  </a:lnTo>
                  <a:lnTo>
                    <a:pt x="373" y="135"/>
                  </a:lnTo>
                  <a:lnTo>
                    <a:pt x="373" y="129"/>
                  </a:lnTo>
                  <a:lnTo>
                    <a:pt x="371" y="131"/>
                  </a:lnTo>
                  <a:lnTo>
                    <a:pt x="365" y="142"/>
                  </a:lnTo>
                  <a:lnTo>
                    <a:pt x="365" y="143"/>
                  </a:lnTo>
                  <a:lnTo>
                    <a:pt x="365" y="145"/>
                  </a:lnTo>
                  <a:close/>
                  <a:moveTo>
                    <a:pt x="191" y="197"/>
                  </a:moveTo>
                  <a:lnTo>
                    <a:pt x="191" y="197"/>
                  </a:lnTo>
                  <a:lnTo>
                    <a:pt x="191" y="195"/>
                  </a:lnTo>
                  <a:lnTo>
                    <a:pt x="191" y="192"/>
                  </a:lnTo>
                  <a:lnTo>
                    <a:pt x="191" y="188"/>
                  </a:lnTo>
                  <a:lnTo>
                    <a:pt x="191" y="186"/>
                  </a:lnTo>
                  <a:lnTo>
                    <a:pt x="188" y="186"/>
                  </a:lnTo>
                  <a:lnTo>
                    <a:pt x="188" y="192"/>
                  </a:lnTo>
                  <a:lnTo>
                    <a:pt x="190" y="195"/>
                  </a:lnTo>
                  <a:lnTo>
                    <a:pt x="191" y="197"/>
                  </a:lnTo>
                  <a:close/>
                  <a:moveTo>
                    <a:pt x="297" y="164"/>
                  </a:moveTo>
                  <a:lnTo>
                    <a:pt x="297" y="164"/>
                  </a:lnTo>
                  <a:lnTo>
                    <a:pt x="300" y="164"/>
                  </a:lnTo>
                  <a:lnTo>
                    <a:pt x="302" y="162"/>
                  </a:lnTo>
                  <a:lnTo>
                    <a:pt x="303" y="159"/>
                  </a:lnTo>
                  <a:lnTo>
                    <a:pt x="303" y="154"/>
                  </a:lnTo>
                  <a:lnTo>
                    <a:pt x="303" y="153"/>
                  </a:lnTo>
                  <a:lnTo>
                    <a:pt x="300" y="159"/>
                  </a:lnTo>
                  <a:lnTo>
                    <a:pt x="298" y="161"/>
                  </a:lnTo>
                  <a:lnTo>
                    <a:pt x="297" y="164"/>
                  </a:lnTo>
                  <a:close/>
                  <a:moveTo>
                    <a:pt x="232" y="252"/>
                  </a:moveTo>
                  <a:lnTo>
                    <a:pt x="232" y="252"/>
                  </a:lnTo>
                  <a:lnTo>
                    <a:pt x="229" y="259"/>
                  </a:lnTo>
                  <a:lnTo>
                    <a:pt x="229" y="260"/>
                  </a:lnTo>
                  <a:lnTo>
                    <a:pt x="231" y="265"/>
                  </a:lnTo>
                  <a:lnTo>
                    <a:pt x="232" y="266"/>
                  </a:lnTo>
                  <a:lnTo>
                    <a:pt x="232" y="260"/>
                  </a:lnTo>
                  <a:lnTo>
                    <a:pt x="232" y="252"/>
                  </a:lnTo>
                  <a:close/>
                  <a:moveTo>
                    <a:pt x="196" y="255"/>
                  </a:moveTo>
                  <a:lnTo>
                    <a:pt x="196" y="255"/>
                  </a:lnTo>
                  <a:lnTo>
                    <a:pt x="199" y="259"/>
                  </a:lnTo>
                  <a:lnTo>
                    <a:pt x="204" y="262"/>
                  </a:lnTo>
                  <a:lnTo>
                    <a:pt x="199" y="252"/>
                  </a:lnTo>
                  <a:lnTo>
                    <a:pt x="196" y="255"/>
                  </a:lnTo>
                  <a:close/>
                  <a:moveTo>
                    <a:pt x="68" y="134"/>
                  </a:moveTo>
                  <a:lnTo>
                    <a:pt x="68" y="134"/>
                  </a:lnTo>
                  <a:lnTo>
                    <a:pt x="65" y="124"/>
                  </a:lnTo>
                  <a:lnTo>
                    <a:pt x="63" y="124"/>
                  </a:lnTo>
                  <a:lnTo>
                    <a:pt x="63" y="132"/>
                  </a:lnTo>
                  <a:lnTo>
                    <a:pt x="67" y="135"/>
                  </a:lnTo>
                  <a:lnTo>
                    <a:pt x="68" y="134"/>
                  </a:lnTo>
                  <a:close/>
                  <a:moveTo>
                    <a:pt x="366" y="109"/>
                  </a:moveTo>
                  <a:lnTo>
                    <a:pt x="366" y="109"/>
                  </a:lnTo>
                  <a:lnTo>
                    <a:pt x="365" y="120"/>
                  </a:lnTo>
                  <a:lnTo>
                    <a:pt x="366" y="118"/>
                  </a:lnTo>
                  <a:lnTo>
                    <a:pt x="369" y="112"/>
                  </a:lnTo>
                  <a:lnTo>
                    <a:pt x="371" y="110"/>
                  </a:lnTo>
                  <a:lnTo>
                    <a:pt x="369" y="109"/>
                  </a:lnTo>
                  <a:lnTo>
                    <a:pt x="366" y="109"/>
                  </a:lnTo>
                  <a:close/>
                  <a:moveTo>
                    <a:pt x="86" y="173"/>
                  </a:moveTo>
                  <a:lnTo>
                    <a:pt x="86" y="173"/>
                  </a:lnTo>
                  <a:lnTo>
                    <a:pt x="86" y="176"/>
                  </a:lnTo>
                  <a:lnTo>
                    <a:pt x="87" y="178"/>
                  </a:lnTo>
                  <a:lnTo>
                    <a:pt x="92" y="183"/>
                  </a:lnTo>
                  <a:lnTo>
                    <a:pt x="93" y="184"/>
                  </a:lnTo>
                  <a:lnTo>
                    <a:pt x="92" y="180"/>
                  </a:lnTo>
                  <a:lnTo>
                    <a:pt x="89" y="175"/>
                  </a:lnTo>
                  <a:lnTo>
                    <a:pt x="86" y="173"/>
                  </a:lnTo>
                  <a:close/>
                  <a:moveTo>
                    <a:pt x="248" y="232"/>
                  </a:moveTo>
                  <a:lnTo>
                    <a:pt x="248" y="232"/>
                  </a:lnTo>
                  <a:lnTo>
                    <a:pt x="248" y="233"/>
                  </a:lnTo>
                  <a:lnTo>
                    <a:pt x="248" y="236"/>
                  </a:lnTo>
                  <a:lnTo>
                    <a:pt x="250" y="241"/>
                  </a:lnTo>
                  <a:lnTo>
                    <a:pt x="251" y="236"/>
                  </a:lnTo>
                  <a:lnTo>
                    <a:pt x="251" y="232"/>
                  </a:lnTo>
                  <a:lnTo>
                    <a:pt x="248" y="232"/>
                  </a:lnTo>
                  <a:close/>
                  <a:moveTo>
                    <a:pt x="248" y="186"/>
                  </a:moveTo>
                  <a:lnTo>
                    <a:pt x="248" y="186"/>
                  </a:lnTo>
                  <a:lnTo>
                    <a:pt x="246" y="191"/>
                  </a:lnTo>
                  <a:lnTo>
                    <a:pt x="245" y="194"/>
                  </a:lnTo>
                  <a:lnTo>
                    <a:pt x="245" y="195"/>
                  </a:lnTo>
                  <a:lnTo>
                    <a:pt x="246" y="200"/>
                  </a:lnTo>
                  <a:lnTo>
                    <a:pt x="248" y="199"/>
                  </a:lnTo>
                  <a:lnTo>
                    <a:pt x="248" y="197"/>
                  </a:lnTo>
                  <a:lnTo>
                    <a:pt x="248" y="188"/>
                  </a:lnTo>
                  <a:lnTo>
                    <a:pt x="248" y="186"/>
                  </a:lnTo>
                  <a:close/>
                  <a:moveTo>
                    <a:pt x="175" y="104"/>
                  </a:moveTo>
                  <a:lnTo>
                    <a:pt x="175" y="104"/>
                  </a:lnTo>
                  <a:lnTo>
                    <a:pt x="177" y="102"/>
                  </a:lnTo>
                  <a:lnTo>
                    <a:pt x="177" y="99"/>
                  </a:lnTo>
                  <a:lnTo>
                    <a:pt x="174" y="93"/>
                  </a:lnTo>
                  <a:lnTo>
                    <a:pt x="174" y="91"/>
                  </a:lnTo>
                  <a:lnTo>
                    <a:pt x="174" y="101"/>
                  </a:lnTo>
                  <a:lnTo>
                    <a:pt x="175" y="104"/>
                  </a:lnTo>
                  <a:close/>
                  <a:moveTo>
                    <a:pt x="128" y="200"/>
                  </a:moveTo>
                  <a:lnTo>
                    <a:pt x="128" y="200"/>
                  </a:lnTo>
                  <a:lnTo>
                    <a:pt x="125" y="194"/>
                  </a:lnTo>
                  <a:lnTo>
                    <a:pt x="122" y="189"/>
                  </a:lnTo>
                  <a:lnTo>
                    <a:pt x="127" y="203"/>
                  </a:lnTo>
                  <a:lnTo>
                    <a:pt x="128" y="200"/>
                  </a:lnTo>
                  <a:close/>
                  <a:moveTo>
                    <a:pt x="298" y="191"/>
                  </a:moveTo>
                  <a:lnTo>
                    <a:pt x="298" y="191"/>
                  </a:lnTo>
                  <a:lnTo>
                    <a:pt x="292" y="197"/>
                  </a:lnTo>
                  <a:lnTo>
                    <a:pt x="292" y="199"/>
                  </a:lnTo>
                  <a:lnTo>
                    <a:pt x="294" y="202"/>
                  </a:lnTo>
                  <a:lnTo>
                    <a:pt x="298" y="195"/>
                  </a:lnTo>
                  <a:lnTo>
                    <a:pt x="298" y="192"/>
                  </a:lnTo>
                  <a:lnTo>
                    <a:pt x="298" y="191"/>
                  </a:lnTo>
                  <a:close/>
                  <a:moveTo>
                    <a:pt x="52" y="137"/>
                  </a:moveTo>
                  <a:lnTo>
                    <a:pt x="52" y="137"/>
                  </a:lnTo>
                  <a:lnTo>
                    <a:pt x="59" y="140"/>
                  </a:lnTo>
                  <a:lnTo>
                    <a:pt x="59" y="137"/>
                  </a:lnTo>
                  <a:lnTo>
                    <a:pt x="56" y="132"/>
                  </a:lnTo>
                  <a:lnTo>
                    <a:pt x="52" y="137"/>
                  </a:lnTo>
                  <a:close/>
                  <a:moveTo>
                    <a:pt x="141" y="173"/>
                  </a:moveTo>
                  <a:lnTo>
                    <a:pt x="141" y="173"/>
                  </a:lnTo>
                  <a:lnTo>
                    <a:pt x="142" y="178"/>
                  </a:lnTo>
                  <a:lnTo>
                    <a:pt x="145" y="173"/>
                  </a:lnTo>
                  <a:lnTo>
                    <a:pt x="147" y="173"/>
                  </a:lnTo>
                  <a:lnTo>
                    <a:pt x="145" y="170"/>
                  </a:lnTo>
                  <a:lnTo>
                    <a:pt x="142" y="172"/>
                  </a:lnTo>
                  <a:lnTo>
                    <a:pt x="141" y="173"/>
                  </a:lnTo>
                  <a:close/>
                  <a:moveTo>
                    <a:pt x="166" y="203"/>
                  </a:moveTo>
                  <a:lnTo>
                    <a:pt x="166" y="203"/>
                  </a:lnTo>
                  <a:lnTo>
                    <a:pt x="168" y="202"/>
                  </a:lnTo>
                  <a:lnTo>
                    <a:pt x="168" y="192"/>
                  </a:lnTo>
                  <a:lnTo>
                    <a:pt x="164" y="194"/>
                  </a:lnTo>
                  <a:lnTo>
                    <a:pt x="164" y="197"/>
                  </a:lnTo>
                  <a:lnTo>
                    <a:pt x="166" y="199"/>
                  </a:lnTo>
                  <a:lnTo>
                    <a:pt x="166" y="203"/>
                  </a:lnTo>
                  <a:close/>
                  <a:moveTo>
                    <a:pt x="243" y="251"/>
                  </a:moveTo>
                  <a:lnTo>
                    <a:pt x="243" y="251"/>
                  </a:lnTo>
                  <a:lnTo>
                    <a:pt x="240" y="251"/>
                  </a:lnTo>
                  <a:lnTo>
                    <a:pt x="239" y="257"/>
                  </a:lnTo>
                  <a:lnTo>
                    <a:pt x="240" y="263"/>
                  </a:lnTo>
                  <a:lnTo>
                    <a:pt x="242" y="260"/>
                  </a:lnTo>
                  <a:lnTo>
                    <a:pt x="240" y="259"/>
                  </a:lnTo>
                  <a:lnTo>
                    <a:pt x="240" y="255"/>
                  </a:lnTo>
                  <a:lnTo>
                    <a:pt x="242" y="254"/>
                  </a:lnTo>
                  <a:lnTo>
                    <a:pt x="243" y="254"/>
                  </a:lnTo>
                  <a:lnTo>
                    <a:pt x="243" y="251"/>
                  </a:lnTo>
                  <a:close/>
                  <a:moveTo>
                    <a:pt x="382" y="140"/>
                  </a:moveTo>
                  <a:lnTo>
                    <a:pt x="382" y="140"/>
                  </a:lnTo>
                  <a:lnTo>
                    <a:pt x="381" y="140"/>
                  </a:lnTo>
                  <a:lnTo>
                    <a:pt x="376" y="147"/>
                  </a:lnTo>
                  <a:lnTo>
                    <a:pt x="374" y="148"/>
                  </a:lnTo>
                  <a:lnTo>
                    <a:pt x="374" y="150"/>
                  </a:lnTo>
                  <a:lnTo>
                    <a:pt x="382" y="143"/>
                  </a:lnTo>
                  <a:lnTo>
                    <a:pt x="382" y="142"/>
                  </a:lnTo>
                  <a:lnTo>
                    <a:pt x="382" y="140"/>
                  </a:lnTo>
                  <a:close/>
                  <a:moveTo>
                    <a:pt x="265" y="170"/>
                  </a:moveTo>
                  <a:lnTo>
                    <a:pt x="265" y="170"/>
                  </a:lnTo>
                  <a:lnTo>
                    <a:pt x="267" y="172"/>
                  </a:lnTo>
                  <a:lnTo>
                    <a:pt x="269" y="170"/>
                  </a:lnTo>
                  <a:lnTo>
                    <a:pt x="272" y="167"/>
                  </a:lnTo>
                  <a:lnTo>
                    <a:pt x="275" y="165"/>
                  </a:lnTo>
                  <a:lnTo>
                    <a:pt x="275" y="162"/>
                  </a:lnTo>
                  <a:lnTo>
                    <a:pt x="270" y="167"/>
                  </a:lnTo>
                  <a:lnTo>
                    <a:pt x="265" y="170"/>
                  </a:lnTo>
                  <a:close/>
                  <a:moveTo>
                    <a:pt x="385" y="96"/>
                  </a:moveTo>
                  <a:lnTo>
                    <a:pt x="385" y="96"/>
                  </a:lnTo>
                  <a:lnTo>
                    <a:pt x="384" y="101"/>
                  </a:lnTo>
                  <a:lnTo>
                    <a:pt x="381" y="107"/>
                  </a:lnTo>
                  <a:lnTo>
                    <a:pt x="384" y="104"/>
                  </a:lnTo>
                  <a:lnTo>
                    <a:pt x="387" y="99"/>
                  </a:lnTo>
                  <a:lnTo>
                    <a:pt x="385" y="96"/>
                  </a:lnTo>
                  <a:close/>
                  <a:moveTo>
                    <a:pt x="172" y="230"/>
                  </a:moveTo>
                  <a:lnTo>
                    <a:pt x="172" y="230"/>
                  </a:lnTo>
                  <a:lnTo>
                    <a:pt x="179" y="236"/>
                  </a:lnTo>
                  <a:lnTo>
                    <a:pt x="180" y="236"/>
                  </a:lnTo>
                  <a:lnTo>
                    <a:pt x="175" y="227"/>
                  </a:lnTo>
                  <a:lnTo>
                    <a:pt x="172" y="230"/>
                  </a:lnTo>
                  <a:close/>
                  <a:moveTo>
                    <a:pt x="254" y="240"/>
                  </a:moveTo>
                  <a:lnTo>
                    <a:pt x="254" y="240"/>
                  </a:lnTo>
                  <a:lnTo>
                    <a:pt x="256" y="238"/>
                  </a:lnTo>
                  <a:lnTo>
                    <a:pt x="257" y="233"/>
                  </a:lnTo>
                  <a:lnTo>
                    <a:pt x="256" y="227"/>
                  </a:lnTo>
                  <a:lnTo>
                    <a:pt x="254" y="227"/>
                  </a:lnTo>
                  <a:lnTo>
                    <a:pt x="256" y="233"/>
                  </a:lnTo>
                  <a:lnTo>
                    <a:pt x="254" y="240"/>
                  </a:lnTo>
                  <a:close/>
                  <a:moveTo>
                    <a:pt x="343" y="99"/>
                  </a:moveTo>
                  <a:lnTo>
                    <a:pt x="343" y="99"/>
                  </a:lnTo>
                  <a:lnTo>
                    <a:pt x="338" y="102"/>
                  </a:lnTo>
                  <a:lnTo>
                    <a:pt x="335" y="107"/>
                  </a:lnTo>
                  <a:lnTo>
                    <a:pt x="341" y="104"/>
                  </a:lnTo>
                  <a:lnTo>
                    <a:pt x="343" y="99"/>
                  </a:lnTo>
                  <a:close/>
                  <a:moveTo>
                    <a:pt x="302" y="126"/>
                  </a:moveTo>
                  <a:lnTo>
                    <a:pt x="302" y="126"/>
                  </a:lnTo>
                  <a:lnTo>
                    <a:pt x="300" y="128"/>
                  </a:lnTo>
                  <a:lnTo>
                    <a:pt x="300" y="129"/>
                  </a:lnTo>
                  <a:lnTo>
                    <a:pt x="302" y="134"/>
                  </a:lnTo>
                  <a:lnTo>
                    <a:pt x="303" y="137"/>
                  </a:lnTo>
                  <a:lnTo>
                    <a:pt x="303" y="134"/>
                  </a:lnTo>
                  <a:lnTo>
                    <a:pt x="305" y="131"/>
                  </a:lnTo>
                  <a:lnTo>
                    <a:pt x="302" y="126"/>
                  </a:lnTo>
                  <a:close/>
                  <a:moveTo>
                    <a:pt x="262" y="131"/>
                  </a:moveTo>
                  <a:lnTo>
                    <a:pt x="262" y="131"/>
                  </a:lnTo>
                  <a:lnTo>
                    <a:pt x="265" y="124"/>
                  </a:lnTo>
                  <a:lnTo>
                    <a:pt x="262" y="121"/>
                  </a:lnTo>
                  <a:lnTo>
                    <a:pt x="261" y="124"/>
                  </a:lnTo>
                  <a:lnTo>
                    <a:pt x="261" y="126"/>
                  </a:lnTo>
                  <a:lnTo>
                    <a:pt x="262" y="128"/>
                  </a:lnTo>
                  <a:lnTo>
                    <a:pt x="262" y="131"/>
                  </a:lnTo>
                  <a:close/>
                  <a:moveTo>
                    <a:pt x="234" y="221"/>
                  </a:moveTo>
                  <a:lnTo>
                    <a:pt x="234" y="221"/>
                  </a:lnTo>
                  <a:lnTo>
                    <a:pt x="231" y="225"/>
                  </a:lnTo>
                  <a:lnTo>
                    <a:pt x="229" y="227"/>
                  </a:lnTo>
                  <a:lnTo>
                    <a:pt x="231" y="229"/>
                  </a:lnTo>
                  <a:lnTo>
                    <a:pt x="235" y="224"/>
                  </a:lnTo>
                  <a:lnTo>
                    <a:pt x="234" y="221"/>
                  </a:lnTo>
                  <a:close/>
                  <a:moveTo>
                    <a:pt x="379" y="74"/>
                  </a:moveTo>
                  <a:lnTo>
                    <a:pt x="379" y="74"/>
                  </a:lnTo>
                  <a:lnTo>
                    <a:pt x="381" y="77"/>
                  </a:lnTo>
                  <a:lnTo>
                    <a:pt x="385" y="77"/>
                  </a:lnTo>
                  <a:lnTo>
                    <a:pt x="384" y="71"/>
                  </a:lnTo>
                  <a:lnTo>
                    <a:pt x="379" y="74"/>
                  </a:lnTo>
                  <a:close/>
                  <a:moveTo>
                    <a:pt x="182" y="186"/>
                  </a:moveTo>
                  <a:lnTo>
                    <a:pt x="182" y="186"/>
                  </a:lnTo>
                  <a:lnTo>
                    <a:pt x="183" y="183"/>
                  </a:lnTo>
                  <a:lnTo>
                    <a:pt x="182" y="180"/>
                  </a:lnTo>
                  <a:lnTo>
                    <a:pt x="182" y="178"/>
                  </a:lnTo>
                  <a:lnTo>
                    <a:pt x="177" y="181"/>
                  </a:lnTo>
                  <a:lnTo>
                    <a:pt x="182" y="186"/>
                  </a:lnTo>
                  <a:close/>
                  <a:moveTo>
                    <a:pt x="310" y="131"/>
                  </a:moveTo>
                  <a:lnTo>
                    <a:pt x="310" y="131"/>
                  </a:lnTo>
                  <a:lnTo>
                    <a:pt x="313" y="123"/>
                  </a:lnTo>
                  <a:lnTo>
                    <a:pt x="313" y="118"/>
                  </a:lnTo>
                  <a:lnTo>
                    <a:pt x="311" y="120"/>
                  </a:lnTo>
                  <a:lnTo>
                    <a:pt x="310" y="131"/>
                  </a:lnTo>
                  <a:close/>
                  <a:moveTo>
                    <a:pt x="276" y="210"/>
                  </a:moveTo>
                  <a:lnTo>
                    <a:pt x="276" y="210"/>
                  </a:lnTo>
                  <a:lnTo>
                    <a:pt x="280" y="208"/>
                  </a:lnTo>
                  <a:lnTo>
                    <a:pt x="281" y="208"/>
                  </a:lnTo>
                  <a:lnTo>
                    <a:pt x="283" y="206"/>
                  </a:lnTo>
                  <a:lnTo>
                    <a:pt x="281" y="203"/>
                  </a:lnTo>
                  <a:lnTo>
                    <a:pt x="278" y="206"/>
                  </a:lnTo>
                  <a:lnTo>
                    <a:pt x="276" y="210"/>
                  </a:lnTo>
                  <a:close/>
                  <a:moveTo>
                    <a:pt x="193" y="164"/>
                  </a:moveTo>
                  <a:lnTo>
                    <a:pt x="193" y="164"/>
                  </a:lnTo>
                  <a:lnTo>
                    <a:pt x="194" y="161"/>
                  </a:lnTo>
                  <a:lnTo>
                    <a:pt x="196" y="159"/>
                  </a:lnTo>
                  <a:lnTo>
                    <a:pt x="196" y="158"/>
                  </a:lnTo>
                  <a:lnTo>
                    <a:pt x="196" y="156"/>
                  </a:lnTo>
                  <a:lnTo>
                    <a:pt x="191" y="161"/>
                  </a:lnTo>
                  <a:lnTo>
                    <a:pt x="191" y="162"/>
                  </a:lnTo>
                  <a:lnTo>
                    <a:pt x="193" y="164"/>
                  </a:lnTo>
                  <a:close/>
                  <a:moveTo>
                    <a:pt x="198" y="87"/>
                  </a:moveTo>
                  <a:lnTo>
                    <a:pt x="198" y="87"/>
                  </a:lnTo>
                  <a:lnTo>
                    <a:pt x="199" y="85"/>
                  </a:lnTo>
                  <a:lnTo>
                    <a:pt x="198" y="79"/>
                  </a:lnTo>
                  <a:lnTo>
                    <a:pt x="196" y="82"/>
                  </a:lnTo>
                  <a:lnTo>
                    <a:pt x="198" y="85"/>
                  </a:lnTo>
                  <a:lnTo>
                    <a:pt x="198" y="87"/>
                  </a:lnTo>
                  <a:close/>
                  <a:moveTo>
                    <a:pt x="276" y="224"/>
                  </a:moveTo>
                  <a:lnTo>
                    <a:pt x="276" y="224"/>
                  </a:lnTo>
                  <a:lnTo>
                    <a:pt x="280" y="221"/>
                  </a:lnTo>
                  <a:lnTo>
                    <a:pt x="281" y="218"/>
                  </a:lnTo>
                  <a:lnTo>
                    <a:pt x="281" y="214"/>
                  </a:lnTo>
                  <a:lnTo>
                    <a:pt x="275" y="222"/>
                  </a:lnTo>
                  <a:lnTo>
                    <a:pt x="276" y="224"/>
                  </a:lnTo>
                  <a:close/>
                  <a:moveTo>
                    <a:pt x="153" y="85"/>
                  </a:moveTo>
                  <a:lnTo>
                    <a:pt x="153" y="85"/>
                  </a:lnTo>
                  <a:lnTo>
                    <a:pt x="147" y="91"/>
                  </a:lnTo>
                  <a:lnTo>
                    <a:pt x="150" y="94"/>
                  </a:lnTo>
                  <a:lnTo>
                    <a:pt x="152" y="90"/>
                  </a:lnTo>
                  <a:lnTo>
                    <a:pt x="153" y="85"/>
                  </a:lnTo>
                  <a:close/>
                  <a:moveTo>
                    <a:pt x="114" y="180"/>
                  </a:moveTo>
                  <a:lnTo>
                    <a:pt x="114" y="180"/>
                  </a:lnTo>
                  <a:lnTo>
                    <a:pt x="112" y="189"/>
                  </a:lnTo>
                  <a:lnTo>
                    <a:pt x="117" y="186"/>
                  </a:lnTo>
                  <a:lnTo>
                    <a:pt x="114" y="180"/>
                  </a:lnTo>
                  <a:close/>
                  <a:moveTo>
                    <a:pt x="35" y="109"/>
                  </a:moveTo>
                  <a:lnTo>
                    <a:pt x="35" y="109"/>
                  </a:lnTo>
                  <a:lnTo>
                    <a:pt x="35" y="102"/>
                  </a:lnTo>
                  <a:lnTo>
                    <a:pt x="33" y="101"/>
                  </a:lnTo>
                  <a:lnTo>
                    <a:pt x="32" y="99"/>
                  </a:lnTo>
                  <a:lnTo>
                    <a:pt x="32" y="98"/>
                  </a:lnTo>
                  <a:lnTo>
                    <a:pt x="32" y="99"/>
                  </a:lnTo>
                  <a:lnTo>
                    <a:pt x="33" y="106"/>
                  </a:lnTo>
                  <a:lnTo>
                    <a:pt x="35" y="109"/>
                  </a:lnTo>
                  <a:close/>
                  <a:moveTo>
                    <a:pt x="120" y="124"/>
                  </a:moveTo>
                  <a:lnTo>
                    <a:pt x="120" y="124"/>
                  </a:lnTo>
                  <a:lnTo>
                    <a:pt x="123" y="118"/>
                  </a:lnTo>
                  <a:lnTo>
                    <a:pt x="125" y="115"/>
                  </a:lnTo>
                  <a:lnTo>
                    <a:pt x="122" y="117"/>
                  </a:lnTo>
                  <a:lnTo>
                    <a:pt x="119" y="121"/>
                  </a:lnTo>
                  <a:lnTo>
                    <a:pt x="120" y="124"/>
                  </a:lnTo>
                  <a:close/>
                  <a:moveTo>
                    <a:pt x="297" y="154"/>
                  </a:moveTo>
                  <a:lnTo>
                    <a:pt x="297" y="154"/>
                  </a:lnTo>
                  <a:lnTo>
                    <a:pt x="300" y="143"/>
                  </a:lnTo>
                  <a:lnTo>
                    <a:pt x="297" y="145"/>
                  </a:lnTo>
                  <a:lnTo>
                    <a:pt x="297" y="147"/>
                  </a:lnTo>
                  <a:lnTo>
                    <a:pt x="297" y="154"/>
                  </a:lnTo>
                  <a:close/>
                  <a:moveTo>
                    <a:pt x="287" y="205"/>
                  </a:moveTo>
                  <a:lnTo>
                    <a:pt x="287" y="205"/>
                  </a:lnTo>
                  <a:lnTo>
                    <a:pt x="291" y="210"/>
                  </a:lnTo>
                  <a:lnTo>
                    <a:pt x="292" y="208"/>
                  </a:lnTo>
                  <a:lnTo>
                    <a:pt x="291" y="202"/>
                  </a:lnTo>
                  <a:lnTo>
                    <a:pt x="287" y="205"/>
                  </a:lnTo>
                  <a:close/>
                  <a:moveTo>
                    <a:pt x="234" y="151"/>
                  </a:moveTo>
                  <a:lnTo>
                    <a:pt x="234" y="151"/>
                  </a:lnTo>
                  <a:lnTo>
                    <a:pt x="231" y="148"/>
                  </a:lnTo>
                  <a:lnTo>
                    <a:pt x="227" y="154"/>
                  </a:lnTo>
                  <a:lnTo>
                    <a:pt x="231" y="153"/>
                  </a:lnTo>
                  <a:lnTo>
                    <a:pt x="232" y="153"/>
                  </a:lnTo>
                  <a:lnTo>
                    <a:pt x="234" y="153"/>
                  </a:lnTo>
                  <a:lnTo>
                    <a:pt x="234" y="151"/>
                  </a:lnTo>
                  <a:close/>
                  <a:moveTo>
                    <a:pt x="59" y="159"/>
                  </a:moveTo>
                  <a:lnTo>
                    <a:pt x="59" y="159"/>
                  </a:lnTo>
                  <a:lnTo>
                    <a:pt x="60" y="165"/>
                  </a:lnTo>
                  <a:lnTo>
                    <a:pt x="62" y="169"/>
                  </a:lnTo>
                  <a:lnTo>
                    <a:pt x="62" y="165"/>
                  </a:lnTo>
                  <a:lnTo>
                    <a:pt x="59" y="159"/>
                  </a:lnTo>
                  <a:close/>
                  <a:moveTo>
                    <a:pt x="193" y="154"/>
                  </a:moveTo>
                  <a:lnTo>
                    <a:pt x="193" y="154"/>
                  </a:lnTo>
                  <a:lnTo>
                    <a:pt x="188" y="150"/>
                  </a:lnTo>
                  <a:lnTo>
                    <a:pt x="188" y="154"/>
                  </a:lnTo>
                  <a:lnTo>
                    <a:pt x="190" y="158"/>
                  </a:lnTo>
                  <a:lnTo>
                    <a:pt x="193" y="154"/>
                  </a:lnTo>
                  <a:close/>
                  <a:moveTo>
                    <a:pt x="35" y="147"/>
                  </a:moveTo>
                  <a:lnTo>
                    <a:pt x="35" y="147"/>
                  </a:lnTo>
                  <a:lnTo>
                    <a:pt x="35" y="148"/>
                  </a:lnTo>
                  <a:lnTo>
                    <a:pt x="41" y="159"/>
                  </a:lnTo>
                  <a:lnTo>
                    <a:pt x="40" y="153"/>
                  </a:lnTo>
                  <a:lnTo>
                    <a:pt x="38" y="151"/>
                  </a:lnTo>
                  <a:lnTo>
                    <a:pt x="37" y="150"/>
                  </a:lnTo>
                  <a:lnTo>
                    <a:pt x="35" y="147"/>
                  </a:lnTo>
                  <a:close/>
                  <a:moveTo>
                    <a:pt x="157" y="126"/>
                  </a:moveTo>
                  <a:lnTo>
                    <a:pt x="157" y="126"/>
                  </a:lnTo>
                  <a:lnTo>
                    <a:pt x="160" y="131"/>
                  </a:lnTo>
                  <a:lnTo>
                    <a:pt x="161" y="131"/>
                  </a:lnTo>
                  <a:lnTo>
                    <a:pt x="160" y="128"/>
                  </a:lnTo>
                  <a:lnTo>
                    <a:pt x="160" y="126"/>
                  </a:lnTo>
                  <a:lnTo>
                    <a:pt x="161" y="124"/>
                  </a:lnTo>
                  <a:lnTo>
                    <a:pt x="163" y="124"/>
                  </a:lnTo>
                  <a:lnTo>
                    <a:pt x="161" y="121"/>
                  </a:lnTo>
                  <a:lnTo>
                    <a:pt x="157" y="126"/>
                  </a:lnTo>
                  <a:close/>
                  <a:moveTo>
                    <a:pt x="169" y="156"/>
                  </a:moveTo>
                  <a:lnTo>
                    <a:pt x="169" y="156"/>
                  </a:lnTo>
                  <a:lnTo>
                    <a:pt x="174" y="151"/>
                  </a:lnTo>
                  <a:lnTo>
                    <a:pt x="171" y="150"/>
                  </a:lnTo>
                  <a:lnTo>
                    <a:pt x="169" y="153"/>
                  </a:lnTo>
                  <a:lnTo>
                    <a:pt x="169" y="156"/>
                  </a:lnTo>
                  <a:close/>
                  <a:moveTo>
                    <a:pt x="234" y="175"/>
                  </a:moveTo>
                  <a:lnTo>
                    <a:pt x="234" y="175"/>
                  </a:lnTo>
                  <a:lnTo>
                    <a:pt x="234" y="180"/>
                  </a:lnTo>
                  <a:lnTo>
                    <a:pt x="234" y="181"/>
                  </a:lnTo>
                  <a:lnTo>
                    <a:pt x="235" y="183"/>
                  </a:lnTo>
                  <a:lnTo>
                    <a:pt x="239" y="184"/>
                  </a:lnTo>
                  <a:lnTo>
                    <a:pt x="237" y="180"/>
                  </a:lnTo>
                  <a:lnTo>
                    <a:pt x="235" y="178"/>
                  </a:lnTo>
                  <a:lnTo>
                    <a:pt x="235" y="176"/>
                  </a:lnTo>
                  <a:lnTo>
                    <a:pt x="234" y="175"/>
                  </a:lnTo>
                  <a:close/>
                  <a:moveTo>
                    <a:pt x="284" y="139"/>
                  </a:moveTo>
                  <a:lnTo>
                    <a:pt x="284" y="139"/>
                  </a:lnTo>
                  <a:lnTo>
                    <a:pt x="283" y="148"/>
                  </a:lnTo>
                  <a:lnTo>
                    <a:pt x="283" y="151"/>
                  </a:lnTo>
                  <a:lnTo>
                    <a:pt x="284" y="148"/>
                  </a:lnTo>
                  <a:lnTo>
                    <a:pt x="284" y="139"/>
                  </a:lnTo>
                  <a:close/>
                  <a:moveTo>
                    <a:pt x="235" y="235"/>
                  </a:moveTo>
                  <a:lnTo>
                    <a:pt x="235" y="235"/>
                  </a:lnTo>
                  <a:lnTo>
                    <a:pt x="239" y="238"/>
                  </a:lnTo>
                  <a:lnTo>
                    <a:pt x="240" y="232"/>
                  </a:lnTo>
                  <a:lnTo>
                    <a:pt x="239" y="230"/>
                  </a:lnTo>
                  <a:lnTo>
                    <a:pt x="235" y="235"/>
                  </a:lnTo>
                  <a:close/>
                  <a:moveTo>
                    <a:pt x="194" y="17"/>
                  </a:moveTo>
                  <a:lnTo>
                    <a:pt x="194" y="17"/>
                  </a:lnTo>
                  <a:lnTo>
                    <a:pt x="194" y="22"/>
                  </a:lnTo>
                  <a:lnTo>
                    <a:pt x="194" y="23"/>
                  </a:lnTo>
                  <a:lnTo>
                    <a:pt x="196" y="23"/>
                  </a:lnTo>
                  <a:lnTo>
                    <a:pt x="199" y="22"/>
                  </a:lnTo>
                  <a:lnTo>
                    <a:pt x="194" y="17"/>
                  </a:lnTo>
                  <a:close/>
                  <a:moveTo>
                    <a:pt x="182" y="129"/>
                  </a:moveTo>
                  <a:lnTo>
                    <a:pt x="182" y="129"/>
                  </a:lnTo>
                  <a:lnTo>
                    <a:pt x="180" y="129"/>
                  </a:lnTo>
                  <a:lnTo>
                    <a:pt x="180" y="131"/>
                  </a:lnTo>
                  <a:lnTo>
                    <a:pt x="180" y="135"/>
                  </a:lnTo>
                  <a:lnTo>
                    <a:pt x="182" y="134"/>
                  </a:lnTo>
                  <a:lnTo>
                    <a:pt x="183" y="132"/>
                  </a:lnTo>
                  <a:lnTo>
                    <a:pt x="182" y="129"/>
                  </a:lnTo>
                  <a:close/>
                  <a:moveTo>
                    <a:pt x="256" y="188"/>
                  </a:moveTo>
                  <a:lnTo>
                    <a:pt x="256" y="188"/>
                  </a:lnTo>
                  <a:lnTo>
                    <a:pt x="257" y="184"/>
                  </a:lnTo>
                  <a:lnTo>
                    <a:pt x="257" y="180"/>
                  </a:lnTo>
                  <a:lnTo>
                    <a:pt x="254" y="183"/>
                  </a:lnTo>
                  <a:lnTo>
                    <a:pt x="256" y="188"/>
                  </a:lnTo>
                  <a:close/>
                  <a:moveTo>
                    <a:pt x="297" y="109"/>
                  </a:moveTo>
                  <a:lnTo>
                    <a:pt x="297" y="109"/>
                  </a:lnTo>
                  <a:lnTo>
                    <a:pt x="295" y="112"/>
                  </a:lnTo>
                  <a:lnTo>
                    <a:pt x="295" y="117"/>
                  </a:lnTo>
                  <a:lnTo>
                    <a:pt x="297" y="117"/>
                  </a:lnTo>
                  <a:lnTo>
                    <a:pt x="297" y="113"/>
                  </a:lnTo>
                  <a:lnTo>
                    <a:pt x="297" y="109"/>
                  </a:lnTo>
                  <a:close/>
                  <a:moveTo>
                    <a:pt x="65" y="151"/>
                  </a:moveTo>
                  <a:lnTo>
                    <a:pt x="65" y="151"/>
                  </a:lnTo>
                  <a:lnTo>
                    <a:pt x="62" y="143"/>
                  </a:lnTo>
                  <a:lnTo>
                    <a:pt x="59" y="147"/>
                  </a:lnTo>
                  <a:lnTo>
                    <a:pt x="65" y="151"/>
                  </a:lnTo>
                  <a:close/>
                  <a:moveTo>
                    <a:pt x="376" y="91"/>
                  </a:moveTo>
                  <a:lnTo>
                    <a:pt x="376" y="91"/>
                  </a:lnTo>
                  <a:lnTo>
                    <a:pt x="379" y="85"/>
                  </a:lnTo>
                  <a:lnTo>
                    <a:pt x="379" y="83"/>
                  </a:lnTo>
                  <a:lnTo>
                    <a:pt x="379" y="82"/>
                  </a:lnTo>
                  <a:lnTo>
                    <a:pt x="376" y="88"/>
                  </a:lnTo>
                  <a:lnTo>
                    <a:pt x="376" y="91"/>
                  </a:lnTo>
                  <a:close/>
                  <a:moveTo>
                    <a:pt x="224" y="290"/>
                  </a:moveTo>
                  <a:lnTo>
                    <a:pt x="224" y="290"/>
                  </a:lnTo>
                  <a:lnTo>
                    <a:pt x="221" y="290"/>
                  </a:lnTo>
                  <a:lnTo>
                    <a:pt x="226" y="295"/>
                  </a:lnTo>
                  <a:lnTo>
                    <a:pt x="226" y="293"/>
                  </a:lnTo>
                  <a:lnTo>
                    <a:pt x="227" y="292"/>
                  </a:lnTo>
                  <a:lnTo>
                    <a:pt x="224" y="290"/>
                  </a:lnTo>
                  <a:close/>
                  <a:moveTo>
                    <a:pt x="368" y="131"/>
                  </a:moveTo>
                  <a:lnTo>
                    <a:pt x="368" y="131"/>
                  </a:lnTo>
                  <a:lnTo>
                    <a:pt x="365" y="131"/>
                  </a:lnTo>
                  <a:lnTo>
                    <a:pt x="363" y="132"/>
                  </a:lnTo>
                  <a:lnTo>
                    <a:pt x="363" y="137"/>
                  </a:lnTo>
                  <a:lnTo>
                    <a:pt x="363" y="139"/>
                  </a:lnTo>
                  <a:lnTo>
                    <a:pt x="368" y="131"/>
                  </a:lnTo>
                  <a:close/>
                  <a:moveTo>
                    <a:pt x="139" y="208"/>
                  </a:moveTo>
                  <a:lnTo>
                    <a:pt x="139" y="208"/>
                  </a:lnTo>
                  <a:lnTo>
                    <a:pt x="145" y="214"/>
                  </a:lnTo>
                  <a:lnTo>
                    <a:pt x="147" y="214"/>
                  </a:lnTo>
                  <a:lnTo>
                    <a:pt x="145" y="211"/>
                  </a:lnTo>
                  <a:lnTo>
                    <a:pt x="141" y="206"/>
                  </a:lnTo>
                  <a:lnTo>
                    <a:pt x="139" y="208"/>
                  </a:lnTo>
                  <a:close/>
                  <a:moveTo>
                    <a:pt x="300" y="87"/>
                  </a:moveTo>
                  <a:lnTo>
                    <a:pt x="300" y="87"/>
                  </a:lnTo>
                  <a:lnTo>
                    <a:pt x="303" y="85"/>
                  </a:lnTo>
                  <a:lnTo>
                    <a:pt x="303" y="83"/>
                  </a:lnTo>
                  <a:lnTo>
                    <a:pt x="305" y="79"/>
                  </a:lnTo>
                  <a:lnTo>
                    <a:pt x="298" y="83"/>
                  </a:lnTo>
                  <a:lnTo>
                    <a:pt x="300" y="87"/>
                  </a:lnTo>
                  <a:close/>
                  <a:moveTo>
                    <a:pt x="133" y="206"/>
                  </a:moveTo>
                  <a:lnTo>
                    <a:pt x="133" y="206"/>
                  </a:lnTo>
                  <a:lnTo>
                    <a:pt x="130" y="203"/>
                  </a:lnTo>
                  <a:lnTo>
                    <a:pt x="128" y="206"/>
                  </a:lnTo>
                  <a:lnTo>
                    <a:pt x="130" y="208"/>
                  </a:lnTo>
                  <a:lnTo>
                    <a:pt x="131" y="208"/>
                  </a:lnTo>
                  <a:lnTo>
                    <a:pt x="133" y="206"/>
                  </a:lnTo>
                  <a:close/>
                  <a:moveTo>
                    <a:pt x="82" y="150"/>
                  </a:moveTo>
                  <a:lnTo>
                    <a:pt x="82" y="150"/>
                  </a:lnTo>
                  <a:lnTo>
                    <a:pt x="82" y="151"/>
                  </a:lnTo>
                  <a:lnTo>
                    <a:pt x="87" y="158"/>
                  </a:lnTo>
                  <a:lnTo>
                    <a:pt x="87" y="156"/>
                  </a:lnTo>
                  <a:lnTo>
                    <a:pt x="87" y="154"/>
                  </a:lnTo>
                  <a:lnTo>
                    <a:pt x="86" y="153"/>
                  </a:lnTo>
                  <a:lnTo>
                    <a:pt x="84" y="151"/>
                  </a:lnTo>
                  <a:lnTo>
                    <a:pt x="82" y="150"/>
                  </a:lnTo>
                  <a:close/>
                  <a:moveTo>
                    <a:pt x="310" y="203"/>
                  </a:moveTo>
                  <a:lnTo>
                    <a:pt x="310" y="203"/>
                  </a:lnTo>
                  <a:lnTo>
                    <a:pt x="317" y="194"/>
                  </a:lnTo>
                  <a:lnTo>
                    <a:pt x="316" y="194"/>
                  </a:lnTo>
                  <a:lnTo>
                    <a:pt x="310" y="202"/>
                  </a:lnTo>
                  <a:lnTo>
                    <a:pt x="310" y="203"/>
                  </a:lnTo>
                  <a:close/>
                  <a:moveTo>
                    <a:pt x="382" y="147"/>
                  </a:moveTo>
                  <a:lnTo>
                    <a:pt x="382" y="147"/>
                  </a:lnTo>
                  <a:lnTo>
                    <a:pt x="376" y="154"/>
                  </a:lnTo>
                  <a:lnTo>
                    <a:pt x="374" y="156"/>
                  </a:lnTo>
                  <a:lnTo>
                    <a:pt x="374" y="159"/>
                  </a:lnTo>
                  <a:lnTo>
                    <a:pt x="382" y="147"/>
                  </a:lnTo>
                  <a:close/>
                  <a:moveTo>
                    <a:pt x="308" y="76"/>
                  </a:moveTo>
                  <a:lnTo>
                    <a:pt x="308" y="76"/>
                  </a:lnTo>
                  <a:lnTo>
                    <a:pt x="311" y="79"/>
                  </a:lnTo>
                  <a:lnTo>
                    <a:pt x="313" y="77"/>
                  </a:lnTo>
                  <a:lnTo>
                    <a:pt x="313" y="72"/>
                  </a:lnTo>
                  <a:lnTo>
                    <a:pt x="311" y="72"/>
                  </a:lnTo>
                  <a:lnTo>
                    <a:pt x="308" y="76"/>
                  </a:lnTo>
                  <a:close/>
                  <a:moveTo>
                    <a:pt x="399" y="77"/>
                  </a:moveTo>
                  <a:lnTo>
                    <a:pt x="399" y="77"/>
                  </a:lnTo>
                  <a:lnTo>
                    <a:pt x="396" y="76"/>
                  </a:lnTo>
                  <a:lnTo>
                    <a:pt x="396" y="85"/>
                  </a:lnTo>
                  <a:lnTo>
                    <a:pt x="399" y="77"/>
                  </a:lnTo>
                  <a:close/>
                  <a:moveTo>
                    <a:pt x="237" y="263"/>
                  </a:moveTo>
                  <a:lnTo>
                    <a:pt x="237" y="263"/>
                  </a:lnTo>
                  <a:lnTo>
                    <a:pt x="235" y="263"/>
                  </a:lnTo>
                  <a:lnTo>
                    <a:pt x="235" y="273"/>
                  </a:lnTo>
                  <a:lnTo>
                    <a:pt x="239" y="268"/>
                  </a:lnTo>
                  <a:lnTo>
                    <a:pt x="237" y="263"/>
                  </a:lnTo>
                  <a:close/>
                  <a:moveTo>
                    <a:pt x="270" y="151"/>
                  </a:moveTo>
                  <a:lnTo>
                    <a:pt x="270" y="151"/>
                  </a:lnTo>
                  <a:lnTo>
                    <a:pt x="265" y="156"/>
                  </a:lnTo>
                  <a:lnTo>
                    <a:pt x="264" y="158"/>
                  </a:lnTo>
                  <a:lnTo>
                    <a:pt x="264" y="159"/>
                  </a:lnTo>
                  <a:lnTo>
                    <a:pt x="270" y="153"/>
                  </a:lnTo>
                  <a:lnTo>
                    <a:pt x="270" y="151"/>
                  </a:lnTo>
                  <a:close/>
                  <a:moveTo>
                    <a:pt x="188" y="260"/>
                  </a:moveTo>
                  <a:lnTo>
                    <a:pt x="188" y="260"/>
                  </a:lnTo>
                  <a:lnTo>
                    <a:pt x="186" y="259"/>
                  </a:lnTo>
                  <a:lnTo>
                    <a:pt x="182" y="255"/>
                  </a:lnTo>
                  <a:lnTo>
                    <a:pt x="182" y="257"/>
                  </a:lnTo>
                  <a:lnTo>
                    <a:pt x="188" y="260"/>
                  </a:lnTo>
                  <a:close/>
                  <a:moveTo>
                    <a:pt x="164" y="175"/>
                  </a:moveTo>
                  <a:lnTo>
                    <a:pt x="164" y="175"/>
                  </a:lnTo>
                  <a:lnTo>
                    <a:pt x="163" y="173"/>
                  </a:lnTo>
                  <a:lnTo>
                    <a:pt x="161" y="172"/>
                  </a:lnTo>
                  <a:lnTo>
                    <a:pt x="161" y="175"/>
                  </a:lnTo>
                  <a:lnTo>
                    <a:pt x="164" y="178"/>
                  </a:lnTo>
                  <a:lnTo>
                    <a:pt x="164" y="175"/>
                  </a:lnTo>
                  <a:close/>
                  <a:moveTo>
                    <a:pt x="257" y="129"/>
                  </a:moveTo>
                  <a:lnTo>
                    <a:pt x="257" y="129"/>
                  </a:lnTo>
                  <a:lnTo>
                    <a:pt x="256" y="132"/>
                  </a:lnTo>
                  <a:lnTo>
                    <a:pt x="256" y="134"/>
                  </a:lnTo>
                  <a:lnTo>
                    <a:pt x="257" y="137"/>
                  </a:lnTo>
                  <a:lnTo>
                    <a:pt x="257" y="132"/>
                  </a:lnTo>
                  <a:lnTo>
                    <a:pt x="257" y="129"/>
                  </a:lnTo>
                  <a:close/>
                  <a:moveTo>
                    <a:pt x="144" y="181"/>
                  </a:moveTo>
                  <a:lnTo>
                    <a:pt x="144" y="181"/>
                  </a:lnTo>
                  <a:lnTo>
                    <a:pt x="147" y="184"/>
                  </a:lnTo>
                  <a:lnTo>
                    <a:pt x="149" y="181"/>
                  </a:lnTo>
                  <a:lnTo>
                    <a:pt x="147" y="178"/>
                  </a:lnTo>
                  <a:lnTo>
                    <a:pt x="144" y="181"/>
                  </a:lnTo>
                  <a:close/>
                  <a:moveTo>
                    <a:pt x="280" y="230"/>
                  </a:moveTo>
                  <a:lnTo>
                    <a:pt x="280" y="230"/>
                  </a:lnTo>
                  <a:lnTo>
                    <a:pt x="283" y="227"/>
                  </a:lnTo>
                  <a:lnTo>
                    <a:pt x="280" y="225"/>
                  </a:lnTo>
                  <a:lnTo>
                    <a:pt x="278" y="227"/>
                  </a:lnTo>
                  <a:lnTo>
                    <a:pt x="280" y="230"/>
                  </a:lnTo>
                  <a:close/>
                  <a:moveTo>
                    <a:pt x="232" y="208"/>
                  </a:moveTo>
                  <a:lnTo>
                    <a:pt x="232" y="208"/>
                  </a:lnTo>
                  <a:lnTo>
                    <a:pt x="232" y="206"/>
                  </a:lnTo>
                  <a:lnTo>
                    <a:pt x="232" y="203"/>
                  </a:lnTo>
                  <a:lnTo>
                    <a:pt x="234" y="202"/>
                  </a:lnTo>
                  <a:lnTo>
                    <a:pt x="234" y="200"/>
                  </a:lnTo>
                  <a:lnTo>
                    <a:pt x="231" y="205"/>
                  </a:lnTo>
                  <a:lnTo>
                    <a:pt x="232" y="208"/>
                  </a:lnTo>
                  <a:close/>
                  <a:moveTo>
                    <a:pt x="265" y="120"/>
                  </a:moveTo>
                  <a:lnTo>
                    <a:pt x="265" y="120"/>
                  </a:lnTo>
                  <a:lnTo>
                    <a:pt x="267" y="121"/>
                  </a:lnTo>
                  <a:lnTo>
                    <a:pt x="269" y="117"/>
                  </a:lnTo>
                  <a:lnTo>
                    <a:pt x="269" y="115"/>
                  </a:lnTo>
                  <a:lnTo>
                    <a:pt x="265" y="120"/>
                  </a:lnTo>
                  <a:close/>
                  <a:moveTo>
                    <a:pt x="157" y="112"/>
                  </a:moveTo>
                  <a:lnTo>
                    <a:pt x="157" y="112"/>
                  </a:lnTo>
                  <a:lnTo>
                    <a:pt x="152" y="118"/>
                  </a:lnTo>
                  <a:lnTo>
                    <a:pt x="158" y="113"/>
                  </a:lnTo>
                  <a:lnTo>
                    <a:pt x="157" y="112"/>
                  </a:lnTo>
                  <a:close/>
                  <a:moveTo>
                    <a:pt x="269" y="91"/>
                  </a:moveTo>
                  <a:lnTo>
                    <a:pt x="269" y="91"/>
                  </a:lnTo>
                  <a:lnTo>
                    <a:pt x="270" y="91"/>
                  </a:lnTo>
                  <a:lnTo>
                    <a:pt x="272" y="88"/>
                  </a:lnTo>
                  <a:lnTo>
                    <a:pt x="273" y="87"/>
                  </a:lnTo>
                  <a:lnTo>
                    <a:pt x="273" y="83"/>
                  </a:lnTo>
                  <a:lnTo>
                    <a:pt x="272" y="83"/>
                  </a:lnTo>
                  <a:lnTo>
                    <a:pt x="272" y="85"/>
                  </a:lnTo>
                  <a:lnTo>
                    <a:pt x="269" y="91"/>
                  </a:lnTo>
                  <a:close/>
                  <a:moveTo>
                    <a:pt x="136" y="210"/>
                  </a:moveTo>
                  <a:lnTo>
                    <a:pt x="136" y="210"/>
                  </a:lnTo>
                  <a:lnTo>
                    <a:pt x="136" y="211"/>
                  </a:lnTo>
                  <a:lnTo>
                    <a:pt x="138" y="213"/>
                  </a:lnTo>
                  <a:lnTo>
                    <a:pt x="149" y="222"/>
                  </a:lnTo>
                  <a:lnTo>
                    <a:pt x="150" y="224"/>
                  </a:lnTo>
                  <a:lnTo>
                    <a:pt x="149" y="221"/>
                  </a:lnTo>
                  <a:lnTo>
                    <a:pt x="138" y="211"/>
                  </a:lnTo>
                  <a:lnTo>
                    <a:pt x="136" y="210"/>
                  </a:lnTo>
                  <a:close/>
                  <a:moveTo>
                    <a:pt x="286" y="181"/>
                  </a:moveTo>
                  <a:lnTo>
                    <a:pt x="286" y="181"/>
                  </a:lnTo>
                  <a:lnTo>
                    <a:pt x="287" y="176"/>
                  </a:lnTo>
                  <a:lnTo>
                    <a:pt x="287" y="173"/>
                  </a:lnTo>
                  <a:lnTo>
                    <a:pt x="286" y="176"/>
                  </a:lnTo>
                  <a:lnTo>
                    <a:pt x="284" y="178"/>
                  </a:lnTo>
                  <a:lnTo>
                    <a:pt x="286" y="181"/>
                  </a:lnTo>
                  <a:close/>
                  <a:moveTo>
                    <a:pt x="354" y="112"/>
                  </a:moveTo>
                  <a:lnTo>
                    <a:pt x="354" y="112"/>
                  </a:lnTo>
                  <a:lnTo>
                    <a:pt x="352" y="120"/>
                  </a:lnTo>
                  <a:lnTo>
                    <a:pt x="355" y="118"/>
                  </a:lnTo>
                  <a:lnTo>
                    <a:pt x="355" y="115"/>
                  </a:lnTo>
                  <a:lnTo>
                    <a:pt x="354" y="112"/>
                  </a:lnTo>
                  <a:close/>
                  <a:moveTo>
                    <a:pt x="278" y="113"/>
                  </a:moveTo>
                  <a:lnTo>
                    <a:pt x="278" y="113"/>
                  </a:lnTo>
                  <a:lnTo>
                    <a:pt x="283" y="110"/>
                  </a:lnTo>
                  <a:lnTo>
                    <a:pt x="283" y="106"/>
                  </a:lnTo>
                  <a:lnTo>
                    <a:pt x="278" y="112"/>
                  </a:lnTo>
                  <a:lnTo>
                    <a:pt x="278" y="113"/>
                  </a:lnTo>
                  <a:close/>
                  <a:moveTo>
                    <a:pt x="114" y="191"/>
                  </a:moveTo>
                  <a:lnTo>
                    <a:pt x="114" y="191"/>
                  </a:lnTo>
                  <a:lnTo>
                    <a:pt x="119" y="197"/>
                  </a:lnTo>
                  <a:lnTo>
                    <a:pt x="117" y="189"/>
                  </a:lnTo>
                  <a:lnTo>
                    <a:pt x="114" y="191"/>
                  </a:lnTo>
                  <a:close/>
                  <a:moveTo>
                    <a:pt x="136" y="137"/>
                  </a:moveTo>
                  <a:lnTo>
                    <a:pt x="136" y="137"/>
                  </a:lnTo>
                  <a:lnTo>
                    <a:pt x="133" y="142"/>
                  </a:lnTo>
                  <a:lnTo>
                    <a:pt x="134" y="143"/>
                  </a:lnTo>
                  <a:lnTo>
                    <a:pt x="136" y="140"/>
                  </a:lnTo>
                  <a:lnTo>
                    <a:pt x="136" y="137"/>
                  </a:lnTo>
                  <a:close/>
                  <a:moveTo>
                    <a:pt x="128" y="189"/>
                  </a:moveTo>
                  <a:lnTo>
                    <a:pt x="128" y="189"/>
                  </a:lnTo>
                  <a:lnTo>
                    <a:pt x="131" y="192"/>
                  </a:lnTo>
                  <a:lnTo>
                    <a:pt x="133" y="191"/>
                  </a:lnTo>
                  <a:lnTo>
                    <a:pt x="128" y="186"/>
                  </a:lnTo>
                  <a:lnTo>
                    <a:pt x="128" y="189"/>
                  </a:lnTo>
                  <a:close/>
                  <a:moveTo>
                    <a:pt x="248" y="134"/>
                  </a:moveTo>
                  <a:lnTo>
                    <a:pt x="248" y="134"/>
                  </a:lnTo>
                  <a:lnTo>
                    <a:pt x="246" y="132"/>
                  </a:lnTo>
                  <a:lnTo>
                    <a:pt x="243" y="135"/>
                  </a:lnTo>
                  <a:lnTo>
                    <a:pt x="242" y="139"/>
                  </a:lnTo>
                  <a:lnTo>
                    <a:pt x="243" y="139"/>
                  </a:lnTo>
                  <a:lnTo>
                    <a:pt x="248" y="134"/>
                  </a:lnTo>
                  <a:close/>
                  <a:moveTo>
                    <a:pt x="303" y="124"/>
                  </a:moveTo>
                  <a:lnTo>
                    <a:pt x="303" y="124"/>
                  </a:lnTo>
                  <a:lnTo>
                    <a:pt x="306" y="128"/>
                  </a:lnTo>
                  <a:lnTo>
                    <a:pt x="308" y="121"/>
                  </a:lnTo>
                  <a:lnTo>
                    <a:pt x="305" y="121"/>
                  </a:lnTo>
                  <a:lnTo>
                    <a:pt x="303" y="124"/>
                  </a:lnTo>
                  <a:close/>
                  <a:moveTo>
                    <a:pt x="265" y="191"/>
                  </a:moveTo>
                  <a:lnTo>
                    <a:pt x="265" y="191"/>
                  </a:lnTo>
                  <a:lnTo>
                    <a:pt x="262" y="197"/>
                  </a:lnTo>
                  <a:lnTo>
                    <a:pt x="262" y="199"/>
                  </a:lnTo>
                  <a:lnTo>
                    <a:pt x="265" y="195"/>
                  </a:lnTo>
                  <a:lnTo>
                    <a:pt x="265" y="194"/>
                  </a:lnTo>
                  <a:lnTo>
                    <a:pt x="265" y="191"/>
                  </a:lnTo>
                  <a:close/>
                  <a:moveTo>
                    <a:pt x="300" y="213"/>
                  </a:moveTo>
                  <a:lnTo>
                    <a:pt x="300" y="213"/>
                  </a:lnTo>
                  <a:lnTo>
                    <a:pt x="298" y="214"/>
                  </a:lnTo>
                  <a:lnTo>
                    <a:pt x="294" y="219"/>
                  </a:lnTo>
                  <a:lnTo>
                    <a:pt x="294" y="221"/>
                  </a:lnTo>
                  <a:lnTo>
                    <a:pt x="300" y="214"/>
                  </a:lnTo>
                  <a:lnTo>
                    <a:pt x="300" y="213"/>
                  </a:lnTo>
                  <a:close/>
                  <a:moveTo>
                    <a:pt x="163" y="225"/>
                  </a:moveTo>
                  <a:lnTo>
                    <a:pt x="163" y="225"/>
                  </a:lnTo>
                  <a:lnTo>
                    <a:pt x="161" y="229"/>
                  </a:lnTo>
                  <a:lnTo>
                    <a:pt x="161" y="230"/>
                  </a:lnTo>
                  <a:lnTo>
                    <a:pt x="163" y="230"/>
                  </a:lnTo>
                  <a:lnTo>
                    <a:pt x="164" y="230"/>
                  </a:lnTo>
                  <a:lnTo>
                    <a:pt x="164" y="227"/>
                  </a:lnTo>
                  <a:lnTo>
                    <a:pt x="163" y="225"/>
                  </a:lnTo>
                  <a:close/>
                  <a:moveTo>
                    <a:pt x="366" y="151"/>
                  </a:moveTo>
                  <a:lnTo>
                    <a:pt x="366" y="151"/>
                  </a:lnTo>
                  <a:lnTo>
                    <a:pt x="371" y="147"/>
                  </a:lnTo>
                  <a:lnTo>
                    <a:pt x="371" y="145"/>
                  </a:lnTo>
                  <a:lnTo>
                    <a:pt x="371" y="142"/>
                  </a:lnTo>
                  <a:lnTo>
                    <a:pt x="366" y="150"/>
                  </a:lnTo>
                  <a:lnTo>
                    <a:pt x="366" y="151"/>
                  </a:lnTo>
                  <a:close/>
                  <a:moveTo>
                    <a:pt x="250" y="139"/>
                  </a:moveTo>
                  <a:lnTo>
                    <a:pt x="250" y="139"/>
                  </a:lnTo>
                  <a:lnTo>
                    <a:pt x="246" y="142"/>
                  </a:lnTo>
                  <a:lnTo>
                    <a:pt x="250" y="145"/>
                  </a:lnTo>
                  <a:lnTo>
                    <a:pt x="250" y="139"/>
                  </a:lnTo>
                  <a:close/>
                  <a:moveTo>
                    <a:pt x="357" y="170"/>
                  </a:moveTo>
                  <a:lnTo>
                    <a:pt x="357" y="170"/>
                  </a:lnTo>
                  <a:lnTo>
                    <a:pt x="362" y="164"/>
                  </a:lnTo>
                  <a:lnTo>
                    <a:pt x="360" y="164"/>
                  </a:lnTo>
                  <a:lnTo>
                    <a:pt x="358" y="167"/>
                  </a:lnTo>
                  <a:lnTo>
                    <a:pt x="357" y="170"/>
                  </a:lnTo>
                  <a:close/>
                  <a:moveTo>
                    <a:pt x="115" y="143"/>
                  </a:moveTo>
                  <a:lnTo>
                    <a:pt x="115" y="143"/>
                  </a:lnTo>
                  <a:lnTo>
                    <a:pt x="119" y="145"/>
                  </a:lnTo>
                  <a:lnTo>
                    <a:pt x="119" y="142"/>
                  </a:lnTo>
                  <a:lnTo>
                    <a:pt x="119" y="140"/>
                  </a:lnTo>
                  <a:lnTo>
                    <a:pt x="115" y="143"/>
                  </a:lnTo>
                  <a:close/>
                  <a:moveTo>
                    <a:pt x="199" y="106"/>
                  </a:moveTo>
                  <a:lnTo>
                    <a:pt x="199" y="106"/>
                  </a:lnTo>
                  <a:lnTo>
                    <a:pt x="199" y="102"/>
                  </a:lnTo>
                  <a:lnTo>
                    <a:pt x="199" y="99"/>
                  </a:lnTo>
                  <a:lnTo>
                    <a:pt x="198" y="102"/>
                  </a:lnTo>
                  <a:lnTo>
                    <a:pt x="198" y="106"/>
                  </a:lnTo>
                  <a:lnTo>
                    <a:pt x="199" y="106"/>
                  </a:lnTo>
                  <a:close/>
                  <a:moveTo>
                    <a:pt x="158" y="181"/>
                  </a:moveTo>
                  <a:lnTo>
                    <a:pt x="158" y="181"/>
                  </a:lnTo>
                  <a:lnTo>
                    <a:pt x="158" y="189"/>
                  </a:lnTo>
                  <a:lnTo>
                    <a:pt x="160" y="186"/>
                  </a:lnTo>
                  <a:lnTo>
                    <a:pt x="158" y="181"/>
                  </a:lnTo>
                  <a:close/>
                  <a:moveTo>
                    <a:pt x="300" y="120"/>
                  </a:moveTo>
                  <a:lnTo>
                    <a:pt x="300" y="120"/>
                  </a:lnTo>
                  <a:lnTo>
                    <a:pt x="305" y="113"/>
                  </a:lnTo>
                  <a:lnTo>
                    <a:pt x="302" y="113"/>
                  </a:lnTo>
                  <a:lnTo>
                    <a:pt x="300" y="120"/>
                  </a:lnTo>
                  <a:close/>
                  <a:moveTo>
                    <a:pt x="130" y="150"/>
                  </a:moveTo>
                  <a:lnTo>
                    <a:pt x="130" y="150"/>
                  </a:lnTo>
                  <a:lnTo>
                    <a:pt x="130" y="151"/>
                  </a:lnTo>
                  <a:lnTo>
                    <a:pt x="131" y="154"/>
                  </a:lnTo>
                  <a:lnTo>
                    <a:pt x="134" y="156"/>
                  </a:lnTo>
                  <a:lnTo>
                    <a:pt x="134" y="154"/>
                  </a:lnTo>
                  <a:lnTo>
                    <a:pt x="130" y="150"/>
                  </a:lnTo>
                  <a:close/>
                  <a:moveTo>
                    <a:pt x="390" y="90"/>
                  </a:moveTo>
                  <a:lnTo>
                    <a:pt x="390" y="90"/>
                  </a:lnTo>
                  <a:lnTo>
                    <a:pt x="392" y="90"/>
                  </a:lnTo>
                  <a:lnTo>
                    <a:pt x="393" y="80"/>
                  </a:lnTo>
                  <a:lnTo>
                    <a:pt x="392" y="80"/>
                  </a:lnTo>
                  <a:lnTo>
                    <a:pt x="390" y="85"/>
                  </a:lnTo>
                  <a:lnTo>
                    <a:pt x="390" y="90"/>
                  </a:lnTo>
                  <a:close/>
                  <a:moveTo>
                    <a:pt x="190" y="117"/>
                  </a:moveTo>
                  <a:lnTo>
                    <a:pt x="190" y="117"/>
                  </a:lnTo>
                  <a:lnTo>
                    <a:pt x="193" y="121"/>
                  </a:lnTo>
                  <a:lnTo>
                    <a:pt x="194" y="120"/>
                  </a:lnTo>
                  <a:lnTo>
                    <a:pt x="191" y="115"/>
                  </a:lnTo>
                  <a:lnTo>
                    <a:pt x="190" y="117"/>
                  </a:lnTo>
                  <a:close/>
                  <a:moveTo>
                    <a:pt x="179" y="94"/>
                  </a:moveTo>
                  <a:lnTo>
                    <a:pt x="179" y="94"/>
                  </a:lnTo>
                  <a:lnTo>
                    <a:pt x="180" y="90"/>
                  </a:lnTo>
                  <a:lnTo>
                    <a:pt x="179" y="87"/>
                  </a:lnTo>
                  <a:lnTo>
                    <a:pt x="177" y="88"/>
                  </a:lnTo>
                  <a:lnTo>
                    <a:pt x="177" y="90"/>
                  </a:lnTo>
                  <a:lnTo>
                    <a:pt x="179" y="94"/>
                  </a:lnTo>
                  <a:close/>
                  <a:moveTo>
                    <a:pt x="185" y="162"/>
                  </a:moveTo>
                  <a:lnTo>
                    <a:pt x="185" y="162"/>
                  </a:lnTo>
                  <a:lnTo>
                    <a:pt x="186" y="158"/>
                  </a:lnTo>
                  <a:lnTo>
                    <a:pt x="185" y="156"/>
                  </a:lnTo>
                  <a:lnTo>
                    <a:pt x="183" y="158"/>
                  </a:lnTo>
                  <a:lnTo>
                    <a:pt x="183" y="159"/>
                  </a:lnTo>
                  <a:lnTo>
                    <a:pt x="185" y="162"/>
                  </a:lnTo>
                  <a:close/>
                  <a:moveTo>
                    <a:pt x="245" y="145"/>
                  </a:moveTo>
                  <a:lnTo>
                    <a:pt x="245" y="145"/>
                  </a:lnTo>
                  <a:lnTo>
                    <a:pt x="242" y="148"/>
                  </a:lnTo>
                  <a:lnTo>
                    <a:pt x="242" y="150"/>
                  </a:lnTo>
                  <a:lnTo>
                    <a:pt x="246" y="147"/>
                  </a:lnTo>
                  <a:lnTo>
                    <a:pt x="245" y="145"/>
                  </a:lnTo>
                  <a:close/>
                  <a:moveTo>
                    <a:pt x="284" y="203"/>
                  </a:moveTo>
                  <a:lnTo>
                    <a:pt x="284" y="203"/>
                  </a:lnTo>
                  <a:lnTo>
                    <a:pt x="289" y="197"/>
                  </a:lnTo>
                  <a:lnTo>
                    <a:pt x="283" y="202"/>
                  </a:lnTo>
                  <a:lnTo>
                    <a:pt x="284" y="203"/>
                  </a:lnTo>
                  <a:close/>
                  <a:moveTo>
                    <a:pt x="272" y="257"/>
                  </a:moveTo>
                  <a:lnTo>
                    <a:pt x="272" y="257"/>
                  </a:lnTo>
                  <a:lnTo>
                    <a:pt x="259" y="268"/>
                  </a:lnTo>
                  <a:lnTo>
                    <a:pt x="265" y="263"/>
                  </a:lnTo>
                  <a:lnTo>
                    <a:pt x="272" y="257"/>
                  </a:lnTo>
                  <a:close/>
                  <a:moveTo>
                    <a:pt x="270" y="181"/>
                  </a:moveTo>
                  <a:lnTo>
                    <a:pt x="270" y="181"/>
                  </a:lnTo>
                  <a:lnTo>
                    <a:pt x="272" y="181"/>
                  </a:lnTo>
                  <a:lnTo>
                    <a:pt x="275" y="178"/>
                  </a:lnTo>
                  <a:lnTo>
                    <a:pt x="275" y="175"/>
                  </a:lnTo>
                  <a:lnTo>
                    <a:pt x="270" y="181"/>
                  </a:lnTo>
                  <a:close/>
                  <a:moveTo>
                    <a:pt x="305" y="195"/>
                  </a:moveTo>
                  <a:lnTo>
                    <a:pt x="305" y="195"/>
                  </a:lnTo>
                  <a:lnTo>
                    <a:pt x="311" y="189"/>
                  </a:lnTo>
                  <a:lnTo>
                    <a:pt x="310" y="188"/>
                  </a:lnTo>
                  <a:lnTo>
                    <a:pt x="305" y="195"/>
                  </a:lnTo>
                  <a:close/>
                  <a:moveTo>
                    <a:pt x="155" y="227"/>
                  </a:moveTo>
                  <a:lnTo>
                    <a:pt x="155" y="227"/>
                  </a:lnTo>
                  <a:lnTo>
                    <a:pt x="157" y="230"/>
                  </a:lnTo>
                  <a:lnTo>
                    <a:pt x="158" y="232"/>
                  </a:lnTo>
                  <a:lnTo>
                    <a:pt x="158" y="227"/>
                  </a:lnTo>
                  <a:lnTo>
                    <a:pt x="155" y="227"/>
                  </a:lnTo>
                  <a:close/>
                  <a:moveTo>
                    <a:pt x="149" y="129"/>
                  </a:moveTo>
                  <a:lnTo>
                    <a:pt x="149" y="129"/>
                  </a:lnTo>
                  <a:lnTo>
                    <a:pt x="150" y="124"/>
                  </a:lnTo>
                  <a:lnTo>
                    <a:pt x="150" y="123"/>
                  </a:lnTo>
                  <a:lnTo>
                    <a:pt x="145" y="126"/>
                  </a:lnTo>
                  <a:lnTo>
                    <a:pt x="149" y="129"/>
                  </a:lnTo>
                  <a:close/>
                  <a:moveTo>
                    <a:pt x="78" y="170"/>
                  </a:moveTo>
                  <a:lnTo>
                    <a:pt x="78" y="170"/>
                  </a:lnTo>
                  <a:lnTo>
                    <a:pt x="79" y="169"/>
                  </a:lnTo>
                  <a:lnTo>
                    <a:pt x="74" y="164"/>
                  </a:lnTo>
                  <a:lnTo>
                    <a:pt x="78" y="170"/>
                  </a:lnTo>
                  <a:close/>
                  <a:moveTo>
                    <a:pt x="29" y="147"/>
                  </a:moveTo>
                  <a:lnTo>
                    <a:pt x="29" y="147"/>
                  </a:lnTo>
                  <a:lnTo>
                    <a:pt x="33" y="154"/>
                  </a:lnTo>
                  <a:lnTo>
                    <a:pt x="30" y="148"/>
                  </a:lnTo>
                  <a:lnTo>
                    <a:pt x="29" y="147"/>
                  </a:lnTo>
                  <a:close/>
                  <a:moveTo>
                    <a:pt x="313" y="186"/>
                  </a:moveTo>
                  <a:lnTo>
                    <a:pt x="313" y="186"/>
                  </a:lnTo>
                  <a:lnTo>
                    <a:pt x="316" y="184"/>
                  </a:lnTo>
                  <a:lnTo>
                    <a:pt x="314" y="181"/>
                  </a:lnTo>
                  <a:lnTo>
                    <a:pt x="311" y="184"/>
                  </a:lnTo>
                  <a:lnTo>
                    <a:pt x="313" y="186"/>
                  </a:lnTo>
                  <a:close/>
                  <a:moveTo>
                    <a:pt x="333" y="113"/>
                  </a:moveTo>
                  <a:lnTo>
                    <a:pt x="333" y="113"/>
                  </a:lnTo>
                  <a:lnTo>
                    <a:pt x="333" y="118"/>
                  </a:lnTo>
                  <a:lnTo>
                    <a:pt x="336" y="117"/>
                  </a:lnTo>
                  <a:lnTo>
                    <a:pt x="336" y="113"/>
                  </a:lnTo>
                  <a:lnTo>
                    <a:pt x="333" y="113"/>
                  </a:lnTo>
                  <a:close/>
                  <a:moveTo>
                    <a:pt x="81" y="206"/>
                  </a:moveTo>
                  <a:lnTo>
                    <a:pt x="81" y="206"/>
                  </a:lnTo>
                  <a:lnTo>
                    <a:pt x="78" y="203"/>
                  </a:lnTo>
                  <a:lnTo>
                    <a:pt x="71" y="199"/>
                  </a:lnTo>
                  <a:lnTo>
                    <a:pt x="81" y="206"/>
                  </a:lnTo>
                  <a:close/>
                  <a:moveTo>
                    <a:pt x="377" y="96"/>
                  </a:moveTo>
                  <a:lnTo>
                    <a:pt x="377" y="96"/>
                  </a:lnTo>
                  <a:lnTo>
                    <a:pt x="382" y="91"/>
                  </a:lnTo>
                  <a:lnTo>
                    <a:pt x="382" y="90"/>
                  </a:lnTo>
                  <a:lnTo>
                    <a:pt x="382" y="88"/>
                  </a:lnTo>
                  <a:lnTo>
                    <a:pt x="377" y="96"/>
                  </a:lnTo>
                  <a:close/>
                  <a:moveTo>
                    <a:pt x="185" y="208"/>
                  </a:moveTo>
                  <a:lnTo>
                    <a:pt x="185" y="208"/>
                  </a:lnTo>
                  <a:lnTo>
                    <a:pt x="185" y="205"/>
                  </a:lnTo>
                  <a:lnTo>
                    <a:pt x="182" y="202"/>
                  </a:lnTo>
                  <a:lnTo>
                    <a:pt x="183" y="205"/>
                  </a:lnTo>
                  <a:lnTo>
                    <a:pt x="185" y="208"/>
                  </a:lnTo>
                  <a:close/>
                  <a:moveTo>
                    <a:pt x="406" y="79"/>
                  </a:moveTo>
                  <a:lnTo>
                    <a:pt x="406" y="79"/>
                  </a:lnTo>
                  <a:lnTo>
                    <a:pt x="407" y="71"/>
                  </a:lnTo>
                  <a:lnTo>
                    <a:pt x="406" y="71"/>
                  </a:lnTo>
                  <a:lnTo>
                    <a:pt x="406" y="76"/>
                  </a:lnTo>
                  <a:lnTo>
                    <a:pt x="406" y="79"/>
                  </a:lnTo>
                  <a:close/>
                  <a:moveTo>
                    <a:pt x="216" y="271"/>
                  </a:moveTo>
                  <a:lnTo>
                    <a:pt x="216" y="271"/>
                  </a:lnTo>
                  <a:lnTo>
                    <a:pt x="216" y="273"/>
                  </a:lnTo>
                  <a:lnTo>
                    <a:pt x="221" y="274"/>
                  </a:lnTo>
                  <a:lnTo>
                    <a:pt x="220" y="273"/>
                  </a:lnTo>
                  <a:lnTo>
                    <a:pt x="216" y="271"/>
                  </a:lnTo>
                  <a:close/>
                  <a:moveTo>
                    <a:pt x="387" y="69"/>
                  </a:moveTo>
                  <a:lnTo>
                    <a:pt x="387" y="69"/>
                  </a:lnTo>
                  <a:lnTo>
                    <a:pt x="388" y="76"/>
                  </a:lnTo>
                  <a:lnTo>
                    <a:pt x="388" y="74"/>
                  </a:lnTo>
                  <a:lnTo>
                    <a:pt x="388" y="69"/>
                  </a:lnTo>
                  <a:lnTo>
                    <a:pt x="387" y="69"/>
                  </a:lnTo>
                  <a:close/>
                  <a:moveTo>
                    <a:pt x="377" y="79"/>
                  </a:moveTo>
                  <a:lnTo>
                    <a:pt x="377" y="79"/>
                  </a:lnTo>
                  <a:lnTo>
                    <a:pt x="376" y="77"/>
                  </a:lnTo>
                  <a:lnTo>
                    <a:pt x="374" y="82"/>
                  </a:lnTo>
                  <a:lnTo>
                    <a:pt x="374" y="83"/>
                  </a:lnTo>
                  <a:lnTo>
                    <a:pt x="377" y="79"/>
                  </a:lnTo>
                  <a:close/>
                  <a:moveTo>
                    <a:pt x="253" y="118"/>
                  </a:moveTo>
                  <a:lnTo>
                    <a:pt x="253" y="118"/>
                  </a:lnTo>
                  <a:lnTo>
                    <a:pt x="253" y="123"/>
                  </a:lnTo>
                  <a:lnTo>
                    <a:pt x="256" y="120"/>
                  </a:lnTo>
                  <a:lnTo>
                    <a:pt x="256" y="118"/>
                  </a:lnTo>
                  <a:lnTo>
                    <a:pt x="253" y="118"/>
                  </a:lnTo>
                  <a:close/>
                  <a:moveTo>
                    <a:pt x="387" y="66"/>
                  </a:moveTo>
                  <a:lnTo>
                    <a:pt x="387" y="66"/>
                  </a:lnTo>
                  <a:lnTo>
                    <a:pt x="384" y="57"/>
                  </a:lnTo>
                  <a:lnTo>
                    <a:pt x="385" y="66"/>
                  </a:lnTo>
                  <a:lnTo>
                    <a:pt x="387" y="66"/>
                  </a:lnTo>
                  <a:close/>
                  <a:moveTo>
                    <a:pt x="267" y="145"/>
                  </a:moveTo>
                  <a:lnTo>
                    <a:pt x="267" y="145"/>
                  </a:lnTo>
                  <a:lnTo>
                    <a:pt x="265" y="150"/>
                  </a:lnTo>
                  <a:lnTo>
                    <a:pt x="269" y="148"/>
                  </a:lnTo>
                  <a:lnTo>
                    <a:pt x="267" y="145"/>
                  </a:lnTo>
                  <a:close/>
                  <a:moveTo>
                    <a:pt x="365" y="93"/>
                  </a:moveTo>
                  <a:lnTo>
                    <a:pt x="365" y="93"/>
                  </a:lnTo>
                  <a:lnTo>
                    <a:pt x="368" y="85"/>
                  </a:lnTo>
                  <a:lnTo>
                    <a:pt x="368" y="83"/>
                  </a:lnTo>
                  <a:lnTo>
                    <a:pt x="366" y="87"/>
                  </a:lnTo>
                  <a:lnTo>
                    <a:pt x="365" y="90"/>
                  </a:lnTo>
                  <a:lnTo>
                    <a:pt x="365" y="93"/>
                  </a:lnTo>
                  <a:close/>
                  <a:moveTo>
                    <a:pt x="138" y="180"/>
                  </a:moveTo>
                  <a:lnTo>
                    <a:pt x="138" y="180"/>
                  </a:lnTo>
                  <a:lnTo>
                    <a:pt x="138" y="186"/>
                  </a:lnTo>
                  <a:lnTo>
                    <a:pt x="141" y="181"/>
                  </a:lnTo>
                  <a:lnTo>
                    <a:pt x="138" y="180"/>
                  </a:lnTo>
                  <a:close/>
                  <a:moveTo>
                    <a:pt x="142" y="134"/>
                  </a:moveTo>
                  <a:lnTo>
                    <a:pt x="142" y="134"/>
                  </a:lnTo>
                  <a:lnTo>
                    <a:pt x="144" y="129"/>
                  </a:lnTo>
                  <a:lnTo>
                    <a:pt x="141" y="131"/>
                  </a:lnTo>
                  <a:lnTo>
                    <a:pt x="142" y="134"/>
                  </a:lnTo>
                  <a:close/>
                  <a:moveTo>
                    <a:pt x="153" y="135"/>
                  </a:moveTo>
                  <a:lnTo>
                    <a:pt x="153" y="135"/>
                  </a:lnTo>
                  <a:lnTo>
                    <a:pt x="155" y="140"/>
                  </a:lnTo>
                  <a:lnTo>
                    <a:pt x="157" y="137"/>
                  </a:lnTo>
                  <a:lnTo>
                    <a:pt x="155" y="135"/>
                  </a:lnTo>
                  <a:lnTo>
                    <a:pt x="153" y="135"/>
                  </a:lnTo>
                  <a:close/>
                  <a:moveTo>
                    <a:pt x="264" y="107"/>
                  </a:moveTo>
                  <a:lnTo>
                    <a:pt x="264" y="107"/>
                  </a:lnTo>
                  <a:lnTo>
                    <a:pt x="269" y="106"/>
                  </a:lnTo>
                  <a:lnTo>
                    <a:pt x="265" y="104"/>
                  </a:lnTo>
                  <a:lnTo>
                    <a:pt x="264" y="107"/>
                  </a:lnTo>
                  <a:close/>
                  <a:moveTo>
                    <a:pt x="305" y="178"/>
                  </a:moveTo>
                  <a:lnTo>
                    <a:pt x="305" y="178"/>
                  </a:lnTo>
                  <a:lnTo>
                    <a:pt x="306" y="176"/>
                  </a:lnTo>
                  <a:lnTo>
                    <a:pt x="308" y="173"/>
                  </a:lnTo>
                  <a:lnTo>
                    <a:pt x="310" y="170"/>
                  </a:lnTo>
                  <a:lnTo>
                    <a:pt x="306" y="175"/>
                  </a:lnTo>
                  <a:lnTo>
                    <a:pt x="305" y="178"/>
                  </a:lnTo>
                  <a:close/>
                  <a:moveTo>
                    <a:pt x="325" y="172"/>
                  </a:moveTo>
                  <a:lnTo>
                    <a:pt x="325" y="172"/>
                  </a:lnTo>
                  <a:lnTo>
                    <a:pt x="327" y="169"/>
                  </a:lnTo>
                  <a:lnTo>
                    <a:pt x="325" y="167"/>
                  </a:lnTo>
                  <a:lnTo>
                    <a:pt x="322" y="172"/>
                  </a:lnTo>
                  <a:lnTo>
                    <a:pt x="325" y="172"/>
                  </a:lnTo>
                  <a:close/>
                  <a:moveTo>
                    <a:pt x="229" y="274"/>
                  </a:moveTo>
                  <a:lnTo>
                    <a:pt x="229" y="274"/>
                  </a:lnTo>
                  <a:lnTo>
                    <a:pt x="227" y="274"/>
                  </a:lnTo>
                  <a:lnTo>
                    <a:pt x="226" y="273"/>
                  </a:lnTo>
                  <a:lnTo>
                    <a:pt x="226" y="274"/>
                  </a:lnTo>
                  <a:lnTo>
                    <a:pt x="229" y="277"/>
                  </a:lnTo>
                  <a:lnTo>
                    <a:pt x="229" y="274"/>
                  </a:lnTo>
                  <a:close/>
                  <a:moveTo>
                    <a:pt x="171" y="188"/>
                  </a:moveTo>
                  <a:lnTo>
                    <a:pt x="171" y="188"/>
                  </a:lnTo>
                  <a:lnTo>
                    <a:pt x="175" y="191"/>
                  </a:lnTo>
                  <a:lnTo>
                    <a:pt x="175" y="189"/>
                  </a:lnTo>
                  <a:lnTo>
                    <a:pt x="172" y="184"/>
                  </a:lnTo>
                  <a:lnTo>
                    <a:pt x="171" y="188"/>
                  </a:lnTo>
                  <a:close/>
                  <a:moveTo>
                    <a:pt x="298" y="135"/>
                  </a:moveTo>
                  <a:lnTo>
                    <a:pt x="298" y="135"/>
                  </a:lnTo>
                  <a:lnTo>
                    <a:pt x="297" y="142"/>
                  </a:lnTo>
                  <a:lnTo>
                    <a:pt x="300" y="140"/>
                  </a:lnTo>
                  <a:lnTo>
                    <a:pt x="298" y="135"/>
                  </a:lnTo>
                  <a:close/>
                  <a:moveTo>
                    <a:pt x="310" y="213"/>
                  </a:moveTo>
                  <a:lnTo>
                    <a:pt x="310" y="213"/>
                  </a:lnTo>
                  <a:lnTo>
                    <a:pt x="305" y="219"/>
                  </a:lnTo>
                  <a:lnTo>
                    <a:pt x="303" y="221"/>
                  </a:lnTo>
                  <a:lnTo>
                    <a:pt x="310" y="213"/>
                  </a:lnTo>
                  <a:close/>
                  <a:moveTo>
                    <a:pt x="190" y="82"/>
                  </a:moveTo>
                  <a:lnTo>
                    <a:pt x="190" y="82"/>
                  </a:lnTo>
                  <a:lnTo>
                    <a:pt x="188" y="85"/>
                  </a:lnTo>
                  <a:lnTo>
                    <a:pt x="188" y="88"/>
                  </a:lnTo>
                  <a:lnTo>
                    <a:pt x="190" y="85"/>
                  </a:lnTo>
                  <a:lnTo>
                    <a:pt x="190" y="83"/>
                  </a:lnTo>
                  <a:lnTo>
                    <a:pt x="190" y="82"/>
                  </a:lnTo>
                  <a:close/>
                  <a:moveTo>
                    <a:pt x="51" y="151"/>
                  </a:moveTo>
                  <a:lnTo>
                    <a:pt x="51" y="151"/>
                  </a:lnTo>
                  <a:lnTo>
                    <a:pt x="49" y="153"/>
                  </a:lnTo>
                  <a:lnTo>
                    <a:pt x="54" y="158"/>
                  </a:lnTo>
                  <a:lnTo>
                    <a:pt x="51" y="151"/>
                  </a:lnTo>
                  <a:close/>
                  <a:moveTo>
                    <a:pt x="82" y="175"/>
                  </a:moveTo>
                  <a:lnTo>
                    <a:pt x="82" y="175"/>
                  </a:lnTo>
                  <a:lnTo>
                    <a:pt x="82" y="172"/>
                  </a:lnTo>
                  <a:lnTo>
                    <a:pt x="82" y="170"/>
                  </a:lnTo>
                  <a:lnTo>
                    <a:pt x="81" y="170"/>
                  </a:lnTo>
                  <a:lnTo>
                    <a:pt x="79" y="172"/>
                  </a:lnTo>
                  <a:lnTo>
                    <a:pt x="82" y="175"/>
                  </a:lnTo>
                  <a:close/>
                  <a:moveTo>
                    <a:pt x="324" y="200"/>
                  </a:moveTo>
                  <a:lnTo>
                    <a:pt x="324" y="200"/>
                  </a:lnTo>
                  <a:lnTo>
                    <a:pt x="332" y="191"/>
                  </a:lnTo>
                  <a:lnTo>
                    <a:pt x="324" y="200"/>
                  </a:lnTo>
                  <a:close/>
                  <a:moveTo>
                    <a:pt x="368" y="154"/>
                  </a:moveTo>
                  <a:lnTo>
                    <a:pt x="368" y="154"/>
                  </a:lnTo>
                  <a:lnTo>
                    <a:pt x="369" y="158"/>
                  </a:lnTo>
                  <a:lnTo>
                    <a:pt x="371" y="154"/>
                  </a:lnTo>
                  <a:lnTo>
                    <a:pt x="371" y="151"/>
                  </a:lnTo>
                  <a:lnTo>
                    <a:pt x="368" y="154"/>
                  </a:lnTo>
                  <a:close/>
                  <a:moveTo>
                    <a:pt x="87" y="71"/>
                  </a:moveTo>
                  <a:lnTo>
                    <a:pt x="87" y="71"/>
                  </a:lnTo>
                  <a:lnTo>
                    <a:pt x="86" y="72"/>
                  </a:lnTo>
                  <a:lnTo>
                    <a:pt x="86" y="74"/>
                  </a:lnTo>
                  <a:lnTo>
                    <a:pt x="89" y="76"/>
                  </a:lnTo>
                  <a:lnTo>
                    <a:pt x="87" y="71"/>
                  </a:lnTo>
                  <a:close/>
                  <a:moveTo>
                    <a:pt x="220" y="281"/>
                  </a:moveTo>
                  <a:lnTo>
                    <a:pt x="220" y="281"/>
                  </a:lnTo>
                  <a:lnTo>
                    <a:pt x="220" y="279"/>
                  </a:lnTo>
                  <a:lnTo>
                    <a:pt x="216" y="277"/>
                  </a:lnTo>
                  <a:lnTo>
                    <a:pt x="218" y="281"/>
                  </a:lnTo>
                  <a:lnTo>
                    <a:pt x="220" y="281"/>
                  </a:lnTo>
                  <a:close/>
                  <a:moveTo>
                    <a:pt x="172" y="161"/>
                  </a:moveTo>
                  <a:lnTo>
                    <a:pt x="172" y="161"/>
                  </a:lnTo>
                  <a:lnTo>
                    <a:pt x="175" y="156"/>
                  </a:lnTo>
                  <a:lnTo>
                    <a:pt x="171" y="159"/>
                  </a:lnTo>
                  <a:lnTo>
                    <a:pt x="172" y="161"/>
                  </a:lnTo>
                  <a:close/>
                  <a:moveTo>
                    <a:pt x="133" y="184"/>
                  </a:moveTo>
                  <a:lnTo>
                    <a:pt x="133" y="184"/>
                  </a:lnTo>
                  <a:lnTo>
                    <a:pt x="133" y="180"/>
                  </a:lnTo>
                  <a:lnTo>
                    <a:pt x="131" y="181"/>
                  </a:lnTo>
                  <a:lnTo>
                    <a:pt x="131" y="183"/>
                  </a:lnTo>
                  <a:lnTo>
                    <a:pt x="133" y="184"/>
                  </a:lnTo>
                  <a:close/>
                  <a:moveTo>
                    <a:pt x="257" y="110"/>
                  </a:moveTo>
                  <a:lnTo>
                    <a:pt x="257" y="110"/>
                  </a:lnTo>
                  <a:lnTo>
                    <a:pt x="259" y="110"/>
                  </a:lnTo>
                  <a:lnTo>
                    <a:pt x="261" y="109"/>
                  </a:lnTo>
                  <a:lnTo>
                    <a:pt x="259" y="107"/>
                  </a:lnTo>
                  <a:lnTo>
                    <a:pt x="257" y="109"/>
                  </a:lnTo>
                  <a:lnTo>
                    <a:pt x="257" y="110"/>
                  </a:lnTo>
                  <a:close/>
                  <a:moveTo>
                    <a:pt x="280" y="184"/>
                  </a:moveTo>
                  <a:lnTo>
                    <a:pt x="280" y="184"/>
                  </a:lnTo>
                  <a:lnTo>
                    <a:pt x="278" y="184"/>
                  </a:lnTo>
                  <a:lnTo>
                    <a:pt x="278" y="186"/>
                  </a:lnTo>
                  <a:lnTo>
                    <a:pt x="276" y="191"/>
                  </a:lnTo>
                  <a:lnTo>
                    <a:pt x="278" y="191"/>
                  </a:lnTo>
                  <a:lnTo>
                    <a:pt x="280" y="184"/>
                  </a:lnTo>
                  <a:close/>
                  <a:moveTo>
                    <a:pt x="363" y="161"/>
                  </a:moveTo>
                  <a:lnTo>
                    <a:pt x="363" y="161"/>
                  </a:lnTo>
                  <a:lnTo>
                    <a:pt x="365" y="161"/>
                  </a:lnTo>
                  <a:lnTo>
                    <a:pt x="366" y="161"/>
                  </a:lnTo>
                  <a:lnTo>
                    <a:pt x="366" y="159"/>
                  </a:lnTo>
                  <a:lnTo>
                    <a:pt x="365" y="158"/>
                  </a:lnTo>
                  <a:lnTo>
                    <a:pt x="363" y="161"/>
                  </a:lnTo>
                  <a:close/>
                  <a:moveTo>
                    <a:pt x="360" y="110"/>
                  </a:moveTo>
                  <a:lnTo>
                    <a:pt x="360" y="110"/>
                  </a:lnTo>
                  <a:lnTo>
                    <a:pt x="360" y="112"/>
                  </a:lnTo>
                  <a:lnTo>
                    <a:pt x="358" y="117"/>
                  </a:lnTo>
                  <a:lnTo>
                    <a:pt x="358" y="118"/>
                  </a:lnTo>
                  <a:lnTo>
                    <a:pt x="360" y="118"/>
                  </a:lnTo>
                  <a:lnTo>
                    <a:pt x="360" y="110"/>
                  </a:lnTo>
                  <a:close/>
                  <a:moveTo>
                    <a:pt x="313" y="178"/>
                  </a:moveTo>
                  <a:lnTo>
                    <a:pt x="313" y="178"/>
                  </a:lnTo>
                  <a:lnTo>
                    <a:pt x="310" y="180"/>
                  </a:lnTo>
                  <a:lnTo>
                    <a:pt x="308" y="181"/>
                  </a:lnTo>
                  <a:lnTo>
                    <a:pt x="310" y="183"/>
                  </a:lnTo>
                  <a:lnTo>
                    <a:pt x="313" y="178"/>
                  </a:lnTo>
                  <a:close/>
                  <a:moveTo>
                    <a:pt x="347" y="181"/>
                  </a:moveTo>
                  <a:lnTo>
                    <a:pt x="347" y="181"/>
                  </a:lnTo>
                  <a:lnTo>
                    <a:pt x="352" y="176"/>
                  </a:lnTo>
                  <a:lnTo>
                    <a:pt x="351" y="175"/>
                  </a:lnTo>
                  <a:lnTo>
                    <a:pt x="347" y="180"/>
                  </a:lnTo>
                  <a:lnTo>
                    <a:pt x="347" y="181"/>
                  </a:lnTo>
                  <a:close/>
                  <a:moveTo>
                    <a:pt x="407" y="57"/>
                  </a:moveTo>
                  <a:lnTo>
                    <a:pt x="407" y="57"/>
                  </a:lnTo>
                  <a:lnTo>
                    <a:pt x="407" y="64"/>
                  </a:lnTo>
                  <a:lnTo>
                    <a:pt x="407" y="61"/>
                  </a:lnTo>
                  <a:lnTo>
                    <a:pt x="407" y="57"/>
                  </a:lnTo>
                  <a:close/>
                  <a:moveTo>
                    <a:pt x="190" y="38"/>
                  </a:moveTo>
                  <a:lnTo>
                    <a:pt x="190" y="38"/>
                  </a:lnTo>
                  <a:lnTo>
                    <a:pt x="190" y="39"/>
                  </a:lnTo>
                  <a:lnTo>
                    <a:pt x="191" y="39"/>
                  </a:lnTo>
                  <a:lnTo>
                    <a:pt x="193" y="38"/>
                  </a:lnTo>
                  <a:lnTo>
                    <a:pt x="190" y="38"/>
                  </a:lnTo>
                  <a:close/>
                  <a:moveTo>
                    <a:pt x="261" y="98"/>
                  </a:moveTo>
                  <a:lnTo>
                    <a:pt x="261" y="98"/>
                  </a:lnTo>
                  <a:lnTo>
                    <a:pt x="262" y="99"/>
                  </a:lnTo>
                  <a:lnTo>
                    <a:pt x="264" y="98"/>
                  </a:lnTo>
                  <a:lnTo>
                    <a:pt x="264" y="93"/>
                  </a:lnTo>
                  <a:lnTo>
                    <a:pt x="261" y="98"/>
                  </a:lnTo>
                  <a:close/>
                  <a:moveTo>
                    <a:pt x="242" y="218"/>
                  </a:moveTo>
                  <a:lnTo>
                    <a:pt x="242" y="218"/>
                  </a:lnTo>
                  <a:lnTo>
                    <a:pt x="243" y="214"/>
                  </a:lnTo>
                  <a:lnTo>
                    <a:pt x="242" y="213"/>
                  </a:lnTo>
                  <a:lnTo>
                    <a:pt x="242" y="214"/>
                  </a:lnTo>
                  <a:lnTo>
                    <a:pt x="242" y="218"/>
                  </a:lnTo>
                  <a:close/>
                  <a:moveTo>
                    <a:pt x="321" y="191"/>
                  </a:moveTo>
                  <a:lnTo>
                    <a:pt x="321" y="191"/>
                  </a:lnTo>
                  <a:lnTo>
                    <a:pt x="321" y="189"/>
                  </a:lnTo>
                  <a:lnTo>
                    <a:pt x="322" y="189"/>
                  </a:lnTo>
                  <a:lnTo>
                    <a:pt x="324" y="188"/>
                  </a:lnTo>
                  <a:lnTo>
                    <a:pt x="322" y="186"/>
                  </a:lnTo>
                  <a:lnTo>
                    <a:pt x="321" y="188"/>
                  </a:lnTo>
                  <a:lnTo>
                    <a:pt x="321" y="191"/>
                  </a:lnTo>
                  <a:close/>
                  <a:moveTo>
                    <a:pt x="242" y="197"/>
                  </a:moveTo>
                  <a:lnTo>
                    <a:pt x="242" y="197"/>
                  </a:lnTo>
                  <a:lnTo>
                    <a:pt x="240" y="200"/>
                  </a:lnTo>
                  <a:lnTo>
                    <a:pt x="242" y="203"/>
                  </a:lnTo>
                  <a:lnTo>
                    <a:pt x="242" y="197"/>
                  </a:lnTo>
                  <a:close/>
                  <a:moveTo>
                    <a:pt x="289" y="181"/>
                  </a:moveTo>
                  <a:lnTo>
                    <a:pt x="289" y="181"/>
                  </a:lnTo>
                  <a:lnTo>
                    <a:pt x="287" y="184"/>
                  </a:lnTo>
                  <a:lnTo>
                    <a:pt x="287" y="186"/>
                  </a:lnTo>
                  <a:lnTo>
                    <a:pt x="291" y="183"/>
                  </a:lnTo>
                  <a:lnTo>
                    <a:pt x="289" y="181"/>
                  </a:lnTo>
                  <a:close/>
                  <a:moveTo>
                    <a:pt x="332" y="154"/>
                  </a:moveTo>
                  <a:lnTo>
                    <a:pt x="332" y="154"/>
                  </a:lnTo>
                  <a:lnTo>
                    <a:pt x="332" y="151"/>
                  </a:lnTo>
                  <a:lnTo>
                    <a:pt x="332" y="150"/>
                  </a:lnTo>
                  <a:lnTo>
                    <a:pt x="330" y="150"/>
                  </a:lnTo>
                  <a:lnTo>
                    <a:pt x="330" y="154"/>
                  </a:lnTo>
                  <a:lnTo>
                    <a:pt x="332" y="154"/>
                  </a:lnTo>
                  <a:close/>
                  <a:moveTo>
                    <a:pt x="294" y="175"/>
                  </a:moveTo>
                  <a:lnTo>
                    <a:pt x="294" y="175"/>
                  </a:lnTo>
                  <a:lnTo>
                    <a:pt x="295" y="173"/>
                  </a:lnTo>
                  <a:lnTo>
                    <a:pt x="294" y="170"/>
                  </a:lnTo>
                  <a:lnTo>
                    <a:pt x="294" y="172"/>
                  </a:lnTo>
                  <a:lnTo>
                    <a:pt x="292" y="173"/>
                  </a:lnTo>
                  <a:lnTo>
                    <a:pt x="294" y="175"/>
                  </a:lnTo>
                  <a:close/>
                  <a:moveTo>
                    <a:pt x="157" y="121"/>
                  </a:moveTo>
                  <a:lnTo>
                    <a:pt x="157" y="121"/>
                  </a:lnTo>
                  <a:lnTo>
                    <a:pt x="160" y="118"/>
                  </a:lnTo>
                  <a:lnTo>
                    <a:pt x="161" y="118"/>
                  </a:lnTo>
                  <a:lnTo>
                    <a:pt x="160" y="117"/>
                  </a:lnTo>
                  <a:lnTo>
                    <a:pt x="158" y="120"/>
                  </a:lnTo>
                  <a:lnTo>
                    <a:pt x="157" y="121"/>
                  </a:lnTo>
                  <a:close/>
                  <a:moveTo>
                    <a:pt x="349" y="106"/>
                  </a:moveTo>
                  <a:lnTo>
                    <a:pt x="349" y="106"/>
                  </a:lnTo>
                  <a:lnTo>
                    <a:pt x="349" y="109"/>
                  </a:lnTo>
                  <a:lnTo>
                    <a:pt x="351" y="107"/>
                  </a:lnTo>
                  <a:lnTo>
                    <a:pt x="351" y="106"/>
                  </a:lnTo>
                  <a:lnTo>
                    <a:pt x="349" y="106"/>
                  </a:lnTo>
                  <a:close/>
                  <a:moveTo>
                    <a:pt x="153" y="129"/>
                  </a:moveTo>
                  <a:lnTo>
                    <a:pt x="153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29"/>
                  </a:lnTo>
                  <a:close/>
                  <a:moveTo>
                    <a:pt x="183" y="140"/>
                  </a:moveTo>
                  <a:lnTo>
                    <a:pt x="183" y="140"/>
                  </a:lnTo>
                  <a:lnTo>
                    <a:pt x="183" y="139"/>
                  </a:lnTo>
                  <a:lnTo>
                    <a:pt x="183" y="137"/>
                  </a:lnTo>
                  <a:lnTo>
                    <a:pt x="182" y="139"/>
                  </a:lnTo>
                  <a:lnTo>
                    <a:pt x="183" y="140"/>
                  </a:lnTo>
                  <a:close/>
                  <a:moveTo>
                    <a:pt x="269" y="161"/>
                  </a:moveTo>
                  <a:lnTo>
                    <a:pt x="269" y="161"/>
                  </a:lnTo>
                  <a:lnTo>
                    <a:pt x="265" y="164"/>
                  </a:lnTo>
                  <a:lnTo>
                    <a:pt x="265" y="165"/>
                  </a:lnTo>
                  <a:lnTo>
                    <a:pt x="269" y="161"/>
                  </a:lnTo>
                  <a:close/>
                  <a:moveTo>
                    <a:pt x="87" y="167"/>
                  </a:moveTo>
                  <a:lnTo>
                    <a:pt x="87" y="167"/>
                  </a:lnTo>
                  <a:lnTo>
                    <a:pt x="90" y="172"/>
                  </a:lnTo>
                  <a:lnTo>
                    <a:pt x="89" y="169"/>
                  </a:lnTo>
                  <a:lnTo>
                    <a:pt x="87" y="167"/>
                  </a:lnTo>
                  <a:close/>
                  <a:moveTo>
                    <a:pt x="130" y="135"/>
                  </a:moveTo>
                  <a:lnTo>
                    <a:pt x="130" y="135"/>
                  </a:lnTo>
                  <a:lnTo>
                    <a:pt x="130" y="132"/>
                  </a:lnTo>
                  <a:lnTo>
                    <a:pt x="127" y="134"/>
                  </a:lnTo>
                  <a:lnTo>
                    <a:pt x="130" y="135"/>
                  </a:lnTo>
                  <a:close/>
                  <a:moveTo>
                    <a:pt x="259" y="153"/>
                  </a:moveTo>
                  <a:lnTo>
                    <a:pt x="259" y="153"/>
                  </a:lnTo>
                  <a:lnTo>
                    <a:pt x="256" y="154"/>
                  </a:lnTo>
                  <a:lnTo>
                    <a:pt x="256" y="156"/>
                  </a:lnTo>
                  <a:lnTo>
                    <a:pt x="257" y="154"/>
                  </a:lnTo>
                  <a:lnTo>
                    <a:pt x="259" y="153"/>
                  </a:lnTo>
                  <a:close/>
                  <a:moveTo>
                    <a:pt x="74" y="183"/>
                  </a:moveTo>
                  <a:lnTo>
                    <a:pt x="74" y="183"/>
                  </a:lnTo>
                  <a:lnTo>
                    <a:pt x="76" y="183"/>
                  </a:lnTo>
                  <a:lnTo>
                    <a:pt x="76" y="184"/>
                  </a:lnTo>
                  <a:lnTo>
                    <a:pt x="74" y="180"/>
                  </a:lnTo>
                  <a:lnTo>
                    <a:pt x="74" y="181"/>
                  </a:lnTo>
                  <a:lnTo>
                    <a:pt x="74" y="183"/>
                  </a:lnTo>
                  <a:close/>
                  <a:moveTo>
                    <a:pt x="168" y="235"/>
                  </a:moveTo>
                  <a:lnTo>
                    <a:pt x="168" y="235"/>
                  </a:lnTo>
                  <a:lnTo>
                    <a:pt x="168" y="238"/>
                  </a:lnTo>
                  <a:lnTo>
                    <a:pt x="168" y="240"/>
                  </a:lnTo>
                  <a:lnTo>
                    <a:pt x="169" y="240"/>
                  </a:lnTo>
                  <a:lnTo>
                    <a:pt x="171" y="240"/>
                  </a:lnTo>
                  <a:lnTo>
                    <a:pt x="168" y="235"/>
                  </a:lnTo>
                  <a:close/>
                  <a:moveTo>
                    <a:pt x="297" y="227"/>
                  </a:moveTo>
                  <a:lnTo>
                    <a:pt x="297" y="227"/>
                  </a:lnTo>
                  <a:lnTo>
                    <a:pt x="300" y="224"/>
                  </a:lnTo>
                  <a:lnTo>
                    <a:pt x="300" y="222"/>
                  </a:lnTo>
                  <a:lnTo>
                    <a:pt x="297" y="227"/>
                  </a:lnTo>
                  <a:close/>
                  <a:moveTo>
                    <a:pt x="390" y="131"/>
                  </a:moveTo>
                  <a:lnTo>
                    <a:pt x="390" y="131"/>
                  </a:lnTo>
                  <a:lnTo>
                    <a:pt x="388" y="132"/>
                  </a:lnTo>
                  <a:lnTo>
                    <a:pt x="387" y="135"/>
                  </a:lnTo>
                  <a:lnTo>
                    <a:pt x="390" y="131"/>
                  </a:lnTo>
                  <a:close/>
                  <a:moveTo>
                    <a:pt x="257" y="148"/>
                  </a:moveTo>
                  <a:lnTo>
                    <a:pt x="257" y="148"/>
                  </a:lnTo>
                  <a:lnTo>
                    <a:pt x="259" y="147"/>
                  </a:lnTo>
                  <a:lnTo>
                    <a:pt x="259" y="143"/>
                  </a:lnTo>
                  <a:lnTo>
                    <a:pt x="257" y="148"/>
                  </a:lnTo>
                  <a:close/>
                  <a:moveTo>
                    <a:pt x="82" y="181"/>
                  </a:moveTo>
                  <a:lnTo>
                    <a:pt x="82" y="181"/>
                  </a:lnTo>
                  <a:lnTo>
                    <a:pt x="81" y="178"/>
                  </a:lnTo>
                  <a:lnTo>
                    <a:pt x="79" y="176"/>
                  </a:lnTo>
                  <a:lnTo>
                    <a:pt x="82" y="181"/>
                  </a:lnTo>
                  <a:close/>
                  <a:moveTo>
                    <a:pt x="224" y="183"/>
                  </a:moveTo>
                  <a:lnTo>
                    <a:pt x="224" y="183"/>
                  </a:lnTo>
                  <a:lnTo>
                    <a:pt x="226" y="183"/>
                  </a:lnTo>
                  <a:lnTo>
                    <a:pt x="226" y="181"/>
                  </a:lnTo>
                  <a:lnTo>
                    <a:pt x="226" y="176"/>
                  </a:lnTo>
                  <a:lnTo>
                    <a:pt x="224" y="176"/>
                  </a:lnTo>
                  <a:lnTo>
                    <a:pt x="224" y="183"/>
                  </a:lnTo>
                  <a:close/>
                  <a:moveTo>
                    <a:pt x="245" y="156"/>
                  </a:moveTo>
                  <a:lnTo>
                    <a:pt x="245" y="156"/>
                  </a:lnTo>
                  <a:lnTo>
                    <a:pt x="242" y="154"/>
                  </a:lnTo>
                  <a:lnTo>
                    <a:pt x="240" y="156"/>
                  </a:lnTo>
                  <a:lnTo>
                    <a:pt x="243" y="156"/>
                  </a:lnTo>
                  <a:lnTo>
                    <a:pt x="245" y="156"/>
                  </a:lnTo>
                  <a:close/>
                  <a:moveTo>
                    <a:pt x="346" y="120"/>
                  </a:moveTo>
                  <a:lnTo>
                    <a:pt x="346" y="120"/>
                  </a:lnTo>
                  <a:lnTo>
                    <a:pt x="346" y="121"/>
                  </a:lnTo>
                  <a:lnTo>
                    <a:pt x="347" y="123"/>
                  </a:lnTo>
                  <a:lnTo>
                    <a:pt x="347" y="121"/>
                  </a:lnTo>
                  <a:lnTo>
                    <a:pt x="346" y="120"/>
                  </a:lnTo>
                  <a:close/>
                  <a:moveTo>
                    <a:pt x="41" y="109"/>
                  </a:moveTo>
                  <a:lnTo>
                    <a:pt x="41" y="109"/>
                  </a:lnTo>
                  <a:lnTo>
                    <a:pt x="38" y="113"/>
                  </a:lnTo>
                  <a:lnTo>
                    <a:pt x="40" y="112"/>
                  </a:lnTo>
                  <a:lnTo>
                    <a:pt x="41" y="109"/>
                  </a:lnTo>
                  <a:close/>
                  <a:moveTo>
                    <a:pt x="272" y="98"/>
                  </a:moveTo>
                  <a:lnTo>
                    <a:pt x="272" y="98"/>
                  </a:lnTo>
                  <a:lnTo>
                    <a:pt x="272" y="94"/>
                  </a:lnTo>
                  <a:lnTo>
                    <a:pt x="272" y="93"/>
                  </a:lnTo>
                  <a:lnTo>
                    <a:pt x="270" y="94"/>
                  </a:lnTo>
                  <a:lnTo>
                    <a:pt x="270" y="96"/>
                  </a:lnTo>
                  <a:lnTo>
                    <a:pt x="272" y="98"/>
                  </a:lnTo>
                  <a:close/>
                  <a:moveTo>
                    <a:pt x="303" y="210"/>
                  </a:moveTo>
                  <a:lnTo>
                    <a:pt x="303" y="210"/>
                  </a:lnTo>
                  <a:lnTo>
                    <a:pt x="306" y="206"/>
                  </a:lnTo>
                  <a:lnTo>
                    <a:pt x="306" y="205"/>
                  </a:lnTo>
                  <a:lnTo>
                    <a:pt x="303" y="206"/>
                  </a:lnTo>
                  <a:lnTo>
                    <a:pt x="303" y="210"/>
                  </a:lnTo>
                  <a:close/>
                  <a:moveTo>
                    <a:pt x="257" y="210"/>
                  </a:moveTo>
                  <a:lnTo>
                    <a:pt x="257" y="210"/>
                  </a:lnTo>
                  <a:lnTo>
                    <a:pt x="257" y="211"/>
                  </a:lnTo>
                  <a:lnTo>
                    <a:pt x="257" y="213"/>
                  </a:lnTo>
                  <a:lnTo>
                    <a:pt x="257" y="214"/>
                  </a:lnTo>
                  <a:lnTo>
                    <a:pt x="259" y="214"/>
                  </a:lnTo>
                  <a:lnTo>
                    <a:pt x="257" y="210"/>
                  </a:lnTo>
                  <a:close/>
                  <a:moveTo>
                    <a:pt x="179" y="165"/>
                  </a:moveTo>
                  <a:lnTo>
                    <a:pt x="179" y="165"/>
                  </a:lnTo>
                  <a:lnTo>
                    <a:pt x="177" y="167"/>
                  </a:lnTo>
                  <a:lnTo>
                    <a:pt x="179" y="169"/>
                  </a:lnTo>
                  <a:lnTo>
                    <a:pt x="180" y="169"/>
                  </a:lnTo>
                  <a:lnTo>
                    <a:pt x="179" y="165"/>
                  </a:lnTo>
                  <a:close/>
                  <a:moveTo>
                    <a:pt x="188" y="113"/>
                  </a:moveTo>
                  <a:lnTo>
                    <a:pt x="188" y="113"/>
                  </a:lnTo>
                  <a:lnTo>
                    <a:pt x="190" y="112"/>
                  </a:lnTo>
                  <a:lnTo>
                    <a:pt x="188" y="110"/>
                  </a:lnTo>
                  <a:lnTo>
                    <a:pt x="188" y="113"/>
                  </a:lnTo>
                  <a:close/>
                  <a:moveTo>
                    <a:pt x="253" y="222"/>
                  </a:moveTo>
                  <a:lnTo>
                    <a:pt x="253" y="222"/>
                  </a:lnTo>
                  <a:lnTo>
                    <a:pt x="254" y="221"/>
                  </a:lnTo>
                  <a:lnTo>
                    <a:pt x="253" y="219"/>
                  </a:lnTo>
                  <a:lnTo>
                    <a:pt x="253" y="221"/>
                  </a:lnTo>
                  <a:lnTo>
                    <a:pt x="253" y="222"/>
                  </a:lnTo>
                  <a:close/>
                  <a:moveTo>
                    <a:pt x="270" y="101"/>
                  </a:moveTo>
                  <a:lnTo>
                    <a:pt x="270" y="101"/>
                  </a:lnTo>
                  <a:lnTo>
                    <a:pt x="269" y="98"/>
                  </a:lnTo>
                  <a:lnTo>
                    <a:pt x="267" y="99"/>
                  </a:lnTo>
                  <a:lnTo>
                    <a:pt x="269" y="101"/>
                  </a:lnTo>
                  <a:lnTo>
                    <a:pt x="270" y="101"/>
                  </a:lnTo>
                  <a:close/>
                  <a:moveTo>
                    <a:pt x="194" y="69"/>
                  </a:moveTo>
                  <a:lnTo>
                    <a:pt x="194" y="69"/>
                  </a:lnTo>
                  <a:lnTo>
                    <a:pt x="194" y="71"/>
                  </a:lnTo>
                  <a:lnTo>
                    <a:pt x="194" y="72"/>
                  </a:lnTo>
                  <a:lnTo>
                    <a:pt x="196" y="72"/>
                  </a:lnTo>
                  <a:lnTo>
                    <a:pt x="194" y="69"/>
                  </a:lnTo>
                  <a:close/>
                  <a:moveTo>
                    <a:pt x="347" y="134"/>
                  </a:moveTo>
                  <a:lnTo>
                    <a:pt x="347" y="134"/>
                  </a:lnTo>
                  <a:lnTo>
                    <a:pt x="346" y="132"/>
                  </a:lnTo>
                  <a:lnTo>
                    <a:pt x="346" y="135"/>
                  </a:lnTo>
                  <a:lnTo>
                    <a:pt x="347" y="134"/>
                  </a:lnTo>
                  <a:close/>
                  <a:moveTo>
                    <a:pt x="172" y="197"/>
                  </a:moveTo>
                  <a:lnTo>
                    <a:pt x="172" y="197"/>
                  </a:lnTo>
                  <a:lnTo>
                    <a:pt x="171" y="195"/>
                  </a:lnTo>
                  <a:lnTo>
                    <a:pt x="171" y="199"/>
                  </a:lnTo>
                  <a:lnTo>
                    <a:pt x="172" y="197"/>
                  </a:lnTo>
                  <a:close/>
                  <a:moveTo>
                    <a:pt x="340" y="109"/>
                  </a:moveTo>
                  <a:lnTo>
                    <a:pt x="340" y="109"/>
                  </a:lnTo>
                  <a:lnTo>
                    <a:pt x="336" y="110"/>
                  </a:lnTo>
                  <a:lnTo>
                    <a:pt x="338" y="110"/>
                  </a:lnTo>
                  <a:lnTo>
                    <a:pt x="340" y="110"/>
                  </a:lnTo>
                  <a:lnTo>
                    <a:pt x="340" y="109"/>
                  </a:lnTo>
                  <a:close/>
                  <a:moveTo>
                    <a:pt x="163" y="216"/>
                  </a:moveTo>
                  <a:lnTo>
                    <a:pt x="163" y="216"/>
                  </a:lnTo>
                  <a:lnTo>
                    <a:pt x="164" y="214"/>
                  </a:lnTo>
                  <a:lnTo>
                    <a:pt x="164" y="213"/>
                  </a:lnTo>
                  <a:lnTo>
                    <a:pt x="163" y="211"/>
                  </a:lnTo>
                  <a:lnTo>
                    <a:pt x="163" y="216"/>
                  </a:lnTo>
                  <a:close/>
                  <a:moveTo>
                    <a:pt x="246" y="124"/>
                  </a:moveTo>
                  <a:lnTo>
                    <a:pt x="246" y="124"/>
                  </a:lnTo>
                  <a:lnTo>
                    <a:pt x="245" y="126"/>
                  </a:lnTo>
                  <a:lnTo>
                    <a:pt x="246" y="128"/>
                  </a:lnTo>
                  <a:lnTo>
                    <a:pt x="248" y="128"/>
                  </a:lnTo>
                  <a:lnTo>
                    <a:pt x="246" y="124"/>
                  </a:lnTo>
                  <a:close/>
                  <a:moveTo>
                    <a:pt x="169" y="247"/>
                  </a:moveTo>
                  <a:lnTo>
                    <a:pt x="169" y="247"/>
                  </a:lnTo>
                  <a:lnTo>
                    <a:pt x="166" y="244"/>
                  </a:lnTo>
                  <a:lnTo>
                    <a:pt x="164" y="244"/>
                  </a:lnTo>
                  <a:lnTo>
                    <a:pt x="169" y="247"/>
                  </a:lnTo>
                  <a:close/>
                  <a:moveTo>
                    <a:pt x="246" y="153"/>
                  </a:moveTo>
                  <a:lnTo>
                    <a:pt x="246" y="153"/>
                  </a:lnTo>
                  <a:lnTo>
                    <a:pt x="248" y="150"/>
                  </a:lnTo>
                  <a:lnTo>
                    <a:pt x="245" y="151"/>
                  </a:lnTo>
                  <a:lnTo>
                    <a:pt x="246" y="153"/>
                  </a:lnTo>
                  <a:close/>
                  <a:moveTo>
                    <a:pt x="253" y="254"/>
                  </a:moveTo>
                  <a:lnTo>
                    <a:pt x="253" y="254"/>
                  </a:lnTo>
                  <a:lnTo>
                    <a:pt x="251" y="257"/>
                  </a:lnTo>
                  <a:lnTo>
                    <a:pt x="248" y="260"/>
                  </a:lnTo>
                  <a:lnTo>
                    <a:pt x="250" y="260"/>
                  </a:lnTo>
                  <a:lnTo>
                    <a:pt x="253" y="254"/>
                  </a:lnTo>
                  <a:close/>
                  <a:moveTo>
                    <a:pt x="227" y="287"/>
                  </a:moveTo>
                  <a:lnTo>
                    <a:pt x="227" y="287"/>
                  </a:lnTo>
                  <a:lnTo>
                    <a:pt x="229" y="288"/>
                  </a:lnTo>
                  <a:lnTo>
                    <a:pt x="229" y="287"/>
                  </a:lnTo>
                  <a:lnTo>
                    <a:pt x="231" y="285"/>
                  </a:lnTo>
                  <a:lnTo>
                    <a:pt x="231" y="284"/>
                  </a:lnTo>
                  <a:lnTo>
                    <a:pt x="227" y="287"/>
                  </a:lnTo>
                  <a:close/>
                  <a:moveTo>
                    <a:pt x="177" y="159"/>
                  </a:moveTo>
                  <a:lnTo>
                    <a:pt x="177" y="159"/>
                  </a:lnTo>
                  <a:lnTo>
                    <a:pt x="174" y="165"/>
                  </a:lnTo>
                  <a:lnTo>
                    <a:pt x="177" y="161"/>
                  </a:lnTo>
                  <a:lnTo>
                    <a:pt x="177" y="159"/>
                  </a:lnTo>
                  <a:close/>
                  <a:moveTo>
                    <a:pt x="242" y="172"/>
                  </a:moveTo>
                  <a:lnTo>
                    <a:pt x="242" y="172"/>
                  </a:lnTo>
                  <a:lnTo>
                    <a:pt x="239" y="175"/>
                  </a:lnTo>
                  <a:lnTo>
                    <a:pt x="242" y="173"/>
                  </a:lnTo>
                  <a:lnTo>
                    <a:pt x="242" y="172"/>
                  </a:lnTo>
                  <a:close/>
                  <a:moveTo>
                    <a:pt x="382" y="126"/>
                  </a:moveTo>
                  <a:lnTo>
                    <a:pt x="382" y="126"/>
                  </a:lnTo>
                  <a:lnTo>
                    <a:pt x="384" y="129"/>
                  </a:lnTo>
                  <a:lnTo>
                    <a:pt x="385" y="126"/>
                  </a:lnTo>
                  <a:lnTo>
                    <a:pt x="382" y="126"/>
                  </a:lnTo>
                  <a:close/>
                  <a:moveTo>
                    <a:pt x="344" y="140"/>
                  </a:moveTo>
                  <a:lnTo>
                    <a:pt x="344" y="140"/>
                  </a:lnTo>
                  <a:lnTo>
                    <a:pt x="346" y="140"/>
                  </a:lnTo>
                  <a:lnTo>
                    <a:pt x="347" y="137"/>
                  </a:lnTo>
                  <a:lnTo>
                    <a:pt x="346" y="139"/>
                  </a:lnTo>
                  <a:lnTo>
                    <a:pt x="344" y="140"/>
                  </a:lnTo>
                  <a:close/>
                  <a:moveTo>
                    <a:pt x="152" y="218"/>
                  </a:moveTo>
                  <a:lnTo>
                    <a:pt x="152" y="218"/>
                  </a:lnTo>
                  <a:lnTo>
                    <a:pt x="152" y="219"/>
                  </a:lnTo>
                  <a:lnTo>
                    <a:pt x="155" y="222"/>
                  </a:lnTo>
                  <a:lnTo>
                    <a:pt x="153" y="219"/>
                  </a:lnTo>
                  <a:lnTo>
                    <a:pt x="152" y="218"/>
                  </a:lnTo>
                  <a:close/>
                  <a:moveTo>
                    <a:pt x="201" y="192"/>
                  </a:moveTo>
                  <a:lnTo>
                    <a:pt x="201" y="192"/>
                  </a:lnTo>
                  <a:lnTo>
                    <a:pt x="199" y="191"/>
                  </a:lnTo>
                  <a:lnTo>
                    <a:pt x="199" y="192"/>
                  </a:lnTo>
                  <a:lnTo>
                    <a:pt x="199" y="194"/>
                  </a:lnTo>
                  <a:lnTo>
                    <a:pt x="201" y="192"/>
                  </a:lnTo>
                  <a:close/>
                  <a:moveTo>
                    <a:pt x="131" y="121"/>
                  </a:moveTo>
                  <a:lnTo>
                    <a:pt x="131" y="121"/>
                  </a:lnTo>
                  <a:lnTo>
                    <a:pt x="130" y="118"/>
                  </a:lnTo>
                  <a:lnTo>
                    <a:pt x="128" y="121"/>
                  </a:lnTo>
                  <a:lnTo>
                    <a:pt x="131" y="121"/>
                  </a:lnTo>
                  <a:close/>
                  <a:moveTo>
                    <a:pt x="202" y="229"/>
                  </a:moveTo>
                  <a:lnTo>
                    <a:pt x="202" y="229"/>
                  </a:lnTo>
                  <a:lnTo>
                    <a:pt x="201" y="229"/>
                  </a:lnTo>
                  <a:lnTo>
                    <a:pt x="201" y="232"/>
                  </a:lnTo>
                  <a:lnTo>
                    <a:pt x="202" y="232"/>
                  </a:lnTo>
                  <a:lnTo>
                    <a:pt x="202" y="229"/>
                  </a:lnTo>
                  <a:close/>
                  <a:moveTo>
                    <a:pt x="177" y="173"/>
                  </a:moveTo>
                  <a:lnTo>
                    <a:pt x="177" y="173"/>
                  </a:lnTo>
                  <a:lnTo>
                    <a:pt x="175" y="170"/>
                  </a:lnTo>
                  <a:lnTo>
                    <a:pt x="175" y="173"/>
                  </a:lnTo>
                  <a:lnTo>
                    <a:pt x="177" y="175"/>
                  </a:lnTo>
                  <a:lnTo>
                    <a:pt x="177" y="173"/>
                  </a:lnTo>
                  <a:close/>
                  <a:moveTo>
                    <a:pt x="142" y="151"/>
                  </a:moveTo>
                  <a:lnTo>
                    <a:pt x="142" y="151"/>
                  </a:lnTo>
                  <a:lnTo>
                    <a:pt x="142" y="153"/>
                  </a:lnTo>
                  <a:lnTo>
                    <a:pt x="144" y="154"/>
                  </a:lnTo>
                  <a:lnTo>
                    <a:pt x="142" y="151"/>
                  </a:lnTo>
                  <a:close/>
                  <a:moveTo>
                    <a:pt x="286" y="208"/>
                  </a:moveTo>
                  <a:lnTo>
                    <a:pt x="286" y="208"/>
                  </a:lnTo>
                  <a:lnTo>
                    <a:pt x="284" y="210"/>
                  </a:lnTo>
                  <a:lnTo>
                    <a:pt x="287" y="211"/>
                  </a:lnTo>
                  <a:lnTo>
                    <a:pt x="289" y="211"/>
                  </a:lnTo>
                  <a:lnTo>
                    <a:pt x="286" y="208"/>
                  </a:lnTo>
                  <a:close/>
                  <a:moveTo>
                    <a:pt x="272" y="188"/>
                  </a:moveTo>
                  <a:lnTo>
                    <a:pt x="272" y="188"/>
                  </a:lnTo>
                  <a:lnTo>
                    <a:pt x="273" y="186"/>
                  </a:lnTo>
                  <a:lnTo>
                    <a:pt x="273" y="184"/>
                  </a:lnTo>
                  <a:lnTo>
                    <a:pt x="270" y="186"/>
                  </a:lnTo>
                  <a:lnTo>
                    <a:pt x="272" y="188"/>
                  </a:lnTo>
                  <a:close/>
                  <a:moveTo>
                    <a:pt x="147" y="87"/>
                  </a:moveTo>
                  <a:lnTo>
                    <a:pt x="147" y="87"/>
                  </a:lnTo>
                  <a:lnTo>
                    <a:pt x="144" y="87"/>
                  </a:lnTo>
                  <a:lnTo>
                    <a:pt x="145" y="88"/>
                  </a:lnTo>
                  <a:lnTo>
                    <a:pt x="147" y="87"/>
                  </a:lnTo>
                  <a:close/>
                  <a:moveTo>
                    <a:pt x="310" y="68"/>
                  </a:moveTo>
                  <a:lnTo>
                    <a:pt x="310" y="68"/>
                  </a:lnTo>
                  <a:lnTo>
                    <a:pt x="306" y="69"/>
                  </a:lnTo>
                  <a:lnTo>
                    <a:pt x="308" y="69"/>
                  </a:lnTo>
                  <a:lnTo>
                    <a:pt x="310" y="69"/>
                  </a:lnTo>
                  <a:lnTo>
                    <a:pt x="310" y="68"/>
                  </a:lnTo>
                  <a:close/>
                  <a:moveTo>
                    <a:pt x="366" y="102"/>
                  </a:moveTo>
                  <a:lnTo>
                    <a:pt x="366" y="102"/>
                  </a:lnTo>
                  <a:lnTo>
                    <a:pt x="366" y="106"/>
                  </a:lnTo>
                  <a:lnTo>
                    <a:pt x="368" y="106"/>
                  </a:lnTo>
                  <a:lnTo>
                    <a:pt x="366" y="102"/>
                  </a:lnTo>
                  <a:close/>
                  <a:moveTo>
                    <a:pt x="163" y="206"/>
                  </a:moveTo>
                  <a:lnTo>
                    <a:pt x="163" y="206"/>
                  </a:lnTo>
                  <a:lnTo>
                    <a:pt x="160" y="203"/>
                  </a:lnTo>
                  <a:lnTo>
                    <a:pt x="161" y="206"/>
                  </a:lnTo>
                  <a:lnTo>
                    <a:pt x="163" y="206"/>
                  </a:lnTo>
                  <a:close/>
                  <a:moveTo>
                    <a:pt x="60" y="118"/>
                  </a:moveTo>
                  <a:lnTo>
                    <a:pt x="60" y="118"/>
                  </a:lnTo>
                  <a:lnTo>
                    <a:pt x="59" y="118"/>
                  </a:lnTo>
                  <a:lnTo>
                    <a:pt x="60" y="120"/>
                  </a:lnTo>
                  <a:lnTo>
                    <a:pt x="60" y="118"/>
                  </a:lnTo>
                  <a:close/>
                  <a:moveTo>
                    <a:pt x="256" y="200"/>
                  </a:moveTo>
                  <a:lnTo>
                    <a:pt x="256" y="200"/>
                  </a:lnTo>
                  <a:lnTo>
                    <a:pt x="256" y="199"/>
                  </a:lnTo>
                  <a:lnTo>
                    <a:pt x="256" y="197"/>
                  </a:lnTo>
                  <a:lnTo>
                    <a:pt x="256" y="199"/>
                  </a:lnTo>
                  <a:lnTo>
                    <a:pt x="256" y="200"/>
                  </a:lnTo>
                  <a:close/>
                  <a:moveTo>
                    <a:pt x="41" y="139"/>
                  </a:moveTo>
                  <a:lnTo>
                    <a:pt x="41" y="139"/>
                  </a:lnTo>
                  <a:lnTo>
                    <a:pt x="43" y="140"/>
                  </a:lnTo>
                  <a:lnTo>
                    <a:pt x="44" y="140"/>
                  </a:lnTo>
                  <a:lnTo>
                    <a:pt x="41" y="139"/>
                  </a:lnTo>
                  <a:close/>
                  <a:moveTo>
                    <a:pt x="44" y="162"/>
                  </a:moveTo>
                  <a:lnTo>
                    <a:pt x="44" y="162"/>
                  </a:lnTo>
                  <a:lnTo>
                    <a:pt x="46" y="159"/>
                  </a:lnTo>
                  <a:lnTo>
                    <a:pt x="44" y="158"/>
                  </a:lnTo>
                  <a:lnTo>
                    <a:pt x="44" y="162"/>
                  </a:lnTo>
                  <a:close/>
                  <a:moveTo>
                    <a:pt x="377" y="134"/>
                  </a:moveTo>
                  <a:lnTo>
                    <a:pt x="377" y="134"/>
                  </a:lnTo>
                  <a:lnTo>
                    <a:pt x="376" y="135"/>
                  </a:lnTo>
                  <a:lnTo>
                    <a:pt x="376" y="137"/>
                  </a:lnTo>
                  <a:lnTo>
                    <a:pt x="377" y="134"/>
                  </a:lnTo>
                  <a:close/>
                  <a:moveTo>
                    <a:pt x="141" y="202"/>
                  </a:moveTo>
                  <a:lnTo>
                    <a:pt x="141" y="202"/>
                  </a:lnTo>
                  <a:lnTo>
                    <a:pt x="138" y="199"/>
                  </a:lnTo>
                  <a:lnTo>
                    <a:pt x="139" y="200"/>
                  </a:lnTo>
                  <a:lnTo>
                    <a:pt x="141" y="202"/>
                  </a:lnTo>
                  <a:close/>
                  <a:moveTo>
                    <a:pt x="242" y="178"/>
                  </a:moveTo>
                  <a:lnTo>
                    <a:pt x="242" y="178"/>
                  </a:lnTo>
                  <a:lnTo>
                    <a:pt x="240" y="180"/>
                  </a:lnTo>
                  <a:lnTo>
                    <a:pt x="242" y="181"/>
                  </a:lnTo>
                  <a:lnTo>
                    <a:pt x="242" y="178"/>
                  </a:lnTo>
                  <a:close/>
                  <a:moveTo>
                    <a:pt x="185" y="118"/>
                  </a:moveTo>
                  <a:lnTo>
                    <a:pt x="185" y="118"/>
                  </a:lnTo>
                  <a:lnTo>
                    <a:pt x="185" y="117"/>
                  </a:lnTo>
                  <a:lnTo>
                    <a:pt x="183" y="115"/>
                  </a:lnTo>
                  <a:lnTo>
                    <a:pt x="183" y="117"/>
                  </a:lnTo>
                  <a:lnTo>
                    <a:pt x="185" y="118"/>
                  </a:lnTo>
                  <a:close/>
                  <a:moveTo>
                    <a:pt x="168" y="183"/>
                  </a:moveTo>
                  <a:lnTo>
                    <a:pt x="168" y="183"/>
                  </a:lnTo>
                  <a:lnTo>
                    <a:pt x="168" y="180"/>
                  </a:lnTo>
                  <a:lnTo>
                    <a:pt x="166" y="181"/>
                  </a:lnTo>
                  <a:lnTo>
                    <a:pt x="168" y="183"/>
                  </a:lnTo>
                  <a:close/>
                  <a:moveTo>
                    <a:pt x="166" y="120"/>
                  </a:moveTo>
                  <a:lnTo>
                    <a:pt x="166" y="120"/>
                  </a:lnTo>
                  <a:lnTo>
                    <a:pt x="168" y="118"/>
                  </a:lnTo>
                  <a:lnTo>
                    <a:pt x="166" y="118"/>
                  </a:lnTo>
                  <a:lnTo>
                    <a:pt x="166" y="120"/>
                  </a:lnTo>
                  <a:close/>
                  <a:moveTo>
                    <a:pt x="292" y="159"/>
                  </a:moveTo>
                  <a:lnTo>
                    <a:pt x="292" y="159"/>
                  </a:lnTo>
                  <a:lnTo>
                    <a:pt x="292" y="161"/>
                  </a:lnTo>
                  <a:lnTo>
                    <a:pt x="292" y="162"/>
                  </a:lnTo>
                  <a:lnTo>
                    <a:pt x="292" y="159"/>
                  </a:lnTo>
                  <a:close/>
                  <a:moveTo>
                    <a:pt x="188" y="143"/>
                  </a:moveTo>
                  <a:lnTo>
                    <a:pt x="188" y="143"/>
                  </a:lnTo>
                  <a:lnTo>
                    <a:pt x="188" y="142"/>
                  </a:lnTo>
                  <a:lnTo>
                    <a:pt x="188" y="140"/>
                  </a:lnTo>
                  <a:lnTo>
                    <a:pt x="188" y="142"/>
                  </a:lnTo>
                  <a:lnTo>
                    <a:pt x="188" y="143"/>
                  </a:lnTo>
                  <a:close/>
                  <a:moveTo>
                    <a:pt x="365" y="77"/>
                  </a:moveTo>
                  <a:lnTo>
                    <a:pt x="365" y="77"/>
                  </a:lnTo>
                  <a:lnTo>
                    <a:pt x="363" y="77"/>
                  </a:lnTo>
                  <a:lnTo>
                    <a:pt x="363" y="79"/>
                  </a:lnTo>
                  <a:lnTo>
                    <a:pt x="365" y="77"/>
                  </a:lnTo>
                  <a:close/>
                  <a:moveTo>
                    <a:pt x="281" y="191"/>
                  </a:moveTo>
                  <a:lnTo>
                    <a:pt x="281" y="191"/>
                  </a:lnTo>
                  <a:lnTo>
                    <a:pt x="278" y="195"/>
                  </a:lnTo>
                  <a:lnTo>
                    <a:pt x="280" y="195"/>
                  </a:lnTo>
                  <a:lnTo>
                    <a:pt x="281" y="191"/>
                  </a:lnTo>
                  <a:close/>
                  <a:moveTo>
                    <a:pt x="79" y="162"/>
                  </a:moveTo>
                  <a:lnTo>
                    <a:pt x="79" y="162"/>
                  </a:lnTo>
                  <a:lnTo>
                    <a:pt x="76" y="159"/>
                  </a:lnTo>
                  <a:lnTo>
                    <a:pt x="76" y="161"/>
                  </a:lnTo>
                  <a:lnTo>
                    <a:pt x="79" y="162"/>
                  </a:lnTo>
                  <a:close/>
                  <a:moveTo>
                    <a:pt x="240" y="210"/>
                  </a:moveTo>
                  <a:lnTo>
                    <a:pt x="240" y="210"/>
                  </a:lnTo>
                  <a:lnTo>
                    <a:pt x="242" y="208"/>
                  </a:lnTo>
                  <a:lnTo>
                    <a:pt x="240" y="208"/>
                  </a:lnTo>
                  <a:lnTo>
                    <a:pt x="240" y="210"/>
                  </a:lnTo>
                  <a:close/>
                  <a:moveTo>
                    <a:pt x="335" y="121"/>
                  </a:moveTo>
                  <a:lnTo>
                    <a:pt x="335" y="121"/>
                  </a:lnTo>
                  <a:lnTo>
                    <a:pt x="333" y="123"/>
                  </a:lnTo>
                  <a:lnTo>
                    <a:pt x="333" y="124"/>
                  </a:lnTo>
                  <a:lnTo>
                    <a:pt x="335" y="121"/>
                  </a:lnTo>
                  <a:close/>
                  <a:moveTo>
                    <a:pt x="65" y="170"/>
                  </a:moveTo>
                  <a:lnTo>
                    <a:pt x="65" y="170"/>
                  </a:lnTo>
                  <a:lnTo>
                    <a:pt x="65" y="172"/>
                  </a:lnTo>
                  <a:lnTo>
                    <a:pt x="67" y="173"/>
                  </a:lnTo>
                  <a:lnTo>
                    <a:pt x="67" y="172"/>
                  </a:lnTo>
                  <a:lnTo>
                    <a:pt x="65" y="170"/>
                  </a:lnTo>
                  <a:close/>
                  <a:moveTo>
                    <a:pt x="316" y="164"/>
                  </a:moveTo>
                  <a:lnTo>
                    <a:pt x="316" y="164"/>
                  </a:lnTo>
                  <a:lnTo>
                    <a:pt x="316" y="170"/>
                  </a:lnTo>
                  <a:lnTo>
                    <a:pt x="316" y="164"/>
                  </a:lnTo>
                  <a:close/>
                  <a:moveTo>
                    <a:pt x="174" y="224"/>
                  </a:moveTo>
                  <a:lnTo>
                    <a:pt x="174" y="224"/>
                  </a:lnTo>
                  <a:lnTo>
                    <a:pt x="172" y="222"/>
                  </a:lnTo>
                  <a:lnTo>
                    <a:pt x="172" y="225"/>
                  </a:lnTo>
                  <a:lnTo>
                    <a:pt x="174" y="224"/>
                  </a:lnTo>
                  <a:close/>
                  <a:moveTo>
                    <a:pt x="358" y="93"/>
                  </a:moveTo>
                  <a:lnTo>
                    <a:pt x="358" y="93"/>
                  </a:lnTo>
                  <a:lnTo>
                    <a:pt x="357" y="98"/>
                  </a:lnTo>
                  <a:lnTo>
                    <a:pt x="357" y="96"/>
                  </a:lnTo>
                  <a:lnTo>
                    <a:pt x="358" y="93"/>
                  </a:lnTo>
                  <a:close/>
                  <a:moveTo>
                    <a:pt x="234" y="145"/>
                  </a:moveTo>
                  <a:lnTo>
                    <a:pt x="234" y="145"/>
                  </a:lnTo>
                  <a:lnTo>
                    <a:pt x="232" y="145"/>
                  </a:lnTo>
                  <a:lnTo>
                    <a:pt x="234" y="147"/>
                  </a:lnTo>
                  <a:lnTo>
                    <a:pt x="235" y="147"/>
                  </a:lnTo>
                  <a:lnTo>
                    <a:pt x="234" y="145"/>
                  </a:lnTo>
                  <a:close/>
                  <a:moveTo>
                    <a:pt x="251" y="263"/>
                  </a:moveTo>
                  <a:lnTo>
                    <a:pt x="251" y="263"/>
                  </a:lnTo>
                  <a:lnTo>
                    <a:pt x="254" y="262"/>
                  </a:lnTo>
                  <a:lnTo>
                    <a:pt x="253" y="262"/>
                  </a:lnTo>
                  <a:lnTo>
                    <a:pt x="251" y="263"/>
                  </a:lnTo>
                  <a:close/>
                  <a:moveTo>
                    <a:pt x="264" y="205"/>
                  </a:moveTo>
                  <a:lnTo>
                    <a:pt x="264" y="205"/>
                  </a:lnTo>
                  <a:lnTo>
                    <a:pt x="262" y="205"/>
                  </a:lnTo>
                  <a:lnTo>
                    <a:pt x="264" y="208"/>
                  </a:lnTo>
                  <a:lnTo>
                    <a:pt x="264" y="205"/>
                  </a:lnTo>
                  <a:close/>
                  <a:moveTo>
                    <a:pt x="235" y="115"/>
                  </a:moveTo>
                  <a:lnTo>
                    <a:pt x="235" y="115"/>
                  </a:lnTo>
                  <a:lnTo>
                    <a:pt x="237" y="117"/>
                  </a:lnTo>
                  <a:lnTo>
                    <a:pt x="237" y="115"/>
                  </a:lnTo>
                  <a:lnTo>
                    <a:pt x="235" y="115"/>
                  </a:lnTo>
                  <a:close/>
                  <a:moveTo>
                    <a:pt x="248" y="161"/>
                  </a:moveTo>
                  <a:lnTo>
                    <a:pt x="248" y="161"/>
                  </a:lnTo>
                  <a:lnTo>
                    <a:pt x="250" y="159"/>
                  </a:lnTo>
                  <a:lnTo>
                    <a:pt x="251" y="158"/>
                  </a:lnTo>
                  <a:lnTo>
                    <a:pt x="248" y="161"/>
                  </a:lnTo>
                  <a:close/>
                  <a:moveTo>
                    <a:pt x="160" y="199"/>
                  </a:moveTo>
                  <a:lnTo>
                    <a:pt x="160" y="199"/>
                  </a:lnTo>
                  <a:lnTo>
                    <a:pt x="163" y="200"/>
                  </a:lnTo>
                  <a:lnTo>
                    <a:pt x="161" y="197"/>
                  </a:lnTo>
                  <a:lnTo>
                    <a:pt x="160" y="199"/>
                  </a:lnTo>
                  <a:close/>
                  <a:moveTo>
                    <a:pt x="30" y="107"/>
                  </a:moveTo>
                  <a:lnTo>
                    <a:pt x="30" y="107"/>
                  </a:lnTo>
                  <a:lnTo>
                    <a:pt x="30" y="110"/>
                  </a:lnTo>
                  <a:lnTo>
                    <a:pt x="32" y="112"/>
                  </a:lnTo>
                  <a:lnTo>
                    <a:pt x="30" y="107"/>
                  </a:lnTo>
                  <a:close/>
                  <a:moveTo>
                    <a:pt x="92" y="158"/>
                  </a:moveTo>
                  <a:lnTo>
                    <a:pt x="92" y="158"/>
                  </a:lnTo>
                  <a:lnTo>
                    <a:pt x="90" y="156"/>
                  </a:lnTo>
                  <a:lnTo>
                    <a:pt x="90" y="159"/>
                  </a:lnTo>
                  <a:lnTo>
                    <a:pt x="92" y="159"/>
                  </a:lnTo>
                  <a:lnTo>
                    <a:pt x="92" y="158"/>
                  </a:lnTo>
                  <a:close/>
                  <a:moveTo>
                    <a:pt x="133" y="199"/>
                  </a:moveTo>
                  <a:lnTo>
                    <a:pt x="133" y="199"/>
                  </a:lnTo>
                  <a:lnTo>
                    <a:pt x="133" y="200"/>
                  </a:lnTo>
                  <a:lnTo>
                    <a:pt x="134" y="202"/>
                  </a:lnTo>
                  <a:lnTo>
                    <a:pt x="134" y="200"/>
                  </a:lnTo>
                  <a:lnTo>
                    <a:pt x="133" y="199"/>
                  </a:lnTo>
                  <a:close/>
                  <a:moveTo>
                    <a:pt x="351" y="101"/>
                  </a:moveTo>
                  <a:lnTo>
                    <a:pt x="351" y="101"/>
                  </a:lnTo>
                  <a:lnTo>
                    <a:pt x="352" y="101"/>
                  </a:lnTo>
                  <a:lnTo>
                    <a:pt x="351" y="99"/>
                  </a:lnTo>
                  <a:lnTo>
                    <a:pt x="351" y="101"/>
                  </a:lnTo>
                  <a:close/>
                  <a:moveTo>
                    <a:pt x="272" y="194"/>
                  </a:moveTo>
                  <a:lnTo>
                    <a:pt x="272" y="194"/>
                  </a:lnTo>
                  <a:lnTo>
                    <a:pt x="270" y="195"/>
                  </a:lnTo>
                  <a:lnTo>
                    <a:pt x="270" y="197"/>
                  </a:lnTo>
                  <a:lnTo>
                    <a:pt x="272" y="194"/>
                  </a:lnTo>
                  <a:close/>
                  <a:moveTo>
                    <a:pt x="160" y="216"/>
                  </a:moveTo>
                  <a:lnTo>
                    <a:pt x="160" y="216"/>
                  </a:lnTo>
                  <a:lnTo>
                    <a:pt x="160" y="214"/>
                  </a:lnTo>
                  <a:lnTo>
                    <a:pt x="160" y="213"/>
                  </a:lnTo>
                  <a:lnTo>
                    <a:pt x="158" y="213"/>
                  </a:lnTo>
                  <a:lnTo>
                    <a:pt x="160" y="216"/>
                  </a:lnTo>
                  <a:close/>
                  <a:moveTo>
                    <a:pt x="388" y="93"/>
                  </a:moveTo>
                  <a:lnTo>
                    <a:pt x="388" y="93"/>
                  </a:lnTo>
                  <a:lnTo>
                    <a:pt x="387" y="90"/>
                  </a:lnTo>
                  <a:lnTo>
                    <a:pt x="387" y="91"/>
                  </a:lnTo>
                  <a:lnTo>
                    <a:pt x="388" y="93"/>
                  </a:lnTo>
                  <a:close/>
                  <a:moveTo>
                    <a:pt x="316" y="208"/>
                  </a:moveTo>
                  <a:lnTo>
                    <a:pt x="316" y="208"/>
                  </a:lnTo>
                  <a:lnTo>
                    <a:pt x="313" y="210"/>
                  </a:lnTo>
                  <a:lnTo>
                    <a:pt x="316" y="208"/>
                  </a:lnTo>
                  <a:close/>
                  <a:moveTo>
                    <a:pt x="171" y="140"/>
                  </a:moveTo>
                  <a:lnTo>
                    <a:pt x="171" y="140"/>
                  </a:lnTo>
                  <a:lnTo>
                    <a:pt x="172" y="140"/>
                  </a:lnTo>
                  <a:lnTo>
                    <a:pt x="172" y="139"/>
                  </a:lnTo>
                  <a:lnTo>
                    <a:pt x="171" y="139"/>
                  </a:lnTo>
                  <a:lnTo>
                    <a:pt x="171" y="140"/>
                  </a:lnTo>
                  <a:close/>
                  <a:moveTo>
                    <a:pt x="286" y="123"/>
                  </a:moveTo>
                  <a:lnTo>
                    <a:pt x="286" y="123"/>
                  </a:lnTo>
                  <a:lnTo>
                    <a:pt x="284" y="124"/>
                  </a:lnTo>
                  <a:lnTo>
                    <a:pt x="286" y="126"/>
                  </a:lnTo>
                  <a:lnTo>
                    <a:pt x="286" y="123"/>
                  </a:lnTo>
                  <a:close/>
                  <a:moveTo>
                    <a:pt x="193" y="99"/>
                  </a:moveTo>
                  <a:lnTo>
                    <a:pt x="193" y="99"/>
                  </a:lnTo>
                  <a:lnTo>
                    <a:pt x="193" y="101"/>
                  </a:lnTo>
                  <a:lnTo>
                    <a:pt x="193" y="99"/>
                  </a:lnTo>
                  <a:close/>
                  <a:moveTo>
                    <a:pt x="314" y="172"/>
                  </a:moveTo>
                  <a:lnTo>
                    <a:pt x="314" y="172"/>
                  </a:lnTo>
                  <a:lnTo>
                    <a:pt x="314" y="169"/>
                  </a:lnTo>
                  <a:lnTo>
                    <a:pt x="314" y="170"/>
                  </a:lnTo>
                  <a:lnTo>
                    <a:pt x="314" y="172"/>
                  </a:lnTo>
                  <a:close/>
                  <a:moveTo>
                    <a:pt x="354" y="126"/>
                  </a:moveTo>
                  <a:lnTo>
                    <a:pt x="354" y="126"/>
                  </a:lnTo>
                  <a:lnTo>
                    <a:pt x="352" y="126"/>
                  </a:lnTo>
                  <a:lnTo>
                    <a:pt x="354" y="128"/>
                  </a:lnTo>
                  <a:lnTo>
                    <a:pt x="354" y="126"/>
                  </a:lnTo>
                  <a:close/>
                  <a:moveTo>
                    <a:pt x="194" y="49"/>
                  </a:moveTo>
                  <a:lnTo>
                    <a:pt x="194" y="49"/>
                  </a:lnTo>
                  <a:lnTo>
                    <a:pt x="194" y="46"/>
                  </a:lnTo>
                  <a:lnTo>
                    <a:pt x="193" y="46"/>
                  </a:lnTo>
                  <a:lnTo>
                    <a:pt x="194" y="49"/>
                  </a:lnTo>
                  <a:close/>
                  <a:moveTo>
                    <a:pt x="74" y="109"/>
                  </a:moveTo>
                  <a:lnTo>
                    <a:pt x="74" y="109"/>
                  </a:lnTo>
                  <a:lnTo>
                    <a:pt x="73" y="109"/>
                  </a:lnTo>
                  <a:lnTo>
                    <a:pt x="74" y="109"/>
                  </a:lnTo>
                  <a:close/>
                  <a:moveTo>
                    <a:pt x="221" y="259"/>
                  </a:moveTo>
                  <a:lnTo>
                    <a:pt x="221" y="259"/>
                  </a:lnTo>
                  <a:lnTo>
                    <a:pt x="221" y="255"/>
                  </a:lnTo>
                  <a:lnTo>
                    <a:pt x="220" y="257"/>
                  </a:lnTo>
                  <a:lnTo>
                    <a:pt x="221" y="259"/>
                  </a:lnTo>
                  <a:close/>
                  <a:moveTo>
                    <a:pt x="125" y="137"/>
                  </a:moveTo>
                  <a:lnTo>
                    <a:pt x="125" y="137"/>
                  </a:lnTo>
                  <a:lnTo>
                    <a:pt x="127" y="139"/>
                  </a:lnTo>
                  <a:lnTo>
                    <a:pt x="125" y="137"/>
                  </a:lnTo>
                  <a:close/>
                  <a:moveTo>
                    <a:pt x="164" y="233"/>
                  </a:moveTo>
                  <a:lnTo>
                    <a:pt x="164" y="233"/>
                  </a:lnTo>
                  <a:lnTo>
                    <a:pt x="161" y="235"/>
                  </a:lnTo>
                  <a:lnTo>
                    <a:pt x="164" y="235"/>
                  </a:lnTo>
                  <a:lnTo>
                    <a:pt x="164" y="233"/>
                  </a:lnTo>
                  <a:close/>
                  <a:moveTo>
                    <a:pt x="237" y="219"/>
                  </a:moveTo>
                  <a:lnTo>
                    <a:pt x="237" y="219"/>
                  </a:lnTo>
                  <a:lnTo>
                    <a:pt x="239" y="221"/>
                  </a:lnTo>
                  <a:lnTo>
                    <a:pt x="237" y="219"/>
                  </a:lnTo>
                  <a:close/>
                  <a:moveTo>
                    <a:pt x="133" y="148"/>
                  </a:moveTo>
                  <a:lnTo>
                    <a:pt x="133" y="148"/>
                  </a:lnTo>
                  <a:lnTo>
                    <a:pt x="134" y="150"/>
                  </a:lnTo>
                  <a:lnTo>
                    <a:pt x="133" y="148"/>
                  </a:lnTo>
                  <a:close/>
                  <a:moveTo>
                    <a:pt x="330" y="170"/>
                  </a:moveTo>
                  <a:lnTo>
                    <a:pt x="330" y="170"/>
                  </a:lnTo>
                  <a:lnTo>
                    <a:pt x="330" y="167"/>
                  </a:lnTo>
                  <a:lnTo>
                    <a:pt x="330" y="170"/>
                  </a:lnTo>
                  <a:close/>
                  <a:moveTo>
                    <a:pt x="202" y="169"/>
                  </a:moveTo>
                  <a:lnTo>
                    <a:pt x="202" y="169"/>
                  </a:lnTo>
                  <a:lnTo>
                    <a:pt x="202" y="165"/>
                  </a:lnTo>
                  <a:lnTo>
                    <a:pt x="202" y="167"/>
                  </a:lnTo>
                  <a:lnTo>
                    <a:pt x="202" y="169"/>
                  </a:lnTo>
                  <a:close/>
                  <a:moveTo>
                    <a:pt x="291" y="214"/>
                  </a:moveTo>
                  <a:lnTo>
                    <a:pt x="291" y="214"/>
                  </a:lnTo>
                  <a:lnTo>
                    <a:pt x="291" y="216"/>
                  </a:lnTo>
                  <a:lnTo>
                    <a:pt x="292" y="214"/>
                  </a:lnTo>
                  <a:lnTo>
                    <a:pt x="291" y="214"/>
                  </a:lnTo>
                  <a:close/>
                  <a:moveTo>
                    <a:pt x="227" y="236"/>
                  </a:moveTo>
                  <a:lnTo>
                    <a:pt x="227" y="236"/>
                  </a:lnTo>
                  <a:lnTo>
                    <a:pt x="226" y="238"/>
                  </a:lnTo>
                  <a:lnTo>
                    <a:pt x="226" y="240"/>
                  </a:lnTo>
                  <a:lnTo>
                    <a:pt x="227" y="236"/>
                  </a:lnTo>
                  <a:close/>
                  <a:moveTo>
                    <a:pt x="234" y="118"/>
                  </a:moveTo>
                  <a:lnTo>
                    <a:pt x="234" y="118"/>
                  </a:lnTo>
                  <a:lnTo>
                    <a:pt x="232" y="117"/>
                  </a:lnTo>
                  <a:lnTo>
                    <a:pt x="232" y="118"/>
                  </a:lnTo>
                  <a:lnTo>
                    <a:pt x="234" y="118"/>
                  </a:lnTo>
                  <a:close/>
                  <a:moveTo>
                    <a:pt x="289" y="153"/>
                  </a:moveTo>
                  <a:lnTo>
                    <a:pt x="289" y="153"/>
                  </a:lnTo>
                  <a:lnTo>
                    <a:pt x="287" y="153"/>
                  </a:lnTo>
                  <a:lnTo>
                    <a:pt x="289" y="156"/>
                  </a:lnTo>
                  <a:lnTo>
                    <a:pt x="289" y="153"/>
                  </a:lnTo>
                  <a:close/>
                  <a:moveTo>
                    <a:pt x="141" y="158"/>
                  </a:moveTo>
                  <a:lnTo>
                    <a:pt x="141" y="158"/>
                  </a:lnTo>
                  <a:lnTo>
                    <a:pt x="141" y="159"/>
                  </a:lnTo>
                  <a:lnTo>
                    <a:pt x="142" y="159"/>
                  </a:lnTo>
                  <a:lnTo>
                    <a:pt x="141" y="158"/>
                  </a:lnTo>
                  <a:close/>
                  <a:moveTo>
                    <a:pt x="254" y="110"/>
                  </a:moveTo>
                  <a:lnTo>
                    <a:pt x="254" y="110"/>
                  </a:lnTo>
                  <a:lnTo>
                    <a:pt x="253" y="113"/>
                  </a:lnTo>
                  <a:lnTo>
                    <a:pt x="254" y="112"/>
                  </a:lnTo>
                  <a:lnTo>
                    <a:pt x="254" y="110"/>
                  </a:lnTo>
                  <a:close/>
                  <a:moveTo>
                    <a:pt x="111" y="175"/>
                  </a:moveTo>
                  <a:lnTo>
                    <a:pt x="111" y="175"/>
                  </a:lnTo>
                  <a:lnTo>
                    <a:pt x="109" y="176"/>
                  </a:lnTo>
                  <a:lnTo>
                    <a:pt x="111" y="178"/>
                  </a:lnTo>
                  <a:lnTo>
                    <a:pt x="111" y="175"/>
                  </a:lnTo>
                  <a:close/>
                  <a:moveTo>
                    <a:pt x="123" y="126"/>
                  </a:moveTo>
                  <a:lnTo>
                    <a:pt x="123" y="126"/>
                  </a:lnTo>
                  <a:lnTo>
                    <a:pt x="122" y="126"/>
                  </a:lnTo>
                  <a:lnTo>
                    <a:pt x="123" y="128"/>
                  </a:lnTo>
                  <a:lnTo>
                    <a:pt x="123" y="126"/>
                  </a:lnTo>
                  <a:close/>
                  <a:moveTo>
                    <a:pt x="128" y="128"/>
                  </a:moveTo>
                  <a:lnTo>
                    <a:pt x="128" y="128"/>
                  </a:lnTo>
                  <a:lnTo>
                    <a:pt x="131" y="126"/>
                  </a:lnTo>
                  <a:lnTo>
                    <a:pt x="128" y="128"/>
                  </a:lnTo>
                  <a:close/>
                  <a:moveTo>
                    <a:pt x="79" y="150"/>
                  </a:moveTo>
                  <a:lnTo>
                    <a:pt x="79" y="150"/>
                  </a:lnTo>
                  <a:lnTo>
                    <a:pt x="79" y="148"/>
                  </a:lnTo>
                  <a:lnTo>
                    <a:pt x="78" y="148"/>
                  </a:lnTo>
                  <a:lnTo>
                    <a:pt x="79" y="150"/>
                  </a:lnTo>
                  <a:close/>
                  <a:moveTo>
                    <a:pt x="232" y="191"/>
                  </a:moveTo>
                  <a:lnTo>
                    <a:pt x="232" y="191"/>
                  </a:lnTo>
                  <a:lnTo>
                    <a:pt x="231" y="191"/>
                  </a:lnTo>
                  <a:lnTo>
                    <a:pt x="232" y="192"/>
                  </a:lnTo>
                  <a:lnTo>
                    <a:pt x="232" y="191"/>
                  </a:lnTo>
                  <a:close/>
                  <a:moveTo>
                    <a:pt x="226" y="233"/>
                  </a:moveTo>
                  <a:lnTo>
                    <a:pt x="226" y="233"/>
                  </a:lnTo>
                  <a:lnTo>
                    <a:pt x="227" y="232"/>
                  </a:lnTo>
                  <a:lnTo>
                    <a:pt x="226" y="230"/>
                  </a:lnTo>
                  <a:lnTo>
                    <a:pt x="226" y="233"/>
                  </a:lnTo>
                  <a:close/>
                  <a:moveTo>
                    <a:pt x="317" y="180"/>
                  </a:moveTo>
                  <a:lnTo>
                    <a:pt x="317" y="180"/>
                  </a:lnTo>
                  <a:lnTo>
                    <a:pt x="317" y="178"/>
                  </a:lnTo>
                  <a:lnTo>
                    <a:pt x="317" y="180"/>
                  </a:lnTo>
                  <a:close/>
                  <a:moveTo>
                    <a:pt x="86" y="183"/>
                  </a:moveTo>
                  <a:lnTo>
                    <a:pt x="86" y="183"/>
                  </a:lnTo>
                  <a:lnTo>
                    <a:pt x="84" y="186"/>
                  </a:lnTo>
                  <a:lnTo>
                    <a:pt x="86" y="186"/>
                  </a:lnTo>
                  <a:lnTo>
                    <a:pt x="86" y="184"/>
                  </a:lnTo>
                  <a:lnTo>
                    <a:pt x="86" y="183"/>
                  </a:lnTo>
                  <a:close/>
                  <a:moveTo>
                    <a:pt x="313" y="113"/>
                  </a:moveTo>
                  <a:lnTo>
                    <a:pt x="313" y="113"/>
                  </a:lnTo>
                  <a:lnTo>
                    <a:pt x="311" y="115"/>
                  </a:lnTo>
                  <a:lnTo>
                    <a:pt x="313" y="115"/>
                  </a:lnTo>
                  <a:lnTo>
                    <a:pt x="313" y="113"/>
                  </a:lnTo>
                  <a:close/>
                  <a:moveTo>
                    <a:pt x="180" y="112"/>
                  </a:moveTo>
                  <a:lnTo>
                    <a:pt x="180" y="112"/>
                  </a:lnTo>
                  <a:lnTo>
                    <a:pt x="182" y="110"/>
                  </a:lnTo>
                  <a:lnTo>
                    <a:pt x="180" y="112"/>
                  </a:lnTo>
                  <a:close/>
                  <a:moveTo>
                    <a:pt x="322" y="176"/>
                  </a:moveTo>
                  <a:lnTo>
                    <a:pt x="322" y="176"/>
                  </a:lnTo>
                  <a:lnTo>
                    <a:pt x="324" y="176"/>
                  </a:lnTo>
                  <a:lnTo>
                    <a:pt x="322" y="175"/>
                  </a:lnTo>
                  <a:lnTo>
                    <a:pt x="322" y="176"/>
                  </a:lnTo>
                  <a:close/>
                  <a:moveTo>
                    <a:pt x="368" y="96"/>
                  </a:moveTo>
                  <a:lnTo>
                    <a:pt x="368" y="96"/>
                  </a:lnTo>
                  <a:lnTo>
                    <a:pt x="369" y="99"/>
                  </a:lnTo>
                  <a:lnTo>
                    <a:pt x="369" y="98"/>
                  </a:lnTo>
                  <a:lnTo>
                    <a:pt x="368" y="96"/>
                  </a:lnTo>
                  <a:close/>
                  <a:moveTo>
                    <a:pt x="360" y="107"/>
                  </a:moveTo>
                  <a:lnTo>
                    <a:pt x="360" y="107"/>
                  </a:lnTo>
                  <a:lnTo>
                    <a:pt x="360" y="106"/>
                  </a:lnTo>
                  <a:lnTo>
                    <a:pt x="360" y="107"/>
                  </a:lnTo>
                  <a:close/>
                  <a:moveTo>
                    <a:pt x="182" y="153"/>
                  </a:moveTo>
                  <a:lnTo>
                    <a:pt x="182" y="153"/>
                  </a:lnTo>
                  <a:lnTo>
                    <a:pt x="182" y="151"/>
                  </a:lnTo>
                  <a:lnTo>
                    <a:pt x="182" y="153"/>
                  </a:lnTo>
                  <a:close/>
                  <a:moveTo>
                    <a:pt x="191" y="147"/>
                  </a:moveTo>
                  <a:lnTo>
                    <a:pt x="191" y="147"/>
                  </a:lnTo>
                  <a:lnTo>
                    <a:pt x="190" y="147"/>
                  </a:lnTo>
                  <a:lnTo>
                    <a:pt x="191" y="148"/>
                  </a:lnTo>
                  <a:lnTo>
                    <a:pt x="191" y="147"/>
                  </a:lnTo>
                  <a:close/>
                  <a:moveTo>
                    <a:pt x="84" y="109"/>
                  </a:moveTo>
                  <a:lnTo>
                    <a:pt x="84" y="109"/>
                  </a:lnTo>
                  <a:lnTo>
                    <a:pt x="82" y="109"/>
                  </a:lnTo>
                  <a:lnTo>
                    <a:pt x="84" y="109"/>
                  </a:lnTo>
                  <a:close/>
                  <a:moveTo>
                    <a:pt x="278" y="79"/>
                  </a:moveTo>
                  <a:lnTo>
                    <a:pt x="278" y="79"/>
                  </a:lnTo>
                  <a:lnTo>
                    <a:pt x="278" y="77"/>
                  </a:lnTo>
                  <a:lnTo>
                    <a:pt x="278" y="76"/>
                  </a:lnTo>
                  <a:lnTo>
                    <a:pt x="278" y="79"/>
                  </a:lnTo>
                  <a:close/>
                  <a:moveTo>
                    <a:pt x="201" y="266"/>
                  </a:moveTo>
                  <a:lnTo>
                    <a:pt x="201" y="266"/>
                  </a:lnTo>
                  <a:lnTo>
                    <a:pt x="202" y="266"/>
                  </a:lnTo>
                  <a:lnTo>
                    <a:pt x="201" y="265"/>
                  </a:lnTo>
                  <a:lnTo>
                    <a:pt x="201" y="266"/>
                  </a:lnTo>
                  <a:close/>
                  <a:moveTo>
                    <a:pt x="229" y="213"/>
                  </a:moveTo>
                  <a:lnTo>
                    <a:pt x="229" y="213"/>
                  </a:lnTo>
                  <a:lnTo>
                    <a:pt x="229" y="211"/>
                  </a:lnTo>
                  <a:lnTo>
                    <a:pt x="229" y="213"/>
                  </a:lnTo>
                  <a:close/>
                  <a:moveTo>
                    <a:pt x="265" y="200"/>
                  </a:moveTo>
                  <a:lnTo>
                    <a:pt x="265" y="200"/>
                  </a:lnTo>
                  <a:lnTo>
                    <a:pt x="267" y="200"/>
                  </a:lnTo>
                  <a:lnTo>
                    <a:pt x="267" y="199"/>
                  </a:lnTo>
                  <a:lnTo>
                    <a:pt x="265" y="200"/>
                  </a:lnTo>
                  <a:close/>
                  <a:moveTo>
                    <a:pt x="239" y="135"/>
                  </a:moveTo>
                  <a:lnTo>
                    <a:pt x="239" y="135"/>
                  </a:lnTo>
                  <a:lnTo>
                    <a:pt x="240" y="135"/>
                  </a:lnTo>
                  <a:lnTo>
                    <a:pt x="239" y="134"/>
                  </a:lnTo>
                  <a:lnTo>
                    <a:pt x="239" y="135"/>
                  </a:lnTo>
                  <a:close/>
                  <a:moveTo>
                    <a:pt x="303" y="202"/>
                  </a:moveTo>
                  <a:lnTo>
                    <a:pt x="303" y="202"/>
                  </a:lnTo>
                  <a:lnTo>
                    <a:pt x="305" y="200"/>
                  </a:lnTo>
                  <a:lnTo>
                    <a:pt x="303" y="202"/>
                  </a:lnTo>
                  <a:close/>
                  <a:moveTo>
                    <a:pt x="246" y="225"/>
                  </a:moveTo>
                  <a:lnTo>
                    <a:pt x="246" y="225"/>
                  </a:lnTo>
                  <a:lnTo>
                    <a:pt x="248" y="229"/>
                  </a:lnTo>
                  <a:lnTo>
                    <a:pt x="248" y="227"/>
                  </a:lnTo>
                  <a:lnTo>
                    <a:pt x="246" y="225"/>
                  </a:lnTo>
                  <a:close/>
                  <a:moveTo>
                    <a:pt x="291" y="224"/>
                  </a:moveTo>
                  <a:lnTo>
                    <a:pt x="291" y="224"/>
                  </a:lnTo>
                  <a:lnTo>
                    <a:pt x="291" y="225"/>
                  </a:lnTo>
                  <a:lnTo>
                    <a:pt x="291" y="224"/>
                  </a:lnTo>
                  <a:close/>
                  <a:moveTo>
                    <a:pt x="362" y="148"/>
                  </a:moveTo>
                  <a:lnTo>
                    <a:pt x="362" y="148"/>
                  </a:lnTo>
                  <a:lnTo>
                    <a:pt x="362" y="150"/>
                  </a:lnTo>
                  <a:lnTo>
                    <a:pt x="363" y="150"/>
                  </a:lnTo>
                  <a:lnTo>
                    <a:pt x="362" y="148"/>
                  </a:lnTo>
                  <a:close/>
                  <a:moveTo>
                    <a:pt x="43" y="150"/>
                  </a:moveTo>
                  <a:lnTo>
                    <a:pt x="43" y="150"/>
                  </a:lnTo>
                  <a:lnTo>
                    <a:pt x="43" y="148"/>
                  </a:lnTo>
                  <a:lnTo>
                    <a:pt x="41" y="147"/>
                  </a:lnTo>
                  <a:lnTo>
                    <a:pt x="43" y="150"/>
                  </a:lnTo>
                  <a:close/>
                  <a:moveTo>
                    <a:pt x="196" y="58"/>
                  </a:moveTo>
                  <a:lnTo>
                    <a:pt x="196" y="58"/>
                  </a:lnTo>
                  <a:lnTo>
                    <a:pt x="194" y="57"/>
                  </a:lnTo>
                  <a:lnTo>
                    <a:pt x="196" y="58"/>
                  </a:lnTo>
                  <a:close/>
                  <a:moveTo>
                    <a:pt x="253" y="206"/>
                  </a:moveTo>
                  <a:lnTo>
                    <a:pt x="253" y="206"/>
                  </a:lnTo>
                  <a:lnTo>
                    <a:pt x="253" y="205"/>
                  </a:lnTo>
                  <a:lnTo>
                    <a:pt x="253" y="206"/>
                  </a:lnTo>
                  <a:close/>
                  <a:moveTo>
                    <a:pt x="254" y="216"/>
                  </a:moveTo>
                  <a:lnTo>
                    <a:pt x="254" y="216"/>
                  </a:lnTo>
                  <a:lnTo>
                    <a:pt x="254" y="214"/>
                  </a:lnTo>
                  <a:lnTo>
                    <a:pt x="254" y="216"/>
                  </a:lnTo>
                  <a:close/>
                  <a:moveTo>
                    <a:pt x="89" y="82"/>
                  </a:moveTo>
                  <a:lnTo>
                    <a:pt x="89" y="82"/>
                  </a:lnTo>
                  <a:lnTo>
                    <a:pt x="89" y="83"/>
                  </a:lnTo>
                  <a:lnTo>
                    <a:pt x="89" y="82"/>
                  </a:lnTo>
                  <a:close/>
                  <a:moveTo>
                    <a:pt x="237" y="170"/>
                  </a:moveTo>
                  <a:lnTo>
                    <a:pt x="237" y="170"/>
                  </a:lnTo>
                  <a:lnTo>
                    <a:pt x="237" y="172"/>
                  </a:lnTo>
                  <a:lnTo>
                    <a:pt x="237" y="170"/>
                  </a:lnTo>
                  <a:close/>
                  <a:moveTo>
                    <a:pt x="377" y="126"/>
                  </a:moveTo>
                  <a:lnTo>
                    <a:pt x="377" y="126"/>
                  </a:lnTo>
                  <a:lnTo>
                    <a:pt x="377" y="124"/>
                  </a:lnTo>
                  <a:lnTo>
                    <a:pt x="377" y="126"/>
                  </a:lnTo>
                  <a:close/>
                  <a:moveTo>
                    <a:pt x="302" y="88"/>
                  </a:moveTo>
                  <a:lnTo>
                    <a:pt x="302" y="88"/>
                  </a:lnTo>
                  <a:lnTo>
                    <a:pt x="302" y="90"/>
                  </a:lnTo>
                  <a:lnTo>
                    <a:pt x="302" y="88"/>
                  </a:lnTo>
                  <a:close/>
                  <a:moveTo>
                    <a:pt x="254" y="104"/>
                  </a:moveTo>
                  <a:lnTo>
                    <a:pt x="254" y="104"/>
                  </a:lnTo>
                  <a:lnTo>
                    <a:pt x="254" y="106"/>
                  </a:lnTo>
                  <a:lnTo>
                    <a:pt x="254" y="104"/>
                  </a:lnTo>
                  <a:close/>
                  <a:moveTo>
                    <a:pt x="81" y="104"/>
                  </a:moveTo>
                  <a:lnTo>
                    <a:pt x="81" y="104"/>
                  </a:lnTo>
                  <a:lnTo>
                    <a:pt x="81" y="106"/>
                  </a:lnTo>
                  <a:lnTo>
                    <a:pt x="81" y="104"/>
                  </a:lnTo>
                  <a:close/>
                  <a:moveTo>
                    <a:pt x="246" y="115"/>
                  </a:moveTo>
                  <a:lnTo>
                    <a:pt x="246" y="115"/>
                  </a:lnTo>
                  <a:lnTo>
                    <a:pt x="245" y="115"/>
                  </a:lnTo>
                  <a:lnTo>
                    <a:pt x="245" y="117"/>
                  </a:lnTo>
                  <a:lnTo>
                    <a:pt x="246" y="115"/>
                  </a:lnTo>
                  <a:close/>
                  <a:moveTo>
                    <a:pt x="242" y="117"/>
                  </a:moveTo>
                  <a:lnTo>
                    <a:pt x="242" y="117"/>
                  </a:lnTo>
                  <a:lnTo>
                    <a:pt x="242" y="118"/>
                  </a:lnTo>
                  <a:lnTo>
                    <a:pt x="242" y="117"/>
                  </a:lnTo>
                  <a:close/>
                  <a:moveTo>
                    <a:pt x="262" y="189"/>
                  </a:moveTo>
                  <a:lnTo>
                    <a:pt x="262" y="189"/>
                  </a:lnTo>
                  <a:lnTo>
                    <a:pt x="262" y="188"/>
                  </a:lnTo>
                  <a:lnTo>
                    <a:pt x="261" y="188"/>
                  </a:lnTo>
                  <a:lnTo>
                    <a:pt x="262" y="189"/>
                  </a:lnTo>
                  <a:close/>
                  <a:moveTo>
                    <a:pt x="257" y="192"/>
                  </a:moveTo>
                  <a:lnTo>
                    <a:pt x="257" y="192"/>
                  </a:lnTo>
                  <a:lnTo>
                    <a:pt x="257" y="191"/>
                  </a:lnTo>
                  <a:lnTo>
                    <a:pt x="257" y="192"/>
                  </a:lnTo>
                  <a:close/>
                  <a:moveTo>
                    <a:pt x="138" y="203"/>
                  </a:moveTo>
                  <a:lnTo>
                    <a:pt x="138" y="203"/>
                  </a:lnTo>
                  <a:lnTo>
                    <a:pt x="138" y="205"/>
                  </a:lnTo>
                  <a:lnTo>
                    <a:pt x="138" y="203"/>
                  </a:lnTo>
                  <a:close/>
                  <a:moveTo>
                    <a:pt x="306" y="199"/>
                  </a:moveTo>
                  <a:lnTo>
                    <a:pt x="306" y="199"/>
                  </a:lnTo>
                  <a:lnTo>
                    <a:pt x="308" y="197"/>
                  </a:lnTo>
                  <a:lnTo>
                    <a:pt x="306" y="199"/>
                  </a:lnTo>
                  <a:close/>
                  <a:moveTo>
                    <a:pt x="218" y="235"/>
                  </a:moveTo>
                  <a:lnTo>
                    <a:pt x="218" y="235"/>
                  </a:lnTo>
                  <a:lnTo>
                    <a:pt x="216" y="233"/>
                  </a:lnTo>
                  <a:lnTo>
                    <a:pt x="218" y="235"/>
                  </a:lnTo>
                  <a:close/>
                  <a:moveTo>
                    <a:pt x="210" y="235"/>
                  </a:moveTo>
                  <a:lnTo>
                    <a:pt x="210" y="235"/>
                  </a:lnTo>
                  <a:lnTo>
                    <a:pt x="209" y="235"/>
                  </a:lnTo>
                  <a:lnTo>
                    <a:pt x="210" y="235"/>
                  </a:lnTo>
                  <a:close/>
                  <a:moveTo>
                    <a:pt x="381" y="135"/>
                  </a:moveTo>
                  <a:lnTo>
                    <a:pt x="381" y="135"/>
                  </a:lnTo>
                  <a:lnTo>
                    <a:pt x="381" y="134"/>
                  </a:lnTo>
                  <a:lnTo>
                    <a:pt x="381" y="135"/>
                  </a:lnTo>
                  <a:close/>
                  <a:moveTo>
                    <a:pt x="347" y="162"/>
                  </a:moveTo>
                  <a:lnTo>
                    <a:pt x="347" y="162"/>
                  </a:lnTo>
                  <a:lnTo>
                    <a:pt x="347" y="161"/>
                  </a:lnTo>
                  <a:lnTo>
                    <a:pt x="347" y="162"/>
                  </a:lnTo>
                  <a:close/>
                  <a:moveTo>
                    <a:pt x="139" y="165"/>
                  </a:moveTo>
                  <a:lnTo>
                    <a:pt x="139" y="165"/>
                  </a:lnTo>
                  <a:lnTo>
                    <a:pt x="139" y="167"/>
                  </a:lnTo>
                  <a:lnTo>
                    <a:pt x="139" y="165"/>
                  </a:lnTo>
                  <a:close/>
                  <a:moveTo>
                    <a:pt x="273" y="202"/>
                  </a:moveTo>
                  <a:lnTo>
                    <a:pt x="273" y="202"/>
                  </a:lnTo>
                  <a:lnTo>
                    <a:pt x="272" y="203"/>
                  </a:lnTo>
                  <a:lnTo>
                    <a:pt x="273" y="203"/>
                  </a:lnTo>
                  <a:lnTo>
                    <a:pt x="273" y="202"/>
                  </a:lnTo>
                  <a:close/>
                  <a:moveTo>
                    <a:pt x="343" y="90"/>
                  </a:moveTo>
                  <a:lnTo>
                    <a:pt x="343" y="90"/>
                  </a:lnTo>
                  <a:lnTo>
                    <a:pt x="341" y="91"/>
                  </a:lnTo>
                  <a:lnTo>
                    <a:pt x="343" y="91"/>
                  </a:lnTo>
                  <a:lnTo>
                    <a:pt x="343" y="90"/>
                  </a:lnTo>
                  <a:close/>
                  <a:moveTo>
                    <a:pt x="297" y="169"/>
                  </a:moveTo>
                  <a:lnTo>
                    <a:pt x="297" y="169"/>
                  </a:lnTo>
                  <a:lnTo>
                    <a:pt x="298" y="169"/>
                  </a:lnTo>
                  <a:lnTo>
                    <a:pt x="297" y="169"/>
                  </a:lnTo>
                  <a:close/>
                  <a:moveTo>
                    <a:pt x="138" y="113"/>
                  </a:moveTo>
                  <a:lnTo>
                    <a:pt x="138" y="113"/>
                  </a:lnTo>
                  <a:lnTo>
                    <a:pt x="139" y="113"/>
                  </a:lnTo>
                  <a:lnTo>
                    <a:pt x="138" y="113"/>
                  </a:lnTo>
                  <a:close/>
                  <a:moveTo>
                    <a:pt x="335" y="188"/>
                  </a:moveTo>
                  <a:lnTo>
                    <a:pt x="335" y="188"/>
                  </a:lnTo>
                  <a:close/>
                  <a:moveTo>
                    <a:pt x="198" y="172"/>
                  </a:moveTo>
                  <a:lnTo>
                    <a:pt x="198" y="172"/>
                  </a:lnTo>
                  <a:lnTo>
                    <a:pt x="198" y="173"/>
                  </a:lnTo>
                  <a:lnTo>
                    <a:pt x="198" y="172"/>
                  </a:lnTo>
                  <a:close/>
                  <a:moveTo>
                    <a:pt x="399" y="126"/>
                  </a:moveTo>
                  <a:lnTo>
                    <a:pt x="399" y="126"/>
                  </a:lnTo>
                  <a:lnTo>
                    <a:pt x="401" y="126"/>
                  </a:lnTo>
                  <a:lnTo>
                    <a:pt x="399" y="124"/>
                  </a:lnTo>
                  <a:lnTo>
                    <a:pt x="399" y="126"/>
                  </a:lnTo>
                  <a:close/>
                  <a:moveTo>
                    <a:pt x="103" y="192"/>
                  </a:moveTo>
                  <a:lnTo>
                    <a:pt x="103" y="192"/>
                  </a:lnTo>
                  <a:close/>
                  <a:moveTo>
                    <a:pt x="325" y="192"/>
                  </a:moveTo>
                  <a:lnTo>
                    <a:pt x="325" y="192"/>
                  </a:lnTo>
                  <a:lnTo>
                    <a:pt x="325" y="191"/>
                  </a:lnTo>
                  <a:lnTo>
                    <a:pt x="325" y="192"/>
                  </a:lnTo>
                  <a:close/>
                  <a:moveTo>
                    <a:pt x="193" y="178"/>
                  </a:moveTo>
                  <a:lnTo>
                    <a:pt x="193" y="178"/>
                  </a:lnTo>
                  <a:lnTo>
                    <a:pt x="191" y="180"/>
                  </a:lnTo>
                  <a:lnTo>
                    <a:pt x="193" y="178"/>
                  </a:lnTo>
                  <a:close/>
                  <a:moveTo>
                    <a:pt x="355" y="104"/>
                  </a:moveTo>
                  <a:lnTo>
                    <a:pt x="355" y="104"/>
                  </a:lnTo>
                  <a:lnTo>
                    <a:pt x="357" y="104"/>
                  </a:lnTo>
                  <a:lnTo>
                    <a:pt x="357" y="102"/>
                  </a:lnTo>
                  <a:lnTo>
                    <a:pt x="355" y="104"/>
                  </a:lnTo>
                  <a:close/>
                  <a:moveTo>
                    <a:pt x="357" y="129"/>
                  </a:moveTo>
                  <a:lnTo>
                    <a:pt x="357" y="129"/>
                  </a:lnTo>
                  <a:lnTo>
                    <a:pt x="357" y="128"/>
                  </a:lnTo>
                  <a:lnTo>
                    <a:pt x="357" y="129"/>
                  </a:lnTo>
                  <a:close/>
                  <a:moveTo>
                    <a:pt x="232" y="232"/>
                  </a:moveTo>
                  <a:lnTo>
                    <a:pt x="232" y="232"/>
                  </a:lnTo>
                  <a:lnTo>
                    <a:pt x="234" y="232"/>
                  </a:lnTo>
                  <a:lnTo>
                    <a:pt x="234" y="230"/>
                  </a:lnTo>
                  <a:lnTo>
                    <a:pt x="232" y="232"/>
                  </a:lnTo>
                  <a:close/>
                  <a:moveTo>
                    <a:pt x="131" y="145"/>
                  </a:moveTo>
                  <a:lnTo>
                    <a:pt x="131" y="145"/>
                  </a:lnTo>
                  <a:lnTo>
                    <a:pt x="130" y="145"/>
                  </a:lnTo>
                  <a:lnTo>
                    <a:pt x="131" y="145"/>
                  </a:lnTo>
                  <a:close/>
                  <a:moveTo>
                    <a:pt x="294" y="230"/>
                  </a:moveTo>
                  <a:lnTo>
                    <a:pt x="294" y="230"/>
                  </a:lnTo>
                  <a:close/>
                  <a:moveTo>
                    <a:pt x="382" y="117"/>
                  </a:moveTo>
                  <a:lnTo>
                    <a:pt x="382" y="117"/>
                  </a:lnTo>
                  <a:lnTo>
                    <a:pt x="382" y="115"/>
                  </a:lnTo>
                  <a:lnTo>
                    <a:pt x="382" y="117"/>
                  </a:lnTo>
                  <a:close/>
                  <a:moveTo>
                    <a:pt x="164" y="222"/>
                  </a:moveTo>
                  <a:lnTo>
                    <a:pt x="164" y="222"/>
                  </a:lnTo>
                  <a:lnTo>
                    <a:pt x="164" y="221"/>
                  </a:lnTo>
                  <a:lnTo>
                    <a:pt x="164" y="222"/>
                  </a:lnTo>
                  <a:close/>
                  <a:moveTo>
                    <a:pt x="177" y="222"/>
                  </a:moveTo>
                  <a:lnTo>
                    <a:pt x="177" y="222"/>
                  </a:lnTo>
                  <a:lnTo>
                    <a:pt x="175" y="221"/>
                  </a:lnTo>
                  <a:lnTo>
                    <a:pt x="175" y="222"/>
                  </a:lnTo>
                  <a:lnTo>
                    <a:pt x="177" y="222"/>
                  </a:lnTo>
                  <a:close/>
                  <a:moveTo>
                    <a:pt x="287" y="112"/>
                  </a:moveTo>
                  <a:lnTo>
                    <a:pt x="287" y="112"/>
                  </a:lnTo>
                  <a:lnTo>
                    <a:pt x="286" y="112"/>
                  </a:lnTo>
                  <a:lnTo>
                    <a:pt x="286" y="113"/>
                  </a:lnTo>
                  <a:lnTo>
                    <a:pt x="287" y="113"/>
                  </a:lnTo>
                  <a:lnTo>
                    <a:pt x="287" y="112"/>
                  </a:lnTo>
                  <a:close/>
                  <a:moveTo>
                    <a:pt x="125" y="112"/>
                  </a:moveTo>
                  <a:lnTo>
                    <a:pt x="125" y="112"/>
                  </a:lnTo>
                  <a:lnTo>
                    <a:pt x="125" y="110"/>
                  </a:lnTo>
                  <a:lnTo>
                    <a:pt x="125" y="112"/>
                  </a:lnTo>
                  <a:close/>
                  <a:moveTo>
                    <a:pt x="149" y="169"/>
                  </a:moveTo>
                  <a:lnTo>
                    <a:pt x="149" y="169"/>
                  </a:lnTo>
                  <a:lnTo>
                    <a:pt x="150" y="169"/>
                  </a:lnTo>
                  <a:lnTo>
                    <a:pt x="149" y="169"/>
                  </a:lnTo>
                  <a:close/>
                  <a:moveTo>
                    <a:pt x="56" y="124"/>
                  </a:moveTo>
                  <a:lnTo>
                    <a:pt x="56" y="124"/>
                  </a:lnTo>
                  <a:lnTo>
                    <a:pt x="56" y="123"/>
                  </a:lnTo>
                  <a:lnTo>
                    <a:pt x="56" y="124"/>
                  </a:lnTo>
                  <a:close/>
                  <a:moveTo>
                    <a:pt x="275" y="251"/>
                  </a:moveTo>
                  <a:lnTo>
                    <a:pt x="275" y="251"/>
                  </a:lnTo>
                  <a:lnTo>
                    <a:pt x="275" y="249"/>
                  </a:lnTo>
                  <a:lnTo>
                    <a:pt x="275" y="251"/>
                  </a:lnTo>
                  <a:close/>
                  <a:moveTo>
                    <a:pt x="231" y="123"/>
                  </a:moveTo>
                  <a:lnTo>
                    <a:pt x="231" y="123"/>
                  </a:lnTo>
                  <a:lnTo>
                    <a:pt x="232" y="123"/>
                  </a:lnTo>
                  <a:lnTo>
                    <a:pt x="232" y="121"/>
                  </a:lnTo>
                  <a:lnTo>
                    <a:pt x="231" y="123"/>
                  </a:lnTo>
                  <a:close/>
                  <a:moveTo>
                    <a:pt x="106" y="200"/>
                  </a:moveTo>
                  <a:lnTo>
                    <a:pt x="106" y="200"/>
                  </a:lnTo>
                  <a:lnTo>
                    <a:pt x="108" y="200"/>
                  </a:lnTo>
                  <a:lnTo>
                    <a:pt x="106" y="20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5" name="Freeform 176"/>
            <p:cNvSpPr>
              <a:spLocks noEditPoints="1"/>
            </p:cNvSpPr>
            <p:nvPr/>
          </p:nvSpPr>
          <p:spPr bwMode="auto">
            <a:xfrm>
              <a:off x="5902423" y="1943448"/>
              <a:ext cx="665163" cy="328613"/>
            </a:xfrm>
            <a:custGeom>
              <a:avLst/>
              <a:gdLst>
                <a:gd name="T0" fmla="*/ 372983405 w 419"/>
                <a:gd name="T1" fmla="*/ 355343366 h 207"/>
                <a:gd name="T2" fmla="*/ 284778664 w 419"/>
                <a:gd name="T3" fmla="*/ 224295041 h 207"/>
                <a:gd name="T4" fmla="*/ 221773917 w 419"/>
                <a:gd name="T5" fmla="*/ 176411206 h 207"/>
                <a:gd name="T6" fmla="*/ 123488543 w 419"/>
                <a:gd name="T7" fmla="*/ 433467535 h 207"/>
                <a:gd name="T8" fmla="*/ 209173920 w 419"/>
                <a:gd name="T9" fmla="*/ 60483842 h 207"/>
                <a:gd name="T10" fmla="*/ 1008063258 w 419"/>
                <a:gd name="T11" fmla="*/ 178932160 h 207"/>
                <a:gd name="T12" fmla="*/ 894656935 w 419"/>
                <a:gd name="T13" fmla="*/ 320061124 h 207"/>
                <a:gd name="T14" fmla="*/ 834173140 w 419"/>
                <a:gd name="T15" fmla="*/ 156249925 h 207"/>
                <a:gd name="T16" fmla="*/ 725805546 w 419"/>
                <a:gd name="T17" fmla="*/ 370464326 h 207"/>
                <a:gd name="T18" fmla="*/ 594757322 w 419"/>
                <a:gd name="T19" fmla="*/ 335182085 h 207"/>
                <a:gd name="T20" fmla="*/ 539313843 w 419"/>
                <a:gd name="T21" fmla="*/ 259577282 h 207"/>
                <a:gd name="T22" fmla="*/ 448588150 w 419"/>
                <a:gd name="T23" fmla="*/ 302419210 h 207"/>
                <a:gd name="T24" fmla="*/ 178932022 w 419"/>
                <a:gd name="T25" fmla="*/ 93246717 h 207"/>
                <a:gd name="T26" fmla="*/ 904737568 w 419"/>
                <a:gd name="T27" fmla="*/ 52924156 h 207"/>
                <a:gd name="T28" fmla="*/ 791329657 w 419"/>
                <a:gd name="T29" fmla="*/ 136088645 h 207"/>
                <a:gd name="T30" fmla="*/ 357862457 w 419"/>
                <a:gd name="T31" fmla="*/ 55443522 h 207"/>
                <a:gd name="T32" fmla="*/ 337701191 w 419"/>
                <a:gd name="T33" fmla="*/ 267136969 h 207"/>
                <a:gd name="T34" fmla="*/ 146169172 w 419"/>
                <a:gd name="T35" fmla="*/ 322580491 h 207"/>
                <a:gd name="T36" fmla="*/ 126007907 w 419"/>
                <a:gd name="T37" fmla="*/ 224295041 h 207"/>
                <a:gd name="T38" fmla="*/ 529233210 w 419"/>
                <a:gd name="T39" fmla="*/ 103327357 h 207"/>
                <a:gd name="T40" fmla="*/ 619958904 w 419"/>
                <a:gd name="T41" fmla="*/ 151209605 h 207"/>
                <a:gd name="T42" fmla="*/ 131048224 w 419"/>
                <a:gd name="T43" fmla="*/ 287298250 h 207"/>
                <a:gd name="T44" fmla="*/ 914818200 w 419"/>
                <a:gd name="T45" fmla="*/ 252016008 h 207"/>
                <a:gd name="T46" fmla="*/ 428426885 w 419"/>
                <a:gd name="T47" fmla="*/ 320061124 h 207"/>
                <a:gd name="T48" fmla="*/ 889616619 w 419"/>
                <a:gd name="T49" fmla="*/ 141128965 h 207"/>
                <a:gd name="T50" fmla="*/ 556955744 w 419"/>
                <a:gd name="T51" fmla="*/ 254536962 h 207"/>
                <a:gd name="T52" fmla="*/ 846773137 w 419"/>
                <a:gd name="T53" fmla="*/ 178932160 h 207"/>
                <a:gd name="T54" fmla="*/ 178932022 w 419"/>
                <a:gd name="T55" fmla="*/ 274698243 h 207"/>
                <a:gd name="T56" fmla="*/ 63004747 w 419"/>
                <a:gd name="T57" fmla="*/ 309980484 h 207"/>
                <a:gd name="T58" fmla="*/ 829132823 w 419"/>
                <a:gd name="T59" fmla="*/ 219254721 h 207"/>
                <a:gd name="T60" fmla="*/ 50403163 w 419"/>
                <a:gd name="T61" fmla="*/ 252016008 h 207"/>
                <a:gd name="T62" fmla="*/ 579636373 w 419"/>
                <a:gd name="T63" fmla="*/ 100806403 h 207"/>
                <a:gd name="T64" fmla="*/ 735886178 w 419"/>
                <a:gd name="T65" fmla="*/ 131048324 h 207"/>
                <a:gd name="T66" fmla="*/ 887095667 w 419"/>
                <a:gd name="T67" fmla="*/ 103327357 h 207"/>
                <a:gd name="T68" fmla="*/ 378023722 w 419"/>
                <a:gd name="T69" fmla="*/ 163811199 h 207"/>
                <a:gd name="T70" fmla="*/ 433467201 w 419"/>
                <a:gd name="T71" fmla="*/ 292338570 h 207"/>
                <a:gd name="T72" fmla="*/ 753528079 w 419"/>
                <a:gd name="T73" fmla="*/ 141128965 h 207"/>
                <a:gd name="T74" fmla="*/ 854334405 w 419"/>
                <a:gd name="T75" fmla="*/ 103327357 h 207"/>
                <a:gd name="T76" fmla="*/ 859374721 w 419"/>
                <a:gd name="T77" fmla="*/ 254536962 h 207"/>
                <a:gd name="T78" fmla="*/ 695563648 w 419"/>
                <a:gd name="T79" fmla="*/ 95766083 h 207"/>
                <a:gd name="T80" fmla="*/ 572076693 w 419"/>
                <a:gd name="T81" fmla="*/ 282257929 h 207"/>
                <a:gd name="T82" fmla="*/ 922377881 w 419"/>
                <a:gd name="T83" fmla="*/ 178932160 h 207"/>
                <a:gd name="T84" fmla="*/ 544354159 w 419"/>
                <a:gd name="T85" fmla="*/ 337701451 h 207"/>
                <a:gd name="T86" fmla="*/ 806450606 w 419"/>
                <a:gd name="T87" fmla="*/ 68045116 h 207"/>
                <a:gd name="T88" fmla="*/ 536794479 w 419"/>
                <a:gd name="T89" fmla="*/ 430948168 h 207"/>
                <a:gd name="T90" fmla="*/ 650200801 w 419"/>
                <a:gd name="T91" fmla="*/ 327620811 h 207"/>
                <a:gd name="T92" fmla="*/ 325101194 w 419"/>
                <a:gd name="T93" fmla="*/ 95766083 h 207"/>
                <a:gd name="T94" fmla="*/ 924898833 w 419"/>
                <a:gd name="T95" fmla="*/ 219254721 h 207"/>
                <a:gd name="T96" fmla="*/ 443547833 w 419"/>
                <a:gd name="T97" fmla="*/ 224295041 h 207"/>
                <a:gd name="T98" fmla="*/ 345262460 w 419"/>
                <a:gd name="T99" fmla="*/ 307459530 h 207"/>
                <a:gd name="T100" fmla="*/ 622479855 w 419"/>
                <a:gd name="T101" fmla="*/ 128528958 h 207"/>
                <a:gd name="T102" fmla="*/ 751007127 w 419"/>
                <a:gd name="T103" fmla="*/ 302419210 h 207"/>
                <a:gd name="T104" fmla="*/ 158770757 w 419"/>
                <a:gd name="T105" fmla="*/ 287298250 h 207"/>
                <a:gd name="T106" fmla="*/ 352822140 w 419"/>
                <a:gd name="T107" fmla="*/ 88206397 h 207"/>
                <a:gd name="T108" fmla="*/ 50403163 w 419"/>
                <a:gd name="T109" fmla="*/ 330141765 h 207"/>
                <a:gd name="T110" fmla="*/ 330141511 w 419"/>
                <a:gd name="T111" fmla="*/ 302419210 h 207"/>
                <a:gd name="T112" fmla="*/ 1000503577 w 419"/>
                <a:gd name="T113" fmla="*/ 279738563 h 207"/>
                <a:gd name="T114" fmla="*/ 544354159 w 419"/>
                <a:gd name="T115" fmla="*/ 355343366 h 207"/>
                <a:gd name="T116" fmla="*/ 385584990 w 419"/>
                <a:gd name="T117" fmla="*/ 234375682 h 207"/>
                <a:gd name="T118" fmla="*/ 322580242 w 419"/>
                <a:gd name="T119" fmla="*/ 287298250 h 207"/>
                <a:gd name="T120" fmla="*/ 945060098 w 419"/>
                <a:gd name="T121" fmla="*/ 120967684 h 207"/>
                <a:gd name="T122" fmla="*/ 841732820 w 419"/>
                <a:gd name="T123" fmla="*/ 294859524 h 207"/>
                <a:gd name="T124" fmla="*/ 350302776 w 419"/>
                <a:gd name="T125" fmla="*/ 68045116 h 20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19" h="207">
                  <a:moveTo>
                    <a:pt x="178" y="120"/>
                  </a:moveTo>
                  <a:lnTo>
                    <a:pt x="178" y="120"/>
                  </a:lnTo>
                  <a:lnTo>
                    <a:pt x="175" y="122"/>
                  </a:lnTo>
                  <a:lnTo>
                    <a:pt x="173" y="125"/>
                  </a:lnTo>
                  <a:lnTo>
                    <a:pt x="175" y="127"/>
                  </a:lnTo>
                  <a:lnTo>
                    <a:pt x="176" y="128"/>
                  </a:lnTo>
                  <a:lnTo>
                    <a:pt x="175" y="136"/>
                  </a:lnTo>
                  <a:lnTo>
                    <a:pt x="173" y="138"/>
                  </a:lnTo>
                  <a:lnTo>
                    <a:pt x="173" y="139"/>
                  </a:lnTo>
                  <a:lnTo>
                    <a:pt x="173" y="141"/>
                  </a:lnTo>
                  <a:lnTo>
                    <a:pt x="172" y="152"/>
                  </a:lnTo>
                  <a:lnTo>
                    <a:pt x="170" y="158"/>
                  </a:lnTo>
                  <a:lnTo>
                    <a:pt x="169" y="155"/>
                  </a:lnTo>
                  <a:lnTo>
                    <a:pt x="167" y="157"/>
                  </a:lnTo>
                  <a:lnTo>
                    <a:pt x="167" y="158"/>
                  </a:lnTo>
                  <a:lnTo>
                    <a:pt x="169" y="160"/>
                  </a:lnTo>
                  <a:lnTo>
                    <a:pt x="170" y="161"/>
                  </a:lnTo>
                  <a:lnTo>
                    <a:pt x="169" y="168"/>
                  </a:lnTo>
                  <a:lnTo>
                    <a:pt x="167" y="168"/>
                  </a:lnTo>
                  <a:lnTo>
                    <a:pt x="167" y="164"/>
                  </a:lnTo>
                  <a:lnTo>
                    <a:pt x="165" y="157"/>
                  </a:lnTo>
                  <a:lnTo>
                    <a:pt x="162" y="149"/>
                  </a:lnTo>
                  <a:lnTo>
                    <a:pt x="159" y="139"/>
                  </a:lnTo>
                  <a:lnTo>
                    <a:pt x="158" y="136"/>
                  </a:lnTo>
                  <a:lnTo>
                    <a:pt x="156" y="134"/>
                  </a:lnTo>
                  <a:lnTo>
                    <a:pt x="154" y="127"/>
                  </a:lnTo>
                  <a:lnTo>
                    <a:pt x="153" y="125"/>
                  </a:lnTo>
                  <a:lnTo>
                    <a:pt x="151" y="127"/>
                  </a:lnTo>
                  <a:lnTo>
                    <a:pt x="150" y="133"/>
                  </a:lnTo>
                  <a:lnTo>
                    <a:pt x="153" y="134"/>
                  </a:lnTo>
                  <a:lnTo>
                    <a:pt x="150" y="138"/>
                  </a:lnTo>
                  <a:lnTo>
                    <a:pt x="148" y="138"/>
                  </a:lnTo>
                  <a:lnTo>
                    <a:pt x="148" y="141"/>
                  </a:lnTo>
                  <a:lnTo>
                    <a:pt x="146" y="142"/>
                  </a:lnTo>
                  <a:lnTo>
                    <a:pt x="143" y="149"/>
                  </a:lnTo>
                  <a:lnTo>
                    <a:pt x="140" y="155"/>
                  </a:lnTo>
                  <a:lnTo>
                    <a:pt x="139" y="157"/>
                  </a:lnTo>
                  <a:lnTo>
                    <a:pt x="139" y="150"/>
                  </a:lnTo>
                  <a:lnTo>
                    <a:pt x="135" y="136"/>
                  </a:lnTo>
                  <a:lnTo>
                    <a:pt x="135" y="133"/>
                  </a:lnTo>
                  <a:lnTo>
                    <a:pt x="137" y="131"/>
                  </a:lnTo>
                  <a:lnTo>
                    <a:pt x="132" y="130"/>
                  </a:lnTo>
                  <a:lnTo>
                    <a:pt x="131" y="128"/>
                  </a:lnTo>
                  <a:lnTo>
                    <a:pt x="128" y="130"/>
                  </a:lnTo>
                  <a:lnTo>
                    <a:pt x="123" y="136"/>
                  </a:lnTo>
                  <a:lnTo>
                    <a:pt x="123" y="138"/>
                  </a:lnTo>
                  <a:lnTo>
                    <a:pt x="121" y="141"/>
                  </a:lnTo>
                  <a:lnTo>
                    <a:pt x="118" y="147"/>
                  </a:lnTo>
                  <a:lnTo>
                    <a:pt x="116" y="149"/>
                  </a:lnTo>
                  <a:lnTo>
                    <a:pt x="118" y="142"/>
                  </a:lnTo>
                  <a:lnTo>
                    <a:pt x="116" y="144"/>
                  </a:lnTo>
                  <a:lnTo>
                    <a:pt x="110" y="158"/>
                  </a:lnTo>
                  <a:lnTo>
                    <a:pt x="110" y="160"/>
                  </a:lnTo>
                  <a:lnTo>
                    <a:pt x="110" y="109"/>
                  </a:lnTo>
                  <a:lnTo>
                    <a:pt x="110" y="108"/>
                  </a:lnTo>
                  <a:lnTo>
                    <a:pt x="110" y="106"/>
                  </a:lnTo>
                  <a:lnTo>
                    <a:pt x="110" y="101"/>
                  </a:lnTo>
                  <a:lnTo>
                    <a:pt x="113" y="98"/>
                  </a:lnTo>
                  <a:lnTo>
                    <a:pt x="112" y="97"/>
                  </a:lnTo>
                  <a:lnTo>
                    <a:pt x="110" y="100"/>
                  </a:lnTo>
                  <a:lnTo>
                    <a:pt x="109" y="95"/>
                  </a:lnTo>
                  <a:lnTo>
                    <a:pt x="109" y="90"/>
                  </a:lnTo>
                  <a:lnTo>
                    <a:pt x="110" y="90"/>
                  </a:lnTo>
                  <a:lnTo>
                    <a:pt x="112" y="89"/>
                  </a:lnTo>
                  <a:lnTo>
                    <a:pt x="113" y="89"/>
                  </a:lnTo>
                  <a:lnTo>
                    <a:pt x="118" y="86"/>
                  </a:lnTo>
                  <a:lnTo>
                    <a:pt x="121" y="82"/>
                  </a:lnTo>
                  <a:lnTo>
                    <a:pt x="121" y="81"/>
                  </a:lnTo>
                  <a:lnTo>
                    <a:pt x="115" y="84"/>
                  </a:lnTo>
                  <a:lnTo>
                    <a:pt x="112" y="84"/>
                  </a:lnTo>
                  <a:lnTo>
                    <a:pt x="110" y="86"/>
                  </a:lnTo>
                  <a:lnTo>
                    <a:pt x="110" y="87"/>
                  </a:lnTo>
                  <a:lnTo>
                    <a:pt x="109" y="86"/>
                  </a:lnTo>
                  <a:lnTo>
                    <a:pt x="109" y="63"/>
                  </a:lnTo>
                  <a:lnTo>
                    <a:pt x="107" y="45"/>
                  </a:lnTo>
                  <a:lnTo>
                    <a:pt x="105" y="40"/>
                  </a:lnTo>
                  <a:lnTo>
                    <a:pt x="105" y="37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99" y="38"/>
                  </a:lnTo>
                  <a:lnTo>
                    <a:pt x="96" y="41"/>
                  </a:lnTo>
                  <a:lnTo>
                    <a:pt x="98" y="41"/>
                  </a:lnTo>
                  <a:lnTo>
                    <a:pt x="96" y="48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4" y="52"/>
                  </a:lnTo>
                  <a:lnTo>
                    <a:pt x="93" y="56"/>
                  </a:lnTo>
                  <a:lnTo>
                    <a:pt x="91" y="57"/>
                  </a:lnTo>
                  <a:lnTo>
                    <a:pt x="90" y="59"/>
                  </a:lnTo>
                  <a:lnTo>
                    <a:pt x="91" y="60"/>
                  </a:lnTo>
                  <a:lnTo>
                    <a:pt x="91" y="62"/>
                  </a:lnTo>
                  <a:lnTo>
                    <a:pt x="90" y="63"/>
                  </a:lnTo>
                  <a:lnTo>
                    <a:pt x="88" y="62"/>
                  </a:lnTo>
                  <a:lnTo>
                    <a:pt x="87" y="60"/>
                  </a:lnTo>
                  <a:lnTo>
                    <a:pt x="87" y="62"/>
                  </a:lnTo>
                  <a:lnTo>
                    <a:pt x="88" y="70"/>
                  </a:lnTo>
                  <a:lnTo>
                    <a:pt x="88" y="73"/>
                  </a:lnTo>
                  <a:lnTo>
                    <a:pt x="83" y="95"/>
                  </a:lnTo>
                  <a:lnTo>
                    <a:pt x="82" y="116"/>
                  </a:lnTo>
                  <a:lnTo>
                    <a:pt x="79" y="133"/>
                  </a:lnTo>
                  <a:lnTo>
                    <a:pt x="79" y="136"/>
                  </a:lnTo>
                  <a:lnTo>
                    <a:pt x="77" y="133"/>
                  </a:lnTo>
                  <a:lnTo>
                    <a:pt x="74" y="134"/>
                  </a:lnTo>
                  <a:lnTo>
                    <a:pt x="75" y="138"/>
                  </a:lnTo>
                  <a:lnTo>
                    <a:pt x="79" y="138"/>
                  </a:lnTo>
                  <a:lnTo>
                    <a:pt x="75" y="158"/>
                  </a:lnTo>
                  <a:lnTo>
                    <a:pt x="74" y="155"/>
                  </a:lnTo>
                  <a:lnTo>
                    <a:pt x="72" y="160"/>
                  </a:lnTo>
                  <a:lnTo>
                    <a:pt x="69" y="153"/>
                  </a:lnTo>
                  <a:lnTo>
                    <a:pt x="71" y="153"/>
                  </a:lnTo>
                  <a:lnTo>
                    <a:pt x="71" y="150"/>
                  </a:lnTo>
                  <a:lnTo>
                    <a:pt x="71" y="147"/>
                  </a:lnTo>
                  <a:lnTo>
                    <a:pt x="69" y="144"/>
                  </a:lnTo>
                  <a:lnTo>
                    <a:pt x="68" y="142"/>
                  </a:lnTo>
                  <a:lnTo>
                    <a:pt x="66" y="152"/>
                  </a:lnTo>
                  <a:lnTo>
                    <a:pt x="63" y="152"/>
                  </a:lnTo>
                  <a:lnTo>
                    <a:pt x="63" y="144"/>
                  </a:lnTo>
                  <a:lnTo>
                    <a:pt x="63" y="145"/>
                  </a:lnTo>
                  <a:lnTo>
                    <a:pt x="63" y="152"/>
                  </a:lnTo>
                  <a:lnTo>
                    <a:pt x="61" y="155"/>
                  </a:lnTo>
                  <a:lnTo>
                    <a:pt x="61" y="158"/>
                  </a:lnTo>
                  <a:lnTo>
                    <a:pt x="58" y="168"/>
                  </a:lnTo>
                  <a:lnTo>
                    <a:pt x="55" y="174"/>
                  </a:lnTo>
                  <a:lnTo>
                    <a:pt x="55" y="177"/>
                  </a:lnTo>
                  <a:lnTo>
                    <a:pt x="52" y="174"/>
                  </a:lnTo>
                  <a:lnTo>
                    <a:pt x="50" y="180"/>
                  </a:lnTo>
                  <a:lnTo>
                    <a:pt x="49" y="172"/>
                  </a:lnTo>
                  <a:lnTo>
                    <a:pt x="49" y="158"/>
                  </a:lnTo>
                  <a:lnTo>
                    <a:pt x="49" y="155"/>
                  </a:lnTo>
                  <a:lnTo>
                    <a:pt x="47" y="153"/>
                  </a:lnTo>
                  <a:lnTo>
                    <a:pt x="47" y="145"/>
                  </a:lnTo>
                  <a:lnTo>
                    <a:pt x="45" y="133"/>
                  </a:lnTo>
                  <a:lnTo>
                    <a:pt x="44" y="131"/>
                  </a:lnTo>
                  <a:lnTo>
                    <a:pt x="42" y="130"/>
                  </a:lnTo>
                  <a:lnTo>
                    <a:pt x="39" y="131"/>
                  </a:lnTo>
                  <a:lnTo>
                    <a:pt x="38" y="131"/>
                  </a:lnTo>
                  <a:lnTo>
                    <a:pt x="38" y="133"/>
                  </a:lnTo>
                  <a:lnTo>
                    <a:pt x="34" y="134"/>
                  </a:lnTo>
                  <a:lnTo>
                    <a:pt x="33" y="138"/>
                  </a:lnTo>
                  <a:lnTo>
                    <a:pt x="33" y="139"/>
                  </a:lnTo>
                  <a:lnTo>
                    <a:pt x="31" y="141"/>
                  </a:lnTo>
                  <a:lnTo>
                    <a:pt x="30" y="142"/>
                  </a:lnTo>
                  <a:lnTo>
                    <a:pt x="28" y="142"/>
                  </a:lnTo>
                  <a:lnTo>
                    <a:pt x="28" y="147"/>
                  </a:lnTo>
                  <a:lnTo>
                    <a:pt x="30" y="147"/>
                  </a:lnTo>
                  <a:lnTo>
                    <a:pt x="28" y="155"/>
                  </a:lnTo>
                  <a:lnTo>
                    <a:pt x="9" y="155"/>
                  </a:lnTo>
                  <a:lnTo>
                    <a:pt x="9" y="149"/>
                  </a:lnTo>
                  <a:lnTo>
                    <a:pt x="9" y="144"/>
                  </a:lnTo>
                  <a:lnTo>
                    <a:pt x="8" y="141"/>
                  </a:lnTo>
                  <a:lnTo>
                    <a:pt x="8" y="147"/>
                  </a:lnTo>
                  <a:lnTo>
                    <a:pt x="8" y="155"/>
                  </a:lnTo>
                  <a:lnTo>
                    <a:pt x="0" y="155"/>
                  </a:lnTo>
                  <a:lnTo>
                    <a:pt x="0" y="153"/>
                  </a:lnTo>
                  <a:lnTo>
                    <a:pt x="1" y="139"/>
                  </a:lnTo>
                  <a:lnTo>
                    <a:pt x="3" y="127"/>
                  </a:lnTo>
                  <a:lnTo>
                    <a:pt x="6" y="114"/>
                  </a:lnTo>
                  <a:lnTo>
                    <a:pt x="11" y="101"/>
                  </a:lnTo>
                  <a:lnTo>
                    <a:pt x="19" y="84"/>
                  </a:lnTo>
                  <a:lnTo>
                    <a:pt x="30" y="68"/>
                  </a:lnTo>
                  <a:lnTo>
                    <a:pt x="39" y="56"/>
                  </a:lnTo>
                  <a:lnTo>
                    <a:pt x="50" y="45"/>
                  </a:lnTo>
                  <a:lnTo>
                    <a:pt x="64" y="35"/>
                  </a:lnTo>
                  <a:lnTo>
                    <a:pt x="75" y="29"/>
                  </a:lnTo>
                  <a:lnTo>
                    <a:pt x="83" y="24"/>
                  </a:lnTo>
                  <a:lnTo>
                    <a:pt x="104" y="18"/>
                  </a:lnTo>
                  <a:lnTo>
                    <a:pt x="116" y="16"/>
                  </a:lnTo>
                  <a:lnTo>
                    <a:pt x="129" y="16"/>
                  </a:lnTo>
                  <a:lnTo>
                    <a:pt x="143" y="16"/>
                  </a:lnTo>
                  <a:lnTo>
                    <a:pt x="158" y="19"/>
                  </a:lnTo>
                  <a:lnTo>
                    <a:pt x="167" y="19"/>
                  </a:lnTo>
                  <a:lnTo>
                    <a:pt x="183" y="22"/>
                  </a:lnTo>
                  <a:lnTo>
                    <a:pt x="195" y="27"/>
                  </a:lnTo>
                  <a:lnTo>
                    <a:pt x="208" y="34"/>
                  </a:lnTo>
                  <a:lnTo>
                    <a:pt x="216" y="38"/>
                  </a:lnTo>
                  <a:lnTo>
                    <a:pt x="221" y="35"/>
                  </a:lnTo>
                  <a:lnTo>
                    <a:pt x="228" y="27"/>
                  </a:lnTo>
                  <a:lnTo>
                    <a:pt x="236" y="21"/>
                  </a:lnTo>
                  <a:lnTo>
                    <a:pt x="254" y="11"/>
                  </a:lnTo>
                  <a:lnTo>
                    <a:pt x="260" y="8"/>
                  </a:lnTo>
                  <a:lnTo>
                    <a:pt x="268" y="5"/>
                  </a:lnTo>
                  <a:lnTo>
                    <a:pt x="282" y="2"/>
                  </a:lnTo>
                  <a:lnTo>
                    <a:pt x="295" y="0"/>
                  </a:lnTo>
                  <a:lnTo>
                    <a:pt x="317" y="0"/>
                  </a:lnTo>
                  <a:lnTo>
                    <a:pt x="334" y="2"/>
                  </a:lnTo>
                  <a:lnTo>
                    <a:pt x="352" y="7"/>
                  </a:lnTo>
                  <a:lnTo>
                    <a:pt x="359" y="11"/>
                  </a:lnTo>
                  <a:lnTo>
                    <a:pt x="369" y="16"/>
                  </a:lnTo>
                  <a:lnTo>
                    <a:pt x="375" y="22"/>
                  </a:lnTo>
                  <a:lnTo>
                    <a:pt x="383" y="29"/>
                  </a:lnTo>
                  <a:lnTo>
                    <a:pt x="386" y="34"/>
                  </a:lnTo>
                  <a:lnTo>
                    <a:pt x="393" y="41"/>
                  </a:lnTo>
                  <a:lnTo>
                    <a:pt x="397" y="49"/>
                  </a:lnTo>
                  <a:lnTo>
                    <a:pt x="407" y="68"/>
                  </a:lnTo>
                  <a:lnTo>
                    <a:pt x="411" y="78"/>
                  </a:lnTo>
                  <a:lnTo>
                    <a:pt x="415" y="89"/>
                  </a:lnTo>
                  <a:lnTo>
                    <a:pt x="418" y="109"/>
                  </a:lnTo>
                  <a:lnTo>
                    <a:pt x="419" y="123"/>
                  </a:lnTo>
                  <a:lnTo>
                    <a:pt x="419" y="125"/>
                  </a:lnTo>
                  <a:lnTo>
                    <a:pt x="415" y="125"/>
                  </a:lnTo>
                  <a:lnTo>
                    <a:pt x="413" y="120"/>
                  </a:lnTo>
                  <a:lnTo>
                    <a:pt x="411" y="108"/>
                  </a:lnTo>
                  <a:lnTo>
                    <a:pt x="410" y="95"/>
                  </a:lnTo>
                  <a:lnTo>
                    <a:pt x="407" y="86"/>
                  </a:lnTo>
                  <a:lnTo>
                    <a:pt x="400" y="71"/>
                  </a:lnTo>
                  <a:lnTo>
                    <a:pt x="397" y="63"/>
                  </a:lnTo>
                  <a:lnTo>
                    <a:pt x="391" y="57"/>
                  </a:lnTo>
                  <a:lnTo>
                    <a:pt x="391" y="56"/>
                  </a:lnTo>
                  <a:lnTo>
                    <a:pt x="391" y="57"/>
                  </a:lnTo>
                  <a:lnTo>
                    <a:pt x="399" y="73"/>
                  </a:lnTo>
                  <a:lnTo>
                    <a:pt x="404" y="89"/>
                  </a:lnTo>
                  <a:lnTo>
                    <a:pt x="404" y="90"/>
                  </a:lnTo>
                  <a:lnTo>
                    <a:pt x="407" y="98"/>
                  </a:lnTo>
                  <a:lnTo>
                    <a:pt x="410" y="106"/>
                  </a:lnTo>
                  <a:lnTo>
                    <a:pt x="411" y="125"/>
                  </a:lnTo>
                  <a:lnTo>
                    <a:pt x="405" y="123"/>
                  </a:lnTo>
                  <a:lnTo>
                    <a:pt x="404" y="120"/>
                  </a:lnTo>
                  <a:lnTo>
                    <a:pt x="404" y="123"/>
                  </a:lnTo>
                  <a:lnTo>
                    <a:pt x="400" y="122"/>
                  </a:lnTo>
                  <a:lnTo>
                    <a:pt x="391" y="117"/>
                  </a:lnTo>
                  <a:lnTo>
                    <a:pt x="389" y="116"/>
                  </a:lnTo>
                  <a:lnTo>
                    <a:pt x="388" y="109"/>
                  </a:lnTo>
                  <a:lnTo>
                    <a:pt x="386" y="108"/>
                  </a:lnTo>
                  <a:lnTo>
                    <a:pt x="385" y="114"/>
                  </a:lnTo>
                  <a:lnTo>
                    <a:pt x="383" y="114"/>
                  </a:lnTo>
                  <a:lnTo>
                    <a:pt x="378" y="111"/>
                  </a:lnTo>
                  <a:lnTo>
                    <a:pt x="377" y="111"/>
                  </a:lnTo>
                  <a:lnTo>
                    <a:pt x="372" y="112"/>
                  </a:lnTo>
                  <a:lnTo>
                    <a:pt x="367" y="114"/>
                  </a:lnTo>
                  <a:lnTo>
                    <a:pt x="366" y="117"/>
                  </a:lnTo>
                  <a:lnTo>
                    <a:pt x="366" y="119"/>
                  </a:lnTo>
                  <a:lnTo>
                    <a:pt x="361" y="134"/>
                  </a:lnTo>
                  <a:lnTo>
                    <a:pt x="359" y="136"/>
                  </a:lnTo>
                  <a:lnTo>
                    <a:pt x="359" y="138"/>
                  </a:lnTo>
                  <a:lnTo>
                    <a:pt x="358" y="138"/>
                  </a:lnTo>
                  <a:lnTo>
                    <a:pt x="355" y="128"/>
                  </a:lnTo>
                  <a:lnTo>
                    <a:pt x="355" y="127"/>
                  </a:lnTo>
                  <a:lnTo>
                    <a:pt x="356" y="125"/>
                  </a:lnTo>
                  <a:lnTo>
                    <a:pt x="353" y="125"/>
                  </a:lnTo>
                  <a:lnTo>
                    <a:pt x="352" y="117"/>
                  </a:lnTo>
                  <a:lnTo>
                    <a:pt x="348" y="111"/>
                  </a:lnTo>
                  <a:lnTo>
                    <a:pt x="347" y="112"/>
                  </a:lnTo>
                  <a:lnTo>
                    <a:pt x="345" y="112"/>
                  </a:lnTo>
                  <a:lnTo>
                    <a:pt x="342" y="114"/>
                  </a:lnTo>
                  <a:lnTo>
                    <a:pt x="337" y="119"/>
                  </a:lnTo>
                  <a:lnTo>
                    <a:pt x="337" y="120"/>
                  </a:lnTo>
                  <a:lnTo>
                    <a:pt x="337" y="122"/>
                  </a:lnTo>
                  <a:lnTo>
                    <a:pt x="337" y="123"/>
                  </a:lnTo>
                  <a:lnTo>
                    <a:pt x="331" y="134"/>
                  </a:lnTo>
                  <a:lnTo>
                    <a:pt x="329" y="136"/>
                  </a:lnTo>
                  <a:lnTo>
                    <a:pt x="329" y="123"/>
                  </a:lnTo>
                  <a:lnTo>
                    <a:pt x="331" y="125"/>
                  </a:lnTo>
                  <a:lnTo>
                    <a:pt x="333" y="122"/>
                  </a:lnTo>
                  <a:lnTo>
                    <a:pt x="333" y="120"/>
                  </a:lnTo>
                  <a:lnTo>
                    <a:pt x="331" y="117"/>
                  </a:lnTo>
                  <a:lnTo>
                    <a:pt x="329" y="119"/>
                  </a:lnTo>
                  <a:lnTo>
                    <a:pt x="329" y="104"/>
                  </a:lnTo>
                  <a:lnTo>
                    <a:pt x="331" y="108"/>
                  </a:lnTo>
                  <a:lnTo>
                    <a:pt x="329" y="103"/>
                  </a:lnTo>
                  <a:lnTo>
                    <a:pt x="328" y="101"/>
                  </a:lnTo>
                  <a:lnTo>
                    <a:pt x="328" y="81"/>
                  </a:lnTo>
                  <a:lnTo>
                    <a:pt x="328" y="76"/>
                  </a:lnTo>
                  <a:lnTo>
                    <a:pt x="329" y="76"/>
                  </a:lnTo>
                  <a:lnTo>
                    <a:pt x="329" y="73"/>
                  </a:lnTo>
                  <a:lnTo>
                    <a:pt x="328" y="73"/>
                  </a:lnTo>
                  <a:lnTo>
                    <a:pt x="328" y="67"/>
                  </a:lnTo>
                  <a:lnTo>
                    <a:pt x="329" y="67"/>
                  </a:lnTo>
                  <a:lnTo>
                    <a:pt x="331" y="68"/>
                  </a:lnTo>
                  <a:lnTo>
                    <a:pt x="331" y="62"/>
                  </a:lnTo>
                  <a:lnTo>
                    <a:pt x="328" y="62"/>
                  </a:lnTo>
                  <a:lnTo>
                    <a:pt x="328" y="57"/>
                  </a:lnTo>
                  <a:lnTo>
                    <a:pt x="328" y="56"/>
                  </a:lnTo>
                  <a:lnTo>
                    <a:pt x="331" y="51"/>
                  </a:lnTo>
                  <a:lnTo>
                    <a:pt x="331" y="49"/>
                  </a:lnTo>
                  <a:lnTo>
                    <a:pt x="331" y="46"/>
                  </a:lnTo>
                  <a:lnTo>
                    <a:pt x="326" y="49"/>
                  </a:lnTo>
                  <a:lnTo>
                    <a:pt x="325" y="48"/>
                  </a:lnTo>
                  <a:lnTo>
                    <a:pt x="329" y="43"/>
                  </a:lnTo>
                  <a:lnTo>
                    <a:pt x="328" y="40"/>
                  </a:lnTo>
                  <a:lnTo>
                    <a:pt x="328" y="38"/>
                  </a:lnTo>
                  <a:lnTo>
                    <a:pt x="325" y="43"/>
                  </a:lnTo>
                  <a:lnTo>
                    <a:pt x="323" y="46"/>
                  </a:lnTo>
                  <a:lnTo>
                    <a:pt x="320" y="48"/>
                  </a:lnTo>
                  <a:lnTo>
                    <a:pt x="318" y="51"/>
                  </a:lnTo>
                  <a:lnTo>
                    <a:pt x="315" y="57"/>
                  </a:lnTo>
                  <a:lnTo>
                    <a:pt x="314" y="63"/>
                  </a:lnTo>
                  <a:lnTo>
                    <a:pt x="311" y="76"/>
                  </a:lnTo>
                  <a:lnTo>
                    <a:pt x="309" y="79"/>
                  </a:lnTo>
                  <a:lnTo>
                    <a:pt x="307" y="87"/>
                  </a:lnTo>
                  <a:lnTo>
                    <a:pt x="307" y="90"/>
                  </a:lnTo>
                  <a:lnTo>
                    <a:pt x="306" y="90"/>
                  </a:lnTo>
                  <a:lnTo>
                    <a:pt x="306" y="92"/>
                  </a:lnTo>
                  <a:lnTo>
                    <a:pt x="306" y="95"/>
                  </a:lnTo>
                  <a:lnTo>
                    <a:pt x="301" y="122"/>
                  </a:lnTo>
                  <a:lnTo>
                    <a:pt x="301" y="123"/>
                  </a:lnTo>
                  <a:lnTo>
                    <a:pt x="299" y="125"/>
                  </a:lnTo>
                  <a:lnTo>
                    <a:pt x="298" y="127"/>
                  </a:lnTo>
                  <a:lnTo>
                    <a:pt x="299" y="127"/>
                  </a:lnTo>
                  <a:lnTo>
                    <a:pt x="296" y="138"/>
                  </a:lnTo>
                  <a:lnTo>
                    <a:pt x="295" y="144"/>
                  </a:lnTo>
                  <a:lnTo>
                    <a:pt x="292" y="152"/>
                  </a:lnTo>
                  <a:lnTo>
                    <a:pt x="292" y="153"/>
                  </a:lnTo>
                  <a:lnTo>
                    <a:pt x="290" y="153"/>
                  </a:lnTo>
                  <a:lnTo>
                    <a:pt x="288" y="147"/>
                  </a:lnTo>
                  <a:lnTo>
                    <a:pt x="287" y="144"/>
                  </a:lnTo>
                  <a:lnTo>
                    <a:pt x="287" y="142"/>
                  </a:lnTo>
                  <a:lnTo>
                    <a:pt x="285" y="142"/>
                  </a:lnTo>
                  <a:lnTo>
                    <a:pt x="281" y="134"/>
                  </a:lnTo>
                  <a:lnTo>
                    <a:pt x="281" y="133"/>
                  </a:lnTo>
                  <a:lnTo>
                    <a:pt x="279" y="128"/>
                  </a:lnTo>
                  <a:lnTo>
                    <a:pt x="281" y="130"/>
                  </a:lnTo>
                  <a:lnTo>
                    <a:pt x="277" y="125"/>
                  </a:lnTo>
                  <a:lnTo>
                    <a:pt x="276" y="127"/>
                  </a:lnTo>
                  <a:lnTo>
                    <a:pt x="274" y="128"/>
                  </a:lnTo>
                  <a:lnTo>
                    <a:pt x="271" y="130"/>
                  </a:lnTo>
                  <a:lnTo>
                    <a:pt x="274" y="123"/>
                  </a:lnTo>
                  <a:lnTo>
                    <a:pt x="270" y="125"/>
                  </a:lnTo>
                  <a:lnTo>
                    <a:pt x="270" y="127"/>
                  </a:lnTo>
                  <a:lnTo>
                    <a:pt x="266" y="131"/>
                  </a:lnTo>
                  <a:lnTo>
                    <a:pt x="258" y="150"/>
                  </a:lnTo>
                  <a:lnTo>
                    <a:pt x="254" y="160"/>
                  </a:lnTo>
                  <a:lnTo>
                    <a:pt x="254" y="161"/>
                  </a:lnTo>
                  <a:lnTo>
                    <a:pt x="252" y="158"/>
                  </a:lnTo>
                  <a:lnTo>
                    <a:pt x="251" y="153"/>
                  </a:lnTo>
                  <a:lnTo>
                    <a:pt x="251" y="152"/>
                  </a:lnTo>
                  <a:lnTo>
                    <a:pt x="251" y="150"/>
                  </a:lnTo>
                  <a:lnTo>
                    <a:pt x="249" y="149"/>
                  </a:lnTo>
                  <a:lnTo>
                    <a:pt x="247" y="138"/>
                  </a:lnTo>
                  <a:lnTo>
                    <a:pt x="247" y="136"/>
                  </a:lnTo>
                  <a:lnTo>
                    <a:pt x="247" y="134"/>
                  </a:lnTo>
                  <a:lnTo>
                    <a:pt x="246" y="136"/>
                  </a:lnTo>
                  <a:lnTo>
                    <a:pt x="246" y="133"/>
                  </a:lnTo>
                  <a:lnTo>
                    <a:pt x="246" y="130"/>
                  </a:lnTo>
                  <a:lnTo>
                    <a:pt x="244" y="130"/>
                  </a:lnTo>
                  <a:lnTo>
                    <a:pt x="243" y="130"/>
                  </a:lnTo>
                  <a:lnTo>
                    <a:pt x="240" y="130"/>
                  </a:lnTo>
                  <a:lnTo>
                    <a:pt x="238" y="131"/>
                  </a:lnTo>
                  <a:lnTo>
                    <a:pt x="236" y="133"/>
                  </a:lnTo>
                  <a:lnTo>
                    <a:pt x="233" y="134"/>
                  </a:lnTo>
                  <a:lnTo>
                    <a:pt x="230" y="136"/>
                  </a:lnTo>
                  <a:lnTo>
                    <a:pt x="227" y="145"/>
                  </a:lnTo>
                  <a:lnTo>
                    <a:pt x="225" y="149"/>
                  </a:lnTo>
                  <a:lnTo>
                    <a:pt x="224" y="152"/>
                  </a:lnTo>
                  <a:lnTo>
                    <a:pt x="221" y="164"/>
                  </a:lnTo>
                  <a:lnTo>
                    <a:pt x="219" y="166"/>
                  </a:lnTo>
                  <a:lnTo>
                    <a:pt x="217" y="168"/>
                  </a:lnTo>
                  <a:lnTo>
                    <a:pt x="217" y="169"/>
                  </a:lnTo>
                  <a:lnTo>
                    <a:pt x="219" y="171"/>
                  </a:lnTo>
                  <a:lnTo>
                    <a:pt x="217" y="174"/>
                  </a:lnTo>
                  <a:lnTo>
                    <a:pt x="216" y="190"/>
                  </a:lnTo>
                  <a:lnTo>
                    <a:pt x="214" y="205"/>
                  </a:lnTo>
                  <a:lnTo>
                    <a:pt x="214" y="207"/>
                  </a:lnTo>
                  <a:lnTo>
                    <a:pt x="211" y="202"/>
                  </a:lnTo>
                  <a:lnTo>
                    <a:pt x="211" y="180"/>
                  </a:lnTo>
                  <a:lnTo>
                    <a:pt x="211" y="177"/>
                  </a:lnTo>
                  <a:lnTo>
                    <a:pt x="213" y="180"/>
                  </a:lnTo>
                  <a:lnTo>
                    <a:pt x="213" y="182"/>
                  </a:lnTo>
                  <a:lnTo>
                    <a:pt x="216" y="179"/>
                  </a:lnTo>
                  <a:lnTo>
                    <a:pt x="213" y="175"/>
                  </a:lnTo>
                  <a:lnTo>
                    <a:pt x="211" y="174"/>
                  </a:lnTo>
                  <a:lnTo>
                    <a:pt x="211" y="153"/>
                  </a:lnTo>
                  <a:lnTo>
                    <a:pt x="213" y="152"/>
                  </a:lnTo>
                  <a:lnTo>
                    <a:pt x="213" y="150"/>
                  </a:lnTo>
                  <a:lnTo>
                    <a:pt x="213" y="147"/>
                  </a:lnTo>
                  <a:lnTo>
                    <a:pt x="211" y="147"/>
                  </a:lnTo>
                  <a:lnTo>
                    <a:pt x="211" y="145"/>
                  </a:lnTo>
                  <a:lnTo>
                    <a:pt x="211" y="117"/>
                  </a:lnTo>
                  <a:lnTo>
                    <a:pt x="211" y="109"/>
                  </a:lnTo>
                  <a:lnTo>
                    <a:pt x="213" y="106"/>
                  </a:lnTo>
                  <a:lnTo>
                    <a:pt x="213" y="104"/>
                  </a:lnTo>
                  <a:lnTo>
                    <a:pt x="214" y="103"/>
                  </a:lnTo>
                  <a:lnTo>
                    <a:pt x="214" y="101"/>
                  </a:lnTo>
                  <a:lnTo>
                    <a:pt x="211" y="103"/>
                  </a:lnTo>
                  <a:lnTo>
                    <a:pt x="211" y="95"/>
                  </a:lnTo>
                  <a:lnTo>
                    <a:pt x="211" y="86"/>
                  </a:lnTo>
                  <a:lnTo>
                    <a:pt x="213" y="89"/>
                  </a:lnTo>
                  <a:lnTo>
                    <a:pt x="214" y="89"/>
                  </a:lnTo>
                  <a:lnTo>
                    <a:pt x="214" y="84"/>
                  </a:lnTo>
                  <a:lnTo>
                    <a:pt x="211" y="86"/>
                  </a:lnTo>
                  <a:lnTo>
                    <a:pt x="211" y="79"/>
                  </a:lnTo>
                  <a:lnTo>
                    <a:pt x="214" y="79"/>
                  </a:lnTo>
                  <a:lnTo>
                    <a:pt x="213" y="76"/>
                  </a:lnTo>
                  <a:lnTo>
                    <a:pt x="211" y="75"/>
                  </a:lnTo>
                  <a:lnTo>
                    <a:pt x="210" y="70"/>
                  </a:lnTo>
                  <a:lnTo>
                    <a:pt x="208" y="59"/>
                  </a:lnTo>
                  <a:lnTo>
                    <a:pt x="208" y="56"/>
                  </a:lnTo>
                  <a:lnTo>
                    <a:pt x="206" y="54"/>
                  </a:lnTo>
                  <a:lnTo>
                    <a:pt x="205" y="54"/>
                  </a:lnTo>
                  <a:lnTo>
                    <a:pt x="202" y="54"/>
                  </a:lnTo>
                  <a:lnTo>
                    <a:pt x="200" y="56"/>
                  </a:lnTo>
                  <a:lnTo>
                    <a:pt x="199" y="57"/>
                  </a:lnTo>
                  <a:lnTo>
                    <a:pt x="199" y="60"/>
                  </a:lnTo>
                  <a:lnTo>
                    <a:pt x="195" y="62"/>
                  </a:lnTo>
                  <a:lnTo>
                    <a:pt x="195" y="63"/>
                  </a:lnTo>
                  <a:lnTo>
                    <a:pt x="194" y="63"/>
                  </a:lnTo>
                  <a:lnTo>
                    <a:pt x="192" y="63"/>
                  </a:lnTo>
                  <a:lnTo>
                    <a:pt x="194" y="65"/>
                  </a:lnTo>
                  <a:lnTo>
                    <a:pt x="189" y="73"/>
                  </a:lnTo>
                  <a:lnTo>
                    <a:pt x="189" y="70"/>
                  </a:lnTo>
                  <a:lnTo>
                    <a:pt x="187" y="70"/>
                  </a:lnTo>
                  <a:lnTo>
                    <a:pt x="186" y="76"/>
                  </a:lnTo>
                  <a:lnTo>
                    <a:pt x="186" y="78"/>
                  </a:lnTo>
                  <a:lnTo>
                    <a:pt x="186" y="81"/>
                  </a:lnTo>
                  <a:lnTo>
                    <a:pt x="186" y="84"/>
                  </a:lnTo>
                  <a:lnTo>
                    <a:pt x="183" y="98"/>
                  </a:lnTo>
                  <a:lnTo>
                    <a:pt x="180" y="112"/>
                  </a:lnTo>
                  <a:lnTo>
                    <a:pt x="178" y="120"/>
                  </a:lnTo>
                  <a:close/>
                  <a:moveTo>
                    <a:pt x="268" y="29"/>
                  </a:moveTo>
                  <a:lnTo>
                    <a:pt x="268" y="29"/>
                  </a:lnTo>
                  <a:lnTo>
                    <a:pt x="262" y="32"/>
                  </a:lnTo>
                  <a:lnTo>
                    <a:pt x="265" y="32"/>
                  </a:lnTo>
                  <a:lnTo>
                    <a:pt x="266" y="32"/>
                  </a:lnTo>
                  <a:lnTo>
                    <a:pt x="268" y="29"/>
                  </a:lnTo>
                  <a:lnTo>
                    <a:pt x="271" y="30"/>
                  </a:lnTo>
                  <a:lnTo>
                    <a:pt x="273" y="30"/>
                  </a:lnTo>
                  <a:lnTo>
                    <a:pt x="273" y="29"/>
                  </a:lnTo>
                  <a:lnTo>
                    <a:pt x="271" y="29"/>
                  </a:lnTo>
                  <a:lnTo>
                    <a:pt x="268" y="29"/>
                  </a:lnTo>
                  <a:close/>
                  <a:moveTo>
                    <a:pt x="47" y="57"/>
                  </a:moveTo>
                  <a:lnTo>
                    <a:pt x="47" y="57"/>
                  </a:lnTo>
                  <a:lnTo>
                    <a:pt x="39" y="65"/>
                  </a:lnTo>
                  <a:lnTo>
                    <a:pt x="33" y="73"/>
                  </a:lnTo>
                  <a:lnTo>
                    <a:pt x="47" y="59"/>
                  </a:lnTo>
                  <a:lnTo>
                    <a:pt x="47" y="57"/>
                  </a:lnTo>
                  <a:lnTo>
                    <a:pt x="49" y="57"/>
                  </a:lnTo>
                  <a:lnTo>
                    <a:pt x="47" y="57"/>
                  </a:lnTo>
                  <a:close/>
                  <a:moveTo>
                    <a:pt x="110" y="21"/>
                  </a:moveTo>
                  <a:lnTo>
                    <a:pt x="110" y="21"/>
                  </a:lnTo>
                  <a:lnTo>
                    <a:pt x="107" y="21"/>
                  </a:lnTo>
                  <a:lnTo>
                    <a:pt x="96" y="24"/>
                  </a:lnTo>
                  <a:lnTo>
                    <a:pt x="85" y="27"/>
                  </a:lnTo>
                  <a:lnTo>
                    <a:pt x="75" y="32"/>
                  </a:lnTo>
                  <a:lnTo>
                    <a:pt x="68" y="37"/>
                  </a:lnTo>
                  <a:lnTo>
                    <a:pt x="57" y="45"/>
                  </a:lnTo>
                  <a:lnTo>
                    <a:pt x="47" y="52"/>
                  </a:lnTo>
                  <a:lnTo>
                    <a:pt x="47" y="54"/>
                  </a:lnTo>
                  <a:lnTo>
                    <a:pt x="49" y="52"/>
                  </a:lnTo>
                  <a:lnTo>
                    <a:pt x="63" y="41"/>
                  </a:lnTo>
                  <a:lnTo>
                    <a:pt x="71" y="37"/>
                  </a:lnTo>
                  <a:lnTo>
                    <a:pt x="82" y="32"/>
                  </a:lnTo>
                  <a:lnTo>
                    <a:pt x="94" y="27"/>
                  </a:lnTo>
                  <a:lnTo>
                    <a:pt x="105" y="24"/>
                  </a:lnTo>
                  <a:lnTo>
                    <a:pt x="107" y="24"/>
                  </a:lnTo>
                  <a:lnTo>
                    <a:pt x="110" y="21"/>
                  </a:lnTo>
                  <a:lnTo>
                    <a:pt x="113" y="21"/>
                  </a:lnTo>
                  <a:lnTo>
                    <a:pt x="115" y="22"/>
                  </a:lnTo>
                  <a:lnTo>
                    <a:pt x="124" y="21"/>
                  </a:lnTo>
                  <a:lnTo>
                    <a:pt x="132" y="19"/>
                  </a:lnTo>
                  <a:lnTo>
                    <a:pt x="118" y="19"/>
                  </a:lnTo>
                  <a:lnTo>
                    <a:pt x="110" y="21"/>
                  </a:lnTo>
                  <a:close/>
                  <a:moveTo>
                    <a:pt x="382" y="38"/>
                  </a:moveTo>
                  <a:lnTo>
                    <a:pt x="382" y="38"/>
                  </a:lnTo>
                  <a:lnTo>
                    <a:pt x="369" y="27"/>
                  </a:lnTo>
                  <a:lnTo>
                    <a:pt x="356" y="18"/>
                  </a:lnTo>
                  <a:lnTo>
                    <a:pt x="342" y="11"/>
                  </a:lnTo>
                  <a:lnTo>
                    <a:pt x="331" y="8"/>
                  </a:lnTo>
                  <a:lnTo>
                    <a:pt x="320" y="5"/>
                  </a:lnTo>
                  <a:lnTo>
                    <a:pt x="306" y="5"/>
                  </a:lnTo>
                  <a:lnTo>
                    <a:pt x="298" y="5"/>
                  </a:lnTo>
                  <a:lnTo>
                    <a:pt x="288" y="5"/>
                  </a:lnTo>
                  <a:lnTo>
                    <a:pt x="273" y="10"/>
                  </a:lnTo>
                  <a:lnTo>
                    <a:pt x="255" y="18"/>
                  </a:lnTo>
                  <a:lnTo>
                    <a:pt x="247" y="24"/>
                  </a:lnTo>
                  <a:lnTo>
                    <a:pt x="249" y="22"/>
                  </a:lnTo>
                  <a:lnTo>
                    <a:pt x="258" y="18"/>
                  </a:lnTo>
                  <a:lnTo>
                    <a:pt x="277" y="11"/>
                  </a:lnTo>
                  <a:lnTo>
                    <a:pt x="281" y="11"/>
                  </a:lnTo>
                  <a:lnTo>
                    <a:pt x="284" y="10"/>
                  </a:lnTo>
                  <a:lnTo>
                    <a:pt x="295" y="8"/>
                  </a:lnTo>
                  <a:lnTo>
                    <a:pt x="309" y="8"/>
                  </a:lnTo>
                  <a:lnTo>
                    <a:pt x="322" y="8"/>
                  </a:lnTo>
                  <a:lnTo>
                    <a:pt x="334" y="10"/>
                  </a:lnTo>
                  <a:lnTo>
                    <a:pt x="347" y="15"/>
                  </a:lnTo>
                  <a:lnTo>
                    <a:pt x="359" y="21"/>
                  </a:lnTo>
                  <a:lnTo>
                    <a:pt x="375" y="34"/>
                  </a:lnTo>
                  <a:lnTo>
                    <a:pt x="382" y="38"/>
                  </a:lnTo>
                  <a:close/>
                  <a:moveTo>
                    <a:pt x="169" y="86"/>
                  </a:moveTo>
                  <a:lnTo>
                    <a:pt x="169" y="86"/>
                  </a:lnTo>
                  <a:lnTo>
                    <a:pt x="165" y="87"/>
                  </a:lnTo>
                  <a:lnTo>
                    <a:pt x="161" y="87"/>
                  </a:lnTo>
                  <a:lnTo>
                    <a:pt x="159" y="92"/>
                  </a:lnTo>
                  <a:lnTo>
                    <a:pt x="158" y="93"/>
                  </a:lnTo>
                  <a:lnTo>
                    <a:pt x="158" y="97"/>
                  </a:lnTo>
                  <a:lnTo>
                    <a:pt x="159" y="100"/>
                  </a:lnTo>
                  <a:lnTo>
                    <a:pt x="169" y="97"/>
                  </a:lnTo>
                  <a:lnTo>
                    <a:pt x="170" y="95"/>
                  </a:lnTo>
                  <a:lnTo>
                    <a:pt x="170" y="92"/>
                  </a:lnTo>
                  <a:lnTo>
                    <a:pt x="169" y="86"/>
                  </a:lnTo>
                  <a:close/>
                  <a:moveTo>
                    <a:pt x="352" y="67"/>
                  </a:moveTo>
                  <a:lnTo>
                    <a:pt x="352" y="67"/>
                  </a:lnTo>
                  <a:lnTo>
                    <a:pt x="355" y="75"/>
                  </a:lnTo>
                  <a:lnTo>
                    <a:pt x="359" y="84"/>
                  </a:lnTo>
                  <a:lnTo>
                    <a:pt x="361" y="82"/>
                  </a:lnTo>
                  <a:lnTo>
                    <a:pt x="361" y="78"/>
                  </a:lnTo>
                  <a:lnTo>
                    <a:pt x="361" y="76"/>
                  </a:lnTo>
                  <a:lnTo>
                    <a:pt x="358" y="63"/>
                  </a:lnTo>
                  <a:lnTo>
                    <a:pt x="358" y="62"/>
                  </a:lnTo>
                  <a:lnTo>
                    <a:pt x="352" y="67"/>
                  </a:lnTo>
                  <a:close/>
                  <a:moveTo>
                    <a:pt x="314" y="54"/>
                  </a:moveTo>
                  <a:lnTo>
                    <a:pt x="314" y="54"/>
                  </a:lnTo>
                  <a:lnTo>
                    <a:pt x="315" y="51"/>
                  </a:lnTo>
                  <a:lnTo>
                    <a:pt x="317" y="46"/>
                  </a:lnTo>
                  <a:lnTo>
                    <a:pt x="317" y="41"/>
                  </a:lnTo>
                  <a:lnTo>
                    <a:pt x="317" y="40"/>
                  </a:lnTo>
                  <a:lnTo>
                    <a:pt x="317" y="38"/>
                  </a:lnTo>
                  <a:lnTo>
                    <a:pt x="309" y="40"/>
                  </a:lnTo>
                  <a:lnTo>
                    <a:pt x="309" y="41"/>
                  </a:lnTo>
                  <a:lnTo>
                    <a:pt x="309" y="45"/>
                  </a:lnTo>
                  <a:lnTo>
                    <a:pt x="309" y="48"/>
                  </a:lnTo>
                  <a:lnTo>
                    <a:pt x="311" y="49"/>
                  </a:lnTo>
                  <a:lnTo>
                    <a:pt x="311" y="51"/>
                  </a:lnTo>
                  <a:lnTo>
                    <a:pt x="314" y="54"/>
                  </a:lnTo>
                  <a:close/>
                  <a:moveTo>
                    <a:pt x="63" y="67"/>
                  </a:moveTo>
                  <a:lnTo>
                    <a:pt x="63" y="67"/>
                  </a:lnTo>
                  <a:lnTo>
                    <a:pt x="58" y="71"/>
                  </a:lnTo>
                  <a:lnTo>
                    <a:pt x="58" y="73"/>
                  </a:lnTo>
                  <a:lnTo>
                    <a:pt x="64" y="82"/>
                  </a:lnTo>
                  <a:lnTo>
                    <a:pt x="64" y="84"/>
                  </a:lnTo>
                  <a:lnTo>
                    <a:pt x="64" y="81"/>
                  </a:lnTo>
                  <a:lnTo>
                    <a:pt x="66" y="79"/>
                  </a:lnTo>
                  <a:lnTo>
                    <a:pt x="68" y="76"/>
                  </a:lnTo>
                  <a:lnTo>
                    <a:pt x="68" y="73"/>
                  </a:lnTo>
                  <a:lnTo>
                    <a:pt x="66" y="68"/>
                  </a:lnTo>
                  <a:lnTo>
                    <a:pt x="63" y="67"/>
                  </a:lnTo>
                  <a:close/>
                  <a:moveTo>
                    <a:pt x="393" y="108"/>
                  </a:moveTo>
                  <a:lnTo>
                    <a:pt x="393" y="108"/>
                  </a:lnTo>
                  <a:lnTo>
                    <a:pt x="393" y="106"/>
                  </a:lnTo>
                  <a:lnTo>
                    <a:pt x="394" y="98"/>
                  </a:lnTo>
                  <a:lnTo>
                    <a:pt x="396" y="92"/>
                  </a:lnTo>
                  <a:lnTo>
                    <a:pt x="396" y="90"/>
                  </a:lnTo>
                  <a:lnTo>
                    <a:pt x="394" y="82"/>
                  </a:lnTo>
                  <a:lnTo>
                    <a:pt x="391" y="75"/>
                  </a:lnTo>
                  <a:lnTo>
                    <a:pt x="391" y="78"/>
                  </a:lnTo>
                  <a:lnTo>
                    <a:pt x="391" y="81"/>
                  </a:lnTo>
                  <a:lnTo>
                    <a:pt x="393" y="86"/>
                  </a:lnTo>
                  <a:lnTo>
                    <a:pt x="393" y="92"/>
                  </a:lnTo>
                  <a:lnTo>
                    <a:pt x="391" y="95"/>
                  </a:lnTo>
                  <a:lnTo>
                    <a:pt x="389" y="95"/>
                  </a:lnTo>
                  <a:lnTo>
                    <a:pt x="389" y="100"/>
                  </a:lnTo>
                  <a:lnTo>
                    <a:pt x="393" y="108"/>
                  </a:lnTo>
                  <a:close/>
                  <a:moveTo>
                    <a:pt x="189" y="32"/>
                  </a:moveTo>
                  <a:lnTo>
                    <a:pt x="189" y="32"/>
                  </a:lnTo>
                  <a:lnTo>
                    <a:pt x="187" y="32"/>
                  </a:lnTo>
                  <a:lnTo>
                    <a:pt x="165" y="24"/>
                  </a:lnTo>
                  <a:lnTo>
                    <a:pt x="159" y="22"/>
                  </a:lnTo>
                  <a:lnTo>
                    <a:pt x="151" y="22"/>
                  </a:lnTo>
                  <a:lnTo>
                    <a:pt x="142" y="22"/>
                  </a:lnTo>
                  <a:lnTo>
                    <a:pt x="132" y="22"/>
                  </a:lnTo>
                  <a:lnTo>
                    <a:pt x="154" y="24"/>
                  </a:lnTo>
                  <a:lnTo>
                    <a:pt x="159" y="24"/>
                  </a:lnTo>
                  <a:lnTo>
                    <a:pt x="165" y="26"/>
                  </a:lnTo>
                  <a:lnTo>
                    <a:pt x="173" y="27"/>
                  </a:lnTo>
                  <a:lnTo>
                    <a:pt x="187" y="32"/>
                  </a:lnTo>
                  <a:lnTo>
                    <a:pt x="189" y="32"/>
                  </a:lnTo>
                  <a:close/>
                  <a:moveTo>
                    <a:pt x="355" y="30"/>
                  </a:moveTo>
                  <a:lnTo>
                    <a:pt x="355" y="30"/>
                  </a:lnTo>
                  <a:lnTo>
                    <a:pt x="359" y="37"/>
                  </a:lnTo>
                  <a:lnTo>
                    <a:pt x="361" y="37"/>
                  </a:lnTo>
                  <a:lnTo>
                    <a:pt x="364" y="37"/>
                  </a:lnTo>
                  <a:lnTo>
                    <a:pt x="367" y="38"/>
                  </a:lnTo>
                  <a:lnTo>
                    <a:pt x="370" y="41"/>
                  </a:lnTo>
                  <a:lnTo>
                    <a:pt x="372" y="43"/>
                  </a:lnTo>
                  <a:lnTo>
                    <a:pt x="372" y="41"/>
                  </a:lnTo>
                  <a:lnTo>
                    <a:pt x="367" y="35"/>
                  </a:lnTo>
                  <a:lnTo>
                    <a:pt x="363" y="32"/>
                  </a:lnTo>
                  <a:lnTo>
                    <a:pt x="358" y="27"/>
                  </a:lnTo>
                  <a:lnTo>
                    <a:pt x="355" y="30"/>
                  </a:lnTo>
                  <a:close/>
                  <a:moveTo>
                    <a:pt x="265" y="26"/>
                  </a:moveTo>
                  <a:lnTo>
                    <a:pt x="265" y="26"/>
                  </a:lnTo>
                  <a:lnTo>
                    <a:pt x="266" y="26"/>
                  </a:lnTo>
                  <a:lnTo>
                    <a:pt x="277" y="22"/>
                  </a:lnTo>
                  <a:lnTo>
                    <a:pt x="282" y="21"/>
                  </a:lnTo>
                  <a:lnTo>
                    <a:pt x="285" y="21"/>
                  </a:lnTo>
                  <a:lnTo>
                    <a:pt x="290" y="18"/>
                  </a:lnTo>
                  <a:lnTo>
                    <a:pt x="292" y="16"/>
                  </a:lnTo>
                  <a:lnTo>
                    <a:pt x="290" y="16"/>
                  </a:lnTo>
                  <a:lnTo>
                    <a:pt x="270" y="22"/>
                  </a:lnTo>
                  <a:lnTo>
                    <a:pt x="266" y="22"/>
                  </a:lnTo>
                  <a:lnTo>
                    <a:pt x="265" y="26"/>
                  </a:lnTo>
                  <a:close/>
                  <a:moveTo>
                    <a:pt x="145" y="106"/>
                  </a:moveTo>
                  <a:lnTo>
                    <a:pt x="145" y="106"/>
                  </a:lnTo>
                  <a:lnTo>
                    <a:pt x="135" y="103"/>
                  </a:lnTo>
                  <a:lnTo>
                    <a:pt x="134" y="106"/>
                  </a:lnTo>
                  <a:lnTo>
                    <a:pt x="132" y="106"/>
                  </a:lnTo>
                  <a:lnTo>
                    <a:pt x="131" y="106"/>
                  </a:lnTo>
                  <a:lnTo>
                    <a:pt x="129" y="109"/>
                  </a:lnTo>
                  <a:lnTo>
                    <a:pt x="131" y="111"/>
                  </a:lnTo>
                  <a:lnTo>
                    <a:pt x="134" y="111"/>
                  </a:lnTo>
                  <a:lnTo>
                    <a:pt x="143" y="106"/>
                  </a:lnTo>
                  <a:lnTo>
                    <a:pt x="145" y="106"/>
                  </a:lnTo>
                  <a:close/>
                  <a:moveTo>
                    <a:pt x="57" y="108"/>
                  </a:moveTo>
                  <a:lnTo>
                    <a:pt x="57" y="108"/>
                  </a:lnTo>
                  <a:lnTo>
                    <a:pt x="58" y="106"/>
                  </a:lnTo>
                  <a:lnTo>
                    <a:pt x="60" y="103"/>
                  </a:lnTo>
                  <a:lnTo>
                    <a:pt x="57" y="92"/>
                  </a:lnTo>
                  <a:lnTo>
                    <a:pt x="55" y="90"/>
                  </a:lnTo>
                  <a:lnTo>
                    <a:pt x="53" y="89"/>
                  </a:lnTo>
                  <a:lnTo>
                    <a:pt x="55" y="106"/>
                  </a:lnTo>
                  <a:lnTo>
                    <a:pt x="55" y="108"/>
                  </a:lnTo>
                  <a:lnTo>
                    <a:pt x="57" y="108"/>
                  </a:lnTo>
                  <a:close/>
                  <a:moveTo>
                    <a:pt x="296" y="97"/>
                  </a:moveTo>
                  <a:lnTo>
                    <a:pt x="296" y="97"/>
                  </a:lnTo>
                  <a:lnTo>
                    <a:pt x="288" y="103"/>
                  </a:lnTo>
                  <a:lnTo>
                    <a:pt x="290" y="112"/>
                  </a:lnTo>
                  <a:lnTo>
                    <a:pt x="293" y="111"/>
                  </a:lnTo>
                  <a:lnTo>
                    <a:pt x="295" y="103"/>
                  </a:lnTo>
                  <a:lnTo>
                    <a:pt x="296" y="97"/>
                  </a:lnTo>
                  <a:close/>
                  <a:moveTo>
                    <a:pt x="9" y="134"/>
                  </a:moveTo>
                  <a:lnTo>
                    <a:pt x="9" y="134"/>
                  </a:lnTo>
                  <a:lnTo>
                    <a:pt x="11" y="136"/>
                  </a:lnTo>
                  <a:lnTo>
                    <a:pt x="12" y="130"/>
                  </a:lnTo>
                  <a:lnTo>
                    <a:pt x="14" y="119"/>
                  </a:lnTo>
                  <a:lnTo>
                    <a:pt x="17" y="108"/>
                  </a:lnTo>
                  <a:lnTo>
                    <a:pt x="19" y="101"/>
                  </a:lnTo>
                  <a:lnTo>
                    <a:pt x="16" y="109"/>
                  </a:lnTo>
                  <a:lnTo>
                    <a:pt x="12" y="119"/>
                  </a:lnTo>
                  <a:lnTo>
                    <a:pt x="9" y="134"/>
                  </a:lnTo>
                  <a:close/>
                  <a:moveTo>
                    <a:pt x="50" y="125"/>
                  </a:moveTo>
                  <a:lnTo>
                    <a:pt x="50" y="125"/>
                  </a:lnTo>
                  <a:lnTo>
                    <a:pt x="57" y="141"/>
                  </a:lnTo>
                  <a:lnTo>
                    <a:pt x="58" y="134"/>
                  </a:lnTo>
                  <a:lnTo>
                    <a:pt x="60" y="131"/>
                  </a:lnTo>
                  <a:lnTo>
                    <a:pt x="58" y="127"/>
                  </a:lnTo>
                  <a:lnTo>
                    <a:pt x="58" y="128"/>
                  </a:lnTo>
                  <a:lnTo>
                    <a:pt x="55" y="130"/>
                  </a:lnTo>
                  <a:lnTo>
                    <a:pt x="55" y="128"/>
                  </a:lnTo>
                  <a:lnTo>
                    <a:pt x="55" y="125"/>
                  </a:lnTo>
                  <a:lnTo>
                    <a:pt x="55" y="123"/>
                  </a:lnTo>
                  <a:lnTo>
                    <a:pt x="53" y="125"/>
                  </a:lnTo>
                  <a:lnTo>
                    <a:pt x="50" y="125"/>
                  </a:lnTo>
                  <a:close/>
                  <a:moveTo>
                    <a:pt x="342" y="27"/>
                  </a:moveTo>
                  <a:lnTo>
                    <a:pt x="342" y="27"/>
                  </a:lnTo>
                  <a:lnTo>
                    <a:pt x="342" y="26"/>
                  </a:lnTo>
                  <a:lnTo>
                    <a:pt x="336" y="19"/>
                  </a:lnTo>
                  <a:lnTo>
                    <a:pt x="336" y="18"/>
                  </a:lnTo>
                  <a:lnTo>
                    <a:pt x="329" y="16"/>
                  </a:lnTo>
                  <a:lnTo>
                    <a:pt x="325" y="16"/>
                  </a:lnTo>
                  <a:lnTo>
                    <a:pt x="329" y="19"/>
                  </a:lnTo>
                  <a:lnTo>
                    <a:pt x="334" y="22"/>
                  </a:lnTo>
                  <a:lnTo>
                    <a:pt x="336" y="24"/>
                  </a:lnTo>
                  <a:lnTo>
                    <a:pt x="342" y="26"/>
                  </a:lnTo>
                  <a:lnTo>
                    <a:pt x="342" y="27"/>
                  </a:lnTo>
                  <a:close/>
                  <a:moveTo>
                    <a:pt x="82" y="40"/>
                  </a:moveTo>
                  <a:lnTo>
                    <a:pt x="82" y="40"/>
                  </a:lnTo>
                  <a:lnTo>
                    <a:pt x="69" y="49"/>
                  </a:lnTo>
                  <a:lnTo>
                    <a:pt x="71" y="51"/>
                  </a:lnTo>
                  <a:lnTo>
                    <a:pt x="72" y="51"/>
                  </a:lnTo>
                  <a:lnTo>
                    <a:pt x="82" y="45"/>
                  </a:lnTo>
                  <a:lnTo>
                    <a:pt x="82" y="40"/>
                  </a:lnTo>
                  <a:close/>
                  <a:moveTo>
                    <a:pt x="222" y="38"/>
                  </a:moveTo>
                  <a:lnTo>
                    <a:pt x="222" y="38"/>
                  </a:lnTo>
                  <a:lnTo>
                    <a:pt x="224" y="37"/>
                  </a:lnTo>
                  <a:lnTo>
                    <a:pt x="232" y="32"/>
                  </a:lnTo>
                  <a:lnTo>
                    <a:pt x="233" y="30"/>
                  </a:lnTo>
                  <a:lnTo>
                    <a:pt x="247" y="19"/>
                  </a:lnTo>
                  <a:lnTo>
                    <a:pt x="247" y="18"/>
                  </a:lnTo>
                  <a:lnTo>
                    <a:pt x="235" y="27"/>
                  </a:lnTo>
                  <a:lnTo>
                    <a:pt x="222" y="38"/>
                  </a:lnTo>
                  <a:close/>
                  <a:moveTo>
                    <a:pt x="50" y="89"/>
                  </a:moveTo>
                  <a:lnTo>
                    <a:pt x="50" y="89"/>
                  </a:lnTo>
                  <a:lnTo>
                    <a:pt x="49" y="89"/>
                  </a:lnTo>
                  <a:lnTo>
                    <a:pt x="49" y="90"/>
                  </a:lnTo>
                  <a:lnTo>
                    <a:pt x="47" y="98"/>
                  </a:lnTo>
                  <a:lnTo>
                    <a:pt x="47" y="100"/>
                  </a:lnTo>
                  <a:lnTo>
                    <a:pt x="52" y="103"/>
                  </a:lnTo>
                  <a:lnTo>
                    <a:pt x="50" y="89"/>
                  </a:lnTo>
                  <a:close/>
                  <a:moveTo>
                    <a:pt x="45" y="68"/>
                  </a:moveTo>
                  <a:lnTo>
                    <a:pt x="45" y="68"/>
                  </a:lnTo>
                  <a:lnTo>
                    <a:pt x="42" y="75"/>
                  </a:lnTo>
                  <a:lnTo>
                    <a:pt x="39" y="81"/>
                  </a:lnTo>
                  <a:lnTo>
                    <a:pt x="38" y="82"/>
                  </a:lnTo>
                  <a:lnTo>
                    <a:pt x="39" y="86"/>
                  </a:lnTo>
                  <a:lnTo>
                    <a:pt x="45" y="73"/>
                  </a:lnTo>
                  <a:lnTo>
                    <a:pt x="47" y="70"/>
                  </a:lnTo>
                  <a:lnTo>
                    <a:pt x="45" y="68"/>
                  </a:lnTo>
                  <a:close/>
                  <a:moveTo>
                    <a:pt x="260" y="56"/>
                  </a:moveTo>
                  <a:lnTo>
                    <a:pt x="260" y="56"/>
                  </a:lnTo>
                  <a:lnTo>
                    <a:pt x="258" y="56"/>
                  </a:lnTo>
                  <a:lnTo>
                    <a:pt x="257" y="65"/>
                  </a:lnTo>
                  <a:lnTo>
                    <a:pt x="257" y="67"/>
                  </a:lnTo>
                  <a:lnTo>
                    <a:pt x="263" y="63"/>
                  </a:lnTo>
                  <a:lnTo>
                    <a:pt x="260" y="56"/>
                  </a:lnTo>
                  <a:close/>
                  <a:moveTo>
                    <a:pt x="164" y="133"/>
                  </a:moveTo>
                  <a:lnTo>
                    <a:pt x="164" y="133"/>
                  </a:lnTo>
                  <a:lnTo>
                    <a:pt x="161" y="123"/>
                  </a:lnTo>
                  <a:lnTo>
                    <a:pt x="156" y="125"/>
                  </a:lnTo>
                  <a:lnTo>
                    <a:pt x="161" y="136"/>
                  </a:lnTo>
                  <a:lnTo>
                    <a:pt x="164" y="133"/>
                  </a:lnTo>
                  <a:close/>
                  <a:moveTo>
                    <a:pt x="213" y="41"/>
                  </a:moveTo>
                  <a:lnTo>
                    <a:pt x="213" y="41"/>
                  </a:lnTo>
                  <a:lnTo>
                    <a:pt x="206" y="37"/>
                  </a:lnTo>
                  <a:lnTo>
                    <a:pt x="199" y="32"/>
                  </a:lnTo>
                  <a:lnTo>
                    <a:pt x="189" y="27"/>
                  </a:lnTo>
                  <a:lnTo>
                    <a:pt x="184" y="26"/>
                  </a:lnTo>
                  <a:lnTo>
                    <a:pt x="184" y="27"/>
                  </a:lnTo>
                  <a:lnTo>
                    <a:pt x="197" y="32"/>
                  </a:lnTo>
                  <a:lnTo>
                    <a:pt x="202" y="35"/>
                  </a:lnTo>
                  <a:lnTo>
                    <a:pt x="206" y="38"/>
                  </a:lnTo>
                  <a:lnTo>
                    <a:pt x="210" y="41"/>
                  </a:lnTo>
                  <a:lnTo>
                    <a:pt x="211" y="41"/>
                  </a:lnTo>
                  <a:lnTo>
                    <a:pt x="213" y="41"/>
                  </a:lnTo>
                  <a:close/>
                  <a:moveTo>
                    <a:pt x="265" y="41"/>
                  </a:moveTo>
                  <a:lnTo>
                    <a:pt x="265" y="41"/>
                  </a:lnTo>
                  <a:lnTo>
                    <a:pt x="262" y="45"/>
                  </a:lnTo>
                  <a:lnTo>
                    <a:pt x="260" y="46"/>
                  </a:lnTo>
                  <a:lnTo>
                    <a:pt x="262" y="51"/>
                  </a:lnTo>
                  <a:lnTo>
                    <a:pt x="268" y="46"/>
                  </a:lnTo>
                  <a:lnTo>
                    <a:pt x="266" y="43"/>
                  </a:lnTo>
                  <a:lnTo>
                    <a:pt x="265" y="41"/>
                  </a:lnTo>
                  <a:close/>
                  <a:moveTo>
                    <a:pt x="150" y="57"/>
                  </a:moveTo>
                  <a:lnTo>
                    <a:pt x="150" y="57"/>
                  </a:lnTo>
                  <a:lnTo>
                    <a:pt x="148" y="54"/>
                  </a:lnTo>
                  <a:lnTo>
                    <a:pt x="145" y="54"/>
                  </a:lnTo>
                  <a:lnTo>
                    <a:pt x="139" y="54"/>
                  </a:lnTo>
                  <a:lnTo>
                    <a:pt x="137" y="54"/>
                  </a:lnTo>
                  <a:lnTo>
                    <a:pt x="137" y="59"/>
                  </a:lnTo>
                  <a:lnTo>
                    <a:pt x="150" y="57"/>
                  </a:lnTo>
                  <a:close/>
                  <a:moveTo>
                    <a:pt x="388" y="65"/>
                  </a:moveTo>
                  <a:lnTo>
                    <a:pt x="388" y="65"/>
                  </a:lnTo>
                  <a:lnTo>
                    <a:pt x="388" y="63"/>
                  </a:lnTo>
                  <a:lnTo>
                    <a:pt x="380" y="49"/>
                  </a:lnTo>
                  <a:lnTo>
                    <a:pt x="380" y="48"/>
                  </a:lnTo>
                  <a:lnTo>
                    <a:pt x="378" y="48"/>
                  </a:lnTo>
                  <a:lnTo>
                    <a:pt x="378" y="49"/>
                  </a:lnTo>
                  <a:lnTo>
                    <a:pt x="380" y="56"/>
                  </a:lnTo>
                  <a:lnTo>
                    <a:pt x="382" y="57"/>
                  </a:lnTo>
                  <a:lnTo>
                    <a:pt x="386" y="63"/>
                  </a:lnTo>
                  <a:lnTo>
                    <a:pt x="388" y="65"/>
                  </a:lnTo>
                  <a:close/>
                  <a:moveTo>
                    <a:pt x="244" y="54"/>
                  </a:moveTo>
                  <a:lnTo>
                    <a:pt x="244" y="54"/>
                  </a:lnTo>
                  <a:lnTo>
                    <a:pt x="241" y="59"/>
                  </a:lnTo>
                  <a:lnTo>
                    <a:pt x="240" y="62"/>
                  </a:lnTo>
                  <a:lnTo>
                    <a:pt x="241" y="68"/>
                  </a:lnTo>
                  <a:lnTo>
                    <a:pt x="241" y="70"/>
                  </a:lnTo>
                  <a:lnTo>
                    <a:pt x="246" y="60"/>
                  </a:lnTo>
                  <a:lnTo>
                    <a:pt x="244" y="54"/>
                  </a:lnTo>
                  <a:close/>
                  <a:moveTo>
                    <a:pt x="293" y="24"/>
                  </a:moveTo>
                  <a:lnTo>
                    <a:pt x="293" y="24"/>
                  </a:lnTo>
                  <a:lnTo>
                    <a:pt x="285" y="26"/>
                  </a:lnTo>
                  <a:lnTo>
                    <a:pt x="282" y="29"/>
                  </a:lnTo>
                  <a:lnTo>
                    <a:pt x="293" y="29"/>
                  </a:lnTo>
                  <a:lnTo>
                    <a:pt x="293" y="24"/>
                  </a:lnTo>
                  <a:close/>
                  <a:moveTo>
                    <a:pt x="383" y="35"/>
                  </a:moveTo>
                  <a:lnTo>
                    <a:pt x="383" y="35"/>
                  </a:lnTo>
                  <a:lnTo>
                    <a:pt x="374" y="26"/>
                  </a:lnTo>
                  <a:lnTo>
                    <a:pt x="367" y="19"/>
                  </a:lnTo>
                  <a:lnTo>
                    <a:pt x="361" y="16"/>
                  </a:lnTo>
                  <a:lnTo>
                    <a:pt x="345" y="8"/>
                  </a:lnTo>
                  <a:lnTo>
                    <a:pt x="355" y="13"/>
                  </a:lnTo>
                  <a:lnTo>
                    <a:pt x="366" y="19"/>
                  </a:lnTo>
                  <a:lnTo>
                    <a:pt x="375" y="27"/>
                  </a:lnTo>
                  <a:lnTo>
                    <a:pt x="383" y="35"/>
                  </a:lnTo>
                  <a:close/>
                  <a:moveTo>
                    <a:pt x="246" y="125"/>
                  </a:moveTo>
                  <a:lnTo>
                    <a:pt x="246" y="125"/>
                  </a:lnTo>
                  <a:lnTo>
                    <a:pt x="249" y="122"/>
                  </a:lnTo>
                  <a:lnTo>
                    <a:pt x="251" y="119"/>
                  </a:lnTo>
                  <a:lnTo>
                    <a:pt x="252" y="116"/>
                  </a:lnTo>
                  <a:lnTo>
                    <a:pt x="251" y="112"/>
                  </a:lnTo>
                  <a:lnTo>
                    <a:pt x="249" y="117"/>
                  </a:lnTo>
                  <a:lnTo>
                    <a:pt x="247" y="119"/>
                  </a:lnTo>
                  <a:lnTo>
                    <a:pt x="247" y="117"/>
                  </a:lnTo>
                  <a:lnTo>
                    <a:pt x="249" y="116"/>
                  </a:lnTo>
                  <a:lnTo>
                    <a:pt x="247" y="116"/>
                  </a:lnTo>
                  <a:lnTo>
                    <a:pt x="246" y="119"/>
                  </a:lnTo>
                  <a:lnTo>
                    <a:pt x="244" y="122"/>
                  </a:lnTo>
                  <a:lnTo>
                    <a:pt x="246" y="125"/>
                  </a:lnTo>
                  <a:close/>
                  <a:moveTo>
                    <a:pt x="47" y="103"/>
                  </a:moveTo>
                  <a:lnTo>
                    <a:pt x="47" y="103"/>
                  </a:lnTo>
                  <a:lnTo>
                    <a:pt x="45" y="103"/>
                  </a:lnTo>
                  <a:lnTo>
                    <a:pt x="47" y="109"/>
                  </a:lnTo>
                  <a:lnTo>
                    <a:pt x="50" y="116"/>
                  </a:lnTo>
                  <a:lnTo>
                    <a:pt x="52" y="114"/>
                  </a:lnTo>
                  <a:lnTo>
                    <a:pt x="52" y="112"/>
                  </a:lnTo>
                  <a:lnTo>
                    <a:pt x="52" y="109"/>
                  </a:lnTo>
                  <a:lnTo>
                    <a:pt x="52" y="108"/>
                  </a:lnTo>
                  <a:lnTo>
                    <a:pt x="47" y="103"/>
                  </a:lnTo>
                  <a:close/>
                  <a:moveTo>
                    <a:pt x="135" y="100"/>
                  </a:moveTo>
                  <a:lnTo>
                    <a:pt x="135" y="100"/>
                  </a:lnTo>
                  <a:lnTo>
                    <a:pt x="140" y="101"/>
                  </a:lnTo>
                  <a:lnTo>
                    <a:pt x="146" y="103"/>
                  </a:lnTo>
                  <a:lnTo>
                    <a:pt x="145" y="101"/>
                  </a:lnTo>
                  <a:lnTo>
                    <a:pt x="143" y="101"/>
                  </a:lnTo>
                  <a:lnTo>
                    <a:pt x="142" y="98"/>
                  </a:lnTo>
                  <a:lnTo>
                    <a:pt x="142" y="97"/>
                  </a:lnTo>
                  <a:lnTo>
                    <a:pt x="143" y="92"/>
                  </a:lnTo>
                  <a:lnTo>
                    <a:pt x="143" y="90"/>
                  </a:lnTo>
                  <a:lnTo>
                    <a:pt x="137" y="97"/>
                  </a:lnTo>
                  <a:lnTo>
                    <a:pt x="135" y="100"/>
                  </a:lnTo>
                  <a:close/>
                  <a:moveTo>
                    <a:pt x="285" y="60"/>
                  </a:moveTo>
                  <a:lnTo>
                    <a:pt x="285" y="60"/>
                  </a:lnTo>
                  <a:lnTo>
                    <a:pt x="282" y="60"/>
                  </a:lnTo>
                  <a:lnTo>
                    <a:pt x="281" y="62"/>
                  </a:lnTo>
                  <a:lnTo>
                    <a:pt x="281" y="63"/>
                  </a:lnTo>
                  <a:lnTo>
                    <a:pt x="281" y="67"/>
                  </a:lnTo>
                  <a:lnTo>
                    <a:pt x="282" y="70"/>
                  </a:lnTo>
                  <a:lnTo>
                    <a:pt x="287" y="63"/>
                  </a:lnTo>
                  <a:lnTo>
                    <a:pt x="285" y="60"/>
                  </a:lnTo>
                  <a:close/>
                  <a:moveTo>
                    <a:pt x="326" y="21"/>
                  </a:moveTo>
                  <a:lnTo>
                    <a:pt x="326" y="21"/>
                  </a:lnTo>
                  <a:lnTo>
                    <a:pt x="323" y="19"/>
                  </a:lnTo>
                  <a:lnTo>
                    <a:pt x="317" y="18"/>
                  </a:lnTo>
                  <a:lnTo>
                    <a:pt x="311" y="16"/>
                  </a:lnTo>
                  <a:lnTo>
                    <a:pt x="306" y="16"/>
                  </a:lnTo>
                  <a:lnTo>
                    <a:pt x="311" y="19"/>
                  </a:lnTo>
                  <a:lnTo>
                    <a:pt x="312" y="19"/>
                  </a:lnTo>
                  <a:lnTo>
                    <a:pt x="318" y="19"/>
                  </a:lnTo>
                  <a:lnTo>
                    <a:pt x="322" y="19"/>
                  </a:lnTo>
                  <a:lnTo>
                    <a:pt x="323" y="21"/>
                  </a:lnTo>
                  <a:lnTo>
                    <a:pt x="326" y="21"/>
                  </a:lnTo>
                  <a:close/>
                  <a:moveTo>
                    <a:pt x="363" y="100"/>
                  </a:moveTo>
                  <a:lnTo>
                    <a:pt x="363" y="100"/>
                  </a:lnTo>
                  <a:lnTo>
                    <a:pt x="361" y="101"/>
                  </a:lnTo>
                  <a:lnTo>
                    <a:pt x="358" y="111"/>
                  </a:lnTo>
                  <a:lnTo>
                    <a:pt x="358" y="112"/>
                  </a:lnTo>
                  <a:lnTo>
                    <a:pt x="359" y="114"/>
                  </a:lnTo>
                  <a:lnTo>
                    <a:pt x="364" y="103"/>
                  </a:lnTo>
                  <a:lnTo>
                    <a:pt x="364" y="101"/>
                  </a:lnTo>
                  <a:lnTo>
                    <a:pt x="363" y="100"/>
                  </a:lnTo>
                  <a:close/>
                  <a:moveTo>
                    <a:pt x="238" y="51"/>
                  </a:moveTo>
                  <a:lnTo>
                    <a:pt x="238" y="51"/>
                  </a:lnTo>
                  <a:lnTo>
                    <a:pt x="230" y="56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30" y="60"/>
                  </a:lnTo>
                  <a:lnTo>
                    <a:pt x="236" y="56"/>
                  </a:lnTo>
                  <a:lnTo>
                    <a:pt x="236" y="52"/>
                  </a:lnTo>
                  <a:lnTo>
                    <a:pt x="238" y="51"/>
                  </a:lnTo>
                  <a:close/>
                  <a:moveTo>
                    <a:pt x="282" y="34"/>
                  </a:moveTo>
                  <a:lnTo>
                    <a:pt x="282" y="34"/>
                  </a:lnTo>
                  <a:lnTo>
                    <a:pt x="284" y="37"/>
                  </a:lnTo>
                  <a:lnTo>
                    <a:pt x="285" y="37"/>
                  </a:lnTo>
                  <a:lnTo>
                    <a:pt x="288" y="35"/>
                  </a:lnTo>
                  <a:lnTo>
                    <a:pt x="292" y="32"/>
                  </a:lnTo>
                  <a:lnTo>
                    <a:pt x="282" y="34"/>
                  </a:lnTo>
                  <a:close/>
                  <a:moveTo>
                    <a:pt x="247" y="101"/>
                  </a:moveTo>
                  <a:lnTo>
                    <a:pt x="247" y="101"/>
                  </a:lnTo>
                  <a:lnTo>
                    <a:pt x="244" y="114"/>
                  </a:lnTo>
                  <a:lnTo>
                    <a:pt x="249" y="109"/>
                  </a:lnTo>
                  <a:lnTo>
                    <a:pt x="249" y="108"/>
                  </a:lnTo>
                  <a:lnTo>
                    <a:pt x="247" y="101"/>
                  </a:lnTo>
                  <a:close/>
                  <a:moveTo>
                    <a:pt x="164" y="123"/>
                  </a:moveTo>
                  <a:lnTo>
                    <a:pt x="164" y="123"/>
                  </a:lnTo>
                  <a:lnTo>
                    <a:pt x="167" y="131"/>
                  </a:lnTo>
                  <a:lnTo>
                    <a:pt x="169" y="131"/>
                  </a:lnTo>
                  <a:lnTo>
                    <a:pt x="169" y="130"/>
                  </a:lnTo>
                  <a:lnTo>
                    <a:pt x="170" y="127"/>
                  </a:lnTo>
                  <a:lnTo>
                    <a:pt x="167" y="123"/>
                  </a:lnTo>
                  <a:lnTo>
                    <a:pt x="164" y="123"/>
                  </a:lnTo>
                  <a:close/>
                  <a:moveTo>
                    <a:pt x="268" y="51"/>
                  </a:moveTo>
                  <a:lnTo>
                    <a:pt x="268" y="51"/>
                  </a:lnTo>
                  <a:lnTo>
                    <a:pt x="262" y="54"/>
                  </a:lnTo>
                  <a:lnTo>
                    <a:pt x="265" y="60"/>
                  </a:lnTo>
                  <a:lnTo>
                    <a:pt x="268" y="56"/>
                  </a:lnTo>
                  <a:lnTo>
                    <a:pt x="268" y="51"/>
                  </a:lnTo>
                  <a:close/>
                  <a:moveTo>
                    <a:pt x="175" y="76"/>
                  </a:moveTo>
                  <a:lnTo>
                    <a:pt x="175" y="76"/>
                  </a:lnTo>
                  <a:lnTo>
                    <a:pt x="173" y="75"/>
                  </a:lnTo>
                  <a:lnTo>
                    <a:pt x="169" y="68"/>
                  </a:lnTo>
                  <a:lnTo>
                    <a:pt x="167" y="68"/>
                  </a:lnTo>
                  <a:lnTo>
                    <a:pt x="170" y="76"/>
                  </a:lnTo>
                  <a:lnTo>
                    <a:pt x="175" y="76"/>
                  </a:lnTo>
                  <a:close/>
                  <a:moveTo>
                    <a:pt x="352" y="46"/>
                  </a:moveTo>
                  <a:lnTo>
                    <a:pt x="352" y="46"/>
                  </a:lnTo>
                  <a:lnTo>
                    <a:pt x="347" y="43"/>
                  </a:lnTo>
                  <a:lnTo>
                    <a:pt x="347" y="52"/>
                  </a:lnTo>
                  <a:lnTo>
                    <a:pt x="350" y="51"/>
                  </a:lnTo>
                  <a:lnTo>
                    <a:pt x="352" y="49"/>
                  </a:lnTo>
                  <a:lnTo>
                    <a:pt x="352" y="46"/>
                  </a:lnTo>
                  <a:close/>
                  <a:moveTo>
                    <a:pt x="342" y="79"/>
                  </a:moveTo>
                  <a:lnTo>
                    <a:pt x="342" y="79"/>
                  </a:lnTo>
                  <a:lnTo>
                    <a:pt x="341" y="82"/>
                  </a:lnTo>
                  <a:lnTo>
                    <a:pt x="339" y="84"/>
                  </a:lnTo>
                  <a:lnTo>
                    <a:pt x="336" y="84"/>
                  </a:lnTo>
                  <a:lnTo>
                    <a:pt x="336" y="86"/>
                  </a:lnTo>
                  <a:lnTo>
                    <a:pt x="337" y="87"/>
                  </a:lnTo>
                  <a:lnTo>
                    <a:pt x="341" y="87"/>
                  </a:lnTo>
                  <a:lnTo>
                    <a:pt x="342" y="87"/>
                  </a:lnTo>
                  <a:lnTo>
                    <a:pt x="344" y="84"/>
                  </a:lnTo>
                  <a:lnTo>
                    <a:pt x="344" y="82"/>
                  </a:lnTo>
                  <a:lnTo>
                    <a:pt x="342" y="79"/>
                  </a:lnTo>
                  <a:close/>
                  <a:moveTo>
                    <a:pt x="356" y="59"/>
                  </a:moveTo>
                  <a:lnTo>
                    <a:pt x="356" y="59"/>
                  </a:lnTo>
                  <a:lnTo>
                    <a:pt x="356" y="52"/>
                  </a:lnTo>
                  <a:lnTo>
                    <a:pt x="353" y="54"/>
                  </a:lnTo>
                  <a:lnTo>
                    <a:pt x="353" y="56"/>
                  </a:lnTo>
                  <a:lnTo>
                    <a:pt x="352" y="60"/>
                  </a:lnTo>
                  <a:lnTo>
                    <a:pt x="352" y="63"/>
                  </a:lnTo>
                  <a:lnTo>
                    <a:pt x="356" y="59"/>
                  </a:lnTo>
                  <a:close/>
                  <a:moveTo>
                    <a:pt x="143" y="27"/>
                  </a:moveTo>
                  <a:lnTo>
                    <a:pt x="143" y="27"/>
                  </a:lnTo>
                  <a:lnTo>
                    <a:pt x="143" y="29"/>
                  </a:lnTo>
                  <a:lnTo>
                    <a:pt x="145" y="29"/>
                  </a:lnTo>
                  <a:lnTo>
                    <a:pt x="161" y="32"/>
                  </a:lnTo>
                  <a:lnTo>
                    <a:pt x="162" y="30"/>
                  </a:lnTo>
                  <a:lnTo>
                    <a:pt x="158" y="29"/>
                  </a:lnTo>
                  <a:lnTo>
                    <a:pt x="154" y="29"/>
                  </a:lnTo>
                  <a:lnTo>
                    <a:pt x="148" y="27"/>
                  </a:lnTo>
                  <a:lnTo>
                    <a:pt x="143" y="27"/>
                  </a:lnTo>
                  <a:close/>
                  <a:moveTo>
                    <a:pt x="227" y="106"/>
                  </a:moveTo>
                  <a:lnTo>
                    <a:pt x="227" y="106"/>
                  </a:lnTo>
                  <a:lnTo>
                    <a:pt x="228" y="106"/>
                  </a:lnTo>
                  <a:lnTo>
                    <a:pt x="232" y="103"/>
                  </a:lnTo>
                  <a:lnTo>
                    <a:pt x="233" y="101"/>
                  </a:lnTo>
                  <a:lnTo>
                    <a:pt x="235" y="92"/>
                  </a:lnTo>
                  <a:lnTo>
                    <a:pt x="235" y="90"/>
                  </a:lnTo>
                  <a:lnTo>
                    <a:pt x="233" y="92"/>
                  </a:lnTo>
                  <a:lnTo>
                    <a:pt x="227" y="106"/>
                  </a:lnTo>
                  <a:close/>
                  <a:moveTo>
                    <a:pt x="99" y="34"/>
                  </a:moveTo>
                  <a:lnTo>
                    <a:pt x="99" y="34"/>
                  </a:lnTo>
                  <a:lnTo>
                    <a:pt x="99" y="32"/>
                  </a:lnTo>
                  <a:lnTo>
                    <a:pt x="96" y="34"/>
                  </a:lnTo>
                  <a:lnTo>
                    <a:pt x="87" y="37"/>
                  </a:lnTo>
                  <a:lnTo>
                    <a:pt x="90" y="40"/>
                  </a:lnTo>
                  <a:lnTo>
                    <a:pt x="94" y="37"/>
                  </a:lnTo>
                  <a:lnTo>
                    <a:pt x="99" y="34"/>
                  </a:lnTo>
                  <a:close/>
                  <a:moveTo>
                    <a:pt x="221" y="101"/>
                  </a:moveTo>
                  <a:lnTo>
                    <a:pt x="221" y="101"/>
                  </a:lnTo>
                  <a:lnTo>
                    <a:pt x="219" y="103"/>
                  </a:lnTo>
                  <a:lnTo>
                    <a:pt x="219" y="106"/>
                  </a:lnTo>
                  <a:lnTo>
                    <a:pt x="221" y="109"/>
                  </a:lnTo>
                  <a:lnTo>
                    <a:pt x="221" y="112"/>
                  </a:lnTo>
                  <a:lnTo>
                    <a:pt x="224" y="108"/>
                  </a:lnTo>
                  <a:lnTo>
                    <a:pt x="224" y="106"/>
                  </a:lnTo>
                  <a:lnTo>
                    <a:pt x="221" y="101"/>
                  </a:lnTo>
                  <a:close/>
                  <a:moveTo>
                    <a:pt x="124" y="65"/>
                  </a:moveTo>
                  <a:lnTo>
                    <a:pt x="124" y="65"/>
                  </a:lnTo>
                  <a:lnTo>
                    <a:pt x="120" y="65"/>
                  </a:lnTo>
                  <a:lnTo>
                    <a:pt x="118" y="65"/>
                  </a:lnTo>
                  <a:lnTo>
                    <a:pt x="120" y="70"/>
                  </a:lnTo>
                  <a:lnTo>
                    <a:pt x="121" y="71"/>
                  </a:lnTo>
                  <a:lnTo>
                    <a:pt x="124" y="71"/>
                  </a:lnTo>
                  <a:lnTo>
                    <a:pt x="124" y="70"/>
                  </a:lnTo>
                  <a:lnTo>
                    <a:pt x="124" y="65"/>
                  </a:lnTo>
                  <a:close/>
                  <a:moveTo>
                    <a:pt x="173" y="104"/>
                  </a:moveTo>
                  <a:lnTo>
                    <a:pt x="173" y="104"/>
                  </a:lnTo>
                  <a:lnTo>
                    <a:pt x="167" y="111"/>
                  </a:lnTo>
                  <a:lnTo>
                    <a:pt x="173" y="112"/>
                  </a:lnTo>
                  <a:lnTo>
                    <a:pt x="175" y="106"/>
                  </a:lnTo>
                  <a:lnTo>
                    <a:pt x="173" y="104"/>
                  </a:lnTo>
                  <a:close/>
                  <a:moveTo>
                    <a:pt x="230" y="122"/>
                  </a:moveTo>
                  <a:lnTo>
                    <a:pt x="230" y="122"/>
                  </a:lnTo>
                  <a:lnTo>
                    <a:pt x="225" y="127"/>
                  </a:lnTo>
                  <a:lnTo>
                    <a:pt x="225" y="128"/>
                  </a:lnTo>
                  <a:lnTo>
                    <a:pt x="227" y="133"/>
                  </a:lnTo>
                  <a:lnTo>
                    <a:pt x="228" y="134"/>
                  </a:lnTo>
                  <a:lnTo>
                    <a:pt x="230" y="122"/>
                  </a:lnTo>
                  <a:close/>
                  <a:moveTo>
                    <a:pt x="288" y="68"/>
                  </a:moveTo>
                  <a:lnTo>
                    <a:pt x="288" y="68"/>
                  </a:lnTo>
                  <a:lnTo>
                    <a:pt x="285" y="71"/>
                  </a:lnTo>
                  <a:lnTo>
                    <a:pt x="282" y="75"/>
                  </a:lnTo>
                  <a:lnTo>
                    <a:pt x="290" y="75"/>
                  </a:lnTo>
                  <a:lnTo>
                    <a:pt x="288" y="68"/>
                  </a:lnTo>
                  <a:close/>
                  <a:moveTo>
                    <a:pt x="339" y="71"/>
                  </a:moveTo>
                  <a:lnTo>
                    <a:pt x="339" y="71"/>
                  </a:lnTo>
                  <a:lnTo>
                    <a:pt x="339" y="68"/>
                  </a:lnTo>
                  <a:lnTo>
                    <a:pt x="337" y="65"/>
                  </a:lnTo>
                  <a:lnTo>
                    <a:pt x="336" y="62"/>
                  </a:lnTo>
                  <a:lnTo>
                    <a:pt x="336" y="63"/>
                  </a:lnTo>
                  <a:lnTo>
                    <a:pt x="336" y="67"/>
                  </a:lnTo>
                  <a:lnTo>
                    <a:pt x="336" y="70"/>
                  </a:lnTo>
                  <a:lnTo>
                    <a:pt x="336" y="71"/>
                  </a:lnTo>
                  <a:lnTo>
                    <a:pt x="339" y="71"/>
                  </a:lnTo>
                  <a:close/>
                  <a:moveTo>
                    <a:pt x="295" y="89"/>
                  </a:moveTo>
                  <a:lnTo>
                    <a:pt x="295" y="89"/>
                  </a:lnTo>
                  <a:lnTo>
                    <a:pt x="292" y="92"/>
                  </a:lnTo>
                  <a:lnTo>
                    <a:pt x="287" y="98"/>
                  </a:lnTo>
                  <a:lnTo>
                    <a:pt x="287" y="100"/>
                  </a:lnTo>
                  <a:lnTo>
                    <a:pt x="296" y="93"/>
                  </a:lnTo>
                  <a:lnTo>
                    <a:pt x="295" y="89"/>
                  </a:lnTo>
                  <a:close/>
                  <a:moveTo>
                    <a:pt x="146" y="45"/>
                  </a:moveTo>
                  <a:lnTo>
                    <a:pt x="146" y="45"/>
                  </a:lnTo>
                  <a:lnTo>
                    <a:pt x="140" y="45"/>
                  </a:lnTo>
                  <a:lnTo>
                    <a:pt x="148" y="49"/>
                  </a:lnTo>
                  <a:lnTo>
                    <a:pt x="150" y="51"/>
                  </a:lnTo>
                  <a:lnTo>
                    <a:pt x="146" y="45"/>
                  </a:lnTo>
                  <a:close/>
                  <a:moveTo>
                    <a:pt x="273" y="86"/>
                  </a:moveTo>
                  <a:lnTo>
                    <a:pt x="273" y="86"/>
                  </a:lnTo>
                  <a:lnTo>
                    <a:pt x="276" y="82"/>
                  </a:lnTo>
                  <a:lnTo>
                    <a:pt x="279" y="79"/>
                  </a:lnTo>
                  <a:lnTo>
                    <a:pt x="277" y="78"/>
                  </a:lnTo>
                  <a:lnTo>
                    <a:pt x="276" y="78"/>
                  </a:lnTo>
                  <a:lnTo>
                    <a:pt x="274" y="79"/>
                  </a:lnTo>
                  <a:lnTo>
                    <a:pt x="273" y="81"/>
                  </a:lnTo>
                  <a:lnTo>
                    <a:pt x="273" y="82"/>
                  </a:lnTo>
                  <a:lnTo>
                    <a:pt x="273" y="86"/>
                  </a:lnTo>
                  <a:close/>
                  <a:moveTo>
                    <a:pt x="31" y="125"/>
                  </a:moveTo>
                  <a:lnTo>
                    <a:pt x="31" y="125"/>
                  </a:lnTo>
                  <a:lnTo>
                    <a:pt x="33" y="125"/>
                  </a:lnTo>
                  <a:lnTo>
                    <a:pt x="33" y="123"/>
                  </a:lnTo>
                  <a:lnTo>
                    <a:pt x="36" y="117"/>
                  </a:lnTo>
                  <a:lnTo>
                    <a:pt x="36" y="116"/>
                  </a:lnTo>
                  <a:lnTo>
                    <a:pt x="34" y="112"/>
                  </a:lnTo>
                  <a:lnTo>
                    <a:pt x="31" y="123"/>
                  </a:lnTo>
                  <a:lnTo>
                    <a:pt x="31" y="125"/>
                  </a:lnTo>
                  <a:close/>
                  <a:moveTo>
                    <a:pt x="71" y="109"/>
                  </a:moveTo>
                  <a:lnTo>
                    <a:pt x="71" y="109"/>
                  </a:lnTo>
                  <a:lnTo>
                    <a:pt x="72" y="106"/>
                  </a:lnTo>
                  <a:lnTo>
                    <a:pt x="71" y="101"/>
                  </a:lnTo>
                  <a:lnTo>
                    <a:pt x="71" y="97"/>
                  </a:lnTo>
                  <a:lnTo>
                    <a:pt x="68" y="100"/>
                  </a:lnTo>
                  <a:lnTo>
                    <a:pt x="68" y="101"/>
                  </a:lnTo>
                  <a:lnTo>
                    <a:pt x="71" y="109"/>
                  </a:lnTo>
                  <a:close/>
                  <a:moveTo>
                    <a:pt x="251" y="98"/>
                  </a:moveTo>
                  <a:lnTo>
                    <a:pt x="251" y="98"/>
                  </a:lnTo>
                  <a:lnTo>
                    <a:pt x="252" y="106"/>
                  </a:lnTo>
                  <a:lnTo>
                    <a:pt x="255" y="103"/>
                  </a:lnTo>
                  <a:lnTo>
                    <a:pt x="255" y="98"/>
                  </a:lnTo>
                  <a:lnTo>
                    <a:pt x="251" y="98"/>
                  </a:lnTo>
                  <a:close/>
                  <a:moveTo>
                    <a:pt x="197" y="43"/>
                  </a:moveTo>
                  <a:lnTo>
                    <a:pt x="197" y="43"/>
                  </a:lnTo>
                  <a:lnTo>
                    <a:pt x="199" y="43"/>
                  </a:lnTo>
                  <a:lnTo>
                    <a:pt x="205" y="51"/>
                  </a:lnTo>
                  <a:lnTo>
                    <a:pt x="208" y="52"/>
                  </a:lnTo>
                  <a:lnTo>
                    <a:pt x="211" y="54"/>
                  </a:lnTo>
                  <a:lnTo>
                    <a:pt x="205" y="48"/>
                  </a:lnTo>
                  <a:lnTo>
                    <a:pt x="197" y="43"/>
                  </a:lnTo>
                  <a:close/>
                  <a:moveTo>
                    <a:pt x="116" y="45"/>
                  </a:moveTo>
                  <a:lnTo>
                    <a:pt x="116" y="45"/>
                  </a:lnTo>
                  <a:lnTo>
                    <a:pt x="112" y="45"/>
                  </a:lnTo>
                  <a:lnTo>
                    <a:pt x="110" y="46"/>
                  </a:lnTo>
                  <a:lnTo>
                    <a:pt x="110" y="49"/>
                  </a:lnTo>
                  <a:lnTo>
                    <a:pt x="112" y="49"/>
                  </a:lnTo>
                  <a:lnTo>
                    <a:pt x="113" y="49"/>
                  </a:lnTo>
                  <a:lnTo>
                    <a:pt x="116" y="45"/>
                  </a:lnTo>
                  <a:close/>
                  <a:moveTo>
                    <a:pt x="25" y="133"/>
                  </a:moveTo>
                  <a:lnTo>
                    <a:pt x="25" y="133"/>
                  </a:lnTo>
                  <a:lnTo>
                    <a:pt x="27" y="127"/>
                  </a:lnTo>
                  <a:lnTo>
                    <a:pt x="27" y="125"/>
                  </a:lnTo>
                  <a:lnTo>
                    <a:pt x="25" y="123"/>
                  </a:lnTo>
                  <a:lnTo>
                    <a:pt x="25" y="122"/>
                  </a:lnTo>
                  <a:lnTo>
                    <a:pt x="23" y="117"/>
                  </a:lnTo>
                  <a:lnTo>
                    <a:pt x="23" y="120"/>
                  </a:lnTo>
                  <a:lnTo>
                    <a:pt x="25" y="133"/>
                  </a:lnTo>
                  <a:close/>
                  <a:moveTo>
                    <a:pt x="222" y="87"/>
                  </a:moveTo>
                  <a:lnTo>
                    <a:pt x="222" y="87"/>
                  </a:lnTo>
                  <a:lnTo>
                    <a:pt x="228" y="82"/>
                  </a:lnTo>
                  <a:lnTo>
                    <a:pt x="224" y="78"/>
                  </a:lnTo>
                  <a:lnTo>
                    <a:pt x="222" y="87"/>
                  </a:lnTo>
                  <a:close/>
                  <a:moveTo>
                    <a:pt x="299" y="100"/>
                  </a:moveTo>
                  <a:lnTo>
                    <a:pt x="299" y="100"/>
                  </a:lnTo>
                  <a:lnTo>
                    <a:pt x="298" y="104"/>
                  </a:lnTo>
                  <a:lnTo>
                    <a:pt x="296" y="109"/>
                  </a:lnTo>
                  <a:lnTo>
                    <a:pt x="303" y="108"/>
                  </a:lnTo>
                  <a:lnTo>
                    <a:pt x="299" y="100"/>
                  </a:lnTo>
                  <a:close/>
                  <a:moveTo>
                    <a:pt x="222" y="98"/>
                  </a:moveTo>
                  <a:lnTo>
                    <a:pt x="222" y="98"/>
                  </a:lnTo>
                  <a:lnTo>
                    <a:pt x="225" y="103"/>
                  </a:lnTo>
                  <a:lnTo>
                    <a:pt x="228" y="93"/>
                  </a:lnTo>
                  <a:lnTo>
                    <a:pt x="225" y="95"/>
                  </a:lnTo>
                  <a:lnTo>
                    <a:pt x="222" y="98"/>
                  </a:lnTo>
                  <a:close/>
                  <a:moveTo>
                    <a:pt x="79" y="95"/>
                  </a:moveTo>
                  <a:lnTo>
                    <a:pt x="79" y="95"/>
                  </a:lnTo>
                  <a:lnTo>
                    <a:pt x="74" y="95"/>
                  </a:lnTo>
                  <a:lnTo>
                    <a:pt x="75" y="101"/>
                  </a:lnTo>
                  <a:lnTo>
                    <a:pt x="79" y="97"/>
                  </a:lnTo>
                  <a:lnTo>
                    <a:pt x="79" y="95"/>
                  </a:lnTo>
                  <a:close/>
                  <a:moveTo>
                    <a:pt x="341" y="54"/>
                  </a:moveTo>
                  <a:lnTo>
                    <a:pt x="341" y="54"/>
                  </a:lnTo>
                  <a:lnTo>
                    <a:pt x="341" y="52"/>
                  </a:lnTo>
                  <a:lnTo>
                    <a:pt x="336" y="48"/>
                  </a:lnTo>
                  <a:lnTo>
                    <a:pt x="336" y="49"/>
                  </a:lnTo>
                  <a:lnTo>
                    <a:pt x="337" y="54"/>
                  </a:lnTo>
                  <a:lnTo>
                    <a:pt x="337" y="56"/>
                  </a:lnTo>
                  <a:lnTo>
                    <a:pt x="341" y="54"/>
                  </a:lnTo>
                  <a:close/>
                  <a:moveTo>
                    <a:pt x="329" y="87"/>
                  </a:moveTo>
                  <a:lnTo>
                    <a:pt x="329" y="87"/>
                  </a:lnTo>
                  <a:lnTo>
                    <a:pt x="329" y="89"/>
                  </a:lnTo>
                  <a:lnTo>
                    <a:pt x="329" y="90"/>
                  </a:lnTo>
                  <a:lnTo>
                    <a:pt x="331" y="95"/>
                  </a:lnTo>
                  <a:lnTo>
                    <a:pt x="331" y="97"/>
                  </a:lnTo>
                  <a:lnTo>
                    <a:pt x="333" y="95"/>
                  </a:lnTo>
                  <a:lnTo>
                    <a:pt x="333" y="90"/>
                  </a:lnTo>
                  <a:lnTo>
                    <a:pt x="331" y="89"/>
                  </a:lnTo>
                  <a:lnTo>
                    <a:pt x="329" y="87"/>
                  </a:lnTo>
                  <a:close/>
                  <a:moveTo>
                    <a:pt x="176" y="63"/>
                  </a:moveTo>
                  <a:lnTo>
                    <a:pt x="176" y="63"/>
                  </a:lnTo>
                  <a:lnTo>
                    <a:pt x="176" y="60"/>
                  </a:lnTo>
                  <a:lnTo>
                    <a:pt x="173" y="59"/>
                  </a:lnTo>
                  <a:lnTo>
                    <a:pt x="170" y="63"/>
                  </a:lnTo>
                  <a:lnTo>
                    <a:pt x="176" y="63"/>
                  </a:lnTo>
                  <a:close/>
                  <a:moveTo>
                    <a:pt x="146" y="81"/>
                  </a:moveTo>
                  <a:lnTo>
                    <a:pt x="146" y="81"/>
                  </a:lnTo>
                  <a:lnTo>
                    <a:pt x="143" y="81"/>
                  </a:lnTo>
                  <a:lnTo>
                    <a:pt x="142" y="81"/>
                  </a:lnTo>
                  <a:lnTo>
                    <a:pt x="142" y="86"/>
                  </a:lnTo>
                  <a:lnTo>
                    <a:pt x="145" y="84"/>
                  </a:lnTo>
                  <a:lnTo>
                    <a:pt x="146" y="81"/>
                  </a:lnTo>
                  <a:close/>
                  <a:moveTo>
                    <a:pt x="129" y="54"/>
                  </a:moveTo>
                  <a:lnTo>
                    <a:pt x="129" y="54"/>
                  </a:lnTo>
                  <a:lnTo>
                    <a:pt x="131" y="60"/>
                  </a:lnTo>
                  <a:lnTo>
                    <a:pt x="134" y="59"/>
                  </a:lnTo>
                  <a:lnTo>
                    <a:pt x="132" y="54"/>
                  </a:lnTo>
                  <a:lnTo>
                    <a:pt x="129" y="54"/>
                  </a:lnTo>
                  <a:close/>
                  <a:moveTo>
                    <a:pt x="128" y="92"/>
                  </a:moveTo>
                  <a:lnTo>
                    <a:pt x="128" y="92"/>
                  </a:lnTo>
                  <a:lnTo>
                    <a:pt x="131" y="97"/>
                  </a:lnTo>
                  <a:lnTo>
                    <a:pt x="132" y="98"/>
                  </a:lnTo>
                  <a:lnTo>
                    <a:pt x="132" y="92"/>
                  </a:lnTo>
                  <a:lnTo>
                    <a:pt x="128" y="92"/>
                  </a:lnTo>
                  <a:close/>
                  <a:moveTo>
                    <a:pt x="181" y="65"/>
                  </a:moveTo>
                  <a:lnTo>
                    <a:pt x="181" y="65"/>
                  </a:lnTo>
                  <a:lnTo>
                    <a:pt x="184" y="71"/>
                  </a:lnTo>
                  <a:lnTo>
                    <a:pt x="187" y="65"/>
                  </a:lnTo>
                  <a:lnTo>
                    <a:pt x="184" y="65"/>
                  </a:lnTo>
                  <a:lnTo>
                    <a:pt x="181" y="65"/>
                  </a:lnTo>
                  <a:close/>
                  <a:moveTo>
                    <a:pt x="27" y="89"/>
                  </a:moveTo>
                  <a:lnTo>
                    <a:pt x="27" y="89"/>
                  </a:lnTo>
                  <a:lnTo>
                    <a:pt x="20" y="100"/>
                  </a:lnTo>
                  <a:lnTo>
                    <a:pt x="22" y="100"/>
                  </a:lnTo>
                  <a:lnTo>
                    <a:pt x="27" y="90"/>
                  </a:lnTo>
                  <a:lnTo>
                    <a:pt x="27" y="89"/>
                  </a:lnTo>
                  <a:close/>
                  <a:moveTo>
                    <a:pt x="110" y="38"/>
                  </a:moveTo>
                  <a:lnTo>
                    <a:pt x="110" y="38"/>
                  </a:lnTo>
                  <a:lnTo>
                    <a:pt x="113" y="38"/>
                  </a:lnTo>
                  <a:lnTo>
                    <a:pt x="116" y="37"/>
                  </a:lnTo>
                  <a:lnTo>
                    <a:pt x="113" y="37"/>
                  </a:lnTo>
                  <a:lnTo>
                    <a:pt x="110" y="37"/>
                  </a:lnTo>
                  <a:lnTo>
                    <a:pt x="110" y="38"/>
                  </a:lnTo>
                  <a:close/>
                  <a:moveTo>
                    <a:pt x="408" y="120"/>
                  </a:moveTo>
                  <a:lnTo>
                    <a:pt x="408" y="120"/>
                  </a:lnTo>
                  <a:lnTo>
                    <a:pt x="407" y="111"/>
                  </a:lnTo>
                  <a:lnTo>
                    <a:pt x="405" y="103"/>
                  </a:lnTo>
                  <a:lnTo>
                    <a:pt x="405" y="108"/>
                  </a:lnTo>
                  <a:lnTo>
                    <a:pt x="407" y="119"/>
                  </a:lnTo>
                  <a:lnTo>
                    <a:pt x="408" y="120"/>
                  </a:lnTo>
                  <a:close/>
                  <a:moveTo>
                    <a:pt x="255" y="95"/>
                  </a:moveTo>
                  <a:lnTo>
                    <a:pt x="255" y="95"/>
                  </a:lnTo>
                  <a:lnTo>
                    <a:pt x="257" y="90"/>
                  </a:lnTo>
                  <a:lnTo>
                    <a:pt x="257" y="87"/>
                  </a:lnTo>
                  <a:lnTo>
                    <a:pt x="257" y="89"/>
                  </a:lnTo>
                  <a:lnTo>
                    <a:pt x="255" y="90"/>
                  </a:lnTo>
                  <a:lnTo>
                    <a:pt x="254" y="92"/>
                  </a:lnTo>
                  <a:lnTo>
                    <a:pt x="252" y="95"/>
                  </a:lnTo>
                  <a:lnTo>
                    <a:pt x="255" y="95"/>
                  </a:lnTo>
                  <a:close/>
                  <a:moveTo>
                    <a:pt x="251" y="131"/>
                  </a:moveTo>
                  <a:lnTo>
                    <a:pt x="251" y="131"/>
                  </a:lnTo>
                  <a:lnTo>
                    <a:pt x="252" y="128"/>
                  </a:lnTo>
                  <a:lnTo>
                    <a:pt x="254" y="125"/>
                  </a:lnTo>
                  <a:lnTo>
                    <a:pt x="254" y="122"/>
                  </a:lnTo>
                  <a:lnTo>
                    <a:pt x="252" y="123"/>
                  </a:lnTo>
                  <a:lnTo>
                    <a:pt x="249" y="128"/>
                  </a:lnTo>
                  <a:lnTo>
                    <a:pt x="249" y="130"/>
                  </a:lnTo>
                  <a:lnTo>
                    <a:pt x="251" y="131"/>
                  </a:lnTo>
                  <a:close/>
                  <a:moveTo>
                    <a:pt x="227" y="45"/>
                  </a:moveTo>
                  <a:lnTo>
                    <a:pt x="227" y="45"/>
                  </a:lnTo>
                  <a:lnTo>
                    <a:pt x="238" y="32"/>
                  </a:lnTo>
                  <a:lnTo>
                    <a:pt x="233" y="35"/>
                  </a:lnTo>
                  <a:lnTo>
                    <a:pt x="230" y="40"/>
                  </a:lnTo>
                  <a:lnTo>
                    <a:pt x="227" y="45"/>
                  </a:lnTo>
                  <a:close/>
                  <a:moveTo>
                    <a:pt x="249" y="38"/>
                  </a:moveTo>
                  <a:lnTo>
                    <a:pt x="249" y="38"/>
                  </a:lnTo>
                  <a:lnTo>
                    <a:pt x="244" y="41"/>
                  </a:lnTo>
                  <a:lnTo>
                    <a:pt x="247" y="43"/>
                  </a:lnTo>
                  <a:lnTo>
                    <a:pt x="247" y="45"/>
                  </a:lnTo>
                  <a:lnTo>
                    <a:pt x="249" y="43"/>
                  </a:lnTo>
                  <a:lnTo>
                    <a:pt x="251" y="43"/>
                  </a:lnTo>
                  <a:lnTo>
                    <a:pt x="249" y="38"/>
                  </a:lnTo>
                  <a:close/>
                  <a:moveTo>
                    <a:pt x="60" y="52"/>
                  </a:moveTo>
                  <a:lnTo>
                    <a:pt x="60" y="52"/>
                  </a:lnTo>
                  <a:lnTo>
                    <a:pt x="58" y="54"/>
                  </a:lnTo>
                  <a:lnTo>
                    <a:pt x="52" y="60"/>
                  </a:lnTo>
                  <a:lnTo>
                    <a:pt x="49" y="63"/>
                  </a:lnTo>
                  <a:lnTo>
                    <a:pt x="49" y="65"/>
                  </a:lnTo>
                  <a:lnTo>
                    <a:pt x="50" y="63"/>
                  </a:lnTo>
                  <a:lnTo>
                    <a:pt x="52" y="62"/>
                  </a:lnTo>
                  <a:lnTo>
                    <a:pt x="53" y="62"/>
                  </a:lnTo>
                  <a:lnTo>
                    <a:pt x="60" y="52"/>
                  </a:lnTo>
                  <a:close/>
                  <a:moveTo>
                    <a:pt x="361" y="119"/>
                  </a:moveTo>
                  <a:lnTo>
                    <a:pt x="361" y="119"/>
                  </a:lnTo>
                  <a:lnTo>
                    <a:pt x="363" y="119"/>
                  </a:lnTo>
                  <a:lnTo>
                    <a:pt x="364" y="116"/>
                  </a:lnTo>
                  <a:lnTo>
                    <a:pt x="366" y="112"/>
                  </a:lnTo>
                  <a:lnTo>
                    <a:pt x="367" y="112"/>
                  </a:lnTo>
                  <a:lnTo>
                    <a:pt x="366" y="108"/>
                  </a:lnTo>
                  <a:lnTo>
                    <a:pt x="361" y="119"/>
                  </a:lnTo>
                  <a:close/>
                  <a:moveTo>
                    <a:pt x="85" y="76"/>
                  </a:moveTo>
                  <a:lnTo>
                    <a:pt x="85" y="76"/>
                  </a:lnTo>
                  <a:lnTo>
                    <a:pt x="85" y="75"/>
                  </a:lnTo>
                  <a:lnTo>
                    <a:pt x="83" y="67"/>
                  </a:lnTo>
                  <a:lnTo>
                    <a:pt x="82" y="70"/>
                  </a:lnTo>
                  <a:lnTo>
                    <a:pt x="82" y="71"/>
                  </a:lnTo>
                  <a:lnTo>
                    <a:pt x="85" y="76"/>
                  </a:lnTo>
                  <a:close/>
                  <a:moveTo>
                    <a:pt x="292" y="52"/>
                  </a:moveTo>
                  <a:lnTo>
                    <a:pt x="292" y="52"/>
                  </a:lnTo>
                  <a:lnTo>
                    <a:pt x="292" y="49"/>
                  </a:lnTo>
                  <a:lnTo>
                    <a:pt x="292" y="48"/>
                  </a:lnTo>
                  <a:lnTo>
                    <a:pt x="288" y="48"/>
                  </a:lnTo>
                  <a:lnTo>
                    <a:pt x="288" y="51"/>
                  </a:lnTo>
                  <a:lnTo>
                    <a:pt x="290" y="52"/>
                  </a:lnTo>
                  <a:lnTo>
                    <a:pt x="292" y="52"/>
                  </a:lnTo>
                  <a:close/>
                  <a:moveTo>
                    <a:pt x="233" y="46"/>
                  </a:moveTo>
                  <a:lnTo>
                    <a:pt x="233" y="46"/>
                  </a:lnTo>
                  <a:lnTo>
                    <a:pt x="227" y="51"/>
                  </a:lnTo>
                  <a:lnTo>
                    <a:pt x="227" y="54"/>
                  </a:lnTo>
                  <a:lnTo>
                    <a:pt x="228" y="52"/>
                  </a:lnTo>
                  <a:lnTo>
                    <a:pt x="233" y="46"/>
                  </a:lnTo>
                  <a:close/>
                  <a:moveTo>
                    <a:pt x="244" y="29"/>
                  </a:moveTo>
                  <a:lnTo>
                    <a:pt x="244" y="29"/>
                  </a:lnTo>
                  <a:lnTo>
                    <a:pt x="243" y="30"/>
                  </a:lnTo>
                  <a:lnTo>
                    <a:pt x="244" y="32"/>
                  </a:lnTo>
                  <a:lnTo>
                    <a:pt x="244" y="35"/>
                  </a:lnTo>
                  <a:lnTo>
                    <a:pt x="244" y="37"/>
                  </a:lnTo>
                  <a:lnTo>
                    <a:pt x="249" y="35"/>
                  </a:lnTo>
                  <a:lnTo>
                    <a:pt x="249" y="34"/>
                  </a:lnTo>
                  <a:lnTo>
                    <a:pt x="246" y="32"/>
                  </a:lnTo>
                  <a:lnTo>
                    <a:pt x="244" y="29"/>
                  </a:lnTo>
                  <a:close/>
                  <a:moveTo>
                    <a:pt x="219" y="164"/>
                  </a:moveTo>
                  <a:lnTo>
                    <a:pt x="219" y="164"/>
                  </a:lnTo>
                  <a:lnTo>
                    <a:pt x="216" y="158"/>
                  </a:lnTo>
                  <a:lnTo>
                    <a:pt x="214" y="161"/>
                  </a:lnTo>
                  <a:lnTo>
                    <a:pt x="214" y="163"/>
                  </a:lnTo>
                  <a:lnTo>
                    <a:pt x="216" y="164"/>
                  </a:lnTo>
                  <a:lnTo>
                    <a:pt x="219" y="164"/>
                  </a:lnTo>
                  <a:close/>
                  <a:moveTo>
                    <a:pt x="165" y="49"/>
                  </a:moveTo>
                  <a:lnTo>
                    <a:pt x="165" y="49"/>
                  </a:lnTo>
                  <a:lnTo>
                    <a:pt x="165" y="52"/>
                  </a:lnTo>
                  <a:lnTo>
                    <a:pt x="170" y="54"/>
                  </a:lnTo>
                  <a:lnTo>
                    <a:pt x="173" y="54"/>
                  </a:lnTo>
                  <a:lnTo>
                    <a:pt x="172" y="52"/>
                  </a:lnTo>
                  <a:lnTo>
                    <a:pt x="165" y="49"/>
                  </a:lnTo>
                  <a:close/>
                  <a:moveTo>
                    <a:pt x="352" y="41"/>
                  </a:moveTo>
                  <a:lnTo>
                    <a:pt x="352" y="41"/>
                  </a:lnTo>
                  <a:lnTo>
                    <a:pt x="350" y="35"/>
                  </a:lnTo>
                  <a:lnTo>
                    <a:pt x="348" y="35"/>
                  </a:lnTo>
                  <a:lnTo>
                    <a:pt x="347" y="37"/>
                  </a:lnTo>
                  <a:lnTo>
                    <a:pt x="348" y="38"/>
                  </a:lnTo>
                  <a:lnTo>
                    <a:pt x="352" y="41"/>
                  </a:lnTo>
                  <a:close/>
                  <a:moveTo>
                    <a:pt x="268" y="38"/>
                  </a:moveTo>
                  <a:lnTo>
                    <a:pt x="268" y="38"/>
                  </a:lnTo>
                  <a:lnTo>
                    <a:pt x="270" y="43"/>
                  </a:lnTo>
                  <a:lnTo>
                    <a:pt x="273" y="37"/>
                  </a:lnTo>
                  <a:lnTo>
                    <a:pt x="270" y="37"/>
                  </a:lnTo>
                  <a:lnTo>
                    <a:pt x="268" y="38"/>
                  </a:lnTo>
                  <a:close/>
                  <a:moveTo>
                    <a:pt x="331" y="35"/>
                  </a:moveTo>
                  <a:lnTo>
                    <a:pt x="331" y="35"/>
                  </a:lnTo>
                  <a:lnTo>
                    <a:pt x="333" y="38"/>
                  </a:lnTo>
                  <a:lnTo>
                    <a:pt x="334" y="40"/>
                  </a:lnTo>
                  <a:lnTo>
                    <a:pt x="336" y="35"/>
                  </a:lnTo>
                  <a:lnTo>
                    <a:pt x="333" y="35"/>
                  </a:lnTo>
                  <a:lnTo>
                    <a:pt x="331" y="35"/>
                  </a:lnTo>
                  <a:close/>
                  <a:moveTo>
                    <a:pt x="158" y="111"/>
                  </a:moveTo>
                  <a:lnTo>
                    <a:pt x="158" y="111"/>
                  </a:lnTo>
                  <a:lnTo>
                    <a:pt x="156" y="111"/>
                  </a:lnTo>
                  <a:lnTo>
                    <a:pt x="153" y="111"/>
                  </a:lnTo>
                  <a:lnTo>
                    <a:pt x="153" y="112"/>
                  </a:lnTo>
                  <a:lnTo>
                    <a:pt x="154" y="117"/>
                  </a:lnTo>
                  <a:lnTo>
                    <a:pt x="158" y="111"/>
                  </a:lnTo>
                  <a:close/>
                  <a:moveTo>
                    <a:pt x="235" y="63"/>
                  </a:moveTo>
                  <a:lnTo>
                    <a:pt x="235" y="63"/>
                  </a:lnTo>
                  <a:lnTo>
                    <a:pt x="230" y="68"/>
                  </a:lnTo>
                  <a:lnTo>
                    <a:pt x="232" y="73"/>
                  </a:lnTo>
                  <a:lnTo>
                    <a:pt x="235" y="63"/>
                  </a:lnTo>
                  <a:close/>
                  <a:moveTo>
                    <a:pt x="148" y="68"/>
                  </a:moveTo>
                  <a:lnTo>
                    <a:pt x="148" y="68"/>
                  </a:lnTo>
                  <a:lnTo>
                    <a:pt x="151" y="68"/>
                  </a:lnTo>
                  <a:lnTo>
                    <a:pt x="151" y="67"/>
                  </a:lnTo>
                  <a:lnTo>
                    <a:pt x="153" y="63"/>
                  </a:lnTo>
                  <a:lnTo>
                    <a:pt x="151" y="63"/>
                  </a:lnTo>
                  <a:lnTo>
                    <a:pt x="150" y="65"/>
                  </a:lnTo>
                  <a:lnTo>
                    <a:pt x="148" y="67"/>
                  </a:lnTo>
                  <a:lnTo>
                    <a:pt x="148" y="68"/>
                  </a:lnTo>
                  <a:close/>
                  <a:moveTo>
                    <a:pt x="298" y="40"/>
                  </a:moveTo>
                  <a:lnTo>
                    <a:pt x="298" y="40"/>
                  </a:lnTo>
                  <a:lnTo>
                    <a:pt x="301" y="38"/>
                  </a:lnTo>
                  <a:lnTo>
                    <a:pt x="299" y="34"/>
                  </a:lnTo>
                  <a:lnTo>
                    <a:pt x="298" y="35"/>
                  </a:lnTo>
                  <a:lnTo>
                    <a:pt x="298" y="40"/>
                  </a:lnTo>
                  <a:close/>
                  <a:moveTo>
                    <a:pt x="386" y="76"/>
                  </a:moveTo>
                  <a:lnTo>
                    <a:pt x="386" y="76"/>
                  </a:lnTo>
                  <a:lnTo>
                    <a:pt x="386" y="73"/>
                  </a:lnTo>
                  <a:lnTo>
                    <a:pt x="385" y="68"/>
                  </a:lnTo>
                  <a:lnTo>
                    <a:pt x="383" y="70"/>
                  </a:lnTo>
                  <a:lnTo>
                    <a:pt x="385" y="76"/>
                  </a:lnTo>
                  <a:lnTo>
                    <a:pt x="385" y="78"/>
                  </a:lnTo>
                  <a:lnTo>
                    <a:pt x="386" y="76"/>
                  </a:lnTo>
                  <a:close/>
                  <a:moveTo>
                    <a:pt x="153" y="45"/>
                  </a:moveTo>
                  <a:lnTo>
                    <a:pt x="153" y="45"/>
                  </a:lnTo>
                  <a:lnTo>
                    <a:pt x="153" y="46"/>
                  </a:lnTo>
                  <a:lnTo>
                    <a:pt x="158" y="51"/>
                  </a:lnTo>
                  <a:lnTo>
                    <a:pt x="159" y="46"/>
                  </a:lnTo>
                  <a:lnTo>
                    <a:pt x="153" y="45"/>
                  </a:lnTo>
                  <a:close/>
                  <a:moveTo>
                    <a:pt x="153" y="75"/>
                  </a:moveTo>
                  <a:lnTo>
                    <a:pt x="153" y="75"/>
                  </a:lnTo>
                  <a:lnTo>
                    <a:pt x="154" y="76"/>
                  </a:lnTo>
                  <a:lnTo>
                    <a:pt x="154" y="78"/>
                  </a:lnTo>
                  <a:lnTo>
                    <a:pt x="156" y="78"/>
                  </a:lnTo>
                  <a:lnTo>
                    <a:pt x="156" y="70"/>
                  </a:lnTo>
                  <a:lnTo>
                    <a:pt x="154" y="71"/>
                  </a:lnTo>
                  <a:lnTo>
                    <a:pt x="153" y="71"/>
                  </a:lnTo>
                  <a:lnTo>
                    <a:pt x="153" y="75"/>
                  </a:lnTo>
                  <a:close/>
                  <a:moveTo>
                    <a:pt x="172" y="116"/>
                  </a:moveTo>
                  <a:lnTo>
                    <a:pt x="172" y="116"/>
                  </a:lnTo>
                  <a:lnTo>
                    <a:pt x="167" y="114"/>
                  </a:lnTo>
                  <a:lnTo>
                    <a:pt x="169" y="119"/>
                  </a:lnTo>
                  <a:lnTo>
                    <a:pt x="170" y="119"/>
                  </a:lnTo>
                  <a:lnTo>
                    <a:pt x="172" y="119"/>
                  </a:lnTo>
                  <a:lnTo>
                    <a:pt x="172" y="116"/>
                  </a:lnTo>
                  <a:close/>
                  <a:moveTo>
                    <a:pt x="306" y="82"/>
                  </a:moveTo>
                  <a:lnTo>
                    <a:pt x="306" y="82"/>
                  </a:lnTo>
                  <a:lnTo>
                    <a:pt x="303" y="84"/>
                  </a:lnTo>
                  <a:lnTo>
                    <a:pt x="301" y="86"/>
                  </a:lnTo>
                  <a:lnTo>
                    <a:pt x="303" y="87"/>
                  </a:lnTo>
                  <a:lnTo>
                    <a:pt x="306" y="86"/>
                  </a:lnTo>
                  <a:lnTo>
                    <a:pt x="306" y="84"/>
                  </a:lnTo>
                  <a:lnTo>
                    <a:pt x="306" y="82"/>
                  </a:lnTo>
                  <a:close/>
                  <a:moveTo>
                    <a:pt x="304" y="19"/>
                  </a:moveTo>
                  <a:lnTo>
                    <a:pt x="304" y="19"/>
                  </a:lnTo>
                  <a:lnTo>
                    <a:pt x="299" y="16"/>
                  </a:lnTo>
                  <a:lnTo>
                    <a:pt x="296" y="18"/>
                  </a:lnTo>
                  <a:lnTo>
                    <a:pt x="298" y="19"/>
                  </a:lnTo>
                  <a:lnTo>
                    <a:pt x="304" y="19"/>
                  </a:lnTo>
                  <a:close/>
                  <a:moveTo>
                    <a:pt x="266" y="82"/>
                  </a:moveTo>
                  <a:lnTo>
                    <a:pt x="266" y="82"/>
                  </a:lnTo>
                  <a:lnTo>
                    <a:pt x="268" y="86"/>
                  </a:lnTo>
                  <a:lnTo>
                    <a:pt x="270" y="89"/>
                  </a:lnTo>
                  <a:lnTo>
                    <a:pt x="270" y="81"/>
                  </a:lnTo>
                  <a:lnTo>
                    <a:pt x="268" y="82"/>
                  </a:lnTo>
                  <a:lnTo>
                    <a:pt x="266" y="82"/>
                  </a:lnTo>
                  <a:close/>
                  <a:moveTo>
                    <a:pt x="121" y="62"/>
                  </a:moveTo>
                  <a:lnTo>
                    <a:pt x="121" y="62"/>
                  </a:lnTo>
                  <a:lnTo>
                    <a:pt x="120" y="59"/>
                  </a:lnTo>
                  <a:lnTo>
                    <a:pt x="116" y="60"/>
                  </a:lnTo>
                  <a:lnTo>
                    <a:pt x="116" y="62"/>
                  </a:lnTo>
                  <a:lnTo>
                    <a:pt x="121" y="62"/>
                  </a:lnTo>
                  <a:close/>
                  <a:moveTo>
                    <a:pt x="295" y="59"/>
                  </a:moveTo>
                  <a:lnTo>
                    <a:pt x="295" y="59"/>
                  </a:lnTo>
                  <a:lnTo>
                    <a:pt x="293" y="62"/>
                  </a:lnTo>
                  <a:lnTo>
                    <a:pt x="296" y="67"/>
                  </a:lnTo>
                  <a:lnTo>
                    <a:pt x="296" y="63"/>
                  </a:lnTo>
                  <a:lnTo>
                    <a:pt x="295" y="59"/>
                  </a:lnTo>
                  <a:close/>
                  <a:moveTo>
                    <a:pt x="16" y="141"/>
                  </a:moveTo>
                  <a:lnTo>
                    <a:pt x="16" y="141"/>
                  </a:lnTo>
                  <a:lnTo>
                    <a:pt x="17" y="119"/>
                  </a:lnTo>
                  <a:lnTo>
                    <a:pt x="16" y="130"/>
                  </a:lnTo>
                  <a:lnTo>
                    <a:pt x="16" y="141"/>
                  </a:lnTo>
                  <a:close/>
                  <a:moveTo>
                    <a:pt x="299" y="49"/>
                  </a:moveTo>
                  <a:lnTo>
                    <a:pt x="299" y="49"/>
                  </a:lnTo>
                  <a:lnTo>
                    <a:pt x="299" y="51"/>
                  </a:lnTo>
                  <a:lnTo>
                    <a:pt x="299" y="56"/>
                  </a:lnTo>
                  <a:lnTo>
                    <a:pt x="303" y="56"/>
                  </a:lnTo>
                  <a:lnTo>
                    <a:pt x="303" y="54"/>
                  </a:lnTo>
                  <a:lnTo>
                    <a:pt x="301" y="52"/>
                  </a:lnTo>
                  <a:lnTo>
                    <a:pt x="299" y="49"/>
                  </a:lnTo>
                  <a:close/>
                  <a:moveTo>
                    <a:pt x="77" y="81"/>
                  </a:moveTo>
                  <a:lnTo>
                    <a:pt x="77" y="81"/>
                  </a:lnTo>
                  <a:lnTo>
                    <a:pt x="75" y="81"/>
                  </a:lnTo>
                  <a:lnTo>
                    <a:pt x="72" y="87"/>
                  </a:lnTo>
                  <a:lnTo>
                    <a:pt x="75" y="87"/>
                  </a:lnTo>
                  <a:lnTo>
                    <a:pt x="77" y="86"/>
                  </a:lnTo>
                  <a:lnTo>
                    <a:pt x="77" y="84"/>
                  </a:lnTo>
                  <a:lnTo>
                    <a:pt x="77" y="81"/>
                  </a:lnTo>
                  <a:close/>
                  <a:moveTo>
                    <a:pt x="139" y="65"/>
                  </a:moveTo>
                  <a:lnTo>
                    <a:pt x="139" y="65"/>
                  </a:lnTo>
                  <a:lnTo>
                    <a:pt x="142" y="67"/>
                  </a:lnTo>
                  <a:lnTo>
                    <a:pt x="143" y="65"/>
                  </a:lnTo>
                  <a:lnTo>
                    <a:pt x="142" y="63"/>
                  </a:lnTo>
                  <a:lnTo>
                    <a:pt x="140" y="62"/>
                  </a:lnTo>
                  <a:lnTo>
                    <a:pt x="139" y="65"/>
                  </a:lnTo>
                  <a:close/>
                  <a:moveTo>
                    <a:pt x="128" y="51"/>
                  </a:moveTo>
                  <a:lnTo>
                    <a:pt x="128" y="51"/>
                  </a:lnTo>
                  <a:lnTo>
                    <a:pt x="132" y="51"/>
                  </a:lnTo>
                  <a:lnTo>
                    <a:pt x="132" y="48"/>
                  </a:lnTo>
                  <a:lnTo>
                    <a:pt x="128" y="49"/>
                  </a:lnTo>
                  <a:lnTo>
                    <a:pt x="128" y="51"/>
                  </a:lnTo>
                  <a:close/>
                  <a:moveTo>
                    <a:pt x="374" y="79"/>
                  </a:moveTo>
                  <a:lnTo>
                    <a:pt x="374" y="79"/>
                  </a:lnTo>
                  <a:lnTo>
                    <a:pt x="372" y="75"/>
                  </a:lnTo>
                  <a:lnTo>
                    <a:pt x="370" y="81"/>
                  </a:lnTo>
                  <a:lnTo>
                    <a:pt x="374" y="79"/>
                  </a:lnTo>
                  <a:close/>
                  <a:moveTo>
                    <a:pt x="281" y="84"/>
                  </a:moveTo>
                  <a:lnTo>
                    <a:pt x="281" y="84"/>
                  </a:lnTo>
                  <a:lnTo>
                    <a:pt x="277" y="87"/>
                  </a:lnTo>
                  <a:lnTo>
                    <a:pt x="276" y="89"/>
                  </a:lnTo>
                  <a:lnTo>
                    <a:pt x="279" y="87"/>
                  </a:lnTo>
                  <a:lnTo>
                    <a:pt x="281" y="86"/>
                  </a:lnTo>
                  <a:lnTo>
                    <a:pt x="281" y="84"/>
                  </a:lnTo>
                  <a:close/>
                  <a:moveTo>
                    <a:pt x="337" y="43"/>
                  </a:moveTo>
                  <a:lnTo>
                    <a:pt x="337" y="43"/>
                  </a:lnTo>
                  <a:lnTo>
                    <a:pt x="341" y="46"/>
                  </a:lnTo>
                  <a:lnTo>
                    <a:pt x="341" y="41"/>
                  </a:lnTo>
                  <a:lnTo>
                    <a:pt x="339" y="41"/>
                  </a:lnTo>
                  <a:lnTo>
                    <a:pt x="337" y="43"/>
                  </a:lnTo>
                  <a:close/>
                  <a:moveTo>
                    <a:pt x="172" y="67"/>
                  </a:moveTo>
                  <a:lnTo>
                    <a:pt x="172" y="67"/>
                  </a:lnTo>
                  <a:lnTo>
                    <a:pt x="176" y="71"/>
                  </a:lnTo>
                  <a:lnTo>
                    <a:pt x="178" y="67"/>
                  </a:lnTo>
                  <a:lnTo>
                    <a:pt x="172" y="67"/>
                  </a:lnTo>
                  <a:close/>
                  <a:moveTo>
                    <a:pt x="142" y="51"/>
                  </a:moveTo>
                  <a:lnTo>
                    <a:pt x="142" y="51"/>
                  </a:lnTo>
                  <a:lnTo>
                    <a:pt x="142" y="49"/>
                  </a:lnTo>
                  <a:lnTo>
                    <a:pt x="137" y="48"/>
                  </a:lnTo>
                  <a:lnTo>
                    <a:pt x="137" y="51"/>
                  </a:lnTo>
                  <a:lnTo>
                    <a:pt x="142" y="51"/>
                  </a:lnTo>
                  <a:close/>
                  <a:moveTo>
                    <a:pt x="189" y="54"/>
                  </a:moveTo>
                  <a:lnTo>
                    <a:pt x="189" y="54"/>
                  </a:lnTo>
                  <a:lnTo>
                    <a:pt x="189" y="51"/>
                  </a:lnTo>
                  <a:lnTo>
                    <a:pt x="186" y="49"/>
                  </a:lnTo>
                  <a:lnTo>
                    <a:pt x="186" y="52"/>
                  </a:lnTo>
                  <a:lnTo>
                    <a:pt x="189" y="54"/>
                  </a:lnTo>
                  <a:close/>
                  <a:moveTo>
                    <a:pt x="265" y="93"/>
                  </a:moveTo>
                  <a:lnTo>
                    <a:pt x="265" y="93"/>
                  </a:lnTo>
                  <a:lnTo>
                    <a:pt x="265" y="89"/>
                  </a:lnTo>
                  <a:lnTo>
                    <a:pt x="262" y="86"/>
                  </a:lnTo>
                  <a:lnTo>
                    <a:pt x="262" y="89"/>
                  </a:lnTo>
                  <a:lnTo>
                    <a:pt x="265" y="93"/>
                  </a:lnTo>
                  <a:close/>
                  <a:moveTo>
                    <a:pt x="281" y="109"/>
                  </a:moveTo>
                  <a:lnTo>
                    <a:pt x="281" y="109"/>
                  </a:lnTo>
                  <a:lnTo>
                    <a:pt x="281" y="111"/>
                  </a:lnTo>
                  <a:lnTo>
                    <a:pt x="282" y="112"/>
                  </a:lnTo>
                  <a:lnTo>
                    <a:pt x="284" y="112"/>
                  </a:lnTo>
                  <a:lnTo>
                    <a:pt x="281" y="108"/>
                  </a:lnTo>
                  <a:lnTo>
                    <a:pt x="281" y="109"/>
                  </a:lnTo>
                  <a:close/>
                  <a:moveTo>
                    <a:pt x="374" y="93"/>
                  </a:moveTo>
                  <a:lnTo>
                    <a:pt x="374" y="93"/>
                  </a:lnTo>
                  <a:lnTo>
                    <a:pt x="372" y="93"/>
                  </a:lnTo>
                  <a:lnTo>
                    <a:pt x="372" y="95"/>
                  </a:lnTo>
                  <a:lnTo>
                    <a:pt x="372" y="101"/>
                  </a:lnTo>
                  <a:lnTo>
                    <a:pt x="374" y="93"/>
                  </a:lnTo>
                  <a:close/>
                  <a:moveTo>
                    <a:pt x="344" y="104"/>
                  </a:moveTo>
                  <a:lnTo>
                    <a:pt x="344" y="104"/>
                  </a:lnTo>
                  <a:lnTo>
                    <a:pt x="342" y="101"/>
                  </a:lnTo>
                  <a:lnTo>
                    <a:pt x="341" y="101"/>
                  </a:lnTo>
                  <a:lnTo>
                    <a:pt x="341" y="108"/>
                  </a:lnTo>
                  <a:lnTo>
                    <a:pt x="344" y="104"/>
                  </a:lnTo>
                  <a:close/>
                  <a:moveTo>
                    <a:pt x="27" y="98"/>
                  </a:moveTo>
                  <a:lnTo>
                    <a:pt x="27" y="98"/>
                  </a:lnTo>
                  <a:lnTo>
                    <a:pt x="25" y="101"/>
                  </a:lnTo>
                  <a:lnTo>
                    <a:pt x="25" y="103"/>
                  </a:lnTo>
                  <a:lnTo>
                    <a:pt x="25" y="104"/>
                  </a:lnTo>
                  <a:lnTo>
                    <a:pt x="27" y="101"/>
                  </a:lnTo>
                  <a:lnTo>
                    <a:pt x="27" y="98"/>
                  </a:lnTo>
                  <a:close/>
                  <a:moveTo>
                    <a:pt x="49" y="147"/>
                  </a:moveTo>
                  <a:lnTo>
                    <a:pt x="49" y="147"/>
                  </a:lnTo>
                  <a:lnTo>
                    <a:pt x="50" y="152"/>
                  </a:lnTo>
                  <a:lnTo>
                    <a:pt x="52" y="150"/>
                  </a:lnTo>
                  <a:lnTo>
                    <a:pt x="53" y="149"/>
                  </a:lnTo>
                  <a:lnTo>
                    <a:pt x="49" y="147"/>
                  </a:lnTo>
                  <a:close/>
                  <a:moveTo>
                    <a:pt x="266" y="114"/>
                  </a:moveTo>
                  <a:lnTo>
                    <a:pt x="266" y="114"/>
                  </a:lnTo>
                  <a:lnTo>
                    <a:pt x="268" y="112"/>
                  </a:lnTo>
                  <a:lnTo>
                    <a:pt x="268" y="111"/>
                  </a:lnTo>
                  <a:lnTo>
                    <a:pt x="270" y="109"/>
                  </a:lnTo>
                  <a:lnTo>
                    <a:pt x="268" y="108"/>
                  </a:lnTo>
                  <a:lnTo>
                    <a:pt x="266" y="111"/>
                  </a:lnTo>
                  <a:lnTo>
                    <a:pt x="266" y="114"/>
                  </a:lnTo>
                  <a:close/>
                  <a:moveTo>
                    <a:pt x="120" y="119"/>
                  </a:moveTo>
                  <a:lnTo>
                    <a:pt x="120" y="119"/>
                  </a:lnTo>
                  <a:lnTo>
                    <a:pt x="115" y="127"/>
                  </a:lnTo>
                  <a:lnTo>
                    <a:pt x="115" y="128"/>
                  </a:lnTo>
                  <a:lnTo>
                    <a:pt x="118" y="125"/>
                  </a:lnTo>
                  <a:lnTo>
                    <a:pt x="120" y="120"/>
                  </a:lnTo>
                  <a:lnTo>
                    <a:pt x="120" y="119"/>
                  </a:lnTo>
                  <a:close/>
                  <a:moveTo>
                    <a:pt x="270" y="76"/>
                  </a:moveTo>
                  <a:lnTo>
                    <a:pt x="270" y="76"/>
                  </a:lnTo>
                  <a:lnTo>
                    <a:pt x="266" y="71"/>
                  </a:lnTo>
                  <a:lnTo>
                    <a:pt x="265" y="76"/>
                  </a:lnTo>
                  <a:lnTo>
                    <a:pt x="270" y="76"/>
                  </a:lnTo>
                  <a:close/>
                  <a:moveTo>
                    <a:pt x="276" y="38"/>
                  </a:moveTo>
                  <a:lnTo>
                    <a:pt x="276" y="38"/>
                  </a:lnTo>
                  <a:lnTo>
                    <a:pt x="276" y="41"/>
                  </a:lnTo>
                  <a:lnTo>
                    <a:pt x="281" y="40"/>
                  </a:lnTo>
                  <a:lnTo>
                    <a:pt x="276" y="38"/>
                  </a:lnTo>
                  <a:close/>
                  <a:moveTo>
                    <a:pt x="77" y="116"/>
                  </a:moveTo>
                  <a:lnTo>
                    <a:pt x="77" y="116"/>
                  </a:lnTo>
                  <a:lnTo>
                    <a:pt x="79" y="111"/>
                  </a:lnTo>
                  <a:lnTo>
                    <a:pt x="79" y="106"/>
                  </a:lnTo>
                  <a:lnTo>
                    <a:pt x="77" y="112"/>
                  </a:lnTo>
                  <a:lnTo>
                    <a:pt x="77" y="116"/>
                  </a:lnTo>
                  <a:close/>
                  <a:moveTo>
                    <a:pt x="167" y="104"/>
                  </a:moveTo>
                  <a:lnTo>
                    <a:pt x="167" y="104"/>
                  </a:lnTo>
                  <a:lnTo>
                    <a:pt x="165" y="106"/>
                  </a:lnTo>
                  <a:lnTo>
                    <a:pt x="164" y="106"/>
                  </a:lnTo>
                  <a:lnTo>
                    <a:pt x="162" y="108"/>
                  </a:lnTo>
                  <a:lnTo>
                    <a:pt x="164" y="109"/>
                  </a:lnTo>
                  <a:lnTo>
                    <a:pt x="167" y="104"/>
                  </a:lnTo>
                  <a:close/>
                  <a:moveTo>
                    <a:pt x="295" y="37"/>
                  </a:moveTo>
                  <a:lnTo>
                    <a:pt x="295" y="37"/>
                  </a:lnTo>
                  <a:lnTo>
                    <a:pt x="292" y="38"/>
                  </a:lnTo>
                  <a:lnTo>
                    <a:pt x="290" y="40"/>
                  </a:lnTo>
                  <a:lnTo>
                    <a:pt x="295" y="40"/>
                  </a:lnTo>
                  <a:lnTo>
                    <a:pt x="295" y="37"/>
                  </a:lnTo>
                  <a:close/>
                  <a:moveTo>
                    <a:pt x="58" y="114"/>
                  </a:moveTo>
                  <a:lnTo>
                    <a:pt x="58" y="114"/>
                  </a:lnTo>
                  <a:lnTo>
                    <a:pt x="55" y="116"/>
                  </a:lnTo>
                  <a:lnTo>
                    <a:pt x="55" y="119"/>
                  </a:lnTo>
                  <a:lnTo>
                    <a:pt x="57" y="120"/>
                  </a:lnTo>
                  <a:lnTo>
                    <a:pt x="58" y="114"/>
                  </a:lnTo>
                  <a:close/>
                  <a:moveTo>
                    <a:pt x="370" y="84"/>
                  </a:moveTo>
                  <a:lnTo>
                    <a:pt x="370" y="84"/>
                  </a:lnTo>
                  <a:lnTo>
                    <a:pt x="370" y="87"/>
                  </a:lnTo>
                  <a:lnTo>
                    <a:pt x="374" y="87"/>
                  </a:lnTo>
                  <a:lnTo>
                    <a:pt x="374" y="84"/>
                  </a:lnTo>
                  <a:lnTo>
                    <a:pt x="370" y="84"/>
                  </a:lnTo>
                  <a:close/>
                  <a:moveTo>
                    <a:pt x="63" y="59"/>
                  </a:moveTo>
                  <a:lnTo>
                    <a:pt x="63" y="59"/>
                  </a:lnTo>
                  <a:lnTo>
                    <a:pt x="58" y="62"/>
                  </a:lnTo>
                  <a:lnTo>
                    <a:pt x="55" y="67"/>
                  </a:lnTo>
                  <a:lnTo>
                    <a:pt x="63" y="59"/>
                  </a:lnTo>
                  <a:close/>
                  <a:moveTo>
                    <a:pt x="227" y="112"/>
                  </a:moveTo>
                  <a:lnTo>
                    <a:pt x="227" y="112"/>
                  </a:lnTo>
                  <a:lnTo>
                    <a:pt x="224" y="116"/>
                  </a:lnTo>
                  <a:lnTo>
                    <a:pt x="228" y="114"/>
                  </a:lnTo>
                  <a:lnTo>
                    <a:pt x="227" y="112"/>
                  </a:lnTo>
                  <a:close/>
                  <a:moveTo>
                    <a:pt x="276" y="101"/>
                  </a:moveTo>
                  <a:lnTo>
                    <a:pt x="276" y="101"/>
                  </a:lnTo>
                  <a:lnTo>
                    <a:pt x="277" y="100"/>
                  </a:lnTo>
                  <a:lnTo>
                    <a:pt x="279" y="97"/>
                  </a:lnTo>
                  <a:lnTo>
                    <a:pt x="279" y="95"/>
                  </a:lnTo>
                  <a:lnTo>
                    <a:pt x="277" y="98"/>
                  </a:lnTo>
                  <a:lnTo>
                    <a:pt x="276" y="101"/>
                  </a:lnTo>
                  <a:close/>
                  <a:moveTo>
                    <a:pt x="221" y="78"/>
                  </a:moveTo>
                  <a:lnTo>
                    <a:pt x="221" y="78"/>
                  </a:lnTo>
                  <a:lnTo>
                    <a:pt x="217" y="76"/>
                  </a:lnTo>
                  <a:lnTo>
                    <a:pt x="217" y="82"/>
                  </a:lnTo>
                  <a:lnTo>
                    <a:pt x="219" y="82"/>
                  </a:lnTo>
                  <a:lnTo>
                    <a:pt x="221" y="78"/>
                  </a:lnTo>
                  <a:close/>
                  <a:moveTo>
                    <a:pt x="167" y="62"/>
                  </a:moveTo>
                  <a:lnTo>
                    <a:pt x="167" y="62"/>
                  </a:lnTo>
                  <a:lnTo>
                    <a:pt x="170" y="57"/>
                  </a:lnTo>
                  <a:lnTo>
                    <a:pt x="165" y="59"/>
                  </a:lnTo>
                  <a:lnTo>
                    <a:pt x="165" y="60"/>
                  </a:lnTo>
                  <a:lnTo>
                    <a:pt x="167" y="62"/>
                  </a:lnTo>
                  <a:close/>
                  <a:moveTo>
                    <a:pt x="150" y="95"/>
                  </a:moveTo>
                  <a:lnTo>
                    <a:pt x="150" y="95"/>
                  </a:lnTo>
                  <a:lnTo>
                    <a:pt x="148" y="98"/>
                  </a:lnTo>
                  <a:lnTo>
                    <a:pt x="150" y="101"/>
                  </a:lnTo>
                  <a:lnTo>
                    <a:pt x="151" y="97"/>
                  </a:lnTo>
                  <a:lnTo>
                    <a:pt x="150" y="95"/>
                  </a:lnTo>
                  <a:close/>
                  <a:moveTo>
                    <a:pt x="143" y="76"/>
                  </a:moveTo>
                  <a:lnTo>
                    <a:pt x="143" y="76"/>
                  </a:lnTo>
                  <a:lnTo>
                    <a:pt x="148" y="75"/>
                  </a:lnTo>
                  <a:lnTo>
                    <a:pt x="146" y="73"/>
                  </a:lnTo>
                  <a:lnTo>
                    <a:pt x="145" y="73"/>
                  </a:lnTo>
                  <a:lnTo>
                    <a:pt x="143" y="76"/>
                  </a:lnTo>
                  <a:close/>
                  <a:moveTo>
                    <a:pt x="240" y="119"/>
                  </a:moveTo>
                  <a:lnTo>
                    <a:pt x="240" y="119"/>
                  </a:lnTo>
                  <a:lnTo>
                    <a:pt x="243" y="109"/>
                  </a:lnTo>
                  <a:lnTo>
                    <a:pt x="241" y="109"/>
                  </a:lnTo>
                  <a:lnTo>
                    <a:pt x="240" y="117"/>
                  </a:lnTo>
                  <a:lnTo>
                    <a:pt x="240" y="119"/>
                  </a:lnTo>
                  <a:close/>
                  <a:moveTo>
                    <a:pt x="366" y="60"/>
                  </a:moveTo>
                  <a:lnTo>
                    <a:pt x="366" y="60"/>
                  </a:lnTo>
                  <a:lnTo>
                    <a:pt x="366" y="71"/>
                  </a:lnTo>
                  <a:lnTo>
                    <a:pt x="367" y="65"/>
                  </a:lnTo>
                  <a:lnTo>
                    <a:pt x="367" y="63"/>
                  </a:lnTo>
                  <a:lnTo>
                    <a:pt x="366" y="60"/>
                  </a:lnTo>
                  <a:close/>
                  <a:moveTo>
                    <a:pt x="347" y="97"/>
                  </a:moveTo>
                  <a:lnTo>
                    <a:pt x="347" y="97"/>
                  </a:lnTo>
                  <a:lnTo>
                    <a:pt x="344" y="98"/>
                  </a:lnTo>
                  <a:lnTo>
                    <a:pt x="345" y="101"/>
                  </a:lnTo>
                  <a:lnTo>
                    <a:pt x="347" y="101"/>
                  </a:lnTo>
                  <a:lnTo>
                    <a:pt x="347" y="97"/>
                  </a:lnTo>
                  <a:close/>
                  <a:moveTo>
                    <a:pt x="44" y="123"/>
                  </a:moveTo>
                  <a:lnTo>
                    <a:pt x="44" y="123"/>
                  </a:lnTo>
                  <a:lnTo>
                    <a:pt x="45" y="122"/>
                  </a:lnTo>
                  <a:lnTo>
                    <a:pt x="45" y="120"/>
                  </a:lnTo>
                  <a:lnTo>
                    <a:pt x="44" y="116"/>
                  </a:lnTo>
                  <a:lnTo>
                    <a:pt x="42" y="117"/>
                  </a:lnTo>
                  <a:lnTo>
                    <a:pt x="44" y="120"/>
                  </a:lnTo>
                  <a:lnTo>
                    <a:pt x="44" y="123"/>
                  </a:lnTo>
                  <a:close/>
                  <a:moveTo>
                    <a:pt x="112" y="125"/>
                  </a:moveTo>
                  <a:lnTo>
                    <a:pt x="112" y="125"/>
                  </a:lnTo>
                  <a:lnTo>
                    <a:pt x="116" y="117"/>
                  </a:lnTo>
                  <a:lnTo>
                    <a:pt x="112" y="123"/>
                  </a:lnTo>
                  <a:lnTo>
                    <a:pt x="112" y="125"/>
                  </a:lnTo>
                  <a:close/>
                  <a:moveTo>
                    <a:pt x="222" y="119"/>
                  </a:moveTo>
                  <a:lnTo>
                    <a:pt x="222" y="119"/>
                  </a:lnTo>
                  <a:lnTo>
                    <a:pt x="224" y="123"/>
                  </a:lnTo>
                  <a:lnTo>
                    <a:pt x="227" y="119"/>
                  </a:lnTo>
                  <a:lnTo>
                    <a:pt x="222" y="119"/>
                  </a:lnTo>
                  <a:close/>
                  <a:moveTo>
                    <a:pt x="139" y="112"/>
                  </a:moveTo>
                  <a:lnTo>
                    <a:pt x="139" y="112"/>
                  </a:lnTo>
                  <a:lnTo>
                    <a:pt x="140" y="114"/>
                  </a:lnTo>
                  <a:lnTo>
                    <a:pt x="140" y="112"/>
                  </a:lnTo>
                  <a:lnTo>
                    <a:pt x="145" y="112"/>
                  </a:lnTo>
                  <a:lnTo>
                    <a:pt x="145" y="109"/>
                  </a:lnTo>
                  <a:lnTo>
                    <a:pt x="139" y="112"/>
                  </a:lnTo>
                  <a:close/>
                  <a:moveTo>
                    <a:pt x="214" y="134"/>
                  </a:moveTo>
                  <a:lnTo>
                    <a:pt x="214" y="134"/>
                  </a:lnTo>
                  <a:lnTo>
                    <a:pt x="216" y="134"/>
                  </a:lnTo>
                  <a:lnTo>
                    <a:pt x="217" y="131"/>
                  </a:lnTo>
                  <a:lnTo>
                    <a:pt x="217" y="130"/>
                  </a:lnTo>
                  <a:lnTo>
                    <a:pt x="217" y="128"/>
                  </a:lnTo>
                  <a:lnTo>
                    <a:pt x="214" y="134"/>
                  </a:lnTo>
                  <a:close/>
                  <a:moveTo>
                    <a:pt x="80" y="56"/>
                  </a:moveTo>
                  <a:lnTo>
                    <a:pt x="80" y="56"/>
                  </a:lnTo>
                  <a:lnTo>
                    <a:pt x="75" y="59"/>
                  </a:lnTo>
                  <a:lnTo>
                    <a:pt x="77" y="60"/>
                  </a:lnTo>
                  <a:lnTo>
                    <a:pt x="79" y="57"/>
                  </a:lnTo>
                  <a:lnTo>
                    <a:pt x="80" y="56"/>
                  </a:lnTo>
                  <a:close/>
                  <a:moveTo>
                    <a:pt x="243" y="82"/>
                  </a:moveTo>
                  <a:lnTo>
                    <a:pt x="243" y="82"/>
                  </a:lnTo>
                  <a:lnTo>
                    <a:pt x="244" y="81"/>
                  </a:lnTo>
                  <a:lnTo>
                    <a:pt x="243" y="79"/>
                  </a:lnTo>
                  <a:lnTo>
                    <a:pt x="241" y="81"/>
                  </a:lnTo>
                  <a:lnTo>
                    <a:pt x="241" y="82"/>
                  </a:lnTo>
                  <a:lnTo>
                    <a:pt x="243" y="82"/>
                  </a:lnTo>
                  <a:close/>
                  <a:moveTo>
                    <a:pt x="314" y="27"/>
                  </a:moveTo>
                  <a:lnTo>
                    <a:pt x="314" y="27"/>
                  </a:lnTo>
                  <a:lnTo>
                    <a:pt x="311" y="29"/>
                  </a:lnTo>
                  <a:lnTo>
                    <a:pt x="315" y="30"/>
                  </a:lnTo>
                  <a:lnTo>
                    <a:pt x="314" y="27"/>
                  </a:lnTo>
                  <a:close/>
                  <a:moveTo>
                    <a:pt x="176" y="37"/>
                  </a:moveTo>
                  <a:lnTo>
                    <a:pt x="176" y="37"/>
                  </a:lnTo>
                  <a:lnTo>
                    <a:pt x="170" y="34"/>
                  </a:lnTo>
                  <a:lnTo>
                    <a:pt x="170" y="35"/>
                  </a:lnTo>
                  <a:lnTo>
                    <a:pt x="176" y="37"/>
                  </a:lnTo>
                  <a:close/>
                  <a:moveTo>
                    <a:pt x="131" y="63"/>
                  </a:moveTo>
                  <a:lnTo>
                    <a:pt x="131" y="63"/>
                  </a:lnTo>
                  <a:lnTo>
                    <a:pt x="132" y="68"/>
                  </a:lnTo>
                  <a:lnTo>
                    <a:pt x="134" y="67"/>
                  </a:lnTo>
                  <a:lnTo>
                    <a:pt x="134" y="63"/>
                  </a:lnTo>
                  <a:lnTo>
                    <a:pt x="131" y="63"/>
                  </a:lnTo>
                  <a:close/>
                  <a:moveTo>
                    <a:pt x="320" y="27"/>
                  </a:moveTo>
                  <a:lnTo>
                    <a:pt x="320" y="27"/>
                  </a:lnTo>
                  <a:lnTo>
                    <a:pt x="320" y="30"/>
                  </a:lnTo>
                  <a:lnTo>
                    <a:pt x="323" y="30"/>
                  </a:lnTo>
                  <a:lnTo>
                    <a:pt x="323" y="27"/>
                  </a:lnTo>
                  <a:lnTo>
                    <a:pt x="320" y="27"/>
                  </a:lnTo>
                  <a:close/>
                  <a:moveTo>
                    <a:pt x="257" y="71"/>
                  </a:moveTo>
                  <a:lnTo>
                    <a:pt x="257" y="71"/>
                  </a:lnTo>
                  <a:lnTo>
                    <a:pt x="258" y="75"/>
                  </a:lnTo>
                  <a:lnTo>
                    <a:pt x="260" y="68"/>
                  </a:lnTo>
                  <a:lnTo>
                    <a:pt x="257" y="71"/>
                  </a:lnTo>
                  <a:close/>
                  <a:moveTo>
                    <a:pt x="36" y="127"/>
                  </a:moveTo>
                  <a:lnTo>
                    <a:pt x="36" y="127"/>
                  </a:lnTo>
                  <a:lnTo>
                    <a:pt x="33" y="128"/>
                  </a:lnTo>
                  <a:lnTo>
                    <a:pt x="36" y="131"/>
                  </a:lnTo>
                  <a:lnTo>
                    <a:pt x="36" y="127"/>
                  </a:lnTo>
                  <a:close/>
                  <a:moveTo>
                    <a:pt x="181" y="76"/>
                  </a:moveTo>
                  <a:lnTo>
                    <a:pt x="181" y="76"/>
                  </a:lnTo>
                  <a:lnTo>
                    <a:pt x="180" y="71"/>
                  </a:lnTo>
                  <a:lnTo>
                    <a:pt x="180" y="73"/>
                  </a:lnTo>
                  <a:lnTo>
                    <a:pt x="180" y="75"/>
                  </a:lnTo>
                  <a:lnTo>
                    <a:pt x="181" y="76"/>
                  </a:lnTo>
                  <a:close/>
                  <a:moveTo>
                    <a:pt x="271" y="119"/>
                  </a:moveTo>
                  <a:lnTo>
                    <a:pt x="271" y="119"/>
                  </a:lnTo>
                  <a:lnTo>
                    <a:pt x="274" y="117"/>
                  </a:lnTo>
                  <a:lnTo>
                    <a:pt x="273" y="116"/>
                  </a:lnTo>
                  <a:lnTo>
                    <a:pt x="271" y="119"/>
                  </a:lnTo>
                  <a:close/>
                  <a:moveTo>
                    <a:pt x="142" y="145"/>
                  </a:moveTo>
                  <a:lnTo>
                    <a:pt x="142" y="145"/>
                  </a:lnTo>
                  <a:lnTo>
                    <a:pt x="143" y="141"/>
                  </a:lnTo>
                  <a:lnTo>
                    <a:pt x="143" y="139"/>
                  </a:lnTo>
                  <a:lnTo>
                    <a:pt x="142" y="142"/>
                  </a:lnTo>
                  <a:lnTo>
                    <a:pt x="142" y="145"/>
                  </a:lnTo>
                  <a:close/>
                  <a:moveTo>
                    <a:pt x="301" y="63"/>
                  </a:moveTo>
                  <a:lnTo>
                    <a:pt x="301" y="63"/>
                  </a:lnTo>
                  <a:lnTo>
                    <a:pt x="301" y="59"/>
                  </a:lnTo>
                  <a:lnTo>
                    <a:pt x="299" y="59"/>
                  </a:lnTo>
                  <a:lnTo>
                    <a:pt x="301" y="63"/>
                  </a:lnTo>
                  <a:close/>
                  <a:moveTo>
                    <a:pt x="217" y="175"/>
                  </a:moveTo>
                  <a:lnTo>
                    <a:pt x="217" y="175"/>
                  </a:lnTo>
                  <a:lnTo>
                    <a:pt x="214" y="171"/>
                  </a:lnTo>
                  <a:lnTo>
                    <a:pt x="213" y="171"/>
                  </a:lnTo>
                  <a:lnTo>
                    <a:pt x="217" y="175"/>
                  </a:lnTo>
                  <a:close/>
                  <a:moveTo>
                    <a:pt x="276" y="112"/>
                  </a:moveTo>
                  <a:lnTo>
                    <a:pt x="276" y="112"/>
                  </a:lnTo>
                  <a:lnTo>
                    <a:pt x="277" y="116"/>
                  </a:lnTo>
                  <a:lnTo>
                    <a:pt x="277" y="114"/>
                  </a:lnTo>
                  <a:lnTo>
                    <a:pt x="276" y="111"/>
                  </a:lnTo>
                  <a:lnTo>
                    <a:pt x="276" y="112"/>
                  </a:lnTo>
                  <a:close/>
                  <a:moveTo>
                    <a:pt x="116" y="70"/>
                  </a:moveTo>
                  <a:lnTo>
                    <a:pt x="116" y="70"/>
                  </a:lnTo>
                  <a:lnTo>
                    <a:pt x="115" y="67"/>
                  </a:lnTo>
                  <a:lnTo>
                    <a:pt x="113" y="67"/>
                  </a:lnTo>
                  <a:lnTo>
                    <a:pt x="113" y="70"/>
                  </a:lnTo>
                  <a:lnTo>
                    <a:pt x="116" y="70"/>
                  </a:lnTo>
                  <a:close/>
                  <a:moveTo>
                    <a:pt x="326" y="27"/>
                  </a:moveTo>
                  <a:lnTo>
                    <a:pt x="326" y="27"/>
                  </a:lnTo>
                  <a:lnTo>
                    <a:pt x="328" y="30"/>
                  </a:lnTo>
                  <a:lnTo>
                    <a:pt x="331" y="29"/>
                  </a:lnTo>
                  <a:lnTo>
                    <a:pt x="326" y="27"/>
                  </a:lnTo>
                  <a:close/>
                  <a:moveTo>
                    <a:pt x="352" y="24"/>
                  </a:moveTo>
                  <a:lnTo>
                    <a:pt x="352" y="24"/>
                  </a:lnTo>
                  <a:lnTo>
                    <a:pt x="347" y="21"/>
                  </a:lnTo>
                  <a:lnTo>
                    <a:pt x="347" y="22"/>
                  </a:lnTo>
                  <a:lnTo>
                    <a:pt x="347" y="24"/>
                  </a:lnTo>
                  <a:lnTo>
                    <a:pt x="350" y="24"/>
                  </a:lnTo>
                  <a:lnTo>
                    <a:pt x="352" y="24"/>
                  </a:lnTo>
                  <a:close/>
                  <a:moveTo>
                    <a:pt x="247" y="81"/>
                  </a:moveTo>
                  <a:lnTo>
                    <a:pt x="247" y="81"/>
                  </a:lnTo>
                  <a:lnTo>
                    <a:pt x="249" y="81"/>
                  </a:lnTo>
                  <a:lnTo>
                    <a:pt x="249" y="76"/>
                  </a:lnTo>
                  <a:lnTo>
                    <a:pt x="247" y="76"/>
                  </a:lnTo>
                  <a:lnTo>
                    <a:pt x="247" y="79"/>
                  </a:lnTo>
                  <a:lnTo>
                    <a:pt x="247" y="81"/>
                  </a:lnTo>
                  <a:close/>
                  <a:moveTo>
                    <a:pt x="293" y="136"/>
                  </a:moveTo>
                  <a:lnTo>
                    <a:pt x="293" y="136"/>
                  </a:lnTo>
                  <a:lnTo>
                    <a:pt x="296" y="134"/>
                  </a:lnTo>
                  <a:lnTo>
                    <a:pt x="296" y="133"/>
                  </a:lnTo>
                  <a:lnTo>
                    <a:pt x="295" y="134"/>
                  </a:lnTo>
                  <a:lnTo>
                    <a:pt x="293" y="136"/>
                  </a:lnTo>
                  <a:close/>
                  <a:moveTo>
                    <a:pt x="260" y="123"/>
                  </a:moveTo>
                  <a:lnTo>
                    <a:pt x="260" y="123"/>
                  </a:lnTo>
                  <a:lnTo>
                    <a:pt x="258" y="127"/>
                  </a:lnTo>
                  <a:lnTo>
                    <a:pt x="258" y="130"/>
                  </a:lnTo>
                  <a:lnTo>
                    <a:pt x="260" y="123"/>
                  </a:lnTo>
                  <a:close/>
                  <a:moveTo>
                    <a:pt x="293" y="123"/>
                  </a:moveTo>
                  <a:lnTo>
                    <a:pt x="293" y="123"/>
                  </a:lnTo>
                  <a:lnTo>
                    <a:pt x="292" y="125"/>
                  </a:lnTo>
                  <a:lnTo>
                    <a:pt x="292" y="128"/>
                  </a:lnTo>
                  <a:lnTo>
                    <a:pt x="295" y="125"/>
                  </a:lnTo>
                  <a:lnTo>
                    <a:pt x="293" y="123"/>
                  </a:lnTo>
                  <a:close/>
                  <a:moveTo>
                    <a:pt x="304" y="35"/>
                  </a:moveTo>
                  <a:lnTo>
                    <a:pt x="304" y="35"/>
                  </a:lnTo>
                  <a:lnTo>
                    <a:pt x="306" y="34"/>
                  </a:lnTo>
                  <a:lnTo>
                    <a:pt x="306" y="32"/>
                  </a:lnTo>
                  <a:lnTo>
                    <a:pt x="303" y="32"/>
                  </a:lnTo>
                  <a:lnTo>
                    <a:pt x="304" y="35"/>
                  </a:lnTo>
                  <a:close/>
                  <a:moveTo>
                    <a:pt x="358" y="43"/>
                  </a:moveTo>
                  <a:lnTo>
                    <a:pt x="358" y="43"/>
                  </a:lnTo>
                  <a:lnTo>
                    <a:pt x="356" y="45"/>
                  </a:lnTo>
                  <a:lnTo>
                    <a:pt x="358" y="46"/>
                  </a:lnTo>
                  <a:lnTo>
                    <a:pt x="359" y="48"/>
                  </a:lnTo>
                  <a:lnTo>
                    <a:pt x="361" y="48"/>
                  </a:lnTo>
                  <a:lnTo>
                    <a:pt x="358" y="43"/>
                  </a:lnTo>
                  <a:close/>
                  <a:moveTo>
                    <a:pt x="33" y="101"/>
                  </a:moveTo>
                  <a:lnTo>
                    <a:pt x="33" y="101"/>
                  </a:lnTo>
                  <a:lnTo>
                    <a:pt x="31" y="108"/>
                  </a:lnTo>
                  <a:lnTo>
                    <a:pt x="33" y="103"/>
                  </a:lnTo>
                  <a:lnTo>
                    <a:pt x="33" y="101"/>
                  </a:lnTo>
                  <a:close/>
                  <a:moveTo>
                    <a:pt x="285" y="119"/>
                  </a:moveTo>
                  <a:lnTo>
                    <a:pt x="285" y="119"/>
                  </a:lnTo>
                  <a:lnTo>
                    <a:pt x="282" y="120"/>
                  </a:lnTo>
                  <a:lnTo>
                    <a:pt x="284" y="123"/>
                  </a:lnTo>
                  <a:lnTo>
                    <a:pt x="285" y="123"/>
                  </a:lnTo>
                  <a:lnTo>
                    <a:pt x="285" y="119"/>
                  </a:lnTo>
                  <a:close/>
                  <a:moveTo>
                    <a:pt x="131" y="81"/>
                  </a:moveTo>
                  <a:lnTo>
                    <a:pt x="131" y="81"/>
                  </a:lnTo>
                  <a:lnTo>
                    <a:pt x="129" y="82"/>
                  </a:lnTo>
                  <a:lnTo>
                    <a:pt x="129" y="84"/>
                  </a:lnTo>
                  <a:lnTo>
                    <a:pt x="131" y="82"/>
                  </a:lnTo>
                  <a:lnTo>
                    <a:pt x="131" y="81"/>
                  </a:lnTo>
                  <a:close/>
                  <a:moveTo>
                    <a:pt x="129" y="38"/>
                  </a:moveTo>
                  <a:lnTo>
                    <a:pt x="129" y="38"/>
                  </a:lnTo>
                  <a:lnTo>
                    <a:pt x="123" y="38"/>
                  </a:lnTo>
                  <a:lnTo>
                    <a:pt x="124" y="38"/>
                  </a:lnTo>
                  <a:lnTo>
                    <a:pt x="129" y="38"/>
                  </a:lnTo>
                  <a:close/>
                  <a:moveTo>
                    <a:pt x="82" y="87"/>
                  </a:moveTo>
                  <a:lnTo>
                    <a:pt x="82" y="87"/>
                  </a:lnTo>
                  <a:lnTo>
                    <a:pt x="83" y="87"/>
                  </a:lnTo>
                  <a:lnTo>
                    <a:pt x="82" y="84"/>
                  </a:lnTo>
                  <a:lnTo>
                    <a:pt x="80" y="86"/>
                  </a:lnTo>
                  <a:lnTo>
                    <a:pt x="82" y="87"/>
                  </a:lnTo>
                  <a:close/>
                  <a:moveTo>
                    <a:pt x="135" y="87"/>
                  </a:moveTo>
                  <a:lnTo>
                    <a:pt x="135" y="87"/>
                  </a:lnTo>
                  <a:lnTo>
                    <a:pt x="137" y="86"/>
                  </a:lnTo>
                  <a:lnTo>
                    <a:pt x="139" y="84"/>
                  </a:lnTo>
                  <a:lnTo>
                    <a:pt x="135" y="84"/>
                  </a:lnTo>
                  <a:lnTo>
                    <a:pt x="135" y="87"/>
                  </a:lnTo>
                  <a:close/>
                  <a:moveTo>
                    <a:pt x="317" y="35"/>
                  </a:moveTo>
                  <a:lnTo>
                    <a:pt x="317" y="35"/>
                  </a:lnTo>
                  <a:lnTo>
                    <a:pt x="314" y="34"/>
                  </a:lnTo>
                  <a:lnTo>
                    <a:pt x="314" y="35"/>
                  </a:lnTo>
                  <a:lnTo>
                    <a:pt x="309" y="37"/>
                  </a:lnTo>
                  <a:lnTo>
                    <a:pt x="317" y="35"/>
                  </a:lnTo>
                  <a:close/>
                  <a:moveTo>
                    <a:pt x="115" y="104"/>
                  </a:moveTo>
                  <a:lnTo>
                    <a:pt x="115" y="104"/>
                  </a:lnTo>
                  <a:lnTo>
                    <a:pt x="116" y="104"/>
                  </a:lnTo>
                  <a:lnTo>
                    <a:pt x="118" y="101"/>
                  </a:lnTo>
                  <a:lnTo>
                    <a:pt x="116" y="98"/>
                  </a:lnTo>
                  <a:lnTo>
                    <a:pt x="115" y="104"/>
                  </a:lnTo>
                  <a:close/>
                  <a:moveTo>
                    <a:pt x="221" y="142"/>
                  </a:moveTo>
                  <a:lnTo>
                    <a:pt x="221" y="142"/>
                  </a:lnTo>
                  <a:lnTo>
                    <a:pt x="219" y="144"/>
                  </a:lnTo>
                  <a:lnTo>
                    <a:pt x="219" y="145"/>
                  </a:lnTo>
                  <a:lnTo>
                    <a:pt x="221" y="144"/>
                  </a:lnTo>
                  <a:lnTo>
                    <a:pt x="221" y="142"/>
                  </a:lnTo>
                  <a:close/>
                  <a:moveTo>
                    <a:pt x="158" y="120"/>
                  </a:moveTo>
                  <a:lnTo>
                    <a:pt x="158" y="120"/>
                  </a:lnTo>
                  <a:lnTo>
                    <a:pt x="161" y="120"/>
                  </a:lnTo>
                  <a:lnTo>
                    <a:pt x="159" y="117"/>
                  </a:lnTo>
                  <a:lnTo>
                    <a:pt x="158" y="120"/>
                  </a:lnTo>
                  <a:close/>
                  <a:moveTo>
                    <a:pt x="367" y="87"/>
                  </a:moveTo>
                  <a:lnTo>
                    <a:pt x="367" y="87"/>
                  </a:lnTo>
                  <a:lnTo>
                    <a:pt x="367" y="86"/>
                  </a:lnTo>
                  <a:lnTo>
                    <a:pt x="366" y="86"/>
                  </a:lnTo>
                  <a:lnTo>
                    <a:pt x="364" y="86"/>
                  </a:lnTo>
                  <a:lnTo>
                    <a:pt x="364" y="87"/>
                  </a:lnTo>
                  <a:lnTo>
                    <a:pt x="367" y="87"/>
                  </a:lnTo>
                  <a:close/>
                  <a:moveTo>
                    <a:pt x="247" y="141"/>
                  </a:moveTo>
                  <a:lnTo>
                    <a:pt x="247" y="141"/>
                  </a:lnTo>
                  <a:lnTo>
                    <a:pt x="251" y="144"/>
                  </a:lnTo>
                  <a:lnTo>
                    <a:pt x="249" y="139"/>
                  </a:lnTo>
                  <a:lnTo>
                    <a:pt x="247" y="141"/>
                  </a:lnTo>
                  <a:close/>
                  <a:moveTo>
                    <a:pt x="189" y="60"/>
                  </a:moveTo>
                  <a:lnTo>
                    <a:pt x="189" y="60"/>
                  </a:lnTo>
                  <a:lnTo>
                    <a:pt x="189" y="57"/>
                  </a:lnTo>
                  <a:lnTo>
                    <a:pt x="186" y="57"/>
                  </a:lnTo>
                  <a:lnTo>
                    <a:pt x="189" y="60"/>
                  </a:lnTo>
                  <a:close/>
                  <a:moveTo>
                    <a:pt x="165" y="119"/>
                  </a:moveTo>
                  <a:lnTo>
                    <a:pt x="165" y="119"/>
                  </a:lnTo>
                  <a:lnTo>
                    <a:pt x="164" y="116"/>
                  </a:lnTo>
                  <a:lnTo>
                    <a:pt x="162" y="116"/>
                  </a:lnTo>
                  <a:lnTo>
                    <a:pt x="164" y="120"/>
                  </a:lnTo>
                  <a:lnTo>
                    <a:pt x="165" y="120"/>
                  </a:lnTo>
                  <a:lnTo>
                    <a:pt x="165" y="119"/>
                  </a:lnTo>
                  <a:close/>
                  <a:moveTo>
                    <a:pt x="254" y="112"/>
                  </a:moveTo>
                  <a:lnTo>
                    <a:pt x="254" y="112"/>
                  </a:lnTo>
                  <a:lnTo>
                    <a:pt x="255" y="109"/>
                  </a:lnTo>
                  <a:lnTo>
                    <a:pt x="255" y="108"/>
                  </a:lnTo>
                  <a:lnTo>
                    <a:pt x="254" y="109"/>
                  </a:lnTo>
                  <a:lnTo>
                    <a:pt x="255" y="109"/>
                  </a:lnTo>
                  <a:lnTo>
                    <a:pt x="254" y="111"/>
                  </a:lnTo>
                  <a:lnTo>
                    <a:pt x="254" y="112"/>
                  </a:lnTo>
                  <a:close/>
                  <a:moveTo>
                    <a:pt x="375" y="70"/>
                  </a:moveTo>
                  <a:lnTo>
                    <a:pt x="375" y="70"/>
                  </a:lnTo>
                  <a:lnTo>
                    <a:pt x="374" y="67"/>
                  </a:lnTo>
                  <a:lnTo>
                    <a:pt x="370" y="62"/>
                  </a:lnTo>
                  <a:lnTo>
                    <a:pt x="375" y="70"/>
                  </a:lnTo>
                  <a:close/>
                  <a:moveTo>
                    <a:pt x="176" y="89"/>
                  </a:moveTo>
                  <a:lnTo>
                    <a:pt x="176" y="89"/>
                  </a:lnTo>
                  <a:lnTo>
                    <a:pt x="178" y="86"/>
                  </a:lnTo>
                  <a:lnTo>
                    <a:pt x="175" y="86"/>
                  </a:lnTo>
                  <a:lnTo>
                    <a:pt x="175" y="87"/>
                  </a:lnTo>
                  <a:lnTo>
                    <a:pt x="176" y="89"/>
                  </a:lnTo>
                  <a:close/>
                  <a:moveTo>
                    <a:pt x="112" y="76"/>
                  </a:moveTo>
                  <a:lnTo>
                    <a:pt x="112" y="76"/>
                  </a:lnTo>
                  <a:lnTo>
                    <a:pt x="113" y="76"/>
                  </a:lnTo>
                  <a:lnTo>
                    <a:pt x="115" y="75"/>
                  </a:lnTo>
                  <a:lnTo>
                    <a:pt x="112" y="73"/>
                  </a:lnTo>
                  <a:lnTo>
                    <a:pt x="112" y="76"/>
                  </a:lnTo>
                  <a:close/>
                  <a:moveTo>
                    <a:pt x="262" y="26"/>
                  </a:moveTo>
                  <a:lnTo>
                    <a:pt x="262" y="26"/>
                  </a:lnTo>
                  <a:lnTo>
                    <a:pt x="260" y="26"/>
                  </a:lnTo>
                  <a:lnTo>
                    <a:pt x="255" y="27"/>
                  </a:lnTo>
                  <a:lnTo>
                    <a:pt x="258" y="27"/>
                  </a:lnTo>
                  <a:lnTo>
                    <a:pt x="262" y="26"/>
                  </a:lnTo>
                  <a:close/>
                  <a:moveTo>
                    <a:pt x="124" y="93"/>
                  </a:moveTo>
                  <a:lnTo>
                    <a:pt x="124" y="93"/>
                  </a:lnTo>
                  <a:lnTo>
                    <a:pt x="124" y="97"/>
                  </a:lnTo>
                  <a:lnTo>
                    <a:pt x="126" y="97"/>
                  </a:lnTo>
                  <a:lnTo>
                    <a:pt x="124" y="93"/>
                  </a:lnTo>
                  <a:close/>
                  <a:moveTo>
                    <a:pt x="246" y="68"/>
                  </a:moveTo>
                  <a:lnTo>
                    <a:pt x="246" y="68"/>
                  </a:lnTo>
                  <a:lnTo>
                    <a:pt x="247" y="68"/>
                  </a:lnTo>
                  <a:lnTo>
                    <a:pt x="247" y="67"/>
                  </a:lnTo>
                  <a:lnTo>
                    <a:pt x="247" y="65"/>
                  </a:lnTo>
                  <a:lnTo>
                    <a:pt x="246" y="68"/>
                  </a:lnTo>
                  <a:close/>
                  <a:moveTo>
                    <a:pt x="228" y="109"/>
                  </a:moveTo>
                  <a:lnTo>
                    <a:pt x="228" y="109"/>
                  </a:lnTo>
                  <a:lnTo>
                    <a:pt x="232" y="112"/>
                  </a:lnTo>
                  <a:lnTo>
                    <a:pt x="232" y="108"/>
                  </a:lnTo>
                  <a:lnTo>
                    <a:pt x="228" y="109"/>
                  </a:lnTo>
                  <a:close/>
                  <a:moveTo>
                    <a:pt x="79" y="76"/>
                  </a:moveTo>
                  <a:lnTo>
                    <a:pt x="79" y="76"/>
                  </a:lnTo>
                  <a:lnTo>
                    <a:pt x="79" y="78"/>
                  </a:lnTo>
                  <a:lnTo>
                    <a:pt x="80" y="81"/>
                  </a:lnTo>
                  <a:lnTo>
                    <a:pt x="80" y="79"/>
                  </a:lnTo>
                  <a:lnTo>
                    <a:pt x="79" y="76"/>
                  </a:lnTo>
                  <a:close/>
                  <a:moveTo>
                    <a:pt x="137" y="122"/>
                  </a:moveTo>
                  <a:lnTo>
                    <a:pt x="137" y="122"/>
                  </a:lnTo>
                  <a:lnTo>
                    <a:pt x="137" y="123"/>
                  </a:lnTo>
                  <a:lnTo>
                    <a:pt x="139" y="123"/>
                  </a:lnTo>
                  <a:lnTo>
                    <a:pt x="139" y="120"/>
                  </a:lnTo>
                  <a:lnTo>
                    <a:pt x="137" y="122"/>
                  </a:lnTo>
                  <a:close/>
                  <a:moveTo>
                    <a:pt x="270" y="101"/>
                  </a:moveTo>
                  <a:lnTo>
                    <a:pt x="270" y="101"/>
                  </a:lnTo>
                  <a:lnTo>
                    <a:pt x="271" y="100"/>
                  </a:lnTo>
                  <a:lnTo>
                    <a:pt x="270" y="98"/>
                  </a:lnTo>
                  <a:lnTo>
                    <a:pt x="268" y="100"/>
                  </a:lnTo>
                  <a:lnTo>
                    <a:pt x="270" y="101"/>
                  </a:lnTo>
                  <a:close/>
                  <a:moveTo>
                    <a:pt x="66" y="95"/>
                  </a:moveTo>
                  <a:lnTo>
                    <a:pt x="66" y="95"/>
                  </a:lnTo>
                  <a:lnTo>
                    <a:pt x="66" y="93"/>
                  </a:lnTo>
                  <a:lnTo>
                    <a:pt x="64" y="90"/>
                  </a:lnTo>
                  <a:lnTo>
                    <a:pt x="66" y="95"/>
                  </a:lnTo>
                  <a:close/>
                  <a:moveTo>
                    <a:pt x="341" y="90"/>
                  </a:moveTo>
                  <a:lnTo>
                    <a:pt x="341" y="90"/>
                  </a:lnTo>
                  <a:lnTo>
                    <a:pt x="339" y="90"/>
                  </a:lnTo>
                  <a:lnTo>
                    <a:pt x="341" y="93"/>
                  </a:lnTo>
                  <a:lnTo>
                    <a:pt x="341" y="90"/>
                  </a:lnTo>
                  <a:close/>
                  <a:moveTo>
                    <a:pt x="225" y="75"/>
                  </a:moveTo>
                  <a:lnTo>
                    <a:pt x="225" y="75"/>
                  </a:lnTo>
                  <a:lnTo>
                    <a:pt x="228" y="76"/>
                  </a:lnTo>
                  <a:lnTo>
                    <a:pt x="230" y="75"/>
                  </a:lnTo>
                  <a:lnTo>
                    <a:pt x="227" y="73"/>
                  </a:lnTo>
                  <a:lnTo>
                    <a:pt x="225" y="75"/>
                  </a:lnTo>
                  <a:close/>
                  <a:moveTo>
                    <a:pt x="293" y="70"/>
                  </a:moveTo>
                  <a:lnTo>
                    <a:pt x="293" y="70"/>
                  </a:lnTo>
                  <a:lnTo>
                    <a:pt x="296" y="75"/>
                  </a:lnTo>
                  <a:lnTo>
                    <a:pt x="296" y="73"/>
                  </a:lnTo>
                  <a:lnTo>
                    <a:pt x="293" y="70"/>
                  </a:lnTo>
                  <a:close/>
                  <a:moveTo>
                    <a:pt x="353" y="98"/>
                  </a:moveTo>
                  <a:lnTo>
                    <a:pt x="353" y="98"/>
                  </a:lnTo>
                  <a:lnTo>
                    <a:pt x="353" y="95"/>
                  </a:lnTo>
                  <a:lnTo>
                    <a:pt x="352" y="95"/>
                  </a:lnTo>
                  <a:lnTo>
                    <a:pt x="353" y="98"/>
                  </a:lnTo>
                  <a:close/>
                  <a:moveTo>
                    <a:pt x="247" y="51"/>
                  </a:moveTo>
                  <a:lnTo>
                    <a:pt x="247" y="51"/>
                  </a:lnTo>
                  <a:lnTo>
                    <a:pt x="251" y="48"/>
                  </a:lnTo>
                  <a:lnTo>
                    <a:pt x="247" y="51"/>
                  </a:lnTo>
                  <a:close/>
                  <a:moveTo>
                    <a:pt x="162" y="52"/>
                  </a:moveTo>
                  <a:lnTo>
                    <a:pt x="162" y="52"/>
                  </a:lnTo>
                  <a:lnTo>
                    <a:pt x="162" y="49"/>
                  </a:lnTo>
                  <a:lnTo>
                    <a:pt x="161" y="52"/>
                  </a:lnTo>
                  <a:lnTo>
                    <a:pt x="162" y="52"/>
                  </a:lnTo>
                  <a:close/>
                  <a:moveTo>
                    <a:pt x="222" y="133"/>
                  </a:moveTo>
                  <a:lnTo>
                    <a:pt x="222" y="133"/>
                  </a:lnTo>
                  <a:lnTo>
                    <a:pt x="222" y="134"/>
                  </a:lnTo>
                  <a:lnTo>
                    <a:pt x="222" y="138"/>
                  </a:lnTo>
                  <a:lnTo>
                    <a:pt x="224" y="136"/>
                  </a:lnTo>
                  <a:lnTo>
                    <a:pt x="222" y="133"/>
                  </a:lnTo>
                  <a:close/>
                  <a:moveTo>
                    <a:pt x="71" y="123"/>
                  </a:moveTo>
                  <a:lnTo>
                    <a:pt x="71" y="123"/>
                  </a:lnTo>
                  <a:lnTo>
                    <a:pt x="74" y="120"/>
                  </a:lnTo>
                  <a:lnTo>
                    <a:pt x="72" y="120"/>
                  </a:lnTo>
                  <a:lnTo>
                    <a:pt x="71" y="123"/>
                  </a:lnTo>
                  <a:close/>
                  <a:moveTo>
                    <a:pt x="345" y="89"/>
                  </a:moveTo>
                  <a:lnTo>
                    <a:pt x="345" y="89"/>
                  </a:lnTo>
                  <a:lnTo>
                    <a:pt x="345" y="90"/>
                  </a:lnTo>
                  <a:lnTo>
                    <a:pt x="344" y="92"/>
                  </a:lnTo>
                  <a:lnTo>
                    <a:pt x="347" y="92"/>
                  </a:lnTo>
                  <a:lnTo>
                    <a:pt x="347" y="90"/>
                  </a:lnTo>
                  <a:lnTo>
                    <a:pt x="345" y="89"/>
                  </a:lnTo>
                  <a:close/>
                  <a:moveTo>
                    <a:pt x="217" y="62"/>
                  </a:moveTo>
                  <a:lnTo>
                    <a:pt x="217" y="62"/>
                  </a:lnTo>
                  <a:lnTo>
                    <a:pt x="219" y="62"/>
                  </a:lnTo>
                  <a:lnTo>
                    <a:pt x="221" y="60"/>
                  </a:lnTo>
                  <a:lnTo>
                    <a:pt x="219" y="60"/>
                  </a:lnTo>
                  <a:lnTo>
                    <a:pt x="217" y="62"/>
                  </a:lnTo>
                  <a:close/>
                  <a:moveTo>
                    <a:pt x="47" y="138"/>
                  </a:moveTo>
                  <a:lnTo>
                    <a:pt x="47" y="138"/>
                  </a:lnTo>
                  <a:lnTo>
                    <a:pt x="49" y="141"/>
                  </a:lnTo>
                  <a:lnTo>
                    <a:pt x="50" y="142"/>
                  </a:lnTo>
                  <a:lnTo>
                    <a:pt x="47" y="138"/>
                  </a:lnTo>
                  <a:close/>
                  <a:moveTo>
                    <a:pt x="296" y="122"/>
                  </a:moveTo>
                  <a:lnTo>
                    <a:pt x="296" y="122"/>
                  </a:lnTo>
                  <a:lnTo>
                    <a:pt x="298" y="120"/>
                  </a:lnTo>
                  <a:lnTo>
                    <a:pt x="296" y="120"/>
                  </a:lnTo>
                  <a:lnTo>
                    <a:pt x="295" y="120"/>
                  </a:lnTo>
                  <a:lnTo>
                    <a:pt x="296" y="122"/>
                  </a:lnTo>
                  <a:close/>
                  <a:moveTo>
                    <a:pt x="266" y="119"/>
                  </a:moveTo>
                  <a:lnTo>
                    <a:pt x="266" y="119"/>
                  </a:lnTo>
                  <a:lnTo>
                    <a:pt x="265" y="120"/>
                  </a:lnTo>
                  <a:lnTo>
                    <a:pt x="265" y="123"/>
                  </a:lnTo>
                  <a:lnTo>
                    <a:pt x="266" y="119"/>
                  </a:lnTo>
                  <a:close/>
                  <a:moveTo>
                    <a:pt x="370" y="70"/>
                  </a:moveTo>
                  <a:lnTo>
                    <a:pt x="370" y="70"/>
                  </a:lnTo>
                  <a:lnTo>
                    <a:pt x="369" y="73"/>
                  </a:lnTo>
                  <a:lnTo>
                    <a:pt x="370" y="71"/>
                  </a:lnTo>
                  <a:lnTo>
                    <a:pt x="370" y="70"/>
                  </a:lnTo>
                  <a:close/>
                  <a:moveTo>
                    <a:pt x="348" y="56"/>
                  </a:moveTo>
                  <a:lnTo>
                    <a:pt x="348" y="56"/>
                  </a:lnTo>
                  <a:lnTo>
                    <a:pt x="347" y="56"/>
                  </a:lnTo>
                  <a:lnTo>
                    <a:pt x="348" y="59"/>
                  </a:lnTo>
                  <a:lnTo>
                    <a:pt x="348" y="56"/>
                  </a:lnTo>
                  <a:close/>
                  <a:moveTo>
                    <a:pt x="236" y="128"/>
                  </a:moveTo>
                  <a:lnTo>
                    <a:pt x="236" y="128"/>
                  </a:lnTo>
                  <a:lnTo>
                    <a:pt x="235" y="133"/>
                  </a:lnTo>
                  <a:lnTo>
                    <a:pt x="236" y="128"/>
                  </a:lnTo>
                  <a:close/>
                  <a:moveTo>
                    <a:pt x="121" y="56"/>
                  </a:moveTo>
                  <a:lnTo>
                    <a:pt x="121" y="56"/>
                  </a:lnTo>
                  <a:lnTo>
                    <a:pt x="123" y="57"/>
                  </a:lnTo>
                  <a:lnTo>
                    <a:pt x="123" y="56"/>
                  </a:lnTo>
                  <a:lnTo>
                    <a:pt x="121" y="56"/>
                  </a:lnTo>
                  <a:close/>
                  <a:moveTo>
                    <a:pt x="304" y="27"/>
                  </a:moveTo>
                  <a:lnTo>
                    <a:pt x="304" y="27"/>
                  </a:lnTo>
                  <a:lnTo>
                    <a:pt x="303" y="26"/>
                  </a:lnTo>
                  <a:lnTo>
                    <a:pt x="301" y="27"/>
                  </a:lnTo>
                  <a:lnTo>
                    <a:pt x="301" y="29"/>
                  </a:lnTo>
                  <a:lnTo>
                    <a:pt x="304" y="27"/>
                  </a:lnTo>
                  <a:close/>
                  <a:moveTo>
                    <a:pt x="238" y="123"/>
                  </a:moveTo>
                  <a:lnTo>
                    <a:pt x="238" y="123"/>
                  </a:lnTo>
                  <a:lnTo>
                    <a:pt x="240" y="122"/>
                  </a:lnTo>
                  <a:lnTo>
                    <a:pt x="238" y="122"/>
                  </a:lnTo>
                  <a:lnTo>
                    <a:pt x="238" y="123"/>
                  </a:lnTo>
                  <a:close/>
                  <a:moveTo>
                    <a:pt x="64" y="111"/>
                  </a:moveTo>
                  <a:lnTo>
                    <a:pt x="64" y="111"/>
                  </a:lnTo>
                  <a:lnTo>
                    <a:pt x="63" y="114"/>
                  </a:lnTo>
                  <a:lnTo>
                    <a:pt x="64" y="116"/>
                  </a:lnTo>
                  <a:lnTo>
                    <a:pt x="64" y="112"/>
                  </a:lnTo>
                  <a:lnTo>
                    <a:pt x="64" y="111"/>
                  </a:lnTo>
                  <a:close/>
                  <a:moveTo>
                    <a:pt x="273" y="48"/>
                  </a:moveTo>
                  <a:lnTo>
                    <a:pt x="273" y="48"/>
                  </a:lnTo>
                  <a:lnTo>
                    <a:pt x="273" y="49"/>
                  </a:lnTo>
                  <a:lnTo>
                    <a:pt x="271" y="51"/>
                  </a:lnTo>
                  <a:lnTo>
                    <a:pt x="273" y="49"/>
                  </a:lnTo>
                  <a:lnTo>
                    <a:pt x="273" y="48"/>
                  </a:lnTo>
                  <a:close/>
                  <a:moveTo>
                    <a:pt x="352" y="111"/>
                  </a:moveTo>
                  <a:lnTo>
                    <a:pt x="352" y="111"/>
                  </a:lnTo>
                  <a:lnTo>
                    <a:pt x="353" y="108"/>
                  </a:lnTo>
                  <a:lnTo>
                    <a:pt x="352" y="108"/>
                  </a:lnTo>
                  <a:lnTo>
                    <a:pt x="350" y="108"/>
                  </a:lnTo>
                  <a:lnTo>
                    <a:pt x="352" y="111"/>
                  </a:lnTo>
                  <a:close/>
                  <a:moveTo>
                    <a:pt x="285" y="51"/>
                  </a:moveTo>
                  <a:lnTo>
                    <a:pt x="285" y="51"/>
                  </a:lnTo>
                  <a:lnTo>
                    <a:pt x="284" y="54"/>
                  </a:lnTo>
                  <a:lnTo>
                    <a:pt x="285" y="52"/>
                  </a:lnTo>
                  <a:lnTo>
                    <a:pt x="285" y="51"/>
                  </a:lnTo>
                  <a:close/>
                  <a:moveTo>
                    <a:pt x="236" y="75"/>
                  </a:moveTo>
                  <a:lnTo>
                    <a:pt x="236" y="75"/>
                  </a:lnTo>
                  <a:lnTo>
                    <a:pt x="236" y="73"/>
                  </a:lnTo>
                  <a:lnTo>
                    <a:pt x="236" y="71"/>
                  </a:lnTo>
                  <a:lnTo>
                    <a:pt x="236" y="75"/>
                  </a:lnTo>
                  <a:close/>
                  <a:moveTo>
                    <a:pt x="173" y="81"/>
                  </a:moveTo>
                  <a:lnTo>
                    <a:pt x="173" y="81"/>
                  </a:lnTo>
                  <a:lnTo>
                    <a:pt x="173" y="79"/>
                  </a:lnTo>
                  <a:lnTo>
                    <a:pt x="172" y="79"/>
                  </a:lnTo>
                  <a:lnTo>
                    <a:pt x="173" y="81"/>
                  </a:lnTo>
                  <a:close/>
                  <a:moveTo>
                    <a:pt x="221" y="122"/>
                  </a:moveTo>
                  <a:lnTo>
                    <a:pt x="221" y="122"/>
                  </a:lnTo>
                  <a:lnTo>
                    <a:pt x="221" y="125"/>
                  </a:lnTo>
                  <a:lnTo>
                    <a:pt x="222" y="127"/>
                  </a:lnTo>
                  <a:lnTo>
                    <a:pt x="221" y="122"/>
                  </a:lnTo>
                  <a:close/>
                  <a:moveTo>
                    <a:pt x="143" y="37"/>
                  </a:moveTo>
                  <a:lnTo>
                    <a:pt x="143" y="37"/>
                  </a:lnTo>
                  <a:lnTo>
                    <a:pt x="142" y="35"/>
                  </a:lnTo>
                  <a:lnTo>
                    <a:pt x="140" y="35"/>
                  </a:lnTo>
                  <a:lnTo>
                    <a:pt x="143" y="37"/>
                  </a:lnTo>
                  <a:close/>
                  <a:moveTo>
                    <a:pt x="240" y="101"/>
                  </a:moveTo>
                  <a:lnTo>
                    <a:pt x="240" y="101"/>
                  </a:lnTo>
                  <a:lnTo>
                    <a:pt x="240" y="104"/>
                  </a:lnTo>
                  <a:lnTo>
                    <a:pt x="241" y="101"/>
                  </a:lnTo>
                  <a:lnTo>
                    <a:pt x="240" y="101"/>
                  </a:lnTo>
                  <a:close/>
                  <a:moveTo>
                    <a:pt x="30" y="138"/>
                  </a:moveTo>
                  <a:lnTo>
                    <a:pt x="30" y="138"/>
                  </a:lnTo>
                  <a:lnTo>
                    <a:pt x="31" y="138"/>
                  </a:lnTo>
                  <a:lnTo>
                    <a:pt x="30" y="136"/>
                  </a:lnTo>
                  <a:lnTo>
                    <a:pt x="30" y="138"/>
                  </a:lnTo>
                  <a:close/>
                  <a:moveTo>
                    <a:pt x="112" y="134"/>
                  </a:moveTo>
                  <a:lnTo>
                    <a:pt x="112" y="134"/>
                  </a:lnTo>
                  <a:lnTo>
                    <a:pt x="113" y="133"/>
                  </a:lnTo>
                  <a:lnTo>
                    <a:pt x="112" y="131"/>
                  </a:lnTo>
                  <a:lnTo>
                    <a:pt x="112" y="133"/>
                  </a:lnTo>
                  <a:lnTo>
                    <a:pt x="112" y="134"/>
                  </a:lnTo>
                  <a:close/>
                  <a:moveTo>
                    <a:pt x="64" y="54"/>
                  </a:moveTo>
                  <a:lnTo>
                    <a:pt x="64" y="54"/>
                  </a:lnTo>
                  <a:lnTo>
                    <a:pt x="66" y="52"/>
                  </a:lnTo>
                  <a:lnTo>
                    <a:pt x="64" y="52"/>
                  </a:lnTo>
                  <a:lnTo>
                    <a:pt x="63" y="54"/>
                  </a:lnTo>
                  <a:lnTo>
                    <a:pt x="64" y="54"/>
                  </a:lnTo>
                  <a:close/>
                  <a:moveTo>
                    <a:pt x="128" y="100"/>
                  </a:moveTo>
                  <a:lnTo>
                    <a:pt x="128" y="100"/>
                  </a:lnTo>
                  <a:lnTo>
                    <a:pt x="124" y="100"/>
                  </a:lnTo>
                  <a:lnTo>
                    <a:pt x="126" y="103"/>
                  </a:lnTo>
                  <a:lnTo>
                    <a:pt x="128" y="100"/>
                  </a:lnTo>
                  <a:close/>
                  <a:moveTo>
                    <a:pt x="281" y="103"/>
                  </a:moveTo>
                  <a:lnTo>
                    <a:pt x="281" y="103"/>
                  </a:lnTo>
                  <a:lnTo>
                    <a:pt x="282" y="103"/>
                  </a:lnTo>
                  <a:lnTo>
                    <a:pt x="284" y="101"/>
                  </a:lnTo>
                  <a:lnTo>
                    <a:pt x="284" y="100"/>
                  </a:lnTo>
                  <a:lnTo>
                    <a:pt x="281" y="103"/>
                  </a:lnTo>
                  <a:close/>
                  <a:moveTo>
                    <a:pt x="19" y="116"/>
                  </a:moveTo>
                  <a:lnTo>
                    <a:pt x="19" y="116"/>
                  </a:lnTo>
                  <a:lnTo>
                    <a:pt x="19" y="114"/>
                  </a:lnTo>
                  <a:lnTo>
                    <a:pt x="19" y="116"/>
                  </a:lnTo>
                  <a:close/>
                  <a:moveTo>
                    <a:pt x="20" y="131"/>
                  </a:moveTo>
                  <a:lnTo>
                    <a:pt x="20" y="131"/>
                  </a:lnTo>
                  <a:lnTo>
                    <a:pt x="20" y="133"/>
                  </a:lnTo>
                  <a:lnTo>
                    <a:pt x="20" y="134"/>
                  </a:lnTo>
                  <a:lnTo>
                    <a:pt x="20" y="131"/>
                  </a:lnTo>
                  <a:close/>
                  <a:moveTo>
                    <a:pt x="181" y="48"/>
                  </a:moveTo>
                  <a:lnTo>
                    <a:pt x="181" y="48"/>
                  </a:lnTo>
                  <a:lnTo>
                    <a:pt x="183" y="49"/>
                  </a:lnTo>
                  <a:lnTo>
                    <a:pt x="183" y="48"/>
                  </a:lnTo>
                  <a:lnTo>
                    <a:pt x="181" y="48"/>
                  </a:lnTo>
                  <a:close/>
                  <a:moveTo>
                    <a:pt x="181" y="86"/>
                  </a:moveTo>
                  <a:lnTo>
                    <a:pt x="181" y="86"/>
                  </a:lnTo>
                  <a:lnTo>
                    <a:pt x="183" y="86"/>
                  </a:lnTo>
                  <a:lnTo>
                    <a:pt x="184" y="84"/>
                  </a:lnTo>
                  <a:lnTo>
                    <a:pt x="183" y="84"/>
                  </a:lnTo>
                  <a:lnTo>
                    <a:pt x="181" y="86"/>
                  </a:lnTo>
                  <a:close/>
                  <a:moveTo>
                    <a:pt x="68" y="89"/>
                  </a:moveTo>
                  <a:lnTo>
                    <a:pt x="68" y="89"/>
                  </a:lnTo>
                  <a:lnTo>
                    <a:pt x="68" y="87"/>
                  </a:lnTo>
                  <a:lnTo>
                    <a:pt x="66" y="87"/>
                  </a:lnTo>
                  <a:lnTo>
                    <a:pt x="68" y="87"/>
                  </a:lnTo>
                  <a:lnTo>
                    <a:pt x="68" y="89"/>
                  </a:lnTo>
                  <a:close/>
                  <a:moveTo>
                    <a:pt x="216" y="116"/>
                  </a:moveTo>
                  <a:lnTo>
                    <a:pt x="216" y="116"/>
                  </a:lnTo>
                  <a:lnTo>
                    <a:pt x="216" y="117"/>
                  </a:lnTo>
                  <a:lnTo>
                    <a:pt x="217" y="116"/>
                  </a:lnTo>
                  <a:lnTo>
                    <a:pt x="216" y="116"/>
                  </a:lnTo>
                  <a:close/>
                  <a:moveTo>
                    <a:pt x="180" y="81"/>
                  </a:moveTo>
                  <a:lnTo>
                    <a:pt x="180" y="81"/>
                  </a:lnTo>
                  <a:lnTo>
                    <a:pt x="180" y="79"/>
                  </a:lnTo>
                  <a:lnTo>
                    <a:pt x="178" y="78"/>
                  </a:lnTo>
                  <a:lnTo>
                    <a:pt x="180" y="81"/>
                  </a:lnTo>
                  <a:close/>
                  <a:moveTo>
                    <a:pt x="72" y="60"/>
                  </a:moveTo>
                  <a:lnTo>
                    <a:pt x="72" y="60"/>
                  </a:lnTo>
                  <a:lnTo>
                    <a:pt x="72" y="63"/>
                  </a:lnTo>
                  <a:lnTo>
                    <a:pt x="74" y="62"/>
                  </a:lnTo>
                  <a:lnTo>
                    <a:pt x="72" y="60"/>
                  </a:lnTo>
                  <a:close/>
                  <a:moveTo>
                    <a:pt x="176" y="114"/>
                  </a:moveTo>
                  <a:lnTo>
                    <a:pt x="176" y="114"/>
                  </a:lnTo>
                  <a:lnTo>
                    <a:pt x="178" y="114"/>
                  </a:lnTo>
                  <a:lnTo>
                    <a:pt x="176" y="112"/>
                  </a:lnTo>
                  <a:lnTo>
                    <a:pt x="176" y="114"/>
                  </a:lnTo>
                  <a:close/>
                  <a:moveTo>
                    <a:pt x="131" y="120"/>
                  </a:moveTo>
                  <a:lnTo>
                    <a:pt x="131" y="120"/>
                  </a:lnTo>
                  <a:lnTo>
                    <a:pt x="129" y="122"/>
                  </a:lnTo>
                  <a:lnTo>
                    <a:pt x="131" y="123"/>
                  </a:lnTo>
                  <a:lnTo>
                    <a:pt x="131" y="120"/>
                  </a:lnTo>
                  <a:close/>
                  <a:moveTo>
                    <a:pt x="288" y="128"/>
                  </a:moveTo>
                  <a:lnTo>
                    <a:pt x="288" y="128"/>
                  </a:lnTo>
                  <a:lnTo>
                    <a:pt x="287" y="130"/>
                  </a:lnTo>
                  <a:lnTo>
                    <a:pt x="288" y="130"/>
                  </a:lnTo>
                  <a:lnTo>
                    <a:pt x="288" y="128"/>
                  </a:lnTo>
                  <a:close/>
                  <a:moveTo>
                    <a:pt x="255" y="75"/>
                  </a:moveTo>
                  <a:lnTo>
                    <a:pt x="255" y="75"/>
                  </a:lnTo>
                  <a:lnTo>
                    <a:pt x="255" y="78"/>
                  </a:lnTo>
                  <a:lnTo>
                    <a:pt x="255" y="76"/>
                  </a:lnTo>
                  <a:lnTo>
                    <a:pt x="255" y="75"/>
                  </a:lnTo>
                  <a:close/>
                  <a:moveTo>
                    <a:pt x="213" y="60"/>
                  </a:moveTo>
                  <a:lnTo>
                    <a:pt x="213" y="60"/>
                  </a:lnTo>
                  <a:lnTo>
                    <a:pt x="213" y="59"/>
                  </a:lnTo>
                  <a:lnTo>
                    <a:pt x="211" y="59"/>
                  </a:lnTo>
                  <a:lnTo>
                    <a:pt x="213" y="60"/>
                  </a:lnTo>
                  <a:close/>
                  <a:moveTo>
                    <a:pt x="235" y="60"/>
                  </a:moveTo>
                  <a:lnTo>
                    <a:pt x="235" y="60"/>
                  </a:lnTo>
                  <a:lnTo>
                    <a:pt x="236" y="60"/>
                  </a:lnTo>
                  <a:lnTo>
                    <a:pt x="236" y="59"/>
                  </a:lnTo>
                  <a:lnTo>
                    <a:pt x="235" y="60"/>
                  </a:lnTo>
                  <a:close/>
                  <a:moveTo>
                    <a:pt x="295" y="116"/>
                  </a:moveTo>
                  <a:lnTo>
                    <a:pt x="295" y="116"/>
                  </a:lnTo>
                  <a:lnTo>
                    <a:pt x="292" y="117"/>
                  </a:lnTo>
                  <a:lnTo>
                    <a:pt x="293" y="117"/>
                  </a:lnTo>
                  <a:lnTo>
                    <a:pt x="295" y="116"/>
                  </a:lnTo>
                  <a:close/>
                  <a:moveTo>
                    <a:pt x="150" y="84"/>
                  </a:moveTo>
                  <a:lnTo>
                    <a:pt x="150" y="84"/>
                  </a:lnTo>
                  <a:lnTo>
                    <a:pt x="150" y="86"/>
                  </a:lnTo>
                  <a:lnTo>
                    <a:pt x="151" y="86"/>
                  </a:lnTo>
                  <a:lnTo>
                    <a:pt x="150" y="84"/>
                  </a:lnTo>
                  <a:close/>
                  <a:moveTo>
                    <a:pt x="216" y="123"/>
                  </a:moveTo>
                  <a:lnTo>
                    <a:pt x="216" y="123"/>
                  </a:lnTo>
                  <a:lnTo>
                    <a:pt x="214" y="125"/>
                  </a:lnTo>
                  <a:lnTo>
                    <a:pt x="214" y="127"/>
                  </a:lnTo>
                  <a:lnTo>
                    <a:pt x="216" y="123"/>
                  </a:lnTo>
                  <a:close/>
                  <a:moveTo>
                    <a:pt x="397" y="111"/>
                  </a:moveTo>
                  <a:lnTo>
                    <a:pt x="397" y="111"/>
                  </a:lnTo>
                  <a:lnTo>
                    <a:pt x="397" y="116"/>
                  </a:lnTo>
                  <a:lnTo>
                    <a:pt x="397" y="111"/>
                  </a:lnTo>
                  <a:close/>
                  <a:moveTo>
                    <a:pt x="241" y="87"/>
                  </a:moveTo>
                  <a:lnTo>
                    <a:pt x="241" y="87"/>
                  </a:lnTo>
                  <a:lnTo>
                    <a:pt x="241" y="89"/>
                  </a:lnTo>
                  <a:lnTo>
                    <a:pt x="241" y="90"/>
                  </a:lnTo>
                  <a:lnTo>
                    <a:pt x="241" y="87"/>
                  </a:lnTo>
                  <a:close/>
                  <a:moveTo>
                    <a:pt x="85" y="43"/>
                  </a:moveTo>
                  <a:lnTo>
                    <a:pt x="85" y="43"/>
                  </a:lnTo>
                  <a:lnTo>
                    <a:pt x="87" y="41"/>
                  </a:lnTo>
                  <a:lnTo>
                    <a:pt x="85" y="40"/>
                  </a:lnTo>
                  <a:lnTo>
                    <a:pt x="85" y="43"/>
                  </a:lnTo>
                  <a:close/>
                  <a:moveTo>
                    <a:pt x="277" y="73"/>
                  </a:moveTo>
                  <a:lnTo>
                    <a:pt x="277" y="73"/>
                  </a:lnTo>
                  <a:lnTo>
                    <a:pt x="279" y="71"/>
                  </a:lnTo>
                  <a:lnTo>
                    <a:pt x="277" y="70"/>
                  </a:lnTo>
                  <a:lnTo>
                    <a:pt x="277" y="73"/>
                  </a:lnTo>
                  <a:close/>
                  <a:moveTo>
                    <a:pt x="361" y="62"/>
                  </a:moveTo>
                  <a:lnTo>
                    <a:pt x="361" y="62"/>
                  </a:lnTo>
                  <a:lnTo>
                    <a:pt x="363" y="62"/>
                  </a:lnTo>
                  <a:lnTo>
                    <a:pt x="361" y="59"/>
                  </a:lnTo>
                  <a:lnTo>
                    <a:pt x="361" y="62"/>
                  </a:lnTo>
                  <a:close/>
                  <a:moveTo>
                    <a:pt x="134" y="27"/>
                  </a:moveTo>
                  <a:lnTo>
                    <a:pt x="134" y="27"/>
                  </a:lnTo>
                  <a:lnTo>
                    <a:pt x="129" y="27"/>
                  </a:lnTo>
                  <a:lnTo>
                    <a:pt x="134" y="27"/>
                  </a:lnTo>
                  <a:close/>
                  <a:moveTo>
                    <a:pt x="123" y="87"/>
                  </a:moveTo>
                  <a:lnTo>
                    <a:pt x="123" y="87"/>
                  </a:lnTo>
                  <a:lnTo>
                    <a:pt x="121" y="86"/>
                  </a:lnTo>
                  <a:lnTo>
                    <a:pt x="121" y="87"/>
                  </a:lnTo>
                  <a:lnTo>
                    <a:pt x="123" y="87"/>
                  </a:lnTo>
                  <a:close/>
                  <a:moveTo>
                    <a:pt x="246" y="89"/>
                  </a:moveTo>
                  <a:lnTo>
                    <a:pt x="246" y="89"/>
                  </a:lnTo>
                  <a:lnTo>
                    <a:pt x="244" y="90"/>
                  </a:lnTo>
                  <a:lnTo>
                    <a:pt x="246" y="90"/>
                  </a:lnTo>
                  <a:lnTo>
                    <a:pt x="246" y="89"/>
                  </a:lnTo>
                  <a:close/>
                  <a:moveTo>
                    <a:pt x="216" y="139"/>
                  </a:moveTo>
                  <a:lnTo>
                    <a:pt x="216" y="139"/>
                  </a:lnTo>
                  <a:lnTo>
                    <a:pt x="216" y="141"/>
                  </a:lnTo>
                  <a:lnTo>
                    <a:pt x="217" y="141"/>
                  </a:lnTo>
                  <a:lnTo>
                    <a:pt x="216" y="139"/>
                  </a:lnTo>
                  <a:close/>
                  <a:moveTo>
                    <a:pt x="63" y="125"/>
                  </a:moveTo>
                  <a:lnTo>
                    <a:pt x="63" y="125"/>
                  </a:lnTo>
                  <a:lnTo>
                    <a:pt x="63" y="123"/>
                  </a:lnTo>
                  <a:lnTo>
                    <a:pt x="63" y="122"/>
                  </a:lnTo>
                  <a:lnTo>
                    <a:pt x="63" y="125"/>
                  </a:lnTo>
                  <a:close/>
                  <a:moveTo>
                    <a:pt x="53" y="82"/>
                  </a:moveTo>
                  <a:lnTo>
                    <a:pt x="53" y="82"/>
                  </a:lnTo>
                  <a:lnTo>
                    <a:pt x="53" y="84"/>
                  </a:lnTo>
                  <a:lnTo>
                    <a:pt x="55" y="84"/>
                  </a:lnTo>
                  <a:lnTo>
                    <a:pt x="53" y="82"/>
                  </a:lnTo>
                  <a:close/>
                  <a:moveTo>
                    <a:pt x="367" y="93"/>
                  </a:moveTo>
                  <a:lnTo>
                    <a:pt x="367" y="93"/>
                  </a:lnTo>
                  <a:lnTo>
                    <a:pt x="367" y="92"/>
                  </a:lnTo>
                  <a:lnTo>
                    <a:pt x="367" y="90"/>
                  </a:lnTo>
                  <a:lnTo>
                    <a:pt x="367" y="93"/>
                  </a:lnTo>
                  <a:close/>
                  <a:moveTo>
                    <a:pt x="170" y="142"/>
                  </a:moveTo>
                  <a:lnTo>
                    <a:pt x="170" y="142"/>
                  </a:lnTo>
                  <a:lnTo>
                    <a:pt x="170" y="141"/>
                  </a:lnTo>
                  <a:lnTo>
                    <a:pt x="170" y="142"/>
                  </a:lnTo>
                  <a:close/>
                  <a:moveTo>
                    <a:pt x="285" y="93"/>
                  </a:moveTo>
                  <a:lnTo>
                    <a:pt x="285" y="93"/>
                  </a:lnTo>
                  <a:lnTo>
                    <a:pt x="287" y="93"/>
                  </a:lnTo>
                  <a:lnTo>
                    <a:pt x="285" y="93"/>
                  </a:lnTo>
                  <a:close/>
                  <a:moveTo>
                    <a:pt x="336" y="75"/>
                  </a:moveTo>
                  <a:lnTo>
                    <a:pt x="336" y="75"/>
                  </a:lnTo>
                  <a:lnTo>
                    <a:pt x="336" y="76"/>
                  </a:lnTo>
                  <a:lnTo>
                    <a:pt x="337" y="75"/>
                  </a:lnTo>
                  <a:lnTo>
                    <a:pt x="336" y="75"/>
                  </a:lnTo>
                  <a:close/>
                  <a:moveTo>
                    <a:pt x="285" y="78"/>
                  </a:moveTo>
                  <a:lnTo>
                    <a:pt x="285" y="78"/>
                  </a:lnTo>
                  <a:lnTo>
                    <a:pt x="287" y="78"/>
                  </a:lnTo>
                  <a:lnTo>
                    <a:pt x="285" y="78"/>
                  </a:lnTo>
                  <a:close/>
                  <a:moveTo>
                    <a:pt x="255" y="138"/>
                  </a:moveTo>
                  <a:lnTo>
                    <a:pt x="255" y="138"/>
                  </a:lnTo>
                  <a:lnTo>
                    <a:pt x="255" y="136"/>
                  </a:lnTo>
                  <a:lnTo>
                    <a:pt x="255" y="138"/>
                  </a:lnTo>
                  <a:close/>
                  <a:moveTo>
                    <a:pt x="153" y="93"/>
                  </a:moveTo>
                  <a:lnTo>
                    <a:pt x="153" y="93"/>
                  </a:lnTo>
                  <a:lnTo>
                    <a:pt x="153" y="92"/>
                  </a:lnTo>
                  <a:lnTo>
                    <a:pt x="153" y="93"/>
                  </a:lnTo>
                  <a:close/>
                  <a:moveTo>
                    <a:pt x="219" y="138"/>
                  </a:moveTo>
                  <a:lnTo>
                    <a:pt x="219" y="138"/>
                  </a:lnTo>
                  <a:lnTo>
                    <a:pt x="219" y="136"/>
                  </a:lnTo>
                  <a:lnTo>
                    <a:pt x="219" y="138"/>
                  </a:lnTo>
                  <a:close/>
                  <a:moveTo>
                    <a:pt x="221" y="73"/>
                  </a:moveTo>
                  <a:lnTo>
                    <a:pt x="221" y="73"/>
                  </a:lnTo>
                  <a:lnTo>
                    <a:pt x="219" y="73"/>
                  </a:lnTo>
                  <a:lnTo>
                    <a:pt x="221" y="75"/>
                  </a:lnTo>
                  <a:lnTo>
                    <a:pt x="221" y="73"/>
                  </a:lnTo>
                  <a:close/>
                  <a:moveTo>
                    <a:pt x="337" y="108"/>
                  </a:moveTo>
                  <a:lnTo>
                    <a:pt x="337" y="108"/>
                  </a:lnTo>
                  <a:lnTo>
                    <a:pt x="337" y="106"/>
                  </a:lnTo>
                  <a:lnTo>
                    <a:pt x="337" y="108"/>
                  </a:lnTo>
                  <a:close/>
                  <a:moveTo>
                    <a:pt x="123" y="104"/>
                  </a:moveTo>
                  <a:lnTo>
                    <a:pt x="123" y="104"/>
                  </a:lnTo>
                  <a:lnTo>
                    <a:pt x="123" y="106"/>
                  </a:lnTo>
                  <a:lnTo>
                    <a:pt x="123" y="104"/>
                  </a:lnTo>
                  <a:close/>
                  <a:moveTo>
                    <a:pt x="241" y="127"/>
                  </a:moveTo>
                  <a:lnTo>
                    <a:pt x="241" y="127"/>
                  </a:lnTo>
                  <a:lnTo>
                    <a:pt x="243" y="127"/>
                  </a:lnTo>
                  <a:lnTo>
                    <a:pt x="241" y="127"/>
                  </a:lnTo>
                  <a:close/>
                  <a:moveTo>
                    <a:pt x="145" y="62"/>
                  </a:moveTo>
                  <a:lnTo>
                    <a:pt x="145" y="62"/>
                  </a:lnTo>
                  <a:lnTo>
                    <a:pt x="146" y="60"/>
                  </a:lnTo>
                  <a:lnTo>
                    <a:pt x="145" y="60"/>
                  </a:lnTo>
                  <a:lnTo>
                    <a:pt x="145" y="62"/>
                  </a:lnTo>
                  <a:close/>
                  <a:moveTo>
                    <a:pt x="285" y="104"/>
                  </a:moveTo>
                  <a:lnTo>
                    <a:pt x="285" y="104"/>
                  </a:lnTo>
                  <a:lnTo>
                    <a:pt x="284" y="106"/>
                  </a:lnTo>
                  <a:lnTo>
                    <a:pt x="285" y="106"/>
                  </a:lnTo>
                  <a:lnTo>
                    <a:pt x="285" y="104"/>
                  </a:lnTo>
                  <a:close/>
                  <a:moveTo>
                    <a:pt x="128" y="114"/>
                  </a:moveTo>
                  <a:lnTo>
                    <a:pt x="128" y="114"/>
                  </a:lnTo>
                  <a:lnTo>
                    <a:pt x="128" y="116"/>
                  </a:lnTo>
                  <a:lnTo>
                    <a:pt x="128" y="114"/>
                  </a:lnTo>
                  <a:lnTo>
                    <a:pt x="128" y="112"/>
                  </a:lnTo>
                  <a:lnTo>
                    <a:pt x="128" y="114"/>
                  </a:lnTo>
                  <a:close/>
                  <a:moveTo>
                    <a:pt x="64" y="136"/>
                  </a:moveTo>
                  <a:lnTo>
                    <a:pt x="64" y="136"/>
                  </a:lnTo>
                  <a:lnTo>
                    <a:pt x="64" y="139"/>
                  </a:lnTo>
                  <a:lnTo>
                    <a:pt x="64" y="136"/>
                  </a:lnTo>
                  <a:close/>
                  <a:moveTo>
                    <a:pt x="225" y="141"/>
                  </a:moveTo>
                  <a:lnTo>
                    <a:pt x="225" y="141"/>
                  </a:lnTo>
                  <a:close/>
                  <a:moveTo>
                    <a:pt x="369" y="104"/>
                  </a:moveTo>
                  <a:lnTo>
                    <a:pt x="369" y="104"/>
                  </a:lnTo>
                  <a:lnTo>
                    <a:pt x="369" y="101"/>
                  </a:lnTo>
                  <a:lnTo>
                    <a:pt x="367" y="101"/>
                  </a:lnTo>
                  <a:lnTo>
                    <a:pt x="369" y="104"/>
                  </a:lnTo>
                  <a:close/>
                  <a:moveTo>
                    <a:pt x="363" y="51"/>
                  </a:moveTo>
                  <a:lnTo>
                    <a:pt x="363" y="51"/>
                  </a:lnTo>
                  <a:lnTo>
                    <a:pt x="364" y="52"/>
                  </a:lnTo>
                  <a:lnTo>
                    <a:pt x="363" y="51"/>
                  </a:lnTo>
                  <a:close/>
                  <a:moveTo>
                    <a:pt x="288" y="60"/>
                  </a:moveTo>
                  <a:lnTo>
                    <a:pt x="288" y="60"/>
                  </a:lnTo>
                  <a:lnTo>
                    <a:pt x="288" y="59"/>
                  </a:lnTo>
                  <a:lnTo>
                    <a:pt x="288" y="60"/>
                  </a:lnTo>
                  <a:close/>
                  <a:moveTo>
                    <a:pt x="219" y="48"/>
                  </a:moveTo>
                  <a:lnTo>
                    <a:pt x="219" y="48"/>
                  </a:lnTo>
                  <a:lnTo>
                    <a:pt x="219" y="49"/>
                  </a:lnTo>
                  <a:lnTo>
                    <a:pt x="221" y="49"/>
                  </a:lnTo>
                  <a:lnTo>
                    <a:pt x="219" y="48"/>
                  </a:lnTo>
                  <a:close/>
                  <a:moveTo>
                    <a:pt x="153" y="82"/>
                  </a:moveTo>
                  <a:lnTo>
                    <a:pt x="153" y="82"/>
                  </a:lnTo>
                  <a:lnTo>
                    <a:pt x="154" y="82"/>
                  </a:lnTo>
                  <a:lnTo>
                    <a:pt x="154" y="81"/>
                  </a:lnTo>
                  <a:lnTo>
                    <a:pt x="153" y="81"/>
                  </a:lnTo>
                  <a:lnTo>
                    <a:pt x="153" y="82"/>
                  </a:lnTo>
                  <a:close/>
                  <a:moveTo>
                    <a:pt x="375" y="48"/>
                  </a:moveTo>
                  <a:lnTo>
                    <a:pt x="375" y="48"/>
                  </a:lnTo>
                  <a:lnTo>
                    <a:pt x="374" y="46"/>
                  </a:lnTo>
                  <a:lnTo>
                    <a:pt x="375" y="48"/>
                  </a:lnTo>
                  <a:close/>
                  <a:moveTo>
                    <a:pt x="235" y="109"/>
                  </a:moveTo>
                  <a:lnTo>
                    <a:pt x="235" y="109"/>
                  </a:lnTo>
                  <a:lnTo>
                    <a:pt x="235" y="108"/>
                  </a:lnTo>
                  <a:lnTo>
                    <a:pt x="235" y="109"/>
                  </a:lnTo>
                  <a:close/>
                  <a:moveTo>
                    <a:pt x="240" y="38"/>
                  </a:moveTo>
                  <a:lnTo>
                    <a:pt x="240" y="38"/>
                  </a:lnTo>
                  <a:lnTo>
                    <a:pt x="238" y="38"/>
                  </a:lnTo>
                  <a:lnTo>
                    <a:pt x="240" y="38"/>
                  </a:lnTo>
                  <a:close/>
                  <a:moveTo>
                    <a:pt x="260" y="98"/>
                  </a:moveTo>
                  <a:lnTo>
                    <a:pt x="260" y="98"/>
                  </a:lnTo>
                  <a:lnTo>
                    <a:pt x="260" y="100"/>
                  </a:lnTo>
                  <a:lnTo>
                    <a:pt x="260" y="98"/>
                  </a:lnTo>
                  <a:close/>
                  <a:moveTo>
                    <a:pt x="293" y="19"/>
                  </a:moveTo>
                  <a:lnTo>
                    <a:pt x="293" y="19"/>
                  </a:lnTo>
                  <a:lnTo>
                    <a:pt x="292" y="19"/>
                  </a:lnTo>
                  <a:lnTo>
                    <a:pt x="293" y="19"/>
                  </a:lnTo>
                  <a:close/>
                  <a:moveTo>
                    <a:pt x="282" y="51"/>
                  </a:moveTo>
                  <a:lnTo>
                    <a:pt x="282" y="51"/>
                  </a:lnTo>
                  <a:lnTo>
                    <a:pt x="281" y="49"/>
                  </a:lnTo>
                  <a:lnTo>
                    <a:pt x="281" y="51"/>
                  </a:lnTo>
                  <a:lnTo>
                    <a:pt x="282" y="51"/>
                  </a:lnTo>
                  <a:close/>
                  <a:moveTo>
                    <a:pt x="385" y="37"/>
                  </a:moveTo>
                  <a:lnTo>
                    <a:pt x="385" y="37"/>
                  </a:lnTo>
                  <a:lnTo>
                    <a:pt x="386" y="38"/>
                  </a:lnTo>
                  <a:lnTo>
                    <a:pt x="385" y="37"/>
                  </a:lnTo>
                  <a:close/>
                  <a:moveTo>
                    <a:pt x="334" y="117"/>
                  </a:moveTo>
                  <a:lnTo>
                    <a:pt x="334" y="117"/>
                  </a:lnTo>
                  <a:lnTo>
                    <a:pt x="336" y="116"/>
                  </a:lnTo>
                  <a:lnTo>
                    <a:pt x="334" y="116"/>
                  </a:lnTo>
                  <a:lnTo>
                    <a:pt x="334" y="117"/>
                  </a:lnTo>
                  <a:close/>
                  <a:moveTo>
                    <a:pt x="192" y="52"/>
                  </a:moveTo>
                  <a:lnTo>
                    <a:pt x="192" y="52"/>
                  </a:lnTo>
                  <a:lnTo>
                    <a:pt x="192" y="54"/>
                  </a:lnTo>
                  <a:lnTo>
                    <a:pt x="192" y="52"/>
                  </a:lnTo>
                  <a:close/>
                  <a:moveTo>
                    <a:pt x="257" y="114"/>
                  </a:moveTo>
                  <a:lnTo>
                    <a:pt x="257" y="114"/>
                  </a:lnTo>
                  <a:lnTo>
                    <a:pt x="258" y="114"/>
                  </a:lnTo>
                  <a:lnTo>
                    <a:pt x="258" y="112"/>
                  </a:lnTo>
                  <a:lnTo>
                    <a:pt x="257" y="114"/>
                  </a:lnTo>
                  <a:close/>
                  <a:moveTo>
                    <a:pt x="197" y="56"/>
                  </a:moveTo>
                  <a:lnTo>
                    <a:pt x="197" y="56"/>
                  </a:lnTo>
                  <a:close/>
                  <a:moveTo>
                    <a:pt x="303" y="43"/>
                  </a:moveTo>
                  <a:lnTo>
                    <a:pt x="303" y="43"/>
                  </a:lnTo>
                  <a:lnTo>
                    <a:pt x="303" y="45"/>
                  </a:lnTo>
                  <a:lnTo>
                    <a:pt x="303" y="43"/>
                  </a:lnTo>
                  <a:close/>
                  <a:moveTo>
                    <a:pt x="164" y="141"/>
                  </a:moveTo>
                  <a:lnTo>
                    <a:pt x="164" y="141"/>
                  </a:lnTo>
                  <a:lnTo>
                    <a:pt x="162" y="141"/>
                  </a:lnTo>
                  <a:lnTo>
                    <a:pt x="162" y="142"/>
                  </a:lnTo>
                  <a:lnTo>
                    <a:pt x="164" y="141"/>
                  </a:lnTo>
                  <a:close/>
                  <a:moveTo>
                    <a:pt x="391" y="45"/>
                  </a:moveTo>
                  <a:lnTo>
                    <a:pt x="391" y="45"/>
                  </a:lnTo>
                  <a:lnTo>
                    <a:pt x="391" y="46"/>
                  </a:lnTo>
                  <a:lnTo>
                    <a:pt x="393" y="46"/>
                  </a:lnTo>
                  <a:lnTo>
                    <a:pt x="391" y="45"/>
                  </a:lnTo>
                  <a:close/>
                  <a:moveTo>
                    <a:pt x="139" y="27"/>
                  </a:moveTo>
                  <a:lnTo>
                    <a:pt x="139" y="27"/>
                  </a:lnTo>
                  <a:lnTo>
                    <a:pt x="137" y="27"/>
                  </a:lnTo>
                  <a:lnTo>
                    <a:pt x="139" y="27"/>
                  </a:lnTo>
                  <a:close/>
                  <a:moveTo>
                    <a:pt x="49" y="82"/>
                  </a:moveTo>
                  <a:lnTo>
                    <a:pt x="49" y="82"/>
                  </a:lnTo>
                  <a:lnTo>
                    <a:pt x="50" y="82"/>
                  </a:lnTo>
                  <a:lnTo>
                    <a:pt x="49" y="82"/>
                  </a:lnTo>
                  <a:close/>
                  <a:moveTo>
                    <a:pt x="213" y="112"/>
                  </a:moveTo>
                  <a:lnTo>
                    <a:pt x="213" y="112"/>
                  </a:lnTo>
                  <a:lnTo>
                    <a:pt x="213" y="111"/>
                  </a:lnTo>
                  <a:lnTo>
                    <a:pt x="213" y="112"/>
                  </a:lnTo>
                  <a:close/>
                  <a:moveTo>
                    <a:pt x="352" y="89"/>
                  </a:moveTo>
                  <a:lnTo>
                    <a:pt x="352" y="89"/>
                  </a:lnTo>
                  <a:lnTo>
                    <a:pt x="352" y="90"/>
                  </a:lnTo>
                  <a:lnTo>
                    <a:pt x="352" y="89"/>
                  </a:lnTo>
                  <a:close/>
                  <a:moveTo>
                    <a:pt x="307" y="62"/>
                  </a:moveTo>
                  <a:lnTo>
                    <a:pt x="307" y="62"/>
                  </a:lnTo>
                  <a:lnTo>
                    <a:pt x="307" y="63"/>
                  </a:lnTo>
                  <a:lnTo>
                    <a:pt x="307" y="62"/>
                  </a:lnTo>
                  <a:close/>
                  <a:moveTo>
                    <a:pt x="279" y="35"/>
                  </a:moveTo>
                  <a:lnTo>
                    <a:pt x="279" y="35"/>
                  </a:lnTo>
                  <a:lnTo>
                    <a:pt x="277" y="34"/>
                  </a:lnTo>
                  <a:lnTo>
                    <a:pt x="277" y="35"/>
                  </a:lnTo>
                  <a:lnTo>
                    <a:pt x="279" y="35"/>
                  </a:lnTo>
                  <a:close/>
                  <a:moveTo>
                    <a:pt x="180" y="100"/>
                  </a:moveTo>
                  <a:lnTo>
                    <a:pt x="180" y="10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6" name="Freeform 177"/>
            <p:cNvSpPr>
              <a:spLocks/>
            </p:cNvSpPr>
            <p:nvPr/>
          </p:nvSpPr>
          <p:spPr bwMode="auto">
            <a:xfrm>
              <a:off x="6258023" y="2184748"/>
              <a:ext cx="14288" cy="60325"/>
            </a:xfrm>
            <a:custGeom>
              <a:avLst/>
              <a:gdLst>
                <a:gd name="T0" fmla="*/ 22682994 w 9"/>
                <a:gd name="T1" fmla="*/ 0 h 38"/>
                <a:gd name="T2" fmla="*/ 22682994 w 9"/>
                <a:gd name="T3" fmla="*/ 0 h 38"/>
                <a:gd name="T4" fmla="*/ 20161956 w 9"/>
                <a:gd name="T5" fmla="*/ 20161250 h 38"/>
                <a:gd name="T6" fmla="*/ 20161956 w 9"/>
                <a:gd name="T7" fmla="*/ 20161250 h 38"/>
                <a:gd name="T8" fmla="*/ 20161956 w 9"/>
                <a:gd name="T9" fmla="*/ 22682200 h 38"/>
                <a:gd name="T10" fmla="*/ 15121467 w 9"/>
                <a:gd name="T11" fmla="*/ 30241875 h 38"/>
                <a:gd name="T12" fmla="*/ 15121467 w 9"/>
                <a:gd name="T13" fmla="*/ 30241875 h 38"/>
                <a:gd name="T14" fmla="*/ 15121467 w 9"/>
                <a:gd name="T15" fmla="*/ 30241875 h 38"/>
                <a:gd name="T16" fmla="*/ 15121467 w 9"/>
                <a:gd name="T17" fmla="*/ 30241875 h 38"/>
                <a:gd name="T18" fmla="*/ 15121467 w 9"/>
                <a:gd name="T19" fmla="*/ 42843450 h 38"/>
                <a:gd name="T20" fmla="*/ 15121467 w 9"/>
                <a:gd name="T21" fmla="*/ 55443438 h 38"/>
                <a:gd name="T22" fmla="*/ 15121467 w 9"/>
                <a:gd name="T23" fmla="*/ 55443438 h 38"/>
                <a:gd name="T24" fmla="*/ 7561527 w 9"/>
                <a:gd name="T25" fmla="*/ 90725625 h 38"/>
                <a:gd name="T26" fmla="*/ 7561527 w 9"/>
                <a:gd name="T27" fmla="*/ 90725625 h 38"/>
                <a:gd name="T28" fmla="*/ 2521038 w 9"/>
                <a:gd name="T29" fmla="*/ 95765938 h 38"/>
                <a:gd name="T30" fmla="*/ 2521038 w 9"/>
                <a:gd name="T31" fmla="*/ 95765938 h 38"/>
                <a:gd name="T32" fmla="*/ 0 w 9"/>
                <a:gd name="T33" fmla="*/ 90725625 h 38"/>
                <a:gd name="T34" fmla="*/ 0 w 9"/>
                <a:gd name="T35" fmla="*/ 90725625 h 38"/>
                <a:gd name="T36" fmla="*/ 7561527 w 9"/>
                <a:gd name="T37" fmla="*/ 47883763 h 38"/>
                <a:gd name="T38" fmla="*/ 20161956 w 9"/>
                <a:gd name="T39" fmla="*/ 0 h 38"/>
                <a:gd name="T40" fmla="*/ 20161956 w 9"/>
                <a:gd name="T41" fmla="*/ 0 h 38"/>
                <a:gd name="T42" fmla="*/ 22682994 w 9"/>
                <a:gd name="T43" fmla="*/ 0 h 38"/>
                <a:gd name="T44" fmla="*/ 22682994 w 9"/>
                <a:gd name="T45" fmla="*/ 0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" h="38">
                  <a:moveTo>
                    <a:pt x="9" y="0"/>
                  </a:moveTo>
                  <a:lnTo>
                    <a:pt x="9" y="0"/>
                  </a:lnTo>
                  <a:lnTo>
                    <a:pt x="8" y="8"/>
                  </a:lnTo>
                  <a:lnTo>
                    <a:pt x="8" y="9"/>
                  </a:lnTo>
                  <a:lnTo>
                    <a:pt x="6" y="12"/>
                  </a:lnTo>
                  <a:lnTo>
                    <a:pt x="6" y="17"/>
                  </a:lnTo>
                  <a:lnTo>
                    <a:pt x="6" y="22"/>
                  </a:lnTo>
                  <a:lnTo>
                    <a:pt x="3" y="36"/>
                  </a:lnTo>
                  <a:lnTo>
                    <a:pt x="1" y="38"/>
                  </a:lnTo>
                  <a:lnTo>
                    <a:pt x="0" y="36"/>
                  </a:lnTo>
                  <a:lnTo>
                    <a:pt x="3" y="19"/>
                  </a:lnTo>
                  <a:lnTo>
                    <a:pt x="8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7" name="Freeform 178"/>
            <p:cNvSpPr>
              <a:spLocks/>
            </p:cNvSpPr>
            <p:nvPr/>
          </p:nvSpPr>
          <p:spPr bwMode="auto">
            <a:xfrm>
              <a:off x="6288186" y="2186336"/>
              <a:ext cx="9525" cy="38100"/>
            </a:xfrm>
            <a:custGeom>
              <a:avLst/>
              <a:gdLst>
                <a:gd name="T0" fmla="*/ 10080625 w 6"/>
                <a:gd name="T1" fmla="*/ 40322500 h 24"/>
                <a:gd name="T2" fmla="*/ 10080625 w 6"/>
                <a:gd name="T3" fmla="*/ 40322500 h 24"/>
                <a:gd name="T4" fmla="*/ 10080625 w 6"/>
                <a:gd name="T5" fmla="*/ 40322500 h 24"/>
                <a:gd name="T6" fmla="*/ 10080625 w 6"/>
                <a:gd name="T7" fmla="*/ 40322500 h 24"/>
                <a:gd name="T8" fmla="*/ 15120938 w 6"/>
                <a:gd name="T9" fmla="*/ 47883763 h 24"/>
                <a:gd name="T10" fmla="*/ 10080625 w 6"/>
                <a:gd name="T11" fmla="*/ 60483750 h 24"/>
                <a:gd name="T12" fmla="*/ 10080625 w 6"/>
                <a:gd name="T13" fmla="*/ 60483750 h 24"/>
                <a:gd name="T14" fmla="*/ 7561263 w 6"/>
                <a:gd name="T15" fmla="*/ 52924075 h 24"/>
                <a:gd name="T16" fmla="*/ 7561263 w 6"/>
                <a:gd name="T17" fmla="*/ 52924075 h 24"/>
                <a:gd name="T18" fmla="*/ 0 w 6"/>
                <a:gd name="T19" fmla="*/ 5040313 h 24"/>
                <a:gd name="T20" fmla="*/ 0 w 6"/>
                <a:gd name="T21" fmla="*/ 5040313 h 24"/>
                <a:gd name="T22" fmla="*/ 0 w 6"/>
                <a:gd name="T23" fmla="*/ 0 h 24"/>
                <a:gd name="T24" fmla="*/ 0 w 6"/>
                <a:gd name="T25" fmla="*/ 0 h 24"/>
                <a:gd name="T26" fmla="*/ 2520950 w 6"/>
                <a:gd name="T27" fmla="*/ 5040313 h 24"/>
                <a:gd name="T28" fmla="*/ 2520950 w 6"/>
                <a:gd name="T29" fmla="*/ 5040313 h 24"/>
                <a:gd name="T30" fmla="*/ 10080625 w 6"/>
                <a:gd name="T31" fmla="*/ 37803138 h 24"/>
                <a:gd name="T32" fmla="*/ 10080625 w 6"/>
                <a:gd name="T33" fmla="*/ 37803138 h 24"/>
                <a:gd name="T34" fmla="*/ 10080625 w 6"/>
                <a:gd name="T35" fmla="*/ 40322500 h 24"/>
                <a:gd name="T36" fmla="*/ 10080625 w 6"/>
                <a:gd name="T37" fmla="*/ 40322500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" h="24">
                  <a:moveTo>
                    <a:pt x="4" y="16"/>
                  </a:moveTo>
                  <a:lnTo>
                    <a:pt x="4" y="16"/>
                  </a:lnTo>
                  <a:lnTo>
                    <a:pt x="6" y="19"/>
                  </a:lnTo>
                  <a:lnTo>
                    <a:pt x="4" y="24"/>
                  </a:lnTo>
                  <a:lnTo>
                    <a:pt x="3" y="21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2"/>
                  </a:lnTo>
                  <a:lnTo>
                    <a:pt x="4" y="15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8" name="Freeform 179"/>
            <p:cNvSpPr>
              <a:spLocks/>
            </p:cNvSpPr>
            <p:nvPr/>
          </p:nvSpPr>
          <p:spPr bwMode="auto">
            <a:xfrm>
              <a:off x="6254848" y="2251423"/>
              <a:ext cx="4763" cy="25400"/>
            </a:xfrm>
            <a:custGeom>
              <a:avLst/>
              <a:gdLst>
                <a:gd name="T0" fmla="*/ 7562056 w 3"/>
                <a:gd name="T1" fmla="*/ 0 h 16"/>
                <a:gd name="T2" fmla="*/ 7562056 w 3"/>
                <a:gd name="T3" fmla="*/ 0 h 16"/>
                <a:gd name="T4" fmla="*/ 0 w 3"/>
                <a:gd name="T5" fmla="*/ 40322500 h 16"/>
                <a:gd name="T6" fmla="*/ 0 w 3"/>
                <a:gd name="T7" fmla="*/ 40322500 h 16"/>
                <a:gd name="T8" fmla="*/ 0 w 3"/>
                <a:gd name="T9" fmla="*/ 40322500 h 16"/>
                <a:gd name="T10" fmla="*/ 0 w 3"/>
                <a:gd name="T11" fmla="*/ 40322500 h 16"/>
                <a:gd name="T12" fmla="*/ 0 w 3"/>
                <a:gd name="T13" fmla="*/ 32762825 h 16"/>
                <a:gd name="T14" fmla="*/ 0 w 3"/>
                <a:gd name="T15" fmla="*/ 32762825 h 16"/>
                <a:gd name="T16" fmla="*/ 0 w 3"/>
                <a:gd name="T17" fmla="*/ 5040313 h 16"/>
                <a:gd name="T18" fmla="*/ 0 w 3"/>
                <a:gd name="T19" fmla="*/ 5040313 h 16"/>
                <a:gd name="T20" fmla="*/ 0 w 3"/>
                <a:gd name="T21" fmla="*/ 0 h 16"/>
                <a:gd name="T22" fmla="*/ 7562056 w 3"/>
                <a:gd name="T23" fmla="*/ 0 h 16"/>
                <a:gd name="T24" fmla="*/ 7562056 w 3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16">
                  <a:moveTo>
                    <a:pt x="3" y="0"/>
                  </a:moveTo>
                  <a:lnTo>
                    <a:pt x="3" y="0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9" name="Freeform 181"/>
            <p:cNvSpPr>
              <a:spLocks/>
            </p:cNvSpPr>
            <p:nvPr/>
          </p:nvSpPr>
          <p:spPr bwMode="auto">
            <a:xfrm>
              <a:off x="6077048" y="2203798"/>
              <a:ext cx="3175" cy="15875"/>
            </a:xfrm>
            <a:custGeom>
              <a:avLst/>
              <a:gdLst>
                <a:gd name="T0" fmla="*/ 0 w 2"/>
                <a:gd name="T1" fmla="*/ 25201563 h 10"/>
                <a:gd name="T2" fmla="*/ 0 w 2"/>
                <a:gd name="T3" fmla="*/ 25201563 h 10"/>
                <a:gd name="T4" fmla="*/ 0 w 2"/>
                <a:gd name="T5" fmla="*/ 0 h 10"/>
                <a:gd name="T6" fmla="*/ 0 w 2"/>
                <a:gd name="T7" fmla="*/ 0 h 10"/>
                <a:gd name="T8" fmla="*/ 0 w 2"/>
                <a:gd name="T9" fmla="*/ 0 h 10"/>
                <a:gd name="T10" fmla="*/ 0 w 2"/>
                <a:gd name="T11" fmla="*/ 0 h 10"/>
                <a:gd name="T12" fmla="*/ 0 w 2"/>
                <a:gd name="T13" fmla="*/ 5040313 h 10"/>
                <a:gd name="T14" fmla="*/ 0 w 2"/>
                <a:gd name="T15" fmla="*/ 5040313 h 10"/>
                <a:gd name="T16" fmla="*/ 5040313 w 2"/>
                <a:gd name="T17" fmla="*/ 5040313 h 10"/>
                <a:gd name="T18" fmla="*/ 5040313 w 2"/>
                <a:gd name="T19" fmla="*/ 5040313 h 10"/>
                <a:gd name="T20" fmla="*/ 0 w 2"/>
                <a:gd name="T21" fmla="*/ 25201563 h 10"/>
                <a:gd name="T22" fmla="*/ 0 w 2"/>
                <a:gd name="T23" fmla="*/ 25201563 h 10"/>
                <a:gd name="T24" fmla="*/ 0 w 2"/>
                <a:gd name="T25" fmla="*/ 25201563 h 10"/>
                <a:gd name="T26" fmla="*/ 0 w 2"/>
                <a:gd name="T27" fmla="*/ 25201563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" h="10">
                  <a:moveTo>
                    <a:pt x="0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0" name="Freeform 182"/>
            <p:cNvSpPr>
              <a:spLocks/>
            </p:cNvSpPr>
            <p:nvPr/>
          </p:nvSpPr>
          <p:spPr bwMode="auto">
            <a:xfrm>
              <a:off x="6240561" y="2272061"/>
              <a:ext cx="1588" cy="17463"/>
            </a:xfrm>
            <a:custGeom>
              <a:avLst/>
              <a:gdLst>
                <a:gd name="T0" fmla="*/ 0 w 1"/>
                <a:gd name="T1" fmla="*/ 27723306 h 11"/>
                <a:gd name="T2" fmla="*/ 0 w 1"/>
                <a:gd name="T3" fmla="*/ 27723306 h 11"/>
                <a:gd name="T4" fmla="*/ 0 w 1"/>
                <a:gd name="T5" fmla="*/ 0 h 11"/>
                <a:gd name="T6" fmla="*/ 0 w 1"/>
                <a:gd name="T7" fmla="*/ 0 h 11"/>
                <a:gd name="T8" fmla="*/ 2521744 w 1"/>
                <a:gd name="T9" fmla="*/ 5040457 h 11"/>
                <a:gd name="T10" fmla="*/ 2521744 w 1"/>
                <a:gd name="T11" fmla="*/ 5040457 h 11"/>
                <a:gd name="T12" fmla="*/ 2521744 w 1"/>
                <a:gd name="T13" fmla="*/ 27723306 h 11"/>
                <a:gd name="T14" fmla="*/ 2521744 w 1"/>
                <a:gd name="T15" fmla="*/ 27723306 h 11"/>
                <a:gd name="T16" fmla="*/ 0 w 1"/>
                <a:gd name="T17" fmla="*/ 27723306 h 11"/>
                <a:gd name="T18" fmla="*/ 0 w 1"/>
                <a:gd name="T19" fmla="*/ 27723306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" h="11">
                  <a:moveTo>
                    <a:pt x="0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1" name="Freeform 183"/>
            <p:cNvSpPr>
              <a:spLocks/>
            </p:cNvSpPr>
            <p:nvPr/>
          </p:nvSpPr>
          <p:spPr bwMode="auto">
            <a:xfrm>
              <a:off x="6016723" y="2197448"/>
              <a:ext cx="3175" cy="6350"/>
            </a:xfrm>
            <a:custGeom>
              <a:avLst/>
              <a:gdLst>
                <a:gd name="T0" fmla="*/ 5040313 w 2"/>
                <a:gd name="T1" fmla="*/ 10080625 h 4"/>
                <a:gd name="T2" fmla="*/ 5040313 w 2"/>
                <a:gd name="T3" fmla="*/ 10080625 h 4"/>
                <a:gd name="T4" fmla="*/ 0 w 2"/>
                <a:gd name="T5" fmla="*/ 2520950 h 4"/>
                <a:gd name="T6" fmla="*/ 0 w 2"/>
                <a:gd name="T7" fmla="*/ 2520950 h 4"/>
                <a:gd name="T8" fmla="*/ 5040313 w 2"/>
                <a:gd name="T9" fmla="*/ 0 h 4"/>
                <a:gd name="T10" fmla="*/ 5040313 w 2"/>
                <a:gd name="T11" fmla="*/ 0 h 4"/>
                <a:gd name="T12" fmla="*/ 5040313 w 2"/>
                <a:gd name="T13" fmla="*/ 10080625 h 4"/>
                <a:gd name="T14" fmla="*/ 5040313 w 2"/>
                <a:gd name="T15" fmla="*/ 10080625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2" name="Freeform 184"/>
            <p:cNvSpPr>
              <a:spLocks/>
            </p:cNvSpPr>
            <p:nvPr/>
          </p:nvSpPr>
          <p:spPr bwMode="auto">
            <a:xfrm>
              <a:off x="6054823" y="2327623"/>
              <a:ext cx="0" cy="6350"/>
            </a:xfrm>
            <a:custGeom>
              <a:avLst/>
              <a:gdLst>
                <a:gd name="T0" fmla="*/ 10080625 h 4"/>
                <a:gd name="T1" fmla="*/ 10080625 h 4"/>
                <a:gd name="T2" fmla="*/ 7561263 h 4"/>
                <a:gd name="T3" fmla="*/ 0 h 4"/>
                <a:gd name="T4" fmla="*/ 0 h 4"/>
                <a:gd name="T5" fmla="*/ 10080625 h 4"/>
                <a:gd name="T6" fmla="*/ 10080625 h 4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</a:gdLst>
              <a:ahLst/>
              <a:cxnLst>
                <a:cxn ang="T7">
                  <a:pos x="0" y="T0"/>
                </a:cxn>
                <a:cxn ang="T8">
                  <a:pos x="0" y="T1"/>
                </a:cxn>
                <a:cxn ang="T9">
                  <a:pos x="0" y="T2"/>
                </a:cxn>
                <a:cxn ang="T10">
                  <a:pos x="0" y="T3"/>
                </a:cxn>
                <a:cxn ang="T11">
                  <a:pos x="0" y="T4"/>
                </a:cxn>
                <a:cxn ang="T12">
                  <a:pos x="0" y="T5"/>
                </a:cxn>
                <a:cxn ang="T13">
                  <a:pos x="0" y="T6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3" name="Freeform 186"/>
            <p:cNvSpPr>
              <a:spLocks/>
            </p:cNvSpPr>
            <p:nvPr/>
          </p:nvSpPr>
          <p:spPr bwMode="auto">
            <a:xfrm>
              <a:off x="5981798" y="2240311"/>
              <a:ext cx="3175" cy="1588"/>
            </a:xfrm>
            <a:custGeom>
              <a:avLst/>
              <a:gdLst>
                <a:gd name="T0" fmla="*/ 0 w 2"/>
                <a:gd name="T1" fmla="*/ 2521744 h 1"/>
                <a:gd name="T2" fmla="*/ 0 w 2"/>
                <a:gd name="T3" fmla="*/ 2521744 h 1"/>
                <a:gd name="T4" fmla="*/ 0 w 2"/>
                <a:gd name="T5" fmla="*/ 0 h 1"/>
                <a:gd name="T6" fmla="*/ 0 w 2"/>
                <a:gd name="T7" fmla="*/ 0 h 1"/>
                <a:gd name="T8" fmla="*/ 5040313 w 2"/>
                <a:gd name="T9" fmla="*/ 2521744 h 1"/>
                <a:gd name="T10" fmla="*/ 0 w 2"/>
                <a:gd name="T11" fmla="*/ 2521744 h 1"/>
                <a:gd name="T12" fmla="*/ 0 w 2"/>
                <a:gd name="T13" fmla="*/ 2521744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4" name="Freeform 187"/>
            <p:cNvSpPr>
              <a:spLocks/>
            </p:cNvSpPr>
            <p:nvPr/>
          </p:nvSpPr>
          <p:spPr bwMode="auto">
            <a:xfrm>
              <a:off x="6107211" y="2172048"/>
              <a:ext cx="3175" cy="1588"/>
            </a:xfrm>
            <a:custGeom>
              <a:avLst/>
              <a:gdLst>
                <a:gd name="T0" fmla="*/ 5040313 w 2"/>
                <a:gd name="T1" fmla="*/ 0 h 1"/>
                <a:gd name="T2" fmla="*/ 5040313 w 2"/>
                <a:gd name="T3" fmla="*/ 0 h 1"/>
                <a:gd name="T4" fmla="*/ 5040313 w 2"/>
                <a:gd name="T5" fmla="*/ 2521744 h 1"/>
                <a:gd name="T6" fmla="*/ 5040313 w 2"/>
                <a:gd name="T7" fmla="*/ 2521744 h 1"/>
                <a:gd name="T8" fmla="*/ 0 w 2"/>
                <a:gd name="T9" fmla="*/ 2521744 h 1"/>
                <a:gd name="T10" fmla="*/ 0 w 2"/>
                <a:gd name="T11" fmla="*/ 2521744 h 1"/>
                <a:gd name="T12" fmla="*/ 0 w 2"/>
                <a:gd name="T13" fmla="*/ 0 h 1"/>
                <a:gd name="T14" fmla="*/ 0 w 2"/>
                <a:gd name="T15" fmla="*/ 0 h 1"/>
                <a:gd name="T16" fmla="*/ 5040313 w 2"/>
                <a:gd name="T17" fmla="*/ 0 h 1"/>
                <a:gd name="T18" fmla="*/ 5040313 w 2"/>
                <a:gd name="T19" fmla="*/ 0 h 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5" name="Freeform 188"/>
            <p:cNvSpPr>
              <a:spLocks/>
            </p:cNvSpPr>
            <p:nvPr/>
          </p:nvSpPr>
          <p:spPr bwMode="auto">
            <a:xfrm>
              <a:off x="6110386" y="2179986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2521744 h 1"/>
                <a:gd name="T3" fmla="*/ 2521744 h 1"/>
                <a:gd name="T4" fmla="*/ 2521744 h 1"/>
                <a:gd name="T5" fmla="*/ 2521744 h 1"/>
                <a:gd name="T6" fmla="*/ 2521744 h 1"/>
                <a:gd name="T7" fmla="*/ 0 h 1"/>
                <a:gd name="T8" fmla="*/ 0 h 1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9">
                  <a:pos x="0" y="T0"/>
                </a:cxn>
                <a:cxn ang="T10">
                  <a:pos x="0" y="T1"/>
                </a:cxn>
                <a:cxn ang="T11">
                  <a:pos x="0" y="T2"/>
                </a:cxn>
                <a:cxn ang="T12">
                  <a:pos x="0" y="T3"/>
                </a:cxn>
                <a:cxn ang="T13">
                  <a:pos x="0" y="T4"/>
                </a:cxn>
                <a:cxn ang="T14">
                  <a:pos x="0" y="T5"/>
                </a:cxn>
                <a:cxn ang="T15">
                  <a:pos x="0" y="T6"/>
                </a:cxn>
                <a:cxn ang="T16">
                  <a:pos x="0" y="T7"/>
                </a:cxn>
                <a:cxn ang="T17">
                  <a:pos x="0" y="T8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6" name="Freeform 189"/>
            <p:cNvSpPr>
              <a:spLocks/>
            </p:cNvSpPr>
            <p:nvPr/>
          </p:nvSpPr>
          <p:spPr bwMode="auto">
            <a:xfrm>
              <a:off x="6110386" y="2181573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5040313 h 2"/>
                <a:gd name="T3" fmla="*/ 5040313 h 2"/>
                <a:gd name="T4" fmla="*/ 5040313 h 2"/>
                <a:gd name="T5" fmla="*/ 5040313 h 2"/>
                <a:gd name="T6" fmla="*/ 0 h 2"/>
                <a:gd name="T7" fmla="*/ 0 h 2"/>
                <a:gd name="T8" fmla="*/ 0 h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</a:gdLst>
              <a:ahLst/>
              <a:cxnLst>
                <a:cxn ang="T10">
                  <a:pos x="0" y="T0"/>
                </a:cxn>
                <a:cxn ang="T11">
                  <a:pos x="0" y="T1"/>
                </a:cxn>
                <a:cxn ang="T12">
                  <a:pos x="0" y="T2"/>
                </a:cxn>
                <a:cxn ang="T13">
                  <a:pos x="0" y="T3"/>
                </a:cxn>
                <a:cxn ang="T14">
                  <a:pos x="0" y="T4"/>
                </a:cxn>
                <a:cxn ang="T15">
                  <a:pos x="0" y="T5"/>
                </a:cxn>
                <a:cxn ang="T16">
                  <a:pos x="0" y="T6"/>
                </a:cxn>
                <a:cxn ang="T17">
                  <a:pos x="0" y="T7"/>
                </a:cxn>
                <a:cxn ang="T18">
                  <a:pos x="0" y="T8"/>
                </a:cxn>
                <a:cxn ang="T19">
                  <a:pos x="0" y="T9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7" name="Freeform 190"/>
            <p:cNvSpPr>
              <a:spLocks/>
            </p:cNvSpPr>
            <p:nvPr/>
          </p:nvSpPr>
          <p:spPr bwMode="auto">
            <a:xfrm>
              <a:off x="6110386" y="2176811"/>
              <a:ext cx="0" cy="3175"/>
            </a:xfrm>
            <a:custGeom>
              <a:avLst/>
              <a:gdLst>
                <a:gd name="T0" fmla="*/ 5040313 h 2"/>
                <a:gd name="T1" fmla="*/ 5040313 h 2"/>
                <a:gd name="T2" fmla="*/ 0 h 2"/>
                <a:gd name="T3" fmla="*/ 0 h 2"/>
                <a:gd name="T4" fmla="*/ 0 h 2"/>
                <a:gd name="T5" fmla="*/ 0 h 2"/>
                <a:gd name="T6" fmla="*/ 5040313 h 2"/>
                <a:gd name="T7" fmla="*/ 5040313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</a:gdLst>
              <a:ahLst/>
              <a:cxnLst>
                <a:cxn ang="T8">
                  <a:pos x="0" y="T0"/>
                </a:cxn>
                <a:cxn ang="T9">
                  <a:pos x="0" y="T1"/>
                </a:cxn>
                <a:cxn ang="T10">
                  <a:pos x="0" y="T2"/>
                </a:cxn>
                <a:cxn ang="T11">
                  <a:pos x="0" y="T3"/>
                </a:cxn>
                <a:cxn ang="T12">
                  <a:pos x="0" y="T4"/>
                </a:cxn>
                <a:cxn ang="T13">
                  <a:pos x="0" y="T5"/>
                </a:cxn>
                <a:cxn ang="T14">
                  <a:pos x="0" y="T6"/>
                </a:cxn>
                <a:cxn ang="T15">
                  <a:pos x="0" y="T7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70" name="Freeform 192"/>
          <p:cNvSpPr>
            <a:spLocks noEditPoints="1"/>
          </p:cNvSpPr>
          <p:nvPr/>
        </p:nvSpPr>
        <p:spPr bwMode="auto">
          <a:xfrm>
            <a:off x="5908676" y="4362226"/>
            <a:ext cx="649288" cy="685800"/>
          </a:xfrm>
          <a:custGeom>
            <a:avLst/>
            <a:gdLst>
              <a:gd name="T0" fmla="*/ 0 w 409"/>
              <a:gd name="T1" fmla="*/ 461189388 h 432"/>
              <a:gd name="T2" fmla="*/ 637600816 w 409"/>
              <a:gd name="T3" fmla="*/ 977820625 h 432"/>
              <a:gd name="T4" fmla="*/ 685483028 w 409"/>
              <a:gd name="T5" fmla="*/ 55443438 h 432"/>
              <a:gd name="T6" fmla="*/ 239415822 w 409"/>
              <a:gd name="T7" fmla="*/ 688003450 h 432"/>
              <a:gd name="T8" fmla="*/ 1008063276 w 409"/>
              <a:gd name="T9" fmla="*/ 307459063 h 432"/>
              <a:gd name="T10" fmla="*/ 816531254 w 409"/>
              <a:gd name="T11" fmla="*/ 982860938 h 432"/>
              <a:gd name="T12" fmla="*/ 556955754 w 409"/>
              <a:gd name="T13" fmla="*/ 1025704388 h 432"/>
              <a:gd name="T14" fmla="*/ 312499616 w 409"/>
              <a:gd name="T15" fmla="*/ 1058465625 h 432"/>
              <a:gd name="T16" fmla="*/ 168851393 w 409"/>
              <a:gd name="T17" fmla="*/ 83165950 h 432"/>
              <a:gd name="T18" fmla="*/ 866934418 w 409"/>
              <a:gd name="T19" fmla="*/ 967740000 h 432"/>
              <a:gd name="T20" fmla="*/ 294859302 w 409"/>
              <a:gd name="T21" fmla="*/ 183972200 h 432"/>
              <a:gd name="T22" fmla="*/ 236894870 w 409"/>
              <a:gd name="T23" fmla="*/ 75604688 h 432"/>
              <a:gd name="T24" fmla="*/ 748487776 w 409"/>
              <a:gd name="T25" fmla="*/ 123488450 h 432"/>
              <a:gd name="T26" fmla="*/ 554434802 w 409"/>
              <a:gd name="T27" fmla="*/ 35282188 h 432"/>
              <a:gd name="T28" fmla="*/ 851813468 w 409"/>
              <a:gd name="T29" fmla="*/ 811490313 h 432"/>
              <a:gd name="T30" fmla="*/ 272177085 w 409"/>
              <a:gd name="T31" fmla="*/ 700603438 h 432"/>
              <a:gd name="T32" fmla="*/ 85685378 w 409"/>
              <a:gd name="T33" fmla="*/ 378023438 h 432"/>
              <a:gd name="T34" fmla="*/ 914818217 w 409"/>
              <a:gd name="T35" fmla="*/ 307459063 h 432"/>
              <a:gd name="T36" fmla="*/ 47883799 w 409"/>
              <a:gd name="T37" fmla="*/ 178931888 h 432"/>
              <a:gd name="T38" fmla="*/ 698084613 w 409"/>
              <a:gd name="T39" fmla="*/ 1025704388 h 432"/>
              <a:gd name="T40" fmla="*/ 128528861 w 409"/>
              <a:gd name="T41" fmla="*/ 937498125 h 432"/>
              <a:gd name="T42" fmla="*/ 990422963 w 409"/>
              <a:gd name="T43" fmla="*/ 660280938 h 432"/>
              <a:gd name="T44" fmla="*/ 803931257 w 409"/>
              <a:gd name="T45" fmla="*/ 274697825 h 432"/>
              <a:gd name="T46" fmla="*/ 57964432 w 409"/>
              <a:gd name="T47" fmla="*/ 811490313 h 432"/>
              <a:gd name="T48" fmla="*/ 45362847 w 409"/>
              <a:gd name="T49" fmla="*/ 211693125 h 432"/>
              <a:gd name="T50" fmla="*/ 892136000 w 409"/>
              <a:gd name="T51" fmla="*/ 166330313 h 432"/>
              <a:gd name="T52" fmla="*/ 390625313 w 409"/>
              <a:gd name="T53" fmla="*/ 45362813 h 432"/>
              <a:gd name="T54" fmla="*/ 856853785 w 409"/>
              <a:gd name="T55" fmla="*/ 183972200 h 432"/>
              <a:gd name="T56" fmla="*/ 871974734 w 409"/>
              <a:gd name="T57" fmla="*/ 871974063 h 432"/>
              <a:gd name="T58" fmla="*/ 216733604 w 409"/>
              <a:gd name="T59" fmla="*/ 224294700 h 432"/>
              <a:gd name="T60" fmla="*/ 756047457 w 409"/>
              <a:gd name="T61" fmla="*/ 859374075 h 432"/>
              <a:gd name="T62" fmla="*/ 844253788 w 409"/>
              <a:gd name="T63" fmla="*/ 83165950 h 432"/>
              <a:gd name="T64" fmla="*/ 975302014 w 409"/>
              <a:gd name="T65" fmla="*/ 874495013 h 432"/>
              <a:gd name="T66" fmla="*/ 728326511 w 409"/>
              <a:gd name="T67" fmla="*/ 241935000 h 432"/>
              <a:gd name="T68" fmla="*/ 914818217 w 409"/>
              <a:gd name="T69" fmla="*/ 831651563 h 432"/>
              <a:gd name="T70" fmla="*/ 357862463 w 409"/>
              <a:gd name="T71" fmla="*/ 990422200 h 432"/>
              <a:gd name="T72" fmla="*/ 788810307 w 409"/>
              <a:gd name="T73" fmla="*/ 751006563 h 432"/>
              <a:gd name="T74" fmla="*/ 65524113 w 409"/>
              <a:gd name="T75" fmla="*/ 715724375 h 432"/>
              <a:gd name="T76" fmla="*/ 52924116 w 409"/>
              <a:gd name="T77" fmla="*/ 791329063 h 432"/>
              <a:gd name="T78" fmla="*/ 640120180 w 409"/>
              <a:gd name="T79" fmla="*/ 1043344688 h 432"/>
              <a:gd name="T80" fmla="*/ 970261697 w 409"/>
              <a:gd name="T81" fmla="*/ 289818763 h 432"/>
              <a:gd name="T82" fmla="*/ 320060884 w 409"/>
              <a:gd name="T83" fmla="*/ 239415638 h 432"/>
              <a:gd name="T84" fmla="*/ 73085381 w 409"/>
              <a:gd name="T85" fmla="*/ 282257500 h 432"/>
              <a:gd name="T86" fmla="*/ 60483797 w 409"/>
              <a:gd name="T87" fmla="*/ 907256250 h 432"/>
              <a:gd name="T88" fmla="*/ 768649042 w 409"/>
              <a:gd name="T89" fmla="*/ 879535325 h 432"/>
              <a:gd name="T90" fmla="*/ 100806328 w 409"/>
              <a:gd name="T91" fmla="*/ 783769388 h 432"/>
              <a:gd name="T92" fmla="*/ 831652203 w 409"/>
              <a:gd name="T93" fmla="*/ 27722513 h 432"/>
              <a:gd name="T94" fmla="*/ 25201582 w 409"/>
              <a:gd name="T95" fmla="*/ 425907200 h 432"/>
              <a:gd name="T96" fmla="*/ 189012658 w 409"/>
              <a:gd name="T97" fmla="*/ 287297813 h 432"/>
              <a:gd name="T98" fmla="*/ 892136000 w 409"/>
              <a:gd name="T99" fmla="*/ 204133450 h 432"/>
              <a:gd name="T100" fmla="*/ 735886192 w 409"/>
              <a:gd name="T101" fmla="*/ 246975313 h 432"/>
              <a:gd name="T102" fmla="*/ 264617404 w 409"/>
              <a:gd name="T103" fmla="*/ 40322500 h 432"/>
              <a:gd name="T104" fmla="*/ 521673539 w 409"/>
              <a:gd name="T105" fmla="*/ 1060986575 h 432"/>
              <a:gd name="T106" fmla="*/ 123488545 w 409"/>
              <a:gd name="T107" fmla="*/ 262096250 h 432"/>
              <a:gd name="T108" fmla="*/ 877015050 w 409"/>
              <a:gd name="T109" fmla="*/ 206652813 h 432"/>
              <a:gd name="T110" fmla="*/ 231854554 w 409"/>
              <a:gd name="T111" fmla="*/ 226814063 h 432"/>
              <a:gd name="T112" fmla="*/ 168851393 w 409"/>
              <a:gd name="T113" fmla="*/ 844253138 h 432"/>
              <a:gd name="T114" fmla="*/ 350302782 w 409"/>
              <a:gd name="T115" fmla="*/ 88206263 h 432"/>
              <a:gd name="T116" fmla="*/ 836692519 w 409"/>
              <a:gd name="T117" fmla="*/ 241935000 h 432"/>
              <a:gd name="T118" fmla="*/ 115927277 w 409"/>
              <a:gd name="T119" fmla="*/ 274697825 h 432"/>
              <a:gd name="T120" fmla="*/ 919858533 w 409"/>
              <a:gd name="T121" fmla="*/ 728325950 h 432"/>
              <a:gd name="T122" fmla="*/ 115927277 w 409"/>
              <a:gd name="T123" fmla="*/ 715724375 h 432"/>
              <a:gd name="T124" fmla="*/ 68045065 w 409"/>
              <a:gd name="T125" fmla="*/ 214214075 h 43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9" h="432">
                <a:moveTo>
                  <a:pt x="56" y="10"/>
                </a:moveTo>
                <a:lnTo>
                  <a:pt x="56" y="10"/>
                </a:lnTo>
                <a:lnTo>
                  <a:pt x="56" y="7"/>
                </a:lnTo>
                <a:lnTo>
                  <a:pt x="59" y="5"/>
                </a:lnTo>
                <a:lnTo>
                  <a:pt x="68" y="2"/>
                </a:lnTo>
                <a:lnTo>
                  <a:pt x="78" y="2"/>
                </a:lnTo>
                <a:lnTo>
                  <a:pt x="86" y="2"/>
                </a:lnTo>
                <a:lnTo>
                  <a:pt x="101" y="0"/>
                </a:lnTo>
                <a:lnTo>
                  <a:pt x="131" y="0"/>
                </a:lnTo>
                <a:lnTo>
                  <a:pt x="182" y="0"/>
                </a:lnTo>
                <a:lnTo>
                  <a:pt x="232" y="2"/>
                </a:lnTo>
                <a:lnTo>
                  <a:pt x="269" y="3"/>
                </a:lnTo>
                <a:lnTo>
                  <a:pt x="303" y="3"/>
                </a:lnTo>
                <a:lnTo>
                  <a:pt x="332" y="5"/>
                </a:lnTo>
                <a:lnTo>
                  <a:pt x="346" y="5"/>
                </a:lnTo>
                <a:lnTo>
                  <a:pt x="360" y="8"/>
                </a:lnTo>
                <a:lnTo>
                  <a:pt x="368" y="10"/>
                </a:lnTo>
                <a:lnTo>
                  <a:pt x="371" y="11"/>
                </a:lnTo>
                <a:lnTo>
                  <a:pt x="374" y="13"/>
                </a:lnTo>
                <a:lnTo>
                  <a:pt x="381" y="16"/>
                </a:lnTo>
                <a:lnTo>
                  <a:pt x="384" y="22"/>
                </a:lnTo>
                <a:lnTo>
                  <a:pt x="390" y="32"/>
                </a:lnTo>
                <a:lnTo>
                  <a:pt x="393" y="41"/>
                </a:lnTo>
                <a:lnTo>
                  <a:pt x="396" y="55"/>
                </a:lnTo>
                <a:lnTo>
                  <a:pt x="398" y="70"/>
                </a:lnTo>
                <a:lnTo>
                  <a:pt x="401" y="95"/>
                </a:lnTo>
                <a:lnTo>
                  <a:pt x="404" y="123"/>
                </a:lnTo>
                <a:lnTo>
                  <a:pt x="404" y="136"/>
                </a:lnTo>
                <a:lnTo>
                  <a:pt x="406" y="174"/>
                </a:lnTo>
                <a:lnTo>
                  <a:pt x="406" y="210"/>
                </a:lnTo>
                <a:lnTo>
                  <a:pt x="407" y="242"/>
                </a:lnTo>
                <a:lnTo>
                  <a:pt x="409" y="272"/>
                </a:lnTo>
                <a:lnTo>
                  <a:pt x="409" y="322"/>
                </a:lnTo>
                <a:lnTo>
                  <a:pt x="407" y="336"/>
                </a:lnTo>
                <a:lnTo>
                  <a:pt x="406" y="352"/>
                </a:lnTo>
                <a:lnTo>
                  <a:pt x="404" y="361"/>
                </a:lnTo>
                <a:lnTo>
                  <a:pt x="401" y="371"/>
                </a:lnTo>
                <a:lnTo>
                  <a:pt x="393" y="390"/>
                </a:lnTo>
                <a:lnTo>
                  <a:pt x="387" y="401"/>
                </a:lnTo>
                <a:lnTo>
                  <a:pt x="378" y="412"/>
                </a:lnTo>
                <a:lnTo>
                  <a:pt x="368" y="418"/>
                </a:lnTo>
                <a:lnTo>
                  <a:pt x="362" y="421"/>
                </a:lnTo>
                <a:lnTo>
                  <a:pt x="355" y="423"/>
                </a:lnTo>
                <a:lnTo>
                  <a:pt x="341" y="425"/>
                </a:lnTo>
                <a:lnTo>
                  <a:pt x="322" y="426"/>
                </a:lnTo>
                <a:lnTo>
                  <a:pt x="283" y="428"/>
                </a:lnTo>
                <a:lnTo>
                  <a:pt x="232" y="431"/>
                </a:lnTo>
                <a:lnTo>
                  <a:pt x="191" y="432"/>
                </a:lnTo>
                <a:lnTo>
                  <a:pt x="149" y="432"/>
                </a:lnTo>
                <a:lnTo>
                  <a:pt x="108" y="432"/>
                </a:lnTo>
                <a:lnTo>
                  <a:pt x="90" y="431"/>
                </a:lnTo>
                <a:lnTo>
                  <a:pt x="73" y="429"/>
                </a:lnTo>
                <a:lnTo>
                  <a:pt x="53" y="426"/>
                </a:lnTo>
                <a:lnTo>
                  <a:pt x="38" y="421"/>
                </a:lnTo>
                <a:lnTo>
                  <a:pt x="30" y="418"/>
                </a:lnTo>
                <a:lnTo>
                  <a:pt x="23" y="415"/>
                </a:lnTo>
                <a:lnTo>
                  <a:pt x="21" y="414"/>
                </a:lnTo>
                <a:lnTo>
                  <a:pt x="16" y="412"/>
                </a:lnTo>
                <a:lnTo>
                  <a:pt x="12" y="407"/>
                </a:lnTo>
                <a:lnTo>
                  <a:pt x="7" y="398"/>
                </a:lnTo>
                <a:lnTo>
                  <a:pt x="4" y="385"/>
                </a:lnTo>
                <a:lnTo>
                  <a:pt x="0" y="369"/>
                </a:lnTo>
                <a:lnTo>
                  <a:pt x="2" y="302"/>
                </a:lnTo>
                <a:lnTo>
                  <a:pt x="2" y="270"/>
                </a:lnTo>
                <a:lnTo>
                  <a:pt x="2" y="227"/>
                </a:lnTo>
                <a:lnTo>
                  <a:pt x="0" y="183"/>
                </a:lnTo>
                <a:lnTo>
                  <a:pt x="0" y="126"/>
                </a:lnTo>
                <a:lnTo>
                  <a:pt x="2" y="95"/>
                </a:lnTo>
                <a:lnTo>
                  <a:pt x="4" y="79"/>
                </a:lnTo>
                <a:lnTo>
                  <a:pt x="8" y="54"/>
                </a:lnTo>
                <a:lnTo>
                  <a:pt x="12" y="44"/>
                </a:lnTo>
                <a:lnTo>
                  <a:pt x="13" y="40"/>
                </a:lnTo>
                <a:lnTo>
                  <a:pt x="16" y="35"/>
                </a:lnTo>
                <a:lnTo>
                  <a:pt x="26" y="27"/>
                </a:lnTo>
                <a:lnTo>
                  <a:pt x="30" y="22"/>
                </a:lnTo>
                <a:lnTo>
                  <a:pt x="41" y="16"/>
                </a:lnTo>
                <a:lnTo>
                  <a:pt x="54" y="11"/>
                </a:lnTo>
                <a:lnTo>
                  <a:pt x="56" y="10"/>
                </a:lnTo>
                <a:close/>
                <a:moveTo>
                  <a:pt x="340" y="270"/>
                </a:moveTo>
                <a:lnTo>
                  <a:pt x="340" y="270"/>
                </a:lnTo>
                <a:lnTo>
                  <a:pt x="333" y="270"/>
                </a:lnTo>
                <a:lnTo>
                  <a:pt x="333" y="272"/>
                </a:lnTo>
                <a:lnTo>
                  <a:pt x="340" y="270"/>
                </a:lnTo>
                <a:lnTo>
                  <a:pt x="341" y="270"/>
                </a:lnTo>
                <a:lnTo>
                  <a:pt x="340" y="270"/>
                </a:lnTo>
                <a:close/>
                <a:moveTo>
                  <a:pt x="363" y="92"/>
                </a:moveTo>
                <a:lnTo>
                  <a:pt x="363" y="92"/>
                </a:lnTo>
                <a:lnTo>
                  <a:pt x="365" y="92"/>
                </a:lnTo>
                <a:lnTo>
                  <a:pt x="365" y="87"/>
                </a:lnTo>
                <a:lnTo>
                  <a:pt x="365" y="90"/>
                </a:lnTo>
                <a:lnTo>
                  <a:pt x="363" y="92"/>
                </a:lnTo>
                <a:lnTo>
                  <a:pt x="363" y="93"/>
                </a:lnTo>
                <a:lnTo>
                  <a:pt x="363" y="92"/>
                </a:lnTo>
                <a:close/>
                <a:moveTo>
                  <a:pt x="237" y="401"/>
                </a:moveTo>
                <a:lnTo>
                  <a:pt x="237" y="401"/>
                </a:lnTo>
                <a:lnTo>
                  <a:pt x="254" y="399"/>
                </a:lnTo>
                <a:lnTo>
                  <a:pt x="239" y="399"/>
                </a:lnTo>
                <a:lnTo>
                  <a:pt x="237" y="401"/>
                </a:lnTo>
                <a:lnTo>
                  <a:pt x="236" y="401"/>
                </a:lnTo>
                <a:lnTo>
                  <a:pt x="237" y="401"/>
                </a:lnTo>
                <a:close/>
                <a:moveTo>
                  <a:pt x="321" y="268"/>
                </a:moveTo>
                <a:lnTo>
                  <a:pt x="321" y="268"/>
                </a:lnTo>
                <a:lnTo>
                  <a:pt x="297" y="270"/>
                </a:lnTo>
                <a:lnTo>
                  <a:pt x="280" y="273"/>
                </a:lnTo>
                <a:lnTo>
                  <a:pt x="278" y="273"/>
                </a:lnTo>
                <a:lnTo>
                  <a:pt x="280" y="273"/>
                </a:lnTo>
                <a:lnTo>
                  <a:pt x="286" y="273"/>
                </a:lnTo>
                <a:lnTo>
                  <a:pt x="307" y="272"/>
                </a:lnTo>
                <a:lnTo>
                  <a:pt x="321" y="268"/>
                </a:lnTo>
                <a:lnTo>
                  <a:pt x="322" y="268"/>
                </a:lnTo>
                <a:lnTo>
                  <a:pt x="321" y="268"/>
                </a:lnTo>
                <a:close/>
                <a:moveTo>
                  <a:pt x="172" y="390"/>
                </a:moveTo>
                <a:lnTo>
                  <a:pt x="172" y="390"/>
                </a:lnTo>
                <a:lnTo>
                  <a:pt x="176" y="391"/>
                </a:lnTo>
                <a:lnTo>
                  <a:pt x="177" y="391"/>
                </a:lnTo>
                <a:lnTo>
                  <a:pt x="182" y="391"/>
                </a:lnTo>
                <a:lnTo>
                  <a:pt x="196" y="391"/>
                </a:lnTo>
                <a:lnTo>
                  <a:pt x="228" y="390"/>
                </a:lnTo>
                <a:lnTo>
                  <a:pt x="245" y="390"/>
                </a:lnTo>
                <a:lnTo>
                  <a:pt x="248" y="388"/>
                </a:lnTo>
                <a:lnTo>
                  <a:pt x="251" y="388"/>
                </a:lnTo>
                <a:lnTo>
                  <a:pt x="253" y="388"/>
                </a:lnTo>
                <a:lnTo>
                  <a:pt x="254" y="391"/>
                </a:lnTo>
                <a:lnTo>
                  <a:pt x="254" y="393"/>
                </a:lnTo>
                <a:lnTo>
                  <a:pt x="253" y="395"/>
                </a:lnTo>
                <a:lnTo>
                  <a:pt x="275" y="393"/>
                </a:lnTo>
                <a:lnTo>
                  <a:pt x="275" y="390"/>
                </a:lnTo>
                <a:lnTo>
                  <a:pt x="275" y="365"/>
                </a:lnTo>
                <a:lnTo>
                  <a:pt x="275" y="358"/>
                </a:lnTo>
                <a:lnTo>
                  <a:pt x="273" y="343"/>
                </a:lnTo>
                <a:lnTo>
                  <a:pt x="272" y="325"/>
                </a:lnTo>
                <a:lnTo>
                  <a:pt x="272" y="292"/>
                </a:lnTo>
                <a:lnTo>
                  <a:pt x="270" y="287"/>
                </a:lnTo>
                <a:lnTo>
                  <a:pt x="270" y="284"/>
                </a:lnTo>
                <a:lnTo>
                  <a:pt x="272" y="283"/>
                </a:lnTo>
                <a:lnTo>
                  <a:pt x="273" y="281"/>
                </a:lnTo>
                <a:lnTo>
                  <a:pt x="275" y="281"/>
                </a:lnTo>
                <a:lnTo>
                  <a:pt x="277" y="278"/>
                </a:lnTo>
                <a:lnTo>
                  <a:pt x="275" y="275"/>
                </a:lnTo>
                <a:lnTo>
                  <a:pt x="273" y="272"/>
                </a:lnTo>
                <a:lnTo>
                  <a:pt x="275" y="270"/>
                </a:lnTo>
                <a:lnTo>
                  <a:pt x="278" y="270"/>
                </a:lnTo>
                <a:lnTo>
                  <a:pt x="299" y="267"/>
                </a:lnTo>
                <a:lnTo>
                  <a:pt x="330" y="264"/>
                </a:lnTo>
                <a:lnTo>
                  <a:pt x="344" y="262"/>
                </a:lnTo>
                <a:lnTo>
                  <a:pt x="360" y="262"/>
                </a:lnTo>
                <a:lnTo>
                  <a:pt x="362" y="262"/>
                </a:lnTo>
                <a:lnTo>
                  <a:pt x="362" y="261"/>
                </a:lnTo>
                <a:lnTo>
                  <a:pt x="362" y="224"/>
                </a:lnTo>
                <a:lnTo>
                  <a:pt x="362" y="223"/>
                </a:lnTo>
                <a:lnTo>
                  <a:pt x="359" y="218"/>
                </a:lnTo>
                <a:lnTo>
                  <a:pt x="359" y="213"/>
                </a:lnTo>
                <a:lnTo>
                  <a:pt x="359" y="210"/>
                </a:lnTo>
                <a:lnTo>
                  <a:pt x="359" y="205"/>
                </a:lnTo>
                <a:lnTo>
                  <a:pt x="360" y="204"/>
                </a:lnTo>
                <a:lnTo>
                  <a:pt x="360" y="201"/>
                </a:lnTo>
                <a:lnTo>
                  <a:pt x="362" y="186"/>
                </a:lnTo>
                <a:lnTo>
                  <a:pt x="362" y="169"/>
                </a:lnTo>
                <a:lnTo>
                  <a:pt x="362" y="141"/>
                </a:lnTo>
                <a:lnTo>
                  <a:pt x="362" y="139"/>
                </a:lnTo>
                <a:lnTo>
                  <a:pt x="359" y="139"/>
                </a:lnTo>
                <a:lnTo>
                  <a:pt x="329" y="139"/>
                </a:lnTo>
                <a:lnTo>
                  <a:pt x="297" y="139"/>
                </a:lnTo>
                <a:lnTo>
                  <a:pt x="277" y="137"/>
                </a:lnTo>
                <a:lnTo>
                  <a:pt x="273" y="137"/>
                </a:lnTo>
                <a:lnTo>
                  <a:pt x="272" y="139"/>
                </a:lnTo>
                <a:lnTo>
                  <a:pt x="270" y="137"/>
                </a:lnTo>
                <a:lnTo>
                  <a:pt x="269" y="136"/>
                </a:lnTo>
                <a:lnTo>
                  <a:pt x="269" y="133"/>
                </a:lnTo>
                <a:lnTo>
                  <a:pt x="270" y="131"/>
                </a:lnTo>
                <a:lnTo>
                  <a:pt x="272" y="131"/>
                </a:lnTo>
                <a:lnTo>
                  <a:pt x="272" y="126"/>
                </a:lnTo>
                <a:lnTo>
                  <a:pt x="272" y="123"/>
                </a:lnTo>
                <a:lnTo>
                  <a:pt x="273" y="122"/>
                </a:lnTo>
                <a:lnTo>
                  <a:pt x="273" y="120"/>
                </a:lnTo>
                <a:lnTo>
                  <a:pt x="273" y="63"/>
                </a:lnTo>
                <a:lnTo>
                  <a:pt x="273" y="54"/>
                </a:lnTo>
                <a:lnTo>
                  <a:pt x="273" y="35"/>
                </a:lnTo>
                <a:lnTo>
                  <a:pt x="273" y="32"/>
                </a:lnTo>
                <a:lnTo>
                  <a:pt x="272" y="32"/>
                </a:lnTo>
                <a:lnTo>
                  <a:pt x="270" y="29"/>
                </a:lnTo>
                <a:lnTo>
                  <a:pt x="270" y="25"/>
                </a:lnTo>
                <a:lnTo>
                  <a:pt x="273" y="24"/>
                </a:lnTo>
                <a:lnTo>
                  <a:pt x="272" y="24"/>
                </a:lnTo>
                <a:lnTo>
                  <a:pt x="272" y="22"/>
                </a:lnTo>
                <a:lnTo>
                  <a:pt x="272" y="21"/>
                </a:lnTo>
                <a:lnTo>
                  <a:pt x="270" y="21"/>
                </a:lnTo>
                <a:lnTo>
                  <a:pt x="248" y="21"/>
                </a:lnTo>
                <a:lnTo>
                  <a:pt x="247" y="21"/>
                </a:lnTo>
                <a:lnTo>
                  <a:pt x="229" y="22"/>
                </a:lnTo>
                <a:lnTo>
                  <a:pt x="226" y="22"/>
                </a:lnTo>
                <a:lnTo>
                  <a:pt x="231" y="22"/>
                </a:lnTo>
                <a:lnTo>
                  <a:pt x="248" y="22"/>
                </a:lnTo>
                <a:lnTo>
                  <a:pt x="256" y="22"/>
                </a:lnTo>
                <a:lnTo>
                  <a:pt x="259" y="22"/>
                </a:lnTo>
                <a:lnTo>
                  <a:pt x="261" y="25"/>
                </a:lnTo>
                <a:lnTo>
                  <a:pt x="259" y="29"/>
                </a:lnTo>
                <a:lnTo>
                  <a:pt x="258" y="29"/>
                </a:lnTo>
                <a:lnTo>
                  <a:pt x="253" y="29"/>
                </a:lnTo>
                <a:lnTo>
                  <a:pt x="242" y="27"/>
                </a:lnTo>
                <a:lnTo>
                  <a:pt x="228" y="25"/>
                </a:lnTo>
                <a:lnTo>
                  <a:pt x="202" y="25"/>
                </a:lnTo>
                <a:lnTo>
                  <a:pt x="171" y="24"/>
                </a:lnTo>
                <a:lnTo>
                  <a:pt x="168" y="25"/>
                </a:lnTo>
                <a:lnTo>
                  <a:pt x="165" y="24"/>
                </a:lnTo>
                <a:lnTo>
                  <a:pt x="155" y="24"/>
                </a:lnTo>
                <a:lnTo>
                  <a:pt x="154" y="24"/>
                </a:lnTo>
                <a:lnTo>
                  <a:pt x="154" y="27"/>
                </a:lnTo>
                <a:lnTo>
                  <a:pt x="154" y="41"/>
                </a:lnTo>
                <a:lnTo>
                  <a:pt x="154" y="73"/>
                </a:lnTo>
                <a:lnTo>
                  <a:pt x="154" y="78"/>
                </a:lnTo>
                <a:lnTo>
                  <a:pt x="154" y="93"/>
                </a:lnTo>
                <a:lnTo>
                  <a:pt x="155" y="115"/>
                </a:lnTo>
                <a:lnTo>
                  <a:pt x="155" y="119"/>
                </a:lnTo>
                <a:lnTo>
                  <a:pt x="157" y="120"/>
                </a:lnTo>
                <a:lnTo>
                  <a:pt x="155" y="122"/>
                </a:lnTo>
                <a:lnTo>
                  <a:pt x="155" y="123"/>
                </a:lnTo>
                <a:lnTo>
                  <a:pt x="155" y="128"/>
                </a:lnTo>
                <a:lnTo>
                  <a:pt x="157" y="130"/>
                </a:lnTo>
                <a:lnTo>
                  <a:pt x="157" y="131"/>
                </a:lnTo>
                <a:lnTo>
                  <a:pt x="155" y="131"/>
                </a:lnTo>
                <a:lnTo>
                  <a:pt x="155" y="133"/>
                </a:lnTo>
                <a:lnTo>
                  <a:pt x="154" y="134"/>
                </a:lnTo>
                <a:lnTo>
                  <a:pt x="154" y="137"/>
                </a:lnTo>
                <a:lnTo>
                  <a:pt x="152" y="141"/>
                </a:lnTo>
                <a:lnTo>
                  <a:pt x="150" y="142"/>
                </a:lnTo>
                <a:lnTo>
                  <a:pt x="149" y="142"/>
                </a:lnTo>
                <a:lnTo>
                  <a:pt x="147" y="141"/>
                </a:lnTo>
                <a:lnTo>
                  <a:pt x="146" y="141"/>
                </a:lnTo>
                <a:lnTo>
                  <a:pt x="120" y="141"/>
                </a:lnTo>
                <a:lnTo>
                  <a:pt x="103" y="142"/>
                </a:lnTo>
                <a:lnTo>
                  <a:pt x="78" y="145"/>
                </a:lnTo>
                <a:lnTo>
                  <a:pt x="59" y="147"/>
                </a:lnTo>
                <a:lnTo>
                  <a:pt x="49" y="149"/>
                </a:lnTo>
                <a:lnTo>
                  <a:pt x="49" y="152"/>
                </a:lnTo>
                <a:lnTo>
                  <a:pt x="49" y="205"/>
                </a:lnTo>
                <a:lnTo>
                  <a:pt x="51" y="238"/>
                </a:lnTo>
                <a:lnTo>
                  <a:pt x="49" y="272"/>
                </a:lnTo>
                <a:lnTo>
                  <a:pt x="49" y="273"/>
                </a:lnTo>
                <a:lnTo>
                  <a:pt x="51" y="273"/>
                </a:lnTo>
                <a:lnTo>
                  <a:pt x="53" y="272"/>
                </a:lnTo>
                <a:lnTo>
                  <a:pt x="56" y="272"/>
                </a:lnTo>
                <a:lnTo>
                  <a:pt x="64" y="272"/>
                </a:lnTo>
                <a:lnTo>
                  <a:pt x="70" y="273"/>
                </a:lnTo>
                <a:lnTo>
                  <a:pt x="95" y="273"/>
                </a:lnTo>
                <a:lnTo>
                  <a:pt x="128" y="273"/>
                </a:lnTo>
                <a:lnTo>
                  <a:pt x="141" y="273"/>
                </a:lnTo>
                <a:lnTo>
                  <a:pt x="142" y="272"/>
                </a:lnTo>
                <a:lnTo>
                  <a:pt x="144" y="272"/>
                </a:lnTo>
                <a:lnTo>
                  <a:pt x="147" y="273"/>
                </a:lnTo>
                <a:lnTo>
                  <a:pt x="147" y="275"/>
                </a:lnTo>
                <a:lnTo>
                  <a:pt x="147" y="273"/>
                </a:lnTo>
                <a:lnTo>
                  <a:pt x="149" y="273"/>
                </a:lnTo>
                <a:lnTo>
                  <a:pt x="150" y="273"/>
                </a:lnTo>
                <a:lnTo>
                  <a:pt x="152" y="273"/>
                </a:lnTo>
                <a:lnTo>
                  <a:pt x="152" y="275"/>
                </a:lnTo>
                <a:lnTo>
                  <a:pt x="152" y="286"/>
                </a:lnTo>
                <a:lnTo>
                  <a:pt x="150" y="298"/>
                </a:lnTo>
                <a:lnTo>
                  <a:pt x="152" y="327"/>
                </a:lnTo>
                <a:lnTo>
                  <a:pt x="154" y="347"/>
                </a:lnTo>
                <a:lnTo>
                  <a:pt x="154" y="385"/>
                </a:lnTo>
                <a:lnTo>
                  <a:pt x="154" y="391"/>
                </a:lnTo>
                <a:lnTo>
                  <a:pt x="155" y="393"/>
                </a:lnTo>
                <a:lnTo>
                  <a:pt x="157" y="393"/>
                </a:lnTo>
                <a:lnTo>
                  <a:pt x="158" y="395"/>
                </a:lnTo>
                <a:lnTo>
                  <a:pt x="166" y="396"/>
                </a:lnTo>
                <a:lnTo>
                  <a:pt x="177" y="396"/>
                </a:lnTo>
                <a:lnTo>
                  <a:pt x="198" y="398"/>
                </a:lnTo>
                <a:lnTo>
                  <a:pt x="237" y="396"/>
                </a:lnTo>
                <a:lnTo>
                  <a:pt x="245" y="396"/>
                </a:lnTo>
                <a:lnTo>
                  <a:pt x="245" y="395"/>
                </a:lnTo>
                <a:lnTo>
                  <a:pt x="232" y="395"/>
                </a:lnTo>
                <a:lnTo>
                  <a:pt x="224" y="395"/>
                </a:lnTo>
                <a:lnTo>
                  <a:pt x="195" y="395"/>
                </a:lnTo>
                <a:lnTo>
                  <a:pt x="180" y="396"/>
                </a:lnTo>
                <a:lnTo>
                  <a:pt x="176" y="395"/>
                </a:lnTo>
                <a:lnTo>
                  <a:pt x="172" y="393"/>
                </a:lnTo>
                <a:lnTo>
                  <a:pt x="172" y="390"/>
                </a:lnTo>
                <a:close/>
                <a:moveTo>
                  <a:pt x="398" y="104"/>
                </a:moveTo>
                <a:lnTo>
                  <a:pt x="398" y="104"/>
                </a:lnTo>
                <a:lnTo>
                  <a:pt x="398" y="117"/>
                </a:lnTo>
                <a:lnTo>
                  <a:pt x="400" y="125"/>
                </a:lnTo>
                <a:lnTo>
                  <a:pt x="400" y="141"/>
                </a:lnTo>
                <a:lnTo>
                  <a:pt x="401" y="166"/>
                </a:lnTo>
                <a:lnTo>
                  <a:pt x="401" y="213"/>
                </a:lnTo>
                <a:lnTo>
                  <a:pt x="401" y="221"/>
                </a:lnTo>
                <a:lnTo>
                  <a:pt x="401" y="223"/>
                </a:lnTo>
                <a:lnTo>
                  <a:pt x="401" y="226"/>
                </a:lnTo>
                <a:lnTo>
                  <a:pt x="403" y="248"/>
                </a:lnTo>
                <a:lnTo>
                  <a:pt x="404" y="275"/>
                </a:lnTo>
                <a:lnTo>
                  <a:pt x="404" y="305"/>
                </a:lnTo>
                <a:lnTo>
                  <a:pt x="403" y="324"/>
                </a:lnTo>
                <a:lnTo>
                  <a:pt x="401" y="338"/>
                </a:lnTo>
                <a:lnTo>
                  <a:pt x="401" y="357"/>
                </a:lnTo>
                <a:lnTo>
                  <a:pt x="401" y="355"/>
                </a:lnTo>
                <a:lnTo>
                  <a:pt x="404" y="339"/>
                </a:lnTo>
                <a:lnTo>
                  <a:pt x="404" y="317"/>
                </a:lnTo>
                <a:lnTo>
                  <a:pt x="404" y="257"/>
                </a:lnTo>
                <a:lnTo>
                  <a:pt x="404" y="237"/>
                </a:lnTo>
                <a:lnTo>
                  <a:pt x="403" y="204"/>
                </a:lnTo>
                <a:lnTo>
                  <a:pt x="401" y="172"/>
                </a:lnTo>
                <a:lnTo>
                  <a:pt x="401" y="147"/>
                </a:lnTo>
                <a:lnTo>
                  <a:pt x="400" y="122"/>
                </a:lnTo>
                <a:lnTo>
                  <a:pt x="398" y="104"/>
                </a:lnTo>
                <a:close/>
                <a:moveTo>
                  <a:pt x="8" y="327"/>
                </a:moveTo>
                <a:lnTo>
                  <a:pt x="8" y="327"/>
                </a:lnTo>
                <a:lnTo>
                  <a:pt x="7" y="327"/>
                </a:lnTo>
                <a:lnTo>
                  <a:pt x="7" y="352"/>
                </a:lnTo>
                <a:lnTo>
                  <a:pt x="8" y="376"/>
                </a:lnTo>
                <a:lnTo>
                  <a:pt x="10" y="396"/>
                </a:lnTo>
                <a:lnTo>
                  <a:pt x="13" y="399"/>
                </a:lnTo>
                <a:lnTo>
                  <a:pt x="23" y="409"/>
                </a:lnTo>
                <a:lnTo>
                  <a:pt x="26" y="410"/>
                </a:lnTo>
                <a:lnTo>
                  <a:pt x="29" y="410"/>
                </a:lnTo>
                <a:lnTo>
                  <a:pt x="27" y="409"/>
                </a:lnTo>
                <a:lnTo>
                  <a:pt x="24" y="406"/>
                </a:lnTo>
                <a:lnTo>
                  <a:pt x="21" y="402"/>
                </a:lnTo>
                <a:lnTo>
                  <a:pt x="18" y="396"/>
                </a:lnTo>
                <a:lnTo>
                  <a:pt x="13" y="384"/>
                </a:lnTo>
                <a:lnTo>
                  <a:pt x="10" y="379"/>
                </a:lnTo>
                <a:lnTo>
                  <a:pt x="10" y="376"/>
                </a:lnTo>
                <a:lnTo>
                  <a:pt x="10" y="371"/>
                </a:lnTo>
                <a:lnTo>
                  <a:pt x="10" y="349"/>
                </a:lnTo>
                <a:lnTo>
                  <a:pt x="10" y="343"/>
                </a:lnTo>
                <a:lnTo>
                  <a:pt x="8" y="335"/>
                </a:lnTo>
                <a:lnTo>
                  <a:pt x="8" y="327"/>
                </a:lnTo>
                <a:close/>
                <a:moveTo>
                  <a:pt x="62" y="421"/>
                </a:moveTo>
                <a:lnTo>
                  <a:pt x="62" y="421"/>
                </a:lnTo>
                <a:lnTo>
                  <a:pt x="62" y="423"/>
                </a:lnTo>
                <a:lnTo>
                  <a:pt x="64" y="423"/>
                </a:lnTo>
                <a:lnTo>
                  <a:pt x="71" y="425"/>
                </a:lnTo>
                <a:lnTo>
                  <a:pt x="81" y="426"/>
                </a:lnTo>
                <a:lnTo>
                  <a:pt x="111" y="426"/>
                </a:lnTo>
                <a:lnTo>
                  <a:pt x="171" y="426"/>
                </a:lnTo>
                <a:lnTo>
                  <a:pt x="183" y="426"/>
                </a:lnTo>
                <a:lnTo>
                  <a:pt x="180" y="426"/>
                </a:lnTo>
                <a:lnTo>
                  <a:pt x="168" y="425"/>
                </a:lnTo>
                <a:lnTo>
                  <a:pt x="160" y="425"/>
                </a:lnTo>
                <a:lnTo>
                  <a:pt x="136" y="425"/>
                </a:lnTo>
                <a:lnTo>
                  <a:pt x="108" y="425"/>
                </a:lnTo>
                <a:lnTo>
                  <a:pt x="79" y="425"/>
                </a:lnTo>
                <a:lnTo>
                  <a:pt x="71" y="423"/>
                </a:lnTo>
                <a:lnTo>
                  <a:pt x="64" y="421"/>
                </a:lnTo>
                <a:lnTo>
                  <a:pt x="62" y="421"/>
                </a:lnTo>
                <a:close/>
                <a:moveTo>
                  <a:pt x="351" y="415"/>
                </a:moveTo>
                <a:lnTo>
                  <a:pt x="351" y="415"/>
                </a:lnTo>
                <a:lnTo>
                  <a:pt x="349" y="415"/>
                </a:lnTo>
                <a:lnTo>
                  <a:pt x="340" y="418"/>
                </a:lnTo>
                <a:lnTo>
                  <a:pt x="335" y="418"/>
                </a:lnTo>
                <a:lnTo>
                  <a:pt x="332" y="415"/>
                </a:lnTo>
                <a:lnTo>
                  <a:pt x="329" y="415"/>
                </a:lnTo>
                <a:lnTo>
                  <a:pt x="297" y="420"/>
                </a:lnTo>
                <a:lnTo>
                  <a:pt x="289" y="421"/>
                </a:lnTo>
                <a:lnTo>
                  <a:pt x="291" y="423"/>
                </a:lnTo>
                <a:lnTo>
                  <a:pt x="329" y="421"/>
                </a:lnTo>
                <a:lnTo>
                  <a:pt x="332" y="421"/>
                </a:lnTo>
                <a:lnTo>
                  <a:pt x="352" y="417"/>
                </a:lnTo>
                <a:lnTo>
                  <a:pt x="354" y="417"/>
                </a:lnTo>
                <a:lnTo>
                  <a:pt x="351" y="415"/>
                </a:lnTo>
                <a:close/>
                <a:moveTo>
                  <a:pt x="338" y="377"/>
                </a:moveTo>
                <a:lnTo>
                  <a:pt x="338" y="377"/>
                </a:lnTo>
                <a:lnTo>
                  <a:pt x="337" y="379"/>
                </a:lnTo>
                <a:lnTo>
                  <a:pt x="335" y="380"/>
                </a:lnTo>
                <a:lnTo>
                  <a:pt x="332" y="382"/>
                </a:lnTo>
                <a:lnTo>
                  <a:pt x="329" y="382"/>
                </a:lnTo>
                <a:lnTo>
                  <a:pt x="324" y="390"/>
                </a:lnTo>
                <a:lnTo>
                  <a:pt x="321" y="393"/>
                </a:lnTo>
                <a:lnTo>
                  <a:pt x="319" y="393"/>
                </a:lnTo>
                <a:lnTo>
                  <a:pt x="318" y="391"/>
                </a:lnTo>
                <a:lnTo>
                  <a:pt x="316" y="391"/>
                </a:lnTo>
                <a:lnTo>
                  <a:pt x="314" y="398"/>
                </a:lnTo>
                <a:lnTo>
                  <a:pt x="324" y="396"/>
                </a:lnTo>
                <a:lnTo>
                  <a:pt x="327" y="395"/>
                </a:lnTo>
                <a:lnTo>
                  <a:pt x="335" y="385"/>
                </a:lnTo>
                <a:lnTo>
                  <a:pt x="338" y="382"/>
                </a:lnTo>
                <a:lnTo>
                  <a:pt x="338" y="377"/>
                </a:lnTo>
                <a:close/>
                <a:moveTo>
                  <a:pt x="188" y="401"/>
                </a:moveTo>
                <a:lnTo>
                  <a:pt x="188" y="401"/>
                </a:lnTo>
                <a:lnTo>
                  <a:pt x="172" y="399"/>
                </a:lnTo>
                <a:lnTo>
                  <a:pt x="163" y="399"/>
                </a:lnTo>
                <a:lnTo>
                  <a:pt x="154" y="396"/>
                </a:lnTo>
                <a:lnTo>
                  <a:pt x="152" y="395"/>
                </a:lnTo>
                <a:lnTo>
                  <a:pt x="150" y="393"/>
                </a:lnTo>
                <a:lnTo>
                  <a:pt x="150" y="388"/>
                </a:lnTo>
                <a:lnTo>
                  <a:pt x="150" y="385"/>
                </a:lnTo>
                <a:lnTo>
                  <a:pt x="149" y="387"/>
                </a:lnTo>
                <a:lnTo>
                  <a:pt x="149" y="388"/>
                </a:lnTo>
                <a:lnTo>
                  <a:pt x="149" y="401"/>
                </a:lnTo>
                <a:lnTo>
                  <a:pt x="149" y="402"/>
                </a:lnTo>
                <a:lnTo>
                  <a:pt x="169" y="402"/>
                </a:lnTo>
                <a:lnTo>
                  <a:pt x="188" y="401"/>
                </a:lnTo>
                <a:close/>
                <a:moveTo>
                  <a:pt x="302" y="48"/>
                </a:moveTo>
                <a:lnTo>
                  <a:pt x="302" y="48"/>
                </a:lnTo>
                <a:lnTo>
                  <a:pt x="302" y="49"/>
                </a:lnTo>
                <a:lnTo>
                  <a:pt x="299" y="55"/>
                </a:lnTo>
                <a:lnTo>
                  <a:pt x="297" y="62"/>
                </a:lnTo>
                <a:lnTo>
                  <a:pt x="297" y="66"/>
                </a:lnTo>
                <a:lnTo>
                  <a:pt x="299" y="87"/>
                </a:lnTo>
                <a:lnTo>
                  <a:pt x="300" y="89"/>
                </a:lnTo>
                <a:lnTo>
                  <a:pt x="305" y="79"/>
                </a:lnTo>
                <a:lnTo>
                  <a:pt x="303" y="76"/>
                </a:lnTo>
                <a:lnTo>
                  <a:pt x="303" y="74"/>
                </a:lnTo>
                <a:lnTo>
                  <a:pt x="302" y="73"/>
                </a:lnTo>
                <a:lnTo>
                  <a:pt x="302" y="68"/>
                </a:lnTo>
                <a:lnTo>
                  <a:pt x="302" y="63"/>
                </a:lnTo>
                <a:lnTo>
                  <a:pt x="302" y="48"/>
                </a:lnTo>
                <a:close/>
                <a:moveTo>
                  <a:pt x="313" y="59"/>
                </a:moveTo>
                <a:lnTo>
                  <a:pt x="313" y="59"/>
                </a:lnTo>
                <a:lnTo>
                  <a:pt x="313" y="55"/>
                </a:lnTo>
                <a:lnTo>
                  <a:pt x="314" y="51"/>
                </a:lnTo>
                <a:lnTo>
                  <a:pt x="318" y="43"/>
                </a:lnTo>
                <a:lnTo>
                  <a:pt x="318" y="41"/>
                </a:lnTo>
                <a:lnTo>
                  <a:pt x="318" y="40"/>
                </a:lnTo>
                <a:lnTo>
                  <a:pt x="319" y="38"/>
                </a:lnTo>
                <a:lnTo>
                  <a:pt x="321" y="35"/>
                </a:lnTo>
                <a:lnTo>
                  <a:pt x="318" y="33"/>
                </a:lnTo>
                <a:lnTo>
                  <a:pt x="310" y="38"/>
                </a:lnTo>
                <a:lnTo>
                  <a:pt x="308" y="46"/>
                </a:lnTo>
                <a:lnTo>
                  <a:pt x="310" y="48"/>
                </a:lnTo>
                <a:lnTo>
                  <a:pt x="313" y="57"/>
                </a:lnTo>
                <a:lnTo>
                  <a:pt x="313" y="59"/>
                </a:lnTo>
                <a:close/>
                <a:moveTo>
                  <a:pt x="206" y="409"/>
                </a:moveTo>
                <a:lnTo>
                  <a:pt x="206" y="409"/>
                </a:lnTo>
                <a:lnTo>
                  <a:pt x="206" y="407"/>
                </a:lnTo>
                <a:lnTo>
                  <a:pt x="207" y="406"/>
                </a:lnTo>
                <a:lnTo>
                  <a:pt x="209" y="407"/>
                </a:lnTo>
                <a:lnTo>
                  <a:pt x="210" y="407"/>
                </a:lnTo>
                <a:lnTo>
                  <a:pt x="212" y="409"/>
                </a:lnTo>
                <a:lnTo>
                  <a:pt x="221" y="407"/>
                </a:lnTo>
                <a:lnTo>
                  <a:pt x="221" y="406"/>
                </a:lnTo>
                <a:lnTo>
                  <a:pt x="220" y="406"/>
                </a:lnTo>
                <a:lnTo>
                  <a:pt x="191" y="406"/>
                </a:lnTo>
                <a:lnTo>
                  <a:pt x="177" y="406"/>
                </a:lnTo>
                <a:lnTo>
                  <a:pt x="176" y="406"/>
                </a:lnTo>
                <a:lnTo>
                  <a:pt x="180" y="409"/>
                </a:lnTo>
                <a:lnTo>
                  <a:pt x="182" y="410"/>
                </a:lnTo>
                <a:lnTo>
                  <a:pt x="183" y="410"/>
                </a:lnTo>
                <a:lnTo>
                  <a:pt x="196" y="409"/>
                </a:lnTo>
                <a:lnTo>
                  <a:pt x="206" y="409"/>
                </a:lnTo>
                <a:close/>
                <a:moveTo>
                  <a:pt x="119" y="106"/>
                </a:moveTo>
                <a:lnTo>
                  <a:pt x="119" y="106"/>
                </a:lnTo>
                <a:lnTo>
                  <a:pt x="122" y="103"/>
                </a:lnTo>
                <a:lnTo>
                  <a:pt x="124" y="100"/>
                </a:lnTo>
                <a:lnTo>
                  <a:pt x="128" y="68"/>
                </a:lnTo>
                <a:lnTo>
                  <a:pt x="130" y="59"/>
                </a:lnTo>
                <a:lnTo>
                  <a:pt x="130" y="48"/>
                </a:lnTo>
                <a:lnTo>
                  <a:pt x="128" y="46"/>
                </a:lnTo>
                <a:lnTo>
                  <a:pt x="128" y="48"/>
                </a:lnTo>
                <a:lnTo>
                  <a:pt x="125" y="73"/>
                </a:lnTo>
                <a:lnTo>
                  <a:pt x="125" y="76"/>
                </a:lnTo>
                <a:lnTo>
                  <a:pt x="124" y="79"/>
                </a:lnTo>
                <a:lnTo>
                  <a:pt x="124" y="81"/>
                </a:lnTo>
                <a:lnTo>
                  <a:pt x="122" y="100"/>
                </a:lnTo>
                <a:lnTo>
                  <a:pt x="120" y="103"/>
                </a:lnTo>
                <a:lnTo>
                  <a:pt x="119" y="104"/>
                </a:lnTo>
                <a:lnTo>
                  <a:pt x="119" y="106"/>
                </a:lnTo>
                <a:close/>
                <a:moveTo>
                  <a:pt x="67" y="63"/>
                </a:moveTo>
                <a:lnTo>
                  <a:pt x="67" y="63"/>
                </a:lnTo>
                <a:lnTo>
                  <a:pt x="65" y="63"/>
                </a:lnTo>
                <a:lnTo>
                  <a:pt x="67" y="79"/>
                </a:lnTo>
                <a:lnTo>
                  <a:pt x="76" y="78"/>
                </a:lnTo>
                <a:lnTo>
                  <a:pt x="79" y="73"/>
                </a:lnTo>
                <a:lnTo>
                  <a:pt x="79" y="71"/>
                </a:lnTo>
                <a:lnTo>
                  <a:pt x="76" y="63"/>
                </a:lnTo>
                <a:lnTo>
                  <a:pt x="76" y="65"/>
                </a:lnTo>
                <a:lnTo>
                  <a:pt x="75" y="66"/>
                </a:lnTo>
                <a:lnTo>
                  <a:pt x="71" y="68"/>
                </a:lnTo>
                <a:lnTo>
                  <a:pt x="68" y="66"/>
                </a:lnTo>
                <a:lnTo>
                  <a:pt x="67" y="65"/>
                </a:lnTo>
                <a:lnTo>
                  <a:pt x="67" y="63"/>
                </a:lnTo>
                <a:close/>
                <a:moveTo>
                  <a:pt x="10" y="107"/>
                </a:moveTo>
                <a:lnTo>
                  <a:pt x="10" y="107"/>
                </a:lnTo>
                <a:lnTo>
                  <a:pt x="8" y="104"/>
                </a:lnTo>
                <a:lnTo>
                  <a:pt x="8" y="103"/>
                </a:lnTo>
                <a:lnTo>
                  <a:pt x="8" y="100"/>
                </a:lnTo>
                <a:lnTo>
                  <a:pt x="10" y="96"/>
                </a:lnTo>
                <a:lnTo>
                  <a:pt x="12" y="89"/>
                </a:lnTo>
                <a:lnTo>
                  <a:pt x="13" y="74"/>
                </a:lnTo>
                <a:lnTo>
                  <a:pt x="13" y="73"/>
                </a:lnTo>
                <a:lnTo>
                  <a:pt x="10" y="79"/>
                </a:lnTo>
                <a:lnTo>
                  <a:pt x="8" y="82"/>
                </a:lnTo>
                <a:lnTo>
                  <a:pt x="7" y="81"/>
                </a:lnTo>
                <a:lnTo>
                  <a:pt x="7" y="93"/>
                </a:lnTo>
                <a:lnTo>
                  <a:pt x="7" y="126"/>
                </a:lnTo>
                <a:lnTo>
                  <a:pt x="8" y="130"/>
                </a:lnTo>
                <a:lnTo>
                  <a:pt x="10" y="107"/>
                </a:lnTo>
                <a:close/>
                <a:moveTo>
                  <a:pt x="87" y="418"/>
                </a:moveTo>
                <a:lnTo>
                  <a:pt x="87" y="418"/>
                </a:lnTo>
                <a:lnTo>
                  <a:pt x="109" y="421"/>
                </a:lnTo>
                <a:lnTo>
                  <a:pt x="130" y="421"/>
                </a:lnTo>
                <a:lnTo>
                  <a:pt x="128" y="420"/>
                </a:lnTo>
                <a:lnTo>
                  <a:pt x="124" y="420"/>
                </a:lnTo>
                <a:lnTo>
                  <a:pt x="120" y="417"/>
                </a:lnTo>
                <a:lnTo>
                  <a:pt x="119" y="417"/>
                </a:lnTo>
                <a:lnTo>
                  <a:pt x="109" y="417"/>
                </a:lnTo>
                <a:lnTo>
                  <a:pt x="108" y="417"/>
                </a:lnTo>
                <a:lnTo>
                  <a:pt x="103" y="420"/>
                </a:lnTo>
                <a:lnTo>
                  <a:pt x="97" y="418"/>
                </a:lnTo>
                <a:lnTo>
                  <a:pt x="95" y="417"/>
                </a:lnTo>
                <a:lnTo>
                  <a:pt x="94" y="415"/>
                </a:lnTo>
                <a:lnTo>
                  <a:pt x="90" y="415"/>
                </a:lnTo>
                <a:lnTo>
                  <a:pt x="87" y="418"/>
                </a:lnTo>
                <a:close/>
                <a:moveTo>
                  <a:pt x="382" y="30"/>
                </a:moveTo>
                <a:lnTo>
                  <a:pt x="382" y="30"/>
                </a:lnTo>
                <a:lnTo>
                  <a:pt x="381" y="25"/>
                </a:lnTo>
                <a:lnTo>
                  <a:pt x="373" y="16"/>
                </a:lnTo>
                <a:lnTo>
                  <a:pt x="370" y="14"/>
                </a:lnTo>
                <a:lnTo>
                  <a:pt x="360" y="11"/>
                </a:lnTo>
                <a:lnTo>
                  <a:pt x="349" y="10"/>
                </a:lnTo>
                <a:lnTo>
                  <a:pt x="343" y="10"/>
                </a:lnTo>
                <a:lnTo>
                  <a:pt x="351" y="11"/>
                </a:lnTo>
                <a:lnTo>
                  <a:pt x="359" y="14"/>
                </a:lnTo>
                <a:lnTo>
                  <a:pt x="365" y="18"/>
                </a:lnTo>
                <a:lnTo>
                  <a:pt x="371" y="19"/>
                </a:lnTo>
                <a:lnTo>
                  <a:pt x="374" y="21"/>
                </a:lnTo>
                <a:lnTo>
                  <a:pt x="378" y="24"/>
                </a:lnTo>
                <a:lnTo>
                  <a:pt x="382" y="30"/>
                </a:lnTo>
                <a:close/>
                <a:moveTo>
                  <a:pt x="41" y="223"/>
                </a:moveTo>
                <a:lnTo>
                  <a:pt x="41" y="223"/>
                </a:lnTo>
                <a:lnTo>
                  <a:pt x="41" y="215"/>
                </a:lnTo>
                <a:lnTo>
                  <a:pt x="41" y="213"/>
                </a:lnTo>
                <a:lnTo>
                  <a:pt x="43" y="212"/>
                </a:lnTo>
                <a:lnTo>
                  <a:pt x="45" y="213"/>
                </a:lnTo>
                <a:lnTo>
                  <a:pt x="45" y="215"/>
                </a:lnTo>
                <a:lnTo>
                  <a:pt x="45" y="257"/>
                </a:lnTo>
                <a:lnTo>
                  <a:pt x="46" y="272"/>
                </a:lnTo>
                <a:lnTo>
                  <a:pt x="46" y="273"/>
                </a:lnTo>
                <a:lnTo>
                  <a:pt x="46" y="264"/>
                </a:lnTo>
                <a:lnTo>
                  <a:pt x="46" y="210"/>
                </a:lnTo>
                <a:lnTo>
                  <a:pt x="46" y="208"/>
                </a:lnTo>
                <a:lnTo>
                  <a:pt x="43" y="210"/>
                </a:lnTo>
                <a:lnTo>
                  <a:pt x="40" y="208"/>
                </a:lnTo>
                <a:lnTo>
                  <a:pt x="40" y="221"/>
                </a:lnTo>
                <a:lnTo>
                  <a:pt x="41" y="223"/>
                </a:lnTo>
                <a:close/>
                <a:moveTo>
                  <a:pt x="338" y="46"/>
                </a:moveTo>
                <a:lnTo>
                  <a:pt x="338" y="46"/>
                </a:lnTo>
                <a:lnTo>
                  <a:pt x="343" y="51"/>
                </a:lnTo>
                <a:lnTo>
                  <a:pt x="346" y="52"/>
                </a:lnTo>
                <a:lnTo>
                  <a:pt x="354" y="43"/>
                </a:lnTo>
                <a:lnTo>
                  <a:pt x="352" y="41"/>
                </a:lnTo>
                <a:lnTo>
                  <a:pt x="352" y="40"/>
                </a:lnTo>
                <a:lnTo>
                  <a:pt x="351" y="40"/>
                </a:lnTo>
                <a:lnTo>
                  <a:pt x="349" y="41"/>
                </a:lnTo>
                <a:lnTo>
                  <a:pt x="346" y="43"/>
                </a:lnTo>
                <a:lnTo>
                  <a:pt x="341" y="41"/>
                </a:lnTo>
                <a:lnTo>
                  <a:pt x="338" y="46"/>
                </a:lnTo>
                <a:close/>
                <a:moveTo>
                  <a:pt x="68" y="44"/>
                </a:moveTo>
                <a:lnTo>
                  <a:pt x="68" y="44"/>
                </a:lnTo>
                <a:lnTo>
                  <a:pt x="75" y="38"/>
                </a:lnTo>
                <a:lnTo>
                  <a:pt x="71" y="38"/>
                </a:lnTo>
                <a:lnTo>
                  <a:pt x="68" y="38"/>
                </a:lnTo>
                <a:lnTo>
                  <a:pt x="67" y="37"/>
                </a:lnTo>
                <a:lnTo>
                  <a:pt x="67" y="33"/>
                </a:lnTo>
                <a:lnTo>
                  <a:pt x="75" y="29"/>
                </a:lnTo>
                <a:lnTo>
                  <a:pt x="75" y="27"/>
                </a:lnTo>
                <a:lnTo>
                  <a:pt x="68" y="29"/>
                </a:lnTo>
                <a:lnTo>
                  <a:pt x="60" y="32"/>
                </a:lnTo>
                <a:lnTo>
                  <a:pt x="60" y="33"/>
                </a:lnTo>
                <a:lnTo>
                  <a:pt x="62" y="40"/>
                </a:lnTo>
                <a:lnTo>
                  <a:pt x="64" y="41"/>
                </a:lnTo>
                <a:lnTo>
                  <a:pt x="68" y="44"/>
                </a:lnTo>
                <a:close/>
                <a:moveTo>
                  <a:pt x="86" y="281"/>
                </a:moveTo>
                <a:lnTo>
                  <a:pt x="86" y="281"/>
                </a:lnTo>
                <a:lnTo>
                  <a:pt x="68" y="278"/>
                </a:lnTo>
                <a:lnTo>
                  <a:pt x="49" y="278"/>
                </a:lnTo>
                <a:lnTo>
                  <a:pt x="49" y="281"/>
                </a:lnTo>
                <a:lnTo>
                  <a:pt x="51" y="283"/>
                </a:lnTo>
                <a:lnTo>
                  <a:pt x="54" y="283"/>
                </a:lnTo>
                <a:lnTo>
                  <a:pt x="84" y="281"/>
                </a:lnTo>
                <a:lnTo>
                  <a:pt x="86" y="281"/>
                </a:lnTo>
                <a:close/>
                <a:moveTo>
                  <a:pt x="341" y="117"/>
                </a:moveTo>
                <a:lnTo>
                  <a:pt x="341" y="117"/>
                </a:lnTo>
                <a:lnTo>
                  <a:pt x="343" y="120"/>
                </a:lnTo>
                <a:lnTo>
                  <a:pt x="346" y="120"/>
                </a:lnTo>
                <a:lnTo>
                  <a:pt x="357" y="122"/>
                </a:lnTo>
                <a:lnTo>
                  <a:pt x="359" y="122"/>
                </a:lnTo>
                <a:lnTo>
                  <a:pt x="355" y="100"/>
                </a:lnTo>
                <a:lnTo>
                  <a:pt x="355" y="101"/>
                </a:lnTo>
                <a:lnTo>
                  <a:pt x="355" y="112"/>
                </a:lnTo>
                <a:lnTo>
                  <a:pt x="355" y="114"/>
                </a:lnTo>
                <a:lnTo>
                  <a:pt x="355" y="115"/>
                </a:lnTo>
                <a:lnTo>
                  <a:pt x="355" y="117"/>
                </a:lnTo>
                <a:lnTo>
                  <a:pt x="354" y="117"/>
                </a:lnTo>
                <a:lnTo>
                  <a:pt x="352" y="117"/>
                </a:lnTo>
                <a:lnTo>
                  <a:pt x="351" y="117"/>
                </a:lnTo>
                <a:lnTo>
                  <a:pt x="348" y="117"/>
                </a:lnTo>
                <a:lnTo>
                  <a:pt x="341" y="117"/>
                </a:lnTo>
                <a:close/>
                <a:moveTo>
                  <a:pt x="71" y="287"/>
                </a:moveTo>
                <a:lnTo>
                  <a:pt x="71" y="287"/>
                </a:lnTo>
                <a:lnTo>
                  <a:pt x="73" y="287"/>
                </a:lnTo>
                <a:lnTo>
                  <a:pt x="95" y="289"/>
                </a:lnTo>
                <a:lnTo>
                  <a:pt x="105" y="290"/>
                </a:lnTo>
                <a:lnTo>
                  <a:pt x="112" y="289"/>
                </a:lnTo>
                <a:lnTo>
                  <a:pt x="119" y="287"/>
                </a:lnTo>
                <a:lnTo>
                  <a:pt x="95" y="287"/>
                </a:lnTo>
                <a:lnTo>
                  <a:pt x="71" y="287"/>
                </a:lnTo>
                <a:close/>
                <a:moveTo>
                  <a:pt x="76" y="320"/>
                </a:moveTo>
                <a:lnTo>
                  <a:pt x="76" y="320"/>
                </a:lnTo>
                <a:lnTo>
                  <a:pt x="75" y="322"/>
                </a:lnTo>
                <a:lnTo>
                  <a:pt x="73" y="325"/>
                </a:lnTo>
                <a:lnTo>
                  <a:pt x="73" y="339"/>
                </a:lnTo>
                <a:lnTo>
                  <a:pt x="78" y="336"/>
                </a:lnTo>
                <a:lnTo>
                  <a:pt x="79" y="335"/>
                </a:lnTo>
                <a:lnTo>
                  <a:pt x="79" y="331"/>
                </a:lnTo>
                <a:lnTo>
                  <a:pt x="79" y="330"/>
                </a:lnTo>
                <a:lnTo>
                  <a:pt x="76" y="320"/>
                </a:lnTo>
                <a:close/>
                <a:moveTo>
                  <a:pt x="35" y="82"/>
                </a:moveTo>
                <a:lnTo>
                  <a:pt x="35" y="82"/>
                </a:lnTo>
                <a:lnTo>
                  <a:pt x="38" y="78"/>
                </a:lnTo>
                <a:lnTo>
                  <a:pt x="41" y="55"/>
                </a:lnTo>
                <a:lnTo>
                  <a:pt x="41" y="51"/>
                </a:lnTo>
                <a:lnTo>
                  <a:pt x="40" y="54"/>
                </a:lnTo>
                <a:lnTo>
                  <a:pt x="37" y="66"/>
                </a:lnTo>
                <a:lnTo>
                  <a:pt x="35" y="71"/>
                </a:lnTo>
                <a:lnTo>
                  <a:pt x="35" y="76"/>
                </a:lnTo>
                <a:lnTo>
                  <a:pt x="35" y="81"/>
                </a:lnTo>
                <a:lnTo>
                  <a:pt x="35" y="82"/>
                </a:lnTo>
                <a:close/>
                <a:moveTo>
                  <a:pt x="344" y="384"/>
                </a:moveTo>
                <a:lnTo>
                  <a:pt x="344" y="384"/>
                </a:lnTo>
                <a:lnTo>
                  <a:pt x="341" y="384"/>
                </a:lnTo>
                <a:lnTo>
                  <a:pt x="340" y="387"/>
                </a:lnTo>
                <a:lnTo>
                  <a:pt x="338" y="390"/>
                </a:lnTo>
                <a:lnTo>
                  <a:pt x="335" y="395"/>
                </a:lnTo>
                <a:lnTo>
                  <a:pt x="330" y="398"/>
                </a:lnTo>
                <a:lnTo>
                  <a:pt x="324" y="401"/>
                </a:lnTo>
                <a:lnTo>
                  <a:pt x="322" y="404"/>
                </a:lnTo>
                <a:lnTo>
                  <a:pt x="321" y="404"/>
                </a:lnTo>
                <a:lnTo>
                  <a:pt x="330" y="406"/>
                </a:lnTo>
                <a:lnTo>
                  <a:pt x="330" y="404"/>
                </a:lnTo>
                <a:lnTo>
                  <a:pt x="332" y="401"/>
                </a:lnTo>
                <a:lnTo>
                  <a:pt x="335" y="396"/>
                </a:lnTo>
                <a:lnTo>
                  <a:pt x="340" y="391"/>
                </a:lnTo>
                <a:lnTo>
                  <a:pt x="343" y="387"/>
                </a:lnTo>
                <a:lnTo>
                  <a:pt x="343" y="384"/>
                </a:lnTo>
                <a:lnTo>
                  <a:pt x="344" y="384"/>
                </a:lnTo>
                <a:close/>
                <a:moveTo>
                  <a:pt x="270" y="11"/>
                </a:moveTo>
                <a:lnTo>
                  <a:pt x="270" y="11"/>
                </a:lnTo>
                <a:lnTo>
                  <a:pt x="277" y="13"/>
                </a:lnTo>
                <a:lnTo>
                  <a:pt x="286" y="13"/>
                </a:lnTo>
                <a:lnTo>
                  <a:pt x="288" y="11"/>
                </a:lnTo>
                <a:lnTo>
                  <a:pt x="291" y="11"/>
                </a:lnTo>
                <a:lnTo>
                  <a:pt x="292" y="11"/>
                </a:lnTo>
                <a:lnTo>
                  <a:pt x="294" y="13"/>
                </a:lnTo>
                <a:lnTo>
                  <a:pt x="311" y="13"/>
                </a:lnTo>
                <a:lnTo>
                  <a:pt x="313" y="11"/>
                </a:lnTo>
                <a:lnTo>
                  <a:pt x="303" y="10"/>
                </a:lnTo>
                <a:lnTo>
                  <a:pt x="300" y="10"/>
                </a:lnTo>
                <a:lnTo>
                  <a:pt x="270" y="11"/>
                </a:lnTo>
                <a:close/>
                <a:moveTo>
                  <a:pt x="68" y="302"/>
                </a:moveTo>
                <a:lnTo>
                  <a:pt x="68" y="302"/>
                </a:lnTo>
                <a:lnTo>
                  <a:pt x="62" y="300"/>
                </a:lnTo>
                <a:lnTo>
                  <a:pt x="56" y="298"/>
                </a:lnTo>
                <a:lnTo>
                  <a:pt x="54" y="300"/>
                </a:lnTo>
                <a:lnTo>
                  <a:pt x="54" y="302"/>
                </a:lnTo>
                <a:lnTo>
                  <a:pt x="57" y="311"/>
                </a:lnTo>
                <a:lnTo>
                  <a:pt x="59" y="313"/>
                </a:lnTo>
                <a:lnTo>
                  <a:pt x="59" y="311"/>
                </a:lnTo>
                <a:lnTo>
                  <a:pt x="59" y="309"/>
                </a:lnTo>
                <a:lnTo>
                  <a:pt x="59" y="306"/>
                </a:lnTo>
                <a:lnTo>
                  <a:pt x="59" y="305"/>
                </a:lnTo>
                <a:lnTo>
                  <a:pt x="60" y="305"/>
                </a:lnTo>
                <a:lnTo>
                  <a:pt x="62" y="305"/>
                </a:lnTo>
                <a:lnTo>
                  <a:pt x="64" y="306"/>
                </a:lnTo>
                <a:lnTo>
                  <a:pt x="64" y="308"/>
                </a:lnTo>
                <a:lnTo>
                  <a:pt x="68" y="303"/>
                </a:lnTo>
                <a:lnTo>
                  <a:pt x="68" y="302"/>
                </a:lnTo>
                <a:close/>
                <a:moveTo>
                  <a:pt x="119" y="78"/>
                </a:moveTo>
                <a:lnTo>
                  <a:pt x="119" y="78"/>
                </a:lnTo>
                <a:lnTo>
                  <a:pt x="120" y="76"/>
                </a:lnTo>
                <a:lnTo>
                  <a:pt x="124" y="57"/>
                </a:lnTo>
                <a:lnTo>
                  <a:pt x="124" y="54"/>
                </a:lnTo>
                <a:lnTo>
                  <a:pt x="122" y="54"/>
                </a:lnTo>
                <a:lnTo>
                  <a:pt x="117" y="60"/>
                </a:lnTo>
                <a:lnTo>
                  <a:pt x="120" y="62"/>
                </a:lnTo>
                <a:lnTo>
                  <a:pt x="120" y="63"/>
                </a:lnTo>
                <a:lnTo>
                  <a:pt x="119" y="65"/>
                </a:lnTo>
                <a:lnTo>
                  <a:pt x="117" y="65"/>
                </a:lnTo>
                <a:lnTo>
                  <a:pt x="117" y="66"/>
                </a:lnTo>
                <a:lnTo>
                  <a:pt x="117" y="73"/>
                </a:lnTo>
                <a:lnTo>
                  <a:pt x="119" y="74"/>
                </a:lnTo>
                <a:lnTo>
                  <a:pt x="117" y="74"/>
                </a:lnTo>
                <a:lnTo>
                  <a:pt x="119" y="78"/>
                </a:lnTo>
                <a:close/>
                <a:moveTo>
                  <a:pt x="302" y="384"/>
                </a:moveTo>
                <a:lnTo>
                  <a:pt x="302" y="384"/>
                </a:lnTo>
                <a:lnTo>
                  <a:pt x="303" y="380"/>
                </a:lnTo>
                <a:lnTo>
                  <a:pt x="303" y="379"/>
                </a:lnTo>
                <a:lnTo>
                  <a:pt x="302" y="374"/>
                </a:lnTo>
                <a:lnTo>
                  <a:pt x="302" y="372"/>
                </a:lnTo>
                <a:lnTo>
                  <a:pt x="297" y="360"/>
                </a:lnTo>
                <a:lnTo>
                  <a:pt x="295" y="358"/>
                </a:lnTo>
                <a:lnTo>
                  <a:pt x="295" y="371"/>
                </a:lnTo>
                <a:lnTo>
                  <a:pt x="295" y="372"/>
                </a:lnTo>
                <a:lnTo>
                  <a:pt x="300" y="380"/>
                </a:lnTo>
                <a:lnTo>
                  <a:pt x="302" y="384"/>
                </a:lnTo>
                <a:close/>
                <a:moveTo>
                  <a:pt x="48" y="57"/>
                </a:moveTo>
                <a:lnTo>
                  <a:pt x="48" y="57"/>
                </a:lnTo>
                <a:lnTo>
                  <a:pt x="49" y="57"/>
                </a:lnTo>
                <a:lnTo>
                  <a:pt x="51" y="55"/>
                </a:lnTo>
                <a:lnTo>
                  <a:pt x="51" y="54"/>
                </a:lnTo>
                <a:lnTo>
                  <a:pt x="53" y="41"/>
                </a:lnTo>
                <a:lnTo>
                  <a:pt x="53" y="38"/>
                </a:lnTo>
                <a:lnTo>
                  <a:pt x="51" y="35"/>
                </a:lnTo>
                <a:lnTo>
                  <a:pt x="46" y="52"/>
                </a:lnTo>
                <a:lnTo>
                  <a:pt x="46" y="54"/>
                </a:lnTo>
                <a:lnTo>
                  <a:pt x="48" y="57"/>
                </a:lnTo>
                <a:close/>
                <a:moveTo>
                  <a:pt x="103" y="51"/>
                </a:moveTo>
                <a:lnTo>
                  <a:pt x="103" y="51"/>
                </a:lnTo>
                <a:lnTo>
                  <a:pt x="111" y="55"/>
                </a:lnTo>
                <a:lnTo>
                  <a:pt x="112" y="54"/>
                </a:lnTo>
                <a:lnTo>
                  <a:pt x="112" y="52"/>
                </a:lnTo>
                <a:lnTo>
                  <a:pt x="112" y="41"/>
                </a:lnTo>
                <a:lnTo>
                  <a:pt x="112" y="40"/>
                </a:lnTo>
                <a:lnTo>
                  <a:pt x="109" y="41"/>
                </a:lnTo>
                <a:lnTo>
                  <a:pt x="103" y="51"/>
                </a:lnTo>
                <a:close/>
                <a:moveTo>
                  <a:pt x="368" y="141"/>
                </a:moveTo>
                <a:lnTo>
                  <a:pt x="368" y="141"/>
                </a:lnTo>
                <a:lnTo>
                  <a:pt x="366" y="141"/>
                </a:lnTo>
                <a:lnTo>
                  <a:pt x="366" y="142"/>
                </a:lnTo>
                <a:lnTo>
                  <a:pt x="366" y="175"/>
                </a:lnTo>
                <a:lnTo>
                  <a:pt x="366" y="190"/>
                </a:lnTo>
                <a:lnTo>
                  <a:pt x="366" y="197"/>
                </a:lnTo>
                <a:lnTo>
                  <a:pt x="368" y="196"/>
                </a:lnTo>
                <a:lnTo>
                  <a:pt x="366" y="180"/>
                </a:lnTo>
                <a:lnTo>
                  <a:pt x="366" y="177"/>
                </a:lnTo>
                <a:lnTo>
                  <a:pt x="366" y="175"/>
                </a:lnTo>
                <a:lnTo>
                  <a:pt x="368" y="175"/>
                </a:lnTo>
                <a:lnTo>
                  <a:pt x="368" y="174"/>
                </a:lnTo>
                <a:lnTo>
                  <a:pt x="368" y="158"/>
                </a:lnTo>
                <a:lnTo>
                  <a:pt x="368" y="142"/>
                </a:lnTo>
                <a:lnTo>
                  <a:pt x="368" y="141"/>
                </a:lnTo>
                <a:close/>
                <a:moveTo>
                  <a:pt x="46" y="199"/>
                </a:moveTo>
                <a:lnTo>
                  <a:pt x="46" y="199"/>
                </a:lnTo>
                <a:lnTo>
                  <a:pt x="46" y="150"/>
                </a:lnTo>
                <a:lnTo>
                  <a:pt x="43" y="149"/>
                </a:lnTo>
                <a:lnTo>
                  <a:pt x="43" y="152"/>
                </a:lnTo>
                <a:lnTo>
                  <a:pt x="45" y="167"/>
                </a:lnTo>
                <a:lnTo>
                  <a:pt x="45" y="188"/>
                </a:lnTo>
                <a:lnTo>
                  <a:pt x="46" y="199"/>
                </a:lnTo>
                <a:close/>
                <a:moveTo>
                  <a:pt x="97" y="22"/>
                </a:moveTo>
                <a:lnTo>
                  <a:pt x="97" y="22"/>
                </a:lnTo>
                <a:lnTo>
                  <a:pt x="90" y="24"/>
                </a:lnTo>
                <a:lnTo>
                  <a:pt x="84" y="27"/>
                </a:lnTo>
                <a:lnTo>
                  <a:pt x="84" y="33"/>
                </a:lnTo>
                <a:lnTo>
                  <a:pt x="92" y="32"/>
                </a:lnTo>
                <a:lnTo>
                  <a:pt x="94" y="30"/>
                </a:lnTo>
                <a:lnTo>
                  <a:pt x="95" y="29"/>
                </a:lnTo>
                <a:lnTo>
                  <a:pt x="97" y="22"/>
                </a:lnTo>
                <a:close/>
                <a:moveTo>
                  <a:pt x="32" y="365"/>
                </a:moveTo>
                <a:lnTo>
                  <a:pt x="32" y="365"/>
                </a:lnTo>
                <a:lnTo>
                  <a:pt x="43" y="352"/>
                </a:lnTo>
                <a:lnTo>
                  <a:pt x="43" y="349"/>
                </a:lnTo>
                <a:lnTo>
                  <a:pt x="43" y="347"/>
                </a:lnTo>
                <a:lnTo>
                  <a:pt x="30" y="358"/>
                </a:lnTo>
                <a:lnTo>
                  <a:pt x="29" y="360"/>
                </a:lnTo>
                <a:lnTo>
                  <a:pt x="32" y="365"/>
                </a:lnTo>
                <a:close/>
                <a:moveTo>
                  <a:pt x="385" y="196"/>
                </a:moveTo>
                <a:lnTo>
                  <a:pt x="385" y="196"/>
                </a:lnTo>
                <a:lnTo>
                  <a:pt x="387" y="215"/>
                </a:lnTo>
                <a:lnTo>
                  <a:pt x="389" y="212"/>
                </a:lnTo>
                <a:lnTo>
                  <a:pt x="392" y="207"/>
                </a:lnTo>
                <a:lnTo>
                  <a:pt x="392" y="201"/>
                </a:lnTo>
                <a:lnTo>
                  <a:pt x="392" y="197"/>
                </a:lnTo>
                <a:lnTo>
                  <a:pt x="389" y="197"/>
                </a:lnTo>
                <a:lnTo>
                  <a:pt x="385" y="196"/>
                </a:lnTo>
                <a:close/>
                <a:moveTo>
                  <a:pt x="101" y="309"/>
                </a:moveTo>
                <a:lnTo>
                  <a:pt x="101" y="309"/>
                </a:lnTo>
                <a:lnTo>
                  <a:pt x="101" y="305"/>
                </a:lnTo>
                <a:lnTo>
                  <a:pt x="101" y="303"/>
                </a:lnTo>
                <a:lnTo>
                  <a:pt x="103" y="298"/>
                </a:lnTo>
                <a:lnTo>
                  <a:pt x="94" y="300"/>
                </a:lnTo>
                <a:lnTo>
                  <a:pt x="97" y="311"/>
                </a:lnTo>
                <a:lnTo>
                  <a:pt x="101" y="309"/>
                </a:lnTo>
                <a:close/>
                <a:moveTo>
                  <a:pt x="396" y="248"/>
                </a:moveTo>
                <a:lnTo>
                  <a:pt x="396" y="248"/>
                </a:lnTo>
                <a:lnTo>
                  <a:pt x="398" y="249"/>
                </a:lnTo>
                <a:lnTo>
                  <a:pt x="398" y="251"/>
                </a:lnTo>
                <a:lnTo>
                  <a:pt x="396" y="256"/>
                </a:lnTo>
                <a:lnTo>
                  <a:pt x="396" y="257"/>
                </a:lnTo>
                <a:lnTo>
                  <a:pt x="396" y="262"/>
                </a:lnTo>
                <a:lnTo>
                  <a:pt x="398" y="264"/>
                </a:lnTo>
                <a:lnTo>
                  <a:pt x="400" y="265"/>
                </a:lnTo>
                <a:lnTo>
                  <a:pt x="400" y="267"/>
                </a:lnTo>
                <a:lnTo>
                  <a:pt x="400" y="275"/>
                </a:lnTo>
                <a:lnTo>
                  <a:pt x="401" y="275"/>
                </a:lnTo>
                <a:lnTo>
                  <a:pt x="400" y="253"/>
                </a:lnTo>
                <a:lnTo>
                  <a:pt x="398" y="231"/>
                </a:lnTo>
                <a:lnTo>
                  <a:pt x="396" y="234"/>
                </a:lnTo>
                <a:lnTo>
                  <a:pt x="396" y="248"/>
                </a:lnTo>
                <a:close/>
                <a:moveTo>
                  <a:pt x="355" y="308"/>
                </a:moveTo>
                <a:lnTo>
                  <a:pt x="355" y="308"/>
                </a:lnTo>
                <a:lnTo>
                  <a:pt x="355" y="302"/>
                </a:lnTo>
                <a:lnTo>
                  <a:pt x="355" y="300"/>
                </a:lnTo>
                <a:lnTo>
                  <a:pt x="352" y="297"/>
                </a:lnTo>
                <a:lnTo>
                  <a:pt x="351" y="297"/>
                </a:lnTo>
                <a:lnTo>
                  <a:pt x="348" y="297"/>
                </a:lnTo>
                <a:lnTo>
                  <a:pt x="349" y="305"/>
                </a:lnTo>
                <a:lnTo>
                  <a:pt x="349" y="306"/>
                </a:lnTo>
                <a:lnTo>
                  <a:pt x="352" y="308"/>
                </a:lnTo>
                <a:lnTo>
                  <a:pt x="355" y="308"/>
                </a:lnTo>
                <a:close/>
                <a:moveTo>
                  <a:pt x="300" y="24"/>
                </a:moveTo>
                <a:lnTo>
                  <a:pt x="300" y="24"/>
                </a:lnTo>
                <a:lnTo>
                  <a:pt x="297" y="25"/>
                </a:lnTo>
                <a:lnTo>
                  <a:pt x="297" y="27"/>
                </a:lnTo>
                <a:lnTo>
                  <a:pt x="295" y="29"/>
                </a:lnTo>
                <a:lnTo>
                  <a:pt x="295" y="38"/>
                </a:lnTo>
                <a:lnTo>
                  <a:pt x="295" y="49"/>
                </a:lnTo>
                <a:lnTo>
                  <a:pt x="297" y="49"/>
                </a:lnTo>
                <a:lnTo>
                  <a:pt x="300" y="41"/>
                </a:lnTo>
                <a:lnTo>
                  <a:pt x="299" y="40"/>
                </a:lnTo>
                <a:lnTo>
                  <a:pt x="297" y="38"/>
                </a:lnTo>
                <a:lnTo>
                  <a:pt x="299" y="37"/>
                </a:lnTo>
                <a:lnTo>
                  <a:pt x="299" y="33"/>
                </a:lnTo>
                <a:lnTo>
                  <a:pt x="300" y="30"/>
                </a:lnTo>
                <a:lnTo>
                  <a:pt x="300" y="27"/>
                </a:lnTo>
                <a:lnTo>
                  <a:pt x="300" y="24"/>
                </a:lnTo>
                <a:close/>
                <a:moveTo>
                  <a:pt x="365" y="401"/>
                </a:moveTo>
                <a:lnTo>
                  <a:pt x="365" y="401"/>
                </a:lnTo>
                <a:lnTo>
                  <a:pt x="371" y="398"/>
                </a:lnTo>
                <a:lnTo>
                  <a:pt x="378" y="391"/>
                </a:lnTo>
                <a:lnTo>
                  <a:pt x="382" y="385"/>
                </a:lnTo>
                <a:lnTo>
                  <a:pt x="385" y="380"/>
                </a:lnTo>
                <a:lnTo>
                  <a:pt x="384" y="380"/>
                </a:lnTo>
                <a:lnTo>
                  <a:pt x="379" y="387"/>
                </a:lnTo>
                <a:lnTo>
                  <a:pt x="371" y="390"/>
                </a:lnTo>
                <a:lnTo>
                  <a:pt x="370" y="391"/>
                </a:lnTo>
                <a:lnTo>
                  <a:pt x="368" y="396"/>
                </a:lnTo>
                <a:lnTo>
                  <a:pt x="365" y="401"/>
                </a:lnTo>
                <a:close/>
                <a:moveTo>
                  <a:pt x="41" y="114"/>
                </a:moveTo>
                <a:lnTo>
                  <a:pt x="41" y="114"/>
                </a:lnTo>
                <a:lnTo>
                  <a:pt x="38" y="120"/>
                </a:lnTo>
                <a:lnTo>
                  <a:pt x="38" y="122"/>
                </a:lnTo>
                <a:lnTo>
                  <a:pt x="37" y="123"/>
                </a:lnTo>
                <a:lnTo>
                  <a:pt x="35" y="125"/>
                </a:lnTo>
                <a:lnTo>
                  <a:pt x="35" y="128"/>
                </a:lnTo>
                <a:lnTo>
                  <a:pt x="35" y="130"/>
                </a:lnTo>
                <a:lnTo>
                  <a:pt x="37" y="128"/>
                </a:lnTo>
                <a:lnTo>
                  <a:pt x="40" y="126"/>
                </a:lnTo>
                <a:lnTo>
                  <a:pt x="40" y="123"/>
                </a:lnTo>
                <a:lnTo>
                  <a:pt x="41" y="122"/>
                </a:lnTo>
                <a:lnTo>
                  <a:pt x="43" y="122"/>
                </a:lnTo>
                <a:lnTo>
                  <a:pt x="46" y="120"/>
                </a:lnTo>
                <a:lnTo>
                  <a:pt x="46" y="114"/>
                </a:lnTo>
                <a:lnTo>
                  <a:pt x="41" y="114"/>
                </a:lnTo>
                <a:close/>
                <a:moveTo>
                  <a:pt x="131" y="37"/>
                </a:moveTo>
                <a:lnTo>
                  <a:pt x="131" y="37"/>
                </a:lnTo>
                <a:lnTo>
                  <a:pt x="133" y="37"/>
                </a:lnTo>
                <a:lnTo>
                  <a:pt x="135" y="22"/>
                </a:lnTo>
                <a:lnTo>
                  <a:pt x="125" y="22"/>
                </a:lnTo>
                <a:lnTo>
                  <a:pt x="125" y="24"/>
                </a:lnTo>
                <a:lnTo>
                  <a:pt x="125" y="33"/>
                </a:lnTo>
                <a:lnTo>
                  <a:pt x="125" y="35"/>
                </a:lnTo>
                <a:lnTo>
                  <a:pt x="125" y="33"/>
                </a:lnTo>
                <a:lnTo>
                  <a:pt x="127" y="29"/>
                </a:lnTo>
                <a:lnTo>
                  <a:pt x="127" y="27"/>
                </a:lnTo>
                <a:lnTo>
                  <a:pt x="128" y="27"/>
                </a:lnTo>
                <a:lnTo>
                  <a:pt x="130" y="27"/>
                </a:lnTo>
                <a:lnTo>
                  <a:pt x="130" y="29"/>
                </a:lnTo>
                <a:lnTo>
                  <a:pt x="131" y="32"/>
                </a:lnTo>
                <a:lnTo>
                  <a:pt x="131" y="37"/>
                </a:lnTo>
                <a:close/>
                <a:moveTo>
                  <a:pt x="220" y="14"/>
                </a:moveTo>
                <a:lnTo>
                  <a:pt x="220" y="14"/>
                </a:lnTo>
                <a:lnTo>
                  <a:pt x="247" y="16"/>
                </a:lnTo>
                <a:lnTo>
                  <a:pt x="273" y="16"/>
                </a:lnTo>
                <a:lnTo>
                  <a:pt x="272" y="16"/>
                </a:lnTo>
                <a:lnTo>
                  <a:pt x="262" y="16"/>
                </a:lnTo>
                <a:lnTo>
                  <a:pt x="253" y="16"/>
                </a:lnTo>
                <a:lnTo>
                  <a:pt x="251" y="16"/>
                </a:lnTo>
                <a:lnTo>
                  <a:pt x="250" y="14"/>
                </a:lnTo>
                <a:lnTo>
                  <a:pt x="250" y="13"/>
                </a:lnTo>
                <a:lnTo>
                  <a:pt x="242" y="13"/>
                </a:lnTo>
                <a:lnTo>
                  <a:pt x="226" y="13"/>
                </a:lnTo>
                <a:lnTo>
                  <a:pt x="220" y="14"/>
                </a:lnTo>
                <a:close/>
                <a:moveTo>
                  <a:pt x="368" y="306"/>
                </a:moveTo>
                <a:lnTo>
                  <a:pt x="368" y="306"/>
                </a:lnTo>
                <a:lnTo>
                  <a:pt x="371" y="292"/>
                </a:lnTo>
                <a:lnTo>
                  <a:pt x="363" y="292"/>
                </a:lnTo>
                <a:lnTo>
                  <a:pt x="365" y="306"/>
                </a:lnTo>
                <a:lnTo>
                  <a:pt x="368" y="306"/>
                </a:lnTo>
                <a:close/>
                <a:moveTo>
                  <a:pt x="382" y="303"/>
                </a:moveTo>
                <a:lnTo>
                  <a:pt x="382" y="303"/>
                </a:lnTo>
                <a:lnTo>
                  <a:pt x="384" y="298"/>
                </a:lnTo>
                <a:lnTo>
                  <a:pt x="385" y="294"/>
                </a:lnTo>
                <a:lnTo>
                  <a:pt x="385" y="287"/>
                </a:lnTo>
                <a:lnTo>
                  <a:pt x="384" y="281"/>
                </a:lnTo>
                <a:lnTo>
                  <a:pt x="382" y="281"/>
                </a:lnTo>
                <a:lnTo>
                  <a:pt x="381" y="292"/>
                </a:lnTo>
                <a:lnTo>
                  <a:pt x="382" y="303"/>
                </a:lnTo>
                <a:close/>
                <a:moveTo>
                  <a:pt x="18" y="376"/>
                </a:moveTo>
                <a:lnTo>
                  <a:pt x="18" y="376"/>
                </a:lnTo>
                <a:lnTo>
                  <a:pt x="19" y="388"/>
                </a:lnTo>
                <a:lnTo>
                  <a:pt x="19" y="390"/>
                </a:lnTo>
                <a:lnTo>
                  <a:pt x="26" y="395"/>
                </a:lnTo>
                <a:lnTo>
                  <a:pt x="27" y="396"/>
                </a:lnTo>
                <a:lnTo>
                  <a:pt x="26" y="395"/>
                </a:lnTo>
                <a:lnTo>
                  <a:pt x="23" y="382"/>
                </a:lnTo>
                <a:lnTo>
                  <a:pt x="21" y="380"/>
                </a:lnTo>
                <a:lnTo>
                  <a:pt x="18" y="376"/>
                </a:lnTo>
                <a:close/>
                <a:moveTo>
                  <a:pt x="86" y="49"/>
                </a:moveTo>
                <a:lnTo>
                  <a:pt x="86" y="49"/>
                </a:lnTo>
                <a:lnTo>
                  <a:pt x="79" y="54"/>
                </a:lnTo>
                <a:lnTo>
                  <a:pt x="78" y="54"/>
                </a:lnTo>
                <a:lnTo>
                  <a:pt x="78" y="57"/>
                </a:lnTo>
                <a:lnTo>
                  <a:pt x="79" y="60"/>
                </a:lnTo>
                <a:lnTo>
                  <a:pt x="79" y="63"/>
                </a:lnTo>
                <a:lnTo>
                  <a:pt x="81" y="65"/>
                </a:lnTo>
                <a:lnTo>
                  <a:pt x="83" y="60"/>
                </a:lnTo>
                <a:lnTo>
                  <a:pt x="84" y="57"/>
                </a:lnTo>
                <a:lnTo>
                  <a:pt x="87" y="59"/>
                </a:lnTo>
                <a:lnTo>
                  <a:pt x="86" y="55"/>
                </a:lnTo>
                <a:lnTo>
                  <a:pt x="86" y="54"/>
                </a:lnTo>
                <a:lnTo>
                  <a:pt x="86" y="51"/>
                </a:lnTo>
                <a:lnTo>
                  <a:pt x="86" y="49"/>
                </a:lnTo>
                <a:close/>
                <a:moveTo>
                  <a:pt x="303" y="95"/>
                </a:moveTo>
                <a:lnTo>
                  <a:pt x="303" y="95"/>
                </a:lnTo>
                <a:lnTo>
                  <a:pt x="300" y="103"/>
                </a:lnTo>
                <a:lnTo>
                  <a:pt x="300" y="104"/>
                </a:lnTo>
                <a:lnTo>
                  <a:pt x="300" y="112"/>
                </a:lnTo>
                <a:lnTo>
                  <a:pt x="303" y="112"/>
                </a:lnTo>
                <a:lnTo>
                  <a:pt x="307" y="98"/>
                </a:lnTo>
                <a:lnTo>
                  <a:pt x="305" y="96"/>
                </a:lnTo>
                <a:lnTo>
                  <a:pt x="303" y="95"/>
                </a:lnTo>
                <a:close/>
                <a:moveTo>
                  <a:pt x="48" y="361"/>
                </a:moveTo>
                <a:lnTo>
                  <a:pt x="48" y="361"/>
                </a:lnTo>
                <a:lnTo>
                  <a:pt x="54" y="357"/>
                </a:lnTo>
                <a:lnTo>
                  <a:pt x="54" y="355"/>
                </a:lnTo>
                <a:lnTo>
                  <a:pt x="53" y="350"/>
                </a:lnTo>
                <a:lnTo>
                  <a:pt x="53" y="346"/>
                </a:lnTo>
                <a:lnTo>
                  <a:pt x="51" y="347"/>
                </a:lnTo>
                <a:lnTo>
                  <a:pt x="48" y="352"/>
                </a:lnTo>
                <a:lnTo>
                  <a:pt x="48" y="357"/>
                </a:lnTo>
                <a:lnTo>
                  <a:pt x="48" y="361"/>
                </a:lnTo>
                <a:close/>
                <a:moveTo>
                  <a:pt x="343" y="327"/>
                </a:moveTo>
                <a:lnTo>
                  <a:pt x="343" y="327"/>
                </a:lnTo>
                <a:lnTo>
                  <a:pt x="346" y="324"/>
                </a:lnTo>
                <a:lnTo>
                  <a:pt x="346" y="322"/>
                </a:lnTo>
                <a:lnTo>
                  <a:pt x="344" y="314"/>
                </a:lnTo>
                <a:lnTo>
                  <a:pt x="338" y="316"/>
                </a:lnTo>
                <a:lnTo>
                  <a:pt x="338" y="322"/>
                </a:lnTo>
                <a:lnTo>
                  <a:pt x="340" y="324"/>
                </a:lnTo>
                <a:lnTo>
                  <a:pt x="340" y="325"/>
                </a:lnTo>
                <a:lnTo>
                  <a:pt x="341" y="325"/>
                </a:lnTo>
                <a:lnTo>
                  <a:pt x="343" y="327"/>
                </a:lnTo>
                <a:close/>
                <a:moveTo>
                  <a:pt x="5" y="139"/>
                </a:moveTo>
                <a:lnTo>
                  <a:pt x="5" y="139"/>
                </a:lnTo>
                <a:lnTo>
                  <a:pt x="4" y="139"/>
                </a:lnTo>
                <a:lnTo>
                  <a:pt x="4" y="178"/>
                </a:lnTo>
                <a:lnTo>
                  <a:pt x="7" y="178"/>
                </a:lnTo>
                <a:lnTo>
                  <a:pt x="5" y="139"/>
                </a:lnTo>
                <a:close/>
                <a:moveTo>
                  <a:pt x="30" y="354"/>
                </a:moveTo>
                <a:lnTo>
                  <a:pt x="30" y="354"/>
                </a:lnTo>
                <a:lnTo>
                  <a:pt x="43" y="343"/>
                </a:lnTo>
                <a:lnTo>
                  <a:pt x="41" y="336"/>
                </a:lnTo>
                <a:lnTo>
                  <a:pt x="40" y="338"/>
                </a:lnTo>
                <a:lnTo>
                  <a:pt x="35" y="344"/>
                </a:lnTo>
                <a:lnTo>
                  <a:pt x="34" y="346"/>
                </a:lnTo>
                <a:lnTo>
                  <a:pt x="34" y="347"/>
                </a:lnTo>
                <a:lnTo>
                  <a:pt x="34" y="349"/>
                </a:lnTo>
                <a:lnTo>
                  <a:pt x="32" y="350"/>
                </a:lnTo>
                <a:lnTo>
                  <a:pt x="30" y="350"/>
                </a:lnTo>
                <a:lnTo>
                  <a:pt x="30" y="352"/>
                </a:lnTo>
                <a:lnTo>
                  <a:pt x="30" y="354"/>
                </a:lnTo>
                <a:close/>
                <a:moveTo>
                  <a:pt x="43" y="22"/>
                </a:moveTo>
                <a:lnTo>
                  <a:pt x="43" y="22"/>
                </a:lnTo>
                <a:lnTo>
                  <a:pt x="34" y="25"/>
                </a:lnTo>
                <a:lnTo>
                  <a:pt x="29" y="29"/>
                </a:lnTo>
                <a:lnTo>
                  <a:pt x="27" y="30"/>
                </a:lnTo>
                <a:lnTo>
                  <a:pt x="29" y="32"/>
                </a:lnTo>
                <a:lnTo>
                  <a:pt x="29" y="33"/>
                </a:lnTo>
                <a:lnTo>
                  <a:pt x="27" y="37"/>
                </a:lnTo>
                <a:lnTo>
                  <a:pt x="26" y="40"/>
                </a:lnTo>
                <a:lnTo>
                  <a:pt x="34" y="30"/>
                </a:lnTo>
                <a:lnTo>
                  <a:pt x="43" y="22"/>
                </a:lnTo>
                <a:close/>
                <a:moveTo>
                  <a:pt x="387" y="224"/>
                </a:moveTo>
                <a:lnTo>
                  <a:pt x="387" y="224"/>
                </a:lnTo>
                <a:lnTo>
                  <a:pt x="385" y="226"/>
                </a:lnTo>
                <a:lnTo>
                  <a:pt x="387" y="240"/>
                </a:lnTo>
                <a:lnTo>
                  <a:pt x="387" y="242"/>
                </a:lnTo>
                <a:lnTo>
                  <a:pt x="389" y="237"/>
                </a:lnTo>
                <a:lnTo>
                  <a:pt x="390" y="235"/>
                </a:lnTo>
                <a:lnTo>
                  <a:pt x="390" y="227"/>
                </a:lnTo>
                <a:lnTo>
                  <a:pt x="390" y="224"/>
                </a:lnTo>
                <a:lnTo>
                  <a:pt x="387" y="224"/>
                </a:lnTo>
                <a:close/>
                <a:moveTo>
                  <a:pt x="351" y="112"/>
                </a:moveTo>
                <a:lnTo>
                  <a:pt x="351" y="112"/>
                </a:lnTo>
                <a:lnTo>
                  <a:pt x="348" y="100"/>
                </a:lnTo>
                <a:lnTo>
                  <a:pt x="344" y="106"/>
                </a:lnTo>
                <a:lnTo>
                  <a:pt x="343" y="112"/>
                </a:lnTo>
                <a:lnTo>
                  <a:pt x="351" y="112"/>
                </a:lnTo>
                <a:close/>
                <a:moveTo>
                  <a:pt x="43" y="48"/>
                </a:moveTo>
                <a:lnTo>
                  <a:pt x="43" y="48"/>
                </a:lnTo>
                <a:lnTo>
                  <a:pt x="49" y="30"/>
                </a:lnTo>
                <a:lnTo>
                  <a:pt x="43" y="35"/>
                </a:lnTo>
                <a:lnTo>
                  <a:pt x="37" y="40"/>
                </a:lnTo>
                <a:lnTo>
                  <a:pt x="38" y="41"/>
                </a:lnTo>
                <a:lnTo>
                  <a:pt x="40" y="40"/>
                </a:lnTo>
                <a:lnTo>
                  <a:pt x="43" y="40"/>
                </a:lnTo>
                <a:lnTo>
                  <a:pt x="45" y="41"/>
                </a:lnTo>
                <a:lnTo>
                  <a:pt x="43" y="43"/>
                </a:lnTo>
                <a:lnTo>
                  <a:pt x="43" y="46"/>
                </a:lnTo>
                <a:lnTo>
                  <a:pt x="43" y="48"/>
                </a:lnTo>
                <a:close/>
                <a:moveTo>
                  <a:pt x="142" y="279"/>
                </a:moveTo>
                <a:lnTo>
                  <a:pt x="142" y="279"/>
                </a:lnTo>
                <a:lnTo>
                  <a:pt x="124" y="278"/>
                </a:lnTo>
                <a:lnTo>
                  <a:pt x="106" y="278"/>
                </a:lnTo>
                <a:lnTo>
                  <a:pt x="108" y="278"/>
                </a:lnTo>
                <a:lnTo>
                  <a:pt x="124" y="279"/>
                </a:lnTo>
                <a:lnTo>
                  <a:pt x="141" y="281"/>
                </a:lnTo>
                <a:lnTo>
                  <a:pt x="142" y="281"/>
                </a:lnTo>
                <a:lnTo>
                  <a:pt x="142" y="279"/>
                </a:lnTo>
                <a:close/>
                <a:moveTo>
                  <a:pt x="313" y="344"/>
                </a:moveTo>
                <a:lnTo>
                  <a:pt x="313" y="344"/>
                </a:lnTo>
                <a:lnTo>
                  <a:pt x="313" y="347"/>
                </a:lnTo>
                <a:lnTo>
                  <a:pt x="305" y="357"/>
                </a:lnTo>
                <a:lnTo>
                  <a:pt x="305" y="360"/>
                </a:lnTo>
                <a:lnTo>
                  <a:pt x="305" y="366"/>
                </a:lnTo>
                <a:lnTo>
                  <a:pt x="305" y="368"/>
                </a:lnTo>
                <a:lnTo>
                  <a:pt x="314" y="346"/>
                </a:lnTo>
                <a:lnTo>
                  <a:pt x="313" y="344"/>
                </a:lnTo>
                <a:close/>
                <a:moveTo>
                  <a:pt x="310" y="410"/>
                </a:moveTo>
                <a:lnTo>
                  <a:pt x="310" y="410"/>
                </a:lnTo>
                <a:lnTo>
                  <a:pt x="308" y="409"/>
                </a:lnTo>
                <a:lnTo>
                  <a:pt x="307" y="407"/>
                </a:lnTo>
                <a:lnTo>
                  <a:pt x="302" y="404"/>
                </a:lnTo>
                <a:lnTo>
                  <a:pt x="300" y="407"/>
                </a:lnTo>
                <a:lnTo>
                  <a:pt x="299" y="409"/>
                </a:lnTo>
                <a:lnTo>
                  <a:pt x="295" y="409"/>
                </a:lnTo>
                <a:lnTo>
                  <a:pt x="294" y="406"/>
                </a:lnTo>
                <a:lnTo>
                  <a:pt x="291" y="409"/>
                </a:lnTo>
                <a:lnTo>
                  <a:pt x="291" y="410"/>
                </a:lnTo>
                <a:lnTo>
                  <a:pt x="310" y="410"/>
                </a:lnTo>
                <a:close/>
                <a:moveTo>
                  <a:pt x="57" y="320"/>
                </a:moveTo>
                <a:lnTo>
                  <a:pt x="57" y="320"/>
                </a:lnTo>
                <a:lnTo>
                  <a:pt x="53" y="324"/>
                </a:lnTo>
                <a:lnTo>
                  <a:pt x="53" y="325"/>
                </a:lnTo>
                <a:lnTo>
                  <a:pt x="54" y="333"/>
                </a:lnTo>
                <a:lnTo>
                  <a:pt x="60" y="328"/>
                </a:lnTo>
                <a:lnTo>
                  <a:pt x="57" y="320"/>
                </a:lnTo>
                <a:close/>
                <a:moveTo>
                  <a:pt x="286" y="382"/>
                </a:moveTo>
                <a:lnTo>
                  <a:pt x="286" y="382"/>
                </a:lnTo>
                <a:lnTo>
                  <a:pt x="284" y="380"/>
                </a:lnTo>
                <a:lnTo>
                  <a:pt x="283" y="379"/>
                </a:lnTo>
                <a:lnTo>
                  <a:pt x="283" y="371"/>
                </a:lnTo>
                <a:lnTo>
                  <a:pt x="283" y="365"/>
                </a:lnTo>
                <a:lnTo>
                  <a:pt x="283" y="391"/>
                </a:lnTo>
                <a:lnTo>
                  <a:pt x="286" y="391"/>
                </a:lnTo>
                <a:lnTo>
                  <a:pt x="286" y="382"/>
                </a:lnTo>
                <a:close/>
                <a:moveTo>
                  <a:pt x="384" y="141"/>
                </a:moveTo>
                <a:lnTo>
                  <a:pt x="384" y="141"/>
                </a:lnTo>
                <a:lnTo>
                  <a:pt x="389" y="137"/>
                </a:lnTo>
                <a:lnTo>
                  <a:pt x="389" y="136"/>
                </a:lnTo>
                <a:lnTo>
                  <a:pt x="387" y="123"/>
                </a:lnTo>
                <a:lnTo>
                  <a:pt x="387" y="122"/>
                </a:lnTo>
                <a:lnTo>
                  <a:pt x="385" y="123"/>
                </a:lnTo>
                <a:lnTo>
                  <a:pt x="385" y="128"/>
                </a:lnTo>
                <a:lnTo>
                  <a:pt x="385" y="137"/>
                </a:lnTo>
                <a:lnTo>
                  <a:pt x="384" y="141"/>
                </a:lnTo>
                <a:close/>
                <a:moveTo>
                  <a:pt x="10" y="65"/>
                </a:moveTo>
                <a:lnTo>
                  <a:pt x="10" y="65"/>
                </a:lnTo>
                <a:lnTo>
                  <a:pt x="13" y="57"/>
                </a:lnTo>
                <a:lnTo>
                  <a:pt x="18" y="46"/>
                </a:lnTo>
                <a:lnTo>
                  <a:pt x="24" y="35"/>
                </a:lnTo>
                <a:lnTo>
                  <a:pt x="24" y="33"/>
                </a:lnTo>
                <a:lnTo>
                  <a:pt x="18" y="43"/>
                </a:lnTo>
                <a:lnTo>
                  <a:pt x="15" y="49"/>
                </a:lnTo>
                <a:lnTo>
                  <a:pt x="12" y="57"/>
                </a:lnTo>
                <a:lnTo>
                  <a:pt x="10" y="65"/>
                </a:lnTo>
                <a:close/>
                <a:moveTo>
                  <a:pt x="34" y="182"/>
                </a:moveTo>
                <a:lnTo>
                  <a:pt x="34" y="182"/>
                </a:lnTo>
                <a:lnTo>
                  <a:pt x="35" y="147"/>
                </a:lnTo>
                <a:lnTo>
                  <a:pt x="34" y="150"/>
                </a:lnTo>
                <a:lnTo>
                  <a:pt x="32" y="155"/>
                </a:lnTo>
                <a:lnTo>
                  <a:pt x="32" y="160"/>
                </a:lnTo>
                <a:lnTo>
                  <a:pt x="32" y="163"/>
                </a:lnTo>
                <a:lnTo>
                  <a:pt x="34" y="182"/>
                </a:lnTo>
                <a:close/>
                <a:moveTo>
                  <a:pt x="133" y="349"/>
                </a:moveTo>
                <a:lnTo>
                  <a:pt x="133" y="349"/>
                </a:lnTo>
                <a:lnTo>
                  <a:pt x="128" y="358"/>
                </a:lnTo>
                <a:lnTo>
                  <a:pt x="128" y="360"/>
                </a:lnTo>
                <a:lnTo>
                  <a:pt x="130" y="365"/>
                </a:lnTo>
                <a:lnTo>
                  <a:pt x="131" y="368"/>
                </a:lnTo>
                <a:lnTo>
                  <a:pt x="133" y="358"/>
                </a:lnTo>
                <a:lnTo>
                  <a:pt x="133" y="349"/>
                </a:lnTo>
                <a:close/>
                <a:moveTo>
                  <a:pt x="100" y="112"/>
                </a:moveTo>
                <a:lnTo>
                  <a:pt x="100" y="112"/>
                </a:lnTo>
                <a:lnTo>
                  <a:pt x="101" y="103"/>
                </a:lnTo>
                <a:lnTo>
                  <a:pt x="97" y="103"/>
                </a:lnTo>
                <a:lnTo>
                  <a:pt x="94" y="103"/>
                </a:lnTo>
                <a:lnTo>
                  <a:pt x="95" y="112"/>
                </a:lnTo>
                <a:lnTo>
                  <a:pt x="100" y="112"/>
                </a:lnTo>
                <a:close/>
                <a:moveTo>
                  <a:pt x="32" y="210"/>
                </a:moveTo>
                <a:lnTo>
                  <a:pt x="32" y="210"/>
                </a:lnTo>
                <a:lnTo>
                  <a:pt x="29" y="213"/>
                </a:lnTo>
                <a:lnTo>
                  <a:pt x="29" y="215"/>
                </a:lnTo>
                <a:lnTo>
                  <a:pt x="27" y="223"/>
                </a:lnTo>
                <a:lnTo>
                  <a:pt x="27" y="226"/>
                </a:lnTo>
                <a:lnTo>
                  <a:pt x="34" y="223"/>
                </a:lnTo>
                <a:lnTo>
                  <a:pt x="32" y="210"/>
                </a:lnTo>
                <a:close/>
                <a:moveTo>
                  <a:pt x="87" y="8"/>
                </a:moveTo>
                <a:lnTo>
                  <a:pt x="87" y="8"/>
                </a:lnTo>
                <a:lnTo>
                  <a:pt x="78" y="8"/>
                </a:lnTo>
                <a:lnTo>
                  <a:pt x="67" y="11"/>
                </a:lnTo>
                <a:lnTo>
                  <a:pt x="56" y="14"/>
                </a:lnTo>
                <a:lnTo>
                  <a:pt x="49" y="16"/>
                </a:lnTo>
                <a:lnTo>
                  <a:pt x="57" y="16"/>
                </a:lnTo>
                <a:lnTo>
                  <a:pt x="65" y="14"/>
                </a:lnTo>
                <a:lnTo>
                  <a:pt x="67" y="13"/>
                </a:lnTo>
                <a:lnTo>
                  <a:pt x="68" y="11"/>
                </a:lnTo>
                <a:lnTo>
                  <a:pt x="76" y="10"/>
                </a:lnTo>
                <a:lnTo>
                  <a:pt x="87" y="8"/>
                </a:lnTo>
                <a:close/>
                <a:moveTo>
                  <a:pt x="368" y="60"/>
                </a:moveTo>
                <a:lnTo>
                  <a:pt x="368" y="60"/>
                </a:lnTo>
                <a:lnTo>
                  <a:pt x="363" y="70"/>
                </a:lnTo>
                <a:lnTo>
                  <a:pt x="362" y="73"/>
                </a:lnTo>
                <a:lnTo>
                  <a:pt x="363" y="76"/>
                </a:lnTo>
                <a:lnTo>
                  <a:pt x="363" y="78"/>
                </a:lnTo>
                <a:lnTo>
                  <a:pt x="366" y="76"/>
                </a:lnTo>
                <a:lnTo>
                  <a:pt x="366" y="74"/>
                </a:lnTo>
                <a:lnTo>
                  <a:pt x="368" y="68"/>
                </a:lnTo>
                <a:lnTo>
                  <a:pt x="368" y="62"/>
                </a:lnTo>
                <a:lnTo>
                  <a:pt x="368" y="60"/>
                </a:lnTo>
                <a:close/>
                <a:moveTo>
                  <a:pt x="111" y="371"/>
                </a:moveTo>
                <a:lnTo>
                  <a:pt x="111" y="371"/>
                </a:lnTo>
                <a:lnTo>
                  <a:pt x="109" y="363"/>
                </a:lnTo>
                <a:lnTo>
                  <a:pt x="108" y="366"/>
                </a:lnTo>
                <a:lnTo>
                  <a:pt x="106" y="368"/>
                </a:lnTo>
                <a:lnTo>
                  <a:pt x="105" y="366"/>
                </a:lnTo>
                <a:lnTo>
                  <a:pt x="103" y="365"/>
                </a:lnTo>
                <a:lnTo>
                  <a:pt x="97" y="371"/>
                </a:lnTo>
                <a:lnTo>
                  <a:pt x="106" y="371"/>
                </a:lnTo>
                <a:lnTo>
                  <a:pt x="108" y="371"/>
                </a:lnTo>
                <a:lnTo>
                  <a:pt x="109" y="369"/>
                </a:lnTo>
                <a:lnTo>
                  <a:pt x="111" y="371"/>
                </a:lnTo>
                <a:close/>
                <a:moveTo>
                  <a:pt x="109" y="379"/>
                </a:moveTo>
                <a:lnTo>
                  <a:pt x="109" y="379"/>
                </a:lnTo>
                <a:lnTo>
                  <a:pt x="108" y="376"/>
                </a:lnTo>
                <a:lnTo>
                  <a:pt x="97" y="376"/>
                </a:lnTo>
                <a:lnTo>
                  <a:pt x="98" y="380"/>
                </a:lnTo>
                <a:lnTo>
                  <a:pt x="109" y="379"/>
                </a:lnTo>
                <a:close/>
                <a:moveTo>
                  <a:pt x="363" y="122"/>
                </a:moveTo>
                <a:lnTo>
                  <a:pt x="363" y="122"/>
                </a:lnTo>
                <a:lnTo>
                  <a:pt x="371" y="120"/>
                </a:lnTo>
                <a:lnTo>
                  <a:pt x="368" y="119"/>
                </a:lnTo>
                <a:lnTo>
                  <a:pt x="366" y="115"/>
                </a:lnTo>
                <a:lnTo>
                  <a:pt x="366" y="111"/>
                </a:lnTo>
                <a:lnTo>
                  <a:pt x="368" y="109"/>
                </a:lnTo>
                <a:lnTo>
                  <a:pt x="363" y="107"/>
                </a:lnTo>
                <a:lnTo>
                  <a:pt x="363" y="122"/>
                </a:lnTo>
                <a:close/>
                <a:moveTo>
                  <a:pt x="366" y="385"/>
                </a:moveTo>
                <a:lnTo>
                  <a:pt x="366" y="385"/>
                </a:lnTo>
                <a:lnTo>
                  <a:pt x="363" y="382"/>
                </a:lnTo>
                <a:lnTo>
                  <a:pt x="362" y="379"/>
                </a:lnTo>
                <a:lnTo>
                  <a:pt x="359" y="385"/>
                </a:lnTo>
                <a:lnTo>
                  <a:pt x="355" y="390"/>
                </a:lnTo>
                <a:lnTo>
                  <a:pt x="360" y="390"/>
                </a:lnTo>
                <a:lnTo>
                  <a:pt x="363" y="388"/>
                </a:lnTo>
                <a:lnTo>
                  <a:pt x="366" y="385"/>
                </a:lnTo>
                <a:close/>
                <a:moveTo>
                  <a:pt x="98" y="81"/>
                </a:moveTo>
                <a:lnTo>
                  <a:pt x="98" y="81"/>
                </a:lnTo>
                <a:lnTo>
                  <a:pt x="101" y="78"/>
                </a:lnTo>
                <a:lnTo>
                  <a:pt x="101" y="74"/>
                </a:lnTo>
                <a:lnTo>
                  <a:pt x="101" y="68"/>
                </a:lnTo>
                <a:lnTo>
                  <a:pt x="95" y="73"/>
                </a:lnTo>
                <a:lnTo>
                  <a:pt x="98" y="81"/>
                </a:lnTo>
                <a:close/>
                <a:moveTo>
                  <a:pt x="325" y="41"/>
                </a:moveTo>
                <a:lnTo>
                  <a:pt x="325" y="41"/>
                </a:lnTo>
                <a:lnTo>
                  <a:pt x="324" y="43"/>
                </a:lnTo>
                <a:lnTo>
                  <a:pt x="322" y="43"/>
                </a:lnTo>
                <a:lnTo>
                  <a:pt x="321" y="44"/>
                </a:lnTo>
                <a:lnTo>
                  <a:pt x="318" y="52"/>
                </a:lnTo>
                <a:lnTo>
                  <a:pt x="318" y="54"/>
                </a:lnTo>
                <a:lnTo>
                  <a:pt x="322" y="49"/>
                </a:lnTo>
                <a:lnTo>
                  <a:pt x="329" y="44"/>
                </a:lnTo>
                <a:lnTo>
                  <a:pt x="327" y="43"/>
                </a:lnTo>
                <a:lnTo>
                  <a:pt x="325" y="41"/>
                </a:lnTo>
                <a:close/>
                <a:moveTo>
                  <a:pt x="49" y="141"/>
                </a:moveTo>
                <a:lnTo>
                  <a:pt x="49" y="141"/>
                </a:lnTo>
                <a:lnTo>
                  <a:pt x="70" y="141"/>
                </a:lnTo>
                <a:lnTo>
                  <a:pt x="90" y="139"/>
                </a:lnTo>
                <a:lnTo>
                  <a:pt x="89" y="139"/>
                </a:lnTo>
                <a:lnTo>
                  <a:pt x="64" y="139"/>
                </a:lnTo>
                <a:lnTo>
                  <a:pt x="62" y="141"/>
                </a:lnTo>
                <a:lnTo>
                  <a:pt x="59" y="141"/>
                </a:lnTo>
                <a:lnTo>
                  <a:pt x="53" y="139"/>
                </a:lnTo>
                <a:lnTo>
                  <a:pt x="49" y="139"/>
                </a:lnTo>
                <a:lnTo>
                  <a:pt x="49" y="141"/>
                </a:lnTo>
                <a:close/>
                <a:moveTo>
                  <a:pt x="243" y="407"/>
                </a:moveTo>
                <a:lnTo>
                  <a:pt x="243" y="407"/>
                </a:lnTo>
                <a:lnTo>
                  <a:pt x="231" y="410"/>
                </a:lnTo>
                <a:lnTo>
                  <a:pt x="232" y="414"/>
                </a:lnTo>
                <a:lnTo>
                  <a:pt x="234" y="414"/>
                </a:lnTo>
                <a:lnTo>
                  <a:pt x="240" y="412"/>
                </a:lnTo>
                <a:lnTo>
                  <a:pt x="243" y="412"/>
                </a:lnTo>
                <a:lnTo>
                  <a:pt x="243" y="407"/>
                </a:lnTo>
                <a:close/>
                <a:moveTo>
                  <a:pt x="322" y="365"/>
                </a:moveTo>
                <a:lnTo>
                  <a:pt x="322" y="365"/>
                </a:lnTo>
                <a:lnTo>
                  <a:pt x="321" y="365"/>
                </a:lnTo>
                <a:lnTo>
                  <a:pt x="310" y="385"/>
                </a:lnTo>
                <a:lnTo>
                  <a:pt x="311" y="384"/>
                </a:lnTo>
                <a:lnTo>
                  <a:pt x="321" y="372"/>
                </a:lnTo>
                <a:lnTo>
                  <a:pt x="322" y="371"/>
                </a:lnTo>
                <a:lnTo>
                  <a:pt x="322" y="365"/>
                </a:lnTo>
                <a:close/>
                <a:moveTo>
                  <a:pt x="26" y="51"/>
                </a:moveTo>
                <a:lnTo>
                  <a:pt x="26" y="51"/>
                </a:lnTo>
                <a:lnTo>
                  <a:pt x="21" y="60"/>
                </a:lnTo>
                <a:lnTo>
                  <a:pt x="19" y="71"/>
                </a:lnTo>
                <a:lnTo>
                  <a:pt x="24" y="66"/>
                </a:lnTo>
                <a:lnTo>
                  <a:pt x="24" y="63"/>
                </a:lnTo>
                <a:lnTo>
                  <a:pt x="24" y="52"/>
                </a:lnTo>
                <a:lnTo>
                  <a:pt x="26" y="51"/>
                </a:lnTo>
                <a:close/>
                <a:moveTo>
                  <a:pt x="83" y="317"/>
                </a:moveTo>
                <a:lnTo>
                  <a:pt x="83" y="317"/>
                </a:lnTo>
                <a:lnTo>
                  <a:pt x="83" y="328"/>
                </a:lnTo>
                <a:lnTo>
                  <a:pt x="84" y="331"/>
                </a:lnTo>
                <a:lnTo>
                  <a:pt x="87" y="328"/>
                </a:lnTo>
                <a:lnTo>
                  <a:pt x="87" y="325"/>
                </a:lnTo>
                <a:lnTo>
                  <a:pt x="84" y="317"/>
                </a:lnTo>
                <a:lnTo>
                  <a:pt x="83" y="317"/>
                </a:lnTo>
                <a:close/>
                <a:moveTo>
                  <a:pt x="330" y="103"/>
                </a:moveTo>
                <a:lnTo>
                  <a:pt x="330" y="103"/>
                </a:lnTo>
                <a:lnTo>
                  <a:pt x="329" y="112"/>
                </a:lnTo>
                <a:lnTo>
                  <a:pt x="335" y="112"/>
                </a:lnTo>
                <a:lnTo>
                  <a:pt x="335" y="104"/>
                </a:lnTo>
                <a:lnTo>
                  <a:pt x="332" y="104"/>
                </a:lnTo>
                <a:lnTo>
                  <a:pt x="330" y="103"/>
                </a:lnTo>
                <a:close/>
                <a:moveTo>
                  <a:pt x="281" y="51"/>
                </a:moveTo>
                <a:lnTo>
                  <a:pt x="281" y="51"/>
                </a:lnTo>
                <a:lnTo>
                  <a:pt x="283" y="73"/>
                </a:lnTo>
                <a:lnTo>
                  <a:pt x="283" y="95"/>
                </a:lnTo>
                <a:lnTo>
                  <a:pt x="284" y="92"/>
                </a:lnTo>
                <a:lnTo>
                  <a:pt x="283" y="76"/>
                </a:lnTo>
                <a:lnTo>
                  <a:pt x="283" y="60"/>
                </a:lnTo>
                <a:lnTo>
                  <a:pt x="281" y="51"/>
                </a:lnTo>
                <a:close/>
                <a:moveTo>
                  <a:pt x="29" y="414"/>
                </a:moveTo>
                <a:lnTo>
                  <a:pt x="29" y="414"/>
                </a:lnTo>
                <a:lnTo>
                  <a:pt x="38" y="418"/>
                </a:lnTo>
                <a:lnTo>
                  <a:pt x="48" y="420"/>
                </a:lnTo>
                <a:lnTo>
                  <a:pt x="34" y="412"/>
                </a:lnTo>
                <a:lnTo>
                  <a:pt x="29" y="414"/>
                </a:lnTo>
                <a:close/>
                <a:moveTo>
                  <a:pt x="32" y="333"/>
                </a:moveTo>
                <a:lnTo>
                  <a:pt x="32" y="333"/>
                </a:lnTo>
                <a:lnTo>
                  <a:pt x="34" y="333"/>
                </a:lnTo>
                <a:lnTo>
                  <a:pt x="40" y="328"/>
                </a:lnTo>
                <a:lnTo>
                  <a:pt x="40" y="327"/>
                </a:lnTo>
                <a:lnTo>
                  <a:pt x="38" y="322"/>
                </a:lnTo>
                <a:lnTo>
                  <a:pt x="35" y="324"/>
                </a:lnTo>
                <a:lnTo>
                  <a:pt x="34" y="325"/>
                </a:lnTo>
                <a:lnTo>
                  <a:pt x="32" y="328"/>
                </a:lnTo>
                <a:lnTo>
                  <a:pt x="32" y="333"/>
                </a:lnTo>
                <a:close/>
                <a:moveTo>
                  <a:pt x="295" y="379"/>
                </a:moveTo>
                <a:lnTo>
                  <a:pt x="295" y="379"/>
                </a:lnTo>
                <a:lnTo>
                  <a:pt x="294" y="391"/>
                </a:lnTo>
                <a:lnTo>
                  <a:pt x="297" y="390"/>
                </a:lnTo>
                <a:lnTo>
                  <a:pt x="300" y="387"/>
                </a:lnTo>
                <a:lnTo>
                  <a:pt x="295" y="379"/>
                </a:lnTo>
                <a:close/>
                <a:moveTo>
                  <a:pt x="343" y="125"/>
                </a:moveTo>
                <a:lnTo>
                  <a:pt x="343" y="125"/>
                </a:lnTo>
                <a:lnTo>
                  <a:pt x="341" y="123"/>
                </a:lnTo>
                <a:lnTo>
                  <a:pt x="340" y="125"/>
                </a:lnTo>
                <a:lnTo>
                  <a:pt x="338" y="125"/>
                </a:lnTo>
                <a:lnTo>
                  <a:pt x="335" y="123"/>
                </a:lnTo>
                <a:lnTo>
                  <a:pt x="318" y="122"/>
                </a:lnTo>
                <a:lnTo>
                  <a:pt x="313" y="122"/>
                </a:lnTo>
                <a:lnTo>
                  <a:pt x="316" y="123"/>
                </a:lnTo>
                <a:lnTo>
                  <a:pt x="318" y="123"/>
                </a:lnTo>
                <a:lnTo>
                  <a:pt x="321" y="125"/>
                </a:lnTo>
                <a:lnTo>
                  <a:pt x="341" y="125"/>
                </a:lnTo>
                <a:lnTo>
                  <a:pt x="343" y="125"/>
                </a:lnTo>
                <a:close/>
                <a:moveTo>
                  <a:pt x="288" y="401"/>
                </a:moveTo>
                <a:lnTo>
                  <a:pt x="288" y="401"/>
                </a:lnTo>
                <a:lnTo>
                  <a:pt x="273" y="402"/>
                </a:lnTo>
                <a:lnTo>
                  <a:pt x="277" y="407"/>
                </a:lnTo>
                <a:lnTo>
                  <a:pt x="286" y="402"/>
                </a:lnTo>
                <a:lnTo>
                  <a:pt x="288" y="401"/>
                </a:lnTo>
                <a:close/>
                <a:moveTo>
                  <a:pt x="37" y="390"/>
                </a:moveTo>
                <a:lnTo>
                  <a:pt x="37" y="390"/>
                </a:lnTo>
                <a:lnTo>
                  <a:pt x="40" y="399"/>
                </a:lnTo>
                <a:lnTo>
                  <a:pt x="41" y="401"/>
                </a:lnTo>
                <a:lnTo>
                  <a:pt x="41" y="399"/>
                </a:lnTo>
                <a:lnTo>
                  <a:pt x="43" y="387"/>
                </a:lnTo>
                <a:lnTo>
                  <a:pt x="37" y="390"/>
                </a:lnTo>
                <a:close/>
                <a:moveTo>
                  <a:pt x="366" y="243"/>
                </a:moveTo>
                <a:lnTo>
                  <a:pt x="366" y="243"/>
                </a:lnTo>
                <a:lnTo>
                  <a:pt x="365" y="262"/>
                </a:lnTo>
                <a:lnTo>
                  <a:pt x="368" y="262"/>
                </a:lnTo>
                <a:lnTo>
                  <a:pt x="368" y="261"/>
                </a:lnTo>
                <a:lnTo>
                  <a:pt x="368" y="254"/>
                </a:lnTo>
                <a:lnTo>
                  <a:pt x="366" y="249"/>
                </a:lnTo>
                <a:lnTo>
                  <a:pt x="366" y="243"/>
                </a:lnTo>
                <a:close/>
                <a:moveTo>
                  <a:pt x="139" y="289"/>
                </a:moveTo>
                <a:lnTo>
                  <a:pt x="139" y="289"/>
                </a:lnTo>
                <a:lnTo>
                  <a:pt x="130" y="287"/>
                </a:lnTo>
                <a:lnTo>
                  <a:pt x="125" y="289"/>
                </a:lnTo>
                <a:lnTo>
                  <a:pt x="124" y="290"/>
                </a:lnTo>
                <a:lnTo>
                  <a:pt x="125" y="290"/>
                </a:lnTo>
                <a:lnTo>
                  <a:pt x="127" y="290"/>
                </a:lnTo>
                <a:lnTo>
                  <a:pt x="128" y="290"/>
                </a:lnTo>
                <a:lnTo>
                  <a:pt x="130" y="289"/>
                </a:lnTo>
                <a:lnTo>
                  <a:pt x="131" y="290"/>
                </a:lnTo>
                <a:lnTo>
                  <a:pt x="135" y="292"/>
                </a:lnTo>
                <a:lnTo>
                  <a:pt x="139" y="292"/>
                </a:lnTo>
                <a:lnTo>
                  <a:pt x="139" y="289"/>
                </a:lnTo>
                <a:close/>
                <a:moveTo>
                  <a:pt x="390" y="147"/>
                </a:moveTo>
                <a:lnTo>
                  <a:pt x="390" y="147"/>
                </a:lnTo>
                <a:lnTo>
                  <a:pt x="390" y="145"/>
                </a:lnTo>
                <a:lnTo>
                  <a:pt x="385" y="152"/>
                </a:lnTo>
                <a:lnTo>
                  <a:pt x="384" y="155"/>
                </a:lnTo>
                <a:lnTo>
                  <a:pt x="385" y="160"/>
                </a:lnTo>
                <a:lnTo>
                  <a:pt x="390" y="155"/>
                </a:lnTo>
                <a:lnTo>
                  <a:pt x="390" y="147"/>
                </a:lnTo>
                <a:close/>
                <a:moveTo>
                  <a:pt x="385" y="325"/>
                </a:moveTo>
                <a:lnTo>
                  <a:pt x="385" y="325"/>
                </a:lnTo>
                <a:lnTo>
                  <a:pt x="387" y="325"/>
                </a:lnTo>
                <a:lnTo>
                  <a:pt x="389" y="320"/>
                </a:lnTo>
                <a:lnTo>
                  <a:pt x="390" y="319"/>
                </a:lnTo>
                <a:lnTo>
                  <a:pt x="390" y="309"/>
                </a:lnTo>
                <a:lnTo>
                  <a:pt x="390" y="308"/>
                </a:lnTo>
                <a:lnTo>
                  <a:pt x="387" y="309"/>
                </a:lnTo>
                <a:lnTo>
                  <a:pt x="385" y="325"/>
                </a:lnTo>
                <a:close/>
                <a:moveTo>
                  <a:pt x="329" y="303"/>
                </a:moveTo>
                <a:lnTo>
                  <a:pt x="329" y="303"/>
                </a:lnTo>
                <a:lnTo>
                  <a:pt x="330" y="311"/>
                </a:lnTo>
                <a:lnTo>
                  <a:pt x="332" y="309"/>
                </a:lnTo>
                <a:lnTo>
                  <a:pt x="335" y="306"/>
                </a:lnTo>
                <a:lnTo>
                  <a:pt x="337" y="303"/>
                </a:lnTo>
                <a:lnTo>
                  <a:pt x="335" y="302"/>
                </a:lnTo>
                <a:lnTo>
                  <a:pt x="329" y="303"/>
                </a:lnTo>
                <a:close/>
                <a:moveTo>
                  <a:pt x="29" y="177"/>
                </a:moveTo>
                <a:lnTo>
                  <a:pt x="29" y="177"/>
                </a:lnTo>
                <a:lnTo>
                  <a:pt x="29" y="204"/>
                </a:lnTo>
                <a:lnTo>
                  <a:pt x="32" y="202"/>
                </a:lnTo>
                <a:lnTo>
                  <a:pt x="30" y="201"/>
                </a:lnTo>
                <a:lnTo>
                  <a:pt x="29" y="180"/>
                </a:lnTo>
                <a:lnTo>
                  <a:pt x="29" y="177"/>
                </a:lnTo>
                <a:close/>
                <a:moveTo>
                  <a:pt x="56" y="363"/>
                </a:moveTo>
                <a:lnTo>
                  <a:pt x="56" y="363"/>
                </a:lnTo>
                <a:lnTo>
                  <a:pt x="54" y="365"/>
                </a:lnTo>
                <a:lnTo>
                  <a:pt x="53" y="369"/>
                </a:lnTo>
                <a:lnTo>
                  <a:pt x="51" y="372"/>
                </a:lnTo>
                <a:lnTo>
                  <a:pt x="53" y="374"/>
                </a:lnTo>
                <a:lnTo>
                  <a:pt x="54" y="376"/>
                </a:lnTo>
                <a:lnTo>
                  <a:pt x="57" y="372"/>
                </a:lnTo>
                <a:lnTo>
                  <a:pt x="56" y="363"/>
                </a:lnTo>
                <a:close/>
                <a:moveTo>
                  <a:pt x="16" y="276"/>
                </a:moveTo>
                <a:lnTo>
                  <a:pt x="16" y="276"/>
                </a:lnTo>
                <a:lnTo>
                  <a:pt x="18" y="275"/>
                </a:lnTo>
                <a:lnTo>
                  <a:pt x="18" y="272"/>
                </a:lnTo>
                <a:lnTo>
                  <a:pt x="19" y="265"/>
                </a:lnTo>
                <a:lnTo>
                  <a:pt x="21" y="259"/>
                </a:lnTo>
                <a:lnTo>
                  <a:pt x="19" y="259"/>
                </a:lnTo>
                <a:lnTo>
                  <a:pt x="18" y="262"/>
                </a:lnTo>
                <a:lnTo>
                  <a:pt x="15" y="264"/>
                </a:lnTo>
                <a:lnTo>
                  <a:pt x="16" y="276"/>
                </a:lnTo>
                <a:close/>
                <a:moveTo>
                  <a:pt x="266" y="421"/>
                </a:moveTo>
                <a:lnTo>
                  <a:pt x="266" y="421"/>
                </a:lnTo>
                <a:lnTo>
                  <a:pt x="281" y="418"/>
                </a:lnTo>
                <a:lnTo>
                  <a:pt x="278" y="417"/>
                </a:lnTo>
                <a:lnTo>
                  <a:pt x="275" y="417"/>
                </a:lnTo>
                <a:lnTo>
                  <a:pt x="266" y="418"/>
                </a:lnTo>
                <a:lnTo>
                  <a:pt x="266" y="421"/>
                </a:lnTo>
                <a:close/>
                <a:moveTo>
                  <a:pt x="187" y="8"/>
                </a:moveTo>
                <a:lnTo>
                  <a:pt x="187" y="8"/>
                </a:lnTo>
                <a:lnTo>
                  <a:pt x="187" y="10"/>
                </a:lnTo>
                <a:lnTo>
                  <a:pt x="188" y="10"/>
                </a:lnTo>
                <a:lnTo>
                  <a:pt x="210" y="8"/>
                </a:lnTo>
                <a:lnTo>
                  <a:pt x="220" y="8"/>
                </a:lnTo>
                <a:lnTo>
                  <a:pt x="187" y="8"/>
                </a:lnTo>
                <a:close/>
                <a:moveTo>
                  <a:pt x="18" y="96"/>
                </a:moveTo>
                <a:lnTo>
                  <a:pt x="18" y="96"/>
                </a:lnTo>
                <a:lnTo>
                  <a:pt x="24" y="92"/>
                </a:lnTo>
                <a:lnTo>
                  <a:pt x="24" y="85"/>
                </a:lnTo>
                <a:lnTo>
                  <a:pt x="21" y="89"/>
                </a:lnTo>
                <a:lnTo>
                  <a:pt x="18" y="92"/>
                </a:lnTo>
                <a:lnTo>
                  <a:pt x="18" y="95"/>
                </a:lnTo>
                <a:lnTo>
                  <a:pt x="18" y="96"/>
                </a:lnTo>
                <a:close/>
                <a:moveTo>
                  <a:pt x="295" y="298"/>
                </a:moveTo>
                <a:lnTo>
                  <a:pt x="295" y="298"/>
                </a:lnTo>
                <a:lnTo>
                  <a:pt x="297" y="309"/>
                </a:lnTo>
                <a:lnTo>
                  <a:pt x="297" y="319"/>
                </a:lnTo>
                <a:lnTo>
                  <a:pt x="299" y="313"/>
                </a:lnTo>
                <a:lnTo>
                  <a:pt x="299" y="305"/>
                </a:lnTo>
                <a:lnTo>
                  <a:pt x="299" y="303"/>
                </a:lnTo>
                <a:lnTo>
                  <a:pt x="295" y="298"/>
                </a:lnTo>
                <a:close/>
                <a:moveTo>
                  <a:pt x="149" y="333"/>
                </a:moveTo>
                <a:lnTo>
                  <a:pt x="149" y="333"/>
                </a:lnTo>
                <a:lnTo>
                  <a:pt x="149" y="350"/>
                </a:lnTo>
                <a:lnTo>
                  <a:pt x="150" y="371"/>
                </a:lnTo>
                <a:lnTo>
                  <a:pt x="150" y="352"/>
                </a:lnTo>
                <a:lnTo>
                  <a:pt x="149" y="333"/>
                </a:lnTo>
                <a:close/>
                <a:moveTo>
                  <a:pt x="378" y="354"/>
                </a:moveTo>
                <a:lnTo>
                  <a:pt x="378" y="354"/>
                </a:lnTo>
                <a:lnTo>
                  <a:pt x="379" y="355"/>
                </a:lnTo>
                <a:lnTo>
                  <a:pt x="379" y="354"/>
                </a:lnTo>
                <a:lnTo>
                  <a:pt x="379" y="341"/>
                </a:lnTo>
                <a:lnTo>
                  <a:pt x="379" y="338"/>
                </a:lnTo>
                <a:lnTo>
                  <a:pt x="378" y="333"/>
                </a:lnTo>
                <a:lnTo>
                  <a:pt x="378" y="339"/>
                </a:lnTo>
                <a:lnTo>
                  <a:pt x="378" y="346"/>
                </a:lnTo>
                <a:lnTo>
                  <a:pt x="378" y="349"/>
                </a:lnTo>
                <a:lnTo>
                  <a:pt x="378" y="354"/>
                </a:lnTo>
                <a:close/>
                <a:moveTo>
                  <a:pt x="395" y="276"/>
                </a:moveTo>
                <a:lnTo>
                  <a:pt x="395" y="276"/>
                </a:lnTo>
                <a:lnTo>
                  <a:pt x="393" y="262"/>
                </a:lnTo>
                <a:lnTo>
                  <a:pt x="392" y="265"/>
                </a:lnTo>
                <a:lnTo>
                  <a:pt x="390" y="268"/>
                </a:lnTo>
                <a:lnTo>
                  <a:pt x="390" y="275"/>
                </a:lnTo>
                <a:lnTo>
                  <a:pt x="390" y="276"/>
                </a:lnTo>
                <a:lnTo>
                  <a:pt x="395" y="276"/>
                </a:lnTo>
                <a:close/>
                <a:moveTo>
                  <a:pt x="329" y="84"/>
                </a:moveTo>
                <a:lnTo>
                  <a:pt x="329" y="84"/>
                </a:lnTo>
                <a:lnTo>
                  <a:pt x="327" y="85"/>
                </a:lnTo>
                <a:lnTo>
                  <a:pt x="325" y="90"/>
                </a:lnTo>
                <a:lnTo>
                  <a:pt x="325" y="95"/>
                </a:lnTo>
                <a:lnTo>
                  <a:pt x="325" y="96"/>
                </a:lnTo>
                <a:lnTo>
                  <a:pt x="327" y="98"/>
                </a:lnTo>
                <a:lnTo>
                  <a:pt x="329" y="95"/>
                </a:lnTo>
                <a:lnTo>
                  <a:pt x="330" y="89"/>
                </a:lnTo>
                <a:lnTo>
                  <a:pt x="330" y="87"/>
                </a:lnTo>
                <a:lnTo>
                  <a:pt x="329" y="84"/>
                </a:lnTo>
                <a:close/>
                <a:moveTo>
                  <a:pt x="40" y="360"/>
                </a:moveTo>
                <a:lnTo>
                  <a:pt x="40" y="360"/>
                </a:lnTo>
                <a:lnTo>
                  <a:pt x="34" y="368"/>
                </a:lnTo>
                <a:lnTo>
                  <a:pt x="35" y="369"/>
                </a:lnTo>
                <a:lnTo>
                  <a:pt x="43" y="365"/>
                </a:lnTo>
                <a:lnTo>
                  <a:pt x="40" y="360"/>
                </a:lnTo>
                <a:close/>
                <a:moveTo>
                  <a:pt x="310" y="101"/>
                </a:moveTo>
                <a:lnTo>
                  <a:pt x="310" y="101"/>
                </a:lnTo>
                <a:lnTo>
                  <a:pt x="307" y="114"/>
                </a:lnTo>
                <a:lnTo>
                  <a:pt x="311" y="114"/>
                </a:lnTo>
                <a:lnTo>
                  <a:pt x="311" y="112"/>
                </a:lnTo>
                <a:lnTo>
                  <a:pt x="311" y="106"/>
                </a:lnTo>
                <a:lnTo>
                  <a:pt x="311" y="104"/>
                </a:lnTo>
                <a:lnTo>
                  <a:pt x="310" y="101"/>
                </a:lnTo>
                <a:close/>
                <a:moveTo>
                  <a:pt x="81" y="343"/>
                </a:moveTo>
                <a:lnTo>
                  <a:pt x="81" y="343"/>
                </a:lnTo>
                <a:lnTo>
                  <a:pt x="75" y="346"/>
                </a:lnTo>
                <a:lnTo>
                  <a:pt x="76" y="350"/>
                </a:lnTo>
                <a:lnTo>
                  <a:pt x="81" y="350"/>
                </a:lnTo>
                <a:lnTo>
                  <a:pt x="81" y="343"/>
                </a:lnTo>
                <a:close/>
                <a:moveTo>
                  <a:pt x="374" y="379"/>
                </a:moveTo>
                <a:lnTo>
                  <a:pt x="374" y="379"/>
                </a:lnTo>
                <a:lnTo>
                  <a:pt x="379" y="374"/>
                </a:lnTo>
                <a:lnTo>
                  <a:pt x="382" y="366"/>
                </a:lnTo>
                <a:lnTo>
                  <a:pt x="381" y="365"/>
                </a:lnTo>
                <a:lnTo>
                  <a:pt x="376" y="371"/>
                </a:lnTo>
                <a:lnTo>
                  <a:pt x="374" y="379"/>
                </a:lnTo>
                <a:close/>
                <a:moveTo>
                  <a:pt x="329" y="66"/>
                </a:moveTo>
                <a:lnTo>
                  <a:pt x="329" y="66"/>
                </a:lnTo>
                <a:lnTo>
                  <a:pt x="337" y="60"/>
                </a:lnTo>
                <a:lnTo>
                  <a:pt x="333" y="55"/>
                </a:lnTo>
                <a:lnTo>
                  <a:pt x="332" y="59"/>
                </a:lnTo>
                <a:lnTo>
                  <a:pt x="329" y="65"/>
                </a:lnTo>
                <a:lnTo>
                  <a:pt x="327" y="66"/>
                </a:lnTo>
                <a:lnTo>
                  <a:pt x="329" y="66"/>
                </a:lnTo>
                <a:close/>
                <a:moveTo>
                  <a:pt x="120" y="327"/>
                </a:moveTo>
                <a:lnTo>
                  <a:pt x="120" y="327"/>
                </a:lnTo>
                <a:lnTo>
                  <a:pt x="120" y="316"/>
                </a:lnTo>
                <a:lnTo>
                  <a:pt x="117" y="306"/>
                </a:lnTo>
                <a:lnTo>
                  <a:pt x="117" y="311"/>
                </a:lnTo>
                <a:lnTo>
                  <a:pt x="117" y="314"/>
                </a:lnTo>
                <a:lnTo>
                  <a:pt x="120" y="325"/>
                </a:lnTo>
                <a:lnTo>
                  <a:pt x="120" y="327"/>
                </a:lnTo>
                <a:close/>
                <a:moveTo>
                  <a:pt x="310" y="33"/>
                </a:moveTo>
                <a:lnTo>
                  <a:pt x="310" y="33"/>
                </a:lnTo>
                <a:lnTo>
                  <a:pt x="314" y="30"/>
                </a:lnTo>
                <a:lnTo>
                  <a:pt x="308" y="25"/>
                </a:lnTo>
                <a:lnTo>
                  <a:pt x="305" y="32"/>
                </a:lnTo>
                <a:lnTo>
                  <a:pt x="307" y="32"/>
                </a:lnTo>
                <a:lnTo>
                  <a:pt x="310" y="33"/>
                </a:lnTo>
                <a:close/>
                <a:moveTo>
                  <a:pt x="321" y="100"/>
                </a:moveTo>
                <a:lnTo>
                  <a:pt x="321" y="100"/>
                </a:lnTo>
                <a:lnTo>
                  <a:pt x="319" y="104"/>
                </a:lnTo>
                <a:lnTo>
                  <a:pt x="319" y="109"/>
                </a:lnTo>
                <a:lnTo>
                  <a:pt x="321" y="114"/>
                </a:lnTo>
                <a:lnTo>
                  <a:pt x="322" y="114"/>
                </a:lnTo>
                <a:lnTo>
                  <a:pt x="322" y="107"/>
                </a:lnTo>
                <a:lnTo>
                  <a:pt x="322" y="101"/>
                </a:lnTo>
                <a:lnTo>
                  <a:pt x="322" y="100"/>
                </a:lnTo>
                <a:lnTo>
                  <a:pt x="321" y="100"/>
                </a:lnTo>
                <a:close/>
                <a:moveTo>
                  <a:pt x="365" y="43"/>
                </a:moveTo>
                <a:lnTo>
                  <a:pt x="365" y="43"/>
                </a:lnTo>
                <a:lnTo>
                  <a:pt x="360" y="49"/>
                </a:lnTo>
                <a:lnTo>
                  <a:pt x="360" y="51"/>
                </a:lnTo>
                <a:lnTo>
                  <a:pt x="363" y="51"/>
                </a:lnTo>
                <a:lnTo>
                  <a:pt x="365" y="51"/>
                </a:lnTo>
                <a:lnTo>
                  <a:pt x="370" y="48"/>
                </a:lnTo>
                <a:lnTo>
                  <a:pt x="365" y="43"/>
                </a:lnTo>
                <a:close/>
                <a:moveTo>
                  <a:pt x="278" y="313"/>
                </a:moveTo>
                <a:lnTo>
                  <a:pt x="278" y="313"/>
                </a:lnTo>
                <a:lnTo>
                  <a:pt x="278" y="294"/>
                </a:lnTo>
                <a:lnTo>
                  <a:pt x="278" y="290"/>
                </a:lnTo>
                <a:lnTo>
                  <a:pt x="277" y="294"/>
                </a:lnTo>
                <a:lnTo>
                  <a:pt x="275" y="297"/>
                </a:lnTo>
                <a:lnTo>
                  <a:pt x="278" y="311"/>
                </a:lnTo>
                <a:lnTo>
                  <a:pt x="278" y="313"/>
                </a:lnTo>
                <a:close/>
                <a:moveTo>
                  <a:pt x="51" y="317"/>
                </a:moveTo>
                <a:lnTo>
                  <a:pt x="51" y="317"/>
                </a:lnTo>
                <a:lnTo>
                  <a:pt x="54" y="316"/>
                </a:lnTo>
                <a:lnTo>
                  <a:pt x="54" y="314"/>
                </a:lnTo>
                <a:lnTo>
                  <a:pt x="51" y="305"/>
                </a:lnTo>
                <a:lnTo>
                  <a:pt x="49" y="305"/>
                </a:lnTo>
                <a:lnTo>
                  <a:pt x="49" y="306"/>
                </a:lnTo>
                <a:lnTo>
                  <a:pt x="51" y="316"/>
                </a:lnTo>
                <a:lnTo>
                  <a:pt x="51" y="317"/>
                </a:lnTo>
                <a:close/>
                <a:moveTo>
                  <a:pt x="139" y="407"/>
                </a:moveTo>
                <a:lnTo>
                  <a:pt x="139" y="407"/>
                </a:lnTo>
                <a:lnTo>
                  <a:pt x="150" y="414"/>
                </a:lnTo>
                <a:lnTo>
                  <a:pt x="152" y="414"/>
                </a:lnTo>
                <a:lnTo>
                  <a:pt x="149" y="407"/>
                </a:lnTo>
                <a:lnTo>
                  <a:pt x="147" y="407"/>
                </a:lnTo>
                <a:lnTo>
                  <a:pt x="139" y="407"/>
                </a:lnTo>
                <a:close/>
                <a:moveTo>
                  <a:pt x="311" y="66"/>
                </a:moveTo>
                <a:lnTo>
                  <a:pt x="311" y="66"/>
                </a:lnTo>
                <a:lnTo>
                  <a:pt x="310" y="70"/>
                </a:lnTo>
                <a:lnTo>
                  <a:pt x="310" y="74"/>
                </a:lnTo>
                <a:lnTo>
                  <a:pt x="310" y="76"/>
                </a:lnTo>
                <a:lnTo>
                  <a:pt x="310" y="78"/>
                </a:lnTo>
                <a:lnTo>
                  <a:pt x="308" y="79"/>
                </a:lnTo>
                <a:lnTo>
                  <a:pt x="308" y="82"/>
                </a:lnTo>
                <a:lnTo>
                  <a:pt x="307" y="87"/>
                </a:lnTo>
                <a:lnTo>
                  <a:pt x="308" y="84"/>
                </a:lnTo>
                <a:lnTo>
                  <a:pt x="310" y="81"/>
                </a:lnTo>
                <a:lnTo>
                  <a:pt x="310" y="79"/>
                </a:lnTo>
                <a:lnTo>
                  <a:pt x="311" y="79"/>
                </a:lnTo>
                <a:lnTo>
                  <a:pt x="313" y="76"/>
                </a:lnTo>
                <a:lnTo>
                  <a:pt x="311" y="66"/>
                </a:lnTo>
                <a:close/>
                <a:moveTo>
                  <a:pt x="24" y="333"/>
                </a:moveTo>
                <a:lnTo>
                  <a:pt x="24" y="333"/>
                </a:lnTo>
                <a:lnTo>
                  <a:pt x="26" y="331"/>
                </a:lnTo>
                <a:lnTo>
                  <a:pt x="26" y="328"/>
                </a:lnTo>
                <a:lnTo>
                  <a:pt x="24" y="322"/>
                </a:lnTo>
                <a:lnTo>
                  <a:pt x="24" y="317"/>
                </a:lnTo>
                <a:lnTo>
                  <a:pt x="21" y="317"/>
                </a:lnTo>
                <a:lnTo>
                  <a:pt x="21" y="320"/>
                </a:lnTo>
                <a:lnTo>
                  <a:pt x="23" y="322"/>
                </a:lnTo>
                <a:lnTo>
                  <a:pt x="24" y="328"/>
                </a:lnTo>
                <a:lnTo>
                  <a:pt x="24" y="333"/>
                </a:lnTo>
                <a:close/>
                <a:moveTo>
                  <a:pt x="54" y="81"/>
                </a:moveTo>
                <a:lnTo>
                  <a:pt x="54" y="81"/>
                </a:lnTo>
                <a:lnTo>
                  <a:pt x="57" y="73"/>
                </a:lnTo>
                <a:lnTo>
                  <a:pt x="59" y="68"/>
                </a:lnTo>
                <a:lnTo>
                  <a:pt x="56" y="68"/>
                </a:lnTo>
                <a:lnTo>
                  <a:pt x="54" y="66"/>
                </a:lnTo>
                <a:lnTo>
                  <a:pt x="54" y="81"/>
                </a:lnTo>
                <a:close/>
                <a:moveTo>
                  <a:pt x="98" y="346"/>
                </a:moveTo>
                <a:lnTo>
                  <a:pt x="98" y="346"/>
                </a:lnTo>
                <a:lnTo>
                  <a:pt x="100" y="346"/>
                </a:lnTo>
                <a:lnTo>
                  <a:pt x="100" y="339"/>
                </a:lnTo>
                <a:lnTo>
                  <a:pt x="100" y="336"/>
                </a:lnTo>
                <a:lnTo>
                  <a:pt x="100" y="335"/>
                </a:lnTo>
                <a:lnTo>
                  <a:pt x="95" y="336"/>
                </a:lnTo>
                <a:lnTo>
                  <a:pt x="98" y="346"/>
                </a:lnTo>
                <a:close/>
                <a:moveTo>
                  <a:pt x="378" y="46"/>
                </a:moveTo>
                <a:lnTo>
                  <a:pt x="378" y="46"/>
                </a:lnTo>
                <a:lnTo>
                  <a:pt x="378" y="44"/>
                </a:lnTo>
                <a:lnTo>
                  <a:pt x="379" y="41"/>
                </a:lnTo>
                <a:lnTo>
                  <a:pt x="376" y="33"/>
                </a:lnTo>
                <a:lnTo>
                  <a:pt x="374" y="30"/>
                </a:lnTo>
                <a:lnTo>
                  <a:pt x="373" y="32"/>
                </a:lnTo>
                <a:lnTo>
                  <a:pt x="373" y="33"/>
                </a:lnTo>
                <a:lnTo>
                  <a:pt x="376" y="40"/>
                </a:lnTo>
                <a:lnTo>
                  <a:pt x="378" y="43"/>
                </a:lnTo>
                <a:lnTo>
                  <a:pt x="378" y="46"/>
                </a:lnTo>
                <a:lnTo>
                  <a:pt x="378" y="48"/>
                </a:lnTo>
                <a:lnTo>
                  <a:pt x="378" y="46"/>
                </a:lnTo>
                <a:close/>
                <a:moveTo>
                  <a:pt x="112" y="90"/>
                </a:moveTo>
                <a:lnTo>
                  <a:pt x="112" y="90"/>
                </a:lnTo>
                <a:lnTo>
                  <a:pt x="109" y="90"/>
                </a:lnTo>
                <a:lnTo>
                  <a:pt x="106" y="93"/>
                </a:lnTo>
                <a:lnTo>
                  <a:pt x="108" y="96"/>
                </a:lnTo>
                <a:lnTo>
                  <a:pt x="109" y="100"/>
                </a:lnTo>
                <a:lnTo>
                  <a:pt x="112" y="95"/>
                </a:lnTo>
                <a:lnTo>
                  <a:pt x="112" y="92"/>
                </a:lnTo>
                <a:lnTo>
                  <a:pt x="112" y="90"/>
                </a:lnTo>
                <a:close/>
                <a:moveTo>
                  <a:pt x="108" y="316"/>
                </a:moveTo>
                <a:lnTo>
                  <a:pt x="108" y="316"/>
                </a:lnTo>
                <a:lnTo>
                  <a:pt x="109" y="322"/>
                </a:lnTo>
                <a:lnTo>
                  <a:pt x="112" y="324"/>
                </a:lnTo>
                <a:lnTo>
                  <a:pt x="112" y="319"/>
                </a:lnTo>
                <a:lnTo>
                  <a:pt x="112" y="314"/>
                </a:lnTo>
                <a:lnTo>
                  <a:pt x="108" y="316"/>
                </a:lnTo>
                <a:close/>
                <a:moveTo>
                  <a:pt x="86" y="365"/>
                </a:moveTo>
                <a:lnTo>
                  <a:pt x="86" y="365"/>
                </a:lnTo>
                <a:lnTo>
                  <a:pt x="86" y="371"/>
                </a:lnTo>
                <a:lnTo>
                  <a:pt x="89" y="371"/>
                </a:lnTo>
                <a:lnTo>
                  <a:pt x="92" y="369"/>
                </a:lnTo>
                <a:lnTo>
                  <a:pt x="90" y="365"/>
                </a:lnTo>
                <a:lnTo>
                  <a:pt x="86" y="365"/>
                </a:lnTo>
                <a:close/>
                <a:moveTo>
                  <a:pt x="18" y="84"/>
                </a:moveTo>
                <a:lnTo>
                  <a:pt x="18" y="84"/>
                </a:lnTo>
                <a:lnTo>
                  <a:pt x="21" y="79"/>
                </a:lnTo>
                <a:lnTo>
                  <a:pt x="24" y="78"/>
                </a:lnTo>
                <a:lnTo>
                  <a:pt x="26" y="74"/>
                </a:lnTo>
                <a:lnTo>
                  <a:pt x="24" y="71"/>
                </a:lnTo>
                <a:lnTo>
                  <a:pt x="19" y="78"/>
                </a:lnTo>
                <a:lnTo>
                  <a:pt x="18" y="79"/>
                </a:lnTo>
                <a:lnTo>
                  <a:pt x="18" y="84"/>
                </a:lnTo>
                <a:close/>
                <a:moveTo>
                  <a:pt x="389" y="290"/>
                </a:moveTo>
                <a:lnTo>
                  <a:pt x="389" y="290"/>
                </a:lnTo>
                <a:lnTo>
                  <a:pt x="390" y="290"/>
                </a:lnTo>
                <a:lnTo>
                  <a:pt x="393" y="286"/>
                </a:lnTo>
                <a:lnTo>
                  <a:pt x="393" y="279"/>
                </a:lnTo>
                <a:lnTo>
                  <a:pt x="390" y="281"/>
                </a:lnTo>
                <a:lnTo>
                  <a:pt x="389" y="290"/>
                </a:lnTo>
                <a:close/>
                <a:moveTo>
                  <a:pt x="117" y="355"/>
                </a:moveTo>
                <a:lnTo>
                  <a:pt x="117" y="355"/>
                </a:lnTo>
                <a:lnTo>
                  <a:pt x="117" y="371"/>
                </a:lnTo>
                <a:lnTo>
                  <a:pt x="119" y="371"/>
                </a:lnTo>
                <a:lnTo>
                  <a:pt x="119" y="368"/>
                </a:lnTo>
                <a:lnTo>
                  <a:pt x="119" y="366"/>
                </a:lnTo>
                <a:lnTo>
                  <a:pt x="119" y="363"/>
                </a:lnTo>
                <a:lnTo>
                  <a:pt x="120" y="357"/>
                </a:lnTo>
                <a:lnTo>
                  <a:pt x="120" y="354"/>
                </a:lnTo>
                <a:lnTo>
                  <a:pt x="117" y="355"/>
                </a:lnTo>
                <a:close/>
                <a:moveTo>
                  <a:pt x="127" y="350"/>
                </a:moveTo>
                <a:lnTo>
                  <a:pt x="127" y="350"/>
                </a:lnTo>
                <a:lnTo>
                  <a:pt x="128" y="350"/>
                </a:lnTo>
                <a:lnTo>
                  <a:pt x="131" y="344"/>
                </a:lnTo>
                <a:lnTo>
                  <a:pt x="131" y="343"/>
                </a:lnTo>
                <a:lnTo>
                  <a:pt x="130" y="335"/>
                </a:lnTo>
                <a:lnTo>
                  <a:pt x="127" y="349"/>
                </a:lnTo>
                <a:lnTo>
                  <a:pt x="127" y="350"/>
                </a:lnTo>
                <a:close/>
                <a:moveTo>
                  <a:pt x="26" y="185"/>
                </a:moveTo>
                <a:lnTo>
                  <a:pt x="26" y="185"/>
                </a:lnTo>
                <a:lnTo>
                  <a:pt x="26" y="183"/>
                </a:lnTo>
                <a:lnTo>
                  <a:pt x="26" y="167"/>
                </a:lnTo>
                <a:lnTo>
                  <a:pt x="26" y="164"/>
                </a:lnTo>
                <a:lnTo>
                  <a:pt x="26" y="163"/>
                </a:lnTo>
                <a:lnTo>
                  <a:pt x="23" y="185"/>
                </a:lnTo>
                <a:lnTo>
                  <a:pt x="24" y="185"/>
                </a:lnTo>
                <a:lnTo>
                  <a:pt x="26" y="185"/>
                </a:lnTo>
                <a:close/>
                <a:moveTo>
                  <a:pt x="157" y="420"/>
                </a:moveTo>
                <a:lnTo>
                  <a:pt x="157" y="420"/>
                </a:lnTo>
                <a:lnTo>
                  <a:pt x="154" y="418"/>
                </a:lnTo>
                <a:lnTo>
                  <a:pt x="147" y="418"/>
                </a:lnTo>
                <a:lnTo>
                  <a:pt x="144" y="417"/>
                </a:lnTo>
                <a:lnTo>
                  <a:pt x="141" y="417"/>
                </a:lnTo>
                <a:lnTo>
                  <a:pt x="138" y="417"/>
                </a:lnTo>
                <a:lnTo>
                  <a:pt x="136" y="417"/>
                </a:lnTo>
                <a:lnTo>
                  <a:pt x="135" y="418"/>
                </a:lnTo>
                <a:lnTo>
                  <a:pt x="146" y="420"/>
                </a:lnTo>
                <a:lnTo>
                  <a:pt x="157" y="420"/>
                </a:lnTo>
                <a:close/>
                <a:moveTo>
                  <a:pt x="389" y="305"/>
                </a:moveTo>
                <a:lnTo>
                  <a:pt x="389" y="305"/>
                </a:lnTo>
                <a:lnTo>
                  <a:pt x="390" y="303"/>
                </a:lnTo>
                <a:lnTo>
                  <a:pt x="392" y="300"/>
                </a:lnTo>
                <a:lnTo>
                  <a:pt x="392" y="298"/>
                </a:lnTo>
                <a:lnTo>
                  <a:pt x="393" y="294"/>
                </a:lnTo>
                <a:lnTo>
                  <a:pt x="389" y="298"/>
                </a:lnTo>
                <a:lnTo>
                  <a:pt x="389" y="300"/>
                </a:lnTo>
                <a:lnTo>
                  <a:pt x="389" y="305"/>
                </a:lnTo>
                <a:close/>
                <a:moveTo>
                  <a:pt x="111" y="73"/>
                </a:moveTo>
                <a:lnTo>
                  <a:pt x="111" y="73"/>
                </a:lnTo>
                <a:lnTo>
                  <a:pt x="108" y="85"/>
                </a:lnTo>
                <a:lnTo>
                  <a:pt x="111" y="85"/>
                </a:lnTo>
                <a:lnTo>
                  <a:pt x="112" y="82"/>
                </a:lnTo>
                <a:lnTo>
                  <a:pt x="111" y="74"/>
                </a:lnTo>
                <a:lnTo>
                  <a:pt x="111" y="73"/>
                </a:lnTo>
                <a:close/>
                <a:moveTo>
                  <a:pt x="354" y="66"/>
                </a:moveTo>
                <a:lnTo>
                  <a:pt x="354" y="66"/>
                </a:lnTo>
                <a:lnTo>
                  <a:pt x="355" y="59"/>
                </a:lnTo>
                <a:lnTo>
                  <a:pt x="355" y="57"/>
                </a:lnTo>
                <a:lnTo>
                  <a:pt x="354" y="55"/>
                </a:lnTo>
                <a:lnTo>
                  <a:pt x="351" y="62"/>
                </a:lnTo>
                <a:lnTo>
                  <a:pt x="354" y="66"/>
                </a:lnTo>
                <a:close/>
                <a:moveTo>
                  <a:pt x="98" y="357"/>
                </a:moveTo>
                <a:lnTo>
                  <a:pt x="98" y="357"/>
                </a:lnTo>
                <a:lnTo>
                  <a:pt x="98" y="354"/>
                </a:lnTo>
                <a:lnTo>
                  <a:pt x="92" y="354"/>
                </a:lnTo>
                <a:lnTo>
                  <a:pt x="92" y="358"/>
                </a:lnTo>
                <a:lnTo>
                  <a:pt x="98" y="357"/>
                </a:lnTo>
                <a:close/>
                <a:moveTo>
                  <a:pt x="95" y="317"/>
                </a:moveTo>
                <a:lnTo>
                  <a:pt x="95" y="317"/>
                </a:lnTo>
                <a:lnTo>
                  <a:pt x="90" y="317"/>
                </a:lnTo>
                <a:lnTo>
                  <a:pt x="90" y="322"/>
                </a:lnTo>
                <a:lnTo>
                  <a:pt x="92" y="325"/>
                </a:lnTo>
                <a:lnTo>
                  <a:pt x="97" y="322"/>
                </a:lnTo>
                <a:lnTo>
                  <a:pt x="95" y="317"/>
                </a:lnTo>
                <a:close/>
                <a:moveTo>
                  <a:pt x="213" y="412"/>
                </a:moveTo>
                <a:lnTo>
                  <a:pt x="213" y="412"/>
                </a:lnTo>
                <a:lnTo>
                  <a:pt x="217" y="415"/>
                </a:lnTo>
                <a:lnTo>
                  <a:pt x="218" y="415"/>
                </a:lnTo>
                <a:lnTo>
                  <a:pt x="223" y="415"/>
                </a:lnTo>
                <a:lnTo>
                  <a:pt x="223" y="410"/>
                </a:lnTo>
                <a:lnTo>
                  <a:pt x="213" y="412"/>
                </a:lnTo>
                <a:close/>
                <a:moveTo>
                  <a:pt x="357" y="350"/>
                </a:moveTo>
                <a:lnTo>
                  <a:pt x="357" y="350"/>
                </a:lnTo>
                <a:lnTo>
                  <a:pt x="360" y="347"/>
                </a:lnTo>
                <a:lnTo>
                  <a:pt x="362" y="346"/>
                </a:lnTo>
                <a:lnTo>
                  <a:pt x="362" y="344"/>
                </a:lnTo>
                <a:lnTo>
                  <a:pt x="362" y="338"/>
                </a:lnTo>
                <a:lnTo>
                  <a:pt x="360" y="341"/>
                </a:lnTo>
                <a:lnTo>
                  <a:pt x="359" y="346"/>
                </a:lnTo>
                <a:lnTo>
                  <a:pt x="357" y="349"/>
                </a:lnTo>
                <a:lnTo>
                  <a:pt x="357" y="350"/>
                </a:lnTo>
                <a:close/>
                <a:moveTo>
                  <a:pt x="352" y="70"/>
                </a:moveTo>
                <a:lnTo>
                  <a:pt x="352" y="70"/>
                </a:lnTo>
                <a:lnTo>
                  <a:pt x="349" y="65"/>
                </a:lnTo>
                <a:lnTo>
                  <a:pt x="346" y="70"/>
                </a:lnTo>
                <a:lnTo>
                  <a:pt x="348" y="74"/>
                </a:lnTo>
                <a:lnTo>
                  <a:pt x="352" y="70"/>
                </a:lnTo>
                <a:close/>
                <a:moveTo>
                  <a:pt x="289" y="303"/>
                </a:moveTo>
                <a:lnTo>
                  <a:pt x="289" y="303"/>
                </a:lnTo>
                <a:lnTo>
                  <a:pt x="289" y="309"/>
                </a:lnTo>
                <a:lnTo>
                  <a:pt x="291" y="320"/>
                </a:lnTo>
                <a:lnTo>
                  <a:pt x="291" y="322"/>
                </a:lnTo>
                <a:lnTo>
                  <a:pt x="292" y="324"/>
                </a:lnTo>
                <a:lnTo>
                  <a:pt x="292" y="313"/>
                </a:lnTo>
                <a:lnTo>
                  <a:pt x="289" y="303"/>
                </a:lnTo>
                <a:close/>
                <a:moveTo>
                  <a:pt x="288" y="349"/>
                </a:moveTo>
                <a:lnTo>
                  <a:pt x="288" y="349"/>
                </a:lnTo>
                <a:lnTo>
                  <a:pt x="288" y="338"/>
                </a:lnTo>
                <a:lnTo>
                  <a:pt x="288" y="336"/>
                </a:lnTo>
                <a:lnTo>
                  <a:pt x="286" y="331"/>
                </a:lnTo>
                <a:lnTo>
                  <a:pt x="286" y="328"/>
                </a:lnTo>
                <a:lnTo>
                  <a:pt x="284" y="322"/>
                </a:lnTo>
                <a:lnTo>
                  <a:pt x="288" y="349"/>
                </a:lnTo>
                <a:close/>
                <a:moveTo>
                  <a:pt x="95" y="368"/>
                </a:moveTo>
                <a:lnTo>
                  <a:pt x="95" y="368"/>
                </a:lnTo>
                <a:lnTo>
                  <a:pt x="101" y="361"/>
                </a:lnTo>
                <a:lnTo>
                  <a:pt x="100" y="360"/>
                </a:lnTo>
                <a:lnTo>
                  <a:pt x="94" y="363"/>
                </a:lnTo>
                <a:lnTo>
                  <a:pt x="95" y="368"/>
                </a:lnTo>
                <a:close/>
                <a:moveTo>
                  <a:pt x="155" y="18"/>
                </a:moveTo>
                <a:lnTo>
                  <a:pt x="155" y="18"/>
                </a:lnTo>
                <a:lnTo>
                  <a:pt x="165" y="18"/>
                </a:lnTo>
                <a:lnTo>
                  <a:pt x="168" y="18"/>
                </a:lnTo>
                <a:lnTo>
                  <a:pt x="169" y="18"/>
                </a:lnTo>
                <a:lnTo>
                  <a:pt x="176" y="18"/>
                </a:lnTo>
                <a:lnTo>
                  <a:pt x="174" y="18"/>
                </a:lnTo>
                <a:lnTo>
                  <a:pt x="172" y="16"/>
                </a:lnTo>
                <a:lnTo>
                  <a:pt x="155" y="16"/>
                </a:lnTo>
                <a:lnTo>
                  <a:pt x="155" y="18"/>
                </a:lnTo>
                <a:close/>
                <a:moveTo>
                  <a:pt x="333" y="76"/>
                </a:moveTo>
                <a:lnTo>
                  <a:pt x="333" y="76"/>
                </a:lnTo>
                <a:lnTo>
                  <a:pt x="330" y="79"/>
                </a:lnTo>
                <a:lnTo>
                  <a:pt x="330" y="81"/>
                </a:lnTo>
                <a:lnTo>
                  <a:pt x="333" y="85"/>
                </a:lnTo>
                <a:lnTo>
                  <a:pt x="337" y="79"/>
                </a:lnTo>
                <a:lnTo>
                  <a:pt x="333" y="76"/>
                </a:lnTo>
                <a:close/>
                <a:moveTo>
                  <a:pt x="308" y="368"/>
                </a:moveTo>
                <a:lnTo>
                  <a:pt x="308" y="368"/>
                </a:lnTo>
                <a:lnTo>
                  <a:pt x="313" y="363"/>
                </a:lnTo>
                <a:lnTo>
                  <a:pt x="316" y="355"/>
                </a:lnTo>
                <a:lnTo>
                  <a:pt x="314" y="354"/>
                </a:lnTo>
                <a:lnTo>
                  <a:pt x="308" y="368"/>
                </a:lnTo>
                <a:close/>
                <a:moveTo>
                  <a:pt x="389" y="328"/>
                </a:moveTo>
                <a:lnTo>
                  <a:pt x="389" y="328"/>
                </a:lnTo>
                <a:lnTo>
                  <a:pt x="389" y="327"/>
                </a:lnTo>
                <a:lnTo>
                  <a:pt x="385" y="333"/>
                </a:lnTo>
                <a:lnTo>
                  <a:pt x="385" y="338"/>
                </a:lnTo>
                <a:lnTo>
                  <a:pt x="389" y="336"/>
                </a:lnTo>
                <a:lnTo>
                  <a:pt x="389" y="328"/>
                </a:lnTo>
                <a:close/>
                <a:moveTo>
                  <a:pt x="130" y="107"/>
                </a:moveTo>
                <a:lnTo>
                  <a:pt x="130" y="107"/>
                </a:lnTo>
                <a:lnTo>
                  <a:pt x="130" y="100"/>
                </a:lnTo>
                <a:lnTo>
                  <a:pt x="127" y="103"/>
                </a:lnTo>
                <a:lnTo>
                  <a:pt x="125" y="107"/>
                </a:lnTo>
                <a:lnTo>
                  <a:pt x="130" y="107"/>
                </a:lnTo>
                <a:close/>
                <a:moveTo>
                  <a:pt x="68" y="317"/>
                </a:moveTo>
                <a:lnTo>
                  <a:pt x="68" y="317"/>
                </a:lnTo>
                <a:lnTo>
                  <a:pt x="68" y="308"/>
                </a:lnTo>
                <a:lnTo>
                  <a:pt x="65" y="311"/>
                </a:lnTo>
                <a:lnTo>
                  <a:pt x="65" y="313"/>
                </a:lnTo>
                <a:lnTo>
                  <a:pt x="67" y="317"/>
                </a:lnTo>
                <a:lnTo>
                  <a:pt x="68" y="317"/>
                </a:lnTo>
                <a:close/>
                <a:moveTo>
                  <a:pt x="251" y="409"/>
                </a:moveTo>
                <a:lnTo>
                  <a:pt x="251" y="409"/>
                </a:lnTo>
                <a:lnTo>
                  <a:pt x="264" y="407"/>
                </a:lnTo>
                <a:lnTo>
                  <a:pt x="264" y="406"/>
                </a:lnTo>
                <a:lnTo>
                  <a:pt x="264" y="404"/>
                </a:lnTo>
                <a:lnTo>
                  <a:pt x="250" y="407"/>
                </a:lnTo>
                <a:lnTo>
                  <a:pt x="251" y="409"/>
                </a:lnTo>
                <a:close/>
                <a:moveTo>
                  <a:pt x="141" y="98"/>
                </a:moveTo>
                <a:lnTo>
                  <a:pt x="141" y="98"/>
                </a:lnTo>
                <a:lnTo>
                  <a:pt x="139" y="104"/>
                </a:lnTo>
                <a:lnTo>
                  <a:pt x="139" y="109"/>
                </a:lnTo>
                <a:lnTo>
                  <a:pt x="142" y="111"/>
                </a:lnTo>
                <a:lnTo>
                  <a:pt x="142" y="101"/>
                </a:lnTo>
                <a:lnTo>
                  <a:pt x="141" y="98"/>
                </a:lnTo>
                <a:close/>
                <a:moveTo>
                  <a:pt x="79" y="16"/>
                </a:moveTo>
                <a:lnTo>
                  <a:pt x="79" y="16"/>
                </a:lnTo>
                <a:lnTo>
                  <a:pt x="98" y="16"/>
                </a:lnTo>
                <a:lnTo>
                  <a:pt x="98" y="14"/>
                </a:lnTo>
                <a:lnTo>
                  <a:pt x="90" y="14"/>
                </a:lnTo>
                <a:lnTo>
                  <a:pt x="79" y="16"/>
                </a:lnTo>
                <a:close/>
                <a:moveTo>
                  <a:pt x="338" y="66"/>
                </a:moveTo>
                <a:lnTo>
                  <a:pt x="338" y="66"/>
                </a:lnTo>
                <a:lnTo>
                  <a:pt x="335" y="73"/>
                </a:lnTo>
                <a:lnTo>
                  <a:pt x="338" y="76"/>
                </a:lnTo>
                <a:lnTo>
                  <a:pt x="340" y="73"/>
                </a:lnTo>
                <a:lnTo>
                  <a:pt x="338" y="66"/>
                </a:lnTo>
                <a:close/>
                <a:moveTo>
                  <a:pt x="27" y="235"/>
                </a:moveTo>
                <a:lnTo>
                  <a:pt x="27" y="235"/>
                </a:lnTo>
                <a:lnTo>
                  <a:pt x="32" y="231"/>
                </a:lnTo>
                <a:lnTo>
                  <a:pt x="34" y="229"/>
                </a:lnTo>
                <a:lnTo>
                  <a:pt x="34" y="227"/>
                </a:lnTo>
                <a:lnTo>
                  <a:pt x="27" y="229"/>
                </a:lnTo>
                <a:lnTo>
                  <a:pt x="27" y="235"/>
                </a:lnTo>
                <a:close/>
                <a:moveTo>
                  <a:pt x="27" y="253"/>
                </a:moveTo>
                <a:lnTo>
                  <a:pt x="27" y="253"/>
                </a:lnTo>
                <a:lnTo>
                  <a:pt x="29" y="251"/>
                </a:lnTo>
                <a:lnTo>
                  <a:pt x="29" y="249"/>
                </a:lnTo>
                <a:lnTo>
                  <a:pt x="30" y="242"/>
                </a:lnTo>
                <a:lnTo>
                  <a:pt x="29" y="240"/>
                </a:lnTo>
                <a:lnTo>
                  <a:pt x="27" y="243"/>
                </a:lnTo>
                <a:lnTo>
                  <a:pt x="27" y="253"/>
                </a:lnTo>
                <a:close/>
                <a:moveTo>
                  <a:pt x="29" y="109"/>
                </a:moveTo>
                <a:lnTo>
                  <a:pt x="29" y="109"/>
                </a:lnTo>
                <a:lnTo>
                  <a:pt x="29" y="107"/>
                </a:lnTo>
                <a:lnTo>
                  <a:pt x="30" y="106"/>
                </a:lnTo>
                <a:lnTo>
                  <a:pt x="29" y="104"/>
                </a:lnTo>
                <a:lnTo>
                  <a:pt x="26" y="106"/>
                </a:lnTo>
                <a:lnTo>
                  <a:pt x="24" y="104"/>
                </a:lnTo>
                <a:lnTo>
                  <a:pt x="23" y="107"/>
                </a:lnTo>
                <a:lnTo>
                  <a:pt x="23" y="109"/>
                </a:lnTo>
                <a:lnTo>
                  <a:pt x="26" y="109"/>
                </a:lnTo>
                <a:lnTo>
                  <a:pt x="29" y="109"/>
                </a:lnTo>
                <a:close/>
                <a:moveTo>
                  <a:pt x="119" y="37"/>
                </a:moveTo>
                <a:lnTo>
                  <a:pt x="119" y="37"/>
                </a:lnTo>
                <a:lnTo>
                  <a:pt x="117" y="38"/>
                </a:lnTo>
                <a:lnTo>
                  <a:pt x="116" y="41"/>
                </a:lnTo>
                <a:lnTo>
                  <a:pt x="116" y="51"/>
                </a:lnTo>
                <a:lnTo>
                  <a:pt x="117" y="49"/>
                </a:lnTo>
                <a:lnTo>
                  <a:pt x="119" y="37"/>
                </a:lnTo>
                <a:close/>
                <a:moveTo>
                  <a:pt x="146" y="123"/>
                </a:moveTo>
                <a:lnTo>
                  <a:pt x="146" y="123"/>
                </a:lnTo>
                <a:lnTo>
                  <a:pt x="146" y="125"/>
                </a:lnTo>
                <a:lnTo>
                  <a:pt x="144" y="126"/>
                </a:lnTo>
                <a:lnTo>
                  <a:pt x="150" y="126"/>
                </a:lnTo>
                <a:lnTo>
                  <a:pt x="150" y="122"/>
                </a:lnTo>
                <a:lnTo>
                  <a:pt x="149" y="123"/>
                </a:lnTo>
                <a:lnTo>
                  <a:pt x="147" y="123"/>
                </a:lnTo>
                <a:lnTo>
                  <a:pt x="146" y="122"/>
                </a:lnTo>
                <a:lnTo>
                  <a:pt x="146" y="123"/>
                </a:lnTo>
                <a:close/>
                <a:moveTo>
                  <a:pt x="196" y="414"/>
                </a:moveTo>
                <a:lnTo>
                  <a:pt x="196" y="414"/>
                </a:lnTo>
                <a:lnTo>
                  <a:pt x="199" y="415"/>
                </a:lnTo>
                <a:lnTo>
                  <a:pt x="207" y="415"/>
                </a:lnTo>
                <a:lnTo>
                  <a:pt x="207" y="412"/>
                </a:lnTo>
                <a:lnTo>
                  <a:pt x="196" y="414"/>
                </a:lnTo>
                <a:close/>
                <a:moveTo>
                  <a:pt x="73" y="376"/>
                </a:moveTo>
                <a:lnTo>
                  <a:pt x="73" y="376"/>
                </a:lnTo>
                <a:lnTo>
                  <a:pt x="76" y="382"/>
                </a:lnTo>
                <a:lnTo>
                  <a:pt x="79" y="379"/>
                </a:lnTo>
                <a:lnTo>
                  <a:pt x="78" y="376"/>
                </a:lnTo>
                <a:lnTo>
                  <a:pt x="75" y="376"/>
                </a:lnTo>
                <a:lnTo>
                  <a:pt x="73" y="376"/>
                </a:lnTo>
                <a:close/>
                <a:moveTo>
                  <a:pt x="92" y="85"/>
                </a:moveTo>
                <a:lnTo>
                  <a:pt x="92" y="85"/>
                </a:lnTo>
                <a:lnTo>
                  <a:pt x="97" y="85"/>
                </a:lnTo>
                <a:lnTo>
                  <a:pt x="92" y="74"/>
                </a:lnTo>
                <a:lnTo>
                  <a:pt x="92" y="76"/>
                </a:lnTo>
                <a:lnTo>
                  <a:pt x="92" y="85"/>
                </a:lnTo>
                <a:close/>
                <a:moveTo>
                  <a:pt x="344" y="346"/>
                </a:moveTo>
                <a:lnTo>
                  <a:pt x="344" y="346"/>
                </a:lnTo>
                <a:lnTo>
                  <a:pt x="346" y="346"/>
                </a:lnTo>
                <a:lnTo>
                  <a:pt x="349" y="338"/>
                </a:lnTo>
                <a:lnTo>
                  <a:pt x="349" y="335"/>
                </a:lnTo>
                <a:lnTo>
                  <a:pt x="348" y="335"/>
                </a:lnTo>
                <a:lnTo>
                  <a:pt x="346" y="338"/>
                </a:lnTo>
                <a:lnTo>
                  <a:pt x="344" y="341"/>
                </a:lnTo>
                <a:lnTo>
                  <a:pt x="344" y="346"/>
                </a:lnTo>
                <a:close/>
                <a:moveTo>
                  <a:pt x="71" y="24"/>
                </a:moveTo>
                <a:lnTo>
                  <a:pt x="71" y="24"/>
                </a:lnTo>
                <a:lnTo>
                  <a:pt x="62" y="24"/>
                </a:lnTo>
                <a:lnTo>
                  <a:pt x="60" y="25"/>
                </a:lnTo>
                <a:lnTo>
                  <a:pt x="60" y="27"/>
                </a:lnTo>
                <a:lnTo>
                  <a:pt x="71" y="24"/>
                </a:lnTo>
                <a:close/>
                <a:moveTo>
                  <a:pt x="359" y="399"/>
                </a:moveTo>
                <a:lnTo>
                  <a:pt x="359" y="399"/>
                </a:lnTo>
                <a:lnTo>
                  <a:pt x="360" y="396"/>
                </a:lnTo>
                <a:lnTo>
                  <a:pt x="346" y="402"/>
                </a:lnTo>
                <a:lnTo>
                  <a:pt x="348" y="402"/>
                </a:lnTo>
                <a:lnTo>
                  <a:pt x="351" y="402"/>
                </a:lnTo>
                <a:lnTo>
                  <a:pt x="354" y="401"/>
                </a:lnTo>
                <a:lnTo>
                  <a:pt x="355" y="399"/>
                </a:lnTo>
                <a:lnTo>
                  <a:pt x="359" y="399"/>
                </a:lnTo>
                <a:close/>
                <a:moveTo>
                  <a:pt x="325" y="22"/>
                </a:moveTo>
                <a:lnTo>
                  <a:pt x="325" y="22"/>
                </a:lnTo>
                <a:lnTo>
                  <a:pt x="324" y="22"/>
                </a:lnTo>
                <a:lnTo>
                  <a:pt x="319" y="21"/>
                </a:lnTo>
                <a:lnTo>
                  <a:pt x="316" y="19"/>
                </a:lnTo>
                <a:lnTo>
                  <a:pt x="314" y="19"/>
                </a:lnTo>
                <a:lnTo>
                  <a:pt x="313" y="21"/>
                </a:lnTo>
                <a:lnTo>
                  <a:pt x="314" y="21"/>
                </a:lnTo>
                <a:lnTo>
                  <a:pt x="322" y="24"/>
                </a:lnTo>
                <a:lnTo>
                  <a:pt x="324" y="24"/>
                </a:lnTo>
                <a:lnTo>
                  <a:pt x="325" y="22"/>
                </a:lnTo>
                <a:close/>
                <a:moveTo>
                  <a:pt x="392" y="106"/>
                </a:moveTo>
                <a:lnTo>
                  <a:pt x="392" y="106"/>
                </a:lnTo>
                <a:lnTo>
                  <a:pt x="392" y="90"/>
                </a:lnTo>
                <a:lnTo>
                  <a:pt x="392" y="73"/>
                </a:lnTo>
                <a:lnTo>
                  <a:pt x="392" y="76"/>
                </a:lnTo>
                <a:lnTo>
                  <a:pt x="392" y="96"/>
                </a:lnTo>
                <a:lnTo>
                  <a:pt x="392" y="106"/>
                </a:lnTo>
                <a:close/>
                <a:moveTo>
                  <a:pt x="390" y="160"/>
                </a:moveTo>
                <a:lnTo>
                  <a:pt x="390" y="160"/>
                </a:lnTo>
                <a:lnTo>
                  <a:pt x="385" y="163"/>
                </a:lnTo>
                <a:lnTo>
                  <a:pt x="384" y="164"/>
                </a:lnTo>
                <a:lnTo>
                  <a:pt x="384" y="169"/>
                </a:lnTo>
                <a:lnTo>
                  <a:pt x="385" y="171"/>
                </a:lnTo>
                <a:lnTo>
                  <a:pt x="390" y="160"/>
                </a:lnTo>
                <a:close/>
                <a:moveTo>
                  <a:pt x="378" y="62"/>
                </a:moveTo>
                <a:lnTo>
                  <a:pt x="378" y="62"/>
                </a:lnTo>
                <a:lnTo>
                  <a:pt x="379" y="60"/>
                </a:lnTo>
                <a:lnTo>
                  <a:pt x="379" y="57"/>
                </a:lnTo>
                <a:lnTo>
                  <a:pt x="379" y="51"/>
                </a:lnTo>
                <a:lnTo>
                  <a:pt x="376" y="52"/>
                </a:lnTo>
                <a:lnTo>
                  <a:pt x="378" y="62"/>
                </a:lnTo>
                <a:close/>
                <a:moveTo>
                  <a:pt x="305" y="316"/>
                </a:moveTo>
                <a:lnTo>
                  <a:pt x="305" y="316"/>
                </a:lnTo>
                <a:lnTo>
                  <a:pt x="305" y="325"/>
                </a:lnTo>
                <a:lnTo>
                  <a:pt x="310" y="322"/>
                </a:lnTo>
                <a:lnTo>
                  <a:pt x="308" y="319"/>
                </a:lnTo>
                <a:lnTo>
                  <a:pt x="307" y="317"/>
                </a:lnTo>
                <a:lnTo>
                  <a:pt x="305" y="316"/>
                </a:lnTo>
                <a:close/>
                <a:moveTo>
                  <a:pt x="81" y="87"/>
                </a:moveTo>
                <a:lnTo>
                  <a:pt x="81" y="87"/>
                </a:lnTo>
                <a:lnTo>
                  <a:pt x="81" y="90"/>
                </a:lnTo>
                <a:lnTo>
                  <a:pt x="89" y="92"/>
                </a:lnTo>
                <a:lnTo>
                  <a:pt x="87" y="89"/>
                </a:lnTo>
                <a:lnTo>
                  <a:pt x="86" y="89"/>
                </a:lnTo>
                <a:lnTo>
                  <a:pt x="81" y="87"/>
                </a:lnTo>
                <a:close/>
                <a:moveTo>
                  <a:pt x="41" y="226"/>
                </a:moveTo>
                <a:lnTo>
                  <a:pt x="41" y="226"/>
                </a:lnTo>
                <a:lnTo>
                  <a:pt x="40" y="229"/>
                </a:lnTo>
                <a:lnTo>
                  <a:pt x="40" y="245"/>
                </a:lnTo>
                <a:lnTo>
                  <a:pt x="40" y="246"/>
                </a:lnTo>
                <a:lnTo>
                  <a:pt x="41" y="226"/>
                </a:lnTo>
                <a:close/>
                <a:moveTo>
                  <a:pt x="117" y="338"/>
                </a:moveTo>
                <a:lnTo>
                  <a:pt x="117" y="338"/>
                </a:lnTo>
                <a:lnTo>
                  <a:pt x="117" y="349"/>
                </a:lnTo>
                <a:lnTo>
                  <a:pt x="120" y="349"/>
                </a:lnTo>
                <a:lnTo>
                  <a:pt x="117" y="338"/>
                </a:lnTo>
                <a:close/>
                <a:moveTo>
                  <a:pt x="18" y="360"/>
                </a:moveTo>
                <a:lnTo>
                  <a:pt x="18" y="360"/>
                </a:lnTo>
                <a:lnTo>
                  <a:pt x="16" y="360"/>
                </a:lnTo>
                <a:lnTo>
                  <a:pt x="16" y="371"/>
                </a:lnTo>
                <a:lnTo>
                  <a:pt x="21" y="374"/>
                </a:lnTo>
                <a:lnTo>
                  <a:pt x="19" y="369"/>
                </a:lnTo>
                <a:lnTo>
                  <a:pt x="18" y="368"/>
                </a:lnTo>
                <a:lnTo>
                  <a:pt x="18" y="366"/>
                </a:lnTo>
                <a:lnTo>
                  <a:pt x="18" y="361"/>
                </a:lnTo>
                <a:lnTo>
                  <a:pt x="18" y="360"/>
                </a:lnTo>
                <a:close/>
                <a:moveTo>
                  <a:pt x="384" y="396"/>
                </a:moveTo>
                <a:lnTo>
                  <a:pt x="384" y="396"/>
                </a:lnTo>
                <a:lnTo>
                  <a:pt x="387" y="393"/>
                </a:lnTo>
                <a:lnTo>
                  <a:pt x="390" y="387"/>
                </a:lnTo>
                <a:lnTo>
                  <a:pt x="393" y="374"/>
                </a:lnTo>
                <a:lnTo>
                  <a:pt x="384" y="396"/>
                </a:lnTo>
                <a:close/>
                <a:moveTo>
                  <a:pt x="373" y="404"/>
                </a:moveTo>
                <a:lnTo>
                  <a:pt x="373" y="404"/>
                </a:lnTo>
                <a:lnTo>
                  <a:pt x="378" y="398"/>
                </a:lnTo>
                <a:lnTo>
                  <a:pt x="382" y="393"/>
                </a:lnTo>
                <a:lnTo>
                  <a:pt x="371" y="402"/>
                </a:lnTo>
                <a:lnTo>
                  <a:pt x="373" y="404"/>
                </a:lnTo>
                <a:close/>
                <a:moveTo>
                  <a:pt x="62" y="92"/>
                </a:moveTo>
                <a:lnTo>
                  <a:pt x="62" y="92"/>
                </a:lnTo>
                <a:lnTo>
                  <a:pt x="60" y="96"/>
                </a:lnTo>
                <a:lnTo>
                  <a:pt x="67" y="98"/>
                </a:lnTo>
                <a:lnTo>
                  <a:pt x="65" y="92"/>
                </a:lnTo>
                <a:lnTo>
                  <a:pt x="62" y="92"/>
                </a:lnTo>
                <a:close/>
                <a:moveTo>
                  <a:pt x="95" y="62"/>
                </a:moveTo>
                <a:lnTo>
                  <a:pt x="95" y="62"/>
                </a:lnTo>
                <a:lnTo>
                  <a:pt x="94" y="63"/>
                </a:lnTo>
                <a:lnTo>
                  <a:pt x="94" y="65"/>
                </a:lnTo>
                <a:lnTo>
                  <a:pt x="94" y="70"/>
                </a:lnTo>
                <a:lnTo>
                  <a:pt x="100" y="65"/>
                </a:lnTo>
                <a:lnTo>
                  <a:pt x="95" y="62"/>
                </a:lnTo>
                <a:close/>
                <a:moveTo>
                  <a:pt x="21" y="231"/>
                </a:moveTo>
                <a:lnTo>
                  <a:pt x="21" y="231"/>
                </a:lnTo>
                <a:lnTo>
                  <a:pt x="23" y="242"/>
                </a:lnTo>
                <a:lnTo>
                  <a:pt x="24" y="240"/>
                </a:lnTo>
                <a:lnTo>
                  <a:pt x="24" y="232"/>
                </a:lnTo>
                <a:lnTo>
                  <a:pt x="24" y="231"/>
                </a:lnTo>
                <a:lnTo>
                  <a:pt x="21" y="231"/>
                </a:lnTo>
                <a:close/>
                <a:moveTo>
                  <a:pt x="314" y="62"/>
                </a:moveTo>
                <a:lnTo>
                  <a:pt x="314" y="62"/>
                </a:lnTo>
                <a:lnTo>
                  <a:pt x="314" y="63"/>
                </a:lnTo>
                <a:lnTo>
                  <a:pt x="314" y="65"/>
                </a:lnTo>
                <a:lnTo>
                  <a:pt x="314" y="70"/>
                </a:lnTo>
                <a:lnTo>
                  <a:pt x="316" y="73"/>
                </a:lnTo>
                <a:lnTo>
                  <a:pt x="318" y="68"/>
                </a:lnTo>
                <a:lnTo>
                  <a:pt x="318" y="66"/>
                </a:lnTo>
                <a:lnTo>
                  <a:pt x="314" y="62"/>
                </a:lnTo>
                <a:close/>
                <a:moveTo>
                  <a:pt x="299" y="335"/>
                </a:moveTo>
                <a:lnTo>
                  <a:pt x="299" y="335"/>
                </a:lnTo>
                <a:lnTo>
                  <a:pt x="299" y="341"/>
                </a:lnTo>
                <a:lnTo>
                  <a:pt x="300" y="346"/>
                </a:lnTo>
                <a:lnTo>
                  <a:pt x="300" y="341"/>
                </a:lnTo>
                <a:lnTo>
                  <a:pt x="300" y="336"/>
                </a:lnTo>
                <a:lnTo>
                  <a:pt x="299" y="335"/>
                </a:lnTo>
                <a:close/>
                <a:moveTo>
                  <a:pt x="365" y="210"/>
                </a:moveTo>
                <a:lnTo>
                  <a:pt x="365" y="210"/>
                </a:lnTo>
                <a:lnTo>
                  <a:pt x="365" y="221"/>
                </a:lnTo>
                <a:lnTo>
                  <a:pt x="368" y="226"/>
                </a:lnTo>
                <a:lnTo>
                  <a:pt x="368" y="221"/>
                </a:lnTo>
                <a:lnTo>
                  <a:pt x="365" y="210"/>
                </a:lnTo>
                <a:close/>
                <a:moveTo>
                  <a:pt x="87" y="382"/>
                </a:moveTo>
                <a:lnTo>
                  <a:pt x="87" y="382"/>
                </a:lnTo>
                <a:lnTo>
                  <a:pt x="95" y="380"/>
                </a:lnTo>
                <a:lnTo>
                  <a:pt x="94" y="376"/>
                </a:lnTo>
                <a:lnTo>
                  <a:pt x="87" y="382"/>
                </a:lnTo>
                <a:close/>
                <a:moveTo>
                  <a:pt x="48" y="338"/>
                </a:moveTo>
                <a:lnTo>
                  <a:pt x="48" y="338"/>
                </a:lnTo>
                <a:lnTo>
                  <a:pt x="49" y="336"/>
                </a:lnTo>
                <a:lnTo>
                  <a:pt x="51" y="335"/>
                </a:lnTo>
                <a:lnTo>
                  <a:pt x="49" y="330"/>
                </a:lnTo>
                <a:lnTo>
                  <a:pt x="49" y="328"/>
                </a:lnTo>
                <a:lnTo>
                  <a:pt x="48" y="330"/>
                </a:lnTo>
                <a:lnTo>
                  <a:pt x="48" y="331"/>
                </a:lnTo>
                <a:lnTo>
                  <a:pt x="48" y="338"/>
                </a:lnTo>
                <a:close/>
                <a:moveTo>
                  <a:pt x="325" y="54"/>
                </a:moveTo>
                <a:lnTo>
                  <a:pt x="325" y="54"/>
                </a:lnTo>
                <a:lnTo>
                  <a:pt x="325" y="52"/>
                </a:lnTo>
                <a:lnTo>
                  <a:pt x="318" y="59"/>
                </a:lnTo>
                <a:lnTo>
                  <a:pt x="322" y="62"/>
                </a:lnTo>
                <a:lnTo>
                  <a:pt x="325" y="54"/>
                </a:lnTo>
                <a:close/>
                <a:moveTo>
                  <a:pt x="373" y="123"/>
                </a:moveTo>
                <a:lnTo>
                  <a:pt x="373" y="123"/>
                </a:lnTo>
                <a:lnTo>
                  <a:pt x="374" y="130"/>
                </a:lnTo>
                <a:lnTo>
                  <a:pt x="376" y="136"/>
                </a:lnTo>
                <a:lnTo>
                  <a:pt x="376" y="134"/>
                </a:lnTo>
                <a:lnTo>
                  <a:pt x="376" y="131"/>
                </a:lnTo>
                <a:lnTo>
                  <a:pt x="376" y="126"/>
                </a:lnTo>
                <a:lnTo>
                  <a:pt x="376" y="123"/>
                </a:lnTo>
                <a:lnTo>
                  <a:pt x="373" y="123"/>
                </a:lnTo>
                <a:close/>
                <a:moveTo>
                  <a:pt x="70" y="415"/>
                </a:moveTo>
                <a:lnTo>
                  <a:pt x="70" y="415"/>
                </a:lnTo>
                <a:lnTo>
                  <a:pt x="84" y="418"/>
                </a:lnTo>
                <a:lnTo>
                  <a:pt x="83" y="417"/>
                </a:lnTo>
                <a:lnTo>
                  <a:pt x="79" y="415"/>
                </a:lnTo>
                <a:lnTo>
                  <a:pt x="70" y="415"/>
                </a:lnTo>
                <a:close/>
                <a:moveTo>
                  <a:pt x="365" y="125"/>
                </a:moveTo>
                <a:lnTo>
                  <a:pt x="365" y="125"/>
                </a:lnTo>
                <a:lnTo>
                  <a:pt x="366" y="128"/>
                </a:lnTo>
                <a:lnTo>
                  <a:pt x="366" y="130"/>
                </a:lnTo>
                <a:lnTo>
                  <a:pt x="366" y="133"/>
                </a:lnTo>
                <a:lnTo>
                  <a:pt x="368" y="133"/>
                </a:lnTo>
                <a:lnTo>
                  <a:pt x="370" y="128"/>
                </a:lnTo>
                <a:lnTo>
                  <a:pt x="370" y="125"/>
                </a:lnTo>
                <a:lnTo>
                  <a:pt x="365" y="125"/>
                </a:lnTo>
                <a:close/>
                <a:moveTo>
                  <a:pt x="283" y="21"/>
                </a:moveTo>
                <a:lnTo>
                  <a:pt x="283" y="21"/>
                </a:lnTo>
                <a:lnTo>
                  <a:pt x="283" y="27"/>
                </a:lnTo>
                <a:lnTo>
                  <a:pt x="289" y="21"/>
                </a:lnTo>
                <a:lnTo>
                  <a:pt x="283" y="21"/>
                </a:lnTo>
                <a:close/>
                <a:moveTo>
                  <a:pt x="15" y="316"/>
                </a:moveTo>
                <a:lnTo>
                  <a:pt x="15" y="316"/>
                </a:lnTo>
                <a:lnTo>
                  <a:pt x="18" y="333"/>
                </a:lnTo>
                <a:lnTo>
                  <a:pt x="18" y="317"/>
                </a:lnTo>
                <a:lnTo>
                  <a:pt x="15" y="316"/>
                </a:lnTo>
                <a:close/>
                <a:moveTo>
                  <a:pt x="330" y="37"/>
                </a:moveTo>
                <a:lnTo>
                  <a:pt x="330" y="37"/>
                </a:lnTo>
                <a:lnTo>
                  <a:pt x="335" y="33"/>
                </a:lnTo>
                <a:lnTo>
                  <a:pt x="329" y="30"/>
                </a:lnTo>
                <a:lnTo>
                  <a:pt x="327" y="33"/>
                </a:lnTo>
                <a:lnTo>
                  <a:pt x="330" y="35"/>
                </a:lnTo>
                <a:lnTo>
                  <a:pt x="330" y="37"/>
                </a:lnTo>
                <a:close/>
                <a:moveTo>
                  <a:pt x="105" y="398"/>
                </a:moveTo>
                <a:lnTo>
                  <a:pt x="105" y="398"/>
                </a:lnTo>
                <a:lnTo>
                  <a:pt x="101" y="395"/>
                </a:lnTo>
                <a:lnTo>
                  <a:pt x="100" y="395"/>
                </a:lnTo>
                <a:lnTo>
                  <a:pt x="100" y="398"/>
                </a:lnTo>
                <a:lnTo>
                  <a:pt x="100" y="399"/>
                </a:lnTo>
                <a:lnTo>
                  <a:pt x="103" y="399"/>
                </a:lnTo>
                <a:lnTo>
                  <a:pt x="105" y="398"/>
                </a:lnTo>
                <a:close/>
                <a:moveTo>
                  <a:pt x="396" y="219"/>
                </a:moveTo>
                <a:lnTo>
                  <a:pt x="396" y="219"/>
                </a:lnTo>
                <a:lnTo>
                  <a:pt x="396" y="218"/>
                </a:lnTo>
                <a:lnTo>
                  <a:pt x="398" y="218"/>
                </a:lnTo>
                <a:lnTo>
                  <a:pt x="398" y="205"/>
                </a:lnTo>
                <a:lnTo>
                  <a:pt x="396" y="204"/>
                </a:lnTo>
                <a:lnTo>
                  <a:pt x="396" y="207"/>
                </a:lnTo>
                <a:lnTo>
                  <a:pt x="396" y="215"/>
                </a:lnTo>
                <a:lnTo>
                  <a:pt x="396" y="219"/>
                </a:lnTo>
                <a:close/>
                <a:moveTo>
                  <a:pt x="381" y="245"/>
                </a:moveTo>
                <a:lnTo>
                  <a:pt x="381" y="245"/>
                </a:lnTo>
                <a:lnTo>
                  <a:pt x="379" y="245"/>
                </a:lnTo>
                <a:lnTo>
                  <a:pt x="381" y="264"/>
                </a:lnTo>
                <a:lnTo>
                  <a:pt x="382" y="264"/>
                </a:lnTo>
                <a:lnTo>
                  <a:pt x="381" y="245"/>
                </a:lnTo>
                <a:close/>
                <a:moveTo>
                  <a:pt x="27" y="120"/>
                </a:moveTo>
                <a:lnTo>
                  <a:pt x="27" y="120"/>
                </a:lnTo>
                <a:lnTo>
                  <a:pt x="26" y="120"/>
                </a:lnTo>
                <a:lnTo>
                  <a:pt x="24" y="123"/>
                </a:lnTo>
                <a:lnTo>
                  <a:pt x="24" y="128"/>
                </a:lnTo>
                <a:lnTo>
                  <a:pt x="24" y="130"/>
                </a:lnTo>
                <a:lnTo>
                  <a:pt x="26" y="125"/>
                </a:lnTo>
                <a:lnTo>
                  <a:pt x="27" y="120"/>
                </a:lnTo>
                <a:close/>
                <a:moveTo>
                  <a:pt x="144" y="402"/>
                </a:moveTo>
                <a:lnTo>
                  <a:pt x="144" y="402"/>
                </a:lnTo>
                <a:lnTo>
                  <a:pt x="141" y="398"/>
                </a:lnTo>
                <a:lnTo>
                  <a:pt x="139" y="398"/>
                </a:lnTo>
                <a:lnTo>
                  <a:pt x="139" y="402"/>
                </a:lnTo>
                <a:lnTo>
                  <a:pt x="144" y="402"/>
                </a:lnTo>
                <a:close/>
                <a:moveTo>
                  <a:pt x="60" y="338"/>
                </a:moveTo>
                <a:lnTo>
                  <a:pt x="60" y="338"/>
                </a:lnTo>
                <a:lnTo>
                  <a:pt x="59" y="338"/>
                </a:lnTo>
                <a:lnTo>
                  <a:pt x="56" y="341"/>
                </a:lnTo>
                <a:lnTo>
                  <a:pt x="56" y="343"/>
                </a:lnTo>
                <a:lnTo>
                  <a:pt x="56" y="347"/>
                </a:lnTo>
                <a:lnTo>
                  <a:pt x="57" y="347"/>
                </a:lnTo>
                <a:lnTo>
                  <a:pt x="60" y="338"/>
                </a:lnTo>
                <a:close/>
                <a:moveTo>
                  <a:pt x="51" y="401"/>
                </a:moveTo>
                <a:lnTo>
                  <a:pt x="51" y="401"/>
                </a:lnTo>
                <a:lnTo>
                  <a:pt x="49" y="398"/>
                </a:lnTo>
                <a:lnTo>
                  <a:pt x="46" y="395"/>
                </a:lnTo>
                <a:lnTo>
                  <a:pt x="46" y="401"/>
                </a:lnTo>
                <a:lnTo>
                  <a:pt x="51" y="401"/>
                </a:lnTo>
                <a:close/>
                <a:moveTo>
                  <a:pt x="291" y="126"/>
                </a:moveTo>
                <a:lnTo>
                  <a:pt x="291" y="126"/>
                </a:lnTo>
                <a:lnTo>
                  <a:pt x="288" y="125"/>
                </a:lnTo>
                <a:lnTo>
                  <a:pt x="284" y="123"/>
                </a:lnTo>
                <a:lnTo>
                  <a:pt x="283" y="125"/>
                </a:lnTo>
                <a:lnTo>
                  <a:pt x="280" y="126"/>
                </a:lnTo>
                <a:lnTo>
                  <a:pt x="281" y="126"/>
                </a:lnTo>
                <a:lnTo>
                  <a:pt x="289" y="126"/>
                </a:lnTo>
                <a:lnTo>
                  <a:pt x="291" y="126"/>
                </a:lnTo>
                <a:close/>
                <a:moveTo>
                  <a:pt x="385" y="341"/>
                </a:moveTo>
                <a:lnTo>
                  <a:pt x="385" y="341"/>
                </a:lnTo>
                <a:lnTo>
                  <a:pt x="385" y="350"/>
                </a:lnTo>
                <a:lnTo>
                  <a:pt x="387" y="347"/>
                </a:lnTo>
                <a:lnTo>
                  <a:pt x="389" y="341"/>
                </a:lnTo>
                <a:lnTo>
                  <a:pt x="385" y="341"/>
                </a:lnTo>
                <a:close/>
                <a:moveTo>
                  <a:pt x="29" y="95"/>
                </a:moveTo>
                <a:lnTo>
                  <a:pt x="29" y="95"/>
                </a:lnTo>
                <a:lnTo>
                  <a:pt x="30" y="92"/>
                </a:lnTo>
                <a:lnTo>
                  <a:pt x="32" y="89"/>
                </a:lnTo>
                <a:lnTo>
                  <a:pt x="32" y="84"/>
                </a:lnTo>
                <a:lnTo>
                  <a:pt x="32" y="82"/>
                </a:lnTo>
                <a:lnTo>
                  <a:pt x="29" y="95"/>
                </a:lnTo>
                <a:close/>
                <a:moveTo>
                  <a:pt x="15" y="336"/>
                </a:moveTo>
                <a:lnTo>
                  <a:pt x="15" y="336"/>
                </a:lnTo>
                <a:lnTo>
                  <a:pt x="15" y="346"/>
                </a:lnTo>
                <a:lnTo>
                  <a:pt x="15" y="352"/>
                </a:lnTo>
                <a:lnTo>
                  <a:pt x="16" y="352"/>
                </a:lnTo>
                <a:lnTo>
                  <a:pt x="16" y="350"/>
                </a:lnTo>
                <a:lnTo>
                  <a:pt x="15" y="346"/>
                </a:lnTo>
                <a:lnTo>
                  <a:pt x="15" y="336"/>
                </a:lnTo>
                <a:close/>
                <a:moveTo>
                  <a:pt x="120" y="137"/>
                </a:moveTo>
                <a:lnTo>
                  <a:pt x="120" y="137"/>
                </a:lnTo>
                <a:lnTo>
                  <a:pt x="142" y="136"/>
                </a:lnTo>
                <a:lnTo>
                  <a:pt x="131" y="136"/>
                </a:lnTo>
                <a:lnTo>
                  <a:pt x="120" y="137"/>
                </a:lnTo>
                <a:close/>
                <a:moveTo>
                  <a:pt x="54" y="379"/>
                </a:moveTo>
                <a:lnTo>
                  <a:pt x="54" y="379"/>
                </a:lnTo>
                <a:lnTo>
                  <a:pt x="56" y="382"/>
                </a:lnTo>
                <a:lnTo>
                  <a:pt x="57" y="384"/>
                </a:lnTo>
                <a:lnTo>
                  <a:pt x="59" y="382"/>
                </a:lnTo>
                <a:lnTo>
                  <a:pt x="59" y="377"/>
                </a:lnTo>
                <a:lnTo>
                  <a:pt x="59" y="376"/>
                </a:lnTo>
                <a:lnTo>
                  <a:pt x="54" y="379"/>
                </a:lnTo>
                <a:close/>
                <a:moveTo>
                  <a:pt x="288" y="407"/>
                </a:moveTo>
                <a:lnTo>
                  <a:pt x="288" y="407"/>
                </a:lnTo>
                <a:lnTo>
                  <a:pt x="280" y="410"/>
                </a:lnTo>
                <a:lnTo>
                  <a:pt x="280" y="412"/>
                </a:lnTo>
                <a:lnTo>
                  <a:pt x="286" y="410"/>
                </a:lnTo>
                <a:lnTo>
                  <a:pt x="288" y="407"/>
                </a:lnTo>
                <a:close/>
                <a:moveTo>
                  <a:pt x="70" y="354"/>
                </a:moveTo>
                <a:lnTo>
                  <a:pt x="70" y="354"/>
                </a:lnTo>
                <a:lnTo>
                  <a:pt x="67" y="354"/>
                </a:lnTo>
                <a:lnTo>
                  <a:pt x="67" y="357"/>
                </a:lnTo>
                <a:lnTo>
                  <a:pt x="70" y="358"/>
                </a:lnTo>
                <a:lnTo>
                  <a:pt x="70" y="361"/>
                </a:lnTo>
                <a:lnTo>
                  <a:pt x="70" y="363"/>
                </a:lnTo>
                <a:lnTo>
                  <a:pt x="71" y="363"/>
                </a:lnTo>
                <a:lnTo>
                  <a:pt x="71" y="361"/>
                </a:lnTo>
                <a:lnTo>
                  <a:pt x="70" y="357"/>
                </a:lnTo>
                <a:lnTo>
                  <a:pt x="70" y="354"/>
                </a:lnTo>
                <a:close/>
                <a:moveTo>
                  <a:pt x="120" y="406"/>
                </a:moveTo>
                <a:lnTo>
                  <a:pt x="120" y="406"/>
                </a:lnTo>
                <a:lnTo>
                  <a:pt x="120" y="404"/>
                </a:lnTo>
                <a:lnTo>
                  <a:pt x="119" y="402"/>
                </a:lnTo>
                <a:lnTo>
                  <a:pt x="112" y="404"/>
                </a:lnTo>
                <a:lnTo>
                  <a:pt x="112" y="406"/>
                </a:lnTo>
                <a:lnTo>
                  <a:pt x="120" y="406"/>
                </a:lnTo>
                <a:close/>
                <a:moveTo>
                  <a:pt x="71" y="35"/>
                </a:moveTo>
                <a:lnTo>
                  <a:pt x="71" y="35"/>
                </a:lnTo>
                <a:lnTo>
                  <a:pt x="78" y="35"/>
                </a:lnTo>
                <a:lnTo>
                  <a:pt x="78" y="30"/>
                </a:lnTo>
                <a:lnTo>
                  <a:pt x="71" y="35"/>
                </a:lnTo>
                <a:close/>
                <a:moveTo>
                  <a:pt x="288" y="73"/>
                </a:moveTo>
                <a:lnTo>
                  <a:pt x="288" y="73"/>
                </a:lnTo>
                <a:lnTo>
                  <a:pt x="289" y="70"/>
                </a:lnTo>
                <a:lnTo>
                  <a:pt x="288" y="60"/>
                </a:lnTo>
                <a:lnTo>
                  <a:pt x="288" y="54"/>
                </a:lnTo>
                <a:lnTo>
                  <a:pt x="288" y="63"/>
                </a:lnTo>
                <a:lnTo>
                  <a:pt x="288" y="73"/>
                </a:lnTo>
                <a:close/>
                <a:moveTo>
                  <a:pt x="289" y="96"/>
                </a:moveTo>
                <a:lnTo>
                  <a:pt x="289" y="96"/>
                </a:lnTo>
                <a:lnTo>
                  <a:pt x="289" y="90"/>
                </a:lnTo>
                <a:lnTo>
                  <a:pt x="291" y="84"/>
                </a:lnTo>
                <a:lnTo>
                  <a:pt x="289" y="85"/>
                </a:lnTo>
                <a:lnTo>
                  <a:pt x="288" y="92"/>
                </a:lnTo>
                <a:lnTo>
                  <a:pt x="289" y="96"/>
                </a:lnTo>
                <a:close/>
                <a:moveTo>
                  <a:pt x="267" y="407"/>
                </a:moveTo>
                <a:lnTo>
                  <a:pt x="267" y="407"/>
                </a:lnTo>
                <a:lnTo>
                  <a:pt x="270" y="407"/>
                </a:lnTo>
                <a:lnTo>
                  <a:pt x="270" y="410"/>
                </a:lnTo>
                <a:lnTo>
                  <a:pt x="273" y="409"/>
                </a:lnTo>
                <a:lnTo>
                  <a:pt x="270" y="406"/>
                </a:lnTo>
                <a:lnTo>
                  <a:pt x="270" y="404"/>
                </a:lnTo>
                <a:lnTo>
                  <a:pt x="267" y="404"/>
                </a:lnTo>
                <a:lnTo>
                  <a:pt x="267" y="407"/>
                </a:lnTo>
                <a:close/>
                <a:moveTo>
                  <a:pt x="256" y="421"/>
                </a:moveTo>
                <a:lnTo>
                  <a:pt x="256" y="421"/>
                </a:lnTo>
                <a:lnTo>
                  <a:pt x="256" y="420"/>
                </a:lnTo>
                <a:lnTo>
                  <a:pt x="254" y="420"/>
                </a:lnTo>
                <a:lnTo>
                  <a:pt x="251" y="420"/>
                </a:lnTo>
                <a:lnTo>
                  <a:pt x="245" y="421"/>
                </a:lnTo>
                <a:lnTo>
                  <a:pt x="245" y="423"/>
                </a:lnTo>
                <a:lnTo>
                  <a:pt x="256" y="421"/>
                </a:lnTo>
                <a:close/>
                <a:moveTo>
                  <a:pt x="297" y="415"/>
                </a:moveTo>
                <a:lnTo>
                  <a:pt x="297" y="415"/>
                </a:lnTo>
                <a:lnTo>
                  <a:pt x="289" y="415"/>
                </a:lnTo>
                <a:lnTo>
                  <a:pt x="289" y="418"/>
                </a:lnTo>
                <a:lnTo>
                  <a:pt x="297" y="417"/>
                </a:lnTo>
                <a:lnTo>
                  <a:pt x="297" y="415"/>
                </a:lnTo>
                <a:close/>
                <a:moveTo>
                  <a:pt x="141" y="22"/>
                </a:moveTo>
                <a:lnTo>
                  <a:pt x="141" y="22"/>
                </a:lnTo>
                <a:lnTo>
                  <a:pt x="142" y="32"/>
                </a:lnTo>
                <a:lnTo>
                  <a:pt x="144" y="22"/>
                </a:lnTo>
                <a:lnTo>
                  <a:pt x="141" y="22"/>
                </a:lnTo>
                <a:close/>
                <a:moveTo>
                  <a:pt x="27" y="339"/>
                </a:moveTo>
                <a:lnTo>
                  <a:pt x="27" y="339"/>
                </a:lnTo>
                <a:lnTo>
                  <a:pt x="26" y="339"/>
                </a:lnTo>
                <a:lnTo>
                  <a:pt x="27" y="347"/>
                </a:lnTo>
                <a:lnTo>
                  <a:pt x="29" y="347"/>
                </a:lnTo>
                <a:lnTo>
                  <a:pt x="29" y="346"/>
                </a:lnTo>
                <a:lnTo>
                  <a:pt x="27" y="339"/>
                </a:lnTo>
                <a:close/>
                <a:moveTo>
                  <a:pt x="311" y="404"/>
                </a:moveTo>
                <a:lnTo>
                  <a:pt x="311" y="404"/>
                </a:lnTo>
                <a:lnTo>
                  <a:pt x="313" y="404"/>
                </a:lnTo>
                <a:lnTo>
                  <a:pt x="314" y="404"/>
                </a:lnTo>
                <a:lnTo>
                  <a:pt x="319" y="401"/>
                </a:lnTo>
                <a:lnTo>
                  <a:pt x="314" y="401"/>
                </a:lnTo>
                <a:lnTo>
                  <a:pt x="313" y="401"/>
                </a:lnTo>
                <a:lnTo>
                  <a:pt x="311" y="402"/>
                </a:lnTo>
                <a:lnTo>
                  <a:pt x="311" y="404"/>
                </a:lnTo>
                <a:close/>
                <a:moveTo>
                  <a:pt x="366" y="96"/>
                </a:moveTo>
                <a:lnTo>
                  <a:pt x="366" y="96"/>
                </a:lnTo>
                <a:lnTo>
                  <a:pt x="365" y="96"/>
                </a:lnTo>
                <a:lnTo>
                  <a:pt x="365" y="104"/>
                </a:lnTo>
                <a:lnTo>
                  <a:pt x="368" y="104"/>
                </a:lnTo>
                <a:lnTo>
                  <a:pt x="366" y="96"/>
                </a:lnTo>
                <a:close/>
                <a:moveTo>
                  <a:pt x="24" y="207"/>
                </a:moveTo>
                <a:lnTo>
                  <a:pt x="24" y="207"/>
                </a:lnTo>
                <a:lnTo>
                  <a:pt x="24" y="205"/>
                </a:lnTo>
                <a:lnTo>
                  <a:pt x="26" y="196"/>
                </a:lnTo>
                <a:lnTo>
                  <a:pt x="24" y="196"/>
                </a:lnTo>
                <a:lnTo>
                  <a:pt x="24" y="197"/>
                </a:lnTo>
                <a:lnTo>
                  <a:pt x="23" y="199"/>
                </a:lnTo>
                <a:lnTo>
                  <a:pt x="24" y="205"/>
                </a:lnTo>
                <a:lnTo>
                  <a:pt x="24" y="207"/>
                </a:lnTo>
                <a:close/>
                <a:moveTo>
                  <a:pt x="359" y="336"/>
                </a:moveTo>
                <a:lnTo>
                  <a:pt x="359" y="336"/>
                </a:lnTo>
                <a:lnTo>
                  <a:pt x="363" y="331"/>
                </a:lnTo>
                <a:lnTo>
                  <a:pt x="363" y="330"/>
                </a:lnTo>
                <a:lnTo>
                  <a:pt x="359" y="331"/>
                </a:lnTo>
                <a:lnTo>
                  <a:pt x="359" y="335"/>
                </a:lnTo>
                <a:lnTo>
                  <a:pt x="359" y="336"/>
                </a:lnTo>
                <a:close/>
                <a:moveTo>
                  <a:pt x="89" y="404"/>
                </a:moveTo>
                <a:lnTo>
                  <a:pt x="89" y="404"/>
                </a:lnTo>
                <a:lnTo>
                  <a:pt x="89" y="406"/>
                </a:lnTo>
                <a:lnTo>
                  <a:pt x="100" y="406"/>
                </a:lnTo>
                <a:lnTo>
                  <a:pt x="101" y="406"/>
                </a:lnTo>
                <a:lnTo>
                  <a:pt x="101" y="404"/>
                </a:lnTo>
                <a:lnTo>
                  <a:pt x="89" y="404"/>
                </a:lnTo>
                <a:close/>
                <a:moveTo>
                  <a:pt x="343" y="399"/>
                </a:moveTo>
                <a:lnTo>
                  <a:pt x="343" y="399"/>
                </a:lnTo>
                <a:lnTo>
                  <a:pt x="349" y="396"/>
                </a:lnTo>
                <a:lnTo>
                  <a:pt x="355" y="395"/>
                </a:lnTo>
                <a:lnTo>
                  <a:pt x="348" y="396"/>
                </a:lnTo>
                <a:lnTo>
                  <a:pt x="343" y="399"/>
                </a:lnTo>
                <a:close/>
                <a:moveTo>
                  <a:pt x="73" y="100"/>
                </a:moveTo>
                <a:lnTo>
                  <a:pt x="73" y="100"/>
                </a:lnTo>
                <a:lnTo>
                  <a:pt x="75" y="93"/>
                </a:lnTo>
                <a:lnTo>
                  <a:pt x="71" y="93"/>
                </a:lnTo>
                <a:lnTo>
                  <a:pt x="70" y="96"/>
                </a:lnTo>
                <a:lnTo>
                  <a:pt x="70" y="100"/>
                </a:lnTo>
                <a:lnTo>
                  <a:pt x="71" y="100"/>
                </a:lnTo>
                <a:lnTo>
                  <a:pt x="73" y="100"/>
                </a:lnTo>
                <a:close/>
                <a:moveTo>
                  <a:pt x="349" y="313"/>
                </a:moveTo>
                <a:lnTo>
                  <a:pt x="349" y="313"/>
                </a:lnTo>
                <a:lnTo>
                  <a:pt x="351" y="317"/>
                </a:lnTo>
                <a:lnTo>
                  <a:pt x="354" y="316"/>
                </a:lnTo>
                <a:lnTo>
                  <a:pt x="354" y="313"/>
                </a:lnTo>
                <a:lnTo>
                  <a:pt x="352" y="313"/>
                </a:lnTo>
                <a:lnTo>
                  <a:pt x="349" y="313"/>
                </a:lnTo>
                <a:close/>
                <a:moveTo>
                  <a:pt x="70" y="46"/>
                </a:moveTo>
                <a:lnTo>
                  <a:pt x="70" y="46"/>
                </a:lnTo>
                <a:lnTo>
                  <a:pt x="71" y="49"/>
                </a:lnTo>
                <a:lnTo>
                  <a:pt x="75" y="46"/>
                </a:lnTo>
                <a:lnTo>
                  <a:pt x="76" y="44"/>
                </a:lnTo>
                <a:lnTo>
                  <a:pt x="76" y="41"/>
                </a:lnTo>
                <a:lnTo>
                  <a:pt x="70" y="46"/>
                </a:lnTo>
                <a:close/>
                <a:moveTo>
                  <a:pt x="46" y="141"/>
                </a:moveTo>
                <a:lnTo>
                  <a:pt x="46" y="141"/>
                </a:lnTo>
                <a:lnTo>
                  <a:pt x="46" y="136"/>
                </a:lnTo>
                <a:lnTo>
                  <a:pt x="45" y="131"/>
                </a:lnTo>
                <a:lnTo>
                  <a:pt x="45" y="136"/>
                </a:lnTo>
                <a:lnTo>
                  <a:pt x="45" y="141"/>
                </a:lnTo>
                <a:lnTo>
                  <a:pt x="46" y="141"/>
                </a:lnTo>
                <a:close/>
                <a:moveTo>
                  <a:pt x="43" y="92"/>
                </a:moveTo>
                <a:lnTo>
                  <a:pt x="43" y="92"/>
                </a:lnTo>
                <a:lnTo>
                  <a:pt x="46" y="82"/>
                </a:lnTo>
                <a:lnTo>
                  <a:pt x="46" y="78"/>
                </a:lnTo>
                <a:lnTo>
                  <a:pt x="46" y="74"/>
                </a:lnTo>
                <a:lnTo>
                  <a:pt x="43" y="92"/>
                </a:lnTo>
                <a:close/>
                <a:moveTo>
                  <a:pt x="90" y="387"/>
                </a:moveTo>
                <a:lnTo>
                  <a:pt x="90" y="387"/>
                </a:lnTo>
                <a:lnTo>
                  <a:pt x="92" y="388"/>
                </a:lnTo>
                <a:lnTo>
                  <a:pt x="98" y="387"/>
                </a:lnTo>
                <a:lnTo>
                  <a:pt x="97" y="385"/>
                </a:lnTo>
                <a:lnTo>
                  <a:pt x="95" y="385"/>
                </a:lnTo>
                <a:lnTo>
                  <a:pt x="92" y="385"/>
                </a:lnTo>
                <a:lnTo>
                  <a:pt x="90" y="387"/>
                </a:lnTo>
                <a:close/>
                <a:moveTo>
                  <a:pt x="392" y="185"/>
                </a:moveTo>
                <a:lnTo>
                  <a:pt x="392" y="185"/>
                </a:lnTo>
                <a:lnTo>
                  <a:pt x="390" y="185"/>
                </a:lnTo>
                <a:lnTo>
                  <a:pt x="390" y="186"/>
                </a:lnTo>
                <a:lnTo>
                  <a:pt x="389" y="191"/>
                </a:lnTo>
                <a:lnTo>
                  <a:pt x="389" y="194"/>
                </a:lnTo>
                <a:lnTo>
                  <a:pt x="390" y="194"/>
                </a:lnTo>
                <a:lnTo>
                  <a:pt x="392" y="193"/>
                </a:lnTo>
                <a:lnTo>
                  <a:pt x="392" y="185"/>
                </a:lnTo>
                <a:close/>
                <a:moveTo>
                  <a:pt x="142" y="393"/>
                </a:moveTo>
                <a:lnTo>
                  <a:pt x="142" y="393"/>
                </a:lnTo>
                <a:lnTo>
                  <a:pt x="141" y="385"/>
                </a:lnTo>
                <a:lnTo>
                  <a:pt x="138" y="387"/>
                </a:lnTo>
                <a:lnTo>
                  <a:pt x="139" y="390"/>
                </a:lnTo>
                <a:lnTo>
                  <a:pt x="142" y="393"/>
                </a:lnTo>
                <a:close/>
                <a:moveTo>
                  <a:pt x="316" y="104"/>
                </a:moveTo>
                <a:lnTo>
                  <a:pt x="316" y="104"/>
                </a:lnTo>
                <a:lnTo>
                  <a:pt x="318" y="96"/>
                </a:lnTo>
                <a:lnTo>
                  <a:pt x="314" y="96"/>
                </a:lnTo>
                <a:lnTo>
                  <a:pt x="314" y="101"/>
                </a:lnTo>
                <a:lnTo>
                  <a:pt x="316" y="104"/>
                </a:lnTo>
                <a:close/>
                <a:moveTo>
                  <a:pt x="59" y="119"/>
                </a:moveTo>
                <a:lnTo>
                  <a:pt x="59" y="119"/>
                </a:lnTo>
                <a:lnTo>
                  <a:pt x="60" y="119"/>
                </a:lnTo>
                <a:lnTo>
                  <a:pt x="67" y="117"/>
                </a:lnTo>
                <a:lnTo>
                  <a:pt x="68" y="117"/>
                </a:lnTo>
                <a:lnTo>
                  <a:pt x="68" y="115"/>
                </a:lnTo>
                <a:lnTo>
                  <a:pt x="60" y="115"/>
                </a:lnTo>
                <a:lnTo>
                  <a:pt x="59" y="119"/>
                </a:lnTo>
                <a:close/>
                <a:moveTo>
                  <a:pt x="86" y="112"/>
                </a:moveTo>
                <a:lnTo>
                  <a:pt x="86" y="112"/>
                </a:lnTo>
                <a:lnTo>
                  <a:pt x="87" y="106"/>
                </a:lnTo>
                <a:lnTo>
                  <a:pt x="83" y="112"/>
                </a:lnTo>
                <a:lnTo>
                  <a:pt x="86" y="112"/>
                </a:lnTo>
                <a:close/>
                <a:moveTo>
                  <a:pt x="90" y="303"/>
                </a:moveTo>
                <a:lnTo>
                  <a:pt x="90" y="303"/>
                </a:lnTo>
                <a:lnTo>
                  <a:pt x="90" y="313"/>
                </a:lnTo>
                <a:lnTo>
                  <a:pt x="94" y="311"/>
                </a:lnTo>
                <a:lnTo>
                  <a:pt x="90" y="303"/>
                </a:lnTo>
                <a:close/>
                <a:moveTo>
                  <a:pt x="106" y="24"/>
                </a:moveTo>
                <a:lnTo>
                  <a:pt x="106" y="24"/>
                </a:lnTo>
                <a:lnTo>
                  <a:pt x="98" y="30"/>
                </a:lnTo>
                <a:lnTo>
                  <a:pt x="103" y="30"/>
                </a:lnTo>
                <a:lnTo>
                  <a:pt x="105" y="29"/>
                </a:lnTo>
                <a:lnTo>
                  <a:pt x="106" y="25"/>
                </a:lnTo>
                <a:lnTo>
                  <a:pt x="106" y="24"/>
                </a:lnTo>
                <a:close/>
                <a:moveTo>
                  <a:pt x="73" y="59"/>
                </a:moveTo>
                <a:lnTo>
                  <a:pt x="73" y="59"/>
                </a:lnTo>
                <a:lnTo>
                  <a:pt x="68" y="60"/>
                </a:lnTo>
                <a:lnTo>
                  <a:pt x="71" y="65"/>
                </a:lnTo>
                <a:lnTo>
                  <a:pt x="73" y="62"/>
                </a:lnTo>
                <a:lnTo>
                  <a:pt x="73" y="59"/>
                </a:lnTo>
                <a:close/>
                <a:moveTo>
                  <a:pt x="212" y="425"/>
                </a:moveTo>
                <a:lnTo>
                  <a:pt x="212" y="425"/>
                </a:lnTo>
                <a:lnTo>
                  <a:pt x="212" y="423"/>
                </a:lnTo>
                <a:lnTo>
                  <a:pt x="215" y="423"/>
                </a:lnTo>
                <a:lnTo>
                  <a:pt x="220" y="421"/>
                </a:lnTo>
                <a:lnTo>
                  <a:pt x="218" y="421"/>
                </a:lnTo>
                <a:lnTo>
                  <a:pt x="212" y="421"/>
                </a:lnTo>
                <a:lnTo>
                  <a:pt x="209" y="425"/>
                </a:lnTo>
                <a:lnTo>
                  <a:pt x="212" y="425"/>
                </a:lnTo>
                <a:close/>
                <a:moveTo>
                  <a:pt x="71" y="295"/>
                </a:moveTo>
                <a:lnTo>
                  <a:pt x="71" y="295"/>
                </a:lnTo>
                <a:lnTo>
                  <a:pt x="59" y="295"/>
                </a:lnTo>
                <a:lnTo>
                  <a:pt x="59" y="297"/>
                </a:lnTo>
                <a:lnTo>
                  <a:pt x="60" y="297"/>
                </a:lnTo>
                <a:lnTo>
                  <a:pt x="68" y="297"/>
                </a:lnTo>
                <a:lnTo>
                  <a:pt x="70" y="297"/>
                </a:lnTo>
                <a:lnTo>
                  <a:pt x="71" y="295"/>
                </a:lnTo>
                <a:close/>
                <a:moveTo>
                  <a:pt x="83" y="104"/>
                </a:moveTo>
                <a:lnTo>
                  <a:pt x="83" y="104"/>
                </a:lnTo>
                <a:lnTo>
                  <a:pt x="86" y="101"/>
                </a:lnTo>
                <a:lnTo>
                  <a:pt x="84" y="101"/>
                </a:lnTo>
                <a:lnTo>
                  <a:pt x="81" y="101"/>
                </a:lnTo>
                <a:lnTo>
                  <a:pt x="79" y="103"/>
                </a:lnTo>
                <a:lnTo>
                  <a:pt x="81" y="103"/>
                </a:lnTo>
                <a:lnTo>
                  <a:pt x="83" y="104"/>
                </a:lnTo>
                <a:close/>
                <a:moveTo>
                  <a:pt x="313" y="298"/>
                </a:moveTo>
                <a:lnTo>
                  <a:pt x="313" y="298"/>
                </a:lnTo>
                <a:lnTo>
                  <a:pt x="316" y="300"/>
                </a:lnTo>
                <a:lnTo>
                  <a:pt x="319" y="302"/>
                </a:lnTo>
                <a:lnTo>
                  <a:pt x="319" y="297"/>
                </a:lnTo>
                <a:lnTo>
                  <a:pt x="313" y="298"/>
                </a:lnTo>
                <a:close/>
                <a:moveTo>
                  <a:pt x="34" y="336"/>
                </a:moveTo>
                <a:lnTo>
                  <a:pt x="34" y="336"/>
                </a:lnTo>
                <a:lnTo>
                  <a:pt x="34" y="341"/>
                </a:lnTo>
                <a:lnTo>
                  <a:pt x="40" y="333"/>
                </a:lnTo>
                <a:lnTo>
                  <a:pt x="34" y="336"/>
                </a:lnTo>
                <a:close/>
                <a:moveTo>
                  <a:pt x="62" y="111"/>
                </a:moveTo>
                <a:lnTo>
                  <a:pt x="62" y="111"/>
                </a:lnTo>
                <a:lnTo>
                  <a:pt x="68" y="112"/>
                </a:lnTo>
                <a:lnTo>
                  <a:pt x="68" y="107"/>
                </a:lnTo>
                <a:lnTo>
                  <a:pt x="65" y="107"/>
                </a:lnTo>
                <a:lnTo>
                  <a:pt x="64" y="109"/>
                </a:lnTo>
                <a:lnTo>
                  <a:pt x="62" y="111"/>
                </a:lnTo>
                <a:close/>
                <a:moveTo>
                  <a:pt x="49" y="89"/>
                </a:moveTo>
                <a:lnTo>
                  <a:pt x="49" y="89"/>
                </a:lnTo>
                <a:lnTo>
                  <a:pt x="51" y="89"/>
                </a:lnTo>
                <a:lnTo>
                  <a:pt x="54" y="82"/>
                </a:lnTo>
                <a:lnTo>
                  <a:pt x="51" y="82"/>
                </a:lnTo>
                <a:lnTo>
                  <a:pt x="49" y="82"/>
                </a:lnTo>
                <a:lnTo>
                  <a:pt x="49" y="89"/>
                </a:lnTo>
                <a:close/>
                <a:moveTo>
                  <a:pt x="344" y="298"/>
                </a:moveTo>
                <a:lnTo>
                  <a:pt x="344" y="298"/>
                </a:lnTo>
                <a:lnTo>
                  <a:pt x="341" y="298"/>
                </a:lnTo>
                <a:lnTo>
                  <a:pt x="341" y="300"/>
                </a:lnTo>
                <a:lnTo>
                  <a:pt x="343" y="303"/>
                </a:lnTo>
                <a:lnTo>
                  <a:pt x="344" y="305"/>
                </a:lnTo>
                <a:lnTo>
                  <a:pt x="344" y="298"/>
                </a:lnTo>
                <a:close/>
                <a:moveTo>
                  <a:pt x="89" y="355"/>
                </a:moveTo>
                <a:lnTo>
                  <a:pt x="89" y="355"/>
                </a:lnTo>
                <a:lnTo>
                  <a:pt x="86" y="358"/>
                </a:lnTo>
                <a:lnTo>
                  <a:pt x="86" y="361"/>
                </a:lnTo>
                <a:lnTo>
                  <a:pt x="89" y="360"/>
                </a:lnTo>
                <a:lnTo>
                  <a:pt x="89" y="355"/>
                </a:lnTo>
                <a:close/>
                <a:moveTo>
                  <a:pt x="373" y="41"/>
                </a:moveTo>
                <a:lnTo>
                  <a:pt x="373" y="41"/>
                </a:lnTo>
                <a:lnTo>
                  <a:pt x="368" y="43"/>
                </a:lnTo>
                <a:lnTo>
                  <a:pt x="371" y="44"/>
                </a:lnTo>
                <a:lnTo>
                  <a:pt x="373" y="46"/>
                </a:lnTo>
                <a:lnTo>
                  <a:pt x="373" y="43"/>
                </a:lnTo>
                <a:lnTo>
                  <a:pt x="373" y="41"/>
                </a:lnTo>
                <a:close/>
                <a:moveTo>
                  <a:pt x="120" y="24"/>
                </a:moveTo>
                <a:lnTo>
                  <a:pt x="120" y="24"/>
                </a:lnTo>
                <a:lnTo>
                  <a:pt x="119" y="27"/>
                </a:lnTo>
                <a:lnTo>
                  <a:pt x="119" y="29"/>
                </a:lnTo>
                <a:lnTo>
                  <a:pt x="117" y="30"/>
                </a:lnTo>
                <a:lnTo>
                  <a:pt x="117" y="32"/>
                </a:lnTo>
                <a:lnTo>
                  <a:pt x="119" y="32"/>
                </a:lnTo>
                <a:lnTo>
                  <a:pt x="120" y="24"/>
                </a:lnTo>
                <a:close/>
                <a:moveTo>
                  <a:pt x="228" y="404"/>
                </a:moveTo>
                <a:lnTo>
                  <a:pt x="228" y="404"/>
                </a:lnTo>
                <a:lnTo>
                  <a:pt x="228" y="406"/>
                </a:lnTo>
                <a:lnTo>
                  <a:pt x="229" y="406"/>
                </a:lnTo>
                <a:lnTo>
                  <a:pt x="236" y="406"/>
                </a:lnTo>
                <a:lnTo>
                  <a:pt x="243" y="404"/>
                </a:lnTo>
                <a:lnTo>
                  <a:pt x="228" y="404"/>
                </a:lnTo>
                <a:close/>
                <a:moveTo>
                  <a:pt x="26" y="284"/>
                </a:moveTo>
                <a:lnTo>
                  <a:pt x="26" y="284"/>
                </a:lnTo>
                <a:lnTo>
                  <a:pt x="26" y="295"/>
                </a:lnTo>
                <a:lnTo>
                  <a:pt x="27" y="294"/>
                </a:lnTo>
                <a:lnTo>
                  <a:pt x="26" y="284"/>
                </a:lnTo>
                <a:close/>
                <a:moveTo>
                  <a:pt x="360" y="306"/>
                </a:moveTo>
                <a:lnTo>
                  <a:pt x="360" y="306"/>
                </a:lnTo>
                <a:lnTo>
                  <a:pt x="362" y="306"/>
                </a:lnTo>
                <a:lnTo>
                  <a:pt x="362" y="303"/>
                </a:lnTo>
                <a:lnTo>
                  <a:pt x="360" y="295"/>
                </a:lnTo>
                <a:lnTo>
                  <a:pt x="360" y="302"/>
                </a:lnTo>
                <a:lnTo>
                  <a:pt x="360" y="306"/>
                </a:lnTo>
                <a:close/>
                <a:moveTo>
                  <a:pt x="18" y="248"/>
                </a:moveTo>
                <a:lnTo>
                  <a:pt x="18" y="248"/>
                </a:lnTo>
                <a:lnTo>
                  <a:pt x="19" y="246"/>
                </a:lnTo>
                <a:lnTo>
                  <a:pt x="19" y="245"/>
                </a:lnTo>
                <a:lnTo>
                  <a:pt x="18" y="232"/>
                </a:lnTo>
                <a:lnTo>
                  <a:pt x="18" y="248"/>
                </a:lnTo>
                <a:close/>
                <a:moveTo>
                  <a:pt x="303" y="303"/>
                </a:moveTo>
                <a:lnTo>
                  <a:pt x="303" y="303"/>
                </a:lnTo>
                <a:lnTo>
                  <a:pt x="305" y="302"/>
                </a:lnTo>
                <a:lnTo>
                  <a:pt x="307" y="300"/>
                </a:lnTo>
                <a:lnTo>
                  <a:pt x="307" y="298"/>
                </a:lnTo>
                <a:lnTo>
                  <a:pt x="303" y="298"/>
                </a:lnTo>
                <a:lnTo>
                  <a:pt x="303" y="300"/>
                </a:lnTo>
                <a:lnTo>
                  <a:pt x="303" y="303"/>
                </a:lnTo>
                <a:close/>
                <a:moveTo>
                  <a:pt x="359" y="25"/>
                </a:moveTo>
                <a:lnTo>
                  <a:pt x="359" y="25"/>
                </a:lnTo>
                <a:lnTo>
                  <a:pt x="362" y="30"/>
                </a:lnTo>
                <a:lnTo>
                  <a:pt x="363" y="29"/>
                </a:lnTo>
                <a:lnTo>
                  <a:pt x="360" y="25"/>
                </a:lnTo>
                <a:lnTo>
                  <a:pt x="359" y="25"/>
                </a:lnTo>
                <a:close/>
                <a:moveTo>
                  <a:pt x="127" y="390"/>
                </a:moveTo>
                <a:lnTo>
                  <a:pt x="127" y="390"/>
                </a:lnTo>
                <a:lnTo>
                  <a:pt x="122" y="388"/>
                </a:lnTo>
                <a:lnTo>
                  <a:pt x="124" y="391"/>
                </a:lnTo>
                <a:lnTo>
                  <a:pt x="125" y="393"/>
                </a:lnTo>
                <a:lnTo>
                  <a:pt x="127" y="393"/>
                </a:lnTo>
                <a:lnTo>
                  <a:pt x="127" y="390"/>
                </a:lnTo>
                <a:close/>
                <a:moveTo>
                  <a:pt x="368" y="407"/>
                </a:moveTo>
                <a:lnTo>
                  <a:pt x="368" y="407"/>
                </a:lnTo>
                <a:lnTo>
                  <a:pt x="363" y="409"/>
                </a:lnTo>
                <a:lnTo>
                  <a:pt x="359" y="410"/>
                </a:lnTo>
                <a:lnTo>
                  <a:pt x="357" y="410"/>
                </a:lnTo>
                <a:lnTo>
                  <a:pt x="359" y="412"/>
                </a:lnTo>
                <a:lnTo>
                  <a:pt x="363" y="410"/>
                </a:lnTo>
                <a:lnTo>
                  <a:pt x="368" y="407"/>
                </a:lnTo>
                <a:close/>
                <a:moveTo>
                  <a:pt x="363" y="322"/>
                </a:moveTo>
                <a:lnTo>
                  <a:pt x="363" y="322"/>
                </a:lnTo>
                <a:lnTo>
                  <a:pt x="362" y="324"/>
                </a:lnTo>
                <a:lnTo>
                  <a:pt x="359" y="327"/>
                </a:lnTo>
                <a:lnTo>
                  <a:pt x="365" y="327"/>
                </a:lnTo>
                <a:lnTo>
                  <a:pt x="363" y="322"/>
                </a:lnTo>
                <a:close/>
                <a:moveTo>
                  <a:pt x="130" y="393"/>
                </a:moveTo>
                <a:lnTo>
                  <a:pt x="130" y="393"/>
                </a:lnTo>
                <a:lnTo>
                  <a:pt x="136" y="395"/>
                </a:lnTo>
                <a:lnTo>
                  <a:pt x="136" y="393"/>
                </a:lnTo>
                <a:lnTo>
                  <a:pt x="130" y="390"/>
                </a:lnTo>
                <a:lnTo>
                  <a:pt x="130" y="393"/>
                </a:lnTo>
                <a:close/>
                <a:moveTo>
                  <a:pt x="329" y="120"/>
                </a:moveTo>
                <a:lnTo>
                  <a:pt x="329" y="120"/>
                </a:lnTo>
                <a:lnTo>
                  <a:pt x="337" y="120"/>
                </a:lnTo>
                <a:lnTo>
                  <a:pt x="337" y="117"/>
                </a:lnTo>
                <a:lnTo>
                  <a:pt x="329" y="119"/>
                </a:lnTo>
                <a:lnTo>
                  <a:pt x="329" y="120"/>
                </a:lnTo>
                <a:close/>
                <a:moveTo>
                  <a:pt x="24" y="313"/>
                </a:moveTo>
                <a:lnTo>
                  <a:pt x="24" y="313"/>
                </a:lnTo>
                <a:lnTo>
                  <a:pt x="23" y="306"/>
                </a:lnTo>
                <a:lnTo>
                  <a:pt x="21" y="309"/>
                </a:lnTo>
                <a:lnTo>
                  <a:pt x="21" y="314"/>
                </a:lnTo>
                <a:lnTo>
                  <a:pt x="24" y="313"/>
                </a:lnTo>
                <a:close/>
                <a:moveTo>
                  <a:pt x="40" y="300"/>
                </a:moveTo>
                <a:lnTo>
                  <a:pt x="40" y="300"/>
                </a:lnTo>
                <a:lnTo>
                  <a:pt x="43" y="298"/>
                </a:lnTo>
                <a:lnTo>
                  <a:pt x="43" y="295"/>
                </a:lnTo>
                <a:lnTo>
                  <a:pt x="43" y="290"/>
                </a:lnTo>
                <a:lnTo>
                  <a:pt x="41" y="289"/>
                </a:lnTo>
                <a:lnTo>
                  <a:pt x="40" y="300"/>
                </a:lnTo>
                <a:close/>
                <a:moveTo>
                  <a:pt x="67" y="399"/>
                </a:moveTo>
                <a:lnTo>
                  <a:pt x="67" y="399"/>
                </a:lnTo>
                <a:lnTo>
                  <a:pt x="67" y="393"/>
                </a:lnTo>
                <a:lnTo>
                  <a:pt x="64" y="395"/>
                </a:lnTo>
                <a:lnTo>
                  <a:pt x="67" y="399"/>
                </a:lnTo>
                <a:close/>
                <a:moveTo>
                  <a:pt x="141" y="114"/>
                </a:moveTo>
                <a:lnTo>
                  <a:pt x="141" y="114"/>
                </a:lnTo>
                <a:lnTo>
                  <a:pt x="138" y="115"/>
                </a:lnTo>
                <a:lnTo>
                  <a:pt x="138" y="117"/>
                </a:lnTo>
                <a:lnTo>
                  <a:pt x="141" y="119"/>
                </a:lnTo>
                <a:lnTo>
                  <a:pt x="141" y="114"/>
                </a:lnTo>
                <a:close/>
                <a:moveTo>
                  <a:pt x="101" y="54"/>
                </a:moveTo>
                <a:lnTo>
                  <a:pt x="101" y="54"/>
                </a:lnTo>
                <a:lnTo>
                  <a:pt x="103" y="57"/>
                </a:lnTo>
                <a:lnTo>
                  <a:pt x="106" y="57"/>
                </a:lnTo>
                <a:lnTo>
                  <a:pt x="106" y="59"/>
                </a:lnTo>
                <a:lnTo>
                  <a:pt x="108" y="59"/>
                </a:lnTo>
                <a:lnTo>
                  <a:pt x="108" y="57"/>
                </a:lnTo>
                <a:lnTo>
                  <a:pt x="101" y="54"/>
                </a:lnTo>
                <a:close/>
                <a:moveTo>
                  <a:pt x="311" y="302"/>
                </a:moveTo>
                <a:lnTo>
                  <a:pt x="311" y="302"/>
                </a:lnTo>
                <a:lnTo>
                  <a:pt x="313" y="306"/>
                </a:lnTo>
                <a:lnTo>
                  <a:pt x="316" y="305"/>
                </a:lnTo>
                <a:lnTo>
                  <a:pt x="313" y="303"/>
                </a:lnTo>
                <a:lnTo>
                  <a:pt x="311" y="302"/>
                </a:lnTo>
                <a:close/>
                <a:moveTo>
                  <a:pt x="330" y="49"/>
                </a:moveTo>
                <a:lnTo>
                  <a:pt x="330" y="49"/>
                </a:lnTo>
                <a:lnTo>
                  <a:pt x="330" y="51"/>
                </a:lnTo>
                <a:lnTo>
                  <a:pt x="329" y="54"/>
                </a:lnTo>
                <a:lnTo>
                  <a:pt x="327" y="57"/>
                </a:lnTo>
                <a:lnTo>
                  <a:pt x="325" y="60"/>
                </a:lnTo>
                <a:lnTo>
                  <a:pt x="332" y="52"/>
                </a:lnTo>
                <a:lnTo>
                  <a:pt x="332" y="51"/>
                </a:lnTo>
                <a:lnTo>
                  <a:pt x="330" y="49"/>
                </a:lnTo>
                <a:close/>
                <a:moveTo>
                  <a:pt x="101" y="120"/>
                </a:moveTo>
                <a:lnTo>
                  <a:pt x="101" y="120"/>
                </a:lnTo>
                <a:lnTo>
                  <a:pt x="105" y="120"/>
                </a:lnTo>
                <a:lnTo>
                  <a:pt x="108" y="119"/>
                </a:lnTo>
                <a:lnTo>
                  <a:pt x="105" y="117"/>
                </a:lnTo>
                <a:lnTo>
                  <a:pt x="101" y="117"/>
                </a:lnTo>
                <a:lnTo>
                  <a:pt x="101" y="120"/>
                </a:lnTo>
                <a:close/>
                <a:moveTo>
                  <a:pt x="384" y="96"/>
                </a:moveTo>
                <a:lnTo>
                  <a:pt x="384" y="96"/>
                </a:lnTo>
                <a:lnTo>
                  <a:pt x="384" y="100"/>
                </a:lnTo>
                <a:lnTo>
                  <a:pt x="384" y="101"/>
                </a:lnTo>
                <a:lnTo>
                  <a:pt x="385" y="104"/>
                </a:lnTo>
                <a:lnTo>
                  <a:pt x="384" y="106"/>
                </a:lnTo>
                <a:lnTo>
                  <a:pt x="384" y="109"/>
                </a:lnTo>
                <a:lnTo>
                  <a:pt x="385" y="107"/>
                </a:lnTo>
                <a:lnTo>
                  <a:pt x="384" y="96"/>
                </a:lnTo>
                <a:close/>
                <a:moveTo>
                  <a:pt x="360" y="316"/>
                </a:moveTo>
                <a:lnTo>
                  <a:pt x="360" y="316"/>
                </a:lnTo>
                <a:lnTo>
                  <a:pt x="360" y="320"/>
                </a:lnTo>
                <a:lnTo>
                  <a:pt x="363" y="319"/>
                </a:lnTo>
                <a:lnTo>
                  <a:pt x="363" y="316"/>
                </a:lnTo>
                <a:lnTo>
                  <a:pt x="360" y="316"/>
                </a:lnTo>
                <a:close/>
                <a:moveTo>
                  <a:pt x="254" y="412"/>
                </a:moveTo>
                <a:lnTo>
                  <a:pt x="254" y="412"/>
                </a:lnTo>
                <a:lnTo>
                  <a:pt x="254" y="414"/>
                </a:lnTo>
                <a:lnTo>
                  <a:pt x="264" y="412"/>
                </a:lnTo>
                <a:lnTo>
                  <a:pt x="264" y="410"/>
                </a:lnTo>
                <a:lnTo>
                  <a:pt x="254" y="412"/>
                </a:lnTo>
                <a:close/>
                <a:moveTo>
                  <a:pt x="24" y="279"/>
                </a:moveTo>
                <a:lnTo>
                  <a:pt x="24" y="279"/>
                </a:lnTo>
                <a:lnTo>
                  <a:pt x="26" y="279"/>
                </a:lnTo>
                <a:lnTo>
                  <a:pt x="26" y="278"/>
                </a:lnTo>
                <a:lnTo>
                  <a:pt x="26" y="272"/>
                </a:lnTo>
                <a:lnTo>
                  <a:pt x="24" y="273"/>
                </a:lnTo>
                <a:lnTo>
                  <a:pt x="24" y="279"/>
                </a:lnTo>
                <a:close/>
                <a:moveTo>
                  <a:pt x="318" y="93"/>
                </a:moveTo>
                <a:lnTo>
                  <a:pt x="318" y="93"/>
                </a:lnTo>
                <a:lnTo>
                  <a:pt x="316" y="90"/>
                </a:lnTo>
                <a:lnTo>
                  <a:pt x="314" y="87"/>
                </a:lnTo>
                <a:lnTo>
                  <a:pt x="314" y="89"/>
                </a:lnTo>
                <a:lnTo>
                  <a:pt x="314" y="92"/>
                </a:lnTo>
                <a:lnTo>
                  <a:pt x="318" y="93"/>
                </a:lnTo>
                <a:close/>
                <a:moveTo>
                  <a:pt x="90" y="398"/>
                </a:moveTo>
                <a:lnTo>
                  <a:pt x="90" y="398"/>
                </a:lnTo>
                <a:lnTo>
                  <a:pt x="86" y="401"/>
                </a:lnTo>
                <a:lnTo>
                  <a:pt x="94" y="401"/>
                </a:lnTo>
                <a:lnTo>
                  <a:pt x="90" y="398"/>
                </a:lnTo>
                <a:close/>
                <a:moveTo>
                  <a:pt x="318" y="281"/>
                </a:moveTo>
                <a:lnTo>
                  <a:pt x="318" y="281"/>
                </a:lnTo>
                <a:lnTo>
                  <a:pt x="318" y="283"/>
                </a:lnTo>
                <a:lnTo>
                  <a:pt x="324" y="283"/>
                </a:lnTo>
                <a:lnTo>
                  <a:pt x="327" y="281"/>
                </a:lnTo>
                <a:lnTo>
                  <a:pt x="318" y="281"/>
                </a:lnTo>
                <a:close/>
                <a:moveTo>
                  <a:pt x="38" y="286"/>
                </a:moveTo>
                <a:lnTo>
                  <a:pt x="38" y="286"/>
                </a:lnTo>
                <a:lnTo>
                  <a:pt x="37" y="287"/>
                </a:lnTo>
                <a:lnTo>
                  <a:pt x="37" y="289"/>
                </a:lnTo>
                <a:lnTo>
                  <a:pt x="37" y="295"/>
                </a:lnTo>
                <a:lnTo>
                  <a:pt x="38" y="286"/>
                </a:lnTo>
                <a:close/>
                <a:moveTo>
                  <a:pt x="135" y="65"/>
                </a:moveTo>
                <a:lnTo>
                  <a:pt x="135" y="65"/>
                </a:lnTo>
                <a:lnTo>
                  <a:pt x="135" y="78"/>
                </a:lnTo>
                <a:lnTo>
                  <a:pt x="136" y="71"/>
                </a:lnTo>
                <a:lnTo>
                  <a:pt x="135" y="65"/>
                </a:lnTo>
                <a:close/>
                <a:moveTo>
                  <a:pt x="111" y="357"/>
                </a:moveTo>
                <a:lnTo>
                  <a:pt x="111" y="357"/>
                </a:lnTo>
                <a:lnTo>
                  <a:pt x="114" y="366"/>
                </a:lnTo>
                <a:lnTo>
                  <a:pt x="114" y="357"/>
                </a:lnTo>
                <a:lnTo>
                  <a:pt x="111" y="357"/>
                </a:lnTo>
                <a:close/>
                <a:moveTo>
                  <a:pt x="340" y="30"/>
                </a:moveTo>
                <a:lnTo>
                  <a:pt x="340" y="30"/>
                </a:lnTo>
                <a:lnTo>
                  <a:pt x="333" y="27"/>
                </a:lnTo>
                <a:lnTo>
                  <a:pt x="332" y="29"/>
                </a:lnTo>
                <a:lnTo>
                  <a:pt x="338" y="30"/>
                </a:lnTo>
                <a:lnTo>
                  <a:pt x="340" y="30"/>
                </a:lnTo>
                <a:close/>
                <a:moveTo>
                  <a:pt x="87" y="295"/>
                </a:moveTo>
                <a:lnTo>
                  <a:pt x="87" y="295"/>
                </a:lnTo>
                <a:lnTo>
                  <a:pt x="78" y="295"/>
                </a:lnTo>
                <a:lnTo>
                  <a:pt x="78" y="297"/>
                </a:lnTo>
                <a:lnTo>
                  <a:pt x="79" y="297"/>
                </a:lnTo>
                <a:lnTo>
                  <a:pt x="81" y="297"/>
                </a:lnTo>
                <a:lnTo>
                  <a:pt x="83" y="297"/>
                </a:lnTo>
                <a:lnTo>
                  <a:pt x="86" y="297"/>
                </a:lnTo>
                <a:lnTo>
                  <a:pt x="87" y="295"/>
                </a:lnTo>
                <a:close/>
                <a:moveTo>
                  <a:pt x="382" y="117"/>
                </a:moveTo>
                <a:lnTo>
                  <a:pt x="382" y="117"/>
                </a:lnTo>
                <a:lnTo>
                  <a:pt x="385" y="115"/>
                </a:lnTo>
                <a:lnTo>
                  <a:pt x="385" y="112"/>
                </a:lnTo>
                <a:lnTo>
                  <a:pt x="382" y="114"/>
                </a:lnTo>
                <a:lnTo>
                  <a:pt x="382" y="117"/>
                </a:lnTo>
                <a:close/>
                <a:moveTo>
                  <a:pt x="108" y="302"/>
                </a:moveTo>
                <a:lnTo>
                  <a:pt x="108" y="302"/>
                </a:lnTo>
                <a:lnTo>
                  <a:pt x="108" y="308"/>
                </a:lnTo>
                <a:lnTo>
                  <a:pt x="111" y="308"/>
                </a:lnTo>
                <a:lnTo>
                  <a:pt x="108" y="302"/>
                </a:lnTo>
                <a:close/>
                <a:moveTo>
                  <a:pt x="100" y="324"/>
                </a:moveTo>
                <a:lnTo>
                  <a:pt x="100" y="324"/>
                </a:lnTo>
                <a:lnTo>
                  <a:pt x="101" y="324"/>
                </a:lnTo>
                <a:lnTo>
                  <a:pt x="101" y="317"/>
                </a:lnTo>
                <a:lnTo>
                  <a:pt x="98" y="317"/>
                </a:lnTo>
                <a:lnTo>
                  <a:pt x="100" y="324"/>
                </a:lnTo>
                <a:close/>
                <a:moveTo>
                  <a:pt x="289" y="30"/>
                </a:moveTo>
                <a:lnTo>
                  <a:pt x="289" y="30"/>
                </a:lnTo>
                <a:lnTo>
                  <a:pt x="289" y="33"/>
                </a:lnTo>
                <a:lnTo>
                  <a:pt x="292" y="33"/>
                </a:lnTo>
                <a:lnTo>
                  <a:pt x="292" y="29"/>
                </a:lnTo>
                <a:lnTo>
                  <a:pt x="289" y="30"/>
                </a:lnTo>
                <a:close/>
                <a:moveTo>
                  <a:pt x="370" y="57"/>
                </a:moveTo>
                <a:lnTo>
                  <a:pt x="370" y="57"/>
                </a:lnTo>
                <a:lnTo>
                  <a:pt x="373" y="60"/>
                </a:lnTo>
                <a:lnTo>
                  <a:pt x="371" y="54"/>
                </a:lnTo>
                <a:lnTo>
                  <a:pt x="370" y="57"/>
                </a:lnTo>
                <a:close/>
                <a:moveTo>
                  <a:pt x="70" y="391"/>
                </a:moveTo>
                <a:lnTo>
                  <a:pt x="70" y="391"/>
                </a:lnTo>
                <a:lnTo>
                  <a:pt x="70" y="398"/>
                </a:lnTo>
                <a:lnTo>
                  <a:pt x="73" y="393"/>
                </a:lnTo>
                <a:lnTo>
                  <a:pt x="70" y="391"/>
                </a:lnTo>
                <a:close/>
                <a:moveTo>
                  <a:pt x="321" y="71"/>
                </a:moveTo>
                <a:lnTo>
                  <a:pt x="321" y="71"/>
                </a:lnTo>
                <a:lnTo>
                  <a:pt x="318" y="78"/>
                </a:lnTo>
                <a:lnTo>
                  <a:pt x="318" y="79"/>
                </a:lnTo>
                <a:lnTo>
                  <a:pt x="319" y="76"/>
                </a:lnTo>
                <a:lnTo>
                  <a:pt x="321" y="73"/>
                </a:lnTo>
                <a:lnTo>
                  <a:pt x="321" y="71"/>
                </a:lnTo>
                <a:close/>
                <a:moveTo>
                  <a:pt x="116" y="298"/>
                </a:moveTo>
                <a:lnTo>
                  <a:pt x="116" y="298"/>
                </a:lnTo>
                <a:lnTo>
                  <a:pt x="111" y="298"/>
                </a:lnTo>
                <a:lnTo>
                  <a:pt x="114" y="305"/>
                </a:lnTo>
                <a:lnTo>
                  <a:pt x="116" y="298"/>
                </a:lnTo>
                <a:close/>
                <a:moveTo>
                  <a:pt x="124" y="402"/>
                </a:moveTo>
                <a:lnTo>
                  <a:pt x="124" y="402"/>
                </a:lnTo>
                <a:lnTo>
                  <a:pt x="125" y="406"/>
                </a:lnTo>
                <a:lnTo>
                  <a:pt x="130" y="406"/>
                </a:lnTo>
                <a:lnTo>
                  <a:pt x="127" y="402"/>
                </a:lnTo>
                <a:lnTo>
                  <a:pt x="124" y="402"/>
                </a:lnTo>
                <a:close/>
                <a:moveTo>
                  <a:pt x="138" y="382"/>
                </a:moveTo>
                <a:lnTo>
                  <a:pt x="138" y="382"/>
                </a:lnTo>
                <a:lnTo>
                  <a:pt x="139" y="382"/>
                </a:lnTo>
                <a:lnTo>
                  <a:pt x="139" y="377"/>
                </a:lnTo>
                <a:lnTo>
                  <a:pt x="139" y="371"/>
                </a:lnTo>
                <a:lnTo>
                  <a:pt x="138" y="371"/>
                </a:lnTo>
                <a:lnTo>
                  <a:pt x="138" y="382"/>
                </a:lnTo>
                <a:close/>
                <a:moveTo>
                  <a:pt x="117" y="399"/>
                </a:moveTo>
                <a:lnTo>
                  <a:pt x="117" y="399"/>
                </a:lnTo>
                <a:lnTo>
                  <a:pt x="116" y="396"/>
                </a:lnTo>
                <a:lnTo>
                  <a:pt x="114" y="396"/>
                </a:lnTo>
                <a:lnTo>
                  <a:pt x="114" y="399"/>
                </a:lnTo>
                <a:lnTo>
                  <a:pt x="117" y="399"/>
                </a:lnTo>
                <a:close/>
                <a:moveTo>
                  <a:pt x="127" y="95"/>
                </a:moveTo>
                <a:lnTo>
                  <a:pt x="127" y="95"/>
                </a:lnTo>
                <a:lnTo>
                  <a:pt x="130" y="90"/>
                </a:lnTo>
                <a:lnTo>
                  <a:pt x="130" y="85"/>
                </a:lnTo>
                <a:lnTo>
                  <a:pt x="127" y="95"/>
                </a:lnTo>
                <a:close/>
                <a:moveTo>
                  <a:pt x="325" y="324"/>
                </a:moveTo>
                <a:lnTo>
                  <a:pt x="325" y="324"/>
                </a:lnTo>
                <a:lnTo>
                  <a:pt x="322" y="327"/>
                </a:lnTo>
                <a:lnTo>
                  <a:pt x="322" y="328"/>
                </a:lnTo>
                <a:lnTo>
                  <a:pt x="324" y="330"/>
                </a:lnTo>
                <a:lnTo>
                  <a:pt x="325" y="327"/>
                </a:lnTo>
                <a:lnTo>
                  <a:pt x="325" y="324"/>
                </a:lnTo>
                <a:close/>
                <a:moveTo>
                  <a:pt x="127" y="322"/>
                </a:moveTo>
                <a:lnTo>
                  <a:pt x="127" y="322"/>
                </a:lnTo>
                <a:lnTo>
                  <a:pt x="127" y="316"/>
                </a:lnTo>
                <a:lnTo>
                  <a:pt x="125" y="309"/>
                </a:lnTo>
                <a:lnTo>
                  <a:pt x="127" y="322"/>
                </a:lnTo>
                <a:close/>
                <a:moveTo>
                  <a:pt x="169" y="407"/>
                </a:moveTo>
                <a:lnTo>
                  <a:pt x="169" y="407"/>
                </a:lnTo>
                <a:lnTo>
                  <a:pt x="163" y="407"/>
                </a:lnTo>
                <a:lnTo>
                  <a:pt x="169" y="409"/>
                </a:lnTo>
                <a:lnTo>
                  <a:pt x="169" y="407"/>
                </a:lnTo>
                <a:close/>
                <a:moveTo>
                  <a:pt x="37" y="387"/>
                </a:moveTo>
                <a:lnTo>
                  <a:pt x="37" y="387"/>
                </a:lnTo>
                <a:lnTo>
                  <a:pt x="40" y="384"/>
                </a:lnTo>
                <a:lnTo>
                  <a:pt x="38" y="384"/>
                </a:lnTo>
                <a:lnTo>
                  <a:pt x="35" y="382"/>
                </a:lnTo>
                <a:lnTo>
                  <a:pt x="37" y="387"/>
                </a:lnTo>
                <a:close/>
                <a:moveTo>
                  <a:pt x="125" y="379"/>
                </a:moveTo>
                <a:lnTo>
                  <a:pt x="125" y="379"/>
                </a:lnTo>
                <a:lnTo>
                  <a:pt x="120" y="380"/>
                </a:lnTo>
                <a:lnTo>
                  <a:pt x="120" y="382"/>
                </a:lnTo>
                <a:lnTo>
                  <a:pt x="125" y="382"/>
                </a:lnTo>
                <a:lnTo>
                  <a:pt x="125" y="379"/>
                </a:lnTo>
                <a:close/>
                <a:moveTo>
                  <a:pt x="294" y="289"/>
                </a:moveTo>
                <a:lnTo>
                  <a:pt x="294" y="289"/>
                </a:lnTo>
                <a:lnTo>
                  <a:pt x="294" y="290"/>
                </a:lnTo>
                <a:lnTo>
                  <a:pt x="295" y="292"/>
                </a:lnTo>
                <a:lnTo>
                  <a:pt x="299" y="289"/>
                </a:lnTo>
                <a:lnTo>
                  <a:pt x="294" y="289"/>
                </a:lnTo>
                <a:close/>
                <a:moveTo>
                  <a:pt x="106" y="104"/>
                </a:moveTo>
                <a:lnTo>
                  <a:pt x="106" y="104"/>
                </a:lnTo>
                <a:lnTo>
                  <a:pt x="105" y="104"/>
                </a:lnTo>
                <a:lnTo>
                  <a:pt x="103" y="111"/>
                </a:lnTo>
                <a:lnTo>
                  <a:pt x="105" y="109"/>
                </a:lnTo>
                <a:lnTo>
                  <a:pt x="106" y="107"/>
                </a:lnTo>
                <a:lnTo>
                  <a:pt x="106" y="104"/>
                </a:lnTo>
                <a:close/>
                <a:moveTo>
                  <a:pt x="232" y="420"/>
                </a:moveTo>
                <a:lnTo>
                  <a:pt x="232" y="420"/>
                </a:lnTo>
                <a:lnTo>
                  <a:pt x="232" y="418"/>
                </a:lnTo>
                <a:lnTo>
                  <a:pt x="231" y="418"/>
                </a:lnTo>
                <a:lnTo>
                  <a:pt x="228" y="418"/>
                </a:lnTo>
                <a:lnTo>
                  <a:pt x="226" y="420"/>
                </a:lnTo>
                <a:lnTo>
                  <a:pt x="226" y="421"/>
                </a:lnTo>
                <a:lnTo>
                  <a:pt x="232" y="420"/>
                </a:lnTo>
                <a:close/>
                <a:moveTo>
                  <a:pt x="316" y="366"/>
                </a:moveTo>
                <a:lnTo>
                  <a:pt x="316" y="366"/>
                </a:lnTo>
                <a:lnTo>
                  <a:pt x="316" y="365"/>
                </a:lnTo>
                <a:lnTo>
                  <a:pt x="313" y="369"/>
                </a:lnTo>
                <a:lnTo>
                  <a:pt x="311" y="376"/>
                </a:lnTo>
                <a:lnTo>
                  <a:pt x="316" y="366"/>
                </a:lnTo>
                <a:close/>
                <a:moveTo>
                  <a:pt x="313" y="309"/>
                </a:moveTo>
                <a:lnTo>
                  <a:pt x="313" y="309"/>
                </a:lnTo>
                <a:lnTo>
                  <a:pt x="313" y="311"/>
                </a:lnTo>
                <a:lnTo>
                  <a:pt x="316" y="311"/>
                </a:lnTo>
                <a:lnTo>
                  <a:pt x="319" y="308"/>
                </a:lnTo>
                <a:lnTo>
                  <a:pt x="313" y="309"/>
                </a:lnTo>
                <a:close/>
                <a:moveTo>
                  <a:pt x="27" y="115"/>
                </a:moveTo>
                <a:lnTo>
                  <a:pt x="27" y="115"/>
                </a:lnTo>
                <a:lnTo>
                  <a:pt x="27" y="114"/>
                </a:lnTo>
                <a:lnTo>
                  <a:pt x="29" y="112"/>
                </a:lnTo>
                <a:lnTo>
                  <a:pt x="26" y="112"/>
                </a:lnTo>
                <a:lnTo>
                  <a:pt x="24" y="117"/>
                </a:lnTo>
                <a:lnTo>
                  <a:pt x="27" y="115"/>
                </a:lnTo>
                <a:close/>
                <a:moveTo>
                  <a:pt x="43" y="325"/>
                </a:moveTo>
                <a:lnTo>
                  <a:pt x="43" y="325"/>
                </a:lnTo>
                <a:lnTo>
                  <a:pt x="43" y="316"/>
                </a:lnTo>
                <a:lnTo>
                  <a:pt x="41" y="319"/>
                </a:lnTo>
                <a:lnTo>
                  <a:pt x="43" y="325"/>
                </a:lnTo>
                <a:close/>
                <a:moveTo>
                  <a:pt x="352" y="51"/>
                </a:moveTo>
                <a:lnTo>
                  <a:pt x="352" y="51"/>
                </a:lnTo>
                <a:lnTo>
                  <a:pt x="348" y="57"/>
                </a:lnTo>
                <a:lnTo>
                  <a:pt x="352" y="51"/>
                </a:lnTo>
                <a:close/>
                <a:moveTo>
                  <a:pt x="135" y="402"/>
                </a:moveTo>
                <a:lnTo>
                  <a:pt x="135" y="402"/>
                </a:lnTo>
                <a:lnTo>
                  <a:pt x="136" y="401"/>
                </a:lnTo>
                <a:lnTo>
                  <a:pt x="131" y="401"/>
                </a:lnTo>
                <a:lnTo>
                  <a:pt x="133" y="404"/>
                </a:lnTo>
                <a:lnTo>
                  <a:pt x="135" y="402"/>
                </a:lnTo>
                <a:close/>
                <a:moveTo>
                  <a:pt x="27" y="311"/>
                </a:moveTo>
                <a:lnTo>
                  <a:pt x="27" y="311"/>
                </a:lnTo>
                <a:lnTo>
                  <a:pt x="27" y="306"/>
                </a:lnTo>
                <a:lnTo>
                  <a:pt x="27" y="300"/>
                </a:lnTo>
                <a:lnTo>
                  <a:pt x="26" y="302"/>
                </a:lnTo>
                <a:lnTo>
                  <a:pt x="27" y="311"/>
                </a:lnTo>
                <a:close/>
                <a:moveTo>
                  <a:pt x="30" y="133"/>
                </a:moveTo>
                <a:lnTo>
                  <a:pt x="30" y="133"/>
                </a:lnTo>
                <a:lnTo>
                  <a:pt x="32" y="125"/>
                </a:lnTo>
                <a:lnTo>
                  <a:pt x="29" y="128"/>
                </a:lnTo>
                <a:lnTo>
                  <a:pt x="29" y="131"/>
                </a:lnTo>
                <a:lnTo>
                  <a:pt x="30" y="133"/>
                </a:lnTo>
                <a:close/>
                <a:moveTo>
                  <a:pt x="84" y="387"/>
                </a:moveTo>
                <a:lnTo>
                  <a:pt x="84" y="387"/>
                </a:lnTo>
                <a:lnTo>
                  <a:pt x="81" y="390"/>
                </a:lnTo>
                <a:lnTo>
                  <a:pt x="86" y="390"/>
                </a:lnTo>
                <a:lnTo>
                  <a:pt x="84" y="387"/>
                </a:lnTo>
                <a:close/>
                <a:moveTo>
                  <a:pt x="125" y="120"/>
                </a:moveTo>
                <a:lnTo>
                  <a:pt x="125" y="120"/>
                </a:lnTo>
                <a:lnTo>
                  <a:pt x="131" y="120"/>
                </a:lnTo>
                <a:lnTo>
                  <a:pt x="128" y="119"/>
                </a:lnTo>
                <a:lnTo>
                  <a:pt x="125" y="120"/>
                </a:lnTo>
                <a:close/>
                <a:moveTo>
                  <a:pt x="319" y="352"/>
                </a:moveTo>
                <a:lnTo>
                  <a:pt x="319" y="352"/>
                </a:lnTo>
                <a:lnTo>
                  <a:pt x="321" y="349"/>
                </a:lnTo>
                <a:lnTo>
                  <a:pt x="319" y="349"/>
                </a:lnTo>
                <a:lnTo>
                  <a:pt x="316" y="352"/>
                </a:lnTo>
                <a:lnTo>
                  <a:pt x="319" y="352"/>
                </a:lnTo>
                <a:close/>
                <a:moveTo>
                  <a:pt x="316" y="319"/>
                </a:moveTo>
                <a:lnTo>
                  <a:pt x="316" y="319"/>
                </a:lnTo>
                <a:lnTo>
                  <a:pt x="319" y="317"/>
                </a:lnTo>
                <a:lnTo>
                  <a:pt x="319" y="314"/>
                </a:lnTo>
                <a:lnTo>
                  <a:pt x="318" y="317"/>
                </a:lnTo>
                <a:lnTo>
                  <a:pt x="316" y="319"/>
                </a:lnTo>
                <a:close/>
                <a:moveTo>
                  <a:pt x="284" y="290"/>
                </a:moveTo>
                <a:lnTo>
                  <a:pt x="284" y="290"/>
                </a:lnTo>
                <a:lnTo>
                  <a:pt x="284" y="289"/>
                </a:lnTo>
                <a:lnTo>
                  <a:pt x="284" y="286"/>
                </a:lnTo>
                <a:lnTo>
                  <a:pt x="283" y="286"/>
                </a:lnTo>
                <a:lnTo>
                  <a:pt x="284" y="290"/>
                </a:lnTo>
                <a:close/>
                <a:moveTo>
                  <a:pt x="157" y="409"/>
                </a:moveTo>
                <a:lnTo>
                  <a:pt x="157" y="409"/>
                </a:lnTo>
                <a:lnTo>
                  <a:pt x="160" y="412"/>
                </a:lnTo>
                <a:lnTo>
                  <a:pt x="165" y="412"/>
                </a:lnTo>
                <a:lnTo>
                  <a:pt x="157" y="409"/>
                </a:lnTo>
                <a:close/>
                <a:moveTo>
                  <a:pt x="24" y="360"/>
                </a:moveTo>
                <a:lnTo>
                  <a:pt x="24" y="360"/>
                </a:lnTo>
                <a:lnTo>
                  <a:pt x="24" y="361"/>
                </a:lnTo>
                <a:lnTo>
                  <a:pt x="24" y="366"/>
                </a:lnTo>
                <a:lnTo>
                  <a:pt x="26" y="363"/>
                </a:lnTo>
                <a:lnTo>
                  <a:pt x="24" y="360"/>
                </a:lnTo>
                <a:close/>
                <a:moveTo>
                  <a:pt x="366" y="30"/>
                </a:moveTo>
                <a:lnTo>
                  <a:pt x="366" y="30"/>
                </a:lnTo>
                <a:lnTo>
                  <a:pt x="363" y="33"/>
                </a:lnTo>
                <a:lnTo>
                  <a:pt x="365" y="35"/>
                </a:lnTo>
                <a:lnTo>
                  <a:pt x="368" y="32"/>
                </a:lnTo>
                <a:lnTo>
                  <a:pt x="366" y="30"/>
                </a:lnTo>
                <a:close/>
                <a:moveTo>
                  <a:pt x="310" y="398"/>
                </a:moveTo>
                <a:lnTo>
                  <a:pt x="310" y="398"/>
                </a:lnTo>
                <a:lnTo>
                  <a:pt x="308" y="396"/>
                </a:lnTo>
                <a:lnTo>
                  <a:pt x="307" y="396"/>
                </a:lnTo>
                <a:lnTo>
                  <a:pt x="303" y="396"/>
                </a:lnTo>
                <a:lnTo>
                  <a:pt x="302" y="398"/>
                </a:lnTo>
                <a:lnTo>
                  <a:pt x="310" y="398"/>
                </a:lnTo>
                <a:close/>
                <a:moveTo>
                  <a:pt x="124" y="117"/>
                </a:moveTo>
                <a:lnTo>
                  <a:pt x="124" y="117"/>
                </a:lnTo>
                <a:lnTo>
                  <a:pt x="117" y="115"/>
                </a:lnTo>
                <a:lnTo>
                  <a:pt x="122" y="119"/>
                </a:lnTo>
                <a:lnTo>
                  <a:pt x="124" y="117"/>
                </a:lnTo>
                <a:close/>
                <a:moveTo>
                  <a:pt x="128" y="410"/>
                </a:moveTo>
                <a:lnTo>
                  <a:pt x="128" y="410"/>
                </a:lnTo>
                <a:lnTo>
                  <a:pt x="131" y="412"/>
                </a:lnTo>
                <a:lnTo>
                  <a:pt x="133" y="412"/>
                </a:lnTo>
                <a:lnTo>
                  <a:pt x="135" y="410"/>
                </a:lnTo>
                <a:lnTo>
                  <a:pt x="128" y="410"/>
                </a:lnTo>
                <a:close/>
                <a:moveTo>
                  <a:pt x="125" y="112"/>
                </a:moveTo>
                <a:lnTo>
                  <a:pt x="125" y="112"/>
                </a:lnTo>
                <a:lnTo>
                  <a:pt x="127" y="114"/>
                </a:lnTo>
                <a:lnTo>
                  <a:pt x="130" y="114"/>
                </a:lnTo>
                <a:lnTo>
                  <a:pt x="131" y="114"/>
                </a:lnTo>
                <a:lnTo>
                  <a:pt x="131" y="112"/>
                </a:lnTo>
                <a:lnTo>
                  <a:pt x="125" y="112"/>
                </a:lnTo>
                <a:close/>
                <a:moveTo>
                  <a:pt x="75" y="399"/>
                </a:moveTo>
                <a:lnTo>
                  <a:pt x="75" y="399"/>
                </a:lnTo>
                <a:lnTo>
                  <a:pt x="75" y="401"/>
                </a:lnTo>
                <a:lnTo>
                  <a:pt x="78" y="401"/>
                </a:lnTo>
                <a:lnTo>
                  <a:pt x="81" y="399"/>
                </a:lnTo>
                <a:lnTo>
                  <a:pt x="79" y="398"/>
                </a:lnTo>
                <a:lnTo>
                  <a:pt x="75" y="399"/>
                </a:lnTo>
                <a:close/>
                <a:moveTo>
                  <a:pt x="73" y="309"/>
                </a:moveTo>
                <a:lnTo>
                  <a:pt x="73" y="309"/>
                </a:lnTo>
                <a:lnTo>
                  <a:pt x="73" y="316"/>
                </a:lnTo>
                <a:lnTo>
                  <a:pt x="75" y="316"/>
                </a:lnTo>
                <a:lnTo>
                  <a:pt x="75" y="314"/>
                </a:lnTo>
                <a:lnTo>
                  <a:pt x="73" y="309"/>
                </a:lnTo>
                <a:close/>
                <a:moveTo>
                  <a:pt x="368" y="314"/>
                </a:moveTo>
                <a:lnTo>
                  <a:pt x="368" y="314"/>
                </a:lnTo>
                <a:lnTo>
                  <a:pt x="368" y="309"/>
                </a:lnTo>
                <a:lnTo>
                  <a:pt x="366" y="311"/>
                </a:lnTo>
                <a:lnTo>
                  <a:pt x="366" y="313"/>
                </a:lnTo>
                <a:lnTo>
                  <a:pt x="368" y="314"/>
                </a:lnTo>
                <a:close/>
                <a:moveTo>
                  <a:pt x="325" y="29"/>
                </a:moveTo>
                <a:lnTo>
                  <a:pt x="325" y="29"/>
                </a:lnTo>
                <a:lnTo>
                  <a:pt x="322" y="30"/>
                </a:lnTo>
                <a:lnTo>
                  <a:pt x="321" y="30"/>
                </a:lnTo>
                <a:lnTo>
                  <a:pt x="322" y="33"/>
                </a:lnTo>
                <a:lnTo>
                  <a:pt x="325" y="29"/>
                </a:lnTo>
                <a:close/>
                <a:moveTo>
                  <a:pt x="319" y="27"/>
                </a:moveTo>
                <a:lnTo>
                  <a:pt x="319" y="27"/>
                </a:lnTo>
                <a:lnTo>
                  <a:pt x="313" y="25"/>
                </a:lnTo>
                <a:lnTo>
                  <a:pt x="318" y="29"/>
                </a:lnTo>
                <a:lnTo>
                  <a:pt x="319" y="27"/>
                </a:lnTo>
                <a:close/>
                <a:moveTo>
                  <a:pt x="310" y="346"/>
                </a:moveTo>
                <a:lnTo>
                  <a:pt x="310" y="346"/>
                </a:lnTo>
                <a:lnTo>
                  <a:pt x="308" y="346"/>
                </a:lnTo>
                <a:lnTo>
                  <a:pt x="305" y="349"/>
                </a:lnTo>
                <a:lnTo>
                  <a:pt x="303" y="350"/>
                </a:lnTo>
                <a:lnTo>
                  <a:pt x="305" y="352"/>
                </a:lnTo>
                <a:lnTo>
                  <a:pt x="310" y="346"/>
                </a:lnTo>
                <a:close/>
                <a:moveTo>
                  <a:pt x="84" y="303"/>
                </a:moveTo>
                <a:lnTo>
                  <a:pt x="84" y="303"/>
                </a:lnTo>
                <a:lnTo>
                  <a:pt x="87" y="309"/>
                </a:lnTo>
                <a:lnTo>
                  <a:pt x="86" y="303"/>
                </a:lnTo>
                <a:lnTo>
                  <a:pt x="84" y="303"/>
                </a:lnTo>
                <a:close/>
                <a:moveTo>
                  <a:pt x="57" y="404"/>
                </a:moveTo>
                <a:lnTo>
                  <a:pt x="57" y="404"/>
                </a:lnTo>
                <a:lnTo>
                  <a:pt x="60" y="406"/>
                </a:lnTo>
                <a:lnTo>
                  <a:pt x="62" y="406"/>
                </a:lnTo>
                <a:lnTo>
                  <a:pt x="65" y="406"/>
                </a:lnTo>
                <a:lnTo>
                  <a:pt x="62" y="404"/>
                </a:lnTo>
                <a:lnTo>
                  <a:pt x="57" y="404"/>
                </a:lnTo>
                <a:close/>
                <a:moveTo>
                  <a:pt x="94" y="46"/>
                </a:moveTo>
                <a:lnTo>
                  <a:pt x="94" y="46"/>
                </a:lnTo>
                <a:lnTo>
                  <a:pt x="90" y="48"/>
                </a:lnTo>
                <a:lnTo>
                  <a:pt x="90" y="51"/>
                </a:lnTo>
                <a:lnTo>
                  <a:pt x="94" y="46"/>
                </a:lnTo>
                <a:close/>
                <a:moveTo>
                  <a:pt x="34" y="268"/>
                </a:moveTo>
                <a:lnTo>
                  <a:pt x="34" y="268"/>
                </a:lnTo>
                <a:lnTo>
                  <a:pt x="34" y="273"/>
                </a:lnTo>
                <a:lnTo>
                  <a:pt x="34" y="276"/>
                </a:lnTo>
                <a:lnTo>
                  <a:pt x="35" y="276"/>
                </a:lnTo>
                <a:lnTo>
                  <a:pt x="35" y="275"/>
                </a:lnTo>
                <a:lnTo>
                  <a:pt x="34" y="268"/>
                </a:lnTo>
                <a:close/>
                <a:moveTo>
                  <a:pt x="60" y="107"/>
                </a:moveTo>
                <a:lnTo>
                  <a:pt x="60" y="107"/>
                </a:lnTo>
                <a:lnTo>
                  <a:pt x="57" y="107"/>
                </a:lnTo>
                <a:lnTo>
                  <a:pt x="56" y="111"/>
                </a:lnTo>
                <a:lnTo>
                  <a:pt x="59" y="111"/>
                </a:lnTo>
                <a:lnTo>
                  <a:pt x="60" y="107"/>
                </a:lnTo>
                <a:close/>
                <a:moveTo>
                  <a:pt x="365" y="279"/>
                </a:moveTo>
                <a:lnTo>
                  <a:pt x="365" y="279"/>
                </a:lnTo>
                <a:lnTo>
                  <a:pt x="370" y="279"/>
                </a:lnTo>
                <a:lnTo>
                  <a:pt x="370" y="278"/>
                </a:lnTo>
                <a:lnTo>
                  <a:pt x="365" y="279"/>
                </a:lnTo>
                <a:close/>
                <a:moveTo>
                  <a:pt x="94" y="344"/>
                </a:moveTo>
                <a:lnTo>
                  <a:pt x="94" y="344"/>
                </a:lnTo>
                <a:lnTo>
                  <a:pt x="92" y="338"/>
                </a:lnTo>
                <a:lnTo>
                  <a:pt x="92" y="343"/>
                </a:lnTo>
                <a:lnTo>
                  <a:pt x="94" y="344"/>
                </a:lnTo>
                <a:close/>
                <a:moveTo>
                  <a:pt x="119" y="14"/>
                </a:moveTo>
                <a:lnTo>
                  <a:pt x="119" y="14"/>
                </a:lnTo>
                <a:lnTo>
                  <a:pt x="120" y="14"/>
                </a:lnTo>
                <a:lnTo>
                  <a:pt x="120" y="13"/>
                </a:lnTo>
                <a:lnTo>
                  <a:pt x="122" y="11"/>
                </a:lnTo>
                <a:lnTo>
                  <a:pt x="117" y="13"/>
                </a:lnTo>
                <a:lnTo>
                  <a:pt x="119" y="14"/>
                </a:lnTo>
                <a:close/>
                <a:moveTo>
                  <a:pt x="365" y="363"/>
                </a:moveTo>
                <a:lnTo>
                  <a:pt x="365" y="363"/>
                </a:lnTo>
                <a:lnTo>
                  <a:pt x="363" y="365"/>
                </a:lnTo>
                <a:lnTo>
                  <a:pt x="362" y="368"/>
                </a:lnTo>
                <a:lnTo>
                  <a:pt x="362" y="369"/>
                </a:lnTo>
                <a:lnTo>
                  <a:pt x="365" y="366"/>
                </a:lnTo>
                <a:lnTo>
                  <a:pt x="365" y="363"/>
                </a:lnTo>
                <a:close/>
                <a:moveTo>
                  <a:pt x="43" y="306"/>
                </a:moveTo>
                <a:lnTo>
                  <a:pt x="43" y="306"/>
                </a:lnTo>
                <a:lnTo>
                  <a:pt x="40" y="308"/>
                </a:lnTo>
                <a:lnTo>
                  <a:pt x="40" y="311"/>
                </a:lnTo>
                <a:lnTo>
                  <a:pt x="41" y="308"/>
                </a:lnTo>
                <a:lnTo>
                  <a:pt x="43" y="306"/>
                </a:lnTo>
                <a:close/>
                <a:moveTo>
                  <a:pt x="136" y="54"/>
                </a:moveTo>
                <a:lnTo>
                  <a:pt x="136" y="54"/>
                </a:lnTo>
                <a:lnTo>
                  <a:pt x="136" y="49"/>
                </a:lnTo>
                <a:lnTo>
                  <a:pt x="136" y="44"/>
                </a:lnTo>
                <a:lnTo>
                  <a:pt x="136" y="49"/>
                </a:lnTo>
                <a:lnTo>
                  <a:pt x="136" y="54"/>
                </a:lnTo>
                <a:close/>
                <a:moveTo>
                  <a:pt x="68" y="377"/>
                </a:moveTo>
                <a:lnTo>
                  <a:pt x="68" y="377"/>
                </a:lnTo>
                <a:lnTo>
                  <a:pt x="68" y="384"/>
                </a:lnTo>
                <a:lnTo>
                  <a:pt x="70" y="384"/>
                </a:lnTo>
                <a:lnTo>
                  <a:pt x="68" y="377"/>
                </a:lnTo>
                <a:close/>
                <a:moveTo>
                  <a:pt x="103" y="390"/>
                </a:moveTo>
                <a:lnTo>
                  <a:pt x="103" y="390"/>
                </a:lnTo>
                <a:lnTo>
                  <a:pt x="105" y="391"/>
                </a:lnTo>
                <a:lnTo>
                  <a:pt x="108" y="391"/>
                </a:lnTo>
                <a:lnTo>
                  <a:pt x="108" y="388"/>
                </a:lnTo>
                <a:lnTo>
                  <a:pt x="103" y="390"/>
                </a:lnTo>
                <a:close/>
                <a:moveTo>
                  <a:pt x="150" y="16"/>
                </a:moveTo>
                <a:lnTo>
                  <a:pt x="150" y="16"/>
                </a:lnTo>
                <a:lnTo>
                  <a:pt x="147" y="18"/>
                </a:lnTo>
                <a:lnTo>
                  <a:pt x="146" y="19"/>
                </a:lnTo>
                <a:lnTo>
                  <a:pt x="147" y="19"/>
                </a:lnTo>
                <a:lnTo>
                  <a:pt x="149" y="18"/>
                </a:lnTo>
                <a:lnTo>
                  <a:pt x="150" y="18"/>
                </a:lnTo>
                <a:lnTo>
                  <a:pt x="150" y="16"/>
                </a:lnTo>
                <a:close/>
                <a:moveTo>
                  <a:pt x="286" y="395"/>
                </a:moveTo>
                <a:lnTo>
                  <a:pt x="286" y="395"/>
                </a:lnTo>
                <a:lnTo>
                  <a:pt x="283" y="396"/>
                </a:lnTo>
                <a:lnTo>
                  <a:pt x="283" y="398"/>
                </a:lnTo>
                <a:lnTo>
                  <a:pt x="286" y="396"/>
                </a:lnTo>
                <a:lnTo>
                  <a:pt x="286" y="395"/>
                </a:lnTo>
                <a:close/>
                <a:moveTo>
                  <a:pt x="325" y="305"/>
                </a:moveTo>
                <a:lnTo>
                  <a:pt x="325" y="305"/>
                </a:lnTo>
                <a:lnTo>
                  <a:pt x="324" y="306"/>
                </a:lnTo>
                <a:lnTo>
                  <a:pt x="325" y="309"/>
                </a:lnTo>
                <a:lnTo>
                  <a:pt x="327" y="311"/>
                </a:lnTo>
                <a:lnTo>
                  <a:pt x="325" y="305"/>
                </a:lnTo>
                <a:close/>
                <a:moveTo>
                  <a:pt x="344" y="96"/>
                </a:moveTo>
                <a:lnTo>
                  <a:pt x="344" y="96"/>
                </a:lnTo>
                <a:lnTo>
                  <a:pt x="343" y="100"/>
                </a:lnTo>
                <a:lnTo>
                  <a:pt x="343" y="103"/>
                </a:lnTo>
                <a:lnTo>
                  <a:pt x="344" y="96"/>
                </a:lnTo>
                <a:close/>
                <a:moveTo>
                  <a:pt x="384" y="309"/>
                </a:moveTo>
                <a:lnTo>
                  <a:pt x="384" y="309"/>
                </a:lnTo>
                <a:lnTo>
                  <a:pt x="382" y="308"/>
                </a:lnTo>
                <a:lnTo>
                  <a:pt x="382" y="314"/>
                </a:lnTo>
                <a:lnTo>
                  <a:pt x="384" y="314"/>
                </a:lnTo>
                <a:lnTo>
                  <a:pt x="384" y="309"/>
                </a:lnTo>
                <a:close/>
                <a:moveTo>
                  <a:pt x="141" y="349"/>
                </a:moveTo>
                <a:lnTo>
                  <a:pt x="141" y="349"/>
                </a:lnTo>
                <a:lnTo>
                  <a:pt x="139" y="349"/>
                </a:lnTo>
                <a:lnTo>
                  <a:pt x="139" y="354"/>
                </a:lnTo>
                <a:lnTo>
                  <a:pt x="141" y="360"/>
                </a:lnTo>
                <a:lnTo>
                  <a:pt x="141" y="349"/>
                </a:lnTo>
                <a:close/>
                <a:moveTo>
                  <a:pt x="23" y="292"/>
                </a:moveTo>
                <a:lnTo>
                  <a:pt x="23" y="292"/>
                </a:lnTo>
                <a:lnTo>
                  <a:pt x="21" y="292"/>
                </a:lnTo>
                <a:lnTo>
                  <a:pt x="21" y="302"/>
                </a:lnTo>
                <a:lnTo>
                  <a:pt x="23" y="298"/>
                </a:lnTo>
                <a:lnTo>
                  <a:pt x="23" y="292"/>
                </a:lnTo>
                <a:close/>
                <a:moveTo>
                  <a:pt x="56" y="125"/>
                </a:moveTo>
                <a:lnTo>
                  <a:pt x="56" y="125"/>
                </a:lnTo>
                <a:lnTo>
                  <a:pt x="62" y="125"/>
                </a:lnTo>
                <a:lnTo>
                  <a:pt x="65" y="125"/>
                </a:lnTo>
                <a:lnTo>
                  <a:pt x="56" y="125"/>
                </a:lnTo>
                <a:close/>
                <a:moveTo>
                  <a:pt x="335" y="11"/>
                </a:moveTo>
                <a:lnTo>
                  <a:pt x="335" y="11"/>
                </a:lnTo>
                <a:lnTo>
                  <a:pt x="327" y="10"/>
                </a:lnTo>
                <a:lnTo>
                  <a:pt x="330" y="11"/>
                </a:lnTo>
                <a:lnTo>
                  <a:pt x="333" y="11"/>
                </a:lnTo>
                <a:lnTo>
                  <a:pt x="335" y="11"/>
                </a:lnTo>
                <a:close/>
                <a:moveTo>
                  <a:pt x="147" y="119"/>
                </a:moveTo>
                <a:lnTo>
                  <a:pt x="147" y="119"/>
                </a:lnTo>
                <a:lnTo>
                  <a:pt x="147" y="114"/>
                </a:lnTo>
                <a:lnTo>
                  <a:pt x="146" y="114"/>
                </a:lnTo>
                <a:lnTo>
                  <a:pt x="146" y="119"/>
                </a:lnTo>
                <a:lnTo>
                  <a:pt x="147" y="119"/>
                </a:lnTo>
                <a:close/>
                <a:moveTo>
                  <a:pt x="373" y="82"/>
                </a:moveTo>
                <a:lnTo>
                  <a:pt x="373" y="82"/>
                </a:lnTo>
                <a:lnTo>
                  <a:pt x="371" y="85"/>
                </a:lnTo>
                <a:lnTo>
                  <a:pt x="373" y="89"/>
                </a:lnTo>
                <a:lnTo>
                  <a:pt x="373" y="82"/>
                </a:lnTo>
                <a:close/>
                <a:moveTo>
                  <a:pt x="56" y="41"/>
                </a:moveTo>
                <a:lnTo>
                  <a:pt x="56" y="41"/>
                </a:lnTo>
                <a:lnTo>
                  <a:pt x="56" y="44"/>
                </a:lnTo>
                <a:lnTo>
                  <a:pt x="56" y="49"/>
                </a:lnTo>
                <a:lnTo>
                  <a:pt x="56" y="51"/>
                </a:lnTo>
                <a:lnTo>
                  <a:pt x="56" y="41"/>
                </a:lnTo>
                <a:close/>
                <a:moveTo>
                  <a:pt x="343" y="309"/>
                </a:moveTo>
                <a:lnTo>
                  <a:pt x="343" y="309"/>
                </a:lnTo>
                <a:lnTo>
                  <a:pt x="340" y="306"/>
                </a:lnTo>
                <a:lnTo>
                  <a:pt x="340" y="309"/>
                </a:lnTo>
                <a:lnTo>
                  <a:pt x="343" y="309"/>
                </a:lnTo>
                <a:close/>
                <a:moveTo>
                  <a:pt x="308" y="401"/>
                </a:moveTo>
                <a:lnTo>
                  <a:pt x="308" y="401"/>
                </a:lnTo>
                <a:lnTo>
                  <a:pt x="303" y="401"/>
                </a:lnTo>
                <a:lnTo>
                  <a:pt x="308" y="402"/>
                </a:lnTo>
                <a:lnTo>
                  <a:pt x="308" y="401"/>
                </a:lnTo>
                <a:close/>
                <a:moveTo>
                  <a:pt x="60" y="391"/>
                </a:moveTo>
                <a:lnTo>
                  <a:pt x="60" y="391"/>
                </a:lnTo>
                <a:lnTo>
                  <a:pt x="62" y="391"/>
                </a:lnTo>
                <a:lnTo>
                  <a:pt x="64" y="390"/>
                </a:lnTo>
                <a:lnTo>
                  <a:pt x="62" y="387"/>
                </a:lnTo>
                <a:lnTo>
                  <a:pt x="60" y="391"/>
                </a:lnTo>
                <a:close/>
                <a:moveTo>
                  <a:pt x="142" y="289"/>
                </a:moveTo>
                <a:lnTo>
                  <a:pt x="142" y="289"/>
                </a:lnTo>
                <a:lnTo>
                  <a:pt x="142" y="298"/>
                </a:lnTo>
                <a:lnTo>
                  <a:pt x="142" y="294"/>
                </a:lnTo>
                <a:lnTo>
                  <a:pt x="142" y="289"/>
                </a:lnTo>
                <a:close/>
                <a:moveTo>
                  <a:pt x="122" y="371"/>
                </a:moveTo>
                <a:lnTo>
                  <a:pt x="122" y="371"/>
                </a:lnTo>
                <a:lnTo>
                  <a:pt x="125" y="371"/>
                </a:lnTo>
                <a:lnTo>
                  <a:pt x="124" y="366"/>
                </a:lnTo>
                <a:lnTo>
                  <a:pt x="122" y="371"/>
                </a:lnTo>
                <a:close/>
                <a:moveTo>
                  <a:pt x="359" y="68"/>
                </a:moveTo>
                <a:lnTo>
                  <a:pt x="359" y="68"/>
                </a:lnTo>
                <a:lnTo>
                  <a:pt x="357" y="70"/>
                </a:lnTo>
                <a:lnTo>
                  <a:pt x="359" y="73"/>
                </a:lnTo>
                <a:lnTo>
                  <a:pt x="359" y="71"/>
                </a:lnTo>
                <a:lnTo>
                  <a:pt x="359" y="68"/>
                </a:lnTo>
                <a:close/>
                <a:moveTo>
                  <a:pt x="237" y="418"/>
                </a:moveTo>
                <a:lnTo>
                  <a:pt x="237" y="418"/>
                </a:lnTo>
                <a:lnTo>
                  <a:pt x="239" y="418"/>
                </a:lnTo>
                <a:lnTo>
                  <a:pt x="242" y="418"/>
                </a:lnTo>
                <a:lnTo>
                  <a:pt x="242" y="417"/>
                </a:lnTo>
                <a:lnTo>
                  <a:pt x="237" y="418"/>
                </a:lnTo>
                <a:close/>
                <a:moveTo>
                  <a:pt x="60" y="81"/>
                </a:moveTo>
                <a:lnTo>
                  <a:pt x="60" y="81"/>
                </a:lnTo>
                <a:lnTo>
                  <a:pt x="62" y="79"/>
                </a:lnTo>
                <a:lnTo>
                  <a:pt x="62" y="74"/>
                </a:lnTo>
                <a:lnTo>
                  <a:pt x="60" y="78"/>
                </a:lnTo>
                <a:lnTo>
                  <a:pt x="60" y="81"/>
                </a:lnTo>
                <a:close/>
                <a:moveTo>
                  <a:pt x="10" y="169"/>
                </a:moveTo>
                <a:lnTo>
                  <a:pt x="10" y="169"/>
                </a:lnTo>
                <a:lnTo>
                  <a:pt x="10" y="178"/>
                </a:lnTo>
                <a:lnTo>
                  <a:pt x="12" y="174"/>
                </a:lnTo>
                <a:lnTo>
                  <a:pt x="10" y="169"/>
                </a:lnTo>
                <a:close/>
                <a:moveTo>
                  <a:pt x="46" y="410"/>
                </a:moveTo>
                <a:lnTo>
                  <a:pt x="46" y="410"/>
                </a:lnTo>
                <a:lnTo>
                  <a:pt x="49" y="414"/>
                </a:lnTo>
                <a:lnTo>
                  <a:pt x="53" y="412"/>
                </a:lnTo>
                <a:lnTo>
                  <a:pt x="46" y="410"/>
                </a:lnTo>
                <a:close/>
                <a:moveTo>
                  <a:pt x="319" y="87"/>
                </a:moveTo>
                <a:lnTo>
                  <a:pt x="319" y="87"/>
                </a:lnTo>
                <a:lnTo>
                  <a:pt x="321" y="82"/>
                </a:lnTo>
                <a:lnTo>
                  <a:pt x="319" y="82"/>
                </a:lnTo>
                <a:lnTo>
                  <a:pt x="318" y="84"/>
                </a:lnTo>
                <a:lnTo>
                  <a:pt x="319" y="87"/>
                </a:lnTo>
                <a:close/>
                <a:moveTo>
                  <a:pt x="106" y="37"/>
                </a:moveTo>
                <a:lnTo>
                  <a:pt x="106" y="37"/>
                </a:lnTo>
                <a:lnTo>
                  <a:pt x="103" y="37"/>
                </a:lnTo>
                <a:lnTo>
                  <a:pt x="103" y="38"/>
                </a:lnTo>
                <a:lnTo>
                  <a:pt x="105" y="38"/>
                </a:lnTo>
                <a:lnTo>
                  <a:pt x="106" y="37"/>
                </a:lnTo>
                <a:close/>
                <a:moveTo>
                  <a:pt x="60" y="100"/>
                </a:moveTo>
                <a:lnTo>
                  <a:pt x="60" y="100"/>
                </a:lnTo>
                <a:lnTo>
                  <a:pt x="59" y="101"/>
                </a:lnTo>
                <a:lnTo>
                  <a:pt x="60" y="101"/>
                </a:lnTo>
                <a:lnTo>
                  <a:pt x="62" y="103"/>
                </a:lnTo>
                <a:lnTo>
                  <a:pt x="64" y="101"/>
                </a:lnTo>
                <a:lnTo>
                  <a:pt x="60" y="100"/>
                </a:lnTo>
                <a:close/>
                <a:moveTo>
                  <a:pt x="81" y="46"/>
                </a:moveTo>
                <a:lnTo>
                  <a:pt x="81" y="46"/>
                </a:lnTo>
                <a:lnTo>
                  <a:pt x="86" y="44"/>
                </a:lnTo>
                <a:lnTo>
                  <a:pt x="84" y="43"/>
                </a:lnTo>
                <a:lnTo>
                  <a:pt x="81" y="46"/>
                </a:lnTo>
                <a:close/>
                <a:moveTo>
                  <a:pt x="81" y="354"/>
                </a:moveTo>
                <a:lnTo>
                  <a:pt x="81" y="354"/>
                </a:lnTo>
                <a:lnTo>
                  <a:pt x="78" y="354"/>
                </a:lnTo>
                <a:lnTo>
                  <a:pt x="78" y="357"/>
                </a:lnTo>
                <a:lnTo>
                  <a:pt x="81" y="354"/>
                </a:lnTo>
                <a:close/>
                <a:moveTo>
                  <a:pt x="390" y="221"/>
                </a:moveTo>
                <a:lnTo>
                  <a:pt x="390" y="221"/>
                </a:lnTo>
                <a:lnTo>
                  <a:pt x="390" y="216"/>
                </a:lnTo>
                <a:lnTo>
                  <a:pt x="389" y="221"/>
                </a:lnTo>
                <a:lnTo>
                  <a:pt x="390" y="221"/>
                </a:lnTo>
                <a:close/>
                <a:moveTo>
                  <a:pt x="340" y="92"/>
                </a:moveTo>
                <a:lnTo>
                  <a:pt x="340" y="92"/>
                </a:lnTo>
                <a:lnTo>
                  <a:pt x="338" y="93"/>
                </a:lnTo>
                <a:lnTo>
                  <a:pt x="338" y="96"/>
                </a:lnTo>
                <a:lnTo>
                  <a:pt x="340" y="92"/>
                </a:lnTo>
                <a:close/>
                <a:moveTo>
                  <a:pt x="343" y="90"/>
                </a:moveTo>
                <a:lnTo>
                  <a:pt x="343" y="90"/>
                </a:lnTo>
                <a:lnTo>
                  <a:pt x="343" y="93"/>
                </a:lnTo>
                <a:lnTo>
                  <a:pt x="346" y="92"/>
                </a:lnTo>
                <a:lnTo>
                  <a:pt x="346" y="90"/>
                </a:lnTo>
                <a:lnTo>
                  <a:pt x="344" y="90"/>
                </a:lnTo>
                <a:lnTo>
                  <a:pt x="343" y="90"/>
                </a:lnTo>
                <a:close/>
                <a:moveTo>
                  <a:pt x="278" y="52"/>
                </a:moveTo>
                <a:lnTo>
                  <a:pt x="278" y="52"/>
                </a:lnTo>
                <a:lnTo>
                  <a:pt x="278" y="44"/>
                </a:lnTo>
                <a:lnTo>
                  <a:pt x="278" y="38"/>
                </a:lnTo>
                <a:lnTo>
                  <a:pt x="278" y="52"/>
                </a:lnTo>
                <a:close/>
                <a:moveTo>
                  <a:pt x="35" y="283"/>
                </a:moveTo>
                <a:lnTo>
                  <a:pt x="35" y="283"/>
                </a:lnTo>
                <a:lnTo>
                  <a:pt x="37" y="281"/>
                </a:lnTo>
                <a:lnTo>
                  <a:pt x="37" y="279"/>
                </a:lnTo>
                <a:lnTo>
                  <a:pt x="34" y="279"/>
                </a:lnTo>
                <a:lnTo>
                  <a:pt x="35" y="283"/>
                </a:lnTo>
                <a:close/>
                <a:moveTo>
                  <a:pt x="325" y="107"/>
                </a:moveTo>
                <a:lnTo>
                  <a:pt x="325" y="107"/>
                </a:lnTo>
                <a:lnTo>
                  <a:pt x="327" y="107"/>
                </a:lnTo>
                <a:lnTo>
                  <a:pt x="327" y="103"/>
                </a:lnTo>
                <a:lnTo>
                  <a:pt x="327" y="101"/>
                </a:lnTo>
                <a:lnTo>
                  <a:pt x="325" y="101"/>
                </a:lnTo>
                <a:lnTo>
                  <a:pt x="325" y="107"/>
                </a:lnTo>
                <a:close/>
                <a:moveTo>
                  <a:pt x="75" y="114"/>
                </a:moveTo>
                <a:lnTo>
                  <a:pt x="75" y="114"/>
                </a:lnTo>
                <a:lnTo>
                  <a:pt x="75" y="107"/>
                </a:lnTo>
                <a:lnTo>
                  <a:pt x="75" y="109"/>
                </a:lnTo>
                <a:lnTo>
                  <a:pt x="73" y="112"/>
                </a:lnTo>
                <a:lnTo>
                  <a:pt x="75" y="114"/>
                </a:lnTo>
                <a:close/>
                <a:moveTo>
                  <a:pt x="284" y="120"/>
                </a:moveTo>
                <a:lnTo>
                  <a:pt x="284" y="120"/>
                </a:lnTo>
                <a:lnTo>
                  <a:pt x="291" y="120"/>
                </a:lnTo>
                <a:lnTo>
                  <a:pt x="289" y="119"/>
                </a:lnTo>
                <a:lnTo>
                  <a:pt x="288" y="120"/>
                </a:lnTo>
                <a:lnTo>
                  <a:pt x="286" y="120"/>
                </a:lnTo>
                <a:lnTo>
                  <a:pt x="284" y="120"/>
                </a:lnTo>
                <a:close/>
                <a:moveTo>
                  <a:pt x="327" y="19"/>
                </a:moveTo>
                <a:lnTo>
                  <a:pt x="327" y="19"/>
                </a:lnTo>
                <a:lnTo>
                  <a:pt x="329" y="19"/>
                </a:lnTo>
                <a:lnTo>
                  <a:pt x="330" y="21"/>
                </a:lnTo>
                <a:lnTo>
                  <a:pt x="332" y="19"/>
                </a:lnTo>
                <a:lnTo>
                  <a:pt x="327" y="19"/>
                </a:lnTo>
                <a:close/>
                <a:moveTo>
                  <a:pt x="400" y="283"/>
                </a:moveTo>
                <a:lnTo>
                  <a:pt x="400" y="283"/>
                </a:lnTo>
                <a:lnTo>
                  <a:pt x="400" y="286"/>
                </a:lnTo>
                <a:lnTo>
                  <a:pt x="400" y="287"/>
                </a:lnTo>
                <a:lnTo>
                  <a:pt x="400" y="283"/>
                </a:lnTo>
                <a:close/>
                <a:moveTo>
                  <a:pt x="101" y="354"/>
                </a:moveTo>
                <a:lnTo>
                  <a:pt x="101" y="354"/>
                </a:lnTo>
                <a:lnTo>
                  <a:pt x="103" y="355"/>
                </a:lnTo>
                <a:lnTo>
                  <a:pt x="105" y="355"/>
                </a:lnTo>
                <a:lnTo>
                  <a:pt x="103" y="354"/>
                </a:lnTo>
                <a:lnTo>
                  <a:pt x="101" y="354"/>
                </a:lnTo>
                <a:close/>
                <a:moveTo>
                  <a:pt x="327" y="333"/>
                </a:moveTo>
                <a:lnTo>
                  <a:pt x="327" y="333"/>
                </a:lnTo>
                <a:lnTo>
                  <a:pt x="327" y="339"/>
                </a:lnTo>
                <a:lnTo>
                  <a:pt x="329" y="338"/>
                </a:lnTo>
                <a:lnTo>
                  <a:pt x="329" y="336"/>
                </a:lnTo>
                <a:lnTo>
                  <a:pt x="327" y="333"/>
                </a:lnTo>
                <a:close/>
                <a:moveTo>
                  <a:pt x="45" y="62"/>
                </a:moveTo>
                <a:lnTo>
                  <a:pt x="45" y="62"/>
                </a:lnTo>
                <a:lnTo>
                  <a:pt x="43" y="68"/>
                </a:lnTo>
                <a:lnTo>
                  <a:pt x="45" y="65"/>
                </a:lnTo>
                <a:lnTo>
                  <a:pt x="45" y="62"/>
                </a:lnTo>
                <a:close/>
                <a:moveTo>
                  <a:pt x="308" y="55"/>
                </a:moveTo>
                <a:lnTo>
                  <a:pt x="308" y="55"/>
                </a:lnTo>
                <a:lnTo>
                  <a:pt x="310" y="63"/>
                </a:lnTo>
                <a:lnTo>
                  <a:pt x="310" y="62"/>
                </a:lnTo>
                <a:lnTo>
                  <a:pt x="308" y="55"/>
                </a:lnTo>
                <a:close/>
                <a:moveTo>
                  <a:pt x="114" y="24"/>
                </a:moveTo>
                <a:lnTo>
                  <a:pt x="114" y="24"/>
                </a:lnTo>
                <a:lnTo>
                  <a:pt x="114" y="25"/>
                </a:lnTo>
                <a:lnTo>
                  <a:pt x="116" y="21"/>
                </a:lnTo>
                <a:lnTo>
                  <a:pt x="114" y="21"/>
                </a:lnTo>
                <a:lnTo>
                  <a:pt x="112" y="22"/>
                </a:lnTo>
                <a:lnTo>
                  <a:pt x="112" y="24"/>
                </a:lnTo>
                <a:lnTo>
                  <a:pt x="114" y="24"/>
                </a:lnTo>
                <a:close/>
                <a:moveTo>
                  <a:pt x="109" y="109"/>
                </a:moveTo>
                <a:lnTo>
                  <a:pt x="109" y="109"/>
                </a:lnTo>
                <a:lnTo>
                  <a:pt x="114" y="109"/>
                </a:lnTo>
                <a:lnTo>
                  <a:pt x="111" y="106"/>
                </a:lnTo>
                <a:lnTo>
                  <a:pt x="109" y="109"/>
                </a:lnTo>
                <a:close/>
                <a:moveTo>
                  <a:pt x="114" y="103"/>
                </a:moveTo>
                <a:lnTo>
                  <a:pt x="114" y="103"/>
                </a:lnTo>
                <a:lnTo>
                  <a:pt x="114" y="100"/>
                </a:lnTo>
                <a:lnTo>
                  <a:pt x="112" y="103"/>
                </a:lnTo>
                <a:lnTo>
                  <a:pt x="114" y="103"/>
                </a:lnTo>
                <a:close/>
                <a:moveTo>
                  <a:pt x="89" y="112"/>
                </a:moveTo>
                <a:lnTo>
                  <a:pt x="89" y="112"/>
                </a:lnTo>
                <a:lnTo>
                  <a:pt x="92" y="112"/>
                </a:lnTo>
                <a:lnTo>
                  <a:pt x="90" y="109"/>
                </a:lnTo>
                <a:lnTo>
                  <a:pt x="89" y="112"/>
                </a:lnTo>
                <a:close/>
                <a:moveTo>
                  <a:pt x="354" y="81"/>
                </a:moveTo>
                <a:lnTo>
                  <a:pt x="354" y="81"/>
                </a:lnTo>
                <a:lnTo>
                  <a:pt x="355" y="78"/>
                </a:lnTo>
                <a:lnTo>
                  <a:pt x="355" y="76"/>
                </a:lnTo>
                <a:lnTo>
                  <a:pt x="354" y="81"/>
                </a:lnTo>
                <a:close/>
                <a:moveTo>
                  <a:pt x="387" y="259"/>
                </a:moveTo>
                <a:lnTo>
                  <a:pt x="387" y="259"/>
                </a:lnTo>
                <a:lnTo>
                  <a:pt x="389" y="259"/>
                </a:lnTo>
                <a:lnTo>
                  <a:pt x="389" y="253"/>
                </a:lnTo>
                <a:lnTo>
                  <a:pt x="387" y="253"/>
                </a:lnTo>
                <a:lnTo>
                  <a:pt x="387" y="259"/>
                </a:lnTo>
                <a:close/>
                <a:moveTo>
                  <a:pt x="54" y="90"/>
                </a:moveTo>
                <a:lnTo>
                  <a:pt x="54" y="90"/>
                </a:lnTo>
                <a:lnTo>
                  <a:pt x="53" y="93"/>
                </a:lnTo>
                <a:lnTo>
                  <a:pt x="54" y="93"/>
                </a:lnTo>
                <a:lnTo>
                  <a:pt x="54" y="90"/>
                </a:lnTo>
                <a:close/>
                <a:moveTo>
                  <a:pt x="111" y="120"/>
                </a:moveTo>
                <a:lnTo>
                  <a:pt x="111" y="120"/>
                </a:lnTo>
                <a:lnTo>
                  <a:pt x="117" y="120"/>
                </a:lnTo>
                <a:lnTo>
                  <a:pt x="114" y="119"/>
                </a:lnTo>
                <a:lnTo>
                  <a:pt x="111" y="120"/>
                </a:lnTo>
                <a:close/>
                <a:moveTo>
                  <a:pt x="344" y="16"/>
                </a:moveTo>
                <a:lnTo>
                  <a:pt x="344" y="16"/>
                </a:lnTo>
                <a:lnTo>
                  <a:pt x="352" y="18"/>
                </a:lnTo>
                <a:lnTo>
                  <a:pt x="348" y="14"/>
                </a:lnTo>
                <a:lnTo>
                  <a:pt x="344" y="16"/>
                </a:lnTo>
                <a:close/>
                <a:moveTo>
                  <a:pt x="108" y="66"/>
                </a:moveTo>
                <a:lnTo>
                  <a:pt x="108" y="66"/>
                </a:lnTo>
                <a:lnTo>
                  <a:pt x="109" y="63"/>
                </a:lnTo>
                <a:lnTo>
                  <a:pt x="106" y="63"/>
                </a:lnTo>
                <a:lnTo>
                  <a:pt x="106" y="65"/>
                </a:lnTo>
                <a:lnTo>
                  <a:pt x="108" y="66"/>
                </a:lnTo>
                <a:close/>
                <a:moveTo>
                  <a:pt x="325" y="361"/>
                </a:moveTo>
                <a:lnTo>
                  <a:pt x="325" y="361"/>
                </a:lnTo>
                <a:lnTo>
                  <a:pt x="327" y="358"/>
                </a:lnTo>
                <a:lnTo>
                  <a:pt x="325" y="357"/>
                </a:lnTo>
                <a:lnTo>
                  <a:pt x="325" y="361"/>
                </a:lnTo>
                <a:close/>
                <a:moveTo>
                  <a:pt x="278" y="396"/>
                </a:moveTo>
                <a:lnTo>
                  <a:pt x="278" y="396"/>
                </a:lnTo>
                <a:lnTo>
                  <a:pt x="273" y="396"/>
                </a:lnTo>
                <a:lnTo>
                  <a:pt x="278" y="398"/>
                </a:lnTo>
                <a:lnTo>
                  <a:pt x="278" y="396"/>
                </a:lnTo>
                <a:close/>
                <a:moveTo>
                  <a:pt x="35" y="48"/>
                </a:moveTo>
                <a:lnTo>
                  <a:pt x="35" y="48"/>
                </a:lnTo>
                <a:lnTo>
                  <a:pt x="35" y="49"/>
                </a:lnTo>
                <a:lnTo>
                  <a:pt x="37" y="44"/>
                </a:lnTo>
                <a:lnTo>
                  <a:pt x="35" y="44"/>
                </a:lnTo>
                <a:lnTo>
                  <a:pt x="35" y="48"/>
                </a:lnTo>
                <a:close/>
                <a:moveTo>
                  <a:pt x="34" y="60"/>
                </a:moveTo>
                <a:lnTo>
                  <a:pt x="34" y="60"/>
                </a:lnTo>
                <a:lnTo>
                  <a:pt x="37" y="54"/>
                </a:lnTo>
                <a:lnTo>
                  <a:pt x="34" y="57"/>
                </a:lnTo>
                <a:lnTo>
                  <a:pt x="34" y="60"/>
                </a:lnTo>
                <a:close/>
                <a:moveTo>
                  <a:pt x="111" y="328"/>
                </a:moveTo>
                <a:lnTo>
                  <a:pt x="111" y="328"/>
                </a:lnTo>
                <a:lnTo>
                  <a:pt x="109" y="330"/>
                </a:lnTo>
                <a:lnTo>
                  <a:pt x="111" y="333"/>
                </a:lnTo>
                <a:lnTo>
                  <a:pt x="111" y="328"/>
                </a:lnTo>
                <a:close/>
                <a:moveTo>
                  <a:pt x="329" y="374"/>
                </a:moveTo>
                <a:lnTo>
                  <a:pt x="329" y="374"/>
                </a:lnTo>
                <a:lnTo>
                  <a:pt x="325" y="379"/>
                </a:lnTo>
                <a:lnTo>
                  <a:pt x="329" y="377"/>
                </a:lnTo>
                <a:lnTo>
                  <a:pt x="329" y="374"/>
                </a:lnTo>
                <a:close/>
                <a:moveTo>
                  <a:pt x="294" y="98"/>
                </a:moveTo>
                <a:lnTo>
                  <a:pt x="294" y="98"/>
                </a:lnTo>
                <a:lnTo>
                  <a:pt x="292" y="98"/>
                </a:lnTo>
                <a:lnTo>
                  <a:pt x="292" y="103"/>
                </a:lnTo>
                <a:lnTo>
                  <a:pt x="294" y="98"/>
                </a:lnTo>
                <a:close/>
                <a:moveTo>
                  <a:pt x="60" y="46"/>
                </a:moveTo>
                <a:lnTo>
                  <a:pt x="60" y="46"/>
                </a:lnTo>
                <a:lnTo>
                  <a:pt x="60" y="51"/>
                </a:lnTo>
                <a:lnTo>
                  <a:pt x="60" y="49"/>
                </a:lnTo>
                <a:lnTo>
                  <a:pt x="60" y="48"/>
                </a:lnTo>
                <a:lnTo>
                  <a:pt x="60" y="46"/>
                </a:lnTo>
                <a:close/>
                <a:moveTo>
                  <a:pt x="359" y="90"/>
                </a:moveTo>
                <a:lnTo>
                  <a:pt x="359" y="90"/>
                </a:lnTo>
                <a:lnTo>
                  <a:pt x="359" y="85"/>
                </a:lnTo>
                <a:lnTo>
                  <a:pt x="359" y="87"/>
                </a:lnTo>
                <a:lnTo>
                  <a:pt x="359" y="90"/>
                </a:lnTo>
                <a:close/>
                <a:moveTo>
                  <a:pt x="291" y="382"/>
                </a:moveTo>
                <a:lnTo>
                  <a:pt x="291" y="382"/>
                </a:lnTo>
                <a:lnTo>
                  <a:pt x="291" y="391"/>
                </a:lnTo>
                <a:lnTo>
                  <a:pt x="291" y="382"/>
                </a:lnTo>
                <a:close/>
                <a:moveTo>
                  <a:pt x="307" y="281"/>
                </a:moveTo>
                <a:lnTo>
                  <a:pt x="307" y="281"/>
                </a:lnTo>
                <a:lnTo>
                  <a:pt x="310" y="283"/>
                </a:lnTo>
                <a:lnTo>
                  <a:pt x="311" y="281"/>
                </a:lnTo>
                <a:lnTo>
                  <a:pt x="307" y="281"/>
                </a:lnTo>
                <a:close/>
                <a:moveTo>
                  <a:pt x="352" y="363"/>
                </a:moveTo>
                <a:lnTo>
                  <a:pt x="352" y="363"/>
                </a:lnTo>
                <a:lnTo>
                  <a:pt x="354" y="361"/>
                </a:lnTo>
                <a:lnTo>
                  <a:pt x="355" y="360"/>
                </a:lnTo>
                <a:lnTo>
                  <a:pt x="354" y="358"/>
                </a:lnTo>
                <a:lnTo>
                  <a:pt x="352" y="363"/>
                </a:lnTo>
                <a:close/>
                <a:moveTo>
                  <a:pt x="370" y="372"/>
                </a:moveTo>
                <a:lnTo>
                  <a:pt x="370" y="372"/>
                </a:lnTo>
                <a:lnTo>
                  <a:pt x="371" y="369"/>
                </a:lnTo>
                <a:lnTo>
                  <a:pt x="371" y="366"/>
                </a:lnTo>
                <a:lnTo>
                  <a:pt x="370" y="372"/>
                </a:lnTo>
                <a:close/>
                <a:moveTo>
                  <a:pt x="344" y="79"/>
                </a:moveTo>
                <a:lnTo>
                  <a:pt x="344" y="79"/>
                </a:lnTo>
                <a:lnTo>
                  <a:pt x="346" y="78"/>
                </a:lnTo>
                <a:lnTo>
                  <a:pt x="344" y="74"/>
                </a:lnTo>
                <a:lnTo>
                  <a:pt x="344" y="79"/>
                </a:lnTo>
                <a:close/>
                <a:moveTo>
                  <a:pt x="51" y="341"/>
                </a:moveTo>
                <a:lnTo>
                  <a:pt x="51" y="341"/>
                </a:lnTo>
                <a:lnTo>
                  <a:pt x="49" y="343"/>
                </a:lnTo>
                <a:lnTo>
                  <a:pt x="48" y="346"/>
                </a:lnTo>
                <a:lnTo>
                  <a:pt x="51" y="341"/>
                </a:lnTo>
                <a:close/>
                <a:moveTo>
                  <a:pt x="109" y="16"/>
                </a:moveTo>
                <a:lnTo>
                  <a:pt x="109" y="16"/>
                </a:lnTo>
                <a:lnTo>
                  <a:pt x="112" y="16"/>
                </a:lnTo>
                <a:lnTo>
                  <a:pt x="114" y="14"/>
                </a:lnTo>
                <a:lnTo>
                  <a:pt x="111" y="14"/>
                </a:lnTo>
                <a:lnTo>
                  <a:pt x="109" y="16"/>
                </a:lnTo>
                <a:close/>
                <a:moveTo>
                  <a:pt x="368" y="38"/>
                </a:moveTo>
                <a:lnTo>
                  <a:pt x="368" y="38"/>
                </a:lnTo>
                <a:lnTo>
                  <a:pt x="371" y="38"/>
                </a:lnTo>
                <a:lnTo>
                  <a:pt x="370" y="35"/>
                </a:lnTo>
                <a:lnTo>
                  <a:pt x="368" y="38"/>
                </a:lnTo>
                <a:close/>
                <a:moveTo>
                  <a:pt x="54" y="119"/>
                </a:moveTo>
                <a:lnTo>
                  <a:pt x="54" y="119"/>
                </a:lnTo>
                <a:lnTo>
                  <a:pt x="56" y="117"/>
                </a:lnTo>
                <a:lnTo>
                  <a:pt x="57" y="115"/>
                </a:lnTo>
                <a:lnTo>
                  <a:pt x="56" y="115"/>
                </a:lnTo>
                <a:lnTo>
                  <a:pt x="54" y="119"/>
                </a:lnTo>
                <a:close/>
                <a:moveTo>
                  <a:pt x="95" y="330"/>
                </a:moveTo>
                <a:lnTo>
                  <a:pt x="95" y="330"/>
                </a:lnTo>
                <a:lnTo>
                  <a:pt x="98" y="328"/>
                </a:lnTo>
                <a:lnTo>
                  <a:pt x="97" y="327"/>
                </a:lnTo>
                <a:lnTo>
                  <a:pt x="95" y="330"/>
                </a:lnTo>
                <a:close/>
                <a:moveTo>
                  <a:pt x="105" y="18"/>
                </a:moveTo>
                <a:lnTo>
                  <a:pt x="105" y="18"/>
                </a:lnTo>
                <a:lnTo>
                  <a:pt x="105" y="16"/>
                </a:lnTo>
                <a:lnTo>
                  <a:pt x="103" y="14"/>
                </a:lnTo>
                <a:lnTo>
                  <a:pt x="103" y="18"/>
                </a:lnTo>
                <a:lnTo>
                  <a:pt x="105" y="18"/>
                </a:lnTo>
                <a:close/>
                <a:moveTo>
                  <a:pt x="84" y="84"/>
                </a:moveTo>
                <a:lnTo>
                  <a:pt x="84" y="84"/>
                </a:lnTo>
                <a:lnTo>
                  <a:pt x="83" y="81"/>
                </a:lnTo>
                <a:lnTo>
                  <a:pt x="83" y="84"/>
                </a:lnTo>
                <a:lnTo>
                  <a:pt x="84" y="84"/>
                </a:lnTo>
                <a:close/>
                <a:moveTo>
                  <a:pt x="392" y="257"/>
                </a:moveTo>
                <a:lnTo>
                  <a:pt x="392" y="257"/>
                </a:lnTo>
                <a:lnTo>
                  <a:pt x="393" y="254"/>
                </a:lnTo>
                <a:lnTo>
                  <a:pt x="393" y="253"/>
                </a:lnTo>
                <a:lnTo>
                  <a:pt x="392" y="253"/>
                </a:lnTo>
                <a:lnTo>
                  <a:pt x="392" y="257"/>
                </a:lnTo>
                <a:close/>
                <a:moveTo>
                  <a:pt x="38" y="409"/>
                </a:moveTo>
                <a:lnTo>
                  <a:pt x="38" y="409"/>
                </a:lnTo>
                <a:lnTo>
                  <a:pt x="38" y="410"/>
                </a:lnTo>
                <a:lnTo>
                  <a:pt x="43" y="414"/>
                </a:lnTo>
                <a:lnTo>
                  <a:pt x="38" y="409"/>
                </a:lnTo>
                <a:close/>
                <a:moveTo>
                  <a:pt x="308" y="305"/>
                </a:moveTo>
                <a:lnTo>
                  <a:pt x="308" y="305"/>
                </a:lnTo>
                <a:lnTo>
                  <a:pt x="307" y="306"/>
                </a:lnTo>
                <a:lnTo>
                  <a:pt x="308" y="308"/>
                </a:lnTo>
                <a:lnTo>
                  <a:pt x="308" y="306"/>
                </a:lnTo>
                <a:lnTo>
                  <a:pt x="308" y="305"/>
                </a:lnTo>
                <a:close/>
                <a:moveTo>
                  <a:pt x="29" y="54"/>
                </a:moveTo>
                <a:lnTo>
                  <a:pt x="29" y="54"/>
                </a:lnTo>
                <a:lnTo>
                  <a:pt x="27" y="59"/>
                </a:lnTo>
                <a:lnTo>
                  <a:pt x="29" y="57"/>
                </a:lnTo>
                <a:lnTo>
                  <a:pt x="29" y="54"/>
                </a:lnTo>
                <a:close/>
                <a:moveTo>
                  <a:pt x="382" y="273"/>
                </a:moveTo>
                <a:lnTo>
                  <a:pt x="382" y="273"/>
                </a:lnTo>
                <a:lnTo>
                  <a:pt x="382" y="272"/>
                </a:lnTo>
                <a:lnTo>
                  <a:pt x="382" y="268"/>
                </a:lnTo>
                <a:lnTo>
                  <a:pt x="382" y="270"/>
                </a:lnTo>
                <a:lnTo>
                  <a:pt x="382" y="273"/>
                </a:lnTo>
                <a:close/>
                <a:moveTo>
                  <a:pt x="280" y="21"/>
                </a:moveTo>
                <a:lnTo>
                  <a:pt x="280" y="21"/>
                </a:lnTo>
                <a:lnTo>
                  <a:pt x="278" y="21"/>
                </a:lnTo>
                <a:lnTo>
                  <a:pt x="278" y="25"/>
                </a:lnTo>
                <a:lnTo>
                  <a:pt x="280" y="24"/>
                </a:lnTo>
                <a:lnTo>
                  <a:pt x="280" y="21"/>
                </a:lnTo>
                <a:close/>
                <a:moveTo>
                  <a:pt x="324" y="84"/>
                </a:moveTo>
                <a:lnTo>
                  <a:pt x="324" y="84"/>
                </a:lnTo>
                <a:lnTo>
                  <a:pt x="325" y="81"/>
                </a:lnTo>
                <a:lnTo>
                  <a:pt x="324" y="82"/>
                </a:lnTo>
                <a:lnTo>
                  <a:pt x="324" y="84"/>
                </a:lnTo>
                <a:close/>
                <a:moveTo>
                  <a:pt x="349" y="21"/>
                </a:moveTo>
                <a:lnTo>
                  <a:pt x="349" y="21"/>
                </a:lnTo>
                <a:lnTo>
                  <a:pt x="352" y="22"/>
                </a:lnTo>
                <a:lnTo>
                  <a:pt x="354" y="22"/>
                </a:lnTo>
                <a:lnTo>
                  <a:pt x="349" y="21"/>
                </a:lnTo>
                <a:close/>
                <a:moveTo>
                  <a:pt x="396" y="182"/>
                </a:moveTo>
                <a:lnTo>
                  <a:pt x="396" y="182"/>
                </a:lnTo>
                <a:lnTo>
                  <a:pt x="396" y="186"/>
                </a:lnTo>
                <a:lnTo>
                  <a:pt x="396" y="190"/>
                </a:lnTo>
                <a:lnTo>
                  <a:pt x="396" y="182"/>
                </a:lnTo>
                <a:close/>
                <a:moveTo>
                  <a:pt x="103" y="22"/>
                </a:moveTo>
                <a:lnTo>
                  <a:pt x="103" y="22"/>
                </a:lnTo>
                <a:lnTo>
                  <a:pt x="100" y="22"/>
                </a:lnTo>
                <a:lnTo>
                  <a:pt x="100" y="24"/>
                </a:lnTo>
                <a:lnTo>
                  <a:pt x="101" y="24"/>
                </a:lnTo>
                <a:lnTo>
                  <a:pt x="103" y="22"/>
                </a:lnTo>
                <a:close/>
                <a:moveTo>
                  <a:pt x="35" y="306"/>
                </a:moveTo>
                <a:lnTo>
                  <a:pt x="35" y="306"/>
                </a:lnTo>
                <a:lnTo>
                  <a:pt x="34" y="300"/>
                </a:lnTo>
                <a:lnTo>
                  <a:pt x="35" y="306"/>
                </a:lnTo>
                <a:close/>
                <a:moveTo>
                  <a:pt x="207" y="421"/>
                </a:moveTo>
                <a:lnTo>
                  <a:pt x="207" y="421"/>
                </a:lnTo>
                <a:lnTo>
                  <a:pt x="201" y="420"/>
                </a:lnTo>
                <a:lnTo>
                  <a:pt x="204" y="421"/>
                </a:lnTo>
                <a:lnTo>
                  <a:pt x="207" y="421"/>
                </a:lnTo>
                <a:close/>
                <a:moveTo>
                  <a:pt x="295" y="95"/>
                </a:moveTo>
                <a:lnTo>
                  <a:pt x="295" y="95"/>
                </a:lnTo>
                <a:lnTo>
                  <a:pt x="295" y="90"/>
                </a:lnTo>
                <a:lnTo>
                  <a:pt x="295" y="89"/>
                </a:lnTo>
                <a:lnTo>
                  <a:pt x="295" y="95"/>
                </a:lnTo>
                <a:close/>
                <a:moveTo>
                  <a:pt x="46" y="404"/>
                </a:moveTo>
                <a:lnTo>
                  <a:pt x="46" y="404"/>
                </a:lnTo>
                <a:lnTo>
                  <a:pt x="49" y="406"/>
                </a:lnTo>
                <a:lnTo>
                  <a:pt x="51" y="404"/>
                </a:lnTo>
                <a:lnTo>
                  <a:pt x="46" y="404"/>
                </a:lnTo>
                <a:close/>
                <a:moveTo>
                  <a:pt x="8" y="265"/>
                </a:moveTo>
                <a:lnTo>
                  <a:pt x="8" y="265"/>
                </a:lnTo>
                <a:lnTo>
                  <a:pt x="8" y="272"/>
                </a:lnTo>
                <a:lnTo>
                  <a:pt x="8" y="268"/>
                </a:lnTo>
                <a:lnTo>
                  <a:pt x="8" y="265"/>
                </a:lnTo>
                <a:close/>
                <a:moveTo>
                  <a:pt x="138" y="11"/>
                </a:moveTo>
                <a:lnTo>
                  <a:pt x="138" y="11"/>
                </a:lnTo>
                <a:lnTo>
                  <a:pt x="141" y="11"/>
                </a:lnTo>
                <a:lnTo>
                  <a:pt x="144" y="11"/>
                </a:lnTo>
                <a:lnTo>
                  <a:pt x="138" y="11"/>
                </a:lnTo>
                <a:close/>
                <a:moveTo>
                  <a:pt x="284" y="35"/>
                </a:moveTo>
                <a:lnTo>
                  <a:pt x="284" y="35"/>
                </a:lnTo>
                <a:lnTo>
                  <a:pt x="284" y="32"/>
                </a:lnTo>
                <a:lnTo>
                  <a:pt x="283" y="30"/>
                </a:lnTo>
                <a:lnTo>
                  <a:pt x="283" y="32"/>
                </a:lnTo>
                <a:lnTo>
                  <a:pt x="284" y="35"/>
                </a:lnTo>
                <a:close/>
                <a:moveTo>
                  <a:pt x="354" y="325"/>
                </a:moveTo>
                <a:lnTo>
                  <a:pt x="354" y="325"/>
                </a:lnTo>
                <a:lnTo>
                  <a:pt x="352" y="327"/>
                </a:lnTo>
                <a:lnTo>
                  <a:pt x="352" y="328"/>
                </a:lnTo>
                <a:lnTo>
                  <a:pt x="354" y="327"/>
                </a:lnTo>
                <a:lnTo>
                  <a:pt x="354" y="325"/>
                </a:lnTo>
                <a:close/>
                <a:moveTo>
                  <a:pt x="343" y="62"/>
                </a:moveTo>
                <a:lnTo>
                  <a:pt x="343" y="62"/>
                </a:lnTo>
                <a:lnTo>
                  <a:pt x="341" y="62"/>
                </a:lnTo>
                <a:lnTo>
                  <a:pt x="343" y="65"/>
                </a:lnTo>
                <a:lnTo>
                  <a:pt x="343" y="62"/>
                </a:lnTo>
                <a:close/>
                <a:moveTo>
                  <a:pt x="389" y="245"/>
                </a:moveTo>
                <a:lnTo>
                  <a:pt x="389" y="245"/>
                </a:lnTo>
                <a:lnTo>
                  <a:pt x="389" y="248"/>
                </a:lnTo>
                <a:lnTo>
                  <a:pt x="387" y="248"/>
                </a:lnTo>
                <a:lnTo>
                  <a:pt x="389" y="248"/>
                </a:lnTo>
                <a:lnTo>
                  <a:pt x="389" y="245"/>
                </a:lnTo>
                <a:close/>
                <a:moveTo>
                  <a:pt x="59" y="398"/>
                </a:moveTo>
                <a:lnTo>
                  <a:pt x="59" y="398"/>
                </a:lnTo>
                <a:lnTo>
                  <a:pt x="57" y="399"/>
                </a:lnTo>
                <a:lnTo>
                  <a:pt x="57" y="401"/>
                </a:lnTo>
                <a:lnTo>
                  <a:pt x="59" y="401"/>
                </a:lnTo>
                <a:lnTo>
                  <a:pt x="60" y="401"/>
                </a:lnTo>
                <a:lnTo>
                  <a:pt x="59" y="398"/>
                </a:lnTo>
                <a:close/>
                <a:moveTo>
                  <a:pt x="120" y="377"/>
                </a:moveTo>
                <a:lnTo>
                  <a:pt x="120" y="377"/>
                </a:lnTo>
                <a:lnTo>
                  <a:pt x="124" y="376"/>
                </a:lnTo>
                <a:lnTo>
                  <a:pt x="120" y="376"/>
                </a:lnTo>
                <a:lnTo>
                  <a:pt x="120" y="377"/>
                </a:lnTo>
                <a:close/>
                <a:moveTo>
                  <a:pt x="396" y="223"/>
                </a:moveTo>
                <a:lnTo>
                  <a:pt x="396" y="223"/>
                </a:lnTo>
                <a:lnTo>
                  <a:pt x="396" y="226"/>
                </a:lnTo>
                <a:lnTo>
                  <a:pt x="396" y="224"/>
                </a:lnTo>
                <a:lnTo>
                  <a:pt x="398" y="223"/>
                </a:lnTo>
                <a:lnTo>
                  <a:pt x="396" y="223"/>
                </a:lnTo>
                <a:close/>
                <a:moveTo>
                  <a:pt x="49" y="104"/>
                </a:moveTo>
                <a:lnTo>
                  <a:pt x="49" y="104"/>
                </a:lnTo>
                <a:lnTo>
                  <a:pt x="51" y="104"/>
                </a:lnTo>
                <a:lnTo>
                  <a:pt x="53" y="104"/>
                </a:lnTo>
                <a:lnTo>
                  <a:pt x="49" y="103"/>
                </a:lnTo>
                <a:lnTo>
                  <a:pt x="49" y="104"/>
                </a:lnTo>
                <a:close/>
                <a:moveTo>
                  <a:pt x="318" y="409"/>
                </a:moveTo>
                <a:lnTo>
                  <a:pt x="318" y="409"/>
                </a:lnTo>
                <a:lnTo>
                  <a:pt x="316" y="409"/>
                </a:lnTo>
                <a:lnTo>
                  <a:pt x="313" y="409"/>
                </a:lnTo>
                <a:lnTo>
                  <a:pt x="318" y="409"/>
                </a:lnTo>
                <a:close/>
                <a:moveTo>
                  <a:pt x="21" y="350"/>
                </a:moveTo>
                <a:lnTo>
                  <a:pt x="21" y="350"/>
                </a:lnTo>
                <a:lnTo>
                  <a:pt x="23" y="349"/>
                </a:lnTo>
                <a:lnTo>
                  <a:pt x="21" y="347"/>
                </a:lnTo>
                <a:lnTo>
                  <a:pt x="21" y="350"/>
                </a:lnTo>
                <a:close/>
                <a:moveTo>
                  <a:pt x="141" y="44"/>
                </a:moveTo>
                <a:lnTo>
                  <a:pt x="141" y="44"/>
                </a:lnTo>
                <a:lnTo>
                  <a:pt x="141" y="48"/>
                </a:lnTo>
                <a:lnTo>
                  <a:pt x="141" y="51"/>
                </a:lnTo>
                <a:lnTo>
                  <a:pt x="141" y="48"/>
                </a:lnTo>
                <a:lnTo>
                  <a:pt x="141" y="44"/>
                </a:lnTo>
                <a:close/>
                <a:moveTo>
                  <a:pt x="387" y="144"/>
                </a:moveTo>
                <a:lnTo>
                  <a:pt x="387" y="144"/>
                </a:lnTo>
                <a:lnTo>
                  <a:pt x="385" y="145"/>
                </a:lnTo>
                <a:lnTo>
                  <a:pt x="385" y="147"/>
                </a:lnTo>
                <a:lnTo>
                  <a:pt x="387" y="144"/>
                </a:lnTo>
                <a:close/>
                <a:moveTo>
                  <a:pt x="40" y="191"/>
                </a:moveTo>
                <a:lnTo>
                  <a:pt x="40" y="191"/>
                </a:lnTo>
                <a:lnTo>
                  <a:pt x="41" y="186"/>
                </a:lnTo>
                <a:lnTo>
                  <a:pt x="40" y="186"/>
                </a:lnTo>
                <a:lnTo>
                  <a:pt x="40" y="191"/>
                </a:lnTo>
                <a:close/>
                <a:moveTo>
                  <a:pt x="65" y="51"/>
                </a:moveTo>
                <a:lnTo>
                  <a:pt x="65" y="51"/>
                </a:lnTo>
                <a:lnTo>
                  <a:pt x="68" y="51"/>
                </a:lnTo>
                <a:lnTo>
                  <a:pt x="67" y="49"/>
                </a:lnTo>
                <a:lnTo>
                  <a:pt x="65" y="51"/>
                </a:lnTo>
                <a:close/>
                <a:moveTo>
                  <a:pt x="229" y="414"/>
                </a:moveTo>
                <a:lnTo>
                  <a:pt x="229" y="414"/>
                </a:lnTo>
                <a:lnTo>
                  <a:pt x="228" y="412"/>
                </a:lnTo>
                <a:lnTo>
                  <a:pt x="226" y="412"/>
                </a:lnTo>
                <a:lnTo>
                  <a:pt x="228" y="415"/>
                </a:lnTo>
                <a:lnTo>
                  <a:pt x="229" y="414"/>
                </a:lnTo>
                <a:close/>
                <a:moveTo>
                  <a:pt x="71" y="85"/>
                </a:moveTo>
                <a:lnTo>
                  <a:pt x="71" y="85"/>
                </a:lnTo>
                <a:lnTo>
                  <a:pt x="68" y="85"/>
                </a:lnTo>
                <a:lnTo>
                  <a:pt x="71" y="87"/>
                </a:lnTo>
                <a:lnTo>
                  <a:pt x="71" y="85"/>
                </a:lnTo>
                <a:close/>
                <a:moveTo>
                  <a:pt x="34" y="379"/>
                </a:moveTo>
                <a:lnTo>
                  <a:pt x="34" y="379"/>
                </a:lnTo>
                <a:lnTo>
                  <a:pt x="35" y="377"/>
                </a:lnTo>
                <a:lnTo>
                  <a:pt x="34" y="376"/>
                </a:lnTo>
                <a:lnTo>
                  <a:pt x="34" y="379"/>
                </a:lnTo>
                <a:close/>
                <a:moveTo>
                  <a:pt x="97" y="46"/>
                </a:moveTo>
                <a:lnTo>
                  <a:pt x="97" y="46"/>
                </a:lnTo>
                <a:lnTo>
                  <a:pt x="98" y="48"/>
                </a:lnTo>
                <a:lnTo>
                  <a:pt x="100" y="44"/>
                </a:lnTo>
                <a:lnTo>
                  <a:pt x="98" y="44"/>
                </a:lnTo>
                <a:lnTo>
                  <a:pt x="97" y="46"/>
                </a:lnTo>
                <a:close/>
                <a:moveTo>
                  <a:pt x="51" y="115"/>
                </a:moveTo>
                <a:lnTo>
                  <a:pt x="51" y="115"/>
                </a:lnTo>
                <a:lnTo>
                  <a:pt x="49" y="114"/>
                </a:lnTo>
                <a:lnTo>
                  <a:pt x="49" y="119"/>
                </a:lnTo>
                <a:lnTo>
                  <a:pt x="51" y="115"/>
                </a:lnTo>
                <a:close/>
                <a:moveTo>
                  <a:pt x="324" y="302"/>
                </a:moveTo>
                <a:lnTo>
                  <a:pt x="324" y="302"/>
                </a:lnTo>
                <a:lnTo>
                  <a:pt x="324" y="300"/>
                </a:lnTo>
                <a:lnTo>
                  <a:pt x="324" y="298"/>
                </a:lnTo>
                <a:lnTo>
                  <a:pt x="324" y="302"/>
                </a:lnTo>
                <a:close/>
                <a:moveTo>
                  <a:pt x="348" y="82"/>
                </a:moveTo>
                <a:lnTo>
                  <a:pt x="348" y="82"/>
                </a:lnTo>
                <a:lnTo>
                  <a:pt x="346" y="84"/>
                </a:lnTo>
                <a:lnTo>
                  <a:pt x="348" y="85"/>
                </a:lnTo>
                <a:lnTo>
                  <a:pt x="348" y="84"/>
                </a:lnTo>
                <a:lnTo>
                  <a:pt x="348" y="82"/>
                </a:lnTo>
                <a:close/>
                <a:moveTo>
                  <a:pt x="60" y="417"/>
                </a:moveTo>
                <a:lnTo>
                  <a:pt x="60" y="417"/>
                </a:lnTo>
                <a:lnTo>
                  <a:pt x="59" y="415"/>
                </a:lnTo>
                <a:lnTo>
                  <a:pt x="57" y="417"/>
                </a:lnTo>
                <a:lnTo>
                  <a:pt x="60" y="417"/>
                </a:lnTo>
                <a:close/>
                <a:moveTo>
                  <a:pt x="29" y="81"/>
                </a:moveTo>
                <a:lnTo>
                  <a:pt x="29" y="81"/>
                </a:lnTo>
                <a:lnTo>
                  <a:pt x="29" y="78"/>
                </a:lnTo>
                <a:lnTo>
                  <a:pt x="27" y="78"/>
                </a:lnTo>
                <a:lnTo>
                  <a:pt x="27" y="79"/>
                </a:lnTo>
                <a:lnTo>
                  <a:pt x="29" y="81"/>
                </a:lnTo>
                <a:close/>
                <a:moveTo>
                  <a:pt x="387" y="68"/>
                </a:moveTo>
                <a:lnTo>
                  <a:pt x="387" y="68"/>
                </a:lnTo>
                <a:lnTo>
                  <a:pt x="385" y="62"/>
                </a:lnTo>
                <a:lnTo>
                  <a:pt x="387" y="68"/>
                </a:lnTo>
                <a:close/>
                <a:moveTo>
                  <a:pt x="341" y="21"/>
                </a:moveTo>
                <a:lnTo>
                  <a:pt x="341" y="21"/>
                </a:lnTo>
                <a:lnTo>
                  <a:pt x="340" y="22"/>
                </a:lnTo>
                <a:lnTo>
                  <a:pt x="341" y="24"/>
                </a:lnTo>
                <a:lnTo>
                  <a:pt x="344" y="25"/>
                </a:lnTo>
                <a:lnTo>
                  <a:pt x="341" y="21"/>
                </a:lnTo>
                <a:close/>
                <a:moveTo>
                  <a:pt x="363" y="84"/>
                </a:moveTo>
                <a:lnTo>
                  <a:pt x="363" y="84"/>
                </a:lnTo>
                <a:lnTo>
                  <a:pt x="365" y="81"/>
                </a:lnTo>
                <a:lnTo>
                  <a:pt x="363" y="82"/>
                </a:lnTo>
                <a:lnTo>
                  <a:pt x="363" y="84"/>
                </a:lnTo>
                <a:close/>
                <a:moveTo>
                  <a:pt x="385" y="44"/>
                </a:moveTo>
                <a:lnTo>
                  <a:pt x="385" y="44"/>
                </a:lnTo>
                <a:lnTo>
                  <a:pt x="384" y="38"/>
                </a:lnTo>
                <a:lnTo>
                  <a:pt x="385" y="44"/>
                </a:lnTo>
                <a:close/>
                <a:moveTo>
                  <a:pt x="24" y="96"/>
                </a:moveTo>
                <a:lnTo>
                  <a:pt x="24" y="96"/>
                </a:lnTo>
                <a:lnTo>
                  <a:pt x="23" y="98"/>
                </a:lnTo>
                <a:lnTo>
                  <a:pt x="23" y="100"/>
                </a:lnTo>
                <a:lnTo>
                  <a:pt x="24" y="96"/>
                </a:lnTo>
                <a:close/>
                <a:moveTo>
                  <a:pt x="316" y="343"/>
                </a:moveTo>
                <a:lnTo>
                  <a:pt x="316" y="343"/>
                </a:lnTo>
                <a:lnTo>
                  <a:pt x="318" y="341"/>
                </a:lnTo>
                <a:lnTo>
                  <a:pt x="316" y="339"/>
                </a:lnTo>
                <a:lnTo>
                  <a:pt x="316" y="341"/>
                </a:lnTo>
                <a:lnTo>
                  <a:pt x="316" y="343"/>
                </a:lnTo>
                <a:close/>
                <a:moveTo>
                  <a:pt x="97" y="59"/>
                </a:moveTo>
                <a:lnTo>
                  <a:pt x="97" y="59"/>
                </a:lnTo>
                <a:lnTo>
                  <a:pt x="100" y="62"/>
                </a:lnTo>
                <a:lnTo>
                  <a:pt x="100" y="60"/>
                </a:lnTo>
                <a:lnTo>
                  <a:pt x="97" y="59"/>
                </a:lnTo>
                <a:close/>
                <a:moveTo>
                  <a:pt x="332" y="292"/>
                </a:moveTo>
                <a:lnTo>
                  <a:pt x="332" y="292"/>
                </a:lnTo>
                <a:lnTo>
                  <a:pt x="327" y="294"/>
                </a:lnTo>
                <a:lnTo>
                  <a:pt x="332" y="292"/>
                </a:lnTo>
                <a:close/>
                <a:moveTo>
                  <a:pt x="187" y="414"/>
                </a:moveTo>
                <a:lnTo>
                  <a:pt x="187" y="414"/>
                </a:lnTo>
                <a:lnTo>
                  <a:pt x="188" y="415"/>
                </a:lnTo>
                <a:lnTo>
                  <a:pt x="190" y="415"/>
                </a:lnTo>
                <a:lnTo>
                  <a:pt x="190" y="414"/>
                </a:lnTo>
                <a:lnTo>
                  <a:pt x="187" y="414"/>
                </a:lnTo>
                <a:close/>
                <a:moveTo>
                  <a:pt x="141" y="414"/>
                </a:moveTo>
                <a:lnTo>
                  <a:pt x="141" y="414"/>
                </a:lnTo>
                <a:lnTo>
                  <a:pt x="141" y="412"/>
                </a:lnTo>
                <a:lnTo>
                  <a:pt x="138" y="412"/>
                </a:lnTo>
                <a:lnTo>
                  <a:pt x="141" y="414"/>
                </a:lnTo>
                <a:close/>
                <a:moveTo>
                  <a:pt x="354" y="35"/>
                </a:moveTo>
                <a:lnTo>
                  <a:pt x="354" y="35"/>
                </a:lnTo>
                <a:lnTo>
                  <a:pt x="354" y="33"/>
                </a:lnTo>
                <a:lnTo>
                  <a:pt x="352" y="32"/>
                </a:lnTo>
                <a:lnTo>
                  <a:pt x="352" y="33"/>
                </a:lnTo>
                <a:lnTo>
                  <a:pt x="352" y="35"/>
                </a:lnTo>
                <a:lnTo>
                  <a:pt x="354" y="35"/>
                </a:lnTo>
                <a:close/>
                <a:moveTo>
                  <a:pt x="94" y="89"/>
                </a:moveTo>
                <a:lnTo>
                  <a:pt x="94" y="89"/>
                </a:lnTo>
                <a:lnTo>
                  <a:pt x="92" y="89"/>
                </a:lnTo>
                <a:lnTo>
                  <a:pt x="92" y="90"/>
                </a:lnTo>
                <a:lnTo>
                  <a:pt x="94" y="89"/>
                </a:lnTo>
                <a:close/>
                <a:moveTo>
                  <a:pt x="78" y="308"/>
                </a:moveTo>
                <a:lnTo>
                  <a:pt x="78" y="308"/>
                </a:lnTo>
                <a:lnTo>
                  <a:pt x="76" y="311"/>
                </a:lnTo>
                <a:lnTo>
                  <a:pt x="78" y="311"/>
                </a:lnTo>
                <a:lnTo>
                  <a:pt x="78" y="308"/>
                </a:lnTo>
                <a:close/>
                <a:moveTo>
                  <a:pt x="51" y="63"/>
                </a:moveTo>
                <a:lnTo>
                  <a:pt x="51" y="63"/>
                </a:lnTo>
                <a:lnTo>
                  <a:pt x="49" y="65"/>
                </a:lnTo>
                <a:lnTo>
                  <a:pt x="51" y="66"/>
                </a:lnTo>
                <a:lnTo>
                  <a:pt x="51" y="63"/>
                </a:lnTo>
                <a:close/>
                <a:moveTo>
                  <a:pt x="365" y="417"/>
                </a:moveTo>
                <a:lnTo>
                  <a:pt x="365" y="417"/>
                </a:lnTo>
                <a:lnTo>
                  <a:pt x="363" y="417"/>
                </a:lnTo>
                <a:lnTo>
                  <a:pt x="359" y="418"/>
                </a:lnTo>
                <a:lnTo>
                  <a:pt x="359" y="420"/>
                </a:lnTo>
                <a:lnTo>
                  <a:pt x="365" y="417"/>
                </a:lnTo>
                <a:close/>
                <a:moveTo>
                  <a:pt x="18" y="256"/>
                </a:moveTo>
                <a:lnTo>
                  <a:pt x="18" y="256"/>
                </a:lnTo>
                <a:lnTo>
                  <a:pt x="19" y="254"/>
                </a:lnTo>
                <a:lnTo>
                  <a:pt x="19" y="253"/>
                </a:lnTo>
                <a:lnTo>
                  <a:pt x="18" y="254"/>
                </a:lnTo>
                <a:lnTo>
                  <a:pt x="18" y="256"/>
                </a:lnTo>
                <a:close/>
                <a:moveTo>
                  <a:pt x="49" y="111"/>
                </a:moveTo>
                <a:lnTo>
                  <a:pt x="49" y="111"/>
                </a:lnTo>
                <a:lnTo>
                  <a:pt x="51" y="111"/>
                </a:lnTo>
                <a:lnTo>
                  <a:pt x="51" y="109"/>
                </a:lnTo>
                <a:lnTo>
                  <a:pt x="51" y="107"/>
                </a:lnTo>
                <a:lnTo>
                  <a:pt x="49" y="109"/>
                </a:lnTo>
                <a:lnTo>
                  <a:pt x="49" y="111"/>
                </a:lnTo>
                <a:close/>
                <a:moveTo>
                  <a:pt x="34" y="235"/>
                </a:moveTo>
                <a:lnTo>
                  <a:pt x="34" y="235"/>
                </a:lnTo>
                <a:lnTo>
                  <a:pt x="32" y="237"/>
                </a:lnTo>
                <a:lnTo>
                  <a:pt x="34" y="238"/>
                </a:lnTo>
                <a:lnTo>
                  <a:pt x="34" y="235"/>
                </a:lnTo>
                <a:close/>
                <a:moveTo>
                  <a:pt x="333" y="322"/>
                </a:moveTo>
                <a:lnTo>
                  <a:pt x="333" y="322"/>
                </a:lnTo>
                <a:lnTo>
                  <a:pt x="333" y="327"/>
                </a:lnTo>
                <a:lnTo>
                  <a:pt x="335" y="325"/>
                </a:lnTo>
                <a:lnTo>
                  <a:pt x="333" y="322"/>
                </a:lnTo>
                <a:close/>
                <a:moveTo>
                  <a:pt x="321" y="287"/>
                </a:moveTo>
                <a:lnTo>
                  <a:pt x="321" y="287"/>
                </a:lnTo>
                <a:lnTo>
                  <a:pt x="318" y="287"/>
                </a:lnTo>
                <a:lnTo>
                  <a:pt x="319" y="287"/>
                </a:lnTo>
                <a:lnTo>
                  <a:pt x="321" y="287"/>
                </a:lnTo>
                <a:close/>
                <a:moveTo>
                  <a:pt x="83" y="396"/>
                </a:moveTo>
                <a:lnTo>
                  <a:pt x="83" y="396"/>
                </a:lnTo>
                <a:lnTo>
                  <a:pt x="83" y="398"/>
                </a:lnTo>
                <a:lnTo>
                  <a:pt x="84" y="398"/>
                </a:lnTo>
                <a:lnTo>
                  <a:pt x="86" y="396"/>
                </a:lnTo>
                <a:lnTo>
                  <a:pt x="86" y="395"/>
                </a:lnTo>
                <a:lnTo>
                  <a:pt x="83" y="396"/>
                </a:lnTo>
                <a:close/>
                <a:moveTo>
                  <a:pt x="54" y="134"/>
                </a:moveTo>
                <a:lnTo>
                  <a:pt x="54" y="134"/>
                </a:lnTo>
                <a:lnTo>
                  <a:pt x="51" y="134"/>
                </a:lnTo>
                <a:lnTo>
                  <a:pt x="51" y="136"/>
                </a:lnTo>
                <a:lnTo>
                  <a:pt x="54" y="134"/>
                </a:lnTo>
                <a:close/>
                <a:moveTo>
                  <a:pt x="94" y="119"/>
                </a:moveTo>
                <a:lnTo>
                  <a:pt x="94" y="119"/>
                </a:lnTo>
                <a:lnTo>
                  <a:pt x="92" y="119"/>
                </a:lnTo>
                <a:lnTo>
                  <a:pt x="89" y="119"/>
                </a:lnTo>
                <a:lnTo>
                  <a:pt x="94" y="119"/>
                </a:lnTo>
                <a:close/>
                <a:moveTo>
                  <a:pt x="319" y="14"/>
                </a:moveTo>
                <a:lnTo>
                  <a:pt x="319" y="14"/>
                </a:lnTo>
                <a:lnTo>
                  <a:pt x="322" y="14"/>
                </a:lnTo>
                <a:lnTo>
                  <a:pt x="321" y="13"/>
                </a:lnTo>
                <a:lnTo>
                  <a:pt x="319" y="14"/>
                </a:lnTo>
                <a:close/>
                <a:moveTo>
                  <a:pt x="67" y="330"/>
                </a:moveTo>
                <a:lnTo>
                  <a:pt x="67" y="330"/>
                </a:lnTo>
                <a:lnTo>
                  <a:pt x="67" y="333"/>
                </a:lnTo>
                <a:lnTo>
                  <a:pt x="67" y="335"/>
                </a:lnTo>
                <a:lnTo>
                  <a:pt x="67" y="330"/>
                </a:lnTo>
                <a:close/>
                <a:moveTo>
                  <a:pt x="24" y="213"/>
                </a:moveTo>
                <a:lnTo>
                  <a:pt x="24" y="213"/>
                </a:lnTo>
                <a:lnTo>
                  <a:pt x="24" y="210"/>
                </a:lnTo>
                <a:lnTo>
                  <a:pt x="24" y="212"/>
                </a:lnTo>
                <a:lnTo>
                  <a:pt x="24" y="213"/>
                </a:lnTo>
                <a:close/>
                <a:moveTo>
                  <a:pt x="357" y="32"/>
                </a:moveTo>
                <a:lnTo>
                  <a:pt x="357" y="32"/>
                </a:lnTo>
                <a:lnTo>
                  <a:pt x="355" y="29"/>
                </a:lnTo>
                <a:lnTo>
                  <a:pt x="357" y="32"/>
                </a:lnTo>
                <a:close/>
                <a:moveTo>
                  <a:pt x="303" y="24"/>
                </a:moveTo>
                <a:lnTo>
                  <a:pt x="303" y="24"/>
                </a:lnTo>
                <a:lnTo>
                  <a:pt x="303" y="25"/>
                </a:lnTo>
                <a:lnTo>
                  <a:pt x="305" y="24"/>
                </a:lnTo>
                <a:lnTo>
                  <a:pt x="303" y="24"/>
                </a:lnTo>
                <a:close/>
                <a:moveTo>
                  <a:pt x="30" y="48"/>
                </a:moveTo>
                <a:lnTo>
                  <a:pt x="30" y="48"/>
                </a:lnTo>
                <a:lnTo>
                  <a:pt x="32" y="44"/>
                </a:lnTo>
                <a:lnTo>
                  <a:pt x="30" y="44"/>
                </a:lnTo>
                <a:lnTo>
                  <a:pt x="30" y="48"/>
                </a:lnTo>
                <a:close/>
                <a:moveTo>
                  <a:pt x="116" y="327"/>
                </a:moveTo>
                <a:lnTo>
                  <a:pt x="116" y="327"/>
                </a:lnTo>
                <a:lnTo>
                  <a:pt x="116" y="328"/>
                </a:lnTo>
                <a:lnTo>
                  <a:pt x="116" y="327"/>
                </a:lnTo>
                <a:close/>
                <a:moveTo>
                  <a:pt x="79" y="111"/>
                </a:moveTo>
                <a:lnTo>
                  <a:pt x="79" y="111"/>
                </a:lnTo>
                <a:lnTo>
                  <a:pt x="81" y="109"/>
                </a:lnTo>
                <a:lnTo>
                  <a:pt x="79" y="109"/>
                </a:lnTo>
                <a:lnTo>
                  <a:pt x="79" y="111"/>
                </a:lnTo>
                <a:close/>
                <a:moveTo>
                  <a:pt x="98" y="120"/>
                </a:moveTo>
                <a:lnTo>
                  <a:pt x="98" y="120"/>
                </a:lnTo>
                <a:lnTo>
                  <a:pt x="98" y="117"/>
                </a:lnTo>
                <a:lnTo>
                  <a:pt x="97" y="117"/>
                </a:lnTo>
                <a:lnTo>
                  <a:pt x="97" y="119"/>
                </a:lnTo>
                <a:lnTo>
                  <a:pt x="98" y="120"/>
                </a:lnTo>
                <a:close/>
                <a:moveTo>
                  <a:pt x="60" y="57"/>
                </a:moveTo>
                <a:lnTo>
                  <a:pt x="60" y="57"/>
                </a:lnTo>
                <a:lnTo>
                  <a:pt x="57" y="57"/>
                </a:lnTo>
                <a:lnTo>
                  <a:pt x="57" y="59"/>
                </a:lnTo>
                <a:lnTo>
                  <a:pt x="60" y="59"/>
                </a:lnTo>
                <a:lnTo>
                  <a:pt x="60" y="57"/>
                </a:lnTo>
                <a:close/>
                <a:moveTo>
                  <a:pt x="300" y="19"/>
                </a:moveTo>
                <a:lnTo>
                  <a:pt x="300" y="19"/>
                </a:lnTo>
                <a:lnTo>
                  <a:pt x="299" y="19"/>
                </a:lnTo>
                <a:lnTo>
                  <a:pt x="297" y="21"/>
                </a:lnTo>
                <a:lnTo>
                  <a:pt x="300" y="19"/>
                </a:lnTo>
                <a:close/>
                <a:moveTo>
                  <a:pt x="29" y="68"/>
                </a:moveTo>
                <a:lnTo>
                  <a:pt x="29" y="68"/>
                </a:lnTo>
                <a:lnTo>
                  <a:pt x="29" y="65"/>
                </a:lnTo>
                <a:lnTo>
                  <a:pt x="29" y="66"/>
                </a:lnTo>
                <a:lnTo>
                  <a:pt x="29" y="68"/>
                </a:lnTo>
                <a:close/>
                <a:moveTo>
                  <a:pt x="95" y="125"/>
                </a:moveTo>
                <a:lnTo>
                  <a:pt x="95" y="125"/>
                </a:lnTo>
                <a:lnTo>
                  <a:pt x="89" y="125"/>
                </a:lnTo>
                <a:lnTo>
                  <a:pt x="95" y="125"/>
                </a:lnTo>
                <a:close/>
                <a:moveTo>
                  <a:pt x="53" y="98"/>
                </a:moveTo>
                <a:lnTo>
                  <a:pt x="53" y="98"/>
                </a:lnTo>
                <a:lnTo>
                  <a:pt x="51" y="98"/>
                </a:lnTo>
                <a:lnTo>
                  <a:pt x="49" y="96"/>
                </a:lnTo>
                <a:lnTo>
                  <a:pt x="53" y="98"/>
                </a:lnTo>
                <a:close/>
                <a:moveTo>
                  <a:pt x="349" y="25"/>
                </a:moveTo>
                <a:lnTo>
                  <a:pt x="349" y="25"/>
                </a:lnTo>
                <a:lnTo>
                  <a:pt x="349" y="24"/>
                </a:lnTo>
                <a:lnTo>
                  <a:pt x="348" y="24"/>
                </a:lnTo>
                <a:lnTo>
                  <a:pt x="349" y="25"/>
                </a:lnTo>
                <a:close/>
                <a:moveTo>
                  <a:pt x="362" y="63"/>
                </a:moveTo>
                <a:lnTo>
                  <a:pt x="362" y="63"/>
                </a:lnTo>
                <a:lnTo>
                  <a:pt x="363" y="60"/>
                </a:lnTo>
                <a:lnTo>
                  <a:pt x="362" y="62"/>
                </a:lnTo>
                <a:lnTo>
                  <a:pt x="362" y="63"/>
                </a:lnTo>
                <a:close/>
                <a:moveTo>
                  <a:pt x="139" y="35"/>
                </a:moveTo>
                <a:lnTo>
                  <a:pt x="139" y="35"/>
                </a:lnTo>
                <a:lnTo>
                  <a:pt x="139" y="38"/>
                </a:lnTo>
                <a:lnTo>
                  <a:pt x="139" y="35"/>
                </a:lnTo>
                <a:close/>
                <a:moveTo>
                  <a:pt x="120" y="125"/>
                </a:moveTo>
                <a:lnTo>
                  <a:pt x="120" y="125"/>
                </a:lnTo>
                <a:lnTo>
                  <a:pt x="124" y="125"/>
                </a:lnTo>
                <a:lnTo>
                  <a:pt x="122" y="125"/>
                </a:lnTo>
                <a:lnTo>
                  <a:pt x="120" y="125"/>
                </a:lnTo>
                <a:close/>
                <a:moveTo>
                  <a:pt x="176" y="410"/>
                </a:moveTo>
                <a:lnTo>
                  <a:pt x="176" y="410"/>
                </a:lnTo>
                <a:lnTo>
                  <a:pt x="174" y="409"/>
                </a:lnTo>
                <a:lnTo>
                  <a:pt x="174" y="410"/>
                </a:lnTo>
                <a:lnTo>
                  <a:pt x="176" y="410"/>
                </a:lnTo>
                <a:close/>
                <a:moveTo>
                  <a:pt x="262" y="418"/>
                </a:moveTo>
                <a:lnTo>
                  <a:pt x="262" y="418"/>
                </a:lnTo>
                <a:lnTo>
                  <a:pt x="261" y="420"/>
                </a:lnTo>
                <a:lnTo>
                  <a:pt x="262" y="421"/>
                </a:lnTo>
                <a:lnTo>
                  <a:pt x="262" y="418"/>
                </a:lnTo>
                <a:close/>
                <a:moveTo>
                  <a:pt x="29" y="380"/>
                </a:moveTo>
                <a:lnTo>
                  <a:pt x="29" y="380"/>
                </a:lnTo>
                <a:lnTo>
                  <a:pt x="30" y="384"/>
                </a:lnTo>
                <a:lnTo>
                  <a:pt x="29" y="380"/>
                </a:lnTo>
                <a:close/>
                <a:moveTo>
                  <a:pt x="303" y="331"/>
                </a:moveTo>
                <a:lnTo>
                  <a:pt x="303" y="331"/>
                </a:lnTo>
                <a:lnTo>
                  <a:pt x="303" y="335"/>
                </a:lnTo>
                <a:lnTo>
                  <a:pt x="305" y="333"/>
                </a:lnTo>
                <a:lnTo>
                  <a:pt x="303" y="331"/>
                </a:lnTo>
                <a:close/>
                <a:moveTo>
                  <a:pt x="333" y="40"/>
                </a:moveTo>
                <a:lnTo>
                  <a:pt x="333" y="40"/>
                </a:lnTo>
                <a:lnTo>
                  <a:pt x="335" y="38"/>
                </a:lnTo>
                <a:lnTo>
                  <a:pt x="332" y="38"/>
                </a:lnTo>
                <a:lnTo>
                  <a:pt x="333" y="40"/>
                </a:lnTo>
                <a:close/>
                <a:moveTo>
                  <a:pt x="360" y="360"/>
                </a:moveTo>
                <a:lnTo>
                  <a:pt x="360" y="360"/>
                </a:lnTo>
                <a:lnTo>
                  <a:pt x="360" y="361"/>
                </a:lnTo>
                <a:lnTo>
                  <a:pt x="360" y="363"/>
                </a:lnTo>
                <a:lnTo>
                  <a:pt x="360" y="361"/>
                </a:lnTo>
                <a:lnTo>
                  <a:pt x="360" y="360"/>
                </a:lnTo>
                <a:close/>
                <a:moveTo>
                  <a:pt x="355" y="369"/>
                </a:moveTo>
                <a:lnTo>
                  <a:pt x="355" y="369"/>
                </a:lnTo>
                <a:lnTo>
                  <a:pt x="357" y="368"/>
                </a:lnTo>
                <a:lnTo>
                  <a:pt x="357" y="366"/>
                </a:lnTo>
                <a:lnTo>
                  <a:pt x="355" y="369"/>
                </a:lnTo>
                <a:close/>
                <a:moveTo>
                  <a:pt x="64" y="87"/>
                </a:moveTo>
                <a:lnTo>
                  <a:pt x="64" y="87"/>
                </a:lnTo>
                <a:lnTo>
                  <a:pt x="64" y="89"/>
                </a:lnTo>
                <a:lnTo>
                  <a:pt x="65" y="89"/>
                </a:lnTo>
                <a:lnTo>
                  <a:pt x="64" y="87"/>
                </a:lnTo>
                <a:close/>
                <a:moveTo>
                  <a:pt x="111" y="349"/>
                </a:moveTo>
                <a:lnTo>
                  <a:pt x="111" y="349"/>
                </a:lnTo>
                <a:lnTo>
                  <a:pt x="112" y="349"/>
                </a:lnTo>
                <a:lnTo>
                  <a:pt x="112" y="347"/>
                </a:lnTo>
                <a:lnTo>
                  <a:pt x="111" y="349"/>
                </a:lnTo>
                <a:close/>
                <a:moveTo>
                  <a:pt x="311" y="93"/>
                </a:moveTo>
                <a:lnTo>
                  <a:pt x="311" y="93"/>
                </a:lnTo>
                <a:lnTo>
                  <a:pt x="310" y="96"/>
                </a:lnTo>
                <a:lnTo>
                  <a:pt x="311" y="98"/>
                </a:lnTo>
                <a:lnTo>
                  <a:pt x="311" y="93"/>
                </a:lnTo>
                <a:close/>
                <a:moveTo>
                  <a:pt x="385" y="190"/>
                </a:moveTo>
                <a:lnTo>
                  <a:pt x="385" y="190"/>
                </a:lnTo>
                <a:lnTo>
                  <a:pt x="385" y="186"/>
                </a:lnTo>
                <a:lnTo>
                  <a:pt x="385" y="188"/>
                </a:lnTo>
                <a:lnTo>
                  <a:pt x="385" y="190"/>
                </a:lnTo>
                <a:close/>
                <a:moveTo>
                  <a:pt x="332" y="96"/>
                </a:moveTo>
                <a:lnTo>
                  <a:pt x="332" y="96"/>
                </a:lnTo>
                <a:lnTo>
                  <a:pt x="332" y="95"/>
                </a:lnTo>
                <a:lnTo>
                  <a:pt x="332" y="93"/>
                </a:lnTo>
                <a:lnTo>
                  <a:pt x="332" y="96"/>
                </a:lnTo>
                <a:close/>
                <a:moveTo>
                  <a:pt x="338" y="41"/>
                </a:moveTo>
                <a:lnTo>
                  <a:pt x="338" y="41"/>
                </a:lnTo>
                <a:lnTo>
                  <a:pt x="337" y="43"/>
                </a:lnTo>
                <a:lnTo>
                  <a:pt x="338" y="41"/>
                </a:lnTo>
                <a:close/>
                <a:moveTo>
                  <a:pt x="60" y="85"/>
                </a:moveTo>
                <a:lnTo>
                  <a:pt x="60" y="85"/>
                </a:lnTo>
                <a:lnTo>
                  <a:pt x="59" y="85"/>
                </a:lnTo>
                <a:lnTo>
                  <a:pt x="59" y="87"/>
                </a:lnTo>
                <a:lnTo>
                  <a:pt x="60" y="85"/>
                </a:lnTo>
                <a:close/>
                <a:moveTo>
                  <a:pt x="60" y="349"/>
                </a:moveTo>
                <a:lnTo>
                  <a:pt x="60" y="349"/>
                </a:lnTo>
                <a:lnTo>
                  <a:pt x="60" y="350"/>
                </a:lnTo>
                <a:lnTo>
                  <a:pt x="60" y="349"/>
                </a:lnTo>
                <a:close/>
                <a:moveTo>
                  <a:pt x="316" y="294"/>
                </a:moveTo>
                <a:lnTo>
                  <a:pt x="316" y="294"/>
                </a:lnTo>
                <a:lnTo>
                  <a:pt x="319" y="294"/>
                </a:lnTo>
                <a:lnTo>
                  <a:pt x="316" y="294"/>
                </a:lnTo>
                <a:close/>
                <a:moveTo>
                  <a:pt x="250" y="417"/>
                </a:moveTo>
                <a:lnTo>
                  <a:pt x="250" y="417"/>
                </a:lnTo>
                <a:lnTo>
                  <a:pt x="247" y="417"/>
                </a:lnTo>
                <a:lnTo>
                  <a:pt x="247" y="418"/>
                </a:lnTo>
                <a:lnTo>
                  <a:pt x="250" y="417"/>
                </a:lnTo>
                <a:close/>
                <a:moveTo>
                  <a:pt x="128" y="18"/>
                </a:moveTo>
                <a:lnTo>
                  <a:pt x="128" y="18"/>
                </a:lnTo>
                <a:lnTo>
                  <a:pt x="127" y="18"/>
                </a:lnTo>
                <a:lnTo>
                  <a:pt x="128" y="18"/>
                </a:lnTo>
                <a:close/>
                <a:moveTo>
                  <a:pt x="307" y="336"/>
                </a:moveTo>
                <a:lnTo>
                  <a:pt x="307" y="336"/>
                </a:lnTo>
                <a:lnTo>
                  <a:pt x="307" y="339"/>
                </a:lnTo>
                <a:lnTo>
                  <a:pt x="308" y="338"/>
                </a:lnTo>
                <a:lnTo>
                  <a:pt x="307" y="336"/>
                </a:lnTo>
                <a:close/>
                <a:moveTo>
                  <a:pt x="322" y="314"/>
                </a:moveTo>
                <a:lnTo>
                  <a:pt x="322" y="314"/>
                </a:lnTo>
                <a:lnTo>
                  <a:pt x="322" y="316"/>
                </a:lnTo>
                <a:lnTo>
                  <a:pt x="324" y="316"/>
                </a:lnTo>
                <a:lnTo>
                  <a:pt x="322" y="314"/>
                </a:lnTo>
                <a:close/>
                <a:moveTo>
                  <a:pt x="105" y="358"/>
                </a:moveTo>
                <a:lnTo>
                  <a:pt x="105" y="358"/>
                </a:lnTo>
                <a:lnTo>
                  <a:pt x="105" y="360"/>
                </a:lnTo>
                <a:lnTo>
                  <a:pt x="105" y="358"/>
                </a:lnTo>
                <a:close/>
                <a:moveTo>
                  <a:pt x="310" y="335"/>
                </a:moveTo>
                <a:lnTo>
                  <a:pt x="310" y="335"/>
                </a:lnTo>
                <a:lnTo>
                  <a:pt x="310" y="333"/>
                </a:lnTo>
                <a:lnTo>
                  <a:pt x="308" y="333"/>
                </a:lnTo>
                <a:lnTo>
                  <a:pt x="310" y="335"/>
                </a:lnTo>
                <a:close/>
                <a:moveTo>
                  <a:pt x="355" y="287"/>
                </a:moveTo>
                <a:lnTo>
                  <a:pt x="355" y="287"/>
                </a:lnTo>
                <a:lnTo>
                  <a:pt x="357" y="287"/>
                </a:lnTo>
                <a:lnTo>
                  <a:pt x="355" y="287"/>
                </a:lnTo>
                <a:close/>
                <a:moveTo>
                  <a:pt x="318" y="328"/>
                </a:moveTo>
                <a:lnTo>
                  <a:pt x="318" y="328"/>
                </a:lnTo>
                <a:lnTo>
                  <a:pt x="318" y="327"/>
                </a:lnTo>
                <a:lnTo>
                  <a:pt x="316" y="325"/>
                </a:lnTo>
                <a:lnTo>
                  <a:pt x="318" y="328"/>
                </a:lnTo>
                <a:close/>
                <a:moveTo>
                  <a:pt x="53" y="32"/>
                </a:moveTo>
                <a:lnTo>
                  <a:pt x="53" y="32"/>
                </a:lnTo>
                <a:lnTo>
                  <a:pt x="53" y="30"/>
                </a:lnTo>
                <a:lnTo>
                  <a:pt x="53" y="32"/>
                </a:lnTo>
                <a:close/>
                <a:moveTo>
                  <a:pt x="371" y="73"/>
                </a:moveTo>
                <a:lnTo>
                  <a:pt x="371" y="73"/>
                </a:lnTo>
                <a:lnTo>
                  <a:pt x="371" y="71"/>
                </a:lnTo>
                <a:lnTo>
                  <a:pt x="371" y="73"/>
                </a:lnTo>
                <a:close/>
                <a:moveTo>
                  <a:pt x="45" y="109"/>
                </a:moveTo>
                <a:lnTo>
                  <a:pt x="45" y="109"/>
                </a:lnTo>
                <a:lnTo>
                  <a:pt x="46" y="109"/>
                </a:lnTo>
                <a:lnTo>
                  <a:pt x="45" y="109"/>
                </a:lnTo>
                <a:close/>
                <a:moveTo>
                  <a:pt x="131" y="387"/>
                </a:moveTo>
                <a:lnTo>
                  <a:pt x="131" y="387"/>
                </a:lnTo>
                <a:lnTo>
                  <a:pt x="131" y="385"/>
                </a:lnTo>
                <a:lnTo>
                  <a:pt x="130" y="387"/>
                </a:lnTo>
                <a:lnTo>
                  <a:pt x="131" y="387"/>
                </a:lnTo>
                <a:close/>
                <a:moveTo>
                  <a:pt x="329" y="352"/>
                </a:moveTo>
                <a:lnTo>
                  <a:pt x="329" y="352"/>
                </a:lnTo>
                <a:lnTo>
                  <a:pt x="327" y="354"/>
                </a:lnTo>
                <a:lnTo>
                  <a:pt x="329" y="354"/>
                </a:lnTo>
                <a:lnTo>
                  <a:pt x="329" y="352"/>
                </a:lnTo>
                <a:close/>
                <a:moveTo>
                  <a:pt x="95" y="37"/>
                </a:moveTo>
                <a:lnTo>
                  <a:pt x="95" y="37"/>
                </a:lnTo>
                <a:lnTo>
                  <a:pt x="97" y="37"/>
                </a:lnTo>
                <a:lnTo>
                  <a:pt x="95" y="37"/>
                </a:lnTo>
                <a:close/>
                <a:moveTo>
                  <a:pt x="300" y="286"/>
                </a:moveTo>
                <a:lnTo>
                  <a:pt x="300" y="286"/>
                </a:lnTo>
                <a:lnTo>
                  <a:pt x="297" y="286"/>
                </a:lnTo>
                <a:lnTo>
                  <a:pt x="300" y="286"/>
                </a:lnTo>
                <a:close/>
                <a:moveTo>
                  <a:pt x="23" y="251"/>
                </a:moveTo>
                <a:lnTo>
                  <a:pt x="23" y="251"/>
                </a:lnTo>
                <a:lnTo>
                  <a:pt x="23" y="248"/>
                </a:lnTo>
                <a:lnTo>
                  <a:pt x="23" y="251"/>
                </a:lnTo>
                <a:close/>
                <a:moveTo>
                  <a:pt x="131" y="398"/>
                </a:moveTo>
                <a:lnTo>
                  <a:pt x="131" y="398"/>
                </a:lnTo>
                <a:lnTo>
                  <a:pt x="130" y="398"/>
                </a:lnTo>
                <a:lnTo>
                  <a:pt x="131" y="398"/>
                </a:lnTo>
                <a:close/>
                <a:moveTo>
                  <a:pt x="23" y="227"/>
                </a:moveTo>
                <a:lnTo>
                  <a:pt x="23" y="227"/>
                </a:lnTo>
                <a:lnTo>
                  <a:pt x="21" y="226"/>
                </a:lnTo>
                <a:lnTo>
                  <a:pt x="23" y="227"/>
                </a:lnTo>
                <a:close/>
                <a:moveTo>
                  <a:pt x="83" y="40"/>
                </a:moveTo>
                <a:lnTo>
                  <a:pt x="83" y="40"/>
                </a:lnTo>
                <a:lnTo>
                  <a:pt x="81" y="40"/>
                </a:lnTo>
                <a:lnTo>
                  <a:pt x="81" y="41"/>
                </a:lnTo>
                <a:lnTo>
                  <a:pt x="83" y="40"/>
                </a:lnTo>
                <a:close/>
                <a:moveTo>
                  <a:pt x="15" y="313"/>
                </a:moveTo>
                <a:lnTo>
                  <a:pt x="15" y="313"/>
                </a:lnTo>
                <a:lnTo>
                  <a:pt x="16" y="311"/>
                </a:lnTo>
                <a:lnTo>
                  <a:pt x="15" y="311"/>
                </a:lnTo>
                <a:lnTo>
                  <a:pt x="15" y="313"/>
                </a:lnTo>
                <a:close/>
                <a:moveTo>
                  <a:pt x="84" y="74"/>
                </a:moveTo>
                <a:lnTo>
                  <a:pt x="84" y="74"/>
                </a:lnTo>
                <a:lnTo>
                  <a:pt x="86" y="74"/>
                </a:lnTo>
                <a:lnTo>
                  <a:pt x="84" y="74"/>
                </a:lnTo>
                <a:close/>
                <a:moveTo>
                  <a:pt x="23" y="190"/>
                </a:moveTo>
                <a:lnTo>
                  <a:pt x="23" y="190"/>
                </a:lnTo>
                <a:lnTo>
                  <a:pt x="24" y="190"/>
                </a:lnTo>
                <a:lnTo>
                  <a:pt x="24" y="188"/>
                </a:lnTo>
                <a:lnTo>
                  <a:pt x="23" y="188"/>
                </a:lnTo>
                <a:lnTo>
                  <a:pt x="23" y="190"/>
                </a:lnTo>
                <a:close/>
                <a:moveTo>
                  <a:pt x="174" y="13"/>
                </a:moveTo>
                <a:lnTo>
                  <a:pt x="174" y="13"/>
                </a:lnTo>
                <a:lnTo>
                  <a:pt x="176" y="13"/>
                </a:lnTo>
                <a:lnTo>
                  <a:pt x="174" y="13"/>
                </a:lnTo>
                <a:close/>
                <a:moveTo>
                  <a:pt x="135" y="297"/>
                </a:moveTo>
                <a:lnTo>
                  <a:pt x="135" y="297"/>
                </a:lnTo>
                <a:lnTo>
                  <a:pt x="135" y="298"/>
                </a:lnTo>
                <a:lnTo>
                  <a:pt x="135" y="297"/>
                </a:lnTo>
                <a:close/>
                <a:moveTo>
                  <a:pt x="46" y="294"/>
                </a:moveTo>
                <a:lnTo>
                  <a:pt x="46" y="294"/>
                </a:lnTo>
                <a:lnTo>
                  <a:pt x="46" y="295"/>
                </a:lnTo>
                <a:lnTo>
                  <a:pt x="48" y="294"/>
                </a:lnTo>
                <a:lnTo>
                  <a:pt x="46" y="294"/>
                </a:lnTo>
                <a:close/>
                <a:moveTo>
                  <a:pt x="365" y="289"/>
                </a:moveTo>
                <a:lnTo>
                  <a:pt x="365" y="289"/>
                </a:lnTo>
                <a:lnTo>
                  <a:pt x="365" y="287"/>
                </a:lnTo>
                <a:lnTo>
                  <a:pt x="363" y="287"/>
                </a:lnTo>
                <a:lnTo>
                  <a:pt x="363" y="289"/>
                </a:lnTo>
                <a:lnTo>
                  <a:pt x="365" y="289"/>
                </a:lnTo>
                <a:close/>
                <a:moveTo>
                  <a:pt x="327" y="287"/>
                </a:moveTo>
                <a:lnTo>
                  <a:pt x="327" y="287"/>
                </a:lnTo>
                <a:lnTo>
                  <a:pt x="324" y="287"/>
                </a:lnTo>
                <a:lnTo>
                  <a:pt x="327" y="287"/>
                </a:lnTo>
                <a:close/>
                <a:moveTo>
                  <a:pt x="365" y="272"/>
                </a:moveTo>
                <a:lnTo>
                  <a:pt x="365" y="272"/>
                </a:lnTo>
                <a:lnTo>
                  <a:pt x="366" y="272"/>
                </a:lnTo>
                <a:lnTo>
                  <a:pt x="365" y="272"/>
                </a:lnTo>
                <a:close/>
                <a:moveTo>
                  <a:pt x="141" y="284"/>
                </a:moveTo>
                <a:lnTo>
                  <a:pt x="141" y="284"/>
                </a:lnTo>
                <a:lnTo>
                  <a:pt x="138" y="284"/>
                </a:lnTo>
                <a:lnTo>
                  <a:pt x="141" y="284"/>
                </a:lnTo>
                <a:close/>
                <a:moveTo>
                  <a:pt x="81" y="404"/>
                </a:moveTo>
                <a:lnTo>
                  <a:pt x="81" y="404"/>
                </a:lnTo>
                <a:lnTo>
                  <a:pt x="83" y="404"/>
                </a:lnTo>
                <a:lnTo>
                  <a:pt x="81" y="404"/>
                </a:lnTo>
                <a:close/>
                <a:moveTo>
                  <a:pt x="385" y="360"/>
                </a:moveTo>
                <a:lnTo>
                  <a:pt x="385" y="360"/>
                </a:lnTo>
                <a:lnTo>
                  <a:pt x="384" y="361"/>
                </a:lnTo>
                <a:lnTo>
                  <a:pt x="385" y="360"/>
                </a:lnTo>
                <a:close/>
                <a:moveTo>
                  <a:pt x="125" y="41"/>
                </a:moveTo>
                <a:lnTo>
                  <a:pt x="125" y="41"/>
                </a:lnTo>
                <a:lnTo>
                  <a:pt x="125" y="40"/>
                </a:lnTo>
                <a:lnTo>
                  <a:pt x="124" y="40"/>
                </a:lnTo>
                <a:lnTo>
                  <a:pt x="125" y="41"/>
                </a:lnTo>
                <a:close/>
                <a:moveTo>
                  <a:pt x="362" y="311"/>
                </a:moveTo>
                <a:lnTo>
                  <a:pt x="362" y="311"/>
                </a:lnTo>
                <a:close/>
                <a:moveTo>
                  <a:pt x="281" y="119"/>
                </a:moveTo>
                <a:lnTo>
                  <a:pt x="281" y="119"/>
                </a:lnTo>
                <a:lnTo>
                  <a:pt x="281" y="117"/>
                </a:lnTo>
                <a:lnTo>
                  <a:pt x="281" y="119"/>
                </a:lnTo>
                <a:close/>
                <a:moveTo>
                  <a:pt x="294" y="119"/>
                </a:moveTo>
                <a:lnTo>
                  <a:pt x="294" y="119"/>
                </a:lnTo>
                <a:lnTo>
                  <a:pt x="295" y="119"/>
                </a:lnTo>
                <a:lnTo>
                  <a:pt x="292" y="117"/>
                </a:lnTo>
                <a:lnTo>
                  <a:pt x="294" y="119"/>
                </a:lnTo>
                <a:close/>
                <a:moveTo>
                  <a:pt x="92" y="295"/>
                </a:moveTo>
                <a:lnTo>
                  <a:pt x="92" y="295"/>
                </a:lnTo>
                <a:lnTo>
                  <a:pt x="92" y="297"/>
                </a:lnTo>
                <a:lnTo>
                  <a:pt x="92" y="295"/>
                </a:lnTo>
                <a:close/>
                <a:moveTo>
                  <a:pt x="182" y="418"/>
                </a:moveTo>
                <a:lnTo>
                  <a:pt x="182" y="418"/>
                </a:lnTo>
                <a:lnTo>
                  <a:pt x="180" y="418"/>
                </a:lnTo>
                <a:lnTo>
                  <a:pt x="182" y="418"/>
                </a:lnTo>
                <a:close/>
                <a:moveTo>
                  <a:pt x="135" y="376"/>
                </a:moveTo>
                <a:lnTo>
                  <a:pt x="135" y="376"/>
                </a:lnTo>
                <a:lnTo>
                  <a:pt x="133" y="376"/>
                </a:lnTo>
                <a:lnTo>
                  <a:pt x="135" y="377"/>
                </a:lnTo>
                <a:lnTo>
                  <a:pt x="135" y="376"/>
                </a:lnTo>
                <a:close/>
                <a:moveTo>
                  <a:pt x="346" y="328"/>
                </a:moveTo>
                <a:lnTo>
                  <a:pt x="346" y="328"/>
                </a:lnTo>
                <a:lnTo>
                  <a:pt x="348" y="327"/>
                </a:lnTo>
                <a:lnTo>
                  <a:pt x="346" y="328"/>
                </a:lnTo>
                <a:close/>
                <a:moveTo>
                  <a:pt x="46" y="284"/>
                </a:moveTo>
                <a:lnTo>
                  <a:pt x="46" y="284"/>
                </a:lnTo>
                <a:lnTo>
                  <a:pt x="46" y="283"/>
                </a:lnTo>
                <a:lnTo>
                  <a:pt x="46" y="284"/>
                </a:lnTo>
                <a:close/>
                <a:moveTo>
                  <a:pt x="325" y="276"/>
                </a:moveTo>
                <a:lnTo>
                  <a:pt x="325" y="276"/>
                </a:lnTo>
                <a:lnTo>
                  <a:pt x="324" y="276"/>
                </a:lnTo>
                <a:lnTo>
                  <a:pt x="325" y="276"/>
                </a:lnTo>
                <a:close/>
                <a:moveTo>
                  <a:pt x="378" y="111"/>
                </a:moveTo>
                <a:lnTo>
                  <a:pt x="378" y="111"/>
                </a:lnTo>
                <a:lnTo>
                  <a:pt x="379" y="111"/>
                </a:lnTo>
                <a:lnTo>
                  <a:pt x="379" y="109"/>
                </a:lnTo>
                <a:lnTo>
                  <a:pt x="378" y="109"/>
                </a:lnTo>
                <a:lnTo>
                  <a:pt x="378" y="111"/>
                </a:lnTo>
                <a:close/>
                <a:moveTo>
                  <a:pt x="135" y="107"/>
                </a:moveTo>
                <a:lnTo>
                  <a:pt x="135" y="107"/>
                </a:lnTo>
                <a:lnTo>
                  <a:pt x="135" y="106"/>
                </a:lnTo>
                <a:lnTo>
                  <a:pt x="135" y="107"/>
                </a:lnTo>
                <a:close/>
                <a:moveTo>
                  <a:pt x="45" y="101"/>
                </a:moveTo>
                <a:lnTo>
                  <a:pt x="45" y="101"/>
                </a:lnTo>
                <a:lnTo>
                  <a:pt x="43" y="101"/>
                </a:lnTo>
                <a:lnTo>
                  <a:pt x="43" y="103"/>
                </a:lnTo>
                <a:lnTo>
                  <a:pt x="45" y="101"/>
                </a:lnTo>
                <a:close/>
                <a:moveTo>
                  <a:pt x="84" y="346"/>
                </a:moveTo>
                <a:lnTo>
                  <a:pt x="84" y="346"/>
                </a:lnTo>
                <a:lnTo>
                  <a:pt x="84" y="344"/>
                </a:lnTo>
                <a:lnTo>
                  <a:pt x="84" y="346"/>
                </a:lnTo>
                <a:close/>
                <a:moveTo>
                  <a:pt x="305" y="343"/>
                </a:moveTo>
                <a:lnTo>
                  <a:pt x="305" y="343"/>
                </a:lnTo>
                <a:close/>
                <a:moveTo>
                  <a:pt x="122" y="399"/>
                </a:moveTo>
                <a:lnTo>
                  <a:pt x="122" y="399"/>
                </a:lnTo>
                <a:lnTo>
                  <a:pt x="120" y="398"/>
                </a:lnTo>
                <a:lnTo>
                  <a:pt x="122" y="399"/>
                </a:lnTo>
                <a:close/>
                <a:moveTo>
                  <a:pt x="27" y="317"/>
                </a:moveTo>
                <a:lnTo>
                  <a:pt x="27" y="317"/>
                </a:lnTo>
                <a:lnTo>
                  <a:pt x="29" y="317"/>
                </a:lnTo>
                <a:lnTo>
                  <a:pt x="29" y="316"/>
                </a:lnTo>
                <a:lnTo>
                  <a:pt x="27" y="316"/>
                </a:lnTo>
                <a:lnTo>
                  <a:pt x="27" y="317"/>
                </a:lnTo>
                <a:close/>
                <a:moveTo>
                  <a:pt x="338" y="24"/>
                </a:moveTo>
                <a:lnTo>
                  <a:pt x="338" y="24"/>
                </a:lnTo>
                <a:lnTo>
                  <a:pt x="337" y="24"/>
                </a:lnTo>
                <a:lnTo>
                  <a:pt x="338" y="24"/>
                </a:lnTo>
                <a:close/>
                <a:moveTo>
                  <a:pt x="370" y="114"/>
                </a:moveTo>
                <a:lnTo>
                  <a:pt x="370" y="114"/>
                </a:lnTo>
                <a:lnTo>
                  <a:pt x="370" y="115"/>
                </a:lnTo>
                <a:lnTo>
                  <a:pt x="371" y="115"/>
                </a:lnTo>
                <a:lnTo>
                  <a:pt x="370" y="114"/>
                </a:lnTo>
                <a:close/>
                <a:moveTo>
                  <a:pt x="284" y="417"/>
                </a:moveTo>
                <a:lnTo>
                  <a:pt x="284" y="417"/>
                </a:lnTo>
                <a:lnTo>
                  <a:pt x="286" y="417"/>
                </a:lnTo>
                <a:lnTo>
                  <a:pt x="284" y="417"/>
                </a:lnTo>
                <a:close/>
                <a:moveTo>
                  <a:pt x="27" y="85"/>
                </a:moveTo>
                <a:lnTo>
                  <a:pt x="27" y="85"/>
                </a:lnTo>
                <a:lnTo>
                  <a:pt x="27" y="84"/>
                </a:lnTo>
                <a:lnTo>
                  <a:pt x="27" y="85"/>
                </a:lnTo>
                <a:close/>
                <a:moveTo>
                  <a:pt x="73" y="388"/>
                </a:moveTo>
                <a:lnTo>
                  <a:pt x="73" y="388"/>
                </a:lnTo>
                <a:close/>
                <a:moveTo>
                  <a:pt x="24" y="267"/>
                </a:moveTo>
                <a:lnTo>
                  <a:pt x="24" y="267"/>
                </a:lnTo>
                <a:lnTo>
                  <a:pt x="24" y="265"/>
                </a:lnTo>
                <a:lnTo>
                  <a:pt x="24" y="267"/>
                </a:lnTo>
                <a:close/>
                <a:moveTo>
                  <a:pt x="392" y="71"/>
                </a:moveTo>
                <a:lnTo>
                  <a:pt x="392" y="71"/>
                </a:lnTo>
                <a:close/>
                <a:moveTo>
                  <a:pt x="344" y="268"/>
                </a:moveTo>
                <a:lnTo>
                  <a:pt x="344" y="268"/>
                </a:lnTo>
                <a:lnTo>
                  <a:pt x="343" y="268"/>
                </a:lnTo>
                <a:lnTo>
                  <a:pt x="344" y="268"/>
                </a:lnTo>
                <a:close/>
                <a:moveTo>
                  <a:pt x="71" y="54"/>
                </a:moveTo>
                <a:lnTo>
                  <a:pt x="71" y="54"/>
                </a:lnTo>
                <a:lnTo>
                  <a:pt x="70" y="55"/>
                </a:lnTo>
                <a:lnTo>
                  <a:pt x="71" y="54"/>
                </a:lnTo>
                <a:close/>
                <a:moveTo>
                  <a:pt x="337" y="401"/>
                </a:moveTo>
                <a:lnTo>
                  <a:pt x="337" y="401"/>
                </a:lnTo>
                <a:lnTo>
                  <a:pt x="337" y="402"/>
                </a:lnTo>
                <a:lnTo>
                  <a:pt x="337" y="401"/>
                </a:lnTo>
                <a:close/>
                <a:moveTo>
                  <a:pt x="351" y="287"/>
                </a:moveTo>
                <a:lnTo>
                  <a:pt x="351" y="287"/>
                </a:lnTo>
                <a:lnTo>
                  <a:pt x="349" y="286"/>
                </a:lnTo>
                <a:lnTo>
                  <a:pt x="349" y="287"/>
                </a:lnTo>
                <a:lnTo>
                  <a:pt x="351" y="287"/>
                </a:lnTo>
                <a:close/>
                <a:moveTo>
                  <a:pt x="248" y="410"/>
                </a:moveTo>
                <a:lnTo>
                  <a:pt x="248" y="410"/>
                </a:lnTo>
                <a:lnTo>
                  <a:pt x="247" y="409"/>
                </a:lnTo>
                <a:lnTo>
                  <a:pt x="247" y="410"/>
                </a:lnTo>
                <a:lnTo>
                  <a:pt x="248" y="410"/>
                </a:lnTo>
                <a:close/>
                <a:moveTo>
                  <a:pt x="291" y="283"/>
                </a:moveTo>
                <a:lnTo>
                  <a:pt x="291" y="28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1" name="Freeform 193"/>
          <p:cNvSpPr>
            <a:spLocks noEditPoints="1"/>
          </p:cNvSpPr>
          <p:nvPr/>
        </p:nvSpPr>
        <p:spPr bwMode="auto">
          <a:xfrm>
            <a:off x="5040313" y="2138139"/>
            <a:ext cx="520700" cy="688975"/>
          </a:xfrm>
          <a:custGeom>
            <a:avLst/>
            <a:gdLst>
              <a:gd name="T0" fmla="*/ 370463763 w 328"/>
              <a:gd name="T1" fmla="*/ 960180325 h 434"/>
              <a:gd name="T2" fmla="*/ 226814063 w 328"/>
              <a:gd name="T3" fmla="*/ 919857825 h 434"/>
              <a:gd name="T4" fmla="*/ 206652813 w 328"/>
              <a:gd name="T5" fmla="*/ 486390950 h 434"/>
              <a:gd name="T6" fmla="*/ 660280938 w 328"/>
              <a:gd name="T7" fmla="*/ 244455950 h 434"/>
              <a:gd name="T8" fmla="*/ 652721263 w 328"/>
              <a:gd name="T9" fmla="*/ 80645000 h 434"/>
              <a:gd name="T10" fmla="*/ 385584700 w 328"/>
              <a:gd name="T11" fmla="*/ 65524063 h 434"/>
              <a:gd name="T12" fmla="*/ 660280938 w 328"/>
              <a:gd name="T13" fmla="*/ 471270013 h 434"/>
              <a:gd name="T14" fmla="*/ 740925938 w 328"/>
              <a:gd name="T15" fmla="*/ 292338125 h 434"/>
              <a:gd name="T16" fmla="*/ 398184688 w 328"/>
              <a:gd name="T17" fmla="*/ 85685313 h 434"/>
              <a:gd name="T18" fmla="*/ 330141263 w 328"/>
              <a:gd name="T19" fmla="*/ 415826575 h 434"/>
              <a:gd name="T20" fmla="*/ 393144375 w 328"/>
              <a:gd name="T21" fmla="*/ 100806250 h 434"/>
              <a:gd name="T22" fmla="*/ 156249688 w 328"/>
              <a:gd name="T23" fmla="*/ 264617200 h 434"/>
              <a:gd name="T24" fmla="*/ 345262200 w 328"/>
              <a:gd name="T25" fmla="*/ 768648450 h 434"/>
              <a:gd name="T26" fmla="*/ 378023438 w 328"/>
              <a:gd name="T27" fmla="*/ 168851263 h 434"/>
              <a:gd name="T28" fmla="*/ 73085325 w 328"/>
              <a:gd name="T29" fmla="*/ 315020325 h 434"/>
              <a:gd name="T30" fmla="*/ 226814063 w 328"/>
              <a:gd name="T31" fmla="*/ 471270013 h 434"/>
              <a:gd name="T32" fmla="*/ 675401875 w 328"/>
              <a:gd name="T33" fmla="*/ 12601575 h 434"/>
              <a:gd name="T34" fmla="*/ 458668438 w 328"/>
              <a:gd name="T35" fmla="*/ 395665325 h 434"/>
              <a:gd name="T36" fmla="*/ 143649700 w 328"/>
              <a:gd name="T37" fmla="*/ 398184688 h 434"/>
              <a:gd name="T38" fmla="*/ 569555313 w 328"/>
              <a:gd name="T39" fmla="*/ 320060638 h 434"/>
              <a:gd name="T40" fmla="*/ 383063750 w 328"/>
              <a:gd name="T41" fmla="*/ 1035785013 h 434"/>
              <a:gd name="T42" fmla="*/ 143649700 w 328"/>
              <a:gd name="T43" fmla="*/ 267136563 h 434"/>
              <a:gd name="T44" fmla="*/ 776208125 w 328"/>
              <a:gd name="T45" fmla="*/ 254536575 h 434"/>
              <a:gd name="T46" fmla="*/ 131048125 w 328"/>
              <a:gd name="T47" fmla="*/ 312499375 h 434"/>
              <a:gd name="T48" fmla="*/ 378023438 w 328"/>
              <a:gd name="T49" fmla="*/ 740925938 h 434"/>
              <a:gd name="T50" fmla="*/ 509071563 w 328"/>
              <a:gd name="T51" fmla="*/ 30241875 h 434"/>
              <a:gd name="T52" fmla="*/ 342741250 w 328"/>
              <a:gd name="T53" fmla="*/ 919857825 h 434"/>
              <a:gd name="T54" fmla="*/ 751006563 w 328"/>
              <a:gd name="T55" fmla="*/ 128528763 h 434"/>
              <a:gd name="T56" fmla="*/ 524192500 w 328"/>
              <a:gd name="T57" fmla="*/ 501511888 h 434"/>
              <a:gd name="T58" fmla="*/ 289818763 w 328"/>
              <a:gd name="T59" fmla="*/ 708164700 h 434"/>
              <a:gd name="T60" fmla="*/ 221773750 w 328"/>
              <a:gd name="T61" fmla="*/ 1058465625 h 434"/>
              <a:gd name="T62" fmla="*/ 438507188 w 328"/>
              <a:gd name="T63" fmla="*/ 279738138 h 434"/>
              <a:gd name="T64" fmla="*/ 476310325 w 328"/>
              <a:gd name="T65" fmla="*/ 415826575 h 434"/>
              <a:gd name="T66" fmla="*/ 589716563 w 328"/>
              <a:gd name="T67" fmla="*/ 330141263 h 434"/>
              <a:gd name="T68" fmla="*/ 350302513 w 328"/>
              <a:gd name="T69" fmla="*/ 839212825 h 434"/>
              <a:gd name="T70" fmla="*/ 259576888 w 328"/>
              <a:gd name="T71" fmla="*/ 415826575 h 434"/>
              <a:gd name="T72" fmla="*/ 624998750 w 328"/>
              <a:gd name="T73" fmla="*/ 52924075 h 434"/>
              <a:gd name="T74" fmla="*/ 365423450 w 328"/>
              <a:gd name="T75" fmla="*/ 879535325 h 434"/>
              <a:gd name="T76" fmla="*/ 496471575 w 328"/>
              <a:gd name="T77" fmla="*/ 395665325 h 434"/>
              <a:gd name="T78" fmla="*/ 564515000 w 328"/>
              <a:gd name="T79" fmla="*/ 355342825 h 434"/>
              <a:gd name="T80" fmla="*/ 317539688 w 328"/>
              <a:gd name="T81" fmla="*/ 156249688 h 434"/>
              <a:gd name="T82" fmla="*/ 448587813 w 328"/>
              <a:gd name="T83" fmla="*/ 57964388 h 434"/>
              <a:gd name="T84" fmla="*/ 378023438 w 328"/>
              <a:gd name="T85" fmla="*/ 1025704388 h 434"/>
              <a:gd name="T86" fmla="*/ 166330313 w 328"/>
              <a:gd name="T87" fmla="*/ 415826575 h 434"/>
              <a:gd name="T88" fmla="*/ 647680950 w 328"/>
              <a:gd name="T89" fmla="*/ 37803138 h 434"/>
              <a:gd name="T90" fmla="*/ 259576888 w 328"/>
              <a:gd name="T91" fmla="*/ 846772500 h 434"/>
              <a:gd name="T92" fmla="*/ 441028138 w 328"/>
              <a:gd name="T93" fmla="*/ 763608138 h 434"/>
              <a:gd name="T94" fmla="*/ 372983125 w 328"/>
              <a:gd name="T95" fmla="*/ 763608138 h 434"/>
              <a:gd name="T96" fmla="*/ 751006563 w 328"/>
              <a:gd name="T97" fmla="*/ 80645000 h 434"/>
              <a:gd name="T98" fmla="*/ 52924075 w 328"/>
              <a:gd name="T99" fmla="*/ 350302513 h 434"/>
              <a:gd name="T100" fmla="*/ 337700938 w 328"/>
              <a:gd name="T101" fmla="*/ 267136563 h 434"/>
              <a:gd name="T102" fmla="*/ 496471575 w 328"/>
              <a:gd name="T103" fmla="*/ 312499375 h 434"/>
              <a:gd name="T104" fmla="*/ 75604688 w 328"/>
              <a:gd name="T105" fmla="*/ 395665325 h 434"/>
              <a:gd name="T106" fmla="*/ 345262200 w 328"/>
              <a:gd name="T107" fmla="*/ 811490313 h 434"/>
              <a:gd name="T108" fmla="*/ 383063750 w 328"/>
              <a:gd name="T109" fmla="*/ 561995638 h 434"/>
              <a:gd name="T110" fmla="*/ 672882513 w 328"/>
              <a:gd name="T111" fmla="*/ 433466875 h 434"/>
              <a:gd name="T112" fmla="*/ 279738138 w 328"/>
              <a:gd name="T113" fmla="*/ 244455950 h 434"/>
              <a:gd name="T114" fmla="*/ 428426563 w 328"/>
              <a:gd name="T115" fmla="*/ 1038304375 h 434"/>
              <a:gd name="T116" fmla="*/ 433466875 w 328"/>
              <a:gd name="T117" fmla="*/ 1073586563 h 434"/>
              <a:gd name="T118" fmla="*/ 252015625 w 328"/>
              <a:gd name="T119" fmla="*/ 892135313 h 434"/>
              <a:gd name="T120" fmla="*/ 476310325 w 328"/>
              <a:gd name="T121" fmla="*/ 93246575 h 434"/>
              <a:gd name="T122" fmla="*/ 589716563 w 328"/>
              <a:gd name="T123" fmla="*/ 282257500 h 434"/>
              <a:gd name="T124" fmla="*/ 337700938 w 328"/>
              <a:gd name="T125" fmla="*/ 816530625 h 43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28" h="434">
                <a:moveTo>
                  <a:pt x="144" y="234"/>
                </a:moveTo>
                <a:lnTo>
                  <a:pt x="144" y="234"/>
                </a:lnTo>
                <a:lnTo>
                  <a:pt x="147" y="273"/>
                </a:lnTo>
                <a:lnTo>
                  <a:pt x="148" y="275"/>
                </a:lnTo>
                <a:lnTo>
                  <a:pt x="158" y="275"/>
                </a:lnTo>
                <a:lnTo>
                  <a:pt x="159" y="275"/>
                </a:lnTo>
                <a:lnTo>
                  <a:pt x="169" y="280"/>
                </a:lnTo>
                <a:lnTo>
                  <a:pt x="174" y="284"/>
                </a:lnTo>
                <a:lnTo>
                  <a:pt x="177" y="291"/>
                </a:lnTo>
                <a:lnTo>
                  <a:pt x="177" y="294"/>
                </a:lnTo>
                <a:lnTo>
                  <a:pt x="177" y="297"/>
                </a:lnTo>
                <a:lnTo>
                  <a:pt x="178" y="303"/>
                </a:lnTo>
                <a:lnTo>
                  <a:pt x="178" y="308"/>
                </a:lnTo>
                <a:lnTo>
                  <a:pt x="175" y="311"/>
                </a:lnTo>
                <a:lnTo>
                  <a:pt x="169" y="318"/>
                </a:lnTo>
                <a:lnTo>
                  <a:pt x="161" y="322"/>
                </a:lnTo>
                <a:lnTo>
                  <a:pt x="159" y="322"/>
                </a:lnTo>
                <a:lnTo>
                  <a:pt x="155" y="325"/>
                </a:lnTo>
                <a:lnTo>
                  <a:pt x="150" y="327"/>
                </a:lnTo>
                <a:lnTo>
                  <a:pt x="148" y="327"/>
                </a:lnTo>
                <a:lnTo>
                  <a:pt x="147" y="365"/>
                </a:lnTo>
                <a:lnTo>
                  <a:pt x="148" y="365"/>
                </a:lnTo>
                <a:lnTo>
                  <a:pt x="150" y="365"/>
                </a:lnTo>
                <a:lnTo>
                  <a:pt x="152" y="365"/>
                </a:lnTo>
                <a:lnTo>
                  <a:pt x="155" y="366"/>
                </a:lnTo>
                <a:lnTo>
                  <a:pt x="166" y="368"/>
                </a:lnTo>
                <a:lnTo>
                  <a:pt x="177" y="373"/>
                </a:lnTo>
                <a:lnTo>
                  <a:pt x="188" y="379"/>
                </a:lnTo>
                <a:lnTo>
                  <a:pt x="193" y="382"/>
                </a:lnTo>
                <a:lnTo>
                  <a:pt x="194" y="385"/>
                </a:lnTo>
                <a:lnTo>
                  <a:pt x="200" y="392"/>
                </a:lnTo>
                <a:lnTo>
                  <a:pt x="204" y="396"/>
                </a:lnTo>
                <a:lnTo>
                  <a:pt x="204" y="398"/>
                </a:lnTo>
                <a:lnTo>
                  <a:pt x="205" y="400"/>
                </a:lnTo>
                <a:lnTo>
                  <a:pt x="207" y="403"/>
                </a:lnTo>
                <a:lnTo>
                  <a:pt x="207" y="404"/>
                </a:lnTo>
                <a:lnTo>
                  <a:pt x="207" y="406"/>
                </a:lnTo>
                <a:lnTo>
                  <a:pt x="205" y="406"/>
                </a:lnTo>
                <a:lnTo>
                  <a:pt x="204" y="406"/>
                </a:lnTo>
                <a:lnTo>
                  <a:pt x="202" y="407"/>
                </a:lnTo>
                <a:lnTo>
                  <a:pt x="200" y="406"/>
                </a:lnTo>
                <a:lnTo>
                  <a:pt x="197" y="403"/>
                </a:lnTo>
                <a:lnTo>
                  <a:pt x="193" y="396"/>
                </a:lnTo>
                <a:lnTo>
                  <a:pt x="186" y="392"/>
                </a:lnTo>
                <a:lnTo>
                  <a:pt x="185" y="390"/>
                </a:lnTo>
                <a:lnTo>
                  <a:pt x="182" y="387"/>
                </a:lnTo>
                <a:lnTo>
                  <a:pt x="180" y="387"/>
                </a:lnTo>
                <a:lnTo>
                  <a:pt x="177" y="385"/>
                </a:lnTo>
                <a:lnTo>
                  <a:pt x="177" y="384"/>
                </a:lnTo>
                <a:lnTo>
                  <a:pt x="175" y="384"/>
                </a:lnTo>
                <a:lnTo>
                  <a:pt x="167" y="382"/>
                </a:lnTo>
                <a:lnTo>
                  <a:pt x="152" y="381"/>
                </a:lnTo>
                <a:lnTo>
                  <a:pt x="147" y="381"/>
                </a:lnTo>
                <a:lnTo>
                  <a:pt x="147" y="396"/>
                </a:lnTo>
                <a:lnTo>
                  <a:pt x="152" y="396"/>
                </a:lnTo>
                <a:lnTo>
                  <a:pt x="158" y="396"/>
                </a:lnTo>
                <a:lnTo>
                  <a:pt x="166" y="398"/>
                </a:lnTo>
                <a:lnTo>
                  <a:pt x="182" y="401"/>
                </a:lnTo>
                <a:lnTo>
                  <a:pt x="194" y="404"/>
                </a:lnTo>
                <a:lnTo>
                  <a:pt x="196" y="406"/>
                </a:lnTo>
                <a:lnTo>
                  <a:pt x="204" y="411"/>
                </a:lnTo>
                <a:lnTo>
                  <a:pt x="208" y="415"/>
                </a:lnTo>
                <a:lnTo>
                  <a:pt x="212" y="419"/>
                </a:lnTo>
                <a:lnTo>
                  <a:pt x="215" y="422"/>
                </a:lnTo>
                <a:lnTo>
                  <a:pt x="216" y="423"/>
                </a:lnTo>
                <a:lnTo>
                  <a:pt x="221" y="428"/>
                </a:lnTo>
                <a:lnTo>
                  <a:pt x="221" y="430"/>
                </a:lnTo>
                <a:lnTo>
                  <a:pt x="221" y="431"/>
                </a:lnTo>
                <a:lnTo>
                  <a:pt x="219" y="431"/>
                </a:lnTo>
                <a:lnTo>
                  <a:pt x="216" y="431"/>
                </a:lnTo>
                <a:lnTo>
                  <a:pt x="170" y="433"/>
                </a:lnTo>
                <a:lnTo>
                  <a:pt x="147" y="433"/>
                </a:lnTo>
                <a:lnTo>
                  <a:pt x="123" y="433"/>
                </a:lnTo>
                <a:lnTo>
                  <a:pt x="104" y="433"/>
                </a:lnTo>
                <a:lnTo>
                  <a:pt x="84" y="433"/>
                </a:lnTo>
                <a:lnTo>
                  <a:pt x="77" y="433"/>
                </a:lnTo>
                <a:lnTo>
                  <a:pt x="71" y="433"/>
                </a:lnTo>
                <a:lnTo>
                  <a:pt x="70" y="434"/>
                </a:lnTo>
                <a:lnTo>
                  <a:pt x="66" y="433"/>
                </a:lnTo>
                <a:lnTo>
                  <a:pt x="65" y="433"/>
                </a:lnTo>
                <a:lnTo>
                  <a:pt x="63" y="433"/>
                </a:lnTo>
                <a:lnTo>
                  <a:pt x="62" y="433"/>
                </a:lnTo>
                <a:lnTo>
                  <a:pt x="60" y="433"/>
                </a:lnTo>
                <a:lnTo>
                  <a:pt x="60" y="431"/>
                </a:lnTo>
                <a:lnTo>
                  <a:pt x="58" y="431"/>
                </a:lnTo>
                <a:lnTo>
                  <a:pt x="58" y="430"/>
                </a:lnTo>
                <a:lnTo>
                  <a:pt x="60" y="428"/>
                </a:lnTo>
                <a:lnTo>
                  <a:pt x="68" y="420"/>
                </a:lnTo>
                <a:lnTo>
                  <a:pt x="76" y="415"/>
                </a:lnTo>
                <a:lnTo>
                  <a:pt x="85" y="411"/>
                </a:lnTo>
                <a:lnTo>
                  <a:pt x="87" y="411"/>
                </a:lnTo>
                <a:lnTo>
                  <a:pt x="98" y="404"/>
                </a:lnTo>
                <a:lnTo>
                  <a:pt x="111" y="400"/>
                </a:lnTo>
                <a:lnTo>
                  <a:pt x="120" y="396"/>
                </a:lnTo>
                <a:lnTo>
                  <a:pt x="129" y="395"/>
                </a:lnTo>
                <a:lnTo>
                  <a:pt x="131" y="395"/>
                </a:lnTo>
                <a:lnTo>
                  <a:pt x="129" y="379"/>
                </a:lnTo>
                <a:lnTo>
                  <a:pt x="128" y="379"/>
                </a:lnTo>
                <a:lnTo>
                  <a:pt x="114" y="377"/>
                </a:lnTo>
                <a:lnTo>
                  <a:pt x="103" y="374"/>
                </a:lnTo>
                <a:lnTo>
                  <a:pt x="93" y="368"/>
                </a:lnTo>
                <a:lnTo>
                  <a:pt x="90" y="365"/>
                </a:lnTo>
                <a:lnTo>
                  <a:pt x="87" y="359"/>
                </a:lnTo>
                <a:lnTo>
                  <a:pt x="85" y="352"/>
                </a:lnTo>
                <a:lnTo>
                  <a:pt x="85" y="341"/>
                </a:lnTo>
                <a:lnTo>
                  <a:pt x="87" y="336"/>
                </a:lnTo>
                <a:lnTo>
                  <a:pt x="90" y="330"/>
                </a:lnTo>
                <a:lnTo>
                  <a:pt x="93" y="327"/>
                </a:lnTo>
                <a:lnTo>
                  <a:pt x="96" y="322"/>
                </a:lnTo>
                <a:lnTo>
                  <a:pt x="100" y="321"/>
                </a:lnTo>
                <a:lnTo>
                  <a:pt x="101" y="318"/>
                </a:lnTo>
                <a:lnTo>
                  <a:pt x="104" y="316"/>
                </a:lnTo>
                <a:lnTo>
                  <a:pt x="115" y="311"/>
                </a:lnTo>
                <a:lnTo>
                  <a:pt x="120" y="310"/>
                </a:lnTo>
                <a:lnTo>
                  <a:pt x="126" y="308"/>
                </a:lnTo>
                <a:lnTo>
                  <a:pt x="128" y="307"/>
                </a:lnTo>
                <a:lnTo>
                  <a:pt x="126" y="297"/>
                </a:lnTo>
                <a:lnTo>
                  <a:pt x="125" y="297"/>
                </a:lnTo>
                <a:lnTo>
                  <a:pt x="123" y="297"/>
                </a:lnTo>
                <a:lnTo>
                  <a:pt x="123" y="299"/>
                </a:lnTo>
                <a:lnTo>
                  <a:pt x="120" y="299"/>
                </a:lnTo>
                <a:lnTo>
                  <a:pt x="114" y="297"/>
                </a:lnTo>
                <a:lnTo>
                  <a:pt x="103" y="295"/>
                </a:lnTo>
                <a:lnTo>
                  <a:pt x="95" y="292"/>
                </a:lnTo>
                <a:lnTo>
                  <a:pt x="87" y="286"/>
                </a:lnTo>
                <a:lnTo>
                  <a:pt x="84" y="281"/>
                </a:lnTo>
                <a:lnTo>
                  <a:pt x="82" y="281"/>
                </a:lnTo>
                <a:lnTo>
                  <a:pt x="81" y="280"/>
                </a:lnTo>
                <a:lnTo>
                  <a:pt x="79" y="272"/>
                </a:lnTo>
                <a:lnTo>
                  <a:pt x="79" y="265"/>
                </a:lnTo>
                <a:lnTo>
                  <a:pt x="81" y="259"/>
                </a:lnTo>
                <a:lnTo>
                  <a:pt x="84" y="254"/>
                </a:lnTo>
                <a:lnTo>
                  <a:pt x="84" y="253"/>
                </a:lnTo>
                <a:lnTo>
                  <a:pt x="84" y="250"/>
                </a:lnTo>
                <a:lnTo>
                  <a:pt x="87" y="243"/>
                </a:lnTo>
                <a:lnTo>
                  <a:pt x="90" y="239"/>
                </a:lnTo>
                <a:lnTo>
                  <a:pt x="96" y="234"/>
                </a:lnTo>
                <a:lnTo>
                  <a:pt x="103" y="229"/>
                </a:lnTo>
                <a:lnTo>
                  <a:pt x="104" y="229"/>
                </a:lnTo>
                <a:lnTo>
                  <a:pt x="114" y="224"/>
                </a:lnTo>
                <a:lnTo>
                  <a:pt x="122" y="223"/>
                </a:lnTo>
                <a:lnTo>
                  <a:pt x="123" y="223"/>
                </a:lnTo>
                <a:lnTo>
                  <a:pt x="123" y="210"/>
                </a:lnTo>
                <a:lnTo>
                  <a:pt x="123" y="204"/>
                </a:lnTo>
                <a:lnTo>
                  <a:pt x="123" y="199"/>
                </a:lnTo>
                <a:lnTo>
                  <a:pt x="123" y="198"/>
                </a:lnTo>
                <a:lnTo>
                  <a:pt x="122" y="198"/>
                </a:lnTo>
                <a:lnTo>
                  <a:pt x="114" y="198"/>
                </a:lnTo>
                <a:lnTo>
                  <a:pt x="112" y="199"/>
                </a:lnTo>
                <a:lnTo>
                  <a:pt x="111" y="199"/>
                </a:lnTo>
                <a:lnTo>
                  <a:pt x="109" y="199"/>
                </a:lnTo>
                <a:lnTo>
                  <a:pt x="107" y="198"/>
                </a:lnTo>
                <a:lnTo>
                  <a:pt x="96" y="196"/>
                </a:lnTo>
                <a:lnTo>
                  <a:pt x="87" y="193"/>
                </a:lnTo>
                <a:lnTo>
                  <a:pt x="84" y="193"/>
                </a:lnTo>
                <a:lnTo>
                  <a:pt x="82" y="193"/>
                </a:lnTo>
                <a:lnTo>
                  <a:pt x="81" y="193"/>
                </a:lnTo>
                <a:lnTo>
                  <a:pt x="81" y="191"/>
                </a:lnTo>
                <a:lnTo>
                  <a:pt x="70" y="187"/>
                </a:lnTo>
                <a:lnTo>
                  <a:pt x="60" y="182"/>
                </a:lnTo>
                <a:lnTo>
                  <a:pt x="58" y="182"/>
                </a:lnTo>
                <a:lnTo>
                  <a:pt x="57" y="182"/>
                </a:lnTo>
                <a:lnTo>
                  <a:pt x="55" y="180"/>
                </a:lnTo>
                <a:lnTo>
                  <a:pt x="54" y="177"/>
                </a:lnTo>
                <a:lnTo>
                  <a:pt x="52" y="177"/>
                </a:lnTo>
                <a:lnTo>
                  <a:pt x="38" y="168"/>
                </a:lnTo>
                <a:lnTo>
                  <a:pt x="29" y="161"/>
                </a:lnTo>
                <a:lnTo>
                  <a:pt x="21" y="152"/>
                </a:lnTo>
                <a:lnTo>
                  <a:pt x="14" y="141"/>
                </a:lnTo>
                <a:lnTo>
                  <a:pt x="11" y="136"/>
                </a:lnTo>
                <a:lnTo>
                  <a:pt x="10" y="130"/>
                </a:lnTo>
                <a:lnTo>
                  <a:pt x="5" y="117"/>
                </a:lnTo>
                <a:lnTo>
                  <a:pt x="0" y="105"/>
                </a:lnTo>
                <a:lnTo>
                  <a:pt x="0" y="101"/>
                </a:lnTo>
                <a:lnTo>
                  <a:pt x="3" y="101"/>
                </a:lnTo>
                <a:lnTo>
                  <a:pt x="5" y="100"/>
                </a:lnTo>
                <a:lnTo>
                  <a:pt x="5" y="98"/>
                </a:lnTo>
                <a:lnTo>
                  <a:pt x="6" y="100"/>
                </a:lnTo>
                <a:lnTo>
                  <a:pt x="8" y="100"/>
                </a:lnTo>
                <a:lnTo>
                  <a:pt x="10" y="100"/>
                </a:lnTo>
                <a:lnTo>
                  <a:pt x="11" y="100"/>
                </a:lnTo>
                <a:lnTo>
                  <a:pt x="16" y="100"/>
                </a:lnTo>
                <a:lnTo>
                  <a:pt x="17" y="100"/>
                </a:lnTo>
                <a:lnTo>
                  <a:pt x="19" y="100"/>
                </a:lnTo>
                <a:lnTo>
                  <a:pt x="22" y="100"/>
                </a:lnTo>
                <a:lnTo>
                  <a:pt x="49" y="101"/>
                </a:lnTo>
                <a:lnTo>
                  <a:pt x="58" y="101"/>
                </a:lnTo>
                <a:lnTo>
                  <a:pt x="66" y="101"/>
                </a:lnTo>
                <a:lnTo>
                  <a:pt x="70" y="101"/>
                </a:lnTo>
                <a:lnTo>
                  <a:pt x="71" y="101"/>
                </a:lnTo>
                <a:lnTo>
                  <a:pt x="74" y="101"/>
                </a:lnTo>
                <a:lnTo>
                  <a:pt x="76" y="101"/>
                </a:lnTo>
                <a:lnTo>
                  <a:pt x="79" y="101"/>
                </a:lnTo>
                <a:lnTo>
                  <a:pt x="81" y="101"/>
                </a:lnTo>
                <a:lnTo>
                  <a:pt x="84" y="101"/>
                </a:lnTo>
                <a:lnTo>
                  <a:pt x="87" y="100"/>
                </a:lnTo>
                <a:lnTo>
                  <a:pt x="88" y="101"/>
                </a:lnTo>
                <a:lnTo>
                  <a:pt x="156" y="101"/>
                </a:lnTo>
                <a:lnTo>
                  <a:pt x="197" y="100"/>
                </a:lnTo>
                <a:lnTo>
                  <a:pt x="230" y="100"/>
                </a:lnTo>
                <a:lnTo>
                  <a:pt x="234" y="97"/>
                </a:lnTo>
                <a:lnTo>
                  <a:pt x="235" y="98"/>
                </a:lnTo>
                <a:lnTo>
                  <a:pt x="237" y="100"/>
                </a:lnTo>
                <a:lnTo>
                  <a:pt x="238" y="98"/>
                </a:lnTo>
                <a:lnTo>
                  <a:pt x="254" y="97"/>
                </a:lnTo>
                <a:lnTo>
                  <a:pt x="262" y="97"/>
                </a:lnTo>
                <a:lnTo>
                  <a:pt x="264" y="97"/>
                </a:lnTo>
                <a:lnTo>
                  <a:pt x="265" y="95"/>
                </a:lnTo>
                <a:lnTo>
                  <a:pt x="268" y="97"/>
                </a:lnTo>
                <a:lnTo>
                  <a:pt x="271" y="97"/>
                </a:lnTo>
                <a:lnTo>
                  <a:pt x="273" y="95"/>
                </a:lnTo>
                <a:lnTo>
                  <a:pt x="276" y="95"/>
                </a:lnTo>
                <a:lnTo>
                  <a:pt x="278" y="95"/>
                </a:lnTo>
                <a:lnTo>
                  <a:pt x="279" y="95"/>
                </a:lnTo>
                <a:lnTo>
                  <a:pt x="281" y="97"/>
                </a:lnTo>
                <a:lnTo>
                  <a:pt x="281" y="100"/>
                </a:lnTo>
                <a:lnTo>
                  <a:pt x="279" y="106"/>
                </a:lnTo>
                <a:lnTo>
                  <a:pt x="278" y="112"/>
                </a:lnTo>
                <a:lnTo>
                  <a:pt x="270" y="124"/>
                </a:lnTo>
                <a:lnTo>
                  <a:pt x="265" y="131"/>
                </a:lnTo>
                <a:lnTo>
                  <a:pt x="260" y="139"/>
                </a:lnTo>
                <a:lnTo>
                  <a:pt x="254" y="146"/>
                </a:lnTo>
                <a:lnTo>
                  <a:pt x="249" y="150"/>
                </a:lnTo>
                <a:lnTo>
                  <a:pt x="243" y="157"/>
                </a:lnTo>
                <a:lnTo>
                  <a:pt x="237" y="163"/>
                </a:lnTo>
                <a:lnTo>
                  <a:pt x="229" y="169"/>
                </a:lnTo>
                <a:lnTo>
                  <a:pt x="219" y="174"/>
                </a:lnTo>
                <a:lnTo>
                  <a:pt x="200" y="183"/>
                </a:lnTo>
                <a:lnTo>
                  <a:pt x="191" y="187"/>
                </a:lnTo>
                <a:lnTo>
                  <a:pt x="180" y="190"/>
                </a:lnTo>
                <a:lnTo>
                  <a:pt x="159" y="195"/>
                </a:lnTo>
                <a:lnTo>
                  <a:pt x="148" y="196"/>
                </a:lnTo>
                <a:lnTo>
                  <a:pt x="147" y="199"/>
                </a:lnTo>
                <a:lnTo>
                  <a:pt x="145" y="199"/>
                </a:lnTo>
                <a:lnTo>
                  <a:pt x="145" y="207"/>
                </a:lnTo>
                <a:lnTo>
                  <a:pt x="145" y="215"/>
                </a:lnTo>
                <a:lnTo>
                  <a:pt x="147" y="215"/>
                </a:lnTo>
                <a:lnTo>
                  <a:pt x="170" y="206"/>
                </a:lnTo>
                <a:lnTo>
                  <a:pt x="193" y="198"/>
                </a:lnTo>
                <a:lnTo>
                  <a:pt x="216" y="188"/>
                </a:lnTo>
                <a:lnTo>
                  <a:pt x="235" y="179"/>
                </a:lnTo>
                <a:lnTo>
                  <a:pt x="245" y="172"/>
                </a:lnTo>
                <a:lnTo>
                  <a:pt x="249" y="169"/>
                </a:lnTo>
                <a:lnTo>
                  <a:pt x="260" y="163"/>
                </a:lnTo>
                <a:lnTo>
                  <a:pt x="271" y="152"/>
                </a:lnTo>
                <a:lnTo>
                  <a:pt x="279" y="141"/>
                </a:lnTo>
                <a:lnTo>
                  <a:pt x="287" y="127"/>
                </a:lnTo>
                <a:lnTo>
                  <a:pt x="289" y="122"/>
                </a:lnTo>
                <a:lnTo>
                  <a:pt x="290" y="114"/>
                </a:lnTo>
                <a:lnTo>
                  <a:pt x="292" y="105"/>
                </a:lnTo>
                <a:lnTo>
                  <a:pt x="294" y="92"/>
                </a:lnTo>
                <a:lnTo>
                  <a:pt x="294" y="81"/>
                </a:lnTo>
                <a:lnTo>
                  <a:pt x="292" y="71"/>
                </a:lnTo>
                <a:lnTo>
                  <a:pt x="289" y="62"/>
                </a:lnTo>
                <a:lnTo>
                  <a:pt x="287" y="57"/>
                </a:lnTo>
                <a:lnTo>
                  <a:pt x="284" y="53"/>
                </a:lnTo>
                <a:lnTo>
                  <a:pt x="281" y="48"/>
                </a:lnTo>
                <a:lnTo>
                  <a:pt x="275" y="42"/>
                </a:lnTo>
                <a:lnTo>
                  <a:pt x="273" y="40"/>
                </a:lnTo>
                <a:lnTo>
                  <a:pt x="259" y="32"/>
                </a:lnTo>
                <a:lnTo>
                  <a:pt x="251" y="29"/>
                </a:lnTo>
                <a:lnTo>
                  <a:pt x="241" y="29"/>
                </a:lnTo>
                <a:lnTo>
                  <a:pt x="230" y="27"/>
                </a:lnTo>
                <a:lnTo>
                  <a:pt x="219" y="29"/>
                </a:lnTo>
                <a:lnTo>
                  <a:pt x="213" y="29"/>
                </a:lnTo>
                <a:lnTo>
                  <a:pt x="212" y="30"/>
                </a:lnTo>
                <a:lnTo>
                  <a:pt x="208" y="34"/>
                </a:lnTo>
                <a:lnTo>
                  <a:pt x="205" y="38"/>
                </a:lnTo>
                <a:lnTo>
                  <a:pt x="200" y="45"/>
                </a:lnTo>
                <a:lnTo>
                  <a:pt x="191" y="54"/>
                </a:lnTo>
                <a:lnTo>
                  <a:pt x="177" y="65"/>
                </a:lnTo>
                <a:lnTo>
                  <a:pt x="166" y="70"/>
                </a:lnTo>
                <a:lnTo>
                  <a:pt x="153" y="73"/>
                </a:lnTo>
                <a:lnTo>
                  <a:pt x="137" y="75"/>
                </a:lnTo>
                <a:lnTo>
                  <a:pt x="129" y="75"/>
                </a:lnTo>
                <a:lnTo>
                  <a:pt x="123" y="71"/>
                </a:lnTo>
                <a:lnTo>
                  <a:pt x="120" y="70"/>
                </a:lnTo>
                <a:lnTo>
                  <a:pt x="122" y="73"/>
                </a:lnTo>
                <a:lnTo>
                  <a:pt x="122" y="75"/>
                </a:lnTo>
                <a:lnTo>
                  <a:pt x="118" y="76"/>
                </a:lnTo>
                <a:lnTo>
                  <a:pt x="118" y="78"/>
                </a:lnTo>
                <a:lnTo>
                  <a:pt x="118" y="81"/>
                </a:lnTo>
                <a:lnTo>
                  <a:pt x="117" y="89"/>
                </a:lnTo>
                <a:lnTo>
                  <a:pt x="115" y="94"/>
                </a:lnTo>
                <a:lnTo>
                  <a:pt x="114" y="97"/>
                </a:lnTo>
                <a:lnTo>
                  <a:pt x="111" y="98"/>
                </a:lnTo>
                <a:lnTo>
                  <a:pt x="109" y="98"/>
                </a:lnTo>
                <a:lnTo>
                  <a:pt x="107" y="97"/>
                </a:lnTo>
                <a:lnTo>
                  <a:pt x="107" y="92"/>
                </a:lnTo>
                <a:lnTo>
                  <a:pt x="109" y="86"/>
                </a:lnTo>
                <a:lnTo>
                  <a:pt x="111" y="79"/>
                </a:lnTo>
                <a:lnTo>
                  <a:pt x="114" y="75"/>
                </a:lnTo>
                <a:lnTo>
                  <a:pt x="115" y="71"/>
                </a:lnTo>
                <a:lnTo>
                  <a:pt x="117" y="71"/>
                </a:lnTo>
                <a:lnTo>
                  <a:pt x="118" y="70"/>
                </a:lnTo>
                <a:lnTo>
                  <a:pt x="117" y="70"/>
                </a:lnTo>
                <a:lnTo>
                  <a:pt x="115" y="68"/>
                </a:lnTo>
                <a:lnTo>
                  <a:pt x="114" y="67"/>
                </a:lnTo>
                <a:lnTo>
                  <a:pt x="115" y="65"/>
                </a:lnTo>
                <a:lnTo>
                  <a:pt x="117" y="64"/>
                </a:lnTo>
                <a:lnTo>
                  <a:pt x="117" y="62"/>
                </a:lnTo>
                <a:lnTo>
                  <a:pt x="118" y="60"/>
                </a:lnTo>
                <a:lnTo>
                  <a:pt x="122" y="57"/>
                </a:lnTo>
                <a:lnTo>
                  <a:pt x="126" y="53"/>
                </a:lnTo>
                <a:lnTo>
                  <a:pt x="128" y="51"/>
                </a:lnTo>
                <a:lnTo>
                  <a:pt x="128" y="49"/>
                </a:lnTo>
                <a:lnTo>
                  <a:pt x="129" y="46"/>
                </a:lnTo>
                <a:lnTo>
                  <a:pt x="139" y="37"/>
                </a:lnTo>
                <a:lnTo>
                  <a:pt x="145" y="30"/>
                </a:lnTo>
                <a:lnTo>
                  <a:pt x="153" y="26"/>
                </a:lnTo>
                <a:lnTo>
                  <a:pt x="161" y="21"/>
                </a:lnTo>
                <a:lnTo>
                  <a:pt x="163" y="19"/>
                </a:lnTo>
                <a:lnTo>
                  <a:pt x="164" y="18"/>
                </a:lnTo>
                <a:lnTo>
                  <a:pt x="167" y="18"/>
                </a:lnTo>
                <a:lnTo>
                  <a:pt x="169" y="16"/>
                </a:lnTo>
                <a:lnTo>
                  <a:pt x="178" y="13"/>
                </a:lnTo>
                <a:lnTo>
                  <a:pt x="189" y="10"/>
                </a:lnTo>
                <a:lnTo>
                  <a:pt x="199" y="8"/>
                </a:lnTo>
                <a:lnTo>
                  <a:pt x="200" y="7"/>
                </a:lnTo>
                <a:lnTo>
                  <a:pt x="202" y="5"/>
                </a:lnTo>
                <a:lnTo>
                  <a:pt x="204" y="5"/>
                </a:lnTo>
                <a:lnTo>
                  <a:pt x="208" y="5"/>
                </a:lnTo>
                <a:lnTo>
                  <a:pt x="216" y="4"/>
                </a:lnTo>
                <a:lnTo>
                  <a:pt x="226" y="2"/>
                </a:lnTo>
                <a:lnTo>
                  <a:pt x="237" y="0"/>
                </a:lnTo>
                <a:lnTo>
                  <a:pt x="254" y="0"/>
                </a:lnTo>
                <a:lnTo>
                  <a:pt x="264" y="2"/>
                </a:lnTo>
                <a:lnTo>
                  <a:pt x="271" y="4"/>
                </a:lnTo>
                <a:lnTo>
                  <a:pt x="281" y="7"/>
                </a:lnTo>
                <a:lnTo>
                  <a:pt x="292" y="12"/>
                </a:lnTo>
                <a:lnTo>
                  <a:pt x="298" y="18"/>
                </a:lnTo>
                <a:lnTo>
                  <a:pt x="309" y="27"/>
                </a:lnTo>
                <a:lnTo>
                  <a:pt x="317" y="38"/>
                </a:lnTo>
                <a:lnTo>
                  <a:pt x="319" y="43"/>
                </a:lnTo>
                <a:lnTo>
                  <a:pt x="319" y="45"/>
                </a:lnTo>
                <a:lnTo>
                  <a:pt x="320" y="48"/>
                </a:lnTo>
                <a:lnTo>
                  <a:pt x="322" y="51"/>
                </a:lnTo>
                <a:lnTo>
                  <a:pt x="325" y="59"/>
                </a:lnTo>
                <a:lnTo>
                  <a:pt x="327" y="65"/>
                </a:lnTo>
                <a:lnTo>
                  <a:pt x="328" y="83"/>
                </a:lnTo>
                <a:lnTo>
                  <a:pt x="328" y="92"/>
                </a:lnTo>
                <a:lnTo>
                  <a:pt x="327" y="101"/>
                </a:lnTo>
                <a:lnTo>
                  <a:pt x="327" y="105"/>
                </a:lnTo>
                <a:lnTo>
                  <a:pt x="327" y="106"/>
                </a:lnTo>
                <a:lnTo>
                  <a:pt x="327" y="108"/>
                </a:lnTo>
                <a:lnTo>
                  <a:pt x="325" y="112"/>
                </a:lnTo>
                <a:lnTo>
                  <a:pt x="324" y="120"/>
                </a:lnTo>
                <a:lnTo>
                  <a:pt x="320" y="127"/>
                </a:lnTo>
                <a:lnTo>
                  <a:pt x="316" y="138"/>
                </a:lnTo>
                <a:lnTo>
                  <a:pt x="314" y="139"/>
                </a:lnTo>
                <a:lnTo>
                  <a:pt x="314" y="141"/>
                </a:lnTo>
                <a:lnTo>
                  <a:pt x="312" y="142"/>
                </a:lnTo>
                <a:lnTo>
                  <a:pt x="311" y="144"/>
                </a:lnTo>
                <a:lnTo>
                  <a:pt x="306" y="150"/>
                </a:lnTo>
                <a:lnTo>
                  <a:pt x="301" y="155"/>
                </a:lnTo>
                <a:lnTo>
                  <a:pt x="295" y="161"/>
                </a:lnTo>
                <a:lnTo>
                  <a:pt x="286" y="169"/>
                </a:lnTo>
                <a:lnTo>
                  <a:pt x="278" y="177"/>
                </a:lnTo>
                <a:lnTo>
                  <a:pt x="268" y="183"/>
                </a:lnTo>
                <a:lnTo>
                  <a:pt x="262" y="187"/>
                </a:lnTo>
                <a:lnTo>
                  <a:pt x="257" y="188"/>
                </a:lnTo>
                <a:lnTo>
                  <a:pt x="243" y="196"/>
                </a:lnTo>
                <a:lnTo>
                  <a:pt x="227" y="204"/>
                </a:lnTo>
                <a:lnTo>
                  <a:pt x="213" y="209"/>
                </a:lnTo>
                <a:lnTo>
                  <a:pt x="193" y="217"/>
                </a:lnTo>
                <a:lnTo>
                  <a:pt x="172" y="223"/>
                </a:lnTo>
                <a:lnTo>
                  <a:pt x="152" y="231"/>
                </a:lnTo>
                <a:lnTo>
                  <a:pt x="145" y="234"/>
                </a:lnTo>
                <a:lnTo>
                  <a:pt x="144" y="234"/>
                </a:lnTo>
                <a:close/>
                <a:moveTo>
                  <a:pt x="152" y="226"/>
                </a:moveTo>
                <a:lnTo>
                  <a:pt x="152" y="226"/>
                </a:lnTo>
                <a:lnTo>
                  <a:pt x="153" y="224"/>
                </a:lnTo>
                <a:lnTo>
                  <a:pt x="155" y="224"/>
                </a:lnTo>
                <a:lnTo>
                  <a:pt x="163" y="221"/>
                </a:lnTo>
                <a:lnTo>
                  <a:pt x="164" y="221"/>
                </a:lnTo>
                <a:lnTo>
                  <a:pt x="161" y="221"/>
                </a:lnTo>
                <a:lnTo>
                  <a:pt x="153" y="224"/>
                </a:lnTo>
                <a:lnTo>
                  <a:pt x="152" y="226"/>
                </a:lnTo>
                <a:close/>
                <a:moveTo>
                  <a:pt x="112" y="254"/>
                </a:moveTo>
                <a:lnTo>
                  <a:pt x="112" y="254"/>
                </a:lnTo>
                <a:lnTo>
                  <a:pt x="112" y="256"/>
                </a:lnTo>
                <a:lnTo>
                  <a:pt x="112" y="254"/>
                </a:lnTo>
                <a:lnTo>
                  <a:pt x="114" y="253"/>
                </a:lnTo>
                <a:lnTo>
                  <a:pt x="112" y="254"/>
                </a:lnTo>
                <a:close/>
                <a:moveTo>
                  <a:pt x="103" y="195"/>
                </a:moveTo>
                <a:lnTo>
                  <a:pt x="103" y="195"/>
                </a:lnTo>
                <a:lnTo>
                  <a:pt x="104" y="195"/>
                </a:lnTo>
                <a:lnTo>
                  <a:pt x="103" y="195"/>
                </a:lnTo>
                <a:lnTo>
                  <a:pt x="98" y="193"/>
                </a:lnTo>
                <a:lnTo>
                  <a:pt x="98" y="195"/>
                </a:lnTo>
                <a:lnTo>
                  <a:pt x="98" y="193"/>
                </a:lnTo>
                <a:lnTo>
                  <a:pt x="100" y="195"/>
                </a:lnTo>
                <a:lnTo>
                  <a:pt x="103" y="195"/>
                </a:lnTo>
                <a:close/>
                <a:moveTo>
                  <a:pt x="294" y="116"/>
                </a:moveTo>
                <a:lnTo>
                  <a:pt x="294" y="116"/>
                </a:lnTo>
                <a:lnTo>
                  <a:pt x="294" y="114"/>
                </a:lnTo>
                <a:lnTo>
                  <a:pt x="295" y="111"/>
                </a:lnTo>
                <a:lnTo>
                  <a:pt x="297" y="106"/>
                </a:lnTo>
                <a:lnTo>
                  <a:pt x="297" y="103"/>
                </a:lnTo>
                <a:lnTo>
                  <a:pt x="300" y="103"/>
                </a:lnTo>
                <a:lnTo>
                  <a:pt x="297" y="90"/>
                </a:lnTo>
                <a:lnTo>
                  <a:pt x="297" y="92"/>
                </a:lnTo>
                <a:lnTo>
                  <a:pt x="295" y="109"/>
                </a:lnTo>
                <a:lnTo>
                  <a:pt x="294" y="116"/>
                </a:lnTo>
                <a:lnTo>
                  <a:pt x="294" y="119"/>
                </a:lnTo>
                <a:lnTo>
                  <a:pt x="294" y="116"/>
                </a:lnTo>
                <a:close/>
                <a:moveTo>
                  <a:pt x="144" y="277"/>
                </a:moveTo>
                <a:lnTo>
                  <a:pt x="144" y="277"/>
                </a:lnTo>
                <a:lnTo>
                  <a:pt x="144" y="278"/>
                </a:lnTo>
                <a:lnTo>
                  <a:pt x="144" y="283"/>
                </a:lnTo>
                <a:lnTo>
                  <a:pt x="144" y="288"/>
                </a:lnTo>
                <a:lnTo>
                  <a:pt x="145" y="286"/>
                </a:lnTo>
                <a:lnTo>
                  <a:pt x="144" y="281"/>
                </a:lnTo>
                <a:lnTo>
                  <a:pt x="144" y="278"/>
                </a:lnTo>
                <a:lnTo>
                  <a:pt x="144" y="277"/>
                </a:lnTo>
                <a:lnTo>
                  <a:pt x="144" y="275"/>
                </a:lnTo>
                <a:lnTo>
                  <a:pt x="144" y="273"/>
                </a:lnTo>
                <a:lnTo>
                  <a:pt x="144" y="264"/>
                </a:lnTo>
                <a:lnTo>
                  <a:pt x="141" y="240"/>
                </a:lnTo>
                <a:lnTo>
                  <a:pt x="141" y="237"/>
                </a:lnTo>
                <a:lnTo>
                  <a:pt x="141" y="243"/>
                </a:lnTo>
                <a:lnTo>
                  <a:pt x="141" y="245"/>
                </a:lnTo>
                <a:lnTo>
                  <a:pt x="141" y="247"/>
                </a:lnTo>
                <a:lnTo>
                  <a:pt x="141" y="253"/>
                </a:lnTo>
                <a:lnTo>
                  <a:pt x="141" y="262"/>
                </a:lnTo>
                <a:lnTo>
                  <a:pt x="144" y="277"/>
                </a:lnTo>
                <a:close/>
                <a:moveTo>
                  <a:pt x="164" y="32"/>
                </a:moveTo>
                <a:lnTo>
                  <a:pt x="164" y="32"/>
                </a:lnTo>
                <a:lnTo>
                  <a:pt x="174" y="29"/>
                </a:lnTo>
                <a:lnTo>
                  <a:pt x="177" y="27"/>
                </a:lnTo>
                <a:lnTo>
                  <a:pt x="178" y="27"/>
                </a:lnTo>
                <a:lnTo>
                  <a:pt x="178" y="29"/>
                </a:lnTo>
                <a:lnTo>
                  <a:pt x="178" y="30"/>
                </a:lnTo>
                <a:lnTo>
                  <a:pt x="178" y="35"/>
                </a:lnTo>
                <a:lnTo>
                  <a:pt x="177" y="38"/>
                </a:lnTo>
                <a:lnTo>
                  <a:pt x="170" y="46"/>
                </a:lnTo>
                <a:lnTo>
                  <a:pt x="169" y="46"/>
                </a:lnTo>
                <a:lnTo>
                  <a:pt x="177" y="45"/>
                </a:lnTo>
                <a:lnTo>
                  <a:pt x="177" y="43"/>
                </a:lnTo>
                <a:lnTo>
                  <a:pt x="180" y="34"/>
                </a:lnTo>
                <a:lnTo>
                  <a:pt x="180" y="32"/>
                </a:lnTo>
                <a:lnTo>
                  <a:pt x="180" y="30"/>
                </a:lnTo>
                <a:lnTo>
                  <a:pt x="182" y="26"/>
                </a:lnTo>
                <a:lnTo>
                  <a:pt x="175" y="26"/>
                </a:lnTo>
                <a:lnTo>
                  <a:pt x="170" y="27"/>
                </a:lnTo>
                <a:lnTo>
                  <a:pt x="166" y="27"/>
                </a:lnTo>
                <a:lnTo>
                  <a:pt x="166" y="29"/>
                </a:lnTo>
                <a:lnTo>
                  <a:pt x="164" y="30"/>
                </a:lnTo>
                <a:lnTo>
                  <a:pt x="164" y="32"/>
                </a:lnTo>
                <a:lnTo>
                  <a:pt x="163" y="32"/>
                </a:lnTo>
                <a:lnTo>
                  <a:pt x="161" y="32"/>
                </a:lnTo>
                <a:lnTo>
                  <a:pt x="158" y="34"/>
                </a:lnTo>
                <a:lnTo>
                  <a:pt x="152" y="37"/>
                </a:lnTo>
                <a:lnTo>
                  <a:pt x="147" y="42"/>
                </a:lnTo>
                <a:lnTo>
                  <a:pt x="145" y="43"/>
                </a:lnTo>
                <a:lnTo>
                  <a:pt x="145" y="45"/>
                </a:lnTo>
                <a:lnTo>
                  <a:pt x="147" y="45"/>
                </a:lnTo>
                <a:lnTo>
                  <a:pt x="153" y="40"/>
                </a:lnTo>
                <a:lnTo>
                  <a:pt x="159" y="35"/>
                </a:lnTo>
                <a:lnTo>
                  <a:pt x="164" y="32"/>
                </a:lnTo>
                <a:close/>
                <a:moveTo>
                  <a:pt x="128" y="363"/>
                </a:moveTo>
                <a:lnTo>
                  <a:pt x="128" y="363"/>
                </a:lnTo>
                <a:lnTo>
                  <a:pt x="128" y="330"/>
                </a:lnTo>
                <a:lnTo>
                  <a:pt x="118" y="332"/>
                </a:lnTo>
                <a:lnTo>
                  <a:pt x="115" y="333"/>
                </a:lnTo>
                <a:lnTo>
                  <a:pt x="109" y="338"/>
                </a:lnTo>
                <a:lnTo>
                  <a:pt x="106" y="343"/>
                </a:lnTo>
                <a:lnTo>
                  <a:pt x="104" y="346"/>
                </a:lnTo>
                <a:lnTo>
                  <a:pt x="103" y="351"/>
                </a:lnTo>
                <a:lnTo>
                  <a:pt x="104" y="354"/>
                </a:lnTo>
                <a:lnTo>
                  <a:pt x="106" y="355"/>
                </a:lnTo>
                <a:lnTo>
                  <a:pt x="114" y="360"/>
                </a:lnTo>
                <a:lnTo>
                  <a:pt x="125" y="363"/>
                </a:lnTo>
                <a:lnTo>
                  <a:pt x="128" y="363"/>
                </a:lnTo>
                <a:close/>
                <a:moveTo>
                  <a:pt x="120" y="111"/>
                </a:moveTo>
                <a:lnTo>
                  <a:pt x="120" y="111"/>
                </a:lnTo>
                <a:lnTo>
                  <a:pt x="120" y="166"/>
                </a:lnTo>
                <a:lnTo>
                  <a:pt x="125" y="166"/>
                </a:lnTo>
                <a:lnTo>
                  <a:pt x="128" y="166"/>
                </a:lnTo>
                <a:lnTo>
                  <a:pt x="128" y="165"/>
                </a:lnTo>
                <a:lnTo>
                  <a:pt x="128" y="150"/>
                </a:lnTo>
                <a:lnTo>
                  <a:pt x="128" y="114"/>
                </a:lnTo>
                <a:lnTo>
                  <a:pt x="128" y="111"/>
                </a:lnTo>
                <a:lnTo>
                  <a:pt x="122" y="111"/>
                </a:lnTo>
                <a:lnTo>
                  <a:pt x="120" y="111"/>
                </a:lnTo>
                <a:close/>
                <a:moveTo>
                  <a:pt x="111" y="165"/>
                </a:moveTo>
                <a:lnTo>
                  <a:pt x="111" y="165"/>
                </a:lnTo>
                <a:lnTo>
                  <a:pt x="111" y="138"/>
                </a:lnTo>
                <a:lnTo>
                  <a:pt x="109" y="112"/>
                </a:lnTo>
                <a:lnTo>
                  <a:pt x="103" y="112"/>
                </a:lnTo>
                <a:lnTo>
                  <a:pt x="101" y="161"/>
                </a:lnTo>
                <a:lnTo>
                  <a:pt x="111" y="165"/>
                </a:lnTo>
                <a:close/>
                <a:moveTo>
                  <a:pt x="139" y="111"/>
                </a:moveTo>
                <a:lnTo>
                  <a:pt x="139" y="111"/>
                </a:lnTo>
                <a:lnTo>
                  <a:pt x="139" y="112"/>
                </a:lnTo>
                <a:lnTo>
                  <a:pt x="139" y="165"/>
                </a:lnTo>
                <a:lnTo>
                  <a:pt x="145" y="165"/>
                </a:lnTo>
                <a:lnTo>
                  <a:pt x="145" y="163"/>
                </a:lnTo>
                <a:lnTo>
                  <a:pt x="147" y="147"/>
                </a:lnTo>
                <a:lnTo>
                  <a:pt x="147" y="116"/>
                </a:lnTo>
                <a:lnTo>
                  <a:pt x="145" y="109"/>
                </a:lnTo>
                <a:lnTo>
                  <a:pt x="139" y="111"/>
                </a:lnTo>
                <a:close/>
                <a:moveTo>
                  <a:pt x="131" y="111"/>
                </a:moveTo>
                <a:lnTo>
                  <a:pt x="131" y="111"/>
                </a:lnTo>
                <a:lnTo>
                  <a:pt x="131" y="114"/>
                </a:lnTo>
                <a:lnTo>
                  <a:pt x="131" y="165"/>
                </a:lnTo>
                <a:lnTo>
                  <a:pt x="131" y="166"/>
                </a:lnTo>
                <a:lnTo>
                  <a:pt x="137" y="166"/>
                </a:lnTo>
                <a:lnTo>
                  <a:pt x="137" y="165"/>
                </a:lnTo>
                <a:lnTo>
                  <a:pt x="137" y="136"/>
                </a:lnTo>
                <a:lnTo>
                  <a:pt x="137" y="114"/>
                </a:lnTo>
                <a:lnTo>
                  <a:pt x="136" y="111"/>
                </a:lnTo>
                <a:lnTo>
                  <a:pt x="131" y="111"/>
                </a:lnTo>
                <a:close/>
                <a:moveTo>
                  <a:pt x="150" y="109"/>
                </a:moveTo>
                <a:lnTo>
                  <a:pt x="150" y="109"/>
                </a:lnTo>
                <a:lnTo>
                  <a:pt x="148" y="116"/>
                </a:lnTo>
                <a:lnTo>
                  <a:pt x="148" y="139"/>
                </a:lnTo>
                <a:lnTo>
                  <a:pt x="148" y="163"/>
                </a:lnTo>
                <a:lnTo>
                  <a:pt x="155" y="163"/>
                </a:lnTo>
                <a:lnTo>
                  <a:pt x="155" y="128"/>
                </a:lnTo>
                <a:lnTo>
                  <a:pt x="153" y="128"/>
                </a:lnTo>
                <a:lnTo>
                  <a:pt x="152" y="128"/>
                </a:lnTo>
                <a:lnTo>
                  <a:pt x="150" y="127"/>
                </a:lnTo>
                <a:lnTo>
                  <a:pt x="150" y="125"/>
                </a:lnTo>
                <a:lnTo>
                  <a:pt x="150" y="124"/>
                </a:lnTo>
                <a:lnTo>
                  <a:pt x="152" y="122"/>
                </a:lnTo>
                <a:lnTo>
                  <a:pt x="153" y="122"/>
                </a:lnTo>
                <a:lnTo>
                  <a:pt x="155" y="124"/>
                </a:lnTo>
                <a:lnTo>
                  <a:pt x="155" y="109"/>
                </a:lnTo>
                <a:lnTo>
                  <a:pt x="153" y="109"/>
                </a:lnTo>
                <a:lnTo>
                  <a:pt x="150" y="109"/>
                </a:lnTo>
                <a:close/>
                <a:moveTo>
                  <a:pt x="117" y="166"/>
                </a:moveTo>
                <a:lnTo>
                  <a:pt x="117" y="166"/>
                </a:lnTo>
                <a:lnTo>
                  <a:pt x="118" y="111"/>
                </a:lnTo>
                <a:lnTo>
                  <a:pt x="112" y="112"/>
                </a:lnTo>
                <a:lnTo>
                  <a:pt x="112" y="130"/>
                </a:lnTo>
                <a:lnTo>
                  <a:pt x="112" y="147"/>
                </a:lnTo>
                <a:lnTo>
                  <a:pt x="112" y="165"/>
                </a:lnTo>
                <a:lnTo>
                  <a:pt x="117" y="166"/>
                </a:lnTo>
                <a:close/>
                <a:moveTo>
                  <a:pt x="79" y="116"/>
                </a:moveTo>
                <a:lnTo>
                  <a:pt x="79" y="116"/>
                </a:lnTo>
                <a:lnTo>
                  <a:pt x="77" y="135"/>
                </a:lnTo>
                <a:lnTo>
                  <a:pt x="77" y="153"/>
                </a:lnTo>
                <a:lnTo>
                  <a:pt x="84" y="155"/>
                </a:lnTo>
                <a:lnTo>
                  <a:pt x="84" y="114"/>
                </a:lnTo>
                <a:lnTo>
                  <a:pt x="79" y="116"/>
                </a:lnTo>
                <a:close/>
                <a:moveTo>
                  <a:pt x="74" y="152"/>
                </a:moveTo>
                <a:lnTo>
                  <a:pt x="74" y="152"/>
                </a:lnTo>
                <a:lnTo>
                  <a:pt x="74" y="150"/>
                </a:lnTo>
                <a:lnTo>
                  <a:pt x="74" y="146"/>
                </a:lnTo>
                <a:lnTo>
                  <a:pt x="74" y="124"/>
                </a:lnTo>
                <a:lnTo>
                  <a:pt x="76" y="111"/>
                </a:lnTo>
                <a:lnTo>
                  <a:pt x="76" y="105"/>
                </a:lnTo>
                <a:lnTo>
                  <a:pt x="71" y="105"/>
                </a:lnTo>
                <a:lnTo>
                  <a:pt x="70" y="111"/>
                </a:lnTo>
                <a:lnTo>
                  <a:pt x="70" y="149"/>
                </a:lnTo>
                <a:lnTo>
                  <a:pt x="70" y="150"/>
                </a:lnTo>
                <a:lnTo>
                  <a:pt x="74" y="152"/>
                </a:lnTo>
                <a:close/>
                <a:moveTo>
                  <a:pt x="156" y="40"/>
                </a:moveTo>
                <a:lnTo>
                  <a:pt x="156" y="40"/>
                </a:lnTo>
                <a:lnTo>
                  <a:pt x="156" y="42"/>
                </a:lnTo>
                <a:lnTo>
                  <a:pt x="159" y="43"/>
                </a:lnTo>
                <a:lnTo>
                  <a:pt x="161" y="46"/>
                </a:lnTo>
                <a:lnTo>
                  <a:pt x="161" y="48"/>
                </a:lnTo>
                <a:lnTo>
                  <a:pt x="158" y="49"/>
                </a:lnTo>
                <a:lnTo>
                  <a:pt x="156" y="49"/>
                </a:lnTo>
                <a:lnTo>
                  <a:pt x="155" y="48"/>
                </a:lnTo>
                <a:lnTo>
                  <a:pt x="153" y="45"/>
                </a:lnTo>
                <a:lnTo>
                  <a:pt x="152" y="43"/>
                </a:lnTo>
                <a:lnTo>
                  <a:pt x="144" y="51"/>
                </a:lnTo>
                <a:lnTo>
                  <a:pt x="142" y="54"/>
                </a:lnTo>
                <a:lnTo>
                  <a:pt x="145" y="54"/>
                </a:lnTo>
                <a:lnTo>
                  <a:pt x="155" y="51"/>
                </a:lnTo>
                <a:lnTo>
                  <a:pt x="164" y="46"/>
                </a:lnTo>
                <a:lnTo>
                  <a:pt x="174" y="38"/>
                </a:lnTo>
                <a:lnTo>
                  <a:pt x="175" y="34"/>
                </a:lnTo>
                <a:lnTo>
                  <a:pt x="177" y="30"/>
                </a:lnTo>
                <a:lnTo>
                  <a:pt x="172" y="32"/>
                </a:lnTo>
                <a:lnTo>
                  <a:pt x="166" y="34"/>
                </a:lnTo>
                <a:lnTo>
                  <a:pt x="159" y="37"/>
                </a:lnTo>
                <a:lnTo>
                  <a:pt x="156" y="40"/>
                </a:lnTo>
                <a:close/>
                <a:moveTo>
                  <a:pt x="92" y="158"/>
                </a:moveTo>
                <a:lnTo>
                  <a:pt x="92" y="158"/>
                </a:lnTo>
                <a:lnTo>
                  <a:pt x="92" y="114"/>
                </a:lnTo>
                <a:lnTo>
                  <a:pt x="88" y="114"/>
                </a:lnTo>
                <a:lnTo>
                  <a:pt x="87" y="114"/>
                </a:lnTo>
                <a:lnTo>
                  <a:pt x="87" y="157"/>
                </a:lnTo>
                <a:lnTo>
                  <a:pt x="92" y="158"/>
                </a:lnTo>
                <a:close/>
                <a:moveTo>
                  <a:pt x="62" y="105"/>
                </a:moveTo>
                <a:lnTo>
                  <a:pt x="62" y="105"/>
                </a:lnTo>
                <a:lnTo>
                  <a:pt x="62" y="106"/>
                </a:lnTo>
                <a:lnTo>
                  <a:pt x="60" y="108"/>
                </a:lnTo>
                <a:lnTo>
                  <a:pt x="60" y="109"/>
                </a:lnTo>
                <a:lnTo>
                  <a:pt x="60" y="117"/>
                </a:lnTo>
                <a:lnTo>
                  <a:pt x="62" y="119"/>
                </a:lnTo>
                <a:lnTo>
                  <a:pt x="65" y="120"/>
                </a:lnTo>
                <a:lnTo>
                  <a:pt x="66" y="122"/>
                </a:lnTo>
                <a:lnTo>
                  <a:pt x="65" y="124"/>
                </a:lnTo>
                <a:lnTo>
                  <a:pt x="63" y="125"/>
                </a:lnTo>
                <a:lnTo>
                  <a:pt x="62" y="125"/>
                </a:lnTo>
                <a:lnTo>
                  <a:pt x="60" y="125"/>
                </a:lnTo>
                <a:lnTo>
                  <a:pt x="60" y="133"/>
                </a:lnTo>
                <a:lnTo>
                  <a:pt x="62" y="135"/>
                </a:lnTo>
                <a:lnTo>
                  <a:pt x="63" y="136"/>
                </a:lnTo>
                <a:lnTo>
                  <a:pt x="63" y="138"/>
                </a:lnTo>
                <a:lnTo>
                  <a:pt x="62" y="139"/>
                </a:lnTo>
                <a:lnTo>
                  <a:pt x="60" y="138"/>
                </a:lnTo>
                <a:lnTo>
                  <a:pt x="60" y="146"/>
                </a:lnTo>
                <a:lnTo>
                  <a:pt x="66" y="149"/>
                </a:lnTo>
                <a:lnTo>
                  <a:pt x="66" y="147"/>
                </a:lnTo>
                <a:lnTo>
                  <a:pt x="66" y="141"/>
                </a:lnTo>
                <a:lnTo>
                  <a:pt x="66" y="109"/>
                </a:lnTo>
                <a:lnTo>
                  <a:pt x="66" y="105"/>
                </a:lnTo>
                <a:lnTo>
                  <a:pt x="62" y="105"/>
                </a:lnTo>
                <a:close/>
                <a:moveTo>
                  <a:pt x="95" y="114"/>
                </a:moveTo>
                <a:lnTo>
                  <a:pt x="95" y="114"/>
                </a:lnTo>
                <a:lnTo>
                  <a:pt x="95" y="160"/>
                </a:lnTo>
                <a:lnTo>
                  <a:pt x="100" y="161"/>
                </a:lnTo>
                <a:lnTo>
                  <a:pt x="100" y="112"/>
                </a:lnTo>
                <a:lnTo>
                  <a:pt x="95" y="114"/>
                </a:lnTo>
                <a:close/>
                <a:moveTo>
                  <a:pt x="164" y="124"/>
                </a:moveTo>
                <a:lnTo>
                  <a:pt x="164" y="124"/>
                </a:lnTo>
                <a:lnTo>
                  <a:pt x="158" y="127"/>
                </a:lnTo>
                <a:lnTo>
                  <a:pt x="158" y="161"/>
                </a:lnTo>
                <a:lnTo>
                  <a:pt x="163" y="160"/>
                </a:lnTo>
                <a:lnTo>
                  <a:pt x="164" y="124"/>
                </a:lnTo>
                <a:close/>
                <a:moveTo>
                  <a:pt x="125" y="248"/>
                </a:moveTo>
                <a:lnTo>
                  <a:pt x="125" y="248"/>
                </a:lnTo>
                <a:lnTo>
                  <a:pt x="125" y="247"/>
                </a:lnTo>
                <a:lnTo>
                  <a:pt x="123" y="248"/>
                </a:lnTo>
                <a:lnTo>
                  <a:pt x="118" y="254"/>
                </a:lnTo>
                <a:lnTo>
                  <a:pt x="118" y="256"/>
                </a:lnTo>
                <a:lnTo>
                  <a:pt x="117" y="262"/>
                </a:lnTo>
                <a:lnTo>
                  <a:pt x="117" y="264"/>
                </a:lnTo>
                <a:lnTo>
                  <a:pt x="117" y="265"/>
                </a:lnTo>
                <a:lnTo>
                  <a:pt x="115" y="267"/>
                </a:lnTo>
                <a:lnTo>
                  <a:pt x="114" y="267"/>
                </a:lnTo>
                <a:lnTo>
                  <a:pt x="115" y="272"/>
                </a:lnTo>
                <a:lnTo>
                  <a:pt x="118" y="275"/>
                </a:lnTo>
                <a:lnTo>
                  <a:pt x="122" y="277"/>
                </a:lnTo>
                <a:lnTo>
                  <a:pt x="125" y="277"/>
                </a:lnTo>
                <a:lnTo>
                  <a:pt x="125" y="261"/>
                </a:lnTo>
                <a:lnTo>
                  <a:pt x="125" y="248"/>
                </a:lnTo>
                <a:close/>
                <a:moveTo>
                  <a:pt x="141" y="307"/>
                </a:moveTo>
                <a:lnTo>
                  <a:pt x="141" y="307"/>
                </a:lnTo>
                <a:lnTo>
                  <a:pt x="141" y="305"/>
                </a:lnTo>
                <a:lnTo>
                  <a:pt x="141" y="295"/>
                </a:lnTo>
                <a:lnTo>
                  <a:pt x="139" y="273"/>
                </a:lnTo>
                <a:lnTo>
                  <a:pt x="137" y="254"/>
                </a:lnTo>
                <a:lnTo>
                  <a:pt x="136" y="247"/>
                </a:lnTo>
                <a:lnTo>
                  <a:pt x="136" y="245"/>
                </a:lnTo>
                <a:lnTo>
                  <a:pt x="137" y="245"/>
                </a:lnTo>
                <a:lnTo>
                  <a:pt x="137" y="243"/>
                </a:lnTo>
                <a:lnTo>
                  <a:pt x="137" y="237"/>
                </a:lnTo>
                <a:lnTo>
                  <a:pt x="134" y="239"/>
                </a:lnTo>
                <a:lnTo>
                  <a:pt x="136" y="240"/>
                </a:lnTo>
                <a:lnTo>
                  <a:pt x="136" y="242"/>
                </a:lnTo>
                <a:lnTo>
                  <a:pt x="136" y="243"/>
                </a:lnTo>
                <a:lnTo>
                  <a:pt x="134" y="248"/>
                </a:lnTo>
                <a:lnTo>
                  <a:pt x="136" y="278"/>
                </a:lnTo>
                <a:lnTo>
                  <a:pt x="136" y="280"/>
                </a:lnTo>
                <a:lnTo>
                  <a:pt x="137" y="280"/>
                </a:lnTo>
                <a:lnTo>
                  <a:pt x="137" y="281"/>
                </a:lnTo>
                <a:lnTo>
                  <a:pt x="137" y="283"/>
                </a:lnTo>
                <a:lnTo>
                  <a:pt x="137" y="297"/>
                </a:lnTo>
                <a:lnTo>
                  <a:pt x="139" y="302"/>
                </a:lnTo>
                <a:lnTo>
                  <a:pt x="137" y="303"/>
                </a:lnTo>
                <a:lnTo>
                  <a:pt x="137" y="305"/>
                </a:lnTo>
                <a:lnTo>
                  <a:pt x="137" y="307"/>
                </a:lnTo>
                <a:lnTo>
                  <a:pt x="136" y="308"/>
                </a:lnTo>
                <a:lnTo>
                  <a:pt x="141" y="307"/>
                </a:lnTo>
                <a:close/>
                <a:moveTo>
                  <a:pt x="172" y="136"/>
                </a:moveTo>
                <a:lnTo>
                  <a:pt x="172" y="136"/>
                </a:lnTo>
                <a:lnTo>
                  <a:pt x="170" y="138"/>
                </a:lnTo>
                <a:lnTo>
                  <a:pt x="169" y="138"/>
                </a:lnTo>
                <a:lnTo>
                  <a:pt x="167" y="136"/>
                </a:lnTo>
                <a:lnTo>
                  <a:pt x="167" y="135"/>
                </a:lnTo>
                <a:lnTo>
                  <a:pt x="169" y="133"/>
                </a:lnTo>
                <a:lnTo>
                  <a:pt x="172" y="131"/>
                </a:lnTo>
                <a:lnTo>
                  <a:pt x="172" y="130"/>
                </a:lnTo>
                <a:lnTo>
                  <a:pt x="174" y="120"/>
                </a:lnTo>
                <a:lnTo>
                  <a:pt x="174" y="119"/>
                </a:lnTo>
                <a:lnTo>
                  <a:pt x="167" y="122"/>
                </a:lnTo>
                <a:lnTo>
                  <a:pt x="166" y="124"/>
                </a:lnTo>
                <a:lnTo>
                  <a:pt x="166" y="146"/>
                </a:lnTo>
                <a:lnTo>
                  <a:pt x="166" y="147"/>
                </a:lnTo>
                <a:lnTo>
                  <a:pt x="167" y="147"/>
                </a:lnTo>
                <a:lnTo>
                  <a:pt x="167" y="146"/>
                </a:lnTo>
                <a:lnTo>
                  <a:pt x="169" y="146"/>
                </a:lnTo>
                <a:lnTo>
                  <a:pt x="172" y="146"/>
                </a:lnTo>
                <a:lnTo>
                  <a:pt x="172" y="136"/>
                </a:lnTo>
                <a:close/>
                <a:moveTo>
                  <a:pt x="123" y="404"/>
                </a:moveTo>
                <a:lnTo>
                  <a:pt x="123" y="404"/>
                </a:lnTo>
                <a:lnTo>
                  <a:pt x="126" y="422"/>
                </a:lnTo>
                <a:lnTo>
                  <a:pt x="128" y="422"/>
                </a:lnTo>
                <a:lnTo>
                  <a:pt x="129" y="423"/>
                </a:lnTo>
                <a:lnTo>
                  <a:pt x="128" y="425"/>
                </a:lnTo>
                <a:lnTo>
                  <a:pt x="128" y="426"/>
                </a:lnTo>
                <a:lnTo>
                  <a:pt x="129" y="426"/>
                </a:lnTo>
                <a:lnTo>
                  <a:pt x="133" y="426"/>
                </a:lnTo>
                <a:lnTo>
                  <a:pt x="133" y="420"/>
                </a:lnTo>
                <a:lnTo>
                  <a:pt x="129" y="404"/>
                </a:lnTo>
                <a:lnTo>
                  <a:pt x="123" y="404"/>
                </a:lnTo>
                <a:close/>
                <a:moveTo>
                  <a:pt x="197" y="34"/>
                </a:moveTo>
                <a:lnTo>
                  <a:pt x="197" y="34"/>
                </a:lnTo>
                <a:lnTo>
                  <a:pt x="194" y="37"/>
                </a:lnTo>
                <a:lnTo>
                  <a:pt x="191" y="42"/>
                </a:lnTo>
                <a:lnTo>
                  <a:pt x="191" y="43"/>
                </a:lnTo>
                <a:lnTo>
                  <a:pt x="189" y="45"/>
                </a:lnTo>
                <a:lnTo>
                  <a:pt x="186" y="48"/>
                </a:lnTo>
                <a:lnTo>
                  <a:pt x="183" y="53"/>
                </a:lnTo>
                <a:lnTo>
                  <a:pt x="177" y="57"/>
                </a:lnTo>
                <a:lnTo>
                  <a:pt x="174" y="59"/>
                </a:lnTo>
                <a:lnTo>
                  <a:pt x="167" y="64"/>
                </a:lnTo>
                <a:lnTo>
                  <a:pt x="163" y="64"/>
                </a:lnTo>
                <a:lnTo>
                  <a:pt x="159" y="62"/>
                </a:lnTo>
                <a:lnTo>
                  <a:pt x="158" y="62"/>
                </a:lnTo>
                <a:lnTo>
                  <a:pt x="155" y="64"/>
                </a:lnTo>
                <a:lnTo>
                  <a:pt x="150" y="67"/>
                </a:lnTo>
                <a:lnTo>
                  <a:pt x="145" y="68"/>
                </a:lnTo>
                <a:lnTo>
                  <a:pt x="142" y="67"/>
                </a:lnTo>
                <a:lnTo>
                  <a:pt x="137" y="67"/>
                </a:lnTo>
                <a:lnTo>
                  <a:pt x="133" y="65"/>
                </a:lnTo>
                <a:lnTo>
                  <a:pt x="131" y="67"/>
                </a:lnTo>
                <a:lnTo>
                  <a:pt x="133" y="68"/>
                </a:lnTo>
                <a:lnTo>
                  <a:pt x="141" y="68"/>
                </a:lnTo>
                <a:lnTo>
                  <a:pt x="153" y="68"/>
                </a:lnTo>
                <a:lnTo>
                  <a:pt x="163" y="65"/>
                </a:lnTo>
                <a:lnTo>
                  <a:pt x="172" y="62"/>
                </a:lnTo>
                <a:lnTo>
                  <a:pt x="182" y="57"/>
                </a:lnTo>
                <a:lnTo>
                  <a:pt x="183" y="56"/>
                </a:lnTo>
                <a:lnTo>
                  <a:pt x="183" y="54"/>
                </a:lnTo>
                <a:lnTo>
                  <a:pt x="183" y="53"/>
                </a:lnTo>
                <a:lnTo>
                  <a:pt x="185" y="53"/>
                </a:lnTo>
                <a:lnTo>
                  <a:pt x="191" y="46"/>
                </a:lnTo>
                <a:lnTo>
                  <a:pt x="194" y="40"/>
                </a:lnTo>
                <a:lnTo>
                  <a:pt x="197" y="34"/>
                </a:lnTo>
                <a:close/>
                <a:moveTo>
                  <a:pt x="295" y="64"/>
                </a:moveTo>
                <a:lnTo>
                  <a:pt x="295" y="64"/>
                </a:lnTo>
                <a:lnTo>
                  <a:pt x="290" y="49"/>
                </a:lnTo>
                <a:lnTo>
                  <a:pt x="289" y="49"/>
                </a:lnTo>
                <a:lnTo>
                  <a:pt x="287" y="48"/>
                </a:lnTo>
                <a:lnTo>
                  <a:pt x="284" y="42"/>
                </a:lnTo>
                <a:lnTo>
                  <a:pt x="284" y="38"/>
                </a:lnTo>
                <a:lnTo>
                  <a:pt x="281" y="37"/>
                </a:lnTo>
                <a:lnTo>
                  <a:pt x="281" y="35"/>
                </a:lnTo>
                <a:lnTo>
                  <a:pt x="279" y="38"/>
                </a:lnTo>
                <a:lnTo>
                  <a:pt x="278" y="42"/>
                </a:lnTo>
                <a:lnTo>
                  <a:pt x="283" y="45"/>
                </a:lnTo>
                <a:lnTo>
                  <a:pt x="287" y="53"/>
                </a:lnTo>
                <a:lnTo>
                  <a:pt x="292" y="60"/>
                </a:lnTo>
                <a:lnTo>
                  <a:pt x="294" y="65"/>
                </a:lnTo>
                <a:lnTo>
                  <a:pt x="295" y="64"/>
                </a:lnTo>
                <a:close/>
                <a:moveTo>
                  <a:pt x="150" y="425"/>
                </a:moveTo>
                <a:lnTo>
                  <a:pt x="150" y="425"/>
                </a:lnTo>
                <a:lnTo>
                  <a:pt x="150" y="417"/>
                </a:lnTo>
                <a:lnTo>
                  <a:pt x="148" y="411"/>
                </a:lnTo>
                <a:lnTo>
                  <a:pt x="142" y="411"/>
                </a:lnTo>
                <a:lnTo>
                  <a:pt x="142" y="414"/>
                </a:lnTo>
                <a:lnTo>
                  <a:pt x="145" y="422"/>
                </a:lnTo>
                <a:lnTo>
                  <a:pt x="145" y="423"/>
                </a:lnTo>
                <a:lnTo>
                  <a:pt x="145" y="425"/>
                </a:lnTo>
                <a:lnTo>
                  <a:pt x="150" y="425"/>
                </a:lnTo>
                <a:close/>
                <a:moveTo>
                  <a:pt x="33" y="128"/>
                </a:moveTo>
                <a:lnTo>
                  <a:pt x="33" y="128"/>
                </a:lnTo>
                <a:lnTo>
                  <a:pt x="35" y="116"/>
                </a:lnTo>
                <a:lnTo>
                  <a:pt x="33" y="112"/>
                </a:lnTo>
                <a:lnTo>
                  <a:pt x="32" y="108"/>
                </a:lnTo>
                <a:lnTo>
                  <a:pt x="32" y="106"/>
                </a:lnTo>
                <a:lnTo>
                  <a:pt x="30" y="106"/>
                </a:lnTo>
                <a:lnTo>
                  <a:pt x="30" y="109"/>
                </a:lnTo>
                <a:lnTo>
                  <a:pt x="29" y="117"/>
                </a:lnTo>
                <a:lnTo>
                  <a:pt x="29" y="124"/>
                </a:lnTo>
                <a:lnTo>
                  <a:pt x="29" y="125"/>
                </a:lnTo>
                <a:lnTo>
                  <a:pt x="33" y="128"/>
                </a:lnTo>
                <a:close/>
                <a:moveTo>
                  <a:pt x="103" y="188"/>
                </a:moveTo>
                <a:lnTo>
                  <a:pt x="103" y="188"/>
                </a:lnTo>
                <a:lnTo>
                  <a:pt x="109" y="188"/>
                </a:lnTo>
                <a:lnTo>
                  <a:pt x="109" y="177"/>
                </a:lnTo>
                <a:lnTo>
                  <a:pt x="103" y="176"/>
                </a:lnTo>
                <a:lnTo>
                  <a:pt x="103" y="188"/>
                </a:lnTo>
                <a:close/>
                <a:moveTo>
                  <a:pt x="133" y="411"/>
                </a:moveTo>
                <a:lnTo>
                  <a:pt x="133" y="411"/>
                </a:lnTo>
                <a:lnTo>
                  <a:pt x="134" y="419"/>
                </a:lnTo>
                <a:lnTo>
                  <a:pt x="137" y="426"/>
                </a:lnTo>
                <a:lnTo>
                  <a:pt x="142" y="425"/>
                </a:lnTo>
                <a:lnTo>
                  <a:pt x="141" y="419"/>
                </a:lnTo>
                <a:lnTo>
                  <a:pt x="141" y="411"/>
                </a:lnTo>
                <a:lnTo>
                  <a:pt x="139" y="411"/>
                </a:lnTo>
                <a:lnTo>
                  <a:pt x="133" y="411"/>
                </a:lnTo>
                <a:close/>
                <a:moveTo>
                  <a:pt x="219" y="111"/>
                </a:moveTo>
                <a:lnTo>
                  <a:pt x="219" y="111"/>
                </a:lnTo>
                <a:lnTo>
                  <a:pt x="218" y="111"/>
                </a:lnTo>
                <a:lnTo>
                  <a:pt x="215" y="114"/>
                </a:lnTo>
                <a:lnTo>
                  <a:pt x="212" y="114"/>
                </a:lnTo>
                <a:lnTo>
                  <a:pt x="210" y="116"/>
                </a:lnTo>
                <a:lnTo>
                  <a:pt x="208" y="117"/>
                </a:lnTo>
                <a:lnTo>
                  <a:pt x="210" y="117"/>
                </a:lnTo>
                <a:lnTo>
                  <a:pt x="212" y="119"/>
                </a:lnTo>
                <a:lnTo>
                  <a:pt x="212" y="120"/>
                </a:lnTo>
                <a:lnTo>
                  <a:pt x="212" y="124"/>
                </a:lnTo>
                <a:lnTo>
                  <a:pt x="210" y="128"/>
                </a:lnTo>
                <a:lnTo>
                  <a:pt x="210" y="130"/>
                </a:lnTo>
                <a:lnTo>
                  <a:pt x="216" y="125"/>
                </a:lnTo>
                <a:lnTo>
                  <a:pt x="215" y="120"/>
                </a:lnTo>
                <a:lnTo>
                  <a:pt x="215" y="119"/>
                </a:lnTo>
                <a:lnTo>
                  <a:pt x="216" y="117"/>
                </a:lnTo>
                <a:lnTo>
                  <a:pt x="219" y="117"/>
                </a:lnTo>
                <a:lnTo>
                  <a:pt x="221" y="119"/>
                </a:lnTo>
                <a:lnTo>
                  <a:pt x="221" y="120"/>
                </a:lnTo>
                <a:lnTo>
                  <a:pt x="226" y="117"/>
                </a:lnTo>
                <a:lnTo>
                  <a:pt x="223" y="117"/>
                </a:lnTo>
                <a:lnTo>
                  <a:pt x="221" y="117"/>
                </a:lnTo>
                <a:lnTo>
                  <a:pt x="218" y="117"/>
                </a:lnTo>
                <a:lnTo>
                  <a:pt x="218" y="114"/>
                </a:lnTo>
                <a:lnTo>
                  <a:pt x="218" y="112"/>
                </a:lnTo>
                <a:lnTo>
                  <a:pt x="219" y="111"/>
                </a:lnTo>
                <a:close/>
                <a:moveTo>
                  <a:pt x="90" y="187"/>
                </a:moveTo>
                <a:lnTo>
                  <a:pt x="90" y="187"/>
                </a:lnTo>
                <a:lnTo>
                  <a:pt x="92" y="185"/>
                </a:lnTo>
                <a:lnTo>
                  <a:pt x="92" y="172"/>
                </a:lnTo>
                <a:lnTo>
                  <a:pt x="88" y="172"/>
                </a:lnTo>
                <a:lnTo>
                  <a:pt x="85" y="172"/>
                </a:lnTo>
                <a:lnTo>
                  <a:pt x="85" y="187"/>
                </a:lnTo>
                <a:lnTo>
                  <a:pt x="90" y="187"/>
                </a:lnTo>
                <a:close/>
                <a:moveTo>
                  <a:pt x="200" y="136"/>
                </a:moveTo>
                <a:lnTo>
                  <a:pt x="200" y="136"/>
                </a:lnTo>
                <a:lnTo>
                  <a:pt x="207" y="131"/>
                </a:lnTo>
                <a:lnTo>
                  <a:pt x="208" y="131"/>
                </a:lnTo>
                <a:lnTo>
                  <a:pt x="208" y="128"/>
                </a:lnTo>
                <a:lnTo>
                  <a:pt x="207" y="120"/>
                </a:lnTo>
                <a:lnTo>
                  <a:pt x="207" y="119"/>
                </a:lnTo>
                <a:lnTo>
                  <a:pt x="207" y="120"/>
                </a:lnTo>
                <a:lnTo>
                  <a:pt x="200" y="125"/>
                </a:lnTo>
                <a:lnTo>
                  <a:pt x="200" y="127"/>
                </a:lnTo>
                <a:lnTo>
                  <a:pt x="200" y="133"/>
                </a:lnTo>
                <a:lnTo>
                  <a:pt x="200" y="136"/>
                </a:lnTo>
                <a:close/>
                <a:moveTo>
                  <a:pt x="82" y="185"/>
                </a:moveTo>
                <a:lnTo>
                  <a:pt x="82" y="185"/>
                </a:lnTo>
                <a:lnTo>
                  <a:pt x="82" y="179"/>
                </a:lnTo>
                <a:lnTo>
                  <a:pt x="82" y="172"/>
                </a:lnTo>
                <a:lnTo>
                  <a:pt x="77" y="171"/>
                </a:lnTo>
                <a:lnTo>
                  <a:pt x="76" y="172"/>
                </a:lnTo>
                <a:lnTo>
                  <a:pt x="77" y="182"/>
                </a:lnTo>
                <a:lnTo>
                  <a:pt x="77" y="183"/>
                </a:lnTo>
                <a:lnTo>
                  <a:pt x="79" y="185"/>
                </a:lnTo>
                <a:lnTo>
                  <a:pt x="82" y="185"/>
                </a:lnTo>
                <a:close/>
                <a:moveTo>
                  <a:pt x="25" y="120"/>
                </a:moveTo>
                <a:lnTo>
                  <a:pt x="25" y="120"/>
                </a:lnTo>
                <a:lnTo>
                  <a:pt x="27" y="108"/>
                </a:lnTo>
                <a:lnTo>
                  <a:pt x="25" y="106"/>
                </a:lnTo>
                <a:lnTo>
                  <a:pt x="21" y="106"/>
                </a:lnTo>
                <a:lnTo>
                  <a:pt x="21" y="114"/>
                </a:lnTo>
                <a:lnTo>
                  <a:pt x="22" y="117"/>
                </a:lnTo>
                <a:lnTo>
                  <a:pt x="25" y="120"/>
                </a:lnTo>
                <a:close/>
                <a:moveTo>
                  <a:pt x="36" y="135"/>
                </a:moveTo>
                <a:lnTo>
                  <a:pt x="36" y="135"/>
                </a:lnTo>
                <a:lnTo>
                  <a:pt x="36" y="136"/>
                </a:lnTo>
                <a:lnTo>
                  <a:pt x="35" y="147"/>
                </a:lnTo>
                <a:lnTo>
                  <a:pt x="35" y="149"/>
                </a:lnTo>
                <a:lnTo>
                  <a:pt x="40" y="153"/>
                </a:lnTo>
                <a:lnTo>
                  <a:pt x="41" y="153"/>
                </a:lnTo>
                <a:lnTo>
                  <a:pt x="41" y="147"/>
                </a:lnTo>
                <a:lnTo>
                  <a:pt x="41" y="146"/>
                </a:lnTo>
                <a:lnTo>
                  <a:pt x="38" y="144"/>
                </a:lnTo>
                <a:lnTo>
                  <a:pt x="38" y="142"/>
                </a:lnTo>
                <a:lnTo>
                  <a:pt x="38" y="141"/>
                </a:lnTo>
                <a:lnTo>
                  <a:pt x="41" y="139"/>
                </a:lnTo>
                <a:lnTo>
                  <a:pt x="41" y="138"/>
                </a:lnTo>
                <a:lnTo>
                  <a:pt x="36" y="135"/>
                </a:lnTo>
                <a:close/>
                <a:moveTo>
                  <a:pt x="281" y="10"/>
                </a:moveTo>
                <a:lnTo>
                  <a:pt x="281" y="10"/>
                </a:lnTo>
                <a:lnTo>
                  <a:pt x="268" y="5"/>
                </a:lnTo>
                <a:lnTo>
                  <a:pt x="256" y="4"/>
                </a:lnTo>
                <a:lnTo>
                  <a:pt x="240" y="4"/>
                </a:lnTo>
                <a:lnTo>
                  <a:pt x="243" y="4"/>
                </a:lnTo>
                <a:lnTo>
                  <a:pt x="265" y="8"/>
                </a:lnTo>
                <a:lnTo>
                  <a:pt x="271" y="8"/>
                </a:lnTo>
                <a:lnTo>
                  <a:pt x="281" y="10"/>
                </a:lnTo>
                <a:close/>
                <a:moveTo>
                  <a:pt x="164" y="120"/>
                </a:moveTo>
                <a:lnTo>
                  <a:pt x="164" y="120"/>
                </a:lnTo>
                <a:lnTo>
                  <a:pt x="164" y="116"/>
                </a:lnTo>
                <a:lnTo>
                  <a:pt x="164" y="109"/>
                </a:lnTo>
                <a:lnTo>
                  <a:pt x="159" y="109"/>
                </a:lnTo>
                <a:lnTo>
                  <a:pt x="158" y="114"/>
                </a:lnTo>
                <a:lnTo>
                  <a:pt x="158" y="122"/>
                </a:lnTo>
                <a:lnTo>
                  <a:pt x="164" y="120"/>
                </a:lnTo>
                <a:close/>
                <a:moveTo>
                  <a:pt x="182" y="112"/>
                </a:moveTo>
                <a:lnTo>
                  <a:pt x="182" y="112"/>
                </a:lnTo>
                <a:lnTo>
                  <a:pt x="177" y="117"/>
                </a:lnTo>
                <a:lnTo>
                  <a:pt x="175" y="119"/>
                </a:lnTo>
                <a:lnTo>
                  <a:pt x="175" y="127"/>
                </a:lnTo>
                <a:lnTo>
                  <a:pt x="175" y="128"/>
                </a:lnTo>
                <a:lnTo>
                  <a:pt x="182" y="124"/>
                </a:lnTo>
                <a:lnTo>
                  <a:pt x="182" y="122"/>
                </a:lnTo>
                <a:lnTo>
                  <a:pt x="182" y="114"/>
                </a:lnTo>
                <a:lnTo>
                  <a:pt x="182" y="112"/>
                </a:lnTo>
                <a:close/>
                <a:moveTo>
                  <a:pt x="212" y="201"/>
                </a:moveTo>
                <a:lnTo>
                  <a:pt x="212" y="201"/>
                </a:lnTo>
                <a:lnTo>
                  <a:pt x="215" y="199"/>
                </a:lnTo>
                <a:lnTo>
                  <a:pt x="226" y="193"/>
                </a:lnTo>
                <a:lnTo>
                  <a:pt x="232" y="190"/>
                </a:lnTo>
                <a:lnTo>
                  <a:pt x="234" y="188"/>
                </a:lnTo>
                <a:lnTo>
                  <a:pt x="232" y="188"/>
                </a:lnTo>
                <a:lnTo>
                  <a:pt x="224" y="190"/>
                </a:lnTo>
                <a:lnTo>
                  <a:pt x="223" y="191"/>
                </a:lnTo>
                <a:lnTo>
                  <a:pt x="213" y="198"/>
                </a:lnTo>
                <a:lnTo>
                  <a:pt x="213" y="199"/>
                </a:lnTo>
                <a:lnTo>
                  <a:pt x="212" y="201"/>
                </a:lnTo>
                <a:close/>
                <a:moveTo>
                  <a:pt x="36" y="119"/>
                </a:moveTo>
                <a:lnTo>
                  <a:pt x="36" y="119"/>
                </a:lnTo>
                <a:lnTo>
                  <a:pt x="36" y="130"/>
                </a:lnTo>
                <a:lnTo>
                  <a:pt x="36" y="131"/>
                </a:lnTo>
                <a:lnTo>
                  <a:pt x="41" y="135"/>
                </a:lnTo>
                <a:lnTo>
                  <a:pt x="43" y="125"/>
                </a:lnTo>
                <a:lnTo>
                  <a:pt x="41" y="125"/>
                </a:lnTo>
                <a:lnTo>
                  <a:pt x="38" y="119"/>
                </a:lnTo>
                <a:lnTo>
                  <a:pt x="36" y="119"/>
                </a:lnTo>
                <a:close/>
                <a:moveTo>
                  <a:pt x="182" y="147"/>
                </a:moveTo>
                <a:lnTo>
                  <a:pt x="182" y="147"/>
                </a:lnTo>
                <a:lnTo>
                  <a:pt x="175" y="149"/>
                </a:lnTo>
                <a:lnTo>
                  <a:pt x="174" y="158"/>
                </a:lnTo>
                <a:lnTo>
                  <a:pt x="182" y="157"/>
                </a:lnTo>
                <a:lnTo>
                  <a:pt x="182" y="147"/>
                </a:lnTo>
                <a:close/>
                <a:moveTo>
                  <a:pt x="191" y="142"/>
                </a:moveTo>
                <a:lnTo>
                  <a:pt x="191" y="142"/>
                </a:lnTo>
                <a:lnTo>
                  <a:pt x="185" y="146"/>
                </a:lnTo>
                <a:lnTo>
                  <a:pt x="185" y="155"/>
                </a:lnTo>
                <a:lnTo>
                  <a:pt x="191" y="153"/>
                </a:lnTo>
                <a:lnTo>
                  <a:pt x="191" y="142"/>
                </a:lnTo>
                <a:close/>
                <a:moveTo>
                  <a:pt x="185" y="122"/>
                </a:moveTo>
                <a:lnTo>
                  <a:pt x="185" y="122"/>
                </a:lnTo>
                <a:lnTo>
                  <a:pt x="191" y="116"/>
                </a:lnTo>
                <a:lnTo>
                  <a:pt x="191" y="111"/>
                </a:lnTo>
                <a:lnTo>
                  <a:pt x="189" y="111"/>
                </a:lnTo>
                <a:lnTo>
                  <a:pt x="189" y="109"/>
                </a:lnTo>
                <a:lnTo>
                  <a:pt x="186" y="109"/>
                </a:lnTo>
                <a:lnTo>
                  <a:pt x="185" y="111"/>
                </a:lnTo>
                <a:lnTo>
                  <a:pt x="185" y="112"/>
                </a:lnTo>
                <a:lnTo>
                  <a:pt x="185" y="120"/>
                </a:lnTo>
                <a:lnTo>
                  <a:pt x="185" y="122"/>
                </a:lnTo>
                <a:close/>
                <a:moveTo>
                  <a:pt x="137" y="379"/>
                </a:moveTo>
                <a:lnTo>
                  <a:pt x="137" y="379"/>
                </a:lnTo>
                <a:lnTo>
                  <a:pt x="137" y="381"/>
                </a:lnTo>
                <a:lnTo>
                  <a:pt x="139" y="392"/>
                </a:lnTo>
                <a:lnTo>
                  <a:pt x="137" y="395"/>
                </a:lnTo>
                <a:lnTo>
                  <a:pt x="134" y="395"/>
                </a:lnTo>
                <a:lnTo>
                  <a:pt x="139" y="395"/>
                </a:lnTo>
                <a:lnTo>
                  <a:pt x="139" y="393"/>
                </a:lnTo>
                <a:lnTo>
                  <a:pt x="139" y="392"/>
                </a:lnTo>
                <a:lnTo>
                  <a:pt x="139" y="390"/>
                </a:lnTo>
                <a:lnTo>
                  <a:pt x="141" y="390"/>
                </a:lnTo>
                <a:lnTo>
                  <a:pt x="141" y="392"/>
                </a:lnTo>
                <a:lnTo>
                  <a:pt x="141" y="396"/>
                </a:lnTo>
                <a:lnTo>
                  <a:pt x="142" y="396"/>
                </a:lnTo>
                <a:lnTo>
                  <a:pt x="142" y="379"/>
                </a:lnTo>
                <a:lnTo>
                  <a:pt x="137" y="379"/>
                </a:lnTo>
                <a:close/>
                <a:moveTo>
                  <a:pt x="51" y="153"/>
                </a:moveTo>
                <a:lnTo>
                  <a:pt x="51" y="153"/>
                </a:lnTo>
                <a:lnTo>
                  <a:pt x="51" y="155"/>
                </a:lnTo>
                <a:lnTo>
                  <a:pt x="52" y="165"/>
                </a:lnTo>
                <a:lnTo>
                  <a:pt x="52" y="166"/>
                </a:lnTo>
                <a:lnTo>
                  <a:pt x="57" y="169"/>
                </a:lnTo>
                <a:lnTo>
                  <a:pt x="57" y="168"/>
                </a:lnTo>
                <a:lnTo>
                  <a:pt x="57" y="166"/>
                </a:lnTo>
                <a:lnTo>
                  <a:pt x="55" y="165"/>
                </a:lnTo>
                <a:lnTo>
                  <a:pt x="57" y="161"/>
                </a:lnTo>
                <a:lnTo>
                  <a:pt x="57" y="158"/>
                </a:lnTo>
                <a:lnTo>
                  <a:pt x="51" y="153"/>
                </a:lnTo>
                <a:close/>
                <a:moveTo>
                  <a:pt x="118" y="406"/>
                </a:moveTo>
                <a:lnTo>
                  <a:pt x="118" y="406"/>
                </a:lnTo>
                <a:lnTo>
                  <a:pt x="118" y="409"/>
                </a:lnTo>
                <a:lnTo>
                  <a:pt x="120" y="420"/>
                </a:lnTo>
                <a:lnTo>
                  <a:pt x="125" y="420"/>
                </a:lnTo>
                <a:lnTo>
                  <a:pt x="122" y="406"/>
                </a:lnTo>
                <a:lnTo>
                  <a:pt x="118" y="406"/>
                </a:lnTo>
                <a:close/>
                <a:moveTo>
                  <a:pt x="104" y="419"/>
                </a:moveTo>
                <a:lnTo>
                  <a:pt x="104" y="419"/>
                </a:lnTo>
                <a:lnTo>
                  <a:pt x="111" y="417"/>
                </a:lnTo>
                <a:lnTo>
                  <a:pt x="109" y="409"/>
                </a:lnTo>
                <a:lnTo>
                  <a:pt x="107" y="409"/>
                </a:lnTo>
                <a:lnTo>
                  <a:pt x="107" y="407"/>
                </a:lnTo>
                <a:lnTo>
                  <a:pt x="104" y="409"/>
                </a:lnTo>
                <a:lnTo>
                  <a:pt x="103" y="411"/>
                </a:lnTo>
                <a:lnTo>
                  <a:pt x="103" y="414"/>
                </a:lnTo>
                <a:lnTo>
                  <a:pt x="104" y="419"/>
                </a:lnTo>
                <a:close/>
                <a:moveTo>
                  <a:pt x="29" y="128"/>
                </a:moveTo>
                <a:lnTo>
                  <a:pt x="29" y="128"/>
                </a:lnTo>
                <a:lnTo>
                  <a:pt x="29" y="138"/>
                </a:lnTo>
                <a:lnTo>
                  <a:pt x="29" y="139"/>
                </a:lnTo>
                <a:lnTo>
                  <a:pt x="32" y="144"/>
                </a:lnTo>
                <a:lnTo>
                  <a:pt x="33" y="144"/>
                </a:lnTo>
                <a:lnTo>
                  <a:pt x="33" y="133"/>
                </a:lnTo>
                <a:lnTo>
                  <a:pt x="33" y="131"/>
                </a:lnTo>
                <a:lnTo>
                  <a:pt x="29" y="128"/>
                </a:lnTo>
                <a:close/>
                <a:moveTo>
                  <a:pt x="100" y="174"/>
                </a:moveTo>
                <a:lnTo>
                  <a:pt x="100" y="174"/>
                </a:lnTo>
                <a:lnTo>
                  <a:pt x="95" y="172"/>
                </a:lnTo>
                <a:lnTo>
                  <a:pt x="95" y="183"/>
                </a:lnTo>
                <a:lnTo>
                  <a:pt x="96" y="188"/>
                </a:lnTo>
                <a:lnTo>
                  <a:pt x="98" y="188"/>
                </a:lnTo>
                <a:lnTo>
                  <a:pt x="100" y="174"/>
                </a:lnTo>
                <a:close/>
                <a:moveTo>
                  <a:pt x="38" y="108"/>
                </a:moveTo>
                <a:lnTo>
                  <a:pt x="38" y="108"/>
                </a:lnTo>
                <a:lnTo>
                  <a:pt x="36" y="112"/>
                </a:lnTo>
                <a:lnTo>
                  <a:pt x="38" y="114"/>
                </a:lnTo>
                <a:lnTo>
                  <a:pt x="41" y="120"/>
                </a:lnTo>
                <a:lnTo>
                  <a:pt x="43" y="120"/>
                </a:lnTo>
                <a:lnTo>
                  <a:pt x="43" y="111"/>
                </a:lnTo>
                <a:lnTo>
                  <a:pt x="41" y="105"/>
                </a:lnTo>
                <a:lnTo>
                  <a:pt x="40" y="105"/>
                </a:lnTo>
                <a:lnTo>
                  <a:pt x="38" y="108"/>
                </a:lnTo>
                <a:close/>
                <a:moveTo>
                  <a:pt x="218" y="136"/>
                </a:moveTo>
                <a:lnTo>
                  <a:pt x="218" y="136"/>
                </a:lnTo>
                <a:lnTo>
                  <a:pt x="219" y="136"/>
                </a:lnTo>
                <a:lnTo>
                  <a:pt x="224" y="131"/>
                </a:lnTo>
                <a:lnTo>
                  <a:pt x="226" y="127"/>
                </a:lnTo>
                <a:lnTo>
                  <a:pt x="226" y="124"/>
                </a:lnTo>
                <a:lnTo>
                  <a:pt x="219" y="128"/>
                </a:lnTo>
                <a:lnTo>
                  <a:pt x="218" y="136"/>
                </a:lnTo>
                <a:close/>
                <a:moveTo>
                  <a:pt x="137" y="54"/>
                </a:moveTo>
                <a:lnTo>
                  <a:pt x="137" y="54"/>
                </a:lnTo>
                <a:lnTo>
                  <a:pt x="136" y="57"/>
                </a:lnTo>
                <a:lnTo>
                  <a:pt x="136" y="60"/>
                </a:lnTo>
                <a:lnTo>
                  <a:pt x="134" y="64"/>
                </a:lnTo>
                <a:lnTo>
                  <a:pt x="137" y="64"/>
                </a:lnTo>
                <a:lnTo>
                  <a:pt x="141" y="64"/>
                </a:lnTo>
                <a:lnTo>
                  <a:pt x="142" y="62"/>
                </a:lnTo>
                <a:lnTo>
                  <a:pt x="144" y="57"/>
                </a:lnTo>
                <a:lnTo>
                  <a:pt x="145" y="57"/>
                </a:lnTo>
                <a:lnTo>
                  <a:pt x="142" y="57"/>
                </a:lnTo>
                <a:lnTo>
                  <a:pt x="139" y="57"/>
                </a:lnTo>
                <a:lnTo>
                  <a:pt x="137" y="56"/>
                </a:lnTo>
                <a:lnTo>
                  <a:pt x="137" y="54"/>
                </a:lnTo>
                <a:close/>
                <a:moveTo>
                  <a:pt x="84" y="158"/>
                </a:moveTo>
                <a:lnTo>
                  <a:pt x="84" y="158"/>
                </a:lnTo>
                <a:lnTo>
                  <a:pt x="81" y="157"/>
                </a:lnTo>
                <a:lnTo>
                  <a:pt x="77" y="157"/>
                </a:lnTo>
                <a:lnTo>
                  <a:pt x="77" y="165"/>
                </a:lnTo>
                <a:lnTo>
                  <a:pt x="84" y="166"/>
                </a:lnTo>
                <a:lnTo>
                  <a:pt x="84" y="158"/>
                </a:lnTo>
                <a:close/>
                <a:moveTo>
                  <a:pt x="207" y="142"/>
                </a:moveTo>
                <a:lnTo>
                  <a:pt x="207" y="142"/>
                </a:lnTo>
                <a:lnTo>
                  <a:pt x="205" y="142"/>
                </a:lnTo>
                <a:lnTo>
                  <a:pt x="202" y="141"/>
                </a:lnTo>
                <a:lnTo>
                  <a:pt x="202" y="138"/>
                </a:lnTo>
                <a:lnTo>
                  <a:pt x="200" y="138"/>
                </a:lnTo>
                <a:lnTo>
                  <a:pt x="200" y="139"/>
                </a:lnTo>
                <a:lnTo>
                  <a:pt x="200" y="147"/>
                </a:lnTo>
                <a:lnTo>
                  <a:pt x="200" y="149"/>
                </a:lnTo>
                <a:lnTo>
                  <a:pt x="207" y="147"/>
                </a:lnTo>
                <a:lnTo>
                  <a:pt x="207" y="142"/>
                </a:lnTo>
                <a:close/>
                <a:moveTo>
                  <a:pt x="191" y="131"/>
                </a:moveTo>
                <a:lnTo>
                  <a:pt x="191" y="131"/>
                </a:lnTo>
                <a:lnTo>
                  <a:pt x="185" y="135"/>
                </a:lnTo>
                <a:lnTo>
                  <a:pt x="185" y="136"/>
                </a:lnTo>
                <a:lnTo>
                  <a:pt x="185" y="139"/>
                </a:lnTo>
                <a:lnTo>
                  <a:pt x="185" y="142"/>
                </a:lnTo>
                <a:lnTo>
                  <a:pt x="191" y="139"/>
                </a:lnTo>
                <a:lnTo>
                  <a:pt x="191" y="131"/>
                </a:lnTo>
                <a:close/>
                <a:moveTo>
                  <a:pt x="159" y="422"/>
                </a:moveTo>
                <a:lnTo>
                  <a:pt x="159" y="422"/>
                </a:lnTo>
                <a:lnTo>
                  <a:pt x="158" y="422"/>
                </a:lnTo>
                <a:lnTo>
                  <a:pt x="156" y="422"/>
                </a:lnTo>
                <a:lnTo>
                  <a:pt x="156" y="420"/>
                </a:lnTo>
                <a:lnTo>
                  <a:pt x="156" y="419"/>
                </a:lnTo>
                <a:lnTo>
                  <a:pt x="156" y="417"/>
                </a:lnTo>
                <a:lnTo>
                  <a:pt x="155" y="411"/>
                </a:lnTo>
                <a:lnTo>
                  <a:pt x="152" y="411"/>
                </a:lnTo>
                <a:lnTo>
                  <a:pt x="153" y="417"/>
                </a:lnTo>
                <a:lnTo>
                  <a:pt x="155" y="425"/>
                </a:lnTo>
                <a:lnTo>
                  <a:pt x="159" y="423"/>
                </a:lnTo>
                <a:lnTo>
                  <a:pt x="159" y="422"/>
                </a:lnTo>
                <a:close/>
                <a:moveTo>
                  <a:pt x="115" y="406"/>
                </a:moveTo>
                <a:lnTo>
                  <a:pt x="115" y="406"/>
                </a:lnTo>
                <a:lnTo>
                  <a:pt x="111" y="407"/>
                </a:lnTo>
                <a:lnTo>
                  <a:pt x="111" y="411"/>
                </a:lnTo>
                <a:lnTo>
                  <a:pt x="112" y="417"/>
                </a:lnTo>
                <a:lnTo>
                  <a:pt x="117" y="417"/>
                </a:lnTo>
                <a:lnTo>
                  <a:pt x="115" y="406"/>
                </a:lnTo>
                <a:close/>
                <a:moveTo>
                  <a:pt x="66" y="160"/>
                </a:moveTo>
                <a:lnTo>
                  <a:pt x="66" y="160"/>
                </a:lnTo>
                <a:lnTo>
                  <a:pt x="66" y="152"/>
                </a:lnTo>
                <a:lnTo>
                  <a:pt x="60" y="149"/>
                </a:lnTo>
                <a:lnTo>
                  <a:pt x="60" y="157"/>
                </a:lnTo>
                <a:lnTo>
                  <a:pt x="65" y="160"/>
                </a:lnTo>
                <a:lnTo>
                  <a:pt x="66" y="160"/>
                </a:lnTo>
                <a:close/>
                <a:moveTo>
                  <a:pt x="70" y="428"/>
                </a:moveTo>
                <a:lnTo>
                  <a:pt x="70" y="428"/>
                </a:lnTo>
                <a:lnTo>
                  <a:pt x="71" y="426"/>
                </a:lnTo>
                <a:lnTo>
                  <a:pt x="81" y="420"/>
                </a:lnTo>
                <a:lnTo>
                  <a:pt x="92" y="414"/>
                </a:lnTo>
                <a:lnTo>
                  <a:pt x="93" y="411"/>
                </a:lnTo>
                <a:lnTo>
                  <a:pt x="88" y="412"/>
                </a:lnTo>
                <a:lnTo>
                  <a:pt x="87" y="414"/>
                </a:lnTo>
                <a:lnTo>
                  <a:pt x="73" y="423"/>
                </a:lnTo>
                <a:lnTo>
                  <a:pt x="70" y="428"/>
                </a:lnTo>
                <a:close/>
                <a:moveTo>
                  <a:pt x="128" y="243"/>
                </a:moveTo>
                <a:lnTo>
                  <a:pt x="128" y="243"/>
                </a:lnTo>
                <a:lnTo>
                  <a:pt x="126" y="245"/>
                </a:lnTo>
                <a:lnTo>
                  <a:pt x="126" y="262"/>
                </a:lnTo>
                <a:lnTo>
                  <a:pt x="128" y="275"/>
                </a:lnTo>
                <a:lnTo>
                  <a:pt x="129" y="275"/>
                </a:lnTo>
                <a:lnTo>
                  <a:pt x="128" y="243"/>
                </a:lnTo>
                <a:close/>
                <a:moveTo>
                  <a:pt x="57" y="144"/>
                </a:moveTo>
                <a:lnTo>
                  <a:pt x="57" y="144"/>
                </a:lnTo>
                <a:lnTo>
                  <a:pt x="57" y="138"/>
                </a:lnTo>
                <a:lnTo>
                  <a:pt x="57" y="136"/>
                </a:lnTo>
                <a:lnTo>
                  <a:pt x="52" y="133"/>
                </a:lnTo>
                <a:lnTo>
                  <a:pt x="51" y="133"/>
                </a:lnTo>
                <a:lnTo>
                  <a:pt x="51" y="141"/>
                </a:lnTo>
                <a:lnTo>
                  <a:pt x="52" y="141"/>
                </a:lnTo>
                <a:lnTo>
                  <a:pt x="55" y="142"/>
                </a:lnTo>
                <a:lnTo>
                  <a:pt x="57" y="144"/>
                </a:lnTo>
                <a:close/>
                <a:moveTo>
                  <a:pt x="57" y="116"/>
                </a:moveTo>
                <a:lnTo>
                  <a:pt x="57" y="116"/>
                </a:lnTo>
                <a:lnTo>
                  <a:pt x="58" y="116"/>
                </a:lnTo>
                <a:lnTo>
                  <a:pt x="57" y="109"/>
                </a:lnTo>
                <a:lnTo>
                  <a:pt x="57" y="106"/>
                </a:lnTo>
                <a:lnTo>
                  <a:pt x="55" y="105"/>
                </a:lnTo>
                <a:lnTo>
                  <a:pt x="52" y="105"/>
                </a:lnTo>
                <a:lnTo>
                  <a:pt x="52" y="106"/>
                </a:lnTo>
                <a:lnTo>
                  <a:pt x="52" y="111"/>
                </a:lnTo>
                <a:lnTo>
                  <a:pt x="54" y="112"/>
                </a:lnTo>
                <a:lnTo>
                  <a:pt x="57" y="116"/>
                </a:lnTo>
                <a:close/>
                <a:moveTo>
                  <a:pt x="92" y="169"/>
                </a:moveTo>
                <a:lnTo>
                  <a:pt x="92" y="169"/>
                </a:lnTo>
                <a:lnTo>
                  <a:pt x="92" y="161"/>
                </a:lnTo>
                <a:lnTo>
                  <a:pt x="85" y="160"/>
                </a:lnTo>
                <a:lnTo>
                  <a:pt x="85" y="168"/>
                </a:lnTo>
                <a:lnTo>
                  <a:pt x="92" y="169"/>
                </a:lnTo>
                <a:close/>
                <a:moveTo>
                  <a:pt x="194" y="141"/>
                </a:moveTo>
                <a:lnTo>
                  <a:pt x="194" y="141"/>
                </a:lnTo>
                <a:lnTo>
                  <a:pt x="193" y="153"/>
                </a:lnTo>
                <a:lnTo>
                  <a:pt x="197" y="152"/>
                </a:lnTo>
                <a:lnTo>
                  <a:pt x="197" y="139"/>
                </a:lnTo>
                <a:lnTo>
                  <a:pt x="194" y="141"/>
                </a:lnTo>
                <a:close/>
                <a:moveTo>
                  <a:pt x="51" y="144"/>
                </a:moveTo>
                <a:lnTo>
                  <a:pt x="51" y="144"/>
                </a:lnTo>
                <a:lnTo>
                  <a:pt x="51" y="150"/>
                </a:lnTo>
                <a:lnTo>
                  <a:pt x="52" y="150"/>
                </a:lnTo>
                <a:lnTo>
                  <a:pt x="57" y="155"/>
                </a:lnTo>
                <a:lnTo>
                  <a:pt x="57" y="149"/>
                </a:lnTo>
                <a:lnTo>
                  <a:pt x="57" y="147"/>
                </a:lnTo>
                <a:lnTo>
                  <a:pt x="54" y="146"/>
                </a:lnTo>
                <a:lnTo>
                  <a:pt x="51" y="144"/>
                </a:lnTo>
                <a:close/>
                <a:moveTo>
                  <a:pt x="19" y="119"/>
                </a:moveTo>
                <a:lnTo>
                  <a:pt x="19" y="119"/>
                </a:lnTo>
                <a:lnTo>
                  <a:pt x="19" y="125"/>
                </a:lnTo>
                <a:lnTo>
                  <a:pt x="21" y="125"/>
                </a:lnTo>
                <a:lnTo>
                  <a:pt x="25" y="133"/>
                </a:lnTo>
                <a:lnTo>
                  <a:pt x="25" y="125"/>
                </a:lnTo>
                <a:lnTo>
                  <a:pt x="21" y="120"/>
                </a:lnTo>
                <a:lnTo>
                  <a:pt x="19" y="119"/>
                </a:lnTo>
                <a:close/>
                <a:moveTo>
                  <a:pt x="170" y="158"/>
                </a:moveTo>
                <a:lnTo>
                  <a:pt x="170" y="158"/>
                </a:lnTo>
                <a:lnTo>
                  <a:pt x="172" y="150"/>
                </a:lnTo>
                <a:lnTo>
                  <a:pt x="170" y="150"/>
                </a:lnTo>
                <a:lnTo>
                  <a:pt x="169" y="150"/>
                </a:lnTo>
                <a:lnTo>
                  <a:pt x="167" y="150"/>
                </a:lnTo>
                <a:lnTo>
                  <a:pt x="166" y="149"/>
                </a:lnTo>
                <a:lnTo>
                  <a:pt x="166" y="160"/>
                </a:lnTo>
                <a:lnTo>
                  <a:pt x="170" y="158"/>
                </a:lnTo>
                <a:close/>
                <a:moveTo>
                  <a:pt x="309" y="89"/>
                </a:moveTo>
                <a:lnTo>
                  <a:pt x="309" y="89"/>
                </a:lnTo>
                <a:lnTo>
                  <a:pt x="306" y="92"/>
                </a:lnTo>
                <a:lnTo>
                  <a:pt x="305" y="94"/>
                </a:lnTo>
                <a:lnTo>
                  <a:pt x="305" y="97"/>
                </a:lnTo>
                <a:lnTo>
                  <a:pt x="305" y="103"/>
                </a:lnTo>
                <a:lnTo>
                  <a:pt x="305" y="105"/>
                </a:lnTo>
                <a:lnTo>
                  <a:pt x="306" y="103"/>
                </a:lnTo>
                <a:lnTo>
                  <a:pt x="308" y="101"/>
                </a:lnTo>
                <a:lnTo>
                  <a:pt x="309" y="95"/>
                </a:lnTo>
                <a:lnTo>
                  <a:pt x="309" y="89"/>
                </a:lnTo>
                <a:close/>
                <a:moveTo>
                  <a:pt x="251" y="177"/>
                </a:moveTo>
                <a:lnTo>
                  <a:pt x="251" y="177"/>
                </a:lnTo>
                <a:lnTo>
                  <a:pt x="245" y="179"/>
                </a:lnTo>
                <a:lnTo>
                  <a:pt x="243" y="180"/>
                </a:lnTo>
                <a:lnTo>
                  <a:pt x="240" y="185"/>
                </a:lnTo>
                <a:lnTo>
                  <a:pt x="237" y="190"/>
                </a:lnTo>
                <a:lnTo>
                  <a:pt x="240" y="188"/>
                </a:lnTo>
                <a:lnTo>
                  <a:pt x="245" y="183"/>
                </a:lnTo>
                <a:lnTo>
                  <a:pt x="251" y="179"/>
                </a:lnTo>
                <a:lnTo>
                  <a:pt x="251" y="177"/>
                </a:lnTo>
                <a:close/>
                <a:moveTo>
                  <a:pt x="193" y="34"/>
                </a:moveTo>
                <a:lnTo>
                  <a:pt x="193" y="34"/>
                </a:lnTo>
                <a:lnTo>
                  <a:pt x="197" y="29"/>
                </a:lnTo>
                <a:lnTo>
                  <a:pt x="199" y="27"/>
                </a:lnTo>
                <a:lnTo>
                  <a:pt x="197" y="26"/>
                </a:lnTo>
                <a:lnTo>
                  <a:pt x="196" y="24"/>
                </a:lnTo>
                <a:lnTo>
                  <a:pt x="191" y="27"/>
                </a:lnTo>
                <a:lnTo>
                  <a:pt x="191" y="30"/>
                </a:lnTo>
                <a:lnTo>
                  <a:pt x="191" y="34"/>
                </a:lnTo>
                <a:lnTo>
                  <a:pt x="193" y="34"/>
                </a:lnTo>
                <a:close/>
                <a:moveTo>
                  <a:pt x="47" y="161"/>
                </a:moveTo>
                <a:lnTo>
                  <a:pt x="47" y="161"/>
                </a:lnTo>
                <a:lnTo>
                  <a:pt x="47" y="160"/>
                </a:lnTo>
                <a:lnTo>
                  <a:pt x="49" y="153"/>
                </a:lnTo>
                <a:lnTo>
                  <a:pt x="47" y="152"/>
                </a:lnTo>
                <a:lnTo>
                  <a:pt x="47" y="150"/>
                </a:lnTo>
                <a:lnTo>
                  <a:pt x="44" y="149"/>
                </a:lnTo>
                <a:lnTo>
                  <a:pt x="43" y="157"/>
                </a:lnTo>
                <a:lnTo>
                  <a:pt x="44" y="157"/>
                </a:lnTo>
                <a:lnTo>
                  <a:pt x="47" y="161"/>
                </a:lnTo>
                <a:close/>
                <a:moveTo>
                  <a:pt x="237" y="120"/>
                </a:moveTo>
                <a:lnTo>
                  <a:pt x="237" y="120"/>
                </a:lnTo>
                <a:lnTo>
                  <a:pt x="241" y="116"/>
                </a:lnTo>
                <a:lnTo>
                  <a:pt x="243" y="114"/>
                </a:lnTo>
                <a:lnTo>
                  <a:pt x="243" y="111"/>
                </a:lnTo>
                <a:lnTo>
                  <a:pt x="243" y="108"/>
                </a:lnTo>
                <a:lnTo>
                  <a:pt x="241" y="108"/>
                </a:lnTo>
                <a:lnTo>
                  <a:pt x="240" y="111"/>
                </a:lnTo>
                <a:lnTo>
                  <a:pt x="238" y="112"/>
                </a:lnTo>
                <a:lnTo>
                  <a:pt x="237" y="114"/>
                </a:lnTo>
                <a:lnTo>
                  <a:pt x="237" y="117"/>
                </a:lnTo>
                <a:lnTo>
                  <a:pt x="237" y="120"/>
                </a:lnTo>
                <a:close/>
                <a:moveTo>
                  <a:pt x="57" y="130"/>
                </a:moveTo>
                <a:lnTo>
                  <a:pt x="57" y="130"/>
                </a:lnTo>
                <a:lnTo>
                  <a:pt x="58" y="130"/>
                </a:lnTo>
                <a:lnTo>
                  <a:pt x="58" y="124"/>
                </a:lnTo>
                <a:lnTo>
                  <a:pt x="57" y="122"/>
                </a:lnTo>
                <a:lnTo>
                  <a:pt x="54" y="119"/>
                </a:lnTo>
                <a:lnTo>
                  <a:pt x="52" y="117"/>
                </a:lnTo>
                <a:lnTo>
                  <a:pt x="52" y="119"/>
                </a:lnTo>
                <a:lnTo>
                  <a:pt x="52" y="124"/>
                </a:lnTo>
                <a:lnTo>
                  <a:pt x="52" y="125"/>
                </a:lnTo>
                <a:lnTo>
                  <a:pt x="57" y="130"/>
                </a:lnTo>
                <a:close/>
                <a:moveTo>
                  <a:pt x="128" y="171"/>
                </a:moveTo>
                <a:lnTo>
                  <a:pt x="128" y="171"/>
                </a:lnTo>
                <a:lnTo>
                  <a:pt x="125" y="169"/>
                </a:lnTo>
                <a:lnTo>
                  <a:pt x="120" y="171"/>
                </a:lnTo>
                <a:lnTo>
                  <a:pt x="120" y="176"/>
                </a:lnTo>
                <a:lnTo>
                  <a:pt x="128" y="176"/>
                </a:lnTo>
                <a:lnTo>
                  <a:pt x="128" y="171"/>
                </a:lnTo>
                <a:close/>
                <a:moveTo>
                  <a:pt x="131" y="243"/>
                </a:moveTo>
                <a:lnTo>
                  <a:pt x="131" y="243"/>
                </a:lnTo>
                <a:lnTo>
                  <a:pt x="131" y="275"/>
                </a:lnTo>
                <a:lnTo>
                  <a:pt x="133" y="277"/>
                </a:lnTo>
                <a:lnTo>
                  <a:pt x="133" y="275"/>
                </a:lnTo>
                <a:lnTo>
                  <a:pt x="133" y="269"/>
                </a:lnTo>
                <a:lnTo>
                  <a:pt x="133" y="248"/>
                </a:lnTo>
                <a:lnTo>
                  <a:pt x="131" y="243"/>
                </a:lnTo>
                <a:close/>
                <a:moveTo>
                  <a:pt x="95" y="265"/>
                </a:moveTo>
                <a:lnTo>
                  <a:pt x="95" y="265"/>
                </a:lnTo>
                <a:lnTo>
                  <a:pt x="95" y="270"/>
                </a:lnTo>
                <a:lnTo>
                  <a:pt x="96" y="277"/>
                </a:lnTo>
                <a:lnTo>
                  <a:pt x="101" y="281"/>
                </a:lnTo>
                <a:lnTo>
                  <a:pt x="104" y="283"/>
                </a:lnTo>
                <a:lnTo>
                  <a:pt x="106" y="283"/>
                </a:lnTo>
                <a:lnTo>
                  <a:pt x="103" y="280"/>
                </a:lnTo>
                <a:lnTo>
                  <a:pt x="100" y="275"/>
                </a:lnTo>
                <a:lnTo>
                  <a:pt x="96" y="270"/>
                </a:lnTo>
                <a:lnTo>
                  <a:pt x="96" y="269"/>
                </a:lnTo>
                <a:lnTo>
                  <a:pt x="95" y="267"/>
                </a:lnTo>
                <a:lnTo>
                  <a:pt x="95" y="265"/>
                </a:lnTo>
                <a:close/>
                <a:moveTo>
                  <a:pt x="128" y="179"/>
                </a:moveTo>
                <a:lnTo>
                  <a:pt x="128" y="179"/>
                </a:lnTo>
                <a:lnTo>
                  <a:pt x="120" y="179"/>
                </a:lnTo>
                <a:lnTo>
                  <a:pt x="122" y="185"/>
                </a:lnTo>
                <a:lnTo>
                  <a:pt x="126" y="185"/>
                </a:lnTo>
                <a:lnTo>
                  <a:pt x="128" y="179"/>
                </a:lnTo>
                <a:close/>
                <a:moveTo>
                  <a:pt x="148" y="295"/>
                </a:moveTo>
                <a:lnTo>
                  <a:pt x="148" y="295"/>
                </a:lnTo>
                <a:lnTo>
                  <a:pt x="152" y="295"/>
                </a:lnTo>
                <a:lnTo>
                  <a:pt x="153" y="297"/>
                </a:lnTo>
                <a:lnTo>
                  <a:pt x="155" y="299"/>
                </a:lnTo>
                <a:lnTo>
                  <a:pt x="156" y="302"/>
                </a:lnTo>
                <a:lnTo>
                  <a:pt x="155" y="305"/>
                </a:lnTo>
                <a:lnTo>
                  <a:pt x="156" y="305"/>
                </a:lnTo>
                <a:lnTo>
                  <a:pt x="158" y="305"/>
                </a:lnTo>
                <a:lnTo>
                  <a:pt x="158" y="303"/>
                </a:lnTo>
                <a:lnTo>
                  <a:pt x="158" y="300"/>
                </a:lnTo>
                <a:lnTo>
                  <a:pt x="155" y="289"/>
                </a:lnTo>
                <a:lnTo>
                  <a:pt x="153" y="288"/>
                </a:lnTo>
                <a:lnTo>
                  <a:pt x="153" y="292"/>
                </a:lnTo>
                <a:lnTo>
                  <a:pt x="152" y="294"/>
                </a:lnTo>
                <a:lnTo>
                  <a:pt x="150" y="294"/>
                </a:lnTo>
                <a:lnTo>
                  <a:pt x="150" y="292"/>
                </a:lnTo>
                <a:lnTo>
                  <a:pt x="150" y="291"/>
                </a:lnTo>
                <a:lnTo>
                  <a:pt x="150" y="292"/>
                </a:lnTo>
                <a:lnTo>
                  <a:pt x="148" y="295"/>
                </a:lnTo>
                <a:close/>
                <a:moveTo>
                  <a:pt x="74" y="163"/>
                </a:moveTo>
                <a:lnTo>
                  <a:pt x="74" y="163"/>
                </a:lnTo>
                <a:lnTo>
                  <a:pt x="74" y="155"/>
                </a:lnTo>
                <a:lnTo>
                  <a:pt x="70" y="153"/>
                </a:lnTo>
                <a:lnTo>
                  <a:pt x="68" y="161"/>
                </a:lnTo>
                <a:lnTo>
                  <a:pt x="74" y="163"/>
                </a:lnTo>
                <a:close/>
                <a:moveTo>
                  <a:pt x="182" y="136"/>
                </a:moveTo>
                <a:lnTo>
                  <a:pt x="182" y="136"/>
                </a:lnTo>
                <a:lnTo>
                  <a:pt x="175" y="139"/>
                </a:lnTo>
                <a:lnTo>
                  <a:pt x="175" y="146"/>
                </a:lnTo>
                <a:lnTo>
                  <a:pt x="182" y="142"/>
                </a:lnTo>
                <a:lnTo>
                  <a:pt x="182" y="136"/>
                </a:lnTo>
                <a:close/>
                <a:moveTo>
                  <a:pt x="170" y="65"/>
                </a:moveTo>
                <a:lnTo>
                  <a:pt x="170" y="65"/>
                </a:lnTo>
                <a:lnTo>
                  <a:pt x="164" y="68"/>
                </a:lnTo>
                <a:lnTo>
                  <a:pt x="156" y="70"/>
                </a:lnTo>
                <a:lnTo>
                  <a:pt x="148" y="71"/>
                </a:lnTo>
                <a:lnTo>
                  <a:pt x="134" y="70"/>
                </a:lnTo>
                <a:lnTo>
                  <a:pt x="125" y="68"/>
                </a:lnTo>
                <a:lnTo>
                  <a:pt x="125" y="70"/>
                </a:lnTo>
                <a:lnTo>
                  <a:pt x="129" y="71"/>
                </a:lnTo>
                <a:lnTo>
                  <a:pt x="139" y="73"/>
                </a:lnTo>
                <a:lnTo>
                  <a:pt x="142" y="71"/>
                </a:lnTo>
                <a:lnTo>
                  <a:pt x="152" y="71"/>
                </a:lnTo>
                <a:lnTo>
                  <a:pt x="159" y="70"/>
                </a:lnTo>
                <a:lnTo>
                  <a:pt x="170" y="65"/>
                </a:lnTo>
                <a:close/>
                <a:moveTo>
                  <a:pt x="234" y="117"/>
                </a:moveTo>
                <a:lnTo>
                  <a:pt x="234" y="117"/>
                </a:lnTo>
                <a:lnTo>
                  <a:pt x="229" y="120"/>
                </a:lnTo>
                <a:lnTo>
                  <a:pt x="229" y="122"/>
                </a:lnTo>
                <a:lnTo>
                  <a:pt x="229" y="127"/>
                </a:lnTo>
                <a:lnTo>
                  <a:pt x="227" y="128"/>
                </a:lnTo>
                <a:lnTo>
                  <a:pt x="229" y="130"/>
                </a:lnTo>
                <a:lnTo>
                  <a:pt x="234" y="124"/>
                </a:lnTo>
                <a:lnTo>
                  <a:pt x="234" y="117"/>
                </a:lnTo>
                <a:close/>
                <a:moveTo>
                  <a:pt x="202" y="12"/>
                </a:moveTo>
                <a:lnTo>
                  <a:pt x="202" y="12"/>
                </a:lnTo>
                <a:lnTo>
                  <a:pt x="202" y="10"/>
                </a:lnTo>
                <a:lnTo>
                  <a:pt x="199" y="12"/>
                </a:lnTo>
                <a:lnTo>
                  <a:pt x="194" y="13"/>
                </a:lnTo>
                <a:lnTo>
                  <a:pt x="191" y="15"/>
                </a:lnTo>
                <a:lnTo>
                  <a:pt x="188" y="15"/>
                </a:lnTo>
                <a:lnTo>
                  <a:pt x="186" y="15"/>
                </a:lnTo>
                <a:lnTo>
                  <a:pt x="188" y="16"/>
                </a:lnTo>
                <a:lnTo>
                  <a:pt x="197" y="16"/>
                </a:lnTo>
                <a:lnTo>
                  <a:pt x="199" y="15"/>
                </a:lnTo>
                <a:lnTo>
                  <a:pt x="199" y="13"/>
                </a:lnTo>
                <a:lnTo>
                  <a:pt x="202" y="12"/>
                </a:lnTo>
                <a:close/>
                <a:moveTo>
                  <a:pt x="73" y="180"/>
                </a:moveTo>
                <a:lnTo>
                  <a:pt x="73" y="180"/>
                </a:lnTo>
                <a:lnTo>
                  <a:pt x="74" y="171"/>
                </a:lnTo>
                <a:lnTo>
                  <a:pt x="70" y="171"/>
                </a:lnTo>
                <a:lnTo>
                  <a:pt x="70" y="176"/>
                </a:lnTo>
                <a:lnTo>
                  <a:pt x="68" y="179"/>
                </a:lnTo>
                <a:lnTo>
                  <a:pt x="73" y="180"/>
                </a:lnTo>
                <a:close/>
                <a:moveTo>
                  <a:pt x="295" y="46"/>
                </a:moveTo>
                <a:lnTo>
                  <a:pt x="295" y="46"/>
                </a:lnTo>
                <a:lnTo>
                  <a:pt x="295" y="38"/>
                </a:lnTo>
                <a:lnTo>
                  <a:pt x="295" y="37"/>
                </a:lnTo>
                <a:lnTo>
                  <a:pt x="294" y="35"/>
                </a:lnTo>
                <a:lnTo>
                  <a:pt x="292" y="34"/>
                </a:lnTo>
                <a:lnTo>
                  <a:pt x="292" y="43"/>
                </a:lnTo>
                <a:lnTo>
                  <a:pt x="295" y="46"/>
                </a:lnTo>
                <a:close/>
                <a:moveTo>
                  <a:pt x="273" y="35"/>
                </a:moveTo>
                <a:lnTo>
                  <a:pt x="273" y="35"/>
                </a:lnTo>
                <a:lnTo>
                  <a:pt x="270" y="35"/>
                </a:lnTo>
                <a:lnTo>
                  <a:pt x="268" y="34"/>
                </a:lnTo>
                <a:lnTo>
                  <a:pt x="262" y="29"/>
                </a:lnTo>
                <a:lnTo>
                  <a:pt x="259" y="26"/>
                </a:lnTo>
                <a:lnTo>
                  <a:pt x="257" y="24"/>
                </a:lnTo>
                <a:lnTo>
                  <a:pt x="253" y="27"/>
                </a:lnTo>
                <a:lnTo>
                  <a:pt x="262" y="30"/>
                </a:lnTo>
                <a:lnTo>
                  <a:pt x="273" y="37"/>
                </a:lnTo>
                <a:lnTo>
                  <a:pt x="275" y="38"/>
                </a:lnTo>
                <a:lnTo>
                  <a:pt x="273" y="35"/>
                </a:lnTo>
                <a:close/>
                <a:moveTo>
                  <a:pt x="210" y="139"/>
                </a:moveTo>
                <a:lnTo>
                  <a:pt x="210" y="139"/>
                </a:lnTo>
                <a:lnTo>
                  <a:pt x="215" y="138"/>
                </a:lnTo>
                <a:lnTo>
                  <a:pt x="216" y="136"/>
                </a:lnTo>
                <a:lnTo>
                  <a:pt x="216" y="131"/>
                </a:lnTo>
                <a:lnTo>
                  <a:pt x="216" y="130"/>
                </a:lnTo>
                <a:lnTo>
                  <a:pt x="210" y="133"/>
                </a:lnTo>
                <a:lnTo>
                  <a:pt x="210" y="139"/>
                </a:lnTo>
                <a:close/>
                <a:moveTo>
                  <a:pt x="90" y="264"/>
                </a:moveTo>
                <a:lnTo>
                  <a:pt x="90" y="264"/>
                </a:lnTo>
                <a:lnTo>
                  <a:pt x="88" y="270"/>
                </a:lnTo>
                <a:lnTo>
                  <a:pt x="90" y="275"/>
                </a:lnTo>
                <a:lnTo>
                  <a:pt x="92" y="277"/>
                </a:lnTo>
                <a:lnTo>
                  <a:pt x="92" y="278"/>
                </a:lnTo>
                <a:lnTo>
                  <a:pt x="96" y="284"/>
                </a:lnTo>
                <a:lnTo>
                  <a:pt x="98" y="283"/>
                </a:lnTo>
                <a:lnTo>
                  <a:pt x="95" y="280"/>
                </a:lnTo>
                <a:lnTo>
                  <a:pt x="92" y="277"/>
                </a:lnTo>
                <a:lnTo>
                  <a:pt x="92" y="272"/>
                </a:lnTo>
                <a:lnTo>
                  <a:pt x="92" y="267"/>
                </a:lnTo>
                <a:lnTo>
                  <a:pt x="90" y="265"/>
                </a:lnTo>
                <a:lnTo>
                  <a:pt x="90" y="264"/>
                </a:lnTo>
                <a:close/>
                <a:moveTo>
                  <a:pt x="136" y="365"/>
                </a:moveTo>
                <a:lnTo>
                  <a:pt x="136" y="365"/>
                </a:lnTo>
                <a:lnTo>
                  <a:pt x="136" y="363"/>
                </a:lnTo>
                <a:lnTo>
                  <a:pt x="136" y="340"/>
                </a:lnTo>
                <a:lnTo>
                  <a:pt x="136" y="336"/>
                </a:lnTo>
                <a:lnTo>
                  <a:pt x="134" y="335"/>
                </a:lnTo>
                <a:lnTo>
                  <a:pt x="136" y="365"/>
                </a:lnTo>
                <a:close/>
                <a:moveTo>
                  <a:pt x="123" y="314"/>
                </a:moveTo>
                <a:lnTo>
                  <a:pt x="123" y="314"/>
                </a:lnTo>
                <a:lnTo>
                  <a:pt x="117" y="316"/>
                </a:lnTo>
                <a:lnTo>
                  <a:pt x="111" y="321"/>
                </a:lnTo>
                <a:lnTo>
                  <a:pt x="112" y="321"/>
                </a:lnTo>
                <a:lnTo>
                  <a:pt x="122" y="318"/>
                </a:lnTo>
                <a:lnTo>
                  <a:pt x="126" y="318"/>
                </a:lnTo>
                <a:lnTo>
                  <a:pt x="128" y="316"/>
                </a:lnTo>
                <a:lnTo>
                  <a:pt x="126" y="316"/>
                </a:lnTo>
                <a:lnTo>
                  <a:pt x="125" y="316"/>
                </a:lnTo>
                <a:lnTo>
                  <a:pt x="123" y="314"/>
                </a:lnTo>
                <a:close/>
                <a:moveTo>
                  <a:pt x="44" y="128"/>
                </a:moveTo>
                <a:lnTo>
                  <a:pt x="44" y="128"/>
                </a:lnTo>
                <a:lnTo>
                  <a:pt x="44" y="131"/>
                </a:lnTo>
                <a:lnTo>
                  <a:pt x="44" y="136"/>
                </a:lnTo>
                <a:lnTo>
                  <a:pt x="44" y="138"/>
                </a:lnTo>
                <a:lnTo>
                  <a:pt x="49" y="139"/>
                </a:lnTo>
                <a:lnTo>
                  <a:pt x="49" y="131"/>
                </a:lnTo>
                <a:lnTo>
                  <a:pt x="44" y="128"/>
                </a:lnTo>
                <a:close/>
                <a:moveTo>
                  <a:pt x="189" y="29"/>
                </a:moveTo>
                <a:lnTo>
                  <a:pt x="189" y="29"/>
                </a:lnTo>
                <a:lnTo>
                  <a:pt x="188" y="29"/>
                </a:lnTo>
                <a:lnTo>
                  <a:pt x="188" y="30"/>
                </a:lnTo>
                <a:lnTo>
                  <a:pt x="183" y="37"/>
                </a:lnTo>
                <a:lnTo>
                  <a:pt x="180" y="45"/>
                </a:lnTo>
                <a:lnTo>
                  <a:pt x="183" y="42"/>
                </a:lnTo>
                <a:lnTo>
                  <a:pt x="186" y="38"/>
                </a:lnTo>
                <a:lnTo>
                  <a:pt x="188" y="34"/>
                </a:lnTo>
                <a:lnTo>
                  <a:pt x="189" y="30"/>
                </a:lnTo>
                <a:lnTo>
                  <a:pt x="189" y="29"/>
                </a:lnTo>
                <a:close/>
                <a:moveTo>
                  <a:pt x="197" y="138"/>
                </a:moveTo>
                <a:lnTo>
                  <a:pt x="197" y="138"/>
                </a:lnTo>
                <a:lnTo>
                  <a:pt x="197" y="127"/>
                </a:lnTo>
                <a:lnTo>
                  <a:pt x="194" y="128"/>
                </a:lnTo>
                <a:lnTo>
                  <a:pt x="194" y="130"/>
                </a:lnTo>
                <a:lnTo>
                  <a:pt x="194" y="136"/>
                </a:lnTo>
                <a:lnTo>
                  <a:pt x="194" y="139"/>
                </a:lnTo>
                <a:lnTo>
                  <a:pt x="197" y="138"/>
                </a:lnTo>
                <a:close/>
                <a:moveTo>
                  <a:pt x="117" y="185"/>
                </a:moveTo>
                <a:lnTo>
                  <a:pt x="117" y="185"/>
                </a:lnTo>
                <a:lnTo>
                  <a:pt x="117" y="179"/>
                </a:lnTo>
                <a:lnTo>
                  <a:pt x="112" y="177"/>
                </a:lnTo>
                <a:lnTo>
                  <a:pt x="112" y="183"/>
                </a:lnTo>
                <a:lnTo>
                  <a:pt x="117" y="185"/>
                </a:lnTo>
                <a:close/>
                <a:moveTo>
                  <a:pt x="298" y="45"/>
                </a:moveTo>
                <a:lnTo>
                  <a:pt x="298" y="45"/>
                </a:lnTo>
                <a:lnTo>
                  <a:pt x="298" y="51"/>
                </a:lnTo>
                <a:lnTo>
                  <a:pt x="298" y="54"/>
                </a:lnTo>
                <a:lnTo>
                  <a:pt x="303" y="62"/>
                </a:lnTo>
                <a:lnTo>
                  <a:pt x="303" y="64"/>
                </a:lnTo>
                <a:lnTo>
                  <a:pt x="303" y="59"/>
                </a:lnTo>
                <a:lnTo>
                  <a:pt x="301" y="54"/>
                </a:lnTo>
                <a:lnTo>
                  <a:pt x="300" y="51"/>
                </a:lnTo>
                <a:lnTo>
                  <a:pt x="300" y="49"/>
                </a:lnTo>
                <a:lnTo>
                  <a:pt x="300" y="46"/>
                </a:lnTo>
                <a:lnTo>
                  <a:pt x="298" y="45"/>
                </a:lnTo>
                <a:close/>
                <a:moveTo>
                  <a:pt x="167" y="414"/>
                </a:moveTo>
                <a:lnTo>
                  <a:pt x="167" y="414"/>
                </a:lnTo>
                <a:lnTo>
                  <a:pt x="163" y="412"/>
                </a:lnTo>
                <a:lnTo>
                  <a:pt x="163" y="414"/>
                </a:lnTo>
                <a:lnTo>
                  <a:pt x="163" y="415"/>
                </a:lnTo>
                <a:lnTo>
                  <a:pt x="163" y="419"/>
                </a:lnTo>
                <a:lnTo>
                  <a:pt x="169" y="420"/>
                </a:lnTo>
                <a:lnTo>
                  <a:pt x="167" y="414"/>
                </a:lnTo>
                <a:close/>
                <a:moveTo>
                  <a:pt x="246" y="120"/>
                </a:moveTo>
                <a:lnTo>
                  <a:pt x="246" y="120"/>
                </a:lnTo>
                <a:lnTo>
                  <a:pt x="246" y="119"/>
                </a:lnTo>
                <a:lnTo>
                  <a:pt x="248" y="117"/>
                </a:lnTo>
                <a:lnTo>
                  <a:pt x="251" y="119"/>
                </a:lnTo>
                <a:lnTo>
                  <a:pt x="251" y="109"/>
                </a:lnTo>
                <a:lnTo>
                  <a:pt x="248" y="112"/>
                </a:lnTo>
                <a:lnTo>
                  <a:pt x="246" y="116"/>
                </a:lnTo>
                <a:lnTo>
                  <a:pt x="246" y="120"/>
                </a:lnTo>
                <a:close/>
                <a:moveTo>
                  <a:pt x="170" y="215"/>
                </a:moveTo>
                <a:lnTo>
                  <a:pt x="170" y="215"/>
                </a:lnTo>
                <a:lnTo>
                  <a:pt x="183" y="212"/>
                </a:lnTo>
                <a:lnTo>
                  <a:pt x="183" y="210"/>
                </a:lnTo>
                <a:lnTo>
                  <a:pt x="185" y="209"/>
                </a:lnTo>
                <a:lnTo>
                  <a:pt x="185" y="207"/>
                </a:lnTo>
                <a:lnTo>
                  <a:pt x="182" y="209"/>
                </a:lnTo>
                <a:lnTo>
                  <a:pt x="170" y="213"/>
                </a:lnTo>
                <a:lnTo>
                  <a:pt x="170" y="215"/>
                </a:lnTo>
                <a:close/>
                <a:moveTo>
                  <a:pt x="300" y="90"/>
                </a:moveTo>
                <a:lnTo>
                  <a:pt x="300" y="90"/>
                </a:lnTo>
                <a:lnTo>
                  <a:pt x="300" y="87"/>
                </a:lnTo>
                <a:lnTo>
                  <a:pt x="300" y="86"/>
                </a:lnTo>
                <a:lnTo>
                  <a:pt x="298" y="76"/>
                </a:lnTo>
                <a:lnTo>
                  <a:pt x="297" y="70"/>
                </a:lnTo>
                <a:lnTo>
                  <a:pt x="297" y="68"/>
                </a:lnTo>
                <a:lnTo>
                  <a:pt x="300" y="90"/>
                </a:lnTo>
                <a:close/>
                <a:moveTo>
                  <a:pt x="131" y="176"/>
                </a:moveTo>
                <a:lnTo>
                  <a:pt x="131" y="176"/>
                </a:lnTo>
                <a:lnTo>
                  <a:pt x="136" y="176"/>
                </a:lnTo>
                <a:lnTo>
                  <a:pt x="136" y="171"/>
                </a:lnTo>
                <a:lnTo>
                  <a:pt x="131" y="171"/>
                </a:lnTo>
                <a:lnTo>
                  <a:pt x="131" y="172"/>
                </a:lnTo>
                <a:lnTo>
                  <a:pt x="131" y="176"/>
                </a:lnTo>
                <a:close/>
                <a:moveTo>
                  <a:pt x="208" y="199"/>
                </a:moveTo>
                <a:lnTo>
                  <a:pt x="208" y="199"/>
                </a:lnTo>
                <a:lnTo>
                  <a:pt x="205" y="199"/>
                </a:lnTo>
                <a:lnTo>
                  <a:pt x="194" y="206"/>
                </a:lnTo>
                <a:lnTo>
                  <a:pt x="193" y="206"/>
                </a:lnTo>
                <a:lnTo>
                  <a:pt x="194" y="207"/>
                </a:lnTo>
                <a:lnTo>
                  <a:pt x="205" y="201"/>
                </a:lnTo>
                <a:lnTo>
                  <a:pt x="208" y="199"/>
                </a:lnTo>
                <a:close/>
                <a:moveTo>
                  <a:pt x="169" y="414"/>
                </a:moveTo>
                <a:lnTo>
                  <a:pt x="169" y="414"/>
                </a:lnTo>
                <a:lnTo>
                  <a:pt x="170" y="420"/>
                </a:lnTo>
                <a:lnTo>
                  <a:pt x="177" y="420"/>
                </a:lnTo>
                <a:lnTo>
                  <a:pt x="175" y="417"/>
                </a:lnTo>
                <a:lnTo>
                  <a:pt x="175" y="415"/>
                </a:lnTo>
                <a:lnTo>
                  <a:pt x="169" y="414"/>
                </a:lnTo>
                <a:close/>
                <a:moveTo>
                  <a:pt x="200" y="26"/>
                </a:moveTo>
                <a:lnTo>
                  <a:pt x="200" y="26"/>
                </a:lnTo>
                <a:lnTo>
                  <a:pt x="200" y="30"/>
                </a:lnTo>
                <a:lnTo>
                  <a:pt x="200" y="35"/>
                </a:lnTo>
                <a:lnTo>
                  <a:pt x="199" y="40"/>
                </a:lnTo>
                <a:lnTo>
                  <a:pt x="196" y="45"/>
                </a:lnTo>
                <a:lnTo>
                  <a:pt x="200" y="40"/>
                </a:lnTo>
                <a:lnTo>
                  <a:pt x="204" y="34"/>
                </a:lnTo>
                <a:lnTo>
                  <a:pt x="202" y="30"/>
                </a:lnTo>
                <a:lnTo>
                  <a:pt x="204" y="29"/>
                </a:lnTo>
                <a:lnTo>
                  <a:pt x="202" y="26"/>
                </a:lnTo>
                <a:lnTo>
                  <a:pt x="200" y="26"/>
                </a:lnTo>
                <a:close/>
                <a:moveTo>
                  <a:pt x="136" y="185"/>
                </a:moveTo>
                <a:lnTo>
                  <a:pt x="136" y="185"/>
                </a:lnTo>
                <a:lnTo>
                  <a:pt x="136" y="179"/>
                </a:lnTo>
                <a:lnTo>
                  <a:pt x="131" y="179"/>
                </a:lnTo>
                <a:lnTo>
                  <a:pt x="131" y="185"/>
                </a:lnTo>
                <a:lnTo>
                  <a:pt x="136" y="185"/>
                </a:lnTo>
                <a:close/>
                <a:moveTo>
                  <a:pt x="199" y="160"/>
                </a:moveTo>
                <a:lnTo>
                  <a:pt x="199" y="160"/>
                </a:lnTo>
                <a:lnTo>
                  <a:pt x="200" y="160"/>
                </a:lnTo>
                <a:lnTo>
                  <a:pt x="205" y="157"/>
                </a:lnTo>
                <a:lnTo>
                  <a:pt x="207" y="155"/>
                </a:lnTo>
                <a:lnTo>
                  <a:pt x="207" y="152"/>
                </a:lnTo>
                <a:lnTo>
                  <a:pt x="205" y="152"/>
                </a:lnTo>
                <a:lnTo>
                  <a:pt x="200" y="155"/>
                </a:lnTo>
                <a:lnTo>
                  <a:pt x="200" y="157"/>
                </a:lnTo>
                <a:lnTo>
                  <a:pt x="199" y="160"/>
                </a:lnTo>
                <a:close/>
                <a:moveTo>
                  <a:pt x="309" y="67"/>
                </a:moveTo>
                <a:lnTo>
                  <a:pt x="309" y="67"/>
                </a:lnTo>
                <a:lnTo>
                  <a:pt x="309" y="65"/>
                </a:lnTo>
                <a:lnTo>
                  <a:pt x="309" y="64"/>
                </a:lnTo>
                <a:lnTo>
                  <a:pt x="308" y="56"/>
                </a:lnTo>
                <a:lnTo>
                  <a:pt x="305" y="51"/>
                </a:lnTo>
                <a:lnTo>
                  <a:pt x="305" y="53"/>
                </a:lnTo>
                <a:lnTo>
                  <a:pt x="306" y="57"/>
                </a:lnTo>
                <a:lnTo>
                  <a:pt x="306" y="60"/>
                </a:lnTo>
                <a:lnTo>
                  <a:pt x="306" y="62"/>
                </a:lnTo>
                <a:lnTo>
                  <a:pt x="308" y="64"/>
                </a:lnTo>
                <a:lnTo>
                  <a:pt x="308" y="65"/>
                </a:lnTo>
                <a:lnTo>
                  <a:pt x="309" y="67"/>
                </a:lnTo>
                <a:close/>
                <a:moveTo>
                  <a:pt x="114" y="275"/>
                </a:moveTo>
                <a:lnTo>
                  <a:pt x="114" y="275"/>
                </a:lnTo>
                <a:lnTo>
                  <a:pt x="112" y="278"/>
                </a:lnTo>
                <a:lnTo>
                  <a:pt x="115" y="281"/>
                </a:lnTo>
                <a:lnTo>
                  <a:pt x="117" y="283"/>
                </a:lnTo>
                <a:lnTo>
                  <a:pt x="117" y="284"/>
                </a:lnTo>
                <a:lnTo>
                  <a:pt x="117" y="286"/>
                </a:lnTo>
                <a:lnTo>
                  <a:pt x="118" y="284"/>
                </a:lnTo>
                <a:lnTo>
                  <a:pt x="120" y="284"/>
                </a:lnTo>
                <a:lnTo>
                  <a:pt x="122" y="284"/>
                </a:lnTo>
                <a:lnTo>
                  <a:pt x="120" y="283"/>
                </a:lnTo>
                <a:lnTo>
                  <a:pt x="118" y="283"/>
                </a:lnTo>
                <a:lnTo>
                  <a:pt x="118" y="281"/>
                </a:lnTo>
                <a:lnTo>
                  <a:pt x="118" y="280"/>
                </a:lnTo>
                <a:lnTo>
                  <a:pt x="114" y="275"/>
                </a:lnTo>
                <a:close/>
                <a:moveTo>
                  <a:pt x="133" y="365"/>
                </a:moveTo>
                <a:lnTo>
                  <a:pt x="133" y="365"/>
                </a:lnTo>
                <a:lnTo>
                  <a:pt x="131" y="330"/>
                </a:lnTo>
                <a:lnTo>
                  <a:pt x="131" y="363"/>
                </a:lnTo>
                <a:lnTo>
                  <a:pt x="133" y="365"/>
                </a:lnTo>
                <a:close/>
                <a:moveTo>
                  <a:pt x="155" y="177"/>
                </a:moveTo>
                <a:lnTo>
                  <a:pt x="155" y="177"/>
                </a:lnTo>
                <a:lnTo>
                  <a:pt x="147" y="179"/>
                </a:lnTo>
                <a:lnTo>
                  <a:pt x="147" y="183"/>
                </a:lnTo>
                <a:lnTo>
                  <a:pt x="153" y="182"/>
                </a:lnTo>
                <a:lnTo>
                  <a:pt x="155" y="177"/>
                </a:lnTo>
                <a:close/>
                <a:moveTo>
                  <a:pt x="155" y="176"/>
                </a:moveTo>
                <a:lnTo>
                  <a:pt x="155" y="176"/>
                </a:lnTo>
                <a:lnTo>
                  <a:pt x="155" y="171"/>
                </a:lnTo>
                <a:lnTo>
                  <a:pt x="147" y="171"/>
                </a:lnTo>
                <a:lnTo>
                  <a:pt x="147" y="176"/>
                </a:lnTo>
                <a:lnTo>
                  <a:pt x="155" y="176"/>
                </a:lnTo>
                <a:close/>
                <a:moveTo>
                  <a:pt x="234" y="191"/>
                </a:moveTo>
                <a:lnTo>
                  <a:pt x="234" y="191"/>
                </a:lnTo>
                <a:lnTo>
                  <a:pt x="223" y="198"/>
                </a:lnTo>
                <a:lnTo>
                  <a:pt x="234" y="195"/>
                </a:lnTo>
                <a:lnTo>
                  <a:pt x="241" y="190"/>
                </a:lnTo>
                <a:lnTo>
                  <a:pt x="240" y="191"/>
                </a:lnTo>
                <a:lnTo>
                  <a:pt x="237" y="191"/>
                </a:lnTo>
                <a:lnTo>
                  <a:pt x="234" y="191"/>
                </a:lnTo>
                <a:close/>
                <a:moveTo>
                  <a:pt x="134" y="281"/>
                </a:moveTo>
                <a:lnTo>
                  <a:pt x="134" y="281"/>
                </a:lnTo>
                <a:lnTo>
                  <a:pt x="133" y="283"/>
                </a:lnTo>
                <a:lnTo>
                  <a:pt x="131" y="284"/>
                </a:lnTo>
                <a:lnTo>
                  <a:pt x="133" y="302"/>
                </a:lnTo>
                <a:lnTo>
                  <a:pt x="134" y="291"/>
                </a:lnTo>
                <a:lnTo>
                  <a:pt x="134" y="281"/>
                </a:lnTo>
                <a:close/>
                <a:moveTo>
                  <a:pt x="88" y="420"/>
                </a:moveTo>
                <a:lnTo>
                  <a:pt x="88" y="420"/>
                </a:lnTo>
                <a:lnTo>
                  <a:pt x="87" y="419"/>
                </a:lnTo>
                <a:lnTo>
                  <a:pt x="81" y="423"/>
                </a:lnTo>
                <a:lnTo>
                  <a:pt x="81" y="426"/>
                </a:lnTo>
                <a:lnTo>
                  <a:pt x="88" y="425"/>
                </a:lnTo>
                <a:lnTo>
                  <a:pt x="88" y="423"/>
                </a:lnTo>
                <a:lnTo>
                  <a:pt x="87" y="422"/>
                </a:lnTo>
                <a:lnTo>
                  <a:pt x="87" y="420"/>
                </a:lnTo>
                <a:lnTo>
                  <a:pt x="88" y="420"/>
                </a:lnTo>
                <a:close/>
                <a:moveTo>
                  <a:pt x="182" y="165"/>
                </a:moveTo>
                <a:lnTo>
                  <a:pt x="182" y="165"/>
                </a:lnTo>
                <a:lnTo>
                  <a:pt x="174" y="166"/>
                </a:lnTo>
                <a:lnTo>
                  <a:pt x="174" y="171"/>
                </a:lnTo>
                <a:lnTo>
                  <a:pt x="182" y="168"/>
                </a:lnTo>
                <a:lnTo>
                  <a:pt x="182" y="165"/>
                </a:lnTo>
                <a:close/>
                <a:moveTo>
                  <a:pt x="289" y="13"/>
                </a:moveTo>
                <a:lnTo>
                  <a:pt x="289" y="13"/>
                </a:lnTo>
                <a:lnTo>
                  <a:pt x="290" y="15"/>
                </a:lnTo>
                <a:lnTo>
                  <a:pt x="298" y="21"/>
                </a:lnTo>
                <a:lnTo>
                  <a:pt x="303" y="26"/>
                </a:lnTo>
                <a:lnTo>
                  <a:pt x="309" y="32"/>
                </a:lnTo>
                <a:lnTo>
                  <a:pt x="311" y="34"/>
                </a:lnTo>
                <a:lnTo>
                  <a:pt x="312" y="38"/>
                </a:lnTo>
                <a:lnTo>
                  <a:pt x="314" y="40"/>
                </a:lnTo>
                <a:lnTo>
                  <a:pt x="314" y="38"/>
                </a:lnTo>
                <a:lnTo>
                  <a:pt x="311" y="34"/>
                </a:lnTo>
                <a:lnTo>
                  <a:pt x="305" y="26"/>
                </a:lnTo>
                <a:lnTo>
                  <a:pt x="297" y="19"/>
                </a:lnTo>
                <a:lnTo>
                  <a:pt x="292" y="15"/>
                </a:lnTo>
                <a:lnTo>
                  <a:pt x="289" y="13"/>
                </a:lnTo>
                <a:close/>
                <a:moveTo>
                  <a:pt x="92" y="111"/>
                </a:moveTo>
                <a:lnTo>
                  <a:pt x="92" y="111"/>
                </a:lnTo>
                <a:lnTo>
                  <a:pt x="92" y="106"/>
                </a:lnTo>
                <a:lnTo>
                  <a:pt x="90" y="105"/>
                </a:lnTo>
                <a:lnTo>
                  <a:pt x="87" y="105"/>
                </a:lnTo>
                <a:lnTo>
                  <a:pt x="87" y="111"/>
                </a:lnTo>
                <a:lnTo>
                  <a:pt x="92" y="111"/>
                </a:lnTo>
                <a:close/>
                <a:moveTo>
                  <a:pt x="103" y="109"/>
                </a:moveTo>
                <a:lnTo>
                  <a:pt x="103" y="109"/>
                </a:lnTo>
                <a:lnTo>
                  <a:pt x="109" y="109"/>
                </a:lnTo>
                <a:lnTo>
                  <a:pt x="109" y="106"/>
                </a:lnTo>
                <a:lnTo>
                  <a:pt x="107" y="105"/>
                </a:lnTo>
                <a:lnTo>
                  <a:pt x="103" y="105"/>
                </a:lnTo>
                <a:lnTo>
                  <a:pt x="103" y="106"/>
                </a:lnTo>
                <a:lnTo>
                  <a:pt x="104" y="108"/>
                </a:lnTo>
                <a:lnTo>
                  <a:pt x="103" y="109"/>
                </a:lnTo>
                <a:close/>
                <a:moveTo>
                  <a:pt x="253" y="10"/>
                </a:moveTo>
                <a:lnTo>
                  <a:pt x="253" y="10"/>
                </a:lnTo>
                <a:lnTo>
                  <a:pt x="249" y="8"/>
                </a:lnTo>
                <a:lnTo>
                  <a:pt x="243" y="7"/>
                </a:lnTo>
                <a:lnTo>
                  <a:pt x="237" y="7"/>
                </a:lnTo>
                <a:lnTo>
                  <a:pt x="226" y="7"/>
                </a:lnTo>
                <a:lnTo>
                  <a:pt x="224" y="7"/>
                </a:lnTo>
                <a:lnTo>
                  <a:pt x="226" y="7"/>
                </a:lnTo>
                <a:lnTo>
                  <a:pt x="253" y="10"/>
                </a:lnTo>
                <a:close/>
                <a:moveTo>
                  <a:pt x="169" y="117"/>
                </a:moveTo>
                <a:lnTo>
                  <a:pt x="169" y="117"/>
                </a:lnTo>
                <a:lnTo>
                  <a:pt x="167" y="116"/>
                </a:lnTo>
                <a:lnTo>
                  <a:pt x="167" y="114"/>
                </a:lnTo>
                <a:lnTo>
                  <a:pt x="169" y="112"/>
                </a:lnTo>
                <a:lnTo>
                  <a:pt x="170" y="112"/>
                </a:lnTo>
                <a:lnTo>
                  <a:pt x="172" y="111"/>
                </a:lnTo>
                <a:lnTo>
                  <a:pt x="174" y="111"/>
                </a:lnTo>
                <a:lnTo>
                  <a:pt x="174" y="109"/>
                </a:lnTo>
                <a:lnTo>
                  <a:pt x="169" y="109"/>
                </a:lnTo>
                <a:lnTo>
                  <a:pt x="167" y="109"/>
                </a:lnTo>
                <a:lnTo>
                  <a:pt x="167" y="119"/>
                </a:lnTo>
                <a:lnTo>
                  <a:pt x="169" y="117"/>
                </a:lnTo>
                <a:close/>
                <a:moveTo>
                  <a:pt x="115" y="371"/>
                </a:moveTo>
                <a:lnTo>
                  <a:pt x="115" y="371"/>
                </a:lnTo>
                <a:lnTo>
                  <a:pt x="111" y="370"/>
                </a:lnTo>
                <a:lnTo>
                  <a:pt x="107" y="370"/>
                </a:lnTo>
                <a:lnTo>
                  <a:pt x="103" y="370"/>
                </a:lnTo>
                <a:lnTo>
                  <a:pt x="104" y="370"/>
                </a:lnTo>
                <a:lnTo>
                  <a:pt x="104" y="371"/>
                </a:lnTo>
                <a:lnTo>
                  <a:pt x="114" y="374"/>
                </a:lnTo>
                <a:lnTo>
                  <a:pt x="115" y="371"/>
                </a:lnTo>
                <a:close/>
                <a:moveTo>
                  <a:pt x="95" y="163"/>
                </a:moveTo>
                <a:lnTo>
                  <a:pt x="95" y="163"/>
                </a:lnTo>
                <a:lnTo>
                  <a:pt x="95" y="168"/>
                </a:lnTo>
                <a:lnTo>
                  <a:pt x="100" y="168"/>
                </a:lnTo>
                <a:lnTo>
                  <a:pt x="100" y="163"/>
                </a:lnTo>
                <a:lnTo>
                  <a:pt x="95" y="163"/>
                </a:lnTo>
                <a:close/>
                <a:moveTo>
                  <a:pt x="101" y="419"/>
                </a:moveTo>
                <a:lnTo>
                  <a:pt x="101" y="419"/>
                </a:lnTo>
                <a:lnTo>
                  <a:pt x="101" y="411"/>
                </a:lnTo>
                <a:lnTo>
                  <a:pt x="98" y="412"/>
                </a:lnTo>
                <a:lnTo>
                  <a:pt x="98" y="415"/>
                </a:lnTo>
                <a:lnTo>
                  <a:pt x="98" y="419"/>
                </a:lnTo>
                <a:lnTo>
                  <a:pt x="101" y="419"/>
                </a:lnTo>
                <a:close/>
                <a:moveTo>
                  <a:pt x="174" y="177"/>
                </a:moveTo>
                <a:lnTo>
                  <a:pt x="174" y="177"/>
                </a:lnTo>
                <a:lnTo>
                  <a:pt x="180" y="174"/>
                </a:lnTo>
                <a:lnTo>
                  <a:pt x="182" y="174"/>
                </a:lnTo>
                <a:lnTo>
                  <a:pt x="182" y="171"/>
                </a:lnTo>
                <a:lnTo>
                  <a:pt x="174" y="172"/>
                </a:lnTo>
                <a:lnTo>
                  <a:pt x="174" y="177"/>
                </a:lnTo>
                <a:close/>
                <a:moveTo>
                  <a:pt x="117" y="176"/>
                </a:moveTo>
                <a:lnTo>
                  <a:pt x="117" y="176"/>
                </a:lnTo>
                <a:lnTo>
                  <a:pt x="117" y="171"/>
                </a:lnTo>
                <a:lnTo>
                  <a:pt x="112" y="171"/>
                </a:lnTo>
                <a:lnTo>
                  <a:pt x="112" y="176"/>
                </a:lnTo>
                <a:lnTo>
                  <a:pt x="117" y="176"/>
                </a:lnTo>
                <a:close/>
                <a:moveTo>
                  <a:pt x="158" y="183"/>
                </a:moveTo>
                <a:lnTo>
                  <a:pt x="158" y="183"/>
                </a:lnTo>
                <a:lnTo>
                  <a:pt x="159" y="187"/>
                </a:lnTo>
                <a:lnTo>
                  <a:pt x="167" y="185"/>
                </a:lnTo>
                <a:lnTo>
                  <a:pt x="167" y="183"/>
                </a:lnTo>
                <a:lnTo>
                  <a:pt x="164" y="183"/>
                </a:lnTo>
                <a:lnTo>
                  <a:pt x="158" y="183"/>
                </a:lnTo>
                <a:close/>
                <a:moveTo>
                  <a:pt x="60" y="168"/>
                </a:moveTo>
                <a:lnTo>
                  <a:pt x="60" y="168"/>
                </a:lnTo>
                <a:lnTo>
                  <a:pt x="60" y="171"/>
                </a:lnTo>
                <a:lnTo>
                  <a:pt x="60" y="172"/>
                </a:lnTo>
                <a:lnTo>
                  <a:pt x="65" y="176"/>
                </a:lnTo>
                <a:lnTo>
                  <a:pt x="65" y="169"/>
                </a:lnTo>
                <a:lnTo>
                  <a:pt x="60" y="168"/>
                </a:lnTo>
                <a:close/>
                <a:moveTo>
                  <a:pt x="185" y="166"/>
                </a:moveTo>
                <a:lnTo>
                  <a:pt x="185" y="166"/>
                </a:lnTo>
                <a:lnTo>
                  <a:pt x="189" y="165"/>
                </a:lnTo>
                <a:lnTo>
                  <a:pt x="189" y="160"/>
                </a:lnTo>
                <a:lnTo>
                  <a:pt x="185" y="163"/>
                </a:lnTo>
                <a:lnTo>
                  <a:pt x="185" y="166"/>
                </a:lnTo>
                <a:close/>
                <a:moveTo>
                  <a:pt x="191" y="119"/>
                </a:moveTo>
                <a:lnTo>
                  <a:pt x="191" y="119"/>
                </a:lnTo>
                <a:lnTo>
                  <a:pt x="185" y="125"/>
                </a:lnTo>
                <a:lnTo>
                  <a:pt x="185" y="128"/>
                </a:lnTo>
                <a:lnTo>
                  <a:pt x="191" y="124"/>
                </a:lnTo>
                <a:lnTo>
                  <a:pt x="191" y="122"/>
                </a:lnTo>
                <a:lnTo>
                  <a:pt x="191" y="119"/>
                </a:lnTo>
                <a:close/>
                <a:moveTo>
                  <a:pt x="283" y="27"/>
                </a:moveTo>
                <a:lnTo>
                  <a:pt x="283" y="27"/>
                </a:lnTo>
                <a:lnTo>
                  <a:pt x="284" y="26"/>
                </a:lnTo>
                <a:lnTo>
                  <a:pt x="286" y="23"/>
                </a:lnTo>
                <a:lnTo>
                  <a:pt x="287" y="23"/>
                </a:lnTo>
                <a:lnTo>
                  <a:pt x="289" y="24"/>
                </a:lnTo>
                <a:lnTo>
                  <a:pt x="289" y="23"/>
                </a:lnTo>
                <a:lnTo>
                  <a:pt x="281" y="19"/>
                </a:lnTo>
                <a:lnTo>
                  <a:pt x="283" y="27"/>
                </a:lnTo>
                <a:close/>
                <a:moveTo>
                  <a:pt x="212" y="24"/>
                </a:moveTo>
                <a:lnTo>
                  <a:pt x="212" y="24"/>
                </a:lnTo>
                <a:lnTo>
                  <a:pt x="210" y="23"/>
                </a:lnTo>
                <a:lnTo>
                  <a:pt x="210" y="19"/>
                </a:lnTo>
                <a:lnTo>
                  <a:pt x="207" y="23"/>
                </a:lnTo>
                <a:lnTo>
                  <a:pt x="204" y="24"/>
                </a:lnTo>
                <a:lnTo>
                  <a:pt x="205" y="27"/>
                </a:lnTo>
                <a:lnTo>
                  <a:pt x="207" y="27"/>
                </a:lnTo>
                <a:lnTo>
                  <a:pt x="210" y="26"/>
                </a:lnTo>
                <a:lnTo>
                  <a:pt x="212" y="24"/>
                </a:lnTo>
                <a:close/>
                <a:moveTo>
                  <a:pt x="133" y="406"/>
                </a:moveTo>
                <a:lnTo>
                  <a:pt x="133" y="406"/>
                </a:lnTo>
                <a:lnTo>
                  <a:pt x="134" y="406"/>
                </a:lnTo>
                <a:lnTo>
                  <a:pt x="137" y="407"/>
                </a:lnTo>
                <a:lnTo>
                  <a:pt x="139" y="407"/>
                </a:lnTo>
                <a:lnTo>
                  <a:pt x="139" y="403"/>
                </a:lnTo>
                <a:lnTo>
                  <a:pt x="136" y="403"/>
                </a:lnTo>
                <a:lnTo>
                  <a:pt x="134" y="404"/>
                </a:lnTo>
                <a:lnTo>
                  <a:pt x="133" y="404"/>
                </a:lnTo>
                <a:lnTo>
                  <a:pt x="131" y="404"/>
                </a:lnTo>
                <a:lnTo>
                  <a:pt x="133" y="406"/>
                </a:lnTo>
                <a:close/>
                <a:moveTo>
                  <a:pt x="221" y="15"/>
                </a:moveTo>
                <a:lnTo>
                  <a:pt x="221" y="15"/>
                </a:lnTo>
                <a:lnTo>
                  <a:pt x="216" y="16"/>
                </a:lnTo>
                <a:lnTo>
                  <a:pt x="215" y="18"/>
                </a:lnTo>
                <a:lnTo>
                  <a:pt x="213" y="19"/>
                </a:lnTo>
                <a:lnTo>
                  <a:pt x="213" y="23"/>
                </a:lnTo>
                <a:lnTo>
                  <a:pt x="215" y="23"/>
                </a:lnTo>
                <a:lnTo>
                  <a:pt x="221" y="15"/>
                </a:lnTo>
                <a:close/>
                <a:moveTo>
                  <a:pt x="227" y="136"/>
                </a:moveTo>
                <a:lnTo>
                  <a:pt x="227" y="136"/>
                </a:lnTo>
                <a:lnTo>
                  <a:pt x="234" y="131"/>
                </a:lnTo>
                <a:lnTo>
                  <a:pt x="234" y="128"/>
                </a:lnTo>
                <a:lnTo>
                  <a:pt x="227" y="133"/>
                </a:lnTo>
                <a:lnTo>
                  <a:pt x="227" y="136"/>
                </a:lnTo>
                <a:close/>
                <a:moveTo>
                  <a:pt x="271" y="32"/>
                </a:moveTo>
                <a:lnTo>
                  <a:pt x="271" y="32"/>
                </a:lnTo>
                <a:lnTo>
                  <a:pt x="271" y="29"/>
                </a:lnTo>
                <a:lnTo>
                  <a:pt x="270" y="27"/>
                </a:lnTo>
                <a:lnTo>
                  <a:pt x="264" y="26"/>
                </a:lnTo>
                <a:lnTo>
                  <a:pt x="267" y="30"/>
                </a:lnTo>
                <a:lnTo>
                  <a:pt x="271" y="32"/>
                </a:lnTo>
                <a:close/>
                <a:moveTo>
                  <a:pt x="49" y="128"/>
                </a:moveTo>
                <a:lnTo>
                  <a:pt x="49" y="128"/>
                </a:lnTo>
                <a:lnTo>
                  <a:pt x="49" y="125"/>
                </a:lnTo>
                <a:lnTo>
                  <a:pt x="46" y="117"/>
                </a:lnTo>
                <a:lnTo>
                  <a:pt x="44" y="124"/>
                </a:lnTo>
                <a:lnTo>
                  <a:pt x="49" y="128"/>
                </a:lnTo>
                <a:close/>
                <a:moveTo>
                  <a:pt x="100" y="111"/>
                </a:moveTo>
                <a:lnTo>
                  <a:pt x="100" y="111"/>
                </a:lnTo>
                <a:lnTo>
                  <a:pt x="98" y="108"/>
                </a:lnTo>
                <a:lnTo>
                  <a:pt x="98" y="106"/>
                </a:lnTo>
                <a:lnTo>
                  <a:pt x="100" y="106"/>
                </a:lnTo>
                <a:lnTo>
                  <a:pt x="100" y="105"/>
                </a:lnTo>
                <a:lnTo>
                  <a:pt x="96" y="105"/>
                </a:lnTo>
                <a:lnTo>
                  <a:pt x="95" y="106"/>
                </a:lnTo>
                <a:lnTo>
                  <a:pt x="95" y="111"/>
                </a:lnTo>
                <a:lnTo>
                  <a:pt x="100" y="111"/>
                </a:lnTo>
                <a:close/>
                <a:moveTo>
                  <a:pt x="101" y="275"/>
                </a:moveTo>
                <a:lnTo>
                  <a:pt x="101" y="275"/>
                </a:lnTo>
                <a:lnTo>
                  <a:pt x="103" y="275"/>
                </a:lnTo>
                <a:lnTo>
                  <a:pt x="101" y="273"/>
                </a:lnTo>
                <a:lnTo>
                  <a:pt x="101" y="265"/>
                </a:lnTo>
                <a:lnTo>
                  <a:pt x="101" y="264"/>
                </a:lnTo>
                <a:lnTo>
                  <a:pt x="101" y="262"/>
                </a:lnTo>
                <a:lnTo>
                  <a:pt x="100" y="262"/>
                </a:lnTo>
                <a:lnTo>
                  <a:pt x="100" y="269"/>
                </a:lnTo>
                <a:lnTo>
                  <a:pt x="101" y="275"/>
                </a:lnTo>
                <a:close/>
                <a:moveTo>
                  <a:pt x="207" y="109"/>
                </a:moveTo>
                <a:lnTo>
                  <a:pt x="207" y="109"/>
                </a:lnTo>
                <a:lnTo>
                  <a:pt x="204" y="109"/>
                </a:lnTo>
                <a:lnTo>
                  <a:pt x="202" y="109"/>
                </a:lnTo>
                <a:lnTo>
                  <a:pt x="200" y="111"/>
                </a:lnTo>
                <a:lnTo>
                  <a:pt x="200" y="112"/>
                </a:lnTo>
                <a:lnTo>
                  <a:pt x="200" y="116"/>
                </a:lnTo>
                <a:lnTo>
                  <a:pt x="207" y="111"/>
                </a:lnTo>
                <a:lnTo>
                  <a:pt x="207" y="109"/>
                </a:lnTo>
                <a:close/>
                <a:moveTo>
                  <a:pt x="134" y="330"/>
                </a:moveTo>
                <a:lnTo>
                  <a:pt x="134" y="330"/>
                </a:lnTo>
                <a:lnTo>
                  <a:pt x="134" y="332"/>
                </a:lnTo>
                <a:lnTo>
                  <a:pt x="136" y="332"/>
                </a:lnTo>
                <a:lnTo>
                  <a:pt x="137" y="330"/>
                </a:lnTo>
                <a:lnTo>
                  <a:pt x="139" y="332"/>
                </a:lnTo>
                <a:lnTo>
                  <a:pt x="139" y="333"/>
                </a:lnTo>
                <a:lnTo>
                  <a:pt x="139" y="338"/>
                </a:lnTo>
                <a:lnTo>
                  <a:pt x="139" y="343"/>
                </a:lnTo>
                <a:lnTo>
                  <a:pt x="141" y="329"/>
                </a:lnTo>
                <a:lnTo>
                  <a:pt x="134" y="330"/>
                </a:lnTo>
                <a:close/>
                <a:moveTo>
                  <a:pt x="79" y="109"/>
                </a:moveTo>
                <a:lnTo>
                  <a:pt x="79" y="109"/>
                </a:lnTo>
                <a:lnTo>
                  <a:pt x="84" y="109"/>
                </a:lnTo>
                <a:lnTo>
                  <a:pt x="82" y="105"/>
                </a:lnTo>
                <a:lnTo>
                  <a:pt x="79" y="105"/>
                </a:lnTo>
                <a:lnTo>
                  <a:pt x="79" y="109"/>
                </a:lnTo>
                <a:close/>
                <a:moveTo>
                  <a:pt x="208" y="153"/>
                </a:moveTo>
                <a:lnTo>
                  <a:pt x="208" y="153"/>
                </a:lnTo>
                <a:lnTo>
                  <a:pt x="215" y="150"/>
                </a:lnTo>
                <a:lnTo>
                  <a:pt x="215" y="147"/>
                </a:lnTo>
                <a:lnTo>
                  <a:pt x="210" y="150"/>
                </a:lnTo>
                <a:lnTo>
                  <a:pt x="208" y="153"/>
                </a:lnTo>
                <a:close/>
                <a:moveTo>
                  <a:pt x="278" y="18"/>
                </a:moveTo>
                <a:lnTo>
                  <a:pt x="278" y="18"/>
                </a:lnTo>
                <a:lnTo>
                  <a:pt x="275" y="16"/>
                </a:lnTo>
                <a:lnTo>
                  <a:pt x="276" y="18"/>
                </a:lnTo>
                <a:lnTo>
                  <a:pt x="276" y="23"/>
                </a:lnTo>
                <a:lnTo>
                  <a:pt x="276" y="27"/>
                </a:lnTo>
                <a:lnTo>
                  <a:pt x="276" y="29"/>
                </a:lnTo>
                <a:lnTo>
                  <a:pt x="278" y="29"/>
                </a:lnTo>
                <a:lnTo>
                  <a:pt x="278" y="18"/>
                </a:lnTo>
                <a:close/>
                <a:moveTo>
                  <a:pt x="270" y="15"/>
                </a:moveTo>
                <a:lnTo>
                  <a:pt x="270" y="15"/>
                </a:lnTo>
                <a:lnTo>
                  <a:pt x="271" y="21"/>
                </a:lnTo>
                <a:lnTo>
                  <a:pt x="271" y="23"/>
                </a:lnTo>
                <a:lnTo>
                  <a:pt x="275" y="26"/>
                </a:lnTo>
                <a:lnTo>
                  <a:pt x="273" y="19"/>
                </a:lnTo>
                <a:lnTo>
                  <a:pt x="271" y="16"/>
                </a:lnTo>
                <a:lnTo>
                  <a:pt x="270" y="15"/>
                </a:lnTo>
                <a:close/>
                <a:moveTo>
                  <a:pt x="141" y="176"/>
                </a:moveTo>
                <a:lnTo>
                  <a:pt x="141" y="176"/>
                </a:lnTo>
                <a:lnTo>
                  <a:pt x="145" y="176"/>
                </a:lnTo>
                <a:lnTo>
                  <a:pt x="145" y="171"/>
                </a:lnTo>
                <a:lnTo>
                  <a:pt x="141" y="171"/>
                </a:lnTo>
                <a:lnTo>
                  <a:pt x="141" y="176"/>
                </a:lnTo>
                <a:close/>
                <a:moveTo>
                  <a:pt x="103" y="172"/>
                </a:moveTo>
                <a:lnTo>
                  <a:pt x="103" y="172"/>
                </a:lnTo>
                <a:lnTo>
                  <a:pt x="109" y="174"/>
                </a:lnTo>
                <a:lnTo>
                  <a:pt x="109" y="171"/>
                </a:lnTo>
                <a:lnTo>
                  <a:pt x="103" y="171"/>
                </a:lnTo>
                <a:lnTo>
                  <a:pt x="103" y="172"/>
                </a:lnTo>
                <a:close/>
                <a:moveTo>
                  <a:pt x="117" y="105"/>
                </a:moveTo>
                <a:lnTo>
                  <a:pt x="117" y="105"/>
                </a:lnTo>
                <a:lnTo>
                  <a:pt x="112" y="105"/>
                </a:lnTo>
                <a:lnTo>
                  <a:pt x="112" y="109"/>
                </a:lnTo>
                <a:lnTo>
                  <a:pt x="118" y="109"/>
                </a:lnTo>
                <a:lnTo>
                  <a:pt x="117" y="105"/>
                </a:lnTo>
                <a:close/>
                <a:moveTo>
                  <a:pt x="103" y="168"/>
                </a:moveTo>
                <a:lnTo>
                  <a:pt x="103" y="168"/>
                </a:lnTo>
                <a:lnTo>
                  <a:pt x="109" y="168"/>
                </a:lnTo>
                <a:lnTo>
                  <a:pt x="109" y="166"/>
                </a:lnTo>
                <a:lnTo>
                  <a:pt x="103" y="165"/>
                </a:lnTo>
                <a:lnTo>
                  <a:pt x="103" y="168"/>
                </a:lnTo>
                <a:close/>
                <a:moveTo>
                  <a:pt x="145" y="403"/>
                </a:moveTo>
                <a:lnTo>
                  <a:pt x="145" y="403"/>
                </a:lnTo>
                <a:lnTo>
                  <a:pt x="145" y="404"/>
                </a:lnTo>
                <a:lnTo>
                  <a:pt x="145" y="406"/>
                </a:lnTo>
                <a:lnTo>
                  <a:pt x="144" y="407"/>
                </a:lnTo>
                <a:lnTo>
                  <a:pt x="142" y="406"/>
                </a:lnTo>
                <a:lnTo>
                  <a:pt x="142" y="404"/>
                </a:lnTo>
                <a:lnTo>
                  <a:pt x="142" y="403"/>
                </a:lnTo>
                <a:lnTo>
                  <a:pt x="141" y="403"/>
                </a:lnTo>
                <a:lnTo>
                  <a:pt x="142" y="407"/>
                </a:lnTo>
                <a:lnTo>
                  <a:pt x="148" y="407"/>
                </a:lnTo>
                <a:lnTo>
                  <a:pt x="147" y="403"/>
                </a:lnTo>
                <a:lnTo>
                  <a:pt x="145" y="403"/>
                </a:lnTo>
                <a:close/>
                <a:moveTo>
                  <a:pt x="275" y="155"/>
                </a:moveTo>
                <a:lnTo>
                  <a:pt x="275" y="155"/>
                </a:lnTo>
                <a:lnTo>
                  <a:pt x="276" y="155"/>
                </a:lnTo>
                <a:lnTo>
                  <a:pt x="278" y="153"/>
                </a:lnTo>
                <a:lnTo>
                  <a:pt x="284" y="142"/>
                </a:lnTo>
                <a:lnTo>
                  <a:pt x="279" y="149"/>
                </a:lnTo>
                <a:lnTo>
                  <a:pt x="275" y="155"/>
                </a:lnTo>
                <a:close/>
                <a:moveTo>
                  <a:pt x="166" y="56"/>
                </a:moveTo>
                <a:lnTo>
                  <a:pt x="166" y="56"/>
                </a:lnTo>
                <a:lnTo>
                  <a:pt x="172" y="53"/>
                </a:lnTo>
                <a:lnTo>
                  <a:pt x="175" y="49"/>
                </a:lnTo>
                <a:lnTo>
                  <a:pt x="174" y="49"/>
                </a:lnTo>
                <a:lnTo>
                  <a:pt x="170" y="51"/>
                </a:lnTo>
                <a:lnTo>
                  <a:pt x="166" y="56"/>
                </a:lnTo>
                <a:close/>
                <a:moveTo>
                  <a:pt x="153" y="188"/>
                </a:moveTo>
                <a:lnTo>
                  <a:pt x="153" y="188"/>
                </a:lnTo>
                <a:lnTo>
                  <a:pt x="153" y="185"/>
                </a:lnTo>
                <a:lnTo>
                  <a:pt x="147" y="185"/>
                </a:lnTo>
                <a:lnTo>
                  <a:pt x="147" y="188"/>
                </a:lnTo>
                <a:lnTo>
                  <a:pt x="153" y="188"/>
                </a:lnTo>
                <a:close/>
                <a:moveTo>
                  <a:pt x="251" y="130"/>
                </a:moveTo>
                <a:lnTo>
                  <a:pt x="251" y="130"/>
                </a:lnTo>
                <a:lnTo>
                  <a:pt x="249" y="130"/>
                </a:lnTo>
                <a:lnTo>
                  <a:pt x="245" y="136"/>
                </a:lnTo>
                <a:lnTo>
                  <a:pt x="245" y="138"/>
                </a:lnTo>
                <a:lnTo>
                  <a:pt x="243" y="139"/>
                </a:lnTo>
                <a:lnTo>
                  <a:pt x="245" y="139"/>
                </a:lnTo>
                <a:lnTo>
                  <a:pt x="249" y="135"/>
                </a:lnTo>
                <a:lnTo>
                  <a:pt x="249" y="133"/>
                </a:lnTo>
                <a:lnTo>
                  <a:pt x="251" y="130"/>
                </a:lnTo>
                <a:close/>
                <a:moveTo>
                  <a:pt x="257" y="108"/>
                </a:moveTo>
                <a:lnTo>
                  <a:pt x="257" y="108"/>
                </a:lnTo>
                <a:lnTo>
                  <a:pt x="254" y="108"/>
                </a:lnTo>
                <a:lnTo>
                  <a:pt x="254" y="116"/>
                </a:lnTo>
                <a:lnTo>
                  <a:pt x="256" y="112"/>
                </a:lnTo>
                <a:lnTo>
                  <a:pt x="257" y="108"/>
                </a:lnTo>
                <a:close/>
                <a:moveTo>
                  <a:pt x="248" y="21"/>
                </a:moveTo>
                <a:lnTo>
                  <a:pt x="248" y="21"/>
                </a:lnTo>
                <a:lnTo>
                  <a:pt x="256" y="19"/>
                </a:lnTo>
                <a:lnTo>
                  <a:pt x="256" y="18"/>
                </a:lnTo>
                <a:lnTo>
                  <a:pt x="254" y="18"/>
                </a:lnTo>
                <a:lnTo>
                  <a:pt x="248" y="18"/>
                </a:lnTo>
                <a:lnTo>
                  <a:pt x="248" y="21"/>
                </a:lnTo>
                <a:close/>
                <a:moveTo>
                  <a:pt x="88" y="351"/>
                </a:moveTo>
                <a:lnTo>
                  <a:pt x="88" y="351"/>
                </a:lnTo>
                <a:lnTo>
                  <a:pt x="90" y="359"/>
                </a:lnTo>
                <a:lnTo>
                  <a:pt x="92" y="362"/>
                </a:lnTo>
                <a:lnTo>
                  <a:pt x="93" y="365"/>
                </a:lnTo>
                <a:lnTo>
                  <a:pt x="96" y="366"/>
                </a:lnTo>
                <a:lnTo>
                  <a:pt x="101" y="370"/>
                </a:lnTo>
                <a:lnTo>
                  <a:pt x="100" y="366"/>
                </a:lnTo>
                <a:lnTo>
                  <a:pt x="96" y="365"/>
                </a:lnTo>
                <a:lnTo>
                  <a:pt x="93" y="362"/>
                </a:lnTo>
                <a:lnTo>
                  <a:pt x="90" y="359"/>
                </a:lnTo>
                <a:lnTo>
                  <a:pt x="90" y="355"/>
                </a:lnTo>
                <a:lnTo>
                  <a:pt x="90" y="352"/>
                </a:lnTo>
                <a:lnTo>
                  <a:pt x="88" y="351"/>
                </a:lnTo>
                <a:close/>
                <a:moveTo>
                  <a:pt x="292" y="48"/>
                </a:moveTo>
                <a:lnTo>
                  <a:pt x="292" y="48"/>
                </a:lnTo>
                <a:lnTo>
                  <a:pt x="295" y="57"/>
                </a:lnTo>
                <a:lnTo>
                  <a:pt x="298" y="65"/>
                </a:lnTo>
                <a:lnTo>
                  <a:pt x="298" y="67"/>
                </a:lnTo>
                <a:lnTo>
                  <a:pt x="300" y="67"/>
                </a:lnTo>
                <a:lnTo>
                  <a:pt x="297" y="56"/>
                </a:lnTo>
                <a:lnTo>
                  <a:pt x="294" y="49"/>
                </a:lnTo>
                <a:lnTo>
                  <a:pt x="292" y="48"/>
                </a:lnTo>
                <a:close/>
                <a:moveTo>
                  <a:pt x="241" y="12"/>
                </a:moveTo>
                <a:lnTo>
                  <a:pt x="241" y="12"/>
                </a:lnTo>
                <a:lnTo>
                  <a:pt x="235" y="10"/>
                </a:lnTo>
                <a:lnTo>
                  <a:pt x="235" y="13"/>
                </a:lnTo>
                <a:lnTo>
                  <a:pt x="237" y="13"/>
                </a:lnTo>
                <a:lnTo>
                  <a:pt x="238" y="16"/>
                </a:lnTo>
                <a:lnTo>
                  <a:pt x="240" y="15"/>
                </a:lnTo>
                <a:lnTo>
                  <a:pt x="241" y="12"/>
                </a:lnTo>
                <a:close/>
                <a:moveTo>
                  <a:pt x="210" y="146"/>
                </a:moveTo>
                <a:lnTo>
                  <a:pt x="210" y="146"/>
                </a:lnTo>
                <a:lnTo>
                  <a:pt x="215" y="144"/>
                </a:lnTo>
                <a:lnTo>
                  <a:pt x="215" y="141"/>
                </a:lnTo>
                <a:lnTo>
                  <a:pt x="210" y="142"/>
                </a:lnTo>
                <a:lnTo>
                  <a:pt x="210" y="146"/>
                </a:lnTo>
                <a:close/>
                <a:moveTo>
                  <a:pt x="284" y="30"/>
                </a:moveTo>
                <a:lnTo>
                  <a:pt x="284" y="30"/>
                </a:lnTo>
                <a:lnTo>
                  <a:pt x="286" y="35"/>
                </a:lnTo>
                <a:lnTo>
                  <a:pt x="289" y="37"/>
                </a:lnTo>
                <a:lnTo>
                  <a:pt x="289" y="30"/>
                </a:lnTo>
                <a:lnTo>
                  <a:pt x="287" y="30"/>
                </a:lnTo>
                <a:lnTo>
                  <a:pt x="284" y="30"/>
                </a:lnTo>
                <a:close/>
                <a:moveTo>
                  <a:pt x="182" y="158"/>
                </a:moveTo>
                <a:lnTo>
                  <a:pt x="182" y="158"/>
                </a:lnTo>
                <a:lnTo>
                  <a:pt x="174" y="161"/>
                </a:lnTo>
                <a:lnTo>
                  <a:pt x="174" y="163"/>
                </a:lnTo>
                <a:lnTo>
                  <a:pt x="182" y="161"/>
                </a:lnTo>
                <a:lnTo>
                  <a:pt x="182" y="158"/>
                </a:lnTo>
                <a:close/>
                <a:moveTo>
                  <a:pt x="145" y="349"/>
                </a:moveTo>
                <a:lnTo>
                  <a:pt x="145" y="349"/>
                </a:lnTo>
                <a:lnTo>
                  <a:pt x="145" y="327"/>
                </a:lnTo>
                <a:lnTo>
                  <a:pt x="144" y="329"/>
                </a:lnTo>
                <a:lnTo>
                  <a:pt x="145" y="349"/>
                </a:lnTo>
                <a:close/>
                <a:moveTo>
                  <a:pt x="159" y="407"/>
                </a:moveTo>
                <a:lnTo>
                  <a:pt x="159" y="407"/>
                </a:lnTo>
                <a:lnTo>
                  <a:pt x="167" y="407"/>
                </a:lnTo>
                <a:lnTo>
                  <a:pt x="175" y="407"/>
                </a:lnTo>
                <a:lnTo>
                  <a:pt x="159" y="404"/>
                </a:lnTo>
                <a:lnTo>
                  <a:pt x="159" y="407"/>
                </a:lnTo>
                <a:close/>
                <a:moveTo>
                  <a:pt x="148" y="169"/>
                </a:moveTo>
                <a:lnTo>
                  <a:pt x="148" y="169"/>
                </a:lnTo>
                <a:lnTo>
                  <a:pt x="155" y="168"/>
                </a:lnTo>
                <a:lnTo>
                  <a:pt x="155" y="165"/>
                </a:lnTo>
                <a:lnTo>
                  <a:pt x="148" y="166"/>
                </a:lnTo>
                <a:lnTo>
                  <a:pt x="148" y="169"/>
                </a:lnTo>
                <a:close/>
                <a:moveTo>
                  <a:pt x="115" y="247"/>
                </a:moveTo>
                <a:lnTo>
                  <a:pt x="115" y="247"/>
                </a:lnTo>
                <a:lnTo>
                  <a:pt x="114" y="247"/>
                </a:lnTo>
                <a:lnTo>
                  <a:pt x="111" y="251"/>
                </a:lnTo>
                <a:lnTo>
                  <a:pt x="106" y="258"/>
                </a:lnTo>
                <a:lnTo>
                  <a:pt x="106" y="261"/>
                </a:lnTo>
                <a:lnTo>
                  <a:pt x="106" y="262"/>
                </a:lnTo>
                <a:lnTo>
                  <a:pt x="107" y="261"/>
                </a:lnTo>
                <a:lnTo>
                  <a:pt x="107" y="258"/>
                </a:lnTo>
                <a:lnTo>
                  <a:pt x="107" y="256"/>
                </a:lnTo>
                <a:lnTo>
                  <a:pt x="109" y="256"/>
                </a:lnTo>
                <a:lnTo>
                  <a:pt x="109" y="254"/>
                </a:lnTo>
                <a:lnTo>
                  <a:pt x="114" y="248"/>
                </a:lnTo>
                <a:lnTo>
                  <a:pt x="115" y="247"/>
                </a:lnTo>
                <a:close/>
                <a:moveTo>
                  <a:pt x="232" y="23"/>
                </a:moveTo>
                <a:lnTo>
                  <a:pt x="232" y="23"/>
                </a:lnTo>
                <a:lnTo>
                  <a:pt x="232" y="21"/>
                </a:lnTo>
                <a:lnTo>
                  <a:pt x="226" y="21"/>
                </a:lnTo>
                <a:lnTo>
                  <a:pt x="221" y="23"/>
                </a:lnTo>
                <a:lnTo>
                  <a:pt x="232" y="23"/>
                </a:lnTo>
                <a:close/>
                <a:moveTo>
                  <a:pt x="44" y="139"/>
                </a:moveTo>
                <a:lnTo>
                  <a:pt x="44" y="139"/>
                </a:lnTo>
                <a:lnTo>
                  <a:pt x="44" y="142"/>
                </a:lnTo>
                <a:lnTo>
                  <a:pt x="46" y="146"/>
                </a:lnTo>
                <a:lnTo>
                  <a:pt x="47" y="146"/>
                </a:lnTo>
                <a:lnTo>
                  <a:pt x="47" y="147"/>
                </a:lnTo>
                <a:lnTo>
                  <a:pt x="49" y="147"/>
                </a:lnTo>
                <a:lnTo>
                  <a:pt x="49" y="142"/>
                </a:lnTo>
                <a:lnTo>
                  <a:pt x="47" y="142"/>
                </a:lnTo>
                <a:lnTo>
                  <a:pt x="44" y="139"/>
                </a:lnTo>
                <a:close/>
                <a:moveTo>
                  <a:pt x="112" y="324"/>
                </a:moveTo>
                <a:lnTo>
                  <a:pt x="112" y="324"/>
                </a:lnTo>
                <a:lnTo>
                  <a:pt x="107" y="325"/>
                </a:lnTo>
                <a:lnTo>
                  <a:pt x="104" y="329"/>
                </a:lnTo>
                <a:lnTo>
                  <a:pt x="114" y="325"/>
                </a:lnTo>
                <a:lnTo>
                  <a:pt x="112" y="324"/>
                </a:lnTo>
                <a:close/>
                <a:moveTo>
                  <a:pt x="193" y="163"/>
                </a:moveTo>
                <a:lnTo>
                  <a:pt x="193" y="163"/>
                </a:lnTo>
                <a:lnTo>
                  <a:pt x="196" y="161"/>
                </a:lnTo>
                <a:lnTo>
                  <a:pt x="197" y="161"/>
                </a:lnTo>
                <a:lnTo>
                  <a:pt x="197" y="157"/>
                </a:lnTo>
                <a:lnTo>
                  <a:pt x="193" y="158"/>
                </a:lnTo>
                <a:lnTo>
                  <a:pt x="193" y="160"/>
                </a:lnTo>
                <a:lnTo>
                  <a:pt x="193" y="163"/>
                </a:lnTo>
                <a:close/>
                <a:moveTo>
                  <a:pt x="256" y="176"/>
                </a:moveTo>
                <a:lnTo>
                  <a:pt x="256" y="176"/>
                </a:lnTo>
                <a:lnTo>
                  <a:pt x="262" y="171"/>
                </a:lnTo>
                <a:lnTo>
                  <a:pt x="264" y="169"/>
                </a:lnTo>
                <a:lnTo>
                  <a:pt x="264" y="168"/>
                </a:lnTo>
                <a:lnTo>
                  <a:pt x="262" y="168"/>
                </a:lnTo>
                <a:lnTo>
                  <a:pt x="260" y="169"/>
                </a:lnTo>
                <a:lnTo>
                  <a:pt x="257" y="172"/>
                </a:lnTo>
                <a:lnTo>
                  <a:pt x="256" y="176"/>
                </a:lnTo>
                <a:close/>
                <a:moveTo>
                  <a:pt x="166" y="51"/>
                </a:moveTo>
                <a:lnTo>
                  <a:pt x="166" y="51"/>
                </a:lnTo>
                <a:lnTo>
                  <a:pt x="163" y="53"/>
                </a:lnTo>
                <a:lnTo>
                  <a:pt x="159" y="56"/>
                </a:lnTo>
                <a:lnTo>
                  <a:pt x="159" y="59"/>
                </a:lnTo>
                <a:lnTo>
                  <a:pt x="163" y="57"/>
                </a:lnTo>
                <a:lnTo>
                  <a:pt x="164" y="53"/>
                </a:lnTo>
                <a:lnTo>
                  <a:pt x="166" y="51"/>
                </a:lnTo>
                <a:close/>
                <a:moveTo>
                  <a:pt x="147" y="62"/>
                </a:moveTo>
                <a:lnTo>
                  <a:pt x="147" y="62"/>
                </a:lnTo>
                <a:lnTo>
                  <a:pt x="148" y="62"/>
                </a:lnTo>
                <a:lnTo>
                  <a:pt x="155" y="60"/>
                </a:lnTo>
                <a:lnTo>
                  <a:pt x="156" y="59"/>
                </a:lnTo>
                <a:lnTo>
                  <a:pt x="152" y="59"/>
                </a:lnTo>
                <a:lnTo>
                  <a:pt x="147" y="62"/>
                </a:lnTo>
                <a:close/>
                <a:moveTo>
                  <a:pt x="128" y="106"/>
                </a:moveTo>
                <a:lnTo>
                  <a:pt x="128" y="106"/>
                </a:lnTo>
                <a:lnTo>
                  <a:pt x="122" y="106"/>
                </a:lnTo>
                <a:lnTo>
                  <a:pt x="122" y="108"/>
                </a:lnTo>
                <a:lnTo>
                  <a:pt x="128" y="108"/>
                </a:lnTo>
                <a:lnTo>
                  <a:pt x="128" y="106"/>
                </a:lnTo>
                <a:close/>
                <a:moveTo>
                  <a:pt x="170" y="161"/>
                </a:moveTo>
                <a:lnTo>
                  <a:pt x="170" y="161"/>
                </a:lnTo>
                <a:lnTo>
                  <a:pt x="166" y="163"/>
                </a:lnTo>
                <a:lnTo>
                  <a:pt x="166" y="166"/>
                </a:lnTo>
                <a:lnTo>
                  <a:pt x="170" y="165"/>
                </a:lnTo>
                <a:lnTo>
                  <a:pt x="170" y="161"/>
                </a:lnTo>
                <a:close/>
                <a:moveTo>
                  <a:pt x="193" y="420"/>
                </a:moveTo>
                <a:lnTo>
                  <a:pt x="193" y="420"/>
                </a:lnTo>
                <a:lnTo>
                  <a:pt x="185" y="419"/>
                </a:lnTo>
                <a:lnTo>
                  <a:pt x="185" y="420"/>
                </a:lnTo>
                <a:lnTo>
                  <a:pt x="186" y="422"/>
                </a:lnTo>
                <a:lnTo>
                  <a:pt x="188" y="422"/>
                </a:lnTo>
                <a:lnTo>
                  <a:pt x="191" y="422"/>
                </a:lnTo>
                <a:lnTo>
                  <a:pt x="193" y="420"/>
                </a:lnTo>
                <a:close/>
                <a:moveTo>
                  <a:pt x="224" y="141"/>
                </a:moveTo>
                <a:lnTo>
                  <a:pt x="224" y="141"/>
                </a:lnTo>
                <a:lnTo>
                  <a:pt x="218" y="146"/>
                </a:lnTo>
                <a:lnTo>
                  <a:pt x="218" y="149"/>
                </a:lnTo>
                <a:lnTo>
                  <a:pt x="223" y="144"/>
                </a:lnTo>
                <a:lnTo>
                  <a:pt x="224" y="142"/>
                </a:lnTo>
                <a:lnTo>
                  <a:pt x="224" y="141"/>
                </a:lnTo>
                <a:close/>
                <a:moveTo>
                  <a:pt x="163" y="163"/>
                </a:moveTo>
                <a:lnTo>
                  <a:pt x="163" y="163"/>
                </a:lnTo>
                <a:lnTo>
                  <a:pt x="158" y="165"/>
                </a:lnTo>
                <a:lnTo>
                  <a:pt x="158" y="168"/>
                </a:lnTo>
                <a:lnTo>
                  <a:pt x="163" y="166"/>
                </a:lnTo>
                <a:lnTo>
                  <a:pt x="163" y="163"/>
                </a:lnTo>
                <a:close/>
                <a:moveTo>
                  <a:pt x="218" y="142"/>
                </a:moveTo>
                <a:lnTo>
                  <a:pt x="218" y="142"/>
                </a:lnTo>
                <a:lnTo>
                  <a:pt x="219" y="141"/>
                </a:lnTo>
                <a:lnTo>
                  <a:pt x="223" y="139"/>
                </a:lnTo>
                <a:lnTo>
                  <a:pt x="224" y="138"/>
                </a:lnTo>
                <a:lnTo>
                  <a:pt x="224" y="136"/>
                </a:lnTo>
                <a:lnTo>
                  <a:pt x="218" y="139"/>
                </a:lnTo>
                <a:lnTo>
                  <a:pt x="218" y="142"/>
                </a:lnTo>
                <a:close/>
                <a:moveTo>
                  <a:pt x="128" y="206"/>
                </a:moveTo>
                <a:lnTo>
                  <a:pt x="128" y="206"/>
                </a:lnTo>
                <a:lnTo>
                  <a:pt x="128" y="213"/>
                </a:lnTo>
                <a:lnTo>
                  <a:pt x="128" y="221"/>
                </a:lnTo>
                <a:lnTo>
                  <a:pt x="128" y="206"/>
                </a:lnTo>
                <a:close/>
                <a:moveTo>
                  <a:pt x="144" y="183"/>
                </a:moveTo>
                <a:lnTo>
                  <a:pt x="144" y="183"/>
                </a:lnTo>
                <a:lnTo>
                  <a:pt x="144" y="179"/>
                </a:lnTo>
                <a:lnTo>
                  <a:pt x="141" y="179"/>
                </a:lnTo>
                <a:lnTo>
                  <a:pt x="141" y="183"/>
                </a:lnTo>
                <a:lnTo>
                  <a:pt x="144" y="183"/>
                </a:lnTo>
                <a:close/>
                <a:moveTo>
                  <a:pt x="104" y="242"/>
                </a:moveTo>
                <a:lnTo>
                  <a:pt x="104" y="242"/>
                </a:lnTo>
                <a:lnTo>
                  <a:pt x="103" y="242"/>
                </a:lnTo>
                <a:lnTo>
                  <a:pt x="100" y="250"/>
                </a:lnTo>
                <a:lnTo>
                  <a:pt x="103" y="247"/>
                </a:lnTo>
                <a:lnTo>
                  <a:pt x="104" y="243"/>
                </a:lnTo>
                <a:lnTo>
                  <a:pt x="104" y="242"/>
                </a:lnTo>
                <a:close/>
                <a:moveTo>
                  <a:pt x="166" y="169"/>
                </a:moveTo>
                <a:lnTo>
                  <a:pt x="166" y="169"/>
                </a:lnTo>
                <a:lnTo>
                  <a:pt x="166" y="172"/>
                </a:lnTo>
                <a:lnTo>
                  <a:pt x="170" y="171"/>
                </a:lnTo>
                <a:lnTo>
                  <a:pt x="170" y="168"/>
                </a:lnTo>
                <a:lnTo>
                  <a:pt x="166" y="169"/>
                </a:lnTo>
                <a:close/>
                <a:moveTo>
                  <a:pt x="158" y="171"/>
                </a:moveTo>
                <a:lnTo>
                  <a:pt x="158" y="171"/>
                </a:lnTo>
                <a:lnTo>
                  <a:pt x="158" y="174"/>
                </a:lnTo>
                <a:lnTo>
                  <a:pt x="161" y="174"/>
                </a:lnTo>
                <a:lnTo>
                  <a:pt x="163" y="169"/>
                </a:lnTo>
                <a:lnTo>
                  <a:pt x="158" y="171"/>
                </a:lnTo>
                <a:close/>
                <a:moveTo>
                  <a:pt x="129" y="56"/>
                </a:moveTo>
                <a:lnTo>
                  <a:pt x="129" y="56"/>
                </a:lnTo>
                <a:lnTo>
                  <a:pt x="128" y="56"/>
                </a:lnTo>
                <a:lnTo>
                  <a:pt x="126" y="59"/>
                </a:lnTo>
                <a:lnTo>
                  <a:pt x="125" y="62"/>
                </a:lnTo>
                <a:lnTo>
                  <a:pt x="123" y="65"/>
                </a:lnTo>
                <a:lnTo>
                  <a:pt x="128" y="67"/>
                </a:lnTo>
                <a:lnTo>
                  <a:pt x="126" y="65"/>
                </a:lnTo>
                <a:lnTo>
                  <a:pt x="126" y="62"/>
                </a:lnTo>
                <a:lnTo>
                  <a:pt x="126" y="59"/>
                </a:lnTo>
                <a:lnTo>
                  <a:pt x="129" y="56"/>
                </a:lnTo>
                <a:close/>
                <a:moveTo>
                  <a:pt x="178" y="417"/>
                </a:moveTo>
                <a:lnTo>
                  <a:pt x="178" y="417"/>
                </a:lnTo>
                <a:lnTo>
                  <a:pt x="178" y="422"/>
                </a:lnTo>
                <a:lnTo>
                  <a:pt x="183" y="422"/>
                </a:lnTo>
                <a:lnTo>
                  <a:pt x="182" y="419"/>
                </a:lnTo>
                <a:lnTo>
                  <a:pt x="182" y="417"/>
                </a:lnTo>
                <a:lnTo>
                  <a:pt x="178" y="417"/>
                </a:lnTo>
                <a:close/>
                <a:moveTo>
                  <a:pt x="309" y="71"/>
                </a:moveTo>
                <a:lnTo>
                  <a:pt x="309" y="71"/>
                </a:lnTo>
                <a:lnTo>
                  <a:pt x="308" y="76"/>
                </a:lnTo>
                <a:lnTo>
                  <a:pt x="306" y="83"/>
                </a:lnTo>
                <a:lnTo>
                  <a:pt x="309" y="81"/>
                </a:lnTo>
                <a:lnTo>
                  <a:pt x="309" y="78"/>
                </a:lnTo>
                <a:lnTo>
                  <a:pt x="309" y="76"/>
                </a:lnTo>
                <a:lnTo>
                  <a:pt x="309" y="75"/>
                </a:lnTo>
                <a:lnTo>
                  <a:pt x="309" y="71"/>
                </a:lnTo>
                <a:close/>
                <a:moveTo>
                  <a:pt x="95" y="333"/>
                </a:moveTo>
                <a:lnTo>
                  <a:pt x="95" y="333"/>
                </a:lnTo>
                <a:lnTo>
                  <a:pt x="93" y="336"/>
                </a:lnTo>
                <a:lnTo>
                  <a:pt x="92" y="341"/>
                </a:lnTo>
                <a:lnTo>
                  <a:pt x="92" y="348"/>
                </a:lnTo>
                <a:lnTo>
                  <a:pt x="95" y="333"/>
                </a:lnTo>
                <a:close/>
                <a:moveTo>
                  <a:pt x="152" y="376"/>
                </a:moveTo>
                <a:lnTo>
                  <a:pt x="152" y="376"/>
                </a:lnTo>
                <a:lnTo>
                  <a:pt x="161" y="377"/>
                </a:lnTo>
                <a:lnTo>
                  <a:pt x="156" y="374"/>
                </a:lnTo>
                <a:lnTo>
                  <a:pt x="153" y="374"/>
                </a:lnTo>
                <a:lnTo>
                  <a:pt x="152" y="373"/>
                </a:lnTo>
                <a:lnTo>
                  <a:pt x="148" y="373"/>
                </a:lnTo>
                <a:lnTo>
                  <a:pt x="150" y="373"/>
                </a:lnTo>
                <a:lnTo>
                  <a:pt x="152" y="374"/>
                </a:lnTo>
                <a:lnTo>
                  <a:pt x="152" y="376"/>
                </a:lnTo>
                <a:close/>
                <a:moveTo>
                  <a:pt x="46" y="111"/>
                </a:moveTo>
                <a:lnTo>
                  <a:pt x="46" y="111"/>
                </a:lnTo>
                <a:lnTo>
                  <a:pt x="47" y="116"/>
                </a:lnTo>
                <a:lnTo>
                  <a:pt x="49" y="120"/>
                </a:lnTo>
                <a:lnTo>
                  <a:pt x="51" y="116"/>
                </a:lnTo>
                <a:lnTo>
                  <a:pt x="49" y="114"/>
                </a:lnTo>
                <a:lnTo>
                  <a:pt x="47" y="111"/>
                </a:lnTo>
                <a:lnTo>
                  <a:pt x="46" y="111"/>
                </a:lnTo>
                <a:close/>
                <a:moveTo>
                  <a:pt x="95" y="415"/>
                </a:moveTo>
                <a:lnTo>
                  <a:pt x="95" y="415"/>
                </a:lnTo>
                <a:lnTo>
                  <a:pt x="90" y="417"/>
                </a:lnTo>
                <a:lnTo>
                  <a:pt x="92" y="419"/>
                </a:lnTo>
                <a:lnTo>
                  <a:pt x="95" y="419"/>
                </a:lnTo>
                <a:lnTo>
                  <a:pt x="95" y="417"/>
                </a:lnTo>
                <a:lnTo>
                  <a:pt x="95" y="415"/>
                </a:lnTo>
                <a:close/>
                <a:moveTo>
                  <a:pt x="200" y="122"/>
                </a:moveTo>
                <a:lnTo>
                  <a:pt x="200" y="122"/>
                </a:lnTo>
                <a:lnTo>
                  <a:pt x="205" y="117"/>
                </a:lnTo>
                <a:lnTo>
                  <a:pt x="208" y="112"/>
                </a:lnTo>
                <a:lnTo>
                  <a:pt x="207" y="114"/>
                </a:lnTo>
                <a:lnTo>
                  <a:pt x="200" y="119"/>
                </a:lnTo>
                <a:lnTo>
                  <a:pt x="200" y="120"/>
                </a:lnTo>
                <a:lnTo>
                  <a:pt x="200" y="122"/>
                </a:lnTo>
                <a:close/>
                <a:moveTo>
                  <a:pt x="185" y="21"/>
                </a:moveTo>
                <a:lnTo>
                  <a:pt x="185" y="21"/>
                </a:lnTo>
                <a:lnTo>
                  <a:pt x="180" y="21"/>
                </a:lnTo>
                <a:lnTo>
                  <a:pt x="177" y="21"/>
                </a:lnTo>
                <a:lnTo>
                  <a:pt x="178" y="21"/>
                </a:lnTo>
                <a:lnTo>
                  <a:pt x="178" y="23"/>
                </a:lnTo>
                <a:lnTo>
                  <a:pt x="183" y="23"/>
                </a:lnTo>
                <a:lnTo>
                  <a:pt x="185" y="21"/>
                </a:lnTo>
                <a:close/>
                <a:moveTo>
                  <a:pt x="111" y="425"/>
                </a:moveTo>
                <a:lnTo>
                  <a:pt x="111" y="425"/>
                </a:lnTo>
                <a:lnTo>
                  <a:pt x="106" y="425"/>
                </a:lnTo>
                <a:lnTo>
                  <a:pt x="106" y="426"/>
                </a:lnTo>
                <a:lnTo>
                  <a:pt x="107" y="428"/>
                </a:lnTo>
                <a:lnTo>
                  <a:pt x="111" y="428"/>
                </a:lnTo>
                <a:lnTo>
                  <a:pt x="111" y="425"/>
                </a:lnTo>
                <a:close/>
                <a:moveTo>
                  <a:pt x="298" y="136"/>
                </a:moveTo>
                <a:lnTo>
                  <a:pt x="298" y="136"/>
                </a:lnTo>
                <a:lnTo>
                  <a:pt x="298" y="135"/>
                </a:lnTo>
                <a:lnTo>
                  <a:pt x="300" y="130"/>
                </a:lnTo>
                <a:lnTo>
                  <a:pt x="301" y="127"/>
                </a:lnTo>
                <a:lnTo>
                  <a:pt x="300" y="127"/>
                </a:lnTo>
                <a:lnTo>
                  <a:pt x="298" y="131"/>
                </a:lnTo>
                <a:lnTo>
                  <a:pt x="298" y="136"/>
                </a:lnTo>
                <a:close/>
                <a:moveTo>
                  <a:pt x="159" y="53"/>
                </a:moveTo>
                <a:lnTo>
                  <a:pt x="159" y="53"/>
                </a:lnTo>
                <a:lnTo>
                  <a:pt x="148" y="56"/>
                </a:lnTo>
                <a:lnTo>
                  <a:pt x="150" y="57"/>
                </a:lnTo>
                <a:lnTo>
                  <a:pt x="153" y="56"/>
                </a:lnTo>
                <a:lnTo>
                  <a:pt x="158" y="56"/>
                </a:lnTo>
                <a:lnTo>
                  <a:pt x="159" y="53"/>
                </a:lnTo>
                <a:close/>
                <a:moveTo>
                  <a:pt x="10" y="124"/>
                </a:moveTo>
                <a:lnTo>
                  <a:pt x="10" y="124"/>
                </a:lnTo>
                <a:lnTo>
                  <a:pt x="16" y="135"/>
                </a:lnTo>
                <a:lnTo>
                  <a:pt x="16" y="133"/>
                </a:lnTo>
                <a:lnTo>
                  <a:pt x="11" y="124"/>
                </a:lnTo>
                <a:lnTo>
                  <a:pt x="10" y="124"/>
                </a:lnTo>
                <a:close/>
                <a:moveTo>
                  <a:pt x="199" y="422"/>
                </a:moveTo>
                <a:lnTo>
                  <a:pt x="199" y="422"/>
                </a:lnTo>
                <a:lnTo>
                  <a:pt x="197" y="417"/>
                </a:lnTo>
                <a:lnTo>
                  <a:pt x="197" y="415"/>
                </a:lnTo>
                <a:lnTo>
                  <a:pt x="193" y="414"/>
                </a:lnTo>
                <a:lnTo>
                  <a:pt x="194" y="415"/>
                </a:lnTo>
                <a:lnTo>
                  <a:pt x="197" y="417"/>
                </a:lnTo>
                <a:lnTo>
                  <a:pt x="197" y="419"/>
                </a:lnTo>
                <a:lnTo>
                  <a:pt x="196" y="420"/>
                </a:lnTo>
                <a:lnTo>
                  <a:pt x="194" y="420"/>
                </a:lnTo>
                <a:lnTo>
                  <a:pt x="196" y="422"/>
                </a:lnTo>
                <a:lnTo>
                  <a:pt x="199" y="422"/>
                </a:lnTo>
                <a:close/>
                <a:moveTo>
                  <a:pt x="150" y="407"/>
                </a:moveTo>
                <a:lnTo>
                  <a:pt x="150" y="407"/>
                </a:lnTo>
                <a:lnTo>
                  <a:pt x="152" y="407"/>
                </a:lnTo>
                <a:lnTo>
                  <a:pt x="152" y="406"/>
                </a:lnTo>
                <a:lnTo>
                  <a:pt x="153" y="404"/>
                </a:lnTo>
                <a:lnTo>
                  <a:pt x="155" y="404"/>
                </a:lnTo>
                <a:lnTo>
                  <a:pt x="156" y="404"/>
                </a:lnTo>
                <a:lnTo>
                  <a:pt x="155" y="403"/>
                </a:lnTo>
                <a:lnTo>
                  <a:pt x="150" y="403"/>
                </a:lnTo>
                <a:lnTo>
                  <a:pt x="150" y="407"/>
                </a:lnTo>
                <a:close/>
                <a:moveTo>
                  <a:pt x="139" y="198"/>
                </a:moveTo>
                <a:lnTo>
                  <a:pt x="139" y="198"/>
                </a:lnTo>
                <a:lnTo>
                  <a:pt x="134" y="198"/>
                </a:lnTo>
                <a:lnTo>
                  <a:pt x="133" y="199"/>
                </a:lnTo>
                <a:lnTo>
                  <a:pt x="133" y="202"/>
                </a:lnTo>
                <a:lnTo>
                  <a:pt x="133" y="206"/>
                </a:lnTo>
                <a:lnTo>
                  <a:pt x="134" y="201"/>
                </a:lnTo>
                <a:lnTo>
                  <a:pt x="136" y="199"/>
                </a:lnTo>
                <a:lnTo>
                  <a:pt x="137" y="198"/>
                </a:lnTo>
                <a:lnTo>
                  <a:pt x="137" y="199"/>
                </a:lnTo>
                <a:lnTo>
                  <a:pt x="139" y="201"/>
                </a:lnTo>
                <a:lnTo>
                  <a:pt x="139" y="198"/>
                </a:lnTo>
                <a:close/>
                <a:moveTo>
                  <a:pt x="166" y="176"/>
                </a:moveTo>
                <a:lnTo>
                  <a:pt x="166" y="176"/>
                </a:lnTo>
                <a:lnTo>
                  <a:pt x="166" y="177"/>
                </a:lnTo>
                <a:lnTo>
                  <a:pt x="167" y="179"/>
                </a:lnTo>
                <a:lnTo>
                  <a:pt x="169" y="179"/>
                </a:lnTo>
                <a:lnTo>
                  <a:pt x="169" y="174"/>
                </a:lnTo>
                <a:lnTo>
                  <a:pt x="166" y="176"/>
                </a:lnTo>
                <a:close/>
                <a:moveTo>
                  <a:pt x="251" y="13"/>
                </a:moveTo>
                <a:lnTo>
                  <a:pt x="251" y="13"/>
                </a:lnTo>
                <a:lnTo>
                  <a:pt x="249" y="15"/>
                </a:lnTo>
                <a:lnTo>
                  <a:pt x="256" y="15"/>
                </a:lnTo>
                <a:lnTo>
                  <a:pt x="256" y="13"/>
                </a:lnTo>
                <a:lnTo>
                  <a:pt x="251" y="13"/>
                </a:lnTo>
                <a:close/>
                <a:moveTo>
                  <a:pt x="114" y="288"/>
                </a:moveTo>
                <a:lnTo>
                  <a:pt x="114" y="288"/>
                </a:lnTo>
                <a:lnTo>
                  <a:pt x="114" y="286"/>
                </a:lnTo>
                <a:lnTo>
                  <a:pt x="112" y="286"/>
                </a:lnTo>
                <a:lnTo>
                  <a:pt x="111" y="284"/>
                </a:lnTo>
                <a:lnTo>
                  <a:pt x="109" y="283"/>
                </a:lnTo>
                <a:lnTo>
                  <a:pt x="107" y="286"/>
                </a:lnTo>
                <a:lnTo>
                  <a:pt x="114" y="288"/>
                </a:lnTo>
                <a:close/>
                <a:moveTo>
                  <a:pt x="189" y="168"/>
                </a:moveTo>
                <a:lnTo>
                  <a:pt x="189" y="168"/>
                </a:lnTo>
                <a:lnTo>
                  <a:pt x="185" y="169"/>
                </a:lnTo>
                <a:lnTo>
                  <a:pt x="185" y="172"/>
                </a:lnTo>
                <a:lnTo>
                  <a:pt x="188" y="171"/>
                </a:lnTo>
                <a:lnTo>
                  <a:pt x="189" y="168"/>
                </a:lnTo>
                <a:close/>
                <a:moveTo>
                  <a:pt x="141" y="357"/>
                </a:moveTo>
                <a:lnTo>
                  <a:pt x="141" y="357"/>
                </a:lnTo>
                <a:lnTo>
                  <a:pt x="139" y="365"/>
                </a:lnTo>
                <a:lnTo>
                  <a:pt x="142" y="365"/>
                </a:lnTo>
                <a:lnTo>
                  <a:pt x="142" y="363"/>
                </a:lnTo>
                <a:lnTo>
                  <a:pt x="142" y="360"/>
                </a:lnTo>
                <a:lnTo>
                  <a:pt x="141" y="359"/>
                </a:lnTo>
                <a:lnTo>
                  <a:pt x="141" y="357"/>
                </a:lnTo>
                <a:close/>
                <a:moveTo>
                  <a:pt x="66" y="163"/>
                </a:moveTo>
                <a:lnTo>
                  <a:pt x="66" y="163"/>
                </a:lnTo>
                <a:lnTo>
                  <a:pt x="60" y="160"/>
                </a:lnTo>
                <a:lnTo>
                  <a:pt x="60" y="161"/>
                </a:lnTo>
                <a:lnTo>
                  <a:pt x="62" y="163"/>
                </a:lnTo>
                <a:lnTo>
                  <a:pt x="63" y="163"/>
                </a:lnTo>
                <a:lnTo>
                  <a:pt x="66" y="165"/>
                </a:lnTo>
                <a:lnTo>
                  <a:pt x="66" y="163"/>
                </a:lnTo>
                <a:close/>
                <a:moveTo>
                  <a:pt x="178" y="51"/>
                </a:moveTo>
                <a:lnTo>
                  <a:pt x="178" y="51"/>
                </a:lnTo>
                <a:lnTo>
                  <a:pt x="175" y="54"/>
                </a:lnTo>
                <a:lnTo>
                  <a:pt x="172" y="56"/>
                </a:lnTo>
                <a:lnTo>
                  <a:pt x="167" y="57"/>
                </a:lnTo>
                <a:lnTo>
                  <a:pt x="170" y="57"/>
                </a:lnTo>
                <a:lnTo>
                  <a:pt x="174" y="56"/>
                </a:lnTo>
                <a:lnTo>
                  <a:pt x="178" y="51"/>
                </a:lnTo>
                <a:close/>
                <a:moveTo>
                  <a:pt x="103" y="322"/>
                </a:moveTo>
                <a:lnTo>
                  <a:pt x="103" y="322"/>
                </a:lnTo>
                <a:lnTo>
                  <a:pt x="107" y="319"/>
                </a:lnTo>
                <a:lnTo>
                  <a:pt x="112" y="316"/>
                </a:lnTo>
                <a:lnTo>
                  <a:pt x="117" y="313"/>
                </a:lnTo>
                <a:lnTo>
                  <a:pt x="106" y="319"/>
                </a:lnTo>
                <a:lnTo>
                  <a:pt x="103" y="322"/>
                </a:lnTo>
                <a:close/>
                <a:moveTo>
                  <a:pt x="117" y="401"/>
                </a:moveTo>
                <a:lnTo>
                  <a:pt x="117" y="401"/>
                </a:lnTo>
                <a:lnTo>
                  <a:pt x="109" y="403"/>
                </a:lnTo>
                <a:lnTo>
                  <a:pt x="103" y="406"/>
                </a:lnTo>
                <a:lnTo>
                  <a:pt x="107" y="404"/>
                </a:lnTo>
                <a:lnTo>
                  <a:pt x="114" y="401"/>
                </a:lnTo>
                <a:lnTo>
                  <a:pt x="117" y="401"/>
                </a:lnTo>
                <a:close/>
                <a:moveTo>
                  <a:pt x="295" y="138"/>
                </a:moveTo>
                <a:lnTo>
                  <a:pt x="295" y="138"/>
                </a:lnTo>
                <a:lnTo>
                  <a:pt x="290" y="147"/>
                </a:lnTo>
                <a:lnTo>
                  <a:pt x="297" y="141"/>
                </a:lnTo>
                <a:lnTo>
                  <a:pt x="295" y="138"/>
                </a:lnTo>
                <a:close/>
                <a:moveTo>
                  <a:pt x="114" y="425"/>
                </a:moveTo>
                <a:lnTo>
                  <a:pt x="114" y="425"/>
                </a:lnTo>
                <a:lnTo>
                  <a:pt x="115" y="426"/>
                </a:lnTo>
                <a:lnTo>
                  <a:pt x="115" y="428"/>
                </a:lnTo>
                <a:lnTo>
                  <a:pt x="118" y="428"/>
                </a:lnTo>
                <a:lnTo>
                  <a:pt x="118" y="425"/>
                </a:lnTo>
                <a:lnTo>
                  <a:pt x="114" y="425"/>
                </a:lnTo>
                <a:close/>
                <a:moveTo>
                  <a:pt x="194" y="120"/>
                </a:moveTo>
                <a:lnTo>
                  <a:pt x="194" y="120"/>
                </a:lnTo>
                <a:lnTo>
                  <a:pt x="197" y="119"/>
                </a:lnTo>
                <a:lnTo>
                  <a:pt x="197" y="117"/>
                </a:lnTo>
                <a:lnTo>
                  <a:pt x="197" y="114"/>
                </a:lnTo>
                <a:lnTo>
                  <a:pt x="194" y="116"/>
                </a:lnTo>
                <a:lnTo>
                  <a:pt x="194" y="117"/>
                </a:lnTo>
                <a:lnTo>
                  <a:pt x="194" y="120"/>
                </a:lnTo>
                <a:close/>
                <a:moveTo>
                  <a:pt x="216" y="163"/>
                </a:moveTo>
                <a:lnTo>
                  <a:pt x="216" y="163"/>
                </a:lnTo>
                <a:lnTo>
                  <a:pt x="218" y="163"/>
                </a:lnTo>
                <a:lnTo>
                  <a:pt x="221" y="160"/>
                </a:lnTo>
                <a:lnTo>
                  <a:pt x="223" y="160"/>
                </a:lnTo>
                <a:lnTo>
                  <a:pt x="223" y="158"/>
                </a:lnTo>
                <a:lnTo>
                  <a:pt x="216" y="161"/>
                </a:lnTo>
                <a:lnTo>
                  <a:pt x="216" y="163"/>
                </a:lnTo>
                <a:close/>
                <a:moveTo>
                  <a:pt x="257" y="15"/>
                </a:moveTo>
                <a:lnTo>
                  <a:pt x="257" y="15"/>
                </a:lnTo>
                <a:lnTo>
                  <a:pt x="257" y="16"/>
                </a:lnTo>
                <a:lnTo>
                  <a:pt x="260" y="16"/>
                </a:lnTo>
                <a:lnTo>
                  <a:pt x="262" y="19"/>
                </a:lnTo>
                <a:lnTo>
                  <a:pt x="264" y="18"/>
                </a:lnTo>
                <a:lnTo>
                  <a:pt x="260" y="16"/>
                </a:lnTo>
                <a:lnTo>
                  <a:pt x="257" y="15"/>
                </a:lnTo>
                <a:close/>
                <a:moveTo>
                  <a:pt x="175" y="133"/>
                </a:moveTo>
                <a:lnTo>
                  <a:pt x="175" y="133"/>
                </a:lnTo>
                <a:lnTo>
                  <a:pt x="182" y="130"/>
                </a:lnTo>
                <a:lnTo>
                  <a:pt x="182" y="128"/>
                </a:lnTo>
                <a:lnTo>
                  <a:pt x="182" y="127"/>
                </a:lnTo>
                <a:lnTo>
                  <a:pt x="175" y="133"/>
                </a:lnTo>
                <a:close/>
                <a:moveTo>
                  <a:pt x="221" y="112"/>
                </a:moveTo>
                <a:lnTo>
                  <a:pt x="221" y="112"/>
                </a:lnTo>
                <a:lnTo>
                  <a:pt x="224" y="111"/>
                </a:lnTo>
                <a:lnTo>
                  <a:pt x="227" y="111"/>
                </a:lnTo>
                <a:lnTo>
                  <a:pt x="226" y="109"/>
                </a:lnTo>
                <a:lnTo>
                  <a:pt x="223" y="109"/>
                </a:lnTo>
                <a:lnTo>
                  <a:pt x="221" y="112"/>
                </a:lnTo>
                <a:close/>
                <a:moveTo>
                  <a:pt x="126" y="324"/>
                </a:moveTo>
                <a:lnTo>
                  <a:pt x="126" y="324"/>
                </a:lnTo>
                <a:lnTo>
                  <a:pt x="123" y="325"/>
                </a:lnTo>
                <a:lnTo>
                  <a:pt x="122" y="325"/>
                </a:lnTo>
                <a:lnTo>
                  <a:pt x="112" y="329"/>
                </a:lnTo>
                <a:lnTo>
                  <a:pt x="126" y="325"/>
                </a:lnTo>
                <a:lnTo>
                  <a:pt x="126" y="324"/>
                </a:lnTo>
                <a:close/>
                <a:moveTo>
                  <a:pt x="133" y="232"/>
                </a:moveTo>
                <a:lnTo>
                  <a:pt x="133" y="232"/>
                </a:lnTo>
                <a:lnTo>
                  <a:pt x="133" y="234"/>
                </a:lnTo>
                <a:lnTo>
                  <a:pt x="131" y="236"/>
                </a:lnTo>
                <a:lnTo>
                  <a:pt x="136" y="232"/>
                </a:lnTo>
                <a:lnTo>
                  <a:pt x="137" y="232"/>
                </a:lnTo>
                <a:lnTo>
                  <a:pt x="137" y="231"/>
                </a:lnTo>
                <a:lnTo>
                  <a:pt x="133" y="232"/>
                </a:lnTo>
                <a:close/>
                <a:moveTo>
                  <a:pt x="19" y="131"/>
                </a:moveTo>
                <a:lnTo>
                  <a:pt x="19" y="131"/>
                </a:lnTo>
                <a:lnTo>
                  <a:pt x="21" y="136"/>
                </a:lnTo>
                <a:lnTo>
                  <a:pt x="24" y="141"/>
                </a:lnTo>
                <a:lnTo>
                  <a:pt x="25" y="142"/>
                </a:lnTo>
                <a:lnTo>
                  <a:pt x="25" y="141"/>
                </a:lnTo>
                <a:lnTo>
                  <a:pt x="21" y="133"/>
                </a:lnTo>
                <a:lnTo>
                  <a:pt x="19" y="131"/>
                </a:lnTo>
                <a:close/>
                <a:moveTo>
                  <a:pt x="13" y="106"/>
                </a:moveTo>
                <a:lnTo>
                  <a:pt x="13" y="106"/>
                </a:lnTo>
                <a:lnTo>
                  <a:pt x="13" y="109"/>
                </a:lnTo>
                <a:lnTo>
                  <a:pt x="16" y="108"/>
                </a:lnTo>
                <a:lnTo>
                  <a:pt x="17" y="109"/>
                </a:lnTo>
                <a:lnTo>
                  <a:pt x="17" y="106"/>
                </a:lnTo>
                <a:lnTo>
                  <a:pt x="13" y="106"/>
                </a:lnTo>
                <a:close/>
                <a:moveTo>
                  <a:pt x="158" y="177"/>
                </a:moveTo>
                <a:lnTo>
                  <a:pt x="158" y="177"/>
                </a:lnTo>
                <a:lnTo>
                  <a:pt x="158" y="180"/>
                </a:lnTo>
                <a:lnTo>
                  <a:pt x="161" y="180"/>
                </a:lnTo>
                <a:lnTo>
                  <a:pt x="161" y="176"/>
                </a:lnTo>
                <a:lnTo>
                  <a:pt x="158" y="177"/>
                </a:lnTo>
                <a:close/>
                <a:moveTo>
                  <a:pt x="103" y="336"/>
                </a:moveTo>
                <a:lnTo>
                  <a:pt x="103" y="336"/>
                </a:lnTo>
                <a:lnTo>
                  <a:pt x="101" y="344"/>
                </a:lnTo>
                <a:lnTo>
                  <a:pt x="103" y="341"/>
                </a:lnTo>
                <a:lnTo>
                  <a:pt x="104" y="338"/>
                </a:lnTo>
                <a:lnTo>
                  <a:pt x="103" y="336"/>
                </a:lnTo>
                <a:close/>
                <a:moveTo>
                  <a:pt x="271" y="13"/>
                </a:moveTo>
                <a:lnTo>
                  <a:pt x="271" y="13"/>
                </a:lnTo>
                <a:lnTo>
                  <a:pt x="273" y="13"/>
                </a:lnTo>
                <a:lnTo>
                  <a:pt x="287" y="18"/>
                </a:lnTo>
                <a:lnTo>
                  <a:pt x="279" y="15"/>
                </a:lnTo>
                <a:lnTo>
                  <a:pt x="271" y="13"/>
                </a:lnTo>
                <a:close/>
                <a:moveTo>
                  <a:pt x="169" y="422"/>
                </a:moveTo>
                <a:lnTo>
                  <a:pt x="169" y="422"/>
                </a:lnTo>
                <a:lnTo>
                  <a:pt x="163" y="422"/>
                </a:lnTo>
                <a:lnTo>
                  <a:pt x="164" y="423"/>
                </a:lnTo>
                <a:lnTo>
                  <a:pt x="169" y="423"/>
                </a:lnTo>
                <a:lnTo>
                  <a:pt x="169" y="422"/>
                </a:lnTo>
                <a:close/>
                <a:moveTo>
                  <a:pt x="270" y="166"/>
                </a:moveTo>
                <a:lnTo>
                  <a:pt x="270" y="166"/>
                </a:lnTo>
                <a:lnTo>
                  <a:pt x="271" y="165"/>
                </a:lnTo>
                <a:lnTo>
                  <a:pt x="273" y="161"/>
                </a:lnTo>
                <a:lnTo>
                  <a:pt x="273" y="160"/>
                </a:lnTo>
                <a:lnTo>
                  <a:pt x="275" y="158"/>
                </a:lnTo>
                <a:lnTo>
                  <a:pt x="273" y="160"/>
                </a:lnTo>
                <a:lnTo>
                  <a:pt x="270" y="166"/>
                </a:lnTo>
                <a:close/>
                <a:moveTo>
                  <a:pt x="131" y="62"/>
                </a:moveTo>
                <a:lnTo>
                  <a:pt x="131" y="62"/>
                </a:lnTo>
                <a:lnTo>
                  <a:pt x="134" y="56"/>
                </a:lnTo>
                <a:lnTo>
                  <a:pt x="133" y="56"/>
                </a:lnTo>
                <a:lnTo>
                  <a:pt x="131" y="57"/>
                </a:lnTo>
                <a:lnTo>
                  <a:pt x="131" y="59"/>
                </a:lnTo>
                <a:lnTo>
                  <a:pt x="131" y="62"/>
                </a:lnTo>
                <a:close/>
                <a:moveTo>
                  <a:pt x="183" y="409"/>
                </a:moveTo>
                <a:lnTo>
                  <a:pt x="183" y="409"/>
                </a:lnTo>
                <a:lnTo>
                  <a:pt x="183" y="411"/>
                </a:lnTo>
                <a:lnTo>
                  <a:pt x="191" y="414"/>
                </a:lnTo>
                <a:lnTo>
                  <a:pt x="189" y="412"/>
                </a:lnTo>
                <a:lnTo>
                  <a:pt x="183" y="409"/>
                </a:lnTo>
                <a:close/>
                <a:moveTo>
                  <a:pt x="163" y="289"/>
                </a:moveTo>
                <a:lnTo>
                  <a:pt x="163" y="289"/>
                </a:lnTo>
                <a:lnTo>
                  <a:pt x="166" y="295"/>
                </a:lnTo>
                <a:lnTo>
                  <a:pt x="166" y="292"/>
                </a:lnTo>
                <a:lnTo>
                  <a:pt x="164" y="291"/>
                </a:lnTo>
                <a:lnTo>
                  <a:pt x="163" y="289"/>
                </a:lnTo>
                <a:close/>
                <a:moveTo>
                  <a:pt x="243" y="120"/>
                </a:moveTo>
                <a:lnTo>
                  <a:pt x="243" y="120"/>
                </a:lnTo>
                <a:lnTo>
                  <a:pt x="238" y="128"/>
                </a:lnTo>
                <a:lnTo>
                  <a:pt x="241" y="125"/>
                </a:lnTo>
                <a:lnTo>
                  <a:pt x="243" y="125"/>
                </a:lnTo>
                <a:lnTo>
                  <a:pt x="243" y="120"/>
                </a:lnTo>
                <a:close/>
                <a:moveTo>
                  <a:pt x="131" y="190"/>
                </a:moveTo>
                <a:lnTo>
                  <a:pt x="131" y="190"/>
                </a:lnTo>
                <a:lnTo>
                  <a:pt x="134" y="190"/>
                </a:lnTo>
                <a:lnTo>
                  <a:pt x="136" y="190"/>
                </a:lnTo>
                <a:lnTo>
                  <a:pt x="134" y="187"/>
                </a:lnTo>
                <a:lnTo>
                  <a:pt x="131" y="188"/>
                </a:lnTo>
                <a:lnTo>
                  <a:pt x="131" y="190"/>
                </a:lnTo>
                <a:close/>
                <a:moveTo>
                  <a:pt x="96" y="422"/>
                </a:moveTo>
                <a:lnTo>
                  <a:pt x="96" y="422"/>
                </a:lnTo>
                <a:lnTo>
                  <a:pt x="90" y="422"/>
                </a:lnTo>
                <a:lnTo>
                  <a:pt x="90" y="425"/>
                </a:lnTo>
                <a:lnTo>
                  <a:pt x="96" y="423"/>
                </a:lnTo>
                <a:lnTo>
                  <a:pt x="96" y="422"/>
                </a:lnTo>
                <a:close/>
                <a:moveTo>
                  <a:pt x="175" y="303"/>
                </a:moveTo>
                <a:lnTo>
                  <a:pt x="175" y="303"/>
                </a:lnTo>
                <a:lnTo>
                  <a:pt x="170" y="313"/>
                </a:lnTo>
                <a:lnTo>
                  <a:pt x="175" y="308"/>
                </a:lnTo>
                <a:lnTo>
                  <a:pt x="175" y="303"/>
                </a:lnTo>
                <a:close/>
                <a:moveTo>
                  <a:pt x="226" y="10"/>
                </a:moveTo>
                <a:lnTo>
                  <a:pt x="226" y="10"/>
                </a:lnTo>
                <a:lnTo>
                  <a:pt x="224" y="15"/>
                </a:lnTo>
                <a:lnTo>
                  <a:pt x="221" y="19"/>
                </a:lnTo>
                <a:lnTo>
                  <a:pt x="223" y="19"/>
                </a:lnTo>
                <a:lnTo>
                  <a:pt x="224" y="16"/>
                </a:lnTo>
                <a:lnTo>
                  <a:pt x="226" y="13"/>
                </a:lnTo>
                <a:lnTo>
                  <a:pt x="227" y="12"/>
                </a:lnTo>
                <a:lnTo>
                  <a:pt x="229" y="10"/>
                </a:lnTo>
                <a:lnTo>
                  <a:pt x="226" y="10"/>
                </a:lnTo>
                <a:close/>
                <a:moveTo>
                  <a:pt x="193" y="169"/>
                </a:moveTo>
                <a:lnTo>
                  <a:pt x="193" y="169"/>
                </a:lnTo>
                <a:lnTo>
                  <a:pt x="196" y="168"/>
                </a:lnTo>
                <a:lnTo>
                  <a:pt x="196" y="166"/>
                </a:lnTo>
                <a:lnTo>
                  <a:pt x="196" y="165"/>
                </a:lnTo>
                <a:lnTo>
                  <a:pt x="194" y="166"/>
                </a:lnTo>
                <a:lnTo>
                  <a:pt x="193" y="166"/>
                </a:lnTo>
                <a:lnTo>
                  <a:pt x="193" y="169"/>
                </a:lnTo>
                <a:close/>
                <a:moveTo>
                  <a:pt x="306" y="37"/>
                </a:moveTo>
                <a:lnTo>
                  <a:pt x="306" y="37"/>
                </a:lnTo>
                <a:lnTo>
                  <a:pt x="305" y="34"/>
                </a:lnTo>
                <a:lnTo>
                  <a:pt x="301" y="32"/>
                </a:lnTo>
                <a:lnTo>
                  <a:pt x="301" y="34"/>
                </a:lnTo>
                <a:lnTo>
                  <a:pt x="305" y="35"/>
                </a:lnTo>
                <a:lnTo>
                  <a:pt x="306" y="37"/>
                </a:lnTo>
                <a:close/>
                <a:moveTo>
                  <a:pt x="204" y="105"/>
                </a:moveTo>
                <a:lnTo>
                  <a:pt x="204" y="105"/>
                </a:lnTo>
                <a:lnTo>
                  <a:pt x="191" y="106"/>
                </a:lnTo>
                <a:lnTo>
                  <a:pt x="189" y="106"/>
                </a:lnTo>
                <a:lnTo>
                  <a:pt x="191" y="106"/>
                </a:lnTo>
                <a:lnTo>
                  <a:pt x="202" y="106"/>
                </a:lnTo>
                <a:lnTo>
                  <a:pt x="204" y="105"/>
                </a:lnTo>
                <a:close/>
                <a:moveTo>
                  <a:pt x="276" y="32"/>
                </a:moveTo>
                <a:lnTo>
                  <a:pt x="276" y="32"/>
                </a:lnTo>
                <a:lnTo>
                  <a:pt x="275" y="34"/>
                </a:lnTo>
                <a:lnTo>
                  <a:pt x="276" y="34"/>
                </a:lnTo>
                <a:lnTo>
                  <a:pt x="276" y="37"/>
                </a:lnTo>
                <a:lnTo>
                  <a:pt x="278" y="37"/>
                </a:lnTo>
                <a:lnTo>
                  <a:pt x="278" y="34"/>
                </a:lnTo>
                <a:lnTo>
                  <a:pt x="278" y="32"/>
                </a:lnTo>
                <a:lnTo>
                  <a:pt x="276" y="32"/>
                </a:lnTo>
                <a:close/>
                <a:moveTo>
                  <a:pt x="234" y="135"/>
                </a:moveTo>
                <a:lnTo>
                  <a:pt x="234" y="135"/>
                </a:lnTo>
                <a:lnTo>
                  <a:pt x="227" y="139"/>
                </a:lnTo>
                <a:lnTo>
                  <a:pt x="227" y="141"/>
                </a:lnTo>
                <a:lnTo>
                  <a:pt x="230" y="139"/>
                </a:lnTo>
                <a:lnTo>
                  <a:pt x="234" y="136"/>
                </a:lnTo>
                <a:lnTo>
                  <a:pt x="234" y="135"/>
                </a:lnTo>
                <a:close/>
                <a:moveTo>
                  <a:pt x="148" y="303"/>
                </a:moveTo>
                <a:lnTo>
                  <a:pt x="148" y="303"/>
                </a:lnTo>
                <a:lnTo>
                  <a:pt x="150" y="302"/>
                </a:lnTo>
                <a:lnTo>
                  <a:pt x="152" y="300"/>
                </a:lnTo>
                <a:lnTo>
                  <a:pt x="150" y="300"/>
                </a:lnTo>
                <a:lnTo>
                  <a:pt x="148" y="300"/>
                </a:lnTo>
                <a:lnTo>
                  <a:pt x="148" y="303"/>
                </a:lnTo>
                <a:close/>
                <a:moveTo>
                  <a:pt x="199" y="425"/>
                </a:moveTo>
                <a:lnTo>
                  <a:pt x="199" y="425"/>
                </a:lnTo>
                <a:lnTo>
                  <a:pt x="197" y="425"/>
                </a:lnTo>
                <a:lnTo>
                  <a:pt x="194" y="425"/>
                </a:lnTo>
                <a:lnTo>
                  <a:pt x="188" y="425"/>
                </a:lnTo>
                <a:lnTo>
                  <a:pt x="186" y="425"/>
                </a:lnTo>
                <a:lnTo>
                  <a:pt x="194" y="425"/>
                </a:lnTo>
                <a:lnTo>
                  <a:pt x="199" y="425"/>
                </a:lnTo>
                <a:close/>
                <a:moveTo>
                  <a:pt x="133" y="379"/>
                </a:moveTo>
                <a:lnTo>
                  <a:pt x="133" y="379"/>
                </a:lnTo>
                <a:lnTo>
                  <a:pt x="134" y="389"/>
                </a:lnTo>
                <a:lnTo>
                  <a:pt x="134" y="379"/>
                </a:lnTo>
                <a:lnTo>
                  <a:pt x="133" y="379"/>
                </a:lnTo>
                <a:close/>
                <a:moveTo>
                  <a:pt x="74" y="168"/>
                </a:moveTo>
                <a:lnTo>
                  <a:pt x="74" y="168"/>
                </a:lnTo>
                <a:lnTo>
                  <a:pt x="73" y="166"/>
                </a:lnTo>
                <a:lnTo>
                  <a:pt x="70" y="165"/>
                </a:lnTo>
                <a:lnTo>
                  <a:pt x="68" y="165"/>
                </a:lnTo>
                <a:lnTo>
                  <a:pt x="68" y="166"/>
                </a:lnTo>
                <a:lnTo>
                  <a:pt x="74" y="168"/>
                </a:lnTo>
                <a:close/>
                <a:moveTo>
                  <a:pt x="235" y="147"/>
                </a:moveTo>
                <a:lnTo>
                  <a:pt x="235" y="147"/>
                </a:lnTo>
                <a:lnTo>
                  <a:pt x="240" y="144"/>
                </a:lnTo>
                <a:lnTo>
                  <a:pt x="240" y="141"/>
                </a:lnTo>
                <a:lnTo>
                  <a:pt x="235" y="146"/>
                </a:lnTo>
                <a:lnTo>
                  <a:pt x="235" y="147"/>
                </a:lnTo>
                <a:close/>
                <a:moveTo>
                  <a:pt x="46" y="106"/>
                </a:moveTo>
                <a:lnTo>
                  <a:pt x="46" y="106"/>
                </a:lnTo>
                <a:lnTo>
                  <a:pt x="47" y="108"/>
                </a:lnTo>
                <a:lnTo>
                  <a:pt x="49" y="109"/>
                </a:lnTo>
                <a:lnTo>
                  <a:pt x="49" y="108"/>
                </a:lnTo>
                <a:lnTo>
                  <a:pt x="49" y="106"/>
                </a:lnTo>
                <a:lnTo>
                  <a:pt x="47" y="105"/>
                </a:lnTo>
                <a:lnTo>
                  <a:pt x="46" y="106"/>
                </a:lnTo>
                <a:close/>
                <a:moveTo>
                  <a:pt x="268" y="163"/>
                </a:moveTo>
                <a:lnTo>
                  <a:pt x="268" y="163"/>
                </a:lnTo>
                <a:lnTo>
                  <a:pt x="264" y="166"/>
                </a:lnTo>
                <a:lnTo>
                  <a:pt x="267" y="168"/>
                </a:lnTo>
                <a:lnTo>
                  <a:pt x="268" y="163"/>
                </a:lnTo>
                <a:close/>
                <a:moveTo>
                  <a:pt x="200" y="18"/>
                </a:moveTo>
                <a:lnTo>
                  <a:pt x="200" y="18"/>
                </a:lnTo>
                <a:lnTo>
                  <a:pt x="199" y="19"/>
                </a:lnTo>
                <a:lnTo>
                  <a:pt x="200" y="21"/>
                </a:lnTo>
                <a:lnTo>
                  <a:pt x="202" y="23"/>
                </a:lnTo>
                <a:lnTo>
                  <a:pt x="202" y="18"/>
                </a:lnTo>
                <a:lnTo>
                  <a:pt x="200" y="18"/>
                </a:lnTo>
                <a:close/>
                <a:moveTo>
                  <a:pt x="301" y="29"/>
                </a:moveTo>
                <a:lnTo>
                  <a:pt x="301" y="29"/>
                </a:lnTo>
                <a:lnTo>
                  <a:pt x="297" y="26"/>
                </a:lnTo>
                <a:lnTo>
                  <a:pt x="297" y="27"/>
                </a:lnTo>
                <a:lnTo>
                  <a:pt x="298" y="32"/>
                </a:lnTo>
                <a:lnTo>
                  <a:pt x="301" y="29"/>
                </a:lnTo>
                <a:close/>
                <a:moveTo>
                  <a:pt x="13" y="119"/>
                </a:moveTo>
                <a:lnTo>
                  <a:pt x="13" y="119"/>
                </a:lnTo>
                <a:lnTo>
                  <a:pt x="14" y="124"/>
                </a:lnTo>
                <a:lnTo>
                  <a:pt x="16" y="128"/>
                </a:lnTo>
                <a:lnTo>
                  <a:pt x="16" y="127"/>
                </a:lnTo>
                <a:lnTo>
                  <a:pt x="13" y="119"/>
                </a:lnTo>
                <a:close/>
                <a:moveTo>
                  <a:pt x="32" y="152"/>
                </a:moveTo>
                <a:lnTo>
                  <a:pt x="32" y="152"/>
                </a:lnTo>
                <a:lnTo>
                  <a:pt x="32" y="149"/>
                </a:lnTo>
                <a:lnTo>
                  <a:pt x="29" y="146"/>
                </a:lnTo>
                <a:lnTo>
                  <a:pt x="30" y="149"/>
                </a:lnTo>
                <a:lnTo>
                  <a:pt x="32" y="152"/>
                </a:lnTo>
                <a:close/>
                <a:moveTo>
                  <a:pt x="166" y="23"/>
                </a:moveTo>
                <a:lnTo>
                  <a:pt x="166" y="23"/>
                </a:lnTo>
                <a:lnTo>
                  <a:pt x="163" y="23"/>
                </a:lnTo>
                <a:lnTo>
                  <a:pt x="158" y="26"/>
                </a:lnTo>
                <a:lnTo>
                  <a:pt x="159" y="26"/>
                </a:lnTo>
                <a:lnTo>
                  <a:pt x="161" y="24"/>
                </a:lnTo>
                <a:lnTo>
                  <a:pt x="163" y="24"/>
                </a:lnTo>
                <a:lnTo>
                  <a:pt x="166" y="23"/>
                </a:lnTo>
                <a:close/>
                <a:moveTo>
                  <a:pt x="144" y="187"/>
                </a:moveTo>
                <a:lnTo>
                  <a:pt x="144" y="187"/>
                </a:lnTo>
                <a:lnTo>
                  <a:pt x="142" y="187"/>
                </a:lnTo>
                <a:lnTo>
                  <a:pt x="141" y="187"/>
                </a:lnTo>
                <a:lnTo>
                  <a:pt x="141" y="190"/>
                </a:lnTo>
                <a:lnTo>
                  <a:pt x="144" y="190"/>
                </a:lnTo>
                <a:lnTo>
                  <a:pt x="144" y="187"/>
                </a:lnTo>
                <a:close/>
                <a:moveTo>
                  <a:pt x="309" y="84"/>
                </a:moveTo>
                <a:lnTo>
                  <a:pt x="309" y="84"/>
                </a:lnTo>
                <a:lnTo>
                  <a:pt x="306" y="86"/>
                </a:lnTo>
                <a:lnTo>
                  <a:pt x="306" y="89"/>
                </a:lnTo>
                <a:lnTo>
                  <a:pt x="309" y="86"/>
                </a:lnTo>
                <a:lnTo>
                  <a:pt x="309" y="84"/>
                </a:lnTo>
                <a:close/>
                <a:moveTo>
                  <a:pt x="103" y="256"/>
                </a:moveTo>
                <a:lnTo>
                  <a:pt x="103" y="256"/>
                </a:lnTo>
                <a:lnTo>
                  <a:pt x="106" y="248"/>
                </a:lnTo>
                <a:lnTo>
                  <a:pt x="103" y="251"/>
                </a:lnTo>
                <a:lnTo>
                  <a:pt x="103" y="256"/>
                </a:lnTo>
                <a:close/>
                <a:moveTo>
                  <a:pt x="264" y="114"/>
                </a:moveTo>
                <a:lnTo>
                  <a:pt x="264" y="114"/>
                </a:lnTo>
                <a:lnTo>
                  <a:pt x="264" y="116"/>
                </a:lnTo>
                <a:lnTo>
                  <a:pt x="262" y="117"/>
                </a:lnTo>
                <a:lnTo>
                  <a:pt x="260" y="119"/>
                </a:lnTo>
                <a:lnTo>
                  <a:pt x="260" y="120"/>
                </a:lnTo>
                <a:lnTo>
                  <a:pt x="259" y="120"/>
                </a:lnTo>
                <a:lnTo>
                  <a:pt x="259" y="122"/>
                </a:lnTo>
                <a:lnTo>
                  <a:pt x="264" y="117"/>
                </a:lnTo>
                <a:lnTo>
                  <a:pt x="264" y="114"/>
                </a:lnTo>
                <a:close/>
                <a:moveTo>
                  <a:pt x="24" y="147"/>
                </a:moveTo>
                <a:lnTo>
                  <a:pt x="24" y="147"/>
                </a:lnTo>
                <a:lnTo>
                  <a:pt x="25" y="146"/>
                </a:lnTo>
                <a:lnTo>
                  <a:pt x="24" y="146"/>
                </a:lnTo>
                <a:lnTo>
                  <a:pt x="21" y="139"/>
                </a:lnTo>
                <a:lnTo>
                  <a:pt x="19" y="139"/>
                </a:lnTo>
                <a:lnTo>
                  <a:pt x="19" y="141"/>
                </a:lnTo>
                <a:lnTo>
                  <a:pt x="24" y="147"/>
                </a:lnTo>
                <a:close/>
                <a:moveTo>
                  <a:pt x="125" y="428"/>
                </a:moveTo>
                <a:lnTo>
                  <a:pt x="125" y="428"/>
                </a:lnTo>
                <a:lnTo>
                  <a:pt x="125" y="425"/>
                </a:lnTo>
                <a:lnTo>
                  <a:pt x="122" y="425"/>
                </a:lnTo>
                <a:lnTo>
                  <a:pt x="122" y="426"/>
                </a:lnTo>
                <a:lnTo>
                  <a:pt x="123" y="428"/>
                </a:lnTo>
                <a:lnTo>
                  <a:pt x="125" y="428"/>
                </a:lnTo>
                <a:close/>
                <a:moveTo>
                  <a:pt x="205" y="18"/>
                </a:moveTo>
                <a:lnTo>
                  <a:pt x="205" y="18"/>
                </a:lnTo>
                <a:lnTo>
                  <a:pt x="204" y="21"/>
                </a:lnTo>
                <a:lnTo>
                  <a:pt x="208" y="18"/>
                </a:lnTo>
                <a:lnTo>
                  <a:pt x="205" y="18"/>
                </a:lnTo>
                <a:close/>
                <a:moveTo>
                  <a:pt x="262" y="111"/>
                </a:moveTo>
                <a:lnTo>
                  <a:pt x="262" y="111"/>
                </a:lnTo>
                <a:lnTo>
                  <a:pt x="265" y="108"/>
                </a:lnTo>
                <a:lnTo>
                  <a:pt x="265" y="106"/>
                </a:lnTo>
                <a:lnTo>
                  <a:pt x="265" y="103"/>
                </a:lnTo>
                <a:lnTo>
                  <a:pt x="264" y="103"/>
                </a:lnTo>
                <a:lnTo>
                  <a:pt x="264" y="106"/>
                </a:lnTo>
                <a:lnTo>
                  <a:pt x="262" y="109"/>
                </a:lnTo>
                <a:lnTo>
                  <a:pt x="262" y="111"/>
                </a:lnTo>
                <a:close/>
                <a:moveTo>
                  <a:pt x="185" y="131"/>
                </a:moveTo>
                <a:lnTo>
                  <a:pt x="185" y="131"/>
                </a:lnTo>
                <a:lnTo>
                  <a:pt x="186" y="131"/>
                </a:lnTo>
                <a:lnTo>
                  <a:pt x="191" y="128"/>
                </a:lnTo>
                <a:lnTo>
                  <a:pt x="191" y="127"/>
                </a:lnTo>
                <a:lnTo>
                  <a:pt x="185" y="131"/>
                </a:lnTo>
                <a:close/>
                <a:moveTo>
                  <a:pt x="204" y="420"/>
                </a:moveTo>
                <a:lnTo>
                  <a:pt x="204" y="420"/>
                </a:lnTo>
                <a:lnTo>
                  <a:pt x="200" y="419"/>
                </a:lnTo>
                <a:lnTo>
                  <a:pt x="199" y="419"/>
                </a:lnTo>
                <a:lnTo>
                  <a:pt x="200" y="422"/>
                </a:lnTo>
                <a:lnTo>
                  <a:pt x="202" y="422"/>
                </a:lnTo>
                <a:lnTo>
                  <a:pt x="204" y="420"/>
                </a:lnTo>
                <a:close/>
                <a:moveTo>
                  <a:pt x="235" y="21"/>
                </a:moveTo>
                <a:lnTo>
                  <a:pt x="235" y="21"/>
                </a:lnTo>
                <a:lnTo>
                  <a:pt x="240" y="19"/>
                </a:lnTo>
                <a:lnTo>
                  <a:pt x="238" y="19"/>
                </a:lnTo>
                <a:lnTo>
                  <a:pt x="237" y="19"/>
                </a:lnTo>
                <a:lnTo>
                  <a:pt x="235" y="21"/>
                </a:lnTo>
                <a:close/>
                <a:moveTo>
                  <a:pt x="103" y="425"/>
                </a:moveTo>
                <a:lnTo>
                  <a:pt x="103" y="425"/>
                </a:lnTo>
                <a:lnTo>
                  <a:pt x="100" y="426"/>
                </a:lnTo>
                <a:lnTo>
                  <a:pt x="101" y="428"/>
                </a:lnTo>
                <a:lnTo>
                  <a:pt x="103" y="428"/>
                </a:lnTo>
                <a:lnTo>
                  <a:pt x="103" y="425"/>
                </a:lnTo>
                <a:close/>
                <a:moveTo>
                  <a:pt x="136" y="108"/>
                </a:moveTo>
                <a:lnTo>
                  <a:pt x="136" y="108"/>
                </a:lnTo>
                <a:lnTo>
                  <a:pt x="134" y="106"/>
                </a:lnTo>
                <a:lnTo>
                  <a:pt x="133" y="106"/>
                </a:lnTo>
                <a:lnTo>
                  <a:pt x="131" y="108"/>
                </a:lnTo>
                <a:lnTo>
                  <a:pt x="136" y="108"/>
                </a:lnTo>
                <a:close/>
                <a:moveTo>
                  <a:pt x="232" y="12"/>
                </a:moveTo>
                <a:lnTo>
                  <a:pt x="232" y="12"/>
                </a:lnTo>
                <a:lnTo>
                  <a:pt x="229" y="15"/>
                </a:lnTo>
                <a:lnTo>
                  <a:pt x="226" y="16"/>
                </a:lnTo>
                <a:lnTo>
                  <a:pt x="232" y="12"/>
                </a:lnTo>
                <a:close/>
                <a:moveTo>
                  <a:pt x="131" y="218"/>
                </a:moveTo>
                <a:lnTo>
                  <a:pt x="131" y="218"/>
                </a:lnTo>
                <a:lnTo>
                  <a:pt x="131" y="220"/>
                </a:lnTo>
                <a:lnTo>
                  <a:pt x="136" y="218"/>
                </a:lnTo>
                <a:lnTo>
                  <a:pt x="134" y="217"/>
                </a:lnTo>
                <a:lnTo>
                  <a:pt x="133" y="218"/>
                </a:lnTo>
                <a:lnTo>
                  <a:pt x="131" y="218"/>
                </a:lnTo>
                <a:close/>
                <a:moveTo>
                  <a:pt x="139" y="168"/>
                </a:moveTo>
                <a:lnTo>
                  <a:pt x="139" y="168"/>
                </a:lnTo>
                <a:lnTo>
                  <a:pt x="141" y="169"/>
                </a:lnTo>
                <a:lnTo>
                  <a:pt x="145" y="169"/>
                </a:lnTo>
                <a:lnTo>
                  <a:pt x="145" y="168"/>
                </a:lnTo>
                <a:lnTo>
                  <a:pt x="139" y="168"/>
                </a:lnTo>
                <a:close/>
                <a:moveTo>
                  <a:pt x="191" y="157"/>
                </a:moveTo>
                <a:lnTo>
                  <a:pt x="191" y="157"/>
                </a:lnTo>
                <a:lnTo>
                  <a:pt x="189" y="157"/>
                </a:lnTo>
                <a:lnTo>
                  <a:pt x="185" y="158"/>
                </a:lnTo>
                <a:lnTo>
                  <a:pt x="185" y="160"/>
                </a:lnTo>
                <a:lnTo>
                  <a:pt x="191" y="157"/>
                </a:lnTo>
                <a:close/>
                <a:moveTo>
                  <a:pt x="52" y="169"/>
                </a:moveTo>
                <a:lnTo>
                  <a:pt x="52" y="169"/>
                </a:lnTo>
                <a:lnTo>
                  <a:pt x="52" y="171"/>
                </a:lnTo>
                <a:lnTo>
                  <a:pt x="55" y="172"/>
                </a:lnTo>
                <a:lnTo>
                  <a:pt x="57" y="174"/>
                </a:lnTo>
                <a:lnTo>
                  <a:pt x="57" y="172"/>
                </a:lnTo>
                <a:lnTo>
                  <a:pt x="52" y="169"/>
                </a:lnTo>
                <a:close/>
                <a:moveTo>
                  <a:pt x="232" y="108"/>
                </a:moveTo>
                <a:lnTo>
                  <a:pt x="232" y="108"/>
                </a:lnTo>
                <a:lnTo>
                  <a:pt x="232" y="109"/>
                </a:lnTo>
                <a:lnTo>
                  <a:pt x="230" y="111"/>
                </a:lnTo>
                <a:lnTo>
                  <a:pt x="230" y="112"/>
                </a:lnTo>
                <a:lnTo>
                  <a:pt x="234" y="109"/>
                </a:lnTo>
                <a:lnTo>
                  <a:pt x="234" y="108"/>
                </a:lnTo>
                <a:lnTo>
                  <a:pt x="232" y="108"/>
                </a:lnTo>
                <a:close/>
                <a:moveTo>
                  <a:pt x="311" y="46"/>
                </a:moveTo>
                <a:lnTo>
                  <a:pt x="311" y="46"/>
                </a:lnTo>
                <a:lnTo>
                  <a:pt x="309" y="45"/>
                </a:lnTo>
                <a:lnTo>
                  <a:pt x="305" y="42"/>
                </a:lnTo>
                <a:lnTo>
                  <a:pt x="306" y="45"/>
                </a:lnTo>
                <a:lnTo>
                  <a:pt x="308" y="43"/>
                </a:lnTo>
                <a:lnTo>
                  <a:pt x="308" y="45"/>
                </a:lnTo>
                <a:lnTo>
                  <a:pt x="311" y="46"/>
                </a:lnTo>
                <a:close/>
                <a:moveTo>
                  <a:pt x="197" y="122"/>
                </a:moveTo>
                <a:lnTo>
                  <a:pt x="197" y="122"/>
                </a:lnTo>
                <a:lnTo>
                  <a:pt x="196" y="124"/>
                </a:lnTo>
                <a:lnTo>
                  <a:pt x="194" y="125"/>
                </a:lnTo>
                <a:lnTo>
                  <a:pt x="194" y="127"/>
                </a:lnTo>
                <a:lnTo>
                  <a:pt x="197" y="124"/>
                </a:lnTo>
                <a:lnTo>
                  <a:pt x="197" y="122"/>
                </a:lnTo>
                <a:close/>
                <a:moveTo>
                  <a:pt x="92" y="426"/>
                </a:moveTo>
                <a:lnTo>
                  <a:pt x="92" y="426"/>
                </a:lnTo>
                <a:lnTo>
                  <a:pt x="93" y="428"/>
                </a:lnTo>
                <a:lnTo>
                  <a:pt x="96" y="428"/>
                </a:lnTo>
                <a:lnTo>
                  <a:pt x="96" y="426"/>
                </a:lnTo>
                <a:lnTo>
                  <a:pt x="92" y="426"/>
                </a:lnTo>
                <a:close/>
                <a:moveTo>
                  <a:pt x="141" y="108"/>
                </a:moveTo>
                <a:lnTo>
                  <a:pt x="141" y="108"/>
                </a:lnTo>
                <a:lnTo>
                  <a:pt x="144" y="108"/>
                </a:lnTo>
                <a:lnTo>
                  <a:pt x="145" y="106"/>
                </a:lnTo>
                <a:lnTo>
                  <a:pt x="141" y="106"/>
                </a:lnTo>
                <a:lnTo>
                  <a:pt x="141" y="108"/>
                </a:lnTo>
                <a:close/>
                <a:moveTo>
                  <a:pt x="6" y="108"/>
                </a:moveTo>
                <a:lnTo>
                  <a:pt x="6" y="108"/>
                </a:lnTo>
                <a:lnTo>
                  <a:pt x="5" y="108"/>
                </a:lnTo>
                <a:lnTo>
                  <a:pt x="5" y="111"/>
                </a:lnTo>
                <a:lnTo>
                  <a:pt x="8" y="109"/>
                </a:lnTo>
                <a:lnTo>
                  <a:pt x="6" y="108"/>
                </a:lnTo>
                <a:close/>
                <a:moveTo>
                  <a:pt x="264" y="15"/>
                </a:moveTo>
                <a:lnTo>
                  <a:pt x="264" y="15"/>
                </a:lnTo>
                <a:lnTo>
                  <a:pt x="267" y="18"/>
                </a:lnTo>
                <a:lnTo>
                  <a:pt x="267" y="15"/>
                </a:lnTo>
                <a:lnTo>
                  <a:pt x="264" y="15"/>
                </a:lnTo>
                <a:close/>
                <a:moveTo>
                  <a:pt x="213" y="111"/>
                </a:moveTo>
                <a:lnTo>
                  <a:pt x="213" y="111"/>
                </a:lnTo>
                <a:lnTo>
                  <a:pt x="216" y="109"/>
                </a:lnTo>
                <a:lnTo>
                  <a:pt x="213" y="109"/>
                </a:lnTo>
                <a:lnTo>
                  <a:pt x="213" y="111"/>
                </a:lnTo>
                <a:close/>
                <a:moveTo>
                  <a:pt x="182" y="18"/>
                </a:moveTo>
                <a:lnTo>
                  <a:pt x="182" y="18"/>
                </a:lnTo>
                <a:lnTo>
                  <a:pt x="186" y="19"/>
                </a:lnTo>
                <a:lnTo>
                  <a:pt x="188" y="19"/>
                </a:lnTo>
                <a:lnTo>
                  <a:pt x="189" y="19"/>
                </a:lnTo>
                <a:lnTo>
                  <a:pt x="185" y="18"/>
                </a:lnTo>
                <a:lnTo>
                  <a:pt x="183" y="16"/>
                </a:lnTo>
                <a:lnTo>
                  <a:pt x="182" y="18"/>
                </a:lnTo>
                <a:close/>
                <a:moveTo>
                  <a:pt x="270" y="24"/>
                </a:moveTo>
                <a:lnTo>
                  <a:pt x="270" y="24"/>
                </a:lnTo>
                <a:lnTo>
                  <a:pt x="267" y="21"/>
                </a:lnTo>
                <a:lnTo>
                  <a:pt x="265" y="24"/>
                </a:lnTo>
                <a:lnTo>
                  <a:pt x="268" y="24"/>
                </a:lnTo>
                <a:lnTo>
                  <a:pt x="270" y="24"/>
                </a:lnTo>
                <a:close/>
                <a:moveTo>
                  <a:pt x="144" y="226"/>
                </a:moveTo>
                <a:lnTo>
                  <a:pt x="144" y="226"/>
                </a:lnTo>
                <a:lnTo>
                  <a:pt x="147" y="224"/>
                </a:lnTo>
                <a:lnTo>
                  <a:pt x="145" y="224"/>
                </a:lnTo>
                <a:lnTo>
                  <a:pt x="144" y="224"/>
                </a:lnTo>
                <a:lnTo>
                  <a:pt x="144" y="226"/>
                </a:lnTo>
                <a:close/>
                <a:moveTo>
                  <a:pt x="109" y="289"/>
                </a:moveTo>
                <a:lnTo>
                  <a:pt x="109" y="289"/>
                </a:lnTo>
                <a:lnTo>
                  <a:pt x="101" y="286"/>
                </a:lnTo>
                <a:lnTo>
                  <a:pt x="104" y="289"/>
                </a:lnTo>
                <a:lnTo>
                  <a:pt x="109" y="289"/>
                </a:lnTo>
                <a:close/>
                <a:moveTo>
                  <a:pt x="25" y="153"/>
                </a:moveTo>
                <a:lnTo>
                  <a:pt x="25" y="153"/>
                </a:lnTo>
                <a:lnTo>
                  <a:pt x="30" y="158"/>
                </a:lnTo>
                <a:lnTo>
                  <a:pt x="30" y="157"/>
                </a:lnTo>
                <a:lnTo>
                  <a:pt x="27" y="153"/>
                </a:lnTo>
                <a:lnTo>
                  <a:pt x="25" y="153"/>
                </a:lnTo>
                <a:close/>
                <a:moveTo>
                  <a:pt x="128" y="400"/>
                </a:moveTo>
                <a:lnTo>
                  <a:pt x="128" y="400"/>
                </a:lnTo>
                <a:lnTo>
                  <a:pt x="123" y="401"/>
                </a:lnTo>
                <a:lnTo>
                  <a:pt x="126" y="401"/>
                </a:lnTo>
                <a:lnTo>
                  <a:pt x="128" y="400"/>
                </a:lnTo>
                <a:close/>
                <a:moveTo>
                  <a:pt x="207" y="139"/>
                </a:moveTo>
                <a:lnTo>
                  <a:pt x="207" y="139"/>
                </a:lnTo>
                <a:lnTo>
                  <a:pt x="207" y="136"/>
                </a:lnTo>
                <a:lnTo>
                  <a:pt x="205" y="139"/>
                </a:lnTo>
                <a:lnTo>
                  <a:pt x="207" y="139"/>
                </a:lnTo>
                <a:close/>
                <a:moveTo>
                  <a:pt x="156" y="308"/>
                </a:moveTo>
                <a:lnTo>
                  <a:pt x="156" y="308"/>
                </a:lnTo>
                <a:lnTo>
                  <a:pt x="148" y="311"/>
                </a:lnTo>
                <a:lnTo>
                  <a:pt x="152" y="310"/>
                </a:lnTo>
                <a:lnTo>
                  <a:pt x="156" y="308"/>
                </a:lnTo>
                <a:close/>
                <a:moveTo>
                  <a:pt x="145" y="359"/>
                </a:moveTo>
                <a:lnTo>
                  <a:pt x="145" y="359"/>
                </a:lnTo>
                <a:lnTo>
                  <a:pt x="144" y="359"/>
                </a:lnTo>
                <a:lnTo>
                  <a:pt x="145" y="365"/>
                </a:lnTo>
                <a:lnTo>
                  <a:pt x="145" y="359"/>
                </a:lnTo>
                <a:close/>
                <a:moveTo>
                  <a:pt x="90" y="256"/>
                </a:moveTo>
                <a:lnTo>
                  <a:pt x="90" y="256"/>
                </a:lnTo>
                <a:lnTo>
                  <a:pt x="90" y="254"/>
                </a:lnTo>
                <a:lnTo>
                  <a:pt x="90" y="253"/>
                </a:lnTo>
                <a:lnTo>
                  <a:pt x="88" y="256"/>
                </a:lnTo>
                <a:lnTo>
                  <a:pt x="88" y="259"/>
                </a:lnTo>
                <a:lnTo>
                  <a:pt x="90" y="256"/>
                </a:lnTo>
                <a:close/>
                <a:moveTo>
                  <a:pt x="17" y="119"/>
                </a:moveTo>
                <a:lnTo>
                  <a:pt x="17" y="119"/>
                </a:lnTo>
                <a:lnTo>
                  <a:pt x="17" y="117"/>
                </a:lnTo>
                <a:lnTo>
                  <a:pt x="14" y="114"/>
                </a:lnTo>
                <a:lnTo>
                  <a:pt x="17" y="119"/>
                </a:lnTo>
                <a:close/>
                <a:moveTo>
                  <a:pt x="256" y="124"/>
                </a:moveTo>
                <a:lnTo>
                  <a:pt x="256" y="124"/>
                </a:lnTo>
                <a:lnTo>
                  <a:pt x="254" y="127"/>
                </a:lnTo>
                <a:lnTo>
                  <a:pt x="253" y="127"/>
                </a:lnTo>
                <a:lnTo>
                  <a:pt x="253" y="128"/>
                </a:lnTo>
                <a:lnTo>
                  <a:pt x="256" y="124"/>
                </a:lnTo>
                <a:close/>
                <a:moveTo>
                  <a:pt x="109" y="237"/>
                </a:moveTo>
                <a:lnTo>
                  <a:pt x="109" y="237"/>
                </a:lnTo>
                <a:lnTo>
                  <a:pt x="114" y="234"/>
                </a:lnTo>
                <a:lnTo>
                  <a:pt x="109" y="236"/>
                </a:lnTo>
                <a:lnTo>
                  <a:pt x="109" y="237"/>
                </a:lnTo>
                <a:close/>
                <a:moveTo>
                  <a:pt x="150" y="106"/>
                </a:moveTo>
                <a:lnTo>
                  <a:pt x="150" y="106"/>
                </a:lnTo>
                <a:lnTo>
                  <a:pt x="150" y="108"/>
                </a:lnTo>
                <a:lnTo>
                  <a:pt x="155" y="108"/>
                </a:lnTo>
                <a:lnTo>
                  <a:pt x="155" y="106"/>
                </a:lnTo>
                <a:lnTo>
                  <a:pt x="150" y="106"/>
                </a:lnTo>
                <a:close/>
                <a:moveTo>
                  <a:pt x="141" y="321"/>
                </a:moveTo>
                <a:lnTo>
                  <a:pt x="141" y="321"/>
                </a:lnTo>
                <a:lnTo>
                  <a:pt x="137" y="322"/>
                </a:lnTo>
                <a:lnTo>
                  <a:pt x="139" y="322"/>
                </a:lnTo>
                <a:lnTo>
                  <a:pt x="141" y="322"/>
                </a:lnTo>
                <a:lnTo>
                  <a:pt x="141" y="321"/>
                </a:lnTo>
                <a:close/>
                <a:moveTo>
                  <a:pt x="301" y="71"/>
                </a:moveTo>
                <a:lnTo>
                  <a:pt x="301" y="71"/>
                </a:lnTo>
                <a:lnTo>
                  <a:pt x="303" y="75"/>
                </a:lnTo>
                <a:lnTo>
                  <a:pt x="303" y="71"/>
                </a:lnTo>
                <a:lnTo>
                  <a:pt x="301" y="71"/>
                </a:lnTo>
                <a:close/>
                <a:moveTo>
                  <a:pt x="90" y="426"/>
                </a:moveTo>
                <a:lnTo>
                  <a:pt x="90" y="426"/>
                </a:lnTo>
                <a:lnTo>
                  <a:pt x="84" y="428"/>
                </a:lnTo>
                <a:lnTo>
                  <a:pt x="90" y="428"/>
                </a:lnTo>
                <a:lnTo>
                  <a:pt x="90" y="426"/>
                </a:lnTo>
                <a:close/>
                <a:moveTo>
                  <a:pt x="245" y="26"/>
                </a:moveTo>
                <a:lnTo>
                  <a:pt x="245" y="26"/>
                </a:lnTo>
                <a:lnTo>
                  <a:pt x="243" y="24"/>
                </a:lnTo>
                <a:lnTo>
                  <a:pt x="240" y="26"/>
                </a:lnTo>
                <a:lnTo>
                  <a:pt x="245" y="26"/>
                </a:lnTo>
                <a:close/>
                <a:moveTo>
                  <a:pt x="139" y="373"/>
                </a:moveTo>
                <a:lnTo>
                  <a:pt x="139" y="373"/>
                </a:lnTo>
                <a:lnTo>
                  <a:pt x="136" y="371"/>
                </a:lnTo>
                <a:lnTo>
                  <a:pt x="137" y="373"/>
                </a:lnTo>
                <a:lnTo>
                  <a:pt x="139" y="373"/>
                </a:lnTo>
                <a:close/>
                <a:moveTo>
                  <a:pt x="213" y="15"/>
                </a:moveTo>
                <a:lnTo>
                  <a:pt x="213" y="15"/>
                </a:lnTo>
                <a:lnTo>
                  <a:pt x="216" y="12"/>
                </a:lnTo>
                <a:lnTo>
                  <a:pt x="213" y="12"/>
                </a:lnTo>
                <a:lnTo>
                  <a:pt x="213" y="15"/>
                </a:lnTo>
                <a:close/>
                <a:moveTo>
                  <a:pt x="122" y="190"/>
                </a:moveTo>
                <a:lnTo>
                  <a:pt x="122" y="190"/>
                </a:lnTo>
                <a:lnTo>
                  <a:pt x="125" y="190"/>
                </a:lnTo>
                <a:lnTo>
                  <a:pt x="125" y="188"/>
                </a:lnTo>
                <a:lnTo>
                  <a:pt x="122" y="188"/>
                </a:lnTo>
                <a:lnTo>
                  <a:pt x="122" y="190"/>
                </a:lnTo>
                <a:close/>
                <a:moveTo>
                  <a:pt x="204" y="13"/>
                </a:moveTo>
                <a:lnTo>
                  <a:pt x="204" y="13"/>
                </a:lnTo>
                <a:lnTo>
                  <a:pt x="207" y="12"/>
                </a:lnTo>
                <a:lnTo>
                  <a:pt x="204" y="13"/>
                </a:lnTo>
                <a:close/>
                <a:moveTo>
                  <a:pt x="55" y="133"/>
                </a:moveTo>
                <a:lnTo>
                  <a:pt x="55" y="133"/>
                </a:lnTo>
                <a:lnTo>
                  <a:pt x="52" y="128"/>
                </a:lnTo>
                <a:lnTo>
                  <a:pt x="52" y="130"/>
                </a:lnTo>
                <a:lnTo>
                  <a:pt x="55" y="133"/>
                </a:lnTo>
                <a:close/>
                <a:moveTo>
                  <a:pt x="259" y="177"/>
                </a:moveTo>
                <a:lnTo>
                  <a:pt x="259" y="177"/>
                </a:lnTo>
                <a:lnTo>
                  <a:pt x="256" y="179"/>
                </a:lnTo>
                <a:lnTo>
                  <a:pt x="254" y="180"/>
                </a:lnTo>
                <a:lnTo>
                  <a:pt x="256" y="179"/>
                </a:lnTo>
                <a:lnTo>
                  <a:pt x="259" y="177"/>
                </a:lnTo>
                <a:close/>
                <a:moveTo>
                  <a:pt x="107" y="330"/>
                </a:moveTo>
                <a:lnTo>
                  <a:pt x="107" y="330"/>
                </a:lnTo>
                <a:lnTo>
                  <a:pt x="103" y="332"/>
                </a:lnTo>
                <a:lnTo>
                  <a:pt x="103" y="333"/>
                </a:lnTo>
                <a:lnTo>
                  <a:pt x="107" y="330"/>
                </a:lnTo>
                <a:close/>
                <a:moveTo>
                  <a:pt x="152" y="223"/>
                </a:moveTo>
                <a:lnTo>
                  <a:pt x="152" y="223"/>
                </a:lnTo>
                <a:lnTo>
                  <a:pt x="156" y="221"/>
                </a:lnTo>
                <a:lnTo>
                  <a:pt x="153" y="221"/>
                </a:lnTo>
                <a:lnTo>
                  <a:pt x="152" y="221"/>
                </a:lnTo>
                <a:lnTo>
                  <a:pt x="152" y="223"/>
                </a:lnTo>
                <a:close/>
                <a:moveTo>
                  <a:pt x="305" y="114"/>
                </a:moveTo>
                <a:lnTo>
                  <a:pt x="305" y="114"/>
                </a:lnTo>
                <a:lnTo>
                  <a:pt x="306" y="108"/>
                </a:lnTo>
                <a:lnTo>
                  <a:pt x="305" y="109"/>
                </a:lnTo>
                <a:lnTo>
                  <a:pt x="305" y="114"/>
                </a:lnTo>
                <a:close/>
                <a:moveTo>
                  <a:pt x="246" y="111"/>
                </a:moveTo>
                <a:lnTo>
                  <a:pt x="246" y="111"/>
                </a:lnTo>
                <a:lnTo>
                  <a:pt x="248" y="108"/>
                </a:lnTo>
                <a:lnTo>
                  <a:pt x="246" y="108"/>
                </a:lnTo>
                <a:lnTo>
                  <a:pt x="246" y="111"/>
                </a:lnTo>
                <a:close/>
                <a:moveTo>
                  <a:pt x="292" y="29"/>
                </a:moveTo>
                <a:lnTo>
                  <a:pt x="292" y="29"/>
                </a:lnTo>
                <a:lnTo>
                  <a:pt x="295" y="32"/>
                </a:lnTo>
                <a:lnTo>
                  <a:pt x="292" y="29"/>
                </a:lnTo>
                <a:close/>
                <a:moveTo>
                  <a:pt x="182" y="377"/>
                </a:moveTo>
                <a:lnTo>
                  <a:pt x="182" y="377"/>
                </a:lnTo>
                <a:lnTo>
                  <a:pt x="189" y="382"/>
                </a:lnTo>
                <a:lnTo>
                  <a:pt x="182" y="377"/>
                </a:lnTo>
                <a:close/>
                <a:moveTo>
                  <a:pt x="106" y="269"/>
                </a:moveTo>
                <a:lnTo>
                  <a:pt x="106" y="269"/>
                </a:lnTo>
                <a:lnTo>
                  <a:pt x="106" y="267"/>
                </a:lnTo>
                <a:lnTo>
                  <a:pt x="106" y="265"/>
                </a:lnTo>
                <a:lnTo>
                  <a:pt x="104" y="265"/>
                </a:lnTo>
                <a:lnTo>
                  <a:pt x="106" y="269"/>
                </a:lnTo>
                <a:close/>
                <a:moveTo>
                  <a:pt x="137" y="400"/>
                </a:moveTo>
                <a:lnTo>
                  <a:pt x="137" y="400"/>
                </a:lnTo>
                <a:lnTo>
                  <a:pt x="136" y="398"/>
                </a:lnTo>
                <a:lnTo>
                  <a:pt x="134" y="400"/>
                </a:lnTo>
                <a:lnTo>
                  <a:pt x="137" y="400"/>
                </a:lnTo>
                <a:close/>
                <a:moveTo>
                  <a:pt x="199" y="166"/>
                </a:moveTo>
                <a:lnTo>
                  <a:pt x="199" y="166"/>
                </a:lnTo>
                <a:lnTo>
                  <a:pt x="204" y="163"/>
                </a:lnTo>
                <a:lnTo>
                  <a:pt x="199" y="165"/>
                </a:lnTo>
                <a:lnTo>
                  <a:pt x="199" y="166"/>
                </a:lnTo>
                <a:close/>
                <a:moveTo>
                  <a:pt x="230" y="165"/>
                </a:moveTo>
                <a:lnTo>
                  <a:pt x="230" y="165"/>
                </a:lnTo>
                <a:lnTo>
                  <a:pt x="227" y="166"/>
                </a:lnTo>
                <a:lnTo>
                  <a:pt x="224" y="168"/>
                </a:lnTo>
                <a:lnTo>
                  <a:pt x="230" y="165"/>
                </a:lnTo>
                <a:close/>
                <a:moveTo>
                  <a:pt x="47" y="166"/>
                </a:moveTo>
                <a:lnTo>
                  <a:pt x="47" y="166"/>
                </a:lnTo>
                <a:lnTo>
                  <a:pt x="47" y="165"/>
                </a:lnTo>
                <a:lnTo>
                  <a:pt x="46" y="163"/>
                </a:lnTo>
                <a:lnTo>
                  <a:pt x="44" y="161"/>
                </a:lnTo>
                <a:lnTo>
                  <a:pt x="47" y="166"/>
                </a:lnTo>
                <a:close/>
                <a:moveTo>
                  <a:pt x="267" y="172"/>
                </a:moveTo>
                <a:lnTo>
                  <a:pt x="267" y="172"/>
                </a:lnTo>
                <a:lnTo>
                  <a:pt x="265" y="172"/>
                </a:lnTo>
                <a:lnTo>
                  <a:pt x="264" y="176"/>
                </a:lnTo>
                <a:lnTo>
                  <a:pt x="267" y="172"/>
                </a:lnTo>
                <a:close/>
                <a:moveTo>
                  <a:pt x="148" y="278"/>
                </a:moveTo>
                <a:lnTo>
                  <a:pt x="148" y="278"/>
                </a:lnTo>
                <a:lnTo>
                  <a:pt x="147" y="278"/>
                </a:lnTo>
                <a:lnTo>
                  <a:pt x="147" y="280"/>
                </a:lnTo>
                <a:lnTo>
                  <a:pt x="147" y="281"/>
                </a:lnTo>
                <a:lnTo>
                  <a:pt x="148" y="278"/>
                </a:lnTo>
                <a:close/>
                <a:moveTo>
                  <a:pt x="251" y="174"/>
                </a:moveTo>
                <a:lnTo>
                  <a:pt x="251" y="174"/>
                </a:lnTo>
                <a:lnTo>
                  <a:pt x="253" y="174"/>
                </a:lnTo>
                <a:lnTo>
                  <a:pt x="254" y="172"/>
                </a:lnTo>
                <a:lnTo>
                  <a:pt x="251" y="174"/>
                </a:lnTo>
                <a:close/>
                <a:moveTo>
                  <a:pt x="123" y="294"/>
                </a:moveTo>
                <a:lnTo>
                  <a:pt x="123" y="294"/>
                </a:lnTo>
                <a:lnTo>
                  <a:pt x="122" y="291"/>
                </a:lnTo>
                <a:lnTo>
                  <a:pt x="122" y="292"/>
                </a:lnTo>
                <a:lnTo>
                  <a:pt x="123" y="292"/>
                </a:lnTo>
                <a:lnTo>
                  <a:pt x="123" y="294"/>
                </a:lnTo>
                <a:close/>
                <a:moveTo>
                  <a:pt x="111" y="243"/>
                </a:moveTo>
                <a:lnTo>
                  <a:pt x="111" y="243"/>
                </a:lnTo>
                <a:lnTo>
                  <a:pt x="112" y="243"/>
                </a:lnTo>
                <a:lnTo>
                  <a:pt x="114" y="242"/>
                </a:lnTo>
                <a:lnTo>
                  <a:pt x="111" y="243"/>
                </a:lnTo>
                <a:close/>
                <a:moveTo>
                  <a:pt x="38" y="165"/>
                </a:moveTo>
                <a:lnTo>
                  <a:pt x="38" y="165"/>
                </a:lnTo>
                <a:lnTo>
                  <a:pt x="35" y="161"/>
                </a:lnTo>
                <a:lnTo>
                  <a:pt x="33" y="161"/>
                </a:lnTo>
                <a:lnTo>
                  <a:pt x="38" y="165"/>
                </a:lnTo>
                <a:close/>
                <a:moveTo>
                  <a:pt x="35" y="153"/>
                </a:moveTo>
                <a:lnTo>
                  <a:pt x="35" y="153"/>
                </a:lnTo>
                <a:lnTo>
                  <a:pt x="36" y="157"/>
                </a:lnTo>
                <a:lnTo>
                  <a:pt x="38" y="158"/>
                </a:lnTo>
                <a:lnTo>
                  <a:pt x="35" y="153"/>
                </a:lnTo>
                <a:close/>
                <a:moveTo>
                  <a:pt x="163" y="60"/>
                </a:moveTo>
                <a:lnTo>
                  <a:pt x="163" y="60"/>
                </a:lnTo>
                <a:lnTo>
                  <a:pt x="166" y="60"/>
                </a:lnTo>
                <a:lnTo>
                  <a:pt x="164" y="59"/>
                </a:lnTo>
                <a:lnTo>
                  <a:pt x="163" y="60"/>
                </a:lnTo>
                <a:close/>
                <a:moveTo>
                  <a:pt x="227" y="153"/>
                </a:moveTo>
                <a:lnTo>
                  <a:pt x="227" y="153"/>
                </a:lnTo>
                <a:lnTo>
                  <a:pt x="232" y="150"/>
                </a:lnTo>
                <a:lnTo>
                  <a:pt x="232" y="149"/>
                </a:lnTo>
                <a:lnTo>
                  <a:pt x="227" y="153"/>
                </a:lnTo>
                <a:close/>
                <a:moveTo>
                  <a:pt x="234" y="15"/>
                </a:moveTo>
                <a:lnTo>
                  <a:pt x="234" y="15"/>
                </a:lnTo>
                <a:lnTo>
                  <a:pt x="230" y="18"/>
                </a:lnTo>
                <a:lnTo>
                  <a:pt x="232" y="16"/>
                </a:lnTo>
                <a:lnTo>
                  <a:pt x="234" y="15"/>
                </a:lnTo>
                <a:close/>
                <a:moveTo>
                  <a:pt x="111" y="362"/>
                </a:moveTo>
                <a:lnTo>
                  <a:pt x="111" y="362"/>
                </a:lnTo>
                <a:lnTo>
                  <a:pt x="114" y="363"/>
                </a:lnTo>
                <a:lnTo>
                  <a:pt x="117" y="365"/>
                </a:lnTo>
                <a:lnTo>
                  <a:pt x="111" y="362"/>
                </a:lnTo>
                <a:close/>
                <a:moveTo>
                  <a:pt x="163" y="295"/>
                </a:moveTo>
                <a:lnTo>
                  <a:pt x="163" y="295"/>
                </a:lnTo>
                <a:lnTo>
                  <a:pt x="163" y="300"/>
                </a:lnTo>
                <a:lnTo>
                  <a:pt x="163" y="295"/>
                </a:lnTo>
                <a:close/>
                <a:moveTo>
                  <a:pt x="111" y="94"/>
                </a:moveTo>
                <a:lnTo>
                  <a:pt x="111" y="94"/>
                </a:lnTo>
                <a:lnTo>
                  <a:pt x="111" y="97"/>
                </a:lnTo>
                <a:lnTo>
                  <a:pt x="112" y="95"/>
                </a:lnTo>
                <a:lnTo>
                  <a:pt x="111" y="94"/>
                </a:lnTo>
                <a:close/>
                <a:moveTo>
                  <a:pt x="142" y="202"/>
                </a:moveTo>
                <a:lnTo>
                  <a:pt x="142" y="202"/>
                </a:lnTo>
                <a:lnTo>
                  <a:pt x="142" y="198"/>
                </a:lnTo>
                <a:lnTo>
                  <a:pt x="142" y="199"/>
                </a:lnTo>
                <a:lnTo>
                  <a:pt x="142" y="202"/>
                </a:lnTo>
                <a:close/>
                <a:moveTo>
                  <a:pt x="294" y="26"/>
                </a:moveTo>
                <a:lnTo>
                  <a:pt x="294" y="26"/>
                </a:lnTo>
                <a:lnTo>
                  <a:pt x="292" y="24"/>
                </a:lnTo>
                <a:lnTo>
                  <a:pt x="292" y="26"/>
                </a:lnTo>
                <a:lnTo>
                  <a:pt x="294" y="26"/>
                </a:lnTo>
                <a:close/>
                <a:moveTo>
                  <a:pt x="77" y="168"/>
                </a:moveTo>
                <a:lnTo>
                  <a:pt x="77" y="168"/>
                </a:lnTo>
                <a:lnTo>
                  <a:pt x="81" y="169"/>
                </a:lnTo>
                <a:lnTo>
                  <a:pt x="77" y="168"/>
                </a:lnTo>
                <a:close/>
                <a:moveTo>
                  <a:pt x="100" y="259"/>
                </a:moveTo>
                <a:lnTo>
                  <a:pt x="100" y="259"/>
                </a:lnTo>
                <a:lnTo>
                  <a:pt x="101" y="261"/>
                </a:lnTo>
                <a:lnTo>
                  <a:pt x="100" y="256"/>
                </a:lnTo>
                <a:lnTo>
                  <a:pt x="100" y="259"/>
                </a:lnTo>
                <a:close/>
                <a:moveTo>
                  <a:pt x="196" y="109"/>
                </a:moveTo>
                <a:lnTo>
                  <a:pt x="196" y="109"/>
                </a:lnTo>
                <a:lnTo>
                  <a:pt x="194" y="112"/>
                </a:lnTo>
                <a:lnTo>
                  <a:pt x="196" y="112"/>
                </a:lnTo>
                <a:lnTo>
                  <a:pt x="196" y="109"/>
                </a:lnTo>
                <a:close/>
                <a:moveTo>
                  <a:pt x="301" y="116"/>
                </a:moveTo>
                <a:lnTo>
                  <a:pt x="301" y="116"/>
                </a:lnTo>
                <a:lnTo>
                  <a:pt x="301" y="111"/>
                </a:lnTo>
                <a:lnTo>
                  <a:pt x="301" y="116"/>
                </a:lnTo>
                <a:close/>
                <a:moveTo>
                  <a:pt x="265" y="101"/>
                </a:moveTo>
                <a:lnTo>
                  <a:pt x="265" y="101"/>
                </a:lnTo>
                <a:lnTo>
                  <a:pt x="262" y="100"/>
                </a:lnTo>
                <a:lnTo>
                  <a:pt x="260" y="101"/>
                </a:lnTo>
                <a:lnTo>
                  <a:pt x="265" y="101"/>
                </a:lnTo>
                <a:close/>
                <a:moveTo>
                  <a:pt x="178" y="412"/>
                </a:moveTo>
                <a:lnTo>
                  <a:pt x="178" y="412"/>
                </a:lnTo>
                <a:lnTo>
                  <a:pt x="177" y="414"/>
                </a:lnTo>
                <a:lnTo>
                  <a:pt x="178" y="414"/>
                </a:lnTo>
                <a:lnTo>
                  <a:pt x="180" y="415"/>
                </a:lnTo>
                <a:lnTo>
                  <a:pt x="182" y="414"/>
                </a:lnTo>
                <a:lnTo>
                  <a:pt x="178" y="412"/>
                </a:lnTo>
                <a:close/>
                <a:moveTo>
                  <a:pt x="103" y="423"/>
                </a:moveTo>
                <a:lnTo>
                  <a:pt x="103" y="423"/>
                </a:lnTo>
                <a:lnTo>
                  <a:pt x="103" y="422"/>
                </a:lnTo>
                <a:lnTo>
                  <a:pt x="100" y="422"/>
                </a:lnTo>
                <a:lnTo>
                  <a:pt x="100" y="423"/>
                </a:lnTo>
                <a:lnTo>
                  <a:pt x="103" y="423"/>
                </a:lnTo>
                <a:close/>
                <a:moveTo>
                  <a:pt x="164" y="426"/>
                </a:moveTo>
                <a:lnTo>
                  <a:pt x="164" y="426"/>
                </a:lnTo>
                <a:lnTo>
                  <a:pt x="169" y="426"/>
                </a:lnTo>
                <a:lnTo>
                  <a:pt x="164" y="426"/>
                </a:lnTo>
                <a:close/>
                <a:moveTo>
                  <a:pt x="175" y="412"/>
                </a:moveTo>
                <a:lnTo>
                  <a:pt x="175" y="412"/>
                </a:lnTo>
                <a:lnTo>
                  <a:pt x="170" y="411"/>
                </a:lnTo>
                <a:lnTo>
                  <a:pt x="170" y="412"/>
                </a:lnTo>
                <a:lnTo>
                  <a:pt x="175" y="412"/>
                </a:lnTo>
                <a:close/>
                <a:moveTo>
                  <a:pt x="183" y="27"/>
                </a:moveTo>
                <a:lnTo>
                  <a:pt x="183" y="27"/>
                </a:lnTo>
                <a:lnTo>
                  <a:pt x="185" y="26"/>
                </a:lnTo>
                <a:lnTo>
                  <a:pt x="186" y="26"/>
                </a:lnTo>
                <a:lnTo>
                  <a:pt x="186" y="24"/>
                </a:lnTo>
                <a:lnTo>
                  <a:pt x="185" y="26"/>
                </a:lnTo>
                <a:lnTo>
                  <a:pt x="183" y="27"/>
                </a:lnTo>
                <a:close/>
                <a:moveTo>
                  <a:pt x="182" y="49"/>
                </a:moveTo>
                <a:lnTo>
                  <a:pt x="182" y="49"/>
                </a:lnTo>
                <a:lnTo>
                  <a:pt x="183" y="48"/>
                </a:lnTo>
                <a:lnTo>
                  <a:pt x="182" y="49"/>
                </a:lnTo>
                <a:close/>
                <a:moveTo>
                  <a:pt x="208" y="106"/>
                </a:moveTo>
                <a:lnTo>
                  <a:pt x="208" y="106"/>
                </a:lnTo>
                <a:lnTo>
                  <a:pt x="215" y="106"/>
                </a:lnTo>
                <a:lnTo>
                  <a:pt x="208" y="106"/>
                </a:lnTo>
                <a:close/>
                <a:moveTo>
                  <a:pt x="63" y="179"/>
                </a:moveTo>
                <a:lnTo>
                  <a:pt x="63" y="179"/>
                </a:lnTo>
                <a:lnTo>
                  <a:pt x="60" y="176"/>
                </a:lnTo>
                <a:lnTo>
                  <a:pt x="63" y="179"/>
                </a:lnTo>
                <a:close/>
                <a:moveTo>
                  <a:pt x="283" y="32"/>
                </a:moveTo>
                <a:lnTo>
                  <a:pt x="283" y="32"/>
                </a:lnTo>
                <a:lnTo>
                  <a:pt x="281" y="29"/>
                </a:lnTo>
                <a:lnTo>
                  <a:pt x="281" y="30"/>
                </a:lnTo>
                <a:lnTo>
                  <a:pt x="283" y="32"/>
                </a:lnTo>
                <a:close/>
                <a:moveTo>
                  <a:pt x="170" y="422"/>
                </a:moveTo>
                <a:lnTo>
                  <a:pt x="170" y="422"/>
                </a:lnTo>
                <a:lnTo>
                  <a:pt x="172" y="423"/>
                </a:lnTo>
                <a:lnTo>
                  <a:pt x="174" y="423"/>
                </a:lnTo>
                <a:lnTo>
                  <a:pt x="170" y="422"/>
                </a:lnTo>
                <a:close/>
                <a:moveTo>
                  <a:pt x="172" y="297"/>
                </a:moveTo>
                <a:lnTo>
                  <a:pt x="172" y="297"/>
                </a:lnTo>
                <a:lnTo>
                  <a:pt x="172" y="294"/>
                </a:lnTo>
                <a:lnTo>
                  <a:pt x="170" y="292"/>
                </a:lnTo>
                <a:lnTo>
                  <a:pt x="172" y="297"/>
                </a:lnTo>
                <a:close/>
                <a:moveTo>
                  <a:pt x="95" y="352"/>
                </a:moveTo>
                <a:lnTo>
                  <a:pt x="95" y="352"/>
                </a:lnTo>
                <a:lnTo>
                  <a:pt x="95" y="349"/>
                </a:lnTo>
                <a:lnTo>
                  <a:pt x="95" y="352"/>
                </a:lnTo>
                <a:close/>
                <a:moveTo>
                  <a:pt x="237" y="183"/>
                </a:moveTo>
                <a:lnTo>
                  <a:pt x="237" y="183"/>
                </a:lnTo>
                <a:lnTo>
                  <a:pt x="234" y="185"/>
                </a:lnTo>
                <a:lnTo>
                  <a:pt x="235" y="185"/>
                </a:lnTo>
                <a:lnTo>
                  <a:pt x="237" y="183"/>
                </a:lnTo>
                <a:close/>
                <a:moveTo>
                  <a:pt x="169" y="212"/>
                </a:moveTo>
                <a:lnTo>
                  <a:pt x="169" y="212"/>
                </a:lnTo>
                <a:lnTo>
                  <a:pt x="170" y="212"/>
                </a:lnTo>
                <a:lnTo>
                  <a:pt x="172" y="210"/>
                </a:lnTo>
                <a:lnTo>
                  <a:pt x="169" y="212"/>
                </a:lnTo>
                <a:close/>
                <a:moveTo>
                  <a:pt x="188" y="204"/>
                </a:moveTo>
                <a:lnTo>
                  <a:pt x="188" y="204"/>
                </a:lnTo>
                <a:lnTo>
                  <a:pt x="189" y="206"/>
                </a:lnTo>
                <a:lnTo>
                  <a:pt x="191" y="204"/>
                </a:lnTo>
                <a:lnTo>
                  <a:pt x="188" y="204"/>
                </a:lnTo>
                <a:close/>
                <a:moveTo>
                  <a:pt x="180" y="407"/>
                </a:moveTo>
                <a:lnTo>
                  <a:pt x="180" y="407"/>
                </a:lnTo>
                <a:lnTo>
                  <a:pt x="177" y="407"/>
                </a:lnTo>
                <a:lnTo>
                  <a:pt x="178" y="409"/>
                </a:lnTo>
                <a:lnTo>
                  <a:pt x="180" y="407"/>
                </a:lnTo>
                <a:close/>
                <a:moveTo>
                  <a:pt x="175" y="426"/>
                </a:moveTo>
                <a:lnTo>
                  <a:pt x="175" y="426"/>
                </a:lnTo>
                <a:lnTo>
                  <a:pt x="172" y="426"/>
                </a:lnTo>
                <a:lnTo>
                  <a:pt x="175" y="426"/>
                </a:lnTo>
                <a:close/>
                <a:moveTo>
                  <a:pt x="125" y="288"/>
                </a:moveTo>
                <a:lnTo>
                  <a:pt x="125" y="288"/>
                </a:lnTo>
                <a:lnTo>
                  <a:pt x="125" y="286"/>
                </a:lnTo>
                <a:lnTo>
                  <a:pt x="123" y="286"/>
                </a:lnTo>
                <a:lnTo>
                  <a:pt x="125" y="288"/>
                </a:lnTo>
                <a:close/>
                <a:moveTo>
                  <a:pt x="167" y="401"/>
                </a:moveTo>
                <a:lnTo>
                  <a:pt x="167" y="401"/>
                </a:lnTo>
                <a:lnTo>
                  <a:pt x="172" y="403"/>
                </a:lnTo>
                <a:lnTo>
                  <a:pt x="167" y="401"/>
                </a:lnTo>
                <a:close/>
                <a:moveTo>
                  <a:pt x="144" y="321"/>
                </a:moveTo>
                <a:lnTo>
                  <a:pt x="144" y="321"/>
                </a:lnTo>
                <a:lnTo>
                  <a:pt x="145" y="321"/>
                </a:lnTo>
                <a:lnTo>
                  <a:pt x="144" y="321"/>
                </a:lnTo>
                <a:close/>
                <a:moveTo>
                  <a:pt x="153" y="284"/>
                </a:moveTo>
                <a:lnTo>
                  <a:pt x="153" y="284"/>
                </a:lnTo>
                <a:lnTo>
                  <a:pt x="155" y="284"/>
                </a:lnTo>
                <a:lnTo>
                  <a:pt x="153" y="283"/>
                </a:lnTo>
                <a:lnTo>
                  <a:pt x="153" y="284"/>
                </a:lnTo>
                <a:close/>
                <a:moveTo>
                  <a:pt x="240" y="131"/>
                </a:moveTo>
                <a:lnTo>
                  <a:pt x="240" y="131"/>
                </a:lnTo>
                <a:lnTo>
                  <a:pt x="237" y="133"/>
                </a:lnTo>
                <a:lnTo>
                  <a:pt x="240" y="131"/>
                </a:lnTo>
                <a:close/>
                <a:moveTo>
                  <a:pt x="287" y="40"/>
                </a:moveTo>
                <a:lnTo>
                  <a:pt x="287" y="40"/>
                </a:lnTo>
                <a:lnTo>
                  <a:pt x="287" y="42"/>
                </a:lnTo>
                <a:lnTo>
                  <a:pt x="289" y="42"/>
                </a:lnTo>
                <a:lnTo>
                  <a:pt x="289" y="40"/>
                </a:lnTo>
                <a:lnTo>
                  <a:pt x="287" y="40"/>
                </a:lnTo>
                <a:close/>
                <a:moveTo>
                  <a:pt x="156" y="218"/>
                </a:moveTo>
                <a:lnTo>
                  <a:pt x="156" y="218"/>
                </a:lnTo>
                <a:lnTo>
                  <a:pt x="153" y="218"/>
                </a:lnTo>
                <a:lnTo>
                  <a:pt x="156" y="218"/>
                </a:lnTo>
                <a:close/>
                <a:moveTo>
                  <a:pt x="159" y="286"/>
                </a:moveTo>
                <a:lnTo>
                  <a:pt x="159" y="286"/>
                </a:lnTo>
                <a:lnTo>
                  <a:pt x="161" y="286"/>
                </a:lnTo>
                <a:lnTo>
                  <a:pt x="159" y="286"/>
                </a:lnTo>
                <a:close/>
                <a:moveTo>
                  <a:pt x="191" y="23"/>
                </a:moveTo>
                <a:lnTo>
                  <a:pt x="191" y="23"/>
                </a:lnTo>
                <a:lnTo>
                  <a:pt x="189" y="24"/>
                </a:lnTo>
                <a:lnTo>
                  <a:pt x="191" y="23"/>
                </a:lnTo>
                <a:close/>
                <a:moveTo>
                  <a:pt x="270" y="100"/>
                </a:moveTo>
                <a:lnTo>
                  <a:pt x="270" y="100"/>
                </a:lnTo>
                <a:lnTo>
                  <a:pt x="271" y="100"/>
                </a:lnTo>
                <a:lnTo>
                  <a:pt x="270" y="100"/>
                </a:lnTo>
                <a:close/>
                <a:moveTo>
                  <a:pt x="109" y="248"/>
                </a:moveTo>
                <a:lnTo>
                  <a:pt x="109" y="248"/>
                </a:lnTo>
                <a:lnTo>
                  <a:pt x="111" y="247"/>
                </a:lnTo>
                <a:lnTo>
                  <a:pt x="109" y="248"/>
                </a:lnTo>
                <a:close/>
                <a:moveTo>
                  <a:pt x="96" y="362"/>
                </a:moveTo>
                <a:lnTo>
                  <a:pt x="96" y="362"/>
                </a:lnTo>
                <a:lnTo>
                  <a:pt x="96" y="360"/>
                </a:lnTo>
                <a:lnTo>
                  <a:pt x="95" y="360"/>
                </a:lnTo>
                <a:lnTo>
                  <a:pt x="96" y="362"/>
                </a:lnTo>
                <a:close/>
                <a:moveTo>
                  <a:pt x="100" y="354"/>
                </a:moveTo>
                <a:lnTo>
                  <a:pt x="100" y="354"/>
                </a:lnTo>
                <a:lnTo>
                  <a:pt x="100" y="349"/>
                </a:lnTo>
                <a:lnTo>
                  <a:pt x="100" y="354"/>
                </a:lnTo>
                <a:close/>
                <a:moveTo>
                  <a:pt x="71" y="422"/>
                </a:moveTo>
                <a:lnTo>
                  <a:pt x="71" y="422"/>
                </a:lnTo>
                <a:lnTo>
                  <a:pt x="74" y="420"/>
                </a:lnTo>
                <a:lnTo>
                  <a:pt x="73" y="420"/>
                </a:lnTo>
                <a:lnTo>
                  <a:pt x="71" y="422"/>
                </a:lnTo>
                <a:close/>
                <a:moveTo>
                  <a:pt x="169" y="106"/>
                </a:moveTo>
                <a:lnTo>
                  <a:pt x="169" y="106"/>
                </a:lnTo>
                <a:lnTo>
                  <a:pt x="172" y="106"/>
                </a:lnTo>
                <a:lnTo>
                  <a:pt x="169" y="106"/>
                </a:lnTo>
                <a:close/>
                <a:moveTo>
                  <a:pt x="163" y="106"/>
                </a:moveTo>
                <a:lnTo>
                  <a:pt x="163" y="106"/>
                </a:lnTo>
                <a:lnTo>
                  <a:pt x="161" y="106"/>
                </a:lnTo>
                <a:lnTo>
                  <a:pt x="163" y="106"/>
                </a:lnTo>
                <a:close/>
                <a:moveTo>
                  <a:pt x="147" y="65"/>
                </a:moveTo>
                <a:lnTo>
                  <a:pt x="147" y="65"/>
                </a:lnTo>
                <a:lnTo>
                  <a:pt x="145" y="64"/>
                </a:lnTo>
                <a:lnTo>
                  <a:pt x="147" y="65"/>
                </a:lnTo>
                <a:close/>
                <a:moveTo>
                  <a:pt x="219" y="7"/>
                </a:moveTo>
                <a:lnTo>
                  <a:pt x="219" y="7"/>
                </a:lnTo>
                <a:lnTo>
                  <a:pt x="223" y="7"/>
                </a:lnTo>
                <a:lnTo>
                  <a:pt x="219" y="7"/>
                </a:lnTo>
                <a:close/>
                <a:moveTo>
                  <a:pt x="111" y="272"/>
                </a:moveTo>
                <a:lnTo>
                  <a:pt x="111" y="272"/>
                </a:lnTo>
                <a:lnTo>
                  <a:pt x="109" y="272"/>
                </a:lnTo>
                <a:lnTo>
                  <a:pt x="111" y="273"/>
                </a:lnTo>
                <a:lnTo>
                  <a:pt x="111" y="272"/>
                </a:lnTo>
                <a:close/>
                <a:moveTo>
                  <a:pt x="177" y="109"/>
                </a:moveTo>
                <a:lnTo>
                  <a:pt x="177" y="109"/>
                </a:lnTo>
                <a:lnTo>
                  <a:pt x="175" y="109"/>
                </a:lnTo>
                <a:lnTo>
                  <a:pt x="177" y="109"/>
                </a:lnTo>
                <a:close/>
                <a:moveTo>
                  <a:pt x="174" y="23"/>
                </a:moveTo>
                <a:lnTo>
                  <a:pt x="174" y="23"/>
                </a:lnTo>
                <a:lnTo>
                  <a:pt x="172" y="23"/>
                </a:lnTo>
                <a:lnTo>
                  <a:pt x="174" y="23"/>
                </a:lnTo>
                <a:close/>
                <a:moveTo>
                  <a:pt x="180" y="206"/>
                </a:moveTo>
                <a:lnTo>
                  <a:pt x="180" y="206"/>
                </a:lnTo>
                <a:lnTo>
                  <a:pt x="182" y="206"/>
                </a:lnTo>
                <a:lnTo>
                  <a:pt x="183" y="206"/>
                </a:lnTo>
                <a:lnTo>
                  <a:pt x="182" y="204"/>
                </a:lnTo>
                <a:lnTo>
                  <a:pt x="180" y="206"/>
                </a:lnTo>
                <a:close/>
                <a:moveTo>
                  <a:pt x="243" y="23"/>
                </a:moveTo>
                <a:lnTo>
                  <a:pt x="243" y="23"/>
                </a:lnTo>
                <a:lnTo>
                  <a:pt x="241" y="21"/>
                </a:lnTo>
                <a:lnTo>
                  <a:pt x="241" y="23"/>
                </a:lnTo>
                <a:lnTo>
                  <a:pt x="243" y="23"/>
                </a:lnTo>
                <a:close/>
                <a:moveTo>
                  <a:pt x="191" y="37"/>
                </a:moveTo>
                <a:lnTo>
                  <a:pt x="191" y="37"/>
                </a:lnTo>
                <a:lnTo>
                  <a:pt x="189" y="37"/>
                </a:lnTo>
                <a:lnTo>
                  <a:pt x="189" y="38"/>
                </a:lnTo>
                <a:lnTo>
                  <a:pt x="191" y="37"/>
                </a:lnTo>
                <a:close/>
                <a:moveTo>
                  <a:pt x="314" y="73"/>
                </a:moveTo>
                <a:lnTo>
                  <a:pt x="314" y="73"/>
                </a:lnTo>
                <a:lnTo>
                  <a:pt x="314" y="75"/>
                </a:lnTo>
                <a:lnTo>
                  <a:pt x="314" y="73"/>
                </a:lnTo>
                <a:close/>
                <a:moveTo>
                  <a:pt x="131" y="401"/>
                </a:moveTo>
                <a:lnTo>
                  <a:pt x="131" y="401"/>
                </a:lnTo>
                <a:lnTo>
                  <a:pt x="131" y="400"/>
                </a:lnTo>
                <a:lnTo>
                  <a:pt x="131" y="401"/>
                </a:lnTo>
                <a:close/>
                <a:moveTo>
                  <a:pt x="115" y="190"/>
                </a:moveTo>
                <a:lnTo>
                  <a:pt x="115" y="190"/>
                </a:lnTo>
                <a:lnTo>
                  <a:pt x="115" y="188"/>
                </a:lnTo>
                <a:lnTo>
                  <a:pt x="115" y="190"/>
                </a:lnTo>
                <a:close/>
                <a:moveTo>
                  <a:pt x="223" y="12"/>
                </a:moveTo>
                <a:lnTo>
                  <a:pt x="223" y="12"/>
                </a:lnTo>
                <a:lnTo>
                  <a:pt x="223" y="10"/>
                </a:lnTo>
                <a:lnTo>
                  <a:pt x="223" y="12"/>
                </a:lnTo>
                <a:close/>
                <a:moveTo>
                  <a:pt x="114" y="168"/>
                </a:moveTo>
                <a:lnTo>
                  <a:pt x="114" y="168"/>
                </a:lnTo>
                <a:lnTo>
                  <a:pt x="112" y="168"/>
                </a:lnTo>
                <a:lnTo>
                  <a:pt x="114" y="168"/>
                </a:lnTo>
                <a:close/>
                <a:moveTo>
                  <a:pt x="325" y="90"/>
                </a:moveTo>
                <a:lnTo>
                  <a:pt x="325" y="90"/>
                </a:lnTo>
                <a:lnTo>
                  <a:pt x="325" y="89"/>
                </a:lnTo>
                <a:lnTo>
                  <a:pt x="325" y="90"/>
                </a:lnTo>
                <a:close/>
                <a:moveTo>
                  <a:pt x="118" y="403"/>
                </a:moveTo>
                <a:lnTo>
                  <a:pt x="118" y="403"/>
                </a:lnTo>
                <a:lnTo>
                  <a:pt x="120" y="403"/>
                </a:lnTo>
                <a:lnTo>
                  <a:pt x="118" y="403"/>
                </a:lnTo>
                <a:close/>
                <a:moveTo>
                  <a:pt x="109" y="366"/>
                </a:moveTo>
                <a:lnTo>
                  <a:pt x="109" y="366"/>
                </a:lnTo>
                <a:lnTo>
                  <a:pt x="107" y="366"/>
                </a:lnTo>
                <a:lnTo>
                  <a:pt x="109" y="366"/>
                </a:lnTo>
                <a:close/>
                <a:moveTo>
                  <a:pt x="167" y="311"/>
                </a:moveTo>
                <a:lnTo>
                  <a:pt x="167" y="311"/>
                </a:lnTo>
                <a:lnTo>
                  <a:pt x="166" y="311"/>
                </a:lnTo>
                <a:lnTo>
                  <a:pt x="167" y="311"/>
                </a:lnTo>
                <a:close/>
                <a:moveTo>
                  <a:pt x="142" y="204"/>
                </a:moveTo>
                <a:lnTo>
                  <a:pt x="142" y="204"/>
                </a:lnTo>
                <a:close/>
                <a:moveTo>
                  <a:pt x="232" y="114"/>
                </a:moveTo>
                <a:lnTo>
                  <a:pt x="232" y="114"/>
                </a:lnTo>
                <a:lnTo>
                  <a:pt x="234" y="114"/>
                </a:lnTo>
                <a:lnTo>
                  <a:pt x="234" y="112"/>
                </a:lnTo>
                <a:lnTo>
                  <a:pt x="232" y="114"/>
                </a:lnTo>
                <a:close/>
                <a:moveTo>
                  <a:pt x="180" y="106"/>
                </a:moveTo>
                <a:lnTo>
                  <a:pt x="180" y="106"/>
                </a:lnTo>
                <a:lnTo>
                  <a:pt x="182" y="106"/>
                </a:lnTo>
                <a:lnTo>
                  <a:pt x="180" y="106"/>
                </a:lnTo>
                <a:close/>
                <a:moveTo>
                  <a:pt x="216" y="26"/>
                </a:moveTo>
                <a:lnTo>
                  <a:pt x="216" y="26"/>
                </a:lnTo>
                <a:lnTo>
                  <a:pt x="215" y="26"/>
                </a:lnTo>
                <a:lnTo>
                  <a:pt x="216" y="26"/>
                </a:lnTo>
                <a:close/>
                <a:moveTo>
                  <a:pt x="226" y="155"/>
                </a:moveTo>
                <a:lnTo>
                  <a:pt x="226" y="155"/>
                </a:lnTo>
                <a:close/>
                <a:moveTo>
                  <a:pt x="267" y="12"/>
                </a:moveTo>
                <a:lnTo>
                  <a:pt x="267" y="12"/>
                </a:lnTo>
                <a:close/>
                <a:moveTo>
                  <a:pt x="65" y="428"/>
                </a:moveTo>
                <a:lnTo>
                  <a:pt x="65" y="428"/>
                </a:lnTo>
                <a:close/>
                <a:moveTo>
                  <a:pt x="100" y="349"/>
                </a:moveTo>
                <a:lnTo>
                  <a:pt x="100" y="349"/>
                </a:lnTo>
                <a:lnTo>
                  <a:pt x="100" y="348"/>
                </a:lnTo>
                <a:lnTo>
                  <a:pt x="100" y="349"/>
                </a:lnTo>
                <a:close/>
                <a:moveTo>
                  <a:pt x="200" y="209"/>
                </a:moveTo>
                <a:lnTo>
                  <a:pt x="200" y="209"/>
                </a:lnTo>
                <a:lnTo>
                  <a:pt x="202" y="209"/>
                </a:lnTo>
                <a:lnTo>
                  <a:pt x="200" y="209"/>
                </a:lnTo>
                <a:close/>
                <a:moveTo>
                  <a:pt x="219" y="12"/>
                </a:moveTo>
                <a:lnTo>
                  <a:pt x="219" y="12"/>
                </a:lnTo>
                <a:lnTo>
                  <a:pt x="218" y="13"/>
                </a:lnTo>
                <a:lnTo>
                  <a:pt x="219" y="13"/>
                </a:lnTo>
                <a:lnTo>
                  <a:pt x="219" y="12"/>
                </a:lnTo>
                <a:close/>
                <a:moveTo>
                  <a:pt x="112" y="229"/>
                </a:moveTo>
                <a:lnTo>
                  <a:pt x="112" y="229"/>
                </a:lnTo>
                <a:lnTo>
                  <a:pt x="114" y="229"/>
                </a:lnTo>
                <a:lnTo>
                  <a:pt x="112" y="229"/>
                </a:lnTo>
                <a:close/>
                <a:moveTo>
                  <a:pt x="96" y="250"/>
                </a:moveTo>
                <a:lnTo>
                  <a:pt x="96" y="250"/>
                </a:lnTo>
                <a:close/>
                <a:moveTo>
                  <a:pt x="134" y="324"/>
                </a:moveTo>
                <a:lnTo>
                  <a:pt x="134" y="324"/>
                </a:lnTo>
                <a:lnTo>
                  <a:pt x="134" y="322"/>
                </a:lnTo>
                <a:lnTo>
                  <a:pt x="134" y="324"/>
                </a:lnTo>
                <a:close/>
                <a:moveTo>
                  <a:pt x="289" y="150"/>
                </a:moveTo>
                <a:lnTo>
                  <a:pt x="289" y="150"/>
                </a:lnTo>
                <a:close/>
                <a:moveTo>
                  <a:pt x="256" y="101"/>
                </a:moveTo>
                <a:lnTo>
                  <a:pt x="256" y="101"/>
                </a:lnTo>
                <a:close/>
                <a:moveTo>
                  <a:pt x="118" y="292"/>
                </a:moveTo>
                <a:lnTo>
                  <a:pt x="118" y="292"/>
                </a:lnTo>
                <a:close/>
                <a:moveTo>
                  <a:pt x="232" y="116"/>
                </a:moveTo>
                <a:lnTo>
                  <a:pt x="232" y="116"/>
                </a:lnTo>
                <a:lnTo>
                  <a:pt x="232" y="114"/>
                </a:lnTo>
                <a:lnTo>
                  <a:pt x="232" y="11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2" name="Freeform 194"/>
          <p:cNvSpPr>
            <a:spLocks noEditPoints="1"/>
          </p:cNvSpPr>
          <p:nvPr/>
        </p:nvSpPr>
        <p:spPr bwMode="auto">
          <a:xfrm>
            <a:off x="5984876" y="5089300"/>
            <a:ext cx="422275" cy="711200"/>
          </a:xfrm>
          <a:custGeom>
            <a:avLst/>
            <a:gdLst>
              <a:gd name="T0" fmla="*/ 456149075 w 266"/>
              <a:gd name="T1" fmla="*/ 138609388 h 448"/>
              <a:gd name="T2" fmla="*/ 370463763 w 266"/>
              <a:gd name="T3" fmla="*/ 42843450 h 448"/>
              <a:gd name="T4" fmla="*/ 425907200 w 266"/>
              <a:gd name="T5" fmla="*/ 47883763 h 448"/>
              <a:gd name="T6" fmla="*/ 388104063 w 266"/>
              <a:gd name="T7" fmla="*/ 7561263 h 448"/>
              <a:gd name="T8" fmla="*/ 468749063 w 266"/>
              <a:gd name="T9" fmla="*/ 118448138 h 448"/>
              <a:gd name="T10" fmla="*/ 516632825 w 266"/>
              <a:gd name="T11" fmla="*/ 345262200 h 448"/>
              <a:gd name="T12" fmla="*/ 579635938 w 266"/>
              <a:gd name="T13" fmla="*/ 476310325 h 448"/>
              <a:gd name="T14" fmla="*/ 670361563 w 266"/>
              <a:gd name="T15" fmla="*/ 607358450 h 448"/>
              <a:gd name="T16" fmla="*/ 594756875 w 266"/>
              <a:gd name="T17" fmla="*/ 695563125 h 448"/>
              <a:gd name="T18" fmla="*/ 612398763 w 266"/>
              <a:gd name="T19" fmla="*/ 806450000 h 448"/>
              <a:gd name="T20" fmla="*/ 612398763 w 266"/>
              <a:gd name="T21" fmla="*/ 889615950 h 448"/>
              <a:gd name="T22" fmla="*/ 559474688 w 266"/>
              <a:gd name="T23" fmla="*/ 965220638 h 448"/>
              <a:gd name="T24" fmla="*/ 559474688 w 266"/>
              <a:gd name="T25" fmla="*/ 1088707500 h 448"/>
              <a:gd name="T26" fmla="*/ 294859075 w 266"/>
              <a:gd name="T27" fmla="*/ 1108868750 h 448"/>
              <a:gd name="T28" fmla="*/ 50403125 w 266"/>
              <a:gd name="T29" fmla="*/ 1008062500 h 448"/>
              <a:gd name="T30" fmla="*/ 12601575 w 266"/>
              <a:gd name="T31" fmla="*/ 960180325 h 448"/>
              <a:gd name="T32" fmla="*/ 15120938 w 266"/>
              <a:gd name="T33" fmla="*/ 942538438 h 448"/>
              <a:gd name="T34" fmla="*/ 214214075 w 266"/>
              <a:gd name="T35" fmla="*/ 1068546250 h 448"/>
              <a:gd name="T36" fmla="*/ 516632825 w 266"/>
              <a:gd name="T37" fmla="*/ 1101309075 h 448"/>
              <a:gd name="T38" fmla="*/ 539313438 w 266"/>
              <a:gd name="T39" fmla="*/ 987901250 h 448"/>
              <a:gd name="T40" fmla="*/ 544353750 w 266"/>
              <a:gd name="T41" fmla="*/ 942538438 h 448"/>
              <a:gd name="T42" fmla="*/ 511592513 w 266"/>
              <a:gd name="T43" fmla="*/ 912296563 h 448"/>
              <a:gd name="T44" fmla="*/ 393144375 w 266"/>
              <a:gd name="T45" fmla="*/ 866933750 h 448"/>
              <a:gd name="T46" fmla="*/ 511592513 w 266"/>
              <a:gd name="T47" fmla="*/ 791329063 h 448"/>
              <a:gd name="T48" fmla="*/ 579635938 w 266"/>
              <a:gd name="T49" fmla="*/ 698084075 h 448"/>
              <a:gd name="T50" fmla="*/ 635079375 w 266"/>
              <a:gd name="T51" fmla="*/ 655240625 h 448"/>
              <a:gd name="T52" fmla="*/ 604837500 w 266"/>
              <a:gd name="T53" fmla="*/ 526713450 h 448"/>
              <a:gd name="T54" fmla="*/ 509071563 w 266"/>
              <a:gd name="T55" fmla="*/ 395665325 h 448"/>
              <a:gd name="T56" fmla="*/ 509071563 w 266"/>
              <a:gd name="T57" fmla="*/ 282257500 h 448"/>
              <a:gd name="T58" fmla="*/ 146169063 w 266"/>
              <a:gd name="T59" fmla="*/ 1035785013 h 448"/>
              <a:gd name="T60" fmla="*/ 95765938 w 266"/>
              <a:gd name="T61" fmla="*/ 1008062500 h 448"/>
              <a:gd name="T62" fmla="*/ 531753763 w 266"/>
              <a:gd name="T63" fmla="*/ 839212825 h 448"/>
              <a:gd name="T64" fmla="*/ 549394063 w 266"/>
              <a:gd name="T65" fmla="*/ 806450000 h 448"/>
              <a:gd name="T66" fmla="*/ 577116575 w 266"/>
              <a:gd name="T67" fmla="*/ 806450000 h 448"/>
              <a:gd name="T68" fmla="*/ 587197200 w 266"/>
              <a:gd name="T69" fmla="*/ 801409688 h 448"/>
              <a:gd name="T70" fmla="*/ 539313438 w 266"/>
              <a:gd name="T71" fmla="*/ 781248438 h 448"/>
              <a:gd name="T72" fmla="*/ 468749063 w 266"/>
              <a:gd name="T73" fmla="*/ 841732188 h 448"/>
              <a:gd name="T74" fmla="*/ 511592513 w 266"/>
              <a:gd name="T75" fmla="*/ 821570938 h 448"/>
              <a:gd name="T76" fmla="*/ 536794075 w 266"/>
              <a:gd name="T77" fmla="*/ 808970950 h 448"/>
              <a:gd name="T78" fmla="*/ 549394063 w 266"/>
              <a:gd name="T79" fmla="*/ 874495013 h 448"/>
              <a:gd name="T80" fmla="*/ 572076263 w 266"/>
              <a:gd name="T81" fmla="*/ 877014375 h 448"/>
              <a:gd name="T82" fmla="*/ 599797188 w 266"/>
              <a:gd name="T83" fmla="*/ 874495013 h 448"/>
              <a:gd name="T84" fmla="*/ 539313438 w 266"/>
              <a:gd name="T85" fmla="*/ 856853125 h 448"/>
              <a:gd name="T86" fmla="*/ 501511888 w 266"/>
              <a:gd name="T87" fmla="*/ 897175625 h 448"/>
              <a:gd name="T88" fmla="*/ 488910313 w 266"/>
              <a:gd name="T89" fmla="*/ 869454700 h 448"/>
              <a:gd name="T90" fmla="*/ 524192500 w 266"/>
              <a:gd name="T91" fmla="*/ 889615950 h 448"/>
              <a:gd name="T92" fmla="*/ 549394063 w 266"/>
              <a:gd name="T93" fmla="*/ 882054688 h 448"/>
              <a:gd name="T94" fmla="*/ 509071563 w 266"/>
              <a:gd name="T95" fmla="*/ 236894688 h 448"/>
              <a:gd name="T96" fmla="*/ 594756875 w 266"/>
              <a:gd name="T97" fmla="*/ 814011263 h 448"/>
              <a:gd name="T98" fmla="*/ 501511888 w 266"/>
              <a:gd name="T99" fmla="*/ 340221888 h 448"/>
              <a:gd name="T100" fmla="*/ 544353750 w 266"/>
              <a:gd name="T101" fmla="*/ 922377188 h 448"/>
              <a:gd name="T102" fmla="*/ 556955325 w 266"/>
              <a:gd name="T103" fmla="*/ 922377188 h 448"/>
              <a:gd name="T104" fmla="*/ 236894688 w 266"/>
              <a:gd name="T105" fmla="*/ 1081147825 h 448"/>
              <a:gd name="T106" fmla="*/ 567035950 w 266"/>
              <a:gd name="T107" fmla="*/ 917336875 h 448"/>
              <a:gd name="T108" fmla="*/ 529232813 w 266"/>
              <a:gd name="T109" fmla="*/ 902215938 h 448"/>
              <a:gd name="T110" fmla="*/ 511592513 w 266"/>
              <a:gd name="T111" fmla="*/ 841732188 h 448"/>
              <a:gd name="T112" fmla="*/ 567035950 w 266"/>
              <a:gd name="T113" fmla="*/ 821570938 h 448"/>
              <a:gd name="T114" fmla="*/ 556955325 w 266"/>
              <a:gd name="T115" fmla="*/ 902215938 h 448"/>
              <a:gd name="T116" fmla="*/ 463708750 w 266"/>
              <a:gd name="T117" fmla="*/ 854333763 h 448"/>
              <a:gd name="T118" fmla="*/ 448587813 w 266"/>
              <a:gd name="T119" fmla="*/ 839212825 h 448"/>
              <a:gd name="T120" fmla="*/ 572076263 w 266"/>
              <a:gd name="T121" fmla="*/ 884575638 h 448"/>
              <a:gd name="T122" fmla="*/ 577116575 w 266"/>
              <a:gd name="T123" fmla="*/ 902215938 h 448"/>
              <a:gd name="T124" fmla="*/ 564515000 w 266"/>
              <a:gd name="T125" fmla="*/ 932457813 h 44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66" h="448">
                <a:moveTo>
                  <a:pt x="194" y="86"/>
                </a:moveTo>
                <a:lnTo>
                  <a:pt x="194" y="86"/>
                </a:lnTo>
                <a:lnTo>
                  <a:pt x="192" y="86"/>
                </a:lnTo>
                <a:lnTo>
                  <a:pt x="191" y="86"/>
                </a:lnTo>
                <a:lnTo>
                  <a:pt x="191" y="85"/>
                </a:lnTo>
                <a:lnTo>
                  <a:pt x="189" y="80"/>
                </a:lnTo>
                <a:lnTo>
                  <a:pt x="188" y="75"/>
                </a:lnTo>
                <a:lnTo>
                  <a:pt x="184" y="68"/>
                </a:lnTo>
                <a:lnTo>
                  <a:pt x="181" y="60"/>
                </a:lnTo>
                <a:lnTo>
                  <a:pt x="180" y="56"/>
                </a:lnTo>
                <a:lnTo>
                  <a:pt x="180" y="55"/>
                </a:lnTo>
                <a:lnTo>
                  <a:pt x="181" y="55"/>
                </a:lnTo>
                <a:lnTo>
                  <a:pt x="181" y="53"/>
                </a:lnTo>
                <a:lnTo>
                  <a:pt x="178" y="49"/>
                </a:lnTo>
                <a:lnTo>
                  <a:pt x="175" y="44"/>
                </a:lnTo>
                <a:lnTo>
                  <a:pt x="170" y="34"/>
                </a:lnTo>
                <a:lnTo>
                  <a:pt x="169" y="31"/>
                </a:lnTo>
                <a:lnTo>
                  <a:pt x="164" y="26"/>
                </a:lnTo>
                <a:lnTo>
                  <a:pt x="162" y="25"/>
                </a:lnTo>
                <a:lnTo>
                  <a:pt x="162" y="22"/>
                </a:lnTo>
                <a:lnTo>
                  <a:pt x="154" y="19"/>
                </a:lnTo>
                <a:lnTo>
                  <a:pt x="147" y="17"/>
                </a:lnTo>
                <a:lnTo>
                  <a:pt x="140" y="15"/>
                </a:lnTo>
                <a:lnTo>
                  <a:pt x="139" y="14"/>
                </a:lnTo>
                <a:lnTo>
                  <a:pt x="139" y="11"/>
                </a:lnTo>
                <a:lnTo>
                  <a:pt x="142" y="11"/>
                </a:lnTo>
                <a:lnTo>
                  <a:pt x="150" y="14"/>
                </a:lnTo>
                <a:lnTo>
                  <a:pt x="156" y="17"/>
                </a:lnTo>
                <a:lnTo>
                  <a:pt x="162" y="20"/>
                </a:lnTo>
                <a:lnTo>
                  <a:pt x="165" y="20"/>
                </a:lnTo>
                <a:lnTo>
                  <a:pt x="167" y="22"/>
                </a:lnTo>
                <a:lnTo>
                  <a:pt x="169" y="19"/>
                </a:lnTo>
                <a:lnTo>
                  <a:pt x="165" y="17"/>
                </a:lnTo>
                <a:lnTo>
                  <a:pt x="159" y="14"/>
                </a:lnTo>
                <a:lnTo>
                  <a:pt x="140" y="6"/>
                </a:lnTo>
                <a:lnTo>
                  <a:pt x="140" y="4"/>
                </a:lnTo>
                <a:lnTo>
                  <a:pt x="143" y="4"/>
                </a:lnTo>
                <a:lnTo>
                  <a:pt x="145" y="4"/>
                </a:lnTo>
                <a:lnTo>
                  <a:pt x="161" y="12"/>
                </a:lnTo>
                <a:lnTo>
                  <a:pt x="164" y="12"/>
                </a:lnTo>
                <a:lnTo>
                  <a:pt x="154" y="3"/>
                </a:lnTo>
                <a:lnTo>
                  <a:pt x="153" y="1"/>
                </a:lnTo>
                <a:lnTo>
                  <a:pt x="154" y="0"/>
                </a:lnTo>
                <a:lnTo>
                  <a:pt x="156" y="1"/>
                </a:lnTo>
                <a:lnTo>
                  <a:pt x="164" y="8"/>
                </a:lnTo>
                <a:lnTo>
                  <a:pt x="172" y="19"/>
                </a:lnTo>
                <a:lnTo>
                  <a:pt x="176" y="22"/>
                </a:lnTo>
                <a:lnTo>
                  <a:pt x="176" y="23"/>
                </a:lnTo>
                <a:lnTo>
                  <a:pt x="178" y="26"/>
                </a:lnTo>
                <a:lnTo>
                  <a:pt x="184" y="39"/>
                </a:lnTo>
                <a:lnTo>
                  <a:pt x="186" y="47"/>
                </a:lnTo>
                <a:lnTo>
                  <a:pt x="189" y="52"/>
                </a:lnTo>
                <a:lnTo>
                  <a:pt x="191" y="58"/>
                </a:lnTo>
                <a:lnTo>
                  <a:pt x="194" y="66"/>
                </a:lnTo>
                <a:lnTo>
                  <a:pt x="199" y="79"/>
                </a:lnTo>
                <a:lnTo>
                  <a:pt x="202" y="86"/>
                </a:lnTo>
                <a:lnTo>
                  <a:pt x="205" y="94"/>
                </a:lnTo>
                <a:lnTo>
                  <a:pt x="206" y="104"/>
                </a:lnTo>
                <a:lnTo>
                  <a:pt x="206" y="126"/>
                </a:lnTo>
                <a:lnTo>
                  <a:pt x="206" y="127"/>
                </a:lnTo>
                <a:lnTo>
                  <a:pt x="205" y="137"/>
                </a:lnTo>
                <a:lnTo>
                  <a:pt x="203" y="142"/>
                </a:lnTo>
                <a:lnTo>
                  <a:pt x="203" y="146"/>
                </a:lnTo>
                <a:lnTo>
                  <a:pt x="203" y="148"/>
                </a:lnTo>
                <a:lnTo>
                  <a:pt x="203" y="150"/>
                </a:lnTo>
                <a:lnTo>
                  <a:pt x="203" y="151"/>
                </a:lnTo>
                <a:lnTo>
                  <a:pt x="206" y="156"/>
                </a:lnTo>
                <a:lnTo>
                  <a:pt x="211" y="164"/>
                </a:lnTo>
                <a:lnTo>
                  <a:pt x="216" y="170"/>
                </a:lnTo>
                <a:lnTo>
                  <a:pt x="216" y="172"/>
                </a:lnTo>
                <a:lnTo>
                  <a:pt x="225" y="183"/>
                </a:lnTo>
                <a:lnTo>
                  <a:pt x="225" y="184"/>
                </a:lnTo>
                <a:lnTo>
                  <a:pt x="230" y="189"/>
                </a:lnTo>
                <a:lnTo>
                  <a:pt x="230" y="191"/>
                </a:lnTo>
                <a:lnTo>
                  <a:pt x="236" y="197"/>
                </a:lnTo>
                <a:lnTo>
                  <a:pt x="240" y="200"/>
                </a:lnTo>
                <a:lnTo>
                  <a:pt x="243" y="205"/>
                </a:lnTo>
                <a:lnTo>
                  <a:pt x="247" y="209"/>
                </a:lnTo>
                <a:lnTo>
                  <a:pt x="251" y="214"/>
                </a:lnTo>
                <a:lnTo>
                  <a:pt x="255" y="222"/>
                </a:lnTo>
                <a:lnTo>
                  <a:pt x="262" y="233"/>
                </a:lnTo>
                <a:lnTo>
                  <a:pt x="265" y="238"/>
                </a:lnTo>
                <a:lnTo>
                  <a:pt x="266" y="241"/>
                </a:lnTo>
                <a:lnTo>
                  <a:pt x="266" y="244"/>
                </a:lnTo>
                <a:lnTo>
                  <a:pt x="266" y="250"/>
                </a:lnTo>
                <a:lnTo>
                  <a:pt x="265" y="255"/>
                </a:lnTo>
                <a:lnTo>
                  <a:pt x="259" y="265"/>
                </a:lnTo>
                <a:lnTo>
                  <a:pt x="255" y="268"/>
                </a:lnTo>
                <a:lnTo>
                  <a:pt x="251" y="269"/>
                </a:lnTo>
                <a:lnTo>
                  <a:pt x="243" y="273"/>
                </a:lnTo>
                <a:lnTo>
                  <a:pt x="241" y="273"/>
                </a:lnTo>
                <a:lnTo>
                  <a:pt x="240" y="274"/>
                </a:lnTo>
                <a:lnTo>
                  <a:pt x="238" y="276"/>
                </a:lnTo>
                <a:lnTo>
                  <a:pt x="236" y="276"/>
                </a:lnTo>
                <a:lnTo>
                  <a:pt x="236" y="277"/>
                </a:lnTo>
                <a:lnTo>
                  <a:pt x="235" y="280"/>
                </a:lnTo>
                <a:lnTo>
                  <a:pt x="232" y="285"/>
                </a:lnTo>
                <a:lnTo>
                  <a:pt x="230" y="290"/>
                </a:lnTo>
                <a:lnTo>
                  <a:pt x="230" y="295"/>
                </a:lnTo>
                <a:lnTo>
                  <a:pt x="232" y="299"/>
                </a:lnTo>
                <a:lnTo>
                  <a:pt x="236" y="306"/>
                </a:lnTo>
                <a:lnTo>
                  <a:pt x="238" y="307"/>
                </a:lnTo>
                <a:lnTo>
                  <a:pt x="241" y="310"/>
                </a:lnTo>
                <a:lnTo>
                  <a:pt x="243" y="315"/>
                </a:lnTo>
                <a:lnTo>
                  <a:pt x="243" y="320"/>
                </a:lnTo>
                <a:lnTo>
                  <a:pt x="243" y="325"/>
                </a:lnTo>
                <a:lnTo>
                  <a:pt x="240" y="328"/>
                </a:lnTo>
                <a:lnTo>
                  <a:pt x="240" y="329"/>
                </a:lnTo>
                <a:lnTo>
                  <a:pt x="236" y="334"/>
                </a:lnTo>
                <a:lnTo>
                  <a:pt x="236" y="336"/>
                </a:lnTo>
                <a:lnTo>
                  <a:pt x="240" y="337"/>
                </a:lnTo>
                <a:lnTo>
                  <a:pt x="243" y="344"/>
                </a:lnTo>
                <a:lnTo>
                  <a:pt x="244" y="348"/>
                </a:lnTo>
                <a:lnTo>
                  <a:pt x="244" y="350"/>
                </a:lnTo>
                <a:lnTo>
                  <a:pt x="244" y="351"/>
                </a:lnTo>
                <a:lnTo>
                  <a:pt x="243" y="353"/>
                </a:lnTo>
                <a:lnTo>
                  <a:pt x="243" y="355"/>
                </a:lnTo>
                <a:lnTo>
                  <a:pt x="243" y="356"/>
                </a:lnTo>
                <a:lnTo>
                  <a:pt x="243" y="358"/>
                </a:lnTo>
                <a:lnTo>
                  <a:pt x="241" y="362"/>
                </a:lnTo>
                <a:lnTo>
                  <a:pt x="238" y="366"/>
                </a:lnTo>
                <a:lnTo>
                  <a:pt x="235" y="369"/>
                </a:lnTo>
                <a:lnTo>
                  <a:pt x="229" y="374"/>
                </a:lnTo>
                <a:lnTo>
                  <a:pt x="225" y="375"/>
                </a:lnTo>
                <a:lnTo>
                  <a:pt x="222" y="380"/>
                </a:lnTo>
                <a:lnTo>
                  <a:pt x="222" y="383"/>
                </a:lnTo>
                <a:lnTo>
                  <a:pt x="221" y="392"/>
                </a:lnTo>
                <a:lnTo>
                  <a:pt x="222" y="396"/>
                </a:lnTo>
                <a:lnTo>
                  <a:pt x="225" y="403"/>
                </a:lnTo>
                <a:lnTo>
                  <a:pt x="227" y="408"/>
                </a:lnTo>
                <a:lnTo>
                  <a:pt x="227" y="413"/>
                </a:lnTo>
                <a:lnTo>
                  <a:pt x="227" y="416"/>
                </a:lnTo>
                <a:lnTo>
                  <a:pt x="227" y="422"/>
                </a:lnTo>
                <a:lnTo>
                  <a:pt x="227" y="424"/>
                </a:lnTo>
                <a:lnTo>
                  <a:pt x="224" y="430"/>
                </a:lnTo>
                <a:lnTo>
                  <a:pt x="222" y="432"/>
                </a:lnTo>
                <a:lnTo>
                  <a:pt x="221" y="433"/>
                </a:lnTo>
                <a:lnTo>
                  <a:pt x="213" y="438"/>
                </a:lnTo>
                <a:lnTo>
                  <a:pt x="208" y="441"/>
                </a:lnTo>
                <a:lnTo>
                  <a:pt x="199" y="445"/>
                </a:lnTo>
                <a:lnTo>
                  <a:pt x="192" y="446"/>
                </a:lnTo>
                <a:lnTo>
                  <a:pt x="184" y="448"/>
                </a:lnTo>
                <a:lnTo>
                  <a:pt x="165" y="448"/>
                </a:lnTo>
                <a:lnTo>
                  <a:pt x="147" y="446"/>
                </a:lnTo>
                <a:lnTo>
                  <a:pt x="137" y="445"/>
                </a:lnTo>
                <a:lnTo>
                  <a:pt x="117" y="440"/>
                </a:lnTo>
                <a:lnTo>
                  <a:pt x="109" y="438"/>
                </a:lnTo>
                <a:lnTo>
                  <a:pt x="98" y="435"/>
                </a:lnTo>
                <a:lnTo>
                  <a:pt x="79" y="429"/>
                </a:lnTo>
                <a:lnTo>
                  <a:pt x="66" y="424"/>
                </a:lnTo>
                <a:lnTo>
                  <a:pt x="64" y="426"/>
                </a:lnTo>
                <a:lnTo>
                  <a:pt x="63" y="426"/>
                </a:lnTo>
                <a:lnTo>
                  <a:pt x="52" y="419"/>
                </a:lnTo>
                <a:lnTo>
                  <a:pt x="41" y="411"/>
                </a:lnTo>
                <a:lnTo>
                  <a:pt x="39" y="411"/>
                </a:lnTo>
                <a:lnTo>
                  <a:pt x="20" y="400"/>
                </a:lnTo>
                <a:lnTo>
                  <a:pt x="12" y="396"/>
                </a:lnTo>
                <a:lnTo>
                  <a:pt x="9" y="394"/>
                </a:lnTo>
                <a:lnTo>
                  <a:pt x="3" y="386"/>
                </a:lnTo>
                <a:lnTo>
                  <a:pt x="1" y="383"/>
                </a:lnTo>
                <a:lnTo>
                  <a:pt x="0" y="383"/>
                </a:lnTo>
                <a:lnTo>
                  <a:pt x="0" y="381"/>
                </a:lnTo>
                <a:lnTo>
                  <a:pt x="0" y="380"/>
                </a:lnTo>
                <a:lnTo>
                  <a:pt x="3" y="378"/>
                </a:lnTo>
                <a:lnTo>
                  <a:pt x="5" y="380"/>
                </a:lnTo>
                <a:lnTo>
                  <a:pt x="5" y="381"/>
                </a:lnTo>
                <a:lnTo>
                  <a:pt x="6" y="385"/>
                </a:lnTo>
                <a:lnTo>
                  <a:pt x="9" y="389"/>
                </a:lnTo>
                <a:lnTo>
                  <a:pt x="14" y="392"/>
                </a:lnTo>
                <a:lnTo>
                  <a:pt x="19" y="397"/>
                </a:lnTo>
                <a:lnTo>
                  <a:pt x="30" y="403"/>
                </a:lnTo>
                <a:lnTo>
                  <a:pt x="31" y="403"/>
                </a:lnTo>
                <a:lnTo>
                  <a:pt x="30" y="403"/>
                </a:lnTo>
                <a:lnTo>
                  <a:pt x="17" y="388"/>
                </a:lnTo>
                <a:lnTo>
                  <a:pt x="8" y="377"/>
                </a:lnTo>
                <a:lnTo>
                  <a:pt x="6" y="375"/>
                </a:lnTo>
                <a:lnTo>
                  <a:pt x="6" y="374"/>
                </a:lnTo>
                <a:lnTo>
                  <a:pt x="6" y="372"/>
                </a:lnTo>
                <a:lnTo>
                  <a:pt x="8" y="372"/>
                </a:lnTo>
                <a:lnTo>
                  <a:pt x="9" y="372"/>
                </a:lnTo>
                <a:lnTo>
                  <a:pt x="20" y="381"/>
                </a:lnTo>
                <a:lnTo>
                  <a:pt x="38" y="396"/>
                </a:lnTo>
                <a:lnTo>
                  <a:pt x="57" y="407"/>
                </a:lnTo>
                <a:lnTo>
                  <a:pt x="72" y="415"/>
                </a:lnTo>
                <a:lnTo>
                  <a:pt x="74" y="416"/>
                </a:lnTo>
                <a:lnTo>
                  <a:pt x="79" y="421"/>
                </a:lnTo>
                <a:lnTo>
                  <a:pt x="85" y="424"/>
                </a:lnTo>
                <a:lnTo>
                  <a:pt x="106" y="433"/>
                </a:lnTo>
                <a:lnTo>
                  <a:pt x="117" y="437"/>
                </a:lnTo>
                <a:lnTo>
                  <a:pt x="129" y="438"/>
                </a:lnTo>
                <a:lnTo>
                  <a:pt x="140" y="440"/>
                </a:lnTo>
                <a:lnTo>
                  <a:pt x="150" y="440"/>
                </a:lnTo>
                <a:lnTo>
                  <a:pt x="158" y="441"/>
                </a:lnTo>
                <a:lnTo>
                  <a:pt x="165" y="443"/>
                </a:lnTo>
                <a:lnTo>
                  <a:pt x="180" y="443"/>
                </a:lnTo>
                <a:lnTo>
                  <a:pt x="186" y="441"/>
                </a:lnTo>
                <a:lnTo>
                  <a:pt x="195" y="440"/>
                </a:lnTo>
                <a:lnTo>
                  <a:pt x="205" y="437"/>
                </a:lnTo>
                <a:lnTo>
                  <a:pt x="208" y="435"/>
                </a:lnTo>
                <a:lnTo>
                  <a:pt x="213" y="432"/>
                </a:lnTo>
                <a:lnTo>
                  <a:pt x="216" y="430"/>
                </a:lnTo>
                <a:lnTo>
                  <a:pt x="221" y="422"/>
                </a:lnTo>
                <a:lnTo>
                  <a:pt x="221" y="419"/>
                </a:lnTo>
                <a:lnTo>
                  <a:pt x="221" y="410"/>
                </a:lnTo>
                <a:lnTo>
                  <a:pt x="218" y="400"/>
                </a:lnTo>
                <a:lnTo>
                  <a:pt x="216" y="396"/>
                </a:lnTo>
                <a:lnTo>
                  <a:pt x="216" y="394"/>
                </a:lnTo>
                <a:lnTo>
                  <a:pt x="214" y="394"/>
                </a:lnTo>
                <a:lnTo>
                  <a:pt x="214" y="392"/>
                </a:lnTo>
                <a:lnTo>
                  <a:pt x="213" y="392"/>
                </a:lnTo>
                <a:lnTo>
                  <a:pt x="211" y="391"/>
                </a:lnTo>
                <a:lnTo>
                  <a:pt x="213" y="389"/>
                </a:lnTo>
                <a:lnTo>
                  <a:pt x="214" y="383"/>
                </a:lnTo>
                <a:lnTo>
                  <a:pt x="216" y="380"/>
                </a:lnTo>
                <a:lnTo>
                  <a:pt x="216" y="377"/>
                </a:lnTo>
                <a:lnTo>
                  <a:pt x="214" y="377"/>
                </a:lnTo>
                <a:lnTo>
                  <a:pt x="216" y="375"/>
                </a:lnTo>
                <a:lnTo>
                  <a:pt x="218" y="374"/>
                </a:lnTo>
                <a:lnTo>
                  <a:pt x="216" y="374"/>
                </a:lnTo>
                <a:lnTo>
                  <a:pt x="214" y="372"/>
                </a:lnTo>
                <a:lnTo>
                  <a:pt x="213" y="370"/>
                </a:lnTo>
                <a:lnTo>
                  <a:pt x="211" y="370"/>
                </a:lnTo>
                <a:lnTo>
                  <a:pt x="211" y="369"/>
                </a:lnTo>
                <a:lnTo>
                  <a:pt x="213" y="367"/>
                </a:lnTo>
                <a:lnTo>
                  <a:pt x="210" y="366"/>
                </a:lnTo>
                <a:lnTo>
                  <a:pt x="208" y="366"/>
                </a:lnTo>
                <a:lnTo>
                  <a:pt x="206" y="364"/>
                </a:lnTo>
                <a:lnTo>
                  <a:pt x="203" y="362"/>
                </a:lnTo>
                <a:lnTo>
                  <a:pt x="197" y="361"/>
                </a:lnTo>
                <a:lnTo>
                  <a:pt x="172" y="353"/>
                </a:lnTo>
                <a:lnTo>
                  <a:pt x="165" y="350"/>
                </a:lnTo>
                <a:lnTo>
                  <a:pt x="162" y="350"/>
                </a:lnTo>
                <a:lnTo>
                  <a:pt x="159" y="350"/>
                </a:lnTo>
                <a:lnTo>
                  <a:pt x="158" y="348"/>
                </a:lnTo>
                <a:lnTo>
                  <a:pt x="158" y="350"/>
                </a:lnTo>
                <a:lnTo>
                  <a:pt x="156" y="348"/>
                </a:lnTo>
                <a:lnTo>
                  <a:pt x="154" y="347"/>
                </a:lnTo>
                <a:lnTo>
                  <a:pt x="156" y="345"/>
                </a:lnTo>
                <a:lnTo>
                  <a:pt x="156" y="344"/>
                </a:lnTo>
                <a:lnTo>
                  <a:pt x="158" y="342"/>
                </a:lnTo>
                <a:lnTo>
                  <a:pt x="159" y="344"/>
                </a:lnTo>
                <a:lnTo>
                  <a:pt x="161" y="342"/>
                </a:lnTo>
                <a:lnTo>
                  <a:pt x="161" y="340"/>
                </a:lnTo>
                <a:lnTo>
                  <a:pt x="159" y="337"/>
                </a:lnTo>
                <a:lnTo>
                  <a:pt x="162" y="336"/>
                </a:lnTo>
                <a:lnTo>
                  <a:pt x="172" y="333"/>
                </a:lnTo>
                <a:lnTo>
                  <a:pt x="188" y="325"/>
                </a:lnTo>
                <a:lnTo>
                  <a:pt x="191" y="321"/>
                </a:lnTo>
                <a:lnTo>
                  <a:pt x="203" y="314"/>
                </a:lnTo>
                <a:lnTo>
                  <a:pt x="210" y="309"/>
                </a:lnTo>
                <a:lnTo>
                  <a:pt x="216" y="306"/>
                </a:lnTo>
                <a:lnTo>
                  <a:pt x="221" y="304"/>
                </a:lnTo>
                <a:lnTo>
                  <a:pt x="225" y="304"/>
                </a:lnTo>
                <a:lnTo>
                  <a:pt x="225" y="303"/>
                </a:lnTo>
                <a:lnTo>
                  <a:pt x="225" y="298"/>
                </a:lnTo>
                <a:lnTo>
                  <a:pt x="224" y="296"/>
                </a:lnTo>
                <a:lnTo>
                  <a:pt x="224" y="292"/>
                </a:lnTo>
                <a:lnTo>
                  <a:pt x="224" y="287"/>
                </a:lnTo>
                <a:lnTo>
                  <a:pt x="225" y="285"/>
                </a:lnTo>
                <a:lnTo>
                  <a:pt x="227" y="280"/>
                </a:lnTo>
                <a:lnTo>
                  <a:pt x="230" y="277"/>
                </a:lnTo>
                <a:lnTo>
                  <a:pt x="232" y="274"/>
                </a:lnTo>
                <a:lnTo>
                  <a:pt x="233" y="273"/>
                </a:lnTo>
                <a:lnTo>
                  <a:pt x="233" y="271"/>
                </a:lnTo>
                <a:lnTo>
                  <a:pt x="236" y="269"/>
                </a:lnTo>
                <a:lnTo>
                  <a:pt x="240" y="268"/>
                </a:lnTo>
                <a:lnTo>
                  <a:pt x="241" y="266"/>
                </a:lnTo>
                <a:lnTo>
                  <a:pt x="244" y="265"/>
                </a:lnTo>
                <a:lnTo>
                  <a:pt x="246" y="263"/>
                </a:lnTo>
                <a:lnTo>
                  <a:pt x="247" y="262"/>
                </a:lnTo>
                <a:lnTo>
                  <a:pt x="252" y="260"/>
                </a:lnTo>
                <a:lnTo>
                  <a:pt x="254" y="258"/>
                </a:lnTo>
                <a:lnTo>
                  <a:pt x="257" y="255"/>
                </a:lnTo>
                <a:lnTo>
                  <a:pt x="257" y="254"/>
                </a:lnTo>
                <a:lnTo>
                  <a:pt x="257" y="241"/>
                </a:lnTo>
                <a:lnTo>
                  <a:pt x="257" y="239"/>
                </a:lnTo>
                <a:lnTo>
                  <a:pt x="255" y="233"/>
                </a:lnTo>
                <a:lnTo>
                  <a:pt x="252" y="228"/>
                </a:lnTo>
                <a:lnTo>
                  <a:pt x="249" y="224"/>
                </a:lnTo>
                <a:lnTo>
                  <a:pt x="243" y="216"/>
                </a:lnTo>
                <a:lnTo>
                  <a:pt x="240" y="209"/>
                </a:lnTo>
                <a:lnTo>
                  <a:pt x="236" y="205"/>
                </a:lnTo>
                <a:lnTo>
                  <a:pt x="230" y="198"/>
                </a:lnTo>
                <a:lnTo>
                  <a:pt x="225" y="194"/>
                </a:lnTo>
                <a:lnTo>
                  <a:pt x="222" y="189"/>
                </a:lnTo>
                <a:lnTo>
                  <a:pt x="218" y="183"/>
                </a:lnTo>
                <a:lnTo>
                  <a:pt x="210" y="170"/>
                </a:lnTo>
                <a:lnTo>
                  <a:pt x="208" y="167"/>
                </a:lnTo>
                <a:lnTo>
                  <a:pt x="206" y="167"/>
                </a:lnTo>
                <a:lnTo>
                  <a:pt x="205" y="165"/>
                </a:lnTo>
                <a:lnTo>
                  <a:pt x="202" y="157"/>
                </a:lnTo>
                <a:lnTo>
                  <a:pt x="199" y="154"/>
                </a:lnTo>
                <a:lnTo>
                  <a:pt x="195" y="148"/>
                </a:lnTo>
                <a:lnTo>
                  <a:pt x="195" y="143"/>
                </a:lnTo>
                <a:lnTo>
                  <a:pt x="195" y="138"/>
                </a:lnTo>
                <a:lnTo>
                  <a:pt x="195" y="134"/>
                </a:lnTo>
                <a:lnTo>
                  <a:pt x="195" y="131"/>
                </a:lnTo>
                <a:lnTo>
                  <a:pt x="197" y="127"/>
                </a:lnTo>
                <a:lnTo>
                  <a:pt x="200" y="121"/>
                </a:lnTo>
                <a:lnTo>
                  <a:pt x="202" y="116"/>
                </a:lnTo>
                <a:lnTo>
                  <a:pt x="202" y="112"/>
                </a:lnTo>
                <a:lnTo>
                  <a:pt x="202" y="109"/>
                </a:lnTo>
                <a:lnTo>
                  <a:pt x="200" y="104"/>
                </a:lnTo>
                <a:lnTo>
                  <a:pt x="197" y="96"/>
                </a:lnTo>
                <a:lnTo>
                  <a:pt x="194" y="86"/>
                </a:lnTo>
                <a:close/>
                <a:moveTo>
                  <a:pt x="58" y="411"/>
                </a:moveTo>
                <a:lnTo>
                  <a:pt x="58" y="411"/>
                </a:lnTo>
                <a:lnTo>
                  <a:pt x="79" y="421"/>
                </a:lnTo>
                <a:lnTo>
                  <a:pt x="77" y="421"/>
                </a:lnTo>
                <a:lnTo>
                  <a:pt x="58" y="411"/>
                </a:lnTo>
                <a:lnTo>
                  <a:pt x="57" y="410"/>
                </a:lnTo>
                <a:lnTo>
                  <a:pt x="44" y="402"/>
                </a:lnTo>
                <a:lnTo>
                  <a:pt x="25" y="389"/>
                </a:lnTo>
                <a:lnTo>
                  <a:pt x="12" y="378"/>
                </a:lnTo>
                <a:lnTo>
                  <a:pt x="11" y="377"/>
                </a:lnTo>
                <a:lnTo>
                  <a:pt x="22" y="391"/>
                </a:lnTo>
                <a:lnTo>
                  <a:pt x="33" y="402"/>
                </a:lnTo>
                <a:lnTo>
                  <a:pt x="35" y="402"/>
                </a:lnTo>
                <a:lnTo>
                  <a:pt x="36" y="400"/>
                </a:lnTo>
                <a:lnTo>
                  <a:pt x="38" y="400"/>
                </a:lnTo>
                <a:lnTo>
                  <a:pt x="38" y="402"/>
                </a:lnTo>
                <a:lnTo>
                  <a:pt x="42" y="405"/>
                </a:lnTo>
                <a:lnTo>
                  <a:pt x="44" y="403"/>
                </a:lnTo>
                <a:lnTo>
                  <a:pt x="46" y="405"/>
                </a:lnTo>
                <a:lnTo>
                  <a:pt x="57" y="410"/>
                </a:lnTo>
                <a:lnTo>
                  <a:pt x="58" y="411"/>
                </a:lnTo>
                <a:close/>
                <a:moveTo>
                  <a:pt x="206" y="337"/>
                </a:moveTo>
                <a:lnTo>
                  <a:pt x="206" y="337"/>
                </a:lnTo>
                <a:lnTo>
                  <a:pt x="206" y="336"/>
                </a:lnTo>
                <a:lnTo>
                  <a:pt x="208" y="334"/>
                </a:lnTo>
                <a:lnTo>
                  <a:pt x="210" y="333"/>
                </a:lnTo>
                <a:lnTo>
                  <a:pt x="211" y="333"/>
                </a:lnTo>
                <a:lnTo>
                  <a:pt x="211" y="331"/>
                </a:lnTo>
                <a:lnTo>
                  <a:pt x="211" y="328"/>
                </a:lnTo>
                <a:lnTo>
                  <a:pt x="213" y="326"/>
                </a:lnTo>
                <a:lnTo>
                  <a:pt x="214" y="326"/>
                </a:lnTo>
                <a:lnTo>
                  <a:pt x="216" y="326"/>
                </a:lnTo>
                <a:lnTo>
                  <a:pt x="216" y="325"/>
                </a:lnTo>
                <a:lnTo>
                  <a:pt x="216" y="323"/>
                </a:lnTo>
                <a:lnTo>
                  <a:pt x="216" y="321"/>
                </a:lnTo>
                <a:lnTo>
                  <a:pt x="218" y="320"/>
                </a:lnTo>
                <a:lnTo>
                  <a:pt x="219" y="320"/>
                </a:lnTo>
                <a:lnTo>
                  <a:pt x="222" y="320"/>
                </a:lnTo>
                <a:lnTo>
                  <a:pt x="224" y="321"/>
                </a:lnTo>
                <a:lnTo>
                  <a:pt x="222" y="323"/>
                </a:lnTo>
                <a:lnTo>
                  <a:pt x="224" y="325"/>
                </a:lnTo>
                <a:lnTo>
                  <a:pt x="224" y="323"/>
                </a:lnTo>
                <a:lnTo>
                  <a:pt x="225" y="318"/>
                </a:lnTo>
                <a:lnTo>
                  <a:pt x="227" y="318"/>
                </a:lnTo>
                <a:lnTo>
                  <a:pt x="229" y="317"/>
                </a:lnTo>
                <a:lnTo>
                  <a:pt x="229" y="318"/>
                </a:lnTo>
                <a:lnTo>
                  <a:pt x="229" y="320"/>
                </a:lnTo>
                <a:lnTo>
                  <a:pt x="230" y="320"/>
                </a:lnTo>
                <a:lnTo>
                  <a:pt x="230" y="318"/>
                </a:lnTo>
                <a:lnTo>
                  <a:pt x="229" y="314"/>
                </a:lnTo>
                <a:lnTo>
                  <a:pt x="229" y="312"/>
                </a:lnTo>
                <a:lnTo>
                  <a:pt x="232" y="310"/>
                </a:lnTo>
                <a:lnTo>
                  <a:pt x="233" y="312"/>
                </a:lnTo>
                <a:lnTo>
                  <a:pt x="233" y="314"/>
                </a:lnTo>
                <a:lnTo>
                  <a:pt x="233" y="317"/>
                </a:lnTo>
                <a:lnTo>
                  <a:pt x="233" y="318"/>
                </a:lnTo>
                <a:lnTo>
                  <a:pt x="236" y="321"/>
                </a:lnTo>
                <a:lnTo>
                  <a:pt x="236" y="317"/>
                </a:lnTo>
                <a:lnTo>
                  <a:pt x="235" y="312"/>
                </a:lnTo>
                <a:lnTo>
                  <a:pt x="233" y="310"/>
                </a:lnTo>
                <a:lnTo>
                  <a:pt x="233" y="309"/>
                </a:lnTo>
                <a:lnTo>
                  <a:pt x="232" y="309"/>
                </a:lnTo>
                <a:lnTo>
                  <a:pt x="229" y="307"/>
                </a:lnTo>
                <a:lnTo>
                  <a:pt x="225" y="307"/>
                </a:lnTo>
                <a:lnTo>
                  <a:pt x="221" y="307"/>
                </a:lnTo>
                <a:lnTo>
                  <a:pt x="214" y="310"/>
                </a:lnTo>
                <a:lnTo>
                  <a:pt x="210" y="314"/>
                </a:lnTo>
                <a:lnTo>
                  <a:pt x="199" y="321"/>
                </a:lnTo>
                <a:lnTo>
                  <a:pt x="194" y="326"/>
                </a:lnTo>
                <a:lnTo>
                  <a:pt x="189" y="329"/>
                </a:lnTo>
                <a:lnTo>
                  <a:pt x="178" y="336"/>
                </a:lnTo>
                <a:lnTo>
                  <a:pt x="175" y="337"/>
                </a:lnTo>
                <a:lnTo>
                  <a:pt x="175" y="339"/>
                </a:lnTo>
                <a:lnTo>
                  <a:pt x="173" y="340"/>
                </a:lnTo>
                <a:lnTo>
                  <a:pt x="175" y="340"/>
                </a:lnTo>
                <a:lnTo>
                  <a:pt x="181" y="337"/>
                </a:lnTo>
                <a:lnTo>
                  <a:pt x="186" y="334"/>
                </a:lnTo>
                <a:lnTo>
                  <a:pt x="188" y="334"/>
                </a:lnTo>
                <a:lnTo>
                  <a:pt x="189" y="334"/>
                </a:lnTo>
                <a:lnTo>
                  <a:pt x="189" y="336"/>
                </a:lnTo>
                <a:lnTo>
                  <a:pt x="188" y="337"/>
                </a:lnTo>
                <a:lnTo>
                  <a:pt x="188" y="339"/>
                </a:lnTo>
                <a:lnTo>
                  <a:pt x="188" y="337"/>
                </a:lnTo>
                <a:lnTo>
                  <a:pt x="197" y="331"/>
                </a:lnTo>
                <a:lnTo>
                  <a:pt x="199" y="328"/>
                </a:lnTo>
                <a:lnTo>
                  <a:pt x="200" y="326"/>
                </a:lnTo>
                <a:lnTo>
                  <a:pt x="203" y="326"/>
                </a:lnTo>
                <a:lnTo>
                  <a:pt x="203" y="328"/>
                </a:lnTo>
                <a:lnTo>
                  <a:pt x="202" y="329"/>
                </a:lnTo>
                <a:lnTo>
                  <a:pt x="200" y="331"/>
                </a:lnTo>
                <a:lnTo>
                  <a:pt x="197" y="336"/>
                </a:lnTo>
                <a:lnTo>
                  <a:pt x="197" y="337"/>
                </a:lnTo>
                <a:lnTo>
                  <a:pt x="203" y="331"/>
                </a:lnTo>
                <a:lnTo>
                  <a:pt x="210" y="323"/>
                </a:lnTo>
                <a:lnTo>
                  <a:pt x="211" y="321"/>
                </a:lnTo>
                <a:lnTo>
                  <a:pt x="213" y="321"/>
                </a:lnTo>
                <a:lnTo>
                  <a:pt x="213" y="323"/>
                </a:lnTo>
                <a:lnTo>
                  <a:pt x="213" y="325"/>
                </a:lnTo>
                <a:lnTo>
                  <a:pt x="211" y="326"/>
                </a:lnTo>
                <a:lnTo>
                  <a:pt x="208" y="331"/>
                </a:lnTo>
                <a:lnTo>
                  <a:pt x="206" y="336"/>
                </a:lnTo>
                <a:lnTo>
                  <a:pt x="206" y="337"/>
                </a:lnTo>
                <a:close/>
                <a:moveTo>
                  <a:pt x="216" y="348"/>
                </a:moveTo>
                <a:lnTo>
                  <a:pt x="216" y="348"/>
                </a:lnTo>
                <a:lnTo>
                  <a:pt x="216" y="347"/>
                </a:lnTo>
                <a:lnTo>
                  <a:pt x="218" y="347"/>
                </a:lnTo>
                <a:lnTo>
                  <a:pt x="218" y="348"/>
                </a:lnTo>
                <a:lnTo>
                  <a:pt x="219" y="350"/>
                </a:lnTo>
                <a:lnTo>
                  <a:pt x="224" y="350"/>
                </a:lnTo>
                <a:lnTo>
                  <a:pt x="222" y="347"/>
                </a:lnTo>
                <a:lnTo>
                  <a:pt x="222" y="345"/>
                </a:lnTo>
                <a:lnTo>
                  <a:pt x="224" y="344"/>
                </a:lnTo>
                <a:lnTo>
                  <a:pt x="225" y="345"/>
                </a:lnTo>
                <a:lnTo>
                  <a:pt x="227" y="348"/>
                </a:lnTo>
                <a:lnTo>
                  <a:pt x="225" y="347"/>
                </a:lnTo>
                <a:lnTo>
                  <a:pt x="225" y="344"/>
                </a:lnTo>
                <a:lnTo>
                  <a:pt x="229" y="342"/>
                </a:lnTo>
                <a:lnTo>
                  <a:pt x="230" y="344"/>
                </a:lnTo>
                <a:lnTo>
                  <a:pt x="230" y="345"/>
                </a:lnTo>
                <a:lnTo>
                  <a:pt x="232" y="347"/>
                </a:lnTo>
                <a:lnTo>
                  <a:pt x="235" y="347"/>
                </a:lnTo>
                <a:lnTo>
                  <a:pt x="235" y="345"/>
                </a:lnTo>
                <a:lnTo>
                  <a:pt x="236" y="347"/>
                </a:lnTo>
                <a:lnTo>
                  <a:pt x="238" y="347"/>
                </a:lnTo>
                <a:lnTo>
                  <a:pt x="236" y="345"/>
                </a:lnTo>
                <a:lnTo>
                  <a:pt x="235" y="342"/>
                </a:lnTo>
                <a:lnTo>
                  <a:pt x="232" y="340"/>
                </a:lnTo>
                <a:lnTo>
                  <a:pt x="232" y="339"/>
                </a:lnTo>
                <a:lnTo>
                  <a:pt x="232" y="337"/>
                </a:lnTo>
                <a:lnTo>
                  <a:pt x="230" y="337"/>
                </a:lnTo>
                <a:lnTo>
                  <a:pt x="229" y="337"/>
                </a:lnTo>
                <a:lnTo>
                  <a:pt x="227" y="337"/>
                </a:lnTo>
                <a:lnTo>
                  <a:pt x="225" y="337"/>
                </a:lnTo>
                <a:lnTo>
                  <a:pt x="214" y="340"/>
                </a:lnTo>
                <a:lnTo>
                  <a:pt x="203" y="342"/>
                </a:lnTo>
                <a:lnTo>
                  <a:pt x="191" y="345"/>
                </a:lnTo>
                <a:lnTo>
                  <a:pt x="180" y="345"/>
                </a:lnTo>
                <a:lnTo>
                  <a:pt x="173" y="345"/>
                </a:lnTo>
                <a:lnTo>
                  <a:pt x="167" y="345"/>
                </a:lnTo>
                <a:lnTo>
                  <a:pt x="164" y="347"/>
                </a:lnTo>
                <a:lnTo>
                  <a:pt x="172" y="348"/>
                </a:lnTo>
                <a:lnTo>
                  <a:pt x="199" y="356"/>
                </a:lnTo>
                <a:lnTo>
                  <a:pt x="197" y="355"/>
                </a:lnTo>
                <a:lnTo>
                  <a:pt x="197" y="353"/>
                </a:lnTo>
                <a:lnTo>
                  <a:pt x="197" y="350"/>
                </a:lnTo>
                <a:lnTo>
                  <a:pt x="195" y="348"/>
                </a:lnTo>
                <a:lnTo>
                  <a:pt x="194" y="348"/>
                </a:lnTo>
                <a:lnTo>
                  <a:pt x="192" y="348"/>
                </a:lnTo>
                <a:lnTo>
                  <a:pt x="192" y="347"/>
                </a:lnTo>
                <a:lnTo>
                  <a:pt x="192" y="345"/>
                </a:lnTo>
                <a:lnTo>
                  <a:pt x="194" y="345"/>
                </a:lnTo>
                <a:lnTo>
                  <a:pt x="199" y="350"/>
                </a:lnTo>
                <a:lnTo>
                  <a:pt x="200" y="350"/>
                </a:lnTo>
                <a:lnTo>
                  <a:pt x="203" y="353"/>
                </a:lnTo>
                <a:lnTo>
                  <a:pt x="206" y="353"/>
                </a:lnTo>
                <a:lnTo>
                  <a:pt x="203" y="350"/>
                </a:lnTo>
                <a:lnTo>
                  <a:pt x="203" y="348"/>
                </a:lnTo>
                <a:lnTo>
                  <a:pt x="205" y="348"/>
                </a:lnTo>
                <a:lnTo>
                  <a:pt x="206" y="351"/>
                </a:lnTo>
                <a:lnTo>
                  <a:pt x="208" y="353"/>
                </a:lnTo>
                <a:lnTo>
                  <a:pt x="210" y="355"/>
                </a:lnTo>
                <a:lnTo>
                  <a:pt x="218" y="355"/>
                </a:lnTo>
                <a:lnTo>
                  <a:pt x="216" y="355"/>
                </a:lnTo>
                <a:lnTo>
                  <a:pt x="214" y="355"/>
                </a:lnTo>
                <a:lnTo>
                  <a:pt x="213" y="351"/>
                </a:lnTo>
                <a:lnTo>
                  <a:pt x="213" y="348"/>
                </a:lnTo>
                <a:lnTo>
                  <a:pt x="216" y="350"/>
                </a:lnTo>
                <a:lnTo>
                  <a:pt x="218" y="350"/>
                </a:lnTo>
                <a:lnTo>
                  <a:pt x="216" y="348"/>
                </a:lnTo>
                <a:close/>
                <a:moveTo>
                  <a:pt x="184" y="45"/>
                </a:moveTo>
                <a:lnTo>
                  <a:pt x="184" y="45"/>
                </a:lnTo>
                <a:lnTo>
                  <a:pt x="176" y="26"/>
                </a:lnTo>
                <a:lnTo>
                  <a:pt x="173" y="28"/>
                </a:lnTo>
                <a:lnTo>
                  <a:pt x="184" y="45"/>
                </a:lnTo>
                <a:close/>
                <a:moveTo>
                  <a:pt x="205" y="107"/>
                </a:moveTo>
                <a:lnTo>
                  <a:pt x="205" y="107"/>
                </a:lnTo>
                <a:lnTo>
                  <a:pt x="205" y="104"/>
                </a:lnTo>
                <a:lnTo>
                  <a:pt x="202" y="94"/>
                </a:lnTo>
                <a:lnTo>
                  <a:pt x="202" y="96"/>
                </a:lnTo>
                <a:lnTo>
                  <a:pt x="202" y="99"/>
                </a:lnTo>
                <a:lnTo>
                  <a:pt x="203" y="102"/>
                </a:lnTo>
                <a:lnTo>
                  <a:pt x="205" y="107"/>
                </a:lnTo>
                <a:close/>
                <a:moveTo>
                  <a:pt x="235" y="326"/>
                </a:moveTo>
                <a:lnTo>
                  <a:pt x="235" y="326"/>
                </a:lnTo>
                <a:lnTo>
                  <a:pt x="236" y="325"/>
                </a:lnTo>
                <a:lnTo>
                  <a:pt x="236" y="323"/>
                </a:lnTo>
                <a:lnTo>
                  <a:pt x="235" y="321"/>
                </a:lnTo>
                <a:lnTo>
                  <a:pt x="232" y="318"/>
                </a:lnTo>
                <a:lnTo>
                  <a:pt x="232" y="321"/>
                </a:lnTo>
                <a:lnTo>
                  <a:pt x="232" y="323"/>
                </a:lnTo>
                <a:lnTo>
                  <a:pt x="235" y="326"/>
                </a:lnTo>
                <a:close/>
                <a:moveTo>
                  <a:pt x="199" y="142"/>
                </a:moveTo>
                <a:lnTo>
                  <a:pt x="199" y="142"/>
                </a:lnTo>
                <a:lnTo>
                  <a:pt x="199" y="140"/>
                </a:lnTo>
                <a:lnTo>
                  <a:pt x="200" y="137"/>
                </a:lnTo>
                <a:lnTo>
                  <a:pt x="200" y="132"/>
                </a:lnTo>
                <a:lnTo>
                  <a:pt x="199" y="135"/>
                </a:lnTo>
                <a:lnTo>
                  <a:pt x="197" y="138"/>
                </a:lnTo>
                <a:lnTo>
                  <a:pt x="199" y="142"/>
                </a:lnTo>
                <a:close/>
                <a:moveTo>
                  <a:pt x="236" y="350"/>
                </a:moveTo>
                <a:lnTo>
                  <a:pt x="236" y="350"/>
                </a:lnTo>
                <a:lnTo>
                  <a:pt x="233" y="351"/>
                </a:lnTo>
                <a:lnTo>
                  <a:pt x="232" y="353"/>
                </a:lnTo>
                <a:lnTo>
                  <a:pt x="232" y="356"/>
                </a:lnTo>
                <a:lnTo>
                  <a:pt x="235" y="355"/>
                </a:lnTo>
                <a:lnTo>
                  <a:pt x="236" y="355"/>
                </a:lnTo>
                <a:lnTo>
                  <a:pt x="236" y="350"/>
                </a:lnTo>
                <a:close/>
                <a:moveTo>
                  <a:pt x="216" y="366"/>
                </a:moveTo>
                <a:lnTo>
                  <a:pt x="216" y="366"/>
                </a:lnTo>
                <a:lnTo>
                  <a:pt x="218" y="367"/>
                </a:lnTo>
                <a:lnTo>
                  <a:pt x="219" y="367"/>
                </a:lnTo>
                <a:lnTo>
                  <a:pt x="227" y="367"/>
                </a:lnTo>
                <a:lnTo>
                  <a:pt x="232" y="366"/>
                </a:lnTo>
                <a:lnTo>
                  <a:pt x="229" y="366"/>
                </a:lnTo>
                <a:lnTo>
                  <a:pt x="227" y="366"/>
                </a:lnTo>
                <a:lnTo>
                  <a:pt x="225" y="366"/>
                </a:lnTo>
                <a:lnTo>
                  <a:pt x="224" y="366"/>
                </a:lnTo>
                <a:lnTo>
                  <a:pt x="222" y="366"/>
                </a:lnTo>
                <a:lnTo>
                  <a:pt x="221" y="366"/>
                </a:lnTo>
                <a:lnTo>
                  <a:pt x="218" y="366"/>
                </a:lnTo>
                <a:lnTo>
                  <a:pt x="216" y="366"/>
                </a:lnTo>
                <a:close/>
                <a:moveTo>
                  <a:pt x="225" y="351"/>
                </a:moveTo>
                <a:lnTo>
                  <a:pt x="225" y="351"/>
                </a:lnTo>
                <a:lnTo>
                  <a:pt x="219" y="353"/>
                </a:lnTo>
                <a:lnTo>
                  <a:pt x="221" y="355"/>
                </a:lnTo>
                <a:lnTo>
                  <a:pt x="225" y="353"/>
                </a:lnTo>
                <a:lnTo>
                  <a:pt x="225" y="351"/>
                </a:lnTo>
                <a:close/>
                <a:moveTo>
                  <a:pt x="79" y="424"/>
                </a:moveTo>
                <a:lnTo>
                  <a:pt x="79" y="424"/>
                </a:lnTo>
                <a:lnTo>
                  <a:pt x="87" y="427"/>
                </a:lnTo>
                <a:lnTo>
                  <a:pt x="94" y="429"/>
                </a:lnTo>
                <a:lnTo>
                  <a:pt x="79" y="424"/>
                </a:lnTo>
                <a:close/>
                <a:moveTo>
                  <a:pt x="218" y="362"/>
                </a:moveTo>
                <a:lnTo>
                  <a:pt x="218" y="362"/>
                </a:lnTo>
                <a:lnTo>
                  <a:pt x="218" y="361"/>
                </a:lnTo>
                <a:lnTo>
                  <a:pt x="210" y="361"/>
                </a:lnTo>
                <a:lnTo>
                  <a:pt x="213" y="362"/>
                </a:lnTo>
                <a:lnTo>
                  <a:pt x="218" y="362"/>
                </a:lnTo>
                <a:close/>
                <a:moveTo>
                  <a:pt x="227" y="359"/>
                </a:moveTo>
                <a:lnTo>
                  <a:pt x="227" y="359"/>
                </a:lnTo>
                <a:lnTo>
                  <a:pt x="222" y="361"/>
                </a:lnTo>
                <a:lnTo>
                  <a:pt x="224" y="362"/>
                </a:lnTo>
                <a:lnTo>
                  <a:pt x="225" y="364"/>
                </a:lnTo>
                <a:lnTo>
                  <a:pt x="225" y="362"/>
                </a:lnTo>
                <a:lnTo>
                  <a:pt x="227" y="359"/>
                </a:lnTo>
                <a:close/>
                <a:moveTo>
                  <a:pt x="202" y="356"/>
                </a:moveTo>
                <a:lnTo>
                  <a:pt x="202" y="356"/>
                </a:lnTo>
                <a:lnTo>
                  <a:pt x="206" y="358"/>
                </a:lnTo>
                <a:lnTo>
                  <a:pt x="208" y="358"/>
                </a:lnTo>
                <a:lnTo>
                  <a:pt x="208" y="356"/>
                </a:lnTo>
                <a:lnTo>
                  <a:pt x="202" y="356"/>
                </a:lnTo>
                <a:close/>
                <a:moveTo>
                  <a:pt x="210" y="358"/>
                </a:moveTo>
                <a:lnTo>
                  <a:pt x="210" y="358"/>
                </a:lnTo>
                <a:lnTo>
                  <a:pt x="218" y="358"/>
                </a:lnTo>
                <a:lnTo>
                  <a:pt x="219" y="358"/>
                </a:lnTo>
                <a:lnTo>
                  <a:pt x="214" y="358"/>
                </a:lnTo>
                <a:lnTo>
                  <a:pt x="210" y="358"/>
                </a:lnTo>
                <a:close/>
                <a:moveTo>
                  <a:pt x="203" y="334"/>
                </a:moveTo>
                <a:lnTo>
                  <a:pt x="203" y="334"/>
                </a:lnTo>
                <a:lnTo>
                  <a:pt x="200" y="339"/>
                </a:lnTo>
                <a:lnTo>
                  <a:pt x="203" y="337"/>
                </a:lnTo>
                <a:lnTo>
                  <a:pt x="203" y="334"/>
                </a:lnTo>
                <a:close/>
                <a:moveTo>
                  <a:pt x="194" y="336"/>
                </a:moveTo>
                <a:lnTo>
                  <a:pt x="194" y="336"/>
                </a:lnTo>
                <a:lnTo>
                  <a:pt x="192" y="339"/>
                </a:lnTo>
                <a:lnTo>
                  <a:pt x="189" y="340"/>
                </a:lnTo>
                <a:lnTo>
                  <a:pt x="194" y="339"/>
                </a:lnTo>
                <a:lnTo>
                  <a:pt x="194" y="336"/>
                </a:lnTo>
                <a:close/>
                <a:moveTo>
                  <a:pt x="227" y="328"/>
                </a:moveTo>
                <a:lnTo>
                  <a:pt x="227" y="328"/>
                </a:lnTo>
                <a:lnTo>
                  <a:pt x="227" y="326"/>
                </a:lnTo>
                <a:lnTo>
                  <a:pt x="229" y="325"/>
                </a:lnTo>
                <a:lnTo>
                  <a:pt x="227" y="323"/>
                </a:lnTo>
                <a:lnTo>
                  <a:pt x="225" y="326"/>
                </a:lnTo>
                <a:lnTo>
                  <a:pt x="227" y="328"/>
                </a:lnTo>
                <a:close/>
                <a:moveTo>
                  <a:pt x="222" y="328"/>
                </a:moveTo>
                <a:lnTo>
                  <a:pt x="222" y="328"/>
                </a:lnTo>
                <a:lnTo>
                  <a:pt x="221" y="325"/>
                </a:lnTo>
                <a:lnTo>
                  <a:pt x="221" y="328"/>
                </a:lnTo>
                <a:lnTo>
                  <a:pt x="221" y="329"/>
                </a:lnTo>
                <a:lnTo>
                  <a:pt x="222" y="328"/>
                </a:lnTo>
                <a:close/>
                <a:moveTo>
                  <a:pt x="221" y="358"/>
                </a:moveTo>
                <a:lnTo>
                  <a:pt x="221" y="358"/>
                </a:lnTo>
                <a:lnTo>
                  <a:pt x="227" y="358"/>
                </a:lnTo>
                <a:lnTo>
                  <a:pt x="227" y="356"/>
                </a:lnTo>
                <a:lnTo>
                  <a:pt x="221" y="358"/>
                </a:lnTo>
                <a:close/>
                <a:moveTo>
                  <a:pt x="240" y="344"/>
                </a:moveTo>
                <a:lnTo>
                  <a:pt x="240" y="344"/>
                </a:lnTo>
                <a:lnTo>
                  <a:pt x="238" y="340"/>
                </a:lnTo>
                <a:lnTo>
                  <a:pt x="236" y="337"/>
                </a:lnTo>
                <a:lnTo>
                  <a:pt x="236" y="339"/>
                </a:lnTo>
                <a:lnTo>
                  <a:pt x="240" y="344"/>
                </a:lnTo>
                <a:close/>
                <a:moveTo>
                  <a:pt x="216" y="334"/>
                </a:moveTo>
                <a:lnTo>
                  <a:pt x="216" y="334"/>
                </a:lnTo>
                <a:lnTo>
                  <a:pt x="219" y="331"/>
                </a:lnTo>
                <a:lnTo>
                  <a:pt x="218" y="331"/>
                </a:lnTo>
                <a:lnTo>
                  <a:pt x="216" y="334"/>
                </a:lnTo>
                <a:close/>
                <a:moveTo>
                  <a:pt x="183" y="340"/>
                </a:moveTo>
                <a:lnTo>
                  <a:pt x="183" y="340"/>
                </a:lnTo>
                <a:lnTo>
                  <a:pt x="184" y="339"/>
                </a:lnTo>
                <a:lnTo>
                  <a:pt x="180" y="340"/>
                </a:lnTo>
                <a:lnTo>
                  <a:pt x="183" y="340"/>
                </a:lnTo>
                <a:close/>
                <a:moveTo>
                  <a:pt x="229" y="329"/>
                </a:moveTo>
                <a:lnTo>
                  <a:pt x="229" y="329"/>
                </a:lnTo>
                <a:lnTo>
                  <a:pt x="230" y="331"/>
                </a:lnTo>
                <a:lnTo>
                  <a:pt x="229" y="328"/>
                </a:lnTo>
                <a:lnTo>
                  <a:pt x="229" y="329"/>
                </a:lnTo>
                <a:close/>
                <a:moveTo>
                  <a:pt x="178" y="333"/>
                </a:moveTo>
                <a:lnTo>
                  <a:pt x="178" y="333"/>
                </a:lnTo>
                <a:lnTo>
                  <a:pt x="173" y="334"/>
                </a:lnTo>
                <a:lnTo>
                  <a:pt x="178" y="333"/>
                </a:lnTo>
                <a:close/>
                <a:moveTo>
                  <a:pt x="221" y="361"/>
                </a:moveTo>
                <a:lnTo>
                  <a:pt x="221" y="361"/>
                </a:lnTo>
                <a:lnTo>
                  <a:pt x="219" y="362"/>
                </a:lnTo>
                <a:lnTo>
                  <a:pt x="221" y="362"/>
                </a:lnTo>
                <a:lnTo>
                  <a:pt x="221" y="361"/>
                </a:lnTo>
                <a:close/>
                <a:moveTo>
                  <a:pt x="225" y="333"/>
                </a:moveTo>
                <a:lnTo>
                  <a:pt x="225" y="333"/>
                </a:lnTo>
                <a:lnTo>
                  <a:pt x="229" y="333"/>
                </a:lnTo>
                <a:lnTo>
                  <a:pt x="227" y="331"/>
                </a:lnTo>
                <a:lnTo>
                  <a:pt x="225" y="333"/>
                </a:lnTo>
                <a:close/>
                <a:moveTo>
                  <a:pt x="229" y="351"/>
                </a:moveTo>
                <a:lnTo>
                  <a:pt x="229" y="351"/>
                </a:lnTo>
                <a:lnTo>
                  <a:pt x="227" y="351"/>
                </a:lnTo>
                <a:lnTo>
                  <a:pt x="227" y="353"/>
                </a:lnTo>
                <a:lnTo>
                  <a:pt x="229" y="351"/>
                </a:lnTo>
                <a:close/>
                <a:moveTo>
                  <a:pt x="200" y="127"/>
                </a:moveTo>
                <a:lnTo>
                  <a:pt x="200" y="127"/>
                </a:lnTo>
                <a:lnTo>
                  <a:pt x="202" y="126"/>
                </a:lnTo>
                <a:lnTo>
                  <a:pt x="202" y="124"/>
                </a:lnTo>
                <a:lnTo>
                  <a:pt x="200" y="127"/>
                </a:lnTo>
                <a:close/>
                <a:moveTo>
                  <a:pt x="229" y="358"/>
                </a:moveTo>
                <a:lnTo>
                  <a:pt x="229" y="358"/>
                </a:lnTo>
                <a:lnTo>
                  <a:pt x="229" y="355"/>
                </a:lnTo>
                <a:lnTo>
                  <a:pt x="229" y="356"/>
                </a:lnTo>
                <a:lnTo>
                  <a:pt x="229" y="358"/>
                </a:lnTo>
                <a:close/>
                <a:moveTo>
                  <a:pt x="233" y="359"/>
                </a:moveTo>
                <a:lnTo>
                  <a:pt x="233" y="359"/>
                </a:lnTo>
                <a:lnTo>
                  <a:pt x="233" y="358"/>
                </a:lnTo>
                <a:lnTo>
                  <a:pt x="233" y="359"/>
                </a:lnTo>
                <a:close/>
                <a:moveTo>
                  <a:pt x="224" y="370"/>
                </a:moveTo>
                <a:lnTo>
                  <a:pt x="224" y="370"/>
                </a:lnTo>
                <a:close/>
                <a:moveTo>
                  <a:pt x="227" y="418"/>
                </a:moveTo>
                <a:lnTo>
                  <a:pt x="227" y="418"/>
                </a:lnTo>
                <a:lnTo>
                  <a:pt x="227" y="419"/>
                </a:lnTo>
                <a:lnTo>
                  <a:pt x="227" y="41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3" name="Freeform 195"/>
          <p:cNvSpPr>
            <a:spLocks/>
          </p:cNvSpPr>
          <p:nvPr/>
        </p:nvSpPr>
        <p:spPr bwMode="auto">
          <a:xfrm>
            <a:off x="5992813" y="5397275"/>
            <a:ext cx="177800" cy="361950"/>
          </a:xfrm>
          <a:custGeom>
            <a:avLst/>
            <a:gdLst>
              <a:gd name="T0" fmla="*/ 17641888 w 112"/>
              <a:gd name="T1" fmla="*/ 249496263 h 228"/>
              <a:gd name="T2" fmla="*/ 0 w 112"/>
              <a:gd name="T3" fmla="*/ 257055938 h 228"/>
              <a:gd name="T4" fmla="*/ 131048125 w 112"/>
              <a:gd name="T5" fmla="*/ 103327200 h 228"/>
              <a:gd name="T6" fmla="*/ 161290000 w 112"/>
              <a:gd name="T7" fmla="*/ 75604688 h 228"/>
              <a:gd name="T8" fmla="*/ 17641888 w 112"/>
              <a:gd name="T9" fmla="*/ 178931888 h 228"/>
              <a:gd name="T10" fmla="*/ 17641888 w 112"/>
              <a:gd name="T11" fmla="*/ 158770638 h 228"/>
              <a:gd name="T12" fmla="*/ 148690013 w 112"/>
              <a:gd name="T13" fmla="*/ 20161250 h 228"/>
              <a:gd name="T14" fmla="*/ 30241875 w 112"/>
              <a:gd name="T15" fmla="*/ 103327200 h 228"/>
              <a:gd name="T16" fmla="*/ 10080625 w 112"/>
              <a:gd name="T17" fmla="*/ 103327200 h 228"/>
              <a:gd name="T18" fmla="*/ 120967500 w 112"/>
              <a:gd name="T19" fmla="*/ 0 h 228"/>
              <a:gd name="T20" fmla="*/ 131048125 w 112"/>
              <a:gd name="T21" fmla="*/ 10080625 h 228"/>
              <a:gd name="T22" fmla="*/ 85685313 w 112"/>
              <a:gd name="T23" fmla="*/ 35282188 h 228"/>
              <a:gd name="T24" fmla="*/ 17641888 w 112"/>
              <a:gd name="T25" fmla="*/ 103327200 h 228"/>
              <a:gd name="T26" fmla="*/ 161290000 w 112"/>
              <a:gd name="T27" fmla="*/ 7561263 h 228"/>
              <a:gd name="T28" fmla="*/ 168851263 w 112"/>
              <a:gd name="T29" fmla="*/ 15120938 h 228"/>
              <a:gd name="T30" fmla="*/ 22682200 w 112"/>
              <a:gd name="T31" fmla="*/ 166330313 h 228"/>
              <a:gd name="T32" fmla="*/ 105846563 w 112"/>
              <a:gd name="T33" fmla="*/ 105846563 h 228"/>
              <a:gd name="T34" fmla="*/ 196572188 w 112"/>
              <a:gd name="T35" fmla="*/ 47883763 h 228"/>
              <a:gd name="T36" fmla="*/ 110886875 w 112"/>
              <a:gd name="T37" fmla="*/ 133569075 h 228"/>
              <a:gd name="T38" fmla="*/ 15120938 w 112"/>
              <a:gd name="T39" fmla="*/ 246975313 h 228"/>
              <a:gd name="T40" fmla="*/ 216733438 w 112"/>
              <a:gd name="T41" fmla="*/ 78125638 h 228"/>
              <a:gd name="T42" fmla="*/ 178931888 w 112"/>
              <a:gd name="T43" fmla="*/ 126007813 h 228"/>
              <a:gd name="T44" fmla="*/ 22682200 w 112"/>
              <a:gd name="T45" fmla="*/ 312499375 h 228"/>
              <a:gd name="T46" fmla="*/ 196572188 w 112"/>
              <a:gd name="T47" fmla="*/ 151209375 h 228"/>
              <a:gd name="T48" fmla="*/ 201612500 w 112"/>
              <a:gd name="T49" fmla="*/ 153730325 h 228"/>
              <a:gd name="T50" fmla="*/ 35282188 w 112"/>
              <a:gd name="T51" fmla="*/ 372983125 h 228"/>
              <a:gd name="T52" fmla="*/ 148690013 w 112"/>
              <a:gd name="T53" fmla="*/ 269657513 h 228"/>
              <a:gd name="T54" fmla="*/ 201612500 w 112"/>
              <a:gd name="T55" fmla="*/ 234375325 h 228"/>
              <a:gd name="T56" fmla="*/ 83165950 w 112"/>
              <a:gd name="T57" fmla="*/ 405745950 h 228"/>
              <a:gd name="T58" fmla="*/ 85685313 w 112"/>
              <a:gd name="T59" fmla="*/ 420866888 h 228"/>
              <a:gd name="T60" fmla="*/ 209173763 w 112"/>
              <a:gd name="T61" fmla="*/ 309980013 h 228"/>
              <a:gd name="T62" fmla="*/ 105846563 w 112"/>
              <a:gd name="T63" fmla="*/ 463708750 h 228"/>
              <a:gd name="T64" fmla="*/ 118448138 w 112"/>
              <a:gd name="T65" fmla="*/ 461189388 h 228"/>
              <a:gd name="T66" fmla="*/ 206652813 w 112"/>
              <a:gd name="T67" fmla="*/ 380544388 h 228"/>
              <a:gd name="T68" fmla="*/ 206652813 w 112"/>
              <a:gd name="T69" fmla="*/ 400705638 h 228"/>
              <a:gd name="T70" fmla="*/ 153730325 w 112"/>
              <a:gd name="T71" fmla="*/ 509071563 h 228"/>
              <a:gd name="T72" fmla="*/ 241935000 w 112"/>
              <a:gd name="T73" fmla="*/ 441028138 h 228"/>
              <a:gd name="T74" fmla="*/ 257055938 w 112"/>
              <a:gd name="T75" fmla="*/ 453628125 h 228"/>
              <a:gd name="T76" fmla="*/ 224294700 w 112"/>
              <a:gd name="T77" fmla="*/ 546874700 h 228"/>
              <a:gd name="T78" fmla="*/ 269657513 w 112"/>
              <a:gd name="T79" fmla="*/ 516632825 h 228"/>
              <a:gd name="T80" fmla="*/ 272176875 w 112"/>
              <a:gd name="T81" fmla="*/ 546874700 h 228"/>
              <a:gd name="T82" fmla="*/ 257055938 w 112"/>
              <a:gd name="T83" fmla="*/ 572076263 h 228"/>
              <a:gd name="T84" fmla="*/ 272176875 w 112"/>
              <a:gd name="T85" fmla="*/ 519152188 h 228"/>
              <a:gd name="T86" fmla="*/ 224294700 w 112"/>
              <a:gd name="T87" fmla="*/ 556955325 h 228"/>
              <a:gd name="T88" fmla="*/ 224294700 w 112"/>
              <a:gd name="T89" fmla="*/ 516632825 h 228"/>
              <a:gd name="T90" fmla="*/ 249496263 w 112"/>
              <a:gd name="T91" fmla="*/ 443547500 h 228"/>
              <a:gd name="T92" fmla="*/ 153730325 w 112"/>
              <a:gd name="T93" fmla="*/ 516632825 h 228"/>
              <a:gd name="T94" fmla="*/ 194052825 w 112"/>
              <a:gd name="T95" fmla="*/ 408265313 h 228"/>
              <a:gd name="T96" fmla="*/ 158770638 w 112"/>
              <a:gd name="T97" fmla="*/ 433466875 h 228"/>
              <a:gd name="T98" fmla="*/ 93246575 w 112"/>
              <a:gd name="T99" fmla="*/ 483870000 h 228"/>
              <a:gd name="T100" fmla="*/ 158770638 w 112"/>
              <a:gd name="T101" fmla="*/ 378023438 h 228"/>
              <a:gd name="T102" fmla="*/ 131048125 w 112"/>
              <a:gd name="T103" fmla="*/ 393144375 h 228"/>
              <a:gd name="T104" fmla="*/ 70564375 w 112"/>
              <a:gd name="T105" fmla="*/ 433466875 h 228"/>
              <a:gd name="T106" fmla="*/ 105846563 w 112"/>
              <a:gd name="T107" fmla="*/ 357862188 h 228"/>
              <a:gd name="T108" fmla="*/ 110886875 w 112"/>
              <a:gd name="T109" fmla="*/ 312499375 h 228"/>
              <a:gd name="T110" fmla="*/ 27722513 w 112"/>
              <a:gd name="T111" fmla="*/ 380544388 h 228"/>
              <a:gd name="T112" fmla="*/ 98286888 w 112"/>
              <a:gd name="T113" fmla="*/ 269657513 h 228"/>
              <a:gd name="T114" fmla="*/ 83165950 w 112"/>
              <a:gd name="T115" fmla="*/ 264617200 h 228"/>
              <a:gd name="T116" fmla="*/ 7561263 w 112"/>
              <a:gd name="T117" fmla="*/ 330141263 h 228"/>
              <a:gd name="T118" fmla="*/ 90725625 w 112"/>
              <a:gd name="T119" fmla="*/ 214214075 h 228"/>
              <a:gd name="T120" fmla="*/ 173891575 w 112"/>
              <a:gd name="T121" fmla="*/ 118448138 h 22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2" h="228">
                <a:moveTo>
                  <a:pt x="69" y="47"/>
                </a:moveTo>
                <a:lnTo>
                  <a:pt x="69" y="47"/>
                </a:lnTo>
                <a:lnTo>
                  <a:pt x="67" y="49"/>
                </a:lnTo>
                <a:lnTo>
                  <a:pt x="42" y="69"/>
                </a:lnTo>
                <a:lnTo>
                  <a:pt x="17" y="91"/>
                </a:lnTo>
                <a:lnTo>
                  <a:pt x="7" y="99"/>
                </a:lnTo>
                <a:lnTo>
                  <a:pt x="3" y="102"/>
                </a:lnTo>
                <a:lnTo>
                  <a:pt x="1" y="104"/>
                </a:lnTo>
                <a:lnTo>
                  <a:pt x="0" y="104"/>
                </a:lnTo>
                <a:lnTo>
                  <a:pt x="0" y="102"/>
                </a:lnTo>
                <a:lnTo>
                  <a:pt x="0" y="101"/>
                </a:lnTo>
                <a:lnTo>
                  <a:pt x="3" y="96"/>
                </a:lnTo>
                <a:lnTo>
                  <a:pt x="20" y="75"/>
                </a:lnTo>
                <a:lnTo>
                  <a:pt x="36" y="58"/>
                </a:lnTo>
                <a:lnTo>
                  <a:pt x="52" y="41"/>
                </a:lnTo>
                <a:lnTo>
                  <a:pt x="64" y="30"/>
                </a:lnTo>
                <a:lnTo>
                  <a:pt x="66" y="28"/>
                </a:lnTo>
                <a:lnTo>
                  <a:pt x="64" y="30"/>
                </a:lnTo>
                <a:lnTo>
                  <a:pt x="42" y="45"/>
                </a:lnTo>
                <a:lnTo>
                  <a:pt x="20" y="63"/>
                </a:lnTo>
                <a:lnTo>
                  <a:pt x="11" y="69"/>
                </a:lnTo>
                <a:lnTo>
                  <a:pt x="7" y="71"/>
                </a:lnTo>
                <a:lnTo>
                  <a:pt x="6" y="72"/>
                </a:lnTo>
                <a:lnTo>
                  <a:pt x="4" y="71"/>
                </a:lnTo>
                <a:lnTo>
                  <a:pt x="4" y="69"/>
                </a:lnTo>
                <a:lnTo>
                  <a:pt x="4" y="68"/>
                </a:lnTo>
                <a:lnTo>
                  <a:pt x="7" y="63"/>
                </a:lnTo>
                <a:lnTo>
                  <a:pt x="28" y="38"/>
                </a:lnTo>
                <a:lnTo>
                  <a:pt x="44" y="23"/>
                </a:lnTo>
                <a:lnTo>
                  <a:pt x="59" y="9"/>
                </a:lnTo>
                <a:lnTo>
                  <a:pt x="59" y="8"/>
                </a:lnTo>
                <a:lnTo>
                  <a:pt x="59" y="9"/>
                </a:lnTo>
                <a:lnTo>
                  <a:pt x="50" y="14"/>
                </a:lnTo>
                <a:lnTo>
                  <a:pt x="23" y="34"/>
                </a:lnTo>
                <a:lnTo>
                  <a:pt x="12" y="41"/>
                </a:lnTo>
                <a:lnTo>
                  <a:pt x="7" y="45"/>
                </a:lnTo>
                <a:lnTo>
                  <a:pt x="6" y="45"/>
                </a:lnTo>
                <a:lnTo>
                  <a:pt x="3" y="45"/>
                </a:lnTo>
                <a:lnTo>
                  <a:pt x="3" y="44"/>
                </a:lnTo>
                <a:lnTo>
                  <a:pt x="4" y="41"/>
                </a:lnTo>
                <a:lnTo>
                  <a:pt x="15" y="28"/>
                </a:lnTo>
                <a:lnTo>
                  <a:pt x="30" y="14"/>
                </a:lnTo>
                <a:lnTo>
                  <a:pt x="45" y="3"/>
                </a:lnTo>
                <a:lnTo>
                  <a:pt x="48" y="0"/>
                </a:lnTo>
                <a:lnTo>
                  <a:pt x="50" y="0"/>
                </a:lnTo>
                <a:lnTo>
                  <a:pt x="52" y="0"/>
                </a:lnTo>
                <a:lnTo>
                  <a:pt x="52" y="1"/>
                </a:lnTo>
                <a:lnTo>
                  <a:pt x="52" y="3"/>
                </a:lnTo>
                <a:lnTo>
                  <a:pt x="52" y="4"/>
                </a:lnTo>
                <a:lnTo>
                  <a:pt x="50" y="4"/>
                </a:lnTo>
                <a:lnTo>
                  <a:pt x="48" y="4"/>
                </a:lnTo>
                <a:lnTo>
                  <a:pt x="44" y="8"/>
                </a:lnTo>
                <a:lnTo>
                  <a:pt x="34" y="14"/>
                </a:lnTo>
                <a:lnTo>
                  <a:pt x="25" y="22"/>
                </a:lnTo>
                <a:lnTo>
                  <a:pt x="15" y="31"/>
                </a:lnTo>
                <a:lnTo>
                  <a:pt x="7" y="41"/>
                </a:lnTo>
                <a:lnTo>
                  <a:pt x="7" y="42"/>
                </a:lnTo>
                <a:lnTo>
                  <a:pt x="7" y="41"/>
                </a:lnTo>
                <a:lnTo>
                  <a:pt x="14" y="38"/>
                </a:lnTo>
                <a:lnTo>
                  <a:pt x="30" y="25"/>
                </a:lnTo>
                <a:lnTo>
                  <a:pt x="56" y="8"/>
                </a:lnTo>
                <a:lnTo>
                  <a:pt x="64" y="3"/>
                </a:lnTo>
                <a:lnTo>
                  <a:pt x="66" y="1"/>
                </a:lnTo>
                <a:lnTo>
                  <a:pt x="67" y="3"/>
                </a:lnTo>
                <a:lnTo>
                  <a:pt x="67" y="4"/>
                </a:lnTo>
                <a:lnTo>
                  <a:pt x="67" y="6"/>
                </a:lnTo>
                <a:lnTo>
                  <a:pt x="63" y="9"/>
                </a:lnTo>
                <a:lnTo>
                  <a:pt x="50" y="20"/>
                </a:lnTo>
                <a:lnTo>
                  <a:pt x="37" y="31"/>
                </a:lnTo>
                <a:lnTo>
                  <a:pt x="17" y="56"/>
                </a:lnTo>
                <a:lnTo>
                  <a:pt x="9" y="66"/>
                </a:lnTo>
                <a:lnTo>
                  <a:pt x="7" y="69"/>
                </a:lnTo>
                <a:lnTo>
                  <a:pt x="9" y="68"/>
                </a:lnTo>
                <a:lnTo>
                  <a:pt x="17" y="61"/>
                </a:lnTo>
                <a:lnTo>
                  <a:pt x="42" y="42"/>
                </a:lnTo>
                <a:lnTo>
                  <a:pt x="69" y="23"/>
                </a:lnTo>
                <a:lnTo>
                  <a:pt x="74" y="19"/>
                </a:lnTo>
                <a:lnTo>
                  <a:pt x="75" y="19"/>
                </a:lnTo>
                <a:lnTo>
                  <a:pt x="78" y="19"/>
                </a:lnTo>
                <a:lnTo>
                  <a:pt x="78" y="20"/>
                </a:lnTo>
                <a:lnTo>
                  <a:pt x="77" y="22"/>
                </a:lnTo>
                <a:lnTo>
                  <a:pt x="74" y="25"/>
                </a:lnTo>
                <a:lnTo>
                  <a:pt x="44" y="53"/>
                </a:lnTo>
                <a:lnTo>
                  <a:pt x="17" y="83"/>
                </a:lnTo>
                <a:lnTo>
                  <a:pt x="4" y="98"/>
                </a:lnTo>
                <a:lnTo>
                  <a:pt x="4" y="99"/>
                </a:lnTo>
                <a:lnTo>
                  <a:pt x="6" y="98"/>
                </a:lnTo>
                <a:lnTo>
                  <a:pt x="18" y="86"/>
                </a:lnTo>
                <a:lnTo>
                  <a:pt x="44" y="64"/>
                </a:lnTo>
                <a:lnTo>
                  <a:pt x="71" y="44"/>
                </a:lnTo>
                <a:lnTo>
                  <a:pt x="86" y="33"/>
                </a:lnTo>
                <a:lnTo>
                  <a:pt x="86" y="31"/>
                </a:lnTo>
                <a:lnTo>
                  <a:pt x="88" y="33"/>
                </a:lnTo>
                <a:lnTo>
                  <a:pt x="88" y="34"/>
                </a:lnTo>
                <a:lnTo>
                  <a:pt x="71" y="50"/>
                </a:lnTo>
                <a:lnTo>
                  <a:pt x="55" y="66"/>
                </a:lnTo>
                <a:lnTo>
                  <a:pt x="41" y="83"/>
                </a:lnTo>
                <a:lnTo>
                  <a:pt x="26" y="101"/>
                </a:lnTo>
                <a:lnTo>
                  <a:pt x="9" y="124"/>
                </a:lnTo>
                <a:lnTo>
                  <a:pt x="34" y="99"/>
                </a:lnTo>
                <a:lnTo>
                  <a:pt x="55" y="80"/>
                </a:lnTo>
                <a:lnTo>
                  <a:pt x="75" y="63"/>
                </a:lnTo>
                <a:lnTo>
                  <a:pt x="78" y="60"/>
                </a:lnTo>
                <a:lnTo>
                  <a:pt x="80" y="60"/>
                </a:lnTo>
                <a:lnTo>
                  <a:pt x="82" y="60"/>
                </a:lnTo>
                <a:lnTo>
                  <a:pt x="82" y="61"/>
                </a:lnTo>
                <a:lnTo>
                  <a:pt x="80" y="61"/>
                </a:lnTo>
                <a:lnTo>
                  <a:pt x="64" y="80"/>
                </a:lnTo>
                <a:lnTo>
                  <a:pt x="48" y="99"/>
                </a:lnTo>
                <a:lnTo>
                  <a:pt x="31" y="121"/>
                </a:lnTo>
                <a:lnTo>
                  <a:pt x="15" y="145"/>
                </a:lnTo>
                <a:lnTo>
                  <a:pt x="14" y="148"/>
                </a:lnTo>
                <a:lnTo>
                  <a:pt x="15" y="146"/>
                </a:lnTo>
                <a:lnTo>
                  <a:pt x="30" y="132"/>
                </a:lnTo>
                <a:lnTo>
                  <a:pt x="59" y="107"/>
                </a:lnTo>
                <a:lnTo>
                  <a:pt x="77" y="93"/>
                </a:lnTo>
                <a:lnTo>
                  <a:pt x="78" y="91"/>
                </a:lnTo>
                <a:lnTo>
                  <a:pt x="80" y="91"/>
                </a:lnTo>
                <a:lnTo>
                  <a:pt x="80" y="93"/>
                </a:lnTo>
                <a:lnTo>
                  <a:pt x="80" y="94"/>
                </a:lnTo>
                <a:lnTo>
                  <a:pt x="58" y="123"/>
                </a:lnTo>
                <a:lnTo>
                  <a:pt x="45" y="142"/>
                </a:lnTo>
                <a:lnTo>
                  <a:pt x="33" y="161"/>
                </a:lnTo>
                <a:lnTo>
                  <a:pt x="30" y="167"/>
                </a:lnTo>
                <a:lnTo>
                  <a:pt x="30" y="170"/>
                </a:lnTo>
                <a:lnTo>
                  <a:pt x="31" y="170"/>
                </a:lnTo>
                <a:lnTo>
                  <a:pt x="34" y="167"/>
                </a:lnTo>
                <a:lnTo>
                  <a:pt x="48" y="156"/>
                </a:lnTo>
                <a:lnTo>
                  <a:pt x="71" y="135"/>
                </a:lnTo>
                <a:lnTo>
                  <a:pt x="83" y="123"/>
                </a:lnTo>
                <a:lnTo>
                  <a:pt x="85" y="123"/>
                </a:lnTo>
                <a:lnTo>
                  <a:pt x="85" y="124"/>
                </a:lnTo>
                <a:lnTo>
                  <a:pt x="63" y="153"/>
                </a:lnTo>
                <a:lnTo>
                  <a:pt x="42" y="184"/>
                </a:lnTo>
                <a:lnTo>
                  <a:pt x="41" y="189"/>
                </a:lnTo>
                <a:lnTo>
                  <a:pt x="39" y="189"/>
                </a:lnTo>
                <a:lnTo>
                  <a:pt x="41" y="189"/>
                </a:lnTo>
                <a:lnTo>
                  <a:pt x="47" y="183"/>
                </a:lnTo>
                <a:lnTo>
                  <a:pt x="67" y="164"/>
                </a:lnTo>
                <a:lnTo>
                  <a:pt x="78" y="154"/>
                </a:lnTo>
                <a:lnTo>
                  <a:pt x="80" y="153"/>
                </a:lnTo>
                <a:lnTo>
                  <a:pt x="82" y="151"/>
                </a:lnTo>
                <a:lnTo>
                  <a:pt x="83" y="151"/>
                </a:lnTo>
                <a:lnTo>
                  <a:pt x="85" y="154"/>
                </a:lnTo>
                <a:lnTo>
                  <a:pt x="83" y="156"/>
                </a:lnTo>
                <a:lnTo>
                  <a:pt x="82" y="159"/>
                </a:lnTo>
                <a:lnTo>
                  <a:pt x="72" y="176"/>
                </a:lnTo>
                <a:lnTo>
                  <a:pt x="63" y="195"/>
                </a:lnTo>
                <a:lnTo>
                  <a:pt x="61" y="200"/>
                </a:lnTo>
                <a:lnTo>
                  <a:pt x="61" y="202"/>
                </a:lnTo>
                <a:lnTo>
                  <a:pt x="63" y="200"/>
                </a:lnTo>
                <a:lnTo>
                  <a:pt x="67" y="197"/>
                </a:lnTo>
                <a:lnTo>
                  <a:pt x="91" y="180"/>
                </a:lnTo>
                <a:lnTo>
                  <a:pt x="96" y="175"/>
                </a:lnTo>
                <a:lnTo>
                  <a:pt x="99" y="173"/>
                </a:lnTo>
                <a:lnTo>
                  <a:pt x="102" y="173"/>
                </a:lnTo>
                <a:lnTo>
                  <a:pt x="102" y="176"/>
                </a:lnTo>
                <a:lnTo>
                  <a:pt x="102" y="180"/>
                </a:lnTo>
                <a:lnTo>
                  <a:pt x="96" y="195"/>
                </a:lnTo>
                <a:lnTo>
                  <a:pt x="89" y="211"/>
                </a:lnTo>
                <a:lnTo>
                  <a:pt x="89" y="216"/>
                </a:lnTo>
                <a:lnTo>
                  <a:pt x="89" y="217"/>
                </a:lnTo>
                <a:lnTo>
                  <a:pt x="91" y="217"/>
                </a:lnTo>
                <a:lnTo>
                  <a:pt x="94" y="216"/>
                </a:lnTo>
                <a:lnTo>
                  <a:pt x="102" y="208"/>
                </a:lnTo>
                <a:lnTo>
                  <a:pt x="107" y="205"/>
                </a:lnTo>
                <a:lnTo>
                  <a:pt x="108" y="203"/>
                </a:lnTo>
                <a:lnTo>
                  <a:pt x="112" y="203"/>
                </a:lnTo>
                <a:lnTo>
                  <a:pt x="112" y="205"/>
                </a:lnTo>
                <a:lnTo>
                  <a:pt x="112" y="206"/>
                </a:lnTo>
                <a:lnTo>
                  <a:pt x="108" y="217"/>
                </a:lnTo>
                <a:lnTo>
                  <a:pt x="105" y="228"/>
                </a:lnTo>
                <a:lnTo>
                  <a:pt x="104" y="228"/>
                </a:lnTo>
                <a:lnTo>
                  <a:pt x="102" y="228"/>
                </a:lnTo>
                <a:lnTo>
                  <a:pt x="102" y="227"/>
                </a:lnTo>
                <a:lnTo>
                  <a:pt x="107" y="214"/>
                </a:lnTo>
                <a:lnTo>
                  <a:pt x="108" y="206"/>
                </a:lnTo>
                <a:lnTo>
                  <a:pt x="105" y="209"/>
                </a:lnTo>
                <a:lnTo>
                  <a:pt x="94" y="217"/>
                </a:lnTo>
                <a:lnTo>
                  <a:pt x="93" y="219"/>
                </a:lnTo>
                <a:lnTo>
                  <a:pt x="89" y="221"/>
                </a:lnTo>
                <a:lnTo>
                  <a:pt x="88" y="219"/>
                </a:lnTo>
                <a:lnTo>
                  <a:pt x="86" y="217"/>
                </a:lnTo>
                <a:lnTo>
                  <a:pt x="86" y="214"/>
                </a:lnTo>
                <a:lnTo>
                  <a:pt x="89" y="205"/>
                </a:lnTo>
                <a:lnTo>
                  <a:pt x="96" y="189"/>
                </a:lnTo>
                <a:lnTo>
                  <a:pt x="99" y="178"/>
                </a:lnTo>
                <a:lnTo>
                  <a:pt x="101" y="176"/>
                </a:lnTo>
                <a:lnTo>
                  <a:pt x="99" y="176"/>
                </a:lnTo>
                <a:lnTo>
                  <a:pt x="94" y="180"/>
                </a:lnTo>
                <a:lnTo>
                  <a:pt x="71" y="198"/>
                </a:lnTo>
                <a:lnTo>
                  <a:pt x="64" y="203"/>
                </a:lnTo>
                <a:lnTo>
                  <a:pt x="61" y="205"/>
                </a:lnTo>
                <a:lnTo>
                  <a:pt x="59" y="203"/>
                </a:lnTo>
                <a:lnTo>
                  <a:pt x="58" y="202"/>
                </a:lnTo>
                <a:lnTo>
                  <a:pt x="59" y="197"/>
                </a:lnTo>
                <a:lnTo>
                  <a:pt x="63" y="189"/>
                </a:lnTo>
                <a:lnTo>
                  <a:pt x="77" y="162"/>
                </a:lnTo>
                <a:lnTo>
                  <a:pt x="80" y="157"/>
                </a:lnTo>
                <a:lnTo>
                  <a:pt x="80" y="156"/>
                </a:lnTo>
                <a:lnTo>
                  <a:pt x="63" y="172"/>
                </a:lnTo>
                <a:lnTo>
                  <a:pt x="47" y="186"/>
                </a:lnTo>
                <a:lnTo>
                  <a:pt x="42" y="191"/>
                </a:lnTo>
                <a:lnTo>
                  <a:pt x="39" y="192"/>
                </a:lnTo>
                <a:lnTo>
                  <a:pt x="37" y="192"/>
                </a:lnTo>
                <a:lnTo>
                  <a:pt x="36" y="191"/>
                </a:lnTo>
                <a:lnTo>
                  <a:pt x="37" y="187"/>
                </a:lnTo>
                <a:lnTo>
                  <a:pt x="41" y="181"/>
                </a:lnTo>
                <a:lnTo>
                  <a:pt x="63" y="150"/>
                </a:lnTo>
                <a:lnTo>
                  <a:pt x="71" y="139"/>
                </a:lnTo>
                <a:lnTo>
                  <a:pt x="71" y="137"/>
                </a:lnTo>
                <a:lnTo>
                  <a:pt x="71" y="139"/>
                </a:lnTo>
                <a:lnTo>
                  <a:pt x="52" y="156"/>
                </a:lnTo>
                <a:lnTo>
                  <a:pt x="37" y="168"/>
                </a:lnTo>
                <a:lnTo>
                  <a:pt x="33" y="172"/>
                </a:lnTo>
                <a:lnTo>
                  <a:pt x="30" y="173"/>
                </a:lnTo>
                <a:lnTo>
                  <a:pt x="28" y="172"/>
                </a:lnTo>
                <a:lnTo>
                  <a:pt x="26" y="170"/>
                </a:lnTo>
                <a:lnTo>
                  <a:pt x="26" y="167"/>
                </a:lnTo>
                <a:lnTo>
                  <a:pt x="30" y="162"/>
                </a:lnTo>
                <a:lnTo>
                  <a:pt x="42" y="142"/>
                </a:lnTo>
                <a:lnTo>
                  <a:pt x="56" y="120"/>
                </a:lnTo>
                <a:lnTo>
                  <a:pt x="72" y="101"/>
                </a:lnTo>
                <a:lnTo>
                  <a:pt x="72" y="99"/>
                </a:lnTo>
                <a:lnTo>
                  <a:pt x="71" y="101"/>
                </a:lnTo>
                <a:lnTo>
                  <a:pt x="44" y="124"/>
                </a:lnTo>
                <a:lnTo>
                  <a:pt x="20" y="145"/>
                </a:lnTo>
                <a:lnTo>
                  <a:pt x="15" y="150"/>
                </a:lnTo>
                <a:lnTo>
                  <a:pt x="12" y="151"/>
                </a:lnTo>
                <a:lnTo>
                  <a:pt x="11" y="151"/>
                </a:lnTo>
                <a:lnTo>
                  <a:pt x="9" y="150"/>
                </a:lnTo>
                <a:lnTo>
                  <a:pt x="11" y="146"/>
                </a:lnTo>
                <a:lnTo>
                  <a:pt x="18" y="135"/>
                </a:lnTo>
                <a:lnTo>
                  <a:pt x="39" y="107"/>
                </a:lnTo>
                <a:lnTo>
                  <a:pt x="61" y="79"/>
                </a:lnTo>
                <a:lnTo>
                  <a:pt x="63" y="77"/>
                </a:lnTo>
                <a:lnTo>
                  <a:pt x="61" y="79"/>
                </a:lnTo>
                <a:lnTo>
                  <a:pt x="33" y="105"/>
                </a:lnTo>
                <a:lnTo>
                  <a:pt x="11" y="127"/>
                </a:lnTo>
                <a:lnTo>
                  <a:pt x="6" y="131"/>
                </a:lnTo>
                <a:lnTo>
                  <a:pt x="4" y="132"/>
                </a:lnTo>
                <a:lnTo>
                  <a:pt x="3" y="132"/>
                </a:lnTo>
                <a:lnTo>
                  <a:pt x="3" y="131"/>
                </a:lnTo>
                <a:lnTo>
                  <a:pt x="3" y="129"/>
                </a:lnTo>
                <a:lnTo>
                  <a:pt x="6" y="124"/>
                </a:lnTo>
                <a:lnTo>
                  <a:pt x="15" y="110"/>
                </a:lnTo>
                <a:lnTo>
                  <a:pt x="36" y="85"/>
                </a:lnTo>
                <a:lnTo>
                  <a:pt x="52" y="66"/>
                </a:lnTo>
                <a:lnTo>
                  <a:pt x="69" y="49"/>
                </a:lnTo>
                <a:lnTo>
                  <a:pt x="69" y="4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4" name="Freeform 196"/>
          <p:cNvSpPr>
            <a:spLocks noEditPoints="1"/>
          </p:cNvSpPr>
          <p:nvPr/>
        </p:nvSpPr>
        <p:spPr bwMode="auto">
          <a:xfrm>
            <a:off x="6115050" y="5276626"/>
            <a:ext cx="147638" cy="95250"/>
          </a:xfrm>
          <a:custGeom>
            <a:avLst/>
            <a:gdLst>
              <a:gd name="T0" fmla="*/ 226814831 w 93"/>
              <a:gd name="T1" fmla="*/ 40322500 h 60"/>
              <a:gd name="T2" fmla="*/ 219255130 w 93"/>
              <a:gd name="T3" fmla="*/ 68045013 h 60"/>
              <a:gd name="T4" fmla="*/ 186492194 w 93"/>
              <a:gd name="T5" fmla="*/ 103327200 h 60"/>
              <a:gd name="T6" fmla="*/ 171371205 w 93"/>
              <a:gd name="T7" fmla="*/ 115927188 h 60"/>
              <a:gd name="T8" fmla="*/ 178932493 w 93"/>
              <a:gd name="T9" fmla="*/ 136088438 h 60"/>
              <a:gd name="T10" fmla="*/ 186492194 w 93"/>
              <a:gd name="T11" fmla="*/ 146169063 h 60"/>
              <a:gd name="T12" fmla="*/ 158771175 w 93"/>
              <a:gd name="T13" fmla="*/ 151209375 h 60"/>
              <a:gd name="T14" fmla="*/ 110887251 w 93"/>
              <a:gd name="T15" fmla="*/ 131048125 h 60"/>
              <a:gd name="T16" fmla="*/ 60483955 w 93"/>
              <a:gd name="T17" fmla="*/ 118448138 h 60"/>
              <a:gd name="T18" fmla="*/ 47883925 w 93"/>
              <a:gd name="T19" fmla="*/ 110886875 h 60"/>
              <a:gd name="T20" fmla="*/ 27722606 w 93"/>
              <a:gd name="T21" fmla="*/ 98286888 h 60"/>
              <a:gd name="T22" fmla="*/ 2520959 w 93"/>
              <a:gd name="T23" fmla="*/ 50403125 h 60"/>
              <a:gd name="T24" fmla="*/ 0 w 93"/>
              <a:gd name="T25" fmla="*/ 35282188 h 60"/>
              <a:gd name="T26" fmla="*/ 12601618 w 93"/>
              <a:gd name="T27" fmla="*/ 7561263 h 60"/>
              <a:gd name="T28" fmla="*/ 27722606 w 93"/>
              <a:gd name="T29" fmla="*/ 42843450 h 60"/>
              <a:gd name="T30" fmla="*/ 12601618 w 93"/>
              <a:gd name="T31" fmla="*/ 15120938 h 60"/>
              <a:gd name="T32" fmla="*/ 22682277 w 93"/>
              <a:gd name="T33" fmla="*/ 7561263 h 60"/>
              <a:gd name="T34" fmla="*/ 55443625 w 93"/>
              <a:gd name="T35" fmla="*/ 22682200 h 60"/>
              <a:gd name="T36" fmla="*/ 75604944 w 93"/>
              <a:gd name="T37" fmla="*/ 20161250 h 60"/>
              <a:gd name="T38" fmla="*/ 118448539 w 93"/>
              <a:gd name="T39" fmla="*/ 22682200 h 60"/>
              <a:gd name="T40" fmla="*/ 171371205 w 93"/>
              <a:gd name="T41" fmla="*/ 35282188 h 60"/>
              <a:gd name="T42" fmla="*/ 138609857 w 93"/>
              <a:gd name="T43" fmla="*/ 27722513 h 60"/>
              <a:gd name="T44" fmla="*/ 163811505 w 93"/>
              <a:gd name="T45" fmla="*/ 40322500 h 60"/>
              <a:gd name="T46" fmla="*/ 146169558 w 93"/>
              <a:gd name="T47" fmla="*/ 40322500 h 60"/>
              <a:gd name="T48" fmla="*/ 138609857 w 93"/>
              <a:gd name="T49" fmla="*/ 47883763 h 60"/>
              <a:gd name="T50" fmla="*/ 158771175 w 93"/>
              <a:gd name="T51" fmla="*/ 50403125 h 60"/>
              <a:gd name="T52" fmla="*/ 221774501 w 93"/>
              <a:gd name="T53" fmla="*/ 32762825 h 60"/>
              <a:gd name="T54" fmla="*/ 118448539 w 93"/>
              <a:gd name="T55" fmla="*/ 83165950 h 60"/>
              <a:gd name="T56" fmla="*/ 60483955 w 93"/>
              <a:gd name="T57" fmla="*/ 90725625 h 60"/>
              <a:gd name="T58" fmla="*/ 75604944 w 93"/>
              <a:gd name="T59" fmla="*/ 95765938 h 60"/>
              <a:gd name="T60" fmla="*/ 143650186 w 93"/>
              <a:gd name="T61" fmla="*/ 108367513 h 60"/>
              <a:gd name="T62" fmla="*/ 118448539 w 93"/>
              <a:gd name="T63" fmla="*/ 98286888 h 60"/>
              <a:gd name="T64" fmla="*/ 131048569 w 93"/>
              <a:gd name="T65" fmla="*/ 90725625 h 60"/>
              <a:gd name="T66" fmla="*/ 27722606 w 93"/>
              <a:gd name="T67" fmla="*/ 70564375 h 60"/>
              <a:gd name="T68" fmla="*/ 55443625 w 93"/>
              <a:gd name="T69" fmla="*/ 75604688 h 60"/>
              <a:gd name="T70" fmla="*/ 50403296 w 93"/>
              <a:gd name="T71" fmla="*/ 63004700 h 60"/>
              <a:gd name="T72" fmla="*/ 55443625 w 93"/>
              <a:gd name="T73" fmla="*/ 42843450 h 60"/>
              <a:gd name="T74" fmla="*/ 98287220 w 93"/>
              <a:gd name="T75" fmla="*/ 50403125 h 60"/>
              <a:gd name="T76" fmla="*/ 55443625 w 93"/>
              <a:gd name="T77" fmla="*/ 42843450 h 60"/>
              <a:gd name="T78" fmla="*/ 103327550 w 93"/>
              <a:gd name="T79" fmla="*/ 32762825 h 60"/>
              <a:gd name="T80" fmla="*/ 131048569 w 93"/>
              <a:gd name="T81" fmla="*/ 50403125 h 60"/>
              <a:gd name="T82" fmla="*/ 123488868 w 93"/>
              <a:gd name="T83" fmla="*/ 80645000 h 60"/>
              <a:gd name="T84" fmla="*/ 115927580 w 93"/>
              <a:gd name="T85" fmla="*/ 118448138 h 60"/>
              <a:gd name="T86" fmla="*/ 90725932 w 93"/>
              <a:gd name="T87" fmla="*/ 60483750 h 60"/>
              <a:gd name="T88" fmla="*/ 90725932 w 93"/>
              <a:gd name="T89" fmla="*/ 60483750 h 60"/>
              <a:gd name="T90" fmla="*/ 47883925 w 93"/>
              <a:gd name="T91" fmla="*/ 47883763 h 60"/>
              <a:gd name="T92" fmla="*/ 178932493 w 93"/>
              <a:gd name="T93" fmla="*/ 75604688 h 60"/>
              <a:gd name="T94" fmla="*/ 40322637 w 93"/>
              <a:gd name="T95" fmla="*/ 50403125 h 60"/>
              <a:gd name="T96" fmla="*/ 20161318 w 93"/>
              <a:gd name="T97" fmla="*/ 22682200 h 60"/>
              <a:gd name="T98" fmla="*/ 98287220 w 93"/>
              <a:gd name="T99" fmla="*/ 40322500 h 60"/>
              <a:gd name="T100" fmla="*/ 115927580 w 93"/>
              <a:gd name="T101" fmla="*/ 68045013 h 60"/>
              <a:gd name="T102" fmla="*/ 163811505 w 93"/>
              <a:gd name="T103" fmla="*/ 146169063 h 60"/>
              <a:gd name="T104" fmla="*/ 153730846 w 93"/>
              <a:gd name="T105" fmla="*/ 143649700 h 60"/>
              <a:gd name="T106" fmla="*/ 181451865 w 93"/>
              <a:gd name="T107" fmla="*/ 88206263 h 60"/>
              <a:gd name="T108" fmla="*/ 143650186 w 93"/>
              <a:gd name="T109" fmla="*/ 126007813 h 60"/>
              <a:gd name="T110" fmla="*/ 194053482 w 93"/>
              <a:gd name="T111" fmla="*/ 60483750 h 60"/>
              <a:gd name="T112" fmla="*/ 63004913 w 93"/>
              <a:gd name="T113" fmla="*/ 108367513 h 60"/>
              <a:gd name="T114" fmla="*/ 151209887 w 93"/>
              <a:gd name="T115" fmla="*/ 88206263 h 60"/>
              <a:gd name="T116" fmla="*/ 153730846 w 93"/>
              <a:gd name="T117" fmla="*/ 98286888 h 60"/>
              <a:gd name="T118" fmla="*/ 55443625 w 93"/>
              <a:gd name="T119" fmla="*/ 35282188 h 60"/>
              <a:gd name="T120" fmla="*/ 166330876 w 93"/>
              <a:gd name="T121" fmla="*/ 103327200 h 60"/>
              <a:gd name="T122" fmla="*/ 158771175 w 93"/>
              <a:gd name="T123" fmla="*/ 88206263 h 6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93" h="60">
                <a:moveTo>
                  <a:pt x="88" y="14"/>
                </a:moveTo>
                <a:lnTo>
                  <a:pt x="88" y="14"/>
                </a:lnTo>
                <a:lnTo>
                  <a:pt x="88" y="13"/>
                </a:lnTo>
                <a:lnTo>
                  <a:pt x="90" y="13"/>
                </a:lnTo>
                <a:lnTo>
                  <a:pt x="91" y="14"/>
                </a:lnTo>
                <a:lnTo>
                  <a:pt x="90" y="16"/>
                </a:lnTo>
                <a:lnTo>
                  <a:pt x="91" y="17"/>
                </a:lnTo>
                <a:lnTo>
                  <a:pt x="93" y="19"/>
                </a:lnTo>
                <a:lnTo>
                  <a:pt x="91" y="20"/>
                </a:lnTo>
                <a:lnTo>
                  <a:pt x="88" y="24"/>
                </a:lnTo>
                <a:lnTo>
                  <a:pt x="88" y="25"/>
                </a:lnTo>
                <a:lnTo>
                  <a:pt x="87" y="27"/>
                </a:lnTo>
                <a:lnTo>
                  <a:pt x="80" y="30"/>
                </a:lnTo>
                <a:lnTo>
                  <a:pt x="74" y="33"/>
                </a:lnTo>
                <a:lnTo>
                  <a:pt x="76" y="36"/>
                </a:lnTo>
                <a:lnTo>
                  <a:pt x="74" y="41"/>
                </a:lnTo>
                <a:lnTo>
                  <a:pt x="72" y="43"/>
                </a:lnTo>
                <a:lnTo>
                  <a:pt x="71" y="41"/>
                </a:lnTo>
                <a:lnTo>
                  <a:pt x="71" y="39"/>
                </a:lnTo>
                <a:lnTo>
                  <a:pt x="69" y="38"/>
                </a:lnTo>
                <a:lnTo>
                  <a:pt x="68" y="46"/>
                </a:lnTo>
                <a:lnTo>
                  <a:pt x="65" y="50"/>
                </a:lnTo>
                <a:lnTo>
                  <a:pt x="61" y="52"/>
                </a:lnTo>
                <a:lnTo>
                  <a:pt x="63" y="54"/>
                </a:lnTo>
                <a:lnTo>
                  <a:pt x="69" y="54"/>
                </a:lnTo>
                <a:lnTo>
                  <a:pt x="71" y="54"/>
                </a:lnTo>
                <a:lnTo>
                  <a:pt x="72" y="52"/>
                </a:lnTo>
                <a:lnTo>
                  <a:pt x="76" y="54"/>
                </a:lnTo>
                <a:lnTo>
                  <a:pt x="77" y="57"/>
                </a:lnTo>
                <a:lnTo>
                  <a:pt x="76" y="58"/>
                </a:lnTo>
                <a:lnTo>
                  <a:pt x="74" y="58"/>
                </a:lnTo>
                <a:lnTo>
                  <a:pt x="74" y="60"/>
                </a:lnTo>
                <a:lnTo>
                  <a:pt x="72" y="60"/>
                </a:lnTo>
                <a:lnTo>
                  <a:pt x="66" y="60"/>
                </a:lnTo>
                <a:lnTo>
                  <a:pt x="63" y="60"/>
                </a:lnTo>
                <a:lnTo>
                  <a:pt x="63" y="58"/>
                </a:lnTo>
                <a:lnTo>
                  <a:pt x="57" y="58"/>
                </a:lnTo>
                <a:lnTo>
                  <a:pt x="52" y="55"/>
                </a:lnTo>
                <a:lnTo>
                  <a:pt x="44" y="52"/>
                </a:lnTo>
                <a:lnTo>
                  <a:pt x="42" y="50"/>
                </a:lnTo>
                <a:lnTo>
                  <a:pt x="33" y="47"/>
                </a:lnTo>
                <a:lnTo>
                  <a:pt x="30" y="47"/>
                </a:lnTo>
                <a:lnTo>
                  <a:pt x="27" y="47"/>
                </a:lnTo>
                <a:lnTo>
                  <a:pt x="25" y="47"/>
                </a:lnTo>
                <a:lnTo>
                  <a:pt x="24" y="47"/>
                </a:lnTo>
                <a:lnTo>
                  <a:pt x="22" y="47"/>
                </a:lnTo>
                <a:lnTo>
                  <a:pt x="20" y="47"/>
                </a:lnTo>
                <a:lnTo>
                  <a:pt x="20" y="46"/>
                </a:lnTo>
                <a:lnTo>
                  <a:pt x="20" y="44"/>
                </a:lnTo>
                <a:lnTo>
                  <a:pt x="19" y="44"/>
                </a:lnTo>
                <a:lnTo>
                  <a:pt x="16" y="44"/>
                </a:lnTo>
                <a:lnTo>
                  <a:pt x="14" y="43"/>
                </a:lnTo>
                <a:lnTo>
                  <a:pt x="12" y="41"/>
                </a:lnTo>
                <a:lnTo>
                  <a:pt x="11" y="39"/>
                </a:lnTo>
                <a:lnTo>
                  <a:pt x="14" y="36"/>
                </a:lnTo>
                <a:lnTo>
                  <a:pt x="17" y="33"/>
                </a:lnTo>
                <a:lnTo>
                  <a:pt x="11" y="30"/>
                </a:lnTo>
                <a:lnTo>
                  <a:pt x="5" y="25"/>
                </a:lnTo>
                <a:lnTo>
                  <a:pt x="1" y="20"/>
                </a:lnTo>
                <a:lnTo>
                  <a:pt x="0" y="17"/>
                </a:lnTo>
                <a:lnTo>
                  <a:pt x="0" y="16"/>
                </a:lnTo>
                <a:lnTo>
                  <a:pt x="1" y="14"/>
                </a:lnTo>
                <a:lnTo>
                  <a:pt x="0" y="14"/>
                </a:lnTo>
                <a:lnTo>
                  <a:pt x="0" y="11"/>
                </a:lnTo>
                <a:lnTo>
                  <a:pt x="0" y="6"/>
                </a:ln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3" y="2"/>
                </a:lnTo>
                <a:lnTo>
                  <a:pt x="5" y="3"/>
                </a:lnTo>
                <a:lnTo>
                  <a:pt x="3" y="3"/>
                </a:lnTo>
                <a:lnTo>
                  <a:pt x="1" y="6"/>
                </a:lnTo>
                <a:lnTo>
                  <a:pt x="1" y="9"/>
                </a:lnTo>
                <a:lnTo>
                  <a:pt x="5" y="16"/>
                </a:lnTo>
                <a:lnTo>
                  <a:pt x="8" y="19"/>
                </a:lnTo>
                <a:lnTo>
                  <a:pt x="11" y="17"/>
                </a:lnTo>
                <a:lnTo>
                  <a:pt x="11" y="16"/>
                </a:lnTo>
                <a:lnTo>
                  <a:pt x="5" y="8"/>
                </a:lnTo>
                <a:lnTo>
                  <a:pt x="5" y="6"/>
                </a:lnTo>
                <a:lnTo>
                  <a:pt x="5" y="5"/>
                </a:lnTo>
                <a:lnTo>
                  <a:pt x="5" y="2"/>
                </a:lnTo>
                <a:lnTo>
                  <a:pt x="6" y="2"/>
                </a:lnTo>
                <a:lnTo>
                  <a:pt x="8" y="0"/>
                </a:lnTo>
                <a:lnTo>
                  <a:pt x="9" y="2"/>
                </a:lnTo>
                <a:lnTo>
                  <a:pt x="9" y="3"/>
                </a:lnTo>
                <a:lnTo>
                  <a:pt x="9" y="6"/>
                </a:lnTo>
                <a:lnTo>
                  <a:pt x="12" y="11"/>
                </a:lnTo>
                <a:lnTo>
                  <a:pt x="16" y="14"/>
                </a:lnTo>
                <a:lnTo>
                  <a:pt x="24" y="11"/>
                </a:lnTo>
                <a:lnTo>
                  <a:pt x="22" y="9"/>
                </a:lnTo>
                <a:lnTo>
                  <a:pt x="24" y="9"/>
                </a:lnTo>
                <a:lnTo>
                  <a:pt x="24" y="11"/>
                </a:lnTo>
                <a:lnTo>
                  <a:pt x="30" y="9"/>
                </a:lnTo>
                <a:lnTo>
                  <a:pt x="30" y="8"/>
                </a:lnTo>
                <a:lnTo>
                  <a:pt x="31" y="6"/>
                </a:lnTo>
                <a:lnTo>
                  <a:pt x="33" y="6"/>
                </a:lnTo>
                <a:lnTo>
                  <a:pt x="36" y="8"/>
                </a:lnTo>
                <a:lnTo>
                  <a:pt x="38" y="9"/>
                </a:lnTo>
                <a:lnTo>
                  <a:pt x="47" y="9"/>
                </a:lnTo>
                <a:lnTo>
                  <a:pt x="63" y="9"/>
                </a:lnTo>
                <a:lnTo>
                  <a:pt x="66" y="9"/>
                </a:lnTo>
                <a:lnTo>
                  <a:pt x="68" y="9"/>
                </a:lnTo>
                <a:lnTo>
                  <a:pt x="69" y="11"/>
                </a:lnTo>
                <a:lnTo>
                  <a:pt x="69" y="14"/>
                </a:lnTo>
                <a:lnTo>
                  <a:pt x="68" y="14"/>
                </a:lnTo>
                <a:lnTo>
                  <a:pt x="66" y="14"/>
                </a:lnTo>
                <a:lnTo>
                  <a:pt x="61" y="13"/>
                </a:lnTo>
                <a:lnTo>
                  <a:pt x="58" y="11"/>
                </a:lnTo>
                <a:lnTo>
                  <a:pt x="53" y="11"/>
                </a:lnTo>
                <a:lnTo>
                  <a:pt x="55" y="11"/>
                </a:lnTo>
                <a:lnTo>
                  <a:pt x="60" y="13"/>
                </a:lnTo>
                <a:lnTo>
                  <a:pt x="61" y="14"/>
                </a:lnTo>
                <a:lnTo>
                  <a:pt x="65" y="14"/>
                </a:lnTo>
                <a:lnTo>
                  <a:pt x="65" y="16"/>
                </a:lnTo>
                <a:lnTo>
                  <a:pt x="65" y="17"/>
                </a:lnTo>
                <a:lnTo>
                  <a:pt x="63" y="19"/>
                </a:lnTo>
                <a:lnTo>
                  <a:pt x="61" y="19"/>
                </a:lnTo>
                <a:lnTo>
                  <a:pt x="61" y="17"/>
                </a:lnTo>
                <a:lnTo>
                  <a:pt x="60" y="16"/>
                </a:lnTo>
                <a:lnTo>
                  <a:pt x="58" y="16"/>
                </a:lnTo>
                <a:lnTo>
                  <a:pt x="52" y="13"/>
                </a:lnTo>
                <a:lnTo>
                  <a:pt x="46" y="13"/>
                </a:lnTo>
                <a:lnTo>
                  <a:pt x="52" y="17"/>
                </a:lnTo>
                <a:lnTo>
                  <a:pt x="55" y="19"/>
                </a:lnTo>
                <a:lnTo>
                  <a:pt x="57" y="20"/>
                </a:lnTo>
                <a:lnTo>
                  <a:pt x="58" y="22"/>
                </a:lnTo>
                <a:lnTo>
                  <a:pt x="60" y="22"/>
                </a:lnTo>
                <a:lnTo>
                  <a:pt x="61" y="22"/>
                </a:lnTo>
                <a:lnTo>
                  <a:pt x="63" y="20"/>
                </a:lnTo>
                <a:lnTo>
                  <a:pt x="76" y="17"/>
                </a:lnTo>
                <a:lnTo>
                  <a:pt x="82" y="16"/>
                </a:lnTo>
                <a:lnTo>
                  <a:pt x="83" y="14"/>
                </a:lnTo>
                <a:lnTo>
                  <a:pt x="83" y="13"/>
                </a:lnTo>
                <a:lnTo>
                  <a:pt x="87" y="11"/>
                </a:lnTo>
                <a:lnTo>
                  <a:pt x="88" y="13"/>
                </a:lnTo>
                <a:lnTo>
                  <a:pt x="88" y="14"/>
                </a:lnTo>
                <a:close/>
                <a:moveTo>
                  <a:pt x="55" y="36"/>
                </a:moveTo>
                <a:lnTo>
                  <a:pt x="55" y="36"/>
                </a:lnTo>
                <a:lnTo>
                  <a:pt x="55" y="35"/>
                </a:lnTo>
                <a:lnTo>
                  <a:pt x="47" y="33"/>
                </a:lnTo>
                <a:lnTo>
                  <a:pt x="46" y="33"/>
                </a:lnTo>
                <a:lnTo>
                  <a:pt x="35" y="33"/>
                </a:lnTo>
                <a:lnTo>
                  <a:pt x="30" y="33"/>
                </a:lnTo>
                <a:lnTo>
                  <a:pt x="25" y="36"/>
                </a:lnTo>
                <a:lnTo>
                  <a:pt x="24" y="36"/>
                </a:lnTo>
                <a:lnTo>
                  <a:pt x="22" y="36"/>
                </a:lnTo>
                <a:lnTo>
                  <a:pt x="20" y="38"/>
                </a:lnTo>
                <a:lnTo>
                  <a:pt x="19" y="39"/>
                </a:lnTo>
                <a:lnTo>
                  <a:pt x="20" y="39"/>
                </a:lnTo>
                <a:lnTo>
                  <a:pt x="30" y="38"/>
                </a:lnTo>
                <a:lnTo>
                  <a:pt x="36" y="39"/>
                </a:lnTo>
                <a:lnTo>
                  <a:pt x="42" y="43"/>
                </a:lnTo>
                <a:lnTo>
                  <a:pt x="49" y="46"/>
                </a:lnTo>
                <a:lnTo>
                  <a:pt x="50" y="46"/>
                </a:lnTo>
                <a:lnTo>
                  <a:pt x="55" y="44"/>
                </a:lnTo>
                <a:lnTo>
                  <a:pt x="57" y="43"/>
                </a:lnTo>
                <a:lnTo>
                  <a:pt x="58" y="41"/>
                </a:lnTo>
                <a:lnTo>
                  <a:pt x="58" y="38"/>
                </a:lnTo>
                <a:lnTo>
                  <a:pt x="53" y="38"/>
                </a:lnTo>
                <a:lnTo>
                  <a:pt x="49" y="39"/>
                </a:lnTo>
                <a:lnTo>
                  <a:pt x="47" y="39"/>
                </a:lnTo>
                <a:lnTo>
                  <a:pt x="46" y="38"/>
                </a:lnTo>
                <a:lnTo>
                  <a:pt x="46" y="36"/>
                </a:lnTo>
                <a:lnTo>
                  <a:pt x="46" y="35"/>
                </a:lnTo>
                <a:lnTo>
                  <a:pt x="47" y="35"/>
                </a:lnTo>
                <a:lnTo>
                  <a:pt x="49" y="35"/>
                </a:lnTo>
                <a:lnTo>
                  <a:pt x="52" y="36"/>
                </a:lnTo>
                <a:lnTo>
                  <a:pt x="55" y="36"/>
                </a:lnTo>
                <a:close/>
                <a:moveTo>
                  <a:pt x="3" y="17"/>
                </a:moveTo>
                <a:lnTo>
                  <a:pt x="3" y="17"/>
                </a:lnTo>
                <a:lnTo>
                  <a:pt x="1" y="17"/>
                </a:lnTo>
                <a:lnTo>
                  <a:pt x="3" y="20"/>
                </a:lnTo>
                <a:lnTo>
                  <a:pt x="6" y="25"/>
                </a:lnTo>
                <a:lnTo>
                  <a:pt x="11" y="28"/>
                </a:lnTo>
                <a:lnTo>
                  <a:pt x="14" y="30"/>
                </a:lnTo>
                <a:lnTo>
                  <a:pt x="17" y="30"/>
                </a:lnTo>
                <a:lnTo>
                  <a:pt x="19" y="30"/>
                </a:lnTo>
                <a:lnTo>
                  <a:pt x="20" y="32"/>
                </a:lnTo>
                <a:lnTo>
                  <a:pt x="22" y="32"/>
                </a:lnTo>
                <a:lnTo>
                  <a:pt x="22" y="30"/>
                </a:lnTo>
                <a:lnTo>
                  <a:pt x="24" y="28"/>
                </a:lnTo>
                <a:lnTo>
                  <a:pt x="25" y="28"/>
                </a:lnTo>
                <a:lnTo>
                  <a:pt x="28" y="27"/>
                </a:lnTo>
                <a:lnTo>
                  <a:pt x="27" y="27"/>
                </a:lnTo>
                <a:lnTo>
                  <a:pt x="24" y="27"/>
                </a:lnTo>
                <a:lnTo>
                  <a:pt x="20" y="25"/>
                </a:lnTo>
                <a:lnTo>
                  <a:pt x="12" y="24"/>
                </a:lnTo>
                <a:lnTo>
                  <a:pt x="8" y="22"/>
                </a:lnTo>
                <a:lnTo>
                  <a:pt x="3" y="17"/>
                </a:lnTo>
                <a:close/>
                <a:moveTo>
                  <a:pt x="22" y="17"/>
                </a:moveTo>
                <a:lnTo>
                  <a:pt x="22" y="17"/>
                </a:lnTo>
                <a:lnTo>
                  <a:pt x="24" y="17"/>
                </a:lnTo>
                <a:lnTo>
                  <a:pt x="28" y="20"/>
                </a:lnTo>
                <a:lnTo>
                  <a:pt x="35" y="22"/>
                </a:lnTo>
                <a:lnTo>
                  <a:pt x="38" y="20"/>
                </a:lnTo>
                <a:lnTo>
                  <a:pt x="39" y="20"/>
                </a:lnTo>
                <a:lnTo>
                  <a:pt x="39" y="19"/>
                </a:lnTo>
                <a:lnTo>
                  <a:pt x="33" y="14"/>
                </a:lnTo>
                <a:lnTo>
                  <a:pt x="33" y="13"/>
                </a:lnTo>
                <a:lnTo>
                  <a:pt x="28" y="14"/>
                </a:lnTo>
                <a:lnTo>
                  <a:pt x="22" y="17"/>
                </a:lnTo>
                <a:close/>
                <a:moveTo>
                  <a:pt x="55" y="22"/>
                </a:moveTo>
                <a:lnTo>
                  <a:pt x="55" y="22"/>
                </a:lnTo>
                <a:lnTo>
                  <a:pt x="55" y="20"/>
                </a:lnTo>
                <a:lnTo>
                  <a:pt x="49" y="17"/>
                </a:lnTo>
                <a:lnTo>
                  <a:pt x="44" y="13"/>
                </a:lnTo>
                <a:lnTo>
                  <a:pt x="42" y="11"/>
                </a:lnTo>
                <a:lnTo>
                  <a:pt x="41" y="13"/>
                </a:lnTo>
                <a:lnTo>
                  <a:pt x="42" y="17"/>
                </a:lnTo>
                <a:lnTo>
                  <a:pt x="44" y="19"/>
                </a:lnTo>
                <a:lnTo>
                  <a:pt x="50" y="20"/>
                </a:lnTo>
                <a:lnTo>
                  <a:pt x="52" y="20"/>
                </a:lnTo>
                <a:lnTo>
                  <a:pt x="53" y="22"/>
                </a:lnTo>
                <a:lnTo>
                  <a:pt x="55" y="22"/>
                </a:lnTo>
                <a:close/>
                <a:moveTo>
                  <a:pt x="55" y="30"/>
                </a:moveTo>
                <a:lnTo>
                  <a:pt x="55" y="30"/>
                </a:lnTo>
                <a:lnTo>
                  <a:pt x="41" y="32"/>
                </a:lnTo>
                <a:lnTo>
                  <a:pt x="49" y="32"/>
                </a:lnTo>
                <a:lnTo>
                  <a:pt x="57" y="33"/>
                </a:lnTo>
                <a:lnTo>
                  <a:pt x="55" y="33"/>
                </a:lnTo>
                <a:lnTo>
                  <a:pt x="55" y="32"/>
                </a:lnTo>
                <a:lnTo>
                  <a:pt x="55" y="30"/>
                </a:lnTo>
                <a:close/>
                <a:moveTo>
                  <a:pt x="46" y="47"/>
                </a:moveTo>
                <a:lnTo>
                  <a:pt x="46" y="47"/>
                </a:lnTo>
                <a:lnTo>
                  <a:pt x="39" y="43"/>
                </a:lnTo>
                <a:lnTo>
                  <a:pt x="33" y="41"/>
                </a:lnTo>
                <a:lnTo>
                  <a:pt x="46" y="47"/>
                </a:lnTo>
                <a:close/>
                <a:moveTo>
                  <a:pt x="36" y="24"/>
                </a:moveTo>
                <a:lnTo>
                  <a:pt x="36" y="24"/>
                </a:lnTo>
                <a:lnTo>
                  <a:pt x="28" y="22"/>
                </a:lnTo>
                <a:lnTo>
                  <a:pt x="28" y="25"/>
                </a:lnTo>
                <a:lnTo>
                  <a:pt x="30" y="25"/>
                </a:lnTo>
                <a:lnTo>
                  <a:pt x="31" y="25"/>
                </a:lnTo>
                <a:lnTo>
                  <a:pt x="36" y="24"/>
                </a:lnTo>
                <a:close/>
                <a:moveTo>
                  <a:pt x="17" y="19"/>
                </a:moveTo>
                <a:lnTo>
                  <a:pt x="17" y="19"/>
                </a:lnTo>
                <a:lnTo>
                  <a:pt x="17" y="20"/>
                </a:lnTo>
                <a:lnTo>
                  <a:pt x="20" y="22"/>
                </a:lnTo>
                <a:lnTo>
                  <a:pt x="22" y="22"/>
                </a:lnTo>
                <a:lnTo>
                  <a:pt x="24" y="22"/>
                </a:lnTo>
                <a:lnTo>
                  <a:pt x="19" y="19"/>
                </a:lnTo>
                <a:lnTo>
                  <a:pt x="17" y="19"/>
                </a:lnTo>
                <a:close/>
                <a:moveTo>
                  <a:pt x="79" y="28"/>
                </a:moveTo>
                <a:lnTo>
                  <a:pt x="79" y="28"/>
                </a:lnTo>
                <a:lnTo>
                  <a:pt x="76" y="28"/>
                </a:lnTo>
                <a:lnTo>
                  <a:pt x="74" y="28"/>
                </a:lnTo>
                <a:lnTo>
                  <a:pt x="71" y="30"/>
                </a:lnTo>
                <a:lnTo>
                  <a:pt x="72" y="32"/>
                </a:lnTo>
                <a:lnTo>
                  <a:pt x="79" y="28"/>
                </a:lnTo>
                <a:close/>
                <a:moveTo>
                  <a:pt x="19" y="22"/>
                </a:moveTo>
                <a:lnTo>
                  <a:pt x="19" y="22"/>
                </a:lnTo>
                <a:lnTo>
                  <a:pt x="16" y="20"/>
                </a:lnTo>
                <a:lnTo>
                  <a:pt x="14" y="20"/>
                </a:lnTo>
                <a:lnTo>
                  <a:pt x="12" y="22"/>
                </a:lnTo>
                <a:lnTo>
                  <a:pt x="19" y="22"/>
                </a:lnTo>
                <a:close/>
                <a:moveTo>
                  <a:pt x="14" y="16"/>
                </a:moveTo>
                <a:lnTo>
                  <a:pt x="14" y="16"/>
                </a:lnTo>
                <a:lnTo>
                  <a:pt x="8" y="9"/>
                </a:lnTo>
                <a:lnTo>
                  <a:pt x="12" y="16"/>
                </a:lnTo>
                <a:lnTo>
                  <a:pt x="14" y="16"/>
                </a:lnTo>
                <a:close/>
                <a:moveTo>
                  <a:pt x="36" y="13"/>
                </a:moveTo>
                <a:lnTo>
                  <a:pt x="36" y="13"/>
                </a:lnTo>
                <a:lnTo>
                  <a:pt x="39" y="16"/>
                </a:lnTo>
                <a:lnTo>
                  <a:pt x="38" y="13"/>
                </a:lnTo>
                <a:lnTo>
                  <a:pt x="36" y="13"/>
                </a:lnTo>
                <a:close/>
                <a:moveTo>
                  <a:pt x="46" y="27"/>
                </a:moveTo>
                <a:lnTo>
                  <a:pt x="46" y="27"/>
                </a:lnTo>
                <a:lnTo>
                  <a:pt x="44" y="27"/>
                </a:lnTo>
                <a:lnTo>
                  <a:pt x="39" y="28"/>
                </a:lnTo>
                <a:lnTo>
                  <a:pt x="46" y="27"/>
                </a:lnTo>
                <a:close/>
                <a:moveTo>
                  <a:pt x="65" y="58"/>
                </a:moveTo>
                <a:lnTo>
                  <a:pt x="65" y="58"/>
                </a:lnTo>
                <a:lnTo>
                  <a:pt x="68" y="58"/>
                </a:lnTo>
                <a:lnTo>
                  <a:pt x="71" y="58"/>
                </a:lnTo>
                <a:lnTo>
                  <a:pt x="69" y="58"/>
                </a:lnTo>
                <a:lnTo>
                  <a:pt x="65" y="58"/>
                </a:lnTo>
                <a:close/>
                <a:moveTo>
                  <a:pt x="57" y="55"/>
                </a:moveTo>
                <a:lnTo>
                  <a:pt x="57" y="55"/>
                </a:lnTo>
                <a:lnTo>
                  <a:pt x="61" y="57"/>
                </a:lnTo>
                <a:lnTo>
                  <a:pt x="58" y="55"/>
                </a:lnTo>
                <a:lnTo>
                  <a:pt x="57" y="55"/>
                </a:lnTo>
                <a:close/>
                <a:moveTo>
                  <a:pt x="69" y="33"/>
                </a:moveTo>
                <a:lnTo>
                  <a:pt x="69" y="33"/>
                </a:lnTo>
                <a:lnTo>
                  <a:pt x="72" y="38"/>
                </a:lnTo>
                <a:lnTo>
                  <a:pt x="72" y="35"/>
                </a:lnTo>
                <a:lnTo>
                  <a:pt x="69" y="33"/>
                </a:lnTo>
                <a:close/>
                <a:moveTo>
                  <a:pt x="57" y="50"/>
                </a:moveTo>
                <a:lnTo>
                  <a:pt x="57" y="50"/>
                </a:lnTo>
                <a:lnTo>
                  <a:pt x="57" y="49"/>
                </a:lnTo>
                <a:lnTo>
                  <a:pt x="53" y="49"/>
                </a:lnTo>
                <a:lnTo>
                  <a:pt x="57" y="50"/>
                </a:lnTo>
                <a:close/>
                <a:moveTo>
                  <a:pt x="41" y="24"/>
                </a:moveTo>
                <a:lnTo>
                  <a:pt x="41" y="24"/>
                </a:lnTo>
                <a:lnTo>
                  <a:pt x="42" y="22"/>
                </a:lnTo>
                <a:lnTo>
                  <a:pt x="41" y="24"/>
                </a:lnTo>
                <a:close/>
                <a:moveTo>
                  <a:pt x="77" y="24"/>
                </a:moveTo>
                <a:lnTo>
                  <a:pt x="77" y="24"/>
                </a:lnTo>
                <a:lnTo>
                  <a:pt x="80" y="24"/>
                </a:lnTo>
                <a:lnTo>
                  <a:pt x="82" y="22"/>
                </a:lnTo>
                <a:lnTo>
                  <a:pt x="77" y="24"/>
                </a:lnTo>
                <a:close/>
                <a:moveTo>
                  <a:pt x="25" y="43"/>
                </a:moveTo>
                <a:lnTo>
                  <a:pt x="25" y="43"/>
                </a:lnTo>
                <a:lnTo>
                  <a:pt x="24" y="43"/>
                </a:lnTo>
                <a:lnTo>
                  <a:pt x="22" y="43"/>
                </a:lnTo>
                <a:lnTo>
                  <a:pt x="25" y="43"/>
                </a:lnTo>
                <a:close/>
                <a:moveTo>
                  <a:pt x="60" y="35"/>
                </a:moveTo>
                <a:lnTo>
                  <a:pt x="60" y="35"/>
                </a:lnTo>
                <a:lnTo>
                  <a:pt x="61" y="35"/>
                </a:lnTo>
                <a:lnTo>
                  <a:pt x="60" y="33"/>
                </a:lnTo>
                <a:lnTo>
                  <a:pt x="60" y="35"/>
                </a:lnTo>
                <a:close/>
                <a:moveTo>
                  <a:pt x="60" y="39"/>
                </a:moveTo>
                <a:lnTo>
                  <a:pt x="60" y="39"/>
                </a:lnTo>
                <a:lnTo>
                  <a:pt x="61" y="39"/>
                </a:lnTo>
                <a:lnTo>
                  <a:pt x="60" y="39"/>
                </a:lnTo>
                <a:close/>
                <a:moveTo>
                  <a:pt x="24" y="13"/>
                </a:moveTo>
                <a:lnTo>
                  <a:pt x="24" y="13"/>
                </a:lnTo>
                <a:lnTo>
                  <a:pt x="22" y="14"/>
                </a:lnTo>
                <a:lnTo>
                  <a:pt x="24" y="13"/>
                </a:lnTo>
                <a:close/>
                <a:moveTo>
                  <a:pt x="66" y="41"/>
                </a:moveTo>
                <a:lnTo>
                  <a:pt x="66" y="41"/>
                </a:lnTo>
                <a:lnTo>
                  <a:pt x="66" y="43"/>
                </a:lnTo>
                <a:lnTo>
                  <a:pt x="66" y="41"/>
                </a:lnTo>
                <a:close/>
                <a:moveTo>
                  <a:pt x="58" y="52"/>
                </a:moveTo>
                <a:lnTo>
                  <a:pt x="58" y="52"/>
                </a:lnTo>
                <a:lnTo>
                  <a:pt x="60" y="50"/>
                </a:lnTo>
                <a:lnTo>
                  <a:pt x="58" y="52"/>
                </a:lnTo>
                <a:close/>
                <a:moveTo>
                  <a:pt x="63" y="35"/>
                </a:moveTo>
                <a:lnTo>
                  <a:pt x="63" y="3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5" name="Freeform 197"/>
          <p:cNvSpPr>
            <a:spLocks noEditPoints="1"/>
          </p:cNvSpPr>
          <p:nvPr/>
        </p:nvSpPr>
        <p:spPr bwMode="auto">
          <a:xfrm>
            <a:off x="6254750" y="5321075"/>
            <a:ext cx="128588" cy="171450"/>
          </a:xfrm>
          <a:custGeom>
            <a:avLst/>
            <a:gdLst>
              <a:gd name="T0" fmla="*/ 45362989 w 81"/>
              <a:gd name="T1" fmla="*/ 20161250 h 108"/>
              <a:gd name="T2" fmla="*/ 103327602 w 81"/>
              <a:gd name="T3" fmla="*/ 113407825 h 108"/>
              <a:gd name="T4" fmla="*/ 128529262 w 81"/>
              <a:gd name="T5" fmla="*/ 156249688 h 108"/>
              <a:gd name="T6" fmla="*/ 138609926 w 81"/>
              <a:gd name="T7" fmla="*/ 189012513 h 108"/>
              <a:gd name="T8" fmla="*/ 103327602 w 81"/>
              <a:gd name="T9" fmla="*/ 224294700 h 108"/>
              <a:gd name="T10" fmla="*/ 156250295 w 81"/>
              <a:gd name="T11" fmla="*/ 206652813 h 108"/>
              <a:gd name="T12" fmla="*/ 151209963 w 81"/>
              <a:gd name="T13" fmla="*/ 219254388 h 108"/>
              <a:gd name="T14" fmla="*/ 204134244 w 81"/>
              <a:gd name="T15" fmla="*/ 244455950 h 108"/>
              <a:gd name="T16" fmla="*/ 194053580 w 81"/>
              <a:gd name="T17" fmla="*/ 246975313 h 108"/>
              <a:gd name="T18" fmla="*/ 115927638 w 81"/>
              <a:gd name="T19" fmla="*/ 259576888 h 108"/>
              <a:gd name="T20" fmla="*/ 83166273 w 81"/>
              <a:gd name="T21" fmla="*/ 267136563 h 108"/>
              <a:gd name="T22" fmla="*/ 166330959 w 81"/>
              <a:gd name="T23" fmla="*/ 231854375 h 108"/>
              <a:gd name="T24" fmla="*/ 194053580 w 81"/>
              <a:gd name="T25" fmla="*/ 239415638 h 108"/>
              <a:gd name="T26" fmla="*/ 103327602 w 81"/>
              <a:gd name="T27" fmla="*/ 244455950 h 108"/>
              <a:gd name="T28" fmla="*/ 103327602 w 81"/>
              <a:gd name="T29" fmla="*/ 234375325 h 108"/>
              <a:gd name="T30" fmla="*/ 100806642 w 81"/>
              <a:gd name="T31" fmla="*/ 231854375 h 108"/>
              <a:gd name="T32" fmla="*/ 103327602 w 81"/>
              <a:gd name="T33" fmla="*/ 211693125 h 108"/>
              <a:gd name="T34" fmla="*/ 90725978 w 81"/>
              <a:gd name="T35" fmla="*/ 206652813 h 108"/>
              <a:gd name="T36" fmla="*/ 73085609 w 81"/>
              <a:gd name="T37" fmla="*/ 204133450 h 108"/>
              <a:gd name="T38" fmla="*/ 103327602 w 81"/>
              <a:gd name="T39" fmla="*/ 168851263 h 108"/>
              <a:gd name="T40" fmla="*/ 47883949 w 81"/>
              <a:gd name="T41" fmla="*/ 189012513 h 108"/>
              <a:gd name="T42" fmla="*/ 88206605 w 81"/>
              <a:gd name="T43" fmla="*/ 143649700 h 108"/>
              <a:gd name="T44" fmla="*/ 32762952 w 81"/>
              <a:gd name="T45" fmla="*/ 178931888 h 108"/>
              <a:gd name="T46" fmla="*/ 55443653 w 81"/>
              <a:gd name="T47" fmla="*/ 219254388 h 108"/>
              <a:gd name="T48" fmla="*/ 25201660 w 81"/>
              <a:gd name="T49" fmla="*/ 176410938 h 108"/>
              <a:gd name="T50" fmla="*/ 0 w 81"/>
              <a:gd name="T51" fmla="*/ 60483750 h 108"/>
              <a:gd name="T52" fmla="*/ 12601624 w 81"/>
              <a:gd name="T53" fmla="*/ 65524063 h 108"/>
              <a:gd name="T54" fmla="*/ 27722620 w 81"/>
              <a:gd name="T55" fmla="*/ 168851263 h 108"/>
              <a:gd name="T56" fmla="*/ 32762952 w 81"/>
              <a:gd name="T57" fmla="*/ 151209375 h 108"/>
              <a:gd name="T58" fmla="*/ 47883949 w 81"/>
              <a:gd name="T59" fmla="*/ 120967500 h 108"/>
              <a:gd name="T60" fmla="*/ 27722620 w 81"/>
              <a:gd name="T61" fmla="*/ 123488450 h 108"/>
              <a:gd name="T62" fmla="*/ 45362989 w 81"/>
              <a:gd name="T63" fmla="*/ 95765938 h 108"/>
              <a:gd name="T64" fmla="*/ 20161328 w 81"/>
              <a:gd name="T65" fmla="*/ 100806250 h 108"/>
              <a:gd name="T66" fmla="*/ 35282325 w 81"/>
              <a:gd name="T67" fmla="*/ 75604688 h 108"/>
              <a:gd name="T68" fmla="*/ 25201660 w 81"/>
              <a:gd name="T69" fmla="*/ 65524063 h 108"/>
              <a:gd name="T70" fmla="*/ 25201660 w 81"/>
              <a:gd name="T71" fmla="*/ 55443438 h 108"/>
              <a:gd name="T72" fmla="*/ 25201660 w 81"/>
              <a:gd name="T73" fmla="*/ 40322500 h 108"/>
              <a:gd name="T74" fmla="*/ 20161328 w 81"/>
              <a:gd name="T75" fmla="*/ 20161250 h 108"/>
              <a:gd name="T76" fmla="*/ 15120996 w 81"/>
              <a:gd name="T77" fmla="*/ 12601575 h 108"/>
              <a:gd name="T78" fmla="*/ 32762952 w 81"/>
              <a:gd name="T79" fmla="*/ 5040313 h 108"/>
              <a:gd name="T80" fmla="*/ 25201660 w 81"/>
              <a:gd name="T81" fmla="*/ 12601575 h 108"/>
              <a:gd name="T82" fmla="*/ 25201660 w 81"/>
              <a:gd name="T83" fmla="*/ 32762825 h 108"/>
              <a:gd name="T84" fmla="*/ 60483985 w 81"/>
              <a:gd name="T85" fmla="*/ 178931888 h 108"/>
              <a:gd name="T86" fmla="*/ 73085609 w 81"/>
              <a:gd name="T87" fmla="*/ 80645000 h 108"/>
              <a:gd name="T88" fmla="*/ 40322657 w 81"/>
              <a:gd name="T89" fmla="*/ 115927188 h 108"/>
              <a:gd name="T90" fmla="*/ 75604981 w 81"/>
              <a:gd name="T91" fmla="*/ 103327200 h 108"/>
              <a:gd name="T92" fmla="*/ 45362989 w 81"/>
              <a:gd name="T93" fmla="*/ 136088438 h 108"/>
              <a:gd name="T94" fmla="*/ 83166273 w 81"/>
              <a:gd name="T95" fmla="*/ 120967500 h 108"/>
              <a:gd name="T96" fmla="*/ 45362989 w 81"/>
              <a:gd name="T97" fmla="*/ 158770638 h 108"/>
              <a:gd name="T98" fmla="*/ 100806642 w 81"/>
              <a:gd name="T99" fmla="*/ 136088438 h 108"/>
              <a:gd name="T100" fmla="*/ 128529262 w 81"/>
              <a:gd name="T101" fmla="*/ 189012513 h 108"/>
              <a:gd name="T102" fmla="*/ 75604981 w 81"/>
              <a:gd name="T103" fmla="*/ 204133450 h 108"/>
              <a:gd name="T104" fmla="*/ 35282325 w 81"/>
              <a:gd name="T105" fmla="*/ 88206263 h 108"/>
              <a:gd name="T106" fmla="*/ 55443653 w 81"/>
              <a:gd name="T107" fmla="*/ 85685313 h 108"/>
              <a:gd name="T108" fmla="*/ 27722620 w 81"/>
              <a:gd name="T109" fmla="*/ 73085325 h 108"/>
              <a:gd name="T110" fmla="*/ 108367934 w 81"/>
              <a:gd name="T111" fmla="*/ 254536575 h 108"/>
              <a:gd name="T112" fmla="*/ 148690591 w 81"/>
              <a:gd name="T113" fmla="*/ 239415638 h 108"/>
              <a:gd name="T114" fmla="*/ 45362989 w 81"/>
              <a:gd name="T115" fmla="*/ 37803138 h 10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81" h="108">
                <a:moveTo>
                  <a:pt x="13" y="8"/>
                </a:moveTo>
                <a:lnTo>
                  <a:pt x="13" y="8"/>
                </a:lnTo>
                <a:lnTo>
                  <a:pt x="14" y="7"/>
                </a:lnTo>
                <a:lnTo>
                  <a:pt x="16" y="7"/>
                </a:lnTo>
                <a:lnTo>
                  <a:pt x="18" y="7"/>
                </a:lnTo>
                <a:lnTo>
                  <a:pt x="18" y="8"/>
                </a:lnTo>
                <a:lnTo>
                  <a:pt x="19" y="11"/>
                </a:lnTo>
                <a:lnTo>
                  <a:pt x="21" y="16"/>
                </a:lnTo>
                <a:lnTo>
                  <a:pt x="22" y="18"/>
                </a:lnTo>
                <a:lnTo>
                  <a:pt x="32" y="29"/>
                </a:lnTo>
                <a:lnTo>
                  <a:pt x="36" y="37"/>
                </a:lnTo>
                <a:lnTo>
                  <a:pt x="41" y="45"/>
                </a:lnTo>
                <a:lnTo>
                  <a:pt x="48" y="59"/>
                </a:lnTo>
                <a:lnTo>
                  <a:pt x="48" y="60"/>
                </a:lnTo>
                <a:lnTo>
                  <a:pt x="49" y="60"/>
                </a:lnTo>
                <a:lnTo>
                  <a:pt x="51" y="60"/>
                </a:lnTo>
                <a:lnTo>
                  <a:pt x="51" y="62"/>
                </a:lnTo>
                <a:lnTo>
                  <a:pt x="49" y="63"/>
                </a:lnTo>
                <a:lnTo>
                  <a:pt x="54" y="73"/>
                </a:lnTo>
                <a:lnTo>
                  <a:pt x="55" y="75"/>
                </a:lnTo>
                <a:lnTo>
                  <a:pt x="54" y="76"/>
                </a:lnTo>
                <a:lnTo>
                  <a:pt x="43" y="86"/>
                </a:lnTo>
                <a:lnTo>
                  <a:pt x="41" y="89"/>
                </a:lnTo>
                <a:lnTo>
                  <a:pt x="46" y="87"/>
                </a:lnTo>
                <a:lnTo>
                  <a:pt x="57" y="82"/>
                </a:lnTo>
                <a:lnTo>
                  <a:pt x="60" y="81"/>
                </a:lnTo>
                <a:lnTo>
                  <a:pt x="62" y="82"/>
                </a:lnTo>
                <a:lnTo>
                  <a:pt x="62" y="84"/>
                </a:lnTo>
                <a:lnTo>
                  <a:pt x="59" y="86"/>
                </a:lnTo>
                <a:lnTo>
                  <a:pt x="57" y="87"/>
                </a:lnTo>
                <a:lnTo>
                  <a:pt x="60" y="87"/>
                </a:lnTo>
                <a:lnTo>
                  <a:pt x="68" y="86"/>
                </a:lnTo>
                <a:lnTo>
                  <a:pt x="74" y="87"/>
                </a:lnTo>
                <a:lnTo>
                  <a:pt x="77" y="90"/>
                </a:lnTo>
                <a:lnTo>
                  <a:pt x="79" y="92"/>
                </a:lnTo>
                <a:lnTo>
                  <a:pt x="81" y="95"/>
                </a:lnTo>
                <a:lnTo>
                  <a:pt x="81" y="97"/>
                </a:lnTo>
                <a:lnTo>
                  <a:pt x="81" y="98"/>
                </a:lnTo>
                <a:lnTo>
                  <a:pt x="79" y="98"/>
                </a:lnTo>
                <a:lnTo>
                  <a:pt x="79" y="100"/>
                </a:lnTo>
                <a:lnTo>
                  <a:pt x="77" y="98"/>
                </a:lnTo>
                <a:lnTo>
                  <a:pt x="76" y="98"/>
                </a:lnTo>
                <a:lnTo>
                  <a:pt x="66" y="98"/>
                </a:lnTo>
                <a:lnTo>
                  <a:pt x="57" y="100"/>
                </a:lnTo>
                <a:lnTo>
                  <a:pt x="46" y="103"/>
                </a:lnTo>
                <a:lnTo>
                  <a:pt x="40" y="106"/>
                </a:lnTo>
                <a:lnTo>
                  <a:pt x="35" y="108"/>
                </a:lnTo>
                <a:lnTo>
                  <a:pt x="33" y="106"/>
                </a:lnTo>
                <a:lnTo>
                  <a:pt x="35" y="104"/>
                </a:lnTo>
                <a:lnTo>
                  <a:pt x="46" y="97"/>
                </a:lnTo>
                <a:lnTo>
                  <a:pt x="57" y="92"/>
                </a:lnTo>
                <a:lnTo>
                  <a:pt x="63" y="92"/>
                </a:lnTo>
                <a:lnTo>
                  <a:pt x="66" y="92"/>
                </a:lnTo>
                <a:lnTo>
                  <a:pt x="68" y="92"/>
                </a:lnTo>
                <a:lnTo>
                  <a:pt x="70" y="92"/>
                </a:lnTo>
                <a:lnTo>
                  <a:pt x="73" y="92"/>
                </a:lnTo>
                <a:lnTo>
                  <a:pt x="77" y="95"/>
                </a:lnTo>
                <a:lnTo>
                  <a:pt x="77" y="92"/>
                </a:lnTo>
                <a:lnTo>
                  <a:pt x="73" y="89"/>
                </a:lnTo>
                <a:lnTo>
                  <a:pt x="68" y="89"/>
                </a:lnTo>
                <a:lnTo>
                  <a:pt x="57" y="90"/>
                </a:lnTo>
                <a:lnTo>
                  <a:pt x="49" y="93"/>
                </a:lnTo>
                <a:lnTo>
                  <a:pt x="41" y="97"/>
                </a:lnTo>
                <a:lnTo>
                  <a:pt x="38" y="98"/>
                </a:lnTo>
                <a:lnTo>
                  <a:pt x="36" y="98"/>
                </a:lnTo>
                <a:lnTo>
                  <a:pt x="38" y="97"/>
                </a:lnTo>
                <a:lnTo>
                  <a:pt x="41" y="93"/>
                </a:lnTo>
                <a:lnTo>
                  <a:pt x="52" y="87"/>
                </a:lnTo>
                <a:lnTo>
                  <a:pt x="51" y="87"/>
                </a:lnTo>
                <a:lnTo>
                  <a:pt x="43" y="90"/>
                </a:lnTo>
                <a:lnTo>
                  <a:pt x="40" y="92"/>
                </a:lnTo>
                <a:lnTo>
                  <a:pt x="38" y="92"/>
                </a:lnTo>
                <a:lnTo>
                  <a:pt x="38" y="90"/>
                </a:lnTo>
                <a:lnTo>
                  <a:pt x="38" y="89"/>
                </a:lnTo>
                <a:lnTo>
                  <a:pt x="38" y="87"/>
                </a:lnTo>
                <a:lnTo>
                  <a:pt x="41" y="84"/>
                </a:lnTo>
                <a:lnTo>
                  <a:pt x="48" y="78"/>
                </a:lnTo>
                <a:lnTo>
                  <a:pt x="49" y="78"/>
                </a:lnTo>
                <a:lnTo>
                  <a:pt x="48" y="78"/>
                </a:lnTo>
                <a:lnTo>
                  <a:pt x="36" y="82"/>
                </a:lnTo>
                <a:lnTo>
                  <a:pt x="30" y="84"/>
                </a:lnTo>
                <a:lnTo>
                  <a:pt x="29" y="84"/>
                </a:lnTo>
                <a:lnTo>
                  <a:pt x="27" y="84"/>
                </a:lnTo>
                <a:lnTo>
                  <a:pt x="27" y="82"/>
                </a:lnTo>
                <a:lnTo>
                  <a:pt x="29" y="81"/>
                </a:lnTo>
                <a:lnTo>
                  <a:pt x="35" y="73"/>
                </a:lnTo>
                <a:lnTo>
                  <a:pt x="43" y="67"/>
                </a:lnTo>
                <a:lnTo>
                  <a:pt x="41" y="67"/>
                </a:lnTo>
                <a:lnTo>
                  <a:pt x="27" y="73"/>
                </a:lnTo>
                <a:lnTo>
                  <a:pt x="24" y="75"/>
                </a:lnTo>
                <a:lnTo>
                  <a:pt x="22" y="76"/>
                </a:lnTo>
                <a:lnTo>
                  <a:pt x="19" y="75"/>
                </a:lnTo>
                <a:lnTo>
                  <a:pt x="19" y="73"/>
                </a:lnTo>
                <a:lnTo>
                  <a:pt x="21" y="71"/>
                </a:lnTo>
                <a:lnTo>
                  <a:pt x="25" y="67"/>
                </a:lnTo>
                <a:lnTo>
                  <a:pt x="33" y="57"/>
                </a:lnTo>
                <a:lnTo>
                  <a:pt x="35" y="57"/>
                </a:lnTo>
                <a:lnTo>
                  <a:pt x="33" y="57"/>
                </a:lnTo>
                <a:lnTo>
                  <a:pt x="18" y="67"/>
                </a:lnTo>
                <a:lnTo>
                  <a:pt x="13" y="70"/>
                </a:lnTo>
                <a:lnTo>
                  <a:pt x="13" y="71"/>
                </a:lnTo>
                <a:lnTo>
                  <a:pt x="19" y="82"/>
                </a:lnTo>
                <a:lnTo>
                  <a:pt x="21" y="84"/>
                </a:lnTo>
                <a:lnTo>
                  <a:pt x="21" y="86"/>
                </a:lnTo>
                <a:lnTo>
                  <a:pt x="22" y="86"/>
                </a:lnTo>
                <a:lnTo>
                  <a:pt x="22" y="87"/>
                </a:lnTo>
                <a:lnTo>
                  <a:pt x="22" y="89"/>
                </a:lnTo>
                <a:lnTo>
                  <a:pt x="21" y="89"/>
                </a:lnTo>
                <a:lnTo>
                  <a:pt x="19" y="89"/>
                </a:lnTo>
                <a:lnTo>
                  <a:pt x="18" y="87"/>
                </a:lnTo>
                <a:lnTo>
                  <a:pt x="18" y="86"/>
                </a:lnTo>
                <a:lnTo>
                  <a:pt x="10" y="70"/>
                </a:lnTo>
                <a:lnTo>
                  <a:pt x="10" y="68"/>
                </a:lnTo>
                <a:lnTo>
                  <a:pt x="6" y="59"/>
                </a:lnTo>
                <a:lnTo>
                  <a:pt x="3" y="49"/>
                </a:lnTo>
                <a:lnTo>
                  <a:pt x="2" y="30"/>
                </a:lnTo>
                <a:lnTo>
                  <a:pt x="0" y="24"/>
                </a:lnTo>
                <a:lnTo>
                  <a:pt x="3" y="22"/>
                </a:lnTo>
                <a:lnTo>
                  <a:pt x="5" y="22"/>
                </a:lnTo>
                <a:lnTo>
                  <a:pt x="5" y="26"/>
                </a:lnTo>
                <a:lnTo>
                  <a:pt x="5" y="29"/>
                </a:lnTo>
                <a:lnTo>
                  <a:pt x="5" y="32"/>
                </a:lnTo>
                <a:lnTo>
                  <a:pt x="6" y="51"/>
                </a:lnTo>
                <a:lnTo>
                  <a:pt x="8" y="57"/>
                </a:lnTo>
                <a:lnTo>
                  <a:pt x="11" y="65"/>
                </a:lnTo>
                <a:lnTo>
                  <a:pt x="11" y="67"/>
                </a:lnTo>
                <a:lnTo>
                  <a:pt x="21" y="56"/>
                </a:lnTo>
                <a:lnTo>
                  <a:pt x="14" y="59"/>
                </a:lnTo>
                <a:lnTo>
                  <a:pt x="13" y="60"/>
                </a:lnTo>
                <a:lnTo>
                  <a:pt x="11" y="60"/>
                </a:lnTo>
                <a:lnTo>
                  <a:pt x="10" y="59"/>
                </a:lnTo>
                <a:lnTo>
                  <a:pt x="10" y="57"/>
                </a:lnTo>
                <a:lnTo>
                  <a:pt x="11" y="56"/>
                </a:lnTo>
                <a:lnTo>
                  <a:pt x="19" y="48"/>
                </a:lnTo>
                <a:lnTo>
                  <a:pt x="21" y="48"/>
                </a:lnTo>
                <a:lnTo>
                  <a:pt x="19" y="48"/>
                </a:lnTo>
                <a:lnTo>
                  <a:pt x="14" y="49"/>
                </a:lnTo>
                <a:lnTo>
                  <a:pt x="13" y="49"/>
                </a:lnTo>
                <a:lnTo>
                  <a:pt x="11" y="49"/>
                </a:lnTo>
                <a:lnTo>
                  <a:pt x="11" y="48"/>
                </a:lnTo>
                <a:lnTo>
                  <a:pt x="13" y="46"/>
                </a:lnTo>
                <a:lnTo>
                  <a:pt x="18" y="40"/>
                </a:lnTo>
                <a:lnTo>
                  <a:pt x="19" y="38"/>
                </a:lnTo>
                <a:lnTo>
                  <a:pt x="18" y="38"/>
                </a:lnTo>
                <a:lnTo>
                  <a:pt x="13" y="41"/>
                </a:lnTo>
                <a:lnTo>
                  <a:pt x="11" y="43"/>
                </a:lnTo>
                <a:lnTo>
                  <a:pt x="8" y="41"/>
                </a:lnTo>
                <a:lnTo>
                  <a:pt x="8" y="40"/>
                </a:lnTo>
                <a:lnTo>
                  <a:pt x="10" y="38"/>
                </a:lnTo>
                <a:lnTo>
                  <a:pt x="16" y="30"/>
                </a:lnTo>
                <a:lnTo>
                  <a:pt x="16" y="29"/>
                </a:lnTo>
                <a:lnTo>
                  <a:pt x="14" y="30"/>
                </a:lnTo>
                <a:lnTo>
                  <a:pt x="10" y="32"/>
                </a:lnTo>
                <a:lnTo>
                  <a:pt x="8" y="34"/>
                </a:lnTo>
                <a:lnTo>
                  <a:pt x="6" y="32"/>
                </a:lnTo>
                <a:lnTo>
                  <a:pt x="6" y="30"/>
                </a:lnTo>
                <a:lnTo>
                  <a:pt x="10" y="26"/>
                </a:lnTo>
                <a:lnTo>
                  <a:pt x="13" y="22"/>
                </a:lnTo>
                <a:lnTo>
                  <a:pt x="14" y="21"/>
                </a:lnTo>
                <a:lnTo>
                  <a:pt x="13" y="21"/>
                </a:lnTo>
                <a:lnTo>
                  <a:pt x="10" y="22"/>
                </a:lnTo>
                <a:lnTo>
                  <a:pt x="8" y="22"/>
                </a:lnTo>
                <a:lnTo>
                  <a:pt x="6" y="22"/>
                </a:lnTo>
                <a:lnTo>
                  <a:pt x="6" y="21"/>
                </a:lnTo>
                <a:lnTo>
                  <a:pt x="8" y="18"/>
                </a:lnTo>
                <a:lnTo>
                  <a:pt x="10" y="16"/>
                </a:lnTo>
                <a:lnTo>
                  <a:pt x="8" y="16"/>
                </a:lnTo>
                <a:lnTo>
                  <a:pt x="6" y="16"/>
                </a:lnTo>
                <a:lnTo>
                  <a:pt x="6" y="13"/>
                </a:lnTo>
                <a:lnTo>
                  <a:pt x="8" y="10"/>
                </a:lnTo>
                <a:lnTo>
                  <a:pt x="8" y="8"/>
                </a:lnTo>
                <a:lnTo>
                  <a:pt x="6" y="10"/>
                </a:lnTo>
                <a:lnTo>
                  <a:pt x="5" y="8"/>
                </a:lnTo>
                <a:lnTo>
                  <a:pt x="5" y="7"/>
                </a:lnTo>
                <a:lnTo>
                  <a:pt x="6" y="5"/>
                </a:lnTo>
                <a:lnTo>
                  <a:pt x="6" y="2"/>
                </a:lnTo>
                <a:lnTo>
                  <a:pt x="8" y="0"/>
                </a:lnTo>
                <a:lnTo>
                  <a:pt x="10" y="0"/>
                </a:lnTo>
                <a:lnTo>
                  <a:pt x="11" y="0"/>
                </a:lnTo>
                <a:lnTo>
                  <a:pt x="13" y="2"/>
                </a:lnTo>
                <a:lnTo>
                  <a:pt x="11" y="4"/>
                </a:lnTo>
                <a:lnTo>
                  <a:pt x="11" y="5"/>
                </a:lnTo>
                <a:lnTo>
                  <a:pt x="8" y="7"/>
                </a:lnTo>
                <a:lnTo>
                  <a:pt x="10" y="5"/>
                </a:lnTo>
                <a:lnTo>
                  <a:pt x="11" y="5"/>
                </a:lnTo>
                <a:lnTo>
                  <a:pt x="13" y="5"/>
                </a:lnTo>
                <a:lnTo>
                  <a:pt x="13" y="7"/>
                </a:lnTo>
                <a:lnTo>
                  <a:pt x="13" y="8"/>
                </a:lnTo>
                <a:lnTo>
                  <a:pt x="10" y="13"/>
                </a:lnTo>
                <a:lnTo>
                  <a:pt x="14" y="11"/>
                </a:lnTo>
                <a:lnTo>
                  <a:pt x="13" y="8"/>
                </a:lnTo>
                <a:close/>
                <a:moveTo>
                  <a:pt x="24" y="71"/>
                </a:moveTo>
                <a:lnTo>
                  <a:pt x="24" y="71"/>
                </a:lnTo>
                <a:lnTo>
                  <a:pt x="24" y="73"/>
                </a:lnTo>
                <a:lnTo>
                  <a:pt x="46" y="62"/>
                </a:lnTo>
                <a:lnTo>
                  <a:pt x="43" y="54"/>
                </a:lnTo>
                <a:lnTo>
                  <a:pt x="38" y="45"/>
                </a:lnTo>
                <a:lnTo>
                  <a:pt x="29" y="32"/>
                </a:lnTo>
                <a:lnTo>
                  <a:pt x="27" y="34"/>
                </a:lnTo>
                <a:lnTo>
                  <a:pt x="21" y="40"/>
                </a:lnTo>
                <a:lnTo>
                  <a:pt x="16" y="46"/>
                </a:lnTo>
                <a:lnTo>
                  <a:pt x="14" y="46"/>
                </a:lnTo>
                <a:lnTo>
                  <a:pt x="16" y="46"/>
                </a:lnTo>
                <a:lnTo>
                  <a:pt x="24" y="41"/>
                </a:lnTo>
                <a:lnTo>
                  <a:pt x="29" y="38"/>
                </a:lnTo>
                <a:lnTo>
                  <a:pt x="30" y="38"/>
                </a:lnTo>
                <a:lnTo>
                  <a:pt x="30" y="41"/>
                </a:lnTo>
                <a:lnTo>
                  <a:pt x="29" y="43"/>
                </a:lnTo>
                <a:lnTo>
                  <a:pt x="19" y="51"/>
                </a:lnTo>
                <a:lnTo>
                  <a:pt x="14" y="56"/>
                </a:lnTo>
                <a:lnTo>
                  <a:pt x="18" y="54"/>
                </a:lnTo>
                <a:lnTo>
                  <a:pt x="30" y="46"/>
                </a:lnTo>
                <a:lnTo>
                  <a:pt x="32" y="46"/>
                </a:lnTo>
                <a:lnTo>
                  <a:pt x="33" y="46"/>
                </a:lnTo>
                <a:lnTo>
                  <a:pt x="33" y="48"/>
                </a:lnTo>
                <a:lnTo>
                  <a:pt x="32" y="49"/>
                </a:lnTo>
                <a:lnTo>
                  <a:pt x="29" y="52"/>
                </a:lnTo>
                <a:lnTo>
                  <a:pt x="16" y="63"/>
                </a:lnTo>
                <a:lnTo>
                  <a:pt x="16" y="65"/>
                </a:lnTo>
                <a:lnTo>
                  <a:pt x="18" y="63"/>
                </a:lnTo>
                <a:lnTo>
                  <a:pt x="35" y="52"/>
                </a:lnTo>
                <a:lnTo>
                  <a:pt x="38" y="51"/>
                </a:lnTo>
                <a:lnTo>
                  <a:pt x="40" y="52"/>
                </a:lnTo>
                <a:lnTo>
                  <a:pt x="40" y="54"/>
                </a:lnTo>
                <a:lnTo>
                  <a:pt x="40" y="56"/>
                </a:lnTo>
                <a:lnTo>
                  <a:pt x="35" y="60"/>
                </a:lnTo>
                <a:lnTo>
                  <a:pt x="25" y="70"/>
                </a:lnTo>
                <a:lnTo>
                  <a:pt x="24" y="71"/>
                </a:lnTo>
                <a:close/>
                <a:moveTo>
                  <a:pt x="51" y="75"/>
                </a:moveTo>
                <a:lnTo>
                  <a:pt x="51" y="75"/>
                </a:lnTo>
                <a:lnTo>
                  <a:pt x="48" y="65"/>
                </a:lnTo>
                <a:lnTo>
                  <a:pt x="46" y="67"/>
                </a:lnTo>
                <a:lnTo>
                  <a:pt x="36" y="75"/>
                </a:lnTo>
                <a:lnTo>
                  <a:pt x="30" y="81"/>
                </a:lnTo>
                <a:lnTo>
                  <a:pt x="51" y="75"/>
                </a:lnTo>
                <a:close/>
                <a:moveTo>
                  <a:pt x="27" y="30"/>
                </a:moveTo>
                <a:lnTo>
                  <a:pt x="27" y="30"/>
                </a:lnTo>
                <a:lnTo>
                  <a:pt x="22" y="27"/>
                </a:lnTo>
                <a:lnTo>
                  <a:pt x="14" y="35"/>
                </a:lnTo>
                <a:lnTo>
                  <a:pt x="11" y="38"/>
                </a:lnTo>
                <a:lnTo>
                  <a:pt x="11" y="40"/>
                </a:lnTo>
                <a:lnTo>
                  <a:pt x="13" y="38"/>
                </a:lnTo>
                <a:lnTo>
                  <a:pt x="22" y="34"/>
                </a:lnTo>
                <a:lnTo>
                  <a:pt x="27" y="30"/>
                </a:lnTo>
                <a:close/>
                <a:moveTo>
                  <a:pt x="19" y="18"/>
                </a:moveTo>
                <a:lnTo>
                  <a:pt x="19" y="18"/>
                </a:lnTo>
                <a:lnTo>
                  <a:pt x="14" y="24"/>
                </a:lnTo>
                <a:lnTo>
                  <a:pt x="10" y="30"/>
                </a:lnTo>
                <a:lnTo>
                  <a:pt x="11" y="29"/>
                </a:lnTo>
                <a:lnTo>
                  <a:pt x="21" y="24"/>
                </a:lnTo>
                <a:lnTo>
                  <a:pt x="21" y="22"/>
                </a:lnTo>
                <a:lnTo>
                  <a:pt x="22" y="21"/>
                </a:lnTo>
                <a:lnTo>
                  <a:pt x="19" y="18"/>
                </a:lnTo>
                <a:close/>
                <a:moveTo>
                  <a:pt x="43" y="101"/>
                </a:moveTo>
                <a:lnTo>
                  <a:pt x="43" y="101"/>
                </a:lnTo>
                <a:lnTo>
                  <a:pt x="55" y="98"/>
                </a:lnTo>
                <a:lnTo>
                  <a:pt x="68" y="95"/>
                </a:lnTo>
                <a:lnTo>
                  <a:pt x="66" y="95"/>
                </a:lnTo>
                <a:lnTo>
                  <a:pt x="59" y="95"/>
                </a:lnTo>
                <a:lnTo>
                  <a:pt x="51" y="97"/>
                </a:lnTo>
                <a:lnTo>
                  <a:pt x="43" y="101"/>
                </a:lnTo>
                <a:close/>
                <a:moveTo>
                  <a:pt x="10" y="19"/>
                </a:moveTo>
                <a:lnTo>
                  <a:pt x="10" y="19"/>
                </a:lnTo>
                <a:lnTo>
                  <a:pt x="18" y="15"/>
                </a:lnTo>
                <a:lnTo>
                  <a:pt x="16" y="13"/>
                </a:lnTo>
                <a:lnTo>
                  <a:pt x="13" y="16"/>
                </a:lnTo>
                <a:lnTo>
                  <a:pt x="10" y="1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6" name="Freeform 198"/>
          <p:cNvSpPr>
            <a:spLocks noEditPoints="1"/>
          </p:cNvSpPr>
          <p:nvPr/>
        </p:nvSpPr>
        <p:spPr bwMode="auto">
          <a:xfrm>
            <a:off x="6040439" y="5197250"/>
            <a:ext cx="242887" cy="82550"/>
          </a:xfrm>
          <a:custGeom>
            <a:avLst/>
            <a:gdLst>
              <a:gd name="T0" fmla="*/ 181450876 w 153"/>
              <a:gd name="T1" fmla="*/ 35282188 h 52"/>
              <a:gd name="T2" fmla="*/ 189012123 w 153"/>
              <a:gd name="T3" fmla="*/ 50403125 h 52"/>
              <a:gd name="T4" fmla="*/ 173891217 w 153"/>
              <a:gd name="T5" fmla="*/ 55443438 h 52"/>
              <a:gd name="T6" fmla="*/ 138609102 w 153"/>
              <a:gd name="T7" fmla="*/ 45362813 h 52"/>
              <a:gd name="T8" fmla="*/ 113407592 w 153"/>
              <a:gd name="T9" fmla="*/ 35282188 h 52"/>
              <a:gd name="T10" fmla="*/ 90725438 w 153"/>
              <a:gd name="T11" fmla="*/ 10080625 h 52"/>
              <a:gd name="T12" fmla="*/ 93246383 w 153"/>
              <a:gd name="T13" fmla="*/ 2520950 h 52"/>
              <a:gd name="T14" fmla="*/ 103326987 w 153"/>
              <a:gd name="T15" fmla="*/ 7561263 h 52"/>
              <a:gd name="T16" fmla="*/ 105846345 w 153"/>
              <a:gd name="T17" fmla="*/ 22682200 h 52"/>
              <a:gd name="T18" fmla="*/ 173891217 w 153"/>
              <a:gd name="T19" fmla="*/ 45362813 h 52"/>
              <a:gd name="T20" fmla="*/ 181450876 w 153"/>
              <a:gd name="T21" fmla="*/ 45362813 h 52"/>
              <a:gd name="T22" fmla="*/ 166329970 w 153"/>
              <a:gd name="T23" fmla="*/ 30241875 h 52"/>
              <a:gd name="T24" fmla="*/ 166329970 w 153"/>
              <a:gd name="T25" fmla="*/ 22682200 h 52"/>
              <a:gd name="T26" fmla="*/ 173891217 w 153"/>
              <a:gd name="T27" fmla="*/ 22682200 h 52"/>
              <a:gd name="T28" fmla="*/ 201612085 w 153"/>
              <a:gd name="T29" fmla="*/ 35282188 h 52"/>
              <a:gd name="T30" fmla="*/ 236894200 w 153"/>
              <a:gd name="T31" fmla="*/ 37803138 h 52"/>
              <a:gd name="T32" fmla="*/ 236894200 w 153"/>
              <a:gd name="T33" fmla="*/ 45362813 h 52"/>
              <a:gd name="T34" fmla="*/ 289818166 w 153"/>
              <a:gd name="T35" fmla="*/ 55443438 h 52"/>
              <a:gd name="T36" fmla="*/ 340221187 w 153"/>
              <a:gd name="T37" fmla="*/ 65524063 h 52"/>
              <a:gd name="T38" fmla="*/ 367942055 w 153"/>
              <a:gd name="T39" fmla="*/ 83165950 h 52"/>
              <a:gd name="T40" fmla="*/ 375503302 w 153"/>
              <a:gd name="T41" fmla="*/ 83165950 h 52"/>
              <a:gd name="T42" fmla="*/ 380543604 w 153"/>
              <a:gd name="T43" fmla="*/ 83165950 h 52"/>
              <a:gd name="T44" fmla="*/ 385583906 w 153"/>
              <a:gd name="T45" fmla="*/ 93246575 h 52"/>
              <a:gd name="T46" fmla="*/ 385583906 w 153"/>
              <a:gd name="T47" fmla="*/ 105846563 h 52"/>
              <a:gd name="T48" fmla="*/ 375503302 w 153"/>
              <a:gd name="T49" fmla="*/ 103327200 h 52"/>
              <a:gd name="T50" fmla="*/ 372982357 w 153"/>
              <a:gd name="T51" fmla="*/ 105846563 h 52"/>
              <a:gd name="T52" fmla="*/ 360382396 w 153"/>
              <a:gd name="T53" fmla="*/ 113407825 h 52"/>
              <a:gd name="T54" fmla="*/ 317539034 w 153"/>
              <a:gd name="T55" fmla="*/ 105846563 h 52"/>
              <a:gd name="T56" fmla="*/ 264616655 w 153"/>
              <a:gd name="T57" fmla="*/ 83165950 h 52"/>
              <a:gd name="T58" fmla="*/ 241934502 w 153"/>
              <a:gd name="T59" fmla="*/ 78125638 h 52"/>
              <a:gd name="T60" fmla="*/ 166329970 w 153"/>
              <a:gd name="T61" fmla="*/ 103327200 h 52"/>
              <a:gd name="T62" fmla="*/ 93246383 w 153"/>
              <a:gd name="T63" fmla="*/ 131048125 h 52"/>
              <a:gd name="T64" fmla="*/ 85685136 w 153"/>
              <a:gd name="T65" fmla="*/ 131048125 h 52"/>
              <a:gd name="T66" fmla="*/ 90725438 w 153"/>
              <a:gd name="T67" fmla="*/ 126007813 h 52"/>
              <a:gd name="T68" fmla="*/ 103326987 w 153"/>
              <a:gd name="T69" fmla="*/ 113407825 h 52"/>
              <a:gd name="T70" fmla="*/ 98286685 w 153"/>
              <a:gd name="T71" fmla="*/ 110886875 h 52"/>
              <a:gd name="T72" fmla="*/ 30241813 w 153"/>
              <a:gd name="T73" fmla="*/ 63004700 h 52"/>
              <a:gd name="T74" fmla="*/ 7561247 w 153"/>
              <a:gd name="T75" fmla="*/ 27722513 h 52"/>
              <a:gd name="T76" fmla="*/ 0 w 153"/>
              <a:gd name="T77" fmla="*/ 7561263 h 52"/>
              <a:gd name="T78" fmla="*/ 2520945 w 153"/>
              <a:gd name="T79" fmla="*/ 0 h 52"/>
              <a:gd name="T80" fmla="*/ 10080604 w 153"/>
              <a:gd name="T81" fmla="*/ 7561263 h 52"/>
              <a:gd name="T82" fmla="*/ 10080604 w 153"/>
              <a:gd name="T83" fmla="*/ 22682200 h 52"/>
              <a:gd name="T84" fmla="*/ 55443323 w 153"/>
              <a:gd name="T85" fmla="*/ 73085325 h 52"/>
              <a:gd name="T86" fmla="*/ 93246383 w 153"/>
              <a:gd name="T87" fmla="*/ 98286888 h 52"/>
              <a:gd name="T88" fmla="*/ 103326987 w 153"/>
              <a:gd name="T89" fmla="*/ 93246575 h 52"/>
              <a:gd name="T90" fmla="*/ 110886647 w 153"/>
              <a:gd name="T91" fmla="*/ 103327200 h 52"/>
              <a:gd name="T92" fmla="*/ 146168762 w 153"/>
              <a:gd name="T93" fmla="*/ 85685313 h 52"/>
              <a:gd name="T94" fmla="*/ 186491179 w 153"/>
              <a:gd name="T95" fmla="*/ 65524063 h 52"/>
              <a:gd name="T96" fmla="*/ 216732991 w 153"/>
              <a:gd name="T97" fmla="*/ 50403125 h 52"/>
              <a:gd name="T98" fmla="*/ 325100281 w 153"/>
              <a:gd name="T99" fmla="*/ 65524063 h 52"/>
              <a:gd name="T100" fmla="*/ 284777864 w 153"/>
              <a:gd name="T101" fmla="*/ 63004700 h 52"/>
              <a:gd name="T102" fmla="*/ 325100281 w 153"/>
              <a:gd name="T103" fmla="*/ 65524063 h 52"/>
              <a:gd name="T104" fmla="*/ 332659940 w 153"/>
              <a:gd name="T105" fmla="*/ 103327200 h 52"/>
              <a:gd name="T106" fmla="*/ 312498732 w 153"/>
              <a:gd name="T107" fmla="*/ 93246575 h 52"/>
              <a:gd name="T108" fmla="*/ 153730009 w 153"/>
              <a:gd name="T109" fmla="*/ 98286888 h 52"/>
              <a:gd name="T110" fmla="*/ 173891217 w 153"/>
              <a:gd name="T111" fmla="*/ 90725625 h 52"/>
              <a:gd name="T112" fmla="*/ 166329970 w 153"/>
              <a:gd name="T113" fmla="*/ 90725625 h 52"/>
              <a:gd name="T114" fmla="*/ 214213634 w 153"/>
              <a:gd name="T115" fmla="*/ 57964388 h 52"/>
              <a:gd name="T116" fmla="*/ 194052426 w 153"/>
              <a:gd name="T117" fmla="*/ 70564375 h 52"/>
              <a:gd name="T118" fmla="*/ 186491179 w 153"/>
              <a:gd name="T119" fmla="*/ 85685313 h 52"/>
              <a:gd name="T120" fmla="*/ 189012123 w 153"/>
              <a:gd name="T121" fmla="*/ 85685313 h 52"/>
              <a:gd name="T122" fmla="*/ 186491179 w 153"/>
              <a:gd name="T123" fmla="*/ 85685313 h 5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3" h="52">
                <a:moveTo>
                  <a:pt x="86" y="20"/>
                </a:moveTo>
                <a:lnTo>
                  <a:pt x="86" y="20"/>
                </a:lnTo>
                <a:lnTo>
                  <a:pt x="72" y="14"/>
                </a:lnTo>
                <a:lnTo>
                  <a:pt x="74" y="15"/>
                </a:lnTo>
                <a:lnTo>
                  <a:pt x="75" y="20"/>
                </a:lnTo>
                <a:lnTo>
                  <a:pt x="75" y="22"/>
                </a:lnTo>
                <a:lnTo>
                  <a:pt x="74" y="22"/>
                </a:lnTo>
                <a:lnTo>
                  <a:pt x="69" y="22"/>
                </a:lnTo>
                <a:lnTo>
                  <a:pt x="61" y="20"/>
                </a:lnTo>
                <a:lnTo>
                  <a:pt x="55" y="18"/>
                </a:lnTo>
                <a:lnTo>
                  <a:pt x="47" y="15"/>
                </a:lnTo>
                <a:lnTo>
                  <a:pt x="45" y="14"/>
                </a:lnTo>
                <a:lnTo>
                  <a:pt x="41" y="11"/>
                </a:lnTo>
                <a:lnTo>
                  <a:pt x="37" y="6"/>
                </a:lnTo>
                <a:lnTo>
                  <a:pt x="36" y="4"/>
                </a:lnTo>
                <a:lnTo>
                  <a:pt x="36" y="3"/>
                </a:lnTo>
                <a:lnTo>
                  <a:pt x="37" y="1"/>
                </a:lnTo>
                <a:lnTo>
                  <a:pt x="39" y="1"/>
                </a:lnTo>
                <a:lnTo>
                  <a:pt x="41" y="3"/>
                </a:lnTo>
                <a:lnTo>
                  <a:pt x="41" y="6"/>
                </a:lnTo>
                <a:lnTo>
                  <a:pt x="42" y="9"/>
                </a:lnTo>
                <a:lnTo>
                  <a:pt x="52" y="15"/>
                </a:lnTo>
                <a:lnTo>
                  <a:pt x="61" y="18"/>
                </a:lnTo>
                <a:lnTo>
                  <a:pt x="69" y="18"/>
                </a:lnTo>
                <a:lnTo>
                  <a:pt x="72" y="20"/>
                </a:lnTo>
                <a:lnTo>
                  <a:pt x="72" y="18"/>
                </a:lnTo>
                <a:lnTo>
                  <a:pt x="69" y="14"/>
                </a:lnTo>
                <a:lnTo>
                  <a:pt x="66" y="12"/>
                </a:lnTo>
                <a:lnTo>
                  <a:pt x="66" y="11"/>
                </a:lnTo>
                <a:lnTo>
                  <a:pt x="66" y="9"/>
                </a:lnTo>
                <a:lnTo>
                  <a:pt x="67" y="9"/>
                </a:lnTo>
                <a:lnTo>
                  <a:pt x="69" y="9"/>
                </a:lnTo>
                <a:lnTo>
                  <a:pt x="72" y="11"/>
                </a:lnTo>
                <a:lnTo>
                  <a:pt x="75" y="12"/>
                </a:lnTo>
                <a:lnTo>
                  <a:pt x="80" y="14"/>
                </a:lnTo>
                <a:lnTo>
                  <a:pt x="91" y="15"/>
                </a:lnTo>
                <a:lnTo>
                  <a:pt x="94" y="15"/>
                </a:lnTo>
                <a:lnTo>
                  <a:pt x="94" y="18"/>
                </a:lnTo>
                <a:lnTo>
                  <a:pt x="105" y="20"/>
                </a:lnTo>
                <a:lnTo>
                  <a:pt x="115" y="22"/>
                </a:lnTo>
                <a:lnTo>
                  <a:pt x="129" y="25"/>
                </a:lnTo>
                <a:lnTo>
                  <a:pt x="135" y="26"/>
                </a:lnTo>
                <a:lnTo>
                  <a:pt x="143" y="29"/>
                </a:lnTo>
                <a:lnTo>
                  <a:pt x="146" y="33"/>
                </a:lnTo>
                <a:lnTo>
                  <a:pt x="148" y="33"/>
                </a:lnTo>
                <a:lnTo>
                  <a:pt x="149" y="33"/>
                </a:lnTo>
                <a:lnTo>
                  <a:pt x="151" y="33"/>
                </a:lnTo>
                <a:lnTo>
                  <a:pt x="153" y="34"/>
                </a:lnTo>
                <a:lnTo>
                  <a:pt x="153" y="36"/>
                </a:lnTo>
                <a:lnTo>
                  <a:pt x="153" y="37"/>
                </a:lnTo>
                <a:lnTo>
                  <a:pt x="153" y="41"/>
                </a:lnTo>
                <a:lnTo>
                  <a:pt x="153" y="42"/>
                </a:lnTo>
                <a:lnTo>
                  <a:pt x="151" y="42"/>
                </a:lnTo>
                <a:lnTo>
                  <a:pt x="149" y="41"/>
                </a:lnTo>
                <a:lnTo>
                  <a:pt x="148" y="42"/>
                </a:lnTo>
                <a:lnTo>
                  <a:pt x="146" y="45"/>
                </a:lnTo>
                <a:lnTo>
                  <a:pt x="143" y="45"/>
                </a:lnTo>
                <a:lnTo>
                  <a:pt x="132" y="45"/>
                </a:lnTo>
                <a:lnTo>
                  <a:pt x="126" y="42"/>
                </a:lnTo>
                <a:lnTo>
                  <a:pt x="123" y="39"/>
                </a:lnTo>
                <a:lnTo>
                  <a:pt x="113" y="36"/>
                </a:lnTo>
                <a:lnTo>
                  <a:pt x="105" y="33"/>
                </a:lnTo>
                <a:lnTo>
                  <a:pt x="97" y="31"/>
                </a:lnTo>
                <a:lnTo>
                  <a:pt x="96" y="31"/>
                </a:lnTo>
                <a:lnTo>
                  <a:pt x="83" y="34"/>
                </a:lnTo>
                <a:lnTo>
                  <a:pt x="66" y="41"/>
                </a:lnTo>
                <a:lnTo>
                  <a:pt x="47" y="47"/>
                </a:lnTo>
                <a:lnTo>
                  <a:pt x="37" y="52"/>
                </a:lnTo>
                <a:lnTo>
                  <a:pt x="36" y="52"/>
                </a:lnTo>
                <a:lnTo>
                  <a:pt x="34" y="52"/>
                </a:lnTo>
                <a:lnTo>
                  <a:pt x="34" y="50"/>
                </a:lnTo>
                <a:lnTo>
                  <a:pt x="36" y="50"/>
                </a:lnTo>
                <a:lnTo>
                  <a:pt x="42" y="47"/>
                </a:lnTo>
                <a:lnTo>
                  <a:pt x="41" y="45"/>
                </a:lnTo>
                <a:lnTo>
                  <a:pt x="41" y="44"/>
                </a:lnTo>
                <a:lnTo>
                  <a:pt x="39" y="44"/>
                </a:lnTo>
                <a:lnTo>
                  <a:pt x="22" y="33"/>
                </a:lnTo>
                <a:lnTo>
                  <a:pt x="12" y="25"/>
                </a:lnTo>
                <a:lnTo>
                  <a:pt x="7" y="18"/>
                </a:lnTo>
                <a:lnTo>
                  <a:pt x="3" y="12"/>
                </a:lnTo>
                <a:lnTo>
                  <a:pt x="3" y="11"/>
                </a:lnTo>
                <a:lnTo>
                  <a:pt x="0" y="4"/>
                </a:lnTo>
                <a:lnTo>
                  <a:pt x="0" y="3"/>
                </a:lnTo>
                <a:lnTo>
                  <a:pt x="1" y="1"/>
                </a:lnTo>
                <a:lnTo>
                  <a:pt x="1" y="0"/>
                </a:lnTo>
                <a:lnTo>
                  <a:pt x="3" y="0"/>
                </a:lnTo>
                <a:lnTo>
                  <a:pt x="4" y="1"/>
                </a:lnTo>
                <a:lnTo>
                  <a:pt x="4" y="3"/>
                </a:lnTo>
                <a:lnTo>
                  <a:pt x="4" y="6"/>
                </a:lnTo>
                <a:lnTo>
                  <a:pt x="4" y="9"/>
                </a:lnTo>
                <a:lnTo>
                  <a:pt x="7" y="14"/>
                </a:lnTo>
                <a:lnTo>
                  <a:pt x="14" y="23"/>
                </a:lnTo>
                <a:lnTo>
                  <a:pt x="22" y="29"/>
                </a:lnTo>
                <a:lnTo>
                  <a:pt x="29" y="36"/>
                </a:lnTo>
                <a:lnTo>
                  <a:pt x="37" y="39"/>
                </a:lnTo>
                <a:lnTo>
                  <a:pt x="39" y="39"/>
                </a:lnTo>
                <a:lnTo>
                  <a:pt x="41" y="37"/>
                </a:lnTo>
                <a:lnTo>
                  <a:pt x="42" y="39"/>
                </a:lnTo>
                <a:lnTo>
                  <a:pt x="44" y="41"/>
                </a:lnTo>
                <a:lnTo>
                  <a:pt x="45" y="41"/>
                </a:lnTo>
                <a:lnTo>
                  <a:pt x="58" y="34"/>
                </a:lnTo>
                <a:lnTo>
                  <a:pt x="66" y="29"/>
                </a:lnTo>
                <a:lnTo>
                  <a:pt x="74" y="26"/>
                </a:lnTo>
                <a:lnTo>
                  <a:pt x="82" y="22"/>
                </a:lnTo>
                <a:lnTo>
                  <a:pt x="86" y="20"/>
                </a:lnTo>
                <a:close/>
                <a:moveTo>
                  <a:pt x="129" y="26"/>
                </a:moveTo>
                <a:lnTo>
                  <a:pt x="129" y="26"/>
                </a:lnTo>
                <a:lnTo>
                  <a:pt x="107" y="23"/>
                </a:lnTo>
                <a:lnTo>
                  <a:pt x="113" y="25"/>
                </a:lnTo>
                <a:lnTo>
                  <a:pt x="121" y="26"/>
                </a:lnTo>
                <a:lnTo>
                  <a:pt x="129" y="26"/>
                </a:lnTo>
                <a:close/>
                <a:moveTo>
                  <a:pt x="132" y="42"/>
                </a:moveTo>
                <a:lnTo>
                  <a:pt x="132" y="42"/>
                </a:lnTo>
                <a:lnTo>
                  <a:pt x="132" y="41"/>
                </a:lnTo>
                <a:lnTo>
                  <a:pt x="127" y="39"/>
                </a:lnTo>
                <a:lnTo>
                  <a:pt x="124" y="37"/>
                </a:lnTo>
                <a:lnTo>
                  <a:pt x="129" y="41"/>
                </a:lnTo>
                <a:lnTo>
                  <a:pt x="132" y="42"/>
                </a:lnTo>
                <a:close/>
                <a:moveTo>
                  <a:pt x="61" y="39"/>
                </a:moveTo>
                <a:lnTo>
                  <a:pt x="61" y="39"/>
                </a:lnTo>
                <a:lnTo>
                  <a:pt x="69" y="36"/>
                </a:lnTo>
                <a:lnTo>
                  <a:pt x="66" y="36"/>
                </a:lnTo>
                <a:lnTo>
                  <a:pt x="61" y="39"/>
                </a:lnTo>
                <a:close/>
                <a:moveTo>
                  <a:pt x="85" y="23"/>
                </a:moveTo>
                <a:lnTo>
                  <a:pt x="85" y="23"/>
                </a:lnTo>
                <a:lnTo>
                  <a:pt x="80" y="25"/>
                </a:lnTo>
                <a:lnTo>
                  <a:pt x="77" y="28"/>
                </a:lnTo>
                <a:lnTo>
                  <a:pt x="85" y="23"/>
                </a:lnTo>
                <a:close/>
                <a:moveTo>
                  <a:pt x="74" y="34"/>
                </a:moveTo>
                <a:lnTo>
                  <a:pt x="74" y="34"/>
                </a:lnTo>
                <a:lnTo>
                  <a:pt x="75" y="34"/>
                </a:lnTo>
                <a:lnTo>
                  <a:pt x="74" y="3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7" name="Freeform 199"/>
          <p:cNvSpPr>
            <a:spLocks/>
          </p:cNvSpPr>
          <p:nvPr/>
        </p:nvSpPr>
        <p:spPr bwMode="auto">
          <a:xfrm>
            <a:off x="5986463" y="5219476"/>
            <a:ext cx="142875" cy="160338"/>
          </a:xfrm>
          <a:custGeom>
            <a:avLst/>
            <a:gdLst>
              <a:gd name="T0" fmla="*/ 189012513 w 90"/>
              <a:gd name="T1" fmla="*/ 98287194 h 101"/>
              <a:gd name="T2" fmla="*/ 191531875 w 90"/>
              <a:gd name="T3" fmla="*/ 110887221 h 101"/>
              <a:gd name="T4" fmla="*/ 176410938 w 90"/>
              <a:gd name="T5" fmla="*/ 146169518 h 101"/>
              <a:gd name="T6" fmla="*/ 206652813 w 90"/>
              <a:gd name="T7" fmla="*/ 158771133 h 101"/>
              <a:gd name="T8" fmla="*/ 206652813 w 90"/>
              <a:gd name="T9" fmla="*/ 166330831 h 101"/>
              <a:gd name="T10" fmla="*/ 176410938 w 90"/>
              <a:gd name="T11" fmla="*/ 153730804 h 101"/>
              <a:gd name="T12" fmla="*/ 199093138 w 90"/>
              <a:gd name="T13" fmla="*/ 181451816 h 101"/>
              <a:gd name="T14" fmla="*/ 219254388 w 90"/>
              <a:gd name="T15" fmla="*/ 186492144 h 101"/>
              <a:gd name="T16" fmla="*/ 224294700 w 90"/>
              <a:gd name="T17" fmla="*/ 199093758 h 101"/>
              <a:gd name="T18" fmla="*/ 176410938 w 90"/>
              <a:gd name="T19" fmla="*/ 171371159 h 101"/>
              <a:gd name="T20" fmla="*/ 151209375 w 90"/>
              <a:gd name="T21" fmla="*/ 138609820 h 101"/>
              <a:gd name="T22" fmla="*/ 131048125 w 90"/>
              <a:gd name="T23" fmla="*/ 171371159 h 101"/>
              <a:gd name="T24" fmla="*/ 156249688 w 90"/>
              <a:gd name="T25" fmla="*/ 146169518 h 101"/>
              <a:gd name="T26" fmla="*/ 151209375 w 90"/>
              <a:gd name="T27" fmla="*/ 161290503 h 101"/>
              <a:gd name="T28" fmla="*/ 103327200 w 90"/>
              <a:gd name="T29" fmla="*/ 221774442 h 101"/>
              <a:gd name="T30" fmla="*/ 80645000 w 90"/>
              <a:gd name="T31" fmla="*/ 254537369 h 101"/>
              <a:gd name="T32" fmla="*/ 88206263 w 90"/>
              <a:gd name="T33" fmla="*/ 234376056 h 101"/>
              <a:gd name="T34" fmla="*/ 143649700 w 90"/>
              <a:gd name="T35" fmla="*/ 131048534 h 101"/>
              <a:gd name="T36" fmla="*/ 95765938 w 90"/>
              <a:gd name="T37" fmla="*/ 181451816 h 101"/>
              <a:gd name="T38" fmla="*/ 55443438 w 90"/>
              <a:gd name="T39" fmla="*/ 241935754 h 101"/>
              <a:gd name="T40" fmla="*/ 52924075 w 90"/>
              <a:gd name="T41" fmla="*/ 234376056 h 101"/>
              <a:gd name="T42" fmla="*/ 103327200 w 90"/>
              <a:gd name="T43" fmla="*/ 105846893 h 101"/>
              <a:gd name="T44" fmla="*/ 85685313 w 90"/>
              <a:gd name="T45" fmla="*/ 131048534 h 101"/>
              <a:gd name="T46" fmla="*/ 32762825 w 90"/>
              <a:gd name="T47" fmla="*/ 209174415 h 101"/>
              <a:gd name="T48" fmla="*/ 27722513 w 90"/>
              <a:gd name="T49" fmla="*/ 199093758 h 101"/>
              <a:gd name="T50" fmla="*/ 73085325 w 90"/>
              <a:gd name="T51" fmla="*/ 85685580 h 101"/>
              <a:gd name="T52" fmla="*/ 68045013 w 90"/>
              <a:gd name="T53" fmla="*/ 85685580 h 101"/>
              <a:gd name="T54" fmla="*/ 12601575 w 90"/>
              <a:gd name="T55" fmla="*/ 153730804 h 101"/>
              <a:gd name="T56" fmla="*/ 0 w 90"/>
              <a:gd name="T57" fmla="*/ 161290503 h 101"/>
              <a:gd name="T58" fmla="*/ 5040313 w 90"/>
              <a:gd name="T59" fmla="*/ 138609820 h 101"/>
              <a:gd name="T60" fmla="*/ 37803138 w 90"/>
              <a:gd name="T61" fmla="*/ 63004896 h 101"/>
              <a:gd name="T62" fmla="*/ 17641888 w 90"/>
              <a:gd name="T63" fmla="*/ 70564595 h 101"/>
              <a:gd name="T64" fmla="*/ 32762825 w 90"/>
              <a:gd name="T65" fmla="*/ 50403282 h 101"/>
              <a:gd name="T66" fmla="*/ 45362813 w 90"/>
              <a:gd name="T67" fmla="*/ 50403282 h 101"/>
              <a:gd name="T68" fmla="*/ 17641888 w 90"/>
              <a:gd name="T69" fmla="*/ 123488835 h 101"/>
              <a:gd name="T70" fmla="*/ 10080625 w 90"/>
              <a:gd name="T71" fmla="*/ 151209847 h 101"/>
              <a:gd name="T72" fmla="*/ 65524063 w 90"/>
              <a:gd name="T73" fmla="*/ 78125881 h 101"/>
              <a:gd name="T74" fmla="*/ 75604688 w 90"/>
              <a:gd name="T75" fmla="*/ 85685580 h 101"/>
              <a:gd name="T76" fmla="*/ 40322500 w 90"/>
              <a:gd name="T77" fmla="*/ 181451816 h 101"/>
              <a:gd name="T78" fmla="*/ 60483750 w 90"/>
              <a:gd name="T79" fmla="*/ 151209847 h 101"/>
              <a:gd name="T80" fmla="*/ 103327200 w 90"/>
              <a:gd name="T81" fmla="*/ 98287194 h 101"/>
              <a:gd name="T82" fmla="*/ 113407825 w 90"/>
              <a:gd name="T83" fmla="*/ 105846893 h 101"/>
              <a:gd name="T84" fmla="*/ 65524063 w 90"/>
              <a:gd name="T85" fmla="*/ 216734113 h 101"/>
              <a:gd name="T86" fmla="*/ 128528763 w 90"/>
              <a:gd name="T87" fmla="*/ 138609820 h 101"/>
              <a:gd name="T88" fmla="*/ 143649700 w 90"/>
              <a:gd name="T89" fmla="*/ 123488835 h 101"/>
              <a:gd name="T90" fmla="*/ 156249688 w 90"/>
              <a:gd name="T91" fmla="*/ 123488835 h 101"/>
              <a:gd name="T92" fmla="*/ 168851263 w 90"/>
              <a:gd name="T93" fmla="*/ 141129190 h 101"/>
              <a:gd name="T94" fmla="*/ 136088438 w 90"/>
              <a:gd name="T95" fmla="*/ 105846893 h 101"/>
              <a:gd name="T96" fmla="*/ 60483750 w 90"/>
              <a:gd name="T97" fmla="*/ 27722599 h 101"/>
              <a:gd name="T98" fmla="*/ 60483750 w 90"/>
              <a:gd name="T99" fmla="*/ 0 h 101"/>
              <a:gd name="T100" fmla="*/ 65524063 w 90"/>
              <a:gd name="T101" fmla="*/ 20161313 h 101"/>
              <a:gd name="T102" fmla="*/ 103327200 w 90"/>
              <a:gd name="T103" fmla="*/ 78125881 h 101"/>
              <a:gd name="T104" fmla="*/ 171370625 w 90"/>
              <a:gd name="T105" fmla="*/ 105846893 h 10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90" h="101">
                <a:moveTo>
                  <a:pt x="70" y="44"/>
                </a:moveTo>
                <a:lnTo>
                  <a:pt x="70" y="44"/>
                </a:lnTo>
                <a:lnTo>
                  <a:pt x="73" y="41"/>
                </a:lnTo>
                <a:lnTo>
                  <a:pt x="73" y="39"/>
                </a:lnTo>
                <a:lnTo>
                  <a:pt x="75" y="39"/>
                </a:lnTo>
                <a:lnTo>
                  <a:pt x="76" y="41"/>
                </a:lnTo>
                <a:lnTo>
                  <a:pt x="76" y="44"/>
                </a:lnTo>
                <a:lnTo>
                  <a:pt x="73" y="45"/>
                </a:lnTo>
                <a:lnTo>
                  <a:pt x="71" y="49"/>
                </a:lnTo>
                <a:lnTo>
                  <a:pt x="70" y="53"/>
                </a:lnTo>
                <a:lnTo>
                  <a:pt x="70" y="58"/>
                </a:lnTo>
                <a:lnTo>
                  <a:pt x="70" y="60"/>
                </a:lnTo>
                <a:lnTo>
                  <a:pt x="75" y="61"/>
                </a:lnTo>
                <a:lnTo>
                  <a:pt x="79" y="63"/>
                </a:lnTo>
                <a:lnTo>
                  <a:pt x="82" y="63"/>
                </a:lnTo>
                <a:lnTo>
                  <a:pt x="84" y="63"/>
                </a:lnTo>
                <a:lnTo>
                  <a:pt x="86" y="64"/>
                </a:lnTo>
                <a:lnTo>
                  <a:pt x="84" y="66"/>
                </a:lnTo>
                <a:lnTo>
                  <a:pt x="82" y="66"/>
                </a:lnTo>
                <a:lnTo>
                  <a:pt x="79" y="66"/>
                </a:lnTo>
                <a:lnTo>
                  <a:pt x="71" y="61"/>
                </a:lnTo>
                <a:lnTo>
                  <a:pt x="70" y="61"/>
                </a:lnTo>
                <a:lnTo>
                  <a:pt x="70" y="63"/>
                </a:lnTo>
                <a:lnTo>
                  <a:pt x="73" y="66"/>
                </a:lnTo>
                <a:lnTo>
                  <a:pt x="76" y="71"/>
                </a:lnTo>
                <a:lnTo>
                  <a:pt x="79" y="72"/>
                </a:lnTo>
                <a:lnTo>
                  <a:pt x="84" y="74"/>
                </a:lnTo>
                <a:lnTo>
                  <a:pt x="87" y="74"/>
                </a:lnTo>
                <a:lnTo>
                  <a:pt x="89" y="74"/>
                </a:lnTo>
                <a:lnTo>
                  <a:pt x="90" y="75"/>
                </a:lnTo>
                <a:lnTo>
                  <a:pt x="90" y="79"/>
                </a:lnTo>
                <a:lnTo>
                  <a:pt x="89" y="79"/>
                </a:lnTo>
                <a:lnTo>
                  <a:pt x="87" y="79"/>
                </a:lnTo>
                <a:lnTo>
                  <a:pt x="79" y="75"/>
                </a:lnTo>
                <a:lnTo>
                  <a:pt x="75" y="72"/>
                </a:lnTo>
                <a:lnTo>
                  <a:pt x="70" y="68"/>
                </a:lnTo>
                <a:lnTo>
                  <a:pt x="67" y="61"/>
                </a:lnTo>
                <a:lnTo>
                  <a:pt x="67" y="60"/>
                </a:lnTo>
                <a:lnTo>
                  <a:pt x="60" y="55"/>
                </a:lnTo>
                <a:lnTo>
                  <a:pt x="52" y="68"/>
                </a:lnTo>
                <a:lnTo>
                  <a:pt x="54" y="66"/>
                </a:lnTo>
                <a:lnTo>
                  <a:pt x="59" y="58"/>
                </a:lnTo>
                <a:lnTo>
                  <a:pt x="62" y="58"/>
                </a:lnTo>
                <a:lnTo>
                  <a:pt x="63" y="60"/>
                </a:lnTo>
                <a:lnTo>
                  <a:pt x="63" y="61"/>
                </a:lnTo>
                <a:lnTo>
                  <a:pt x="62" y="63"/>
                </a:lnTo>
                <a:lnTo>
                  <a:pt x="60" y="64"/>
                </a:lnTo>
                <a:lnTo>
                  <a:pt x="56" y="68"/>
                </a:lnTo>
                <a:lnTo>
                  <a:pt x="52" y="72"/>
                </a:lnTo>
                <a:lnTo>
                  <a:pt x="41" y="88"/>
                </a:lnTo>
                <a:lnTo>
                  <a:pt x="35" y="99"/>
                </a:lnTo>
                <a:lnTo>
                  <a:pt x="34" y="99"/>
                </a:lnTo>
                <a:lnTo>
                  <a:pt x="32" y="101"/>
                </a:lnTo>
                <a:lnTo>
                  <a:pt x="32" y="99"/>
                </a:lnTo>
                <a:lnTo>
                  <a:pt x="32" y="98"/>
                </a:lnTo>
                <a:lnTo>
                  <a:pt x="35" y="93"/>
                </a:lnTo>
                <a:lnTo>
                  <a:pt x="56" y="58"/>
                </a:lnTo>
                <a:lnTo>
                  <a:pt x="59" y="53"/>
                </a:lnTo>
                <a:lnTo>
                  <a:pt x="57" y="52"/>
                </a:lnTo>
                <a:lnTo>
                  <a:pt x="54" y="56"/>
                </a:lnTo>
                <a:lnTo>
                  <a:pt x="46" y="64"/>
                </a:lnTo>
                <a:lnTo>
                  <a:pt x="38" y="72"/>
                </a:lnTo>
                <a:lnTo>
                  <a:pt x="32" y="83"/>
                </a:lnTo>
                <a:lnTo>
                  <a:pt x="26" y="93"/>
                </a:lnTo>
                <a:lnTo>
                  <a:pt x="24" y="96"/>
                </a:lnTo>
                <a:lnTo>
                  <a:pt x="22" y="96"/>
                </a:lnTo>
                <a:lnTo>
                  <a:pt x="21" y="98"/>
                </a:lnTo>
                <a:lnTo>
                  <a:pt x="19" y="96"/>
                </a:lnTo>
                <a:lnTo>
                  <a:pt x="21" y="93"/>
                </a:lnTo>
                <a:lnTo>
                  <a:pt x="26" y="80"/>
                </a:lnTo>
                <a:lnTo>
                  <a:pt x="38" y="50"/>
                </a:lnTo>
                <a:lnTo>
                  <a:pt x="41" y="42"/>
                </a:lnTo>
                <a:lnTo>
                  <a:pt x="43" y="41"/>
                </a:lnTo>
                <a:lnTo>
                  <a:pt x="41" y="42"/>
                </a:lnTo>
                <a:lnTo>
                  <a:pt x="34" y="52"/>
                </a:lnTo>
                <a:lnTo>
                  <a:pt x="19" y="71"/>
                </a:lnTo>
                <a:lnTo>
                  <a:pt x="13" y="82"/>
                </a:lnTo>
                <a:lnTo>
                  <a:pt x="13" y="83"/>
                </a:lnTo>
                <a:lnTo>
                  <a:pt x="11" y="83"/>
                </a:lnTo>
                <a:lnTo>
                  <a:pt x="10" y="82"/>
                </a:lnTo>
                <a:lnTo>
                  <a:pt x="11" y="79"/>
                </a:lnTo>
                <a:lnTo>
                  <a:pt x="15" y="66"/>
                </a:lnTo>
                <a:lnTo>
                  <a:pt x="24" y="47"/>
                </a:lnTo>
                <a:lnTo>
                  <a:pt x="29" y="34"/>
                </a:lnTo>
                <a:lnTo>
                  <a:pt x="29" y="33"/>
                </a:lnTo>
                <a:lnTo>
                  <a:pt x="27" y="34"/>
                </a:lnTo>
                <a:lnTo>
                  <a:pt x="22" y="38"/>
                </a:lnTo>
                <a:lnTo>
                  <a:pt x="13" y="52"/>
                </a:lnTo>
                <a:lnTo>
                  <a:pt x="5" y="61"/>
                </a:lnTo>
                <a:lnTo>
                  <a:pt x="4" y="64"/>
                </a:lnTo>
                <a:lnTo>
                  <a:pt x="2" y="64"/>
                </a:lnTo>
                <a:lnTo>
                  <a:pt x="0" y="64"/>
                </a:lnTo>
                <a:lnTo>
                  <a:pt x="0" y="63"/>
                </a:lnTo>
                <a:lnTo>
                  <a:pt x="0" y="61"/>
                </a:lnTo>
                <a:lnTo>
                  <a:pt x="2" y="55"/>
                </a:lnTo>
                <a:lnTo>
                  <a:pt x="13" y="28"/>
                </a:lnTo>
                <a:lnTo>
                  <a:pt x="15" y="25"/>
                </a:lnTo>
                <a:lnTo>
                  <a:pt x="13" y="27"/>
                </a:lnTo>
                <a:lnTo>
                  <a:pt x="10" y="28"/>
                </a:lnTo>
                <a:lnTo>
                  <a:pt x="8" y="30"/>
                </a:lnTo>
                <a:lnTo>
                  <a:pt x="7" y="28"/>
                </a:lnTo>
                <a:lnTo>
                  <a:pt x="7" y="27"/>
                </a:lnTo>
                <a:lnTo>
                  <a:pt x="7" y="25"/>
                </a:lnTo>
                <a:lnTo>
                  <a:pt x="13" y="20"/>
                </a:lnTo>
                <a:lnTo>
                  <a:pt x="15" y="19"/>
                </a:lnTo>
                <a:lnTo>
                  <a:pt x="16" y="19"/>
                </a:lnTo>
                <a:lnTo>
                  <a:pt x="18" y="19"/>
                </a:lnTo>
                <a:lnTo>
                  <a:pt x="18" y="20"/>
                </a:lnTo>
                <a:lnTo>
                  <a:pt x="18" y="22"/>
                </a:lnTo>
                <a:lnTo>
                  <a:pt x="18" y="23"/>
                </a:lnTo>
                <a:lnTo>
                  <a:pt x="7" y="49"/>
                </a:lnTo>
                <a:lnTo>
                  <a:pt x="4" y="58"/>
                </a:lnTo>
                <a:lnTo>
                  <a:pt x="2" y="61"/>
                </a:lnTo>
                <a:lnTo>
                  <a:pt x="4" y="60"/>
                </a:lnTo>
                <a:lnTo>
                  <a:pt x="16" y="44"/>
                </a:lnTo>
                <a:lnTo>
                  <a:pt x="22" y="34"/>
                </a:lnTo>
                <a:lnTo>
                  <a:pt x="26" y="31"/>
                </a:lnTo>
                <a:lnTo>
                  <a:pt x="27" y="30"/>
                </a:lnTo>
                <a:lnTo>
                  <a:pt x="30" y="30"/>
                </a:lnTo>
                <a:lnTo>
                  <a:pt x="30" y="31"/>
                </a:lnTo>
                <a:lnTo>
                  <a:pt x="30" y="34"/>
                </a:lnTo>
                <a:lnTo>
                  <a:pt x="29" y="42"/>
                </a:lnTo>
                <a:lnTo>
                  <a:pt x="19" y="63"/>
                </a:lnTo>
                <a:lnTo>
                  <a:pt x="16" y="72"/>
                </a:lnTo>
                <a:lnTo>
                  <a:pt x="15" y="74"/>
                </a:lnTo>
                <a:lnTo>
                  <a:pt x="16" y="72"/>
                </a:lnTo>
                <a:lnTo>
                  <a:pt x="24" y="60"/>
                </a:lnTo>
                <a:lnTo>
                  <a:pt x="34" y="47"/>
                </a:lnTo>
                <a:lnTo>
                  <a:pt x="40" y="41"/>
                </a:lnTo>
                <a:lnTo>
                  <a:pt x="41" y="39"/>
                </a:lnTo>
                <a:lnTo>
                  <a:pt x="43" y="38"/>
                </a:lnTo>
                <a:lnTo>
                  <a:pt x="45" y="38"/>
                </a:lnTo>
                <a:lnTo>
                  <a:pt x="46" y="39"/>
                </a:lnTo>
                <a:lnTo>
                  <a:pt x="45" y="42"/>
                </a:lnTo>
                <a:lnTo>
                  <a:pt x="40" y="53"/>
                </a:lnTo>
                <a:lnTo>
                  <a:pt x="26" y="85"/>
                </a:lnTo>
                <a:lnTo>
                  <a:pt x="26" y="86"/>
                </a:lnTo>
                <a:lnTo>
                  <a:pt x="27" y="85"/>
                </a:lnTo>
                <a:lnTo>
                  <a:pt x="38" y="69"/>
                </a:lnTo>
                <a:lnTo>
                  <a:pt x="51" y="55"/>
                </a:lnTo>
                <a:lnTo>
                  <a:pt x="54" y="52"/>
                </a:lnTo>
                <a:lnTo>
                  <a:pt x="56" y="50"/>
                </a:lnTo>
                <a:lnTo>
                  <a:pt x="57" y="49"/>
                </a:lnTo>
                <a:lnTo>
                  <a:pt x="59" y="49"/>
                </a:lnTo>
                <a:lnTo>
                  <a:pt x="60" y="47"/>
                </a:lnTo>
                <a:lnTo>
                  <a:pt x="62" y="47"/>
                </a:lnTo>
                <a:lnTo>
                  <a:pt x="62" y="49"/>
                </a:lnTo>
                <a:lnTo>
                  <a:pt x="62" y="50"/>
                </a:lnTo>
                <a:lnTo>
                  <a:pt x="60" y="53"/>
                </a:lnTo>
                <a:lnTo>
                  <a:pt x="67" y="56"/>
                </a:lnTo>
                <a:lnTo>
                  <a:pt x="68" y="47"/>
                </a:lnTo>
                <a:lnTo>
                  <a:pt x="67" y="47"/>
                </a:lnTo>
                <a:lnTo>
                  <a:pt x="54" y="42"/>
                </a:lnTo>
                <a:lnTo>
                  <a:pt x="41" y="34"/>
                </a:lnTo>
                <a:lnTo>
                  <a:pt x="35" y="28"/>
                </a:lnTo>
                <a:lnTo>
                  <a:pt x="30" y="22"/>
                </a:lnTo>
                <a:lnTo>
                  <a:pt x="24" y="11"/>
                </a:lnTo>
                <a:lnTo>
                  <a:pt x="24" y="8"/>
                </a:lnTo>
                <a:lnTo>
                  <a:pt x="22" y="3"/>
                </a:lnTo>
                <a:lnTo>
                  <a:pt x="24" y="0"/>
                </a:lnTo>
                <a:lnTo>
                  <a:pt x="27" y="1"/>
                </a:lnTo>
                <a:lnTo>
                  <a:pt x="27" y="3"/>
                </a:lnTo>
                <a:lnTo>
                  <a:pt x="26" y="8"/>
                </a:lnTo>
                <a:lnTo>
                  <a:pt x="27" y="11"/>
                </a:lnTo>
                <a:lnTo>
                  <a:pt x="30" y="19"/>
                </a:lnTo>
                <a:lnTo>
                  <a:pt x="35" y="25"/>
                </a:lnTo>
                <a:lnTo>
                  <a:pt x="41" y="31"/>
                </a:lnTo>
                <a:lnTo>
                  <a:pt x="49" y="36"/>
                </a:lnTo>
                <a:lnTo>
                  <a:pt x="57" y="41"/>
                </a:lnTo>
                <a:lnTo>
                  <a:pt x="67" y="42"/>
                </a:lnTo>
                <a:lnTo>
                  <a:pt x="68" y="42"/>
                </a:lnTo>
                <a:lnTo>
                  <a:pt x="70" y="4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8" name="Freeform 200"/>
          <p:cNvSpPr>
            <a:spLocks noEditPoints="1"/>
          </p:cNvSpPr>
          <p:nvPr/>
        </p:nvSpPr>
        <p:spPr bwMode="auto">
          <a:xfrm>
            <a:off x="6049963" y="5160739"/>
            <a:ext cx="74612" cy="90487"/>
          </a:xfrm>
          <a:custGeom>
            <a:avLst/>
            <a:gdLst>
              <a:gd name="T0" fmla="*/ 78125114 w 47"/>
              <a:gd name="T1" fmla="*/ 136087686 h 57"/>
              <a:gd name="T2" fmla="*/ 70563902 w 47"/>
              <a:gd name="T3" fmla="*/ 120966832 h 57"/>
              <a:gd name="T4" fmla="*/ 50402787 w 47"/>
              <a:gd name="T5" fmla="*/ 100805693 h 57"/>
              <a:gd name="T6" fmla="*/ 35281951 w 47"/>
              <a:gd name="T7" fmla="*/ 75604270 h 57"/>
              <a:gd name="T8" fmla="*/ 22682048 w 47"/>
              <a:gd name="T9" fmla="*/ 47883498 h 57"/>
              <a:gd name="T10" fmla="*/ 22682048 w 47"/>
              <a:gd name="T11" fmla="*/ 45362562 h 57"/>
              <a:gd name="T12" fmla="*/ 27722327 w 47"/>
              <a:gd name="T13" fmla="*/ 40322277 h 57"/>
              <a:gd name="T14" fmla="*/ 30241672 w 47"/>
              <a:gd name="T15" fmla="*/ 40322277 h 57"/>
              <a:gd name="T16" fmla="*/ 35281951 w 47"/>
              <a:gd name="T17" fmla="*/ 45362562 h 57"/>
              <a:gd name="T18" fmla="*/ 47883442 w 47"/>
              <a:gd name="T19" fmla="*/ 65523700 h 57"/>
              <a:gd name="T20" fmla="*/ 75604181 w 47"/>
              <a:gd name="T21" fmla="*/ 115926547 h 57"/>
              <a:gd name="T22" fmla="*/ 78125114 w 47"/>
              <a:gd name="T23" fmla="*/ 115926547 h 57"/>
              <a:gd name="T24" fmla="*/ 90725017 w 47"/>
              <a:gd name="T25" fmla="*/ 123487768 h 57"/>
              <a:gd name="T26" fmla="*/ 105845853 w 47"/>
              <a:gd name="T27" fmla="*/ 131047401 h 57"/>
              <a:gd name="T28" fmla="*/ 110886132 w 47"/>
              <a:gd name="T29" fmla="*/ 131047401 h 57"/>
              <a:gd name="T30" fmla="*/ 118447344 w 47"/>
              <a:gd name="T31" fmla="*/ 141127970 h 57"/>
              <a:gd name="T32" fmla="*/ 115926411 w 47"/>
              <a:gd name="T33" fmla="*/ 143648906 h 57"/>
              <a:gd name="T34" fmla="*/ 110886132 w 47"/>
              <a:gd name="T35" fmla="*/ 143648906 h 57"/>
              <a:gd name="T36" fmla="*/ 103326508 w 47"/>
              <a:gd name="T37" fmla="*/ 143648906 h 57"/>
              <a:gd name="T38" fmla="*/ 90725017 w 47"/>
              <a:gd name="T39" fmla="*/ 136087686 h 57"/>
              <a:gd name="T40" fmla="*/ 88205671 w 47"/>
              <a:gd name="T41" fmla="*/ 131047401 h 57"/>
              <a:gd name="T42" fmla="*/ 88205671 w 47"/>
              <a:gd name="T43" fmla="*/ 136087686 h 57"/>
              <a:gd name="T44" fmla="*/ 88205671 w 47"/>
              <a:gd name="T45" fmla="*/ 141127970 h 57"/>
              <a:gd name="T46" fmla="*/ 83165393 w 47"/>
              <a:gd name="T47" fmla="*/ 143648906 h 57"/>
              <a:gd name="T48" fmla="*/ 78125114 w 47"/>
              <a:gd name="T49" fmla="*/ 141127970 h 57"/>
              <a:gd name="T50" fmla="*/ 63004278 w 47"/>
              <a:gd name="T51" fmla="*/ 128528052 h 57"/>
              <a:gd name="T52" fmla="*/ 47883442 w 47"/>
              <a:gd name="T53" fmla="*/ 113407198 h 57"/>
              <a:gd name="T54" fmla="*/ 20161115 w 47"/>
              <a:gd name="T55" fmla="*/ 73084921 h 57"/>
              <a:gd name="T56" fmla="*/ 12601491 w 47"/>
              <a:gd name="T57" fmla="*/ 47883498 h 57"/>
              <a:gd name="T58" fmla="*/ 2520933 w 47"/>
              <a:gd name="T59" fmla="*/ 20161139 h 57"/>
              <a:gd name="T60" fmla="*/ 0 w 47"/>
              <a:gd name="T61" fmla="*/ 12601505 h 57"/>
              <a:gd name="T62" fmla="*/ 0 w 47"/>
              <a:gd name="T63" fmla="*/ 10080569 h 57"/>
              <a:gd name="T64" fmla="*/ 0 w 47"/>
              <a:gd name="T65" fmla="*/ 5040285 h 57"/>
              <a:gd name="T66" fmla="*/ 2520933 w 47"/>
              <a:gd name="T67" fmla="*/ 0 h 57"/>
              <a:gd name="T68" fmla="*/ 12601491 w 47"/>
              <a:gd name="T69" fmla="*/ 5040285 h 57"/>
              <a:gd name="T70" fmla="*/ 12601491 w 47"/>
              <a:gd name="T71" fmla="*/ 10080569 h 57"/>
              <a:gd name="T72" fmla="*/ 12601491 w 47"/>
              <a:gd name="T73" fmla="*/ 17641790 h 57"/>
              <a:gd name="T74" fmla="*/ 15120836 w 47"/>
              <a:gd name="T75" fmla="*/ 47883498 h 57"/>
              <a:gd name="T76" fmla="*/ 27722327 w 47"/>
              <a:gd name="T77" fmla="*/ 73084921 h 57"/>
              <a:gd name="T78" fmla="*/ 55443066 w 47"/>
              <a:gd name="T79" fmla="*/ 115926547 h 57"/>
              <a:gd name="T80" fmla="*/ 75604181 w 47"/>
              <a:gd name="T81" fmla="*/ 131047401 h 57"/>
              <a:gd name="T82" fmla="*/ 78125114 w 47"/>
              <a:gd name="T83" fmla="*/ 136087686 h 57"/>
              <a:gd name="T84" fmla="*/ 78125114 w 47"/>
              <a:gd name="T85" fmla="*/ 136087686 h 57"/>
              <a:gd name="T86" fmla="*/ 35281951 w 47"/>
              <a:gd name="T87" fmla="*/ 60483416 h 57"/>
              <a:gd name="T88" fmla="*/ 55443066 w 47"/>
              <a:gd name="T89" fmla="*/ 95765408 h 57"/>
              <a:gd name="T90" fmla="*/ 35281951 w 47"/>
              <a:gd name="T91" fmla="*/ 60483416 h 5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7" h="57">
                <a:moveTo>
                  <a:pt x="31" y="54"/>
                </a:moveTo>
                <a:lnTo>
                  <a:pt x="31" y="54"/>
                </a:lnTo>
                <a:lnTo>
                  <a:pt x="28" y="48"/>
                </a:lnTo>
                <a:lnTo>
                  <a:pt x="20" y="40"/>
                </a:lnTo>
                <a:lnTo>
                  <a:pt x="17" y="35"/>
                </a:lnTo>
                <a:lnTo>
                  <a:pt x="14" y="30"/>
                </a:lnTo>
                <a:lnTo>
                  <a:pt x="9" y="19"/>
                </a:lnTo>
                <a:lnTo>
                  <a:pt x="9" y="18"/>
                </a:lnTo>
                <a:lnTo>
                  <a:pt x="11" y="16"/>
                </a:lnTo>
                <a:lnTo>
                  <a:pt x="12" y="16"/>
                </a:lnTo>
                <a:lnTo>
                  <a:pt x="14" y="18"/>
                </a:lnTo>
                <a:lnTo>
                  <a:pt x="19" y="26"/>
                </a:lnTo>
                <a:lnTo>
                  <a:pt x="30" y="46"/>
                </a:lnTo>
                <a:lnTo>
                  <a:pt x="31" y="46"/>
                </a:lnTo>
                <a:lnTo>
                  <a:pt x="36" y="49"/>
                </a:lnTo>
                <a:lnTo>
                  <a:pt x="42" y="52"/>
                </a:lnTo>
                <a:lnTo>
                  <a:pt x="44" y="52"/>
                </a:lnTo>
                <a:lnTo>
                  <a:pt x="46" y="54"/>
                </a:lnTo>
                <a:lnTo>
                  <a:pt x="47" y="56"/>
                </a:lnTo>
                <a:lnTo>
                  <a:pt x="46" y="57"/>
                </a:lnTo>
                <a:lnTo>
                  <a:pt x="44" y="57"/>
                </a:lnTo>
                <a:lnTo>
                  <a:pt x="41" y="57"/>
                </a:lnTo>
                <a:lnTo>
                  <a:pt x="36" y="54"/>
                </a:lnTo>
                <a:lnTo>
                  <a:pt x="35" y="52"/>
                </a:lnTo>
                <a:lnTo>
                  <a:pt x="35" y="54"/>
                </a:lnTo>
                <a:lnTo>
                  <a:pt x="35" y="56"/>
                </a:lnTo>
                <a:lnTo>
                  <a:pt x="35" y="57"/>
                </a:lnTo>
                <a:lnTo>
                  <a:pt x="33" y="57"/>
                </a:lnTo>
                <a:lnTo>
                  <a:pt x="31" y="56"/>
                </a:lnTo>
                <a:lnTo>
                  <a:pt x="25" y="51"/>
                </a:lnTo>
                <a:lnTo>
                  <a:pt x="19" y="45"/>
                </a:lnTo>
                <a:lnTo>
                  <a:pt x="12" y="37"/>
                </a:lnTo>
                <a:lnTo>
                  <a:pt x="8" y="29"/>
                </a:lnTo>
                <a:lnTo>
                  <a:pt x="5" y="19"/>
                </a:lnTo>
                <a:lnTo>
                  <a:pt x="1" y="8"/>
                </a:lnTo>
                <a:lnTo>
                  <a:pt x="0" y="5"/>
                </a:lnTo>
                <a:lnTo>
                  <a:pt x="0" y="4"/>
                </a:lnTo>
                <a:lnTo>
                  <a:pt x="0" y="2"/>
                </a:lnTo>
                <a:lnTo>
                  <a:pt x="1" y="0"/>
                </a:lnTo>
                <a:lnTo>
                  <a:pt x="5" y="2"/>
                </a:lnTo>
                <a:lnTo>
                  <a:pt x="5" y="4"/>
                </a:lnTo>
                <a:lnTo>
                  <a:pt x="5" y="7"/>
                </a:lnTo>
                <a:lnTo>
                  <a:pt x="5" y="13"/>
                </a:lnTo>
                <a:lnTo>
                  <a:pt x="6" y="19"/>
                </a:lnTo>
                <a:lnTo>
                  <a:pt x="11" y="29"/>
                </a:lnTo>
                <a:lnTo>
                  <a:pt x="16" y="38"/>
                </a:lnTo>
                <a:lnTo>
                  <a:pt x="22" y="46"/>
                </a:lnTo>
                <a:lnTo>
                  <a:pt x="30" y="52"/>
                </a:lnTo>
                <a:lnTo>
                  <a:pt x="31" y="54"/>
                </a:lnTo>
                <a:close/>
                <a:moveTo>
                  <a:pt x="14" y="24"/>
                </a:moveTo>
                <a:lnTo>
                  <a:pt x="14" y="24"/>
                </a:lnTo>
                <a:lnTo>
                  <a:pt x="17" y="32"/>
                </a:lnTo>
                <a:lnTo>
                  <a:pt x="22" y="38"/>
                </a:lnTo>
                <a:lnTo>
                  <a:pt x="14" y="2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9" name="Freeform 201"/>
          <p:cNvSpPr>
            <a:spLocks/>
          </p:cNvSpPr>
          <p:nvPr/>
        </p:nvSpPr>
        <p:spPr bwMode="auto">
          <a:xfrm>
            <a:off x="6267450" y="5479826"/>
            <a:ext cx="52388" cy="60325"/>
          </a:xfrm>
          <a:custGeom>
            <a:avLst/>
            <a:gdLst>
              <a:gd name="T0" fmla="*/ 27722777 w 33"/>
              <a:gd name="T1" fmla="*/ 10080625 h 38"/>
              <a:gd name="T2" fmla="*/ 27722777 w 33"/>
              <a:gd name="T3" fmla="*/ 15120938 h 38"/>
              <a:gd name="T4" fmla="*/ 25201803 w 33"/>
              <a:gd name="T5" fmla="*/ 22682200 h 38"/>
              <a:gd name="T6" fmla="*/ 20161442 w 33"/>
              <a:gd name="T7" fmla="*/ 22682200 h 38"/>
              <a:gd name="T8" fmla="*/ 15121082 w 33"/>
              <a:gd name="T9" fmla="*/ 35282188 h 38"/>
              <a:gd name="T10" fmla="*/ 15121082 w 33"/>
              <a:gd name="T11" fmla="*/ 40322500 h 38"/>
              <a:gd name="T12" fmla="*/ 27722777 w 33"/>
              <a:gd name="T13" fmla="*/ 63004700 h 38"/>
              <a:gd name="T14" fmla="*/ 35282524 w 33"/>
              <a:gd name="T15" fmla="*/ 70564375 h 38"/>
              <a:gd name="T16" fmla="*/ 42843859 w 33"/>
              <a:gd name="T17" fmla="*/ 75604688 h 38"/>
              <a:gd name="T18" fmla="*/ 52924580 w 33"/>
              <a:gd name="T19" fmla="*/ 78125638 h 38"/>
              <a:gd name="T20" fmla="*/ 60484327 w 33"/>
              <a:gd name="T21" fmla="*/ 78125638 h 38"/>
              <a:gd name="T22" fmla="*/ 68045662 w 33"/>
              <a:gd name="T23" fmla="*/ 78125638 h 38"/>
              <a:gd name="T24" fmla="*/ 75605409 w 33"/>
              <a:gd name="T25" fmla="*/ 78125638 h 38"/>
              <a:gd name="T26" fmla="*/ 83166744 w 33"/>
              <a:gd name="T27" fmla="*/ 78125638 h 38"/>
              <a:gd name="T28" fmla="*/ 83166744 w 33"/>
              <a:gd name="T29" fmla="*/ 85685313 h 38"/>
              <a:gd name="T30" fmla="*/ 83166744 w 33"/>
              <a:gd name="T31" fmla="*/ 90725625 h 38"/>
              <a:gd name="T32" fmla="*/ 80645770 w 33"/>
              <a:gd name="T33" fmla="*/ 90725625 h 38"/>
              <a:gd name="T34" fmla="*/ 75605409 w 33"/>
              <a:gd name="T35" fmla="*/ 90725625 h 38"/>
              <a:gd name="T36" fmla="*/ 70565048 w 33"/>
              <a:gd name="T37" fmla="*/ 90725625 h 38"/>
              <a:gd name="T38" fmla="*/ 63005301 w 33"/>
              <a:gd name="T39" fmla="*/ 95765938 h 38"/>
              <a:gd name="T40" fmla="*/ 55443967 w 33"/>
              <a:gd name="T41" fmla="*/ 90725625 h 38"/>
              <a:gd name="T42" fmla="*/ 42843859 w 33"/>
              <a:gd name="T43" fmla="*/ 85685313 h 38"/>
              <a:gd name="T44" fmla="*/ 32763138 w 33"/>
              <a:gd name="T45" fmla="*/ 85685313 h 38"/>
              <a:gd name="T46" fmla="*/ 15121082 w 33"/>
              <a:gd name="T47" fmla="*/ 75604688 h 38"/>
              <a:gd name="T48" fmla="*/ 5040361 w 33"/>
              <a:gd name="T49" fmla="*/ 63004700 h 38"/>
              <a:gd name="T50" fmla="*/ 0 w 33"/>
              <a:gd name="T51" fmla="*/ 50403125 h 38"/>
              <a:gd name="T52" fmla="*/ 5040361 w 33"/>
              <a:gd name="T53" fmla="*/ 30241875 h 38"/>
              <a:gd name="T54" fmla="*/ 7561335 w 33"/>
              <a:gd name="T55" fmla="*/ 22682200 h 38"/>
              <a:gd name="T56" fmla="*/ 12601695 w 33"/>
              <a:gd name="T57" fmla="*/ 15120938 h 38"/>
              <a:gd name="T58" fmla="*/ 20161442 w 33"/>
              <a:gd name="T59" fmla="*/ 7561263 h 38"/>
              <a:gd name="T60" fmla="*/ 20161442 w 33"/>
              <a:gd name="T61" fmla="*/ 2520950 h 38"/>
              <a:gd name="T62" fmla="*/ 27722777 w 33"/>
              <a:gd name="T63" fmla="*/ 0 h 38"/>
              <a:gd name="T64" fmla="*/ 32763138 w 33"/>
              <a:gd name="T65" fmla="*/ 7561263 h 38"/>
              <a:gd name="T66" fmla="*/ 32763138 w 33"/>
              <a:gd name="T67" fmla="*/ 10080625 h 38"/>
              <a:gd name="T68" fmla="*/ 27722777 w 33"/>
              <a:gd name="T69" fmla="*/ 10080625 h 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3" h="38">
                <a:moveTo>
                  <a:pt x="11" y="4"/>
                </a:moveTo>
                <a:lnTo>
                  <a:pt x="11" y="4"/>
                </a:lnTo>
                <a:lnTo>
                  <a:pt x="11" y="6"/>
                </a:lnTo>
                <a:lnTo>
                  <a:pt x="10" y="9"/>
                </a:lnTo>
                <a:lnTo>
                  <a:pt x="8" y="9"/>
                </a:lnTo>
                <a:lnTo>
                  <a:pt x="6" y="14"/>
                </a:lnTo>
                <a:lnTo>
                  <a:pt x="6" y="16"/>
                </a:lnTo>
                <a:lnTo>
                  <a:pt x="8" y="20"/>
                </a:lnTo>
                <a:lnTo>
                  <a:pt x="11" y="25"/>
                </a:lnTo>
                <a:lnTo>
                  <a:pt x="14" y="28"/>
                </a:lnTo>
                <a:lnTo>
                  <a:pt x="17" y="30"/>
                </a:lnTo>
                <a:lnTo>
                  <a:pt x="21" y="31"/>
                </a:lnTo>
                <a:lnTo>
                  <a:pt x="24" y="31"/>
                </a:lnTo>
                <a:lnTo>
                  <a:pt x="27" y="31"/>
                </a:lnTo>
                <a:lnTo>
                  <a:pt x="30" y="31"/>
                </a:lnTo>
                <a:lnTo>
                  <a:pt x="33" y="31"/>
                </a:lnTo>
                <a:lnTo>
                  <a:pt x="33" y="33"/>
                </a:lnTo>
                <a:lnTo>
                  <a:pt x="33" y="34"/>
                </a:lnTo>
                <a:lnTo>
                  <a:pt x="33" y="36"/>
                </a:lnTo>
                <a:lnTo>
                  <a:pt x="32" y="36"/>
                </a:lnTo>
                <a:lnTo>
                  <a:pt x="30" y="36"/>
                </a:lnTo>
                <a:lnTo>
                  <a:pt x="28" y="36"/>
                </a:lnTo>
                <a:lnTo>
                  <a:pt x="25" y="38"/>
                </a:lnTo>
                <a:lnTo>
                  <a:pt x="22" y="36"/>
                </a:lnTo>
                <a:lnTo>
                  <a:pt x="17" y="34"/>
                </a:lnTo>
                <a:lnTo>
                  <a:pt x="13" y="34"/>
                </a:lnTo>
                <a:lnTo>
                  <a:pt x="6" y="30"/>
                </a:lnTo>
                <a:lnTo>
                  <a:pt x="2" y="25"/>
                </a:lnTo>
                <a:lnTo>
                  <a:pt x="0" y="20"/>
                </a:lnTo>
                <a:lnTo>
                  <a:pt x="2" y="12"/>
                </a:lnTo>
                <a:lnTo>
                  <a:pt x="3" y="9"/>
                </a:lnTo>
                <a:lnTo>
                  <a:pt x="5" y="6"/>
                </a:lnTo>
                <a:lnTo>
                  <a:pt x="8" y="3"/>
                </a:lnTo>
                <a:lnTo>
                  <a:pt x="8" y="1"/>
                </a:lnTo>
                <a:lnTo>
                  <a:pt x="11" y="0"/>
                </a:lnTo>
                <a:lnTo>
                  <a:pt x="13" y="0"/>
                </a:lnTo>
                <a:lnTo>
                  <a:pt x="13" y="3"/>
                </a:lnTo>
                <a:lnTo>
                  <a:pt x="13" y="4"/>
                </a:lnTo>
                <a:lnTo>
                  <a:pt x="11" y="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0" name="Freeform 202"/>
          <p:cNvSpPr>
            <a:spLocks/>
          </p:cNvSpPr>
          <p:nvPr/>
        </p:nvSpPr>
        <p:spPr bwMode="auto">
          <a:xfrm>
            <a:off x="6307138" y="5494114"/>
            <a:ext cx="55562" cy="25400"/>
          </a:xfrm>
          <a:custGeom>
            <a:avLst/>
            <a:gdLst>
              <a:gd name="T0" fmla="*/ 83165202 w 35"/>
              <a:gd name="T1" fmla="*/ 7561263 h 16"/>
              <a:gd name="T2" fmla="*/ 83165202 w 35"/>
              <a:gd name="T3" fmla="*/ 7561263 h 16"/>
              <a:gd name="T4" fmla="*/ 88205469 w 35"/>
              <a:gd name="T5" fmla="*/ 7561263 h 16"/>
              <a:gd name="T6" fmla="*/ 88205469 w 35"/>
              <a:gd name="T7" fmla="*/ 7561263 h 16"/>
              <a:gd name="T8" fmla="*/ 88205469 w 35"/>
              <a:gd name="T9" fmla="*/ 17641888 h 16"/>
              <a:gd name="T10" fmla="*/ 88205469 w 35"/>
              <a:gd name="T11" fmla="*/ 17641888 h 16"/>
              <a:gd name="T12" fmla="*/ 80644274 w 35"/>
              <a:gd name="T13" fmla="*/ 20161250 h 16"/>
              <a:gd name="T14" fmla="*/ 80644274 w 35"/>
              <a:gd name="T15" fmla="*/ 20161250 h 16"/>
              <a:gd name="T16" fmla="*/ 68044400 w 35"/>
              <a:gd name="T17" fmla="*/ 20161250 h 16"/>
              <a:gd name="T18" fmla="*/ 55442939 w 35"/>
              <a:gd name="T19" fmla="*/ 25201563 h 16"/>
              <a:gd name="T20" fmla="*/ 55442939 w 35"/>
              <a:gd name="T21" fmla="*/ 25201563 h 16"/>
              <a:gd name="T22" fmla="*/ 27722263 w 35"/>
              <a:gd name="T23" fmla="*/ 35282188 h 16"/>
              <a:gd name="T24" fmla="*/ 27722263 w 35"/>
              <a:gd name="T25" fmla="*/ 35282188 h 16"/>
              <a:gd name="T26" fmla="*/ 20161069 w 35"/>
              <a:gd name="T27" fmla="*/ 40322500 h 16"/>
              <a:gd name="T28" fmla="*/ 20161069 w 35"/>
              <a:gd name="T29" fmla="*/ 40322500 h 16"/>
              <a:gd name="T30" fmla="*/ 20161069 w 35"/>
              <a:gd name="T31" fmla="*/ 40322500 h 16"/>
              <a:gd name="T32" fmla="*/ 20161069 w 35"/>
              <a:gd name="T33" fmla="*/ 40322500 h 16"/>
              <a:gd name="T34" fmla="*/ 12601462 w 35"/>
              <a:gd name="T35" fmla="*/ 35282188 h 16"/>
              <a:gd name="T36" fmla="*/ 12601462 w 35"/>
              <a:gd name="T37" fmla="*/ 35282188 h 16"/>
              <a:gd name="T38" fmla="*/ 12601462 w 35"/>
              <a:gd name="T39" fmla="*/ 40322500 h 16"/>
              <a:gd name="T40" fmla="*/ 12601462 w 35"/>
              <a:gd name="T41" fmla="*/ 40322500 h 16"/>
              <a:gd name="T42" fmla="*/ 7561194 w 35"/>
              <a:gd name="T43" fmla="*/ 35282188 h 16"/>
              <a:gd name="T44" fmla="*/ 7561194 w 35"/>
              <a:gd name="T45" fmla="*/ 35282188 h 16"/>
              <a:gd name="T46" fmla="*/ 5040267 w 35"/>
              <a:gd name="T47" fmla="*/ 35282188 h 16"/>
              <a:gd name="T48" fmla="*/ 5040267 w 35"/>
              <a:gd name="T49" fmla="*/ 35282188 h 16"/>
              <a:gd name="T50" fmla="*/ 0 w 35"/>
              <a:gd name="T51" fmla="*/ 35282188 h 16"/>
              <a:gd name="T52" fmla="*/ 0 w 35"/>
              <a:gd name="T53" fmla="*/ 32762825 h 16"/>
              <a:gd name="T54" fmla="*/ 0 w 35"/>
              <a:gd name="T55" fmla="*/ 32762825 h 16"/>
              <a:gd name="T56" fmla="*/ 5040267 w 35"/>
              <a:gd name="T57" fmla="*/ 25201563 h 16"/>
              <a:gd name="T58" fmla="*/ 5040267 w 35"/>
              <a:gd name="T59" fmla="*/ 25201563 h 16"/>
              <a:gd name="T60" fmla="*/ 17641729 w 35"/>
              <a:gd name="T61" fmla="*/ 17641888 h 16"/>
              <a:gd name="T62" fmla="*/ 27722263 w 35"/>
              <a:gd name="T63" fmla="*/ 7561263 h 16"/>
              <a:gd name="T64" fmla="*/ 27722263 w 35"/>
              <a:gd name="T65" fmla="*/ 7561263 h 16"/>
              <a:gd name="T66" fmla="*/ 37802797 w 35"/>
              <a:gd name="T67" fmla="*/ 5040313 h 16"/>
              <a:gd name="T68" fmla="*/ 37802797 w 35"/>
              <a:gd name="T69" fmla="*/ 5040313 h 16"/>
              <a:gd name="T70" fmla="*/ 65523473 w 35"/>
              <a:gd name="T71" fmla="*/ 0 h 16"/>
              <a:gd name="T72" fmla="*/ 65523473 w 35"/>
              <a:gd name="T73" fmla="*/ 0 h 16"/>
              <a:gd name="T74" fmla="*/ 80644274 w 35"/>
              <a:gd name="T75" fmla="*/ 0 h 16"/>
              <a:gd name="T76" fmla="*/ 80644274 w 35"/>
              <a:gd name="T77" fmla="*/ 0 h 16"/>
              <a:gd name="T78" fmla="*/ 83165202 w 35"/>
              <a:gd name="T79" fmla="*/ 5040313 h 16"/>
              <a:gd name="T80" fmla="*/ 83165202 w 35"/>
              <a:gd name="T81" fmla="*/ 7561263 h 16"/>
              <a:gd name="T82" fmla="*/ 83165202 w 35"/>
              <a:gd name="T83" fmla="*/ 7561263 h 1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5" h="16">
                <a:moveTo>
                  <a:pt x="33" y="3"/>
                </a:moveTo>
                <a:lnTo>
                  <a:pt x="33" y="3"/>
                </a:lnTo>
                <a:lnTo>
                  <a:pt x="35" y="3"/>
                </a:lnTo>
                <a:lnTo>
                  <a:pt x="35" y="7"/>
                </a:lnTo>
                <a:lnTo>
                  <a:pt x="32" y="8"/>
                </a:lnTo>
                <a:lnTo>
                  <a:pt x="27" y="8"/>
                </a:lnTo>
                <a:lnTo>
                  <a:pt x="22" y="10"/>
                </a:lnTo>
                <a:lnTo>
                  <a:pt x="11" y="14"/>
                </a:lnTo>
                <a:lnTo>
                  <a:pt x="8" y="16"/>
                </a:lnTo>
                <a:lnTo>
                  <a:pt x="5" y="14"/>
                </a:lnTo>
                <a:lnTo>
                  <a:pt x="5" y="16"/>
                </a:lnTo>
                <a:lnTo>
                  <a:pt x="3" y="14"/>
                </a:lnTo>
                <a:lnTo>
                  <a:pt x="2" y="14"/>
                </a:lnTo>
                <a:lnTo>
                  <a:pt x="0" y="14"/>
                </a:lnTo>
                <a:lnTo>
                  <a:pt x="0" y="13"/>
                </a:lnTo>
                <a:lnTo>
                  <a:pt x="2" y="10"/>
                </a:lnTo>
                <a:lnTo>
                  <a:pt x="7" y="7"/>
                </a:lnTo>
                <a:lnTo>
                  <a:pt x="11" y="3"/>
                </a:lnTo>
                <a:lnTo>
                  <a:pt x="15" y="2"/>
                </a:lnTo>
                <a:lnTo>
                  <a:pt x="26" y="0"/>
                </a:lnTo>
                <a:lnTo>
                  <a:pt x="32" y="0"/>
                </a:lnTo>
                <a:lnTo>
                  <a:pt x="33" y="2"/>
                </a:lnTo>
                <a:lnTo>
                  <a:pt x="33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1" name="Freeform 203"/>
          <p:cNvSpPr>
            <a:spLocks/>
          </p:cNvSpPr>
          <p:nvPr/>
        </p:nvSpPr>
        <p:spPr bwMode="auto">
          <a:xfrm>
            <a:off x="6223001" y="5529039"/>
            <a:ext cx="34925" cy="98425"/>
          </a:xfrm>
          <a:custGeom>
            <a:avLst/>
            <a:gdLst>
              <a:gd name="T0" fmla="*/ 42843450 w 22"/>
              <a:gd name="T1" fmla="*/ 12601575 h 62"/>
              <a:gd name="T2" fmla="*/ 42843450 w 22"/>
              <a:gd name="T3" fmla="*/ 12601575 h 62"/>
              <a:gd name="T4" fmla="*/ 42843450 w 22"/>
              <a:gd name="T5" fmla="*/ 7561263 h 62"/>
              <a:gd name="T6" fmla="*/ 42843450 w 22"/>
              <a:gd name="T7" fmla="*/ 7561263 h 62"/>
              <a:gd name="T8" fmla="*/ 42843450 w 22"/>
              <a:gd name="T9" fmla="*/ 5040313 h 62"/>
              <a:gd name="T10" fmla="*/ 47883763 w 22"/>
              <a:gd name="T11" fmla="*/ 0 h 62"/>
              <a:gd name="T12" fmla="*/ 47883763 w 22"/>
              <a:gd name="T13" fmla="*/ 0 h 62"/>
              <a:gd name="T14" fmla="*/ 50403125 w 22"/>
              <a:gd name="T15" fmla="*/ 5040313 h 62"/>
              <a:gd name="T16" fmla="*/ 55443438 w 22"/>
              <a:gd name="T17" fmla="*/ 7561263 h 62"/>
              <a:gd name="T18" fmla="*/ 55443438 w 22"/>
              <a:gd name="T19" fmla="*/ 7561263 h 62"/>
              <a:gd name="T20" fmla="*/ 55443438 w 22"/>
              <a:gd name="T21" fmla="*/ 7561263 h 62"/>
              <a:gd name="T22" fmla="*/ 55443438 w 22"/>
              <a:gd name="T23" fmla="*/ 7561263 h 62"/>
              <a:gd name="T24" fmla="*/ 50403125 w 22"/>
              <a:gd name="T25" fmla="*/ 25201563 h 62"/>
              <a:gd name="T26" fmla="*/ 50403125 w 22"/>
              <a:gd name="T27" fmla="*/ 25201563 h 62"/>
              <a:gd name="T28" fmla="*/ 42843450 w 22"/>
              <a:gd name="T29" fmla="*/ 37803138 h 62"/>
              <a:gd name="T30" fmla="*/ 42843450 w 22"/>
              <a:gd name="T31" fmla="*/ 37803138 h 62"/>
              <a:gd name="T32" fmla="*/ 27722513 w 22"/>
              <a:gd name="T33" fmla="*/ 73085325 h 62"/>
              <a:gd name="T34" fmla="*/ 27722513 w 22"/>
              <a:gd name="T35" fmla="*/ 73085325 h 62"/>
              <a:gd name="T36" fmla="*/ 15120938 w 22"/>
              <a:gd name="T37" fmla="*/ 95765938 h 62"/>
              <a:gd name="T38" fmla="*/ 15120938 w 22"/>
              <a:gd name="T39" fmla="*/ 95765938 h 62"/>
              <a:gd name="T40" fmla="*/ 10080625 w 22"/>
              <a:gd name="T41" fmla="*/ 115927188 h 62"/>
              <a:gd name="T42" fmla="*/ 10080625 w 22"/>
              <a:gd name="T43" fmla="*/ 115927188 h 62"/>
              <a:gd name="T44" fmla="*/ 10080625 w 22"/>
              <a:gd name="T45" fmla="*/ 141128750 h 62"/>
              <a:gd name="T46" fmla="*/ 10080625 w 22"/>
              <a:gd name="T47" fmla="*/ 141128750 h 62"/>
              <a:gd name="T48" fmla="*/ 10080625 w 22"/>
              <a:gd name="T49" fmla="*/ 148690013 h 62"/>
              <a:gd name="T50" fmla="*/ 10080625 w 22"/>
              <a:gd name="T51" fmla="*/ 148690013 h 62"/>
              <a:gd name="T52" fmla="*/ 10080625 w 22"/>
              <a:gd name="T53" fmla="*/ 151209375 h 62"/>
              <a:gd name="T54" fmla="*/ 10080625 w 22"/>
              <a:gd name="T55" fmla="*/ 151209375 h 62"/>
              <a:gd name="T56" fmla="*/ 2520950 w 22"/>
              <a:gd name="T57" fmla="*/ 156249688 h 62"/>
              <a:gd name="T58" fmla="*/ 2520950 w 22"/>
              <a:gd name="T59" fmla="*/ 156249688 h 62"/>
              <a:gd name="T60" fmla="*/ 0 w 22"/>
              <a:gd name="T61" fmla="*/ 148690013 h 62"/>
              <a:gd name="T62" fmla="*/ 0 w 22"/>
              <a:gd name="T63" fmla="*/ 148690013 h 62"/>
              <a:gd name="T64" fmla="*/ 0 w 22"/>
              <a:gd name="T65" fmla="*/ 148690013 h 62"/>
              <a:gd name="T66" fmla="*/ 0 w 22"/>
              <a:gd name="T67" fmla="*/ 148690013 h 62"/>
              <a:gd name="T68" fmla="*/ 7561263 w 22"/>
              <a:gd name="T69" fmla="*/ 110886875 h 62"/>
              <a:gd name="T70" fmla="*/ 7561263 w 22"/>
              <a:gd name="T71" fmla="*/ 110886875 h 62"/>
              <a:gd name="T72" fmla="*/ 10080625 w 22"/>
              <a:gd name="T73" fmla="*/ 93246575 h 62"/>
              <a:gd name="T74" fmla="*/ 10080625 w 22"/>
              <a:gd name="T75" fmla="*/ 93246575 h 62"/>
              <a:gd name="T76" fmla="*/ 35282188 w 22"/>
              <a:gd name="T77" fmla="*/ 40322500 h 62"/>
              <a:gd name="T78" fmla="*/ 35282188 w 22"/>
              <a:gd name="T79" fmla="*/ 40322500 h 62"/>
              <a:gd name="T80" fmla="*/ 42843450 w 22"/>
              <a:gd name="T81" fmla="*/ 25201563 h 62"/>
              <a:gd name="T82" fmla="*/ 42843450 w 22"/>
              <a:gd name="T83" fmla="*/ 25201563 h 62"/>
              <a:gd name="T84" fmla="*/ 42843450 w 22"/>
              <a:gd name="T85" fmla="*/ 12601575 h 62"/>
              <a:gd name="T86" fmla="*/ 42843450 w 22"/>
              <a:gd name="T87" fmla="*/ 12601575 h 6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2" h="62">
                <a:moveTo>
                  <a:pt x="17" y="5"/>
                </a:moveTo>
                <a:lnTo>
                  <a:pt x="17" y="5"/>
                </a:lnTo>
                <a:lnTo>
                  <a:pt x="17" y="3"/>
                </a:lnTo>
                <a:lnTo>
                  <a:pt x="17" y="2"/>
                </a:lnTo>
                <a:lnTo>
                  <a:pt x="19" y="0"/>
                </a:lnTo>
                <a:lnTo>
                  <a:pt x="20" y="2"/>
                </a:lnTo>
                <a:lnTo>
                  <a:pt x="22" y="3"/>
                </a:lnTo>
                <a:lnTo>
                  <a:pt x="20" y="10"/>
                </a:lnTo>
                <a:lnTo>
                  <a:pt x="17" y="15"/>
                </a:lnTo>
                <a:lnTo>
                  <a:pt x="11" y="29"/>
                </a:lnTo>
                <a:lnTo>
                  <a:pt x="6" y="38"/>
                </a:lnTo>
                <a:lnTo>
                  <a:pt x="4" y="46"/>
                </a:lnTo>
                <a:lnTo>
                  <a:pt x="4" y="56"/>
                </a:lnTo>
                <a:lnTo>
                  <a:pt x="4" y="59"/>
                </a:lnTo>
                <a:lnTo>
                  <a:pt x="4" y="60"/>
                </a:lnTo>
                <a:lnTo>
                  <a:pt x="1" y="62"/>
                </a:lnTo>
                <a:lnTo>
                  <a:pt x="0" y="59"/>
                </a:lnTo>
                <a:lnTo>
                  <a:pt x="3" y="44"/>
                </a:lnTo>
                <a:lnTo>
                  <a:pt x="4" y="37"/>
                </a:lnTo>
                <a:lnTo>
                  <a:pt x="14" y="16"/>
                </a:lnTo>
                <a:lnTo>
                  <a:pt x="17" y="10"/>
                </a:lnTo>
                <a:lnTo>
                  <a:pt x="17" y="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2" name="Freeform 204"/>
          <p:cNvSpPr>
            <a:spLocks/>
          </p:cNvSpPr>
          <p:nvPr/>
        </p:nvSpPr>
        <p:spPr bwMode="auto">
          <a:xfrm>
            <a:off x="6229351" y="5759226"/>
            <a:ext cx="85725" cy="20638"/>
          </a:xfrm>
          <a:custGeom>
            <a:avLst/>
            <a:gdLst>
              <a:gd name="T0" fmla="*/ 52924075 w 54"/>
              <a:gd name="T1" fmla="*/ 32763619 h 13"/>
              <a:gd name="T2" fmla="*/ 52924075 w 54"/>
              <a:gd name="T3" fmla="*/ 32763619 h 13"/>
              <a:gd name="T4" fmla="*/ 32762825 w 54"/>
              <a:gd name="T5" fmla="*/ 32763619 h 13"/>
              <a:gd name="T6" fmla="*/ 32762825 w 54"/>
              <a:gd name="T7" fmla="*/ 32763619 h 13"/>
              <a:gd name="T8" fmla="*/ 10080625 w 54"/>
              <a:gd name="T9" fmla="*/ 32763619 h 13"/>
              <a:gd name="T10" fmla="*/ 10080625 w 54"/>
              <a:gd name="T11" fmla="*/ 32763619 h 13"/>
              <a:gd name="T12" fmla="*/ 0 w 54"/>
              <a:gd name="T13" fmla="*/ 27723184 h 13"/>
              <a:gd name="T14" fmla="*/ 0 w 54"/>
              <a:gd name="T15" fmla="*/ 27723184 h 13"/>
              <a:gd name="T16" fmla="*/ 0 w 54"/>
              <a:gd name="T17" fmla="*/ 25202173 h 13"/>
              <a:gd name="T18" fmla="*/ 0 w 54"/>
              <a:gd name="T19" fmla="*/ 25202173 h 13"/>
              <a:gd name="T20" fmla="*/ 5040313 w 54"/>
              <a:gd name="T21" fmla="*/ 20161738 h 13"/>
              <a:gd name="T22" fmla="*/ 10080625 w 54"/>
              <a:gd name="T23" fmla="*/ 20161738 h 13"/>
              <a:gd name="T24" fmla="*/ 10080625 w 54"/>
              <a:gd name="T25" fmla="*/ 20161738 h 13"/>
              <a:gd name="T26" fmla="*/ 25201563 w 54"/>
              <a:gd name="T27" fmla="*/ 25202173 h 13"/>
              <a:gd name="T28" fmla="*/ 25201563 w 54"/>
              <a:gd name="T29" fmla="*/ 25202173 h 13"/>
              <a:gd name="T30" fmla="*/ 40322500 w 54"/>
              <a:gd name="T31" fmla="*/ 25202173 h 13"/>
              <a:gd name="T32" fmla="*/ 40322500 w 54"/>
              <a:gd name="T33" fmla="*/ 25202173 h 13"/>
              <a:gd name="T34" fmla="*/ 68045013 w 54"/>
              <a:gd name="T35" fmla="*/ 25202173 h 13"/>
              <a:gd name="T36" fmla="*/ 68045013 w 54"/>
              <a:gd name="T37" fmla="*/ 25202173 h 13"/>
              <a:gd name="T38" fmla="*/ 88206263 w 54"/>
              <a:gd name="T39" fmla="*/ 25202173 h 13"/>
              <a:gd name="T40" fmla="*/ 108367513 w 54"/>
              <a:gd name="T41" fmla="*/ 17642315 h 13"/>
              <a:gd name="T42" fmla="*/ 108367513 w 54"/>
              <a:gd name="T43" fmla="*/ 17642315 h 13"/>
              <a:gd name="T44" fmla="*/ 120967500 w 54"/>
              <a:gd name="T45" fmla="*/ 10080869 h 13"/>
              <a:gd name="T46" fmla="*/ 120967500 w 54"/>
              <a:gd name="T47" fmla="*/ 10080869 h 13"/>
              <a:gd name="T48" fmla="*/ 123488450 w 54"/>
              <a:gd name="T49" fmla="*/ 5040435 h 13"/>
              <a:gd name="T50" fmla="*/ 123488450 w 54"/>
              <a:gd name="T51" fmla="*/ 5040435 h 13"/>
              <a:gd name="T52" fmla="*/ 123488450 w 54"/>
              <a:gd name="T53" fmla="*/ 0 h 13"/>
              <a:gd name="T54" fmla="*/ 128528763 w 54"/>
              <a:gd name="T55" fmla="*/ 0 h 13"/>
              <a:gd name="T56" fmla="*/ 128528763 w 54"/>
              <a:gd name="T57" fmla="*/ 0 h 13"/>
              <a:gd name="T58" fmla="*/ 131048125 w 54"/>
              <a:gd name="T59" fmla="*/ 5040435 h 13"/>
              <a:gd name="T60" fmla="*/ 136088438 w 54"/>
              <a:gd name="T61" fmla="*/ 10080869 h 13"/>
              <a:gd name="T62" fmla="*/ 136088438 w 54"/>
              <a:gd name="T63" fmla="*/ 10080869 h 13"/>
              <a:gd name="T64" fmla="*/ 136088438 w 54"/>
              <a:gd name="T65" fmla="*/ 12601880 h 13"/>
              <a:gd name="T66" fmla="*/ 131048125 w 54"/>
              <a:gd name="T67" fmla="*/ 12601880 h 13"/>
              <a:gd name="T68" fmla="*/ 131048125 w 54"/>
              <a:gd name="T69" fmla="*/ 12601880 h 13"/>
              <a:gd name="T70" fmla="*/ 120967500 w 54"/>
              <a:gd name="T71" fmla="*/ 20161738 h 13"/>
              <a:gd name="T72" fmla="*/ 120967500 w 54"/>
              <a:gd name="T73" fmla="*/ 20161738 h 13"/>
              <a:gd name="T74" fmla="*/ 108367513 w 54"/>
              <a:gd name="T75" fmla="*/ 25202173 h 13"/>
              <a:gd name="T76" fmla="*/ 108367513 w 54"/>
              <a:gd name="T77" fmla="*/ 25202173 h 13"/>
              <a:gd name="T78" fmla="*/ 88206263 w 54"/>
              <a:gd name="T79" fmla="*/ 27723184 h 13"/>
              <a:gd name="T80" fmla="*/ 68045013 w 54"/>
              <a:gd name="T81" fmla="*/ 32763619 h 13"/>
              <a:gd name="T82" fmla="*/ 68045013 w 54"/>
              <a:gd name="T83" fmla="*/ 32763619 h 13"/>
              <a:gd name="T84" fmla="*/ 52924075 w 54"/>
              <a:gd name="T85" fmla="*/ 32763619 h 13"/>
              <a:gd name="T86" fmla="*/ 52924075 w 54"/>
              <a:gd name="T87" fmla="*/ 32763619 h 1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4" h="13">
                <a:moveTo>
                  <a:pt x="21" y="13"/>
                </a:moveTo>
                <a:lnTo>
                  <a:pt x="21" y="13"/>
                </a:lnTo>
                <a:lnTo>
                  <a:pt x="13" y="13"/>
                </a:lnTo>
                <a:lnTo>
                  <a:pt x="4" y="13"/>
                </a:lnTo>
                <a:lnTo>
                  <a:pt x="0" y="11"/>
                </a:lnTo>
                <a:lnTo>
                  <a:pt x="0" y="10"/>
                </a:lnTo>
                <a:lnTo>
                  <a:pt x="2" y="8"/>
                </a:lnTo>
                <a:lnTo>
                  <a:pt x="4" y="8"/>
                </a:lnTo>
                <a:lnTo>
                  <a:pt x="10" y="10"/>
                </a:lnTo>
                <a:lnTo>
                  <a:pt x="16" y="10"/>
                </a:lnTo>
                <a:lnTo>
                  <a:pt x="27" y="10"/>
                </a:lnTo>
                <a:lnTo>
                  <a:pt x="35" y="10"/>
                </a:lnTo>
                <a:lnTo>
                  <a:pt x="43" y="7"/>
                </a:lnTo>
                <a:lnTo>
                  <a:pt x="48" y="4"/>
                </a:lnTo>
                <a:lnTo>
                  <a:pt x="49" y="2"/>
                </a:lnTo>
                <a:lnTo>
                  <a:pt x="49" y="0"/>
                </a:lnTo>
                <a:lnTo>
                  <a:pt x="51" y="0"/>
                </a:lnTo>
                <a:lnTo>
                  <a:pt x="52" y="2"/>
                </a:lnTo>
                <a:lnTo>
                  <a:pt x="54" y="4"/>
                </a:lnTo>
                <a:lnTo>
                  <a:pt x="54" y="5"/>
                </a:lnTo>
                <a:lnTo>
                  <a:pt x="52" y="5"/>
                </a:lnTo>
                <a:lnTo>
                  <a:pt x="48" y="8"/>
                </a:lnTo>
                <a:lnTo>
                  <a:pt x="43" y="10"/>
                </a:lnTo>
                <a:lnTo>
                  <a:pt x="35" y="11"/>
                </a:lnTo>
                <a:lnTo>
                  <a:pt x="27" y="13"/>
                </a:lnTo>
                <a:lnTo>
                  <a:pt x="21" y="1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3" name="Freeform 206"/>
          <p:cNvSpPr>
            <a:spLocks noEditPoints="1"/>
          </p:cNvSpPr>
          <p:nvPr/>
        </p:nvSpPr>
        <p:spPr bwMode="auto">
          <a:xfrm>
            <a:off x="6324600" y="5532214"/>
            <a:ext cx="12700" cy="38100"/>
          </a:xfrm>
          <a:custGeom>
            <a:avLst/>
            <a:gdLst>
              <a:gd name="T0" fmla="*/ 10080625 w 8"/>
              <a:gd name="T1" fmla="*/ 2520950 h 24"/>
              <a:gd name="T2" fmla="*/ 10080625 w 8"/>
              <a:gd name="T3" fmla="*/ 2520950 h 24"/>
              <a:gd name="T4" fmla="*/ 17641888 w 8"/>
              <a:gd name="T5" fmla="*/ 0 h 24"/>
              <a:gd name="T6" fmla="*/ 20161250 w 8"/>
              <a:gd name="T7" fmla="*/ 2520950 h 24"/>
              <a:gd name="T8" fmla="*/ 20161250 w 8"/>
              <a:gd name="T9" fmla="*/ 2520950 h 24"/>
              <a:gd name="T10" fmla="*/ 20161250 w 8"/>
              <a:gd name="T11" fmla="*/ 7561263 h 24"/>
              <a:gd name="T12" fmla="*/ 20161250 w 8"/>
              <a:gd name="T13" fmla="*/ 12601575 h 24"/>
              <a:gd name="T14" fmla="*/ 20161250 w 8"/>
              <a:gd name="T15" fmla="*/ 12601575 h 24"/>
              <a:gd name="T16" fmla="*/ 17641888 w 8"/>
              <a:gd name="T17" fmla="*/ 12601575 h 24"/>
              <a:gd name="T18" fmla="*/ 17641888 w 8"/>
              <a:gd name="T19" fmla="*/ 12601575 h 24"/>
              <a:gd name="T20" fmla="*/ 17641888 w 8"/>
              <a:gd name="T21" fmla="*/ 12601575 h 24"/>
              <a:gd name="T22" fmla="*/ 17641888 w 8"/>
              <a:gd name="T23" fmla="*/ 12601575 h 24"/>
              <a:gd name="T24" fmla="*/ 12601575 w 8"/>
              <a:gd name="T25" fmla="*/ 27722513 h 24"/>
              <a:gd name="T26" fmla="*/ 12601575 w 8"/>
              <a:gd name="T27" fmla="*/ 27722513 h 24"/>
              <a:gd name="T28" fmla="*/ 10080625 w 8"/>
              <a:gd name="T29" fmla="*/ 40322500 h 24"/>
              <a:gd name="T30" fmla="*/ 10080625 w 8"/>
              <a:gd name="T31" fmla="*/ 40322500 h 24"/>
              <a:gd name="T32" fmla="*/ 10080625 w 8"/>
              <a:gd name="T33" fmla="*/ 42843450 h 24"/>
              <a:gd name="T34" fmla="*/ 10080625 w 8"/>
              <a:gd name="T35" fmla="*/ 42843450 h 24"/>
              <a:gd name="T36" fmla="*/ 12601575 w 8"/>
              <a:gd name="T37" fmla="*/ 47883763 h 24"/>
              <a:gd name="T38" fmla="*/ 12601575 w 8"/>
              <a:gd name="T39" fmla="*/ 47883763 h 24"/>
              <a:gd name="T40" fmla="*/ 17641888 w 8"/>
              <a:gd name="T41" fmla="*/ 50403125 h 24"/>
              <a:gd name="T42" fmla="*/ 17641888 w 8"/>
              <a:gd name="T43" fmla="*/ 50403125 h 24"/>
              <a:gd name="T44" fmla="*/ 17641888 w 8"/>
              <a:gd name="T45" fmla="*/ 50403125 h 24"/>
              <a:gd name="T46" fmla="*/ 12601575 w 8"/>
              <a:gd name="T47" fmla="*/ 60483750 h 24"/>
              <a:gd name="T48" fmla="*/ 12601575 w 8"/>
              <a:gd name="T49" fmla="*/ 60483750 h 24"/>
              <a:gd name="T50" fmla="*/ 10080625 w 8"/>
              <a:gd name="T51" fmla="*/ 60483750 h 24"/>
              <a:gd name="T52" fmla="*/ 5040313 w 8"/>
              <a:gd name="T53" fmla="*/ 55443438 h 24"/>
              <a:gd name="T54" fmla="*/ 5040313 w 8"/>
              <a:gd name="T55" fmla="*/ 55443438 h 24"/>
              <a:gd name="T56" fmla="*/ 0 w 8"/>
              <a:gd name="T57" fmla="*/ 50403125 h 24"/>
              <a:gd name="T58" fmla="*/ 0 w 8"/>
              <a:gd name="T59" fmla="*/ 50403125 h 24"/>
              <a:gd name="T60" fmla="*/ 0 w 8"/>
              <a:gd name="T61" fmla="*/ 50403125 h 24"/>
              <a:gd name="T62" fmla="*/ 0 w 8"/>
              <a:gd name="T63" fmla="*/ 50403125 h 24"/>
              <a:gd name="T64" fmla="*/ 0 w 8"/>
              <a:gd name="T65" fmla="*/ 40322500 h 24"/>
              <a:gd name="T66" fmla="*/ 0 w 8"/>
              <a:gd name="T67" fmla="*/ 40322500 h 24"/>
              <a:gd name="T68" fmla="*/ 0 w 8"/>
              <a:gd name="T69" fmla="*/ 35282188 h 24"/>
              <a:gd name="T70" fmla="*/ 0 w 8"/>
              <a:gd name="T71" fmla="*/ 35282188 h 24"/>
              <a:gd name="T72" fmla="*/ 0 w 8"/>
              <a:gd name="T73" fmla="*/ 12601575 h 24"/>
              <a:gd name="T74" fmla="*/ 0 w 8"/>
              <a:gd name="T75" fmla="*/ 12601575 h 24"/>
              <a:gd name="T76" fmla="*/ 0 w 8"/>
              <a:gd name="T77" fmla="*/ 2520950 h 24"/>
              <a:gd name="T78" fmla="*/ 0 w 8"/>
              <a:gd name="T79" fmla="*/ 2520950 h 24"/>
              <a:gd name="T80" fmla="*/ 5040313 w 8"/>
              <a:gd name="T81" fmla="*/ 0 h 24"/>
              <a:gd name="T82" fmla="*/ 5040313 w 8"/>
              <a:gd name="T83" fmla="*/ 0 h 24"/>
              <a:gd name="T84" fmla="*/ 10080625 w 8"/>
              <a:gd name="T85" fmla="*/ 0 h 24"/>
              <a:gd name="T86" fmla="*/ 10080625 w 8"/>
              <a:gd name="T87" fmla="*/ 0 h 24"/>
              <a:gd name="T88" fmla="*/ 10080625 w 8"/>
              <a:gd name="T89" fmla="*/ 2520950 h 24"/>
              <a:gd name="T90" fmla="*/ 10080625 w 8"/>
              <a:gd name="T91" fmla="*/ 2520950 h 24"/>
              <a:gd name="T92" fmla="*/ 10080625 w 8"/>
              <a:gd name="T93" fmla="*/ 2520950 h 24"/>
              <a:gd name="T94" fmla="*/ 10080625 w 8"/>
              <a:gd name="T95" fmla="*/ 2520950 h 24"/>
              <a:gd name="T96" fmla="*/ 5040313 w 8"/>
              <a:gd name="T97" fmla="*/ 12601575 h 24"/>
              <a:gd name="T98" fmla="*/ 5040313 w 8"/>
              <a:gd name="T99" fmla="*/ 12601575 h 24"/>
              <a:gd name="T100" fmla="*/ 5040313 w 8"/>
              <a:gd name="T101" fmla="*/ 32762825 h 24"/>
              <a:gd name="T102" fmla="*/ 5040313 w 8"/>
              <a:gd name="T103" fmla="*/ 32762825 h 24"/>
              <a:gd name="T104" fmla="*/ 5040313 w 8"/>
              <a:gd name="T105" fmla="*/ 27722513 h 24"/>
              <a:gd name="T106" fmla="*/ 5040313 w 8"/>
              <a:gd name="T107" fmla="*/ 27722513 h 24"/>
              <a:gd name="T108" fmla="*/ 10080625 w 8"/>
              <a:gd name="T109" fmla="*/ 12601575 h 24"/>
              <a:gd name="T110" fmla="*/ 10080625 w 8"/>
              <a:gd name="T111" fmla="*/ 12601575 h 24"/>
              <a:gd name="T112" fmla="*/ 10080625 w 8"/>
              <a:gd name="T113" fmla="*/ 2520950 h 24"/>
              <a:gd name="T114" fmla="*/ 10080625 w 8"/>
              <a:gd name="T115" fmla="*/ 2520950 h 2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8" h="24">
                <a:moveTo>
                  <a:pt x="4" y="1"/>
                </a:moveTo>
                <a:lnTo>
                  <a:pt x="4" y="1"/>
                </a:lnTo>
                <a:lnTo>
                  <a:pt x="7" y="0"/>
                </a:lnTo>
                <a:lnTo>
                  <a:pt x="8" y="1"/>
                </a:lnTo>
                <a:lnTo>
                  <a:pt x="8" y="3"/>
                </a:lnTo>
                <a:lnTo>
                  <a:pt x="8" y="5"/>
                </a:lnTo>
                <a:lnTo>
                  <a:pt x="7" y="5"/>
                </a:lnTo>
                <a:lnTo>
                  <a:pt x="5" y="11"/>
                </a:lnTo>
                <a:lnTo>
                  <a:pt x="4" y="16"/>
                </a:lnTo>
                <a:lnTo>
                  <a:pt x="4" y="17"/>
                </a:lnTo>
                <a:lnTo>
                  <a:pt x="5" y="19"/>
                </a:lnTo>
                <a:lnTo>
                  <a:pt x="7" y="20"/>
                </a:lnTo>
                <a:lnTo>
                  <a:pt x="5" y="24"/>
                </a:lnTo>
                <a:lnTo>
                  <a:pt x="4" y="24"/>
                </a:lnTo>
                <a:lnTo>
                  <a:pt x="2" y="22"/>
                </a:lnTo>
                <a:lnTo>
                  <a:pt x="0" y="20"/>
                </a:lnTo>
                <a:lnTo>
                  <a:pt x="0" y="16"/>
                </a:lnTo>
                <a:lnTo>
                  <a:pt x="0" y="14"/>
                </a:lnTo>
                <a:lnTo>
                  <a:pt x="0" y="5"/>
                </a:lnTo>
                <a:lnTo>
                  <a:pt x="0" y="1"/>
                </a:lnTo>
                <a:lnTo>
                  <a:pt x="2" y="0"/>
                </a:lnTo>
                <a:lnTo>
                  <a:pt x="4" y="0"/>
                </a:lnTo>
                <a:lnTo>
                  <a:pt x="4" y="1"/>
                </a:lnTo>
                <a:close/>
                <a:moveTo>
                  <a:pt x="4" y="1"/>
                </a:moveTo>
                <a:lnTo>
                  <a:pt x="4" y="1"/>
                </a:lnTo>
                <a:lnTo>
                  <a:pt x="2" y="5"/>
                </a:lnTo>
                <a:lnTo>
                  <a:pt x="2" y="13"/>
                </a:lnTo>
                <a:lnTo>
                  <a:pt x="2" y="11"/>
                </a:lnTo>
                <a:lnTo>
                  <a:pt x="4" y="5"/>
                </a:lnTo>
                <a:lnTo>
                  <a:pt x="4" y="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4" name="Freeform 207"/>
          <p:cNvSpPr>
            <a:spLocks/>
          </p:cNvSpPr>
          <p:nvPr/>
        </p:nvSpPr>
        <p:spPr bwMode="auto">
          <a:xfrm>
            <a:off x="6167439" y="5749701"/>
            <a:ext cx="22225" cy="22225"/>
          </a:xfrm>
          <a:custGeom>
            <a:avLst/>
            <a:gdLst>
              <a:gd name="T0" fmla="*/ 27722513 w 14"/>
              <a:gd name="T1" fmla="*/ 5040313 h 14"/>
              <a:gd name="T2" fmla="*/ 27722513 w 14"/>
              <a:gd name="T3" fmla="*/ 5040313 h 14"/>
              <a:gd name="T4" fmla="*/ 22682200 w 14"/>
              <a:gd name="T5" fmla="*/ 7561263 h 14"/>
              <a:gd name="T6" fmla="*/ 22682200 w 14"/>
              <a:gd name="T7" fmla="*/ 7561263 h 14"/>
              <a:gd name="T8" fmla="*/ 7561263 w 14"/>
              <a:gd name="T9" fmla="*/ 25201563 h 14"/>
              <a:gd name="T10" fmla="*/ 7561263 w 14"/>
              <a:gd name="T11" fmla="*/ 25201563 h 14"/>
              <a:gd name="T12" fmla="*/ 5040313 w 14"/>
              <a:gd name="T13" fmla="*/ 25201563 h 14"/>
              <a:gd name="T14" fmla="*/ 5040313 w 14"/>
              <a:gd name="T15" fmla="*/ 25201563 h 14"/>
              <a:gd name="T16" fmla="*/ 0 w 14"/>
              <a:gd name="T17" fmla="*/ 25201563 h 14"/>
              <a:gd name="T18" fmla="*/ 0 w 14"/>
              <a:gd name="T19" fmla="*/ 25201563 h 14"/>
              <a:gd name="T20" fmla="*/ 0 w 14"/>
              <a:gd name="T21" fmla="*/ 25201563 h 14"/>
              <a:gd name="T22" fmla="*/ 0 w 14"/>
              <a:gd name="T23" fmla="*/ 25201563 h 14"/>
              <a:gd name="T24" fmla="*/ 22682200 w 14"/>
              <a:gd name="T25" fmla="*/ 0 h 14"/>
              <a:gd name="T26" fmla="*/ 22682200 w 14"/>
              <a:gd name="T27" fmla="*/ 0 h 14"/>
              <a:gd name="T28" fmla="*/ 27722513 w 14"/>
              <a:gd name="T29" fmla="*/ 0 h 14"/>
              <a:gd name="T30" fmla="*/ 27722513 w 14"/>
              <a:gd name="T31" fmla="*/ 0 h 14"/>
              <a:gd name="T32" fmla="*/ 32762825 w 14"/>
              <a:gd name="T33" fmla="*/ 0 h 14"/>
              <a:gd name="T34" fmla="*/ 35282188 w 14"/>
              <a:gd name="T35" fmla="*/ 5040313 h 14"/>
              <a:gd name="T36" fmla="*/ 35282188 w 14"/>
              <a:gd name="T37" fmla="*/ 5040313 h 14"/>
              <a:gd name="T38" fmla="*/ 35282188 w 14"/>
              <a:gd name="T39" fmla="*/ 12601575 h 14"/>
              <a:gd name="T40" fmla="*/ 35282188 w 14"/>
              <a:gd name="T41" fmla="*/ 12601575 h 14"/>
              <a:gd name="T42" fmla="*/ 35282188 w 14"/>
              <a:gd name="T43" fmla="*/ 27722513 h 14"/>
              <a:gd name="T44" fmla="*/ 35282188 w 14"/>
              <a:gd name="T45" fmla="*/ 27722513 h 14"/>
              <a:gd name="T46" fmla="*/ 35282188 w 14"/>
              <a:gd name="T47" fmla="*/ 35282188 h 14"/>
              <a:gd name="T48" fmla="*/ 35282188 w 14"/>
              <a:gd name="T49" fmla="*/ 35282188 h 14"/>
              <a:gd name="T50" fmla="*/ 27722513 w 14"/>
              <a:gd name="T51" fmla="*/ 32762825 h 14"/>
              <a:gd name="T52" fmla="*/ 27722513 w 14"/>
              <a:gd name="T53" fmla="*/ 32762825 h 14"/>
              <a:gd name="T54" fmla="*/ 27722513 w 14"/>
              <a:gd name="T55" fmla="*/ 25201563 h 14"/>
              <a:gd name="T56" fmla="*/ 27722513 w 14"/>
              <a:gd name="T57" fmla="*/ 25201563 h 14"/>
              <a:gd name="T58" fmla="*/ 32762825 w 14"/>
              <a:gd name="T59" fmla="*/ 7561263 h 14"/>
              <a:gd name="T60" fmla="*/ 32762825 w 14"/>
              <a:gd name="T61" fmla="*/ 7561263 h 14"/>
              <a:gd name="T62" fmla="*/ 27722513 w 14"/>
              <a:gd name="T63" fmla="*/ 5040313 h 14"/>
              <a:gd name="T64" fmla="*/ 27722513 w 14"/>
              <a:gd name="T65" fmla="*/ 5040313 h 1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4" h="14">
                <a:moveTo>
                  <a:pt x="11" y="2"/>
                </a:moveTo>
                <a:lnTo>
                  <a:pt x="11" y="2"/>
                </a:lnTo>
                <a:lnTo>
                  <a:pt x="9" y="3"/>
                </a:lnTo>
                <a:lnTo>
                  <a:pt x="3" y="10"/>
                </a:lnTo>
                <a:lnTo>
                  <a:pt x="2" y="10"/>
                </a:lnTo>
                <a:lnTo>
                  <a:pt x="0" y="10"/>
                </a:lnTo>
                <a:lnTo>
                  <a:pt x="9" y="0"/>
                </a:lnTo>
                <a:lnTo>
                  <a:pt x="11" y="0"/>
                </a:lnTo>
                <a:lnTo>
                  <a:pt x="13" y="0"/>
                </a:lnTo>
                <a:lnTo>
                  <a:pt x="14" y="2"/>
                </a:lnTo>
                <a:lnTo>
                  <a:pt x="14" y="5"/>
                </a:lnTo>
                <a:lnTo>
                  <a:pt x="14" y="11"/>
                </a:lnTo>
                <a:lnTo>
                  <a:pt x="14" y="14"/>
                </a:lnTo>
                <a:lnTo>
                  <a:pt x="11" y="13"/>
                </a:lnTo>
                <a:lnTo>
                  <a:pt x="11" y="10"/>
                </a:lnTo>
                <a:lnTo>
                  <a:pt x="13" y="3"/>
                </a:lnTo>
                <a:lnTo>
                  <a:pt x="11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5" name="Freeform 208"/>
          <p:cNvSpPr>
            <a:spLocks/>
          </p:cNvSpPr>
          <p:nvPr/>
        </p:nvSpPr>
        <p:spPr bwMode="auto">
          <a:xfrm>
            <a:off x="6192839" y="5770339"/>
            <a:ext cx="14287" cy="4762"/>
          </a:xfrm>
          <a:custGeom>
            <a:avLst/>
            <a:gdLst>
              <a:gd name="T0" fmla="*/ 0 w 9"/>
              <a:gd name="T1" fmla="*/ 2520685 h 3"/>
              <a:gd name="T2" fmla="*/ 0 w 9"/>
              <a:gd name="T3" fmla="*/ 2520685 h 3"/>
              <a:gd name="T4" fmla="*/ 10080272 w 9"/>
              <a:gd name="T5" fmla="*/ 0 h 3"/>
              <a:gd name="T6" fmla="*/ 22681406 w 9"/>
              <a:gd name="T7" fmla="*/ 0 h 3"/>
              <a:gd name="T8" fmla="*/ 22681406 w 9"/>
              <a:gd name="T9" fmla="*/ 0 h 3"/>
              <a:gd name="T10" fmla="*/ 20160544 w 9"/>
              <a:gd name="T11" fmla="*/ 2520685 h 3"/>
              <a:gd name="T12" fmla="*/ 20160544 w 9"/>
              <a:gd name="T13" fmla="*/ 2520685 h 3"/>
              <a:gd name="T14" fmla="*/ 10080272 w 9"/>
              <a:gd name="T15" fmla="*/ 7560469 h 3"/>
              <a:gd name="T16" fmla="*/ 0 w 9"/>
              <a:gd name="T17" fmla="*/ 2520685 h 3"/>
              <a:gd name="T18" fmla="*/ 0 w 9"/>
              <a:gd name="T19" fmla="*/ 2520685 h 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" h="3">
                <a:moveTo>
                  <a:pt x="0" y="1"/>
                </a:moveTo>
                <a:lnTo>
                  <a:pt x="0" y="1"/>
                </a:lnTo>
                <a:lnTo>
                  <a:pt x="4" y="0"/>
                </a:lnTo>
                <a:lnTo>
                  <a:pt x="9" y="0"/>
                </a:lnTo>
                <a:lnTo>
                  <a:pt x="8" y="1"/>
                </a:lnTo>
                <a:lnTo>
                  <a:pt x="4" y="3"/>
                </a:lnTo>
                <a:lnTo>
                  <a:pt x="0" y="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6" name="Freeform 209"/>
          <p:cNvSpPr>
            <a:spLocks noEditPoints="1"/>
          </p:cNvSpPr>
          <p:nvPr/>
        </p:nvSpPr>
        <p:spPr bwMode="auto">
          <a:xfrm>
            <a:off x="5075238" y="1395188"/>
            <a:ext cx="463550" cy="696912"/>
          </a:xfrm>
          <a:custGeom>
            <a:avLst/>
            <a:gdLst>
              <a:gd name="T0" fmla="*/ 191531875 w 292"/>
              <a:gd name="T1" fmla="*/ 957658688 h 439"/>
              <a:gd name="T2" fmla="*/ 148690013 w 292"/>
              <a:gd name="T3" fmla="*/ 496471219 h 439"/>
              <a:gd name="T4" fmla="*/ 541834388 w 292"/>
              <a:gd name="T5" fmla="*/ 496471219 h 439"/>
              <a:gd name="T6" fmla="*/ 383063750 w 292"/>
              <a:gd name="T7" fmla="*/ 501511528 h 439"/>
              <a:gd name="T8" fmla="*/ 420866888 w 292"/>
              <a:gd name="T9" fmla="*/ 569554904 h 439"/>
              <a:gd name="T10" fmla="*/ 501511888 w 292"/>
              <a:gd name="T11" fmla="*/ 509071197 h 439"/>
              <a:gd name="T12" fmla="*/ 370463763 w 292"/>
              <a:gd name="T13" fmla="*/ 441027821 h 439"/>
              <a:gd name="T14" fmla="*/ 410786263 w 292"/>
              <a:gd name="T15" fmla="*/ 229334848 h 439"/>
              <a:gd name="T16" fmla="*/ 549394063 w 292"/>
              <a:gd name="T17" fmla="*/ 123488361 h 439"/>
              <a:gd name="T18" fmla="*/ 398184688 w 292"/>
              <a:gd name="T19" fmla="*/ 183972068 h 439"/>
              <a:gd name="T20" fmla="*/ 647680950 w 292"/>
              <a:gd name="T21" fmla="*/ 201612355 h 439"/>
              <a:gd name="T22" fmla="*/ 604837500 w 292"/>
              <a:gd name="T23" fmla="*/ 75604633 h 439"/>
              <a:gd name="T24" fmla="*/ 410786263 w 292"/>
              <a:gd name="T25" fmla="*/ 115927104 h 439"/>
              <a:gd name="T26" fmla="*/ 128528763 w 292"/>
              <a:gd name="T27" fmla="*/ 874494385 h 439"/>
              <a:gd name="T28" fmla="*/ 191531875 w 292"/>
              <a:gd name="T29" fmla="*/ 607358014 h 439"/>
              <a:gd name="T30" fmla="*/ 337700938 w 292"/>
              <a:gd name="T31" fmla="*/ 509071197 h 439"/>
              <a:gd name="T32" fmla="*/ 473789375 w 292"/>
              <a:gd name="T33" fmla="*/ 330141026 h 439"/>
              <a:gd name="T34" fmla="*/ 589716563 w 292"/>
              <a:gd name="T35" fmla="*/ 365423188 h 439"/>
              <a:gd name="T36" fmla="*/ 632560013 w 292"/>
              <a:gd name="T37" fmla="*/ 315020099 h 439"/>
              <a:gd name="T38" fmla="*/ 529232813 w 292"/>
              <a:gd name="T39" fmla="*/ 239415466 h 439"/>
              <a:gd name="T40" fmla="*/ 282257500 w 292"/>
              <a:gd name="T41" fmla="*/ 688002956 h 439"/>
              <a:gd name="T42" fmla="*/ 327620313 w 292"/>
              <a:gd name="T43" fmla="*/ 667841721 h 439"/>
              <a:gd name="T44" fmla="*/ 151209375 w 292"/>
              <a:gd name="T45" fmla="*/ 501511528 h 439"/>
              <a:gd name="T46" fmla="*/ 282257500 w 292"/>
              <a:gd name="T47" fmla="*/ 710683553 h 439"/>
              <a:gd name="T48" fmla="*/ 262096250 w 292"/>
              <a:gd name="T49" fmla="*/ 735885097 h 439"/>
              <a:gd name="T50" fmla="*/ 561995638 w 292"/>
              <a:gd name="T51" fmla="*/ 446068130 h 439"/>
              <a:gd name="T52" fmla="*/ 680442188 w 292"/>
              <a:gd name="T53" fmla="*/ 289818555 h 439"/>
              <a:gd name="T54" fmla="*/ 713205013 w 292"/>
              <a:gd name="T55" fmla="*/ 194052686 h 439"/>
              <a:gd name="T56" fmla="*/ 383063750 w 292"/>
              <a:gd name="T57" fmla="*/ 652720794 h 439"/>
              <a:gd name="T58" fmla="*/ 171370625 w 292"/>
              <a:gd name="T59" fmla="*/ 869454076 h 439"/>
              <a:gd name="T60" fmla="*/ 350302513 w 292"/>
              <a:gd name="T61" fmla="*/ 803930061 h 439"/>
              <a:gd name="T62" fmla="*/ 514111875 w 292"/>
              <a:gd name="T63" fmla="*/ 619957993 h 439"/>
              <a:gd name="T64" fmla="*/ 108367513 w 292"/>
              <a:gd name="T65" fmla="*/ 907255599 h 439"/>
              <a:gd name="T66" fmla="*/ 446068450 w 292"/>
              <a:gd name="T67" fmla="*/ 667841721 h 439"/>
              <a:gd name="T68" fmla="*/ 541834388 w 292"/>
              <a:gd name="T69" fmla="*/ 587196779 h 439"/>
              <a:gd name="T70" fmla="*/ 672882513 w 292"/>
              <a:gd name="T71" fmla="*/ 309979790 h 439"/>
              <a:gd name="T72" fmla="*/ 254536575 w 292"/>
              <a:gd name="T73" fmla="*/ 793849443 h 439"/>
              <a:gd name="T74" fmla="*/ 584676250 w 292"/>
              <a:gd name="T75" fmla="*/ 461189057 h 439"/>
              <a:gd name="T76" fmla="*/ 466229700 w 292"/>
              <a:gd name="T77" fmla="*/ 708164192 h 439"/>
              <a:gd name="T78" fmla="*/ 191531875 w 292"/>
              <a:gd name="T79" fmla="*/ 897174981 h 439"/>
              <a:gd name="T80" fmla="*/ 468749063 w 292"/>
              <a:gd name="T81" fmla="*/ 672882030 h 439"/>
              <a:gd name="T82" fmla="*/ 675401875 w 292"/>
              <a:gd name="T83" fmla="*/ 110886795 h 439"/>
              <a:gd name="T84" fmla="*/ 599797188 w 292"/>
              <a:gd name="T85" fmla="*/ 473789035 h 439"/>
              <a:gd name="T86" fmla="*/ 398184688 w 292"/>
              <a:gd name="T87" fmla="*/ 672882030 h 439"/>
              <a:gd name="T88" fmla="*/ 80645000 w 292"/>
              <a:gd name="T89" fmla="*/ 965219945 h 439"/>
              <a:gd name="T90" fmla="*/ 403225000 w 292"/>
              <a:gd name="T91" fmla="*/ 756046333 h 439"/>
              <a:gd name="T92" fmla="*/ 640119688 w 292"/>
              <a:gd name="T93" fmla="*/ 413305328 h 439"/>
              <a:gd name="T94" fmla="*/ 473789375 w 292"/>
              <a:gd name="T95" fmla="*/ 282257297 h 439"/>
              <a:gd name="T96" fmla="*/ 307459063 w 292"/>
              <a:gd name="T97" fmla="*/ 418345637 h 439"/>
              <a:gd name="T98" fmla="*/ 372983125 w 292"/>
              <a:gd name="T99" fmla="*/ 597277396 h 439"/>
              <a:gd name="T100" fmla="*/ 589716563 w 292"/>
              <a:gd name="T101" fmla="*/ 110886795 h 439"/>
              <a:gd name="T102" fmla="*/ 90725625 w 292"/>
              <a:gd name="T103" fmla="*/ 957658688 h 439"/>
              <a:gd name="T104" fmla="*/ 418345938 w 292"/>
              <a:gd name="T105" fmla="*/ 662801412 h 439"/>
              <a:gd name="T106" fmla="*/ 383063750 w 292"/>
              <a:gd name="T107" fmla="*/ 735885097 h 439"/>
              <a:gd name="T108" fmla="*/ 55443438 w 292"/>
              <a:gd name="T109" fmla="*/ 1003021468 h 439"/>
              <a:gd name="T110" fmla="*/ 672882513 w 292"/>
              <a:gd name="T111" fmla="*/ 325100717 h 439"/>
              <a:gd name="T112" fmla="*/ 27722513 w 292"/>
              <a:gd name="T113" fmla="*/ 1096267976 h 439"/>
              <a:gd name="T114" fmla="*/ 83165950 w 292"/>
              <a:gd name="T115" fmla="*/ 955139327 h 439"/>
              <a:gd name="T116" fmla="*/ 385584700 w 292"/>
              <a:gd name="T117" fmla="*/ 730844788 h 439"/>
              <a:gd name="T118" fmla="*/ 95765938 w 292"/>
              <a:gd name="T119" fmla="*/ 972779615 h 439"/>
              <a:gd name="T120" fmla="*/ 473789375 w 292"/>
              <a:gd name="T121" fmla="*/ 254536392 h 439"/>
              <a:gd name="T122" fmla="*/ 103327200 w 292"/>
              <a:gd name="T123" fmla="*/ 972779615 h 439"/>
              <a:gd name="T124" fmla="*/ 330141263 w 292"/>
              <a:gd name="T125" fmla="*/ 564514595 h 43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92" h="439">
                <a:moveTo>
                  <a:pt x="292" y="55"/>
                </a:moveTo>
                <a:lnTo>
                  <a:pt x="292" y="55"/>
                </a:lnTo>
                <a:lnTo>
                  <a:pt x="292" y="65"/>
                </a:lnTo>
                <a:lnTo>
                  <a:pt x="292" y="66"/>
                </a:lnTo>
                <a:lnTo>
                  <a:pt x="292" y="68"/>
                </a:lnTo>
                <a:lnTo>
                  <a:pt x="292" y="69"/>
                </a:lnTo>
                <a:lnTo>
                  <a:pt x="290" y="82"/>
                </a:lnTo>
                <a:lnTo>
                  <a:pt x="290" y="84"/>
                </a:lnTo>
                <a:lnTo>
                  <a:pt x="290" y="85"/>
                </a:lnTo>
                <a:lnTo>
                  <a:pt x="289" y="87"/>
                </a:lnTo>
                <a:lnTo>
                  <a:pt x="286" y="101"/>
                </a:lnTo>
                <a:lnTo>
                  <a:pt x="279" y="115"/>
                </a:lnTo>
                <a:lnTo>
                  <a:pt x="272" y="133"/>
                </a:lnTo>
                <a:lnTo>
                  <a:pt x="259" y="159"/>
                </a:lnTo>
                <a:lnTo>
                  <a:pt x="251" y="178"/>
                </a:lnTo>
                <a:lnTo>
                  <a:pt x="242" y="199"/>
                </a:lnTo>
                <a:lnTo>
                  <a:pt x="238" y="203"/>
                </a:lnTo>
                <a:lnTo>
                  <a:pt x="229" y="221"/>
                </a:lnTo>
                <a:lnTo>
                  <a:pt x="218" y="238"/>
                </a:lnTo>
                <a:lnTo>
                  <a:pt x="205" y="259"/>
                </a:lnTo>
                <a:lnTo>
                  <a:pt x="196" y="273"/>
                </a:lnTo>
                <a:lnTo>
                  <a:pt x="178" y="297"/>
                </a:lnTo>
                <a:lnTo>
                  <a:pt x="172" y="306"/>
                </a:lnTo>
                <a:lnTo>
                  <a:pt x="171" y="308"/>
                </a:lnTo>
                <a:lnTo>
                  <a:pt x="169" y="309"/>
                </a:lnTo>
                <a:lnTo>
                  <a:pt x="167" y="309"/>
                </a:lnTo>
                <a:lnTo>
                  <a:pt x="161" y="317"/>
                </a:lnTo>
                <a:lnTo>
                  <a:pt x="158" y="320"/>
                </a:lnTo>
                <a:lnTo>
                  <a:pt x="153" y="322"/>
                </a:lnTo>
                <a:lnTo>
                  <a:pt x="150" y="322"/>
                </a:lnTo>
                <a:lnTo>
                  <a:pt x="142" y="322"/>
                </a:lnTo>
                <a:lnTo>
                  <a:pt x="134" y="323"/>
                </a:lnTo>
                <a:lnTo>
                  <a:pt x="131" y="323"/>
                </a:lnTo>
                <a:lnTo>
                  <a:pt x="126" y="325"/>
                </a:lnTo>
                <a:lnTo>
                  <a:pt x="115" y="333"/>
                </a:lnTo>
                <a:lnTo>
                  <a:pt x="104" y="341"/>
                </a:lnTo>
                <a:lnTo>
                  <a:pt x="100" y="347"/>
                </a:lnTo>
                <a:lnTo>
                  <a:pt x="92" y="356"/>
                </a:lnTo>
                <a:lnTo>
                  <a:pt x="89" y="363"/>
                </a:lnTo>
                <a:lnTo>
                  <a:pt x="76" y="380"/>
                </a:lnTo>
                <a:lnTo>
                  <a:pt x="74" y="383"/>
                </a:lnTo>
                <a:lnTo>
                  <a:pt x="66" y="394"/>
                </a:lnTo>
                <a:lnTo>
                  <a:pt x="57" y="409"/>
                </a:lnTo>
                <a:lnTo>
                  <a:pt x="57" y="410"/>
                </a:lnTo>
                <a:lnTo>
                  <a:pt x="57" y="412"/>
                </a:lnTo>
                <a:lnTo>
                  <a:pt x="55" y="412"/>
                </a:lnTo>
                <a:lnTo>
                  <a:pt x="54" y="413"/>
                </a:lnTo>
                <a:lnTo>
                  <a:pt x="52" y="416"/>
                </a:lnTo>
                <a:lnTo>
                  <a:pt x="48" y="423"/>
                </a:lnTo>
                <a:lnTo>
                  <a:pt x="46" y="423"/>
                </a:lnTo>
                <a:lnTo>
                  <a:pt x="38" y="431"/>
                </a:lnTo>
                <a:lnTo>
                  <a:pt x="36" y="434"/>
                </a:lnTo>
                <a:lnTo>
                  <a:pt x="32" y="437"/>
                </a:lnTo>
                <a:lnTo>
                  <a:pt x="25" y="439"/>
                </a:lnTo>
                <a:lnTo>
                  <a:pt x="11" y="439"/>
                </a:lnTo>
                <a:lnTo>
                  <a:pt x="7" y="435"/>
                </a:lnTo>
                <a:lnTo>
                  <a:pt x="2" y="431"/>
                </a:lnTo>
                <a:lnTo>
                  <a:pt x="0" y="427"/>
                </a:lnTo>
                <a:lnTo>
                  <a:pt x="0" y="424"/>
                </a:lnTo>
                <a:lnTo>
                  <a:pt x="0" y="416"/>
                </a:lnTo>
                <a:lnTo>
                  <a:pt x="0" y="412"/>
                </a:lnTo>
                <a:lnTo>
                  <a:pt x="2" y="405"/>
                </a:lnTo>
                <a:lnTo>
                  <a:pt x="7" y="396"/>
                </a:lnTo>
                <a:lnTo>
                  <a:pt x="11" y="386"/>
                </a:lnTo>
                <a:lnTo>
                  <a:pt x="18" y="372"/>
                </a:lnTo>
                <a:lnTo>
                  <a:pt x="24" y="360"/>
                </a:lnTo>
                <a:lnTo>
                  <a:pt x="29" y="349"/>
                </a:lnTo>
                <a:lnTo>
                  <a:pt x="36" y="331"/>
                </a:lnTo>
                <a:lnTo>
                  <a:pt x="43" y="320"/>
                </a:lnTo>
                <a:lnTo>
                  <a:pt x="51" y="306"/>
                </a:lnTo>
                <a:lnTo>
                  <a:pt x="51" y="303"/>
                </a:lnTo>
                <a:lnTo>
                  <a:pt x="52" y="293"/>
                </a:lnTo>
                <a:lnTo>
                  <a:pt x="54" y="282"/>
                </a:lnTo>
                <a:lnTo>
                  <a:pt x="52" y="274"/>
                </a:lnTo>
                <a:lnTo>
                  <a:pt x="51" y="268"/>
                </a:lnTo>
                <a:lnTo>
                  <a:pt x="48" y="257"/>
                </a:lnTo>
                <a:lnTo>
                  <a:pt x="44" y="248"/>
                </a:lnTo>
                <a:lnTo>
                  <a:pt x="44" y="238"/>
                </a:lnTo>
                <a:lnTo>
                  <a:pt x="46" y="227"/>
                </a:lnTo>
                <a:lnTo>
                  <a:pt x="49" y="216"/>
                </a:lnTo>
                <a:lnTo>
                  <a:pt x="54" y="207"/>
                </a:lnTo>
                <a:lnTo>
                  <a:pt x="59" y="197"/>
                </a:lnTo>
                <a:lnTo>
                  <a:pt x="71" y="172"/>
                </a:lnTo>
                <a:lnTo>
                  <a:pt x="79" y="156"/>
                </a:lnTo>
                <a:lnTo>
                  <a:pt x="89" y="140"/>
                </a:lnTo>
                <a:lnTo>
                  <a:pt x="98" y="123"/>
                </a:lnTo>
                <a:lnTo>
                  <a:pt x="104" y="114"/>
                </a:lnTo>
                <a:lnTo>
                  <a:pt x="122" y="87"/>
                </a:lnTo>
                <a:lnTo>
                  <a:pt x="137" y="63"/>
                </a:lnTo>
                <a:lnTo>
                  <a:pt x="148" y="47"/>
                </a:lnTo>
                <a:lnTo>
                  <a:pt x="161" y="33"/>
                </a:lnTo>
                <a:lnTo>
                  <a:pt x="175" y="17"/>
                </a:lnTo>
                <a:lnTo>
                  <a:pt x="182" y="14"/>
                </a:lnTo>
                <a:lnTo>
                  <a:pt x="197" y="3"/>
                </a:lnTo>
                <a:lnTo>
                  <a:pt x="205" y="2"/>
                </a:lnTo>
                <a:lnTo>
                  <a:pt x="213" y="0"/>
                </a:lnTo>
                <a:lnTo>
                  <a:pt x="229" y="2"/>
                </a:lnTo>
                <a:lnTo>
                  <a:pt x="243" y="5"/>
                </a:lnTo>
                <a:lnTo>
                  <a:pt x="256" y="11"/>
                </a:lnTo>
                <a:lnTo>
                  <a:pt x="264" y="14"/>
                </a:lnTo>
                <a:lnTo>
                  <a:pt x="273" y="22"/>
                </a:lnTo>
                <a:lnTo>
                  <a:pt x="283" y="30"/>
                </a:lnTo>
                <a:lnTo>
                  <a:pt x="289" y="38"/>
                </a:lnTo>
                <a:lnTo>
                  <a:pt x="290" y="43"/>
                </a:lnTo>
                <a:lnTo>
                  <a:pt x="292" y="47"/>
                </a:lnTo>
                <a:lnTo>
                  <a:pt x="292" y="55"/>
                </a:lnTo>
                <a:close/>
                <a:moveTo>
                  <a:pt x="174" y="140"/>
                </a:moveTo>
                <a:lnTo>
                  <a:pt x="174" y="140"/>
                </a:lnTo>
                <a:lnTo>
                  <a:pt x="178" y="134"/>
                </a:lnTo>
                <a:lnTo>
                  <a:pt x="178" y="133"/>
                </a:lnTo>
                <a:lnTo>
                  <a:pt x="177" y="133"/>
                </a:lnTo>
                <a:lnTo>
                  <a:pt x="174" y="139"/>
                </a:lnTo>
                <a:lnTo>
                  <a:pt x="174" y="140"/>
                </a:lnTo>
                <a:lnTo>
                  <a:pt x="174" y="142"/>
                </a:lnTo>
                <a:lnTo>
                  <a:pt x="174" y="140"/>
                </a:lnTo>
                <a:close/>
                <a:moveTo>
                  <a:pt x="202" y="164"/>
                </a:moveTo>
                <a:lnTo>
                  <a:pt x="202" y="164"/>
                </a:lnTo>
                <a:lnTo>
                  <a:pt x="204" y="167"/>
                </a:lnTo>
                <a:lnTo>
                  <a:pt x="204" y="169"/>
                </a:lnTo>
                <a:lnTo>
                  <a:pt x="204" y="172"/>
                </a:lnTo>
                <a:lnTo>
                  <a:pt x="215" y="197"/>
                </a:lnTo>
                <a:lnTo>
                  <a:pt x="216" y="197"/>
                </a:lnTo>
                <a:lnTo>
                  <a:pt x="216" y="199"/>
                </a:lnTo>
                <a:lnTo>
                  <a:pt x="218" y="202"/>
                </a:lnTo>
                <a:lnTo>
                  <a:pt x="218" y="203"/>
                </a:lnTo>
                <a:lnTo>
                  <a:pt x="221" y="199"/>
                </a:lnTo>
                <a:lnTo>
                  <a:pt x="221" y="197"/>
                </a:lnTo>
                <a:lnTo>
                  <a:pt x="221" y="185"/>
                </a:lnTo>
                <a:lnTo>
                  <a:pt x="221" y="181"/>
                </a:lnTo>
                <a:lnTo>
                  <a:pt x="219" y="180"/>
                </a:lnTo>
                <a:lnTo>
                  <a:pt x="218" y="180"/>
                </a:lnTo>
                <a:lnTo>
                  <a:pt x="218" y="178"/>
                </a:lnTo>
                <a:lnTo>
                  <a:pt x="218" y="175"/>
                </a:lnTo>
                <a:lnTo>
                  <a:pt x="218" y="174"/>
                </a:lnTo>
                <a:lnTo>
                  <a:pt x="216" y="172"/>
                </a:lnTo>
                <a:lnTo>
                  <a:pt x="213" y="170"/>
                </a:lnTo>
                <a:lnTo>
                  <a:pt x="207" y="166"/>
                </a:lnTo>
                <a:lnTo>
                  <a:pt x="202" y="164"/>
                </a:lnTo>
                <a:lnTo>
                  <a:pt x="201" y="162"/>
                </a:lnTo>
                <a:lnTo>
                  <a:pt x="183" y="156"/>
                </a:lnTo>
                <a:lnTo>
                  <a:pt x="182" y="155"/>
                </a:lnTo>
                <a:lnTo>
                  <a:pt x="182" y="151"/>
                </a:lnTo>
                <a:lnTo>
                  <a:pt x="178" y="150"/>
                </a:lnTo>
                <a:lnTo>
                  <a:pt x="175" y="153"/>
                </a:lnTo>
                <a:lnTo>
                  <a:pt x="177" y="156"/>
                </a:lnTo>
                <a:lnTo>
                  <a:pt x="177" y="158"/>
                </a:lnTo>
                <a:lnTo>
                  <a:pt x="177" y="159"/>
                </a:lnTo>
                <a:lnTo>
                  <a:pt x="175" y="159"/>
                </a:lnTo>
                <a:lnTo>
                  <a:pt x="174" y="158"/>
                </a:lnTo>
                <a:lnTo>
                  <a:pt x="167" y="169"/>
                </a:lnTo>
                <a:lnTo>
                  <a:pt x="169" y="169"/>
                </a:lnTo>
                <a:lnTo>
                  <a:pt x="171" y="170"/>
                </a:lnTo>
                <a:lnTo>
                  <a:pt x="171" y="174"/>
                </a:lnTo>
                <a:lnTo>
                  <a:pt x="171" y="175"/>
                </a:lnTo>
                <a:lnTo>
                  <a:pt x="169" y="175"/>
                </a:lnTo>
                <a:lnTo>
                  <a:pt x="167" y="175"/>
                </a:lnTo>
                <a:lnTo>
                  <a:pt x="166" y="174"/>
                </a:lnTo>
                <a:lnTo>
                  <a:pt x="153" y="196"/>
                </a:lnTo>
                <a:lnTo>
                  <a:pt x="155" y="197"/>
                </a:lnTo>
                <a:lnTo>
                  <a:pt x="153" y="199"/>
                </a:lnTo>
                <a:lnTo>
                  <a:pt x="152" y="199"/>
                </a:lnTo>
                <a:lnTo>
                  <a:pt x="153" y="199"/>
                </a:lnTo>
                <a:lnTo>
                  <a:pt x="155" y="200"/>
                </a:lnTo>
                <a:lnTo>
                  <a:pt x="153" y="202"/>
                </a:lnTo>
                <a:lnTo>
                  <a:pt x="152" y="202"/>
                </a:lnTo>
                <a:lnTo>
                  <a:pt x="150" y="202"/>
                </a:lnTo>
                <a:lnTo>
                  <a:pt x="145" y="210"/>
                </a:lnTo>
                <a:lnTo>
                  <a:pt x="147" y="210"/>
                </a:lnTo>
                <a:lnTo>
                  <a:pt x="147" y="211"/>
                </a:lnTo>
                <a:lnTo>
                  <a:pt x="147" y="213"/>
                </a:lnTo>
                <a:lnTo>
                  <a:pt x="145" y="213"/>
                </a:lnTo>
                <a:lnTo>
                  <a:pt x="144" y="213"/>
                </a:lnTo>
                <a:lnTo>
                  <a:pt x="145" y="213"/>
                </a:lnTo>
                <a:lnTo>
                  <a:pt x="145" y="215"/>
                </a:lnTo>
                <a:lnTo>
                  <a:pt x="144" y="216"/>
                </a:lnTo>
                <a:lnTo>
                  <a:pt x="142" y="215"/>
                </a:lnTo>
                <a:lnTo>
                  <a:pt x="137" y="224"/>
                </a:lnTo>
                <a:lnTo>
                  <a:pt x="153" y="233"/>
                </a:lnTo>
                <a:lnTo>
                  <a:pt x="152" y="230"/>
                </a:lnTo>
                <a:lnTo>
                  <a:pt x="150" y="230"/>
                </a:lnTo>
                <a:lnTo>
                  <a:pt x="150" y="229"/>
                </a:lnTo>
                <a:lnTo>
                  <a:pt x="150" y="227"/>
                </a:lnTo>
                <a:lnTo>
                  <a:pt x="152" y="226"/>
                </a:lnTo>
                <a:lnTo>
                  <a:pt x="153" y="226"/>
                </a:lnTo>
                <a:lnTo>
                  <a:pt x="155" y="227"/>
                </a:lnTo>
                <a:lnTo>
                  <a:pt x="158" y="235"/>
                </a:lnTo>
                <a:lnTo>
                  <a:pt x="160" y="237"/>
                </a:lnTo>
                <a:lnTo>
                  <a:pt x="171" y="243"/>
                </a:lnTo>
                <a:lnTo>
                  <a:pt x="171" y="241"/>
                </a:lnTo>
                <a:lnTo>
                  <a:pt x="169" y="237"/>
                </a:lnTo>
                <a:lnTo>
                  <a:pt x="164" y="224"/>
                </a:lnTo>
                <a:lnTo>
                  <a:pt x="161" y="218"/>
                </a:lnTo>
                <a:lnTo>
                  <a:pt x="160" y="216"/>
                </a:lnTo>
                <a:lnTo>
                  <a:pt x="161" y="215"/>
                </a:lnTo>
                <a:lnTo>
                  <a:pt x="163" y="213"/>
                </a:lnTo>
                <a:lnTo>
                  <a:pt x="164" y="213"/>
                </a:lnTo>
                <a:lnTo>
                  <a:pt x="166" y="216"/>
                </a:lnTo>
                <a:lnTo>
                  <a:pt x="166" y="218"/>
                </a:lnTo>
                <a:lnTo>
                  <a:pt x="167" y="226"/>
                </a:lnTo>
                <a:lnTo>
                  <a:pt x="175" y="249"/>
                </a:lnTo>
                <a:lnTo>
                  <a:pt x="178" y="244"/>
                </a:lnTo>
                <a:lnTo>
                  <a:pt x="178" y="241"/>
                </a:lnTo>
                <a:lnTo>
                  <a:pt x="177" y="230"/>
                </a:lnTo>
                <a:lnTo>
                  <a:pt x="172" y="215"/>
                </a:lnTo>
                <a:lnTo>
                  <a:pt x="169" y="207"/>
                </a:lnTo>
                <a:lnTo>
                  <a:pt x="167" y="203"/>
                </a:lnTo>
                <a:lnTo>
                  <a:pt x="169" y="202"/>
                </a:lnTo>
                <a:lnTo>
                  <a:pt x="172" y="202"/>
                </a:lnTo>
                <a:lnTo>
                  <a:pt x="174" y="205"/>
                </a:lnTo>
                <a:lnTo>
                  <a:pt x="174" y="208"/>
                </a:lnTo>
                <a:lnTo>
                  <a:pt x="174" y="210"/>
                </a:lnTo>
                <a:lnTo>
                  <a:pt x="175" y="216"/>
                </a:lnTo>
                <a:lnTo>
                  <a:pt x="177" y="222"/>
                </a:lnTo>
                <a:lnTo>
                  <a:pt x="182" y="240"/>
                </a:lnTo>
                <a:lnTo>
                  <a:pt x="182" y="241"/>
                </a:lnTo>
                <a:lnTo>
                  <a:pt x="186" y="233"/>
                </a:lnTo>
                <a:lnTo>
                  <a:pt x="186" y="232"/>
                </a:lnTo>
                <a:lnTo>
                  <a:pt x="185" y="224"/>
                </a:lnTo>
                <a:lnTo>
                  <a:pt x="180" y="205"/>
                </a:lnTo>
                <a:lnTo>
                  <a:pt x="180" y="199"/>
                </a:lnTo>
                <a:lnTo>
                  <a:pt x="177" y="194"/>
                </a:lnTo>
                <a:lnTo>
                  <a:pt x="177" y="192"/>
                </a:lnTo>
                <a:lnTo>
                  <a:pt x="175" y="192"/>
                </a:lnTo>
                <a:lnTo>
                  <a:pt x="177" y="189"/>
                </a:lnTo>
                <a:lnTo>
                  <a:pt x="178" y="189"/>
                </a:lnTo>
                <a:lnTo>
                  <a:pt x="180" y="189"/>
                </a:lnTo>
                <a:lnTo>
                  <a:pt x="183" y="188"/>
                </a:lnTo>
                <a:lnTo>
                  <a:pt x="185" y="188"/>
                </a:lnTo>
                <a:lnTo>
                  <a:pt x="185" y="189"/>
                </a:lnTo>
                <a:lnTo>
                  <a:pt x="186" y="196"/>
                </a:lnTo>
                <a:lnTo>
                  <a:pt x="193" y="213"/>
                </a:lnTo>
                <a:lnTo>
                  <a:pt x="194" y="219"/>
                </a:lnTo>
                <a:lnTo>
                  <a:pt x="196" y="219"/>
                </a:lnTo>
                <a:lnTo>
                  <a:pt x="197" y="213"/>
                </a:lnTo>
                <a:lnTo>
                  <a:pt x="199" y="207"/>
                </a:lnTo>
                <a:lnTo>
                  <a:pt x="201" y="205"/>
                </a:lnTo>
                <a:lnTo>
                  <a:pt x="199" y="202"/>
                </a:lnTo>
                <a:lnTo>
                  <a:pt x="193" y="185"/>
                </a:lnTo>
                <a:lnTo>
                  <a:pt x="191" y="181"/>
                </a:lnTo>
                <a:lnTo>
                  <a:pt x="188" y="177"/>
                </a:lnTo>
                <a:lnTo>
                  <a:pt x="188" y="175"/>
                </a:lnTo>
                <a:lnTo>
                  <a:pt x="188" y="174"/>
                </a:lnTo>
                <a:lnTo>
                  <a:pt x="190" y="174"/>
                </a:lnTo>
                <a:lnTo>
                  <a:pt x="193" y="174"/>
                </a:lnTo>
                <a:lnTo>
                  <a:pt x="193" y="175"/>
                </a:lnTo>
                <a:lnTo>
                  <a:pt x="193" y="177"/>
                </a:lnTo>
                <a:lnTo>
                  <a:pt x="196" y="186"/>
                </a:lnTo>
                <a:lnTo>
                  <a:pt x="202" y="203"/>
                </a:lnTo>
                <a:lnTo>
                  <a:pt x="204" y="205"/>
                </a:lnTo>
                <a:lnTo>
                  <a:pt x="205" y="208"/>
                </a:lnTo>
                <a:lnTo>
                  <a:pt x="205" y="210"/>
                </a:lnTo>
                <a:lnTo>
                  <a:pt x="207" y="213"/>
                </a:lnTo>
                <a:lnTo>
                  <a:pt x="207" y="215"/>
                </a:lnTo>
                <a:lnTo>
                  <a:pt x="208" y="216"/>
                </a:lnTo>
                <a:lnTo>
                  <a:pt x="208" y="218"/>
                </a:lnTo>
                <a:lnTo>
                  <a:pt x="208" y="221"/>
                </a:lnTo>
                <a:lnTo>
                  <a:pt x="213" y="215"/>
                </a:lnTo>
                <a:lnTo>
                  <a:pt x="213" y="213"/>
                </a:lnTo>
                <a:lnTo>
                  <a:pt x="213" y="202"/>
                </a:lnTo>
                <a:lnTo>
                  <a:pt x="213" y="200"/>
                </a:lnTo>
                <a:lnTo>
                  <a:pt x="210" y="192"/>
                </a:lnTo>
                <a:lnTo>
                  <a:pt x="202" y="177"/>
                </a:lnTo>
                <a:lnTo>
                  <a:pt x="199" y="169"/>
                </a:lnTo>
                <a:lnTo>
                  <a:pt x="197" y="167"/>
                </a:lnTo>
                <a:lnTo>
                  <a:pt x="197" y="166"/>
                </a:lnTo>
                <a:lnTo>
                  <a:pt x="199" y="164"/>
                </a:lnTo>
                <a:lnTo>
                  <a:pt x="201" y="164"/>
                </a:lnTo>
                <a:lnTo>
                  <a:pt x="202" y="164"/>
                </a:lnTo>
                <a:close/>
                <a:moveTo>
                  <a:pt x="115" y="159"/>
                </a:moveTo>
                <a:lnTo>
                  <a:pt x="115" y="159"/>
                </a:lnTo>
                <a:lnTo>
                  <a:pt x="115" y="158"/>
                </a:lnTo>
                <a:lnTo>
                  <a:pt x="117" y="158"/>
                </a:lnTo>
                <a:lnTo>
                  <a:pt x="119" y="158"/>
                </a:lnTo>
                <a:lnTo>
                  <a:pt x="126" y="162"/>
                </a:lnTo>
                <a:lnTo>
                  <a:pt x="139" y="169"/>
                </a:lnTo>
                <a:lnTo>
                  <a:pt x="147" y="175"/>
                </a:lnTo>
                <a:lnTo>
                  <a:pt x="148" y="175"/>
                </a:lnTo>
                <a:lnTo>
                  <a:pt x="153" y="167"/>
                </a:lnTo>
                <a:lnTo>
                  <a:pt x="152" y="166"/>
                </a:lnTo>
                <a:lnTo>
                  <a:pt x="148" y="164"/>
                </a:lnTo>
                <a:lnTo>
                  <a:pt x="148" y="162"/>
                </a:lnTo>
                <a:lnTo>
                  <a:pt x="152" y="161"/>
                </a:lnTo>
                <a:lnTo>
                  <a:pt x="155" y="161"/>
                </a:lnTo>
                <a:lnTo>
                  <a:pt x="156" y="161"/>
                </a:lnTo>
                <a:lnTo>
                  <a:pt x="161" y="153"/>
                </a:lnTo>
                <a:lnTo>
                  <a:pt x="160" y="153"/>
                </a:lnTo>
                <a:lnTo>
                  <a:pt x="158" y="153"/>
                </a:lnTo>
                <a:lnTo>
                  <a:pt x="158" y="150"/>
                </a:lnTo>
                <a:lnTo>
                  <a:pt x="160" y="148"/>
                </a:lnTo>
                <a:lnTo>
                  <a:pt x="161" y="147"/>
                </a:lnTo>
                <a:lnTo>
                  <a:pt x="163" y="147"/>
                </a:lnTo>
                <a:lnTo>
                  <a:pt x="164" y="147"/>
                </a:lnTo>
                <a:lnTo>
                  <a:pt x="174" y="129"/>
                </a:lnTo>
                <a:lnTo>
                  <a:pt x="174" y="128"/>
                </a:lnTo>
                <a:lnTo>
                  <a:pt x="174" y="126"/>
                </a:lnTo>
                <a:lnTo>
                  <a:pt x="174" y="128"/>
                </a:lnTo>
                <a:lnTo>
                  <a:pt x="172" y="128"/>
                </a:lnTo>
                <a:lnTo>
                  <a:pt x="171" y="126"/>
                </a:lnTo>
                <a:lnTo>
                  <a:pt x="171" y="125"/>
                </a:lnTo>
                <a:lnTo>
                  <a:pt x="171" y="123"/>
                </a:lnTo>
                <a:lnTo>
                  <a:pt x="172" y="121"/>
                </a:lnTo>
                <a:lnTo>
                  <a:pt x="175" y="123"/>
                </a:lnTo>
                <a:lnTo>
                  <a:pt x="175" y="125"/>
                </a:lnTo>
                <a:lnTo>
                  <a:pt x="178" y="117"/>
                </a:lnTo>
                <a:lnTo>
                  <a:pt x="178" y="115"/>
                </a:lnTo>
                <a:lnTo>
                  <a:pt x="178" y="114"/>
                </a:lnTo>
                <a:lnTo>
                  <a:pt x="180" y="112"/>
                </a:lnTo>
                <a:lnTo>
                  <a:pt x="182" y="114"/>
                </a:lnTo>
                <a:lnTo>
                  <a:pt x="186" y="104"/>
                </a:lnTo>
                <a:lnTo>
                  <a:pt x="182" y="101"/>
                </a:lnTo>
                <a:lnTo>
                  <a:pt x="172" y="96"/>
                </a:lnTo>
                <a:lnTo>
                  <a:pt x="163" y="91"/>
                </a:lnTo>
                <a:lnTo>
                  <a:pt x="161" y="90"/>
                </a:lnTo>
                <a:lnTo>
                  <a:pt x="161" y="88"/>
                </a:lnTo>
                <a:lnTo>
                  <a:pt x="160" y="88"/>
                </a:lnTo>
                <a:lnTo>
                  <a:pt x="160" y="87"/>
                </a:lnTo>
                <a:lnTo>
                  <a:pt x="161" y="85"/>
                </a:lnTo>
                <a:lnTo>
                  <a:pt x="163" y="87"/>
                </a:lnTo>
                <a:lnTo>
                  <a:pt x="167" y="88"/>
                </a:lnTo>
                <a:lnTo>
                  <a:pt x="171" y="90"/>
                </a:lnTo>
                <a:lnTo>
                  <a:pt x="166" y="87"/>
                </a:lnTo>
                <a:lnTo>
                  <a:pt x="163" y="84"/>
                </a:lnTo>
                <a:lnTo>
                  <a:pt x="163" y="82"/>
                </a:lnTo>
                <a:lnTo>
                  <a:pt x="164" y="80"/>
                </a:lnTo>
                <a:lnTo>
                  <a:pt x="166" y="82"/>
                </a:lnTo>
                <a:lnTo>
                  <a:pt x="177" y="88"/>
                </a:lnTo>
                <a:lnTo>
                  <a:pt x="190" y="96"/>
                </a:lnTo>
                <a:lnTo>
                  <a:pt x="191" y="96"/>
                </a:lnTo>
                <a:lnTo>
                  <a:pt x="196" y="87"/>
                </a:lnTo>
                <a:lnTo>
                  <a:pt x="196" y="85"/>
                </a:lnTo>
                <a:lnTo>
                  <a:pt x="193" y="84"/>
                </a:lnTo>
                <a:lnTo>
                  <a:pt x="191" y="82"/>
                </a:lnTo>
                <a:lnTo>
                  <a:pt x="191" y="80"/>
                </a:lnTo>
                <a:lnTo>
                  <a:pt x="193" y="79"/>
                </a:lnTo>
                <a:lnTo>
                  <a:pt x="194" y="79"/>
                </a:lnTo>
                <a:lnTo>
                  <a:pt x="196" y="79"/>
                </a:lnTo>
                <a:lnTo>
                  <a:pt x="196" y="80"/>
                </a:lnTo>
                <a:lnTo>
                  <a:pt x="196" y="82"/>
                </a:lnTo>
                <a:lnTo>
                  <a:pt x="199" y="82"/>
                </a:lnTo>
                <a:lnTo>
                  <a:pt x="202" y="77"/>
                </a:lnTo>
                <a:lnTo>
                  <a:pt x="201" y="76"/>
                </a:lnTo>
                <a:lnTo>
                  <a:pt x="199" y="74"/>
                </a:lnTo>
                <a:lnTo>
                  <a:pt x="201" y="73"/>
                </a:lnTo>
                <a:lnTo>
                  <a:pt x="202" y="71"/>
                </a:lnTo>
                <a:lnTo>
                  <a:pt x="205" y="73"/>
                </a:lnTo>
                <a:lnTo>
                  <a:pt x="213" y="60"/>
                </a:lnTo>
                <a:lnTo>
                  <a:pt x="216" y="54"/>
                </a:lnTo>
                <a:lnTo>
                  <a:pt x="216" y="52"/>
                </a:lnTo>
                <a:lnTo>
                  <a:pt x="216" y="50"/>
                </a:lnTo>
                <a:lnTo>
                  <a:pt x="218" y="49"/>
                </a:lnTo>
                <a:lnTo>
                  <a:pt x="219" y="47"/>
                </a:lnTo>
                <a:lnTo>
                  <a:pt x="219" y="44"/>
                </a:lnTo>
                <a:lnTo>
                  <a:pt x="221" y="44"/>
                </a:lnTo>
                <a:lnTo>
                  <a:pt x="224" y="36"/>
                </a:lnTo>
                <a:lnTo>
                  <a:pt x="227" y="33"/>
                </a:lnTo>
                <a:lnTo>
                  <a:pt x="229" y="32"/>
                </a:lnTo>
                <a:lnTo>
                  <a:pt x="227" y="32"/>
                </a:lnTo>
                <a:lnTo>
                  <a:pt x="226" y="30"/>
                </a:lnTo>
                <a:lnTo>
                  <a:pt x="213" y="30"/>
                </a:lnTo>
                <a:lnTo>
                  <a:pt x="210" y="30"/>
                </a:lnTo>
                <a:lnTo>
                  <a:pt x="201" y="33"/>
                </a:lnTo>
                <a:lnTo>
                  <a:pt x="188" y="43"/>
                </a:lnTo>
                <a:lnTo>
                  <a:pt x="175" y="52"/>
                </a:lnTo>
                <a:lnTo>
                  <a:pt x="166" y="65"/>
                </a:lnTo>
                <a:lnTo>
                  <a:pt x="148" y="88"/>
                </a:lnTo>
                <a:lnTo>
                  <a:pt x="141" y="103"/>
                </a:lnTo>
                <a:lnTo>
                  <a:pt x="134" y="112"/>
                </a:lnTo>
                <a:lnTo>
                  <a:pt x="122" y="131"/>
                </a:lnTo>
                <a:lnTo>
                  <a:pt x="112" y="147"/>
                </a:lnTo>
                <a:lnTo>
                  <a:pt x="98" y="175"/>
                </a:lnTo>
                <a:lnTo>
                  <a:pt x="89" y="196"/>
                </a:lnTo>
                <a:lnTo>
                  <a:pt x="79" y="219"/>
                </a:lnTo>
                <a:lnTo>
                  <a:pt x="76" y="221"/>
                </a:lnTo>
                <a:lnTo>
                  <a:pt x="74" y="221"/>
                </a:lnTo>
                <a:lnTo>
                  <a:pt x="73" y="219"/>
                </a:lnTo>
                <a:lnTo>
                  <a:pt x="74" y="216"/>
                </a:lnTo>
                <a:lnTo>
                  <a:pt x="81" y="207"/>
                </a:lnTo>
                <a:lnTo>
                  <a:pt x="89" y="191"/>
                </a:lnTo>
                <a:lnTo>
                  <a:pt x="93" y="181"/>
                </a:lnTo>
                <a:lnTo>
                  <a:pt x="104" y="156"/>
                </a:lnTo>
                <a:lnTo>
                  <a:pt x="115" y="137"/>
                </a:lnTo>
                <a:lnTo>
                  <a:pt x="123" y="123"/>
                </a:lnTo>
                <a:lnTo>
                  <a:pt x="134" y="107"/>
                </a:lnTo>
                <a:lnTo>
                  <a:pt x="147" y="88"/>
                </a:lnTo>
                <a:lnTo>
                  <a:pt x="158" y="73"/>
                </a:lnTo>
                <a:lnTo>
                  <a:pt x="172" y="54"/>
                </a:lnTo>
                <a:lnTo>
                  <a:pt x="177" y="47"/>
                </a:lnTo>
                <a:lnTo>
                  <a:pt x="183" y="41"/>
                </a:lnTo>
                <a:lnTo>
                  <a:pt x="194" y="35"/>
                </a:lnTo>
                <a:lnTo>
                  <a:pt x="205" y="28"/>
                </a:lnTo>
                <a:lnTo>
                  <a:pt x="213" y="27"/>
                </a:lnTo>
                <a:lnTo>
                  <a:pt x="223" y="27"/>
                </a:lnTo>
                <a:lnTo>
                  <a:pt x="227" y="27"/>
                </a:lnTo>
                <a:lnTo>
                  <a:pt x="231" y="27"/>
                </a:lnTo>
                <a:lnTo>
                  <a:pt x="231" y="30"/>
                </a:lnTo>
                <a:lnTo>
                  <a:pt x="232" y="32"/>
                </a:lnTo>
                <a:lnTo>
                  <a:pt x="235" y="33"/>
                </a:lnTo>
                <a:lnTo>
                  <a:pt x="237" y="32"/>
                </a:lnTo>
                <a:lnTo>
                  <a:pt x="238" y="33"/>
                </a:lnTo>
                <a:lnTo>
                  <a:pt x="238" y="35"/>
                </a:lnTo>
                <a:lnTo>
                  <a:pt x="238" y="36"/>
                </a:lnTo>
                <a:lnTo>
                  <a:pt x="238" y="38"/>
                </a:lnTo>
                <a:lnTo>
                  <a:pt x="237" y="36"/>
                </a:lnTo>
                <a:lnTo>
                  <a:pt x="237" y="46"/>
                </a:lnTo>
                <a:lnTo>
                  <a:pt x="237" y="47"/>
                </a:lnTo>
                <a:lnTo>
                  <a:pt x="238" y="52"/>
                </a:lnTo>
                <a:lnTo>
                  <a:pt x="237" y="54"/>
                </a:lnTo>
                <a:lnTo>
                  <a:pt x="235" y="54"/>
                </a:lnTo>
                <a:lnTo>
                  <a:pt x="234" y="54"/>
                </a:lnTo>
                <a:lnTo>
                  <a:pt x="232" y="57"/>
                </a:lnTo>
                <a:lnTo>
                  <a:pt x="234" y="60"/>
                </a:lnTo>
                <a:lnTo>
                  <a:pt x="234" y="62"/>
                </a:lnTo>
                <a:lnTo>
                  <a:pt x="232" y="62"/>
                </a:lnTo>
                <a:lnTo>
                  <a:pt x="231" y="62"/>
                </a:lnTo>
                <a:lnTo>
                  <a:pt x="227" y="62"/>
                </a:lnTo>
                <a:lnTo>
                  <a:pt x="224" y="66"/>
                </a:lnTo>
                <a:lnTo>
                  <a:pt x="231" y="69"/>
                </a:lnTo>
                <a:lnTo>
                  <a:pt x="237" y="73"/>
                </a:lnTo>
                <a:lnTo>
                  <a:pt x="248" y="80"/>
                </a:lnTo>
                <a:lnTo>
                  <a:pt x="253" y="84"/>
                </a:lnTo>
                <a:lnTo>
                  <a:pt x="253" y="82"/>
                </a:lnTo>
                <a:lnTo>
                  <a:pt x="253" y="80"/>
                </a:lnTo>
                <a:lnTo>
                  <a:pt x="254" y="79"/>
                </a:lnTo>
                <a:lnTo>
                  <a:pt x="256" y="79"/>
                </a:lnTo>
                <a:lnTo>
                  <a:pt x="257" y="80"/>
                </a:lnTo>
                <a:lnTo>
                  <a:pt x="259" y="84"/>
                </a:lnTo>
                <a:lnTo>
                  <a:pt x="259" y="87"/>
                </a:lnTo>
                <a:lnTo>
                  <a:pt x="261" y="88"/>
                </a:lnTo>
                <a:lnTo>
                  <a:pt x="262" y="90"/>
                </a:lnTo>
                <a:lnTo>
                  <a:pt x="264" y="93"/>
                </a:lnTo>
                <a:lnTo>
                  <a:pt x="265" y="90"/>
                </a:lnTo>
                <a:lnTo>
                  <a:pt x="265" y="88"/>
                </a:lnTo>
                <a:lnTo>
                  <a:pt x="265" y="85"/>
                </a:lnTo>
                <a:lnTo>
                  <a:pt x="265" y="84"/>
                </a:lnTo>
                <a:lnTo>
                  <a:pt x="264" y="79"/>
                </a:lnTo>
                <a:lnTo>
                  <a:pt x="262" y="74"/>
                </a:lnTo>
                <a:lnTo>
                  <a:pt x="262" y="73"/>
                </a:lnTo>
                <a:lnTo>
                  <a:pt x="264" y="73"/>
                </a:lnTo>
                <a:lnTo>
                  <a:pt x="265" y="73"/>
                </a:lnTo>
                <a:lnTo>
                  <a:pt x="265" y="74"/>
                </a:lnTo>
                <a:lnTo>
                  <a:pt x="265" y="77"/>
                </a:lnTo>
                <a:lnTo>
                  <a:pt x="267" y="79"/>
                </a:lnTo>
                <a:lnTo>
                  <a:pt x="268" y="80"/>
                </a:lnTo>
                <a:lnTo>
                  <a:pt x="268" y="82"/>
                </a:lnTo>
                <a:lnTo>
                  <a:pt x="270" y="79"/>
                </a:lnTo>
                <a:lnTo>
                  <a:pt x="272" y="73"/>
                </a:lnTo>
                <a:lnTo>
                  <a:pt x="272" y="71"/>
                </a:lnTo>
                <a:lnTo>
                  <a:pt x="268" y="65"/>
                </a:lnTo>
                <a:lnTo>
                  <a:pt x="262" y="57"/>
                </a:lnTo>
                <a:lnTo>
                  <a:pt x="251" y="43"/>
                </a:lnTo>
                <a:lnTo>
                  <a:pt x="248" y="41"/>
                </a:lnTo>
                <a:lnTo>
                  <a:pt x="246" y="39"/>
                </a:lnTo>
                <a:lnTo>
                  <a:pt x="246" y="38"/>
                </a:lnTo>
                <a:lnTo>
                  <a:pt x="238" y="32"/>
                </a:lnTo>
                <a:lnTo>
                  <a:pt x="237" y="32"/>
                </a:lnTo>
                <a:lnTo>
                  <a:pt x="237" y="30"/>
                </a:lnTo>
                <a:lnTo>
                  <a:pt x="234" y="30"/>
                </a:lnTo>
                <a:lnTo>
                  <a:pt x="232" y="28"/>
                </a:lnTo>
                <a:lnTo>
                  <a:pt x="232" y="27"/>
                </a:lnTo>
                <a:lnTo>
                  <a:pt x="234" y="25"/>
                </a:lnTo>
                <a:lnTo>
                  <a:pt x="235" y="25"/>
                </a:lnTo>
                <a:lnTo>
                  <a:pt x="240" y="30"/>
                </a:lnTo>
                <a:lnTo>
                  <a:pt x="246" y="35"/>
                </a:lnTo>
                <a:lnTo>
                  <a:pt x="253" y="38"/>
                </a:lnTo>
                <a:lnTo>
                  <a:pt x="257" y="39"/>
                </a:lnTo>
                <a:lnTo>
                  <a:pt x="259" y="43"/>
                </a:lnTo>
                <a:lnTo>
                  <a:pt x="257" y="44"/>
                </a:lnTo>
                <a:lnTo>
                  <a:pt x="256" y="44"/>
                </a:lnTo>
                <a:lnTo>
                  <a:pt x="264" y="55"/>
                </a:lnTo>
                <a:lnTo>
                  <a:pt x="272" y="66"/>
                </a:lnTo>
                <a:lnTo>
                  <a:pt x="272" y="65"/>
                </a:lnTo>
                <a:lnTo>
                  <a:pt x="272" y="55"/>
                </a:lnTo>
                <a:lnTo>
                  <a:pt x="270" y="52"/>
                </a:lnTo>
                <a:lnTo>
                  <a:pt x="268" y="49"/>
                </a:lnTo>
                <a:lnTo>
                  <a:pt x="259" y="35"/>
                </a:lnTo>
                <a:lnTo>
                  <a:pt x="254" y="30"/>
                </a:lnTo>
                <a:lnTo>
                  <a:pt x="254" y="28"/>
                </a:lnTo>
                <a:lnTo>
                  <a:pt x="256" y="25"/>
                </a:lnTo>
                <a:lnTo>
                  <a:pt x="248" y="17"/>
                </a:lnTo>
                <a:lnTo>
                  <a:pt x="245" y="16"/>
                </a:lnTo>
                <a:lnTo>
                  <a:pt x="242" y="16"/>
                </a:lnTo>
                <a:lnTo>
                  <a:pt x="232" y="16"/>
                </a:lnTo>
                <a:lnTo>
                  <a:pt x="231" y="16"/>
                </a:lnTo>
                <a:lnTo>
                  <a:pt x="229" y="17"/>
                </a:lnTo>
                <a:lnTo>
                  <a:pt x="227" y="17"/>
                </a:lnTo>
                <a:lnTo>
                  <a:pt x="226" y="17"/>
                </a:lnTo>
                <a:lnTo>
                  <a:pt x="226" y="16"/>
                </a:lnTo>
                <a:lnTo>
                  <a:pt x="221" y="14"/>
                </a:lnTo>
                <a:lnTo>
                  <a:pt x="221" y="17"/>
                </a:lnTo>
                <a:lnTo>
                  <a:pt x="218" y="17"/>
                </a:lnTo>
                <a:lnTo>
                  <a:pt x="218" y="16"/>
                </a:lnTo>
                <a:lnTo>
                  <a:pt x="216" y="16"/>
                </a:lnTo>
                <a:lnTo>
                  <a:pt x="210" y="16"/>
                </a:lnTo>
                <a:lnTo>
                  <a:pt x="202" y="14"/>
                </a:lnTo>
                <a:lnTo>
                  <a:pt x="194" y="17"/>
                </a:lnTo>
                <a:lnTo>
                  <a:pt x="190" y="17"/>
                </a:lnTo>
                <a:lnTo>
                  <a:pt x="188" y="21"/>
                </a:lnTo>
                <a:lnTo>
                  <a:pt x="180" y="27"/>
                </a:lnTo>
                <a:lnTo>
                  <a:pt x="174" y="35"/>
                </a:lnTo>
                <a:lnTo>
                  <a:pt x="172" y="36"/>
                </a:lnTo>
                <a:lnTo>
                  <a:pt x="171" y="36"/>
                </a:lnTo>
                <a:lnTo>
                  <a:pt x="163" y="46"/>
                </a:lnTo>
                <a:lnTo>
                  <a:pt x="150" y="60"/>
                </a:lnTo>
                <a:lnTo>
                  <a:pt x="137" y="77"/>
                </a:lnTo>
                <a:lnTo>
                  <a:pt x="115" y="112"/>
                </a:lnTo>
                <a:lnTo>
                  <a:pt x="109" y="121"/>
                </a:lnTo>
                <a:lnTo>
                  <a:pt x="98" y="144"/>
                </a:lnTo>
                <a:lnTo>
                  <a:pt x="92" y="156"/>
                </a:lnTo>
                <a:lnTo>
                  <a:pt x="87" y="167"/>
                </a:lnTo>
                <a:lnTo>
                  <a:pt x="84" y="172"/>
                </a:lnTo>
                <a:lnTo>
                  <a:pt x="79" y="181"/>
                </a:lnTo>
                <a:lnTo>
                  <a:pt x="73" y="196"/>
                </a:lnTo>
                <a:lnTo>
                  <a:pt x="70" y="199"/>
                </a:lnTo>
                <a:lnTo>
                  <a:pt x="68" y="205"/>
                </a:lnTo>
                <a:lnTo>
                  <a:pt x="65" y="211"/>
                </a:lnTo>
                <a:lnTo>
                  <a:pt x="62" y="218"/>
                </a:lnTo>
                <a:lnTo>
                  <a:pt x="60" y="227"/>
                </a:lnTo>
                <a:lnTo>
                  <a:pt x="60" y="237"/>
                </a:lnTo>
                <a:lnTo>
                  <a:pt x="60" y="241"/>
                </a:lnTo>
                <a:lnTo>
                  <a:pt x="62" y="251"/>
                </a:lnTo>
                <a:lnTo>
                  <a:pt x="63" y="263"/>
                </a:lnTo>
                <a:lnTo>
                  <a:pt x="65" y="270"/>
                </a:lnTo>
                <a:lnTo>
                  <a:pt x="65" y="278"/>
                </a:lnTo>
                <a:lnTo>
                  <a:pt x="65" y="284"/>
                </a:lnTo>
                <a:lnTo>
                  <a:pt x="62" y="292"/>
                </a:lnTo>
                <a:lnTo>
                  <a:pt x="60" y="297"/>
                </a:lnTo>
                <a:lnTo>
                  <a:pt x="59" y="301"/>
                </a:lnTo>
                <a:lnTo>
                  <a:pt x="55" y="309"/>
                </a:lnTo>
                <a:lnTo>
                  <a:pt x="52" y="319"/>
                </a:lnTo>
                <a:lnTo>
                  <a:pt x="49" y="327"/>
                </a:lnTo>
                <a:lnTo>
                  <a:pt x="44" y="334"/>
                </a:lnTo>
                <a:lnTo>
                  <a:pt x="40" y="342"/>
                </a:lnTo>
                <a:lnTo>
                  <a:pt x="40" y="344"/>
                </a:lnTo>
                <a:lnTo>
                  <a:pt x="41" y="344"/>
                </a:lnTo>
                <a:lnTo>
                  <a:pt x="41" y="345"/>
                </a:lnTo>
                <a:lnTo>
                  <a:pt x="43" y="350"/>
                </a:lnTo>
                <a:lnTo>
                  <a:pt x="46" y="355"/>
                </a:lnTo>
                <a:lnTo>
                  <a:pt x="46" y="356"/>
                </a:lnTo>
                <a:lnTo>
                  <a:pt x="49" y="355"/>
                </a:lnTo>
                <a:lnTo>
                  <a:pt x="51" y="353"/>
                </a:lnTo>
                <a:lnTo>
                  <a:pt x="52" y="350"/>
                </a:lnTo>
                <a:lnTo>
                  <a:pt x="52" y="349"/>
                </a:lnTo>
                <a:lnTo>
                  <a:pt x="51" y="347"/>
                </a:lnTo>
                <a:lnTo>
                  <a:pt x="51" y="345"/>
                </a:lnTo>
                <a:lnTo>
                  <a:pt x="52" y="342"/>
                </a:lnTo>
                <a:lnTo>
                  <a:pt x="54" y="342"/>
                </a:lnTo>
                <a:lnTo>
                  <a:pt x="55" y="344"/>
                </a:lnTo>
                <a:lnTo>
                  <a:pt x="62" y="331"/>
                </a:lnTo>
                <a:lnTo>
                  <a:pt x="59" y="328"/>
                </a:lnTo>
                <a:lnTo>
                  <a:pt x="59" y="325"/>
                </a:lnTo>
                <a:lnTo>
                  <a:pt x="62" y="323"/>
                </a:lnTo>
                <a:lnTo>
                  <a:pt x="63" y="325"/>
                </a:lnTo>
                <a:lnTo>
                  <a:pt x="63" y="327"/>
                </a:lnTo>
                <a:lnTo>
                  <a:pt x="63" y="328"/>
                </a:lnTo>
                <a:lnTo>
                  <a:pt x="65" y="328"/>
                </a:lnTo>
                <a:lnTo>
                  <a:pt x="70" y="319"/>
                </a:lnTo>
                <a:lnTo>
                  <a:pt x="70" y="317"/>
                </a:lnTo>
                <a:lnTo>
                  <a:pt x="70" y="315"/>
                </a:lnTo>
                <a:lnTo>
                  <a:pt x="68" y="314"/>
                </a:lnTo>
                <a:lnTo>
                  <a:pt x="70" y="312"/>
                </a:lnTo>
                <a:lnTo>
                  <a:pt x="73" y="312"/>
                </a:lnTo>
                <a:lnTo>
                  <a:pt x="100" y="265"/>
                </a:lnTo>
                <a:lnTo>
                  <a:pt x="93" y="262"/>
                </a:lnTo>
                <a:lnTo>
                  <a:pt x="89" y="260"/>
                </a:lnTo>
                <a:lnTo>
                  <a:pt x="87" y="259"/>
                </a:lnTo>
                <a:lnTo>
                  <a:pt x="87" y="256"/>
                </a:lnTo>
                <a:lnTo>
                  <a:pt x="84" y="254"/>
                </a:lnTo>
                <a:lnTo>
                  <a:pt x="78" y="251"/>
                </a:lnTo>
                <a:lnTo>
                  <a:pt x="76" y="249"/>
                </a:lnTo>
                <a:lnTo>
                  <a:pt x="76" y="248"/>
                </a:lnTo>
                <a:lnTo>
                  <a:pt x="76" y="244"/>
                </a:lnTo>
                <a:lnTo>
                  <a:pt x="78" y="244"/>
                </a:lnTo>
                <a:lnTo>
                  <a:pt x="79" y="246"/>
                </a:lnTo>
                <a:lnTo>
                  <a:pt x="81" y="248"/>
                </a:lnTo>
                <a:lnTo>
                  <a:pt x="85" y="249"/>
                </a:lnTo>
                <a:lnTo>
                  <a:pt x="82" y="246"/>
                </a:lnTo>
                <a:lnTo>
                  <a:pt x="78" y="243"/>
                </a:lnTo>
                <a:lnTo>
                  <a:pt x="76" y="243"/>
                </a:lnTo>
                <a:lnTo>
                  <a:pt x="76" y="241"/>
                </a:lnTo>
                <a:lnTo>
                  <a:pt x="78" y="241"/>
                </a:lnTo>
                <a:lnTo>
                  <a:pt x="79" y="241"/>
                </a:lnTo>
                <a:lnTo>
                  <a:pt x="82" y="243"/>
                </a:lnTo>
                <a:lnTo>
                  <a:pt x="92" y="246"/>
                </a:lnTo>
                <a:lnTo>
                  <a:pt x="103" y="252"/>
                </a:lnTo>
                <a:lnTo>
                  <a:pt x="106" y="256"/>
                </a:lnTo>
                <a:lnTo>
                  <a:pt x="111" y="248"/>
                </a:lnTo>
                <a:lnTo>
                  <a:pt x="109" y="246"/>
                </a:lnTo>
                <a:lnTo>
                  <a:pt x="107" y="243"/>
                </a:lnTo>
                <a:lnTo>
                  <a:pt x="104" y="243"/>
                </a:lnTo>
                <a:lnTo>
                  <a:pt x="104" y="241"/>
                </a:lnTo>
                <a:lnTo>
                  <a:pt x="104" y="240"/>
                </a:lnTo>
                <a:lnTo>
                  <a:pt x="104" y="238"/>
                </a:lnTo>
                <a:lnTo>
                  <a:pt x="106" y="237"/>
                </a:lnTo>
                <a:lnTo>
                  <a:pt x="109" y="237"/>
                </a:lnTo>
                <a:lnTo>
                  <a:pt x="111" y="238"/>
                </a:lnTo>
                <a:lnTo>
                  <a:pt x="114" y="238"/>
                </a:lnTo>
                <a:lnTo>
                  <a:pt x="115" y="238"/>
                </a:lnTo>
                <a:lnTo>
                  <a:pt x="119" y="232"/>
                </a:lnTo>
                <a:lnTo>
                  <a:pt x="117" y="232"/>
                </a:lnTo>
                <a:lnTo>
                  <a:pt x="114" y="230"/>
                </a:lnTo>
                <a:lnTo>
                  <a:pt x="114" y="232"/>
                </a:lnTo>
                <a:lnTo>
                  <a:pt x="112" y="230"/>
                </a:lnTo>
                <a:lnTo>
                  <a:pt x="111" y="229"/>
                </a:lnTo>
                <a:lnTo>
                  <a:pt x="109" y="229"/>
                </a:lnTo>
                <a:lnTo>
                  <a:pt x="109" y="226"/>
                </a:lnTo>
                <a:lnTo>
                  <a:pt x="112" y="224"/>
                </a:lnTo>
                <a:lnTo>
                  <a:pt x="114" y="226"/>
                </a:lnTo>
                <a:lnTo>
                  <a:pt x="115" y="226"/>
                </a:lnTo>
                <a:lnTo>
                  <a:pt x="115" y="224"/>
                </a:lnTo>
                <a:lnTo>
                  <a:pt x="119" y="224"/>
                </a:lnTo>
                <a:lnTo>
                  <a:pt x="120" y="226"/>
                </a:lnTo>
                <a:lnTo>
                  <a:pt x="122" y="226"/>
                </a:lnTo>
                <a:lnTo>
                  <a:pt x="131" y="207"/>
                </a:lnTo>
                <a:lnTo>
                  <a:pt x="128" y="205"/>
                </a:lnTo>
                <a:lnTo>
                  <a:pt x="128" y="203"/>
                </a:lnTo>
                <a:lnTo>
                  <a:pt x="130" y="202"/>
                </a:lnTo>
                <a:lnTo>
                  <a:pt x="133" y="202"/>
                </a:lnTo>
                <a:lnTo>
                  <a:pt x="134" y="202"/>
                </a:lnTo>
                <a:lnTo>
                  <a:pt x="139" y="194"/>
                </a:lnTo>
                <a:lnTo>
                  <a:pt x="137" y="192"/>
                </a:lnTo>
                <a:lnTo>
                  <a:pt x="136" y="191"/>
                </a:lnTo>
                <a:lnTo>
                  <a:pt x="137" y="189"/>
                </a:lnTo>
                <a:lnTo>
                  <a:pt x="139" y="189"/>
                </a:lnTo>
                <a:lnTo>
                  <a:pt x="142" y="188"/>
                </a:lnTo>
                <a:lnTo>
                  <a:pt x="142" y="185"/>
                </a:lnTo>
                <a:lnTo>
                  <a:pt x="134" y="181"/>
                </a:lnTo>
                <a:lnTo>
                  <a:pt x="119" y="172"/>
                </a:lnTo>
                <a:lnTo>
                  <a:pt x="115" y="170"/>
                </a:lnTo>
                <a:lnTo>
                  <a:pt x="112" y="169"/>
                </a:lnTo>
                <a:lnTo>
                  <a:pt x="111" y="169"/>
                </a:lnTo>
                <a:lnTo>
                  <a:pt x="109" y="167"/>
                </a:lnTo>
                <a:lnTo>
                  <a:pt x="109" y="166"/>
                </a:lnTo>
                <a:lnTo>
                  <a:pt x="112" y="164"/>
                </a:lnTo>
                <a:lnTo>
                  <a:pt x="114" y="164"/>
                </a:lnTo>
                <a:lnTo>
                  <a:pt x="115" y="166"/>
                </a:lnTo>
                <a:lnTo>
                  <a:pt x="119" y="169"/>
                </a:lnTo>
                <a:lnTo>
                  <a:pt x="130" y="175"/>
                </a:lnTo>
                <a:lnTo>
                  <a:pt x="131" y="175"/>
                </a:lnTo>
                <a:lnTo>
                  <a:pt x="128" y="174"/>
                </a:lnTo>
                <a:lnTo>
                  <a:pt x="114" y="164"/>
                </a:lnTo>
                <a:lnTo>
                  <a:pt x="114" y="161"/>
                </a:lnTo>
                <a:lnTo>
                  <a:pt x="115" y="159"/>
                </a:lnTo>
                <a:close/>
                <a:moveTo>
                  <a:pt x="207" y="93"/>
                </a:moveTo>
                <a:lnTo>
                  <a:pt x="207" y="93"/>
                </a:lnTo>
                <a:lnTo>
                  <a:pt x="194" y="115"/>
                </a:lnTo>
                <a:lnTo>
                  <a:pt x="197" y="117"/>
                </a:lnTo>
                <a:lnTo>
                  <a:pt x="199" y="118"/>
                </a:lnTo>
                <a:lnTo>
                  <a:pt x="201" y="118"/>
                </a:lnTo>
                <a:lnTo>
                  <a:pt x="201" y="120"/>
                </a:lnTo>
                <a:lnTo>
                  <a:pt x="199" y="121"/>
                </a:lnTo>
                <a:lnTo>
                  <a:pt x="197" y="123"/>
                </a:lnTo>
                <a:lnTo>
                  <a:pt x="196" y="123"/>
                </a:lnTo>
                <a:lnTo>
                  <a:pt x="194" y="123"/>
                </a:lnTo>
                <a:lnTo>
                  <a:pt x="191" y="123"/>
                </a:lnTo>
                <a:lnTo>
                  <a:pt x="188" y="131"/>
                </a:lnTo>
                <a:lnTo>
                  <a:pt x="190" y="133"/>
                </a:lnTo>
                <a:lnTo>
                  <a:pt x="191" y="133"/>
                </a:lnTo>
                <a:lnTo>
                  <a:pt x="193" y="134"/>
                </a:lnTo>
                <a:lnTo>
                  <a:pt x="194" y="136"/>
                </a:lnTo>
                <a:lnTo>
                  <a:pt x="193" y="137"/>
                </a:lnTo>
                <a:lnTo>
                  <a:pt x="193" y="139"/>
                </a:lnTo>
                <a:lnTo>
                  <a:pt x="191" y="137"/>
                </a:lnTo>
                <a:lnTo>
                  <a:pt x="190" y="137"/>
                </a:lnTo>
                <a:lnTo>
                  <a:pt x="185" y="136"/>
                </a:lnTo>
                <a:lnTo>
                  <a:pt x="183" y="140"/>
                </a:lnTo>
                <a:lnTo>
                  <a:pt x="194" y="145"/>
                </a:lnTo>
                <a:lnTo>
                  <a:pt x="204" y="151"/>
                </a:lnTo>
                <a:lnTo>
                  <a:pt x="205" y="150"/>
                </a:lnTo>
                <a:lnTo>
                  <a:pt x="205" y="148"/>
                </a:lnTo>
                <a:lnTo>
                  <a:pt x="207" y="147"/>
                </a:lnTo>
                <a:lnTo>
                  <a:pt x="208" y="148"/>
                </a:lnTo>
                <a:lnTo>
                  <a:pt x="210" y="148"/>
                </a:lnTo>
                <a:lnTo>
                  <a:pt x="212" y="155"/>
                </a:lnTo>
                <a:lnTo>
                  <a:pt x="216" y="162"/>
                </a:lnTo>
                <a:lnTo>
                  <a:pt x="218" y="164"/>
                </a:lnTo>
                <a:lnTo>
                  <a:pt x="219" y="167"/>
                </a:lnTo>
                <a:lnTo>
                  <a:pt x="221" y="169"/>
                </a:lnTo>
                <a:lnTo>
                  <a:pt x="219" y="170"/>
                </a:lnTo>
                <a:lnTo>
                  <a:pt x="221" y="172"/>
                </a:lnTo>
                <a:lnTo>
                  <a:pt x="223" y="170"/>
                </a:lnTo>
                <a:lnTo>
                  <a:pt x="226" y="162"/>
                </a:lnTo>
                <a:lnTo>
                  <a:pt x="223" y="156"/>
                </a:lnTo>
                <a:lnTo>
                  <a:pt x="221" y="155"/>
                </a:lnTo>
                <a:lnTo>
                  <a:pt x="223" y="153"/>
                </a:lnTo>
                <a:lnTo>
                  <a:pt x="224" y="153"/>
                </a:lnTo>
                <a:lnTo>
                  <a:pt x="226" y="155"/>
                </a:lnTo>
                <a:lnTo>
                  <a:pt x="227" y="159"/>
                </a:lnTo>
                <a:lnTo>
                  <a:pt x="229" y="159"/>
                </a:lnTo>
                <a:lnTo>
                  <a:pt x="232" y="150"/>
                </a:lnTo>
                <a:lnTo>
                  <a:pt x="231" y="147"/>
                </a:lnTo>
                <a:lnTo>
                  <a:pt x="231" y="145"/>
                </a:lnTo>
                <a:lnTo>
                  <a:pt x="231" y="144"/>
                </a:lnTo>
                <a:lnTo>
                  <a:pt x="234" y="144"/>
                </a:lnTo>
                <a:lnTo>
                  <a:pt x="234" y="145"/>
                </a:lnTo>
                <a:lnTo>
                  <a:pt x="235" y="145"/>
                </a:lnTo>
                <a:lnTo>
                  <a:pt x="237" y="139"/>
                </a:lnTo>
                <a:lnTo>
                  <a:pt x="238" y="137"/>
                </a:lnTo>
                <a:lnTo>
                  <a:pt x="237" y="134"/>
                </a:lnTo>
                <a:lnTo>
                  <a:pt x="238" y="133"/>
                </a:lnTo>
                <a:lnTo>
                  <a:pt x="237" y="129"/>
                </a:lnTo>
                <a:lnTo>
                  <a:pt x="231" y="120"/>
                </a:lnTo>
                <a:lnTo>
                  <a:pt x="227" y="112"/>
                </a:lnTo>
                <a:lnTo>
                  <a:pt x="226" y="110"/>
                </a:lnTo>
                <a:lnTo>
                  <a:pt x="226" y="109"/>
                </a:lnTo>
                <a:lnTo>
                  <a:pt x="229" y="107"/>
                </a:lnTo>
                <a:lnTo>
                  <a:pt x="231" y="110"/>
                </a:lnTo>
                <a:lnTo>
                  <a:pt x="231" y="112"/>
                </a:lnTo>
                <a:lnTo>
                  <a:pt x="232" y="115"/>
                </a:lnTo>
                <a:lnTo>
                  <a:pt x="235" y="121"/>
                </a:lnTo>
                <a:lnTo>
                  <a:pt x="243" y="137"/>
                </a:lnTo>
                <a:lnTo>
                  <a:pt x="248" y="148"/>
                </a:lnTo>
                <a:lnTo>
                  <a:pt x="248" y="150"/>
                </a:lnTo>
                <a:lnTo>
                  <a:pt x="249" y="147"/>
                </a:lnTo>
                <a:lnTo>
                  <a:pt x="248" y="131"/>
                </a:lnTo>
                <a:lnTo>
                  <a:pt x="248" y="126"/>
                </a:lnTo>
                <a:lnTo>
                  <a:pt x="246" y="121"/>
                </a:lnTo>
                <a:lnTo>
                  <a:pt x="242" y="114"/>
                </a:lnTo>
                <a:lnTo>
                  <a:pt x="237" y="104"/>
                </a:lnTo>
                <a:lnTo>
                  <a:pt x="232" y="98"/>
                </a:lnTo>
                <a:lnTo>
                  <a:pt x="232" y="96"/>
                </a:lnTo>
                <a:lnTo>
                  <a:pt x="232" y="95"/>
                </a:lnTo>
                <a:lnTo>
                  <a:pt x="234" y="93"/>
                </a:lnTo>
                <a:lnTo>
                  <a:pt x="235" y="93"/>
                </a:lnTo>
                <a:lnTo>
                  <a:pt x="237" y="95"/>
                </a:lnTo>
                <a:lnTo>
                  <a:pt x="238" y="99"/>
                </a:lnTo>
                <a:lnTo>
                  <a:pt x="240" y="106"/>
                </a:lnTo>
                <a:lnTo>
                  <a:pt x="249" y="121"/>
                </a:lnTo>
                <a:lnTo>
                  <a:pt x="249" y="123"/>
                </a:lnTo>
                <a:lnTo>
                  <a:pt x="251" y="123"/>
                </a:lnTo>
                <a:lnTo>
                  <a:pt x="251" y="125"/>
                </a:lnTo>
                <a:lnTo>
                  <a:pt x="254" y="133"/>
                </a:lnTo>
                <a:lnTo>
                  <a:pt x="256" y="134"/>
                </a:lnTo>
                <a:lnTo>
                  <a:pt x="259" y="126"/>
                </a:lnTo>
                <a:lnTo>
                  <a:pt x="259" y="125"/>
                </a:lnTo>
                <a:lnTo>
                  <a:pt x="259" y="115"/>
                </a:lnTo>
                <a:lnTo>
                  <a:pt x="257" y="114"/>
                </a:lnTo>
                <a:lnTo>
                  <a:pt x="257" y="115"/>
                </a:lnTo>
                <a:lnTo>
                  <a:pt x="256" y="118"/>
                </a:lnTo>
                <a:lnTo>
                  <a:pt x="254" y="118"/>
                </a:lnTo>
                <a:lnTo>
                  <a:pt x="253" y="118"/>
                </a:lnTo>
                <a:lnTo>
                  <a:pt x="251" y="117"/>
                </a:lnTo>
                <a:lnTo>
                  <a:pt x="251" y="114"/>
                </a:lnTo>
                <a:lnTo>
                  <a:pt x="256" y="110"/>
                </a:lnTo>
                <a:lnTo>
                  <a:pt x="256" y="107"/>
                </a:lnTo>
                <a:lnTo>
                  <a:pt x="245" y="91"/>
                </a:lnTo>
                <a:lnTo>
                  <a:pt x="240" y="85"/>
                </a:lnTo>
                <a:lnTo>
                  <a:pt x="237" y="84"/>
                </a:lnTo>
                <a:lnTo>
                  <a:pt x="229" y="80"/>
                </a:lnTo>
                <a:lnTo>
                  <a:pt x="223" y="77"/>
                </a:lnTo>
                <a:lnTo>
                  <a:pt x="221" y="76"/>
                </a:lnTo>
                <a:lnTo>
                  <a:pt x="219" y="74"/>
                </a:lnTo>
                <a:lnTo>
                  <a:pt x="218" y="74"/>
                </a:lnTo>
                <a:lnTo>
                  <a:pt x="216" y="77"/>
                </a:lnTo>
                <a:lnTo>
                  <a:pt x="219" y="77"/>
                </a:lnTo>
                <a:lnTo>
                  <a:pt x="221" y="79"/>
                </a:lnTo>
                <a:lnTo>
                  <a:pt x="221" y="80"/>
                </a:lnTo>
                <a:lnTo>
                  <a:pt x="221" y="82"/>
                </a:lnTo>
                <a:lnTo>
                  <a:pt x="219" y="84"/>
                </a:lnTo>
                <a:lnTo>
                  <a:pt x="216" y="82"/>
                </a:lnTo>
                <a:lnTo>
                  <a:pt x="215" y="82"/>
                </a:lnTo>
                <a:lnTo>
                  <a:pt x="212" y="85"/>
                </a:lnTo>
                <a:lnTo>
                  <a:pt x="212" y="88"/>
                </a:lnTo>
                <a:lnTo>
                  <a:pt x="213" y="88"/>
                </a:lnTo>
                <a:lnTo>
                  <a:pt x="213" y="90"/>
                </a:lnTo>
                <a:lnTo>
                  <a:pt x="213" y="91"/>
                </a:lnTo>
                <a:lnTo>
                  <a:pt x="212" y="93"/>
                </a:lnTo>
                <a:lnTo>
                  <a:pt x="212" y="95"/>
                </a:lnTo>
                <a:lnTo>
                  <a:pt x="210" y="95"/>
                </a:lnTo>
                <a:lnTo>
                  <a:pt x="207" y="93"/>
                </a:lnTo>
                <a:close/>
                <a:moveTo>
                  <a:pt x="142" y="265"/>
                </a:moveTo>
                <a:lnTo>
                  <a:pt x="142" y="265"/>
                </a:lnTo>
                <a:lnTo>
                  <a:pt x="141" y="265"/>
                </a:lnTo>
                <a:lnTo>
                  <a:pt x="137" y="257"/>
                </a:lnTo>
                <a:lnTo>
                  <a:pt x="136" y="256"/>
                </a:lnTo>
                <a:lnTo>
                  <a:pt x="133" y="256"/>
                </a:lnTo>
                <a:lnTo>
                  <a:pt x="133" y="254"/>
                </a:lnTo>
                <a:lnTo>
                  <a:pt x="133" y="252"/>
                </a:lnTo>
                <a:lnTo>
                  <a:pt x="134" y="252"/>
                </a:lnTo>
                <a:lnTo>
                  <a:pt x="136" y="249"/>
                </a:lnTo>
                <a:lnTo>
                  <a:pt x="137" y="249"/>
                </a:lnTo>
                <a:lnTo>
                  <a:pt x="139" y="251"/>
                </a:lnTo>
                <a:lnTo>
                  <a:pt x="139" y="252"/>
                </a:lnTo>
                <a:lnTo>
                  <a:pt x="148" y="252"/>
                </a:lnTo>
                <a:lnTo>
                  <a:pt x="150" y="251"/>
                </a:lnTo>
                <a:lnTo>
                  <a:pt x="147" y="243"/>
                </a:lnTo>
                <a:lnTo>
                  <a:pt x="147" y="241"/>
                </a:lnTo>
                <a:lnTo>
                  <a:pt x="142" y="240"/>
                </a:lnTo>
                <a:lnTo>
                  <a:pt x="134" y="235"/>
                </a:lnTo>
                <a:lnTo>
                  <a:pt x="134" y="237"/>
                </a:lnTo>
                <a:lnTo>
                  <a:pt x="134" y="238"/>
                </a:lnTo>
                <a:lnTo>
                  <a:pt x="133" y="238"/>
                </a:lnTo>
                <a:lnTo>
                  <a:pt x="131" y="238"/>
                </a:lnTo>
                <a:lnTo>
                  <a:pt x="130" y="238"/>
                </a:lnTo>
                <a:lnTo>
                  <a:pt x="128" y="238"/>
                </a:lnTo>
                <a:lnTo>
                  <a:pt x="125" y="246"/>
                </a:lnTo>
                <a:lnTo>
                  <a:pt x="126" y="246"/>
                </a:lnTo>
                <a:lnTo>
                  <a:pt x="128" y="246"/>
                </a:lnTo>
                <a:lnTo>
                  <a:pt x="128" y="249"/>
                </a:lnTo>
                <a:lnTo>
                  <a:pt x="126" y="251"/>
                </a:lnTo>
                <a:lnTo>
                  <a:pt x="125" y="251"/>
                </a:lnTo>
                <a:lnTo>
                  <a:pt x="123" y="251"/>
                </a:lnTo>
                <a:lnTo>
                  <a:pt x="122" y="251"/>
                </a:lnTo>
                <a:lnTo>
                  <a:pt x="111" y="273"/>
                </a:lnTo>
                <a:lnTo>
                  <a:pt x="112" y="273"/>
                </a:lnTo>
                <a:lnTo>
                  <a:pt x="112" y="274"/>
                </a:lnTo>
                <a:lnTo>
                  <a:pt x="112" y="276"/>
                </a:lnTo>
                <a:lnTo>
                  <a:pt x="114" y="279"/>
                </a:lnTo>
                <a:lnTo>
                  <a:pt x="114" y="281"/>
                </a:lnTo>
                <a:lnTo>
                  <a:pt x="117" y="281"/>
                </a:lnTo>
                <a:lnTo>
                  <a:pt x="117" y="282"/>
                </a:lnTo>
                <a:lnTo>
                  <a:pt x="119" y="284"/>
                </a:lnTo>
                <a:lnTo>
                  <a:pt x="119" y="286"/>
                </a:lnTo>
                <a:lnTo>
                  <a:pt x="122" y="287"/>
                </a:lnTo>
                <a:lnTo>
                  <a:pt x="126" y="289"/>
                </a:lnTo>
                <a:lnTo>
                  <a:pt x="128" y="289"/>
                </a:lnTo>
                <a:lnTo>
                  <a:pt x="126" y="286"/>
                </a:lnTo>
                <a:lnTo>
                  <a:pt x="125" y="286"/>
                </a:lnTo>
                <a:lnTo>
                  <a:pt x="123" y="286"/>
                </a:lnTo>
                <a:lnTo>
                  <a:pt x="125" y="284"/>
                </a:lnTo>
                <a:lnTo>
                  <a:pt x="126" y="284"/>
                </a:lnTo>
                <a:lnTo>
                  <a:pt x="123" y="278"/>
                </a:lnTo>
                <a:lnTo>
                  <a:pt x="122" y="276"/>
                </a:lnTo>
                <a:lnTo>
                  <a:pt x="119" y="274"/>
                </a:lnTo>
                <a:lnTo>
                  <a:pt x="119" y="273"/>
                </a:lnTo>
                <a:lnTo>
                  <a:pt x="119" y="270"/>
                </a:lnTo>
                <a:lnTo>
                  <a:pt x="117" y="265"/>
                </a:lnTo>
                <a:lnTo>
                  <a:pt x="117" y="263"/>
                </a:lnTo>
                <a:lnTo>
                  <a:pt x="119" y="263"/>
                </a:lnTo>
                <a:lnTo>
                  <a:pt x="122" y="263"/>
                </a:lnTo>
                <a:lnTo>
                  <a:pt x="122" y="267"/>
                </a:lnTo>
                <a:lnTo>
                  <a:pt x="123" y="271"/>
                </a:lnTo>
                <a:lnTo>
                  <a:pt x="123" y="273"/>
                </a:lnTo>
                <a:lnTo>
                  <a:pt x="126" y="274"/>
                </a:lnTo>
                <a:lnTo>
                  <a:pt x="131" y="276"/>
                </a:lnTo>
                <a:lnTo>
                  <a:pt x="134" y="276"/>
                </a:lnTo>
                <a:lnTo>
                  <a:pt x="133" y="270"/>
                </a:lnTo>
                <a:lnTo>
                  <a:pt x="131" y="270"/>
                </a:lnTo>
                <a:lnTo>
                  <a:pt x="128" y="268"/>
                </a:lnTo>
                <a:lnTo>
                  <a:pt x="128" y="267"/>
                </a:lnTo>
                <a:lnTo>
                  <a:pt x="130" y="265"/>
                </a:lnTo>
                <a:lnTo>
                  <a:pt x="128" y="260"/>
                </a:lnTo>
                <a:lnTo>
                  <a:pt x="130" y="257"/>
                </a:lnTo>
                <a:lnTo>
                  <a:pt x="131" y="257"/>
                </a:lnTo>
                <a:lnTo>
                  <a:pt x="133" y="259"/>
                </a:lnTo>
                <a:lnTo>
                  <a:pt x="133" y="260"/>
                </a:lnTo>
                <a:lnTo>
                  <a:pt x="133" y="265"/>
                </a:lnTo>
                <a:lnTo>
                  <a:pt x="142" y="265"/>
                </a:lnTo>
                <a:close/>
                <a:moveTo>
                  <a:pt x="51" y="259"/>
                </a:moveTo>
                <a:lnTo>
                  <a:pt x="51" y="259"/>
                </a:lnTo>
                <a:lnTo>
                  <a:pt x="51" y="254"/>
                </a:lnTo>
                <a:lnTo>
                  <a:pt x="51" y="235"/>
                </a:lnTo>
                <a:lnTo>
                  <a:pt x="52" y="222"/>
                </a:lnTo>
                <a:lnTo>
                  <a:pt x="54" y="215"/>
                </a:lnTo>
                <a:lnTo>
                  <a:pt x="57" y="207"/>
                </a:lnTo>
                <a:lnTo>
                  <a:pt x="63" y="196"/>
                </a:lnTo>
                <a:lnTo>
                  <a:pt x="73" y="178"/>
                </a:lnTo>
                <a:lnTo>
                  <a:pt x="76" y="172"/>
                </a:lnTo>
                <a:lnTo>
                  <a:pt x="85" y="156"/>
                </a:lnTo>
                <a:lnTo>
                  <a:pt x="103" y="125"/>
                </a:lnTo>
                <a:lnTo>
                  <a:pt x="115" y="104"/>
                </a:lnTo>
                <a:lnTo>
                  <a:pt x="131" y="79"/>
                </a:lnTo>
                <a:lnTo>
                  <a:pt x="139" y="68"/>
                </a:lnTo>
                <a:lnTo>
                  <a:pt x="148" y="55"/>
                </a:lnTo>
                <a:lnTo>
                  <a:pt x="158" y="43"/>
                </a:lnTo>
                <a:lnTo>
                  <a:pt x="169" y="30"/>
                </a:lnTo>
                <a:lnTo>
                  <a:pt x="180" y="19"/>
                </a:lnTo>
                <a:lnTo>
                  <a:pt x="180" y="17"/>
                </a:lnTo>
                <a:lnTo>
                  <a:pt x="178" y="21"/>
                </a:lnTo>
                <a:lnTo>
                  <a:pt x="174" y="25"/>
                </a:lnTo>
                <a:lnTo>
                  <a:pt x="158" y="39"/>
                </a:lnTo>
                <a:lnTo>
                  <a:pt x="141" y="62"/>
                </a:lnTo>
                <a:lnTo>
                  <a:pt x="125" y="87"/>
                </a:lnTo>
                <a:lnTo>
                  <a:pt x="103" y="121"/>
                </a:lnTo>
                <a:lnTo>
                  <a:pt x="90" y="142"/>
                </a:lnTo>
                <a:lnTo>
                  <a:pt x="84" y="153"/>
                </a:lnTo>
                <a:lnTo>
                  <a:pt x="79" y="162"/>
                </a:lnTo>
                <a:lnTo>
                  <a:pt x="74" y="174"/>
                </a:lnTo>
                <a:lnTo>
                  <a:pt x="60" y="199"/>
                </a:lnTo>
                <a:lnTo>
                  <a:pt x="54" y="213"/>
                </a:lnTo>
                <a:lnTo>
                  <a:pt x="51" y="219"/>
                </a:lnTo>
                <a:lnTo>
                  <a:pt x="48" y="232"/>
                </a:lnTo>
                <a:lnTo>
                  <a:pt x="48" y="244"/>
                </a:lnTo>
                <a:lnTo>
                  <a:pt x="51" y="257"/>
                </a:lnTo>
                <a:lnTo>
                  <a:pt x="51" y="259"/>
                </a:lnTo>
                <a:close/>
                <a:moveTo>
                  <a:pt x="90" y="153"/>
                </a:moveTo>
                <a:lnTo>
                  <a:pt x="90" y="153"/>
                </a:lnTo>
                <a:lnTo>
                  <a:pt x="89" y="153"/>
                </a:lnTo>
                <a:lnTo>
                  <a:pt x="89" y="155"/>
                </a:lnTo>
                <a:lnTo>
                  <a:pt x="81" y="169"/>
                </a:lnTo>
                <a:lnTo>
                  <a:pt x="73" y="185"/>
                </a:lnTo>
                <a:lnTo>
                  <a:pt x="62" y="203"/>
                </a:lnTo>
                <a:lnTo>
                  <a:pt x="55" y="218"/>
                </a:lnTo>
                <a:lnTo>
                  <a:pt x="54" y="224"/>
                </a:lnTo>
                <a:lnTo>
                  <a:pt x="54" y="230"/>
                </a:lnTo>
                <a:lnTo>
                  <a:pt x="52" y="241"/>
                </a:lnTo>
                <a:lnTo>
                  <a:pt x="54" y="259"/>
                </a:lnTo>
                <a:lnTo>
                  <a:pt x="54" y="267"/>
                </a:lnTo>
                <a:lnTo>
                  <a:pt x="57" y="276"/>
                </a:lnTo>
                <a:lnTo>
                  <a:pt x="59" y="284"/>
                </a:lnTo>
                <a:lnTo>
                  <a:pt x="59" y="286"/>
                </a:lnTo>
                <a:lnTo>
                  <a:pt x="59" y="284"/>
                </a:lnTo>
                <a:lnTo>
                  <a:pt x="59" y="271"/>
                </a:lnTo>
                <a:lnTo>
                  <a:pt x="55" y="262"/>
                </a:lnTo>
                <a:lnTo>
                  <a:pt x="54" y="254"/>
                </a:lnTo>
                <a:lnTo>
                  <a:pt x="54" y="244"/>
                </a:lnTo>
                <a:lnTo>
                  <a:pt x="54" y="235"/>
                </a:lnTo>
                <a:lnTo>
                  <a:pt x="55" y="227"/>
                </a:lnTo>
                <a:lnTo>
                  <a:pt x="60" y="213"/>
                </a:lnTo>
                <a:lnTo>
                  <a:pt x="65" y="202"/>
                </a:lnTo>
                <a:lnTo>
                  <a:pt x="70" y="191"/>
                </a:lnTo>
                <a:lnTo>
                  <a:pt x="73" y="185"/>
                </a:lnTo>
                <a:lnTo>
                  <a:pt x="82" y="166"/>
                </a:lnTo>
                <a:lnTo>
                  <a:pt x="89" y="155"/>
                </a:lnTo>
                <a:lnTo>
                  <a:pt x="90" y="153"/>
                </a:lnTo>
                <a:close/>
                <a:moveTo>
                  <a:pt x="120" y="300"/>
                </a:moveTo>
                <a:lnTo>
                  <a:pt x="120" y="300"/>
                </a:lnTo>
                <a:lnTo>
                  <a:pt x="120" y="298"/>
                </a:lnTo>
                <a:lnTo>
                  <a:pt x="114" y="286"/>
                </a:lnTo>
                <a:lnTo>
                  <a:pt x="112" y="282"/>
                </a:lnTo>
                <a:lnTo>
                  <a:pt x="107" y="276"/>
                </a:lnTo>
                <a:lnTo>
                  <a:pt x="104" y="281"/>
                </a:lnTo>
                <a:lnTo>
                  <a:pt x="104" y="286"/>
                </a:lnTo>
                <a:lnTo>
                  <a:pt x="106" y="289"/>
                </a:lnTo>
                <a:lnTo>
                  <a:pt x="111" y="303"/>
                </a:lnTo>
                <a:lnTo>
                  <a:pt x="112" y="303"/>
                </a:lnTo>
                <a:lnTo>
                  <a:pt x="120" y="300"/>
                </a:lnTo>
                <a:close/>
                <a:moveTo>
                  <a:pt x="284" y="69"/>
                </a:moveTo>
                <a:lnTo>
                  <a:pt x="284" y="69"/>
                </a:lnTo>
                <a:lnTo>
                  <a:pt x="284" y="68"/>
                </a:lnTo>
                <a:lnTo>
                  <a:pt x="281" y="58"/>
                </a:lnTo>
                <a:lnTo>
                  <a:pt x="279" y="52"/>
                </a:lnTo>
                <a:lnTo>
                  <a:pt x="278" y="47"/>
                </a:lnTo>
                <a:lnTo>
                  <a:pt x="278" y="46"/>
                </a:lnTo>
                <a:lnTo>
                  <a:pt x="276" y="43"/>
                </a:lnTo>
                <a:lnTo>
                  <a:pt x="275" y="39"/>
                </a:lnTo>
                <a:lnTo>
                  <a:pt x="270" y="35"/>
                </a:lnTo>
                <a:lnTo>
                  <a:pt x="267" y="32"/>
                </a:lnTo>
                <a:lnTo>
                  <a:pt x="267" y="30"/>
                </a:lnTo>
                <a:lnTo>
                  <a:pt x="265" y="33"/>
                </a:lnTo>
                <a:lnTo>
                  <a:pt x="267" y="35"/>
                </a:lnTo>
                <a:lnTo>
                  <a:pt x="270" y="39"/>
                </a:lnTo>
                <a:lnTo>
                  <a:pt x="272" y="44"/>
                </a:lnTo>
                <a:lnTo>
                  <a:pt x="273" y="50"/>
                </a:lnTo>
                <a:lnTo>
                  <a:pt x="273" y="52"/>
                </a:lnTo>
                <a:lnTo>
                  <a:pt x="284" y="69"/>
                </a:lnTo>
                <a:close/>
                <a:moveTo>
                  <a:pt x="190" y="229"/>
                </a:moveTo>
                <a:lnTo>
                  <a:pt x="190" y="229"/>
                </a:lnTo>
                <a:lnTo>
                  <a:pt x="193" y="224"/>
                </a:lnTo>
                <a:lnTo>
                  <a:pt x="193" y="222"/>
                </a:lnTo>
                <a:lnTo>
                  <a:pt x="191" y="213"/>
                </a:lnTo>
                <a:lnTo>
                  <a:pt x="185" y="199"/>
                </a:lnTo>
                <a:lnTo>
                  <a:pt x="182" y="192"/>
                </a:lnTo>
                <a:lnTo>
                  <a:pt x="182" y="194"/>
                </a:lnTo>
                <a:lnTo>
                  <a:pt x="190" y="229"/>
                </a:lnTo>
                <a:close/>
                <a:moveTo>
                  <a:pt x="109" y="304"/>
                </a:moveTo>
                <a:lnTo>
                  <a:pt x="109" y="304"/>
                </a:lnTo>
                <a:lnTo>
                  <a:pt x="106" y="298"/>
                </a:lnTo>
                <a:lnTo>
                  <a:pt x="104" y="292"/>
                </a:lnTo>
                <a:lnTo>
                  <a:pt x="101" y="286"/>
                </a:lnTo>
                <a:lnTo>
                  <a:pt x="101" y="287"/>
                </a:lnTo>
                <a:lnTo>
                  <a:pt x="96" y="293"/>
                </a:lnTo>
                <a:lnTo>
                  <a:pt x="96" y="297"/>
                </a:lnTo>
                <a:lnTo>
                  <a:pt x="103" y="309"/>
                </a:lnTo>
                <a:lnTo>
                  <a:pt x="103" y="311"/>
                </a:lnTo>
                <a:lnTo>
                  <a:pt x="109" y="304"/>
                </a:lnTo>
                <a:close/>
                <a:moveTo>
                  <a:pt x="199" y="237"/>
                </a:moveTo>
                <a:lnTo>
                  <a:pt x="199" y="237"/>
                </a:lnTo>
                <a:lnTo>
                  <a:pt x="202" y="232"/>
                </a:lnTo>
                <a:lnTo>
                  <a:pt x="204" y="230"/>
                </a:lnTo>
                <a:lnTo>
                  <a:pt x="204" y="224"/>
                </a:lnTo>
                <a:lnTo>
                  <a:pt x="205" y="218"/>
                </a:lnTo>
                <a:lnTo>
                  <a:pt x="204" y="213"/>
                </a:lnTo>
                <a:lnTo>
                  <a:pt x="202" y="211"/>
                </a:lnTo>
                <a:lnTo>
                  <a:pt x="196" y="222"/>
                </a:lnTo>
                <a:lnTo>
                  <a:pt x="196" y="224"/>
                </a:lnTo>
                <a:lnTo>
                  <a:pt x="197" y="233"/>
                </a:lnTo>
                <a:lnTo>
                  <a:pt x="199" y="237"/>
                </a:lnTo>
                <a:close/>
                <a:moveTo>
                  <a:pt x="223" y="178"/>
                </a:moveTo>
                <a:lnTo>
                  <a:pt x="223" y="178"/>
                </a:lnTo>
                <a:lnTo>
                  <a:pt x="224" y="180"/>
                </a:lnTo>
                <a:lnTo>
                  <a:pt x="224" y="181"/>
                </a:lnTo>
                <a:lnTo>
                  <a:pt x="226" y="186"/>
                </a:lnTo>
                <a:lnTo>
                  <a:pt x="227" y="188"/>
                </a:lnTo>
                <a:lnTo>
                  <a:pt x="227" y="186"/>
                </a:lnTo>
                <a:lnTo>
                  <a:pt x="231" y="180"/>
                </a:lnTo>
                <a:lnTo>
                  <a:pt x="232" y="178"/>
                </a:lnTo>
                <a:lnTo>
                  <a:pt x="232" y="177"/>
                </a:lnTo>
                <a:lnTo>
                  <a:pt x="232" y="175"/>
                </a:lnTo>
                <a:lnTo>
                  <a:pt x="232" y="174"/>
                </a:lnTo>
                <a:lnTo>
                  <a:pt x="229" y="166"/>
                </a:lnTo>
                <a:lnTo>
                  <a:pt x="227" y="166"/>
                </a:lnTo>
                <a:lnTo>
                  <a:pt x="224" y="174"/>
                </a:lnTo>
                <a:lnTo>
                  <a:pt x="224" y="175"/>
                </a:lnTo>
                <a:lnTo>
                  <a:pt x="224" y="177"/>
                </a:lnTo>
                <a:lnTo>
                  <a:pt x="223" y="177"/>
                </a:lnTo>
                <a:lnTo>
                  <a:pt x="223" y="178"/>
                </a:lnTo>
                <a:close/>
                <a:moveTo>
                  <a:pt x="95" y="317"/>
                </a:moveTo>
                <a:lnTo>
                  <a:pt x="95" y="317"/>
                </a:lnTo>
                <a:lnTo>
                  <a:pt x="96" y="314"/>
                </a:lnTo>
                <a:lnTo>
                  <a:pt x="98" y="312"/>
                </a:lnTo>
                <a:lnTo>
                  <a:pt x="100" y="312"/>
                </a:lnTo>
                <a:lnTo>
                  <a:pt x="101" y="311"/>
                </a:lnTo>
                <a:lnTo>
                  <a:pt x="95" y="297"/>
                </a:lnTo>
                <a:lnTo>
                  <a:pt x="90" y="306"/>
                </a:lnTo>
                <a:lnTo>
                  <a:pt x="93" y="312"/>
                </a:lnTo>
                <a:lnTo>
                  <a:pt x="95" y="317"/>
                </a:lnTo>
                <a:close/>
                <a:moveTo>
                  <a:pt x="246" y="88"/>
                </a:moveTo>
                <a:lnTo>
                  <a:pt x="246" y="88"/>
                </a:lnTo>
                <a:lnTo>
                  <a:pt x="257" y="106"/>
                </a:lnTo>
                <a:lnTo>
                  <a:pt x="257" y="104"/>
                </a:lnTo>
                <a:lnTo>
                  <a:pt x="259" y="103"/>
                </a:lnTo>
                <a:lnTo>
                  <a:pt x="261" y="101"/>
                </a:lnTo>
                <a:lnTo>
                  <a:pt x="261" y="99"/>
                </a:lnTo>
                <a:lnTo>
                  <a:pt x="262" y="96"/>
                </a:lnTo>
                <a:lnTo>
                  <a:pt x="246" y="88"/>
                </a:lnTo>
                <a:close/>
                <a:moveTo>
                  <a:pt x="234" y="151"/>
                </a:moveTo>
                <a:lnTo>
                  <a:pt x="234" y="151"/>
                </a:lnTo>
                <a:lnTo>
                  <a:pt x="234" y="153"/>
                </a:lnTo>
                <a:lnTo>
                  <a:pt x="229" y="161"/>
                </a:lnTo>
                <a:lnTo>
                  <a:pt x="229" y="162"/>
                </a:lnTo>
                <a:lnTo>
                  <a:pt x="232" y="166"/>
                </a:lnTo>
                <a:lnTo>
                  <a:pt x="232" y="167"/>
                </a:lnTo>
                <a:lnTo>
                  <a:pt x="232" y="164"/>
                </a:lnTo>
                <a:lnTo>
                  <a:pt x="234" y="162"/>
                </a:lnTo>
                <a:lnTo>
                  <a:pt x="235" y="164"/>
                </a:lnTo>
                <a:lnTo>
                  <a:pt x="235" y="169"/>
                </a:lnTo>
                <a:lnTo>
                  <a:pt x="237" y="172"/>
                </a:lnTo>
                <a:lnTo>
                  <a:pt x="237" y="170"/>
                </a:lnTo>
                <a:lnTo>
                  <a:pt x="238" y="167"/>
                </a:lnTo>
                <a:lnTo>
                  <a:pt x="240" y="164"/>
                </a:lnTo>
                <a:lnTo>
                  <a:pt x="235" y="156"/>
                </a:lnTo>
                <a:lnTo>
                  <a:pt x="234" y="151"/>
                </a:lnTo>
                <a:close/>
                <a:moveTo>
                  <a:pt x="268" y="118"/>
                </a:moveTo>
                <a:lnTo>
                  <a:pt x="268" y="118"/>
                </a:lnTo>
                <a:lnTo>
                  <a:pt x="270" y="117"/>
                </a:lnTo>
                <a:lnTo>
                  <a:pt x="270" y="115"/>
                </a:lnTo>
                <a:lnTo>
                  <a:pt x="270" y="107"/>
                </a:lnTo>
                <a:lnTo>
                  <a:pt x="268" y="106"/>
                </a:lnTo>
                <a:lnTo>
                  <a:pt x="265" y="99"/>
                </a:lnTo>
                <a:lnTo>
                  <a:pt x="264" y="98"/>
                </a:lnTo>
                <a:lnTo>
                  <a:pt x="262" y="104"/>
                </a:lnTo>
                <a:lnTo>
                  <a:pt x="262" y="106"/>
                </a:lnTo>
                <a:lnTo>
                  <a:pt x="267" y="114"/>
                </a:lnTo>
                <a:lnTo>
                  <a:pt x="268" y="118"/>
                </a:lnTo>
                <a:close/>
                <a:moveTo>
                  <a:pt x="238" y="158"/>
                </a:moveTo>
                <a:lnTo>
                  <a:pt x="238" y="158"/>
                </a:lnTo>
                <a:lnTo>
                  <a:pt x="240" y="158"/>
                </a:lnTo>
                <a:lnTo>
                  <a:pt x="238" y="153"/>
                </a:lnTo>
                <a:lnTo>
                  <a:pt x="238" y="148"/>
                </a:lnTo>
                <a:lnTo>
                  <a:pt x="240" y="147"/>
                </a:lnTo>
                <a:lnTo>
                  <a:pt x="242" y="147"/>
                </a:lnTo>
                <a:lnTo>
                  <a:pt x="243" y="150"/>
                </a:lnTo>
                <a:lnTo>
                  <a:pt x="245" y="156"/>
                </a:lnTo>
                <a:lnTo>
                  <a:pt x="246" y="155"/>
                </a:lnTo>
                <a:lnTo>
                  <a:pt x="246" y="151"/>
                </a:lnTo>
                <a:lnTo>
                  <a:pt x="245" y="147"/>
                </a:lnTo>
                <a:lnTo>
                  <a:pt x="242" y="139"/>
                </a:lnTo>
                <a:lnTo>
                  <a:pt x="240" y="137"/>
                </a:lnTo>
                <a:lnTo>
                  <a:pt x="240" y="139"/>
                </a:lnTo>
                <a:lnTo>
                  <a:pt x="235" y="148"/>
                </a:lnTo>
                <a:lnTo>
                  <a:pt x="235" y="150"/>
                </a:lnTo>
                <a:lnTo>
                  <a:pt x="238" y="156"/>
                </a:lnTo>
                <a:lnTo>
                  <a:pt x="238" y="158"/>
                </a:lnTo>
                <a:close/>
                <a:moveTo>
                  <a:pt x="276" y="68"/>
                </a:moveTo>
                <a:lnTo>
                  <a:pt x="276" y="68"/>
                </a:lnTo>
                <a:lnTo>
                  <a:pt x="276" y="69"/>
                </a:lnTo>
                <a:lnTo>
                  <a:pt x="278" y="79"/>
                </a:lnTo>
                <a:lnTo>
                  <a:pt x="279" y="82"/>
                </a:lnTo>
                <a:lnTo>
                  <a:pt x="283" y="90"/>
                </a:lnTo>
                <a:lnTo>
                  <a:pt x="283" y="88"/>
                </a:lnTo>
                <a:lnTo>
                  <a:pt x="284" y="79"/>
                </a:lnTo>
                <a:lnTo>
                  <a:pt x="284" y="77"/>
                </a:lnTo>
                <a:lnTo>
                  <a:pt x="283" y="77"/>
                </a:lnTo>
                <a:lnTo>
                  <a:pt x="278" y="69"/>
                </a:lnTo>
                <a:lnTo>
                  <a:pt x="276" y="68"/>
                </a:lnTo>
                <a:close/>
                <a:moveTo>
                  <a:pt x="183" y="249"/>
                </a:moveTo>
                <a:lnTo>
                  <a:pt x="183" y="249"/>
                </a:lnTo>
                <a:lnTo>
                  <a:pt x="185" y="249"/>
                </a:lnTo>
                <a:lnTo>
                  <a:pt x="186" y="251"/>
                </a:lnTo>
                <a:lnTo>
                  <a:pt x="188" y="252"/>
                </a:lnTo>
                <a:lnTo>
                  <a:pt x="191" y="249"/>
                </a:lnTo>
                <a:lnTo>
                  <a:pt x="191" y="246"/>
                </a:lnTo>
                <a:lnTo>
                  <a:pt x="188" y="238"/>
                </a:lnTo>
                <a:lnTo>
                  <a:pt x="188" y="237"/>
                </a:lnTo>
                <a:lnTo>
                  <a:pt x="183" y="244"/>
                </a:lnTo>
                <a:lnTo>
                  <a:pt x="182" y="246"/>
                </a:lnTo>
                <a:lnTo>
                  <a:pt x="183" y="249"/>
                </a:lnTo>
                <a:close/>
                <a:moveTo>
                  <a:pt x="152" y="251"/>
                </a:moveTo>
                <a:lnTo>
                  <a:pt x="152" y="251"/>
                </a:lnTo>
                <a:lnTo>
                  <a:pt x="155" y="251"/>
                </a:lnTo>
                <a:lnTo>
                  <a:pt x="156" y="252"/>
                </a:lnTo>
                <a:lnTo>
                  <a:pt x="156" y="256"/>
                </a:lnTo>
                <a:lnTo>
                  <a:pt x="164" y="257"/>
                </a:lnTo>
                <a:lnTo>
                  <a:pt x="161" y="249"/>
                </a:lnTo>
                <a:lnTo>
                  <a:pt x="152" y="244"/>
                </a:lnTo>
                <a:lnTo>
                  <a:pt x="150" y="244"/>
                </a:lnTo>
                <a:lnTo>
                  <a:pt x="152" y="251"/>
                </a:lnTo>
                <a:close/>
                <a:moveTo>
                  <a:pt x="270" y="24"/>
                </a:moveTo>
                <a:lnTo>
                  <a:pt x="270" y="24"/>
                </a:lnTo>
                <a:lnTo>
                  <a:pt x="272" y="27"/>
                </a:lnTo>
                <a:lnTo>
                  <a:pt x="278" y="35"/>
                </a:lnTo>
                <a:lnTo>
                  <a:pt x="283" y="43"/>
                </a:lnTo>
                <a:lnTo>
                  <a:pt x="287" y="47"/>
                </a:lnTo>
                <a:lnTo>
                  <a:pt x="289" y="54"/>
                </a:lnTo>
                <a:lnTo>
                  <a:pt x="289" y="55"/>
                </a:lnTo>
                <a:lnTo>
                  <a:pt x="289" y="47"/>
                </a:lnTo>
                <a:lnTo>
                  <a:pt x="286" y="41"/>
                </a:lnTo>
                <a:lnTo>
                  <a:pt x="283" y="36"/>
                </a:lnTo>
                <a:lnTo>
                  <a:pt x="275" y="27"/>
                </a:lnTo>
                <a:lnTo>
                  <a:pt x="270" y="24"/>
                </a:lnTo>
                <a:close/>
                <a:moveTo>
                  <a:pt x="152" y="263"/>
                </a:moveTo>
                <a:lnTo>
                  <a:pt x="152" y="263"/>
                </a:lnTo>
                <a:lnTo>
                  <a:pt x="152" y="259"/>
                </a:lnTo>
                <a:lnTo>
                  <a:pt x="150" y="257"/>
                </a:lnTo>
                <a:lnTo>
                  <a:pt x="144" y="257"/>
                </a:lnTo>
                <a:lnTo>
                  <a:pt x="141" y="257"/>
                </a:lnTo>
                <a:lnTo>
                  <a:pt x="144" y="265"/>
                </a:lnTo>
                <a:lnTo>
                  <a:pt x="152" y="263"/>
                </a:lnTo>
                <a:close/>
                <a:moveTo>
                  <a:pt x="89" y="309"/>
                </a:moveTo>
                <a:lnTo>
                  <a:pt x="89" y="309"/>
                </a:lnTo>
                <a:lnTo>
                  <a:pt x="84" y="317"/>
                </a:lnTo>
                <a:lnTo>
                  <a:pt x="84" y="319"/>
                </a:lnTo>
                <a:lnTo>
                  <a:pt x="85" y="322"/>
                </a:lnTo>
                <a:lnTo>
                  <a:pt x="87" y="320"/>
                </a:lnTo>
                <a:lnTo>
                  <a:pt x="90" y="322"/>
                </a:lnTo>
                <a:lnTo>
                  <a:pt x="93" y="319"/>
                </a:lnTo>
                <a:lnTo>
                  <a:pt x="89" y="309"/>
                </a:lnTo>
                <a:close/>
                <a:moveTo>
                  <a:pt x="62" y="281"/>
                </a:moveTo>
                <a:lnTo>
                  <a:pt x="62" y="281"/>
                </a:lnTo>
                <a:lnTo>
                  <a:pt x="62" y="276"/>
                </a:lnTo>
                <a:lnTo>
                  <a:pt x="62" y="263"/>
                </a:lnTo>
                <a:lnTo>
                  <a:pt x="60" y="256"/>
                </a:lnTo>
                <a:lnTo>
                  <a:pt x="57" y="241"/>
                </a:lnTo>
                <a:lnTo>
                  <a:pt x="57" y="251"/>
                </a:lnTo>
                <a:lnTo>
                  <a:pt x="59" y="260"/>
                </a:lnTo>
                <a:lnTo>
                  <a:pt x="60" y="273"/>
                </a:lnTo>
                <a:lnTo>
                  <a:pt x="62" y="281"/>
                </a:lnTo>
                <a:close/>
                <a:moveTo>
                  <a:pt x="112" y="306"/>
                </a:moveTo>
                <a:lnTo>
                  <a:pt x="112" y="306"/>
                </a:lnTo>
                <a:lnTo>
                  <a:pt x="115" y="311"/>
                </a:lnTo>
                <a:lnTo>
                  <a:pt x="119" y="317"/>
                </a:lnTo>
                <a:lnTo>
                  <a:pt x="119" y="312"/>
                </a:lnTo>
                <a:lnTo>
                  <a:pt x="119" y="311"/>
                </a:lnTo>
                <a:lnTo>
                  <a:pt x="117" y="311"/>
                </a:lnTo>
                <a:lnTo>
                  <a:pt x="119" y="309"/>
                </a:lnTo>
                <a:lnTo>
                  <a:pt x="120" y="309"/>
                </a:lnTo>
                <a:lnTo>
                  <a:pt x="120" y="301"/>
                </a:lnTo>
                <a:lnTo>
                  <a:pt x="112" y="306"/>
                </a:lnTo>
                <a:close/>
                <a:moveTo>
                  <a:pt x="73" y="364"/>
                </a:moveTo>
                <a:lnTo>
                  <a:pt x="73" y="364"/>
                </a:lnTo>
                <a:lnTo>
                  <a:pt x="73" y="352"/>
                </a:lnTo>
                <a:lnTo>
                  <a:pt x="73" y="350"/>
                </a:lnTo>
                <a:lnTo>
                  <a:pt x="70" y="344"/>
                </a:lnTo>
                <a:lnTo>
                  <a:pt x="68" y="345"/>
                </a:lnTo>
                <a:lnTo>
                  <a:pt x="68" y="347"/>
                </a:lnTo>
                <a:lnTo>
                  <a:pt x="71" y="358"/>
                </a:lnTo>
                <a:lnTo>
                  <a:pt x="73" y="364"/>
                </a:lnTo>
                <a:close/>
                <a:moveTo>
                  <a:pt x="273" y="76"/>
                </a:moveTo>
                <a:lnTo>
                  <a:pt x="273" y="76"/>
                </a:lnTo>
                <a:lnTo>
                  <a:pt x="270" y="84"/>
                </a:lnTo>
                <a:lnTo>
                  <a:pt x="270" y="85"/>
                </a:lnTo>
                <a:lnTo>
                  <a:pt x="275" y="91"/>
                </a:lnTo>
                <a:lnTo>
                  <a:pt x="276" y="93"/>
                </a:lnTo>
                <a:lnTo>
                  <a:pt x="276" y="91"/>
                </a:lnTo>
                <a:lnTo>
                  <a:pt x="276" y="84"/>
                </a:lnTo>
                <a:lnTo>
                  <a:pt x="275" y="79"/>
                </a:lnTo>
                <a:lnTo>
                  <a:pt x="273" y="76"/>
                </a:lnTo>
                <a:close/>
                <a:moveTo>
                  <a:pt x="130" y="295"/>
                </a:moveTo>
                <a:lnTo>
                  <a:pt x="130" y="295"/>
                </a:lnTo>
                <a:lnTo>
                  <a:pt x="130" y="292"/>
                </a:lnTo>
                <a:lnTo>
                  <a:pt x="128" y="292"/>
                </a:lnTo>
                <a:lnTo>
                  <a:pt x="123" y="290"/>
                </a:lnTo>
                <a:lnTo>
                  <a:pt x="119" y="289"/>
                </a:lnTo>
                <a:lnTo>
                  <a:pt x="117" y="289"/>
                </a:lnTo>
                <a:lnTo>
                  <a:pt x="122" y="298"/>
                </a:lnTo>
                <a:lnTo>
                  <a:pt x="123" y="295"/>
                </a:lnTo>
                <a:lnTo>
                  <a:pt x="125" y="297"/>
                </a:lnTo>
                <a:lnTo>
                  <a:pt x="130" y="295"/>
                </a:lnTo>
                <a:close/>
                <a:moveTo>
                  <a:pt x="81" y="360"/>
                </a:moveTo>
                <a:lnTo>
                  <a:pt x="81" y="360"/>
                </a:lnTo>
                <a:lnTo>
                  <a:pt x="82" y="356"/>
                </a:lnTo>
                <a:lnTo>
                  <a:pt x="78" y="341"/>
                </a:lnTo>
                <a:lnTo>
                  <a:pt x="78" y="339"/>
                </a:lnTo>
                <a:lnTo>
                  <a:pt x="78" y="341"/>
                </a:lnTo>
                <a:lnTo>
                  <a:pt x="76" y="349"/>
                </a:lnTo>
                <a:lnTo>
                  <a:pt x="78" y="352"/>
                </a:lnTo>
                <a:lnTo>
                  <a:pt x="79" y="355"/>
                </a:lnTo>
                <a:lnTo>
                  <a:pt x="81" y="360"/>
                </a:lnTo>
                <a:close/>
                <a:moveTo>
                  <a:pt x="126" y="319"/>
                </a:moveTo>
                <a:lnTo>
                  <a:pt x="126" y="319"/>
                </a:lnTo>
                <a:lnTo>
                  <a:pt x="120" y="320"/>
                </a:lnTo>
                <a:lnTo>
                  <a:pt x="122" y="320"/>
                </a:lnTo>
                <a:lnTo>
                  <a:pt x="120" y="322"/>
                </a:lnTo>
                <a:lnTo>
                  <a:pt x="119" y="325"/>
                </a:lnTo>
                <a:lnTo>
                  <a:pt x="123" y="323"/>
                </a:lnTo>
                <a:lnTo>
                  <a:pt x="130" y="320"/>
                </a:lnTo>
                <a:lnTo>
                  <a:pt x="136" y="320"/>
                </a:lnTo>
                <a:lnTo>
                  <a:pt x="139" y="319"/>
                </a:lnTo>
                <a:lnTo>
                  <a:pt x="137" y="317"/>
                </a:lnTo>
                <a:lnTo>
                  <a:pt x="137" y="315"/>
                </a:lnTo>
                <a:lnTo>
                  <a:pt x="136" y="315"/>
                </a:lnTo>
                <a:lnTo>
                  <a:pt x="134" y="315"/>
                </a:lnTo>
                <a:lnTo>
                  <a:pt x="133" y="317"/>
                </a:lnTo>
                <a:lnTo>
                  <a:pt x="131" y="319"/>
                </a:lnTo>
                <a:lnTo>
                  <a:pt x="130" y="320"/>
                </a:lnTo>
                <a:lnTo>
                  <a:pt x="128" y="319"/>
                </a:lnTo>
                <a:lnTo>
                  <a:pt x="126" y="319"/>
                </a:lnTo>
                <a:close/>
                <a:moveTo>
                  <a:pt x="197" y="13"/>
                </a:moveTo>
                <a:lnTo>
                  <a:pt x="197" y="13"/>
                </a:lnTo>
                <a:lnTo>
                  <a:pt x="207" y="13"/>
                </a:lnTo>
                <a:lnTo>
                  <a:pt x="216" y="13"/>
                </a:lnTo>
                <a:lnTo>
                  <a:pt x="219" y="13"/>
                </a:lnTo>
                <a:lnTo>
                  <a:pt x="218" y="11"/>
                </a:lnTo>
                <a:lnTo>
                  <a:pt x="213" y="11"/>
                </a:lnTo>
                <a:lnTo>
                  <a:pt x="204" y="8"/>
                </a:lnTo>
                <a:lnTo>
                  <a:pt x="202" y="9"/>
                </a:lnTo>
                <a:lnTo>
                  <a:pt x="197" y="13"/>
                </a:lnTo>
                <a:close/>
                <a:moveTo>
                  <a:pt x="145" y="274"/>
                </a:moveTo>
                <a:lnTo>
                  <a:pt x="145" y="274"/>
                </a:lnTo>
                <a:lnTo>
                  <a:pt x="144" y="271"/>
                </a:lnTo>
                <a:lnTo>
                  <a:pt x="136" y="270"/>
                </a:lnTo>
                <a:lnTo>
                  <a:pt x="134" y="271"/>
                </a:lnTo>
                <a:lnTo>
                  <a:pt x="137" y="276"/>
                </a:lnTo>
                <a:lnTo>
                  <a:pt x="141" y="278"/>
                </a:lnTo>
                <a:lnTo>
                  <a:pt x="142" y="276"/>
                </a:lnTo>
                <a:lnTo>
                  <a:pt x="145" y="274"/>
                </a:lnTo>
                <a:close/>
                <a:moveTo>
                  <a:pt x="275" y="110"/>
                </a:moveTo>
                <a:lnTo>
                  <a:pt x="275" y="110"/>
                </a:lnTo>
                <a:lnTo>
                  <a:pt x="276" y="107"/>
                </a:lnTo>
                <a:lnTo>
                  <a:pt x="275" y="104"/>
                </a:lnTo>
                <a:lnTo>
                  <a:pt x="273" y="96"/>
                </a:lnTo>
                <a:lnTo>
                  <a:pt x="270" y="90"/>
                </a:lnTo>
                <a:lnTo>
                  <a:pt x="268" y="88"/>
                </a:lnTo>
                <a:lnTo>
                  <a:pt x="268" y="90"/>
                </a:lnTo>
                <a:lnTo>
                  <a:pt x="272" y="106"/>
                </a:lnTo>
                <a:lnTo>
                  <a:pt x="275" y="110"/>
                </a:lnTo>
                <a:close/>
                <a:moveTo>
                  <a:pt x="208" y="235"/>
                </a:moveTo>
                <a:lnTo>
                  <a:pt x="208" y="235"/>
                </a:lnTo>
                <a:lnTo>
                  <a:pt x="205" y="240"/>
                </a:lnTo>
                <a:lnTo>
                  <a:pt x="204" y="246"/>
                </a:lnTo>
                <a:lnTo>
                  <a:pt x="204" y="248"/>
                </a:lnTo>
                <a:lnTo>
                  <a:pt x="205" y="249"/>
                </a:lnTo>
                <a:lnTo>
                  <a:pt x="212" y="240"/>
                </a:lnTo>
                <a:lnTo>
                  <a:pt x="208" y="235"/>
                </a:lnTo>
                <a:close/>
                <a:moveTo>
                  <a:pt x="229" y="200"/>
                </a:moveTo>
                <a:lnTo>
                  <a:pt x="229" y="200"/>
                </a:lnTo>
                <a:lnTo>
                  <a:pt x="229" y="202"/>
                </a:lnTo>
                <a:lnTo>
                  <a:pt x="224" y="210"/>
                </a:lnTo>
                <a:lnTo>
                  <a:pt x="224" y="211"/>
                </a:lnTo>
                <a:lnTo>
                  <a:pt x="223" y="215"/>
                </a:lnTo>
                <a:lnTo>
                  <a:pt x="223" y="219"/>
                </a:lnTo>
                <a:lnTo>
                  <a:pt x="224" y="218"/>
                </a:lnTo>
                <a:lnTo>
                  <a:pt x="231" y="205"/>
                </a:lnTo>
                <a:lnTo>
                  <a:pt x="231" y="203"/>
                </a:lnTo>
                <a:lnTo>
                  <a:pt x="229" y="200"/>
                </a:lnTo>
                <a:close/>
                <a:moveTo>
                  <a:pt x="70" y="366"/>
                </a:moveTo>
                <a:lnTo>
                  <a:pt x="70" y="366"/>
                </a:lnTo>
                <a:lnTo>
                  <a:pt x="66" y="350"/>
                </a:lnTo>
                <a:lnTo>
                  <a:pt x="65" y="350"/>
                </a:lnTo>
                <a:lnTo>
                  <a:pt x="65" y="356"/>
                </a:lnTo>
                <a:lnTo>
                  <a:pt x="65" y="363"/>
                </a:lnTo>
                <a:lnTo>
                  <a:pt x="65" y="364"/>
                </a:lnTo>
                <a:lnTo>
                  <a:pt x="70" y="366"/>
                </a:lnTo>
                <a:close/>
                <a:moveTo>
                  <a:pt x="167" y="270"/>
                </a:moveTo>
                <a:lnTo>
                  <a:pt x="167" y="270"/>
                </a:lnTo>
                <a:lnTo>
                  <a:pt x="160" y="270"/>
                </a:lnTo>
                <a:lnTo>
                  <a:pt x="158" y="270"/>
                </a:lnTo>
                <a:lnTo>
                  <a:pt x="158" y="271"/>
                </a:lnTo>
                <a:lnTo>
                  <a:pt x="158" y="276"/>
                </a:lnTo>
                <a:lnTo>
                  <a:pt x="163" y="274"/>
                </a:lnTo>
                <a:lnTo>
                  <a:pt x="164" y="273"/>
                </a:lnTo>
                <a:lnTo>
                  <a:pt x="167" y="273"/>
                </a:lnTo>
                <a:lnTo>
                  <a:pt x="167" y="270"/>
                </a:lnTo>
                <a:close/>
                <a:moveTo>
                  <a:pt x="36" y="355"/>
                </a:moveTo>
                <a:lnTo>
                  <a:pt x="36" y="355"/>
                </a:lnTo>
                <a:lnTo>
                  <a:pt x="38" y="355"/>
                </a:lnTo>
                <a:lnTo>
                  <a:pt x="38" y="356"/>
                </a:lnTo>
                <a:lnTo>
                  <a:pt x="40" y="356"/>
                </a:lnTo>
                <a:lnTo>
                  <a:pt x="43" y="360"/>
                </a:lnTo>
                <a:lnTo>
                  <a:pt x="44" y="360"/>
                </a:lnTo>
                <a:lnTo>
                  <a:pt x="46" y="361"/>
                </a:lnTo>
                <a:lnTo>
                  <a:pt x="48" y="364"/>
                </a:lnTo>
                <a:lnTo>
                  <a:pt x="49" y="363"/>
                </a:lnTo>
                <a:lnTo>
                  <a:pt x="48" y="361"/>
                </a:lnTo>
                <a:lnTo>
                  <a:pt x="46" y="360"/>
                </a:lnTo>
                <a:lnTo>
                  <a:pt x="43" y="355"/>
                </a:lnTo>
                <a:lnTo>
                  <a:pt x="41" y="352"/>
                </a:lnTo>
                <a:lnTo>
                  <a:pt x="40" y="347"/>
                </a:lnTo>
                <a:lnTo>
                  <a:pt x="38" y="349"/>
                </a:lnTo>
                <a:lnTo>
                  <a:pt x="40" y="352"/>
                </a:lnTo>
                <a:lnTo>
                  <a:pt x="40" y="353"/>
                </a:lnTo>
                <a:lnTo>
                  <a:pt x="38" y="353"/>
                </a:lnTo>
                <a:lnTo>
                  <a:pt x="36" y="355"/>
                </a:lnTo>
                <a:close/>
                <a:moveTo>
                  <a:pt x="87" y="331"/>
                </a:moveTo>
                <a:lnTo>
                  <a:pt x="87" y="331"/>
                </a:lnTo>
                <a:lnTo>
                  <a:pt x="84" y="338"/>
                </a:lnTo>
                <a:lnTo>
                  <a:pt x="85" y="342"/>
                </a:lnTo>
                <a:lnTo>
                  <a:pt x="87" y="344"/>
                </a:lnTo>
                <a:lnTo>
                  <a:pt x="87" y="345"/>
                </a:lnTo>
                <a:lnTo>
                  <a:pt x="89" y="342"/>
                </a:lnTo>
                <a:lnTo>
                  <a:pt x="89" y="341"/>
                </a:lnTo>
                <a:lnTo>
                  <a:pt x="89" y="336"/>
                </a:lnTo>
                <a:lnTo>
                  <a:pt x="87" y="331"/>
                </a:lnTo>
                <a:close/>
                <a:moveTo>
                  <a:pt x="178" y="270"/>
                </a:moveTo>
                <a:lnTo>
                  <a:pt x="178" y="270"/>
                </a:lnTo>
                <a:lnTo>
                  <a:pt x="175" y="274"/>
                </a:lnTo>
                <a:lnTo>
                  <a:pt x="174" y="276"/>
                </a:lnTo>
                <a:lnTo>
                  <a:pt x="175" y="282"/>
                </a:lnTo>
                <a:lnTo>
                  <a:pt x="175" y="284"/>
                </a:lnTo>
                <a:lnTo>
                  <a:pt x="178" y="279"/>
                </a:lnTo>
                <a:lnTo>
                  <a:pt x="178" y="276"/>
                </a:lnTo>
                <a:lnTo>
                  <a:pt x="178" y="270"/>
                </a:lnTo>
                <a:close/>
                <a:moveTo>
                  <a:pt x="169" y="267"/>
                </a:moveTo>
                <a:lnTo>
                  <a:pt x="169" y="267"/>
                </a:lnTo>
                <a:lnTo>
                  <a:pt x="172" y="267"/>
                </a:lnTo>
                <a:lnTo>
                  <a:pt x="174" y="268"/>
                </a:lnTo>
                <a:lnTo>
                  <a:pt x="175" y="268"/>
                </a:lnTo>
                <a:lnTo>
                  <a:pt x="175" y="267"/>
                </a:lnTo>
                <a:lnTo>
                  <a:pt x="177" y="265"/>
                </a:lnTo>
                <a:lnTo>
                  <a:pt x="175" y="259"/>
                </a:lnTo>
                <a:lnTo>
                  <a:pt x="169" y="265"/>
                </a:lnTo>
                <a:lnTo>
                  <a:pt x="169" y="267"/>
                </a:lnTo>
                <a:close/>
                <a:moveTo>
                  <a:pt x="169" y="259"/>
                </a:moveTo>
                <a:lnTo>
                  <a:pt x="169" y="259"/>
                </a:lnTo>
                <a:lnTo>
                  <a:pt x="169" y="257"/>
                </a:lnTo>
                <a:lnTo>
                  <a:pt x="174" y="252"/>
                </a:lnTo>
                <a:lnTo>
                  <a:pt x="172" y="248"/>
                </a:lnTo>
                <a:lnTo>
                  <a:pt x="171" y="248"/>
                </a:lnTo>
                <a:lnTo>
                  <a:pt x="171" y="249"/>
                </a:lnTo>
                <a:lnTo>
                  <a:pt x="171" y="251"/>
                </a:lnTo>
                <a:lnTo>
                  <a:pt x="171" y="252"/>
                </a:lnTo>
                <a:lnTo>
                  <a:pt x="169" y="252"/>
                </a:lnTo>
                <a:lnTo>
                  <a:pt x="167" y="252"/>
                </a:lnTo>
                <a:lnTo>
                  <a:pt x="164" y="251"/>
                </a:lnTo>
                <a:lnTo>
                  <a:pt x="166" y="256"/>
                </a:lnTo>
                <a:lnTo>
                  <a:pt x="167" y="257"/>
                </a:lnTo>
                <a:lnTo>
                  <a:pt x="169" y="259"/>
                </a:lnTo>
                <a:close/>
                <a:moveTo>
                  <a:pt x="93" y="336"/>
                </a:moveTo>
                <a:lnTo>
                  <a:pt x="93" y="336"/>
                </a:lnTo>
                <a:lnTo>
                  <a:pt x="95" y="333"/>
                </a:lnTo>
                <a:lnTo>
                  <a:pt x="95" y="325"/>
                </a:lnTo>
                <a:lnTo>
                  <a:pt x="95" y="322"/>
                </a:lnTo>
                <a:lnTo>
                  <a:pt x="92" y="325"/>
                </a:lnTo>
                <a:lnTo>
                  <a:pt x="92" y="327"/>
                </a:lnTo>
                <a:lnTo>
                  <a:pt x="92" y="330"/>
                </a:lnTo>
                <a:lnTo>
                  <a:pt x="93" y="336"/>
                </a:lnTo>
                <a:close/>
                <a:moveTo>
                  <a:pt x="126" y="278"/>
                </a:moveTo>
                <a:lnTo>
                  <a:pt x="126" y="278"/>
                </a:lnTo>
                <a:lnTo>
                  <a:pt x="128" y="284"/>
                </a:lnTo>
                <a:lnTo>
                  <a:pt x="136" y="284"/>
                </a:lnTo>
                <a:lnTo>
                  <a:pt x="134" y="279"/>
                </a:lnTo>
                <a:lnTo>
                  <a:pt x="126" y="278"/>
                </a:lnTo>
                <a:close/>
                <a:moveTo>
                  <a:pt x="106" y="331"/>
                </a:moveTo>
                <a:lnTo>
                  <a:pt x="106" y="331"/>
                </a:lnTo>
                <a:lnTo>
                  <a:pt x="115" y="327"/>
                </a:lnTo>
                <a:lnTo>
                  <a:pt x="112" y="322"/>
                </a:lnTo>
                <a:lnTo>
                  <a:pt x="107" y="325"/>
                </a:lnTo>
                <a:lnTo>
                  <a:pt x="107" y="327"/>
                </a:lnTo>
                <a:lnTo>
                  <a:pt x="106" y="331"/>
                </a:lnTo>
                <a:close/>
                <a:moveTo>
                  <a:pt x="215" y="233"/>
                </a:moveTo>
                <a:lnTo>
                  <a:pt x="215" y="233"/>
                </a:lnTo>
                <a:lnTo>
                  <a:pt x="219" y="226"/>
                </a:lnTo>
                <a:lnTo>
                  <a:pt x="218" y="224"/>
                </a:lnTo>
                <a:lnTo>
                  <a:pt x="218" y="219"/>
                </a:lnTo>
                <a:lnTo>
                  <a:pt x="215" y="224"/>
                </a:lnTo>
                <a:lnTo>
                  <a:pt x="215" y="226"/>
                </a:lnTo>
                <a:lnTo>
                  <a:pt x="215" y="233"/>
                </a:lnTo>
                <a:close/>
                <a:moveTo>
                  <a:pt x="194" y="227"/>
                </a:moveTo>
                <a:lnTo>
                  <a:pt x="194" y="227"/>
                </a:lnTo>
                <a:lnTo>
                  <a:pt x="193" y="227"/>
                </a:lnTo>
                <a:lnTo>
                  <a:pt x="191" y="232"/>
                </a:lnTo>
                <a:lnTo>
                  <a:pt x="190" y="233"/>
                </a:lnTo>
                <a:lnTo>
                  <a:pt x="193" y="241"/>
                </a:lnTo>
                <a:lnTo>
                  <a:pt x="193" y="243"/>
                </a:lnTo>
                <a:lnTo>
                  <a:pt x="193" y="241"/>
                </a:lnTo>
                <a:lnTo>
                  <a:pt x="194" y="233"/>
                </a:lnTo>
                <a:lnTo>
                  <a:pt x="194" y="230"/>
                </a:lnTo>
                <a:lnTo>
                  <a:pt x="194" y="227"/>
                </a:lnTo>
                <a:close/>
                <a:moveTo>
                  <a:pt x="82" y="320"/>
                </a:moveTo>
                <a:lnTo>
                  <a:pt x="82" y="320"/>
                </a:lnTo>
                <a:lnTo>
                  <a:pt x="79" y="327"/>
                </a:lnTo>
                <a:lnTo>
                  <a:pt x="79" y="328"/>
                </a:lnTo>
                <a:lnTo>
                  <a:pt x="81" y="331"/>
                </a:lnTo>
                <a:lnTo>
                  <a:pt x="84" y="327"/>
                </a:lnTo>
                <a:lnTo>
                  <a:pt x="82" y="320"/>
                </a:lnTo>
                <a:close/>
                <a:moveTo>
                  <a:pt x="79" y="336"/>
                </a:moveTo>
                <a:lnTo>
                  <a:pt x="79" y="336"/>
                </a:lnTo>
                <a:lnTo>
                  <a:pt x="79" y="334"/>
                </a:lnTo>
                <a:lnTo>
                  <a:pt x="76" y="330"/>
                </a:lnTo>
                <a:lnTo>
                  <a:pt x="71" y="341"/>
                </a:lnTo>
                <a:lnTo>
                  <a:pt x="73" y="345"/>
                </a:lnTo>
                <a:lnTo>
                  <a:pt x="74" y="344"/>
                </a:lnTo>
                <a:lnTo>
                  <a:pt x="74" y="338"/>
                </a:lnTo>
                <a:lnTo>
                  <a:pt x="76" y="336"/>
                </a:lnTo>
                <a:lnTo>
                  <a:pt x="76" y="334"/>
                </a:lnTo>
                <a:lnTo>
                  <a:pt x="78" y="334"/>
                </a:lnTo>
                <a:lnTo>
                  <a:pt x="79" y="336"/>
                </a:lnTo>
                <a:close/>
                <a:moveTo>
                  <a:pt x="265" y="126"/>
                </a:moveTo>
                <a:lnTo>
                  <a:pt x="265" y="126"/>
                </a:lnTo>
                <a:lnTo>
                  <a:pt x="267" y="123"/>
                </a:lnTo>
                <a:lnTo>
                  <a:pt x="267" y="121"/>
                </a:lnTo>
                <a:lnTo>
                  <a:pt x="261" y="110"/>
                </a:lnTo>
                <a:lnTo>
                  <a:pt x="261" y="109"/>
                </a:lnTo>
                <a:lnTo>
                  <a:pt x="261" y="112"/>
                </a:lnTo>
                <a:lnTo>
                  <a:pt x="262" y="115"/>
                </a:lnTo>
                <a:lnTo>
                  <a:pt x="262" y="117"/>
                </a:lnTo>
                <a:lnTo>
                  <a:pt x="264" y="118"/>
                </a:lnTo>
                <a:lnTo>
                  <a:pt x="264" y="120"/>
                </a:lnTo>
                <a:lnTo>
                  <a:pt x="264" y="121"/>
                </a:lnTo>
                <a:lnTo>
                  <a:pt x="265" y="126"/>
                </a:lnTo>
                <a:close/>
                <a:moveTo>
                  <a:pt x="115" y="249"/>
                </a:moveTo>
                <a:lnTo>
                  <a:pt x="115" y="249"/>
                </a:lnTo>
                <a:lnTo>
                  <a:pt x="101" y="278"/>
                </a:lnTo>
                <a:lnTo>
                  <a:pt x="103" y="276"/>
                </a:lnTo>
                <a:lnTo>
                  <a:pt x="104" y="274"/>
                </a:lnTo>
                <a:lnTo>
                  <a:pt x="117" y="251"/>
                </a:lnTo>
                <a:lnTo>
                  <a:pt x="115" y="249"/>
                </a:lnTo>
                <a:close/>
                <a:moveTo>
                  <a:pt x="155" y="263"/>
                </a:moveTo>
                <a:lnTo>
                  <a:pt x="155" y="263"/>
                </a:lnTo>
                <a:lnTo>
                  <a:pt x="164" y="259"/>
                </a:lnTo>
                <a:lnTo>
                  <a:pt x="153" y="259"/>
                </a:lnTo>
                <a:lnTo>
                  <a:pt x="155" y="263"/>
                </a:lnTo>
                <a:close/>
                <a:moveTo>
                  <a:pt x="253" y="155"/>
                </a:moveTo>
                <a:lnTo>
                  <a:pt x="253" y="155"/>
                </a:lnTo>
                <a:lnTo>
                  <a:pt x="256" y="148"/>
                </a:lnTo>
                <a:lnTo>
                  <a:pt x="256" y="147"/>
                </a:lnTo>
                <a:lnTo>
                  <a:pt x="256" y="145"/>
                </a:lnTo>
                <a:lnTo>
                  <a:pt x="256" y="142"/>
                </a:lnTo>
                <a:lnTo>
                  <a:pt x="254" y="142"/>
                </a:lnTo>
                <a:lnTo>
                  <a:pt x="253" y="145"/>
                </a:lnTo>
                <a:lnTo>
                  <a:pt x="253" y="148"/>
                </a:lnTo>
                <a:lnTo>
                  <a:pt x="253" y="151"/>
                </a:lnTo>
                <a:lnTo>
                  <a:pt x="253" y="155"/>
                </a:lnTo>
                <a:close/>
                <a:moveTo>
                  <a:pt x="103" y="327"/>
                </a:moveTo>
                <a:lnTo>
                  <a:pt x="103" y="327"/>
                </a:lnTo>
                <a:lnTo>
                  <a:pt x="104" y="325"/>
                </a:lnTo>
                <a:lnTo>
                  <a:pt x="104" y="323"/>
                </a:lnTo>
                <a:lnTo>
                  <a:pt x="104" y="322"/>
                </a:lnTo>
                <a:lnTo>
                  <a:pt x="104" y="320"/>
                </a:lnTo>
                <a:lnTo>
                  <a:pt x="103" y="317"/>
                </a:lnTo>
                <a:lnTo>
                  <a:pt x="103" y="314"/>
                </a:lnTo>
                <a:lnTo>
                  <a:pt x="101" y="315"/>
                </a:lnTo>
                <a:lnTo>
                  <a:pt x="101" y="317"/>
                </a:lnTo>
                <a:lnTo>
                  <a:pt x="101" y="322"/>
                </a:lnTo>
                <a:lnTo>
                  <a:pt x="103" y="327"/>
                </a:lnTo>
                <a:close/>
                <a:moveTo>
                  <a:pt x="224" y="44"/>
                </a:moveTo>
                <a:lnTo>
                  <a:pt x="224" y="44"/>
                </a:lnTo>
                <a:lnTo>
                  <a:pt x="227" y="41"/>
                </a:lnTo>
                <a:lnTo>
                  <a:pt x="231" y="39"/>
                </a:lnTo>
                <a:lnTo>
                  <a:pt x="231" y="38"/>
                </a:lnTo>
                <a:lnTo>
                  <a:pt x="231" y="36"/>
                </a:lnTo>
                <a:lnTo>
                  <a:pt x="232" y="36"/>
                </a:lnTo>
                <a:lnTo>
                  <a:pt x="234" y="35"/>
                </a:lnTo>
                <a:lnTo>
                  <a:pt x="231" y="33"/>
                </a:lnTo>
                <a:lnTo>
                  <a:pt x="229" y="35"/>
                </a:lnTo>
                <a:lnTo>
                  <a:pt x="226" y="39"/>
                </a:lnTo>
                <a:lnTo>
                  <a:pt x="224" y="44"/>
                </a:lnTo>
                <a:close/>
                <a:moveTo>
                  <a:pt x="40" y="374"/>
                </a:moveTo>
                <a:lnTo>
                  <a:pt x="40" y="374"/>
                </a:lnTo>
                <a:lnTo>
                  <a:pt x="41" y="375"/>
                </a:lnTo>
                <a:lnTo>
                  <a:pt x="43" y="374"/>
                </a:lnTo>
                <a:lnTo>
                  <a:pt x="43" y="372"/>
                </a:lnTo>
                <a:lnTo>
                  <a:pt x="43" y="371"/>
                </a:lnTo>
                <a:lnTo>
                  <a:pt x="43" y="369"/>
                </a:lnTo>
                <a:lnTo>
                  <a:pt x="44" y="368"/>
                </a:lnTo>
                <a:lnTo>
                  <a:pt x="46" y="368"/>
                </a:lnTo>
                <a:lnTo>
                  <a:pt x="48" y="366"/>
                </a:lnTo>
                <a:lnTo>
                  <a:pt x="44" y="364"/>
                </a:lnTo>
                <a:lnTo>
                  <a:pt x="40" y="374"/>
                </a:lnTo>
                <a:close/>
                <a:moveTo>
                  <a:pt x="87" y="356"/>
                </a:moveTo>
                <a:lnTo>
                  <a:pt x="87" y="356"/>
                </a:lnTo>
                <a:lnTo>
                  <a:pt x="103" y="338"/>
                </a:lnTo>
                <a:lnTo>
                  <a:pt x="101" y="339"/>
                </a:lnTo>
                <a:lnTo>
                  <a:pt x="96" y="345"/>
                </a:lnTo>
                <a:lnTo>
                  <a:pt x="87" y="355"/>
                </a:lnTo>
                <a:lnTo>
                  <a:pt x="87" y="356"/>
                </a:lnTo>
                <a:close/>
                <a:moveTo>
                  <a:pt x="232" y="183"/>
                </a:moveTo>
                <a:lnTo>
                  <a:pt x="232" y="183"/>
                </a:lnTo>
                <a:lnTo>
                  <a:pt x="227" y="191"/>
                </a:lnTo>
                <a:lnTo>
                  <a:pt x="231" y="194"/>
                </a:lnTo>
                <a:lnTo>
                  <a:pt x="232" y="189"/>
                </a:lnTo>
                <a:lnTo>
                  <a:pt x="234" y="189"/>
                </a:lnTo>
                <a:lnTo>
                  <a:pt x="232" y="183"/>
                </a:lnTo>
                <a:close/>
                <a:moveTo>
                  <a:pt x="219" y="9"/>
                </a:moveTo>
                <a:lnTo>
                  <a:pt x="219" y="9"/>
                </a:lnTo>
                <a:lnTo>
                  <a:pt x="221" y="11"/>
                </a:lnTo>
                <a:lnTo>
                  <a:pt x="224" y="13"/>
                </a:lnTo>
                <a:lnTo>
                  <a:pt x="226" y="13"/>
                </a:lnTo>
                <a:lnTo>
                  <a:pt x="227" y="13"/>
                </a:lnTo>
                <a:lnTo>
                  <a:pt x="234" y="13"/>
                </a:lnTo>
                <a:lnTo>
                  <a:pt x="232" y="11"/>
                </a:lnTo>
                <a:lnTo>
                  <a:pt x="223" y="9"/>
                </a:lnTo>
                <a:lnTo>
                  <a:pt x="219" y="9"/>
                </a:lnTo>
                <a:close/>
                <a:moveTo>
                  <a:pt x="65" y="382"/>
                </a:moveTo>
                <a:lnTo>
                  <a:pt x="65" y="382"/>
                </a:lnTo>
                <a:lnTo>
                  <a:pt x="66" y="380"/>
                </a:lnTo>
                <a:lnTo>
                  <a:pt x="68" y="377"/>
                </a:lnTo>
                <a:lnTo>
                  <a:pt x="66" y="372"/>
                </a:lnTo>
                <a:lnTo>
                  <a:pt x="65" y="375"/>
                </a:lnTo>
                <a:lnTo>
                  <a:pt x="65" y="382"/>
                </a:lnTo>
                <a:close/>
                <a:moveTo>
                  <a:pt x="36" y="399"/>
                </a:moveTo>
                <a:lnTo>
                  <a:pt x="36" y="399"/>
                </a:lnTo>
                <a:lnTo>
                  <a:pt x="38" y="402"/>
                </a:lnTo>
                <a:lnTo>
                  <a:pt x="36" y="404"/>
                </a:lnTo>
                <a:lnTo>
                  <a:pt x="35" y="404"/>
                </a:lnTo>
                <a:lnTo>
                  <a:pt x="33" y="404"/>
                </a:lnTo>
                <a:lnTo>
                  <a:pt x="33" y="405"/>
                </a:lnTo>
                <a:lnTo>
                  <a:pt x="36" y="405"/>
                </a:lnTo>
                <a:lnTo>
                  <a:pt x="38" y="405"/>
                </a:lnTo>
                <a:lnTo>
                  <a:pt x="40" y="405"/>
                </a:lnTo>
                <a:lnTo>
                  <a:pt x="38" y="404"/>
                </a:lnTo>
                <a:lnTo>
                  <a:pt x="38" y="402"/>
                </a:lnTo>
                <a:lnTo>
                  <a:pt x="40" y="401"/>
                </a:lnTo>
                <a:lnTo>
                  <a:pt x="41" y="398"/>
                </a:lnTo>
                <a:lnTo>
                  <a:pt x="38" y="398"/>
                </a:lnTo>
                <a:lnTo>
                  <a:pt x="36" y="399"/>
                </a:lnTo>
                <a:close/>
                <a:moveTo>
                  <a:pt x="38" y="360"/>
                </a:moveTo>
                <a:lnTo>
                  <a:pt x="38" y="360"/>
                </a:lnTo>
                <a:lnTo>
                  <a:pt x="35" y="369"/>
                </a:lnTo>
                <a:lnTo>
                  <a:pt x="35" y="371"/>
                </a:lnTo>
                <a:lnTo>
                  <a:pt x="41" y="363"/>
                </a:lnTo>
                <a:lnTo>
                  <a:pt x="38" y="360"/>
                </a:lnTo>
                <a:close/>
                <a:moveTo>
                  <a:pt x="185" y="281"/>
                </a:moveTo>
                <a:lnTo>
                  <a:pt x="185" y="281"/>
                </a:lnTo>
                <a:lnTo>
                  <a:pt x="186" y="278"/>
                </a:lnTo>
                <a:lnTo>
                  <a:pt x="188" y="276"/>
                </a:lnTo>
                <a:lnTo>
                  <a:pt x="188" y="274"/>
                </a:lnTo>
                <a:lnTo>
                  <a:pt x="186" y="270"/>
                </a:lnTo>
                <a:lnTo>
                  <a:pt x="183" y="276"/>
                </a:lnTo>
                <a:lnTo>
                  <a:pt x="185" y="281"/>
                </a:lnTo>
                <a:close/>
                <a:moveTo>
                  <a:pt x="111" y="312"/>
                </a:moveTo>
                <a:lnTo>
                  <a:pt x="111" y="312"/>
                </a:lnTo>
                <a:lnTo>
                  <a:pt x="111" y="311"/>
                </a:lnTo>
                <a:lnTo>
                  <a:pt x="111" y="312"/>
                </a:lnTo>
                <a:lnTo>
                  <a:pt x="109" y="319"/>
                </a:lnTo>
                <a:lnTo>
                  <a:pt x="109" y="322"/>
                </a:lnTo>
                <a:lnTo>
                  <a:pt x="112" y="320"/>
                </a:lnTo>
                <a:lnTo>
                  <a:pt x="111" y="312"/>
                </a:lnTo>
                <a:close/>
                <a:moveTo>
                  <a:pt x="177" y="257"/>
                </a:moveTo>
                <a:lnTo>
                  <a:pt x="177" y="257"/>
                </a:lnTo>
                <a:lnTo>
                  <a:pt x="178" y="262"/>
                </a:lnTo>
                <a:lnTo>
                  <a:pt x="180" y="260"/>
                </a:lnTo>
                <a:lnTo>
                  <a:pt x="182" y="259"/>
                </a:lnTo>
                <a:lnTo>
                  <a:pt x="182" y="256"/>
                </a:lnTo>
                <a:lnTo>
                  <a:pt x="182" y="254"/>
                </a:lnTo>
                <a:lnTo>
                  <a:pt x="177" y="257"/>
                </a:lnTo>
                <a:close/>
                <a:moveTo>
                  <a:pt x="55" y="375"/>
                </a:moveTo>
                <a:lnTo>
                  <a:pt x="55" y="375"/>
                </a:lnTo>
                <a:lnTo>
                  <a:pt x="51" y="383"/>
                </a:lnTo>
                <a:lnTo>
                  <a:pt x="52" y="385"/>
                </a:lnTo>
                <a:lnTo>
                  <a:pt x="57" y="379"/>
                </a:lnTo>
                <a:lnTo>
                  <a:pt x="55" y="375"/>
                </a:lnTo>
                <a:close/>
                <a:moveTo>
                  <a:pt x="137" y="287"/>
                </a:moveTo>
                <a:lnTo>
                  <a:pt x="137" y="287"/>
                </a:lnTo>
                <a:lnTo>
                  <a:pt x="130" y="287"/>
                </a:lnTo>
                <a:lnTo>
                  <a:pt x="131" y="289"/>
                </a:lnTo>
                <a:lnTo>
                  <a:pt x="131" y="290"/>
                </a:lnTo>
                <a:lnTo>
                  <a:pt x="133" y="290"/>
                </a:lnTo>
                <a:lnTo>
                  <a:pt x="133" y="289"/>
                </a:lnTo>
                <a:lnTo>
                  <a:pt x="134" y="287"/>
                </a:lnTo>
                <a:lnTo>
                  <a:pt x="136" y="289"/>
                </a:lnTo>
                <a:lnTo>
                  <a:pt x="136" y="290"/>
                </a:lnTo>
                <a:lnTo>
                  <a:pt x="137" y="290"/>
                </a:lnTo>
                <a:lnTo>
                  <a:pt x="137" y="287"/>
                </a:lnTo>
                <a:close/>
                <a:moveTo>
                  <a:pt x="76" y="356"/>
                </a:moveTo>
                <a:lnTo>
                  <a:pt x="76" y="356"/>
                </a:lnTo>
                <a:lnTo>
                  <a:pt x="76" y="366"/>
                </a:lnTo>
                <a:lnTo>
                  <a:pt x="78" y="366"/>
                </a:lnTo>
                <a:lnTo>
                  <a:pt x="78" y="364"/>
                </a:lnTo>
                <a:lnTo>
                  <a:pt x="78" y="363"/>
                </a:lnTo>
                <a:lnTo>
                  <a:pt x="76" y="358"/>
                </a:lnTo>
                <a:lnTo>
                  <a:pt x="76" y="356"/>
                </a:lnTo>
                <a:close/>
                <a:moveTo>
                  <a:pt x="13" y="415"/>
                </a:moveTo>
                <a:lnTo>
                  <a:pt x="13" y="415"/>
                </a:lnTo>
                <a:lnTo>
                  <a:pt x="13" y="416"/>
                </a:lnTo>
                <a:lnTo>
                  <a:pt x="18" y="421"/>
                </a:lnTo>
                <a:lnTo>
                  <a:pt x="22" y="421"/>
                </a:lnTo>
                <a:lnTo>
                  <a:pt x="24" y="421"/>
                </a:lnTo>
                <a:lnTo>
                  <a:pt x="18" y="418"/>
                </a:lnTo>
                <a:lnTo>
                  <a:pt x="13" y="415"/>
                </a:lnTo>
                <a:close/>
                <a:moveTo>
                  <a:pt x="126" y="301"/>
                </a:moveTo>
                <a:lnTo>
                  <a:pt x="126" y="301"/>
                </a:lnTo>
                <a:lnTo>
                  <a:pt x="133" y="300"/>
                </a:lnTo>
                <a:lnTo>
                  <a:pt x="131" y="297"/>
                </a:lnTo>
                <a:lnTo>
                  <a:pt x="126" y="300"/>
                </a:lnTo>
                <a:lnTo>
                  <a:pt x="126" y="301"/>
                </a:lnTo>
                <a:close/>
                <a:moveTo>
                  <a:pt x="226" y="194"/>
                </a:moveTo>
                <a:lnTo>
                  <a:pt x="226" y="194"/>
                </a:lnTo>
                <a:lnTo>
                  <a:pt x="224" y="199"/>
                </a:lnTo>
                <a:lnTo>
                  <a:pt x="224" y="203"/>
                </a:lnTo>
                <a:lnTo>
                  <a:pt x="227" y="199"/>
                </a:lnTo>
                <a:lnTo>
                  <a:pt x="227" y="197"/>
                </a:lnTo>
                <a:lnTo>
                  <a:pt x="226" y="194"/>
                </a:lnTo>
                <a:close/>
                <a:moveTo>
                  <a:pt x="259" y="142"/>
                </a:moveTo>
                <a:lnTo>
                  <a:pt x="259" y="142"/>
                </a:lnTo>
                <a:lnTo>
                  <a:pt x="259" y="140"/>
                </a:lnTo>
                <a:lnTo>
                  <a:pt x="259" y="133"/>
                </a:lnTo>
                <a:lnTo>
                  <a:pt x="257" y="137"/>
                </a:lnTo>
                <a:lnTo>
                  <a:pt x="257" y="139"/>
                </a:lnTo>
                <a:lnTo>
                  <a:pt x="259" y="142"/>
                </a:lnTo>
                <a:close/>
                <a:moveTo>
                  <a:pt x="182" y="273"/>
                </a:moveTo>
                <a:lnTo>
                  <a:pt x="182" y="273"/>
                </a:lnTo>
                <a:lnTo>
                  <a:pt x="185" y="267"/>
                </a:lnTo>
                <a:lnTo>
                  <a:pt x="186" y="267"/>
                </a:lnTo>
                <a:lnTo>
                  <a:pt x="185" y="263"/>
                </a:lnTo>
                <a:lnTo>
                  <a:pt x="183" y="265"/>
                </a:lnTo>
                <a:lnTo>
                  <a:pt x="182" y="273"/>
                </a:lnTo>
                <a:close/>
                <a:moveTo>
                  <a:pt x="180" y="248"/>
                </a:moveTo>
                <a:lnTo>
                  <a:pt x="180" y="248"/>
                </a:lnTo>
                <a:lnTo>
                  <a:pt x="177" y="252"/>
                </a:lnTo>
                <a:lnTo>
                  <a:pt x="177" y="256"/>
                </a:lnTo>
                <a:lnTo>
                  <a:pt x="178" y="254"/>
                </a:lnTo>
                <a:lnTo>
                  <a:pt x="180" y="252"/>
                </a:lnTo>
                <a:lnTo>
                  <a:pt x="180" y="251"/>
                </a:lnTo>
                <a:lnTo>
                  <a:pt x="180" y="248"/>
                </a:lnTo>
                <a:close/>
                <a:moveTo>
                  <a:pt x="278" y="95"/>
                </a:moveTo>
                <a:lnTo>
                  <a:pt x="278" y="95"/>
                </a:lnTo>
                <a:lnTo>
                  <a:pt x="276" y="96"/>
                </a:lnTo>
                <a:lnTo>
                  <a:pt x="275" y="96"/>
                </a:lnTo>
                <a:lnTo>
                  <a:pt x="278" y="101"/>
                </a:lnTo>
                <a:lnTo>
                  <a:pt x="279" y="98"/>
                </a:lnTo>
                <a:lnTo>
                  <a:pt x="278" y="95"/>
                </a:lnTo>
                <a:close/>
                <a:moveTo>
                  <a:pt x="16" y="415"/>
                </a:moveTo>
                <a:lnTo>
                  <a:pt x="16" y="415"/>
                </a:lnTo>
                <a:lnTo>
                  <a:pt x="22" y="418"/>
                </a:lnTo>
                <a:lnTo>
                  <a:pt x="22" y="416"/>
                </a:lnTo>
                <a:lnTo>
                  <a:pt x="19" y="412"/>
                </a:lnTo>
                <a:lnTo>
                  <a:pt x="18" y="413"/>
                </a:lnTo>
                <a:lnTo>
                  <a:pt x="16" y="415"/>
                </a:lnTo>
                <a:close/>
                <a:moveTo>
                  <a:pt x="120" y="317"/>
                </a:moveTo>
                <a:lnTo>
                  <a:pt x="120" y="317"/>
                </a:lnTo>
                <a:lnTo>
                  <a:pt x="125" y="315"/>
                </a:lnTo>
                <a:lnTo>
                  <a:pt x="125" y="311"/>
                </a:lnTo>
                <a:lnTo>
                  <a:pt x="122" y="312"/>
                </a:lnTo>
                <a:lnTo>
                  <a:pt x="120" y="317"/>
                </a:lnTo>
                <a:close/>
                <a:moveTo>
                  <a:pt x="245" y="169"/>
                </a:moveTo>
                <a:lnTo>
                  <a:pt x="245" y="169"/>
                </a:lnTo>
                <a:lnTo>
                  <a:pt x="246" y="166"/>
                </a:lnTo>
                <a:lnTo>
                  <a:pt x="245" y="161"/>
                </a:lnTo>
                <a:lnTo>
                  <a:pt x="243" y="166"/>
                </a:lnTo>
                <a:lnTo>
                  <a:pt x="245" y="169"/>
                </a:lnTo>
                <a:close/>
                <a:moveTo>
                  <a:pt x="261" y="30"/>
                </a:moveTo>
                <a:lnTo>
                  <a:pt x="261" y="30"/>
                </a:lnTo>
                <a:lnTo>
                  <a:pt x="262" y="33"/>
                </a:lnTo>
                <a:lnTo>
                  <a:pt x="268" y="44"/>
                </a:lnTo>
                <a:lnTo>
                  <a:pt x="268" y="41"/>
                </a:lnTo>
                <a:lnTo>
                  <a:pt x="264" y="35"/>
                </a:lnTo>
                <a:lnTo>
                  <a:pt x="262" y="33"/>
                </a:lnTo>
                <a:lnTo>
                  <a:pt x="261" y="32"/>
                </a:lnTo>
                <a:lnTo>
                  <a:pt x="261" y="30"/>
                </a:lnTo>
                <a:close/>
                <a:moveTo>
                  <a:pt x="190" y="260"/>
                </a:moveTo>
                <a:lnTo>
                  <a:pt x="190" y="260"/>
                </a:lnTo>
                <a:lnTo>
                  <a:pt x="191" y="259"/>
                </a:lnTo>
                <a:lnTo>
                  <a:pt x="191" y="257"/>
                </a:lnTo>
                <a:lnTo>
                  <a:pt x="191" y="252"/>
                </a:lnTo>
                <a:lnTo>
                  <a:pt x="188" y="256"/>
                </a:lnTo>
                <a:lnTo>
                  <a:pt x="188" y="257"/>
                </a:lnTo>
                <a:lnTo>
                  <a:pt x="190" y="260"/>
                </a:lnTo>
                <a:close/>
                <a:moveTo>
                  <a:pt x="204" y="156"/>
                </a:moveTo>
                <a:lnTo>
                  <a:pt x="204" y="156"/>
                </a:lnTo>
                <a:lnTo>
                  <a:pt x="197" y="150"/>
                </a:lnTo>
                <a:lnTo>
                  <a:pt x="190" y="147"/>
                </a:lnTo>
                <a:lnTo>
                  <a:pt x="204" y="156"/>
                </a:lnTo>
                <a:close/>
                <a:moveTo>
                  <a:pt x="202" y="254"/>
                </a:moveTo>
                <a:lnTo>
                  <a:pt x="202" y="254"/>
                </a:lnTo>
                <a:lnTo>
                  <a:pt x="201" y="254"/>
                </a:lnTo>
                <a:lnTo>
                  <a:pt x="199" y="256"/>
                </a:lnTo>
                <a:lnTo>
                  <a:pt x="197" y="254"/>
                </a:lnTo>
                <a:lnTo>
                  <a:pt x="197" y="256"/>
                </a:lnTo>
                <a:lnTo>
                  <a:pt x="197" y="257"/>
                </a:lnTo>
                <a:lnTo>
                  <a:pt x="199" y="259"/>
                </a:lnTo>
                <a:lnTo>
                  <a:pt x="202" y="254"/>
                </a:lnTo>
                <a:close/>
                <a:moveTo>
                  <a:pt x="174" y="256"/>
                </a:moveTo>
                <a:lnTo>
                  <a:pt x="174" y="256"/>
                </a:lnTo>
                <a:lnTo>
                  <a:pt x="169" y="262"/>
                </a:lnTo>
                <a:lnTo>
                  <a:pt x="169" y="263"/>
                </a:lnTo>
                <a:lnTo>
                  <a:pt x="171" y="262"/>
                </a:lnTo>
                <a:lnTo>
                  <a:pt x="174" y="260"/>
                </a:lnTo>
                <a:lnTo>
                  <a:pt x="175" y="259"/>
                </a:lnTo>
                <a:lnTo>
                  <a:pt x="174" y="256"/>
                </a:lnTo>
                <a:close/>
                <a:moveTo>
                  <a:pt x="235" y="196"/>
                </a:moveTo>
                <a:lnTo>
                  <a:pt x="235" y="196"/>
                </a:lnTo>
                <a:lnTo>
                  <a:pt x="238" y="191"/>
                </a:lnTo>
                <a:lnTo>
                  <a:pt x="238" y="188"/>
                </a:lnTo>
                <a:lnTo>
                  <a:pt x="238" y="186"/>
                </a:lnTo>
                <a:lnTo>
                  <a:pt x="235" y="191"/>
                </a:lnTo>
                <a:lnTo>
                  <a:pt x="235" y="196"/>
                </a:lnTo>
                <a:close/>
                <a:moveTo>
                  <a:pt x="147" y="317"/>
                </a:moveTo>
                <a:lnTo>
                  <a:pt x="147" y="317"/>
                </a:lnTo>
                <a:lnTo>
                  <a:pt x="145" y="315"/>
                </a:lnTo>
                <a:lnTo>
                  <a:pt x="145" y="314"/>
                </a:lnTo>
                <a:lnTo>
                  <a:pt x="142" y="314"/>
                </a:lnTo>
                <a:lnTo>
                  <a:pt x="142" y="315"/>
                </a:lnTo>
                <a:lnTo>
                  <a:pt x="142" y="319"/>
                </a:lnTo>
                <a:lnTo>
                  <a:pt x="147" y="317"/>
                </a:lnTo>
                <a:close/>
                <a:moveTo>
                  <a:pt x="167" y="278"/>
                </a:moveTo>
                <a:lnTo>
                  <a:pt x="167" y="278"/>
                </a:lnTo>
                <a:lnTo>
                  <a:pt x="161" y="282"/>
                </a:lnTo>
                <a:lnTo>
                  <a:pt x="161" y="284"/>
                </a:lnTo>
                <a:lnTo>
                  <a:pt x="163" y="284"/>
                </a:lnTo>
                <a:lnTo>
                  <a:pt x="166" y="281"/>
                </a:lnTo>
                <a:lnTo>
                  <a:pt x="167" y="278"/>
                </a:lnTo>
                <a:close/>
                <a:moveTo>
                  <a:pt x="169" y="286"/>
                </a:moveTo>
                <a:lnTo>
                  <a:pt x="169" y="286"/>
                </a:lnTo>
                <a:lnTo>
                  <a:pt x="172" y="284"/>
                </a:lnTo>
                <a:lnTo>
                  <a:pt x="171" y="279"/>
                </a:lnTo>
                <a:lnTo>
                  <a:pt x="169" y="281"/>
                </a:lnTo>
                <a:lnTo>
                  <a:pt x="169" y="284"/>
                </a:lnTo>
                <a:lnTo>
                  <a:pt x="169" y="286"/>
                </a:lnTo>
                <a:close/>
                <a:moveTo>
                  <a:pt x="55" y="393"/>
                </a:moveTo>
                <a:lnTo>
                  <a:pt x="55" y="393"/>
                </a:lnTo>
                <a:lnTo>
                  <a:pt x="60" y="386"/>
                </a:lnTo>
                <a:lnTo>
                  <a:pt x="60" y="385"/>
                </a:lnTo>
                <a:lnTo>
                  <a:pt x="57" y="390"/>
                </a:lnTo>
                <a:lnTo>
                  <a:pt x="55" y="393"/>
                </a:lnTo>
                <a:close/>
                <a:moveTo>
                  <a:pt x="96" y="339"/>
                </a:moveTo>
                <a:lnTo>
                  <a:pt x="96" y="339"/>
                </a:lnTo>
                <a:lnTo>
                  <a:pt x="101" y="336"/>
                </a:lnTo>
                <a:lnTo>
                  <a:pt x="101" y="334"/>
                </a:lnTo>
                <a:lnTo>
                  <a:pt x="98" y="333"/>
                </a:lnTo>
                <a:lnTo>
                  <a:pt x="98" y="336"/>
                </a:lnTo>
                <a:lnTo>
                  <a:pt x="96" y="339"/>
                </a:lnTo>
                <a:close/>
                <a:moveTo>
                  <a:pt x="156" y="265"/>
                </a:moveTo>
                <a:lnTo>
                  <a:pt x="156" y="265"/>
                </a:lnTo>
                <a:lnTo>
                  <a:pt x="156" y="268"/>
                </a:lnTo>
                <a:lnTo>
                  <a:pt x="158" y="267"/>
                </a:lnTo>
                <a:lnTo>
                  <a:pt x="163" y="263"/>
                </a:lnTo>
                <a:lnTo>
                  <a:pt x="156" y="265"/>
                </a:lnTo>
                <a:close/>
                <a:moveTo>
                  <a:pt x="141" y="290"/>
                </a:moveTo>
                <a:lnTo>
                  <a:pt x="141" y="290"/>
                </a:lnTo>
                <a:lnTo>
                  <a:pt x="144" y="290"/>
                </a:lnTo>
                <a:lnTo>
                  <a:pt x="144" y="289"/>
                </a:lnTo>
                <a:lnTo>
                  <a:pt x="144" y="287"/>
                </a:lnTo>
                <a:lnTo>
                  <a:pt x="139" y="287"/>
                </a:lnTo>
                <a:lnTo>
                  <a:pt x="141" y="290"/>
                </a:lnTo>
                <a:close/>
                <a:moveTo>
                  <a:pt x="240" y="172"/>
                </a:moveTo>
                <a:lnTo>
                  <a:pt x="240" y="172"/>
                </a:lnTo>
                <a:lnTo>
                  <a:pt x="238" y="172"/>
                </a:lnTo>
                <a:lnTo>
                  <a:pt x="237" y="175"/>
                </a:lnTo>
                <a:lnTo>
                  <a:pt x="237" y="177"/>
                </a:lnTo>
                <a:lnTo>
                  <a:pt x="238" y="180"/>
                </a:lnTo>
                <a:lnTo>
                  <a:pt x="240" y="177"/>
                </a:lnTo>
                <a:lnTo>
                  <a:pt x="240" y="174"/>
                </a:lnTo>
                <a:lnTo>
                  <a:pt x="240" y="172"/>
                </a:lnTo>
                <a:close/>
                <a:moveTo>
                  <a:pt x="251" y="133"/>
                </a:moveTo>
                <a:lnTo>
                  <a:pt x="251" y="133"/>
                </a:lnTo>
                <a:lnTo>
                  <a:pt x="251" y="142"/>
                </a:lnTo>
                <a:lnTo>
                  <a:pt x="253" y="139"/>
                </a:lnTo>
                <a:lnTo>
                  <a:pt x="253" y="137"/>
                </a:lnTo>
                <a:lnTo>
                  <a:pt x="251" y="133"/>
                </a:lnTo>
                <a:close/>
                <a:moveTo>
                  <a:pt x="106" y="317"/>
                </a:moveTo>
                <a:lnTo>
                  <a:pt x="106" y="317"/>
                </a:lnTo>
                <a:lnTo>
                  <a:pt x="107" y="309"/>
                </a:lnTo>
                <a:lnTo>
                  <a:pt x="104" y="312"/>
                </a:lnTo>
                <a:lnTo>
                  <a:pt x="106" y="317"/>
                </a:lnTo>
                <a:close/>
                <a:moveTo>
                  <a:pt x="262" y="134"/>
                </a:moveTo>
                <a:lnTo>
                  <a:pt x="262" y="134"/>
                </a:lnTo>
                <a:lnTo>
                  <a:pt x="264" y="131"/>
                </a:lnTo>
                <a:lnTo>
                  <a:pt x="264" y="128"/>
                </a:lnTo>
                <a:lnTo>
                  <a:pt x="262" y="125"/>
                </a:lnTo>
                <a:lnTo>
                  <a:pt x="262" y="128"/>
                </a:lnTo>
                <a:lnTo>
                  <a:pt x="262" y="133"/>
                </a:lnTo>
                <a:lnTo>
                  <a:pt x="262" y="134"/>
                </a:lnTo>
                <a:close/>
                <a:moveTo>
                  <a:pt x="29" y="390"/>
                </a:moveTo>
                <a:lnTo>
                  <a:pt x="29" y="390"/>
                </a:lnTo>
                <a:lnTo>
                  <a:pt x="32" y="385"/>
                </a:lnTo>
                <a:lnTo>
                  <a:pt x="32" y="383"/>
                </a:lnTo>
                <a:lnTo>
                  <a:pt x="30" y="382"/>
                </a:lnTo>
                <a:lnTo>
                  <a:pt x="27" y="390"/>
                </a:lnTo>
                <a:lnTo>
                  <a:pt x="29" y="390"/>
                </a:lnTo>
                <a:close/>
                <a:moveTo>
                  <a:pt x="81" y="341"/>
                </a:moveTo>
                <a:lnTo>
                  <a:pt x="81" y="341"/>
                </a:lnTo>
                <a:lnTo>
                  <a:pt x="85" y="350"/>
                </a:lnTo>
                <a:lnTo>
                  <a:pt x="84" y="345"/>
                </a:lnTo>
                <a:lnTo>
                  <a:pt x="82" y="341"/>
                </a:lnTo>
                <a:lnTo>
                  <a:pt x="81" y="341"/>
                </a:lnTo>
                <a:close/>
                <a:moveTo>
                  <a:pt x="158" y="308"/>
                </a:moveTo>
                <a:lnTo>
                  <a:pt x="158" y="308"/>
                </a:lnTo>
                <a:lnTo>
                  <a:pt x="160" y="311"/>
                </a:lnTo>
                <a:lnTo>
                  <a:pt x="163" y="308"/>
                </a:lnTo>
                <a:lnTo>
                  <a:pt x="161" y="306"/>
                </a:lnTo>
                <a:lnTo>
                  <a:pt x="158" y="308"/>
                </a:lnTo>
                <a:close/>
                <a:moveTo>
                  <a:pt x="141" y="298"/>
                </a:moveTo>
                <a:lnTo>
                  <a:pt x="141" y="298"/>
                </a:lnTo>
                <a:lnTo>
                  <a:pt x="139" y="293"/>
                </a:lnTo>
                <a:lnTo>
                  <a:pt x="137" y="295"/>
                </a:lnTo>
                <a:lnTo>
                  <a:pt x="139" y="300"/>
                </a:lnTo>
                <a:lnTo>
                  <a:pt x="141" y="298"/>
                </a:lnTo>
                <a:close/>
                <a:moveTo>
                  <a:pt x="160" y="170"/>
                </a:moveTo>
                <a:lnTo>
                  <a:pt x="160" y="170"/>
                </a:lnTo>
                <a:lnTo>
                  <a:pt x="158" y="170"/>
                </a:lnTo>
                <a:lnTo>
                  <a:pt x="158" y="172"/>
                </a:lnTo>
                <a:lnTo>
                  <a:pt x="153" y="180"/>
                </a:lnTo>
                <a:lnTo>
                  <a:pt x="153" y="181"/>
                </a:lnTo>
                <a:lnTo>
                  <a:pt x="160" y="170"/>
                </a:lnTo>
                <a:close/>
                <a:moveTo>
                  <a:pt x="137" y="177"/>
                </a:moveTo>
                <a:lnTo>
                  <a:pt x="137" y="177"/>
                </a:lnTo>
                <a:lnTo>
                  <a:pt x="144" y="183"/>
                </a:lnTo>
                <a:lnTo>
                  <a:pt x="145" y="181"/>
                </a:lnTo>
                <a:lnTo>
                  <a:pt x="137" y="177"/>
                </a:lnTo>
                <a:close/>
                <a:moveTo>
                  <a:pt x="194" y="262"/>
                </a:moveTo>
                <a:lnTo>
                  <a:pt x="194" y="262"/>
                </a:lnTo>
                <a:lnTo>
                  <a:pt x="193" y="268"/>
                </a:lnTo>
                <a:lnTo>
                  <a:pt x="196" y="263"/>
                </a:lnTo>
                <a:lnTo>
                  <a:pt x="194" y="262"/>
                </a:lnTo>
                <a:close/>
                <a:moveTo>
                  <a:pt x="160" y="300"/>
                </a:moveTo>
                <a:lnTo>
                  <a:pt x="160" y="300"/>
                </a:lnTo>
                <a:lnTo>
                  <a:pt x="160" y="298"/>
                </a:lnTo>
                <a:lnTo>
                  <a:pt x="156" y="300"/>
                </a:lnTo>
                <a:lnTo>
                  <a:pt x="156" y="301"/>
                </a:lnTo>
                <a:lnTo>
                  <a:pt x="160" y="300"/>
                </a:lnTo>
                <a:close/>
                <a:moveTo>
                  <a:pt x="145" y="268"/>
                </a:moveTo>
                <a:lnTo>
                  <a:pt x="145" y="268"/>
                </a:lnTo>
                <a:lnTo>
                  <a:pt x="153" y="268"/>
                </a:lnTo>
                <a:lnTo>
                  <a:pt x="153" y="267"/>
                </a:lnTo>
                <a:lnTo>
                  <a:pt x="145" y="268"/>
                </a:lnTo>
                <a:close/>
                <a:moveTo>
                  <a:pt x="148" y="282"/>
                </a:moveTo>
                <a:lnTo>
                  <a:pt x="148" y="282"/>
                </a:lnTo>
                <a:lnTo>
                  <a:pt x="147" y="279"/>
                </a:lnTo>
                <a:lnTo>
                  <a:pt x="145" y="279"/>
                </a:lnTo>
                <a:lnTo>
                  <a:pt x="142" y="282"/>
                </a:lnTo>
                <a:lnTo>
                  <a:pt x="148" y="282"/>
                </a:lnTo>
                <a:close/>
                <a:moveTo>
                  <a:pt x="32" y="401"/>
                </a:moveTo>
                <a:lnTo>
                  <a:pt x="32" y="401"/>
                </a:lnTo>
                <a:lnTo>
                  <a:pt x="30" y="399"/>
                </a:lnTo>
                <a:lnTo>
                  <a:pt x="27" y="402"/>
                </a:lnTo>
                <a:lnTo>
                  <a:pt x="30" y="404"/>
                </a:lnTo>
                <a:lnTo>
                  <a:pt x="32" y="401"/>
                </a:lnTo>
                <a:close/>
                <a:moveTo>
                  <a:pt x="150" y="276"/>
                </a:moveTo>
                <a:lnTo>
                  <a:pt x="150" y="276"/>
                </a:lnTo>
                <a:lnTo>
                  <a:pt x="150" y="278"/>
                </a:lnTo>
                <a:lnTo>
                  <a:pt x="156" y="276"/>
                </a:lnTo>
                <a:lnTo>
                  <a:pt x="155" y="273"/>
                </a:lnTo>
                <a:lnTo>
                  <a:pt x="150" y="276"/>
                </a:lnTo>
                <a:close/>
                <a:moveTo>
                  <a:pt x="182" y="128"/>
                </a:moveTo>
                <a:lnTo>
                  <a:pt x="182" y="128"/>
                </a:lnTo>
                <a:lnTo>
                  <a:pt x="186" y="120"/>
                </a:lnTo>
                <a:lnTo>
                  <a:pt x="185" y="118"/>
                </a:lnTo>
                <a:lnTo>
                  <a:pt x="183" y="123"/>
                </a:lnTo>
                <a:lnTo>
                  <a:pt x="182" y="126"/>
                </a:lnTo>
                <a:lnTo>
                  <a:pt x="182" y="128"/>
                </a:lnTo>
                <a:close/>
                <a:moveTo>
                  <a:pt x="55" y="284"/>
                </a:moveTo>
                <a:lnTo>
                  <a:pt x="55" y="284"/>
                </a:lnTo>
                <a:lnTo>
                  <a:pt x="55" y="295"/>
                </a:lnTo>
                <a:lnTo>
                  <a:pt x="57" y="292"/>
                </a:lnTo>
                <a:lnTo>
                  <a:pt x="57" y="287"/>
                </a:lnTo>
                <a:lnTo>
                  <a:pt x="55" y="284"/>
                </a:lnTo>
                <a:close/>
                <a:moveTo>
                  <a:pt x="259" y="153"/>
                </a:moveTo>
                <a:lnTo>
                  <a:pt x="259" y="153"/>
                </a:lnTo>
                <a:lnTo>
                  <a:pt x="257" y="156"/>
                </a:lnTo>
                <a:lnTo>
                  <a:pt x="254" y="162"/>
                </a:lnTo>
                <a:lnTo>
                  <a:pt x="254" y="164"/>
                </a:lnTo>
                <a:lnTo>
                  <a:pt x="259" y="153"/>
                </a:lnTo>
                <a:close/>
                <a:moveTo>
                  <a:pt x="242" y="185"/>
                </a:moveTo>
                <a:lnTo>
                  <a:pt x="242" y="185"/>
                </a:lnTo>
                <a:lnTo>
                  <a:pt x="242" y="183"/>
                </a:lnTo>
                <a:lnTo>
                  <a:pt x="243" y="178"/>
                </a:lnTo>
                <a:lnTo>
                  <a:pt x="243" y="175"/>
                </a:lnTo>
                <a:lnTo>
                  <a:pt x="242" y="180"/>
                </a:lnTo>
                <a:lnTo>
                  <a:pt x="242" y="185"/>
                </a:lnTo>
                <a:close/>
                <a:moveTo>
                  <a:pt x="35" y="431"/>
                </a:moveTo>
                <a:lnTo>
                  <a:pt x="35" y="431"/>
                </a:lnTo>
                <a:lnTo>
                  <a:pt x="30" y="432"/>
                </a:lnTo>
                <a:lnTo>
                  <a:pt x="32" y="434"/>
                </a:lnTo>
                <a:lnTo>
                  <a:pt x="35" y="431"/>
                </a:lnTo>
                <a:close/>
                <a:moveTo>
                  <a:pt x="35" y="356"/>
                </a:moveTo>
                <a:lnTo>
                  <a:pt x="35" y="356"/>
                </a:lnTo>
                <a:lnTo>
                  <a:pt x="32" y="360"/>
                </a:lnTo>
                <a:lnTo>
                  <a:pt x="30" y="361"/>
                </a:lnTo>
                <a:lnTo>
                  <a:pt x="33" y="360"/>
                </a:lnTo>
                <a:lnTo>
                  <a:pt x="35" y="356"/>
                </a:lnTo>
                <a:close/>
                <a:moveTo>
                  <a:pt x="145" y="297"/>
                </a:moveTo>
                <a:lnTo>
                  <a:pt x="145" y="297"/>
                </a:lnTo>
                <a:lnTo>
                  <a:pt x="147" y="297"/>
                </a:lnTo>
                <a:lnTo>
                  <a:pt x="147" y="293"/>
                </a:lnTo>
                <a:lnTo>
                  <a:pt x="145" y="293"/>
                </a:lnTo>
                <a:lnTo>
                  <a:pt x="145" y="297"/>
                </a:lnTo>
                <a:close/>
                <a:moveTo>
                  <a:pt x="21" y="405"/>
                </a:moveTo>
                <a:lnTo>
                  <a:pt x="21" y="405"/>
                </a:lnTo>
                <a:lnTo>
                  <a:pt x="19" y="407"/>
                </a:lnTo>
                <a:lnTo>
                  <a:pt x="22" y="410"/>
                </a:lnTo>
                <a:lnTo>
                  <a:pt x="22" y="407"/>
                </a:lnTo>
                <a:lnTo>
                  <a:pt x="21" y="405"/>
                </a:lnTo>
                <a:close/>
                <a:moveTo>
                  <a:pt x="155" y="185"/>
                </a:moveTo>
                <a:lnTo>
                  <a:pt x="155" y="185"/>
                </a:lnTo>
                <a:lnTo>
                  <a:pt x="163" y="172"/>
                </a:lnTo>
                <a:lnTo>
                  <a:pt x="161" y="172"/>
                </a:lnTo>
                <a:lnTo>
                  <a:pt x="161" y="174"/>
                </a:lnTo>
                <a:lnTo>
                  <a:pt x="155" y="183"/>
                </a:lnTo>
                <a:lnTo>
                  <a:pt x="155" y="185"/>
                </a:lnTo>
                <a:close/>
                <a:moveTo>
                  <a:pt x="190" y="112"/>
                </a:moveTo>
                <a:lnTo>
                  <a:pt x="190" y="112"/>
                </a:lnTo>
                <a:lnTo>
                  <a:pt x="193" y="106"/>
                </a:lnTo>
                <a:lnTo>
                  <a:pt x="188" y="112"/>
                </a:lnTo>
                <a:lnTo>
                  <a:pt x="190" y="112"/>
                </a:lnTo>
                <a:close/>
                <a:moveTo>
                  <a:pt x="148" y="273"/>
                </a:moveTo>
                <a:lnTo>
                  <a:pt x="148" y="273"/>
                </a:lnTo>
                <a:lnTo>
                  <a:pt x="153" y="271"/>
                </a:lnTo>
                <a:lnTo>
                  <a:pt x="152" y="271"/>
                </a:lnTo>
                <a:lnTo>
                  <a:pt x="147" y="271"/>
                </a:lnTo>
                <a:lnTo>
                  <a:pt x="148" y="273"/>
                </a:lnTo>
                <a:close/>
                <a:moveTo>
                  <a:pt x="215" y="218"/>
                </a:moveTo>
                <a:lnTo>
                  <a:pt x="215" y="218"/>
                </a:lnTo>
                <a:lnTo>
                  <a:pt x="216" y="216"/>
                </a:lnTo>
                <a:lnTo>
                  <a:pt x="218" y="215"/>
                </a:lnTo>
                <a:lnTo>
                  <a:pt x="216" y="211"/>
                </a:lnTo>
                <a:lnTo>
                  <a:pt x="215" y="215"/>
                </a:lnTo>
                <a:lnTo>
                  <a:pt x="215" y="218"/>
                </a:lnTo>
                <a:close/>
                <a:moveTo>
                  <a:pt x="212" y="221"/>
                </a:moveTo>
                <a:lnTo>
                  <a:pt x="212" y="221"/>
                </a:lnTo>
                <a:lnTo>
                  <a:pt x="210" y="224"/>
                </a:lnTo>
                <a:lnTo>
                  <a:pt x="210" y="226"/>
                </a:lnTo>
                <a:lnTo>
                  <a:pt x="212" y="224"/>
                </a:lnTo>
                <a:lnTo>
                  <a:pt x="212" y="221"/>
                </a:lnTo>
                <a:close/>
                <a:moveTo>
                  <a:pt x="268" y="99"/>
                </a:moveTo>
                <a:lnTo>
                  <a:pt x="268" y="99"/>
                </a:lnTo>
                <a:lnTo>
                  <a:pt x="267" y="93"/>
                </a:lnTo>
                <a:lnTo>
                  <a:pt x="265" y="96"/>
                </a:lnTo>
                <a:lnTo>
                  <a:pt x="268" y="99"/>
                </a:lnTo>
                <a:close/>
                <a:moveTo>
                  <a:pt x="253" y="16"/>
                </a:moveTo>
                <a:lnTo>
                  <a:pt x="253" y="16"/>
                </a:lnTo>
                <a:lnTo>
                  <a:pt x="251" y="14"/>
                </a:lnTo>
                <a:lnTo>
                  <a:pt x="249" y="14"/>
                </a:lnTo>
                <a:lnTo>
                  <a:pt x="243" y="11"/>
                </a:lnTo>
                <a:lnTo>
                  <a:pt x="242" y="11"/>
                </a:lnTo>
                <a:lnTo>
                  <a:pt x="253" y="16"/>
                </a:lnTo>
                <a:close/>
                <a:moveTo>
                  <a:pt x="232" y="210"/>
                </a:moveTo>
                <a:lnTo>
                  <a:pt x="232" y="210"/>
                </a:lnTo>
                <a:lnTo>
                  <a:pt x="232" y="208"/>
                </a:lnTo>
                <a:lnTo>
                  <a:pt x="224" y="224"/>
                </a:lnTo>
                <a:lnTo>
                  <a:pt x="232" y="210"/>
                </a:lnTo>
                <a:close/>
                <a:moveTo>
                  <a:pt x="227" y="57"/>
                </a:moveTo>
                <a:lnTo>
                  <a:pt x="227" y="57"/>
                </a:lnTo>
                <a:lnTo>
                  <a:pt x="231" y="49"/>
                </a:lnTo>
                <a:lnTo>
                  <a:pt x="226" y="55"/>
                </a:lnTo>
                <a:lnTo>
                  <a:pt x="227" y="57"/>
                </a:lnTo>
                <a:close/>
                <a:moveTo>
                  <a:pt x="122" y="166"/>
                </a:moveTo>
                <a:lnTo>
                  <a:pt x="122" y="166"/>
                </a:lnTo>
                <a:lnTo>
                  <a:pt x="131" y="172"/>
                </a:lnTo>
                <a:lnTo>
                  <a:pt x="126" y="169"/>
                </a:lnTo>
                <a:lnTo>
                  <a:pt x="122" y="166"/>
                </a:lnTo>
                <a:close/>
                <a:moveTo>
                  <a:pt x="221" y="205"/>
                </a:moveTo>
                <a:lnTo>
                  <a:pt x="221" y="205"/>
                </a:lnTo>
                <a:lnTo>
                  <a:pt x="219" y="207"/>
                </a:lnTo>
                <a:lnTo>
                  <a:pt x="221" y="210"/>
                </a:lnTo>
                <a:lnTo>
                  <a:pt x="221" y="208"/>
                </a:lnTo>
                <a:lnTo>
                  <a:pt x="221" y="205"/>
                </a:lnTo>
                <a:close/>
                <a:moveTo>
                  <a:pt x="155" y="309"/>
                </a:moveTo>
                <a:lnTo>
                  <a:pt x="155" y="309"/>
                </a:lnTo>
                <a:lnTo>
                  <a:pt x="153" y="309"/>
                </a:lnTo>
                <a:lnTo>
                  <a:pt x="153" y="314"/>
                </a:lnTo>
                <a:lnTo>
                  <a:pt x="155" y="312"/>
                </a:lnTo>
                <a:lnTo>
                  <a:pt x="155" y="309"/>
                </a:lnTo>
                <a:close/>
                <a:moveTo>
                  <a:pt x="133" y="314"/>
                </a:moveTo>
                <a:lnTo>
                  <a:pt x="133" y="314"/>
                </a:lnTo>
                <a:lnTo>
                  <a:pt x="136" y="312"/>
                </a:lnTo>
                <a:lnTo>
                  <a:pt x="136" y="311"/>
                </a:lnTo>
                <a:lnTo>
                  <a:pt x="134" y="311"/>
                </a:lnTo>
                <a:lnTo>
                  <a:pt x="133" y="314"/>
                </a:lnTo>
                <a:close/>
                <a:moveTo>
                  <a:pt x="270" y="28"/>
                </a:moveTo>
                <a:lnTo>
                  <a:pt x="270" y="28"/>
                </a:lnTo>
                <a:lnTo>
                  <a:pt x="265" y="24"/>
                </a:lnTo>
                <a:lnTo>
                  <a:pt x="261" y="21"/>
                </a:lnTo>
                <a:lnTo>
                  <a:pt x="262" y="22"/>
                </a:lnTo>
                <a:lnTo>
                  <a:pt x="268" y="27"/>
                </a:lnTo>
                <a:lnTo>
                  <a:pt x="270" y="28"/>
                </a:lnTo>
                <a:close/>
                <a:moveTo>
                  <a:pt x="196" y="251"/>
                </a:moveTo>
                <a:lnTo>
                  <a:pt x="196" y="251"/>
                </a:lnTo>
                <a:lnTo>
                  <a:pt x="196" y="249"/>
                </a:lnTo>
                <a:lnTo>
                  <a:pt x="196" y="246"/>
                </a:lnTo>
                <a:lnTo>
                  <a:pt x="194" y="249"/>
                </a:lnTo>
                <a:lnTo>
                  <a:pt x="196" y="251"/>
                </a:lnTo>
                <a:close/>
                <a:moveTo>
                  <a:pt x="207" y="230"/>
                </a:moveTo>
                <a:lnTo>
                  <a:pt x="207" y="230"/>
                </a:lnTo>
                <a:lnTo>
                  <a:pt x="205" y="232"/>
                </a:lnTo>
                <a:lnTo>
                  <a:pt x="205" y="235"/>
                </a:lnTo>
                <a:lnTo>
                  <a:pt x="207" y="233"/>
                </a:lnTo>
                <a:lnTo>
                  <a:pt x="207" y="232"/>
                </a:lnTo>
                <a:lnTo>
                  <a:pt x="207" y="230"/>
                </a:lnTo>
                <a:close/>
                <a:moveTo>
                  <a:pt x="59" y="371"/>
                </a:moveTo>
                <a:lnTo>
                  <a:pt x="59" y="371"/>
                </a:lnTo>
                <a:lnTo>
                  <a:pt x="57" y="374"/>
                </a:lnTo>
                <a:lnTo>
                  <a:pt x="59" y="377"/>
                </a:lnTo>
                <a:lnTo>
                  <a:pt x="59" y="375"/>
                </a:lnTo>
                <a:lnTo>
                  <a:pt x="59" y="371"/>
                </a:lnTo>
                <a:close/>
                <a:moveTo>
                  <a:pt x="136" y="230"/>
                </a:moveTo>
                <a:lnTo>
                  <a:pt x="136" y="230"/>
                </a:lnTo>
                <a:lnTo>
                  <a:pt x="148" y="237"/>
                </a:lnTo>
                <a:lnTo>
                  <a:pt x="136" y="230"/>
                </a:lnTo>
                <a:close/>
                <a:moveTo>
                  <a:pt x="19" y="424"/>
                </a:moveTo>
                <a:lnTo>
                  <a:pt x="19" y="424"/>
                </a:lnTo>
                <a:lnTo>
                  <a:pt x="13" y="423"/>
                </a:lnTo>
                <a:lnTo>
                  <a:pt x="14" y="424"/>
                </a:lnTo>
                <a:lnTo>
                  <a:pt x="18" y="424"/>
                </a:lnTo>
                <a:lnTo>
                  <a:pt x="19" y="424"/>
                </a:lnTo>
                <a:close/>
                <a:moveTo>
                  <a:pt x="46" y="393"/>
                </a:moveTo>
                <a:lnTo>
                  <a:pt x="46" y="393"/>
                </a:lnTo>
                <a:lnTo>
                  <a:pt x="49" y="388"/>
                </a:lnTo>
                <a:lnTo>
                  <a:pt x="49" y="386"/>
                </a:lnTo>
                <a:lnTo>
                  <a:pt x="46" y="393"/>
                </a:lnTo>
                <a:close/>
                <a:moveTo>
                  <a:pt x="36" y="388"/>
                </a:moveTo>
                <a:lnTo>
                  <a:pt x="36" y="388"/>
                </a:lnTo>
                <a:lnTo>
                  <a:pt x="33" y="393"/>
                </a:lnTo>
                <a:lnTo>
                  <a:pt x="35" y="393"/>
                </a:lnTo>
                <a:lnTo>
                  <a:pt x="36" y="390"/>
                </a:lnTo>
                <a:lnTo>
                  <a:pt x="36" y="388"/>
                </a:lnTo>
                <a:close/>
                <a:moveTo>
                  <a:pt x="7" y="415"/>
                </a:moveTo>
                <a:lnTo>
                  <a:pt x="7" y="415"/>
                </a:lnTo>
                <a:lnTo>
                  <a:pt x="7" y="420"/>
                </a:lnTo>
                <a:lnTo>
                  <a:pt x="7" y="421"/>
                </a:lnTo>
                <a:lnTo>
                  <a:pt x="7" y="423"/>
                </a:lnTo>
                <a:lnTo>
                  <a:pt x="7" y="420"/>
                </a:lnTo>
                <a:lnTo>
                  <a:pt x="7" y="415"/>
                </a:lnTo>
                <a:close/>
                <a:moveTo>
                  <a:pt x="242" y="161"/>
                </a:moveTo>
                <a:lnTo>
                  <a:pt x="242" y="161"/>
                </a:lnTo>
                <a:lnTo>
                  <a:pt x="243" y="159"/>
                </a:lnTo>
                <a:lnTo>
                  <a:pt x="243" y="158"/>
                </a:lnTo>
                <a:lnTo>
                  <a:pt x="242" y="155"/>
                </a:lnTo>
                <a:lnTo>
                  <a:pt x="242" y="161"/>
                </a:lnTo>
                <a:close/>
                <a:moveTo>
                  <a:pt x="248" y="162"/>
                </a:moveTo>
                <a:lnTo>
                  <a:pt x="248" y="162"/>
                </a:lnTo>
                <a:lnTo>
                  <a:pt x="248" y="156"/>
                </a:lnTo>
                <a:lnTo>
                  <a:pt x="246" y="159"/>
                </a:lnTo>
                <a:lnTo>
                  <a:pt x="248" y="162"/>
                </a:lnTo>
                <a:close/>
                <a:moveTo>
                  <a:pt x="232" y="46"/>
                </a:moveTo>
                <a:lnTo>
                  <a:pt x="232" y="46"/>
                </a:lnTo>
                <a:lnTo>
                  <a:pt x="234" y="44"/>
                </a:lnTo>
                <a:lnTo>
                  <a:pt x="234" y="43"/>
                </a:lnTo>
                <a:lnTo>
                  <a:pt x="232" y="44"/>
                </a:lnTo>
                <a:lnTo>
                  <a:pt x="232" y="46"/>
                </a:lnTo>
                <a:close/>
                <a:moveTo>
                  <a:pt x="125" y="235"/>
                </a:moveTo>
                <a:lnTo>
                  <a:pt x="125" y="235"/>
                </a:lnTo>
                <a:lnTo>
                  <a:pt x="123" y="237"/>
                </a:lnTo>
                <a:lnTo>
                  <a:pt x="120" y="244"/>
                </a:lnTo>
                <a:lnTo>
                  <a:pt x="125" y="235"/>
                </a:lnTo>
                <a:close/>
                <a:moveTo>
                  <a:pt x="167" y="161"/>
                </a:moveTo>
                <a:lnTo>
                  <a:pt x="167" y="161"/>
                </a:lnTo>
                <a:lnTo>
                  <a:pt x="164" y="167"/>
                </a:lnTo>
                <a:lnTo>
                  <a:pt x="166" y="167"/>
                </a:lnTo>
                <a:lnTo>
                  <a:pt x="167" y="161"/>
                </a:lnTo>
                <a:close/>
                <a:moveTo>
                  <a:pt x="164" y="286"/>
                </a:moveTo>
                <a:lnTo>
                  <a:pt x="164" y="286"/>
                </a:lnTo>
                <a:lnTo>
                  <a:pt x="164" y="289"/>
                </a:lnTo>
                <a:lnTo>
                  <a:pt x="166" y="287"/>
                </a:lnTo>
                <a:lnTo>
                  <a:pt x="166" y="286"/>
                </a:lnTo>
                <a:lnTo>
                  <a:pt x="166" y="284"/>
                </a:lnTo>
                <a:lnTo>
                  <a:pt x="164" y="286"/>
                </a:lnTo>
                <a:close/>
                <a:moveTo>
                  <a:pt x="46" y="418"/>
                </a:moveTo>
                <a:lnTo>
                  <a:pt x="46" y="418"/>
                </a:lnTo>
                <a:lnTo>
                  <a:pt x="41" y="423"/>
                </a:lnTo>
                <a:lnTo>
                  <a:pt x="44" y="421"/>
                </a:lnTo>
                <a:lnTo>
                  <a:pt x="46" y="418"/>
                </a:lnTo>
                <a:close/>
                <a:moveTo>
                  <a:pt x="240" y="79"/>
                </a:moveTo>
                <a:lnTo>
                  <a:pt x="240" y="79"/>
                </a:lnTo>
                <a:lnTo>
                  <a:pt x="232" y="76"/>
                </a:lnTo>
                <a:lnTo>
                  <a:pt x="235" y="79"/>
                </a:lnTo>
                <a:lnTo>
                  <a:pt x="240" y="79"/>
                </a:lnTo>
                <a:close/>
                <a:moveTo>
                  <a:pt x="156" y="289"/>
                </a:moveTo>
                <a:lnTo>
                  <a:pt x="156" y="289"/>
                </a:lnTo>
                <a:lnTo>
                  <a:pt x="158" y="289"/>
                </a:lnTo>
                <a:lnTo>
                  <a:pt x="158" y="287"/>
                </a:lnTo>
                <a:lnTo>
                  <a:pt x="158" y="286"/>
                </a:lnTo>
                <a:lnTo>
                  <a:pt x="156" y="286"/>
                </a:lnTo>
                <a:lnTo>
                  <a:pt x="156" y="289"/>
                </a:lnTo>
                <a:close/>
                <a:moveTo>
                  <a:pt x="36" y="383"/>
                </a:moveTo>
                <a:lnTo>
                  <a:pt x="36" y="383"/>
                </a:lnTo>
                <a:lnTo>
                  <a:pt x="38" y="382"/>
                </a:lnTo>
                <a:lnTo>
                  <a:pt x="36" y="380"/>
                </a:lnTo>
                <a:lnTo>
                  <a:pt x="35" y="383"/>
                </a:lnTo>
                <a:lnTo>
                  <a:pt x="36" y="383"/>
                </a:lnTo>
                <a:close/>
                <a:moveTo>
                  <a:pt x="131" y="311"/>
                </a:moveTo>
                <a:lnTo>
                  <a:pt x="131" y="311"/>
                </a:lnTo>
                <a:lnTo>
                  <a:pt x="128" y="311"/>
                </a:lnTo>
                <a:lnTo>
                  <a:pt x="130" y="314"/>
                </a:lnTo>
                <a:lnTo>
                  <a:pt x="131" y="311"/>
                </a:lnTo>
                <a:close/>
                <a:moveTo>
                  <a:pt x="167" y="156"/>
                </a:moveTo>
                <a:lnTo>
                  <a:pt x="167" y="156"/>
                </a:lnTo>
                <a:lnTo>
                  <a:pt x="161" y="166"/>
                </a:lnTo>
                <a:lnTo>
                  <a:pt x="163" y="166"/>
                </a:lnTo>
                <a:lnTo>
                  <a:pt x="167" y="156"/>
                </a:lnTo>
                <a:close/>
                <a:moveTo>
                  <a:pt x="216" y="8"/>
                </a:moveTo>
                <a:lnTo>
                  <a:pt x="216" y="8"/>
                </a:lnTo>
                <a:lnTo>
                  <a:pt x="215" y="6"/>
                </a:lnTo>
                <a:lnTo>
                  <a:pt x="213" y="6"/>
                </a:lnTo>
                <a:lnTo>
                  <a:pt x="210" y="6"/>
                </a:lnTo>
                <a:lnTo>
                  <a:pt x="216" y="8"/>
                </a:lnTo>
                <a:close/>
                <a:moveTo>
                  <a:pt x="40" y="394"/>
                </a:moveTo>
                <a:lnTo>
                  <a:pt x="40" y="394"/>
                </a:lnTo>
                <a:lnTo>
                  <a:pt x="41" y="396"/>
                </a:lnTo>
                <a:lnTo>
                  <a:pt x="43" y="394"/>
                </a:lnTo>
                <a:lnTo>
                  <a:pt x="41" y="393"/>
                </a:lnTo>
                <a:lnTo>
                  <a:pt x="40" y="394"/>
                </a:lnTo>
                <a:close/>
                <a:moveTo>
                  <a:pt x="32" y="391"/>
                </a:moveTo>
                <a:lnTo>
                  <a:pt x="32" y="391"/>
                </a:lnTo>
                <a:lnTo>
                  <a:pt x="35" y="386"/>
                </a:lnTo>
                <a:lnTo>
                  <a:pt x="33" y="385"/>
                </a:lnTo>
                <a:lnTo>
                  <a:pt x="32" y="391"/>
                </a:lnTo>
                <a:close/>
                <a:moveTo>
                  <a:pt x="103" y="333"/>
                </a:moveTo>
                <a:lnTo>
                  <a:pt x="103" y="333"/>
                </a:lnTo>
                <a:lnTo>
                  <a:pt x="104" y="333"/>
                </a:lnTo>
                <a:lnTo>
                  <a:pt x="104" y="328"/>
                </a:lnTo>
                <a:lnTo>
                  <a:pt x="103" y="330"/>
                </a:lnTo>
                <a:lnTo>
                  <a:pt x="103" y="331"/>
                </a:lnTo>
                <a:lnTo>
                  <a:pt x="103" y="333"/>
                </a:lnTo>
                <a:close/>
                <a:moveTo>
                  <a:pt x="166" y="263"/>
                </a:moveTo>
                <a:lnTo>
                  <a:pt x="166" y="263"/>
                </a:lnTo>
                <a:lnTo>
                  <a:pt x="163" y="267"/>
                </a:lnTo>
                <a:lnTo>
                  <a:pt x="163" y="268"/>
                </a:lnTo>
                <a:lnTo>
                  <a:pt x="167" y="265"/>
                </a:lnTo>
                <a:lnTo>
                  <a:pt x="166" y="263"/>
                </a:lnTo>
                <a:close/>
                <a:moveTo>
                  <a:pt x="202" y="238"/>
                </a:moveTo>
                <a:lnTo>
                  <a:pt x="202" y="238"/>
                </a:lnTo>
                <a:lnTo>
                  <a:pt x="201" y="240"/>
                </a:lnTo>
                <a:lnTo>
                  <a:pt x="201" y="241"/>
                </a:lnTo>
                <a:lnTo>
                  <a:pt x="202" y="238"/>
                </a:lnTo>
                <a:close/>
                <a:moveTo>
                  <a:pt x="163" y="295"/>
                </a:moveTo>
                <a:lnTo>
                  <a:pt x="163" y="295"/>
                </a:lnTo>
                <a:lnTo>
                  <a:pt x="163" y="297"/>
                </a:lnTo>
                <a:lnTo>
                  <a:pt x="163" y="300"/>
                </a:lnTo>
                <a:lnTo>
                  <a:pt x="164" y="300"/>
                </a:lnTo>
                <a:lnTo>
                  <a:pt x="164" y="298"/>
                </a:lnTo>
                <a:lnTo>
                  <a:pt x="163" y="295"/>
                </a:lnTo>
                <a:close/>
                <a:moveTo>
                  <a:pt x="246" y="174"/>
                </a:moveTo>
                <a:lnTo>
                  <a:pt x="246" y="174"/>
                </a:lnTo>
                <a:lnTo>
                  <a:pt x="249" y="167"/>
                </a:lnTo>
                <a:lnTo>
                  <a:pt x="248" y="167"/>
                </a:lnTo>
                <a:lnTo>
                  <a:pt x="246" y="172"/>
                </a:lnTo>
                <a:lnTo>
                  <a:pt x="246" y="174"/>
                </a:lnTo>
                <a:close/>
                <a:moveTo>
                  <a:pt x="92" y="344"/>
                </a:moveTo>
                <a:lnTo>
                  <a:pt x="92" y="344"/>
                </a:lnTo>
                <a:lnTo>
                  <a:pt x="90" y="349"/>
                </a:lnTo>
                <a:lnTo>
                  <a:pt x="92" y="344"/>
                </a:lnTo>
                <a:close/>
                <a:moveTo>
                  <a:pt x="46" y="319"/>
                </a:moveTo>
                <a:lnTo>
                  <a:pt x="46" y="319"/>
                </a:lnTo>
                <a:lnTo>
                  <a:pt x="41" y="327"/>
                </a:lnTo>
                <a:lnTo>
                  <a:pt x="41" y="328"/>
                </a:lnTo>
                <a:lnTo>
                  <a:pt x="46" y="319"/>
                </a:lnTo>
                <a:close/>
                <a:moveTo>
                  <a:pt x="153" y="186"/>
                </a:moveTo>
                <a:lnTo>
                  <a:pt x="153" y="186"/>
                </a:lnTo>
                <a:lnTo>
                  <a:pt x="148" y="194"/>
                </a:lnTo>
                <a:lnTo>
                  <a:pt x="153" y="186"/>
                </a:lnTo>
                <a:close/>
                <a:moveTo>
                  <a:pt x="171" y="290"/>
                </a:moveTo>
                <a:lnTo>
                  <a:pt x="171" y="290"/>
                </a:lnTo>
                <a:lnTo>
                  <a:pt x="169" y="292"/>
                </a:lnTo>
                <a:lnTo>
                  <a:pt x="167" y="293"/>
                </a:lnTo>
                <a:lnTo>
                  <a:pt x="167" y="295"/>
                </a:lnTo>
                <a:lnTo>
                  <a:pt x="171" y="290"/>
                </a:lnTo>
                <a:close/>
                <a:moveTo>
                  <a:pt x="152" y="295"/>
                </a:moveTo>
                <a:lnTo>
                  <a:pt x="152" y="295"/>
                </a:lnTo>
                <a:lnTo>
                  <a:pt x="152" y="292"/>
                </a:lnTo>
                <a:lnTo>
                  <a:pt x="150" y="292"/>
                </a:lnTo>
                <a:lnTo>
                  <a:pt x="150" y="295"/>
                </a:lnTo>
                <a:lnTo>
                  <a:pt x="152" y="295"/>
                </a:lnTo>
                <a:close/>
                <a:moveTo>
                  <a:pt x="126" y="306"/>
                </a:moveTo>
                <a:lnTo>
                  <a:pt x="126" y="306"/>
                </a:lnTo>
                <a:lnTo>
                  <a:pt x="126" y="308"/>
                </a:lnTo>
                <a:lnTo>
                  <a:pt x="131" y="306"/>
                </a:lnTo>
                <a:lnTo>
                  <a:pt x="126" y="306"/>
                </a:lnTo>
                <a:close/>
                <a:moveTo>
                  <a:pt x="219" y="5"/>
                </a:moveTo>
                <a:lnTo>
                  <a:pt x="219" y="5"/>
                </a:lnTo>
                <a:lnTo>
                  <a:pt x="223" y="6"/>
                </a:lnTo>
                <a:lnTo>
                  <a:pt x="223" y="5"/>
                </a:lnTo>
                <a:lnTo>
                  <a:pt x="219" y="5"/>
                </a:lnTo>
                <a:close/>
                <a:moveTo>
                  <a:pt x="160" y="293"/>
                </a:moveTo>
                <a:lnTo>
                  <a:pt x="160" y="293"/>
                </a:lnTo>
                <a:lnTo>
                  <a:pt x="156" y="295"/>
                </a:lnTo>
                <a:lnTo>
                  <a:pt x="155" y="297"/>
                </a:lnTo>
                <a:lnTo>
                  <a:pt x="160" y="295"/>
                </a:lnTo>
                <a:lnTo>
                  <a:pt x="160" y="293"/>
                </a:lnTo>
                <a:close/>
                <a:moveTo>
                  <a:pt x="150" y="186"/>
                </a:moveTo>
                <a:lnTo>
                  <a:pt x="150" y="186"/>
                </a:lnTo>
                <a:lnTo>
                  <a:pt x="148" y="188"/>
                </a:lnTo>
                <a:lnTo>
                  <a:pt x="147" y="189"/>
                </a:lnTo>
                <a:lnTo>
                  <a:pt x="145" y="191"/>
                </a:lnTo>
                <a:lnTo>
                  <a:pt x="147" y="192"/>
                </a:lnTo>
                <a:lnTo>
                  <a:pt x="150" y="186"/>
                </a:lnTo>
                <a:close/>
                <a:moveTo>
                  <a:pt x="46" y="386"/>
                </a:moveTo>
                <a:lnTo>
                  <a:pt x="46" y="386"/>
                </a:lnTo>
                <a:lnTo>
                  <a:pt x="44" y="388"/>
                </a:lnTo>
                <a:lnTo>
                  <a:pt x="44" y="390"/>
                </a:lnTo>
                <a:lnTo>
                  <a:pt x="46" y="388"/>
                </a:lnTo>
                <a:lnTo>
                  <a:pt x="46" y="386"/>
                </a:lnTo>
                <a:close/>
                <a:moveTo>
                  <a:pt x="153" y="319"/>
                </a:moveTo>
                <a:lnTo>
                  <a:pt x="153" y="319"/>
                </a:lnTo>
                <a:lnTo>
                  <a:pt x="160" y="315"/>
                </a:lnTo>
                <a:lnTo>
                  <a:pt x="153" y="319"/>
                </a:lnTo>
                <a:close/>
                <a:moveTo>
                  <a:pt x="38" y="377"/>
                </a:moveTo>
                <a:lnTo>
                  <a:pt x="38" y="377"/>
                </a:lnTo>
                <a:lnTo>
                  <a:pt x="38" y="379"/>
                </a:lnTo>
                <a:lnTo>
                  <a:pt x="40" y="379"/>
                </a:lnTo>
                <a:lnTo>
                  <a:pt x="38" y="377"/>
                </a:lnTo>
                <a:close/>
                <a:moveTo>
                  <a:pt x="24" y="398"/>
                </a:moveTo>
                <a:lnTo>
                  <a:pt x="24" y="398"/>
                </a:lnTo>
                <a:lnTo>
                  <a:pt x="22" y="398"/>
                </a:lnTo>
                <a:lnTo>
                  <a:pt x="22" y="399"/>
                </a:lnTo>
                <a:lnTo>
                  <a:pt x="24" y="401"/>
                </a:lnTo>
                <a:lnTo>
                  <a:pt x="24" y="398"/>
                </a:lnTo>
                <a:close/>
                <a:moveTo>
                  <a:pt x="144" y="311"/>
                </a:moveTo>
                <a:lnTo>
                  <a:pt x="144" y="311"/>
                </a:lnTo>
                <a:lnTo>
                  <a:pt x="144" y="309"/>
                </a:lnTo>
                <a:lnTo>
                  <a:pt x="142" y="309"/>
                </a:lnTo>
                <a:lnTo>
                  <a:pt x="142" y="311"/>
                </a:lnTo>
                <a:lnTo>
                  <a:pt x="144" y="311"/>
                </a:lnTo>
                <a:close/>
                <a:moveTo>
                  <a:pt x="21" y="394"/>
                </a:moveTo>
                <a:lnTo>
                  <a:pt x="21" y="394"/>
                </a:lnTo>
                <a:lnTo>
                  <a:pt x="22" y="391"/>
                </a:lnTo>
                <a:lnTo>
                  <a:pt x="22" y="390"/>
                </a:lnTo>
                <a:lnTo>
                  <a:pt x="21" y="394"/>
                </a:lnTo>
                <a:close/>
                <a:moveTo>
                  <a:pt x="134" y="227"/>
                </a:moveTo>
                <a:lnTo>
                  <a:pt x="134" y="227"/>
                </a:lnTo>
                <a:lnTo>
                  <a:pt x="139" y="229"/>
                </a:lnTo>
                <a:lnTo>
                  <a:pt x="136" y="227"/>
                </a:lnTo>
                <a:lnTo>
                  <a:pt x="134" y="227"/>
                </a:lnTo>
                <a:close/>
                <a:moveTo>
                  <a:pt x="150" y="279"/>
                </a:moveTo>
                <a:lnTo>
                  <a:pt x="150" y="279"/>
                </a:lnTo>
                <a:lnTo>
                  <a:pt x="150" y="281"/>
                </a:lnTo>
                <a:lnTo>
                  <a:pt x="153" y="279"/>
                </a:lnTo>
                <a:lnTo>
                  <a:pt x="150" y="279"/>
                </a:lnTo>
                <a:close/>
                <a:moveTo>
                  <a:pt x="196" y="101"/>
                </a:moveTo>
                <a:lnTo>
                  <a:pt x="196" y="101"/>
                </a:lnTo>
                <a:lnTo>
                  <a:pt x="197" y="98"/>
                </a:lnTo>
                <a:lnTo>
                  <a:pt x="196" y="99"/>
                </a:lnTo>
                <a:lnTo>
                  <a:pt x="196" y="101"/>
                </a:lnTo>
                <a:close/>
                <a:moveTo>
                  <a:pt x="100" y="325"/>
                </a:moveTo>
                <a:lnTo>
                  <a:pt x="100" y="325"/>
                </a:lnTo>
                <a:lnTo>
                  <a:pt x="98" y="320"/>
                </a:lnTo>
                <a:lnTo>
                  <a:pt x="98" y="322"/>
                </a:lnTo>
                <a:lnTo>
                  <a:pt x="100" y="325"/>
                </a:lnTo>
                <a:close/>
                <a:moveTo>
                  <a:pt x="267" y="129"/>
                </a:moveTo>
                <a:lnTo>
                  <a:pt x="267" y="129"/>
                </a:lnTo>
                <a:lnTo>
                  <a:pt x="268" y="128"/>
                </a:lnTo>
                <a:lnTo>
                  <a:pt x="270" y="125"/>
                </a:lnTo>
                <a:lnTo>
                  <a:pt x="267" y="129"/>
                </a:lnTo>
                <a:close/>
                <a:moveTo>
                  <a:pt x="60" y="342"/>
                </a:moveTo>
                <a:lnTo>
                  <a:pt x="60" y="342"/>
                </a:lnTo>
                <a:lnTo>
                  <a:pt x="57" y="349"/>
                </a:lnTo>
                <a:lnTo>
                  <a:pt x="60" y="342"/>
                </a:lnTo>
                <a:close/>
                <a:moveTo>
                  <a:pt x="235" y="181"/>
                </a:moveTo>
                <a:lnTo>
                  <a:pt x="235" y="181"/>
                </a:lnTo>
                <a:lnTo>
                  <a:pt x="235" y="185"/>
                </a:lnTo>
                <a:lnTo>
                  <a:pt x="237" y="183"/>
                </a:lnTo>
                <a:lnTo>
                  <a:pt x="235" y="181"/>
                </a:lnTo>
                <a:close/>
                <a:moveTo>
                  <a:pt x="152" y="301"/>
                </a:moveTo>
                <a:lnTo>
                  <a:pt x="152" y="301"/>
                </a:lnTo>
                <a:lnTo>
                  <a:pt x="150" y="301"/>
                </a:lnTo>
                <a:lnTo>
                  <a:pt x="150" y="303"/>
                </a:lnTo>
                <a:lnTo>
                  <a:pt x="152" y="303"/>
                </a:lnTo>
                <a:lnTo>
                  <a:pt x="152" y="301"/>
                </a:lnTo>
                <a:close/>
                <a:moveTo>
                  <a:pt x="148" y="300"/>
                </a:moveTo>
                <a:lnTo>
                  <a:pt x="148" y="300"/>
                </a:lnTo>
                <a:lnTo>
                  <a:pt x="145" y="300"/>
                </a:lnTo>
                <a:lnTo>
                  <a:pt x="144" y="301"/>
                </a:lnTo>
                <a:lnTo>
                  <a:pt x="147" y="300"/>
                </a:lnTo>
                <a:lnTo>
                  <a:pt x="148" y="300"/>
                </a:lnTo>
                <a:close/>
                <a:moveTo>
                  <a:pt x="25" y="409"/>
                </a:moveTo>
                <a:lnTo>
                  <a:pt x="25" y="409"/>
                </a:lnTo>
                <a:lnTo>
                  <a:pt x="25" y="410"/>
                </a:lnTo>
                <a:lnTo>
                  <a:pt x="29" y="410"/>
                </a:lnTo>
                <a:lnTo>
                  <a:pt x="25" y="409"/>
                </a:lnTo>
                <a:close/>
                <a:moveTo>
                  <a:pt x="226" y="58"/>
                </a:moveTo>
                <a:lnTo>
                  <a:pt x="226" y="58"/>
                </a:lnTo>
                <a:lnTo>
                  <a:pt x="224" y="58"/>
                </a:lnTo>
                <a:lnTo>
                  <a:pt x="224" y="60"/>
                </a:lnTo>
                <a:lnTo>
                  <a:pt x="226" y="58"/>
                </a:lnTo>
                <a:close/>
                <a:moveTo>
                  <a:pt x="71" y="331"/>
                </a:moveTo>
                <a:lnTo>
                  <a:pt x="71" y="331"/>
                </a:lnTo>
                <a:lnTo>
                  <a:pt x="74" y="325"/>
                </a:lnTo>
                <a:lnTo>
                  <a:pt x="71" y="331"/>
                </a:lnTo>
                <a:close/>
                <a:moveTo>
                  <a:pt x="11" y="435"/>
                </a:moveTo>
                <a:lnTo>
                  <a:pt x="11" y="435"/>
                </a:lnTo>
                <a:lnTo>
                  <a:pt x="10" y="434"/>
                </a:lnTo>
                <a:lnTo>
                  <a:pt x="10" y="435"/>
                </a:lnTo>
                <a:lnTo>
                  <a:pt x="11" y="435"/>
                </a:lnTo>
                <a:close/>
                <a:moveTo>
                  <a:pt x="35" y="374"/>
                </a:moveTo>
                <a:lnTo>
                  <a:pt x="35" y="374"/>
                </a:lnTo>
                <a:lnTo>
                  <a:pt x="35" y="377"/>
                </a:lnTo>
                <a:lnTo>
                  <a:pt x="36" y="375"/>
                </a:lnTo>
                <a:lnTo>
                  <a:pt x="35" y="374"/>
                </a:lnTo>
                <a:close/>
                <a:moveTo>
                  <a:pt x="224" y="189"/>
                </a:moveTo>
                <a:lnTo>
                  <a:pt x="224" y="189"/>
                </a:lnTo>
                <a:lnTo>
                  <a:pt x="224" y="192"/>
                </a:lnTo>
                <a:lnTo>
                  <a:pt x="226" y="191"/>
                </a:lnTo>
                <a:lnTo>
                  <a:pt x="224" y="189"/>
                </a:lnTo>
                <a:close/>
                <a:moveTo>
                  <a:pt x="226" y="49"/>
                </a:moveTo>
                <a:lnTo>
                  <a:pt x="226" y="49"/>
                </a:lnTo>
                <a:lnTo>
                  <a:pt x="224" y="47"/>
                </a:lnTo>
                <a:lnTo>
                  <a:pt x="223" y="52"/>
                </a:lnTo>
                <a:lnTo>
                  <a:pt x="226" y="49"/>
                </a:lnTo>
                <a:close/>
                <a:moveTo>
                  <a:pt x="242" y="80"/>
                </a:moveTo>
                <a:lnTo>
                  <a:pt x="242" y="80"/>
                </a:lnTo>
                <a:lnTo>
                  <a:pt x="246" y="84"/>
                </a:lnTo>
                <a:lnTo>
                  <a:pt x="242" y="80"/>
                </a:lnTo>
                <a:close/>
                <a:moveTo>
                  <a:pt x="232" y="199"/>
                </a:moveTo>
                <a:lnTo>
                  <a:pt x="232" y="199"/>
                </a:lnTo>
                <a:lnTo>
                  <a:pt x="232" y="196"/>
                </a:lnTo>
                <a:lnTo>
                  <a:pt x="232" y="197"/>
                </a:lnTo>
                <a:lnTo>
                  <a:pt x="232" y="199"/>
                </a:lnTo>
                <a:close/>
                <a:moveTo>
                  <a:pt x="38" y="418"/>
                </a:moveTo>
                <a:lnTo>
                  <a:pt x="38" y="418"/>
                </a:lnTo>
                <a:lnTo>
                  <a:pt x="40" y="416"/>
                </a:lnTo>
                <a:lnTo>
                  <a:pt x="38" y="418"/>
                </a:lnTo>
                <a:close/>
                <a:moveTo>
                  <a:pt x="33" y="396"/>
                </a:moveTo>
                <a:lnTo>
                  <a:pt x="33" y="396"/>
                </a:lnTo>
                <a:lnTo>
                  <a:pt x="32" y="394"/>
                </a:lnTo>
                <a:lnTo>
                  <a:pt x="32" y="396"/>
                </a:lnTo>
                <a:lnTo>
                  <a:pt x="33" y="396"/>
                </a:lnTo>
                <a:close/>
                <a:moveTo>
                  <a:pt x="180" y="284"/>
                </a:moveTo>
                <a:lnTo>
                  <a:pt x="180" y="284"/>
                </a:lnTo>
                <a:lnTo>
                  <a:pt x="180" y="287"/>
                </a:lnTo>
                <a:lnTo>
                  <a:pt x="182" y="286"/>
                </a:lnTo>
                <a:lnTo>
                  <a:pt x="180" y="284"/>
                </a:lnTo>
                <a:close/>
                <a:moveTo>
                  <a:pt x="33" y="380"/>
                </a:moveTo>
                <a:lnTo>
                  <a:pt x="33" y="380"/>
                </a:lnTo>
                <a:lnTo>
                  <a:pt x="33" y="379"/>
                </a:lnTo>
                <a:lnTo>
                  <a:pt x="32" y="380"/>
                </a:lnTo>
                <a:lnTo>
                  <a:pt x="33" y="380"/>
                </a:lnTo>
                <a:close/>
                <a:moveTo>
                  <a:pt x="48" y="402"/>
                </a:moveTo>
                <a:lnTo>
                  <a:pt x="48" y="402"/>
                </a:lnTo>
                <a:lnTo>
                  <a:pt x="46" y="404"/>
                </a:lnTo>
                <a:lnTo>
                  <a:pt x="48" y="402"/>
                </a:lnTo>
                <a:close/>
                <a:moveTo>
                  <a:pt x="185" y="256"/>
                </a:moveTo>
                <a:lnTo>
                  <a:pt x="185" y="256"/>
                </a:lnTo>
                <a:lnTo>
                  <a:pt x="185" y="254"/>
                </a:lnTo>
                <a:lnTo>
                  <a:pt x="185" y="256"/>
                </a:lnTo>
                <a:close/>
                <a:moveTo>
                  <a:pt x="223" y="73"/>
                </a:moveTo>
                <a:lnTo>
                  <a:pt x="223" y="73"/>
                </a:lnTo>
                <a:lnTo>
                  <a:pt x="221" y="71"/>
                </a:lnTo>
                <a:lnTo>
                  <a:pt x="219" y="73"/>
                </a:lnTo>
                <a:lnTo>
                  <a:pt x="221" y="73"/>
                </a:lnTo>
                <a:lnTo>
                  <a:pt x="223" y="73"/>
                </a:lnTo>
                <a:close/>
                <a:moveTo>
                  <a:pt x="71" y="372"/>
                </a:moveTo>
                <a:lnTo>
                  <a:pt x="71" y="372"/>
                </a:lnTo>
                <a:lnTo>
                  <a:pt x="73" y="371"/>
                </a:lnTo>
                <a:lnTo>
                  <a:pt x="70" y="371"/>
                </a:lnTo>
                <a:lnTo>
                  <a:pt x="71" y="372"/>
                </a:lnTo>
                <a:close/>
                <a:moveTo>
                  <a:pt x="150" y="298"/>
                </a:moveTo>
                <a:lnTo>
                  <a:pt x="150" y="298"/>
                </a:lnTo>
                <a:lnTo>
                  <a:pt x="152" y="298"/>
                </a:lnTo>
                <a:lnTo>
                  <a:pt x="152" y="297"/>
                </a:lnTo>
                <a:lnTo>
                  <a:pt x="150" y="298"/>
                </a:lnTo>
                <a:close/>
                <a:moveTo>
                  <a:pt x="62" y="368"/>
                </a:moveTo>
                <a:lnTo>
                  <a:pt x="62" y="368"/>
                </a:lnTo>
                <a:lnTo>
                  <a:pt x="62" y="366"/>
                </a:lnTo>
                <a:lnTo>
                  <a:pt x="62" y="368"/>
                </a:lnTo>
                <a:close/>
                <a:moveTo>
                  <a:pt x="142" y="268"/>
                </a:moveTo>
                <a:lnTo>
                  <a:pt x="142" y="268"/>
                </a:lnTo>
                <a:lnTo>
                  <a:pt x="137" y="268"/>
                </a:lnTo>
                <a:lnTo>
                  <a:pt x="142" y="268"/>
                </a:lnTo>
                <a:close/>
                <a:moveTo>
                  <a:pt x="153" y="290"/>
                </a:moveTo>
                <a:lnTo>
                  <a:pt x="153" y="290"/>
                </a:lnTo>
                <a:lnTo>
                  <a:pt x="153" y="287"/>
                </a:lnTo>
                <a:lnTo>
                  <a:pt x="153" y="289"/>
                </a:lnTo>
                <a:lnTo>
                  <a:pt x="153" y="290"/>
                </a:lnTo>
                <a:close/>
                <a:moveTo>
                  <a:pt x="25" y="396"/>
                </a:moveTo>
                <a:lnTo>
                  <a:pt x="25" y="396"/>
                </a:lnTo>
                <a:lnTo>
                  <a:pt x="27" y="394"/>
                </a:lnTo>
                <a:lnTo>
                  <a:pt x="25" y="394"/>
                </a:lnTo>
                <a:lnTo>
                  <a:pt x="25" y="396"/>
                </a:lnTo>
                <a:close/>
                <a:moveTo>
                  <a:pt x="55" y="399"/>
                </a:moveTo>
                <a:lnTo>
                  <a:pt x="55" y="399"/>
                </a:lnTo>
                <a:lnTo>
                  <a:pt x="52" y="401"/>
                </a:lnTo>
                <a:lnTo>
                  <a:pt x="55" y="399"/>
                </a:lnTo>
                <a:close/>
                <a:moveTo>
                  <a:pt x="188" y="263"/>
                </a:moveTo>
                <a:lnTo>
                  <a:pt x="188" y="263"/>
                </a:lnTo>
                <a:lnTo>
                  <a:pt x="186" y="260"/>
                </a:lnTo>
                <a:lnTo>
                  <a:pt x="188" y="263"/>
                </a:lnTo>
                <a:close/>
                <a:moveTo>
                  <a:pt x="55" y="385"/>
                </a:moveTo>
                <a:lnTo>
                  <a:pt x="55" y="385"/>
                </a:lnTo>
                <a:lnTo>
                  <a:pt x="55" y="386"/>
                </a:lnTo>
                <a:lnTo>
                  <a:pt x="57" y="383"/>
                </a:lnTo>
                <a:lnTo>
                  <a:pt x="55" y="385"/>
                </a:lnTo>
                <a:close/>
                <a:moveTo>
                  <a:pt x="167" y="267"/>
                </a:moveTo>
                <a:lnTo>
                  <a:pt x="167" y="267"/>
                </a:lnTo>
                <a:lnTo>
                  <a:pt x="166" y="268"/>
                </a:lnTo>
                <a:lnTo>
                  <a:pt x="167" y="268"/>
                </a:lnTo>
                <a:lnTo>
                  <a:pt x="167" y="267"/>
                </a:lnTo>
                <a:close/>
                <a:moveTo>
                  <a:pt x="106" y="336"/>
                </a:moveTo>
                <a:lnTo>
                  <a:pt x="106" y="336"/>
                </a:lnTo>
                <a:lnTo>
                  <a:pt x="107" y="334"/>
                </a:lnTo>
                <a:lnTo>
                  <a:pt x="106" y="336"/>
                </a:lnTo>
                <a:close/>
                <a:moveTo>
                  <a:pt x="133" y="293"/>
                </a:moveTo>
                <a:lnTo>
                  <a:pt x="133" y="293"/>
                </a:lnTo>
                <a:lnTo>
                  <a:pt x="133" y="292"/>
                </a:lnTo>
                <a:lnTo>
                  <a:pt x="131" y="292"/>
                </a:lnTo>
                <a:lnTo>
                  <a:pt x="133" y="293"/>
                </a:lnTo>
                <a:close/>
                <a:moveTo>
                  <a:pt x="60" y="363"/>
                </a:moveTo>
                <a:lnTo>
                  <a:pt x="60" y="363"/>
                </a:lnTo>
                <a:lnTo>
                  <a:pt x="62" y="363"/>
                </a:lnTo>
                <a:lnTo>
                  <a:pt x="60" y="361"/>
                </a:lnTo>
                <a:lnTo>
                  <a:pt x="60" y="363"/>
                </a:lnTo>
                <a:close/>
                <a:moveTo>
                  <a:pt x="46" y="380"/>
                </a:moveTo>
                <a:lnTo>
                  <a:pt x="46" y="380"/>
                </a:lnTo>
                <a:lnTo>
                  <a:pt x="46" y="379"/>
                </a:lnTo>
                <a:lnTo>
                  <a:pt x="46" y="380"/>
                </a:lnTo>
                <a:close/>
                <a:moveTo>
                  <a:pt x="40" y="383"/>
                </a:moveTo>
                <a:lnTo>
                  <a:pt x="40" y="383"/>
                </a:lnTo>
                <a:lnTo>
                  <a:pt x="38" y="386"/>
                </a:lnTo>
                <a:lnTo>
                  <a:pt x="40" y="383"/>
                </a:lnTo>
                <a:close/>
                <a:moveTo>
                  <a:pt x="76" y="322"/>
                </a:moveTo>
                <a:lnTo>
                  <a:pt x="76" y="322"/>
                </a:lnTo>
                <a:lnTo>
                  <a:pt x="78" y="320"/>
                </a:lnTo>
                <a:lnTo>
                  <a:pt x="76" y="319"/>
                </a:lnTo>
                <a:lnTo>
                  <a:pt x="76" y="322"/>
                </a:lnTo>
                <a:close/>
                <a:moveTo>
                  <a:pt x="249" y="170"/>
                </a:moveTo>
                <a:lnTo>
                  <a:pt x="249" y="170"/>
                </a:lnTo>
                <a:lnTo>
                  <a:pt x="251" y="169"/>
                </a:lnTo>
                <a:lnTo>
                  <a:pt x="249" y="170"/>
                </a:lnTo>
                <a:close/>
                <a:moveTo>
                  <a:pt x="142" y="293"/>
                </a:moveTo>
                <a:lnTo>
                  <a:pt x="142" y="293"/>
                </a:lnTo>
                <a:lnTo>
                  <a:pt x="142" y="295"/>
                </a:lnTo>
                <a:lnTo>
                  <a:pt x="142" y="293"/>
                </a:lnTo>
                <a:close/>
                <a:moveTo>
                  <a:pt x="139" y="301"/>
                </a:moveTo>
                <a:lnTo>
                  <a:pt x="139" y="301"/>
                </a:lnTo>
                <a:lnTo>
                  <a:pt x="141" y="301"/>
                </a:lnTo>
                <a:lnTo>
                  <a:pt x="139" y="301"/>
                </a:lnTo>
                <a:close/>
                <a:moveTo>
                  <a:pt x="174" y="295"/>
                </a:moveTo>
                <a:lnTo>
                  <a:pt x="174" y="295"/>
                </a:lnTo>
                <a:lnTo>
                  <a:pt x="172" y="297"/>
                </a:lnTo>
                <a:lnTo>
                  <a:pt x="174" y="295"/>
                </a:lnTo>
                <a:close/>
                <a:moveTo>
                  <a:pt x="136" y="300"/>
                </a:moveTo>
                <a:lnTo>
                  <a:pt x="136" y="300"/>
                </a:lnTo>
                <a:lnTo>
                  <a:pt x="136" y="298"/>
                </a:lnTo>
                <a:lnTo>
                  <a:pt x="136" y="300"/>
                </a:lnTo>
                <a:close/>
                <a:moveTo>
                  <a:pt x="235" y="203"/>
                </a:moveTo>
                <a:lnTo>
                  <a:pt x="235" y="203"/>
                </a:lnTo>
                <a:lnTo>
                  <a:pt x="237" y="200"/>
                </a:lnTo>
                <a:lnTo>
                  <a:pt x="235" y="203"/>
                </a:lnTo>
                <a:close/>
                <a:moveTo>
                  <a:pt x="259" y="91"/>
                </a:moveTo>
                <a:lnTo>
                  <a:pt x="259" y="91"/>
                </a:lnTo>
                <a:lnTo>
                  <a:pt x="259" y="90"/>
                </a:lnTo>
                <a:lnTo>
                  <a:pt x="259" y="91"/>
                </a:lnTo>
                <a:close/>
                <a:moveTo>
                  <a:pt x="186" y="101"/>
                </a:moveTo>
                <a:lnTo>
                  <a:pt x="186" y="101"/>
                </a:lnTo>
                <a:lnTo>
                  <a:pt x="188" y="101"/>
                </a:lnTo>
                <a:lnTo>
                  <a:pt x="186" y="101"/>
                </a:lnTo>
                <a:close/>
                <a:moveTo>
                  <a:pt x="242" y="172"/>
                </a:moveTo>
                <a:lnTo>
                  <a:pt x="242" y="172"/>
                </a:lnTo>
                <a:lnTo>
                  <a:pt x="243" y="172"/>
                </a:lnTo>
                <a:lnTo>
                  <a:pt x="242" y="170"/>
                </a:lnTo>
                <a:lnTo>
                  <a:pt x="242" y="172"/>
                </a:lnTo>
                <a:close/>
                <a:moveTo>
                  <a:pt x="123" y="308"/>
                </a:moveTo>
                <a:lnTo>
                  <a:pt x="123" y="308"/>
                </a:lnTo>
                <a:lnTo>
                  <a:pt x="123" y="306"/>
                </a:lnTo>
                <a:lnTo>
                  <a:pt x="122" y="308"/>
                </a:lnTo>
                <a:lnTo>
                  <a:pt x="123" y="308"/>
                </a:lnTo>
                <a:close/>
                <a:moveTo>
                  <a:pt x="177" y="289"/>
                </a:moveTo>
                <a:lnTo>
                  <a:pt x="177" y="289"/>
                </a:lnTo>
                <a:lnTo>
                  <a:pt x="177" y="287"/>
                </a:lnTo>
                <a:lnTo>
                  <a:pt x="177" y="289"/>
                </a:lnTo>
                <a:close/>
                <a:moveTo>
                  <a:pt x="25" y="435"/>
                </a:moveTo>
                <a:lnTo>
                  <a:pt x="25" y="435"/>
                </a:lnTo>
                <a:lnTo>
                  <a:pt x="24" y="435"/>
                </a:lnTo>
                <a:lnTo>
                  <a:pt x="25" y="435"/>
                </a:lnTo>
                <a:close/>
                <a:moveTo>
                  <a:pt x="62" y="372"/>
                </a:moveTo>
                <a:lnTo>
                  <a:pt x="62" y="372"/>
                </a:lnTo>
                <a:lnTo>
                  <a:pt x="62" y="371"/>
                </a:lnTo>
                <a:lnTo>
                  <a:pt x="62" y="372"/>
                </a:lnTo>
                <a:close/>
                <a:moveTo>
                  <a:pt x="62" y="360"/>
                </a:moveTo>
                <a:lnTo>
                  <a:pt x="62" y="360"/>
                </a:lnTo>
                <a:lnTo>
                  <a:pt x="62" y="358"/>
                </a:lnTo>
                <a:lnTo>
                  <a:pt x="62" y="356"/>
                </a:lnTo>
                <a:lnTo>
                  <a:pt x="62" y="360"/>
                </a:lnTo>
                <a:close/>
                <a:moveTo>
                  <a:pt x="33" y="347"/>
                </a:moveTo>
                <a:lnTo>
                  <a:pt x="33" y="347"/>
                </a:lnTo>
                <a:lnTo>
                  <a:pt x="35" y="345"/>
                </a:lnTo>
                <a:lnTo>
                  <a:pt x="33" y="347"/>
                </a:lnTo>
                <a:close/>
                <a:moveTo>
                  <a:pt x="10" y="426"/>
                </a:moveTo>
                <a:lnTo>
                  <a:pt x="10" y="426"/>
                </a:lnTo>
                <a:lnTo>
                  <a:pt x="10" y="424"/>
                </a:lnTo>
                <a:lnTo>
                  <a:pt x="10" y="426"/>
                </a:lnTo>
                <a:close/>
                <a:moveTo>
                  <a:pt x="30" y="352"/>
                </a:moveTo>
                <a:lnTo>
                  <a:pt x="30" y="352"/>
                </a:lnTo>
                <a:lnTo>
                  <a:pt x="30" y="353"/>
                </a:lnTo>
                <a:lnTo>
                  <a:pt x="30" y="352"/>
                </a:lnTo>
                <a:close/>
                <a:moveTo>
                  <a:pt x="40" y="388"/>
                </a:moveTo>
                <a:lnTo>
                  <a:pt x="40" y="388"/>
                </a:lnTo>
                <a:lnTo>
                  <a:pt x="41" y="386"/>
                </a:lnTo>
                <a:lnTo>
                  <a:pt x="40" y="388"/>
                </a:lnTo>
                <a:close/>
                <a:moveTo>
                  <a:pt x="25" y="379"/>
                </a:moveTo>
                <a:lnTo>
                  <a:pt x="25" y="379"/>
                </a:lnTo>
                <a:lnTo>
                  <a:pt x="24" y="380"/>
                </a:lnTo>
                <a:lnTo>
                  <a:pt x="25" y="379"/>
                </a:lnTo>
                <a:close/>
                <a:moveTo>
                  <a:pt x="71" y="369"/>
                </a:moveTo>
                <a:lnTo>
                  <a:pt x="71" y="369"/>
                </a:lnTo>
                <a:lnTo>
                  <a:pt x="70" y="369"/>
                </a:lnTo>
                <a:lnTo>
                  <a:pt x="71" y="369"/>
                </a:lnTo>
                <a:close/>
                <a:moveTo>
                  <a:pt x="32" y="418"/>
                </a:moveTo>
                <a:lnTo>
                  <a:pt x="32" y="418"/>
                </a:lnTo>
                <a:lnTo>
                  <a:pt x="30" y="418"/>
                </a:lnTo>
                <a:lnTo>
                  <a:pt x="32" y="418"/>
                </a:lnTo>
                <a:close/>
                <a:moveTo>
                  <a:pt x="145" y="196"/>
                </a:moveTo>
                <a:lnTo>
                  <a:pt x="145" y="196"/>
                </a:lnTo>
                <a:lnTo>
                  <a:pt x="144" y="194"/>
                </a:lnTo>
                <a:lnTo>
                  <a:pt x="145" y="196"/>
                </a:lnTo>
                <a:close/>
                <a:moveTo>
                  <a:pt x="275" y="71"/>
                </a:moveTo>
                <a:lnTo>
                  <a:pt x="275" y="71"/>
                </a:lnTo>
                <a:close/>
                <a:moveTo>
                  <a:pt x="43" y="410"/>
                </a:moveTo>
                <a:lnTo>
                  <a:pt x="43" y="410"/>
                </a:lnTo>
                <a:close/>
                <a:moveTo>
                  <a:pt x="38" y="371"/>
                </a:moveTo>
                <a:lnTo>
                  <a:pt x="38" y="371"/>
                </a:lnTo>
                <a:lnTo>
                  <a:pt x="36" y="372"/>
                </a:lnTo>
                <a:lnTo>
                  <a:pt x="38" y="372"/>
                </a:lnTo>
                <a:lnTo>
                  <a:pt x="38" y="371"/>
                </a:lnTo>
                <a:close/>
                <a:moveTo>
                  <a:pt x="131" y="224"/>
                </a:moveTo>
                <a:lnTo>
                  <a:pt x="131" y="224"/>
                </a:lnTo>
                <a:close/>
                <a:moveTo>
                  <a:pt x="100" y="281"/>
                </a:moveTo>
                <a:lnTo>
                  <a:pt x="100" y="281"/>
                </a:lnTo>
                <a:lnTo>
                  <a:pt x="100" y="282"/>
                </a:lnTo>
                <a:lnTo>
                  <a:pt x="100" y="281"/>
                </a:lnTo>
                <a:close/>
                <a:moveTo>
                  <a:pt x="145" y="199"/>
                </a:moveTo>
                <a:lnTo>
                  <a:pt x="145" y="199"/>
                </a:lnTo>
                <a:lnTo>
                  <a:pt x="145" y="200"/>
                </a:lnTo>
                <a:lnTo>
                  <a:pt x="145" y="199"/>
                </a:lnTo>
                <a:close/>
                <a:moveTo>
                  <a:pt x="54" y="304"/>
                </a:moveTo>
                <a:lnTo>
                  <a:pt x="54" y="304"/>
                </a:lnTo>
                <a:close/>
                <a:moveTo>
                  <a:pt x="57" y="394"/>
                </a:moveTo>
                <a:lnTo>
                  <a:pt x="57" y="394"/>
                </a:lnTo>
                <a:lnTo>
                  <a:pt x="59" y="394"/>
                </a:lnTo>
                <a:lnTo>
                  <a:pt x="57" y="39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7" name="Freeform 210"/>
          <p:cNvSpPr>
            <a:spLocks noEditPoints="1"/>
          </p:cNvSpPr>
          <p:nvPr/>
        </p:nvSpPr>
        <p:spPr bwMode="auto">
          <a:xfrm>
            <a:off x="2466976" y="2900139"/>
            <a:ext cx="650875" cy="642937"/>
          </a:xfrm>
          <a:custGeom>
            <a:avLst/>
            <a:gdLst>
              <a:gd name="T0" fmla="*/ 226814063 w 410"/>
              <a:gd name="T1" fmla="*/ 934978035 h 405"/>
              <a:gd name="T2" fmla="*/ 859374075 w 410"/>
              <a:gd name="T3" fmla="*/ 98286811 h 405"/>
              <a:gd name="T4" fmla="*/ 929938450 w 410"/>
              <a:gd name="T5" fmla="*/ 824091247 h 405"/>
              <a:gd name="T6" fmla="*/ 791329063 w 410"/>
              <a:gd name="T7" fmla="*/ 942537705 h 405"/>
              <a:gd name="T8" fmla="*/ 599797188 w 410"/>
              <a:gd name="T9" fmla="*/ 927416779 h 405"/>
              <a:gd name="T10" fmla="*/ 846772500 w 410"/>
              <a:gd name="T11" fmla="*/ 715723818 h 405"/>
              <a:gd name="T12" fmla="*/ 947578750 w 410"/>
              <a:gd name="T13" fmla="*/ 438506846 h 405"/>
              <a:gd name="T14" fmla="*/ 783769388 w 410"/>
              <a:gd name="T15" fmla="*/ 156249566 h 405"/>
              <a:gd name="T16" fmla="*/ 514111875 w 410"/>
              <a:gd name="T17" fmla="*/ 52924034 h 405"/>
              <a:gd name="T18" fmla="*/ 315020325 w 410"/>
              <a:gd name="T19" fmla="*/ 115927097 h 405"/>
              <a:gd name="T20" fmla="*/ 234375325 w 410"/>
              <a:gd name="T21" fmla="*/ 241934812 h 405"/>
              <a:gd name="T22" fmla="*/ 148690013 w 410"/>
              <a:gd name="T23" fmla="*/ 476309955 h 405"/>
              <a:gd name="T24" fmla="*/ 158770638 w 410"/>
              <a:gd name="T25" fmla="*/ 723285075 h 405"/>
              <a:gd name="T26" fmla="*/ 279738138 w 410"/>
              <a:gd name="T27" fmla="*/ 902215236 h 405"/>
              <a:gd name="T28" fmla="*/ 420866888 w 410"/>
              <a:gd name="T29" fmla="*/ 839212172 h 405"/>
              <a:gd name="T30" fmla="*/ 473789375 w 410"/>
              <a:gd name="T31" fmla="*/ 27722491 h 405"/>
              <a:gd name="T32" fmla="*/ 20161250 w 410"/>
              <a:gd name="T33" fmla="*/ 413305304 h 405"/>
              <a:gd name="T34" fmla="*/ 675401875 w 410"/>
              <a:gd name="T35" fmla="*/ 992940790 h 405"/>
              <a:gd name="T36" fmla="*/ 902215938 w 410"/>
              <a:gd name="T37" fmla="*/ 146168949 h 405"/>
              <a:gd name="T38" fmla="*/ 541834388 w 410"/>
              <a:gd name="T39" fmla="*/ 970260195 h 405"/>
              <a:gd name="T40" fmla="*/ 136088438 w 410"/>
              <a:gd name="T41" fmla="*/ 612398286 h 405"/>
              <a:gd name="T42" fmla="*/ 488910313 w 410"/>
              <a:gd name="T43" fmla="*/ 1010582664 h 405"/>
              <a:gd name="T44" fmla="*/ 839212825 w 410"/>
              <a:gd name="T45" fmla="*/ 163810823 h 405"/>
              <a:gd name="T46" fmla="*/ 776208125 w 410"/>
              <a:gd name="T47" fmla="*/ 824091247 h 405"/>
              <a:gd name="T48" fmla="*/ 481350638 w 410"/>
              <a:gd name="T49" fmla="*/ 992940790 h 405"/>
              <a:gd name="T50" fmla="*/ 115927188 w 410"/>
              <a:gd name="T51" fmla="*/ 798889704 h 405"/>
              <a:gd name="T52" fmla="*/ 418345938 w 410"/>
              <a:gd name="T53" fmla="*/ 934978035 h 405"/>
              <a:gd name="T54" fmla="*/ 516632825 w 410"/>
              <a:gd name="T55" fmla="*/ 927416779 h 405"/>
              <a:gd name="T56" fmla="*/ 660280938 w 410"/>
              <a:gd name="T57" fmla="*/ 917336162 h 405"/>
              <a:gd name="T58" fmla="*/ 375504075 w 410"/>
              <a:gd name="T59" fmla="*/ 869454024 h 405"/>
              <a:gd name="T60" fmla="*/ 927417500 w 410"/>
              <a:gd name="T61" fmla="*/ 730844744 h 405"/>
              <a:gd name="T62" fmla="*/ 335181575 w 410"/>
              <a:gd name="T63" fmla="*/ 957658630 h 405"/>
              <a:gd name="T64" fmla="*/ 743446888 w 410"/>
              <a:gd name="T65" fmla="*/ 914816801 h 405"/>
              <a:gd name="T66" fmla="*/ 657761575 w 410"/>
              <a:gd name="T67" fmla="*/ 47883725 h 405"/>
              <a:gd name="T68" fmla="*/ 148690013 w 410"/>
              <a:gd name="T69" fmla="*/ 806449373 h 405"/>
              <a:gd name="T70" fmla="*/ 103327200 w 410"/>
              <a:gd name="T71" fmla="*/ 269657303 h 405"/>
              <a:gd name="T72" fmla="*/ 501511888 w 410"/>
              <a:gd name="T73" fmla="*/ 922376470 h 405"/>
              <a:gd name="T74" fmla="*/ 748487200 w 410"/>
              <a:gd name="T75" fmla="*/ 758567235 h 405"/>
              <a:gd name="T76" fmla="*/ 652721263 w 410"/>
              <a:gd name="T77" fmla="*/ 83165885 h 405"/>
              <a:gd name="T78" fmla="*/ 425907200 w 410"/>
              <a:gd name="T79" fmla="*/ 917336162 h 405"/>
              <a:gd name="T80" fmla="*/ 95765938 w 410"/>
              <a:gd name="T81" fmla="*/ 624998264 h 405"/>
              <a:gd name="T82" fmla="*/ 713205013 w 410"/>
              <a:gd name="T83" fmla="*/ 937497396 h 405"/>
              <a:gd name="T84" fmla="*/ 645160000 w 410"/>
              <a:gd name="T85" fmla="*/ 55443394 h 405"/>
              <a:gd name="T86" fmla="*/ 191531875 w 410"/>
              <a:gd name="T87" fmla="*/ 221773578 h 405"/>
              <a:gd name="T88" fmla="*/ 541834388 w 410"/>
              <a:gd name="T89" fmla="*/ 945058653 h 405"/>
              <a:gd name="T90" fmla="*/ 720764688 w 410"/>
              <a:gd name="T91" fmla="*/ 80644937 h 405"/>
              <a:gd name="T92" fmla="*/ 466229700 w 410"/>
              <a:gd name="T93" fmla="*/ 887094310 h 405"/>
              <a:gd name="T94" fmla="*/ 252015625 w 410"/>
              <a:gd name="T95" fmla="*/ 211692960 h 405"/>
              <a:gd name="T96" fmla="*/ 420866888 w 410"/>
              <a:gd name="T97" fmla="*/ 42843417 h 405"/>
              <a:gd name="T98" fmla="*/ 524192500 w 410"/>
              <a:gd name="T99" fmla="*/ 990421430 h 405"/>
              <a:gd name="T100" fmla="*/ 934978763 w 410"/>
              <a:gd name="T101" fmla="*/ 194052674 h 405"/>
              <a:gd name="T102" fmla="*/ 892135313 w 410"/>
              <a:gd name="T103" fmla="*/ 330141006 h 405"/>
              <a:gd name="T104" fmla="*/ 723285638 w 410"/>
              <a:gd name="T105" fmla="*/ 950098961 h 405"/>
              <a:gd name="T106" fmla="*/ 882054688 w 410"/>
              <a:gd name="T107" fmla="*/ 728325384 h 405"/>
              <a:gd name="T108" fmla="*/ 493950625 w 410"/>
              <a:gd name="T109" fmla="*/ 922376470 h 405"/>
              <a:gd name="T110" fmla="*/ 100806250 w 410"/>
              <a:gd name="T111" fmla="*/ 599796721 h 405"/>
              <a:gd name="T112" fmla="*/ 224294700 w 410"/>
              <a:gd name="T113" fmla="*/ 879534641 h 405"/>
              <a:gd name="T114" fmla="*/ 156249688 w 410"/>
              <a:gd name="T115" fmla="*/ 715723818 h 405"/>
              <a:gd name="T116" fmla="*/ 940019075 w 410"/>
              <a:gd name="T117" fmla="*/ 783768778 h 405"/>
              <a:gd name="T118" fmla="*/ 478829688 w 410"/>
              <a:gd name="T119" fmla="*/ 899695875 h 405"/>
              <a:gd name="T120" fmla="*/ 131048125 w 410"/>
              <a:gd name="T121" fmla="*/ 672881989 h 405"/>
              <a:gd name="T122" fmla="*/ 163810950 w 410"/>
              <a:gd name="T123" fmla="*/ 131048023 h 405"/>
              <a:gd name="T124" fmla="*/ 859374075 w 410"/>
              <a:gd name="T125" fmla="*/ 894655567 h 40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0" h="405">
                <a:moveTo>
                  <a:pt x="410" y="199"/>
                </a:moveTo>
                <a:lnTo>
                  <a:pt x="410" y="199"/>
                </a:lnTo>
                <a:lnTo>
                  <a:pt x="410" y="216"/>
                </a:lnTo>
                <a:lnTo>
                  <a:pt x="410" y="226"/>
                </a:lnTo>
                <a:lnTo>
                  <a:pt x="409" y="243"/>
                </a:lnTo>
                <a:lnTo>
                  <a:pt x="407" y="252"/>
                </a:lnTo>
                <a:lnTo>
                  <a:pt x="406" y="254"/>
                </a:lnTo>
                <a:lnTo>
                  <a:pt x="406" y="256"/>
                </a:lnTo>
                <a:lnTo>
                  <a:pt x="404" y="256"/>
                </a:lnTo>
                <a:lnTo>
                  <a:pt x="404" y="259"/>
                </a:lnTo>
                <a:lnTo>
                  <a:pt x="403" y="265"/>
                </a:lnTo>
                <a:lnTo>
                  <a:pt x="396" y="282"/>
                </a:lnTo>
                <a:lnTo>
                  <a:pt x="388" y="300"/>
                </a:lnTo>
                <a:lnTo>
                  <a:pt x="380" y="317"/>
                </a:lnTo>
                <a:lnTo>
                  <a:pt x="376" y="327"/>
                </a:lnTo>
                <a:lnTo>
                  <a:pt x="369" y="336"/>
                </a:lnTo>
                <a:lnTo>
                  <a:pt x="360" y="347"/>
                </a:lnTo>
                <a:lnTo>
                  <a:pt x="350" y="357"/>
                </a:lnTo>
                <a:lnTo>
                  <a:pt x="341" y="366"/>
                </a:lnTo>
                <a:lnTo>
                  <a:pt x="328" y="374"/>
                </a:lnTo>
                <a:lnTo>
                  <a:pt x="316" y="380"/>
                </a:lnTo>
                <a:lnTo>
                  <a:pt x="294" y="391"/>
                </a:lnTo>
                <a:lnTo>
                  <a:pt x="279" y="396"/>
                </a:lnTo>
                <a:lnTo>
                  <a:pt x="265" y="399"/>
                </a:lnTo>
                <a:lnTo>
                  <a:pt x="251" y="404"/>
                </a:lnTo>
                <a:lnTo>
                  <a:pt x="237" y="405"/>
                </a:lnTo>
                <a:lnTo>
                  <a:pt x="231" y="405"/>
                </a:lnTo>
                <a:lnTo>
                  <a:pt x="199" y="404"/>
                </a:lnTo>
                <a:lnTo>
                  <a:pt x="177" y="401"/>
                </a:lnTo>
                <a:lnTo>
                  <a:pt x="155" y="396"/>
                </a:lnTo>
                <a:lnTo>
                  <a:pt x="131" y="390"/>
                </a:lnTo>
                <a:lnTo>
                  <a:pt x="115" y="385"/>
                </a:lnTo>
                <a:lnTo>
                  <a:pt x="100" y="377"/>
                </a:lnTo>
                <a:lnTo>
                  <a:pt x="90" y="371"/>
                </a:lnTo>
                <a:lnTo>
                  <a:pt x="74" y="360"/>
                </a:lnTo>
                <a:lnTo>
                  <a:pt x="59" y="347"/>
                </a:lnTo>
                <a:lnTo>
                  <a:pt x="46" y="333"/>
                </a:lnTo>
                <a:lnTo>
                  <a:pt x="38" y="325"/>
                </a:lnTo>
                <a:lnTo>
                  <a:pt x="33" y="316"/>
                </a:lnTo>
                <a:lnTo>
                  <a:pt x="21" y="292"/>
                </a:lnTo>
                <a:lnTo>
                  <a:pt x="11" y="268"/>
                </a:lnTo>
                <a:lnTo>
                  <a:pt x="5" y="249"/>
                </a:lnTo>
                <a:lnTo>
                  <a:pt x="0" y="229"/>
                </a:lnTo>
                <a:lnTo>
                  <a:pt x="0" y="218"/>
                </a:lnTo>
                <a:lnTo>
                  <a:pt x="0" y="207"/>
                </a:lnTo>
                <a:lnTo>
                  <a:pt x="2" y="177"/>
                </a:lnTo>
                <a:lnTo>
                  <a:pt x="3" y="161"/>
                </a:lnTo>
                <a:lnTo>
                  <a:pt x="7" y="147"/>
                </a:lnTo>
                <a:lnTo>
                  <a:pt x="18" y="110"/>
                </a:lnTo>
                <a:lnTo>
                  <a:pt x="22" y="99"/>
                </a:lnTo>
                <a:lnTo>
                  <a:pt x="29" y="88"/>
                </a:lnTo>
                <a:lnTo>
                  <a:pt x="38" y="74"/>
                </a:lnTo>
                <a:lnTo>
                  <a:pt x="49" y="62"/>
                </a:lnTo>
                <a:lnTo>
                  <a:pt x="63" y="46"/>
                </a:lnTo>
                <a:lnTo>
                  <a:pt x="81" y="35"/>
                </a:lnTo>
                <a:lnTo>
                  <a:pt x="95" y="25"/>
                </a:lnTo>
                <a:lnTo>
                  <a:pt x="109" y="19"/>
                </a:lnTo>
                <a:lnTo>
                  <a:pt x="130" y="13"/>
                </a:lnTo>
                <a:lnTo>
                  <a:pt x="149" y="6"/>
                </a:lnTo>
                <a:lnTo>
                  <a:pt x="160" y="3"/>
                </a:lnTo>
                <a:lnTo>
                  <a:pt x="172" y="2"/>
                </a:lnTo>
                <a:lnTo>
                  <a:pt x="191" y="0"/>
                </a:lnTo>
                <a:lnTo>
                  <a:pt x="218" y="0"/>
                </a:lnTo>
                <a:lnTo>
                  <a:pt x="232" y="2"/>
                </a:lnTo>
                <a:lnTo>
                  <a:pt x="248" y="3"/>
                </a:lnTo>
                <a:lnTo>
                  <a:pt x="262" y="6"/>
                </a:lnTo>
                <a:lnTo>
                  <a:pt x="276" y="11"/>
                </a:lnTo>
                <a:lnTo>
                  <a:pt x="289" y="16"/>
                </a:lnTo>
                <a:lnTo>
                  <a:pt x="300" y="21"/>
                </a:lnTo>
                <a:lnTo>
                  <a:pt x="308" y="24"/>
                </a:lnTo>
                <a:lnTo>
                  <a:pt x="325" y="32"/>
                </a:lnTo>
                <a:lnTo>
                  <a:pt x="341" y="39"/>
                </a:lnTo>
                <a:lnTo>
                  <a:pt x="350" y="47"/>
                </a:lnTo>
                <a:lnTo>
                  <a:pt x="355" y="51"/>
                </a:lnTo>
                <a:lnTo>
                  <a:pt x="360" y="54"/>
                </a:lnTo>
                <a:lnTo>
                  <a:pt x="365" y="58"/>
                </a:lnTo>
                <a:lnTo>
                  <a:pt x="369" y="65"/>
                </a:lnTo>
                <a:lnTo>
                  <a:pt x="377" y="76"/>
                </a:lnTo>
                <a:lnTo>
                  <a:pt x="384" y="88"/>
                </a:lnTo>
                <a:lnTo>
                  <a:pt x="390" y="101"/>
                </a:lnTo>
                <a:lnTo>
                  <a:pt x="391" y="104"/>
                </a:lnTo>
                <a:lnTo>
                  <a:pt x="396" y="112"/>
                </a:lnTo>
                <a:lnTo>
                  <a:pt x="399" y="123"/>
                </a:lnTo>
                <a:lnTo>
                  <a:pt x="399" y="125"/>
                </a:lnTo>
                <a:lnTo>
                  <a:pt x="401" y="131"/>
                </a:lnTo>
                <a:lnTo>
                  <a:pt x="403" y="136"/>
                </a:lnTo>
                <a:lnTo>
                  <a:pt x="406" y="148"/>
                </a:lnTo>
                <a:lnTo>
                  <a:pt x="407" y="158"/>
                </a:lnTo>
                <a:lnTo>
                  <a:pt x="409" y="166"/>
                </a:lnTo>
                <a:lnTo>
                  <a:pt x="410" y="175"/>
                </a:lnTo>
                <a:lnTo>
                  <a:pt x="410" y="199"/>
                </a:lnTo>
                <a:close/>
                <a:moveTo>
                  <a:pt x="369" y="327"/>
                </a:moveTo>
                <a:lnTo>
                  <a:pt x="369" y="327"/>
                </a:lnTo>
                <a:lnTo>
                  <a:pt x="368" y="328"/>
                </a:lnTo>
                <a:lnTo>
                  <a:pt x="366" y="331"/>
                </a:lnTo>
                <a:lnTo>
                  <a:pt x="365" y="331"/>
                </a:lnTo>
                <a:lnTo>
                  <a:pt x="358" y="339"/>
                </a:lnTo>
                <a:lnTo>
                  <a:pt x="360" y="339"/>
                </a:lnTo>
                <a:lnTo>
                  <a:pt x="363" y="333"/>
                </a:lnTo>
                <a:lnTo>
                  <a:pt x="366" y="331"/>
                </a:lnTo>
                <a:lnTo>
                  <a:pt x="368" y="328"/>
                </a:lnTo>
                <a:lnTo>
                  <a:pt x="369" y="327"/>
                </a:lnTo>
                <a:close/>
                <a:moveTo>
                  <a:pt x="46" y="279"/>
                </a:moveTo>
                <a:lnTo>
                  <a:pt x="46" y="279"/>
                </a:lnTo>
                <a:lnTo>
                  <a:pt x="46" y="281"/>
                </a:lnTo>
                <a:lnTo>
                  <a:pt x="44" y="279"/>
                </a:lnTo>
                <a:lnTo>
                  <a:pt x="43" y="276"/>
                </a:lnTo>
                <a:lnTo>
                  <a:pt x="46" y="279"/>
                </a:lnTo>
                <a:close/>
                <a:moveTo>
                  <a:pt x="368" y="322"/>
                </a:moveTo>
                <a:lnTo>
                  <a:pt x="368" y="322"/>
                </a:lnTo>
                <a:lnTo>
                  <a:pt x="365" y="325"/>
                </a:lnTo>
                <a:lnTo>
                  <a:pt x="363" y="328"/>
                </a:lnTo>
                <a:lnTo>
                  <a:pt x="368" y="322"/>
                </a:lnTo>
                <a:lnTo>
                  <a:pt x="369" y="320"/>
                </a:lnTo>
                <a:lnTo>
                  <a:pt x="368" y="322"/>
                </a:lnTo>
                <a:close/>
                <a:moveTo>
                  <a:pt x="25" y="189"/>
                </a:moveTo>
                <a:lnTo>
                  <a:pt x="25" y="189"/>
                </a:lnTo>
                <a:lnTo>
                  <a:pt x="25" y="191"/>
                </a:lnTo>
                <a:lnTo>
                  <a:pt x="25" y="189"/>
                </a:lnTo>
                <a:lnTo>
                  <a:pt x="25" y="181"/>
                </a:lnTo>
                <a:lnTo>
                  <a:pt x="24" y="177"/>
                </a:lnTo>
                <a:lnTo>
                  <a:pt x="24" y="183"/>
                </a:lnTo>
                <a:lnTo>
                  <a:pt x="25" y="189"/>
                </a:lnTo>
                <a:close/>
                <a:moveTo>
                  <a:pt x="339" y="357"/>
                </a:moveTo>
                <a:lnTo>
                  <a:pt x="339" y="357"/>
                </a:lnTo>
                <a:lnTo>
                  <a:pt x="338" y="357"/>
                </a:lnTo>
                <a:lnTo>
                  <a:pt x="330" y="363"/>
                </a:lnTo>
                <a:lnTo>
                  <a:pt x="319" y="368"/>
                </a:lnTo>
                <a:lnTo>
                  <a:pt x="317" y="371"/>
                </a:lnTo>
                <a:lnTo>
                  <a:pt x="314" y="374"/>
                </a:lnTo>
                <a:lnTo>
                  <a:pt x="316" y="374"/>
                </a:lnTo>
                <a:lnTo>
                  <a:pt x="325" y="366"/>
                </a:lnTo>
                <a:lnTo>
                  <a:pt x="338" y="357"/>
                </a:lnTo>
                <a:lnTo>
                  <a:pt x="339" y="357"/>
                </a:lnTo>
                <a:lnTo>
                  <a:pt x="341" y="355"/>
                </a:lnTo>
                <a:lnTo>
                  <a:pt x="339" y="357"/>
                </a:lnTo>
                <a:close/>
                <a:moveTo>
                  <a:pt x="193" y="352"/>
                </a:moveTo>
                <a:lnTo>
                  <a:pt x="193" y="352"/>
                </a:lnTo>
                <a:lnTo>
                  <a:pt x="194" y="352"/>
                </a:lnTo>
                <a:lnTo>
                  <a:pt x="204" y="357"/>
                </a:lnTo>
                <a:lnTo>
                  <a:pt x="204" y="358"/>
                </a:lnTo>
                <a:lnTo>
                  <a:pt x="204" y="361"/>
                </a:lnTo>
                <a:lnTo>
                  <a:pt x="205" y="358"/>
                </a:lnTo>
                <a:lnTo>
                  <a:pt x="207" y="360"/>
                </a:lnTo>
                <a:lnTo>
                  <a:pt x="207" y="361"/>
                </a:lnTo>
                <a:lnTo>
                  <a:pt x="210" y="361"/>
                </a:lnTo>
                <a:lnTo>
                  <a:pt x="221" y="366"/>
                </a:lnTo>
                <a:lnTo>
                  <a:pt x="223" y="368"/>
                </a:lnTo>
                <a:lnTo>
                  <a:pt x="223" y="369"/>
                </a:lnTo>
                <a:lnTo>
                  <a:pt x="224" y="371"/>
                </a:lnTo>
                <a:lnTo>
                  <a:pt x="224" y="369"/>
                </a:lnTo>
                <a:lnTo>
                  <a:pt x="224" y="368"/>
                </a:lnTo>
                <a:lnTo>
                  <a:pt x="227" y="368"/>
                </a:lnTo>
                <a:lnTo>
                  <a:pt x="227" y="369"/>
                </a:lnTo>
                <a:lnTo>
                  <a:pt x="231" y="369"/>
                </a:lnTo>
                <a:lnTo>
                  <a:pt x="231" y="368"/>
                </a:lnTo>
                <a:lnTo>
                  <a:pt x="237" y="368"/>
                </a:lnTo>
                <a:lnTo>
                  <a:pt x="235" y="369"/>
                </a:lnTo>
                <a:lnTo>
                  <a:pt x="238" y="368"/>
                </a:lnTo>
                <a:lnTo>
                  <a:pt x="240" y="368"/>
                </a:lnTo>
                <a:lnTo>
                  <a:pt x="242" y="366"/>
                </a:lnTo>
                <a:lnTo>
                  <a:pt x="246" y="363"/>
                </a:lnTo>
                <a:lnTo>
                  <a:pt x="251" y="360"/>
                </a:lnTo>
                <a:lnTo>
                  <a:pt x="259" y="353"/>
                </a:lnTo>
                <a:lnTo>
                  <a:pt x="264" y="344"/>
                </a:lnTo>
                <a:lnTo>
                  <a:pt x="267" y="341"/>
                </a:lnTo>
                <a:lnTo>
                  <a:pt x="275" y="331"/>
                </a:lnTo>
                <a:lnTo>
                  <a:pt x="279" y="328"/>
                </a:lnTo>
                <a:lnTo>
                  <a:pt x="279" y="327"/>
                </a:lnTo>
                <a:lnTo>
                  <a:pt x="279" y="325"/>
                </a:lnTo>
                <a:lnTo>
                  <a:pt x="279" y="323"/>
                </a:lnTo>
                <a:lnTo>
                  <a:pt x="283" y="314"/>
                </a:lnTo>
                <a:lnTo>
                  <a:pt x="284" y="311"/>
                </a:lnTo>
                <a:lnTo>
                  <a:pt x="286" y="309"/>
                </a:lnTo>
                <a:lnTo>
                  <a:pt x="286" y="308"/>
                </a:lnTo>
                <a:lnTo>
                  <a:pt x="284" y="308"/>
                </a:lnTo>
                <a:lnTo>
                  <a:pt x="287" y="290"/>
                </a:lnTo>
                <a:lnTo>
                  <a:pt x="287" y="289"/>
                </a:lnTo>
                <a:lnTo>
                  <a:pt x="289" y="289"/>
                </a:lnTo>
                <a:lnTo>
                  <a:pt x="308" y="289"/>
                </a:lnTo>
                <a:lnTo>
                  <a:pt x="317" y="289"/>
                </a:lnTo>
                <a:lnTo>
                  <a:pt x="325" y="287"/>
                </a:lnTo>
                <a:lnTo>
                  <a:pt x="325" y="289"/>
                </a:lnTo>
                <a:lnTo>
                  <a:pt x="327" y="287"/>
                </a:lnTo>
                <a:lnTo>
                  <a:pt x="332" y="286"/>
                </a:lnTo>
                <a:lnTo>
                  <a:pt x="336" y="284"/>
                </a:lnTo>
                <a:lnTo>
                  <a:pt x="338" y="282"/>
                </a:lnTo>
                <a:lnTo>
                  <a:pt x="350" y="278"/>
                </a:lnTo>
                <a:lnTo>
                  <a:pt x="358" y="273"/>
                </a:lnTo>
                <a:lnTo>
                  <a:pt x="368" y="265"/>
                </a:lnTo>
                <a:lnTo>
                  <a:pt x="374" y="259"/>
                </a:lnTo>
                <a:lnTo>
                  <a:pt x="377" y="252"/>
                </a:lnTo>
                <a:lnTo>
                  <a:pt x="379" y="245"/>
                </a:lnTo>
                <a:lnTo>
                  <a:pt x="379" y="243"/>
                </a:lnTo>
                <a:lnTo>
                  <a:pt x="380" y="241"/>
                </a:lnTo>
                <a:lnTo>
                  <a:pt x="379" y="237"/>
                </a:lnTo>
                <a:lnTo>
                  <a:pt x="379" y="233"/>
                </a:lnTo>
                <a:lnTo>
                  <a:pt x="379" y="232"/>
                </a:lnTo>
                <a:lnTo>
                  <a:pt x="379" y="230"/>
                </a:lnTo>
                <a:lnTo>
                  <a:pt x="380" y="230"/>
                </a:lnTo>
                <a:lnTo>
                  <a:pt x="380" y="222"/>
                </a:lnTo>
                <a:lnTo>
                  <a:pt x="380" y="221"/>
                </a:lnTo>
                <a:lnTo>
                  <a:pt x="379" y="222"/>
                </a:lnTo>
                <a:lnTo>
                  <a:pt x="377" y="227"/>
                </a:lnTo>
                <a:lnTo>
                  <a:pt x="374" y="216"/>
                </a:lnTo>
                <a:lnTo>
                  <a:pt x="380" y="208"/>
                </a:lnTo>
                <a:lnTo>
                  <a:pt x="384" y="200"/>
                </a:lnTo>
                <a:lnTo>
                  <a:pt x="384" y="192"/>
                </a:lnTo>
                <a:lnTo>
                  <a:pt x="384" y="189"/>
                </a:lnTo>
                <a:lnTo>
                  <a:pt x="382" y="185"/>
                </a:lnTo>
                <a:lnTo>
                  <a:pt x="380" y="180"/>
                </a:lnTo>
                <a:lnTo>
                  <a:pt x="377" y="175"/>
                </a:lnTo>
                <a:lnTo>
                  <a:pt x="377" y="170"/>
                </a:lnTo>
                <a:lnTo>
                  <a:pt x="376" y="167"/>
                </a:lnTo>
                <a:lnTo>
                  <a:pt x="377" y="174"/>
                </a:lnTo>
                <a:lnTo>
                  <a:pt x="376" y="174"/>
                </a:lnTo>
                <a:lnTo>
                  <a:pt x="373" y="170"/>
                </a:lnTo>
                <a:lnTo>
                  <a:pt x="369" y="169"/>
                </a:lnTo>
                <a:lnTo>
                  <a:pt x="365" y="167"/>
                </a:lnTo>
                <a:lnTo>
                  <a:pt x="363" y="167"/>
                </a:lnTo>
                <a:lnTo>
                  <a:pt x="363" y="164"/>
                </a:lnTo>
                <a:lnTo>
                  <a:pt x="361" y="166"/>
                </a:lnTo>
                <a:lnTo>
                  <a:pt x="361" y="167"/>
                </a:lnTo>
                <a:lnTo>
                  <a:pt x="355" y="167"/>
                </a:lnTo>
                <a:lnTo>
                  <a:pt x="349" y="169"/>
                </a:lnTo>
                <a:lnTo>
                  <a:pt x="344" y="172"/>
                </a:lnTo>
                <a:lnTo>
                  <a:pt x="341" y="175"/>
                </a:lnTo>
                <a:lnTo>
                  <a:pt x="332" y="169"/>
                </a:lnTo>
                <a:lnTo>
                  <a:pt x="335" y="158"/>
                </a:lnTo>
                <a:lnTo>
                  <a:pt x="338" y="148"/>
                </a:lnTo>
                <a:lnTo>
                  <a:pt x="339" y="153"/>
                </a:lnTo>
                <a:lnTo>
                  <a:pt x="341" y="153"/>
                </a:lnTo>
                <a:lnTo>
                  <a:pt x="339" y="150"/>
                </a:lnTo>
                <a:lnTo>
                  <a:pt x="339" y="148"/>
                </a:lnTo>
                <a:lnTo>
                  <a:pt x="339" y="145"/>
                </a:lnTo>
                <a:lnTo>
                  <a:pt x="346" y="129"/>
                </a:lnTo>
                <a:lnTo>
                  <a:pt x="349" y="112"/>
                </a:lnTo>
                <a:lnTo>
                  <a:pt x="350" y="106"/>
                </a:lnTo>
                <a:lnTo>
                  <a:pt x="349" y="99"/>
                </a:lnTo>
                <a:lnTo>
                  <a:pt x="347" y="93"/>
                </a:lnTo>
                <a:lnTo>
                  <a:pt x="346" y="85"/>
                </a:lnTo>
                <a:lnTo>
                  <a:pt x="341" y="79"/>
                </a:lnTo>
                <a:lnTo>
                  <a:pt x="335" y="74"/>
                </a:lnTo>
                <a:lnTo>
                  <a:pt x="333" y="73"/>
                </a:lnTo>
                <a:lnTo>
                  <a:pt x="332" y="69"/>
                </a:lnTo>
                <a:lnTo>
                  <a:pt x="328" y="66"/>
                </a:lnTo>
                <a:lnTo>
                  <a:pt x="330" y="69"/>
                </a:lnTo>
                <a:lnTo>
                  <a:pt x="319" y="65"/>
                </a:lnTo>
                <a:lnTo>
                  <a:pt x="309" y="62"/>
                </a:lnTo>
                <a:lnTo>
                  <a:pt x="311" y="62"/>
                </a:lnTo>
                <a:lnTo>
                  <a:pt x="309" y="62"/>
                </a:lnTo>
                <a:lnTo>
                  <a:pt x="308" y="62"/>
                </a:lnTo>
                <a:lnTo>
                  <a:pt x="305" y="62"/>
                </a:lnTo>
                <a:lnTo>
                  <a:pt x="308" y="58"/>
                </a:lnTo>
                <a:lnTo>
                  <a:pt x="303" y="55"/>
                </a:lnTo>
                <a:lnTo>
                  <a:pt x="303" y="62"/>
                </a:lnTo>
                <a:lnTo>
                  <a:pt x="294" y="62"/>
                </a:lnTo>
                <a:lnTo>
                  <a:pt x="286" y="62"/>
                </a:lnTo>
                <a:lnTo>
                  <a:pt x="268" y="65"/>
                </a:lnTo>
                <a:lnTo>
                  <a:pt x="267" y="63"/>
                </a:lnTo>
                <a:lnTo>
                  <a:pt x="265" y="65"/>
                </a:lnTo>
                <a:lnTo>
                  <a:pt x="262" y="66"/>
                </a:lnTo>
                <a:lnTo>
                  <a:pt x="257" y="68"/>
                </a:lnTo>
                <a:lnTo>
                  <a:pt x="256" y="68"/>
                </a:lnTo>
                <a:lnTo>
                  <a:pt x="253" y="63"/>
                </a:lnTo>
                <a:lnTo>
                  <a:pt x="251" y="58"/>
                </a:lnTo>
                <a:lnTo>
                  <a:pt x="249" y="58"/>
                </a:lnTo>
                <a:lnTo>
                  <a:pt x="248" y="57"/>
                </a:lnTo>
                <a:lnTo>
                  <a:pt x="246" y="54"/>
                </a:lnTo>
                <a:lnTo>
                  <a:pt x="240" y="47"/>
                </a:lnTo>
                <a:lnTo>
                  <a:pt x="234" y="41"/>
                </a:lnTo>
                <a:lnTo>
                  <a:pt x="226" y="33"/>
                </a:lnTo>
                <a:lnTo>
                  <a:pt x="224" y="32"/>
                </a:lnTo>
                <a:lnTo>
                  <a:pt x="216" y="25"/>
                </a:lnTo>
                <a:lnTo>
                  <a:pt x="218" y="25"/>
                </a:lnTo>
                <a:lnTo>
                  <a:pt x="216" y="24"/>
                </a:lnTo>
                <a:lnTo>
                  <a:pt x="213" y="24"/>
                </a:lnTo>
                <a:lnTo>
                  <a:pt x="208" y="22"/>
                </a:lnTo>
                <a:lnTo>
                  <a:pt x="204" y="21"/>
                </a:lnTo>
                <a:lnTo>
                  <a:pt x="205" y="21"/>
                </a:lnTo>
                <a:lnTo>
                  <a:pt x="205" y="19"/>
                </a:lnTo>
                <a:lnTo>
                  <a:pt x="199" y="19"/>
                </a:lnTo>
                <a:lnTo>
                  <a:pt x="202" y="21"/>
                </a:lnTo>
                <a:lnTo>
                  <a:pt x="197" y="21"/>
                </a:lnTo>
                <a:lnTo>
                  <a:pt x="193" y="21"/>
                </a:lnTo>
                <a:lnTo>
                  <a:pt x="190" y="21"/>
                </a:lnTo>
                <a:lnTo>
                  <a:pt x="188" y="21"/>
                </a:lnTo>
                <a:lnTo>
                  <a:pt x="188" y="22"/>
                </a:lnTo>
                <a:lnTo>
                  <a:pt x="193" y="22"/>
                </a:lnTo>
                <a:lnTo>
                  <a:pt x="191" y="22"/>
                </a:lnTo>
                <a:lnTo>
                  <a:pt x="186" y="24"/>
                </a:lnTo>
                <a:lnTo>
                  <a:pt x="185" y="25"/>
                </a:lnTo>
                <a:lnTo>
                  <a:pt x="175" y="27"/>
                </a:lnTo>
                <a:lnTo>
                  <a:pt x="174" y="27"/>
                </a:lnTo>
                <a:lnTo>
                  <a:pt x="171" y="28"/>
                </a:lnTo>
                <a:lnTo>
                  <a:pt x="163" y="35"/>
                </a:lnTo>
                <a:lnTo>
                  <a:pt x="161" y="36"/>
                </a:lnTo>
                <a:lnTo>
                  <a:pt x="160" y="36"/>
                </a:lnTo>
                <a:lnTo>
                  <a:pt x="155" y="35"/>
                </a:lnTo>
                <a:lnTo>
                  <a:pt x="150" y="35"/>
                </a:lnTo>
                <a:lnTo>
                  <a:pt x="147" y="35"/>
                </a:lnTo>
                <a:lnTo>
                  <a:pt x="137" y="36"/>
                </a:lnTo>
                <a:lnTo>
                  <a:pt x="131" y="41"/>
                </a:lnTo>
                <a:lnTo>
                  <a:pt x="130" y="43"/>
                </a:lnTo>
                <a:lnTo>
                  <a:pt x="131" y="41"/>
                </a:lnTo>
                <a:lnTo>
                  <a:pt x="130" y="41"/>
                </a:lnTo>
                <a:lnTo>
                  <a:pt x="128" y="44"/>
                </a:lnTo>
                <a:lnTo>
                  <a:pt x="126" y="46"/>
                </a:lnTo>
                <a:lnTo>
                  <a:pt x="125" y="46"/>
                </a:lnTo>
                <a:lnTo>
                  <a:pt x="122" y="47"/>
                </a:lnTo>
                <a:lnTo>
                  <a:pt x="120" y="49"/>
                </a:lnTo>
                <a:lnTo>
                  <a:pt x="120" y="51"/>
                </a:lnTo>
                <a:lnTo>
                  <a:pt x="125" y="49"/>
                </a:lnTo>
                <a:lnTo>
                  <a:pt x="123" y="57"/>
                </a:lnTo>
                <a:lnTo>
                  <a:pt x="123" y="63"/>
                </a:lnTo>
                <a:lnTo>
                  <a:pt x="125" y="68"/>
                </a:lnTo>
                <a:lnTo>
                  <a:pt x="126" y="73"/>
                </a:lnTo>
                <a:lnTo>
                  <a:pt x="131" y="76"/>
                </a:lnTo>
                <a:lnTo>
                  <a:pt x="133" y="77"/>
                </a:lnTo>
                <a:lnTo>
                  <a:pt x="134" y="77"/>
                </a:lnTo>
                <a:lnTo>
                  <a:pt x="134" y="79"/>
                </a:lnTo>
                <a:lnTo>
                  <a:pt x="134" y="80"/>
                </a:lnTo>
                <a:lnTo>
                  <a:pt x="136" y="79"/>
                </a:lnTo>
                <a:lnTo>
                  <a:pt x="142" y="80"/>
                </a:lnTo>
                <a:lnTo>
                  <a:pt x="139" y="96"/>
                </a:lnTo>
                <a:lnTo>
                  <a:pt x="133" y="96"/>
                </a:lnTo>
                <a:lnTo>
                  <a:pt x="136" y="92"/>
                </a:lnTo>
                <a:lnTo>
                  <a:pt x="137" y="88"/>
                </a:lnTo>
                <a:lnTo>
                  <a:pt x="137" y="87"/>
                </a:lnTo>
                <a:lnTo>
                  <a:pt x="136" y="85"/>
                </a:lnTo>
                <a:lnTo>
                  <a:pt x="134" y="87"/>
                </a:lnTo>
                <a:lnTo>
                  <a:pt x="133" y="90"/>
                </a:lnTo>
                <a:lnTo>
                  <a:pt x="133" y="92"/>
                </a:lnTo>
                <a:lnTo>
                  <a:pt x="133" y="96"/>
                </a:lnTo>
                <a:lnTo>
                  <a:pt x="131" y="96"/>
                </a:lnTo>
                <a:lnTo>
                  <a:pt x="117" y="95"/>
                </a:lnTo>
                <a:lnTo>
                  <a:pt x="119" y="90"/>
                </a:lnTo>
                <a:lnTo>
                  <a:pt x="115" y="92"/>
                </a:lnTo>
                <a:lnTo>
                  <a:pt x="115" y="95"/>
                </a:lnTo>
                <a:lnTo>
                  <a:pt x="93" y="96"/>
                </a:lnTo>
                <a:lnTo>
                  <a:pt x="95" y="93"/>
                </a:lnTo>
                <a:lnTo>
                  <a:pt x="96" y="90"/>
                </a:lnTo>
                <a:lnTo>
                  <a:pt x="93" y="95"/>
                </a:lnTo>
                <a:lnTo>
                  <a:pt x="90" y="96"/>
                </a:lnTo>
                <a:lnTo>
                  <a:pt x="85" y="96"/>
                </a:lnTo>
                <a:lnTo>
                  <a:pt x="74" y="99"/>
                </a:lnTo>
                <a:lnTo>
                  <a:pt x="63" y="103"/>
                </a:lnTo>
                <a:lnTo>
                  <a:pt x="59" y="104"/>
                </a:lnTo>
                <a:lnTo>
                  <a:pt x="49" y="110"/>
                </a:lnTo>
                <a:lnTo>
                  <a:pt x="40" y="117"/>
                </a:lnTo>
                <a:lnTo>
                  <a:pt x="35" y="121"/>
                </a:lnTo>
                <a:lnTo>
                  <a:pt x="32" y="128"/>
                </a:lnTo>
                <a:lnTo>
                  <a:pt x="29" y="134"/>
                </a:lnTo>
                <a:lnTo>
                  <a:pt x="29" y="142"/>
                </a:lnTo>
                <a:lnTo>
                  <a:pt x="30" y="150"/>
                </a:lnTo>
                <a:lnTo>
                  <a:pt x="33" y="158"/>
                </a:lnTo>
                <a:lnTo>
                  <a:pt x="40" y="167"/>
                </a:lnTo>
                <a:lnTo>
                  <a:pt x="40" y="169"/>
                </a:lnTo>
                <a:lnTo>
                  <a:pt x="40" y="172"/>
                </a:lnTo>
                <a:lnTo>
                  <a:pt x="40" y="174"/>
                </a:lnTo>
                <a:lnTo>
                  <a:pt x="41" y="170"/>
                </a:lnTo>
                <a:lnTo>
                  <a:pt x="41" y="172"/>
                </a:lnTo>
                <a:lnTo>
                  <a:pt x="48" y="178"/>
                </a:lnTo>
                <a:lnTo>
                  <a:pt x="54" y="186"/>
                </a:lnTo>
                <a:lnTo>
                  <a:pt x="54" y="188"/>
                </a:lnTo>
                <a:lnTo>
                  <a:pt x="54" y="189"/>
                </a:lnTo>
                <a:lnTo>
                  <a:pt x="55" y="188"/>
                </a:lnTo>
                <a:lnTo>
                  <a:pt x="57" y="189"/>
                </a:lnTo>
                <a:lnTo>
                  <a:pt x="55" y="192"/>
                </a:lnTo>
                <a:lnTo>
                  <a:pt x="57" y="192"/>
                </a:lnTo>
                <a:lnTo>
                  <a:pt x="59" y="189"/>
                </a:lnTo>
                <a:lnTo>
                  <a:pt x="63" y="194"/>
                </a:lnTo>
                <a:lnTo>
                  <a:pt x="62" y="196"/>
                </a:lnTo>
                <a:lnTo>
                  <a:pt x="62" y="199"/>
                </a:lnTo>
                <a:lnTo>
                  <a:pt x="65" y="196"/>
                </a:lnTo>
                <a:lnTo>
                  <a:pt x="74" y="202"/>
                </a:lnTo>
                <a:lnTo>
                  <a:pt x="84" y="210"/>
                </a:lnTo>
                <a:lnTo>
                  <a:pt x="82" y="211"/>
                </a:lnTo>
                <a:lnTo>
                  <a:pt x="84" y="213"/>
                </a:lnTo>
                <a:lnTo>
                  <a:pt x="84" y="216"/>
                </a:lnTo>
                <a:lnTo>
                  <a:pt x="82" y="219"/>
                </a:lnTo>
                <a:lnTo>
                  <a:pt x="81" y="222"/>
                </a:lnTo>
                <a:lnTo>
                  <a:pt x="79" y="222"/>
                </a:lnTo>
                <a:lnTo>
                  <a:pt x="79" y="224"/>
                </a:lnTo>
                <a:lnTo>
                  <a:pt x="76" y="232"/>
                </a:lnTo>
                <a:lnTo>
                  <a:pt x="76" y="233"/>
                </a:lnTo>
                <a:lnTo>
                  <a:pt x="73" y="229"/>
                </a:lnTo>
                <a:lnTo>
                  <a:pt x="68" y="237"/>
                </a:lnTo>
                <a:lnTo>
                  <a:pt x="70" y="241"/>
                </a:lnTo>
                <a:lnTo>
                  <a:pt x="73" y="238"/>
                </a:lnTo>
                <a:lnTo>
                  <a:pt x="70" y="249"/>
                </a:lnTo>
                <a:lnTo>
                  <a:pt x="66" y="259"/>
                </a:lnTo>
                <a:lnTo>
                  <a:pt x="65" y="270"/>
                </a:lnTo>
                <a:lnTo>
                  <a:pt x="65" y="281"/>
                </a:lnTo>
                <a:lnTo>
                  <a:pt x="63" y="279"/>
                </a:lnTo>
                <a:lnTo>
                  <a:pt x="63" y="281"/>
                </a:lnTo>
                <a:lnTo>
                  <a:pt x="65" y="282"/>
                </a:lnTo>
                <a:lnTo>
                  <a:pt x="65" y="287"/>
                </a:lnTo>
                <a:lnTo>
                  <a:pt x="63" y="287"/>
                </a:lnTo>
                <a:lnTo>
                  <a:pt x="60" y="290"/>
                </a:lnTo>
                <a:lnTo>
                  <a:pt x="62" y="292"/>
                </a:lnTo>
                <a:lnTo>
                  <a:pt x="65" y="289"/>
                </a:lnTo>
                <a:lnTo>
                  <a:pt x="65" y="290"/>
                </a:lnTo>
                <a:lnTo>
                  <a:pt x="65" y="292"/>
                </a:lnTo>
                <a:lnTo>
                  <a:pt x="65" y="293"/>
                </a:lnTo>
                <a:lnTo>
                  <a:pt x="63" y="295"/>
                </a:lnTo>
                <a:lnTo>
                  <a:pt x="65" y="298"/>
                </a:lnTo>
                <a:lnTo>
                  <a:pt x="66" y="298"/>
                </a:lnTo>
                <a:lnTo>
                  <a:pt x="73" y="311"/>
                </a:lnTo>
                <a:lnTo>
                  <a:pt x="74" y="314"/>
                </a:lnTo>
                <a:lnTo>
                  <a:pt x="76" y="320"/>
                </a:lnTo>
                <a:lnTo>
                  <a:pt x="79" y="325"/>
                </a:lnTo>
                <a:lnTo>
                  <a:pt x="87" y="336"/>
                </a:lnTo>
                <a:lnTo>
                  <a:pt x="92" y="339"/>
                </a:lnTo>
                <a:lnTo>
                  <a:pt x="98" y="342"/>
                </a:lnTo>
                <a:lnTo>
                  <a:pt x="100" y="344"/>
                </a:lnTo>
                <a:lnTo>
                  <a:pt x="100" y="347"/>
                </a:lnTo>
                <a:lnTo>
                  <a:pt x="103" y="352"/>
                </a:lnTo>
                <a:lnTo>
                  <a:pt x="100" y="350"/>
                </a:lnTo>
                <a:lnTo>
                  <a:pt x="96" y="349"/>
                </a:lnTo>
                <a:lnTo>
                  <a:pt x="95" y="345"/>
                </a:lnTo>
                <a:lnTo>
                  <a:pt x="92" y="344"/>
                </a:lnTo>
                <a:lnTo>
                  <a:pt x="92" y="345"/>
                </a:lnTo>
                <a:lnTo>
                  <a:pt x="101" y="353"/>
                </a:lnTo>
                <a:lnTo>
                  <a:pt x="103" y="355"/>
                </a:lnTo>
                <a:lnTo>
                  <a:pt x="103" y="358"/>
                </a:lnTo>
                <a:lnTo>
                  <a:pt x="114" y="364"/>
                </a:lnTo>
                <a:lnTo>
                  <a:pt x="114" y="361"/>
                </a:lnTo>
                <a:lnTo>
                  <a:pt x="112" y="361"/>
                </a:lnTo>
                <a:lnTo>
                  <a:pt x="111" y="361"/>
                </a:lnTo>
                <a:lnTo>
                  <a:pt x="111" y="358"/>
                </a:lnTo>
                <a:lnTo>
                  <a:pt x="115" y="360"/>
                </a:lnTo>
                <a:lnTo>
                  <a:pt x="122" y="363"/>
                </a:lnTo>
                <a:lnTo>
                  <a:pt x="119" y="366"/>
                </a:lnTo>
                <a:lnTo>
                  <a:pt x="123" y="368"/>
                </a:lnTo>
                <a:lnTo>
                  <a:pt x="126" y="369"/>
                </a:lnTo>
                <a:lnTo>
                  <a:pt x="131" y="369"/>
                </a:lnTo>
                <a:lnTo>
                  <a:pt x="136" y="371"/>
                </a:lnTo>
                <a:lnTo>
                  <a:pt x="130" y="368"/>
                </a:lnTo>
                <a:lnTo>
                  <a:pt x="125" y="364"/>
                </a:lnTo>
                <a:lnTo>
                  <a:pt x="131" y="364"/>
                </a:lnTo>
                <a:lnTo>
                  <a:pt x="136" y="364"/>
                </a:lnTo>
                <a:lnTo>
                  <a:pt x="136" y="366"/>
                </a:lnTo>
                <a:lnTo>
                  <a:pt x="136" y="363"/>
                </a:lnTo>
                <a:lnTo>
                  <a:pt x="139" y="361"/>
                </a:lnTo>
                <a:lnTo>
                  <a:pt x="142" y="358"/>
                </a:lnTo>
                <a:lnTo>
                  <a:pt x="144" y="352"/>
                </a:lnTo>
                <a:lnTo>
                  <a:pt x="145" y="350"/>
                </a:lnTo>
                <a:lnTo>
                  <a:pt x="149" y="342"/>
                </a:lnTo>
                <a:lnTo>
                  <a:pt x="150" y="342"/>
                </a:lnTo>
                <a:lnTo>
                  <a:pt x="152" y="342"/>
                </a:lnTo>
                <a:lnTo>
                  <a:pt x="153" y="341"/>
                </a:lnTo>
                <a:lnTo>
                  <a:pt x="155" y="339"/>
                </a:lnTo>
                <a:lnTo>
                  <a:pt x="155" y="342"/>
                </a:lnTo>
                <a:lnTo>
                  <a:pt x="155" y="344"/>
                </a:lnTo>
                <a:lnTo>
                  <a:pt x="156" y="344"/>
                </a:lnTo>
                <a:lnTo>
                  <a:pt x="156" y="342"/>
                </a:lnTo>
                <a:lnTo>
                  <a:pt x="155" y="339"/>
                </a:lnTo>
                <a:lnTo>
                  <a:pt x="164" y="334"/>
                </a:lnTo>
                <a:lnTo>
                  <a:pt x="166" y="336"/>
                </a:lnTo>
                <a:lnTo>
                  <a:pt x="167" y="334"/>
                </a:lnTo>
                <a:lnTo>
                  <a:pt x="167" y="333"/>
                </a:lnTo>
                <a:lnTo>
                  <a:pt x="174" y="330"/>
                </a:lnTo>
                <a:lnTo>
                  <a:pt x="174" y="331"/>
                </a:lnTo>
                <a:lnTo>
                  <a:pt x="180" y="339"/>
                </a:lnTo>
                <a:lnTo>
                  <a:pt x="186" y="345"/>
                </a:lnTo>
                <a:lnTo>
                  <a:pt x="193" y="350"/>
                </a:lnTo>
                <a:lnTo>
                  <a:pt x="193" y="352"/>
                </a:lnTo>
                <a:lnTo>
                  <a:pt x="193" y="350"/>
                </a:lnTo>
                <a:lnTo>
                  <a:pt x="191" y="352"/>
                </a:lnTo>
                <a:lnTo>
                  <a:pt x="191" y="353"/>
                </a:lnTo>
                <a:lnTo>
                  <a:pt x="193" y="353"/>
                </a:lnTo>
                <a:lnTo>
                  <a:pt x="193" y="352"/>
                </a:lnTo>
                <a:close/>
                <a:moveTo>
                  <a:pt x="93" y="38"/>
                </a:moveTo>
                <a:lnTo>
                  <a:pt x="93" y="38"/>
                </a:lnTo>
                <a:lnTo>
                  <a:pt x="95" y="36"/>
                </a:lnTo>
                <a:lnTo>
                  <a:pt x="103" y="33"/>
                </a:lnTo>
                <a:lnTo>
                  <a:pt x="117" y="25"/>
                </a:lnTo>
                <a:lnTo>
                  <a:pt x="128" y="21"/>
                </a:lnTo>
                <a:lnTo>
                  <a:pt x="141" y="16"/>
                </a:lnTo>
                <a:lnTo>
                  <a:pt x="142" y="16"/>
                </a:lnTo>
                <a:lnTo>
                  <a:pt x="142" y="14"/>
                </a:lnTo>
                <a:lnTo>
                  <a:pt x="141" y="14"/>
                </a:lnTo>
                <a:lnTo>
                  <a:pt x="128" y="17"/>
                </a:lnTo>
                <a:lnTo>
                  <a:pt x="117" y="21"/>
                </a:lnTo>
                <a:lnTo>
                  <a:pt x="108" y="27"/>
                </a:lnTo>
                <a:lnTo>
                  <a:pt x="101" y="32"/>
                </a:lnTo>
                <a:lnTo>
                  <a:pt x="93" y="38"/>
                </a:lnTo>
                <a:close/>
                <a:moveTo>
                  <a:pt x="177" y="11"/>
                </a:moveTo>
                <a:lnTo>
                  <a:pt x="177" y="11"/>
                </a:lnTo>
                <a:lnTo>
                  <a:pt x="178" y="11"/>
                </a:lnTo>
                <a:lnTo>
                  <a:pt x="183" y="11"/>
                </a:lnTo>
                <a:lnTo>
                  <a:pt x="185" y="11"/>
                </a:lnTo>
                <a:lnTo>
                  <a:pt x="188" y="11"/>
                </a:lnTo>
                <a:lnTo>
                  <a:pt x="196" y="13"/>
                </a:lnTo>
                <a:lnTo>
                  <a:pt x="204" y="14"/>
                </a:lnTo>
                <a:lnTo>
                  <a:pt x="207" y="16"/>
                </a:lnTo>
                <a:lnTo>
                  <a:pt x="210" y="16"/>
                </a:lnTo>
                <a:lnTo>
                  <a:pt x="212" y="16"/>
                </a:lnTo>
                <a:lnTo>
                  <a:pt x="215" y="16"/>
                </a:lnTo>
                <a:lnTo>
                  <a:pt x="234" y="19"/>
                </a:lnTo>
                <a:lnTo>
                  <a:pt x="238" y="19"/>
                </a:lnTo>
                <a:lnTo>
                  <a:pt x="243" y="19"/>
                </a:lnTo>
                <a:lnTo>
                  <a:pt x="227" y="16"/>
                </a:lnTo>
                <a:lnTo>
                  <a:pt x="218" y="14"/>
                </a:lnTo>
                <a:lnTo>
                  <a:pt x="215" y="14"/>
                </a:lnTo>
                <a:lnTo>
                  <a:pt x="215" y="11"/>
                </a:lnTo>
                <a:lnTo>
                  <a:pt x="208" y="11"/>
                </a:lnTo>
                <a:lnTo>
                  <a:pt x="199" y="11"/>
                </a:lnTo>
                <a:lnTo>
                  <a:pt x="177" y="11"/>
                </a:lnTo>
                <a:close/>
                <a:moveTo>
                  <a:pt x="3" y="221"/>
                </a:moveTo>
                <a:lnTo>
                  <a:pt x="3" y="221"/>
                </a:lnTo>
                <a:lnTo>
                  <a:pt x="3" y="227"/>
                </a:lnTo>
                <a:lnTo>
                  <a:pt x="10" y="256"/>
                </a:lnTo>
                <a:lnTo>
                  <a:pt x="14" y="268"/>
                </a:lnTo>
                <a:lnTo>
                  <a:pt x="19" y="279"/>
                </a:lnTo>
                <a:lnTo>
                  <a:pt x="19" y="281"/>
                </a:lnTo>
                <a:lnTo>
                  <a:pt x="19" y="279"/>
                </a:lnTo>
                <a:lnTo>
                  <a:pt x="21" y="278"/>
                </a:lnTo>
                <a:lnTo>
                  <a:pt x="16" y="263"/>
                </a:lnTo>
                <a:lnTo>
                  <a:pt x="13" y="257"/>
                </a:lnTo>
                <a:lnTo>
                  <a:pt x="7" y="238"/>
                </a:lnTo>
                <a:lnTo>
                  <a:pt x="3" y="221"/>
                </a:lnTo>
                <a:close/>
                <a:moveTo>
                  <a:pt x="8" y="162"/>
                </a:moveTo>
                <a:lnTo>
                  <a:pt x="8" y="162"/>
                </a:lnTo>
                <a:lnTo>
                  <a:pt x="8" y="164"/>
                </a:lnTo>
                <a:lnTo>
                  <a:pt x="5" y="178"/>
                </a:lnTo>
                <a:lnTo>
                  <a:pt x="5" y="194"/>
                </a:lnTo>
                <a:lnTo>
                  <a:pt x="5" y="208"/>
                </a:lnTo>
                <a:lnTo>
                  <a:pt x="7" y="222"/>
                </a:lnTo>
                <a:lnTo>
                  <a:pt x="8" y="230"/>
                </a:lnTo>
                <a:lnTo>
                  <a:pt x="8" y="213"/>
                </a:lnTo>
                <a:lnTo>
                  <a:pt x="7" y="197"/>
                </a:lnTo>
                <a:lnTo>
                  <a:pt x="8" y="162"/>
                </a:lnTo>
                <a:close/>
                <a:moveTo>
                  <a:pt x="371" y="101"/>
                </a:moveTo>
                <a:lnTo>
                  <a:pt x="371" y="101"/>
                </a:lnTo>
                <a:lnTo>
                  <a:pt x="368" y="93"/>
                </a:lnTo>
                <a:lnTo>
                  <a:pt x="358" y="79"/>
                </a:lnTo>
                <a:lnTo>
                  <a:pt x="349" y="66"/>
                </a:lnTo>
                <a:lnTo>
                  <a:pt x="347" y="66"/>
                </a:lnTo>
                <a:lnTo>
                  <a:pt x="347" y="68"/>
                </a:lnTo>
                <a:lnTo>
                  <a:pt x="350" y="73"/>
                </a:lnTo>
                <a:lnTo>
                  <a:pt x="352" y="74"/>
                </a:lnTo>
                <a:lnTo>
                  <a:pt x="352" y="77"/>
                </a:lnTo>
                <a:lnTo>
                  <a:pt x="357" y="82"/>
                </a:lnTo>
                <a:lnTo>
                  <a:pt x="366" y="98"/>
                </a:lnTo>
                <a:lnTo>
                  <a:pt x="368" y="99"/>
                </a:lnTo>
                <a:lnTo>
                  <a:pt x="368" y="101"/>
                </a:lnTo>
                <a:lnTo>
                  <a:pt x="371" y="101"/>
                </a:lnTo>
                <a:close/>
                <a:moveTo>
                  <a:pt x="298" y="382"/>
                </a:moveTo>
                <a:lnTo>
                  <a:pt x="298" y="382"/>
                </a:lnTo>
                <a:lnTo>
                  <a:pt x="295" y="383"/>
                </a:lnTo>
                <a:lnTo>
                  <a:pt x="279" y="388"/>
                </a:lnTo>
                <a:lnTo>
                  <a:pt x="265" y="393"/>
                </a:lnTo>
                <a:lnTo>
                  <a:pt x="246" y="396"/>
                </a:lnTo>
                <a:lnTo>
                  <a:pt x="242" y="398"/>
                </a:lnTo>
                <a:lnTo>
                  <a:pt x="249" y="398"/>
                </a:lnTo>
                <a:lnTo>
                  <a:pt x="268" y="394"/>
                </a:lnTo>
                <a:lnTo>
                  <a:pt x="273" y="393"/>
                </a:lnTo>
                <a:lnTo>
                  <a:pt x="279" y="391"/>
                </a:lnTo>
                <a:lnTo>
                  <a:pt x="298" y="383"/>
                </a:lnTo>
                <a:lnTo>
                  <a:pt x="298" y="382"/>
                </a:lnTo>
                <a:close/>
                <a:moveTo>
                  <a:pt x="144" y="11"/>
                </a:moveTo>
                <a:lnTo>
                  <a:pt x="144" y="11"/>
                </a:lnTo>
                <a:lnTo>
                  <a:pt x="150" y="11"/>
                </a:lnTo>
                <a:lnTo>
                  <a:pt x="158" y="11"/>
                </a:lnTo>
                <a:lnTo>
                  <a:pt x="163" y="9"/>
                </a:lnTo>
                <a:lnTo>
                  <a:pt x="175" y="8"/>
                </a:lnTo>
                <a:lnTo>
                  <a:pt x="186" y="6"/>
                </a:lnTo>
                <a:lnTo>
                  <a:pt x="188" y="5"/>
                </a:lnTo>
                <a:lnTo>
                  <a:pt x="178" y="5"/>
                </a:lnTo>
                <a:lnTo>
                  <a:pt x="156" y="8"/>
                </a:lnTo>
                <a:lnTo>
                  <a:pt x="144" y="11"/>
                </a:lnTo>
                <a:close/>
                <a:moveTo>
                  <a:pt x="365" y="63"/>
                </a:moveTo>
                <a:lnTo>
                  <a:pt x="365" y="63"/>
                </a:lnTo>
                <a:lnTo>
                  <a:pt x="358" y="57"/>
                </a:lnTo>
                <a:lnTo>
                  <a:pt x="354" y="54"/>
                </a:lnTo>
                <a:lnTo>
                  <a:pt x="347" y="49"/>
                </a:lnTo>
                <a:lnTo>
                  <a:pt x="341" y="44"/>
                </a:lnTo>
                <a:lnTo>
                  <a:pt x="332" y="38"/>
                </a:lnTo>
                <a:lnTo>
                  <a:pt x="325" y="35"/>
                </a:lnTo>
                <a:lnTo>
                  <a:pt x="324" y="35"/>
                </a:lnTo>
                <a:lnTo>
                  <a:pt x="341" y="47"/>
                </a:lnTo>
                <a:lnTo>
                  <a:pt x="344" y="47"/>
                </a:lnTo>
                <a:lnTo>
                  <a:pt x="344" y="49"/>
                </a:lnTo>
                <a:lnTo>
                  <a:pt x="347" y="52"/>
                </a:lnTo>
                <a:lnTo>
                  <a:pt x="350" y="54"/>
                </a:lnTo>
                <a:lnTo>
                  <a:pt x="358" y="58"/>
                </a:lnTo>
                <a:lnTo>
                  <a:pt x="365" y="63"/>
                </a:lnTo>
                <a:close/>
                <a:moveTo>
                  <a:pt x="55" y="63"/>
                </a:moveTo>
                <a:lnTo>
                  <a:pt x="55" y="63"/>
                </a:lnTo>
                <a:lnTo>
                  <a:pt x="54" y="65"/>
                </a:lnTo>
                <a:lnTo>
                  <a:pt x="48" y="74"/>
                </a:lnTo>
                <a:lnTo>
                  <a:pt x="40" y="84"/>
                </a:lnTo>
                <a:lnTo>
                  <a:pt x="27" y="104"/>
                </a:lnTo>
                <a:lnTo>
                  <a:pt x="27" y="106"/>
                </a:lnTo>
                <a:lnTo>
                  <a:pt x="29" y="104"/>
                </a:lnTo>
                <a:lnTo>
                  <a:pt x="38" y="90"/>
                </a:lnTo>
                <a:lnTo>
                  <a:pt x="40" y="88"/>
                </a:lnTo>
                <a:lnTo>
                  <a:pt x="48" y="76"/>
                </a:lnTo>
                <a:lnTo>
                  <a:pt x="55" y="65"/>
                </a:lnTo>
                <a:lnTo>
                  <a:pt x="55" y="63"/>
                </a:lnTo>
                <a:close/>
                <a:moveTo>
                  <a:pt x="215" y="385"/>
                </a:moveTo>
                <a:lnTo>
                  <a:pt x="215" y="385"/>
                </a:lnTo>
                <a:lnTo>
                  <a:pt x="212" y="383"/>
                </a:lnTo>
                <a:lnTo>
                  <a:pt x="208" y="383"/>
                </a:lnTo>
                <a:lnTo>
                  <a:pt x="207" y="385"/>
                </a:lnTo>
                <a:lnTo>
                  <a:pt x="201" y="385"/>
                </a:lnTo>
                <a:lnTo>
                  <a:pt x="207" y="388"/>
                </a:lnTo>
                <a:lnTo>
                  <a:pt x="216" y="390"/>
                </a:lnTo>
                <a:lnTo>
                  <a:pt x="226" y="391"/>
                </a:lnTo>
                <a:lnTo>
                  <a:pt x="234" y="391"/>
                </a:lnTo>
                <a:lnTo>
                  <a:pt x="235" y="390"/>
                </a:lnTo>
                <a:lnTo>
                  <a:pt x="232" y="388"/>
                </a:lnTo>
                <a:lnTo>
                  <a:pt x="231" y="388"/>
                </a:lnTo>
                <a:lnTo>
                  <a:pt x="227" y="388"/>
                </a:lnTo>
                <a:lnTo>
                  <a:pt x="221" y="390"/>
                </a:lnTo>
                <a:lnTo>
                  <a:pt x="215" y="390"/>
                </a:lnTo>
                <a:lnTo>
                  <a:pt x="212" y="390"/>
                </a:lnTo>
                <a:lnTo>
                  <a:pt x="212" y="388"/>
                </a:lnTo>
                <a:lnTo>
                  <a:pt x="212" y="386"/>
                </a:lnTo>
                <a:lnTo>
                  <a:pt x="215" y="385"/>
                </a:lnTo>
                <a:close/>
                <a:moveTo>
                  <a:pt x="24" y="265"/>
                </a:moveTo>
                <a:lnTo>
                  <a:pt x="24" y="265"/>
                </a:lnTo>
                <a:lnTo>
                  <a:pt x="24" y="267"/>
                </a:lnTo>
                <a:lnTo>
                  <a:pt x="33" y="293"/>
                </a:lnTo>
                <a:lnTo>
                  <a:pt x="38" y="300"/>
                </a:lnTo>
                <a:lnTo>
                  <a:pt x="41" y="306"/>
                </a:lnTo>
                <a:lnTo>
                  <a:pt x="43" y="308"/>
                </a:lnTo>
                <a:lnTo>
                  <a:pt x="33" y="286"/>
                </a:lnTo>
                <a:lnTo>
                  <a:pt x="24" y="265"/>
                </a:lnTo>
                <a:close/>
                <a:moveTo>
                  <a:pt x="119" y="43"/>
                </a:moveTo>
                <a:lnTo>
                  <a:pt x="119" y="43"/>
                </a:lnTo>
                <a:lnTo>
                  <a:pt x="122" y="41"/>
                </a:lnTo>
                <a:lnTo>
                  <a:pt x="125" y="38"/>
                </a:lnTo>
                <a:lnTo>
                  <a:pt x="128" y="35"/>
                </a:lnTo>
                <a:lnTo>
                  <a:pt x="131" y="32"/>
                </a:lnTo>
                <a:lnTo>
                  <a:pt x="130" y="33"/>
                </a:lnTo>
                <a:lnTo>
                  <a:pt x="128" y="33"/>
                </a:lnTo>
                <a:lnTo>
                  <a:pt x="125" y="35"/>
                </a:lnTo>
                <a:lnTo>
                  <a:pt x="117" y="38"/>
                </a:lnTo>
                <a:lnTo>
                  <a:pt x="115" y="39"/>
                </a:lnTo>
                <a:lnTo>
                  <a:pt x="119" y="43"/>
                </a:lnTo>
                <a:close/>
                <a:moveTo>
                  <a:pt x="93" y="62"/>
                </a:moveTo>
                <a:lnTo>
                  <a:pt x="93" y="62"/>
                </a:lnTo>
                <a:lnTo>
                  <a:pt x="95" y="60"/>
                </a:lnTo>
                <a:lnTo>
                  <a:pt x="101" y="55"/>
                </a:lnTo>
                <a:lnTo>
                  <a:pt x="104" y="54"/>
                </a:lnTo>
                <a:lnTo>
                  <a:pt x="108" y="51"/>
                </a:lnTo>
                <a:lnTo>
                  <a:pt x="104" y="47"/>
                </a:lnTo>
                <a:lnTo>
                  <a:pt x="98" y="54"/>
                </a:lnTo>
                <a:lnTo>
                  <a:pt x="95" y="57"/>
                </a:lnTo>
                <a:lnTo>
                  <a:pt x="93" y="62"/>
                </a:lnTo>
                <a:close/>
                <a:moveTo>
                  <a:pt x="54" y="243"/>
                </a:moveTo>
                <a:lnTo>
                  <a:pt x="54" y="243"/>
                </a:lnTo>
                <a:lnTo>
                  <a:pt x="55" y="240"/>
                </a:lnTo>
                <a:lnTo>
                  <a:pt x="55" y="238"/>
                </a:lnTo>
                <a:lnTo>
                  <a:pt x="52" y="232"/>
                </a:lnTo>
                <a:lnTo>
                  <a:pt x="49" y="237"/>
                </a:lnTo>
                <a:lnTo>
                  <a:pt x="48" y="243"/>
                </a:lnTo>
                <a:lnTo>
                  <a:pt x="49" y="245"/>
                </a:lnTo>
                <a:lnTo>
                  <a:pt x="51" y="243"/>
                </a:lnTo>
                <a:lnTo>
                  <a:pt x="54" y="243"/>
                </a:lnTo>
                <a:close/>
                <a:moveTo>
                  <a:pt x="355" y="349"/>
                </a:moveTo>
                <a:lnTo>
                  <a:pt x="355" y="349"/>
                </a:lnTo>
                <a:lnTo>
                  <a:pt x="354" y="349"/>
                </a:lnTo>
                <a:lnTo>
                  <a:pt x="341" y="360"/>
                </a:lnTo>
                <a:lnTo>
                  <a:pt x="330" y="368"/>
                </a:lnTo>
                <a:lnTo>
                  <a:pt x="317" y="375"/>
                </a:lnTo>
                <a:lnTo>
                  <a:pt x="316" y="377"/>
                </a:lnTo>
                <a:lnTo>
                  <a:pt x="325" y="372"/>
                </a:lnTo>
                <a:lnTo>
                  <a:pt x="338" y="364"/>
                </a:lnTo>
                <a:lnTo>
                  <a:pt x="349" y="355"/>
                </a:lnTo>
                <a:lnTo>
                  <a:pt x="355" y="349"/>
                </a:lnTo>
                <a:close/>
                <a:moveTo>
                  <a:pt x="71" y="65"/>
                </a:moveTo>
                <a:lnTo>
                  <a:pt x="71" y="65"/>
                </a:lnTo>
                <a:lnTo>
                  <a:pt x="70" y="65"/>
                </a:lnTo>
                <a:lnTo>
                  <a:pt x="65" y="69"/>
                </a:lnTo>
                <a:lnTo>
                  <a:pt x="63" y="76"/>
                </a:lnTo>
                <a:lnTo>
                  <a:pt x="62" y="77"/>
                </a:lnTo>
                <a:lnTo>
                  <a:pt x="65" y="76"/>
                </a:lnTo>
                <a:lnTo>
                  <a:pt x="73" y="66"/>
                </a:lnTo>
                <a:lnTo>
                  <a:pt x="71" y="65"/>
                </a:lnTo>
                <a:close/>
                <a:moveTo>
                  <a:pt x="194" y="401"/>
                </a:moveTo>
                <a:lnTo>
                  <a:pt x="194" y="401"/>
                </a:lnTo>
                <a:lnTo>
                  <a:pt x="171" y="396"/>
                </a:lnTo>
                <a:lnTo>
                  <a:pt x="153" y="391"/>
                </a:lnTo>
                <a:lnTo>
                  <a:pt x="145" y="391"/>
                </a:lnTo>
                <a:lnTo>
                  <a:pt x="171" y="398"/>
                </a:lnTo>
                <a:lnTo>
                  <a:pt x="194" y="401"/>
                </a:lnTo>
                <a:close/>
                <a:moveTo>
                  <a:pt x="126" y="385"/>
                </a:moveTo>
                <a:lnTo>
                  <a:pt x="126" y="385"/>
                </a:lnTo>
                <a:lnTo>
                  <a:pt x="125" y="385"/>
                </a:lnTo>
                <a:lnTo>
                  <a:pt x="115" y="380"/>
                </a:lnTo>
                <a:lnTo>
                  <a:pt x="108" y="375"/>
                </a:lnTo>
                <a:lnTo>
                  <a:pt x="100" y="371"/>
                </a:lnTo>
                <a:lnTo>
                  <a:pt x="98" y="369"/>
                </a:lnTo>
                <a:lnTo>
                  <a:pt x="95" y="368"/>
                </a:lnTo>
                <a:lnTo>
                  <a:pt x="93" y="369"/>
                </a:lnTo>
                <a:lnTo>
                  <a:pt x="109" y="379"/>
                </a:lnTo>
                <a:lnTo>
                  <a:pt x="117" y="382"/>
                </a:lnTo>
                <a:lnTo>
                  <a:pt x="126" y="385"/>
                </a:lnTo>
                <a:close/>
                <a:moveTo>
                  <a:pt x="365" y="115"/>
                </a:moveTo>
                <a:lnTo>
                  <a:pt x="365" y="115"/>
                </a:lnTo>
                <a:lnTo>
                  <a:pt x="363" y="115"/>
                </a:lnTo>
                <a:lnTo>
                  <a:pt x="361" y="114"/>
                </a:lnTo>
                <a:lnTo>
                  <a:pt x="360" y="112"/>
                </a:lnTo>
                <a:lnTo>
                  <a:pt x="357" y="106"/>
                </a:lnTo>
                <a:lnTo>
                  <a:pt x="355" y="104"/>
                </a:lnTo>
                <a:lnTo>
                  <a:pt x="358" y="115"/>
                </a:lnTo>
                <a:lnTo>
                  <a:pt x="360" y="115"/>
                </a:lnTo>
                <a:lnTo>
                  <a:pt x="361" y="115"/>
                </a:lnTo>
                <a:lnTo>
                  <a:pt x="361" y="117"/>
                </a:lnTo>
                <a:lnTo>
                  <a:pt x="363" y="117"/>
                </a:lnTo>
                <a:lnTo>
                  <a:pt x="365" y="118"/>
                </a:lnTo>
                <a:lnTo>
                  <a:pt x="366" y="120"/>
                </a:lnTo>
                <a:lnTo>
                  <a:pt x="366" y="121"/>
                </a:lnTo>
                <a:lnTo>
                  <a:pt x="368" y="121"/>
                </a:lnTo>
                <a:lnTo>
                  <a:pt x="365" y="115"/>
                </a:lnTo>
                <a:close/>
                <a:moveTo>
                  <a:pt x="316" y="47"/>
                </a:moveTo>
                <a:lnTo>
                  <a:pt x="316" y="47"/>
                </a:lnTo>
                <a:lnTo>
                  <a:pt x="319" y="51"/>
                </a:lnTo>
                <a:lnTo>
                  <a:pt x="320" y="54"/>
                </a:lnTo>
                <a:lnTo>
                  <a:pt x="330" y="62"/>
                </a:lnTo>
                <a:lnTo>
                  <a:pt x="333" y="65"/>
                </a:lnTo>
                <a:lnTo>
                  <a:pt x="332" y="63"/>
                </a:lnTo>
                <a:lnTo>
                  <a:pt x="325" y="54"/>
                </a:lnTo>
                <a:lnTo>
                  <a:pt x="322" y="49"/>
                </a:lnTo>
                <a:lnTo>
                  <a:pt x="316" y="47"/>
                </a:lnTo>
                <a:close/>
                <a:moveTo>
                  <a:pt x="18" y="140"/>
                </a:moveTo>
                <a:lnTo>
                  <a:pt x="18" y="140"/>
                </a:lnTo>
                <a:lnTo>
                  <a:pt x="18" y="139"/>
                </a:lnTo>
                <a:lnTo>
                  <a:pt x="22" y="128"/>
                </a:lnTo>
                <a:lnTo>
                  <a:pt x="30" y="110"/>
                </a:lnTo>
                <a:lnTo>
                  <a:pt x="30" y="109"/>
                </a:lnTo>
                <a:lnTo>
                  <a:pt x="25" y="115"/>
                </a:lnTo>
                <a:lnTo>
                  <a:pt x="22" y="125"/>
                </a:lnTo>
                <a:lnTo>
                  <a:pt x="19" y="134"/>
                </a:lnTo>
                <a:lnTo>
                  <a:pt x="18" y="140"/>
                </a:lnTo>
                <a:close/>
                <a:moveTo>
                  <a:pt x="32" y="215"/>
                </a:moveTo>
                <a:lnTo>
                  <a:pt x="32" y="215"/>
                </a:lnTo>
                <a:lnTo>
                  <a:pt x="38" y="207"/>
                </a:lnTo>
                <a:lnTo>
                  <a:pt x="38" y="205"/>
                </a:lnTo>
                <a:lnTo>
                  <a:pt x="37" y="202"/>
                </a:lnTo>
                <a:lnTo>
                  <a:pt x="35" y="202"/>
                </a:lnTo>
                <a:lnTo>
                  <a:pt x="32" y="213"/>
                </a:lnTo>
                <a:lnTo>
                  <a:pt x="32" y="215"/>
                </a:lnTo>
                <a:close/>
                <a:moveTo>
                  <a:pt x="202" y="390"/>
                </a:moveTo>
                <a:lnTo>
                  <a:pt x="202" y="390"/>
                </a:lnTo>
                <a:lnTo>
                  <a:pt x="194" y="385"/>
                </a:lnTo>
                <a:lnTo>
                  <a:pt x="193" y="385"/>
                </a:lnTo>
                <a:lnTo>
                  <a:pt x="190" y="386"/>
                </a:lnTo>
                <a:lnTo>
                  <a:pt x="186" y="388"/>
                </a:lnTo>
                <a:lnTo>
                  <a:pt x="188" y="390"/>
                </a:lnTo>
                <a:lnTo>
                  <a:pt x="193" y="390"/>
                </a:lnTo>
                <a:lnTo>
                  <a:pt x="202" y="390"/>
                </a:lnTo>
                <a:close/>
                <a:moveTo>
                  <a:pt x="303" y="320"/>
                </a:moveTo>
                <a:lnTo>
                  <a:pt x="303" y="320"/>
                </a:lnTo>
                <a:lnTo>
                  <a:pt x="303" y="328"/>
                </a:lnTo>
                <a:lnTo>
                  <a:pt x="308" y="327"/>
                </a:lnTo>
                <a:lnTo>
                  <a:pt x="306" y="319"/>
                </a:lnTo>
                <a:lnTo>
                  <a:pt x="303" y="320"/>
                </a:lnTo>
                <a:close/>
                <a:moveTo>
                  <a:pt x="281" y="25"/>
                </a:moveTo>
                <a:lnTo>
                  <a:pt x="281" y="25"/>
                </a:lnTo>
                <a:lnTo>
                  <a:pt x="270" y="22"/>
                </a:lnTo>
                <a:lnTo>
                  <a:pt x="272" y="25"/>
                </a:lnTo>
                <a:lnTo>
                  <a:pt x="279" y="28"/>
                </a:lnTo>
                <a:lnTo>
                  <a:pt x="281" y="30"/>
                </a:lnTo>
                <a:lnTo>
                  <a:pt x="281" y="25"/>
                </a:lnTo>
                <a:close/>
                <a:moveTo>
                  <a:pt x="275" y="379"/>
                </a:moveTo>
                <a:lnTo>
                  <a:pt x="275" y="379"/>
                </a:lnTo>
                <a:lnTo>
                  <a:pt x="275" y="374"/>
                </a:lnTo>
                <a:lnTo>
                  <a:pt x="262" y="380"/>
                </a:lnTo>
                <a:lnTo>
                  <a:pt x="275" y="379"/>
                </a:lnTo>
                <a:close/>
                <a:moveTo>
                  <a:pt x="44" y="189"/>
                </a:moveTo>
                <a:lnTo>
                  <a:pt x="44" y="189"/>
                </a:lnTo>
                <a:lnTo>
                  <a:pt x="38" y="197"/>
                </a:lnTo>
                <a:lnTo>
                  <a:pt x="38" y="199"/>
                </a:lnTo>
                <a:lnTo>
                  <a:pt x="41" y="204"/>
                </a:lnTo>
                <a:lnTo>
                  <a:pt x="43" y="196"/>
                </a:lnTo>
                <a:lnTo>
                  <a:pt x="44" y="189"/>
                </a:lnTo>
                <a:close/>
                <a:moveTo>
                  <a:pt x="79" y="98"/>
                </a:moveTo>
                <a:lnTo>
                  <a:pt x="79" y="98"/>
                </a:lnTo>
                <a:lnTo>
                  <a:pt x="81" y="96"/>
                </a:lnTo>
                <a:lnTo>
                  <a:pt x="85" y="87"/>
                </a:lnTo>
                <a:lnTo>
                  <a:pt x="87" y="84"/>
                </a:lnTo>
                <a:lnTo>
                  <a:pt x="79" y="93"/>
                </a:lnTo>
                <a:lnTo>
                  <a:pt x="79" y="95"/>
                </a:lnTo>
                <a:lnTo>
                  <a:pt x="79" y="98"/>
                </a:lnTo>
                <a:close/>
                <a:moveTo>
                  <a:pt x="207" y="399"/>
                </a:moveTo>
                <a:lnTo>
                  <a:pt x="207" y="399"/>
                </a:lnTo>
                <a:lnTo>
                  <a:pt x="205" y="398"/>
                </a:lnTo>
                <a:lnTo>
                  <a:pt x="196" y="396"/>
                </a:lnTo>
                <a:lnTo>
                  <a:pt x="191" y="394"/>
                </a:lnTo>
                <a:lnTo>
                  <a:pt x="180" y="394"/>
                </a:lnTo>
                <a:lnTo>
                  <a:pt x="178" y="394"/>
                </a:lnTo>
                <a:lnTo>
                  <a:pt x="207" y="399"/>
                </a:lnTo>
                <a:close/>
                <a:moveTo>
                  <a:pt x="283" y="44"/>
                </a:moveTo>
                <a:lnTo>
                  <a:pt x="283" y="44"/>
                </a:lnTo>
                <a:lnTo>
                  <a:pt x="283" y="46"/>
                </a:lnTo>
                <a:lnTo>
                  <a:pt x="283" y="47"/>
                </a:lnTo>
                <a:lnTo>
                  <a:pt x="284" y="49"/>
                </a:lnTo>
                <a:lnTo>
                  <a:pt x="284" y="52"/>
                </a:lnTo>
                <a:lnTo>
                  <a:pt x="287" y="57"/>
                </a:lnTo>
                <a:lnTo>
                  <a:pt x="289" y="52"/>
                </a:lnTo>
                <a:lnTo>
                  <a:pt x="283" y="44"/>
                </a:lnTo>
                <a:close/>
                <a:moveTo>
                  <a:pt x="357" y="334"/>
                </a:moveTo>
                <a:lnTo>
                  <a:pt x="357" y="334"/>
                </a:lnTo>
                <a:lnTo>
                  <a:pt x="355" y="334"/>
                </a:lnTo>
                <a:lnTo>
                  <a:pt x="352" y="338"/>
                </a:lnTo>
                <a:lnTo>
                  <a:pt x="349" y="341"/>
                </a:lnTo>
                <a:lnTo>
                  <a:pt x="346" y="342"/>
                </a:lnTo>
                <a:lnTo>
                  <a:pt x="349" y="344"/>
                </a:lnTo>
                <a:lnTo>
                  <a:pt x="354" y="339"/>
                </a:lnTo>
                <a:lnTo>
                  <a:pt x="357" y="334"/>
                </a:lnTo>
                <a:close/>
                <a:moveTo>
                  <a:pt x="130" y="27"/>
                </a:moveTo>
                <a:lnTo>
                  <a:pt x="130" y="27"/>
                </a:lnTo>
                <a:lnTo>
                  <a:pt x="131" y="28"/>
                </a:lnTo>
                <a:lnTo>
                  <a:pt x="133" y="28"/>
                </a:lnTo>
                <a:lnTo>
                  <a:pt x="134" y="30"/>
                </a:lnTo>
                <a:lnTo>
                  <a:pt x="136" y="28"/>
                </a:lnTo>
                <a:lnTo>
                  <a:pt x="139" y="25"/>
                </a:lnTo>
                <a:lnTo>
                  <a:pt x="136" y="25"/>
                </a:lnTo>
                <a:lnTo>
                  <a:pt x="130" y="27"/>
                </a:lnTo>
                <a:close/>
                <a:moveTo>
                  <a:pt x="44" y="317"/>
                </a:moveTo>
                <a:lnTo>
                  <a:pt x="44" y="317"/>
                </a:lnTo>
                <a:lnTo>
                  <a:pt x="52" y="327"/>
                </a:lnTo>
                <a:lnTo>
                  <a:pt x="60" y="334"/>
                </a:lnTo>
                <a:lnTo>
                  <a:pt x="52" y="325"/>
                </a:lnTo>
                <a:lnTo>
                  <a:pt x="46" y="317"/>
                </a:lnTo>
                <a:lnTo>
                  <a:pt x="44" y="317"/>
                </a:lnTo>
                <a:close/>
                <a:moveTo>
                  <a:pt x="276" y="17"/>
                </a:moveTo>
                <a:lnTo>
                  <a:pt x="276" y="17"/>
                </a:lnTo>
                <a:lnTo>
                  <a:pt x="275" y="17"/>
                </a:lnTo>
                <a:lnTo>
                  <a:pt x="265" y="14"/>
                </a:lnTo>
                <a:lnTo>
                  <a:pt x="261" y="16"/>
                </a:lnTo>
                <a:lnTo>
                  <a:pt x="275" y="19"/>
                </a:lnTo>
                <a:lnTo>
                  <a:pt x="276" y="17"/>
                </a:lnTo>
                <a:close/>
                <a:moveTo>
                  <a:pt x="111" y="85"/>
                </a:moveTo>
                <a:lnTo>
                  <a:pt x="111" y="85"/>
                </a:lnTo>
                <a:lnTo>
                  <a:pt x="106" y="87"/>
                </a:lnTo>
                <a:lnTo>
                  <a:pt x="103" y="92"/>
                </a:lnTo>
                <a:lnTo>
                  <a:pt x="103" y="93"/>
                </a:lnTo>
                <a:lnTo>
                  <a:pt x="104" y="95"/>
                </a:lnTo>
                <a:lnTo>
                  <a:pt x="111" y="85"/>
                </a:lnTo>
                <a:close/>
                <a:moveTo>
                  <a:pt x="256" y="36"/>
                </a:moveTo>
                <a:lnTo>
                  <a:pt x="256" y="36"/>
                </a:lnTo>
                <a:lnTo>
                  <a:pt x="253" y="35"/>
                </a:lnTo>
                <a:lnTo>
                  <a:pt x="251" y="35"/>
                </a:lnTo>
                <a:lnTo>
                  <a:pt x="248" y="36"/>
                </a:lnTo>
                <a:lnTo>
                  <a:pt x="246" y="36"/>
                </a:lnTo>
                <a:lnTo>
                  <a:pt x="248" y="38"/>
                </a:lnTo>
                <a:lnTo>
                  <a:pt x="253" y="38"/>
                </a:lnTo>
                <a:lnTo>
                  <a:pt x="254" y="38"/>
                </a:lnTo>
                <a:lnTo>
                  <a:pt x="256" y="36"/>
                </a:lnTo>
                <a:close/>
                <a:moveTo>
                  <a:pt x="311" y="368"/>
                </a:moveTo>
                <a:lnTo>
                  <a:pt x="311" y="368"/>
                </a:lnTo>
                <a:lnTo>
                  <a:pt x="305" y="371"/>
                </a:lnTo>
                <a:lnTo>
                  <a:pt x="302" y="371"/>
                </a:lnTo>
                <a:lnTo>
                  <a:pt x="298" y="371"/>
                </a:lnTo>
                <a:lnTo>
                  <a:pt x="295" y="372"/>
                </a:lnTo>
                <a:lnTo>
                  <a:pt x="298" y="374"/>
                </a:lnTo>
                <a:lnTo>
                  <a:pt x="311" y="369"/>
                </a:lnTo>
                <a:lnTo>
                  <a:pt x="311" y="368"/>
                </a:lnTo>
                <a:close/>
                <a:moveTo>
                  <a:pt x="166" y="371"/>
                </a:moveTo>
                <a:lnTo>
                  <a:pt x="166" y="371"/>
                </a:lnTo>
                <a:lnTo>
                  <a:pt x="177" y="372"/>
                </a:lnTo>
                <a:lnTo>
                  <a:pt x="177" y="371"/>
                </a:lnTo>
                <a:lnTo>
                  <a:pt x="167" y="369"/>
                </a:lnTo>
                <a:lnTo>
                  <a:pt x="166" y="369"/>
                </a:lnTo>
                <a:lnTo>
                  <a:pt x="166" y="371"/>
                </a:lnTo>
                <a:close/>
                <a:moveTo>
                  <a:pt x="158" y="380"/>
                </a:moveTo>
                <a:lnTo>
                  <a:pt x="158" y="380"/>
                </a:lnTo>
                <a:lnTo>
                  <a:pt x="161" y="382"/>
                </a:lnTo>
                <a:lnTo>
                  <a:pt x="171" y="382"/>
                </a:lnTo>
                <a:lnTo>
                  <a:pt x="169" y="382"/>
                </a:lnTo>
                <a:lnTo>
                  <a:pt x="161" y="379"/>
                </a:lnTo>
                <a:lnTo>
                  <a:pt x="160" y="379"/>
                </a:lnTo>
                <a:lnTo>
                  <a:pt x="158" y="380"/>
                </a:lnTo>
                <a:close/>
                <a:moveTo>
                  <a:pt x="276" y="360"/>
                </a:moveTo>
                <a:lnTo>
                  <a:pt x="276" y="360"/>
                </a:lnTo>
                <a:lnTo>
                  <a:pt x="273" y="361"/>
                </a:lnTo>
                <a:lnTo>
                  <a:pt x="270" y="363"/>
                </a:lnTo>
                <a:lnTo>
                  <a:pt x="268" y="361"/>
                </a:lnTo>
                <a:lnTo>
                  <a:pt x="267" y="363"/>
                </a:lnTo>
                <a:lnTo>
                  <a:pt x="265" y="366"/>
                </a:lnTo>
                <a:lnTo>
                  <a:pt x="275" y="363"/>
                </a:lnTo>
                <a:lnTo>
                  <a:pt x="276" y="360"/>
                </a:lnTo>
                <a:close/>
                <a:moveTo>
                  <a:pt x="25" y="248"/>
                </a:moveTo>
                <a:lnTo>
                  <a:pt x="25" y="248"/>
                </a:lnTo>
                <a:lnTo>
                  <a:pt x="25" y="246"/>
                </a:lnTo>
                <a:lnTo>
                  <a:pt x="25" y="230"/>
                </a:lnTo>
                <a:lnTo>
                  <a:pt x="24" y="229"/>
                </a:lnTo>
                <a:lnTo>
                  <a:pt x="24" y="235"/>
                </a:lnTo>
                <a:lnTo>
                  <a:pt x="24" y="238"/>
                </a:lnTo>
                <a:lnTo>
                  <a:pt x="25" y="243"/>
                </a:lnTo>
                <a:lnTo>
                  <a:pt x="25" y="246"/>
                </a:lnTo>
                <a:lnTo>
                  <a:pt x="25" y="248"/>
                </a:lnTo>
                <a:close/>
                <a:moveTo>
                  <a:pt x="207" y="366"/>
                </a:moveTo>
                <a:lnTo>
                  <a:pt x="207" y="366"/>
                </a:lnTo>
                <a:lnTo>
                  <a:pt x="205" y="368"/>
                </a:lnTo>
                <a:lnTo>
                  <a:pt x="205" y="369"/>
                </a:lnTo>
                <a:lnTo>
                  <a:pt x="207" y="369"/>
                </a:lnTo>
                <a:lnTo>
                  <a:pt x="210" y="371"/>
                </a:lnTo>
                <a:lnTo>
                  <a:pt x="213" y="364"/>
                </a:lnTo>
                <a:lnTo>
                  <a:pt x="207" y="366"/>
                </a:lnTo>
                <a:close/>
                <a:moveTo>
                  <a:pt x="313" y="322"/>
                </a:moveTo>
                <a:lnTo>
                  <a:pt x="313" y="322"/>
                </a:lnTo>
                <a:lnTo>
                  <a:pt x="316" y="319"/>
                </a:lnTo>
                <a:lnTo>
                  <a:pt x="317" y="316"/>
                </a:lnTo>
                <a:lnTo>
                  <a:pt x="317" y="314"/>
                </a:lnTo>
                <a:lnTo>
                  <a:pt x="313" y="316"/>
                </a:lnTo>
                <a:lnTo>
                  <a:pt x="313" y="322"/>
                </a:lnTo>
                <a:close/>
                <a:moveTo>
                  <a:pt x="278" y="341"/>
                </a:moveTo>
                <a:lnTo>
                  <a:pt x="278" y="341"/>
                </a:lnTo>
                <a:lnTo>
                  <a:pt x="279" y="333"/>
                </a:lnTo>
                <a:lnTo>
                  <a:pt x="276" y="334"/>
                </a:lnTo>
                <a:lnTo>
                  <a:pt x="276" y="336"/>
                </a:lnTo>
                <a:lnTo>
                  <a:pt x="275" y="336"/>
                </a:lnTo>
                <a:lnTo>
                  <a:pt x="276" y="341"/>
                </a:lnTo>
                <a:lnTo>
                  <a:pt x="278" y="341"/>
                </a:lnTo>
                <a:close/>
                <a:moveTo>
                  <a:pt x="35" y="222"/>
                </a:moveTo>
                <a:lnTo>
                  <a:pt x="35" y="222"/>
                </a:lnTo>
                <a:lnTo>
                  <a:pt x="37" y="218"/>
                </a:lnTo>
                <a:lnTo>
                  <a:pt x="38" y="213"/>
                </a:lnTo>
                <a:lnTo>
                  <a:pt x="33" y="218"/>
                </a:lnTo>
                <a:lnTo>
                  <a:pt x="33" y="219"/>
                </a:lnTo>
                <a:lnTo>
                  <a:pt x="35" y="222"/>
                </a:lnTo>
                <a:close/>
                <a:moveTo>
                  <a:pt x="169" y="353"/>
                </a:moveTo>
                <a:lnTo>
                  <a:pt x="169" y="353"/>
                </a:lnTo>
                <a:lnTo>
                  <a:pt x="171" y="357"/>
                </a:lnTo>
                <a:lnTo>
                  <a:pt x="174" y="353"/>
                </a:lnTo>
                <a:lnTo>
                  <a:pt x="174" y="350"/>
                </a:lnTo>
                <a:lnTo>
                  <a:pt x="171" y="350"/>
                </a:lnTo>
                <a:lnTo>
                  <a:pt x="169" y="353"/>
                </a:lnTo>
                <a:close/>
                <a:moveTo>
                  <a:pt x="262" y="364"/>
                </a:moveTo>
                <a:lnTo>
                  <a:pt x="262" y="364"/>
                </a:lnTo>
                <a:lnTo>
                  <a:pt x="254" y="369"/>
                </a:lnTo>
                <a:lnTo>
                  <a:pt x="253" y="371"/>
                </a:lnTo>
                <a:lnTo>
                  <a:pt x="256" y="369"/>
                </a:lnTo>
                <a:lnTo>
                  <a:pt x="261" y="368"/>
                </a:lnTo>
                <a:lnTo>
                  <a:pt x="262" y="368"/>
                </a:lnTo>
                <a:lnTo>
                  <a:pt x="262" y="364"/>
                </a:lnTo>
                <a:close/>
                <a:moveTo>
                  <a:pt x="390" y="140"/>
                </a:moveTo>
                <a:lnTo>
                  <a:pt x="390" y="140"/>
                </a:lnTo>
                <a:lnTo>
                  <a:pt x="391" y="144"/>
                </a:lnTo>
                <a:lnTo>
                  <a:pt x="390" y="147"/>
                </a:lnTo>
                <a:lnTo>
                  <a:pt x="390" y="148"/>
                </a:lnTo>
                <a:lnTo>
                  <a:pt x="391" y="156"/>
                </a:lnTo>
                <a:lnTo>
                  <a:pt x="391" y="159"/>
                </a:lnTo>
                <a:lnTo>
                  <a:pt x="393" y="161"/>
                </a:lnTo>
                <a:lnTo>
                  <a:pt x="391" y="145"/>
                </a:lnTo>
                <a:lnTo>
                  <a:pt x="390" y="140"/>
                </a:lnTo>
                <a:close/>
                <a:moveTo>
                  <a:pt x="183" y="385"/>
                </a:moveTo>
                <a:lnTo>
                  <a:pt x="183" y="385"/>
                </a:lnTo>
                <a:lnTo>
                  <a:pt x="169" y="385"/>
                </a:lnTo>
                <a:lnTo>
                  <a:pt x="174" y="386"/>
                </a:lnTo>
                <a:lnTo>
                  <a:pt x="182" y="386"/>
                </a:lnTo>
                <a:lnTo>
                  <a:pt x="183" y="385"/>
                </a:lnTo>
                <a:close/>
                <a:moveTo>
                  <a:pt x="38" y="229"/>
                </a:moveTo>
                <a:lnTo>
                  <a:pt x="38" y="229"/>
                </a:lnTo>
                <a:lnTo>
                  <a:pt x="41" y="226"/>
                </a:lnTo>
                <a:lnTo>
                  <a:pt x="41" y="224"/>
                </a:lnTo>
                <a:lnTo>
                  <a:pt x="41" y="218"/>
                </a:lnTo>
                <a:lnTo>
                  <a:pt x="38" y="229"/>
                </a:lnTo>
                <a:close/>
                <a:moveTo>
                  <a:pt x="149" y="345"/>
                </a:moveTo>
                <a:lnTo>
                  <a:pt x="149" y="345"/>
                </a:lnTo>
                <a:lnTo>
                  <a:pt x="147" y="349"/>
                </a:lnTo>
                <a:lnTo>
                  <a:pt x="147" y="350"/>
                </a:lnTo>
                <a:lnTo>
                  <a:pt x="147" y="352"/>
                </a:lnTo>
                <a:lnTo>
                  <a:pt x="150" y="350"/>
                </a:lnTo>
                <a:lnTo>
                  <a:pt x="150" y="349"/>
                </a:lnTo>
                <a:lnTo>
                  <a:pt x="149" y="345"/>
                </a:lnTo>
                <a:close/>
                <a:moveTo>
                  <a:pt x="395" y="260"/>
                </a:moveTo>
                <a:lnTo>
                  <a:pt x="395" y="260"/>
                </a:lnTo>
                <a:lnTo>
                  <a:pt x="390" y="268"/>
                </a:lnTo>
                <a:lnTo>
                  <a:pt x="388" y="278"/>
                </a:lnTo>
                <a:lnTo>
                  <a:pt x="395" y="260"/>
                </a:lnTo>
                <a:close/>
                <a:moveTo>
                  <a:pt x="390" y="114"/>
                </a:moveTo>
                <a:lnTo>
                  <a:pt x="390" y="114"/>
                </a:lnTo>
                <a:lnTo>
                  <a:pt x="396" y="133"/>
                </a:lnTo>
                <a:lnTo>
                  <a:pt x="396" y="128"/>
                </a:lnTo>
                <a:lnTo>
                  <a:pt x="395" y="123"/>
                </a:lnTo>
                <a:lnTo>
                  <a:pt x="391" y="117"/>
                </a:lnTo>
                <a:lnTo>
                  <a:pt x="390" y="114"/>
                </a:lnTo>
                <a:close/>
                <a:moveTo>
                  <a:pt x="98" y="79"/>
                </a:moveTo>
                <a:lnTo>
                  <a:pt x="98" y="79"/>
                </a:lnTo>
                <a:lnTo>
                  <a:pt x="101" y="76"/>
                </a:lnTo>
                <a:lnTo>
                  <a:pt x="104" y="71"/>
                </a:lnTo>
                <a:lnTo>
                  <a:pt x="103" y="71"/>
                </a:lnTo>
                <a:lnTo>
                  <a:pt x="101" y="73"/>
                </a:lnTo>
                <a:lnTo>
                  <a:pt x="98" y="77"/>
                </a:lnTo>
                <a:lnTo>
                  <a:pt x="98" y="79"/>
                </a:lnTo>
                <a:close/>
                <a:moveTo>
                  <a:pt x="232" y="402"/>
                </a:moveTo>
                <a:lnTo>
                  <a:pt x="232" y="402"/>
                </a:lnTo>
                <a:lnTo>
                  <a:pt x="246" y="401"/>
                </a:lnTo>
                <a:lnTo>
                  <a:pt x="232" y="401"/>
                </a:lnTo>
                <a:lnTo>
                  <a:pt x="232" y="402"/>
                </a:lnTo>
                <a:close/>
                <a:moveTo>
                  <a:pt x="361" y="298"/>
                </a:moveTo>
                <a:lnTo>
                  <a:pt x="361" y="298"/>
                </a:lnTo>
                <a:lnTo>
                  <a:pt x="361" y="300"/>
                </a:lnTo>
                <a:lnTo>
                  <a:pt x="363" y="298"/>
                </a:lnTo>
                <a:lnTo>
                  <a:pt x="368" y="290"/>
                </a:lnTo>
                <a:lnTo>
                  <a:pt x="366" y="289"/>
                </a:lnTo>
                <a:lnTo>
                  <a:pt x="361" y="298"/>
                </a:lnTo>
                <a:close/>
                <a:moveTo>
                  <a:pt x="328" y="290"/>
                </a:moveTo>
                <a:lnTo>
                  <a:pt x="328" y="290"/>
                </a:lnTo>
                <a:lnTo>
                  <a:pt x="327" y="290"/>
                </a:lnTo>
                <a:lnTo>
                  <a:pt x="325" y="293"/>
                </a:lnTo>
                <a:lnTo>
                  <a:pt x="324" y="295"/>
                </a:lnTo>
                <a:lnTo>
                  <a:pt x="325" y="298"/>
                </a:lnTo>
                <a:lnTo>
                  <a:pt x="327" y="297"/>
                </a:lnTo>
                <a:lnTo>
                  <a:pt x="328" y="290"/>
                </a:lnTo>
                <a:close/>
                <a:moveTo>
                  <a:pt x="308" y="333"/>
                </a:moveTo>
                <a:lnTo>
                  <a:pt x="308" y="333"/>
                </a:lnTo>
                <a:lnTo>
                  <a:pt x="302" y="339"/>
                </a:lnTo>
                <a:lnTo>
                  <a:pt x="305" y="339"/>
                </a:lnTo>
                <a:lnTo>
                  <a:pt x="308" y="336"/>
                </a:lnTo>
                <a:lnTo>
                  <a:pt x="308" y="333"/>
                </a:lnTo>
                <a:close/>
                <a:moveTo>
                  <a:pt x="111" y="49"/>
                </a:moveTo>
                <a:lnTo>
                  <a:pt x="111" y="49"/>
                </a:lnTo>
                <a:lnTo>
                  <a:pt x="111" y="47"/>
                </a:lnTo>
                <a:lnTo>
                  <a:pt x="112" y="41"/>
                </a:lnTo>
                <a:lnTo>
                  <a:pt x="108" y="46"/>
                </a:lnTo>
                <a:lnTo>
                  <a:pt x="111" y="49"/>
                </a:lnTo>
                <a:close/>
                <a:moveTo>
                  <a:pt x="384" y="115"/>
                </a:moveTo>
                <a:lnTo>
                  <a:pt x="384" y="115"/>
                </a:lnTo>
                <a:lnTo>
                  <a:pt x="379" y="106"/>
                </a:lnTo>
                <a:lnTo>
                  <a:pt x="374" y="98"/>
                </a:lnTo>
                <a:lnTo>
                  <a:pt x="380" y="110"/>
                </a:lnTo>
                <a:lnTo>
                  <a:pt x="384" y="115"/>
                </a:lnTo>
                <a:close/>
                <a:moveTo>
                  <a:pt x="133" y="380"/>
                </a:moveTo>
                <a:lnTo>
                  <a:pt x="133" y="380"/>
                </a:lnTo>
                <a:lnTo>
                  <a:pt x="123" y="375"/>
                </a:lnTo>
                <a:lnTo>
                  <a:pt x="114" y="374"/>
                </a:lnTo>
                <a:lnTo>
                  <a:pt x="133" y="380"/>
                </a:lnTo>
                <a:close/>
                <a:moveTo>
                  <a:pt x="46" y="232"/>
                </a:moveTo>
                <a:lnTo>
                  <a:pt x="46" y="232"/>
                </a:lnTo>
                <a:lnTo>
                  <a:pt x="48" y="229"/>
                </a:lnTo>
                <a:lnTo>
                  <a:pt x="48" y="226"/>
                </a:lnTo>
                <a:lnTo>
                  <a:pt x="48" y="224"/>
                </a:lnTo>
                <a:lnTo>
                  <a:pt x="46" y="226"/>
                </a:lnTo>
                <a:lnTo>
                  <a:pt x="46" y="227"/>
                </a:lnTo>
                <a:lnTo>
                  <a:pt x="46" y="232"/>
                </a:lnTo>
                <a:close/>
                <a:moveTo>
                  <a:pt x="30" y="263"/>
                </a:moveTo>
                <a:lnTo>
                  <a:pt x="30" y="263"/>
                </a:lnTo>
                <a:lnTo>
                  <a:pt x="33" y="259"/>
                </a:lnTo>
                <a:lnTo>
                  <a:pt x="33" y="257"/>
                </a:lnTo>
                <a:lnTo>
                  <a:pt x="32" y="254"/>
                </a:lnTo>
                <a:lnTo>
                  <a:pt x="32" y="257"/>
                </a:lnTo>
                <a:lnTo>
                  <a:pt x="29" y="259"/>
                </a:lnTo>
                <a:lnTo>
                  <a:pt x="30" y="260"/>
                </a:lnTo>
                <a:lnTo>
                  <a:pt x="30" y="263"/>
                </a:lnTo>
                <a:close/>
                <a:moveTo>
                  <a:pt x="279" y="46"/>
                </a:moveTo>
                <a:lnTo>
                  <a:pt x="279" y="46"/>
                </a:lnTo>
                <a:lnTo>
                  <a:pt x="279" y="43"/>
                </a:lnTo>
                <a:lnTo>
                  <a:pt x="279" y="39"/>
                </a:lnTo>
                <a:lnTo>
                  <a:pt x="276" y="38"/>
                </a:lnTo>
                <a:lnTo>
                  <a:pt x="276" y="41"/>
                </a:lnTo>
                <a:lnTo>
                  <a:pt x="278" y="44"/>
                </a:lnTo>
                <a:lnTo>
                  <a:pt x="279" y="46"/>
                </a:lnTo>
                <a:close/>
                <a:moveTo>
                  <a:pt x="190" y="372"/>
                </a:moveTo>
                <a:lnTo>
                  <a:pt x="190" y="372"/>
                </a:lnTo>
                <a:lnTo>
                  <a:pt x="191" y="375"/>
                </a:lnTo>
                <a:lnTo>
                  <a:pt x="194" y="375"/>
                </a:lnTo>
                <a:lnTo>
                  <a:pt x="196" y="375"/>
                </a:lnTo>
                <a:lnTo>
                  <a:pt x="196" y="374"/>
                </a:lnTo>
                <a:lnTo>
                  <a:pt x="190" y="372"/>
                </a:lnTo>
                <a:close/>
                <a:moveTo>
                  <a:pt x="302" y="358"/>
                </a:moveTo>
                <a:lnTo>
                  <a:pt x="302" y="358"/>
                </a:lnTo>
                <a:lnTo>
                  <a:pt x="297" y="361"/>
                </a:lnTo>
                <a:lnTo>
                  <a:pt x="295" y="361"/>
                </a:lnTo>
                <a:lnTo>
                  <a:pt x="295" y="363"/>
                </a:lnTo>
                <a:lnTo>
                  <a:pt x="298" y="363"/>
                </a:lnTo>
                <a:lnTo>
                  <a:pt x="302" y="358"/>
                </a:lnTo>
                <a:close/>
                <a:moveTo>
                  <a:pt x="368" y="148"/>
                </a:moveTo>
                <a:lnTo>
                  <a:pt x="368" y="148"/>
                </a:lnTo>
                <a:lnTo>
                  <a:pt x="369" y="148"/>
                </a:lnTo>
                <a:lnTo>
                  <a:pt x="369" y="145"/>
                </a:lnTo>
                <a:lnTo>
                  <a:pt x="366" y="139"/>
                </a:lnTo>
                <a:lnTo>
                  <a:pt x="366" y="137"/>
                </a:lnTo>
                <a:lnTo>
                  <a:pt x="368" y="148"/>
                </a:lnTo>
                <a:close/>
                <a:moveTo>
                  <a:pt x="32" y="186"/>
                </a:moveTo>
                <a:lnTo>
                  <a:pt x="32" y="186"/>
                </a:lnTo>
                <a:lnTo>
                  <a:pt x="33" y="185"/>
                </a:lnTo>
                <a:lnTo>
                  <a:pt x="32" y="183"/>
                </a:lnTo>
                <a:lnTo>
                  <a:pt x="33" y="181"/>
                </a:lnTo>
                <a:lnTo>
                  <a:pt x="35" y="175"/>
                </a:lnTo>
                <a:lnTo>
                  <a:pt x="35" y="170"/>
                </a:lnTo>
                <a:lnTo>
                  <a:pt x="32" y="183"/>
                </a:lnTo>
                <a:lnTo>
                  <a:pt x="32" y="185"/>
                </a:lnTo>
                <a:lnTo>
                  <a:pt x="32" y="186"/>
                </a:lnTo>
                <a:close/>
                <a:moveTo>
                  <a:pt x="46" y="292"/>
                </a:moveTo>
                <a:lnTo>
                  <a:pt x="46" y="292"/>
                </a:lnTo>
                <a:lnTo>
                  <a:pt x="44" y="293"/>
                </a:lnTo>
                <a:lnTo>
                  <a:pt x="48" y="300"/>
                </a:lnTo>
                <a:lnTo>
                  <a:pt x="49" y="298"/>
                </a:lnTo>
                <a:lnTo>
                  <a:pt x="49" y="297"/>
                </a:lnTo>
                <a:lnTo>
                  <a:pt x="46" y="292"/>
                </a:lnTo>
                <a:close/>
                <a:moveTo>
                  <a:pt x="259" y="21"/>
                </a:moveTo>
                <a:lnTo>
                  <a:pt x="259" y="21"/>
                </a:lnTo>
                <a:lnTo>
                  <a:pt x="267" y="24"/>
                </a:lnTo>
                <a:lnTo>
                  <a:pt x="265" y="22"/>
                </a:lnTo>
                <a:lnTo>
                  <a:pt x="262" y="19"/>
                </a:lnTo>
                <a:lnTo>
                  <a:pt x="261" y="19"/>
                </a:lnTo>
                <a:lnTo>
                  <a:pt x="259" y="21"/>
                </a:lnTo>
                <a:close/>
                <a:moveTo>
                  <a:pt x="37" y="268"/>
                </a:moveTo>
                <a:lnTo>
                  <a:pt x="37" y="268"/>
                </a:lnTo>
                <a:lnTo>
                  <a:pt x="35" y="270"/>
                </a:lnTo>
                <a:lnTo>
                  <a:pt x="37" y="274"/>
                </a:lnTo>
                <a:lnTo>
                  <a:pt x="38" y="271"/>
                </a:lnTo>
                <a:lnTo>
                  <a:pt x="37" y="268"/>
                </a:lnTo>
                <a:close/>
                <a:moveTo>
                  <a:pt x="57" y="273"/>
                </a:moveTo>
                <a:lnTo>
                  <a:pt x="57" y="273"/>
                </a:lnTo>
                <a:lnTo>
                  <a:pt x="59" y="271"/>
                </a:lnTo>
                <a:lnTo>
                  <a:pt x="59" y="270"/>
                </a:lnTo>
                <a:lnTo>
                  <a:pt x="57" y="268"/>
                </a:lnTo>
                <a:lnTo>
                  <a:pt x="55" y="268"/>
                </a:lnTo>
                <a:lnTo>
                  <a:pt x="55" y="271"/>
                </a:lnTo>
                <a:lnTo>
                  <a:pt x="57" y="273"/>
                </a:lnTo>
                <a:close/>
                <a:moveTo>
                  <a:pt x="25" y="174"/>
                </a:moveTo>
                <a:lnTo>
                  <a:pt x="25" y="174"/>
                </a:lnTo>
                <a:lnTo>
                  <a:pt x="27" y="166"/>
                </a:lnTo>
                <a:lnTo>
                  <a:pt x="24" y="167"/>
                </a:lnTo>
                <a:lnTo>
                  <a:pt x="24" y="170"/>
                </a:lnTo>
                <a:lnTo>
                  <a:pt x="25" y="174"/>
                </a:lnTo>
                <a:close/>
                <a:moveTo>
                  <a:pt x="223" y="8"/>
                </a:moveTo>
                <a:lnTo>
                  <a:pt x="223" y="8"/>
                </a:lnTo>
                <a:lnTo>
                  <a:pt x="216" y="6"/>
                </a:lnTo>
                <a:lnTo>
                  <a:pt x="208" y="6"/>
                </a:lnTo>
                <a:lnTo>
                  <a:pt x="204" y="8"/>
                </a:lnTo>
                <a:lnTo>
                  <a:pt x="205" y="8"/>
                </a:lnTo>
                <a:lnTo>
                  <a:pt x="208" y="6"/>
                </a:lnTo>
                <a:lnTo>
                  <a:pt x="212" y="6"/>
                </a:lnTo>
                <a:lnTo>
                  <a:pt x="223" y="8"/>
                </a:lnTo>
                <a:close/>
                <a:moveTo>
                  <a:pt x="63" y="325"/>
                </a:moveTo>
                <a:lnTo>
                  <a:pt x="63" y="325"/>
                </a:lnTo>
                <a:lnTo>
                  <a:pt x="55" y="317"/>
                </a:lnTo>
                <a:lnTo>
                  <a:pt x="59" y="320"/>
                </a:lnTo>
                <a:lnTo>
                  <a:pt x="60" y="323"/>
                </a:lnTo>
                <a:lnTo>
                  <a:pt x="63" y="325"/>
                </a:lnTo>
                <a:close/>
                <a:moveTo>
                  <a:pt x="306" y="41"/>
                </a:moveTo>
                <a:lnTo>
                  <a:pt x="306" y="41"/>
                </a:lnTo>
                <a:lnTo>
                  <a:pt x="305" y="38"/>
                </a:lnTo>
                <a:lnTo>
                  <a:pt x="298" y="35"/>
                </a:lnTo>
                <a:lnTo>
                  <a:pt x="306" y="41"/>
                </a:lnTo>
                <a:close/>
                <a:moveTo>
                  <a:pt x="376" y="112"/>
                </a:moveTo>
                <a:lnTo>
                  <a:pt x="376" y="112"/>
                </a:lnTo>
                <a:lnTo>
                  <a:pt x="374" y="107"/>
                </a:lnTo>
                <a:lnTo>
                  <a:pt x="371" y="106"/>
                </a:lnTo>
                <a:lnTo>
                  <a:pt x="374" y="112"/>
                </a:lnTo>
                <a:lnTo>
                  <a:pt x="376" y="112"/>
                </a:lnTo>
                <a:close/>
                <a:moveTo>
                  <a:pt x="130" y="87"/>
                </a:moveTo>
                <a:lnTo>
                  <a:pt x="130" y="87"/>
                </a:lnTo>
                <a:lnTo>
                  <a:pt x="131" y="85"/>
                </a:lnTo>
                <a:lnTo>
                  <a:pt x="131" y="82"/>
                </a:lnTo>
                <a:lnTo>
                  <a:pt x="131" y="80"/>
                </a:lnTo>
                <a:lnTo>
                  <a:pt x="130" y="80"/>
                </a:lnTo>
                <a:lnTo>
                  <a:pt x="128" y="82"/>
                </a:lnTo>
                <a:lnTo>
                  <a:pt x="130" y="87"/>
                </a:lnTo>
                <a:close/>
                <a:moveTo>
                  <a:pt x="286" y="43"/>
                </a:moveTo>
                <a:lnTo>
                  <a:pt x="286" y="43"/>
                </a:lnTo>
                <a:lnTo>
                  <a:pt x="286" y="44"/>
                </a:lnTo>
                <a:lnTo>
                  <a:pt x="290" y="49"/>
                </a:lnTo>
                <a:lnTo>
                  <a:pt x="292" y="47"/>
                </a:lnTo>
                <a:lnTo>
                  <a:pt x="289" y="46"/>
                </a:lnTo>
                <a:lnTo>
                  <a:pt x="286" y="43"/>
                </a:lnTo>
                <a:close/>
                <a:moveTo>
                  <a:pt x="380" y="304"/>
                </a:moveTo>
                <a:lnTo>
                  <a:pt x="380" y="304"/>
                </a:lnTo>
                <a:lnTo>
                  <a:pt x="385" y="297"/>
                </a:lnTo>
                <a:lnTo>
                  <a:pt x="388" y="290"/>
                </a:lnTo>
                <a:lnTo>
                  <a:pt x="384" y="298"/>
                </a:lnTo>
                <a:lnTo>
                  <a:pt x="380" y="304"/>
                </a:lnTo>
                <a:close/>
                <a:moveTo>
                  <a:pt x="46" y="98"/>
                </a:moveTo>
                <a:lnTo>
                  <a:pt x="46" y="98"/>
                </a:lnTo>
                <a:lnTo>
                  <a:pt x="41" y="107"/>
                </a:lnTo>
                <a:lnTo>
                  <a:pt x="44" y="104"/>
                </a:lnTo>
                <a:lnTo>
                  <a:pt x="44" y="103"/>
                </a:lnTo>
                <a:lnTo>
                  <a:pt x="46" y="98"/>
                </a:lnTo>
                <a:close/>
                <a:moveTo>
                  <a:pt x="297" y="353"/>
                </a:moveTo>
                <a:lnTo>
                  <a:pt x="297" y="353"/>
                </a:lnTo>
                <a:lnTo>
                  <a:pt x="298" y="352"/>
                </a:lnTo>
                <a:lnTo>
                  <a:pt x="305" y="347"/>
                </a:lnTo>
                <a:lnTo>
                  <a:pt x="306" y="345"/>
                </a:lnTo>
                <a:lnTo>
                  <a:pt x="306" y="344"/>
                </a:lnTo>
                <a:lnTo>
                  <a:pt x="303" y="347"/>
                </a:lnTo>
                <a:lnTo>
                  <a:pt x="300" y="350"/>
                </a:lnTo>
                <a:lnTo>
                  <a:pt x="297" y="353"/>
                </a:lnTo>
                <a:close/>
                <a:moveTo>
                  <a:pt x="292" y="331"/>
                </a:moveTo>
                <a:lnTo>
                  <a:pt x="292" y="331"/>
                </a:lnTo>
                <a:lnTo>
                  <a:pt x="290" y="331"/>
                </a:lnTo>
                <a:lnTo>
                  <a:pt x="290" y="333"/>
                </a:lnTo>
                <a:lnTo>
                  <a:pt x="287" y="336"/>
                </a:lnTo>
                <a:lnTo>
                  <a:pt x="290" y="334"/>
                </a:lnTo>
                <a:lnTo>
                  <a:pt x="292" y="331"/>
                </a:lnTo>
                <a:close/>
                <a:moveTo>
                  <a:pt x="14" y="134"/>
                </a:moveTo>
                <a:lnTo>
                  <a:pt x="14" y="134"/>
                </a:lnTo>
                <a:lnTo>
                  <a:pt x="10" y="147"/>
                </a:lnTo>
                <a:lnTo>
                  <a:pt x="11" y="145"/>
                </a:lnTo>
                <a:lnTo>
                  <a:pt x="13" y="139"/>
                </a:lnTo>
                <a:lnTo>
                  <a:pt x="14" y="134"/>
                </a:lnTo>
                <a:close/>
                <a:moveTo>
                  <a:pt x="270" y="41"/>
                </a:moveTo>
                <a:lnTo>
                  <a:pt x="270" y="41"/>
                </a:lnTo>
                <a:lnTo>
                  <a:pt x="273" y="49"/>
                </a:lnTo>
                <a:lnTo>
                  <a:pt x="273" y="46"/>
                </a:lnTo>
                <a:lnTo>
                  <a:pt x="273" y="44"/>
                </a:lnTo>
                <a:lnTo>
                  <a:pt x="270" y="41"/>
                </a:lnTo>
                <a:close/>
                <a:moveTo>
                  <a:pt x="199" y="360"/>
                </a:moveTo>
                <a:lnTo>
                  <a:pt x="199" y="360"/>
                </a:lnTo>
                <a:lnTo>
                  <a:pt x="197" y="361"/>
                </a:lnTo>
                <a:lnTo>
                  <a:pt x="199" y="366"/>
                </a:lnTo>
                <a:lnTo>
                  <a:pt x="201" y="363"/>
                </a:lnTo>
                <a:lnTo>
                  <a:pt x="199" y="360"/>
                </a:lnTo>
                <a:close/>
                <a:moveTo>
                  <a:pt x="393" y="166"/>
                </a:moveTo>
                <a:lnTo>
                  <a:pt x="393" y="166"/>
                </a:lnTo>
                <a:lnTo>
                  <a:pt x="390" y="166"/>
                </a:lnTo>
                <a:lnTo>
                  <a:pt x="393" y="174"/>
                </a:lnTo>
                <a:lnTo>
                  <a:pt x="393" y="166"/>
                </a:lnTo>
                <a:close/>
                <a:moveTo>
                  <a:pt x="169" y="360"/>
                </a:moveTo>
                <a:lnTo>
                  <a:pt x="169" y="360"/>
                </a:lnTo>
                <a:lnTo>
                  <a:pt x="166" y="357"/>
                </a:lnTo>
                <a:lnTo>
                  <a:pt x="164" y="358"/>
                </a:lnTo>
                <a:lnTo>
                  <a:pt x="167" y="361"/>
                </a:lnTo>
                <a:lnTo>
                  <a:pt x="169" y="360"/>
                </a:lnTo>
                <a:close/>
                <a:moveTo>
                  <a:pt x="322" y="44"/>
                </a:moveTo>
                <a:lnTo>
                  <a:pt x="322" y="44"/>
                </a:lnTo>
                <a:lnTo>
                  <a:pt x="325" y="47"/>
                </a:lnTo>
                <a:lnTo>
                  <a:pt x="332" y="54"/>
                </a:lnTo>
                <a:lnTo>
                  <a:pt x="333" y="54"/>
                </a:lnTo>
                <a:lnTo>
                  <a:pt x="322" y="44"/>
                </a:lnTo>
                <a:close/>
                <a:moveTo>
                  <a:pt x="44" y="245"/>
                </a:moveTo>
                <a:lnTo>
                  <a:pt x="44" y="245"/>
                </a:lnTo>
                <a:lnTo>
                  <a:pt x="43" y="248"/>
                </a:lnTo>
                <a:lnTo>
                  <a:pt x="44" y="251"/>
                </a:lnTo>
                <a:lnTo>
                  <a:pt x="44" y="245"/>
                </a:lnTo>
                <a:close/>
                <a:moveTo>
                  <a:pt x="298" y="298"/>
                </a:moveTo>
                <a:lnTo>
                  <a:pt x="298" y="298"/>
                </a:lnTo>
                <a:lnTo>
                  <a:pt x="297" y="295"/>
                </a:lnTo>
                <a:lnTo>
                  <a:pt x="295" y="297"/>
                </a:lnTo>
                <a:lnTo>
                  <a:pt x="297" y="301"/>
                </a:lnTo>
                <a:lnTo>
                  <a:pt x="298" y="298"/>
                </a:lnTo>
                <a:close/>
                <a:moveTo>
                  <a:pt x="347" y="331"/>
                </a:moveTo>
                <a:lnTo>
                  <a:pt x="347" y="331"/>
                </a:lnTo>
                <a:lnTo>
                  <a:pt x="344" y="334"/>
                </a:lnTo>
                <a:lnTo>
                  <a:pt x="341" y="339"/>
                </a:lnTo>
                <a:lnTo>
                  <a:pt x="346" y="334"/>
                </a:lnTo>
                <a:lnTo>
                  <a:pt x="347" y="331"/>
                </a:lnTo>
                <a:close/>
                <a:moveTo>
                  <a:pt x="268" y="35"/>
                </a:moveTo>
                <a:lnTo>
                  <a:pt x="268" y="35"/>
                </a:lnTo>
                <a:lnTo>
                  <a:pt x="273" y="39"/>
                </a:lnTo>
                <a:lnTo>
                  <a:pt x="273" y="36"/>
                </a:lnTo>
                <a:lnTo>
                  <a:pt x="268" y="35"/>
                </a:lnTo>
                <a:close/>
                <a:moveTo>
                  <a:pt x="316" y="338"/>
                </a:moveTo>
                <a:lnTo>
                  <a:pt x="316" y="338"/>
                </a:lnTo>
                <a:lnTo>
                  <a:pt x="311" y="339"/>
                </a:lnTo>
                <a:lnTo>
                  <a:pt x="311" y="341"/>
                </a:lnTo>
                <a:lnTo>
                  <a:pt x="311" y="344"/>
                </a:lnTo>
                <a:lnTo>
                  <a:pt x="316" y="338"/>
                </a:lnTo>
                <a:close/>
                <a:moveTo>
                  <a:pt x="357" y="131"/>
                </a:moveTo>
                <a:lnTo>
                  <a:pt x="357" y="131"/>
                </a:lnTo>
                <a:lnTo>
                  <a:pt x="360" y="139"/>
                </a:lnTo>
                <a:lnTo>
                  <a:pt x="360" y="134"/>
                </a:lnTo>
                <a:lnTo>
                  <a:pt x="357" y="131"/>
                </a:lnTo>
                <a:close/>
                <a:moveTo>
                  <a:pt x="147" y="377"/>
                </a:moveTo>
                <a:lnTo>
                  <a:pt x="147" y="377"/>
                </a:lnTo>
                <a:lnTo>
                  <a:pt x="153" y="380"/>
                </a:lnTo>
                <a:lnTo>
                  <a:pt x="152" y="379"/>
                </a:lnTo>
                <a:lnTo>
                  <a:pt x="152" y="377"/>
                </a:lnTo>
                <a:lnTo>
                  <a:pt x="147" y="377"/>
                </a:lnTo>
                <a:close/>
                <a:moveTo>
                  <a:pt x="264" y="36"/>
                </a:moveTo>
                <a:lnTo>
                  <a:pt x="264" y="36"/>
                </a:lnTo>
                <a:lnTo>
                  <a:pt x="264" y="35"/>
                </a:lnTo>
                <a:lnTo>
                  <a:pt x="264" y="33"/>
                </a:lnTo>
                <a:lnTo>
                  <a:pt x="259" y="33"/>
                </a:lnTo>
                <a:lnTo>
                  <a:pt x="259" y="35"/>
                </a:lnTo>
                <a:lnTo>
                  <a:pt x="261" y="35"/>
                </a:lnTo>
                <a:lnTo>
                  <a:pt x="262" y="35"/>
                </a:lnTo>
                <a:lnTo>
                  <a:pt x="264" y="36"/>
                </a:lnTo>
                <a:close/>
                <a:moveTo>
                  <a:pt x="70" y="80"/>
                </a:moveTo>
                <a:lnTo>
                  <a:pt x="70" y="80"/>
                </a:lnTo>
                <a:lnTo>
                  <a:pt x="68" y="85"/>
                </a:lnTo>
                <a:lnTo>
                  <a:pt x="71" y="84"/>
                </a:lnTo>
                <a:lnTo>
                  <a:pt x="70" y="80"/>
                </a:lnTo>
                <a:close/>
                <a:moveTo>
                  <a:pt x="95" y="360"/>
                </a:moveTo>
                <a:lnTo>
                  <a:pt x="95" y="360"/>
                </a:lnTo>
                <a:lnTo>
                  <a:pt x="103" y="364"/>
                </a:lnTo>
                <a:lnTo>
                  <a:pt x="95" y="358"/>
                </a:lnTo>
                <a:lnTo>
                  <a:pt x="95" y="360"/>
                </a:lnTo>
                <a:close/>
                <a:moveTo>
                  <a:pt x="57" y="246"/>
                </a:moveTo>
                <a:lnTo>
                  <a:pt x="57" y="246"/>
                </a:lnTo>
                <a:lnTo>
                  <a:pt x="54" y="252"/>
                </a:lnTo>
                <a:lnTo>
                  <a:pt x="57" y="248"/>
                </a:lnTo>
                <a:lnTo>
                  <a:pt x="57" y="246"/>
                </a:lnTo>
                <a:close/>
                <a:moveTo>
                  <a:pt x="54" y="274"/>
                </a:moveTo>
                <a:lnTo>
                  <a:pt x="54" y="274"/>
                </a:lnTo>
                <a:lnTo>
                  <a:pt x="52" y="276"/>
                </a:lnTo>
                <a:lnTo>
                  <a:pt x="52" y="279"/>
                </a:lnTo>
                <a:lnTo>
                  <a:pt x="55" y="276"/>
                </a:lnTo>
                <a:lnTo>
                  <a:pt x="54" y="274"/>
                </a:lnTo>
                <a:close/>
                <a:moveTo>
                  <a:pt x="185" y="21"/>
                </a:moveTo>
                <a:lnTo>
                  <a:pt x="185" y="21"/>
                </a:lnTo>
                <a:lnTo>
                  <a:pt x="182" y="21"/>
                </a:lnTo>
                <a:lnTo>
                  <a:pt x="182" y="22"/>
                </a:lnTo>
                <a:lnTo>
                  <a:pt x="185" y="22"/>
                </a:lnTo>
                <a:lnTo>
                  <a:pt x="185" y="21"/>
                </a:lnTo>
                <a:close/>
                <a:moveTo>
                  <a:pt x="169" y="364"/>
                </a:moveTo>
                <a:lnTo>
                  <a:pt x="169" y="364"/>
                </a:lnTo>
                <a:lnTo>
                  <a:pt x="171" y="366"/>
                </a:lnTo>
                <a:lnTo>
                  <a:pt x="174" y="366"/>
                </a:lnTo>
                <a:lnTo>
                  <a:pt x="171" y="363"/>
                </a:lnTo>
                <a:lnTo>
                  <a:pt x="169" y="364"/>
                </a:lnTo>
                <a:close/>
                <a:moveTo>
                  <a:pt x="87" y="57"/>
                </a:moveTo>
                <a:lnTo>
                  <a:pt x="87" y="57"/>
                </a:lnTo>
                <a:lnTo>
                  <a:pt x="85" y="60"/>
                </a:lnTo>
                <a:lnTo>
                  <a:pt x="82" y="60"/>
                </a:lnTo>
                <a:lnTo>
                  <a:pt x="82" y="63"/>
                </a:lnTo>
                <a:lnTo>
                  <a:pt x="87" y="58"/>
                </a:lnTo>
                <a:lnTo>
                  <a:pt x="87" y="57"/>
                </a:lnTo>
                <a:close/>
                <a:moveTo>
                  <a:pt x="156" y="17"/>
                </a:moveTo>
                <a:lnTo>
                  <a:pt x="156" y="17"/>
                </a:lnTo>
                <a:lnTo>
                  <a:pt x="147" y="21"/>
                </a:lnTo>
                <a:lnTo>
                  <a:pt x="152" y="19"/>
                </a:lnTo>
                <a:lnTo>
                  <a:pt x="156" y="17"/>
                </a:lnTo>
                <a:close/>
                <a:moveTo>
                  <a:pt x="33" y="309"/>
                </a:moveTo>
                <a:lnTo>
                  <a:pt x="33" y="309"/>
                </a:lnTo>
                <a:lnTo>
                  <a:pt x="25" y="295"/>
                </a:lnTo>
                <a:lnTo>
                  <a:pt x="29" y="303"/>
                </a:lnTo>
                <a:lnTo>
                  <a:pt x="33" y="309"/>
                </a:lnTo>
                <a:close/>
                <a:moveTo>
                  <a:pt x="57" y="197"/>
                </a:moveTo>
                <a:lnTo>
                  <a:pt x="57" y="197"/>
                </a:lnTo>
                <a:lnTo>
                  <a:pt x="54" y="202"/>
                </a:lnTo>
                <a:lnTo>
                  <a:pt x="54" y="204"/>
                </a:lnTo>
                <a:lnTo>
                  <a:pt x="54" y="205"/>
                </a:lnTo>
                <a:lnTo>
                  <a:pt x="57" y="197"/>
                </a:lnTo>
                <a:close/>
                <a:moveTo>
                  <a:pt x="65" y="218"/>
                </a:moveTo>
                <a:lnTo>
                  <a:pt x="65" y="218"/>
                </a:lnTo>
                <a:lnTo>
                  <a:pt x="66" y="215"/>
                </a:lnTo>
                <a:lnTo>
                  <a:pt x="66" y="211"/>
                </a:lnTo>
                <a:lnTo>
                  <a:pt x="65" y="216"/>
                </a:lnTo>
                <a:lnTo>
                  <a:pt x="65" y="218"/>
                </a:lnTo>
                <a:close/>
                <a:moveTo>
                  <a:pt x="322" y="62"/>
                </a:moveTo>
                <a:lnTo>
                  <a:pt x="322" y="62"/>
                </a:lnTo>
                <a:lnTo>
                  <a:pt x="320" y="58"/>
                </a:lnTo>
                <a:lnTo>
                  <a:pt x="317" y="57"/>
                </a:lnTo>
                <a:lnTo>
                  <a:pt x="322" y="62"/>
                </a:lnTo>
                <a:close/>
                <a:moveTo>
                  <a:pt x="37" y="240"/>
                </a:moveTo>
                <a:lnTo>
                  <a:pt x="37" y="240"/>
                </a:lnTo>
                <a:lnTo>
                  <a:pt x="37" y="245"/>
                </a:lnTo>
                <a:lnTo>
                  <a:pt x="38" y="248"/>
                </a:lnTo>
                <a:lnTo>
                  <a:pt x="38" y="246"/>
                </a:lnTo>
                <a:lnTo>
                  <a:pt x="37" y="240"/>
                </a:lnTo>
                <a:close/>
                <a:moveTo>
                  <a:pt x="29" y="241"/>
                </a:moveTo>
                <a:lnTo>
                  <a:pt x="29" y="241"/>
                </a:lnTo>
                <a:lnTo>
                  <a:pt x="30" y="249"/>
                </a:lnTo>
                <a:lnTo>
                  <a:pt x="30" y="245"/>
                </a:lnTo>
                <a:lnTo>
                  <a:pt x="29" y="241"/>
                </a:lnTo>
                <a:close/>
                <a:moveTo>
                  <a:pt x="57" y="279"/>
                </a:moveTo>
                <a:lnTo>
                  <a:pt x="57" y="279"/>
                </a:lnTo>
                <a:lnTo>
                  <a:pt x="54" y="282"/>
                </a:lnTo>
                <a:lnTo>
                  <a:pt x="55" y="284"/>
                </a:lnTo>
                <a:lnTo>
                  <a:pt x="57" y="279"/>
                </a:lnTo>
                <a:close/>
                <a:moveTo>
                  <a:pt x="251" y="375"/>
                </a:moveTo>
                <a:lnTo>
                  <a:pt x="251" y="375"/>
                </a:lnTo>
                <a:lnTo>
                  <a:pt x="259" y="374"/>
                </a:lnTo>
                <a:lnTo>
                  <a:pt x="256" y="374"/>
                </a:lnTo>
                <a:lnTo>
                  <a:pt x="253" y="374"/>
                </a:lnTo>
                <a:lnTo>
                  <a:pt x="251" y="375"/>
                </a:lnTo>
                <a:close/>
                <a:moveTo>
                  <a:pt x="120" y="63"/>
                </a:moveTo>
                <a:lnTo>
                  <a:pt x="120" y="63"/>
                </a:lnTo>
                <a:lnTo>
                  <a:pt x="119" y="68"/>
                </a:lnTo>
                <a:lnTo>
                  <a:pt x="120" y="66"/>
                </a:lnTo>
                <a:lnTo>
                  <a:pt x="122" y="66"/>
                </a:lnTo>
                <a:lnTo>
                  <a:pt x="120" y="63"/>
                </a:lnTo>
                <a:close/>
                <a:moveTo>
                  <a:pt x="104" y="68"/>
                </a:moveTo>
                <a:lnTo>
                  <a:pt x="104" y="68"/>
                </a:lnTo>
                <a:lnTo>
                  <a:pt x="106" y="68"/>
                </a:lnTo>
                <a:lnTo>
                  <a:pt x="109" y="68"/>
                </a:lnTo>
                <a:lnTo>
                  <a:pt x="106" y="66"/>
                </a:lnTo>
                <a:lnTo>
                  <a:pt x="104" y="68"/>
                </a:lnTo>
                <a:close/>
                <a:moveTo>
                  <a:pt x="279" y="377"/>
                </a:moveTo>
                <a:lnTo>
                  <a:pt x="279" y="377"/>
                </a:lnTo>
                <a:lnTo>
                  <a:pt x="281" y="374"/>
                </a:lnTo>
                <a:lnTo>
                  <a:pt x="283" y="372"/>
                </a:lnTo>
                <a:lnTo>
                  <a:pt x="281" y="372"/>
                </a:lnTo>
                <a:lnTo>
                  <a:pt x="281" y="374"/>
                </a:lnTo>
                <a:lnTo>
                  <a:pt x="279" y="377"/>
                </a:lnTo>
                <a:close/>
                <a:moveTo>
                  <a:pt x="352" y="142"/>
                </a:moveTo>
                <a:lnTo>
                  <a:pt x="352" y="142"/>
                </a:lnTo>
                <a:lnTo>
                  <a:pt x="354" y="147"/>
                </a:lnTo>
                <a:lnTo>
                  <a:pt x="355" y="145"/>
                </a:lnTo>
                <a:lnTo>
                  <a:pt x="354" y="144"/>
                </a:lnTo>
                <a:lnTo>
                  <a:pt x="352" y="142"/>
                </a:lnTo>
                <a:close/>
                <a:moveTo>
                  <a:pt x="243" y="30"/>
                </a:moveTo>
                <a:lnTo>
                  <a:pt x="243" y="30"/>
                </a:lnTo>
                <a:lnTo>
                  <a:pt x="245" y="33"/>
                </a:lnTo>
                <a:lnTo>
                  <a:pt x="248" y="32"/>
                </a:lnTo>
                <a:lnTo>
                  <a:pt x="243" y="30"/>
                </a:lnTo>
                <a:close/>
                <a:moveTo>
                  <a:pt x="275" y="347"/>
                </a:moveTo>
                <a:lnTo>
                  <a:pt x="275" y="347"/>
                </a:lnTo>
                <a:lnTo>
                  <a:pt x="275" y="345"/>
                </a:lnTo>
                <a:lnTo>
                  <a:pt x="270" y="347"/>
                </a:lnTo>
                <a:lnTo>
                  <a:pt x="272" y="347"/>
                </a:lnTo>
                <a:lnTo>
                  <a:pt x="275" y="349"/>
                </a:lnTo>
                <a:lnTo>
                  <a:pt x="275" y="347"/>
                </a:lnTo>
                <a:close/>
                <a:moveTo>
                  <a:pt x="177" y="21"/>
                </a:moveTo>
                <a:lnTo>
                  <a:pt x="177" y="21"/>
                </a:lnTo>
                <a:lnTo>
                  <a:pt x="174" y="22"/>
                </a:lnTo>
                <a:lnTo>
                  <a:pt x="177" y="22"/>
                </a:lnTo>
                <a:lnTo>
                  <a:pt x="177" y="21"/>
                </a:lnTo>
                <a:close/>
                <a:moveTo>
                  <a:pt x="327" y="339"/>
                </a:moveTo>
                <a:lnTo>
                  <a:pt x="327" y="339"/>
                </a:lnTo>
                <a:lnTo>
                  <a:pt x="332" y="336"/>
                </a:lnTo>
                <a:lnTo>
                  <a:pt x="332" y="334"/>
                </a:lnTo>
                <a:lnTo>
                  <a:pt x="327" y="339"/>
                </a:lnTo>
                <a:close/>
                <a:moveTo>
                  <a:pt x="256" y="22"/>
                </a:moveTo>
                <a:lnTo>
                  <a:pt x="256" y="22"/>
                </a:lnTo>
                <a:lnTo>
                  <a:pt x="256" y="24"/>
                </a:lnTo>
                <a:lnTo>
                  <a:pt x="259" y="25"/>
                </a:lnTo>
                <a:lnTo>
                  <a:pt x="264" y="27"/>
                </a:lnTo>
                <a:lnTo>
                  <a:pt x="256" y="22"/>
                </a:lnTo>
                <a:close/>
                <a:moveTo>
                  <a:pt x="57" y="210"/>
                </a:moveTo>
                <a:lnTo>
                  <a:pt x="57" y="210"/>
                </a:lnTo>
                <a:lnTo>
                  <a:pt x="59" y="205"/>
                </a:lnTo>
                <a:lnTo>
                  <a:pt x="59" y="202"/>
                </a:lnTo>
                <a:lnTo>
                  <a:pt x="57" y="210"/>
                </a:lnTo>
                <a:close/>
                <a:moveTo>
                  <a:pt x="238" y="386"/>
                </a:moveTo>
                <a:lnTo>
                  <a:pt x="238" y="386"/>
                </a:lnTo>
                <a:lnTo>
                  <a:pt x="242" y="386"/>
                </a:lnTo>
                <a:lnTo>
                  <a:pt x="245" y="385"/>
                </a:lnTo>
                <a:lnTo>
                  <a:pt x="242" y="385"/>
                </a:lnTo>
                <a:lnTo>
                  <a:pt x="238" y="386"/>
                </a:lnTo>
                <a:close/>
                <a:moveTo>
                  <a:pt x="123" y="76"/>
                </a:moveTo>
                <a:lnTo>
                  <a:pt x="123" y="76"/>
                </a:lnTo>
                <a:lnTo>
                  <a:pt x="122" y="77"/>
                </a:lnTo>
                <a:lnTo>
                  <a:pt x="120" y="79"/>
                </a:lnTo>
                <a:lnTo>
                  <a:pt x="122" y="79"/>
                </a:lnTo>
                <a:lnTo>
                  <a:pt x="123" y="77"/>
                </a:lnTo>
                <a:lnTo>
                  <a:pt x="123" y="76"/>
                </a:lnTo>
                <a:close/>
                <a:moveTo>
                  <a:pt x="191" y="363"/>
                </a:moveTo>
                <a:lnTo>
                  <a:pt x="191" y="363"/>
                </a:lnTo>
                <a:lnTo>
                  <a:pt x="188" y="364"/>
                </a:lnTo>
                <a:lnTo>
                  <a:pt x="190" y="366"/>
                </a:lnTo>
                <a:lnTo>
                  <a:pt x="191" y="363"/>
                </a:lnTo>
                <a:close/>
                <a:moveTo>
                  <a:pt x="55" y="69"/>
                </a:moveTo>
                <a:lnTo>
                  <a:pt x="55" y="69"/>
                </a:lnTo>
                <a:lnTo>
                  <a:pt x="51" y="76"/>
                </a:lnTo>
                <a:lnTo>
                  <a:pt x="54" y="74"/>
                </a:lnTo>
                <a:lnTo>
                  <a:pt x="55" y="69"/>
                </a:lnTo>
                <a:close/>
                <a:moveTo>
                  <a:pt x="76" y="88"/>
                </a:moveTo>
                <a:lnTo>
                  <a:pt x="76" y="88"/>
                </a:lnTo>
                <a:lnTo>
                  <a:pt x="78" y="84"/>
                </a:lnTo>
                <a:lnTo>
                  <a:pt x="76" y="87"/>
                </a:lnTo>
                <a:lnTo>
                  <a:pt x="76" y="88"/>
                </a:lnTo>
                <a:close/>
                <a:moveTo>
                  <a:pt x="49" y="208"/>
                </a:moveTo>
                <a:lnTo>
                  <a:pt x="49" y="208"/>
                </a:lnTo>
                <a:lnTo>
                  <a:pt x="49" y="210"/>
                </a:lnTo>
                <a:lnTo>
                  <a:pt x="49" y="211"/>
                </a:lnTo>
                <a:lnTo>
                  <a:pt x="51" y="213"/>
                </a:lnTo>
                <a:lnTo>
                  <a:pt x="49" y="208"/>
                </a:lnTo>
                <a:close/>
                <a:moveTo>
                  <a:pt x="48" y="259"/>
                </a:moveTo>
                <a:lnTo>
                  <a:pt x="48" y="259"/>
                </a:lnTo>
                <a:lnTo>
                  <a:pt x="48" y="260"/>
                </a:lnTo>
                <a:lnTo>
                  <a:pt x="49" y="263"/>
                </a:lnTo>
                <a:lnTo>
                  <a:pt x="49" y="262"/>
                </a:lnTo>
                <a:lnTo>
                  <a:pt x="48" y="259"/>
                </a:lnTo>
                <a:close/>
                <a:moveTo>
                  <a:pt x="377" y="151"/>
                </a:moveTo>
                <a:lnTo>
                  <a:pt x="377" y="151"/>
                </a:lnTo>
                <a:lnTo>
                  <a:pt x="377" y="156"/>
                </a:lnTo>
                <a:lnTo>
                  <a:pt x="380" y="159"/>
                </a:lnTo>
                <a:lnTo>
                  <a:pt x="377" y="151"/>
                </a:lnTo>
                <a:close/>
                <a:moveTo>
                  <a:pt x="32" y="230"/>
                </a:moveTo>
                <a:lnTo>
                  <a:pt x="32" y="230"/>
                </a:lnTo>
                <a:lnTo>
                  <a:pt x="32" y="227"/>
                </a:lnTo>
                <a:lnTo>
                  <a:pt x="30" y="224"/>
                </a:lnTo>
                <a:lnTo>
                  <a:pt x="32" y="230"/>
                </a:lnTo>
                <a:close/>
                <a:moveTo>
                  <a:pt x="79" y="341"/>
                </a:moveTo>
                <a:lnTo>
                  <a:pt x="79" y="341"/>
                </a:lnTo>
                <a:lnTo>
                  <a:pt x="78" y="342"/>
                </a:lnTo>
                <a:lnTo>
                  <a:pt x="85" y="347"/>
                </a:lnTo>
                <a:lnTo>
                  <a:pt x="84" y="345"/>
                </a:lnTo>
                <a:lnTo>
                  <a:pt x="79" y="341"/>
                </a:lnTo>
                <a:close/>
                <a:moveTo>
                  <a:pt x="161" y="27"/>
                </a:moveTo>
                <a:lnTo>
                  <a:pt x="161" y="27"/>
                </a:lnTo>
                <a:lnTo>
                  <a:pt x="158" y="28"/>
                </a:lnTo>
                <a:lnTo>
                  <a:pt x="155" y="30"/>
                </a:lnTo>
                <a:lnTo>
                  <a:pt x="156" y="30"/>
                </a:lnTo>
                <a:lnTo>
                  <a:pt x="161" y="27"/>
                </a:lnTo>
                <a:close/>
                <a:moveTo>
                  <a:pt x="210" y="375"/>
                </a:moveTo>
                <a:lnTo>
                  <a:pt x="210" y="375"/>
                </a:lnTo>
                <a:lnTo>
                  <a:pt x="215" y="375"/>
                </a:lnTo>
                <a:lnTo>
                  <a:pt x="212" y="374"/>
                </a:lnTo>
                <a:lnTo>
                  <a:pt x="210" y="374"/>
                </a:lnTo>
                <a:lnTo>
                  <a:pt x="210" y="375"/>
                </a:lnTo>
                <a:close/>
                <a:moveTo>
                  <a:pt x="93" y="51"/>
                </a:moveTo>
                <a:lnTo>
                  <a:pt x="93" y="51"/>
                </a:lnTo>
                <a:lnTo>
                  <a:pt x="90" y="55"/>
                </a:lnTo>
                <a:lnTo>
                  <a:pt x="92" y="54"/>
                </a:lnTo>
                <a:lnTo>
                  <a:pt x="93" y="51"/>
                </a:lnTo>
                <a:close/>
                <a:moveTo>
                  <a:pt x="183" y="345"/>
                </a:moveTo>
                <a:lnTo>
                  <a:pt x="183" y="345"/>
                </a:lnTo>
                <a:lnTo>
                  <a:pt x="180" y="342"/>
                </a:lnTo>
                <a:lnTo>
                  <a:pt x="180" y="345"/>
                </a:lnTo>
                <a:lnTo>
                  <a:pt x="183" y="345"/>
                </a:lnTo>
                <a:close/>
                <a:moveTo>
                  <a:pt x="347" y="77"/>
                </a:moveTo>
                <a:lnTo>
                  <a:pt x="347" y="77"/>
                </a:lnTo>
                <a:lnTo>
                  <a:pt x="344" y="73"/>
                </a:lnTo>
                <a:lnTo>
                  <a:pt x="343" y="73"/>
                </a:lnTo>
                <a:lnTo>
                  <a:pt x="347" y="77"/>
                </a:lnTo>
                <a:close/>
                <a:moveTo>
                  <a:pt x="361" y="150"/>
                </a:moveTo>
                <a:lnTo>
                  <a:pt x="361" y="150"/>
                </a:lnTo>
                <a:lnTo>
                  <a:pt x="361" y="155"/>
                </a:lnTo>
                <a:lnTo>
                  <a:pt x="361" y="158"/>
                </a:lnTo>
                <a:lnTo>
                  <a:pt x="361" y="150"/>
                </a:lnTo>
                <a:close/>
                <a:moveTo>
                  <a:pt x="267" y="345"/>
                </a:moveTo>
                <a:lnTo>
                  <a:pt x="267" y="345"/>
                </a:lnTo>
                <a:lnTo>
                  <a:pt x="270" y="344"/>
                </a:lnTo>
                <a:lnTo>
                  <a:pt x="268" y="342"/>
                </a:lnTo>
                <a:lnTo>
                  <a:pt x="267" y="345"/>
                </a:lnTo>
                <a:close/>
                <a:moveTo>
                  <a:pt x="294" y="36"/>
                </a:moveTo>
                <a:lnTo>
                  <a:pt x="294" y="36"/>
                </a:lnTo>
                <a:lnTo>
                  <a:pt x="295" y="38"/>
                </a:lnTo>
                <a:lnTo>
                  <a:pt x="298" y="38"/>
                </a:lnTo>
                <a:lnTo>
                  <a:pt x="294" y="36"/>
                </a:lnTo>
                <a:close/>
                <a:moveTo>
                  <a:pt x="290" y="35"/>
                </a:moveTo>
                <a:lnTo>
                  <a:pt x="290" y="35"/>
                </a:lnTo>
                <a:lnTo>
                  <a:pt x="289" y="33"/>
                </a:lnTo>
                <a:lnTo>
                  <a:pt x="287" y="32"/>
                </a:lnTo>
                <a:lnTo>
                  <a:pt x="286" y="32"/>
                </a:lnTo>
                <a:lnTo>
                  <a:pt x="290" y="35"/>
                </a:lnTo>
                <a:close/>
                <a:moveTo>
                  <a:pt x="289" y="292"/>
                </a:moveTo>
                <a:lnTo>
                  <a:pt x="289" y="292"/>
                </a:lnTo>
                <a:lnTo>
                  <a:pt x="287" y="293"/>
                </a:lnTo>
                <a:lnTo>
                  <a:pt x="289" y="295"/>
                </a:lnTo>
                <a:lnTo>
                  <a:pt x="289" y="292"/>
                </a:lnTo>
                <a:close/>
                <a:moveTo>
                  <a:pt x="294" y="51"/>
                </a:moveTo>
                <a:lnTo>
                  <a:pt x="294" y="51"/>
                </a:lnTo>
                <a:lnTo>
                  <a:pt x="294" y="52"/>
                </a:lnTo>
                <a:lnTo>
                  <a:pt x="294" y="54"/>
                </a:lnTo>
                <a:lnTo>
                  <a:pt x="297" y="57"/>
                </a:lnTo>
                <a:lnTo>
                  <a:pt x="294" y="51"/>
                </a:lnTo>
                <a:close/>
                <a:moveTo>
                  <a:pt x="333" y="289"/>
                </a:moveTo>
                <a:lnTo>
                  <a:pt x="333" y="289"/>
                </a:lnTo>
                <a:lnTo>
                  <a:pt x="332" y="287"/>
                </a:lnTo>
                <a:lnTo>
                  <a:pt x="332" y="292"/>
                </a:lnTo>
                <a:lnTo>
                  <a:pt x="333" y="289"/>
                </a:lnTo>
                <a:close/>
                <a:moveTo>
                  <a:pt x="267" y="43"/>
                </a:moveTo>
                <a:lnTo>
                  <a:pt x="267" y="43"/>
                </a:lnTo>
                <a:lnTo>
                  <a:pt x="265" y="39"/>
                </a:lnTo>
                <a:lnTo>
                  <a:pt x="264" y="43"/>
                </a:lnTo>
                <a:lnTo>
                  <a:pt x="267" y="43"/>
                </a:lnTo>
                <a:close/>
                <a:moveTo>
                  <a:pt x="163" y="352"/>
                </a:moveTo>
                <a:lnTo>
                  <a:pt x="163" y="352"/>
                </a:lnTo>
                <a:lnTo>
                  <a:pt x="163" y="355"/>
                </a:lnTo>
                <a:lnTo>
                  <a:pt x="164" y="353"/>
                </a:lnTo>
                <a:lnTo>
                  <a:pt x="163" y="352"/>
                </a:lnTo>
                <a:close/>
                <a:moveTo>
                  <a:pt x="186" y="352"/>
                </a:moveTo>
                <a:lnTo>
                  <a:pt x="186" y="352"/>
                </a:lnTo>
                <a:lnTo>
                  <a:pt x="185" y="352"/>
                </a:lnTo>
                <a:lnTo>
                  <a:pt x="186" y="355"/>
                </a:lnTo>
                <a:lnTo>
                  <a:pt x="186" y="352"/>
                </a:lnTo>
                <a:close/>
                <a:moveTo>
                  <a:pt x="317" y="350"/>
                </a:moveTo>
                <a:lnTo>
                  <a:pt x="317" y="350"/>
                </a:lnTo>
                <a:lnTo>
                  <a:pt x="314" y="355"/>
                </a:lnTo>
                <a:lnTo>
                  <a:pt x="317" y="353"/>
                </a:lnTo>
                <a:lnTo>
                  <a:pt x="317" y="352"/>
                </a:lnTo>
                <a:lnTo>
                  <a:pt x="317" y="350"/>
                </a:lnTo>
                <a:close/>
                <a:moveTo>
                  <a:pt x="33" y="115"/>
                </a:moveTo>
                <a:lnTo>
                  <a:pt x="33" y="115"/>
                </a:lnTo>
                <a:lnTo>
                  <a:pt x="35" y="110"/>
                </a:lnTo>
                <a:lnTo>
                  <a:pt x="33" y="115"/>
                </a:lnTo>
                <a:close/>
                <a:moveTo>
                  <a:pt x="108" y="62"/>
                </a:moveTo>
                <a:lnTo>
                  <a:pt x="108" y="62"/>
                </a:lnTo>
                <a:lnTo>
                  <a:pt x="109" y="60"/>
                </a:lnTo>
                <a:lnTo>
                  <a:pt x="109" y="57"/>
                </a:lnTo>
                <a:lnTo>
                  <a:pt x="108" y="62"/>
                </a:lnTo>
                <a:close/>
                <a:moveTo>
                  <a:pt x="314" y="358"/>
                </a:moveTo>
                <a:lnTo>
                  <a:pt x="314" y="358"/>
                </a:lnTo>
                <a:lnTo>
                  <a:pt x="317" y="358"/>
                </a:lnTo>
                <a:lnTo>
                  <a:pt x="317" y="357"/>
                </a:lnTo>
                <a:lnTo>
                  <a:pt x="314" y="358"/>
                </a:lnTo>
                <a:close/>
                <a:moveTo>
                  <a:pt x="41" y="186"/>
                </a:moveTo>
                <a:lnTo>
                  <a:pt x="41" y="186"/>
                </a:lnTo>
                <a:lnTo>
                  <a:pt x="43" y="186"/>
                </a:lnTo>
                <a:lnTo>
                  <a:pt x="44" y="183"/>
                </a:lnTo>
                <a:lnTo>
                  <a:pt x="43" y="180"/>
                </a:lnTo>
                <a:lnTo>
                  <a:pt x="41" y="186"/>
                </a:lnTo>
                <a:close/>
                <a:moveTo>
                  <a:pt x="314" y="328"/>
                </a:moveTo>
                <a:lnTo>
                  <a:pt x="314" y="328"/>
                </a:lnTo>
                <a:lnTo>
                  <a:pt x="313" y="327"/>
                </a:lnTo>
                <a:lnTo>
                  <a:pt x="313" y="328"/>
                </a:lnTo>
                <a:lnTo>
                  <a:pt x="314" y="330"/>
                </a:lnTo>
                <a:lnTo>
                  <a:pt x="314" y="328"/>
                </a:lnTo>
                <a:close/>
                <a:moveTo>
                  <a:pt x="100" y="84"/>
                </a:moveTo>
                <a:lnTo>
                  <a:pt x="100" y="84"/>
                </a:lnTo>
                <a:lnTo>
                  <a:pt x="103" y="79"/>
                </a:lnTo>
                <a:lnTo>
                  <a:pt x="100" y="84"/>
                </a:lnTo>
                <a:close/>
                <a:moveTo>
                  <a:pt x="175" y="360"/>
                </a:moveTo>
                <a:lnTo>
                  <a:pt x="175" y="360"/>
                </a:lnTo>
                <a:lnTo>
                  <a:pt x="174" y="361"/>
                </a:lnTo>
                <a:lnTo>
                  <a:pt x="175" y="363"/>
                </a:lnTo>
                <a:lnTo>
                  <a:pt x="175" y="360"/>
                </a:lnTo>
                <a:close/>
                <a:moveTo>
                  <a:pt x="297" y="316"/>
                </a:moveTo>
                <a:lnTo>
                  <a:pt x="297" y="316"/>
                </a:lnTo>
                <a:lnTo>
                  <a:pt x="295" y="317"/>
                </a:lnTo>
                <a:lnTo>
                  <a:pt x="295" y="319"/>
                </a:lnTo>
                <a:lnTo>
                  <a:pt x="297" y="317"/>
                </a:lnTo>
                <a:lnTo>
                  <a:pt x="297" y="316"/>
                </a:lnTo>
                <a:close/>
                <a:moveTo>
                  <a:pt x="46" y="207"/>
                </a:moveTo>
                <a:lnTo>
                  <a:pt x="46" y="207"/>
                </a:lnTo>
                <a:lnTo>
                  <a:pt x="44" y="210"/>
                </a:lnTo>
                <a:lnTo>
                  <a:pt x="46" y="211"/>
                </a:lnTo>
                <a:lnTo>
                  <a:pt x="46" y="207"/>
                </a:lnTo>
                <a:close/>
                <a:moveTo>
                  <a:pt x="338" y="287"/>
                </a:moveTo>
                <a:lnTo>
                  <a:pt x="338" y="287"/>
                </a:lnTo>
                <a:lnTo>
                  <a:pt x="338" y="289"/>
                </a:lnTo>
                <a:lnTo>
                  <a:pt x="338" y="290"/>
                </a:lnTo>
                <a:lnTo>
                  <a:pt x="338" y="289"/>
                </a:lnTo>
                <a:lnTo>
                  <a:pt x="338" y="287"/>
                </a:lnTo>
                <a:close/>
                <a:moveTo>
                  <a:pt x="256" y="17"/>
                </a:moveTo>
                <a:lnTo>
                  <a:pt x="256" y="17"/>
                </a:lnTo>
                <a:lnTo>
                  <a:pt x="249" y="16"/>
                </a:lnTo>
                <a:lnTo>
                  <a:pt x="254" y="19"/>
                </a:lnTo>
                <a:lnTo>
                  <a:pt x="256" y="17"/>
                </a:lnTo>
                <a:close/>
                <a:moveTo>
                  <a:pt x="167" y="17"/>
                </a:moveTo>
                <a:lnTo>
                  <a:pt x="167" y="17"/>
                </a:lnTo>
                <a:lnTo>
                  <a:pt x="169" y="19"/>
                </a:lnTo>
                <a:lnTo>
                  <a:pt x="171" y="17"/>
                </a:lnTo>
                <a:lnTo>
                  <a:pt x="171" y="16"/>
                </a:lnTo>
                <a:lnTo>
                  <a:pt x="167" y="17"/>
                </a:lnTo>
                <a:close/>
                <a:moveTo>
                  <a:pt x="35" y="262"/>
                </a:moveTo>
                <a:lnTo>
                  <a:pt x="35" y="262"/>
                </a:lnTo>
                <a:lnTo>
                  <a:pt x="33" y="267"/>
                </a:lnTo>
                <a:lnTo>
                  <a:pt x="35" y="265"/>
                </a:lnTo>
                <a:lnTo>
                  <a:pt x="35" y="263"/>
                </a:lnTo>
                <a:lnTo>
                  <a:pt x="35" y="262"/>
                </a:lnTo>
                <a:close/>
                <a:moveTo>
                  <a:pt x="308" y="290"/>
                </a:moveTo>
                <a:lnTo>
                  <a:pt x="308" y="290"/>
                </a:lnTo>
                <a:lnTo>
                  <a:pt x="308" y="292"/>
                </a:lnTo>
                <a:lnTo>
                  <a:pt x="306" y="293"/>
                </a:lnTo>
                <a:lnTo>
                  <a:pt x="309" y="292"/>
                </a:lnTo>
                <a:lnTo>
                  <a:pt x="308" y="290"/>
                </a:lnTo>
                <a:close/>
                <a:moveTo>
                  <a:pt x="41" y="256"/>
                </a:moveTo>
                <a:lnTo>
                  <a:pt x="41" y="256"/>
                </a:lnTo>
                <a:lnTo>
                  <a:pt x="40" y="252"/>
                </a:lnTo>
                <a:lnTo>
                  <a:pt x="40" y="254"/>
                </a:lnTo>
                <a:lnTo>
                  <a:pt x="40" y="256"/>
                </a:lnTo>
                <a:lnTo>
                  <a:pt x="41" y="256"/>
                </a:lnTo>
                <a:close/>
                <a:moveTo>
                  <a:pt x="79" y="334"/>
                </a:moveTo>
                <a:lnTo>
                  <a:pt x="79" y="334"/>
                </a:lnTo>
                <a:lnTo>
                  <a:pt x="82" y="338"/>
                </a:lnTo>
                <a:lnTo>
                  <a:pt x="82" y="336"/>
                </a:lnTo>
                <a:lnTo>
                  <a:pt x="79" y="334"/>
                </a:lnTo>
                <a:close/>
                <a:moveTo>
                  <a:pt x="147" y="360"/>
                </a:moveTo>
                <a:lnTo>
                  <a:pt x="147" y="360"/>
                </a:lnTo>
                <a:lnTo>
                  <a:pt x="147" y="363"/>
                </a:lnTo>
                <a:lnTo>
                  <a:pt x="149" y="361"/>
                </a:lnTo>
                <a:lnTo>
                  <a:pt x="147" y="360"/>
                </a:lnTo>
                <a:close/>
                <a:moveTo>
                  <a:pt x="286" y="316"/>
                </a:moveTo>
                <a:lnTo>
                  <a:pt x="286" y="316"/>
                </a:lnTo>
                <a:lnTo>
                  <a:pt x="287" y="314"/>
                </a:lnTo>
                <a:lnTo>
                  <a:pt x="287" y="312"/>
                </a:lnTo>
                <a:lnTo>
                  <a:pt x="286" y="314"/>
                </a:lnTo>
                <a:lnTo>
                  <a:pt x="286" y="316"/>
                </a:lnTo>
                <a:close/>
                <a:moveTo>
                  <a:pt x="213" y="393"/>
                </a:moveTo>
                <a:lnTo>
                  <a:pt x="213" y="393"/>
                </a:lnTo>
                <a:lnTo>
                  <a:pt x="208" y="393"/>
                </a:lnTo>
                <a:lnTo>
                  <a:pt x="213" y="393"/>
                </a:lnTo>
                <a:close/>
                <a:moveTo>
                  <a:pt x="166" y="32"/>
                </a:moveTo>
                <a:lnTo>
                  <a:pt x="166" y="32"/>
                </a:lnTo>
                <a:lnTo>
                  <a:pt x="160" y="33"/>
                </a:lnTo>
                <a:lnTo>
                  <a:pt x="163" y="33"/>
                </a:lnTo>
                <a:lnTo>
                  <a:pt x="166" y="32"/>
                </a:lnTo>
                <a:close/>
                <a:moveTo>
                  <a:pt x="316" y="306"/>
                </a:moveTo>
                <a:lnTo>
                  <a:pt x="316" y="306"/>
                </a:lnTo>
                <a:lnTo>
                  <a:pt x="317" y="304"/>
                </a:lnTo>
                <a:lnTo>
                  <a:pt x="316" y="303"/>
                </a:lnTo>
                <a:lnTo>
                  <a:pt x="314" y="304"/>
                </a:lnTo>
                <a:lnTo>
                  <a:pt x="316" y="306"/>
                </a:lnTo>
                <a:close/>
                <a:moveTo>
                  <a:pt x="237" y="30"/>
                </a:moveTo>
                <a:lnTo>
                  <a:pt x="237" y="30"/>
                </a:lnTo>
                <a:lnTo>
                  <a:pt x="237" y="33"/>
                </a:lnTo>
                <a:lnTo>
                  <a:pt x="240" y="30"/>
                </a:lnTo>
                <a:lnTo>
                  <a:pt x="237" y="30"/>
                </a:lnTo>
                <a:close/>
                <a:moveTo>
                  <a:pt x="51" y="300"/>
                </a:moveTo>
                <a:lnTo>
                  <a:pt x="51" y="300"/>
                </a:lnTo>
                <a:lnTo>
                  <a:pt x="51" y="301"/>
                </a:lnTo>
                <a:lnTo>
                  <a:pt x="51" y="303"/>
                </a:lnTo>
                <a:lnTo>
                  <a:pt x="52" y="301"/>
                </a:lnTo>
                <a:lnTo>
                  <a:pt x="51" y="300"/>
                </a:lnTo>
                <a:close/>
                <a:moveTo>
                  <a:pt x="292" y="352"/>
                </a:moveTo>
                <a:lnTo>
                  <a:pt x="292" y="352"/>
                </a:lnTo>
                <a:lnTo>
                  <a:pt x="290" y="353"/>
                </a:lnTo>
                <a:lnTo>
                  <a:pt x="287" y="355"/>
                </a:lnTo>
                <a:lnTo>
                  <a:pt x="292" y="352"/>
                </a:lnTo>
                <a:close/>
                <a:moveTo>
                  <a:pt x="164" y="363"/>
                </a:moveTo>
                <a:lnTo>
                  <a:pt x="164" y="363"/>
                </a:lnTo>
                <a:lnTo>
                  <a:pt x="163" y="361"/>
                </a:lnTo>
                <a:lnTo>
                  <a:pt x="161" y="364"/>
                </a:lnTo>
                <a:lnTo>
                  <a:pt x="163" y="364"/>
                </a:lnTo>
                <a:lnTo>
                  <a:pt x="164" y="363"/>
                </a:lnTo>
                <a:close/>
                <a:moveTo>
                  <a:pt x="373" y="159"/>
                </a:moveTo>
                <a:lnTo>
                  <a:pt x="373" y="159"/>
                </a:lnTo>
                <a:lnTo>
                  <a:pt x="374" y="158"/>
                </a:lnTo>
                <a:lnTo>
                  <a:pt x="373" y="156"/>
                </a:lnTo>
                <a:lnTo>
                  <a:pt x="373" y="159"/>
                </a:lnTo>
                <a:close/>
                <a:moveTo>
                  <a:pt x="371" y="77"/>
                </a:moveTo>
                <a:lnTo>
                  <a:pt x="371" y="77"/>
                </a:lnTo>
                <a:lnTo>
                  <a:pt x="371" y="76"/>
                </a:lnTo>
                <a:lnTo>
                  <a:pt x="368" y="74"/>
                </a:lnTo>
                <a:lnTo>
                  <a:pt x="371" y="77"/>
                </a:lnTo>
                <a:close/>
                <a:moveTo>
                  <a:pt x="218" y="382"/>
                </a:moveTo>
                <a:lnTo>
                  <a:pt x="218" y="382"/>
                </a:lnTo>
                <a:lnTo>
                  <a:pt x="221" y="383"/>
                </a:lnTo>
                <a:lnTo>
                  <a:pt x="221" y="382"/>
                </a:lnTo>
                <a:lnTo>
                  <a:pt x="218" y="382"/>
                </a:lnTo>
                <a:close/>
                <a:moveTo>
                  <a:pt x="251" y="43"/>
                </a:moveTo>
                <a:lnTo>
                  <a:pt x="251" y="43"/>
                </a:lnTo>
                <a:lnTo>
                  <a:pt x="253" y="44"/>
                </a:lnTo>
                <a:lnTo>
                  <a:pt x="254" y="43"/>
                </a:lnTo>
                <a:lnTo>
                  <a:pt x="253" y="43"/>
                </a:lnTo>
                <a:lnTo>
                  <a:pt x="251" y="43"/>
                </a:lnTo>
                <a:close/>
                <a:moveTo>
                  <a:pt x="160" y="22"/>
                </a:moveTo>
                <a:lnTo>
                  <a:pt x="160" y="22"/>
                </a:lnTo>
                <a:lnTo>
                  <a:pt x="158" y="22"/>
                </a:lnTo>
                <a:lnTo>
                  <a:pt x="156" y="24"/>
                </a:lnTo>
                <a:lnTo>
                  <a:pt x="160" y="22"/>
                </a:lnTo>
                <a:close/>
                <a:moveTo>
                  <a:pt x="262" y="361"/>
                </a:moveTo>
                <a:lnTo>
                  <a:pt x="262" y="361"/>
                </a:lnTo>
                <a:lnTo>
                  <a:pt x="264" y="361"/>
                </a:lnTo>
                <a:lnTo>
                  <a:pt x="264" y="360"/>
                </a:lnTo>
                <a:lnTo>
                  <a:pt x="262" y="360"/>
                </a:lnTo>
                <a:lnTo>
                  <a:pt x="262" y="361"/>
                </a:lnTo>
                <a:close/>
                <a:moveTo>
                  <a:pt x="155" y="361"/>
                </a:moveTo>
                <a:lnTo>
                  <a:pt x="155" y="361"/>
                </a:lnTo>
                <a:lnTo>
                  <a:pt x="156" y="358"/>
                </a:lnTo>
                <a:lnTo>
                  <a:pt x="156" y="357"/>
                </a:lnTo>
                <a:lnTo>
                  <a:pt x="155" y="361"/>
                </a:lnTo>
                <a:close/>
                <a:moveTo>
                  <a:pt x="262" y="63"/>
                </a:moveTo>
                <a:lnTo>
                  <a:pt x="262" y="63"/>
                </a:lnTo>
                <a:lnTo>
                  <a:pt x="261" y="65"/>
                </a:lnTo>
                <a:lnTo>
                  <a:pt x="261" y="66"/>
                </a:lnTo>
                <a:lnTo>
                  <a:pt x="262" y="63"/>
                </a:lnTo>
                <a:close/>
                <a:moveTo>
                  <a:pt x="354" y="131"/>
                </a:moveTo>
                <a:lnTo>
                  <a:pt x="354" y="131"/>
                </a:lnTo>
                <a:lnTo>
                  <a:pt x="354" y="126"/>
                </a:lnTo>
                <a:lnTo>
                  <a:pt x="354" y="129"/>
                </a:lnTo>
                <a:lnTo>
                  <a:pt x="354" y="131"/>
                </a:lnTo>
                <a:close/>
                <a:moveTo>
                  <a:pt x="114" y="69"/>
                </a:moveTo>
                <a:lnTo>
                  <a:pt x="114" y="69"/>
                </a:lnTo>
                <a:lnTo>
                  <a:pt x="115" y="65"/>
                </a:lnTo>
                <a:lnTo>
                  <a:pt x="114" y="66"/>
                </a:lnTo>
                <a:lnTo>
                  <a:pt x="114" y="69"/>
                </a:lnTo>
                <a:close/>
                <a:moveTo>
                  <a:pt x="150" y="364"/>
                </a:moveTo>
                <a:lnTo>
                  <a:pt x="150" y="364"/>
                </a:lnTo>
                <a:lnTo>
                  <a:pt x="150" y="366"/>
                </a:lnTo>
                <a:lnTo>
                  <a:pt x="152" y="366"/>
                </a:lnTo>
                <a:lnTo>
                  <a:pt x="152" y="364"/>
                </a:lnTo>
                <a:lnTo>
                  <a:pt x="150" y="364"/>
                </a:lnTo>
                <a:close/>
                <a:moveTo>
                  <a:pt x="119" y="55"/>
                </a:moveTo>
                <a:lnTo>
                  <a:pt x="119" y="55"/>
                </a:lnTo>
                <a:lnTo>
                  <a:pt x="117" y="58"/>
                </a:lnTo>
                <a:lnTo>
                  <a:pt x="119" y="57"/>
                </a:lnTo>
                <a:lnTo>
                  <a:pt x="119" y="55"/>
                </a:lnTo>
                <a:close/>
                <a:moveTo>
                  <a:pt x="167" y="349"/>
                </a:moveTo>
                <a:lnTo>
                  <a:pt x="167" y="349"/>
                </a:lnTo>
                <a:lnTo>
                  <a:pt x="166" y="349"/>
                </a:lnTo>
                <a:lnTo>
                  <a:pt x="167" y="350"/>
                </a:lnTo>
                <a:lnTo>
                  <a:pt x="167" y="349"/>
                </a:lnTo>
                <a:close/>
                <a:moveTo>
                  <a:pt x="259" y="360"/>
                </a:moveTo>
                <a:lnTo>
                  <a:pt x="259" y="360"/>
                </a:lnTo>
                <a:lnTo>
                  <a:pt x="257" y="358"/>
                </a:lnTo>
                <a:lnTo>
                  <a:pt x="256" y="361"/>
                </a:lnTo>
                <a:lnTo>
                  <a:pt x="259" y="360"/>
                </a:lnTo>
                <a:close/>
                <a:moveTo>
                  <a:pt x="332" y="301"/>
                </a:moveTo>
                <a:lnTo>
                  <a:pt x="332" y="301"/>
                </a:lnTo>
                <a:lnTo>
                  <a:pt x="332" y="298"/>
                </a:lnTo>
                <a:lnTo>
                  <a:pt x="330" y="300"/>
                </a:lnTo>
                <a:lnTo>
                  <a:pt x="332" y="301"/>
                </a:lnTo>
                <a:close/>
                <a:moveTo>
                  <a:pt x="73" y="319"/>
                </a:moveTo>
                <a:lnTo>
                  <a:pt x="73" y="319"/>
                </a:lnTo>
                <a:lnTo>
                  <a:pt x="74" y="320"/>
                </a:lnTo>
                <a:lnTo>
                  <a:pt x="74" y="319"/>
                </a:lnTo>
                <a:lnTo>
                  <a:pt x="73" y="319"/>
                </a:lnTo>
                <a:close/>
                <a:moveTo>
                  <a:pt x="289" y="375"/>
                </a:moveTo>
                <a:lnTo>
                  <a:pt x="289" y="375"/>
                </a:lnTo>
                <a:lnTo>
                  <a:pt x="286" y="375"/>
                </a:lnTo>
                <a:lnTo>
                  <a:pt x="287" y="377"/>
                </a:lnTo>
                <a:lnTo>
                  <a:pt x="289" y="375"/>
                </a:lnTo>
                <a:close/>
                <a:moveTo>
                  <a:pt x="87" y="68"/>
                </a:moveTo>
                <a:lnTo>
                  <a:pt x="87" y="68"/>
                </a:lnTo>
                <a:lnTo>
                  <a:pt x="89" y="66"/>
                </a:lnTo>
                <a:lnTo>
                  <a:pt x="89" y="65"/>
                </a:lnTo>
                <a:lnTo>
                  <a:pt x="87" y="68"/>
                </a:lnTo>
                <a:close/>
                <a:moveTo>
                  <a:pt x="253" y="385"/>
                </a:moveTo>
                <a:lnTo>
                  <a:pt x="253" y="385"/>
                </a:lnTo>
                <a:lnTo>
                  <a:pt x="254" y="385"/>
                </a:lnTo>
                <a:lnTo>
                  <a:pt x="256" y="385"/>
                </a:lnTo>
                <a:lnTo>
                  <a:pt x="253" y="385"/>
                </a:lnTo>
                <a:close/>
                <a:moveTo>
                  <a:pt x="349" y="306"/>
                </a:moveTo>
                <a:lnTo>
                  <a:pt x="349" y="306"/>
                </a:lnTo>
                <a:lnTo>
                  <a:pt x="350" y="303"/>
                </a:lnTo>
                <a:lnTo>
                  <a:pt x="349" y="304"/>
                </a:lnTo>
                <a:lnTo>
                  <a:pt x="349" y="306"/>
                </a:lnTo>
                <a:close/>
                <a:moveTo>
                  <a:pt x="235" y="377"/>
                </a:moveTo>
                <a:lnTo>
                  <a:pt x="235" y="377"/>
                </a:lnTo>
                <a:lnTo>
                  <a:pt x="231" y="377"/>
                </a:lnTo>
                <a:lnTo>
                  <a:pt x="231" y="379"/>
                </a:lnTo>
                <a:lnTo>
                  <a:pt x="235" y="377"/>
                </a:lnTo>
                <a:close/>
                <a:moveTo>
                  <a:pt x="163" y="338"/>
                </a:moveTo>
                <a:lnTo>
                  <a:pt x="163" y="338"/>
                </a:lnTo>
                <a:lnTo>
                  <a:pt x="163" y="339"/>
                </a:lnTo>
                <a:lnTo>
                  <a:pt x="164" y="339"/>
                </a:lnTo>
                <a:lnTo>
                  <a:pt x="163" y="338"/>
                </a:lnTo>
                <a:close/>
                <a:moveTo>
                  <a:pt x="361" y="66"/>
                </a:moveTo>
                <a:lnTo>
                  <a:pt x="361" y="66"/>
                </a:lnTo>
                <a:lnTo>
                  <a:pt x="365" y="69"/>
                </a:lnTo>
                <a:lnTo>
                  <a:pt x="363" y="68"/>
                </a:lnTo>
                <a:lnTo>
                  <a:pt x="361" y="66"/>
                </a:lnTo>
                <a:close/>
                <a:moveTo>
                  <a:pt x="350" y="289"/>
                </a:moveTo>
                <a:lnTo>
                  <a:pt x="350" y="289"/>
                </a:lnTo>
                <a:lnTo>
                  <a:pt x="352" y="289"/>
                </a:lnTo>
                <a:lnTo>
                  <a:pt x="352" y="287"/>
                </a:lnTo>
                <a:lnTo>
                  <a:pt x="350" y="289"/>
                </a:lnTo>
                <a:close/>
                <a:moveTo>
                  <a:pt x="286" y="331"/>
                </a:moveTo>
                <a:lnTo>
                  <a:pt x="286" y="331"/>
                </a:lnTo>
                <a:lnTo>
                  <a:pt x="284" y="331"/>
                </a:lnTo>
                <a:lnTo>
                  <a:pt x="284" y="333"/>
                </a:lnTo>
                <a:lnTo>
                  <a:pt x="286" y="331"/>
                </a:lnTo>
                <a:close/>
                <a:moveTo>
                  <a:pt x="371" y="286"/>
                </a:moveTo>
                <a:lnTo>
                  <a:pt x="371" y="286"/>
                </a:lnTo>
                <a:lnTo>
                  <a:pt x="369" y="286"/>
                </a:lnTo>
                <a:lnTo>
                  <a:pt x="369" y="287"/>
                </a:lnTo>
                <a:lnTo>
                  <a:pt x="371" y="286"/>
                </a:lnTo>
                <a:close/>
                <a:moveTo>
                  <a:pt x="290" y="55"/>
                </a:moveTo>
                <a:lnTo>
                  <a:pt x="290" y="55"/>
                </a:lnTo>
                <a:lnTo>
                  <a:pt x="290" y="57"/>
                </a:lnTo>
                <a:lnTo>
                  <a:pt x="292" y="57"/>
                </a:lnTo>
                <a:lnTo>
                  <a:pt x="290" y="55"/>
                </a:lnTo>
                <a:close/>
                <a:moveTo>
                  <a:pt x="30" y="128"/>
                </a:moveTo>
                <a:lnTo>
                  <a:pt x="30" y="128"/>
                </a:lnTo>
                <a:lnTo>
                  <a:pt x="32" y="125"/>
                </a:lnTo>
                <a:lnTo>
                  <a:pt x="30" y="125"/>
                </a:lnTo>
                <a:lnTo>
                  <a:pt x="30" y="128"/>
                </a:lnTo>
                <a:close/>
                <a:moveTo>
                  <a:pt x="234" y="30"/>
                </a:moveTo>
                <a:lnTo>
                  <a:pt x="234" y="30"/>
                </a:lnTo>
                <a:lnTo>
                  <a:pt x="232" y="30"/>
                </a:lnTo>
                <a:lnTo>
                  <a:pt x="234" y="32"/>
                </a:lnTo>
                <a:lnTo>
                  <a:pt x="234" y="30"/>
                </a:lnTo>
                <a:close/>
                <a:moveTo>
                  <a:pt x="152" y="353"/>
                </a:moveTo>
                <a:lnTo>
                  <a:pt x="152" y="353"/>
                </a:lnTo>
                <a:lnTo>
                  <a:pt x="150" y="355"/>
                </a:lnTo>
                <a:lnTo>
                  <a:pt x="150" y="357"/>
                </a:lnTo>
                <a:lnTo>
                  <a:pt x="152" y="353"/>
                </a:lnTo>
                <a:close/>
                <a:moveTo>
                  <a:pt x="194" y="364"/>
                </a:moveTo>
                <a:lnTo>
                  <a:pt x="194" y="364"/>
                </a:lnTo>
                <a:lnTo>
                  <a:pt x="193" y="366"/>
                </a:lnTo>
                <a:lnTo>
                  <a:pt x="196" y="366"/>
                </a:lnTo>
                <a:lnTo>
                  <a:pt x="194" y="364"/>
                </a:lnTo>
                <a:close/>
                <a:moveTo>
                  <a:pt x="303" y="366"/>
                </a:moveTo>
                <a:lnTo>
                  <a:pt x="303" y="366"/>
                </a:lnTo>
                <a:lnTo>
                  <a:pt x="300" y="368"/>
                </a:lnTo>
                <a:lnTo>
                  <a:pt x="302" y="368"/>
                </a:lnTo>
                <a:lnTo>
                  <a:pt x="303" y="366"/>
                </a:lnTo>
                <a:close/>
                <a:moveTo>
                  <a:pt x="62" y="319"/>
                </a:moveTo>
                <a:lnTo>
                  <a:pt x="62" y="319"/>
                </a:lnTo>
                <a:lnTo>
                  <a:pt x="60" y="317"/>
                </a:lnTo>
                <a:lnTo>
                  <a:pt x="62" y="319"/>
                </a:lnTo>
                <a:close/>
                <a:moveTo>
                  <a:pt x="145" y="372"/>
                </a:moveTo>
                <a:lnTo>
                  <a:pt x="145" y="372"/>
                </a:lnTo>
                <a:lnTo>
                  <a:pt x="147" y="372"/>
                </a:lnTo>
                <a:lnTo>
                  <a:pt x="145" y="372"/>
                </a:lnTo>
                <a:close/>
                <a:moveTo>
                  <a:pt x="385" y="196"/>
                </a:moveTo>
                <a:lnTo>
                  <a:pt x="385" y="196"/>
                </a:lnTo>
                <a:lnTo>
                  <a:pt x="385" y="194"/>
                </a:lnTo>
                <a:lnTo>
                  <a:pt x="385" y="196"/>
                </a:lnTo>
                <a:close/>
                <a:moveTo>
                  <a:pt x="52" y="260"/>
                </a:moveTo>
                <a:lnTo>
                  <a:pt x="52" y="260"/>
                </a:lnTo>
                <a:lnTo>
                  <a:pt x="52" y="259"/>
                </a:lnTo>
                <a:lnTo>
                  <a:pt x="52" y="260"/>
                </a:lnTo>
                <a:close/>
                <a:moveTo>
                  <a:pt x="352" y="136"/>
                </a:moveTo>
                <a:lnTo>
                  <a:pt x="352" y="136"/>
                </a:lnTo>
                <a:lnTo>
                  <a:pt x="350" y="137"/>
                </a:lnTo>
                <a:lnTo>
                  <a:pt x="352" y="137"/>
                </a:lnTo>
                <a:lnTo>
                  <a:pt x="352" y="136"/>
                </a:lnTo>
                <a:close/>
                <a:moveTo>
                  <a:pt x="60" y="240"/>
                </a:moveTo>
                <a:lnTo>
                  <a:pt x="60" y="240"/>
                </a:lnTo>
                <a:lnTo>
                  <a:pt x="60" y="241"/>
                </a:lnTo>
                <a:lnTo>
                  <a:pt x="60" y="240"/>
                </a:lnTo>
                <a:close/>
                <a:moveTo>
                  <a:pt x="38" y="235"/>
                </a:moveTo>
                <a:lnTo>
                  <a:pt x="38" y="235"/>
                </a:lnTo>
                <a:lnTo>
                  <a:pt x="40" y="238"/>
                </a:lnTo>
                <a:lnTo>
                  <a:pt x="40" y="237"/>
                </a:lnTo>
                <a:lnTo>
                  <a:pt x="38" y="235"/>
                </a:lnTo>
                <a:close/>
                <a:moveTo>
                  <a:pt x="43" y="175"/>
                </a:moveTo>
                <a:lnTo>
                  <a:pt x="43" y="175"/>
                </a:lnTo>
                <a:lnTo>
                  <a:pt x="41" y="177"/>
                </a:lnTo>
                <a:lnTo>
                  <a:pt x="43" y="177"/>
                </a:lnTo>
                <a:lnTo>
                  <a:pt x="43" y="175"/>
                </a:lnTo>
                <a:close/>
                <a:moveTo>
                  <a:pt x="46" y="268"/>
                </a:moveTo>
                <a:lnTo>
                  <a:pt x="46" y="268"/>
                </a:lnTo>
                <a:lnTo>
                  <a:pt x="44" y="265"/>
                </a:lnTo>
                <a:lnTo>
                  <a:pt x="44" y="267"/>
                </a:lnTo>
                <a:lnTo>
                  <a:pt x="46" y="268"/>
                </a:lnTo>
                <a:close/>
                <a:moveTo>
                  <a:pt x="95" y="80"/>
                </a:moveTo>
                <a:lnTo>
                  <a:pt x="95" y="80"/>
                </a:lnTo>
                <a:lnTo>
                  <a:pt x="93" y="84"/>
                </a:lnTo>
                <a:lnTo>
                  <a:pt x="95" y="84"/>
                </a:lnTo>
                <a:lnTo>
                  <a:pt x="95" y="82"/>
                </a:lnTo>
                <a:lnTo>
                  <a:pt x="95" y="80"/>
                </a:lnTo>
                <a:close/>
                <a:moveTo>
                  <a:pt x="302" y="28"/>
                </a:moveTo>
                <a:lnTo>
                  <a:pt x="302" y="28"/>
                </a:lnTo>
                <a:lnTo>
                  <a:pt x="298" y="27"/>
                </a:lnTo>
                <a:lnTo>
                  <a:pt x="302" y="28"/>
                </a:lnTo>
                <a:close/>
                <a:moveTo>
                  <a:pt x="100" y="66"/>
                </a:moveTo>
                <a:lnTo>
                  <a:pt x="100" y="66"/>
                </a:lnTo>
                <a:lnTo>
                  <a:pt x="101" y="63"/>
                </a:lnTo>
                <a:lnTo>
                  <a:pt x="100" y="65"/>
                </a:lnTo>
                <a:lnTo>
                  <a:pt x="100" y="66"/>
                </a:lnTo>
                <a:close/>
                <a:moveTo>
                  <a:pt x="281" y="347"/>
                </a:moveTo>
                <a:lnTo>
                  <a:pt x="281" y="347"/>
                </a:lnTo>
                <a:lnTo>
                  <a:pt x="283" y="345"/>
                </a:lnTo>
                <a:lnTo>
                  <a:pt x="281" y="345"/>
                </a:lnTo>
                <a:lnTo>
                  <a:pt x="281" y="347"/>
                </a:lnTo>
                <a:close/>
                <a:moveTo>
                  <a:pt x="115" y="52"/>
                </a:moveTo>
                <a:lnTo>
                  <a:pt x="115" y="52"/>
                </a:lnTo>
                <a:lnTo>
                  <a:pt x="114" y="54"/>
                </a:lnTo>
                <a:lnTo>
                  <a:pt x="115" y="54"/>
                </a:lnTo>
                <a:lnTo>
                  <a:pt x="115" y="52"/>
                </a:lnTo>
                <a:close/>
                <a:moveTo>
                  <a:pt x="89" y="349"/>
                </a:moveTo>
                <a:lnTo>
                  <a:pt x="89" y="349"/>
                </a:lnTo>
                <a:lnTo>
                  <a:pt x="89" y="350"/>
                </a:lnTo>
                <a:lnTo>
                  <a:pt x="90" y="350"/>
                </a:lnTo>
                <a:lnTo>
                  <a:pt x="89" y="349"/>
                </a:lnTo>
                <a:close/>
                <a:moveTo>
                  <a:pt x="55" y="88"/>
                </a:moveTo>
                <a:lnTo>
                  <a:pt x="55" y="88"/>
                </a:lnTo>
                <a:lnTo>
                  <a:pt x="55" y="87"/>
                </a:lnTo>
                <a:lnTo>
                  <a:pt x="54" y="87"/>
                </a:lnTo>
                <a:lnTo>
                  <a:pt x="55" y="88"/>
                </a:lnTo>
                <a:close/>
                <a:moveTo>
                  <a:pt x="297" y="336"/>
                </a:moveTo>
                <a:lnTo>
                  <a:pt x="297" y="336"/>
                </a:lnTo>
                <a:lnTo>
                  <a:pt x="295" y="338"/>
                </a:lnTo>
                <a:lnTo>
                  <a:pt x="297" y="338"/>
                </a:lnTo>
                <a:lnTo>
                  <a:pt x="297" y="336"/>
                </a:lnTo>
                <a:close/>
                <a:moveTo>
                  <a:pt x="145" y="385"/>
                </a:moveTo>
                <a:lnTo>
                  <a:pt x="145" y="385"/>
                </a:lnTo>
                <a:lnTo>
                  <a:pt x="149" y="386"/>
                </a:lnTo>
                <a:lnTo>
                  <a:pt x="145" y="385"/>
                </a:lnTo>
                <a:close/>
                <a:moveTo>
                  <a:pt x="373" y="290"/>
                </a:moveTo>
                <a:lnTo>
                  <a:pt x="373" y="290"/>
                </a:lnTo>
                <a:lnTo>
                  <a:pt x="373" y="292"/>
                </a:lnTo>
                <a:lnTo>
                  <a:pt x="374" y="289"/>
                </a:lnTo>
                <a:lnTo>
                  <a:pt x="373" y="289"/>
                </a:lnTo>
                <a:lnTo>
                  <a:pt x="373" y="290"/>
                </a:lnTo>
                <a:close/>
                <a:moveTo>
                  <a:pt x="317" y="308"/>
                </a:moveTo>
                <a:lnTo>
                  <a:pt x="317" y="308"/>
                </a:lnTo>
                <a:lnTo>
                  <a:pt x="317" y="309"/>
                </a:lnTo>
                <a:lnTo>
                  <a:pt x="319" y="311"/>
                </a:lnTo>
                <a:lnTo>
                  <a:pt x="317" y="308"/>
                </a:lnTo>
                <a:close/>
                <a:moveTo>
                  <a:pt x="48" y="194"/>
                </a:moveTo>
                <a:lnTo>
                  <a:pt x="48" y="194"/>
                </a:lnTo>
                <a:lnTo>
                  <a:pt x="46" y="196"/>
                </a:lnTo>
                <a:lnTo>
                  <a:pt x="48" y="196"/>
                </a:lnTo>
                <a:lnTo>
                  <a:pt x="48" y="194"/>
                </a:lnTo>
                <a:close/>
                <a:moveTo>
                  <a:pt x="62" y="284"/>
                </a:moveTo>
                <a:lnTo>
                  <a:pt x="62" y="284"/>
                </a:lnTo>
                <a:lnTo>
                  <a:pt x="60" y="286"/>
                </a:lnTo>
                <a:lnTo>
                  <a:pt x="62" y="284"/>
                </a:lnTo>
                <a:close/>
                <a:moveTo>
                  <a:pt x="251" y="51"/>
                </a:moveTo>
                <a:lnTo>
                  <a:pt x="251" y="51"/>
                </a:lnTo>
                <a:lnTo>
                  <a:pt x="253" y="51"/>
                </a:lnTo>
                <a:lnTo>
                  <a:pt x="251" y="51"/>
                </a:lnTo>
                <a:close/>
                <a:moveTo>
                  <a:pt x="32" y="192"/>
                </a:moveTo>
                <a:lnTo>
                  <a:pt x="32" y="192"/>
                </a:lnTo>
                <a:lnTo>
                  <a:pt x="30" y="192"/>
                </a:lnTo>
                <a:lnTo>
                  <a:pt x="30" y="194"/>
                </a:lnTo>
                <a:lnTo>
                  <a:pt x="32" y="192"/>
                </a:lnTo>
                <a:close/>
                <a:moveTo>
                  <a:pt x="41" y="112"/>
                </a:moveTo>
                <a:lnTo>
                  <a:pt x="41" y="112"/>
                </a:lnTo>
                <a:lnTo>
                  <a:pt x="40" y="114"/>
                </a:lnTo>
                <a:lnTo>
                  <a:pt x="41" y="112"/>
                </a:lnTo>
                <a:close/>
                <a:moveTo>
                  <a:pt x="62" y="227"/>
                </a:moveTo>
                <a:lnTo>
                  <a:pt x="62" y="227"/>
                </a:lnTo>
                <a:lnTo>
                  <a:pt x="62" y="226"/>
                </a:lnTo>
                <a:lnTo>
                  <a:pt x="62" y="227"/>
                </a:lnTo>
                <a:close/>
                <a:moveTo>
                  <a:pt x="294" y="314"/>
                </a:moveTo>
                <a:lnTo>
                  <a:pt x="294" y="314"/>
                </a:lnTo>
                <a:lnTo>
                  <a:pt x="295" y="312"/>
                </a:lnTo>
                <a:lnTo>
                  <a:pt x="294" y="314"/>
                </a:lnTo>
                <a:close/>
                <a:moveTo>
                  <a:pt x="89" y="342"/>
                </a:moveTo>
                <a:lnTo>
                  <a:pt x="89" y="342"/>
                </a:lnTo>
                <a:lnTo>
                  <a:pt x="89" y="341"/>
                </a:lnTo>
                <a:lnTo>
                  <a:pt x="87" y="341"/>
                </a:lnTo>
                <a:lnTo>
                  <a:pt x="89" y="342"/>
                </a:lnTo>
                <a:close/>
                <a:moveTo>
                  <a:pt x="374" y="309"/>
                </a:moveTo>
                <a:lnTo>
                  <a:pt x="374" y="309"/>
                </a:lnTo>
                <a:lnTo>
                  <a:pt x="373" y="311"/>
                </a:lnTo>
                <a:lnTo>
                  <a:pt x="374" y="309"/>
                </a:lnTo>
                <a:close/>
                <a:moveTo>
                  <a:pt x="183" y="364"/>
                </a:moveTo>
                <a:lnTo>
                  <a:pt x="183" y="364"/>
                </a:lnTo>
                <a:lnTo>
                  <a:pt x="183" y="363"/>
                </a:lnTo>
                <a:lnTo>
                  <a:pt x="183" y="364"/>
                </a:lnTo>
                <a:close/>
                <a:moveTo>
                  <a:pt x="54" y="338"/>
                </a:moveTo>
                <a:lnTo>
                  <a:pt x="54" y="338"/>
                </a:lnTo>
                <a:lnTo>
                  <a:pt x="55" y="339"/>
                </a:lnTo>
                <a:lnTo>
                  <a:pt x="54" y="338"/>
                </a:lnTo>
                <a:close/>
                <a:moveTo>
                  <a:pt x="311" y="309"/>
                </a:moveTo>
                <a:lnTo>
                  <a:pt x="311" y="309"/>
                </a:lnTo>
                <a:lnTo>
                  <a:pt x="313" y="309"/>
                </a:lnTo>
                <a:lnTo>
                  <a:pt x="313" y="308"/>
                </a:lnTo>
                <a:lnTo>
                  <a:pt x="311" y="309"/>
                </a:lnTo>
                <a:close/>
                <a:moveTo>
                  <a:pt x="40" y="267"/>
                </a:moveTo>
                <a:lnTo>
                  <a:pt x="40" y="267"/>
                </a:lnTo>
                <a:lnTo>
                  <a:pt x="40" y="265"/>
                </a:lnTo>
                <a:lnTo>
                  <a:pt x="40" y="267"/>
                </a:lnTo>
                <a:close/>
                <a:moveTo>
                  <a:pt x="335" y="293"/>
                </a:moveTo>
                <a:lnTo>
                  <a:pt x="335" y="293"/>
                </a:lnTo>
                <a:lnTo>
                  <a:pt x="335" y="295"/>
                </a:lnTo>
                <a:lnTo>
                  <a:pt x="335" y="293"/>
                </a:lnTo>
                <a:close/>
                <a:moveTo>
                  <a:pt x="382" y="118"/>
                </a:moveTo>
                <a:lnTo>
                  <a:pt x="382" y="118"/>
                </a:lnTo>
                <a:lnTo>
                  <a:pt x="380" y="118"/>
                </a:lnTo>
                <a:lnTo>
                  <a:pt x="382" y="120"/>
                </a:lnTo>
                <a:lnTo>
                  <a:pt x="382" y="118"/>
                </a:lnTo>
                <a:close/>
                <a:moveTo>
                  <a:pt x="190" y="355"/>
                </a:moveTo>
                <a:lnTo>
                  <a:pt x="190" y="355"/>
                </a:lnTo>
                <a:lnTo>
                  <a:pt x="190" y="357"/>
                </a:lnTo>
                <a:lnTo>
                  <a:pt x="190" y="355"/>
                </a:lnTo>
                <a:close/>
                <a:moveTo>
                  <a:pt x="373" y="282"/>
                </a:moveTo>
                <a:lnTo>
                  <a:pt x="373" y="282"/>
                </a:lnTo>
                <a:lnTo>
                  <a:pt x="373" y="281"/>
                </a:lnTo>
                <a:lnTo>
                  <a:pt x="373" y="282"/>
                </a:lnTo>
                <a:close/>
                <a:moveTo>
                  <a:pt x="403" y="207"/>
                </a:moveTo>
                <a:lnTo>
                  <a:pt x="403" y="207"/>
                </a:lnTo>
                <a:lnTo>
                  <a:pt x="401" y="207"/>
                </a:lnTo>
                <a:lnTo>
                  <a:pt x="403" y="207"/>
                </a:lnTo>
                <a:close/>
                <a:moveTo>
                  <a:pt x="294" y="58"/>
                </a:moveTo>
                <a:lnTo>
                  <a:pt x="294" y="58"/>
                </a:lnTo>
                <a:lnTo>
                  <a:pt x="294" y="60"/>
                </a:lnTo>
                <a:lnTo>
                  <a:pt x="294" y="58"/>
                </a:lnTo>
                <a:close/>
                <a:moveTo>
                  <a:pt x="385" y="208"/>
                </a:moveTo>
                <a:lnTo>
                  <a:pt x="385" y="208"/>
                </a:lnTo>
                <a:lnTo>
                  <a:pt x="385" y="210"/>
                </a:lnTo>
                <a:lnTo>
                  <a:pt x="385" y="208"/>
                </a:lnTo>
                <a:close/>
                <a:moveTo>
                  <a:pt x="71" y="207"/>
                </a:moveTo>
                <a:lnTo>
                  <a:pt x="71" y="207"/>
                </a:lnTo>
                <a:lnTo>
                  <a:pt x="71" y="208"/>
                </a:lnTo>
                <a:lnTo>
                  <a:pt x="71" y="207"/>
                </a:lnTo>
                <a:close/>
                <a:moveTo>
                  <a:pt x="347" y="308"/>
                </a:moveTo>
                <a:lnTo>
                  <a:pt x="347" y="308"/>
                </a:lnTo>
                <a:lnTo>
                  <a:pt x="347" y="309"/>
                </a:lnTo>
                <a:lnTo>
                  <a:pt x="347" y="308"/>
                </a:lnTo>
                <a:close/>
                <a:moveTo>
                  <a:pt x="52" y="267"/>
                </a:moveTo>
                <a:lnTo>
                  <a:pt x="52" y="267"/>
                </a:lnTo>
                <a:close/>
                <a:moveTo>
                  <a:pt x="311" y="52"/>
                </a:moveTo>
                <a:lnTo>
                  <a:pt x="311" y="52"/>
                </a:lnTo>
                <a:lnTo>
                  <a:pt x="313" y="54"/>
                </a:lnTo>
                <a:lnTo>
                  <a:pt x="311" y="52"/>
                </a:lnTo>
                <a:close/>
                <a:moveTo>
                  <a:pt x="52" y="336"/>
                </a:moveTo>
                <a:lnTo>
                  <a:pt x="52" y="336"/>
                </a:lnTo>
                <a:close/>
                <a:moveTo>
                  <a:pt x="306" y="46"/>
                </a:moveTo>
                <a:lnTo>
                  <a:pt x="306" y="46"/>
                </a:lnTo>
                <a:lnTo>
                  <a:pt x="306" y="44"/>
                </a:lnTo>
                <a:lnTo>
                  <a:pt x="305" y="44"/>
                </a:lnTo>
                <a:lnTo>
                  <a:pt x="306" y="46"/>
                </a:lnTo>
                <a:close/>
                <a:moveTo>
                  <a:pt x="287" y="319"/>
                </a:moveTo>
                <a:lnTo>
                  <a:pt x="287" y="319"/>
                </a:lnTo>
                <a:lnTo>
                  <a:pt x="287" y="317"/>
                </a:lnTo>
                <a:lnTo>
                  <a:pt x="287" y="319"/>
                </a:lnTo>
                <a:close/>
                <a:moveTo>
                  <a:pt x="371" y="129"/>
                </a:moveTo>
                <a:lnTo>
                  <a:pt x="371" y="129"/>
                </a:lnTo>
                <a:lnTo>
                  <a:pt x="369" y="129"/>
                </a:lnTo>
                <a:lnTo>
                  <a:pt x="371" y="131"/>
                </a:lnTo>
                <a:lnTo>
                  <a:pt x="371" y="129"/>
                </a:lnTo>
                <a:close/>
                <a:moveTo>
                  <a:pt x="262" y="39"/>
                </a:moveTo>
                <a:lnTo>
                  <a:pt x="262" y="39"/>
                </a:lnTo>
                <a:lnTo>
                  <a:pt x="262" y="38"/>
                </a:lnTo>
                <a:lnTo>
                  <a:pt x="262" y="39"/>
                </a:lnTo>
                <a:close/>
                <a:moveTo>
                  <a:pt x="65" y="52"/>
                </a:moveTo>
                <a:lnTo>
                  <a:pt x="65" y="52"/>
                </a:lnTo>
                <a:lnTo>
                  <a:pt x="66" y="54"/>
                </a:lnTo>
                <a:lnTo>
                  <a:pt x="66" y="52"/>
                </a:lnTo>
                <a:lnTo>
                  <a:pt x="65" y="52"/>
                </a:lnTo>
                <a:close/>
                <a:moveTo>
                  <a:pt x="355" y="151"/>
                </a:moveTo>
                <a:lnTo>
                  <a:pt x="355" y="151"/>
                </a:lnTo>
                <a:lnTo>
                  <a:pt x="355" y="150"/>
                </a:lnTo>
                <a:lnTo>
                  <a:pt x="355" y="151"/>
                </a:lnTo>
                <a:close/>
                <a:moveTo>
                  <a:pt x="324" y="304"/>
                </a:moveTo>
                <a:lnTo>
                  <a:pt x="324" y="304"/>
                </a:lnTo>
                <a:close/>
                <a:moveTo>
                  <a:pt x="41" y="278"/>
                </a:moveTo>
                <a:lnTo>
                  <a:pt x="41" y="278"/>
                </a:lnTo>
                <a:lnTo>
                  <a:pt x="41" y="279"/>
                </a:lnTo>
                <a:lnTo>
                  <a:pt x="41" y="278"/>
                </a:lnTo>
                <a:close/>
                <a:moveTo>
                  <a:pt x="360" y="66"/>
                </a:moveTo>
                <a:lnTo>
                  <a:pt x="360" y="66"/>
                </a:lnTo>
                <a:lnTo>
                  <a:pt x="361" y="66"/>
                </a:lnTo>
                <a:lnTo>
                  <a:pt x="360" y="66"/>
                </a:lnTo>
                <a:close/>
                <a:moveTo>
                  <a:pt x="51" y="271"/>
                </a:moveTo>
                <a:lnTo>
                  <a:pt x="51" y="271"/>
                </a:lnTo>
                <a:lnTo>
                  <a:pt x="51" y="270"/>
                </a:lnTo>
                <a:lnTo>
                  <a:pt x="51" y="271"/>
                </a:lnTo>
                <a:close/>
                <a:moveTo>
                  <a:pt x="341" y="355"/>
                </a:moveTo>
                <a:lnTo>
                  <a:pt x="341" y="355"/>
                </a:lnTo>
                <a:lnTo>
                  <a:pt x="343" y="355"/>
                </a:lnTo>
                <a:lnTo>
                  <a:pt x="343" y="353"/>
                </a:lnTo>
                <a:lnTo>
                  <a:pt x="341" y="355"/>
                </a:lnTo>
                <a:close/>
                <a:moveTo>
                  <a:pt x="71" y="58"/>
                </a:moveTo>
                <a:lnTo>
                  <a:pt x="71" y="58"/>
                </a:lnTo>
                <a:lnTo>
                  <a:pt x="73" y="58"/>
                </a:lnTo>
                <a:lnTo>
                  <a:pt x="71" y="58"/>
                </a:lnTo>
                <a:close/>
                <a:moveTo>
                  <a:pt x="109" y="63"/>
                </a:moveTo>
                <a:lnTo>
                  <a:pt x="109" y="63"/>
                </a:lnTo>
                <a:close/>
                <a:moveTo>
                  <a:pt x="51" y="334"/>
                </a:moveTo>
                <a:lnTo>
                  <a:pt x="51" y="334"/>
                </a:lnTo>
                <a:lnTo>
                  <a:pt x="51" y="333"/>
                </a:lnTo>
                <a:lnTo>
                  <a:pt x="51" y="33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8" name="Freeform 211"/>
          <p:cNvSpPr>
            <a:spLocks noEditPoints="1"/>
          </p:cNvSpPr>
          <p:nvPr/>
        </p:nvSpPr>
        <p:spPr bwMode="auto">
          <a:xfrm>
            <a:off x="2692400" y="3095401"/>
            <a:ext cx="195263" cy="211138"/>
          </a:xfrm>
          <a:custGeom>
            <a:avLst/>
            <a:gdLst>
              <a:gd name="T0" fmla="*/ 309980806 w 123"/>
              <a:gd name="T1" fmla="*/ 191532329 h 133"/>
              <a:gd name="T2" fmla="*/ 309980806 w 123"/>
              <a:gd name="T3" fmla="*/ 214214582 h 133"/>
              <a:gd name="T4" fmla="*/ 274698528 w 123"/>
              <a:gd name="T5" fmla="*/ 317540439 h 133"/>
              <a:gd name="T6" fmla="*/ 241935620 w 123"/>
              <a:gd name="T7" fmla="*/ 309980747 h 133"/>
              <a:gd name="T8" fmla="*/ 163811369 w 123"/>
              <a:gd name="T9" fmla="*/ 307459791 h 133"/>
              <a:gd name="T10" fmla="*/ 7561282 w 123"/>
              <a:gd name="T11" fmla="*/ 219254907 h 133"/>
              <a:gd name="T12" fmla="*/ 63004861 w 123"/>
              <a:gd name="T13" fmla="*/ 55443569 h 133"/>
              <a:gd name="T14" fmla="*/ 252016270 w 123"/>
              <a:gd name="T15" fmla="*/ 40322595 h 133"/>
              <a:gd name="T16" fmla="*/ 254537227 w 123"/>
              <a:gd name="T17" fmla="*/ 42843551 h 133"/>
              <a:gd name="T18" fmla="*/ 299900155 w 123"/>
              <a:gd name="T19" fmla="*/ 63004849 h 133"/>
              <a:gd name="T20" fmla="*/ 158771044 w 123"/>
              <a:gd name="T21" fmla="*/ 70564542 h 133"/>
              <a:gd name="T22" fmla="*/ 80645207 w 123"/>
              <a:gd name="T23" fmla="*/ 146169409 h 133"/>
              <a:gd name="T24" fmla="*/ 123488766 w 123"/>
              <a:gd name="T25" fmla="*/ 239416204 h 133"/>
              <a:gd name="T26" fmla="*/ 163811369 w 123"/>
              <a:gd name="T27" fmla="*/ 241935573 h 133"/>
              <a:gd name="T28" fmla="*/ 252016270 w 123"/>
              <a:gd name="T29" fmla="*/ 163811338 h 133"/>
              <a:gd name="T30" fmla="*/ 259577552 w 123"/>
              <a:gd name="T31" fmla="*/ 115927462 h 133"/>
              <a:gd name="T32" fmla="*/ 52924211 w 123"/>
              <a:gd name="T33" fmla="*/ 158771013 h 133"/>
              <a:gd name="T34" fmla="*/ 68045187 w 123"/>
              <a:gd name="T35" fmla="*/ 83166147 h 133"/>
              <a:gd name="T36" fmla="*/ 274698528 w 123"/>
              <a:gd name="T37" fmla="*/ 183972636 h 133"/>
              <a:gd name="T38" fmla="*/ 55443579 w 123"/>
              <a:gd name="T39" fmla="*/ 103327445 h 133"/>
              <a:gd name="T40" fmla="*/ 47883885 w 123"/>
              <a:gd name="T41" fmla="*/ 110887138 h 133"/>
              <a:gd name="T42" fmla="*/ 163811369 w 123"/>
              <a:gd name="T43" fmla="*/ 52924200 h 133"/>
              <a:gd name="T44" fmla="*/ 262096921 w 123"/>
              <a:gd name="T45" fmla="*/ 151209733 h 133"/>
              <a:gd name="T46" fmla="*/ 120967810 w 123"/>
              <a:gd name="T47" fmla="*/ 287298493 h 133"/>
              <a:gd name="T48" fmla="*/ 224295274 w 123"/>
              <a:gd name="T49" fmla="*/ 267137195 h 133"/>
              <a:gd name="T50" fmla="*/ 262096921 w 123"/>
              <a:gd name="T51" fmla="*/ 68045174 h 133"/>
              <a:gd name="T52" fmla="*/ 52924211 w 123"/>
              <a:gd name="T53" fmla="*/ 90725840 h 133"/>
              <a:gd name="T54" fmla="*/ 262096921 w 123"/>
              <a:gd name="T55" fmla="*/ 128529067 h 133"/>
              <a:gd name="T56" fmla="*/ 289819505 w 123"/>
              <a:gd name="T57" fmla="*/ 173891987 h 133"/>
              <a:gd name="T58" fmla="*/ 90725857 w 123"/>
              <a:gd name="T59" fmla="*/ 55443569 h 133"/>
              <a:gd name="T60" fmla="*/ 214214624 w 123"/>
              <a:gd name="T61" fmla="*/ 70564542 h 133"/>
              <a:gd name="T62" fmla="*/ 294859830 w 123"/>
              <a:gd name="T63" fmla="*/ 211693626 h 133"/>
              <a:gd name="T64" fmla="*/ 40322603 w 123"/>
              <a:gd name="T65" fmla="*/ 88206471 h 133"/>
              <a:gd name="T66" fmla="*/ 80645207 w 123"/>
              <a:gd name="T67" fmla="*/ 241935573 h 133"/>
              <a:gd name="T68" fmla="*/ 115927484 w 123"/>
              <a:gd name="T69" fmla="*/ 47883876 h 133"/>
              <a:gd name="T70" fmla="*/ 158771044 w 123"/>
              <a:gd name="T71" fmla="*/ 289819449 h 133"/>
              <a:gd name="T72" fmla="*/ 90725857 w 123"/>
              <a:gd name="T73" fmla="*/ 206653302 h 133"/>
              <a:gd name="T74" fmla="*/ 83166163 w 123"/>
              <a:gd name="T75" fmla="*/ 131048435 h 133"/>
              <a:gd name="T76" fmla="*/ 120967810 w 123"/>
              <a:gd name="T77" fmla="*/ 63004849 h 133"/>
              <a:gd name="T78" fmla="*/ 214214624 w 123"/>
              <a:gd name="T79" fmla="*/ 289819449 h 133"/>
              <a:gd name="T80" fmla="*/ 52924211 w 123"/>
              <a:gd name="T81" fmla="*/ 204133933 h 133"/>
              <a:gd name="T82" fmla="*/ 274698528 w 123"/>
              <a:gd name="T83" fmla="*/ 269658151 h 133"/>
              <a:gd name="T84" fmla="*/ 148690393 w 123"/>
              <a:gd name="T85" fmla="*/ 47883876 h 133"/>
              <a:gd name="T86" fmla="*/ 90725857 w 123"/>
              <a:gd name="T87" fmla="*/ 83166147 h 133"/>
              <a:gd name="T88" fmla="*/ 282258223 w 123"/>
              <a:gd name="T89" fmla="*/ 294859773 h 133"/>
              <a:gd name="T90" fmla="*/ 204133973 w 123"/>
              <a:gd name="T91" fmla="*/ 42843551 h 133"/>
              <a:gd name="T92" fmla="*/ 196572691 w 123"/>
              <a:gd name="T93" fmla="*/ 25201622 h 133"/>
              <a:gd name="T94" fmla="*/ 302419524 w 123"/>
              <a:gd name="T95" fmla="*/ 221774275 h 133"/>
              <a:gd name="T96" fmla="*/ 52924211 w 123"/>
              <a:gd name="T97" fmla="*/ 234375880 h 133"/>
              <a:gd name="T98" fmla="*/ 52924211 w 123"/>
              <a:gd name="T99" fmla="*/ 211693626 h 133"/>
              <a:gd name="T100" fmla="*/ 204133973 w 123"/>
              <a:gd name="T101" fmla="*/ 277217844 h 133"/>
              <a:gd name="T102" fmla="*/ 254537227 w 123"/>
              <a:gd name="T103" fmla="*/ 277217844 h 133"/>
              <a:gd name="T104" fmla="*/ 294859830 w 123"/>
              <a:gd name="T105" fmla="*/ 95766164 h 133"/>
              <a:gd name="T106" fmla="*/ 148690393 w 123"/>
              <a:gd name="T107" fmla="*/ 262096871 h 133"/>
              <a:gd name="T108" fmla="*/ 204133973 w 123"/>
              <a:gd name="T109" fmla="*/ 55443569 h 133"/>
              <a:gd name="T110" fmla="*/ 269658203 w 123"/>
              <a:gd name="T111" fmla="*/ 246975897 h 133"/>
              <a:gd name="T112" fmla="*/ 289819505 w 123"/>
              <a:gd name="T113" fmla="*/ 83166147 h 133"/>
              <a:gd name="T114" fmla="*/ 214214624 w 123"/>
              <a:gd name="T115" fmla="*/ 246975897 h 133"/>
              <a:gd name="T116" fmla="*/ 75604881 w 123"/>
              <a:gd name="T117" fmla="*/ 226814600 h 13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3" h="133">
                <a:moveTo>
                  <a:pt x="123" y="28"/>
                </a:moveTo>
                <a:lnTo>
                  <a:pt x="123" y="28"/>
                </a:lnTo>
                <a:lnTo>
                  <a:pt x="123" y="35"/>
                </a:lnTo>
                <a:lnTo>
                  <a:pt x="123" y="39"/>
                </a:lnTo>
                <a:lnTo>
                  <a:pt x="123" y="46"/>
                </a:lnTo>
                <a:lnTo>
                  <a:pt x="123" y="52"/>
                </a:lnTo>
                <a:lnTo>
                  <a:pt x="123" y="65"/>
                </a:lnTo>
                <a:lnTo>
                  <a:pt x="123" y="76"/>
                </a:lnTo>
                <a:lnTo>
                  <a:pt x="122" y="74"/>
                </a:lnTo>
                <a:lnTo>
                  <a:pt x="120" y="74"/>
                </a:lnTo>
                <a:lnTo>
                  <a:pt x="119" y="77"/>
                </a:lnTo>
                <a:lnTo>
                  <a:pt x="120" y="77"/>
                </a:lnTo>
                <a:lnTo>
                  <a:pt x="123" y="79"/>
                </a:lnTo>
                <a:lnTo>
                  <a:pt x="123" y="85"/>
                </a:lnTo>
                <a:lnTo>
                  <a:pt x="123" y="87"/>
                </a:lnTo>
                <a:lnTo>
                  <a:pt x="123" y="110"/>
                </a:lnTo>
                <a:lnTo>
                  <a:pt x="122" y="114"/>
                </a:lnTo>
                <a:lnTo>
                  <a:pt x="117" y="118"/>
                </a:lnTo>
                <a:lnTo>
                  <a:pt x="115" y="120"/>
                </a:lnTo>
                <a:lnTo>
                  <a:pt x="112" y="123"/>
                </a:lnTo>
                <a:lnTo>
                  <a:pt x="109" y="126"/>
                </a:lnTo>
                <a:lnTo>
                  <a:pt x="104" y="131"/>
                </a:lnTo>
                <a:lnTo>
                  <a:pt x="103" y="133"/>
                </a:lnTo>
                <a:lnTo>
                  <a:pt x="101" y="133"/>
                </a:lnTo>
                <a:lnTo>
                  <a:pt x="95" y="131"/>
                </a:lnTo>
                <a:lnTo>
                  <a:pt x="96" y="125"/>
                </a:lnTo>
                <a:lnTo>
                  <a:pt x="98" y="125"/>
                </a:lnTo>
                <a:lnTo>
                  <a:pt x="96" y="123"/>
                </a:lnTo>
                <a:lnTo>
                  <a:pt x="95" y="131"/>
                </a:lnTo>
                <a:lnTo>
                  <a:pt x="92" y="129"/>
                </a:lnTo>
                <a:lnTo>
                  <a:pt x="95" y="120"/>
                </a:lnTo>
                <a:lnTo>
                  <a:pt x="93" y="120"/>
                </a:lnTo>
                <a:lnTo>
                  <a:pt x="89" y="129"/>
                </a:lnTo>
                <a:lnTo>
                  <a:pt x="65" y="122"/>
                </a:lnTo>
                <a:lnTo>
                  <a:pt x="33" y="112"/>
                </a:lnTo>
                <a:lnTo>
                  <a:pt x="16" y="106"/>
                </a:lnTo>
                <a:lnTo>
                  <a:pt x="5" y="101"/>
                </a:lnTo>
                <a:lnTo>
                  <a:pt x="3" y="99"/>
                </a:lnTo>
                <a:lnTo>
                  <a:pt x="2" y="90"/>
                </a:lnTo>
                <a:lnTo>
                  <a:pt x="3" y="90"/>
                </a:lnTo>
                <a:lnTo>
                  <a:pt x="3" y="88"/>
                </a:lnTo>
                <a:lnTo>
                  <a:pt x="3" y="87"/>
                </a:lnTo>
                <a:lnTo>
                  <a:pt x="2" y="87"/>
                </a:lnTo>
                <a:lnTo>
                  <a:pt x="0" y="73"/>
                </a:lnTo>
                <a:lnTo>
                  <a:pt x="0" y="58"/>
                </a:lnTo>
                <a:lnTo>
                  <a:pt x="0" y="47"/>
                </a:lnTo>
                <a:lnTo>
                  <a:pt x="2" y="46"/>
                </a:lnTo>
                <a:lnTo>
                  <a:pt x="13" y="33"/>
                </a:lnTo>
                <a:lnTo>
                  <a:pt x="25" y="22"/>
                </a:lnTo>
                <a:lnTo>
                  <a:pt x="38" y="11"/>
                </a:lnTo>
                <a:lnTo>
                  <a:pt x="51" y="2"/>
                </a:lnTo>
                <a:lnTo>
                  <a:pt x="52" y="0"/>
                </a:lnTo>
                <a:lnTo>
                  <a:pt x="54" y="0"/>
                </a:lnTo>
                <a:lnTo>
                  <a:pt x="52" y="3"/>
                </a:lnTo>
                <a:lnTo>
                  <a:pt x="57" y="3"/>
                </a:lnTo>
                <a:lnTo>
                  <a:pt x="55" y="2"/>
                </a:lnTo>
                <a:lnTo>
                  <a:pt x="78" y="8"/>
                </a:lnTo>
                <a:lnTo>
                  <a:pt x="100" y="16"/>
                </a:lnTo>
                <a:lnTo>
                  <a:pt x="100" y="19"/>
                </a:lnTo>
                <a:lnTo>
                  <a:pt x="96" y="19"/>
                </a:lnTo>
                <a:lnTo>
                  <a:pt x="95" y="27"/>
                </a:lnTo>
                <a:lnTo>
                  <a:pt x="95" y="30"/>
                </a:lnTo>
                <a:lnTo>
                  <a:pt x="95" y="28"/>
                </a:lnTo>
                <a:lnTo>
                  <a:pt x="101" y="21"/>
                </a:lnTo>
                <a:lnTo>
                  <a:pt x="103" y="19"/>
                </a:lnTo>
                <a:lnTo>
                  <a:pt x="101" y="17"/>
                </a:lnTo>
                <a:lnTo>
                  <a:pt x="106" y="19"/>
                </a:lnTo>
                <a:lnTo>
                  <a:pt x="107" y="22"/>
                </a:lnTo>
                <a:lnTo>
                  <a:pt x="107" y="19"/>
                </a:lnTo>
                <a:lnTo>
                  <a:pt x="111" y="21"/>
                </a:lnTo>
                <a:lnTo>
                  <a:pt x="117" y="22"/>
                </a:lnTo>
                <a:lnTo>
                  <a:pt x="119" y="24"/>
                </a:lnTo>
                <a:lnTo>
                  <a:pt x="119" y="25"/>
                </a:lnTo>
                <a:lnTo>
                  <a:pt x="120" y="28"/>
                </a:lnTo>
                <a:lnTo>
                  <a:pt x="123" y="28"/>
                </a:lnTo>
                <a:close/>
                <a:moveTo>
                  <a:pt x="96" y="41"/>
                </a:moveTo>
                <a:lnTo>
                  <a:pt x="96" y="41"/>
                </a:lnTo>
                <a:lnTo>
                  <a:pt x="93" y="36"/>
                </a:lnTo>
                <a:lnTo>
                  <a:pt x="87" y="32"/>
                </a:lnTo>
                <a:lnTo>
                  <a:pt x="81" y="28"/>
                </a:lnTo>
                <a:lnTo>
                  <a:pt x="71" y="27"/>
                </a:lnTo>
                <a:lnTo>
                  <a:pt x="63" y="28"/>
                </a:lnTo>
                <a:lnTo>
                  <a:pt x="62" y="28"/>
                </a:lnTo>
                <a:lnTo>
                  <a:pt x="54" y="30"/>
                </a:lnTo>
                <a:lnTo>
                  <a:pt x="46" y="33"/>
                </a:lnTo>
                <a:lnTo>
                  <a:pt x="40" y="43"/>
                </a:lnTo>
                <a:lnTo>
                  <a:pt x="38" y="44"/>
                </a:lnTo>
                <a:lnTo>
                  <a:pt x="36" y="46"/>
                </a:lnTo>
                <a:lnTo>
                  <a:pt x="33" y="54"/>
                </a:lnTo>
                <a:lnTo>
                  <a:pt x="32" y="58"/>
                </a:lnTo>
                <a:lnTo>
                  <a:pt x="32" y="65"/>
                </a:lnTo>
                <a:lnTo>
                  <a:pt x="33" y="69"/>
                </a:lnTo>
                <a:lnTo>
                  <a:pt x="35" y="74"/>
                </a:lnTo>
                <a:lnTo>
                  <a:pt x="36" y="76"/>
                </a:lnTo>
                <a:lnTo>
                  <a:pt x="41" y="84"/>
                </a:lnTo>
                <a:lnTo>
                  <a:pt x="48" y="90"/>
                </a:lnTo>
                <a:lnTo>
                  <a:pt x="49" y="92"/>
                </a:lnTo>
                <a:lnTo>
                  <a:pt x="49" y="93"/>
                </a:lnTo>
                <a:lnTo>
                  <a:pt x="49" y="95"/>
                </a:lnTo>
                <a:lnTo>
                  <a:pt x="51" y="93"/>
                </a:lnTo>
                <a:lnTo>
                  <a:pt x="54" y="95"/>
                </a:lnTo>
                <a:lnTo>
                  <a:pt x="55" y="101"/>
                </a:lnTo>
                <a:lnTo>
                  <a:pt x="57" y="98"/>
                </a:lnTo>
                <a:lnTo>
                  <a:pt x="57" y="96"/>
                </a:lnTo>
                <a:lnTo>
                  <a:pt x="55" y="95"/>
                </a:lnTo>
                <a:lnTo>
                  <a:pt x="57" y="95"/>
                </a:lnTo>
                <a:lnTo>
                  <a:pt x="65" y="96"/>
                </a:lnTo>
                <a:lnTo>
                  <a:pt x="74" y="96"/>
                </a:lnTo>
                <a:lnTo>
                  <a:pt x="82" y="95"/>
                </a:lnTo>
                <a:lnTo>
                  <a:pt x="89" y="90"/>
                </a:lnTo>
                <a:lnTo>
                  <a:pt x="93" y="84"/>
                </a:lnTo>
                <a:lnTo>
                  <a:pt x="98" y="76"/>
                </a:lnTo>
                <a:lnTo>
                  <a:pt x="98" y="65"/>
                </a:lnTo>
                <a:lnTo>
                  <a:pt x="98" y="63"/>
                </a:lnTo>
                <a:lnTo>
                  <a:pt x="100" y="63"/>
                </a:lnTo>
                <a:lnTo>
                  <a:pt x="100" y="65"/>
                </a:lnTo>
                <a:lnTo>
                  <a:pt x="101" y="63"/>
                </a:lnTo>
                <a:lnTo>
                  <a:pt x="100" y="60"/>
                </a:lnTo>
                <a:lnTo>
                  <a:pt x="98" y="62"/>
                </a:lnTo>
                <a:lnTo>
                  <a:pt x="98" y="54"/>
                </a:lnTo>
                <a:lnTo>
                  <a:pt x="98" y="47"/>
                </a:lnTo>
                <a:lnTo>
                  <a:pt x="100" y="47"/>
                </a:lnTo>
                <a:lnTo>
                  <a:pt x="101" y="47"/>
                </a:lnTo>
                <a:lnTo>
                  <a:pt x="103" y="46"/>
                </a:lnTo>
                <a:lnTo>
                  <a:pt x="104" y="39"/>
                </a:lnTo>
                <a:lnTo>
                  <a:pt x="100" y="38"/>
                </a:lnTo>
                <a:lnTo>
                  <a:pt x="96" y="41"/>
                </a:lnTo>
                <a:close/>
                <a:moveTo>
                  <a:pt x="18" y="68"/>
                </a:moveTo>
                <a:lnTo>
                  <a:pt x="18" y="68"/>
                </a:lnTo>
                <a:lnTo>
                  <a:pt x="19" y="66"/>
                </a:lnTo>
                <a:lnTo>
                  <a:pt x="21" y="65"/>
                </a:lnTo>
                <a:lnTo>
                  <a:pt x="21" y="63"/>
                </a:lnTo>
                <a:lnTo>
                  <a:pt x="16" y="58"/>
                </a:lnTo>
                <a:lnTo>
                  <a:pt x="14" y="58"/>
                </a:lnTo>
                <a:lnTo>
                  <a:pt x="13" y="63"/>
                </a:lnTo>
                <a:lnTo>
                  <a:pt x="16" y="65"/>
                </a:lnTo>
                <a:lnTo>
                  <a:pt x="18" y="68"/>
                </a:lnTo>
                <a:close/>
                <a:moveTo>
                  <a:pt x="32" y="28"/>
                </a:moveTo>
                <a:lnTo>
                  <a:pt x="32" y="28"/>
                </a:lnTo>
                <a:lnTo>
                  <a:pt x="27" y="33"/>
                </a:lnTo>
                <a:lnTo>
                  <a:pt x="29" y="41"/>
                </a:lnTo>
                <a:lnTo>
                  <a:pt x="29" y="43"/>
                </a:lnTo>
                <a:lnTo>
                  <a:pt x="30" y="35"/>
                </a:lnTo>
                <a:lnTo>
                  <a:pt x="32" y="28"/>
                </a:lnTo>
                <a:close/>
                <a:moveTo>
                  <a:pt x="104" y="77"/>
                </a:moveTo>
                <a:lnTo>
                  <a:pt x="104" y="77"/>
                </a:lnTo>
                <a:lnTo>
                  <a:pt x="107" y="76"/>
                </a:lnTo>
                <a:lnTo>
                  <a:pt x="109" y="73"/>
                </a:lnTo>
                <a:lnTo>
                  <a:pt x="107" y="69"/>
                </a:lnTo>
                <a:lnTo>
                  <a:pt x="104" y="74"/>
                </a:lnTo>
                <a:lnTo>
                  <a:pt x="103" y="76"/>
                </a:lnTo>
                <a:lnTo>
                  <a:pt x="104" y="77"/>
                </a:lnTo>
                <a:close/>
                <a:moveTo>
                  <a:pt x="24" y="36"/>
                </a:moveTo>
                <a:lnTo>
                  <a:pt x="24" y="36"/>
                </a:lnTo>
                <a:lnTo>
                  <a:pt x="22" y="39"/>
                </a:lnTo>
                <a:lnTo>
                  <a:pt x="22" y="41"/>
                </a:lnTo>
                <a:lnTo>
                  <a:pt x="25" y="51"/>
                </a:lnTo>
                <a:lnTo>
                  <a:pt x="25" y="46"/>
                </a:lnTo>
                <a:lnTo>
                  <a:pt x="24" y="36"/>
                </a:lnTo>
                <a:close/>
                <a:moveTo>
                  <a:pt x="22" y="58"/>
                </a:moveTo>
                <a:lnTo>
                  <a:pt x="22" y="58"/>
                </a:lnTo>
                <a:lnTo>
                  <a:pt x="24" y="57"/>
                </a:lnTo>
                <a:lnTo>
                  <a:pt x="22" y="57"/>
                </a:lnTo>
                <a:lnTo>
                  <a:pt x="19" y="44"/>
                </a:lnTo>
                <a:lnTo>
                  <a:pt x="19" y="46"/>
                </a:lnTo>
                <a:lnTo>
                  <a:pt x="19" y="47"/>
                </a:lnTo>
                <a:lnTo>
                  <a:pt x="19" y="52"/>
                </a:lnTo>
                <a:lnTo>
                  <a:pt x="21" y="55"/>
                </a:lnTo>
                <a:lnTo>
                  <a:pt x="22" y="58"/>
                </a:lnTo>
                <a:close/>
                <a:moveTo>
                  <a:pt x="62" y="25"/>
                </a:moveTo>
                <a:lnTo>
                  <a:pt x="62" y="25"/>
                </a:lnTo>
                <a:lnTo>
                  <a:pt x="63" y="22"/>
                </a:lnTo>
                <a:lnTo>
                  <a:pt x="65" y="21"/>
                </a:lnTo>
                <a:lnTo>
                  <a:pt x="65" y="19"/>
                </a:lnTo>
                <a:lnTo>
                  <a:pt x="63" y="16"/>
                </a:lnTo>
                <a:lnTo>
                  <a:pt x="63" y="17"/>
                </a:lnTo>
                <a:lnTo>
                  <a:pt x="60" y="22"/>
                </a:lnTo>
                <a:lnTo>
                  <a:pt x="62" y="25"/>
                </a:lnTo>
                <a:close/>
                <a:moveTo>
                  <a:pt x="101" y="57"/>
                </a:moveTo>
                <a:lnTo>
                  <a:pt x="101" y="57"/>
                </a:lnTo>
                <a:lnTo>
                  <a:pt x="104" y="60"/>
                </a:lnTo>
                <a:lnTo>
                  <a:pt x="107" y="57"/>
                </a:lnTo>
                <a:lnTo>
                  <a:pt x="103" y="54"/>
                </a:lnTo>
                <a:lnTo>
                  <a:pt x="101" y="57"/>
                </a:lnTo>
                <a:close/>
                <a:moveTo>
                  <a:pt x="49" y="110"/>
                </a:moveTo>
                <a:lnTo>
                  <a:pt x="49" y="110"/>
                </a:lnTo>
                <a:lnTo>
                  <a:pt x="48" y="106"/>
                </a:lnTo>
                <a:lnTo>
                  <a:pt x="46" y="112"/>
                </a:lnTo>
                <a:lnTo>
                  <a:pt x="48" y="114"/>
                </a:lnTo>
                <a:lnTo>
                  <a:pt x="49" y="110"/>
                </a:lnTo>
                <a:close/>
                <a:moveTo>
                  <a:pt x="90" y="109"/>
                </a:moveTo>
                <a:lnTo>
                  <a:pt x="90" y="109"/>
                </a:lnTo>
                <a:lnTo>
                  <a:pt x="92" y="107"/>
                </a:lnTo>
                <a:lnTo>
                  <a:pt x="90" y="104"/>
                </a:lnTo>
                <a:lnTo>
                  <a:pt x="89" y="101"/>
                </a:lnTo>
                <a:lnTo>
                  <a:pt x="89" y="106"/>
                </a:lnTo>
                <a:lnTo>
                  <a:pt x="90" y="109"/>
                </a:lnTo>
                <a:close/>
                <a:moveTo>
                  <a:pt x="103" y="24"/>
                </a:moveTo>
                <a:lnTo>
                  <a:pt x="103" y="24"/>
                </a:lnTo>
                <a:lnTo>
                  <a:pt x="100" y="27"/>
                </a:lnTo>
                <a:lnTo>
                  <a:pt x="101" y="28"/>
                </a:lnTo>
                <a:lnTo>
                  <a:pt x="101" y="30"/>
                </a:lnTo>
                <a:lnTo>
                  <a:pt x="104" y="27"/>
                </a:lnTo>
                <a:lnTo>
                  <a:pt x="103" y="24"/>
                </a:lnTo>
                <a:close/>
                <a:moveTo>
                  <a:pt x="41" y="103"/>
                </a:moveTo>
                <a:lnTo>
                  <a:pt x="41" y="103"/>
                </a:lnTo>
                <a:lnTo>
                  <a:pt x="43" y="98"/>
                </a:lnTo>
                <a:lnTo>
                  <a:pt x="41" y="95"/>
                </a:lnTo>
                <a:lnTo>
                  <a:pt x="40" y="98"/>
                </a:lnTo>
                <a:lnTo>
                  <a:pt x="41" y="103"/>
                </a:lnTo>
                <a:close/>
                <a:moveTo>
                  <a:pt x="21" y="36"/>
                </a:moveTo>
                <a:lnTo>
                  <a:pt x="21" y="36"/>
                </a:lnTo>
                <a:lnTo>
                  <a:pt x="24" y="33"/>
                </a:lnTo>
                <a:lnTo>
                  <a:pt x="24" y="32"/>
                </a:lnTo>
                <a:lnTo>
                  <a:pt x="22" y="28"/>
                </a:lnTo>
                <a:lnTo>
                  <a:pt x="21" y="32"/>
                </a:lnTo>
                <a:lnTo>
                  <a:pt x="21" y="36"/>
                </a:lnTo>
                <a:close/>
                <a:moveTo>
                  <a:pt x="107" y="47"/>
                </a:moveTo>
                <a:lnTo>
                  <a:pt x="107" y="47"/>
                </a:lnTo>
                <a:lnTo>
                  <a:pt x="104" y="51"/>
                </a:lnTo>
                <a:lnTo>
                  <a:pt x="109" y="54"/>
                </a:lnTo>
                <a:lnTo>
                  <a:pt x="107" y="47"/>
                </a:lnTo>
                <a:close/>
                <a:moveTo>
                  <a:pt x="115" y="65"/>
                </a:moveTo>
                <a:lnTo>
                  <a:pt x="115" y="65"/>
                </a:lnTo>
                <a:lnTo>
                  <a:pt x="114" y="69"/>
                </a:lnTo>
                <a:lnTo>
                  <a:pt x="114" y="71"/>
                </a:lnTo>
                <a:lnTo>
                  <a:pt x="114" y="73"/>
                </a:lnTo>
                <a:lnTo>
                  <a:pt x="115" y="69"/>
                </a:lnTo>
                <a:lnTo>
                  <a:pt x="115" y="65"/>
                </a:lnTo>
                <a:close/>
                <a:moveTo>
                  <a:pt x="36" y="22"/>
                </a:moveTo>
                <a:lnTo>
                  <a:pt x="36" y="22"/>
                </a:lnTo>
                <a:lnTo>
                  <a:pt x="33" y="24"/>
                </a:lnTo>
                <a:lnTo>
                  <a:pt x="33" y="25"/>
                </a:lnTo>
                <a:lnTo>
                  <a:pt x="35" y="28"/>
                </a:lnTo>
                <a:lnTo>
                  <a:pt x="36" y="24"/>
                </a:lnTo>
                <a:lnTo>
                  <a:pt x="36" y="22"/>
                </a:lnTo>
                <a:close/>
                <a:moveTo>
                  <a:pt x="10" y="51"/>
                </a:moveTo>
                <a:lnTo>
                  <a:pt x="10" y="51"/>
                </a:lnTo>
                <a:lnTo>
                  <a:pt x="10" y="47"/>
                </a:lnTo>
                <a:lnTo>
                  <a:pt x="8" y="43"/>
                </a:lnTo>
                <a:lnTo>
                  <a:pt x="8" y="47"/>
                </a:lnTo>
                <a:lnTo>
                  <a:pt x="10" y="51"/>
                </a:lnTo>
                <a:close/>
                <a:moveTo>
                  <a:pt x="87" y="22"/>
                </a:moveTo>
                <a:lnTo>
                  <a:pt x="87" y="22"/>
                </a:lnTo>
                <a:lnTo>
                  <a:pt x="85" y="25"/>
                </a:lnTo>
                <a:lnTo>
                  <a:pt x="85" y="28"/>
                </a:lnTo>
                <a:lnTo>
                  <a:pt x="89" y="22"/>
                </a:lnTo>
                <a:lnTo>
                  <a:pt x="87" y="22"/>
                </a:lnTo>
                <a:close/>
                <a:moveTo>
                  <a:pt x="51" y="107"/>
                </a:moveTo>
                <a:lnTo>
                  <a:pt x="51" y="107"/>
                </a:lnTo>
                <a:lnTo>
                  <a:pt x="52" y="106"/>
                </a:lnTo>
                <a:lnTo>
                  <a:pt x="52" y="104"/>
                </a:lnTo>
                <a:lnTo>
                  <a:pt x="49" y="104"/>
                </a:lnTo>
                <a:lnTo>
                  <a:pt x="51" y="107"/>
                </a:lnTo>
                <a:close/>
                <a:moveTo>
                  <a:pt x="117" y="84"/>
                </a:moveTo>
                <a:lnTo>
                  <a:pt x="117" y="84"/>
                </a:lnTo>
                <a:lnTo>
                  <a:pt x="117" y="82"/>
                </a:lnTo>
                <a:lnTo>
                  <a:pt x="115" y="82"/>
                </a:lnTo>
                <a:lnTo>
                  <a:pt x="114" y="84"/>
                </a:lnTo>
                <a:lnTo>
                  <a:pt x="115" y="85"/>
                </a:lnTo>
                <a:lnTo>
                  <a:pt x="117" y="84"/>
                </a:lnTo>
                <a:close/>
                <a:moveTo>
                  <a:pt x="16" y="39"/>
                </a:moveTo>
                <a:lnTo>
                  <a:pt x="16" y="39"/>
                </a:lnTo>
                <a:lnTo>
                  <a:pt x="16" y="38"/>
                </a:lnTo>
                <a:lnTo>
                  <a:pt x="16" y="35"/>
                </a:lnTo>
                <a:lnTo>
                  <a:pt x="14" y="36"/>
                </a:lnTo>
                <a:lnTo>
                  <a:pt x="16" y="39"/>
                </a:lnTo>
                <a:close/>
                <a:moveTo>
                  <a:pt x="57" y="109"/>
                </a:moveTo>
                <a:lnTo>
                  <a:pt x="57" y="109"/>
                </a:lnTo>
                <a:lnTo>
                  <a:pt x="57" y="114"/>
                </a:lnTo>
                <a:lnTo>
                  <a:pt x="60" y="112"/>
                </a:lnTo>
                <a:lnTo>
                  <a:pt x="57" y="109"/>
                </a:lnTo>
                <a:close/>
                <a:moveTo>
                  <a:pt x="32" y="96"/>
                </a:moveTo>
                <a:lnTo>
                  <a:pt x="32" y="96"/>
                </a:lnTo>
                <a:lnTo>
                  <a:pt x="29" y="99"/>
                </a:lnTo>
                <a:lnTo>
                  <a:pt x="29" y="101"/>
                </a:lnTo>
                <a:lnTo>
                  <a:pt x="30" y="98"/>
                </a:lnTo>
                <a:lnTo>
                  <a:pt x="32" y="96"/>
                </a:lnTo>
                <a:close/>
                <a:moveTo>
                  <a:pt x="46" y="19"/>
                </a:moveTo>
                <a:lnTo>
                  <a:pt x="46" y="19"/>
                </a:lnTo>
                <a:lnTo>
                  <a:pt x="44" y="24"/>
                </a:lnTo>
                <a:lnTo>
                  <a:pt x="46" y="19"/>
                </a:lnTo>
                <a:close/>
                <a:moveTo>
                  <a:pt x="107" y="115"/>
                </a:moveTo>
                <a:lnTo>
                  <a:pt x="107" y="115"/>
                </a:lnTo>
                <a:lnTo>
                  <a:pt x="109" y="117"/>
                </a:lnTo>
                <a:lnTo>
                  <a:pt x="111" y="112"/>
                </a:lnTo>
                <a:lnTo>
                  <a:pt x="112" y="110"/>
                </a:lnTo>
                <a:lnTo>
                  <a:pt x="111" y="109"/>
                </a:lnTo>
                <a:lnTo>
                  <a:pt x="107" y="115"/>
                </a:lnTo>
                <a:close/>
                <a:moveTo>
                  <a:pt x="63" y="115"/>
                </a:moveTo>
                <a:lnTo>
                  <a:pt x="63" y="115"/>
                </a:lnTo>
                <a:lnTo>
                  <a:pt x="62" y="115"/>
                </a:lnTo>
                <a:lnTo>
                  <a:pt x="59" y="117"/>
                </a:lnTo>
                <a:lnTo>
                  <a:pt x="59" y="118"/>
                </a:lnTo>
                <a:lnTo>
                  <a:pt x="63" y="115"/>
                </a:lnTo>
                <a:close/>
                <a:moveTo>
                  <a:pt x="38" y="84"/>
                </a:moveTo>
                <a:lnTo>
                  <a:pt x="38" y="84"/>
                </a:lnTo>
                <a:lnTo>
                  <a:pt x="36" y="82"/>
                </a:lnTo>
                <a:lnTo>
                  <a:pt x="35" y="84"/>
                </a:lnTo>
                <a:lnTo>
                  <a:pt x="36" y="85"/>
                </a:lnTo>
                <a:lnTo>
                  <a:pt x="38" y="84"/>
                </a:lnTo>
                <a:close/>
                <a:moveTo>
                  <a:pt x="33" y="49"/>
                </a:moveTo>
                <a:lnTo>
                  <a:pt x="33" y="49"/>
                </a:lnTo>
                <a:lnTo>
                  <a:pt x="32" y="52"/>
                </a:lnTo>
                <a:lnTo>
                  <a:pt x="30" y="55"/>
                </a:lnTo>
                <a:lnTo>
                  <a:pt x="33" y="52"/>
                </a:lnTo>
                <a:lnTo>
                  <a:pt x="33" y="51"/>
                </a:lnTo>
                <a:lnTo>
                  <a:pt x="33" y="49"/>
                </a:lnTo>
                <a:close/>
                <a:moveTo>
                  <a:pt x="48" y="25"/>
                </a:moveTo>
                <a:lnTo>
                  <a:pt x="48" y="25"/>
                </a:lnTo>
                <a:lnTo>
                  <a:pt x="46" y="27"/>
                </a:lnTo>
                <a:lnTo>
                  <a:pt x="46" y="28"/>
                </a:lnTo>
                <a:lnTo>
                  <a:pt x="48" y="32"/>
                </a:lnTo>
                <a:lnTo>
                  <a:pt x="48" y="25"/>
                </a:lnTo>
                <a:close/>
                <a:moveTo>
                  <a:pt x="85" y="122"/>
                </a:moveTo>
                <a:lnTo>
                  <a:pt x="85" y="122"/>
                </a:lnTo>
                <a:lnTo>
                  <a:pt x="90" y="115"/>
                </a:lnTo>
                <a:lnTo>
                  <a:pt x="89" y="118"/>
                </a:lnTo>
                <a:lnTo>
                  <a:pt x="85" y="122"/>
                </a:lnTo>
                <a:close/>
                <a:moveTo>
                  <a:pt x="87" y="110"/>
                </a:moveTo>
                <a:lnTo>
                  <a:pt x="87" y="110"/>
                </a:lnTo>
                <a:lnTo>
                  <a:pt x="85" y="115"/>
                </a:lnTo>
                <a:lnTo>
                  <a:pt x="87" y="115"/>
                </a:lnTo>
                <a:lnTo>
                  <a:pt x="89" y="112"/>
                </a:lnTo>
                <a:lnTo>
                  <a:pt x="87" y="110"/>
                </a:lnTo>
                <a:close/>
                <a:moveTo>
                  <a:pt x="21" y="81"/>
                </a:moveTo>
                <a:lnTo>
                  <a:pt x="21" y="81"/>
                </a:lnTo>
                <a:lnTo>
                  <a:pt x="24" y="79"/>
                </a:lnTo>
                <a:lnTo>
                  <a:pt x="24" y="76"/>
                </a:lnTo>
                <a:lnTo>
                  <a:pt x="22" y="77"/>
                </a:lnTo>
                <a:lnTo>
                  <a:pt x="21" y="81"/>
                </a:lnTo>
                <a:close/>
                <a:moveTo>
                  <a:pt x="92" y="90"/>
                </a:moveTo>
                <a:lnTo>
                  <a:pt x="92" y="90"/>
                </a:lnTo>
                <a:lnTo>
                  <a:pt x="92" y="93"/>
                </a:lnTo>
                <a:lnTo>
                  <a:pt x="93" y="95"/>
                </a:lnTo>
                <a:lnTo>
                  <a:pt x="92" y="90"/>
                </a:lnTo>
                <a:close/>
                <a:moveTo>
                  <a:pt x="107" y="103"/>
                </a:moveTo>
                <a:lnTo>
                  <a:pt x="107" y="103"/>
                </a:lnTo>
                <a:lnTo>
                  <a:pt x="107" y="104"/>
                </a:lnTo>
                <a:lnTo>
                  <a:pt x="107" y="109"/>
                </a:lnTo>
                <a:lnTo>
                  <a:pt x="109" y="107"/>
                </a:lnTo>
                <a:lnTo>
                  <a:pt x="109" y="106"/>
                </a:lnTo>
                <a:lnTo>
                  <a:pt x="107" y="103"/>
                </a:lnTo>
                <a:close/>
                <a:moveTo>
                  <a:pt x="41" y="33"/>
                </a:moveTo>
                <a:lnTo>
                  <a:pt x="41" y="33"/>
                </a:lnTo>
                <a:lnTo>
                  <a:pt x="41" y="35"/>
                </a:lnTo>
                <a:lnTo>
                  <a:pt x="41" y="36"/>
                </a:lnTo>
                <a:lnTo>
                  <a:pt x="43" y="36"/>
                </a:lnTo>
                <a:lnTo>
                  <a:pt x="41" y="33"/>
                </a:lnTo>
                <a:close/>
                <a:moveTo>
                  <a:pt x="59" y="19"/>
                </a:moveTo>
                <a:lnTo>
                  <a:pt x="59" y="19"/>
                </a:lnTo>
                <a:lnTo>
                  <a:pt x="60" y="14"/>
                </a:lnTo>
                <a:lnTo>
                  <a:pt x="59" y="17"/>
                </a:lnTo>
                <a:lnTo>
                  <a:pt x="59" y="19"/>
                </a:lnTo>
                <a:close/>
                <a:moveTo>
                  <a:pt x="36" y="33"/>
                </a:moveTo>
                <a:lnTo>
                  <a:pt x="36" y="33"/>
                </a:lnTo>
                <a:lnTo>
                  <a:pt x="35" y="39"/>
                </a:lnTo>
                <a:lnTo>
                  <a:pt x="35" y="36"/>
                </a:lnTo>
                <a:lnTo>
                  <a:pt x="36" y="33"/>
                </a:lnTo>
                <a:close/>
                <a:moveTo>
                  <a:pt x="123" y="95"/>
                </a:moveTo>
                <a:lnTo>
                  <a:pt x="123" y="95"/>
                </a:lnTo>
                <a:lnTo>
                  <a:pt x="120" y="93"/>
                </a:lnTo>
                <a:lnTo>
                  <a:pt x="122" y="96"/>
                </a:lnTo>
                <a:lnTo>
                  <a:pt x="123" y="95"/>
                </a:lnTo>
                <a:close/>
                <a:moveTo>
                  <a:pt x="109" y="120"/>
                </a:moveTo>
                <a:lnTo>
                  <a:pt x="109" y="120"/>
                </a:lnTo>
                <a:lnTo>
                  <a:pt x="111" y="120"/>
                </a:lnTo>
                <a:lnTo>
                  <a:pt x="112" y="118"/>
                </a:lnTo>
                <a:lnTo>
                  <a:pt x="112" y="117"/>
                </a:lnTo>
                <a:lnTo>
                  <a:pt x="109" y="120"/>
                </a:lnTo>
                <a:close/>
                <a:moveTo>
                  <a:pt x="11" y="58"/>
                </a:moveTo>
                <a:lnTo>
                  <a:pt x="11" y="58"/>
                </a:lnTo>
                <a:lnTo>
                  <a:pt x="13" y="55"/>
                </a:lnTo>
                <a:lnTo>
                  <a:pt x="13" y="54"/>
                </a:lnTo>
                <a:lnTo>
                  <a:pt x="11" y="58"/>
                </a:lnTo>
                <a:close/>
                <a:moveTo>
                  <a:pt x="81" y="17"/>
                </a:moveTo>
                <a:lnTo>
                  <a:pt x="81" y="17"/>
                </a:lnTo>
                <a:lnTo>
                  <a:pt x="82" y="16"/>
                </a:lnTo>
                <a:lnTo>
                  <a:pt x="81" y="14"/>
                </a:lnTo>
                <a:lnTo>
                  <a:pt x="81" y="17"/>
                </a:lnTo>
                <a:close/>
                <a:moveTo>
                  <a:pt x="76" y="8"/>
                </a:moveTo>
                <a:lnTo>
                  <a:pt x="76" y="8"/>
                </a:lnTo>
                <a:lnTo>
                  <a:pt x="74" y="8"/>
                </a:lnTo>
                <a:lnTo>
                  <a:pt x="76" y="10"/>
                </a:lnTo>
                <a:lnTo>
                  <a:pt x="78" y="10"/>
                </a:lnTo>
                <a:lnTo>
                  <a:pt x="76" y="8"/>
                </a:lnTo>
                <a:close/>
                <a:moveTo>
                  <a:pt x="51" y="25"/>
                </a:moveTo>
                <a:lnTo>
                  <a:pt x="51" y="25"/>
                </a:lnTo>
                <a:lnTo>
                  <a:pt x="51" y="28"/>
                </a:lnTo>
                <a:lnTo>
                  <a:pt x="51" y="27"/>
                </a:lnTo>
                <a:lnTo>
                  <a:pt x="51" y="25"/>
                </a:lnTo>
                <a:close/>
                <a:moveTo>
                  <a:pt x="120" y="88"/>
                </a:moveTo>
                <a:lnTo>
                  <a:pt x="120" y="88"/>
                </a:lnTo>
                <a:lnTo>
                  <a:pt x="119" y="90"/>
                </a:lnTo>
                <a:lnTo>
                  <a:pt x="122" y="90"/>
                </a:lnTo>
                <a:lnTo>
                  <a:pt x="120" y="88"/>
                </a:lnTo>
                <a:close/>
                <a:moveTo>
                  <a:pt x="7" y="62"/>
                </a:moveTo>
                <a:lnTo>
                  <a:pt x="7" y="62"/>
                </a:lnTo>
                <a:lnTo>
                  <a:pt x="5" y="63"/>
                </a:lnTo>
                <a:lnTo>
                  <a:pt x="7" y="65"/>
                </a:lnTo>
                <a:lnTo>
                  <a:pt x="7" y="62"/>
                </a:lnTo>
                <a:close/>
                <a:moveTo>
                  <a:pt x="21" y="93"/>
                </a:moveTo>
                <a:lnTo>
                  <a:pt x="21" y="93"/>
                </a:lnTo>
                <a:lnTo>
                  <a:pt x="19" y="88"/>
                </a:lnTo>
                <a:lnTo>
                  <a:pt x="19" y="92"/>
                </a:lnTo>
                <a:lnTo>
                  <a:pt x="21" y="93"/>
                </a:lnTo>
                <a:close/>
                <a:moveTo>
                  <a:pt x="21" y="84"/>
                </a:moveTo>
                <a:lnTo>
                  <a:pt x="21" y="84"/>
                </a:lnTo>
                <a:lnTo>
                  <a:pt x="22" y="87"/>
                </a:lnTo>
                <a:lnTo>
                  <a:pt x="22" y="84"/>
                </a:lnTo>
                <a:lnTo>
                  <a:pt x="21" y="84"/>
                </a:lnTo>
                <a:close/>
                <a:moveTo>
                  <a:pt x="27" y="79"/>
                </a:moveTo>
                <a:lnTo>
                  <a:pt x="27" y="79"/>
                </a:lnTo>
                <a:lnTo>
                  <a:pt x="27" y="82"/>
                </a:lnTo>
                <a:lnTo>
                  <a:pt x="27" y="81"/>
                </a:lnTo>
                <a:lnTo>
                  <a:pt x="27" y="79"/>
                </a:lnTo>
                <a:close/>
                <a:moveTo>
                  <a:pt x="81" y="110"/>
                </a:moveTo>
                <a:lnTo>
                  <a:pt x="81" y="110"/>
                </a:lnTo>
                <a:lnTo>
                  <a:pt x="79" y="107"/>
                </a:lnTo>
                <a:lnTo>
                  <a:pt x="79" y="109"/>
                </a:lnTo>
                <a:lnTo>
                  <a:pt x="81" y="110"/>
                </a:lnTo>
                <a:close/>
                <a:moveTo>
                  <a:pt x="7" y="79"/>
                </a:moveTo>
                <a:lnTo>
                  <a:pt x="7" y="79"/>
                </a:lnTo>
                <a:lnTo>
                  <a:pt x="7" y="81"/>
                </a:lnTo>
                <a:lnTo>
                  <a:pt x="7" y="82"/>
                </a:lnTo>
                <a:lnTo>
                  <a:pt x="7" y="79"/>
                </a:lnTo>
                <a:close/>
                <a:moveTo>
                  <a:pt x="101" y="110"/>
                </a:moveTo>
                <a:lnTo>
                  <a:pt x="101" y="110"/>
                </a:lnTo>
                <a:lnTo>
                  <a:pt x="103" y="114"/>
                </a:lnTo>
                <a:lnTo>
                  <a:pt x="101" y="110"/>
                </a:lnTo>
                <a:close/>
                <a:moveTo>
                  <a:pt x="71" y="17"/>
                </a:moveTo>
                <a:lnTo>
                  <a:pt x="71" y="17"/>
                </a:lnTo>
                <a:lnTo>
                  <a:pt x="70" y="13"/>
                </a:lnTo>
                <a:lnTo>
                  <a:pt x="71" y="17"/>
                </a:lnTo>
                <a:close/>
                <a:moveTo>
                  <a:pt x="117" y="41"/>
                </a:moveTo>
                <a:lnTo>
                  <a:pt x="117" y="41"/>
                </a:lnTo>
                <a:lnTo>
                  <a:pt x="117" y="38"/>
                </a:lnTo>
                <a:lnTo>
                  <a:pt x="117" y="41"/>
                </a:lnTo>
                <a:close/>
                <a:moveTo>
                  <a:pt x="2" y="52"/>
                </a:moveTo>
                <a:lnTo>
                  <a:pt x="2" y="52"/>
                </a:lnTo>
                <a:lnTo>
                  <a:pt x="2" y="54"/>
                </a:lnTo>
                <a:lnTo>
                  <a:pt x="3" y="54"/>
                </a:lnTo>
                <a:lnTo>
                  <a:pt x="2" y="52"/>
                </a:lnTo>
                <a:close/>
                <a:moveTo>
                  <a:pt x="59" y="104"/>
                </a:moveTo>
                <a:lnTo>
                  <a:pt x="59" y="104"/>
                </a:lnTo>
                <a:lnTo>
                  <a:pt x="59" y="106"/>
                </a:lnTo>
                <a:lnTo>
                  <a:pt x="60" y="107"/>
                </a:lnTo>
                <a:lnTo>
                  <a:pt x="59" y="104"/>
                </a:lnTo>
                <a:close/>
                <a:moveTo>
                  <a:pt x="111" y="66"/>
                </a:moveTo>
                <a:lnTo>
                  <a:pt x="111" y="66"/>
                </a:lnTo>
                <a:lnTo>
                  <a:pt x="109" y="66"/>
                </a:lnTo>
                <a:lnTo>
                  <a:pt x="111" y="68"/>
                </a:lnTo>
                <a:lnTo>
                  <a:pt x="111" y="66"/>
                </a:lnTo>
                <a:close/>
                <a:moveTo>
                  <a:pt x="81" y="22"/>
                </a:moveTo>
                <a:lnTo>
                  <a:pt x="81" y="22"/>
                </a:lnTo>
                <a:lnTo>
                  <a:pt x="81" y="24"/>
                </a:lnTo>
                <a:lnTo>
                  <a:pt x="81" y="22"/>
                </a:lnTo>
                <a:close/>
                <a:moveTo>
                  <a:pt x="120" y="82"/>
                </a:moveTo>
                <a:lnTo>
                  <a:pt x="120" y="82"/>
                </a:lnTo>
                <a:lnTo>
                  <a:pt x="122" y="82"/>
                </a:lnTo>
                <a:lnTo>
                  <a:pt x="120" y="82"/>
                </a:lnTo>
                <a:close/>
                <a:moveTo>
                  <a:pt x="107" y="98"/>
                </a:moveTo>
                <a:lnTo>
                  <a:pt x="107" y="98"/>
                </a:lnTo>
                <a:lnTo>
                  <a:pt x="109" y="99"/>
                </a:lnTo>
                <a:lnTo>
                  <a:pt x="107" y="98"/>
                </a:lnTo>
                <a:close/>
                <a:moveTo>
                  <a:pt x="115" y="33"/>
                </a:moveTo>
                <a:lnTo>
                  <a:pt x="115" y="33"/>
                </a:lnTo>
                <a:lnTo>
                  <a:pt x="115" y="35"/>
                </a:lnTo>
                <a:lnTo>
                  <a:pt x="115" y="33"/>
                </a:lnTo>
                <a:close/>
                <a:moveTo>
                  <a:pt x="7" y="54"/>
                </a:moveTo>
                <a:lnTo>
                  <a:pt x="7" y="54"/>
                </a:lnTo>
                <a:lnTo>
                  <a:pt x="7" y="55"/>
                </a:lnTo>
                <a:lnTo>
                  <a:pt x="7" y="54"/>
                </a:lnTo>
                <a:close/>
                <a:moveTo>
                  <a:pt x="85" y="98"/>
                </a:moveTo>
                <a:lnTo>
                  <a:pt x="85" y="98"/>
                </a:lnTo>
                <a:lnTo>
                  <a:pt x="87" y="98"/>
                </a:lnTo>
                <a:lnTo>
                  <a:pt x="85" y="98"/>
                </a:lnTo>
                <a:close/>
                <a:moveTo>
                  <a:pt x="30" y="90"/>
                </a:moveTo>
                <a:lnTo>
                  <a:pt x="30" y="90"/>
                </a:lnTo>
                <a:close/>
                <a:moveTo>
                  <a:pt x="104" y="33"/>
                </a:moveTo>
                <a:lnTo>
                  <a:pt x="104" y="33"/>
                </a:lnTo>
                <a:lnTo>
                  <a:pt x="106" y="32"/>
                </a:lnTo>
                <a:lnTo>
                  <a:pt x="104" y="32"/>
                </a:lnTo>
                <a:lnTo>
                  <a:pt x="104" y="3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9" name="Freeform 212"/>
          <p:cNvSpPr>
            <a:spLocks noEditPoints="1"/>
          </p:cNvSpPr>
          <p:nvPr/>
        </p:nvSpPr>
        <p:spPr bwMode="auto">
          <a:xfrm>
            <a:off x="2532063" y="3073176"/>
            <a:ext cx="150812" cy="144463"/>
          </a:xfrm>
          <a:custGeom>
            <a:avLst/>
            <a:gdLst>
              <a:gd name="T0" fmla="*/ 171370057 w 95"/>
              <a:gd name="T1" fmla="*/ 171371218 h 91"/>
              <a:gd name="T2" fmla="*/ 136087986 w 95"/>
              <a:gd name="T3" fmla="*/ 219255146 h 91"/>
              <a:gd name="T4" fmla="*/ 131047691 w 95"/>
              <a:gd name="T5" fmla="*/ 221774518 h 91"/>
              <a:gd name="T6" fmla="*/ 115926803 w 95"/>
              <a:gd name="T7" fmla="*/ 214214816 h 91"/>
              <a:gd name="T8" fmla="*/ 55443254 w 95"/>
              <a:gd name="T9" fmla="*/ 178932507 h 91"/>
              <a:gd name="T10" fmla="*/ 25201479 w 95"/>
              <a:gd name="T11" fmla="*/ 151209898 h 91"/>
              <a:gd name="T12" fmla="*/ 0 w 95"/>
              <a:gd name="T13" fmla="*/ 95766269 h 91"/>
              <a:gd name="T14" fmla="*/ 17641829 w 95"/>
              <a:gd name="T15" fmla="*/ 63004918 h 91"/>
              <a:gd name="T16" fmla="*/ 55443254 w 95"/>
              <a:gd name="T17" fmla="*/ 27722608 h 91"/>
              <a:gd name="T18" fmla="*/ 93246266 w 95"/>
              <a:gd name="T19" fmla="*/ 2520959 h 91"/>
              <a:gd name="T20" fmla="*/ 158770111 w 95"/>
              <a:gd name="T21" fmla="*/ 0 h 91"/>
              <a:gd name="T22" fmla="*/ 219253661 w 95"/>
              <a:gd name="T23" fmla="*/ 2520959 h 91"/>
              <a:gd name="T24" fmla="*/ 231853606 w 95"/>
              <a:gd name="T25" fmla="*/ 7561289 h 91"/>
              <a:gd name="T26" fmla="*/ 231853606 w 95"/>
              <a:gd name="T27" fmla="*/ 98287228 h 91"/>
              <a:gd name="T28" fmla="*/ 219253661 w 95"/>
              <a:gd name="T29" fmla="*/ 95766269 h 91"/>
              <a:gd name="T30" fmla="*/ 214213365 w 95"/>
              <a:gd name="T31" fmla="*/ 118448547 h 91"/>
              <a:gd name="T32" fmla="*/ 204132773 w 95"/>
              <a:gd name="T33" fmla="*/ 133569537 h 91"/>
              <a:gd name="T34" fmla="*/ 176410353 w 95"/>
              <a:gd name="T35" fmla="*/ 110887259 h 91"/>
              <a:gd name="T36" fmla="*/ 186490944 w 95"/>
              <a:gd name="T37" fmla="*/ 75604949 h 91"/>
              <a:gd name="T38" fmla="*/ 176410353 w 95"/>
              <a:gd name="T39" fmla="*/ 110887259 h 91"/>
              <a:gd name="T40" fmla="*/ 183971590 w 95"/>
              <a:gd name="T41" fmla="*/ 60483959 h 91"/>
              <a:gd name="T42" fmla="*/ 136087986 w 95"/>
              <a:gd name="T43" fmla="*/ 60483959 h 91"/>
              <a:gd name="T44" fmla="*/ 123488041 w 95"/>
              <a:gd name="T45" fmla="*/ 70564619 h 91"/>
              <a:gd name="T46" fmla="*/ 143649224 w 95"/>
              <a:gd name="T47" fmla="*/ 105846929 h 91"/>
              <a:gd name="T48" fmla="*/ 136087986 w 95"/>
              <a:gd name="T49" fmla="*/ 118448547 h 91"/>
              <a:gd name="T50" fmla="*/ 163810407 w 95"/>
              <a:gd name="T51" fmla="*/ 88206568 h 91"/>
              <a:gd name="T52" fmla="*/ 136087986 w 95"/>
              <a:gd name="T53" fmla="*/ 153730857 h 91"/>
              <a:gd name="T54" fmla="*/ 123488041 w 95"/>
              <a:gd name="T55" fmla="*/ 163811517 h 91"/>
              <a:gd name="T56" fmla="*/ 138608928 w 95"/>
              <a:gd name="T57" fmla="*/ 12601619 h 91"/>
              <a:gd name="T58" fmla="*/ 131047691 w 95"/>
              <a:gd name="T59" fmla="*/ 173892177 h 91"/>
              <a:gd name="T60" fmla="*/ 138608928 w 95"/>
              <a:gd name="T61" fmla="*/ 166330888 h 91"/>
              <a:gd name="T62" fmla="*/ 171370057 w 95"/>
              <a:gd name="T63" fmla="*/ 20161320 h 91"/>
              <a:gd name="T64" fmla="*/ 108367153 w 95"/>
              <a:gd name="T65" fmla="*/ 88206568 h 91"/>
              <a:gd name="T66" fmla="*/ 40322366 w 95"/>
              <a:gd name="T67" fmla="*/ 95766269 h 91"/>
              <a:gd name="T68" fmla="*/ 45362662 w 95"/>
              <a:gd name="T69" fmla="*/ 138609867 h 91"/>
              <a:gd name="T70" fmla="*/ 40322366 w 95"/>
              <a:gd name="T71" fmla="*/ 153730857 h 91"/>
              <a:gd name="T72" fmla="*/ 60483549 w 95"/>
              <a:gd name="T73" fmla="*/ 110887259 h 91"/>
              <a:gd name="T74" fmla="*/ 45362662 w 95"/>
              <a:gd name="T75" fmla="*/ 105846929 h 91"/>
              <a:gd name="T76" fmla="*/ 45362662 w 95"/>
              <a:gd name="T77" fmla="*/ 105846929 h 91"/>
              <a:gd name="T78" fmla="*/ 25201479 w 95"/>
              <a:gd name="T79" fmla="*/ 118448547 h 91"/>
              <a:gd name="T80" fmla="*/ 63004491 w 95"/>
              <a:gd name="T81" fmla="*/ 163811517 h 91"/>
              <a:gd name="T82" fmla="*/ 52923900 w 95"/>
              <a:gd name="T83" fmla="*/ 163811517 h 91"/>
              <a:gd name="T84" fmla="*/ 80644733 w 95"/>
              <a:gd name="T85" fmla="*/ 178932507 h 91"/>
              <a:gd name="T86" fmla="*/ 95765620 w 95"/>
              <a:gd name="T87" fmla="*/ 171371218 h 91"/>
              <a:gd name="T88" fmla="*/ 186490944 w 95"/>
              <a:gd name="T89" fmla="*/ 12601619 h 91"/>
              <a:gd name="T90" fmla="*/ 143649224 w 95"/>
              <a:gd name="T91" fmla="*/ 131048579 h 91"/>
              <a:gd name="T92" fmla="*/ 88205970 w 95"/>
              <a:gd name="T93" fmla="*/ 163811517 h 91"/>
              <a:gd name="T94" fmla="*/ 110886507 w 95"/>
              <a:gd name="T95" fmla="*/ 186492208 h 91"/>
              <a:gd name="T96" fmla="*/ 158770111 w 95"/>
              <a:gd name="T97" fmla="*/ 126008249 h 91"/>
              <a:gd name="T98" fmla="*/ 219253661 w 95"/>
              <a:gd name="T99" fmla="*/ 22682279 h 91"/>
              <a:gd name="T100" fmla="*/ 183971590 w 95"/>
              <a:gd name="T101" fmla="*/ 143650197 h 91"/>
              <a:gd name="T102" fmla="*/ 75604437 w 95"/>
              <a:gd name="T103" fmla="*/ 151209898 h 91"/>
              <a:gd name="T104" fmla="*/ 120967099 w 95"/>
              <a:gd name="T105" fmla="*/ 35282310 h 91"/>
              <a:gd name="T106" fmla="*/ 211692423 w 95"/>
              <a:gd name="T107" fmla="*/ 78125908 h 91"/>
              <a:gd name="T108" fmla="*/ 148689520 w 95"/>
              <a:gd name="T109" fmla="*/ 60483959 h 91"/>
              <a:gd name="T110" fmla="*/ 93246266 w 95"/>
              <a:gd name="T111" fmla="*/ 133569537 h 91"/>
              <a:gd name="T112" fmla="*/ 191531240 w 95"/>
              <a:gd name="T113" fmla="*/ 35282310 h 91"/>
              <a:gd name="T114" fmla="*/ 191531240 w 95"/>
              <a:gd name="T115" fmla="*/ 35282310 h 91"/>
              <a:gd name="T116" fmla="*/ 100805916 w 95"/>
              <a:gd name="T117" fmla="*/ 70564619 h 91"/>
              <a:gd name="T118" fmla="*/ 156249169 w 95"/>
              <a:gd name="T119" fmla="*/ 110887259 h 91"/>
              <a:gd name="T120" fmla="*/ 93246266 w 95"/>
              <a:gd name="T121" fmla="*/ 118448547 h 91"/>
              <a:gd name="T122" fmla="*/ 110886507 w 95"/>
              <a:gd name="T123" fmla="*/ 199093827 h 91"/>
              <a:gd name="T124" fmla="*/ 110886507 w 95"/>
              <a:gd name="T125" fmla="*/ 199093827 h 9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95" h="91">
                <a:moveTo>
                  <a:pt x="71" y="63"/>
                </a:moveTo>
                <a:lnTo>
                  <a:pt x="71" y="63"/>
                </a:lnTo>
                <a:lnTo>
                  <a:pt x="71" y="61"/>
                </a:lnTo>
                <a:lnTo>
                  <a:pt x="70" y="63"/>
                </a:lnTo>
                <a:lnTo>
                  <a:pt x="70" y="65"/>
                </a:lnTo>
                <a:lnTo>
                  <a:pt x="68" y="68"/>
                </a:lnTo>
                <a:lnTo>
                  <a:pt x="60" y="79"/>
                </a:lnTo>
                <a:lnTo>
                  <a:pt x="59" y="79"/>
                </a:lnTo>
                <a:lnTo>
                  <a:pt x="59" y="82"/>
                </a:lnTo>
                <a:lnTo>
                  <a:pt x="54" y="87"/>
                </a:lnTo>
                <a:lnTo>
                  <a:pt x="51" y="80"/>
                </a:lnTo>
                <a:lnTo>
                  <a:pt x="51" y="82"/>
                </a:lnTo>
                <a:lnTo>
                  <a:pt x="52" y="87"/>
                </a:lnTo>
                <a:lnTo>
                  <a:pt x="52" y="88"/>
                </a:lnTo>
                <a:lnTo>
                  <a:pt x="52" y="91"/>
                </a:lnTo>
                <a:lnTo>
                  <a:pt x="46" y="88"/>
                </a:lnTo>
                <a:lnTo>
                  <a:pt x="46" y="87"/>
                </a:lnTo>
                <a:lnTo>
                  <a:pt x="46" y="85"/>
                </a:lnTo>
                <a:lnTo>
                  <a:pt x="44" y="87"/>
                </a:lnTo>
                <a:lnTo>
                  <a:pt x="38" y="83"/>
                </a:lnTo>
                <a:lnTo>
                  <a:pt x="25" y="74"/>
                </a:lnTo>
                <a:lnTo>
                  <a:pt x="22" y="71"/>
                </a:lnTo>
                <a:lnTo>
                  <a:pt x="21" y="69"/>
                </a:lnTo>
                <a:lnTo>
                  <a:pt x="11" y="61"/>
                </a:lnTo>
                <a:lnTo>
                  <a:pt x="11" y="60"/>
                </a:lnTo>
                <a:lnTo>
                  <a:pt x="10" y="60"/>
                </a:lnTo>
                <a:lnTo>
                  <a:pt x="5" y="53"/>
                </a:lnTo>
                <a:lnTo>
                  <a:pt x="2" y="47"/>
                </a:lnTo>
                <a:lnTo>
                  <a:pt x="0" y="42"/>
                </a:lnTo>
                <a:lnTo>
                  <a:pt x="0" y="38"/>
                </a:lnTo>
                <a:lnTo>
                  <a:pt x="2" y="33"/>
                </a:lnTo>
                <a:lnTo>
                  <a:pt x="3" y="36"/>
                </a:lnTo>
                <a:lnTo>
                  <a:pt x="5" y="35"/>
                </a:lnTo>
                <a:lnTo>
                  <a:pt x="7" y="25"/>
                </a:lnTo>
                <a:lnTo>
                  <a:pt x="7" y="24"/>
                </a:lnTo>
                <a:lnTo>
                  <a:pt x="14" y="16"/>
                </a:lnTo>
                <a:lnTo>
                  <a:pt x="22" y="9"/>
                </a:lnTo>
                <a:lnTo>
                  <a:pt x="22" y="11"/>
                </a:lnTo>
                <a:lnTo>
                  <a:pt x="25" y="8"/>
                </a:lnTo>
                <a:lnTo>
                  <a:pt x="27" y="6"/>
                </a:lnTo>
                <a:lnTo>
                  <a:pt x="37" y="1"/>
                </a:lnTo>
                <a:lnTo>
                  <a:pt x="40" y="0"/>
                </a:lnTo>
                <a:lnTo>
                  <a:pt x="44" y="0"/>
                </a:lnTo>
                <a:lnTo>
                  <a:pt x="62" y="0"/>
                </a:lnTo>
                <a:lnTo>
                  <a:pt x="63" y="0"/>
                </a:lnTo>
                <a:lnTo>
                  <a:pt x="63" y="3"/>
                </a:lnTo>
                <a:lnTo>
                  <a:pt x="63" y="1"/>
                </a:lnTo>
                <a:lnTo>
                  <a:pt x="65" y="0"/>
                </a:lnTo>
                <a:lnTo>
                  <a:pt x="67" y="0"/>
                </a:lnTo>
                <a:lnTo>
                  <a:pt x="87" y="1"/>
                </a:lnTo>
                <a:lnTo>
                  <a:pt x="87" y="3"/>
                </a:lnTo>
                <a:lnTo>
                  <a:pt x="89" y="3"/>
                </a:lnTo>
                <a:lnTo>
                  <a:pt x="90" y="6"/>
                </a:lnTo>
                <a:lnTo>
                  <a:pt x="92" y="5"/>
                </a:lnTo>
                <a:lnTo>
                  <a:pt x="92" y="3"/>
                </a:lnTo>
                <a:lnTo>
                  <a:pt x="95" y="3"/>
                </a:lnTo>
                <a:lnTo>
                  <a:pt x="95" y="8"/>
                </a:lnTo>
                <a:lnTo>
                  <a:pt x="93" y="25"/>
                </a:lnTo>
                <a:lnTo>
                  <a:pt x="92" y="39"/>
                </a:lnTo>
                <a:lnTo>
                  <a:pt x="90" y="41"/>
                </a:lnTo>
                <a:lnTo>
                  <a:pt x="87" y="46"/>
                </a:lnTo>
                <a:lnTo>
                  <a:pt x="87" y="39"/>
                </a:lnTo>
                <a:lnTo>
                  <a:pt x="87" y="38"/>
                </a:lnTo>
                <a:lnTo>
                  <a:pt x="85" y="42"/>
                </a:lnTo>
                <a:lnTo>
                  <a:pt x="85" y="44"/>
                </a:lnTo>
                <a:lnTo>
                  <a:pt x="85" y="47"/>
                </a:lnTo>
                <a:lnTo>
                  <a:pt x="84" y="49"/>
                </a:lnTo>
                <a:lnTo>
                  <a:pt x="82" y="47"/>
                </a:lnTo>
                <a:lnTo>
                  <a:pt x="81" y="52"/>
                </a:lnTo>
                <a:lnTo>
                  <a:pt x="81" y="53"/>
                </a:lnTo>
                <a:lnTo>
                  <a:pt x="71" y="63"/>
                </a:lnTo>
                <a:close/>
                <a:moveTo>
                  <a:pt x="70" y="44"/>
                </a:moveTo>
                <a:lnTo>
                  <a:pt x="70" y="44"/>
                </a:lnTo>
                <a:lnTo>
                  <a:pt x="76" y="33"/>
                </a:lnTo>
                <a:lnTo>
                  <a:pt x="76" y="31"/>
                </a:lnTo>
                <a:lnTo>
                  <a:pt x="76" y="28"/>
                </a:lnTo>
                <a:lnTo>
                  <a:pt x="74" y="30"/>
                </a:lnTo>
                <a:lnTo>
                  <a:pt x="70" y="39"/>
                </a:lnTo>
                <a:lnTo>
                  <a:pt x="68" y="41"/>
                </a:lnTo>
                <a:lnTo>
                  <a:pt x="70" y="44"/>
                </a:lnTo>
                <a:close/>
                <a:moveTo>
                  <a:pt x="73" y="12"/>
                </a:moveTo>
                <a:lnTo>
                  <a:pt x="73" y="12"/>
                </a:lnTo>
                <a:lnTo>
                  <a:pt x="68" y="27"/>
                </a:lnTo>
                <a:lnTo>
                  <a:pt x="73" y="24"/>
                </a:lnTo>
                <a:lnTo>
                  <a:pt x="73" y="22"/>
                </a:lnTo>
                <a:lnTo>
                  <a:pt x="73" y="16"/>
                </a:lnTo>
                <a:lnTo>
                  <a:pt x="73" y="12"/>
                </a:lnTo>
                <a:close/>
                <a:moveTo>
                  <a:pt x="54" y="24"/>
                </a:moveTo>
                <a:lnTo>
                  <a:pt x="54" y="24"/>
                </a:lnTo>
                <a:lnTo>
                  <a:pt x="52" y="20"/>
                </a:lnTo>
                <a:lnTo>
                  <a:pt x="51" y="22"/>
                </a:lnTo>
                <a:lnTo>
                  <a:pt x="49" y="24"/>
                </a:lnTo>
                <a:lnTo>
                  <a:pt x="49" y="28"/>
                </a:lnTo>
                <a:lnTo>
                  <a:pt x="49" y="31"/>
                </a:lnTo>
                <a:lnTo>
                  <a:pt x="54" y="24"/>
                </a:lnTo>
                <a:close/>
                <a:moveTo>
                  <a:pt x="54" y="47"/>
                </a:moveTo>
                <a:lnTo>
                  <a:pt x="54" y="47"/>
                </a:lnTo>
                <a:lnTo>
                  <a:pt x="57" y="42"/>
                </a:lnTo>
                <a:lnTo>
                  <a:pt x="59" y="42"/>
                </a:lnTo>
                <a:lnTo>
                  <a:pt x="57" y="39"/>
                </a:lnTo>
                <a:lnTo>
                  <a:pt x="55" y="41"/>
                </a:lnTo>
                <a:lnTo>
                  <a:pt x="54" y="42"/>
                </a:lnTo>
                <a:lnTo>
                  <a:pt x="52" y="46"/>
                </a:lnTo>
                <a:lnTo>
                  <a:pt x="54" y="47"/>
                </a:lnTo>
                <a:close/>
                <a:moveTo>
                  <a:pt x="67" y="38"/>
                </a:moveTo>
                <a:lnTo>
                  <a:pt x="67" y="38"/>
                </a:lnTo>
                <a:lnTo>
                  <a:pt x="73" y="27"/>
                </a:lnTo>
                <a:lnTo>
                  <a:pt x="67" y="33"/>
                </a:lnTo>
                <a:lnTo>
                  <a:pt x="65" y="35"/>
                </a:lnTo>
                <a:lnTo>
                  <a:pt x="67" y="38"/>
                </a:lnTo>
                <a:close/>
                <a:moveTo>
                  <a:pt x="49" y="68"/>
                </a:moveTo>
                <a:lnTo>
                  <a:pt x="49" y="68"/>
                </a:lnTo>
                <a:lnTo>
                  <a:pt x="51" y="68"/>
                </a:lnTo>
                <a:lnTo>
                  <a:pt x="54" y="61"/>
                </a:lnTo>
                <a:lnTo>
                  <a:pt x="54" y="60"/>
                </a:lnTo>
                <a:lnTo>
                  <a:pt x="52" y="58"/>
                </a:lnTo>
                <a:lnTo>
                  <a:pt x="51" y="63"/>
                </a:lnTo>
                <a:lnTo>
                  <a:pt x="49" y="65"/>
                </a:lnTo>
                <a:lnTo>
                  <a:pt x="49" y="68"/>
                </a:lnTo>
                <a:close/>
                <a:moveTo>
                  <a:pt x="52" y="8"/>
                </a:moveTo>
                <a:lnTo>
                  <a:pt x="52" y="8"/>
                </a:lnTo>
                <a:lnTo>
                  <a:pt x="55" y="5"/>
                </a:lnTo>
                <a:lnTo>
                  <a:pt x="55" y="3"/>
                </a:lnTo>
                <a:lnTo>
                  <a:pt x="55" y="0"/>
                </a:lnTo>
                <a:lnTo>
                  <a:pt x="54" y="0"/>
                </a:lnTo>
                <a:lnTo>
                  <a:pt x="52" y="8"/>
                </a:lnTo>
                <a:close/>
                <a:moveTo>
                  <a:pt x="52" y="69"/>
                </a:moveTo>
                <a:lnTo>
                  <a:pt x="52" y="69"/>
                </a:lnTo>
                <a:lnTo>
                  <a:pt x="54" y="71"/>
                </a:lnTo>
                <a:lnTo>
                  <a:pt x="55" y="72"/>
                </a:lnTo>
                <a:lnTo>
                  <a:pt x="57" y="69"/>
                </a:lnTo>
                <a:lnTo>
                  <a:pt x="55" y="66"/>
                </a:lnTo>
                <a:lnTo>
                  <a:pt x="52" y="69"/>
                </a:lnTo>
                <a:close/>
                <a:moveTo>
                  <a:pt x="65" y="17"/>
                </a:moveTo>
                <a:lnTo>
                  <a:pt x="65" y="17"/>
                </a:lnTo>
                <a:lnTo>
                  <a:pt x="68" y="8"/>
                </a:lnTo>
                <a:lnTo>
                  <a:pt x="67" y="11"/>
                </a:lnTo>
                <a:lnTo>
                  <a:pt x="65" y="17"/>
                </a:lnTo>
                <a:close/>
                <a:moveTo>
                  <a:pt x="43" y="46"/>
                </a:moveTo>
                <a:lnTo>
                  <a:pt x="43" y="46"/>
                </a:lnTo>
                <a:lnTo>
                  <a:pt x="44" y="41"/>
                </a:lnTo>
                <a:lnTo>
                  <a:pt x="43" y="35"/>
                </a:lnTo>
                <a:lnTo>
                  <a:pt x="43" y="46"/>
                </a:lnTo>
                <a:close/>
                <a:moveTo>
                  <a:pt x="14" y="41"/>
                </a:moveTo>
                <a:lnTo>
                  <a:pt x="14" y="41"/>
                </a:lnTo>
                <a:lnTo>
                  <a:pt x="16" y="38"/>
                </a:lnTo>
                <a:lnTo>
                  <a:pt x="18" y="36"/>
                </a:lnTo>
                <a:lnTo>
                  <a:pt x="16" y="35"/>
                </a:lnTo>
                <a:lnTo>
                  <a:pt x="14" y="41"/>
                </a:lnTo>
                <a:close/>
                <a:moveTo>
                  <a:pt x="18" y="55"/>
                </a:moveTo>
                <a:lnTo>
                  <a:pt x="18" y="55"/>
                </a:lnTo>
                <a:lnTo>
                  <a:pt x="18" y="57"/>
                </a:lnTo>
                <a:lnTo>
                  <a:pt x="16" y="58"/>
                </a:lnTo>
                <a:lnTo>
                  <a:pt x="14" y="60"/>
                </a:lnTo>
                <a:lnTo>
                  <a:pt x="16" y="61"/>
                </a:lnTo>
                <a:lnTo>
                  <a:pt x="18" y="58"/>
                </a:lnTo>
                <a:lnTo>
                  <a:pt x="18" y="55"/>
                </a:lnTo>
                <a:close/>
                <a:moveTo>
                  <a:pt x="25" y="41"/>
                </a:moveTo>
                <a:lnTo>
                  <a:pt x="25" y="41"/>
                </a:lnTo>
                <a:lnTo>
                  <a:pt x="24" y="44"/>
                </a:lnTo>
                <a:lnTo>
                  <a:pt x="24" y="46"/>
                </a:lnTo>
                <a:lnTo>
                  <a:pt x="24" y="47"/>
                </a:lnTo>
                <a:lnTo>
                  <a:pt x="25" y="46"/>
                </a:lnTo>
                <a:lnTo>
                  <a:pt x="25" y="41"/>
                </a:lnTo>
                <a:close/>
                <a:moveTo>
                  <a:pt x="18" y="42"/>
                </a:moveTo>
                <a:lnTo>
                  <a:pt x="18" y="42"/>
                </a:lnTo>
                <a:lnTo>
                  <a:pt x="13" y="50"/>
                </a:lnTo>
                <a:lnTo>
                  <a:pt x="18" y="46"/>
                </a:lnTo>
                <a:lnTo>
                  <a:pt x="18" y="42"/>
                </a:lnTo>
                <a:close/>
                <a:moveTo>
                  <a:pt x="11" y="39"/>
                </a:moveTo>
                <a:lnTo>
                  <a:pt x="11" y="39"/>
                </a:lnTo>
                <a:lnTo>
                  <a:pt x="10" y="41"/>
                </a:lnTo>
                <a:lnTo>
                  <a:pt x="10" y="47"/>
                </a:lnTo>
                <a:lnTo>
                  <a:pt x="11" y="39"/>
                </a:lnTo>
                <a:close/>
                <a:moveTo>
                  <a:pt x="24" y="68"/>
                </a:moveTo>
                <a:lnTo>
                  <a:pt x="24" y="68"/>
                </a:lnTo>
                <a:lnTo>
                  <a:pt x="25" y="69"/>
                </a:lnTo>
                <a:lnTo>
                  <a:pt x="25" y="65"/>
                </a:lnTo>
                <a:lnTo>
                  <a:pt x="24" y="68"/>
                </a:lnTo>
                <a:close/>
                <a:moveTo>
                  <a:pt x="24" y="61"/>
                </a:moveTo>
                <a:lnTo>
                  <a:pt x="24" y="61"/>
                </a:lnTo>
                <a:lnTo>
                  <a:pt x="21" y="61"/>
                </a:lnTo>
                <a:lnTo>
                  <a:pt x="21" y="65"/>
                </a:lnTo>
                <a:lnTo>
                  <a:pt x="24" y="61"/>
                </a:lnTo>
                <a:close/>
                <a:moveTo>
                  <a:pt x="32" y="66"/>
                </a:moveTo>
                <a:lnTo>
                  <a:pt x="32" y="66"/>
                </a:lnTo>
                <a:lnTo>
                  <a:pt x="30" y="69"/>
                </a:lnTo>
                <a:lnTo>
                  <a:pt x="30" y="71"/>
                </a:lnTo>
                <a:lnTo>
                  <a:pt x="32" y="71"/>
                </a:lnTo>
                <a:lnTo>
                  <a:pt x="32" y="66"/>
                </a:lnTo>
                <a:close/>
                <a:moveTo>
                  <a:pt x="37" y="71"/>
                </a:moveTo>
                <a:lnTo>
                  <a:pt x="37" y="71"/>
                </a:lnTo>
                <a:lnTo>
                  <a:pt x="38" y="69"/>
                </a:lnTo>
                <a:lnTo>
                  <a:pt x="38" y="68"/>
                </a:lnTo>
                <a:lnTo>
                  <a:pt x="37" y="69"/>
                </a:lnTo>
                <a:lnTo>
                  <a:pt x="37" y="71"/>
                </a:lnTo>
                <a:close/>
                <a:moveTo>
                  <a:pt x="74" y="8"/>
                </a:moveTo>
                <a:lnTo>
                  <a:pt x="74" y="8"/>
                </a:lnTo>
                <a:lnTo>
                  <a:pt x="76" y="6"/>
                </a:lnTo>
                <a:lnTo>
                  <a:pt x="74" y="5"/>
                </a:lnTo>
                <a:lnTo>
                  <a:pt x="74" y="6"/>
                </a:lnTo>
                <a:lnTo>
                  <a:pt x="74" y="8"/>
                </a:lnTo>
                <a:close/>
                <a:moveTo>
                  <a:pt x="57" y="55"/>
                </a:moveTo>
                <a:lnTo>
                  <a:pt x="57" y="55"/>
                </a:lnTo>
                <a:lnTo>
                  <a:pt x="57" y="53"/>
                </a:lnTo>
                <a:lnTo>
                  <a:pt x="57" y="52"/>
                </a:lnTo>
                <a:lnTo>
                  <a:pt x="55" y="53"/>
                </a:lnTo>
                <a:lnTo>
                  <a:pt x="57" y="55"/>
                </a:lnTo>
                <a:close/>
                <a:moveTo>
                  <a:pt x="37" y="63"/>
                </a:moveTo>
                <a:lnTo>
                  <a:pt x="37" y="63"/>
                </a:lnTo>
                <a:lnTo>
                  <a:pt x="35" y="61"/>
                </a:lnTo>
                <a:lnTo>
                  <a:pt x="35" y="65"/>
                </a:lnTo>
                <a:lnTo>
                  <a:pt x="37" y="63"/>
                </a:lnTo>
                <a:close/>
                <a:moveTo>
                  <a:pt x="43" y="76"/>
                </a:moveTo>
                <a:lnTo>
                  <a:pt x="43" y="76"/>
                </a:lnTo>
                <a:lnTo>
                  <a:pt x="44" y="74"/>
                </a:lnTo>
                <a:lnTo>
                  <a:pt x="43" y="74"/>
                </a:lnTo>
                <a:lnTo>
                  <a:pt x="43" y="76"/>
                </a:lnTo>
                <a:close/>
                <a:moveTo>
                  <a:pt x="63" y="50"/>
                </a:moveTo>
                <a:lnTo>
                  <a:pt x="63" y="50"/>
                </a:lnTo>
                <a:lnTo>
                  <a:pt x="63" y="53"/>
                </a:lnTo>
                <a:lnTo>
                  <a:pt x="63" y="50"/>
                </a:lnTo>
                <a:close/>
                <a:moveTo>
                  <a:pt x="87" y="9"/>
                </a:moveTo>
                <a:lnTo>
                  <a:pt x="87" y="9"/>
                </a:lnTo>
                <a:lnTo>
                  <a:pt x="87" y="8"/>
                </a:lnTo>
                <a:lnTo>
                  <a:pt x="87" y="9"/>
                </a:lnTo>
                <a:close/>
                <a:moveTo>
                  <a:pt x="73" y="58"/>
                </a:moveTo>
                <a:lnTo>
                  <a:pt x="73" y="58"/>
                </a:lnTo>
                <a:lnTo>
                  <a:pt x="73" y="57"/>
                </a:lnTo>
                <a:lnTo>
                  <a:pt x="71" y="58"/>
                </a:lnTo>
                <a:lnTo>
                  <a:pt x="73" y="58"/>
                </a:lnTo>
                <a:close/>
                <a:moveTo>
                  <a:pt x="30" y="60"/>
                </a:moveTo>
                <a:lnTo>
                  <a:pt x="30" y="60"/>
                </a:lnTo>
                <a:lnTo>
                  <a:pt x="30" y="63"/>
                </a:lnTo>
                <a:lnTo>
                  <a:pt x="30" y="61"/>
                </a:lnTo>
                <a:lnTo>
                  <a:pt x="30" y="60"/>
                </a:lnTo>
                <a:close/>
                <a:moveTo>
                  <a:pt x="48" y="14"/>
                </a:moveTo>
                <a:lnTo>
                  <a:pt x="48" y="14"/>
                </a:lnTo>
                <a:lnTo>
                  <a:pt x="48" y="16"/>
                </a:lnTo>
                <a:lnTo>
                  <a:pt x="48" y="14"/>
                </a:lnTo>
                <a:close/>
                <a:moveTo>
                  <a:pt x="84" y="33"/>
                </a:moveTo>
                <a:lnTo>
                  <a:pt x="84" y="33"/>
                </a:lnTo>
                <a:lnTo>
                  <a:pt x="84" y="31"/>
                </a:lnTo>
                <a:lnTo>
                  <a:pt x="84" y="33"/>
                </a:lnTo>
                <a:close/>
                <a:moveTo>
                  <a:pt x="59" y="24"/>
                </a:moveTo>
                <a:lnTo>
                  <a:pt x="59" y="24"/>
                </a:lnTo>
                <a:close/>
                <a:moveTo>
                  <a:pt x="37" y="53"/>
                </a:moveTo>
                <a:lnTo>
                  <a:pt x="37" y="53"/>
                </a:lnTo>
                <a:lnTo>
                  <a:pt x="35" y="53"/>
                </a:lnTo>
                <a:lnTo>
                  <a:pt x="37" y="55"/>
                </a:lnTo>
                <a:lnTo>
                  <a:pt x="37" y="53"/>
                </a:lnTo>
                <a:close/>
                <a:moveTo>
                  <a:pt x="76" y="14"/>
                </a:moveTo>
                <a:lnTo>
                  <a:pt x="76" y="14"/>
                </a:lnTo>
                <a:lnTo>
                  <a:pt x="78" y="14"/>
                </a:lnTo>
                <a:lnTo>
                  <a:pt x="76" y="14"/>
                </a:lnTo>
                <a:close/>
                <a:moveTo>
                  <a:pt x="40" y="30"/>
                </a:moveTo>
                <a:lnTo>
                  <a:pt x="40" y="30"/>
                </a:lnTo>
                <a:lnTo>
                  <a:pt x="40" y="28"/>
                </a:lnTo>
                <a:lnTo>
                  <a:pt x="40" y="30"/>
                </a:lnTo>
                <a:close/>
                <a:moveTo>
                  <a:pt x="62" y="46"/>
                </a:moveTo>
                <a:lnTo>
                  <a:pt x="62" y="46"/>
                </a:lnTo>
                <a:lnTo>
                  <a:pt x="62" y="44"/>
                </a:lnTo>
                <a:lnTo>
                  <a:pt x="62" y="46"/>
                </a:lnTo>
                <a:close/>
                <a:moveTo>
                  <a:pt x="37" y="47"/>
                </a:moveTo>
                <a:lnTo>
                  <a:pt x="37" y="47"/>
                </a:lnTo>
                <a:lnTo>
                  <a:pt x="37" y="46"/>
                </a:lnTo>
                <a:lnTo>
                  <a:pt x="37" y="47"/>
                </a:lnTo>
                <a:close/>
                <a:moveTo>
                  <a:pt x="44" y="79"/>
                </a:moveTo>
                <a:lnTo>
                  <a:pt x="44" y="79"/>
                </a:lnTo>
                <a:lnTo>
                  <a:pt x="43" y="79"/>
                </a:lnTo>
                <a:lnTo>
                  <a:pt x="44" y="80"/>
                </a:lnTo>
                <a:lnTo>
                  <a:pt x="44" y="7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0" name="Freeform 213"/>
          <p:cNvSpPr>
            <a:spLocks noEditPoints="1"/>
          </p:cNvSpPr>
          <p:nvPr/>
        </p:nvSpPr>
        <p:spPr bwMode="auto">
          <a:xfrm>
            <a:off x="2592389" y="3252564"/>
            <a:ext cx="130175" cy="160337"/>
          </a:xfrm>
          <a:custGeom>
            <a:avLst/>
            <a:gdLst>
              <a:gd name="T0" fmla="*/ 123488450 w 82"/>
              <a:gd name="T1" fmla="*/ 45362671 h 101"/>
              <a:gd name="T2" fmla="*/ 138609388 w 82"/>
              <a:gd name="T3" fmla="*/ 57964207 h 101"/>
              <a:gd name="T4" fmla="*/ 186491563 w 82"/>
              <a:gd name="T5" fmla="*/ 178931330 h 101"/>
              <a:gd name="T6" fmla="*/ 206652813 w 82"/>
              <a:gd name="T7" fmla="*/ 224294001 h 101"/>
              <a:gd name="T8" fmla="*/ 146169063 w 82"/>
              <a:gd name="T9" fmla="*/ 224294001 h 101"/>
              <a:gd name="T10" fmla="*/ 118448138 w 82"/>
              <a:gd name="T11" fmla="*/ 204132813 h 101"/>
              <a:gd name="T12" fmla="*/ 88206263 w 82"/>
              <a:gd name="T13" fmla="*/ 219253704 h 101"/>
              <a:gd name="T14" fmla="*/ 55443438 w 82"/>
              <a:gd name="T15" fmla="*/ 252014839 h 101"/>
              <a:gd name="T16" fmla="*/ 0 w 82"/>
              <a:gd name="T17" fmla="*/ 183971626 h 101"/>
              <a:gd name="T18" fmla="*/ 52924075 w 82"/>
              <a:gd name="T19" fmla="*/ 17641832 h 101"/>
              <a:gd name="T20" fmla="*/ 90725625 w 82"/>
              <a:gd name="T21" fmla="*/ 171370091 h 101"/>
              <a:gd name="T22" fmla="*/ 110886875 w 82"/>
              <a:gd name="T23" fmla="*/ 176410387 h 101"/>
              <a:gd name="T24" fmla="*/ 83165950 w 82"/>
              <a:gd name="T25" fmla="*/ 156249200 h 101"/>
              <a:gd name="T26" fmla="*/ 75604688 w 82"/>
              <a:gd name="T27" fmla="*/ 143649252 h 101"/>
              <a:gd name="T28" fmla="*/ 100806250 w 82"/>
              <a:gd name="T29" fmla="*/ 103326878 h 101"/>
              <a:gd name="T30" fmla="*/ 83165950 w 82"/>
              <a:gd name="T31" fmla="*/ 80644749 h 101"/>
              <a:gd name="T32" fmla="*/ 40322500 w 82"/>
              <a:gd name="T33" fmla="*/ 131047716 h 101"/>
              <a:gd name="T34" fmla="*/ 25201563 w 82"/>
              <a:gd name="T35" fmla="*/ 115926826 h 101"/>
              <a:gd name="T36" fmla="*/ 27722513 w 82"/>
              <a:gd name="T37" fmla="*/ 151208903 h 101"/>
              <a:gd name="T38" fmla="*/ 27722513 w 82"/>
              <a:gd name="T39" fmla="*/ 216732762 h 101"/>
              <a:gd name="T40" fmla="*/ 35282188 w 82"/>
              <a:gd name="T41" fmla="*/ 224294001 h 101"/>
              <a:gd name="T42" fmla="*/ 80645000 w 82"/>
              <a:gd name="T43" fmla="*/ 68044800 h 101"/>
              <a:gd name="T44" fmla="*/ 75604688 w 82"/>
              <a:gd name="T45" fmla="*/ 52923910 h 101"/>
              <a:gd name="T46" fmla="*/ 47883763 w 82"/>
              <a:gd name="T47" fmla="*/ 88205987 h 101"/>
              <a:gd name="T48" fmla="*/ 52924075 w 82"/>
              <a:gd name="T49" fmla="*/ 80644749 h 101"/>
              <a:gd name="T50" fmla="*/ 35282188 w 82"/>
              <a:gd name="T51" fmla="*/ 57964207 h 101"/>
              <a:gd name="T52" fmla="*/ 60483750 w 82"/>
              <a:gd name="T53" fmla="*/ 20161187 h 101"/>
              <a:gd name="T54" fmla="*/ 68045013 w 82"/>
              <a:gd name="T55" fmla="*/ 32762723 h 101"/>
              <a:gd name="T56" fmla="*/ 68045013 w 82"/>
              <a:gd name="T57" fmla="*/ 95765639 h 101"/>
              <a:gd name="T58" fmla="*/ 60483750 w 82"/>
              <a:gd name="T59" fmla="*/ 113407471 h 101"/>
              <a:gd name="T60" fmla="*/ 73085325 w 82"/>
              <a:gd name="T61" fmla="*/ 136088013 h 101"/>
              <a:gd name="T62" fmla="*/ 60483750 w 82"/>
              <a:gd name="T63" fmla="*/ 226813355 h 101"/>
              <a:gd name="T64" fmla="*/ 55443438 w 82"/>
              <a:gd name="T65" fmla="*/ 219253704 h 101"/>
              <a:gd name="T66" fmla="*/ 7561263 w 82"/>
              <a:gd name="T67" fmla="*/ 168850736 h 101"/>
              <a:gd name="T68" fmla="*/ 12601575 w 82"/>
              <a:gd name="T69" fmla="*/ 161289497 h 101"/>
              <a:gd name="T70" fmla="*/ 178931888 w 82"/>
              <a:gd name="T71" fmla="*/ 183971626 h 101"/>
              <a:gd name="T72" fmla="*/ 156249688 w 82"/>
              <a:gd name="T73" fmla="*/ 115926826 h 101"/>
              <a:gd name="T74" fmla="*/ 194052825 w 82"/>
              <a:gd name="T75" fmla="*/ 216732762 h 101"/>
              <a:gd name="T76" fmla="*/ 136088438 w 82"/>
              <a:gd name="T77" fmla="*/ 65523858 h 101"/>
              <a:gd name="T78" fmla="*/ 176410938 w 82"/>
              <a:gd name="T79" fmla="*/ 226813355 h 101"/>
              <a:gd name="T80" fmla="*/ 40322500 w 82"/>
              <a:gd name="T81" fmla="*/ 168850736 h 101"/>
              <a:gd name="T82" fmla="*/ 118448138 w 82"/>
              <a:gd name="T83" fmla="*/ 196571575 h 101"/>
              <a:gd name="T84" fmla="*/ 47883763 w 82"/>
              <a:gd name="T85" fmla="*/ 60483561 h 101"/>
              <a:gd name="T86" fmla="*/ 52924075 w 82"/>
              <a:gd name="T87" fmla="*/ 189011923 h 101"/>
              <a:gd name="T88" fmla="*/ 183972200 w 82"/>
              <a:gd name="T89" fmla="*/ 244455188 h 101"/>
              <a:gd name="T90" fmla="*/ 27722513 w 82"/>
              <a:gd name="T91" fmla="*/ 93246284 h 101"/>
              <a:gd name="T92" fmla="*/ 47883763 w 82"/>
              <a:gd name="T93" fmla="*/ 40322374 h 101"/>
              <a:gd name="T94" fmla="*/ 158770638 w 82"/>
              <a:gd name="T95" fmla="*/ 163810439 h 101"/>
              <a:gd name="T96" fmla="*/ 32762825 w 82"/>
              <a:gd name="T97" fmla="*/ 100805936 h 101"/>
              <a:gd name="T98" fmla="*/ 171370625 w 82"/>
              <a:gd name="T99" fmla="*/ 161289497 h 101"/>
              <a:gd name="T100" fmla="*/ 118448138 w 82"/>
              <a:gd name="T101" fmla="*/ 131047716 h 101"/>
              <a:gd name="T102" fmla="*/ 108367513 w 82"/>
              <a:gd name="T103" fmla="*/ 65523858 h 101"/>
              <a:gd name="T104" fmla="*/ 108367513 w 82"/>
              <a:gd name="T105" fmla="*/ 65523858 h 101"/>
              <a:gd name="T106" fmla="*/ 47883763 w 82"/>
              <a:gd name="T107" fmla="*/ 196571575 h 101"/>
              <a:gd name="T108" fmla="*/ 88206263 w 82"/>
              <a:gd name="T109" fmla="*/ 189011923 h 101"/>
              <a:gd name="T110" fmla="*/ 143649700 w 82"/>
              <a:gd name="T111" fmla="*/ 128528362 h 101"/>
              <a:gd name="T112" fmla="*/ 151209375 w 82"/>
              <a:gd name="T113" fmla="*/ 151208903 h 10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82" h="101">
                <a:moveTo>
                  <a:pt x="24" y="0"/>
                </a:moveTo>
                <a:lnTo>
                  <a:pt x="24" y="0"/>
                </a:lnTo>
                <a:lnTo>
                  <a:pt x="38" y="7"/>
                </a:lnTo>
                <a:lnTo>
                  <a:pt x="51" y="15"/>
                </a:lnTo>
                <a:lnTo>
                  <a:pt x="49" y="16"/>
                </a:lnTo>
                <a:lnTo>
                  <a:pt x="49" y="18"/>
                </a:lnTo>
                <a:lnTo>
                  <a:pt x="52" y="19"/>
                </a:lnTo>
                <a:lnTo>
                  <a:pt x="54" y="16"/>
                </a:lnTo>
                <a:lnTo>
                  <a:pt x="58" y="18"/>
                </a:lnTo>
                <a:lnTo>
                  <a:pt x="55" y="23"/>
                </a:lnTo>
                <a:lnTo>
                  <a:pt x="58" y="26"/>
                </a:lnTo>
                <a:lnTo>
                  <a:pt x="60" y="27"/>
                </a:lnTo>
                <a:lnTo>
                  <a:pt x="63" y="43"/>
                </a:lnTo>
                <a:lnTo>
                  <a:pt x="68" y="57"/>
                </a:lnTo>
                <a:lnTo>
                  <a:pt x="74" y="71"/>
                </a:lnTo>
                <a:lnTo>
                  <a:pt x="74" y="76"/>
                </a:lnTo>
                <a:lnTo>
                  <a:pt x="76" y="79"/>
                </a:lnTo>
                <a:lnTo>
                  <a:pt x="77" y="79"/>
                </a:lnTo>
                <a:lnTo>
                  <a:pt x="82" y="89"/>
                </a:lnTo>
                <a:lnTo>
                  <a:pt x="79" y="92"/>
                </a:lnTo>
                <a:lnTo>
                  <a:pt x="82" y="95"/>
                </a:lnTo>
                <a:lnTo>
                  <a:pt x="66" y="101"/>
                </a:lnTo>
                <a:lnTo>
                  <a:pt x="62" y="94"/>
                </a:lnTo>
                <a:lnTo>
                  <a:pt x="58" y="89"/>
                </a:lnTo>
                <a:lnTo>
                  <a:pt x="55" y="86"/>
                </a:lnTo>
                <a:lnTo>
                  <a:pt x="54" y="86"/>
                </a:lnTo>
                <a:lnTo>
                  <a:pt x="47" y="84"/>
                </a:lnTo>
                <a:lnTo>
                  <a:pt x="47" y="81"/>
                </a:lnTo>
                <a:lnTo>
                  <a:pt x="46" y="84"/>
                </a:lnTo>
                <a:lnTo>
                  <a:pt x="40" y="86"/>
                </a:lnTo>
                <a:lnTo>
                  <a:pt x="36" y="86"/>
                </a:lnTo>
                <a:lnTo>
                  <a:pt x="35" y="87"/>
                </a:lnTo>
                <a:lnTo>
                  <a:pt x="29" y="92"/>
                </a:lnTo>
                <a:lnTo>
                  <a:pt x="24" y="98"/>
                </a:lnTo>
                <a:lnTo>
                  <a:pt x="22" y="100"/>
                </a:lnTo>
                <a:lnTo>
                  <a:pt x="11" y="95"/>
                </a:lnTo>
                <a:lnTo>
                  <a:pt x="8" y="92"/>
                </a:lnTo>
                <a:lnTo>
                  <a:pt x="5" y="89"/>
                </a:lnTo>
                <a:lnTo>
                  <a:pt x="0" y="76"/>
                </a:lnTo>
                <a:lnTo>
                  <a:pt x="0" y="73"/>
                </a:lnTo>
                <a:lnTo>
                  <a:pt x="2" y="56"/>
                </a:lnTo>
                <a:lnTo>
                  <a:pt x="6" y="41"/>
                </a:lnTo>
                <a:lnTo>
                  <a:pt x="10" y="27"/>
                </a:lnTo>
                <a:lnTo>
                  <a:pt x="14" y="16"/>
                </a:lnTo>
                <a:lnTo>
                  <a:pt x="21" y="7"/>
                </a:lnTo>
                <a:lnTo>
                  <a:pt x="24" y="0"/>
                </a:lnTo>
                <a:close/>
                <a:moveTo>
                  <a:pt x="38" y="59"/>
                </a:moveTo>
                <a:lnTo>
                  <a:pt x="38" y="59"/>
                </a:lnTo>
                <a:lnTo>
                  <a:pt x="35" y="65"/>
                </a:lnTo>
                <a:lnTo>
                  <a:pt x="36" y="68"/>
                </a:lnTo>
                <a:lnTo>
                  <a:pt x="41" y="76"/>
                </a:lnTo>
                <a:lnTo>
                  <a:pt x="41" y="78"/>
                </a:lnTo>
                <a:lnTo>
                  <a:pt x="44" y="71"/>
                </a:lnTo>
                <a:lnTo>
                  <a:pt x="44" y="70"/>
                </a:lnTo>
                <a:lnTo>
                  <a:pt x="43" y="67"/>
                </a:lnTo>
                <a:lnTo>
                  <a:pt x="38" y="59"/>
                </a:lnTo>
                <a:close/>
                <a:moveTo>
                  <a:pt x="30" y="57"/>
                </a:moveTo>
                <a:lnTo>
                  <a:pt x="30" y="57"/>
                </a:lnTo>
                <a:lnTo>
                  <a:pt x="33" y="62"/>
                </a:lnTo>
                <a:lnTo>
                  <a:pt x="35" y="54"/>
                </a:lnTo>
                <a:lnTo>
                  <a:pt x="33" y="52"/>
                </a:lnTo>
                <a:lnTo>
                  <a:pt x="30" y="57"/>
                </a:lnTo>
                <a:close/>
                <a:moveTo>
                  <a:pt x="33" y="35"/>
                </a:moveTo>
                <a:lnTo>
                  <a:pt x="33" y="35"/>
                </a:lnTo>
                <a:lnTo>
                  <a:pt x="36" y="35"/>
                </a:lnTo>
                <a:lnTo>
                  <a:pt x="36" y="37"/>
                </a:lnTo>
                <a:lnTo>
                  <a:pt x="40" y="41"/>
                </a:lnTo>
                <a:lnTo>
                  <a:pt x="41" y="43"/>
                </a:lnTo>
                <a:lnTo>
                  <a:pt x="35" y="29"/>
                </a:lnTo>
                <a:lnTo>
                  <a:pt x="33" y="32"/>
                </a:lnTo>
                <a:lnTo>
                  <a:pt x="33" y="34"/>
                </a:lnTo>
                <a:lnTo>
                  <a:pt x="33" y="35"/>
                </a:lnTo>
                <a:close/>
                <a:moveTo>
                  <a:pt x="10" y="46"/>
                </a:moveTo>
                <a:lnTo>
                  <a:pt x="10" y="46"/>
                </a:lnTo>
                <a:lnTo>
                  <a:pt x="14" y="54"/>
                </a:lnTo>
                <a:lnTo>
                  <a:pt x="16" y="52"/>
                </a:lnTo>
                <a:lnTo>
                  <a:pt x="14" y="51"/>
                </a:lnTo>
                <a:lnTo>
                  <a:pt x="11" y="45"/>
                </a:lnTo>
                <a:lnTo>
                  <a:pt x="11" y="43"/>
                </a:lnTo>
                <a:lnTo>
                  <a:pt x="10" y="46"/>
                </a:lnTo>
                <a:close/>
                <a:moveTo>
                  <a:pt x="8" y="51"/>
                </a:moveTo>
                <a:lnTo>
                  <a:pt x="8" y="51"/>
                </a:lnTo>
                <a:lnTo>
                  <a:pt x="8" y="52"/>
                </a:lnTo>
                <a:lnTo>
                  <a:pt x="11" y="59"/>
                </a:lnTo>
                <a:lnTo>
                  <a:pt x="11" y="60"/>
                </a:lnTo>
                <a:lnTo>
                  <a:pt x="13" y="57"/>
                </a:lnTo>
                <a:lnTo>
                  <a:pt x="8" y="51"/>
                </a:lnTo>
                <a:close/>
                <a:moveTo>
                  <a:pt x="11" y="84"/>
                </a:moveTo>
                <a:lnTo>
                  <a:pt x="11" y="84"/>
                </a:lnTo>
                <a:lnTo>
                  <a:pt x="11" y="86"/>
                </a:lnTo>
                <a:lnTo>
                  <a:pt x="10" y="86"/>
                </a:lnTo>
                <a:lnTo>
                  <a:pt x="10" y="87"/>
                </a:lnTo>
                <a:lnTo>
                  <a:pt x="13" y="92"/>
                </a:lnTo>
                <a:lnTo>
                  <a:pt x="14" y="89"/>
                </a:lnTo>
                <a:lnTo>
                  <a:pt x="14" y="87"/>
                </a:lnTo>
                <a:lnTo>
                  <a:pt x="11" y="84"/>
                </a:lnTo>
                <a:close/>
                <a:moveTo>
                  <a:pt x="30" y="29"/>
                </a:moveTo>
                <a:lnTo>
                  <a:pt x="30" y="29"/>
                </a:lnTo>
                <a:lnTo>
                  <a:pt x="32" y="27"/>
                </a:lnTo>
                <a:lnTo>
                  <a:pt x="32" y="26"/>
                </a:lnTo>
                <a:lnTo>
                  <a:pt x="32" y="24"/>
                </a:lnTo>
                <a:lnTo>
                  <a:pt x="32" y="23"/>
                </a:lnTo>
                <a:lnTo>
                  <a:pt x="30" y="19"/>
                </a:lnTo>
                <a:lnTo>
                  <a:pt x="30" y="21"/>
                </a:lnTo>
                <a:lnTo>
                  <a:pt x="29" y="26"/>
                </a:lnTo>
                <a:lnTo>
                  <a:pt x="30" y="29"/>
                </a:lnTo>
                <a:close/>
                <a:moveTo>
                  <a:pt x="19" y="35"/>
                </a:moveTo>
                <a:lnTo>
                  <a:pt x="19" y="35"/>
                </a:lnTo>
                <a:lnTo>
                  <a:pt x="21" y="40"/>
                </a:lnTo>
                <a:lnTo>
                  <a:pt x="22" y="35"/>
                </a:lnTo>
                <a:lnTo>
                  <a:pt x="22" y="34"/>
                </a:lnTo>
                <a:lnTo>
                  <a:pt x="21" y="32"/>
                </a:lnTo>
                <a:lnTo>
                  <a:pt x="19" y="35"/>
                </a:lnTo>
                <a:close/>
                <a:moveTo>
                  <a:pt x="14" y="30"/>
                </a:moveTo>
                <a:lnTo>
                  <a:pt x="14" y="30"/>
                </a:lnTo>
                <a:lnTo>
                  <a:pt x="17" y="27"/>
                </a:lnTo>
                <a:lnTo>
                  <a:pt x="14" y="23"/>
                </a:lnTo>
                <a:lnTo>
                  <a:pt x="13" y="26"/>
                </a:lnTo>
                <a:lnTo>
                  <a:pt x="14" y="27"/>
                </a:lnTo>
                <a:lnTo>
                  <a:pt x="14" y="30"/>
                </a:lnTo>
                <a:close/>
                <a:moveTo>
                  <a:pt x="25" y="7"/>
                </a:moveTo>
                <a:lnTo>
                  <a:pt x="25" y="7"/>
                </a:lnTo>
                <a:lnTo>
                  <a:pt x="24" y="8"/>
                </a:lnTo>
                <a:lnTo>
                  <a:pt x="24" y="15"/>
                </a:lnTo>
                <a:lnTo>
                  <a:pt x="25" y="16"/>
                </a:lnTo>
                <a:lnTo>
                  <a:pt x="27" y="13"/>
                </a:lnTo>
                <a:lnTo>
                  <a:pt x="27" y="11"/>
                </a:lnTo>
                <a:lnTo>
                  <a:pt x="25" y="7"/>
                </a:lnTo>
                <a:close/>
                <a:moveTo>
                  <a:pt x="24" y="45"/>
                </a:moveTo>
                <a:lnTo>
                  <a:pt x="24" y="45"/>
                </a:lnTo>
                <a:lnTo>
                  <a:pt x="27" y="38"/>
                </a:lnTo>
                <a:lnTo>
                  <a:pt x="25" y="37"/>
                </a:lnTo>
                <a:lnTo>
                  <a:pt x="25" y="38"/>
                </a:lnTo>
                <a:lnTo>
                  <a:pt x="22" y="43"/>
                </a:lnTo>
                <a:lnTo>
                  <a:pt x="22" y="45"/>
                </a:lnTo>
                <a:lnTo>
                  <a:pt x="24" y="45"/>
                </a:lnTo>
                <a:close/>
                <a:moveTo>
                  <a:pt x="30" y="45"/>
                </a:moveTo>
                <a:lnTo>
                  <a:pt x="30" y="45"/>
                </a:lnTo>
                <a:lnTo>
                  <a:pt x="29" y="54"/>
                </a:lnTo>
                <a:lnTo>
                  <a:pt x="32" y="49"/>
                </a:lnTo>
                <a:lnTo>
                  <a:pt x="30" y="46"/>
                </a:lnTo>
                <a:lnTo>
                  <a:pt x="30" y="45"/>
                </a:lnTo>
                <a:close/>
                <a:moveTo>
                  <a:pt x="24" y="90"/>
                </a:moveTo>
                <a:lnTo>
                  <a:pt x="24" y="90"/>
                </a:lnTo>
                <a:lnTo>
                  <a:pt x="25" y="87"/>
                </a:lnTo>
                <a:lnTo>
                  <a:pt x="22" y="84"/>
                </a:lnTo>
                <a:lnTo>
                  <a:pt x="22" y="86"/>
                </a:lnTo>
                <a:lnTo>
                  <a:pt x="22" y="87"/>
                </a:lnTo>
                <a:lnTo>
                  <a:pt x="24" y="90"/>
                </a:lnTo>
                <a:close/>
                <a:moveTo>
                  <a:pt x="5" y="64"/>
                </a:moveTo>
                <a:lnTo>
                  <a:pt x="5" y="64"/>
                </a:lnTo>
                <a:lnTo>
                  <a:pt x="3" y="67"/>
                </a:lnTo>
                <a:lnTo>
                  <a:pt x="5" y="68"/>
                </a:lnTo>
                <a:lnTo>
                  <a:pt x="6" y="70"/>
                </a:lnTo>
                <a:lnTo>
                  <a:pt x="6" y="68"/>
                </a:lnTo>
                <a:lnTo>
                  <a:pt x="5" y="64"/>
                </a:lnTo>
                <a:close/>
                <a:moveTo>
                  <a:pt x="71" y="67"/>
                </a:moveTo>
                <a:lnTo>
                  <a:pt x="71" y="67"/>
                </a:lnTo>
                <a:lnTo>
                  <a:pt x="70" y="70"/>
                </a:lnTo>
                <a:lnTo>
                  <a:pt x="71" y="73"/>
                </a:lnTo>
                <a:lnTo>
                  <a:pt x="71" y="67"/>
                </a:lnTo>
                <a:close/>
                <a:moveTo>
                  <a:pt x="63" y="46"/>
                </a:moveTo>
                <a:lnTo>
                  <a:pt x="63" y="46"/>
                </a:lnTo>
                <a:lnTo>
                  <a:pt x="60" y="41"/>
                </a:lnTo>
                <a:lnTo>
                  <a:pt x="62" y="46"/>
                </a:lnTo>
                <a:lnTo>
                  <a:pt x="63" y="46"/>
                </a:lnTo>
                <a:close/>
                <a:moveTo>
                  <a:pt x="79" y="86"/>
                </a:moveTo>
                <a:lnTo>
                  <a:pt x="79" y="86"/>
                </a:lnTo>
                <a:lnTo>
                  <a:pt x="76" y="82"/>
                </a:lnTo>
                <a:lnTo>
                  <a:pt x="77" y="86"/>
                </a:lnTo>
                <a:lnTo>
                  <a:pt x="79" y="86"/>
                </a:lnTo>
                <a:close/>
                <a:moveTo>
                  <a:pt x="57" y="29"/>
                </a:moveTo>
                <a:lnTo>
                  <a:pt x="57" y="29"/>
                </a:lnTo>
                <a:lnTo>
                  <a:pt x="58" y="29"/>
                </a:lnTo>
                <a:lnTo>
                  <a:pt x="54" y="26"/>
                </a:lnTo>
                <a:lnTo>
                  <a:pt x="57" y="29"/>
                </a:lnTo>
                <a:close/>
                <a:moveTo>
                  <a:pt x="68" y="87"/>
                </a:moveTo>
                <a:lnTo>
                  <a:pt x="68" y="87"/>
                </a:lnTo>
                <a:lnTo>
                  <a:pt x="68" y="89"/>
                </a:lnTo>
                <a:lnTo>
                  <a:pt x="70" y="90"/>
                </a:lnTo>
                <a:lnTo>
                  <a:pt x="68" y="87"/>
                </a:lnTo>
                <a:close/>
                <a:moveTo>
                  <a:pt x="16" y="65"/>
                </a:moveTo>
                <a:lnTo>
                  <a:pt x="16" y="65"/>
                </a:lnTo>
                <a:lnTo>
                  <a:pt x="16" y="67"/>
                </a:lnTo>
                <a:lnTo>
                  <a:pt x="16" y="68"/>
                </a:lnTo>
                <a:lnTo>
                  <a:pt x="16" y="65"/>
                </a:lnTo>
                <a:close/>
                <a:moveTo>
                  <a:pt x="47" y="78"/>
                </a:moveTo>
                <a:lnTo>
                  <a:pt x="47" y="78"/>
                </a:lnTo>
                <a:lnTo>
                  <a:pt x="46" y="75"/>
                </a:lnTo>
                <a:lnTo>
                  <a:pt x="44" y="79"/>
                </a:lnTo>
                <a:lnTo>
                  <a:pt x="47" y="78"/>
                </a:lnTo>
                <a:close/>
                <a:moveTo>
                  <a:pt x="19" y="24"/>
                </a:moveTo>
                <a:lnTo>
                  <a:pt x="19" y="24"/>
                </a:lnTo>
                <a:lnTo>
                  <a:pt x="16" y="19"/>
                </a:lnTo>
                <a:lnTo>
                  <a:pt x="19" y="24"/>
                </a:lnTo>
                <a:close/>
                <a:moveTo>
                  <a:pt x="19" y="73"/>
                </a:moveTo>
                <a:lnTo>
                  <a:pt x="19" y="73"/>
                </a:lnTo>
                <a:lnTo>
                  <a:pt x="21" y="75"/>
                </a:lnTo>
                <a:lnTo>
                  <a:pt x="21" y="73"/>
                </a:lnTo>
                <a:lnTo>
                  <a:pt x="19" y="73"/>
                </a:lnTo>
                <a:close/>
                <a:moveTo>
                  <a:pt x="73" y="97"/>
                </a:moveTo>
                <a:lnTo>
                  <a:pt x="73" y="97"/>
                </a:lnTo>
                <a:lnTo>
                  <a:pt x="73" y="95"/>
                </a:lnTo>
                <a:lnTo>
                  <a:pt x="71" y="97"/>
                </a:lnTo>
                <a:lnTo>
                  <a:pt x="73" y="97"/>
                </a:lnTo>
                <a:close/>
                <a:moveTo>
                  <a:pt x="11" y="37"/>
                </a:moveTo>
                <a:lnTo>
                  <a:pt x="11" y="37"/>
                </a:lnTo>
                <a:lnTo>
                  <a:pt x="11" y="35"/>
                </a:lnTo>
                <a:lnTo>
                  <a:pt x="11" y="34"/>
                </a:lnTo>
                <a:lnTo>
                  <a:pt x="11" y="35"/>
                </a:lnTo>
                <a:lnTo>
                  <a:pt x="11" y="37"/>
                </a:lnTo>
                <a:close/>
                <a:moveTo>
                  <a:pt x="19" y="16"/>
                </a:moveTo>
                <a:lnTo>
                  <a:pt x="19" y="16"/>
                </a:lnTo>
                <a:lnTo>
                  <a:pt x="17" y="13"/>
                </a:lnTo>
                <a:lnTo>
                  <a:pt x="17" y="16"/>
                </a:lnTo>
                <a:lnTo>
                  <a:pt x="19" y="16"/>
                </a:lnTo>
                <a:close/>
                <a:moveTo>
                  <a:pt x="63" y="65"/>
                </a:moveTo>
                <a:lnTo>
                  <a:pt x="63" y="65"/>
                </a:lnTo>
                <a:lnTo>
                  <a:pt x="62" y="68"/>
                </a:lnTo>
                <a:lnTo>
                  <a:pt x="63" y="68"/>
                </a:lnTo>
                <a:lnTo>
                  <a:pt x="63" y="65"/>
                </a:lnTo>
                <a:close/>
                <a:moveTo>
                  <a:pt x="14" y="43"/>
                </a:moveTo>
                <a:lnTo>
                  <a:pt x="14" y="43"/>
                </a:lnTo>
                <a:lnTo>
                  <a:pt x="13" y="40"/>
                </a:lnTo>
                <a:lnTo>
                  <a:pt x="14" y="43"/>
                </a:lnTo>
                <a:close/>
                <a:moveTo>
                  <a:pt x="68" y="65"/>
                </a:moveTo>
                <a:lnTo>
                  <a:pt x="68" y="65"/>
                </a:lnTo>
                <a:lnTo>
                  <a:pt x="68" y="64"/>
                </a:lnTo>
                <a:lnTo>
                  <a:pt x="66" y="64"/>
                </a:lnTo>
                <a:lnTo>
                  <a:pt x="68" y="65"/>
                </a:lnTo>
                <a:close/>
                <a:moveTo>
                  <a:pt x="47" y="52"/>
                </a:moveTo>
                <a:lnTo>
                  <a:pt x="47" y="52"/>
                </a:lnTo>
                <a:lnTo>
                  <a:pt x="49" y="56"/>
                </a:lnTo>
                <a:lnTo>
                  <a:pt x="47" y="52"/>
                </a:lnTo>
                <a:close/>
                <a:moveTo>
                  <a:pt x="43" y="26"/>
                </a:moveTo>
                <a:lnTo>
                  <a:pt x="43" y="26"/>
                </a:lnTo>
                <a:lnTo>
                  <a:pt x="44" y="26"/>
                </a:lnTo>
                <a:lnTo>
                  <a:pt x="44" y="24"/>
                </a:lnTo>
                <a:lnTo>
                  <a:pt x="43" y="23"/>
                </a:lnTo>
                <a:lnTo>
                  <a:pt x="43" y="26"/>
                </a:lnTo>
                <a:close/>
                <a:moveTo>
                  <a:pt x="19" y="78"/>
                </a:moveTo>
                <a:lnTo>
                  <a:pt x="19" y="78"/>
                </a:lnTo>
                <a:lnTo>
                  <a:pt x="19" y="79"/>
                </a:lnTo>
                <a:lnTo>
                  <a:pt x="19" y="81"/>
                </a:lnTo>
                <a:lnTo>
                  <a:pt x="19" y="79"/>
                </a:lnTo>
                <a:lnTo>
                  <a:pt x="19" y="78"/>
                </a:lnTo>
                <a:close/>
                <a:moveTo>
                  <a:pt x="36" y="76"/>
                </a:moveTo>
                <a:lnTo>
                  <a:pt x="36" y="76"/>
                </a:lnTo>
                <a:lnTo>
                  <a:pt x="35" y="75"/>
                </a:lnTo>
                <a:lnTo>
                  <a:pt x="36" y="76"/>
                </a:lnTo>
                <a:close/>
                <a:moveTo>
                  <a:pt x="57" y="52"/>
                </a:moveTo>
                <a:lnTo>
                  <a:pt x="57" y="52"/>
                </a:lnTo>
                <a:lnTo>
                  <a:pt x="58" y="52"/>
                </a:lnTo>
                <a:lnTo>
                  <a:pt x="57" y="51"/>
                </a:lnTo>
                <a:lnTo>
                  <a:pt x="57" y="52"/>
                </a:lnTo>
                <a:close/>
                <a:moveTo>
                  <a:pt x="60" y="59"/>
                </a:moveTo>
                <a:lnTo>
                  <a:pt x="60" y="59"/>
                </a:lnTo>
                <a:lnTo>
                  <a:pt x="60" y="60"/>
                </a:lnTo>
                <a:lnTo>
                  <a:pt x="60" y="5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1" name="Freeform 214"/>
          <p:cNvSpPr>
            <a:spLocks noEditPoints="1"/>
          </p:cNvSpPr>
          <p:nvPr/>
        </p:nvSpPr>
        <p:spPr bwMode="auto">
          <a:xfrm>
            <a:off x="2922589" y="3185889"/>
            <a:ext cx="130175" cy="142875"/>
          </a:xfrm>
          <a:custGeom>
            <a:avLst/>
            <a:gdLst>
              <a:gd name="T0" fmla="*/ 100806250 w 82"/>
              <a:gd name="T1" fmla="*/ 221773750 h 90"/>
              <a:gd name="T2" fmla="*/ 47883763 w 82"/>
              <a:gd name="T3" fmla="*/ 206652813 h 90"/>
              <a:gd name="T4" fmla="*/ 32762825 w 82"/>
              <a:gd name="T5" fmla="*/ 221773750 h 90"/>
              <a:gd name="T6" fmla="*/ 0 w 82"/>
              <a:gd name="T7" fmla="*/ 146169063 h 90"/>
              <a:gd name="T8" fmla="*/ 27722513 w 82"/>
              <a:gd name="T9" fmla="*/ 105846563 h 90"/>
              <a:gd name="T10" fmla="*/ 100806250 w 82"/>
              <a:gd name="T11" fmla="*/ 0 h 90"/>
              <a:gd name="T12" fmla="*/ 95765938 w 82"/>
              <a:gd name="T13" fmla="*/ 22682200 h 90"/>
              <a:gd name="T14" fmla="*/ 113407825 w 82"/>
              <a:gd name="T15" fmla="*/ 20161250 h 90"/>
              <a:gd name="T16" fmla="*/ 120967500 w 82"/>
              <a:gd name="T17" fmla="*/ 15120938 h 90"/>
              <a:gd name="T18" fmla="*/ 120967500 w 82"/>
              <a:gd name="T19" fmla="*/ 68045013 h 90"/>
              <a:gd name="T20" fmla="*/ 123488450 w 82"/>
              <a:gd name="T21" fmla="*/ 95765938 h 90"/>
              <a:gd name="T22" fmla="*/ 148690013 w 82"/>
              <a:gd name="T23" fmla="*/ 98286888 h 90"/>
              <a:gd name="T24" fmla="*/ 176410938 w 82"/>
              <a:gd name="T25" fmla="*/ 105846563 h 90"/>
              <a:gd name="T26" fmla="*/ 204133450 w 82"/>
              <a:gd name="T27" fmla="*/ 115927188 h 90"/>
              <a:gd name="T28" fmla="*/ 156249688 w 82"/>
              <a:gd name="T29" fmla="*/ 209173763 h 90"/>
              <a:gd name="T30" fmla="*/ 151209375 w 82"/>
              <a:gd name="T31" fmla="*/ 194052825 h 90"/>
              <a:gd name="T32" fmla="*/ 143649700 w 82"/>
              <a:gd name="T33" fmla="*/ 219254388 h 90"/>
              <a:gd name="T34" fmla="*/ 108367513 w 82"/>
              <a:gd name="T35" fmla="*/ 214214075 h 90"/>
              <a:gd name="T36" fmla="*/ 88206263 w 82"/>
              <a:gd name="T37" fmla="*/ 163810950 h 90"/>
              <a:gd name="T38" fmla="*/ 83165950 w 82"/>
              <a:gd name="T39" fmla="*/ 173891575 h 90"/>
              <a:gd name="T40" fmla="*/ 95765938 w 82"/>
              <a:gd name="T41" fmla="*/ 158770638 h 90"/>
              <a:gd name="T42" fmla="*/ 95765938 w 82"/>
              <a:gd name="T43" fmla="*/ 143649700 h 90"/>
              <a:gd name="T44" fmla="*/ 40322500 w 82"/>
              <a:gd name="T45" fmla="*/ 153730325 h 90"/>
              <a:gd name="T46" fmla="*/ 37803138 w 82"/>
              <a:gd name="T47" fmla="*/ 171370625 h 90"/>
              <a:gd name="T48" fmla="*/ 47883763 w 82"/>
              <a:gd name="T49" fmla="*/ 126007813 h 90"/>
              <a:gd name="T50" fmla="*/ 75604688 w 82"/>
              <a:gd name="T51" fmla="*/ 103327200 h 90"/>
              <a:gd name="T52" fmla="*/ 199093138 w 82"/>
              <a:gd name="T53" fmla="*/ 131048125 h 90"/>
              <a:gd name="T54" fmla="*/ 199093138 w 82"/>
              <a:gd name="T55" fmla="*/ 153730325 h 90"/>
              <a:gd name="T56" fmla="*/ 93246575 w 82"/>
              <a:gd name="T57" fmla="*/ 70564375 h 90"/>
              <a:gd name="T58" fmla="*/ 100806250 w 82"/>
              <a:gd name="T59" fmla="*/ 63004700 h 90"/>
              <a:gd name="T60" fmla="*/ 100806250 w 82"/>
              <a:gd name="T61" fmla="*/ 186491563 h 90"/>
              <a:gd name="T62" fmla="*/ 75604688 w 82"/>
              <a:gd name="T63" fmla="*/ 153730325 h 90"/>
              <a:gd name="T64" fmla="*/ 40322500 w 82"/>
              <a:gd name="T65" fmla="*/ 199093138 h 90"/>
              <a:gd name="T66" fmla="*/ 27722513 w 82"/>
              <a:gd name="T67" fmla="*/ 219254388 h 90"/>
              <a:gd name="T68" fmla="*/ 65524063 w 82"/>
              <a:gd name="T69" fmla="*/ 151209375 h 90"/>
              <a:gd name="T70" fmla="*/ 113407825 w 82"/>
              <a:gd name="T71" fmla="*/ 146169063 h 90"/>
              <a:gd name="T72" fmla="*/ 80645000 w 82"/>
              <a:gd name="T73" fmla="*/ 60483750 h 90"/>
              <a:gd name="T74" fmla="*/ 20161250 w 82"/>
              <a:gd name="T75" fmla="*/ 171370625 h 90"/>
              <a:gd name="T76" fmla="*/ 25201563 w 82"/>
              <a:gd name="T77" fmla="*/ 151209375 h 90"/>
              <a:gd name="T78" fmla="*/ 141128750 w 82"/>
              <a:gd name="T79" fmla="*/ 98286888 h 90"/>
              <a:gd name="T80" fmla="*/ 123488450 w 82"/>
              <a:gd name="T81" fmla="*/ 126007813 h 90"/>
              <a:gd name="T82" fmla="*/ 88206263 w 82"/>
              <a:gd name="T83" fmla="*/ 63004700 h 90"/>
              <a:gd name="T84" fmla="*/ 88206263 w 82"/>
              <a:gd name="T85" fmla="*/ 78125638 h 90"/>
              <a:gd name="T86" fmla="*/ 88206263 w 82"/>
              <a:gd name="T87" fmla="*/ 78125638 h 90"/>
              <a:gd name="T88" fmla="*/ 52924075 w 82"/>
              <a:gd name="T89" fmla="*/ 110886875 h 90"/>
              <a:gd name="T90" fmla="*/ 128528763 w 82"/>
              <a:gd name="T91" fmla="*/ 206652813 h 90"/>
              <a:gd name="T92" fmla="*/ 115927188 w 82"/>
              <a:gd name="T93" fmla="*/ 98286888 h 90"/>
              <a:gd name="T94" fmla="*/ 52924075 w 82"/>
              <a:gd name="T95" fmla="*/ 166330313 h 90"/>
              <a:gd name="T96" fmla="*/ 113407825 w 82"/>
              <a:gd name="T97" fmla="*/ 40322500 h 90"/>
              <a:gd name="T98" fmla="*/ 168851263 w 82"/>
              <a:gd name="T99" fmla="*/ 151209375 h 90"/>
              <a:gd name="T100" fmla="*/ 20161250 w 82"/>
              <a:gd name="T101" fmla="*/ 199093138 h 90"/>
              <a:gd name="T102" fmla="*/ 183972200 w 82"/>
              <a:gd name="T103" fmla="*/ 131048125 h 90"/>
              <a:gd name="T104" fmla="*/ 73085325 w 82"/>
              <a:gd name="T105" fmla="*/ 118448138 h 90"/>
              <a:gd name="T106" fmla="*/ 103327200 w 82"/>
              <a:gd name="T107" fmla="*/ 42843450 h 90"/>
              <a:gd name="T108" fmla="*/ 83165950 w 82"/>
              <a:gd name="T109" fmla="*/ 219254388 h 90"/>
              <a:gd name="T110" fmla="*/ 136088438 w 82"/>
              <a:gd name="T111" fmla="*/ 201612500 h 9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2" h="90">
                <a:moveTo>
                  <a:pt x="43" y="77"/>
                </a:moveTo>
                <a:lnTo>
                  <a:pt x="43" y="77"/>
                </a:lnTo>
                <a:lnTo>
                  <a:pt x="40" y="83"/>
                </a:lnTo>
                <a:lnTo>
                  <a:pt x="40" y="87"/>
                </a:lnTo>
                <a:lnTo>
                  <a:pt x="40" y="88"/>
                </a:lnTo>
                <a:lnTo>
                  <a:pt x="40" y="90"/>
                </a:lnTo>
                <a:lnTo>
                  <a:pt x="29" y="90"/>
                </a:lnTo>
                <a:lnTo>
                  <a:pt x="16" y="88"/>
                </a:lnTo>
                <a:lnTo>
                  <a:pt x="18" y="85"/>
                </a:lnTo>
                <a:lnTo>
                  <a:pt x="19" y="82"/>
                </a:lnTo>
                <a:lnTo>
                  <a:pt x="18" y="82"/>
                </a:lnTo>
                <a:lnTo>
                  <a:pt x="15" y="87"/>
                </a:lnTo>
                <a:lnTo>
                  <a:pt x="13" y="88"/>
                </a:lnTo>
                <a:lnTo>
                  <a:pt x="2" y="85"/>
                </a:lnTo>
                <a:lnTo>
                  <a:pt x="0" y="85"/>
                </a:lnTo>
                <a:lnTo>
                  <a:pt x="0" y="83"/>
                </a:lnTo>
                <a:lnTo>
                  <a:pt x="0" y="58"/>
                </a:lnTo>
                <a:lnTo>
                  <a:pt x="2" y="57"/>
                </a:lnTo>
                <a:lnTo>
                  <a:pt x="8" y="47"/>
                </a:lnTo>
                <a:lnTo>
                  <a:pt x="10" y="47"/>
                </a:lnTo>
                <a:lnTo>
                  <a:pt x="11" y="42"/>
                </a:lnTo>
                <a:lnTo>
                  <a:pt x="13" y="41"/>
                </a:lnTo>
                <a:lnTo>
                  <a:pt x="26" y="24"/>
                </a:lnTo>
                <a:lnTo>
                  <a:pt x="37" y="5"/>
                </a:lnTo>
                <a:lnTo>
                  <a:pt x="40" y="0"/>
                </a:lnTo>
                <a:lnTo>
                  <a:pt x="41" y="1"/>
                </a:lnTo>
                <a:lnTo>
                  <a:pt x="38" y="8"/>
                </a:lnTo>
                <a:lnTo>
                  <a:pt x="38" y="9"/>
                </a:lnTo>
                <a:lnTo>
                  <a:pt x="40" y="12"/>
                </a:lnTo>
                <a:lnTo>
                  <a:pt x="41" y="12"/>
                </a:lnTo>
                <a:lnTo>
                  <a:pt x="45" y="9"/>
                </a:lnTo>
                <a:lnTo>
                  <a:pt x="45" y="8"/>
                </a:lnTo>
                <a:lnTo>
                  <a:pt x="43" y="3"/>
                </a:lnTo>
                <a:lnTo>
                  <a:pt x="43" y="1"/>
                </a:lnTo>
                <a:lnTo>
                  <a:pt x="46" y="5"/>
                </a:lnTo>
                <a:lnTo>
                  <a:pt x="48" y="6"/>
                </a:lnTo>
                <a:lnTo>
                  <a:pt x="48" y="8"/>
                </a:lnTo>
                <a:lnTo>
                  <a:pt x="46" y="19"/>
                </a:lnTo>
                <a:lnTo>
                  <a:pt x="46" y="24"/>
                </a:lnTo>
                <a:lnTo>
                  <a:pt x="48" y="27"/>
                </a:lnTo>
                <a:lnTo>
                  <a:pt x="52" y="35"/>
                </a:lnTo>
                <a:lnTo>
                  <a:pt x="51" y="35"/>
                </a:lnTo>
                <a:lnTo>
                  <a:pt x="49" y="38"/>
                </a:lnTo>
                <a:lnTo>
                  <a:pt x="49" y="41"/>
                </a:lnTo>
                <a:lnTo>
                  <a:pt x="52" y="38"/>
                </a:lnTo>
                <a:lnTo>
                  <a:pt x="52" y="35"/>
                </a:lnTo>
                <a:lnTo>
                  <a:pt x="56" y="36"/>
                </a:lnTo>
                <a:lnTo>
                  <a:pt x="59" y="39"/>
                </a:lnTo>
                <a:lnTo>
                  <a:pt x="59" y="42"/>
                </a:lnTo>
                <a:lnTo>
                  <a:pt x="62" y="39"/>
                </a:lnTo>
                <a:lnTo>
                  <a:pt x="65" y="41"/>
                </a:lnTo>
                <a:lnTo>
                  <a:pt x="70" y="42"/>
                </a:lnTo>
                <a:lnTo>
                  <a:pt x="78" y="41"/>
                </a:lnTo>
                <a:lnTo>
                  <a:pt x="79" y="46"/>
                </a:lnTo>
                <a:lnTo>
                  <a:pt x="81" y="46"/>
                </a:lnTo>
                <a:lnTo>
                  <a:pt x="82" y="52"/>
                </a:lnTo>
                <a:lnTo>
                  <a:pt x="82" y="60"/>
                </a:lnTo>
                <a:lnTo>
                  <a:pt x="81" y="66"/>
                </a:lnTo>
                <a:lnTo>
                  <a:pt x="76" y="72"/>
                </a:lnTo>
                <a:lnTo>
                  <a:pt x="70" y="79"/>
                </a:lnTo>
                <a:lnTo>
                  <a:pt x="62" y="83"/>
                </a:lnTo>
                <a:lnTo>
                  <a:pt x="60" y="83"/>
                </a:lnTo>
                <a:lnTo>
                  <a:pt x="62" y="80"/>
                </a:lnTo>
                <a:lnTo>
                  <a:pt x="62" y="76"/>
                </a:lnTo>
                <a:lnTo>
                  <a:pt x="60" y="77"/>
                </a:lnTo>
                <a:lnTo>
                  <a:pt x="59" y="79"/>
                </a:lnTo>
                <a:lnTo>
                  <a:pt x="59" y="82"/>
                </a:lnTo>
                <a:lnTo>
                  <a:pt x="60" y="85"/>
                </a:lnTo>
                <a:lnTo>
                  <a:pt x="57" y="87"/>
                </a:lnTo>
                <a:lnTo>
                  <a:pt x="49" y="90"/>
                </a:lnTo>
                <a:lnTo>
                  <a:pt x="46" y="90"/>
                </a:lnTo>
                <a:lnTo>
                  <a:pt x="41" y="90"/>
                </a:lnTo>
                <a:lnTo>
                  <a:pt x="41" y="88"/>
                </a:lnTo>
                <a:lnTo>
                  <a:pt x="43" y="85"/>
                </a:lnTo>
                <a:lnTo>
                  <a:pt x="43" y="82"/>
                </a:lnTo>
                <a:lnTo>
                  <a:pt x="43" y="77"/>
                </a:lnTo>
                <a:close/>
                <a:moveTo>
                  <a:pt x="38" y="57"/>
                </a:moveTo>
                <a:lnTo>
                  <a:pt x="38" y="57"/>
                </a:lnTo>
                <a:lnTo>
                  <a:pt x="37" y="60"/>
                </a:lnTo>
                <a:lnTo>
                  <a:pt x="35" y="65"/>
                </a:lnTo>
                <a:lnTo>
                  <a:pt x="35" y="66"/>
                </a:lnTo>
                <a:lnTo>
                  <a:pt x="35" y="68"/>
                </a:lnTo>
                <a:lnTo>
                  <a:pt x="35" y="69"/>
                </a:lnTo>
                <a:lnTo>
                  <a:pt x="33" y="69"/>
                </a:lnTo>
                <a:lnTo>
                  <a:pt x="33" y="74"/>
                </a:lnTo>
                <a:lnTo>
                  <a:pt x="38" y="66"/>
                </a:lnTo>
                <a:lnTo>
                  <a:pt x="38" y="63"/>
                </a:lnTo>
                <a:lnTo>
                  <a:pt x="38" y="61"/>
                </a:lnTo>
                <a:lnTo>
                  <a:pt x="40" y="61"/>
                </a:lnTo>
                <a:lnTo>
                  <a:pt x="40" y="60"/>
                </a:lnTo>
                <a:lnTo>
                  <a:pt x="41" y="57"/>
                </a:lnTo>
                <a:lnTo>
                  <a:pt x="38" y="57"/>
                </a:lnTo>
                <a:close/>
                <a:moveTo>
                  <a:pt x="19" y="50"/>
                </a:moveTo>
                <a:lnTo>
                  <a:pt x="19" y="50"/>
                </a:lnTo>
                <a:lnTo>
                  <a:pt x="16" y="60"/>
                </a:lnTo>
                <a:lnTo>
                  <a:pt x="16" y="61"/>
                </a:lnTo>
                <a:lnTo>
                  <a:pt x="15" y="63"/>
                </a:lnTo>
                <a:lnTo>
                  <a:pt x="13" y="66"/>
                </a:lnTo>
                <a:lnTo>
                  <a:pt x="13" y="68"/>
                </a:lnTo>
                <a:lnTo>
                  <a:pt x="15" y="68"/>
                </a:lnTo>
                <a:lnTo>
                  <a:pt x="16" y="65"/>
                </a:lnTo>
                <a:lnTo>
                  <a:pt x="19" y="55"/>
                </a:lnTo>
                <a:lnTo>
                  <a:pt x="21" y="53"/>
                </a:lnTo>
                <a:lnTo>
                  <a:pt x="19" y="50"/>
                </a:lnTo>
                <a:close/>
                <a:moveTo>
                  <a:pt x="32" y="35"/>
                </a:moveTo>
                <a:lnTo>
                  <a:pt x="32" y="35"/>
                </a:lnTo>
                <a:lnTo>
                  <a:pt x="30" y="38"/>
                </a:lnTo>
                <a:lnTo>
                  <a:pt x="30" y="41"/>
                </a:lnTo>
                <a:lnTo>
                  <a:pt x="32" y="42"/>
                </a:lnTo>
                <a:lnTo>
                  <a:pt x="35" y="39"/>
                </a:lnTo>
                <a:lnTo>
                  <a:pt x="32" y="35"/>
                </a:lnTo>
                <a:close/>
                <a:moveTo>
                  <a:pt x="79" y="52"/>
                </a:moveTo>
                <a:lnTo>
                  <a:pt x="79" y="52"/>
                </a:lnTo>
                <a:lnTo>
                  <a:pt x="78" y="55"/>
                </a:lnTo>
                <a:lnTo>
                  <a:pt x="78" y="57"/>
                </a:lnTo>
                <a:lnTo>
                  <a:pt x="78" y="63"/>
                </a:lnTo>
                <a:lnTo>
                  <a:pt x="78" y="65"/>
                </a:lnTo>
                <a:lnTo>
                  <a:pt x="79" y="61"/>
                </a:lnTo>
                <a:lnTo>
                  <a:pt x="81" y="58"/>
                </a:lnTo>
                <a:lnTo>
                  <a:pt x="81" y="57"/>
                </a:lnTo>
                <a:lnTo>
                  <a:pt x="81" y="55"/>
                </a:lnTo>
                <a:lnTo>
                  <a:pt x="79" y="52"/>
                </a:lnTo>
                <a:close/>
                <a:moveTo>
                  <a:pt x="37" y="28"/>
                </a:moveTo>
                <a:lnTo>
                  <a:pt x="37" y="28"/>
                </a:lnTo>
                <a:lnTo>
                  <a:pt x="40" y="33"/>
                </a:lnTo>
                <a:lnTo>
                  <a:pt x="41" y="31"/>
                </a:lnTo>
                <a:lnTo>
                  <a:pt x="43" y="28"/>
                </a:lnTo>
                <a:lnTo>
                  <a:pt x="40" y="25"/>
                </a:lnTo>
                <a:lnTo>
                  <a:pt x="37" y="28"/>
                </a:lnTo>
                <a:close/>
                <a:moveTo>
                  <a:pt x="33" y="82"/>
                </a:moveTo>
                <a:lnTo>
                  <a:pt x="33" y="82"/>
                </a:lnTo>
                <a:lnTo>
                  <a:pt x="37" y="85"/>
                </a:lnTo>
                <a:lnTo>
                  <a:pt x="40" y="74"/>
                </a:lnTo>
                <a:lnTo>
                  <a:pt x="37" y="79"/>
                </a:lnTo>
                <a:lnTo>
                  <a:pt x="33" y="82"/>
                </a:lnTo>
                <a:close/>
                <a:moveTo>
                  <a:pt x="35" y="49"/>
                </a:moveTo>
                <a:lnTo>
                  <a:pt x="35" y="49"/>
                </a:lnTo>
                <a:lnTo>
                  <a:pt x="30" y="61"/>
                </a:lnTo>
                <a:lnTo>
                  <a:pt x="32" y="58"/>
                </a:lnTo>
                <a:lnTo>
                  <a:pt x="35" y="49"/>
                </a:lnTo>
                <a:close/>
                <a:moveTo>
                  <a:pt x="11" y="87"/>
                </a:moveTo>
                <a:lnTo>
                  <a:pt x="11" y="87"/>
                </a:lnTo>
                <a:lnTo>
                  <a:pt x="16" y="79"/>
                </a:lnTo>
                <a:lnTo>
                  <a:pt x="13" y="82"/>
                </a:lnTo>
                <a:lnTo>
                  <a:pt x="10" y="85"/>
                </a:lnTo>
                <a:lnTo>
                  <a:pt x="10" y="87"/>
                </a:lnTo>
                <a:lnTo>
                  <a:pt x="11" y="87"/>
                </a:lnTo>
                <a:close/>
                <a:moveTo>
                  <a:pt x="26" y="61"/>
                </a:moveTo>
                <a:lnTo>
                  <a:pt x="26" y="61"/>
                </a:lnTo>
                <a:lnTo>
                  <a:pt x="29" y="55"/>
                </a:lnTo>
                <a:lnTo>
                  <a:pt x="27" y="55"/>
                </a:lnTo>
                <a:lnTo>
                  <a:pt x="26" y="58"/>
                </a:lnTo>
                <a:lnTo>
                  <a:pt x="26" y="60"/>
                </a:lnTo>
                <a:lnTo>
                  <a:pt x="26" y="61"/>
                </a:lnTo>
                <a:close/>
                <a:moveTo>
                  <a:pt x="45" y="65"/>
                </a:moveTo>
                <a:lnTo>
                  <a:pt x="45" y="65"/>
                </a:lnTo>
                <a:lnTo>
                  <a:pt x="46" y="65"/>
                </a:lnTo>
                <a:lnTo>
                  <a:pt x="45" y="58"/>
                </a:lnTo>
                <a:lnTo>
                  <a:pt x="43" y="63"/>
                </a:lnTo>
                <a:lnTo>
                  <a:pt x="45" y="65"/>
                </a:lnTo>
                <a:close/>
                <a:moveTo>
                  <a:pt x="32" y="24"/>
                </a:moveTo>
                <a:lnTo>
                  <a:pt x="32" y="24"/>
                </a:lnTo>
                <a:lnTo>
                  <a:pt x="37" y="17"/>
                </a:lnTo>
                <a:lnTo>
                  <a:pt x="33" y="19"/>
                </a:lnTo>
                <a:lnTo>
                  <a:pt x="32" y="24"/>
                </a:lnTo>
                <a:close/>
                <a:moveTo>
                  <a:pt x="8" y="68"/>
                </a:moveTo>
                <a:lnTo>
                  <a:pt x="8" y="68"/>
                </a:lnTo>
                <a:lnTo>
                  <a:pt x="10" y="66"/>
                </a:lnTo>
                <a:lnTo>
                  <a:pt x="11" y="61"/>
                </a:lnTo>
                <a:lnTo>
                  <a:pt x="10" y="60"/>
                </a:lnTo>
                <a:lnTo>
                  <a:pt x="8" y="68"/>
                </a:lnTo>
                <a:close/>
                <a:moveTo>
                  <a:pt x="56" y="39"/>
                </a:moveTo>
                <a:lnTo>
                  <a:pt x="56" y="39"/>
                </a:lnTo>
                <a:lnTo>
                  <a:pt x="56" y="49"/>
                </a:lnTo>
                <a:lnTo>
                  <a:pt x="56" y="39"/>
                </a:lnTo>
                <a:close/>
                <a:moveTo>
                  <a:pt x="51" y="53"/>
                </a:moveTo>
                <a:lnTo>
                  <a:pt x="51" y="53"/>
                </a:lnTo>
                <a:lnTo>
                  <a:pt x="51" y="50"/>
                </a:lnTo>
                <a:lnTo>
                  <a:pt x="51" y="49"/>
                </a:lnTo>
                <a:lnTo>
                  <a:pt x="49" y="47"/>
                </a:lnTo>
                <a:lnTo>
                  <a:pt x="49" y="50"/>
                </a:lnTo>
                <a:lnTo>
                  <a:pt x="51" y="53"/>
                </a:lnTo>
                <a:close/>
                <a:moveTo>
                  <a:pt x="38" y="20"/>
                </a:moveTo>
                <a:lnTo>
                  <a:pt x="38" y="20"/>
                </a:lnTo>
                <a:lnTo>
                  <a:pt x="35" y="25"/>
                </a:lnTo>
                <a:lnTo>
                  <a:pt x="38" y="22"/>
                </a:lnTo>
                <a:lnTo>
                  <a:pt x="38" y="20"/>
                </a:lnTo>
                <a:close/>
                <a:moveTo>
                  <a:pt x="35" y="31"/>
                </a:moveTo>
                <a:lnTo>
                  <a:pt x="35" y="31"/>
                </a:lnTo>
                <a:lnTo>
                  <a:pt x="37" y="36"/>
                </a:lnTo>
                <a:lnTo>
                  <a:pt x="38" y="35"/>
                </a:lnTo>
                <a:lnTo>
                  <a:pt x="35" y="31"/>
                </a:lnTo>
                <a:close/>
                <a:moveTo>
                  <a:pt x="21" y="44"/>
                </a:moveTo>
                <a:lnTo>
                  <a:pt x="21" y="44"/>
                </a:lnTo>
                <a:lnTo>
                  <a:pt x="21" y="47"/>
                </a:lnTo>
                <a:lnTo>
                  <a:pt x="22" y="49"/>
                </a:lnTo>
                <a:lnTo>
                  <a:pt x="22" y="46"/>
                </a:lnTo>
                <a:lnTo>
                  <a:pt x="21" y="44"/>
                </a:lnTo>
                <a:close/>
                <a:moveTo>
                  <a:pt x="51" y="82"/>
                </a:moveTo>
                <a:lnTo>
                  <a:pt x="51" y="82"/>
                </a:lnTo>
                <a:lnTo>
                  <a:pt x="51" y="83"/>
                </a:lnTo>
                <a:lnTo>
                  <a:pt x="51" y="85"/>
                </a:lnTo>
                <a:lnTo>
                  <a:pt x="52" y="83"/>
                </a:lnTo>
                <a:lnTo>
                  <a:pt x="51" y="82"/>
                </a:lnTo>
                <a:close/>
                <a:moveTo>
                  <a:pt x="46" y="39"/>
                </a:moveTo>
                <a:lnTo>
                  <a:pt x="46" y="39"/>
                </a:lnTo>
                <a:lnTo>
                  <a:pt x="45" y="41"/>
                </a:lnTo>
                <a:lnTo>
                  <a:pt x="46" y="41"/>
                </a:lnTo>
                <a:lnTo>
                  <a:pt x="46" y="39"/>
                </a:lnTo>
                <a:close/>
                <a:moveTo>
                  <a:pt x="22" y="66"/>
                </a:moveTo>
                <a:lnTo>
                  <a:pt x="22" y="66"/>
                </a:lnTo>
                <a:lnTo>
                  <a:pt x="22" y="65"/>
                </a:lnTo>
                <a:lnTo>
                  <a:pt x="21" y="66"/>
                </a:lnTo>
                <a:lnTo>
                  <a:pt x="22" y="66"/>
                </a:lnTo>
                <a:close/>
                <a:moveTo>
                  <a:pt x="46" y="12"/>
                </a:moveTo>
                <a:lnTo>
                  <a:pt x="46" y="12"/>
                </a:lnTo>
                <a:lnTo>
                  <a:pt x="45" y="14"/>
                </a:lnTo>
                <a:lnTo>
                  <a:pt x="45" y="16"/>
                </a:lnTo>
                <a:lnTo>
                  <a:pt x="46" y="14"/>
                </a:lnTo>
                <a:lnTo>
                  <a:pt x="46" y="12"/>
                </a:lnTo>
                <a:close/>
                <a:moveTo>
                  <a:pt x="67" y="58"/>
                </a:moveTo>
                <a:lnTo>
                  <a:pt x="67" y="58"/>
                </a:lnTo>
                <a:lnTo>
                  <a:pt x="67" y="60"/>
                </a:lnTo>
                <a:lnTo>
                  <a:pt x="67" y="58"/>
                </a:lnTo>
                <a:close/>
                <a:moveTo>
                  <a:pt x="10" y="77"/>
                </a:moveTo>
                <a:lnTo>
                  <a:pt x="10" y="77"/>
                </a:lnTo>
                <a:lnTo>
                  <a:pt x="8" y="77"/>
                </a:lnTo>
                <a:lnTo>
                  <a:pt x="8" y="79"/>
                </a:lnTo>
                <a:lnTo>
                  <a:pt x="10" y="77"/>
                </a:lnTo>
                <a:close/>
                <a:moveTo>
                  <a:pt x="74" y="49"/>
                </a:moveTo>
                <a:lnTo>
                  <a:pt x="74" y="49"/>
                </a:lnTo>
                <a:lnTo>
                  <a:pt x="73" y="52"/>
                </a:lnTo>
                <a:lnTo>
                  <a:pt x="74" y="50"/>
                </a:lnTo>
                <a:lnTo>
                  <a:pt x="74" y="49"/>
                </a:lnTo>
                <a:close/>
                <a:moveTo>
                  <a:pt x="29" y="46"/>
                </a:moveTo>
                <a:lnTo>
                  <a:pt x="29" y="46"/>
                </a:lnTo>
                <a:lnTo>
                  <a:pt x="29" y="47"/>
                </a:lnTo>
                <a:lnTo>
                  <a:pt x="29" y="46"/>
                </a:lnTo>
                <a:close/>
                <a:moveTo>
                  <a:pt x="41" y="19"/>
                </a:moveTo>
                <a:lnTo>
                  <a:pt x="41" y="19"/>
                </a:lnTo>
                <a:lnTo>
                  <a:pt x="41" y="17"/>
                </a:lnTo>
                <a:lnTo>
                  <a:pt x="41" y="19"/>
                </a:lnTo>
                <a:close/>
                <a:moveTo>
                  <a:pt x="33" y="87"/>
                </a:moveTo>
                <a:lnTo>
                  <a:pt x="33" y="87"/>
                </a:lnTo>
                <a:lnTo>
                  <a:pt x="35" y="88"/>
                </a:lnTo>
                <a:lnTo>
                  <a:pt x="33" y="87"/>
                </a:lnTo>
                <a:close/>
                <a:moveTo>
                  <a:pt x="54" y="79"/>
                </a:moveTo>
                <a:lnTo>
                  <a:pt x="54" y="79"/>
                </a:lnTo>
                <a:lnTo>
                  <a:pt x="54" y="80"/>
                </a:lnTo>
                <a:lnTo>
                  <a:pt x="54" y="7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2" name="Freeform 215"/>
          <p:cNvSpPr>
            <a:spLocks noEditPoints="1"/>
          </p:cNvSpPr>
          <p:nvPr/>
        </p:nvSpPr>
        <p:spPr bwMode="auto">
          <a:xfrm>
            <a:off x="2886075" y="3020789"/>
            <a:ext cx="109538" cy="134937"/>
          </a:xfrm>
          <a:custGeom>
            <a:avLst/>
            <a:gdLst>
              <a:gd name="T0" fmla="*/ 42843646 w 69"/>
              <a:gd name="T1" fmla="*/ 7561234 h 85"/>
              <a:gd name="T2" fmla="*/ 133569685 w 69"/>
              <a:gd name="T3" fmla="*/ 22682116 h 85"/>
              <a:gd name="T4" fmla="*/ 151210065 w 69"/>
              <a:gd name="T5" fmla="*/ 47883585 h 85"/>
              <a:gd name="T6" fmla="*/ 171371407 w 69"/>
              <a:gd name="T7" fmla="*/ 78125348 h 85"/>
              <a:gd name="T8" fmla="*/ 166331072 w 69"/>
              <a:gd name="T9" fmla="*/ 95765583 h 85"/>
              <a:gd name="T10" fmla="*/ 171371407 w 69"/>
              <a:gd name="T11" fmla="*/ 151208815 h 85"/>
              <a:gd name="T12" fmla="*/ 158771362 w 69"/>
              <a:gd name="T13" fmla="*/ 189011812 h 85"/>
              <a:gd name="T14" fmla="*/ 105847046 w 69"/>
              <a:gd name="T15" fmla="*/ 189011812 h 85"/>
              <a:gd name="T16" fmla="*/ 30242013 w 69"/>
              <a:gd name="T17" fmla="*/ 103326817 h 85"/>
              <a:gd name="T18" fmla="*/ 27722639 w 69"/>
              <a:gd name="T19" fmla="*/ 95765583 h 85"/>
              <a:gd name="T20" fmla="*/ 22682304 w 69"/>
              <a:gd name="T21" fmla="*/ 83165642 h 85"/>
              <a:gd name="T22" fmla="*/ 7561297 w 69"/>
              <a:gd name="T23" fmla="*/ 40322351 h 85"/>
              <a:gd name="T24" fmla="*/ 22682304 w 69"/>
              <a:gd name="T25" fmla="*/ 10080588 h 85"/>
              <a:gd name="T26" fmla="*/ 141129394 w 69"/>
              <a:gd name="T27" fmla="*/ 146168521 h 85"/>
              <a:gd name="T28" fmla="*/ 133569685 w 69"/>
              <a:gd name="T29" fmla="*/ 161289402 h 85"/>
              <a:gd name="T30" fmla="*/ 146169730 w 69"/>
              <a:gd name="T31" fmla="*/ 146168521 h 85"/>
              <a:gd name="T32" fmla="*/ 133569685 w 69"/>
              <a:gd name="T33" fmla="*/ 98286523 h 85"/>
              <a:gd name="T34" fmla="*/ 141129394 w 69"/>
              <a:gd name="T35" fmla="*/ 83165642 h 85"/>
              <a:gd name="T36" fmla="*/ 95766375 w 69"/>
              <a:gd name="T37" fmla="*/ 95765583 h 85"/>
              <a:gd name="T38" fmla="*/ 78125994 w 69"/>
              <a:gd name="T39" fmla="*/ 98286523 h 85"/>
              <a:gd name="T40" fmla="*/ 118448678 w 69"/>
              <a:gd name="T41" fmla="*/ 57964173 h 85"/>
              <a:gd name="T42" fmla="*/ 103327672 w 69"/>
              <a:gd name="T43" fmla="*/ 161289402 h 85"/>
              <a:gd name="T44" fmla="*/ 98287336 w 69"/>
              <a:gd name="T45" fmla="*/ 151208815 h 85"/>
              <a:gd name="T46" fmla="*/ 70564697 w 69"/>
              <a:gd name="T47" fmla="*/ 83165642 h 85"/>
              <a:gd name="T48" fmla="*/ 75605033 w 69"/>
              <a:gd name="T49" fmla="*/ 15120881 h 85"/>
              <a:gd name="T50" fmla="*/ 118448678 w 69"/>
              <a:gd name="T51" fmla="*/ 22682116 h 85"/>
              <a:gd name="T52" fmla="*/ 118448678 w 69"/>
              <a:gd name="T53" fmla="*/ 22682116 h 85"/>
              <a:gd name="T54" fmla="*/ 37803310 w 69"/>
              <a:gd name="T55" fmla="*/ 83165642 h 85"/>
              <a:gd name="T56" fmla="*/ 133569685 w 69"/>
              <a:gd name="T57" fmla="*/ 131047639 h 85"/>
              <a:gd name="T58" fmla="*/ 133569685 w 69"/>
              <a:gd name="T59" fmla="*/ 55443232 h 85"/>
              <a:gd name="T60" fmla="*/ 15121007 w 69"/>
              <a:gd name="T61" fmla="*/ 35282057 h 85"/>
              <a:gd name="T62" fmla="*/ 15121007 w 69"/>
              <a:gd name="T63" fmla="*/ 35282057 h 85"/>
              <a:gd name="T64" fmla="*/ 113408343 w 69"/>
              <a:gd name="T65" fmla="*/ 105846170 h 85"/>
              <a:gd name="T66" fmla="*/ 35282349 w 69"/>
              <a:gd name="T67" fmla="*/ 68044760 h 85"/>
              <a:gd name="T68" fmla="*/ 110887381 w 69"/>
              <a:gd name="T69" fmla="*/ 55443232 h 85"/>
              <a:gd name="T70" fmla="*/ 103327672 w 69"/>
              <a:gd name="T71" fmla="*/ 15120881 h 85"/>
              <a:gd name="T72" fmla="*/ 103327672 w 69"/>
              <a:gd name="T73" fmla="*/ 15120881 h 85"/>
              <a:gd name="T74" fmla="*/ 63004988 w 69"/>
              <a:gd name="T75" fmla="*/ 27722410 h 85"/>
              <a:gd name="T76" fmla="*/ 103327672 w 69"/>
              <a:gd name="T77" fmla="*/ 78125348 h 85"/>
              <a:gd name="T78" fmla="*/ 65524362 w 69"/>
              <a:gd name="T79" fmla="*/ 63004467 h 85"/>
              <a:gd name="T80" fmla="*/ 65524362 w 69"/>
              <a:gd name="T81" fmla="*/ 63004467 h 85"/>
              <a:gd name="T82" fmla="*/ 133569685 w 69"/>
              <a:gd name="T83" fmla="*/ 199092400 h 85"/>
              <a:gd name="T84" fmla="*/ 63004988 w 69"/>
              <a:gd name="T85" fmla="*/ 90725289 h 85"/>
              <a:gd name="T86" fmla="*/ 55443691 w 69"/>
              <a:gd name="T87" fmla="*/ 10080588 h 85"/>
              <a:gd name="T88" fmla="*/ 27722639 w 69"/>
              <a:gd name="T89" fmla="*/ 20161175 h 85"/>
              <a:gd name="T90" fmla="*/ 27722639 w 69"/>
              <a:gd name="T91" fmla="*/ 20161175 h 85"/>
              <a:gd name="T92" fmla="*/ 110887381 w 69"/>
              <a:gd name="T93" fmla="*/ 78125348 h 85"/>
              <a:gd name="T94" fmla="*/ 113408343 w 69"/>
              <a:gd name="T95" fmla="*/ 123487992 h 85"/>
              <a:gd name="T96" fmla="*/ 110887381 w 69"/>
              <a:gd name="T97" fmla="*/ 146168521 h 85"/>
              <a:gd name="T98" fmla="*/ 37803310 w 69"/>
              <a:gd name="T99" fmla="*/ 27722410 h 85"/>
              <a:gd name="T100" fmla="*/ 63004988 w 69"/>
              <a:gd name="T101" fmla="*/ 123487992 h 85"/>
              <a:gd name="T102" fmla="*/ 50403355 w 69"/>
              <a:gd name="T103" fmla="*/ 50402938 h 85"/>
              <a:gd name="T104" fmla="*/ 35282349 w 69"/>
              <a:gd name="T105" fmla="*/ 10080588 h 85"/>
              <a:gd name="T106" fmla="*/ 103327672 w 69"/>
              <a:gd name="T107" fmla="*/ 173890931 h 85"/>
              <a:gd name="T108" fmla="*/ 47883981 w 69"/>
              <a:gd name="T109" fmla="*/ 110886464 h 85"/>
              <a:gd name="T110" fmla="*/ 153731027 w 69"/>
              <a:gd name="T111" fmla="*/ 57964173 h 8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9" h="85">
                <a:moveTo>
                  <a:pt x="14" y="0"/>
                </a:moveTo>
                <a:lnTo>
                  <a:pt x="14" y="0"/>
                </a:lnTo>
                <a:lnTo>
                  <a:pt x="15" y="0"/>
                </a:lnTo>
                <a:lnTo>
                  <a:pt x="15" y="1"/>
                </a:lnTo>
                <a:lnTo>
                  <a:pt x="17" y="3"/>
                </a:lnTo>
                <a:lnTo>
                  <a:pt x="19" y="0"/>
                </a:lnTo>
                <a:lnTo>
                  <a:pt x="23" y="0"/>
                </a:lnTo>
                <a:lnTo>
                  <a:pt x="33" y="1"/>
                </a:lnTo>
                <a:lnTo>
                  <a:pt x="44" y="4"/>
                </a:lnTo>
                <a:lnTo>
                  <a:pt x="53" y="9"/>
                </a:lnTo>
                <a:lnTo>
                  <a:pt x="53" y="11"/>
                </a:lnTo>
                <a:lnTo>
                  <a:pt x="53" y="12"/>
                </a:lnTo>
                <a:lnTo>
                  <a:pt x="58" y="20"/>
                </a:lnTo>
                <a:lnTo>
                  <a:pt x="60" y="19"/>
                </a:lnTo>
                <a:lnTo>
                  <a:pt x="56" y="14"/>
                </a:lnTo>
                <a:lnTo>
                  <a:pt x="60" y="17"/>
                </a:lnTo>
                <a:lnTo>
                  <a:pt x="63" y="20"/>
                </a:lnTo>
                <a:lnTo>
                  <a:pt x="66" y="25"/>
                </a:lnTo>
                <a:lnTo>
                  <a:pt x="68" y="31"/>
                </a:lnTo>
                <a:lnTo>
                  <a:pt x="69" y="34"/>
                </a:lnTo>
                <a:lnTo>
                  <a:pt x="69" y="38"/>
                </a:lnTo>
                <a:lnTo>
                  <a:pt x="68" y="36"/>
                </a:lnTo>
                <a:lnTo>
                  <a:pt x="66" y="38"/>
                </a:lnTo>
                <a:lnTo>
                  <a:pt x="68" y="42"/>
                </a:lnTo>
                <a:lnTo>
                  <a:pt x="68" y="44"/>
                </a:lnTo>
                <a:lnTo>
                  <a:pt x="69" y="47"/>
                </a:lnTo>
                <a:lnTo>
                  <a:pt x="68" y="60"/>
                </a:lnTo>
                <a:lnTo>
                  <a:pt x="66" y="66"/>
                </a:lnTo>
                <a:lnTo>
                  <a:pt x="63" y="74"/>
                </a:lnTo>
                <a:lnTo>
                  <a:pt x="63" y="72"/>
                </a:lnTo>
                <a:lnTo>
                  <a:pt x="61" y="74"/>
                </a:lnTo>
                <a:lnTo>
                  <a:pt x="63" y="75"/>
                </a:lnTo>
                <a:lnTo>
                  <a:pt x="58" y="85"/>
                </a:lnTo>
                <a:lnTo>
                  <a:pt x="56" y="85"/>
                </a:lnTo>
                <a:lnTo>
                  <a:pt x="42" y="75"/>
                </a:lnTo>
                <a:lnTo>
                  <a:pt x="26" y="68"/>
                </a:lnTo>
                <a:lnTo>
                  <a:pt x="22" y="64"/>
                </a:lnTo>
                <a:lnTo>
                  <a:pt x="20" y="63"/>
                </a:lnTo>
                <a:lnTo>
                  <a:pt x="12" y="41"/>
                </a:lnTo>
                <a:lnTo>
                  <a:pt x="12" y="39"/>
                </a:lnTo>
                <a:lnTo>
                  <a:pt x="14" y="36"/>
                </a:lnTo>
                <a:lnTo>
                  <a:pt x="11" y="38"/>
                </a:lnTo>
                <a:lnTo>
                  <a:pt x="9" y="33"/>
                </a:lnTo>
                <a:lnTo>
                  <a:pt x="11" y="33"/>
                </a:lnTo>
                <a:lnTo>
                  <a:pt x="11" y="31"/>
                </a:lnTo>
                <a:lnTo>
                  <a:pt x="11" y="30"/>
                </a:lnTo>
                <a:lnTo>
                  <a:pt x="9" y="33"/>
                </a:lnTo>
                <a:lnTo>
                  <a:pt x="6" y="22"/>
                </a:lnTo>
                <a:lnTo>
                  <a:pt x="4" y="19"/>
                </a:lnTo>
                <a:lnTo>
                  <a:pt x="3" y="16"/>
                </a:lnTo>
                <a:lnTo>
                  <a:pt x="3" y="14"/>
                </a:lnTo>
                <a:lnTo>
                  <a:pt x="0" y="8"/>
                </a:lnTo>
                <a:lnTo>
                  <a:pt x="1" y="8"/>
                </a:lnTo>
                <a:lnTo>
                  <a:pt x="9" y="4"/>
                </a:lnTo>
                <a:lnTo>
                  <a:pt x="12" y="3"/>
                </a:lnTo>
                <a:lnTo>
                  <a:pt x="14" y="0"/>
                </a:lnTo>
                <a:close/>
                <a:moveTo>
                  <a:pt x="58" y="58"/>
                </a:moveTo>
                <a:lnTo>
                  <a:pt x="58" y="58"/>
                </a:lnTo>
                <a:lnTo>
                  <a:pt x="56" y="58"/>
                </a:lnTo>
                <a:lnTo>
                  <a:pt x="55" y="55"/>
                </a:lnTo>
                <a:lnTo>
                  <a:pt x="55" y="57"/>
                </a:lnTo>
                <a:lnTo>
                  <a:pt x="53" y="58"/>
                </a:lnTo>
                <a:lnTo>
                  <a:pt x="53" y="61"/>
                </a:lnTo>
                <a:lnTo>
                  <a:pt x="53" y="64"/>
                </a:lnTo>
                <a:lnTo>
                  <a:pt x="55" y="66"/>
                </a:lnTo>
                <a:lnTo>
                  <a:pt x="56" y="64"/>
                </a:lnTo>
                <a:lnTo>
                  <a:pt x="58" y="63"/>
                </a:lnTo>
                <a:lnTo>
                  <a:pt x="58" y="60"/>
                </a:lnTo>
                <a:lnTo>
                  <a:pt x="58" y="58"/>
                </a:lnTo>
                <a:close/>
                <a:moveTo>
                  <a:pt x="56" y="33"/>
                </a:moveTo>
                <a:lnTo>
                  <a:pt x="56" y="33"/>
                </a:lnTo>
                <a:lnTo>
                  <a:pt x="53" y="36"/>
                </a:lnTo>
                <a:lnTo>
                  <a:pt x="53" y="38"/>
                </a:lnTo>
                <a:lnTo>
                  <a:pt x="53" y="39"/>
                </a:lnTo>
                <a:lnTo>
                  <a:pt x="55" y="38"/>
                </a:lnTo>
                <a:lnTo>
                  <a:pt x="58" y="39"/>
                </a:lnTo>
                <a:lnTo>
                  <a:pt x="58" y="36"/>
                </a:lnTo>
                <a:lnTo>
                  <a:pt x="56" y="33"/>
                </a:lnTo>
                <a:close/>
                <a:moveTo>
                  <a:pt x="36" y="28"/>
                </a:moveTo>
                <a:lnTo>
                  <a:pt x="36" y="28"/>
                </a:lnTo>
                <a:lnTo>
                  <a:pt x="33" y="31"/>
                </a:lnTo>
                <a:lnTo>
                  <a:pt x="36" y="38"/>
                </a:lnTo>
                <a:lnTo>
                  <a:pt x="38" y="38"/>
                </a:lnTo>
                <a:lnTo>
                  <a:pt x="36" y="28"/>
                </a:lnTo>
                <a:close/>
                <a:moveTo>
                  <a:pt x="31" y="34"/>
                </a:moveTo>
                <a:lnTo>
                  <a:pt x="31" y="34"/>
                </a:lnTo>
                <a:lnTo>
                  <a:pt x="30" y="38"/>
                </a:lnTo>
                <a:lnTo>
                  <a:pt x="31" y="39"/>
                </a:lnTo>
                <a:lnTo>
                  <a:pt x="33" y="39"/>
                </a:lnTo>
                <a:lnTo>
                  <a:pt x="31" y="34"/>
                </a:lnTo>
                <a:close/>
                <a:moveTo>
                  <a:pt x="50" y="27"/>
                </a:moveTo>
                <a:lnTo>
                  <a:pt x="50" y="27"/>
                </a:lnTo>
                <a:lnTo>
                  <a:pt x="47" y="23"/>
                </a:lnTo>
                <a:lnTo>
                  <a:pt x="47" y="25"/>
                </a:lnTo>
                <a:lnTo>
                  <a:pt x="49" y="27"/>
                </a:lnTo>
                <a:lnTo>
                  <a:pt x="50" y="28"/>
                </a:lnTo>
                <a:lnTo>
                  <a:pt x="50" y="27"/>
                </a:lnTo>
                <a:close/>
                <a:moveTo>
                  <a:pt x="41" y="64"/>
                </a:moveTo>
                <a:lnTo>
                  <a:pt x="41" y="64"/>
                </a:lnTo>
                <a:lnTo>
                  <a:pt x="39" y="58"/>
                </a:lnTo>
                <a:lnTo>
                  <a:pt x="39" y="60"/>
                </a:lnTo>
                <a:lnTo>
                  <a:pt x="41" y="63"/>
                </a:lnTo>
                <a:lnTo>
                  <a:pt x="41" y="64"/>
                </a:lnTo>
                <a:close/>
                <a:moveTo>
                  <a:pt x="28" y="28"/>
                </a:moveTo>
                <a:lnTo>
                  <a:pt x="28" y="28"/>
                </a:lnTo>
                <a:lnTo>
                  <a:pt x="26" y="30"/>
                </a:lnTo>
                <a:lnTo>
                  <a:pt x="28" y="33"/>
                </a:lnTo>
                <a:lnTo>
                  <a:pt x="28" y="31"/>
                </a:lnTo>
                <a:lnTo>
                  <a:pt x="28" y="28"/>
                </a:lnTo>
                <a:close/>
                <a:moveTo>
                  <a:pt x="31" y="8"/>
                </a:moveTo>
                <a:lnTo>
                  <a:pt x="31" y="8"/>
                </a:lnTo>
                <a:lnTo>
                  <a:pt x="30" y="6"/>
                </a:lnTo>
                <a:lnTo>
                  <a:pt x="28" y="8"/>
                </a:lnTo>
                <a:lnTo>
                  <a:pt x="30" y="9"/>
                </a:lnTo>
                <a:lnTo>
                  <a:pt x="31" y="8"/>
                </a:lnTo>
                <a:close/>
                <a:moveTo>
                  <a:pt x="47" y="9"/>
                </a:moveTo>
                <a:lnTo>
                  <a:pt x="47" y="9"/>
                </a:lnTo>
                <a:lnTo>
                  <a:pt x="47" y="11"/>
                </a:lnTo>
                <a:lnTo>
                  <a:pt x="47" y="12"/>
                </a:lnTo>
                <a:lnTo>
                  <a:pt x="47" y="14"/>
                </a:lnTo>
                <a:lnTo>
                  <a:pt x="49" y="12"/>
                </a:lnTo>
                <a:lnTo>
                  <a:pt x="47" y="9"/>
                </a:lnTo>
                <a:close/>
                <a:moveTo>
                  <a:pt x="17" y="34"/>
                </a:moveTo>
                <a:lnTo>
                  <a:pt x="17" y="34"/>
                </a:lnTo>
                <a:lnTo>
                  <a:pt x="19" y="33"/>
                </a:lnTo>
                <a:lnTo>
                  <a:pt x="17" y="31"/>
                </a:lnTo>
                <a:lnTo>
                  <a:pt x="15" y="33"/>
                </a:lnTo>
                <a:lnTo>
                  <a:pt x="17" y="34"/>
                </a:lnTo>
                <a:close/>
                <a:moveTo>
                  <a:pt x="53" y="47"/>
                </a:moveTo>
                <a:lnTo>
                  <a:pt x="53" y="47"/>
                </a:lnTo>
                <a:lnTo>
                  <a:pt x="53" y="52"/>
                </a:lnTo>
                <a:lnTo>
                  <a:pt x="55" y="50"/>
                </a:lnTo>
                <a:lnTo>
                  <a:pt x="53" y="47"/>
                </a:lnTo>
                <a:close/>
                <a:moveTo>
                  <a:pt x="53" y="22"/>
                </a:moveTo>
                <a:lnTo>
                  <a:pt x="53" y="22"/>
                </a:lnTo>
                <a:lnTo>
                  <a:pt x="50" y="16"/>
                </a:lnTo>
                <a:lnTo>
                  <a:pt x="50" y="17"/>
                </a:lnTo>
                <a:lnTo>
                  <a:pt x="53" y="22"/>
                </a:lnTo>
                <a:close/>
                <a:moveTo>
                  <a:pt x="6" y="14"/>
                </a:moveTo>
                <a:lnTo>
                  <a:pt x="6" y="14"/>
                </a:lnTo>
                <a:lnTo>
                  <a:pt x="8" y="17"/>
                </a:lnTo>
                <a:lnTo>
                  <a:pt x="9" y="16"/>
                </a:lnTo>
                <a:lnTo>
                  <a:pt x="8" y="14"/>
                </a:lnTo>
                <a:lnTo>
                  <a:pt x="6" y="14"/>
                </a:lnTo>
                <a:close/>
                <a:moveTo>
                  <a:pt x="45" y="42"/>
                </a:moveTo>
                <a:lnTo>
                  <a:pt x="45" y="42"/>
                </a:lnTo>
                <a:lnTo>
                  <a:pt x="47" y="41"/>
                </a:lnTo>
                <a:lnTo>
                  <a:pt x="47" y="38"/>
                </a:lnTo>
                <a:lnTo>
                  <a:pt x="45" y="39"/>
                </a:lnTo>
                <a:lnTo>
                  <a:pt x="45" y="42"/>
                </a:lnTo>
                <a:close/>
                <a:moveTo>
                  <a:pt x="14" y="28"/>
                </a:moveTo>
                <a:lnTo>
                  <a:pt x="14" y="28"/>
                </a:lnTo>
                <a:lnTo>
                  <a:pt x="15" y="28"/>
                </a:lnTo>
                <a:lnTo>
                  <a:pt x="15" y="27"/>
                </a:lnTo>
                <a:lnTo>
                  <a:pt x="14" y="27"/>
                </a:lnTo>
                <a:lnTo>
                  <a:pt x="14" y="28"/>
                </a:lnTo>
                <a:close/>
                <a:moveTo>
                  <a:pt x="42" y="20"/>
                </a:moveTo>
                <a:lnTo>
                  <a:pt x="42" y="20"/>
                </a:lnTo>
                <a:lnTo>
                  <a:pt x="44" y="22"/>
                </a:lnTo>
                <a:lnTo>
                  <a:pt x="45" y="20"/>
                </a:lnTo>
                <a:lnTo>
                  <a:pt x="44" y="19"/>
                </a:lnTo>
                <a:lnTo>
                  <a:pt x="42" y="20"/>
                </a:lnTo>
                <a:close/>
                <a:moveTo>
                  <a:pt x="41" y="6"/>
                </a:moveTo>
                <a:lnTo>
                  <a:pt x="41" y="6"/>
                </a:lnTo>
                <a:lnTo>
                  <a:pt x="41" y="8"/>
                </a:lnTo>
                <a:lnTo>
                  <a:pt x="44" y="9"/>
                </a:lnTo>
                <a:lnTo>
                  <a:pt x="44" y="8"/>
                </a:lnTo>
                <a:lnTo>
                  <a:pt x="41" y="6"/>
                </a:lnTo>
                <a:close/>
                <a:moveTo>
                  <a:pt x="28" y="12"/>
                </a:moveTo>
                <a:lnTo>
                  <a:pt x="28" y="12"/>
                </a:lnTo>
                <a:lnTo>
                  <a:pt x="26" y="11"/>
                </a:lnTo>
                <a:lnTo>
                  <a:pt x="25" y="11"/>
                </a:lnTo>
                <a:lnTo>
                  <a:pt x="26" y="12"/>
                </a:lnTo>
                <a:lnTo>
                  <a:pt x="28" y="12"/>
                </a:lnTo>
                <a:close/>
                <a:moveTo>
                  <a:pt x="41" y="28"/>
                </a:moveTo>
                <a:lnTo>
                  <a:pt x="41" y="28"/>
                </a:lnTo>
                <a:lnTo>
                  <a:pt x="39" y="28"/>
                </a:lnTo>
                <a:lnTo>
                  <a:pt x="41" y="31"/>
                </a:lnTo>
                <a:lnTo>
                  <a:pt x="41" y="30"/>
                </a:lnTo>
                <a:lnTo>
                  <a:pt x="41" y="28"/>
                </a:lnTo>
                <a:close/>
                <a:moveTo>
                  <a:pt x="26" y="25"/>
                </a:moveTo>
                <a:lnTo>
                  <a:pt x="26" y="25"/>
                </a:lnTo>
                <a:lnTo>
                  <a:pt x="26" y="23"/>
                </a:lnTo>
                <a:lnTo>
                  <a:pt x="25" y="25"/>
                </a:lnTo>
                <a:lnTo>
                  <a:pt x="26" y="27"/>
                </a:lnTo>
                <a:lnTo>
                  <a:pt x="26" y="25"/>
                </a:lnTo>
                <a:close/>
                <a:moveTo>
                  <a:pt x="68" y="58"/>
                </a:moveTo>
                <a:lnTo>
                  <a:pt x="68" y="58"/>
                </a:lnTo>
                <a:lnTo>
                  <a:pt x="66" y="55"/>
                </a:lnTo>
                <a:lnTo>
                  <a:pt x="66" y="57"/>
                </a:lnTo>
                <a:lnTo>
                  <a:pt x="68" y="58"/>
                </a:lnTo>
                <a:close/>
                <a:moveTo>
                  <a:pt x="53" y="79"/>
                </a:moveTo>
                <a:lnTo>
                  <a:pt x="53" y="79"/>
                </a:lnTo>
                <a:lnTo>
                  <a:pt x="55" y="77"/>
                </a:lnTo>
                <a:lnTo>
                  <a:pt x="55" y="75"/>
                </a:lnTo>
                <a:lnTo>
                  <a:pt x="53" y="79"/>
                </a:lnTo>
                <a:close/>
                <a:moveTo>
                  <a:pt x="25" y="36"/>
                </a:moveTo>
                <a:lnTo>
                  <a:pt x="25" y="36"/>
                </a:lnTo>
                <a:lnTo>
                  <a:pt x="23" y="33"/>
                </a:lnTo>
                <a:lnTo>
                  <a:pt x="23" y="34"/>
                </a:lnTo>
                <a:lnTo>
                  <a:pt x="25" y="36"/>
                </a:lnTo>
                <a:close/>
                <a:moveTo>
                  <a:pt x="20" y="4"/>
                </a:moveTo>
                <a:lnTo>
                  <a:pt x="20" y="4"/>
                </a:lnTo>
                <a:lnTo>
                  <a:pt x="22" y="4"/>
                </a:lnTo>
                <a:lnTo>
                  <a:pt x="23" y="4"/>
                </a:lnTo>
                <a:lnTo>
                  <a:pt x="23" y="3"/>
                </a:lnTo>
                <a:lnTo>
                  <a:pt x="20" y="4"/>
                </a:lnTo>
                <a:close/>
                <a:moveTo>
                  <a:pt x="11" y="8"/>
                </a:moveTo>
                <a:lnTo>
                  <a:pt x="11" y="8"/>
                </a:lnTo>
                <a:lnTo>
                  <a:pt x="8" y="8"/>
                </a:lnTo>
                <a:lnTo>
                  <a:pt x="9" y="9"/>
                </a:lnTo>
                <a:lnTo>
                  <a:pt x="11" y="8"/>
                </a:lnTo>
                <a:close/>
                <a:moveTo>
                  <a:pt x="42" y="34"/>
                </a:moveTo>
                <a:lnTo>
                  <a:pt x="42" y="34"/>
                </a:lnTo>
                <a:lnTo>
                  <a:pt x="44" y="33"/>
                </a:lnTo>
                <a:lnTo>
                  <a:pt x="44" y="31"/>
                </a:lnTo>
                <a:lnTo>
                  <a:pt x="42" y="34"/>
                </a:lnTo>
                <a:close/>
                <a:moveTo>
                  <a:pt x="45" y="49"/>
                </a:moveTo>
                <a:lnTo>
                  <a:pt x="45" y="49"/>
                </a:lnTo>
                <a:lnTo>
                  <a:pt x="45" y="50"/>
                </a:lnTo>
                <a:lnTo>
                  <a:pt x="45" y="49"/>
                </a:lnTo>
                <a:close/>
                <a:moveTo>
                  <a:pt x="44" y="58"/>
                </a:moveTo>
                <a:lnTo>
                  <a:pt x="44" y="58"/>
                </a:lnTo>
                <a:close/>
                <a:moveTo>
                  <a:pt x="15" y="12"/>
                </a:moveTo>
                <a:lnTo>
                  <a:pt x="15" y="12"/>
                </a:lnTo>
                <a:lnTo>
                  <a:pt x="15" y="11"/>
                </a:lnTo>
                <a:lnTo>
                  <a:pt x="15" y="12"/>
                </a:lnTo>
                <a:close/>
                <a:moveTo>
                  <a:pt x="26" y="47"/>
                </a:moveTo>
                <a:lnTo>
                  <a:pt x="26" y="47"/>
                </a:lnTo>
                <a:lnTo>
                  <a:pt x="25" y="47"/>
                </a:lnTo>
                <a:lnTo>
                  <a:pt x="25" y="49"/>
                </a:lnTo>
                <a:lnTo>
                  <a:pt x="26" y="47"/>
                </a:lnTo>
                <a:close/>
                <a:moveTo>
                  <a:pt x="20" y="20"/>
                </a:moveTo>
                <a:lnTo>
                  <a:pt x="20" y="20"/>
                </a:lnTo>
                <a:close/>
                <a:moveTo>
                  <a:pt x="14" y="4"/>
                </a:moveTo>
                <a:lnTo>
                  <a:pt x="14" y="4"/>
                </a:lnTo>
                <a:close/>
                <a:moveTo>
                  <a:pt x="41" y="69"/>
                </a:moveTo>
                <a:lnTo>
                  <a:pt x="41" y="69"/>
                </a:lnTo>
                <a:lnTo>
                  <a:pt x="42" y="69"/>
                </a:lnTo>
                <a:lnTo>
                  <a:pt x="41" y="69"/>
                </a:lnTo>
                <a:close/>
                <a:moveTo>
                  <a:pt x="19" y="44"/>
                </a:moveTo>
                <a:lnTo>
                  <a:pt x="19" y="44"/>
                </a:lnTo>
                <a:close/>
                <a:moveTo>
                  <a:pt x="61" y="23"/>
                </a:moveTo>
                <a:lnTo>
                  <a:pt x="61" y="23"/>
                </a:lnTo>
                <a:lnTo>
                  <a:pt x="61" y="22"/>
                </a:lnTo>
                <a:lnTo>
                  <a:pt x="61" y="2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3" name="Freeform 216"/>
          <p:cNvSpPr>
            <a:spLocks noEditPoints="1"/>
          </p:cNvSpPr>
          <p:nvPr/>
        </p:nvSpPr>
        <p:spPr bwMode="auto">
          <a:xfrm>
            <a:off x="2705100" y="2952526"/>
            <a:ext cx="146050" cy="112713"/>
          </a:xfrm>
          <a:custGeom>
            <a:avLst/>
            <a:gdLst>
              <a:gd name="T0" fmla="*/ 199093138 w 92"/>
              <a:gd name="T1" fmla="*/ 60484018 h 71"/>
              <a:gd name="T2" fmla="*/ 156249688 w 92"/>
              <a:gd name="T3" fmla="*/ 136089041 h 71"/>
              <a:gd name="T4" fmla="*/ 75604688 w 92"/>
              <a:gd name="T5" fmla="*/ 176411720 h 71"/>
              <a:gd name="T6" fmla="*/ 5040313 w 92"/>
              <a:gd name="T7" fmla="*/ 156250381 h 71"/>
              <a:gd name="T8" fmla="*/ 15120938 w 92"/>
              <a:gd name="T9" fmla="*/ 123488998 h 71"/>
              <a:gd name="T10" fmla="*/ 25201563 w 92"/>
              <a:gd name="T11" fmla="*/ 128529333 h 71"/>
              <a:gd name="T12" fmla="*/ 35282188 w 92"/>
              <a:gd name="T13" fmla="*/ 115927702 h 71"/>
              <a:gd name="T14" fmla="*/ 63004700 w 92"/>
              <a:gd name="T15" fmla="*/ 75605023 h 71"/>
              <a:gd name="T16" fmla="*/ 60483750 w 92"/>
              <a:gd name="T17" fmla="*/ 27722635 h 71"/>
              <a:gd name="T18" fmla="*/ 95765938 w 92"/>
              <a:gd name="T19" fmla="*/ 0 h 71"/>
              <a:gd name="T20" fmla="*/ 191531875 w 92"/>
              <a:gd name="T21" fmla="*/ 52924310 h 71"/>
              <a:gd name="T22" fmla="*/ 115927188 w 92"/>
              <a:gd name="T23" fmla="*/ 103327658 h 71"/>
              <a:gd name="T24" fmla="*/ 123488450 w 92"/>
              <a:gd name="T25" fmla="*/ 110887367 h 71"/>
              <a:gd name="T26" fmla="*/ 166330313 w 92"/>
              <a:gd name="T27" fmla="*/ 95766362 h 71"/>
              <a:gd name="T28" fmla="*/ 158770638 w 92"/>
              <a:gd name="T29" fmla="*/ 88206654 h 71"/>
              <a:gd name="T30" fmla="*/ 70564375 w 92"/>
              <a:gd name="T31" fmla="*/ 40322679 h 71"/>
              <a:gd name="T32" fmla="*/ 83165950 w 92"/>
              <a:gd name="T33" fmla="*/ 35282344 h 71"/>
              <a:gd name="T34" fmla="*/ 166330313 w 92"/>
              <a:gd name="T35" fmla="*/ 45363014 h 71"/>
              <a:gd name="T36" fmla="*/ 171370625 w 92"/>
              <a:gd name="T37" fmla="*/ 32762970 h 71"/>
              <a:gd name="T38" fmla="*/ 115927188 w 92"/>
              <a:gd name="T39" fmla="*/ 75605023 h 71"/>
              <a:gd name="T40" fmla="*/ 118448138 w 92"/>
              <a:gd name="T41" fmla="*/ 80645358 h 71"/>
              <a:gd name="T42" fmla="*/ 183972200 w 92"/>
              <a:gd name="T43" fmla="*/ 110887367 h 71"/>
              <a:gd name="T44" fmla="*/ 176410938 w 92"/>
              <a:gd name="T45" fmla="*/ 115927702 h 71"/>
              <a:gd name="T46" fmla="*/ 115927188 w 92"/>
              <a:gd name="T47" fmla="*/ 45363014 h 71"/>
              <a:gd name="T48" fmla="*/ 128528763 w 92"/>
              <a:gd name="T49" fmla="*/ 52924310 h 71"/>
              <a:gd name="T50" fmla="*/ 143649700 w 92"/>
              <a:gd name="T51" fmla="*/ 25201674 h 71"/>
              <a:gd name="T52" fmla="*/ 151209375 w 92"/>
              <a:gd name="T53" fmla="*/ 40322679 h 71"/>
              <a:gd name="T54" fmla="*/ 186491563 w 92"/>
              <a:gd name="T55" fmla="*/ 90726027 h 71"/>
              <a:gd name="T56" fmla="*/ 183972200 w 92"/>
              <a:gd name="T57" fmla="*/ 90726027 h 71"/>
              <a:gd name="T58" fmla="*/ 108367513 w 92"/>
              <a:gd name="T59" fmla="*/ 7561296 h 71"/>
              <a:gd name="T60" fmla="*/ 80645000 w 92"/>
              <a:gd name="T61" fmla="*/ 60484018 h 71"/>
              <a:gd name="T62" fmla="*/ 128528763 w 92"/>
              <a:gd name="T63" fmla="*/ 20161339 h 71"/>
              <a:gd name="T64" fmla="*/ 128528763 w 92"/>
              <a:gd name="T65" fmla="*/ 20161339 h 71"/>
              <a:gd name="T66" fmla="*/ 42843450 w 92"/>
              <a:gd name="T67" fmla="*/ 148690672 h 71"/>
              <a:gd name="T68" fmla="*/ 100806250 w 92"/>
              <a:gd name="T69" fmla="*/ 88206654 h 71"/>
              <a:gd name="T70" fmla="*/ 136088438 w 92"/>
              <a:gd name="T71" fmla="*/ 83166319 h 71"/>
              <a:gd name="T72" fmla="*/ 136088438 w 92"/>
              <a:gd name="T73" fmla="*/ 83166319 h 71"/>
              <a:gd name="T74" fmla="*/ 25201563 w 92"/>
              <a:gd name="T75" fmla="*/ 156250381 h 71"/>
              <a:gd name="T76" fmla="*/ 63004700 w 92"/>
              <a:gd name="T77" fmla="*/ 128529333 h 71"/>
              <a:gd name="T78" fmla="*/ 32762825 w 92"/>
              <a:gd name="T79" fmla="*/ 151210046 h 71"/>
              <a:gd name="T80" fmla="*/ 226814063 w 92"/>
              <a:gd name="T81" fmla="*/ 100806697 h 71"/>
              <a:gd name="T82" fmla="*/ 171370625 w 92"/>
              <a:gd name="T83" fmla="*/ 80645358 h 71"/>
              <a:gd name="T84" fmla="*/ 95765938 w 92"/>
              <a:gd name="T85" fmla="*/ 35282344 h 71"/>
              <a:gd name="T86" fmla="*/ 68045013 w 92"/>
              <a:gd name="T87" fmla="*/ 32762970 h 71"/>
              <a:gd name="T88" fmla="*/ 158770638 w 92"/>
              <a:gd name="T89" fmla="*/ 115927702 h 71"/>
              <a:gd name="T90" fmla="*/ 108367513 w 92"/>
              <a:gd name="T91" fmla="*/ 60484018 h 71"/>
              <a:gd name="T92" fmla="*/ 108367513 w 92"/>
              <a:gd name="T93" fmla="*/ 60484018 h 71"/>
              <a:gd name="T94" fmla="*/ 199093138 w 92"/>
              <a:gd name="T95" fmla="*/ 88206654 h 71"/>
              <a:gd name="T96" fmla="*/ 52924075 w 92"/>
              <a:gd name="T97" fmla="*/ 166331050 h 71"/>
              <a:gd name="T98" fmla="*/ 118448138 w 92"/>
              <a:gd name="T99" fmla="*/ 60484018 h 71"/>
              <a:gd name="T100" fmla="*/ 118448138 w 92"/>
              <a:gd name="T101" fmla="*/ 60484018 h 71"/>
              <a:gd name="T102" fmla="*/ 146169063 w 92"/>
              <a:gd name="T103" fmla="*/ 55443683 h 71"/>
              <a:gd name="T104" fmla="*/ 103327200 w 92"/>
              <a:gd name="T105" fmla="*/ 20161339 h 71"/>
              <a:gd name="T106" fmla="*/ 15120938 w 92"/>
              <a:gd name="T107" fmla="*/ 136089041 h 71"/>
              <a:gd name="T108" fmla="*/ 15120938 w 92"/>
              <a:gd name="T109" fmla="*/ 131048706 h 71"/>
              <a:gd name="T110" fmla="*/ 183972200 w 92"/>
              <a:gd name="T111" fmla="*/ 52924310 h 71"/>
              <a:gd name="T112" fmla="*/ 83165950 w 92"/>
              <a:gd name="T113" fmla="*/ 15121005 h 71"/>
              <a:gd name="T114" fmla="*/ 103327200 w 92"/>
              <a:gd name="T115" fmla="*/ 73085649 h 7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2" h="71">
                <a:moveTo>
                  <a:pt x="77" y="21"/>
                </a:moveTo>
                <a:lnTo>
                  <a:pt x="77" y="21"/>
                </a:lnTo>
                <a:lnTo>
                  <a:pt x="76" y="22"/>
                </a:lnTo>
                <a:lnTo>
                  <a:pt x="77" y="22"/>
                </a:lnTo>
                <a:lnTo>
                  <a:pt x="79" y="24"/>
                </a:lnTo>
                <a:lnTo>
                  <a:pt x="85" y="30"/>
                </a:lnTo>
                <a:lnTo>
                  <a:pt x="92" y="38"/>
                </a:lnTo>
                <a:lnTo>
                  <a:pt x="92" y="40"/>
                </a:lnTo>
                <a:lnTo>
                  <a:pt x="77" y="47"/>
                </a:lnTo>
                <a:lnTo>
                  <a:pt x="62" y="54"/>
                </a:lnTo>
                <a:lnTo>
                  <a:pt x="35" y="71"/>
                </a:lnTo>
                <a:lnTo>
                  <a:pt x="32" y="68"/>
                </a:lnTo>
                <a:lnTo>
                  <a:pt x="30" y="70"/>
                </a:lnTo>
                <a:lnTo>
                  <a:pt x="32" y="71"/>
                </a:lnTo>
                <a:lnTo>
                  <a:pt x="16" y="68"/>
                </a:lnTo>
                <a:lnTo>
                  <a:pt x="0" y="65"/>
                </a:lnTo>
                <a:lnTo>
                  <a:pt x="2" y="62"/>
                </a:lnTo>
                <a:lnTo>
                  <a:pt x="3" y="55"/>
                </a:lnTo>
                <a:lnTo>
                  <a:pt x="5" y="51"/>
                </a:lnTo>
                <a:lnTo>
                  <a:pt x="5" y="49"/>
                </a:lnTo>
                <a:lnTo>
                  <a:pt x="6" y="49"/>
                </a:lnTo>
                <a:lnTo>
                  <a:pt x="13" y="47"/>
                </a:lnTo>
                <a:lnTo>
                  <a:pt x="11" y="47"/>
                </a:lnTo>
                <a:lnTo>
                  <a:pt x="10" y="49"/>
                </a:lnTo>
                <a:lnTo>
                  <a:pt x="10" y="51"/>
                </a:lnTo>
                <a:lnTo>
                  <a:pt x="11" y="54"/>
                </a:lnTo>
                <a:lnTo>
                  <a:pt x="16" y="49"/>
                </a:lnTo>
                <a:lnTo>
                  <a:pt x="14" y="46"/>
                </a:lnTo>
                <a:lnTo>
                  <a:pt x="16" y="44"/>
                </a:lnTo>
                <a:lnTo>
                  <a:pt x="21" y="40"/>
                </a:lnTo>
                <a:lnTo>
                  <a:pt x="24" y="33"/>
                </a:lnTo>
                <a:lnTo>
                  <a:pt x="25" y="30"/>
                </a:lnTo>
                <a:lnTo>
                  <a:pt x="27" y="25"/>
                </a:lnTo>
                <a:lnTo>
                  <a:pt x="27" y="22"/>
                </a:lnTo>
                <a:lnTo>
                  <a:pt x="27" y="18"/>
                </a:lnTo>
                <a:lnTo>
                  <a:pt x="24" y="13"/>
                </a:lnTo>
                <a:lnTo>
                  <a:pt x="24" y="11"/>
                </a:lnTo>
                <a:lnTo>
                  <a:pt x="30" y="5"/>
                </a:lnTo>
                <a:lnTo>
                  <a:pt x="35" y="0"/>
                </a:lnTo>
                <a:lnTo>
                  <a:pt x="38" y="0"/>
                </a:lnTo>
                <a:lnTo>
                  <a:pt x="40" y="0"/>
                </a:lnTo>
                <a:lnTo>
                  <a:pt x="51" y="2"/>
                </a:lnTo>
                <a:lnTo>
                  <a:pt x="60" y="6"/>
                </a:lnTo>
                <a:lnTo>
                  <a:pt x="68" y="13"/>
                </a:lnTo>
                <a:lnTo>
                  <a:pt x="76" y="21"/>
                </a:lnTo>
                <a:lnTo>
                  <a:pt x="77" y="21"/>
                </a:lnTo>
                <a:close/>
                <a:moveTo>
                  <a:pt x="49" y="36"/>
                </a:moveTo>
                <a:lnTo>
                  <a:pt x="49" y="36"/>
                </a:lnTo>
                <a:lnTo>
                  <a:pt x="46" y="41"/>
                </a:lnTo>
                <a:lnTo>
                  <a:pt x="47" y="46"/>
                </a:lnTo>
                <a:lnTo>
                  <a:pt x="49" y="46"/>
                </a:lnTo>
                <a:lnTo>
                  <a:pt x="49" y="44"/>
                </a:lnTo>
                <a:lnTo>
                  <a:pt x="51" y="40"/>
                </a:lnTo>
                <a:lnTo>
                  <a:pt x="49" y="36"/>
                </a:lnTo>
                <a:close/>
                <a:moveTo>
                  <a:pt x="60" y="41"/>
                </a:moveTo>
                <a:lnTo>
                  <a:pt x="60" y="41"/>
                </a:lnTo>
                <a:lnTo>
                  <a:pt x="66" y="38"/>
                </a:lnTo>
                <a:lnTo>
                  <a:pt x="68" y="38"/>
                </a:lnTo>
                <a:lnTo>
                  <a:pt x="66" y="36"/>
                </a:lnTo>
                <a:lnTo>
                  <a:pt x="65" y="33"/>
                </a:lnTo>
                <a:lnTo>
                  <a:pt x="63" y="35"/>
                </a:lnTo>
                <a:lnTo>
                  <a:pt x="63" y="36"/>
                </a:lnTo>
                <a:lnTo>
                  <a:pt x="60" y="41"/>
                </a:lnTo>
                <a:close/>
                <a:moveTo>
                  <a:pt x="28" y="16"/>
                </a:moveTo>
                <a:lnTo>
                  <a:pt x="28" y="16"/>
                </a:lnTo>
                <a:lnTo>
                  <a:pt x="32" y="18"/>
                </a:lnTo>
                <a:lnTo>
                  <a:pt x="33" y="18"/>
                </a:lnTo>
                <a:lnTo>
                  <a:pt x="33" y="14"/>
                </a:lnTo>
                <a:lnTo>
                  <a:pt x="33" y="13"/>
                </a:lnTo>
                <a:lnTo>
                  <a:pt x="30" y="13"/>
                </a:lnTo>
                <a:lnTo>
                  <a:pt x="28" y="16"/>
                </a:lnTo>
                <a:close/>
                <a:moveTo>
                  <a:pt x="66" y="18"/>
                </a:moveTo>
                <a:lnTo>
                  <a:pt x="66" y="18"/>
                </a:lnTo>
                <a:lnTo>
                  <a:pt x="68" y="19"/>
                </a:lnTo>
                <a:lnTo>
                  <a:pt x="68" y="18"/>
                </a:lnTo>
                <a:lnTo>
                  <a:pt x="68" y="13"/>
                </a:lnTo>
                <a:lnTo>
                  <a:pt x="66" y="13"/>
                </a:lnTo>
                <a:lnTo>
                  <a:pt x="66" y="18"/>
                </a:lnTo>
                <a:close/>
                <a:moveTo>
                  <a:pt x="46" y="30"/>
                </a:moveTo>
                <a:lnTo>
                  <a:pt x="46" y="30"/>
                </a:lnTo>
                <a:lnTo>
                  <a:pt x="43" y="33"/>
                </a:lnTo>
                <a:lnTo>
                  <a:pt x="44" y="35"/>
                </a:lnTo>
                <a:lnTo>
                  <a:pt x="46" y="33"/>
                </a:lnTo>
                <a:lnTo>
                  <a:pt x="47" y="32"/>
                </a:lnTo>
                <a:lnTo>
                  <a:pt x="46" y="30"/>
                </a:lnTo>
                <a:close/>
                <a:moveTo>
                  <a:pt x="71" y="47"/>
                </a:moveTo>
                <a:lnTo>
                  <a:pt x="71" y="47"/>
                </a:lnTo>
                <a:lnTo>
                  <a:pt x="73" y="46"/>
                </a:lnTo>
                <a:lnTo>
                  <a:pt x="73" y="44"/>
                </a:lnTo>
                <a:lnTo>
                  <a:pt x="73" y="43"/>
                </a:lnTo>
                <a:lnTo>
                  <a:pt x="71" y="43"/>
                </a:lnTo>
                <a:lnTo>
                  <a:pt x="70" y="43"/>
                </a:lnTo>
                <a:lnTo>
                  <a:pt x="70" y="44"/>
                </a:lnTo>
                <a:lnTo>
                  <a:pt x="70" y="46"/>
                </a:lnTo>
                <a:lnTo>
                  <a:pt x="71" y="47"/>
                </a:lnTo>
                <a:close/>
                <a:moveTo>
                  <a:pt x="46" y="18"/>
                </a:moveTo>
                <a:lnTo>
                  <a:pt x="46" y="18"/>
                </a:lnTo>
                <a:lnTo>
                  <a:pt x="44" y="19"/>
                </a:lnTo>
                <a:lnTo>
                  <a:pt x="46" y="19"/>
                </a:lnTo>
                <a:lnTo>
                  <a:pt x="47" y="19"/>
                </a:lnTo>
                <a:lnTo>
                  <a:pt x="51" y="21"/>
                </a:lnTo>
                <a:lnTo>
                  <a:pt x="49" y="18"/>
                </a:lnTo>
                <a:lnTo>
                  <a:pt x="46" y="18"/>
                </a:lnTo>
                <a:close/>
                <a:moveTo>
                  <a:pt x="57" y="10"/>
                </a:moveTo>
                <a:lnTo>
                  <a:pt x="57" y="10"/>
                </a:lnTo>
                <a:lnTo>
                  <a:pt x="57" y="13"/>
                </a:lnTo>
                <a:lnTo>
                  <a:pt x="57" y="14"/>
                </a:lnTo>
                <a:lnTo>
                  <a:pt x="60" y="16"/>
                </a:lnTo>
                <a:lnTo>
                  <a:pt x="60" y="14"/>
                </a:lnTo>
                <a:lnTo>
                  <a:pt x="58" y="11"/>
                </a:lnTo>
                <a:lnTo>
                  <a:pt x="57" y="10"/>
                </a:lnTo>
                <a:close/>
                <a:moveTo>
                  <a:pt x="74" y="36"/>
                </a:moveTo>
                <a:lnTo>
                  <a:pt x="74" y="36"/>
                </a:lnTo>
                <a:lnTo>
                  <a:pt x="76" y="33"/>
                </a:lnTo>
                <a:lnTo>
                  <a:pt x="73" y="33"/>
                </a:lnTo>
                <a:lnTo>
                  <a:pt x="73" y="36"/>
                </a:lnTo>
                <a:lnTo>
                  <a:pt x="74" y="36"/>
                </a:lnTo>
                <a:close/>
                <a:moveTo>
                  <a:pt x="44" y="5"/>
                </a:moveTo>
                <a:lnTo>
                  <a:pt x="44" y="5"/>
                </a:lnTo>
                <a:lnTo>
                  <a:pt x="46" y="2"/>
                </a:lnTo>
                <a:lnTo>
                  <a:pt x="43" y="3"/>
                </a:lnTo>
                <a:lnTo>
                  <a:pt x="40" y="3"/>
                </a:lnTo>
                <a:lnTo>
                  <a:pt x="44" y="5"/>
                </a:lnTo>
                <a:close/>
                <a:moveTo>
                  <a:pt x="30" y="22"/>
                </a:moveTo>
                <a:lnTo>
                  <a:pt x="30" y="22"/>
                </a:lnTo>
                <a:lnTo>
                  <a:pt x="32" y="24"/>
                </a:lnTo>
                <a:lnTo>
                  <a:pt x="33" y="24"/>
                </a:lnTo>
                <a:lnTo>
                  <a:pt x="33" y="22"/>
                </a:lnTo>
                <a:lnTo>
                  <a:pt x="30" y="22"/>
                </a:lnTo>
                <a:close/>
                <a:moveTo>
                  <a:pt x="51" y="8"/>
                </a:moveTo>
                <a:lnTo>
                  <a:pt x="51" y="8"/>
                </a:lnTo>
                <a:lnTo>
                  <a:pt x="49" y="10"/>
                </a:lnTo>
                <a:lnTo>
                  <a:pt x="47" y="11"/>
                </a:lnTo>
                <a:lnTo>
                  <a:pt x="51" y="11"/>
                </a:lnTo>
                <a:lnTo>
                  <a:pt x="51" y="8"/>
                </a:lnTo>
                <a:close/>
                <a:moveTo>
                  <a:pt x="16" y="60"/>
                </a:moveTo>
                <a:lnTo>
                  <a:pt x="16" y="60"/>
                </a:lnTo>
                <a:lnTo>
                  <a:pt x="17" y="60"/>
                </a:lnTo>
                <a:lnTo>
                  <a:pt x="17" y="59"/>
                </a:lnTo>
                <a:lnTo>
                  <a:pt x="19" y="57"/>
                </a:lnTo>
                <a:lnTo>
                  <a:pt x="17" y="55"/>
                </a:lnTo>
                <a:lnTo>
                  <a:pt x="16" y="60"/>
                </a:lnTo>
                <a:close/>
                <a:moveTo>
                  <a:pt x="40" y="35"/>
                </a:moveTo>
                <a:lnTo>
                  <a:pt x="40" y="35"/>
                </a:lnTo>
                <a:lnTo>
                  <a:pt x="40" y="38"/>
                </a:lnTo>
                <a:lnTo>
                  <a:pt x="41" y="36"/>
                </a:lnTo>
                <a:lnTo>
                  <a:pt x="40" y="35"/>
                </a:lnTo>
                <a:close/>
                <a:moveTo>
                  <a:pt x="54" y="33"/>
                </a:moveTo>
                <a:lnTo>
                  <a:pt x="54" y="33"/>
                </a:lnTo>
                <a:lnTo>
                  <a:pt x="52" y="35"/>
                </a:lnTo>
                <a:lnTo>
                  <a:pt x="54" y="36"/>
                </a:lnTo>
                <a:lnTo>
                  <a:pt x="54" y="33"/>
                </a:lnTo>
                <a:close/>
                <a:moveTo>
                  <a:pt x="10" y="62"/>
                </a:moveTo>
                <a:lnTo>
                  <a:pt x="10" y="62"/>
                </a:lnTo>
                <a:lnTo>
                  <a:pt x="8" y="63"/>
                </a:lnTo>
                <a:lnTo>
                  <a:pt x="10" y="65"/>
                </a:lnTo>
                <a:lnTo>
                  <a:pt x="10" y="62"/>
                </a:lnTo>
                <a:close/>
                <a:moveTo>
                  <a:pt x="25" y="51"/>
                </a:moveTo>
                <a:lnTo>
                  <a:pt x="25" y="51"/>
                </a:lnTo>
                <a:lnTo>
                  <a:pt x="25" y="49"/>
                </a:lnTo>
                <a:lnTo>
                  <a:pt x="25" y="47"/>
                </a:lnTo>
                <a:lnTo>
                  <a:pt x="24" y="49"/>
                </a:lnTo>
                <a:lnTo>
                  <a:pt x="25" y="51"/>
                </a:lnTo>
                <a:close/>
                <a:moveTo>
                  <a:pt x="13" y="60"/>
                </a:moveTo>
                <a:lnTo>
                  <a:pt x="13" y="60"/>
                </a:lnTo>
                <a:lnTo>
                  <a:pt x="13" y="59"/>
                </a:lnTo>
                <a:lnTo>
                  <a:pt x="13" y="60"/>
                </a:lnTo>
                <a:close/>
                <a:moveTo>
                  <a:pt x="88" y="41"/>
                </a:moveTo>
                <a:lnTo>
                  <a:pt x="88" y="41"/>
                </a:lnTo>
                <a:lnTo>
                  <a:pt x="90" y="41"/>
                </a:lnTo>
                <a:lnTo>
                  <a:pt x="90" y="40"/>
                </a:lnTo>
                <a:lnTo>
                  <a:pt x="88" y="41"/>
                </a:lnTo>
                <a:close/>
                <a:moveTo>
                  <a:pt x="66" y="32"/>
                </a:moveTo>
                <a:lnTo>
                  <a:pt x="66" y="32"/>
                </a:lnTo>
                <a:lnTo>
                  <a:pt x="68" y="33"/>
                </a:lnTo>
                <a:lnTo>
                  <a:pt x="68" y="32"/>
                </a:lnTo>
                <a:lnTo>
                  <a:pt x="66" y="32"/>
                </a:lnTo>
                <a:close/>
                <a:moveTo>
                  <a:pt x="40" y="18"/>
                </a:moveTo>
                <a:lnTo>
                  <a:pt x="40" y="18"/>
                </a:lnTo>
                <a:lnTo>
                  <a:pt x="40" y="16"/>
                </a:lnTo>
                <a:lnTo>
                  <a:pt x="38" y="14"/>
                </a:lnTo>
                <a:lnTo>
                  <a:pt x="40" y="18"/>
                </a:lnTo>
                <a:close/>
                <a:moveTo>
                  <a:pt x="25" y="11"/>
                </a:moveTo>
                <a:lnTo>
                  <a:pt x="25" y="11"/>
                </a:lnTo>
                <a:lnTo>
                  <a:pt x="25" y="14"/>
                </a:lnTo>
                <a:lnTo>
                  <a:pt x="27" y="13"/>
                </a:lnTo>
                <a:lnTo>
                  <a:pt x="27" y="11"/>
                </a:lnTo>
                <a:lnTo>
                  <a:pt x="25" y="11"/>
                </a:lnTo>
                <a:close/>
                <a:moveTo>
                  <a:pt x="63" y="46"/>
                </a:moveTo>
                <a:lnTo>
                  <a:pt x="63" y="46"/>
                </a:lnTo>
                <a:lnTo>
                  <a:pt x="62" y="47"/>
                </a:lnTo>
                <a:lnTo>
                  <a:pt x="60" y="47"/>
                </a:lnTo>
                <a:lnTo>
                  <a:pt x="63" y="46"/>
                </a:lnTo>
                <a:close/>
                <a:moveTo>
                  <a:pt x="43" y="24"/>
                </a:moveTo>
                <a:lnTo>
                  <a:pt x="43" y="24"/>
                </a:lnTo>
                <a:lnTo>
                  <a:pt x="43" y="25"/>
                </a:lnTo>
                <a:lnTo>
                  <a:pt x="44" y="25"/>
                </a:lnTo>
                <a:lnTo>
                  <a:pt x="43" y="24"/>
                </a:lnTo>
                <a:close/>
                <a:moveTo>
                  <a:pt x="81" y="35"/>
                </a:moveTo>
                <a:lnTo>
                  <a:pt x="81" y="35"/>
                </a:lnTo>
                <a:lnTo>
                  <a:pt x="79" y="35"/>
                </a:lnTo>
                <a:lnTo>
                  <a:pt x="81" y="35"/>
                </a:lnTo>
                <a:close/>
                <a:moveTo>
                  <a:pt x="21" y="66"/>
                </a:moveTo>
                <a:lnTo>
                  <a:pt x="21" y="66"/>
                </a:lnTo>
                <a:lnTo>
                  <a:pt x="22" y="66"/>
                </a:lnTo>
                <a:lnTo>
                  <a:pt x="21" y="65"/>
                </a:lnTo>
                <a:lnTo>
                  <a:pt x="21" y="66"/>
                </a:lnTo>
                <a:close/>
                <a:moveTo>
                  <a:pt x="47" y="24"/>
                </a:moveTo>
                <a:lnTo>
                  <a:pt x="47" y="24"/>
                </a:lnTo>
                <a:lnTo>
                  <a:pt x="49" y="24"/>
                </a:lnTo>
                <a:lnTo>
                  <a:pt x="47" y="24"/>
                </a:lnTo>
                <a:close/>
                <a:moveTo>
                  <a:pt x="58" y="22"/>
                </a:moveTo>
                <a:lnTo>
                  <a:pt x="58" y="22"/>
                </a:lnTo>
                <a:lnTo>
                  <a:pt x="58" y="21"/>
                </a:lnTo>
                <a:lnTo>
                  <a:pt x="58" y="22"/>
                </a:lnTo>
                <a:close/>
                <a:moveTo>
                  <a:pt x="30" y="63"/>
                </a:moveTo>
                <a:lnTo>
                  <a:pt x="30" y="63"/>
                </a:lnTo>
                <a:lnTo>
                  <a:pt x="28" y="62"/>
                </a:lnTo>
                <a:lnTo>
                  <a:pt x="30" y="63"/>
                </a:lnTo>
                <a:close/>
                <a:moveTo>
                  <a:pt x="41" y="8"/>
                </a:moveTo>
                <a:lnTo>
                  <a:pt x="41" y="8"/>
                </a:lnTo>
                <a:lnTo>
                  <a:pt x="43" y="8"/>
                </a:lnTo>
                <a:lnTo>
                  <a:pt x="41" y="8"/>
                </a:lnTo>
                <a:close/>
                <a:moveTo>
                  <a:pt x="6" y="54"/>
                </a:moveTo>
                <a:lnTo>
                  <a:pt x="6" y="54"/>
                </a:lnTo>
                <a:lnTo>
                  <a:pt x="6" y="52"/>
                </a:lnTo>
                <a:lnTo>
                  <a:pt x="6" y="54"/>
                </a:lnTo>
                <a:close/>
                <a:moveTo>
                  <a:pt x="73" y="18"/>
                </a:moveTo>
                <a:lnTo>
                  <a:pt x="73" y="18"/>
                </a:lnTo>
                <a:lnTo>
                  <a:pt x="73" y="19"/>
                </a:lnTo>
                <a:lnTo>
                  <a:pt x="73" y="21"/>
                </a:lnTo>
                <a:lnTo>
                  <a:pt x="73" y="18"/>
                </a:lnTo>
                <a:close/>
                <a:moveTo>
                  <a:pt x="35" y="8"/>
                </a:moveTo>
                <a:lnTo>
                  <a:pt x="35" y="8"/>
                </a:lnTo>
                <a:lnTo>
                  <a:pt x="35" y="6"/>
                </a:lnTo>
                <a:lnTo>
                  <a:pt x="33" y="6"/>
                </a:lnTo>
                <a:lnTo>
                  <a:pt x="33" y="8"/>
                </a:lnTo>
                <a:lnTo>
                  <a:pt x="35" y="8"/>
                </a:lnTo>
                <a:close/>
                <a:moveTo>
                  <a:pt x="41" y="29"/>
                </a:moveTo>
                <a:lnTo>
                  <a:pt x="41" y="29"/>
                </a:lnTo>
                <a:lnTo>
                  <a:pt x="43" y="29"/>
                </a:lnTo>
                <a:lnTo>
                  <a:pt x="41" y="2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4" name="Freeform 217"/>
          <p:cNvSpPr>
            <a:spLocks noEditPoints="1"/>
          </p:cNvSpPr>
          <p:nvPr/>
        </p:nvSpPr>
        <p:spPr bwMode="auto">
          <a:xfrm>
            <a:off x="2757488" y="3346225"/>
            <a:ext cx="123825" cy="107950"/>
          </a:xfrm>
          <a:custGeom>
            <a:avLst/>
            <a:gdLst>
              <a:gd name="T0" fmla="*/ 120967500 w 78"/>
              <a:gd name="T1" fmla="*/ 161290000 h 68"/>
              <a:gd name="T2" fmla="*/ 123488450 w 78"/>
              <a:gd name="T3" fmla="*/ 161290000 h 68"/>
              <a:gd name="T4" fmla="*/ 108367513 w 78"/>
              <a:gd name="T5" fmla="*/ 171370625 h 68"/>
              <a:gd name="T6" fmla="*/ 95765938 w 78"/>
              <a:gd name="T7" fmla="*/ 166330313 h 68"/>
              <a:gd name="T8" fmla="*/ 52924075 w 78"/>
              <a:gd name="T9" fmla="*/ 146169063 h 68"/>
              <a:gd name="T10" fmla="*/ 47883763 w 78"/>
              <a:gd name="T11" fmla="*/ 138609388 h 68"/>
              <a:gd name="T12" fmla="*/ 40322500 w 78"/>
              <a:gd name="T13" fmla="*/ 138609388 h 68"/>
              <a:gd name="T14" fmla="*/ 32762825 w 78"/>
              <a:gd name="T15" fmla="*/ 131048125 h 68"/>
              <a:gd name="T16" fmla="*/ 0 w 78"/>
              <a:gd name="T17" fmla="*/ 105846563 h 68"/>
              <a:gd name="T18" fmla="*/ 73085325 w 78"/>
              <a:gd name="T19" fmla="*/ 63004700 h 68"/>
              <a:gd name="T20" fmla="*/ 80645000 w 78"/>
              <a:gd name="T21" fmla="*/ 57964388 h 68"/>
              <a:gd name="T22" fmla="*/ 100806250 w 78"/>
              <a:gd name="T23" fmla="*/ 47883763 h 68"/>
              <a:gd name="T24" fmla="*/ 138609388 w 78"/>
              <a:gd name="T25" fmla="*/ 12601575 h 68"/>
              <a:gd name="T26" fmla="*/ 191531875 w 78"/>
              <a:gd name="T27" fmla="*/ 7561263 h 68"/>
              <a:gd name="T28" fmla="*/ 191531875 w 78"/>
              <a:gd name="T29" fmla="*/ 20161250 h 68"/>
              <a:gd name="T30" fmla="*/ 156249688 w 78"/>
              <a:gd name="T31" fmla="*/ 131048125 h 68"/>
              <a:gd name="T32" fmla="*/ 136088438 w 78"/>
              <a:gd name="T33" fmla="*/ 153730325 h 68"/>
              <a:gd name="T34" fmla="*/ 123488450 w 78"/>
              <a:gd name="T35" fmla="*/ 78125638 h 68"/>
              <a:gd name="T36" fmla="*/ 131048125 w 78"/>
              <a:gd name="T37" fmla="*/ 88206263 h 68"/>
              <a:gd name="T38" fmla="*/ 138609388 w 78"/>
              <a:gd name="T39" fmla="*/ 68045013 h 68"/>
              <a:gd name="T40" fmla="*/ 131048125 w 78"/>
              <a:gd name="T41" fmla="*/ 55443438 h 68"/>
              <a:gd name="T42" fmla="*/ 123488450 w 78"/>
              <a:gd name="T43" fmla="*/ 70564375 h 68"/>
              <a:gd name="T44" fmla="*/ 123488450 w 78"/>
              <a:gd name="T45" fmla="*/ 57964388 h 68"/>
              <a:gd name="T46" fmla="*/ 95765938 w 78"/>
              <a:gd name="T47" fmla="*/ 138609388 h 68"/>
              <a:gd name="T48" fmla="*/ 93246575 w 78"/>
              <a:gd name="T49" fmla="*/ 133569075 h 68"/>
              <a:gd name="T50" fmla="*/ 108367513 w 78"/>
              <a:gd name="T51" fmla="*/ 90725625 h 68"/>
              <a:gd name="T52" fmla="*/ 103327200 w 78"/>
              <a:gd name="T53" fmla="*/ 78125638 h 68"/>
              <a:gd name="T54" fmla="*/ 103327200 w 78"/>
              <a:gd name="T55" fmla="*/ 90725625 h 68"/>
              <a:gd name="T56" fmla="*/ 151209375 w 78"/>
              <a:gd name="T57" fmla="*/ 78125638 h 68"/>
              <a:gd name="T58" fmla="*/ 115927188 w 78"/>
              <a:gd name="T59" fmla="*/ 151209375 h 68"/>
              <a:gd name="T60" fmla="*/ 123488450 w 78"/>
              <a:gd name="T61" fmla="*/ 151209375 h 68"/>
              <a:gd name="T62" fmla="*/ 47883763 w 78"/>
              <a:gd name="T63" fmla="*/ 126007813 h 68"/>
              <a:gd name="T64" fmla="*/ 45362813 w 78"/>
              <a:gd name="T65" fmla="*/ 133569075 h 68"/>
              <a:gd name="T66" fmla="*/ 95765938 w 78"/>
              <a:gd name="T67" fmla="*/ 105846563 h 68"/>
              <a:gd name="T68" fmla="*/ 95765938 w 78"/>
              <a:gd name="T69" fmla="*/ 115927188 h 68"/>
              <a:gd name="T70" fmla="*/ 123488450 w 78"/>
              <a:gd name="T71" fmla="*/ 110886875 h 68"/>
              <a:gd name="T72" fmla="*/ 120967500 w 78"/>
              <a:gd name="T73" fmla="*/ 115927188 h 68"/>
              <a:gd name="T74" fmla="*/ 100806250 w 78"/>
              <a:gd name="T75" fmla="*/ 63004700 h 68"/>
              <a:gd name="T76" fmla="*/ 108367513 w 78"/>
              <a:gd name="T77" fmla="*/ 63004700 h 68"/>
              <a:gd name="T78" fmla="*/ 73085325 w 78"/>
              <a:gd name="T79" fmla="*/ 133569075 h 68"/>
              <a:gd name="T80" fmla="*/ 73085325 w 78"/>
              <a:gd name="T81" fmla="*/ 138609388 h 68"/>
              <a:gd name="T82" fmla="*/ 75604688 w 78"/>
              <a:gd name="T83" fmla="*/ 115927188 h 68"/>
              <a:gd name="T84" fmla="*/ 163810950 w 78"/>
              <a:gd name="T85" fmla="*/ 103327200 h 68"/>
              <a:gd name="T86" fmla="*/ 163810950 w 78"/>
              <a:gd name="T87" fmla="*/ 95765938 h 68"/>
              <a:gd name="T88" fmla="*/ 186491563 w 78"/>
              <a:gd name="T89" fmla="*/ 12601575 h 68"/>
              <a:gd name="T90" fmla="*/ 186491563 w 78"/>
              <a:gd name="T91" fmla="*/ 20161250 h 68"/>
              <a:gd name="T92" fmla="*/ 73085325 w 78"/>
              <a:gd name="T93" fmla="*/ 103327200 h 68"/>
              <a:gd name="T94" fmla="*/ 75604688 w 78"/>
              <a:gd name="T95" fmla="*/ 105846563 h 68"/>
              <a:gd name="T96" fmla="*/ 171370625 w 78"/>
              <a:gd name="T97" fmla="*/ 12601575 h 68"/>
              <a:gd name="T98" fmla="*/ 171370625 w 78"/>
              <a:gd name="T99" fmla="*/ 12601575 h 68"/>
              <a:gd name="T100" fmla="*/ 73085325 w 78"/>
              <a:gd name="T101" fmla="*/ 78125638 h 68"/>
              <a:gd name="T102" fmla="*/ 138609388 w 78"/>
              <a:gd name="T103" fmla="*/ 103327200 h 68"/>
              <a:gd name="T104" fmla="*/ 138609388 w 78"/>
              <a:gd name="T105" fmla="*/ 103327200 h 6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78" h="68">
                <a:moveTo>
                  <a:pt x="54" y="61"/>
                </a:moveTo>
                <a:lnTo>
                  <a:pt x="54" y="61"/>
                </a:lnTo>
                <a:lnTo>
                  <a:pt x="52" y="61"/>
                </a:lnTo>
                <a:lnTo>
                  <a:pt x="48" y="64"/>
                </a:lnTo>
                <a:lnTo>
                  <a:pt x="46" y="64"/>
                </a:lnTo>
                <a:lnTo>
                  <a:pt x="48" y="64"/>
                </a:lnTo>
                <a:lnTo>
                  <a:pt x="49" y="64"/>
                </a:lnTo>
                <a:lnTo>
                  <a:pt x="51" y="64"/>
                </a:lnTo>
                <a:lnTo>
                  <a:pt x="48" y="66"/>
                </a:lnTo>
                <a:lnTo>
                  <a:pt x="43" y="68"/>
                </a:lnTo>
                <a:lnTo>
                  <a:pt x="41" y="68"/>
                </a:lnTo>
                <a:lnTo>
                  <a:pt x="38" y="66"/>
                </a:lnTo>
                <a:lnTo>
                  <a:pt x="35" y="66"/>
                </a:lnTo>
                <a:lnTo>
                  <a:pt x="21" y="58"/>
                </a:lnTo>
                <a:lnTo>
                  <a:pt x="22" y="57"/>
                </a:lnTo>
                <a:lnTo>
                  <a:pt x="21" y="53"/>
                </a:lnTo>
                <a:lnTo>
                  <a:pt x="19" y="55"/>
                </a:lnTo>
                <a:lnTo>
                  <a:pt x="21" y="57"/>
                </a:lnTo>
                <a:lnTo>
                  <a:pt x="21" y="58"/>
                </a:lnTo>
                <a:lnTo>
                  <a:pt x="16" y="55"/>
                </a:lnTo>
                <a:lnTo>
                  <a:pt x="14" y="53"/>
                </a:lnTo>
                <a:lnTo>
                  <a:pt x="13" y="52"/>
                </a:lnTo>
                <a:lnTo>
                  <a:pt x="13" y="53"/>
                </a:lnTo>
                <a:lnTo>
                  <a:pt x="0" y="42"/>
                </a:lnTo>
                <a:lnTo>
                  <a:pt x="2" y="42"/>
                </a:lnTo>
                <a:lnTo>
                  <a:pt x="29" y="25"/>
                </a:lnTo>
                <a:lnTo>
                  <a:pt x="30" y="25"/>
                </a:lnTo>
                <a:lnTo>
                  <a:pt x="30" y="23"/>
                </a:lnTo>
                <a:lnTo>
                  <a:pt x="32" y="23"/>
                </a:lnTo>
                <a:lnTo>
                  <a:pt x="35" y="22"/>
                </a:lnTo>
                <a:lnTo>
                  <a:pt x="37" y="20"/>
                </a:lnTo>
                <a:lnTo>
                  <a:pt x="40" y="19"/>
                </a:lnTo>
                <a:lnTo>
                  <a:pt x="51" y="9"/>
                </a:lnTo>
                <a:lnTo>
                  <a:pt x="55" y="5"/>
                </a:lnTo>
                <a:lnTo>
                  <a:pt x="60" y="1"/>
                </a:lnTo>
                <a:lnTo>
                  <a:pt x="63" y="0"/>
                </a:lnTo>
                <a:lnTo>
                  <a:pt x="76" y="3"/>
                </a:lnTo>
                <a:lnTo>
                  <a:pt x="78" y="3"/>
                </a:lnTo>
                <a:lnTo>
                  <a:pt x="76" y="8"/>
                </a:lnTo>
                <a:lnTo>
                  <a:pt x="74" y="19"/>
                </a:lnTo>
                <a:lnTo>
                  <a:pt x="71" y="30"/>
                </a:lnTo>
                <a:lnTo>
                  <a:pt x="66" y="41"/>
                </a:lnTo>
                <a:lnTo>
                  <a:pt x="62" y="52"/>
                </a:lnTo>
                <a:lnTo>
                  <a:pt x="55" y="61"/>
                </a:lnTo>
                <a:lnTo>
                  <a:pt x="54" y="63"/>
                </a:lnTo>
                <a:lnTo>
                  <a:pt x="54" y="61"/>
                </a:lnTo>
                <a:close/>
                <a:moveTo>
                  <a:pt x="52" y="31"/>
                </a:moveTo>
                <a:lnTo>
                  <a:pt x="52" y="31"/>
                </a:lnTo>
                <a:lnTo>
                  <a:pt x="49" y="31"/>
                </a:lnTo>
                <a:lnTo>
                  <a:pt x="49" y="33"/>
                </a:lnTo>
                <a:lnTo>
                  <a:pt x="49" y="36"/>
                </a:lnTo>
                <a:lnTo>
                  <a:pt x="52" y="35"/>
                </a:lnTo>
                <a:lnTo>
                  <a:pt x="52" y="31"/>
                </a:lnTo>
                <a:close/>
                <a:moveTo>
                  <a:pt x="52" y="22"/>
                </a:moveTo>
                <a:lnTo>
                  <a:pt x="52" y="22"/>
                </a:lnTo>
                <a:lnTo>
                  <a:pt x="55" y="27"/>
                </a:lnTo>
                <a:lnTo>
                  <a:pt x="55" y="23"/>
                </a:lnTo>
                <a:lnTo>
                  <a:pt x="55" y="22"/>
                </a:lnTo>
                <a:lnTo>
                  <a:pt x="52" y="22"/>
                </a:lnTo>
                <a:close/>
                <a:moveTo>
                  <a:pt x="49" y="23"/>
                </a:moveTo>
                <a:lnTo>
                  <a:pt x="49" y="23"/>
                </a:lnTo>
                <a:lnTo>
                  <a:pt x="48" y="25"/>
                </a:lnTo>
                <a:lnTo>
                  <a:pt x="49" y="28"/>
                </a:lnTo>
                <a:lnTo>
                  <a:pt x="52" y="28"/>
                </a:lnTo>
                <a:lnTo>
                  <a:pt x="49" y="23"/>
                </a:lnTo>
                <a:close/>
                <a:moveTo>
                  <a:pt x="35" y="53"/>
                </a:moveTo>
                <a:lnTo>
                  <a:pt x="35" y="53"/>
                </a:lnTo>
                <a:lnTo>
                  <a:pt x="35" y="55"/>
                </a:lnTo>
                <a:lnTo>
                  <a:pt x="38" y="55"/>
                </a:lnTo>
                <a:lnTo>
                  <a:pt x="38" y="53"/>
                </a:lnTo>
                <a:lnTo>
                  <a:pt x="37" y="53"/>
                </a:lnTo>
                <a:lnTo>
                  <a:pt x="35" y="53"/>
                </a:lnTo>
                <a:close/>
                <a:moveTo>
                  <a:pt x="41" y="36"/>
                </a:moveTo>
                <a:lnTo>
                  <a:pt x="41" y="36"/>
                </a:lnTo>
                <a:lnTo>
                  <a:pt x="43" y="36"/>
                </a:lnTo>
                <a:lnTo>
                  <a:pt x="43" y="33"/>
                </a:lnTo>
                <a:lnTo>
                  <a:pt x="41" y="31"/>
                </a:lnTo>
                <a:lnTo>
                  <a:pt x="40" y="33"/>
                </a:lnTo>
                <a:lnTo>
                  <a:pt x="41" y="36"/>
                </a:lnTo>
                <a:close/>
                <a:moveTo>
                  <a:pt x="60" y="35"/>
                </a:moveTo>
                <a:lnTo>
                  <a:pt x="60" y="35"/>
                </a:lnTo>
                <a:lnTo>
                  <a:pt x="62" y="30"/>
                </a:lnTo>
                <a:lnTo>
                  <a:pt x="60" y="31"/>
                </a:lnTo>
                <a:lnTo>
                  <a:pt x="60" y="33"/>
                </a:lnTo>
                <a:lnTo>
                  <a:pt x="60" y="35"/>
                </a:lnTo>
                <a:close/>
                <a:moveTo>
                  <a:pt x="46" y="60"/>
                </a:moveTo>
                <a:lnTo>
                  <a:pt x="46" y="60"/>
                </a:lnTo>
                <a:lnTo>
                  <a:pt x="46" y="61"/>
                </a:lnTo>
                <a:lnTo>
                  <a:pt x="49" y="60"/>
                </a:lnTo>
                <a:lnTo>
                  <a:pt x="46" y="60"/>
                </a:lnTo>
                <a:close/>
                <a:moveTo>
                  <a:pt x="19" y="50"/>
                </a:moveTo>
                <a:lnTo>
                  <a:pt x="19" y="50"/>
                </a:lnTo>
                <a:lnTo>
                  <a:pt x="16" y="50"/>
                </a:lnTo>
                <a:lnTo>
                  <a:pt x="18" y="53"/>
                </a:lnTo>
                <a:lnTo>
                  <a:pt x="19" y="50"/>
                </a:lnTo>
                <a:close/>
                <a:moveTo>
                  <a:pt x="40" y="44"/>
                </a:moveTo>
                <a:lnTo>
                  <a:pt x="40" y="44"/>
                </a:lnTo>
                <a:lnTo>
                  <a:pt x="38" y="42"/>
                </a:lnTo>
                <a:lnTo>
                  <a:pt x="37" y="42"/>
                </a:lnTo>
                <a:lnTo>
                  <a:pt x="38" y="46"/>
                </a:lnTo>
                <a:lnTo>
                  <a:pt x="40" y="44"/>
                </a:lnTo>
                <a:close/>
                <a:moveTo>
                  <a:pt x="48" y="46"/>
                </a:moveTo>
                <a:lnTo>
                  <a:pt x="48" y="46"/>
                </a:lnTo>
                <a:lnTo>
                  <a:pt x="49" y="44"/>
                </a:lnTo>
                <a:lnTo>
                  <a:pt x="48" y="44"/>
                </a:lnTo>
                <a:lnTo>
                  <a:pt x="46" y="44"/>
                </a:lnTo>
                <a:lnTo>
                  <a:pt x="48" y="46"/>
                </a:lnTo>
                <a:close/>
                <a:moveTo>
                  <a:pt x="43" y="25"/>
                </a:moveTo>
                <a:lnTo>
                  <a:pt x="43" y="25"/>
                </a:lnTo>
                <a:lnTo>
                  <a:pt x="40" y="25"/>
                </a:lnTo>
                <a:lnTo>
                  <a:pt x="41" y="27"/>
                </a:lnTo>
                <a:lnTo>
                  <a:pt x="43" y="27"/>
                </a:lnTo>
                <a:lnTo>
                  <a:pt x="43" y="25"/>
                </a:lnTo>
                <a:close/>
                <a:moveTo>
                  <a:pt x="29" y="57"/>
                </a:moveTo>
                <a:lnTo>
                  <a:pt x="29" y="57"/>
                </a:lnTo>
                <a:lnTo>
                  <a:pt x="29" y="53"/>
                </a:lnTo>
                <a:lnTo>
                  <a:pt x="29" y="52"/>
                </a:lnTo>
                <a:lnTo>
                  <a:pt x="29" y="55"/>
                </a:lnTo>
                <a:lnTo>
                  <a:pt x="29" y="57"/>
                </a:lnTo>
                <a:close/>
                <a:moveTo>
                  <a:pt x="30" y="49"/>
                </a:moveTo>
                <a:lnTo>
                  <a:pt x="30" y="49"/>
                </a:lnTo>
                <a:lnTo>
                  <a:pt x="30" y="46"/>
                </a:lnTo>
                <a:lnTo>
                  <a:pt x="29" y="46"/>
                </a:lnTo>
                <a:lnTo>
                  <a:pt x="30" y="49"/>
                </a:lnTo>
                <a:close/>
                <a:moveTo>
                  <a:pt x="65" y="41"/>
                </a:moveTo>
                <a:lnTo>
                  <a:pt x="65" y="41"/>
                </a:lnTo>
                <a:lnTo>
                  <a:pt x="66" y="39"/>
                </a:lnTo>
                <a:lnTo>
                  <a:pt x="65" y="38"/>
                </a:lnTo>
                <a:lnTo>
                  <a:pt x="65" y="41"/>
                </a:lnTo>
                <a:close/>
                <a:moveTo>
                  <a:pt x="74" y="5"/>
                </a:moveTo>
                <a:lnTo>
                  <a:pt x="74" y="5"/>
                </a:lnTo>
                <a:lnTo>
                  <a:pt x="73" y="8"/>
                </a:lnTo>
                <a:lnTo>
                  <a:pt x="74" y="8"/>
                </a:lnTo>
                <a:lnTo>
                  <a:pt x="74" y="5"/>
                </a:lnTo>
                <a:close/>
                <a:moveTo>
                  <a:pt x="29" y="41"/>
                </a:moveTo>
                <a:lnTo>
                  <a:pt x="29" y="41"/>
                </a:lnTo>
                <a:lnTo>
                  <a:pt x="30" y="42"/>
                </a:lnTo>
                <a:lnTo>
                  <a:pt x="30" y="41"/>
                </a:lnTo>
                <a:lnTo>
                  <a:pt x="29" y="41"/>
                </a:lnTo>
                <a:close/>
                <a:moveTo>
                  <a:pt x="68" y="5"/>
                </a:moveTo>
                <a:lnTo>
                  <a:pt x="68" y="5"/>
                </a:lnTo>
                <a:lnTo>
                  <a:pt x="66" y="5"/>
                </a:lnTo>
                <a:lnTo>
                  <a:pt x="68" y="6"/>
                </a:lnTo>
                <a:lnTo>
                  <a:pt x="68" y="5"/>
                </a:lnTo>
                <a:close/>
                <a:moveTo>
                  <a:pt x="29" y="33"/>
                </a:moveTo>
                <a:lnTo>
                  <a:pt x="29" y="33"/>
                </a:lnTo>
                <a:lnTo>
                  <a:pt x="29" y="31"/>
                </a:lnTo>
                <a:lnTo>
                  <a:pt x="29" y="33"/>
                </a:lnTo>
                <a:close/>
                <a:moveTo>
                  <a:pt x="55" y="41"/>
                </a:moveTo>
                <a:lnTo>
                  <a:pt x="55" y="41"/>
                </a:lnTo>
                <a:lnTo>
                  <a:pt x="57" y="41"/>
                </a:lnTo>
                <a:lnTo>
                  <a:pt x="57" y="39"/>
                </a:lnTo>
                <a:lnTo>
                  <a:pt x="55" y="4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5" name="Freeform 218"/>
          <p:cNvSpPr>
            <a:spLocks noEditPoints="1"/>
          </p:cNvSpPr>
          <p:nvPr/>
        </p:nvSpPr>
        <p:spPr bwMode="auto">
          <a:xfrm>
            <a:off x="2708275" y="3293839"/>
            <a:ext cx="114300" cy="100012"/>
          </a:xfrm>
          <a:custGeom>
            <a:avLst/>
            <a:gdLst>
              <a:gd name="T0" fmla="*/ 166330313 w 72"/>
              <a:gd name="T1" fmla="*/ 90725171 h 63"/>
              <a:gd name="T2" fmla="*/ 158770638 w 72"/>
              <a:gd name="T3" fmla="*/ 83165534 h 63"/>
              <a:gd name="T4" fmla="*/ 158770638 w 72"/>
              <a:gd name="T5" fmla="*/ 95765459 h 63"/>
              <a:gd name="T6" fmla="*/ 151209375 w 72"/>
              <a:gd name="T7" fmla="*/ 98286396 h 63"/>
              <a:gd name="T8" fmla="*/ 141128750 w 72"/>
              <a:gd name="T9" fmla="*/ 113407258 h 63"/>
              <a:gd name="T10" fmla="*/ 126007813 w 72"/>
              <a:gd name="T11" fmla="*/ 113407258 h 63"/>
              <a:gd name="T12" fmla="*/ 123488450 w 72"/>
              <a:gd name="T13" fmla="*/ 123487833 h 63"/>
              <a:gd name="T14" fmla="*/ 55443438 w 72"/>
              <a:gd name="T15" fmla="*/ 153729556 h 63"/>
              <a:gd name="T16" fmla="*/ 2520950 w 72"/>
              <a:gd name="T17" fmla="*/ 15120862 h 63"/>
              <a:gd name="T18" fmla="*/ 22682200 w 72"/>
              <a:gd name="T19" fmla="*/ 15120862 h 63"/>
              <a:gd name="T20" fmla="*/ 22682200 w 72"/>
              <a:gd name="T21" fmla="*/ 22682087 h 63"/>
              <a:gd name="T22" fmla="*/ 30241875 w 72"/>
              <a:gd name="T23" fmla="*/ 15120862 h 63"/>
              <a:gd name="T24" fmla="*/ 95765938 w 72"/>
              <a:gd name="T25" fmla="*/ 47883523 h 63"/>
              <a:gd name="T26" fmla="*/ 123488450 w 72"/>
              <a:gd name="T27" fmla="*/ 55443160 h 63"/>
              <a:gd name="T28" fmla="*/ 123488450 w 72"/>
              <a:gd name="T29" fmla="*/ 63004385 h 63"/>
              <a:gd name="T30" fmla="*/ 126007813 w 72"/>
              <a:gd name="T31" fmla="*/ 57964098 h 63"/>
              <a:gd name="T32" fmla="*/ 138609388 w 72"/>
              <a:gd name="T33" fmla="*/ 57964098 h 63"/>
              <a:gd name="T34" fmla="*/ 133569075 w 72"/>
              <a:gd name="T35" fmla="*/ 70564022 h 63"/>
              <a:gd name="T36" fmla="*/ 141128750 w 72"/>
              <a:gd name="T37" fmla="*/ 63004385 h 63"/>
              <a:gd name="T38" fmla="*/ 75604688 w 72"/>
              <a:gd name="T39" fmla="*/ 63004385 h 63"/>
              <a:gd name="T40" fmla="*/ 63004700 w 72"/>
              <a:gd name="T41" fmla="*/ 63004385 h 63"/>
              <a:gd name="T42" fmla="*/ 131048125 w 72"/>
              <a:gd name="T43" fmla="*/ 90725171 h 63"/>
              <a:gd name="T44" fmla="*/ 138609388 w 72"/>
              <a:gd name="T45" fmla="*/ 105846033 h 63"/>
              <a:gd name="T46" fmla="*/ 131048125 w 72"/>
              <a:gd name="T47" fmla="*/ 90725171 h 63"/>
              <a:gd name="T48" fmla="*/ 15120938 w 72"/>
              <a:gd name="T49" fmla="*/ 47883523 h 63"/>
              <a:gd name="T50" fmla="*/ 15120938 w 72"/>
              <a:gd name="T51" fmla="*/ 37802949 h 63"/>
              <a:gd name="T52" fmla="*/ 103327200 w 72"/>
              <a:gd name="T53" fmla="*/ 98286396 h 63"/>
              <a:gd name="T54" fmla="*/ 105846563 w 72"/>
              <a:gd name="T55" fmla="*/ 103326683 h 63"/>
              <a:gd name="T56" fmla="*/ 57964388 w 72"/>
              <a:gd name="T57" fmla="*/ 95765459 h 63"/>
              <a:gd name="T58" fmla="*/ 55443438 w 72"/>
              <a:gd name="T59" fmla="*/ 90725171 h 63"/>
              <a:gd name="T60" fmla="*/ 37803138 w 72"/>
              <a:gd name="T61" fmla="*/ 37802949 h 63"/>
              <a:gd name="T62" fmla="*/ 37803138 w 72"/>
              <a:gd name="T63" fmla="*/ 42843236 h 63"/>
              <a:gd name="T64" fmla="*/ 98286888 w 72"/>
              <a:gd name="T65" fmla="*/ 110886321 h 63"/>
              <a:gd name="T66" fmla="*/ 95765938 w 72"/>
              <a:gd name="T67" fmla="*/ 103326683 h 63"/>
              <a:gd name="T68" fmla="*/ 98286888 w 72"/>
              <a:gd name="T69" fmla="*/ 110886321 h 63"/>
              <a:gd name="T70" fmla="*/ 126007813 w 72"/>
              <a:gd name="T71" fmla="*/ 105846033 h 63"/>
              <a:gd name="T72" fmla="*/ 123488450 w 72"/>
              <a:gd name="T73" fmla="*/ 103326683 h 63"/>
              <a:gd name="T74" fmla="*/ 75604688 w 72"/>
              <a:gd name="T75" fmla="*/ 42843236 h 63"/>
              <a:gd name="T76" fmla="*/ 83165950 w 72"/>
              <a:gd name="T77" fmla="*/ 55443160 h 63"/>
              <a:gd name="T78" fmla="*/ 75604688 w 72"/>
              <a:gd name="T79" fmla="*/ 42843236 h 63"/>
              <a:gd name="T80" fmla="*/ 30241875 w 72"/>
              <a:gd name="T81" fmla="*/ 35282011 h 63"/>
              <a:gd name="T82" fmla="*/ 35282188 w 72"/>
              <a:gd name="T83" fmla="*/ 30241724 h 63"/>
              <a:gd name="T84" fmla="*/ 27722513 w 72"/>
              <a:gd name="T85" fmla="*/ 35282011 h 63"/>
              <a:gd name="T86" fmla="*/ 50403125 w 72"/>
              <a:gd name="T87" fmla="*/ 63004385 h 63"/>
              <a:gd name="T88" fmla="*/ 42843450 w 72"/>
              <a:gd name="T89" fmla="*/ 57964098 h 63"/>
              <a:gd name="T90" fmla="*/ 70564375 w 72"/>
              <a:gd name="T91" fmla="*/ 141128044 h 63"/>
              <a:gd name="T92" fmla="*/ 70564375 w 72"/>
              <a:gd name="T93" fmla="*/ 141128044 h 63"/>
              <a:gd name="T94" fmla="*/ 63004700 w 72"/>
              <a:gd name="T95" fmla="*/ 113407258 h 63"/>
              <a:gd name="T96" fmla="*/ 55443438 w 72"/>
              <a:gd name="T97" fmla="*/ 37802949 h 63"/>
              <a:gd name="T98" fmla="*/ 55443438 w 72"/>
              <a:gd name="T99" fmla="*/ 42843236 h 63"/>
              <a:gd name="T100" fmla="*/ 55443438 w 72"/>
              <a:gd name="T101" fmla="*/ 37802949 h 6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72" h="63">
                <a:moveTo>
                  <a:pt x="72" y="30"/>
                </a:moveTo>
                <a:lnTo>
                  <a:pt x="72" y="30"/>
                </a:lnTo>
                <a:lnTo>
                  <a:pt x="66" y="36"/>
                </a:lnTo>
                <a:lnTo>
                  <a:pt x="63" y="34"/>
                </a:lnTo>
                <a:lnTo>
                  <a:pt x="63" y="33"/>
                </a:lnTo>
                <a:lnTo>
                  <a:pt x="55" y="33"/>
                </a:lnTo>
                <a:lnTo>
                  <a:pt x="63" y="38"/>
                </a:lnTo>
                <a:lnTo>
                  <a:pt x="61" y="41"/>
                </a:lnTo>
                <a:lnTo>
                  <a:pt x="60" y="39"/>
                </a:lnTo>
                <a:lnTo>
                  <a:pt x="60" y="41"/>
                </a:lnTo>
                <a:lnTo>
                  <a:pt x="60" y="42"/>
                </a:lnTo>
                <a:lnTo>
                  <a:pt x="56" y="45"/>
                </a:lnTo>
                <a:lnTo>
                  <a:pt x="52" y="47"/>
                </a:lnTo>
                <a:lnTo>
                  <a:pt x="50" y="45"/>
                </a:lnTo>
                <a:lnTo>
                  <a:pt x="49" y="45"/>
                </a:lnTo>
                <a:lnTo>
                  <a:pt x="49" y="49"/>
                </a:lnTo>
                <a:lnTo>
                  <a:pt x="22" y="63"/>
                </a:lnTo>
                <a:lnTo>
                  <a:pt x="22" y="61"/>
                </a:lnTo>
                <a:lnTo>
                  <a:pt x="17" y="52"/>
                </a:lnTo>
                <a:lnTo>
                  <a:pt x="12" y="41"/>
                </a:lnTo>
                <a:lnTo>
                  <a:pt x="1" y="6"/>
                </a:lnTo>
                <a:lnTo>
                  <a:pt x="0" y="0"/>
                </a:lnTo>
                <a:lnTo>
                  <a:pt x="9" y="6"/>
                </a:lnTo>
                <a:lnTo>
                  <a:pt x="9" y="8"/>
                </a:lnTo>
                <a:lnTo>
                  <a:pt x="9" y="9"/>
                </a:lnTo>
                <a:lnTo>
                  <a:pt x="11" y="6"/>
                </a:lnTo>
                <a:lnTo>
                  <a:pt x="12" y="6"/>
                </a:lnTo>
                <a:lnTo>
                  <a:pt x="34" y="15"/>
                </a:lnTo>
                <a:lnTo>
                  <a:pt x="36" y="17"/>
                </a:lnTo>
                <a:lnTo>
                  <a:pt x="38" y="19"/>
                </a:lnTo>
                <a:lnTo>
                  <a:pt x="39" y="19"/>
                </a:lnTo>
                <a:lnTo>
                  <a:pt x="49" y="22"/>
                </a:lnTo>
                <a:lnTo>
                  <a:pt x="49" y="23"/>
                </a:lnTo>
                <a:lnTo>
                  <a:pt x="49" y="25"/>
                </a:lnTo>
                <a:lnTo>
                  <a:pt x="50" y="25"/>
                </a:lnTo>
                <a:lnTo>
                  <a:pt x="50" y="23"/>
                </a:lnTo>
                <a:lnTo>
                  <a:pt x="53" y="23"/>
                </a:lnTo>
                <a:lnTo>
                  <a:pt x="55" y="23"/>
                </a:lnTo>
                <a:lnTo>
                  <a:pt x="53" y="25"/>
                </a:lnTo>
                <a:lnTo>
                  <a:pt x="53" y="28"/>
                </a:lnTo>
                <a:lnTo>
                  <a:pt x="58" y="28"/>
                </a:lnTo>
                <a:lnTo>
                  <a:pt x="56" y="25"/>
                </a:lnTo>
                <a:lnTo>
                  <a:pt x="72" y="30"/>
                </a:lnTo>
                <a:close/>
                <a:moveTo>
                  <a:pt x="30" y="25"/>
                </a:moveTo>
                <a:lnTo>
                  <a:pt x="30" y="25"/>
                </a:lnTo>
                <a:lnTo>
                  <a:pt x="26" y="22"/>
                </a:lnTo>
                <a:lnTo>
                  <a:pt x="25" y="25"/>
                </a:lnTo>
                <a:lnTo>
                  <a:pt x="30" y="25"/>
                </a:lnTo>
                <a:close/>
                <a:moveTo>
                  <a:pt x="52" y="36"/>
                </a:moveTo>
                <a:lnTo>
                  <a:pt x="52" y="36"/>
                </a:lnTo>
                <a:lnTo>
                  <a:pt x="55" y="42"/>
                </a:lnTo>
                <a:lnTo>
                  <a:pt x="56" y="38"/>
                </a:lnTo>
                <a:lnTo>
                  <a:pt x="52" y="36"/>
                </a:lnTo>
                <a:close/>
                <a:moveTo>
                  <a:pt x="6" y="15"/>
                </a:moveTo>
                <a:lnTo>
                  <a:pt x="6" y="15"/>
                </a:lnTo>
                <a:lnTo>
                  <a:pt x="6" y="17"/>
                </a:lnTo>
                <a:lnTo>
                  <a:pt x="6" y="19"/>
                </a:lnTo>
                <a:lnTo>
                  <a:pt x="8" y="17"/>
                </a:lnTo>
                <a:lnTo>
                  <a:pt x="6" y="15"/>
                </a:lnTo>
                <a:close/>
                <a:moveTo>
                  <a:pt x="41" y="38"/>
                </a:moveTo>
                <a:lnTo>
                  <a:pt x="41" y="38"/>
                </a:lnTo>
                <a:lnTo>
                  <a:pt x="41" y="39"/>
                </a:lnTo>
                <a:lnTo>
                  <a:pt x="42" y="42"/>
                </a:lnTo>
                <a:lnTo>
                  <a:pt x="42" y="41"/>
                </a:lnTo>
                <a:lnTo>
                  <a:pt x="41" y="38"/>
                </a:lnTo>
                <a:close/>
                <a:moveTo>
                  <a:pt x="23" y="38"/>
                </a:moveTo>
                <a:lnTo>
                  <a:pt x="23" y="38"/>
                </a:lnTo>
                <a:lnTo>
                  <a:pt x="23" y="36"/>
                </a:lnTo>
                <a:lnTo>
                  <a:pt x="22" y="34"/>
                </a:lnTo>
                <a:lnTo>
                  <a:pt x="22" y="36"/>
                </a:lnTo>
                <a:lnTo>
                  <a:pt x="23" y="38"/>
                </a:lnTo>
                <a:close/>
                <a:moveTo>
                  <a:pt x="15" y="15"/>
                </a:moveTo>
                <a:lnTo>
                  <a:pt x="15" y="15"/>
                </a:lnTo>
                <a:lnTo>
                  <a:pt x="14" y="19"/>
                </a:lnTo>
                <a:lnTo>
                  <a:pt x="15" y="17"/>
                </a:lnTo>
                <a:lnTo>
                  <a:pt x="15" y="15"/>
                </a:lnTo>
                <a:close/>
                <a:moveTo>
                  <a:pt x="39" y="44"/>
                </a:moveTo>
                <a:lnTo>
                  <a:pt x="39" y="44"/>
                </a:lnTo>
                <a:lnTo>
                  <a:pt x="38" y="41"/>
                </a:lnTo>
                <a:lnTo>
                  <a:pt x="38" y="44"/>
                </a:lnTo>
                <a:lnTo>
                  <a:pt x="39" y="44"/>
                </a:lnTo>
                <a:close/>
                <a:moveTo>
                  <a:pt x="47" y="42"/>
                </a:moveTo>
                <a:lnTo>
                  <a:pt x="47" y="42"/>
                </a:lnTo>
                <a:lnTo>
                  <a:pt x="50" y="42"/>
                </a:lnTo>
                <a:lnTo>
                  <a:pt x="49" y="42"/>
                </a:lnTo>
                <a:lnTo>
                  <a:pt x="49" y="41"/>
                </a:lnTo>
                <a:lnTo>
                  <a:pt x="47" y="42"/>
                </a:lnTo>
                <a:close/>
                <a:moveTo>
                  <a:pt x="30" y="17"/>
                </a:moveTo>
                <a:lnTo>
                  <a:pt x="30" y="17"/>
                </a:lnTo>
                <a:lnTo>
                  <a:pt x="30" y="19"/>
                </a:lnTo>
                <a:lnTo>
                  <a:pt x="33" y="22"/>
                </a:lnTo>
                <a:lnTo>
                  <a:pt x="31" y="20"/>
                </a:lnTo>
                <a:lnTo>
                  <a:pt x="30" y="17"/>
                </a:lnTo>
                <a:close/>
                <a:moveTo>
                  <a:pt x="11" y="14"/>
                </a:moveTo>
                <a:lnTo>
                  <a:pt x="11" y="14"/>
                </a:lnTo>
                <a:lnTo>
                  <a:pt x="12" y="14"/>
                </a:lnTo>
                <a:lnTo>
                  <a:pt x="14" y="12"/>
                </a:lnTo>
                <a:lnTo>
                  <a:pt x="12" y="11"/>
                </a:lnTo>
                <a:lnTo>
                  <a:pt x="11" y="14"/>
                </a:lnTo>
                <a:close/>
                <a:moveTo>
                  <a:pt x="19" y="25"/>
                </a:moveTo>
                <a:lnTo>
                  <a:pt x="19" y="25"/>
                </a:lnTo>
                <a:lnTo>
                  <a:pt x="20" y="25"/>
                </a:lnTo>
                <a:lnTo>
                  <a:pt x="19" y="23"/>
                </a:lnTo>
                <a:lnTo>
                  <a:pt x="17" y="23"/>
                </a:lnTo>
                <a:lnTo>
                  <a:pt x="19" y="25"/>
                </a:lnTo>
                <a:close/>
                <a:moveTo>
                  <a:pt x="28" y="56"/>
                </a:moveTo>
                <a:lnTo>
                  <a:pt x="28" y="56"/>
                </a:lnTo>
                <a:lnTo>
                  <a:pt x="28" y="55"/>
                </a:lnTo>
                <a:lnTo>
                  <a:pt x="26" y="55"/>
                </a:lnTo>
                <a:lnTo>
                  <a:pt x="28" y="56"/>
                </a:lnTo>
                <a:close/>
                <a:moveTo>
                  <a:pt x="25" y="47"/>
                </a:moveTo>
                <a:lnTo>
                  <a:pt x="25" y="47"/>
                </a:lnTo>
                <a:lnTo>
                  <a:pt x="25" y="45"/>
                </a:lnTo>
                <a:lnTo>
                  <a:pt x="25" y="47"/>
                </a:lnTo>
                <a:close/>
                <a:moveTo>
                  <a:pt x="22" y="15"/>
                </a:moveTo>
                <a:lnTo>
                  <a:pt x="22" y="15"/>
                </a:lnTo>
                <a:lnTo>
                  <a:pt x="22" y="17"/>
                </a:lnTo>
                <a:lnTo>
                  <a:pt x="22" y="1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6" name="Freeform 219"/>
          <p:cNvSpPr>
            <a:spLocks noEditPoints="1"/>
          </p:cNvSpPr>
          <p:nvPr/>
        </p:nvSpPr>
        <p:spPr bwMode="auto">
          <a:xfrm>
            <a:off x="2800351" y="3043014"/>
            <a:ext cx="80963" cy="61912"/>
          </a:xfrm>
          <a:custGeom>
            <a:avLst/>
            <a:gdLst>
              <a:gd name="T0" fmla="*/ 95766529 w 51"/>
              <a:gd name="T1" fmla="*/ 60483262 h 39"/>
              <a:gd name="T2" fmla="*/ 110887560 w 51"/>
              <a:gd name="T3" fmla="*/ 42843104 h 39"/>
              <a:gd name="T4" fmla="*/ 128529556 w 51"/>
              <a:gd name="T5" fmla="*/ 98286094 h 39"/>
              <a:gd name="T6" fmla="*/ 75605154 w 51"/>
              <a:gd name="T7" fmla="*/ 78125007 h 39"/>
              <a:gd name="T8" fmla="*/ 70564811 w 51"/>
              <a:gd name="T9" fmla="*/ 68044463 h 39"/>
              <a:gd name="T10" fmla="*/ 68045433 w 51"/>
              <a:gd name="T11" fmla="*/ 68044463 h 39"/>
              <a:gd name="T12" fmla="*/ 63005089 w 51"/>
              <a:gd name="T13" fmla="*/ 70563805 h 39"/>
              <a:gd name="T14" fmla="*/ 47884058 w 51"/>
              <a:gd name="T15" fmla="*/ 70563805 h 39"/>
              <a:gd name="T16" fmla="*/ 35282405 w 51"/>
              <a:gd name="T17" fmla="*/ 68044463 h 39"/>
              <a:gd name="T18" fmla="*/ 7561309 w 51"/>
              <a:gd name="T19" fmla="*/ 60483262 h 39"/>
              <a:gd name="T20" fmla="*/ 0 w 51"/>
              <a:gd name="T21" fmla="*/ 55442990 h 39"/>
              <a:gd name="T22" fmla="*/ 27722684 w 51"/>
              <a:gd name="T23" fmla="*/ 40322174 h 39"/>
              <a:gd name="T24" fmla="*/ 27722684 w 51"/>
              <a:gd name="T25" fmla="*/ 42843104 h 39"/>
              <a:gd name="T26" fmla="*/ 32763027 w 51"/>
              <a:gd name="T27" fmla="*/ 40322174 h 39"/>
              <a:gd name="T28" fmla="*/ 35282405 w 51"/>
              <a:gd name="T29" fmla="*/ 35281903 h 39"/>
              <a:gd name="T30" fmla="*/ 60484124 w 51"/>
              <a:gd name="T31" fmla="*/ 22682017 h 39"/>
              <a:gd name="T32" fmla="*/ 63005089 w 51"/>
              <a:gd name="T33" fmla="*/ 32762560 h 39"/>
              <a:gd name="T34" fmla="*/ 68045433 w 51"/>
              <a:gd name="T35" fmla="*/ 27722289 h 39"/>
              <a:gd name="T36" fmla="*/ 68045433 w 51"/>
              <a:gd name="T37" fmla="*/ 22682017 h 39"/>
              <a:gd name="T38" fmla="*/ 68045433 w 51"/>
              <a:gd name="T39" fmla="*/ 20161087 h 39"/>
              <a:gd name="T40" fmla="*/ 98287494 w 51"/>
              <a:gd name="T41" fmla="*/ 0 h 39"/>
              <a:gd name="T42" fmla="*/ 108368182 w 51"/>
              <a:gd name="T43" fmla="*/ 32762560 h 39"/>
              <a:gd name="T44" fmla="*/ 110887560 w 51"/>
              <a:gd name="T45" fmla="*/ 40322174 h 39"/>
              <a:gd name="T46" fmla="*/ 103327838 w 51"/>
              <a:gd name="T47" fmla="*/ 32762560 h 39"/>
              <a:gd name="T48" fmla="*/ 98287494 w 51"/>
              <a:gd name="T49" fmla="*/ 40322174 h 39"/>
              <a:gd name="T50" fmla="*/ 95766529 w 51"/>
              <a:gd name="T51" fmla="*/ 50402718 h 39"/>
              <a:gd name="T52" fmla="*/ 95766529 w 51"/>
              <a:gd name="T53" fmla="*/ 60483262 h 39"/>
              <a:gd name="T54" fmla="*/ 52924402 w 51"/>
              <a:gd name="T55" fmla="*/ 40322174 h 39"/>
              <a:gd name="T56" fmla="*/ 52924402 w 51"/>
              <a:gd name="T57" fmla="*/ 40322174 h 39"/>
              <a:gd name="T58" fmla="*/ 52924402 w 51"/>
              <a:gd name="T59" fmla="*/ 47883376 h 39"/>
              <a:gd name="T60" fmla="*/ 55443780 w 51"/>
              <a:gd name="T61" fmla="*/ 42843104 h 39"/>
              <a:gd name="T62" fmla="*/ 52924402 w 51"/>
              <a:gd name="T63" fmla="*/ 40322174 h 39"/>
              <a:gd name="T64" fmla="*/ 98287494 w 51"/>
              <a:gd name="T65" fmla="*/ 75604077 h 39"/>
              <a:gd name="T66" fmla="*/ 98287494 w 51"/>
              <a:gd name="T67" fmla="*/ 83165278 h 39"/>
              <a:gd name="T68" fmla="*/ 103327838 w 51"/>
              <a:gd name="T69" fmla="*/ 88205550 h 39"/>
              <a:gd name="T70" fmla="*/ 98287494 w 51"/>
              <a:gd name="T71" fmla="*/ 75604077 h 39"/>
              <a:gd name="T72" fmla="*/ 35282405 w 51"/>
              <a:gd name="T73" fmla="*/ 60483262 h 39"/>
              <a:gd name="T74" fmla="*/ 35282405 w 51"/>
              <a:gd name="T75" fmla="*/ 47883376 h 39"/>
              <a:gd name="T76" fmla="*/ 32763027 w 51"/>
              <a:gd name="T77" fmla="*/ 50402718 h 39"/>
              <a:gd name="T78" fmla="*/ 35282405 w 51"/>
              <a:gd name="T79" fmla="*/ 60483262 h 3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1" h="39">
                <a:moveTo>
                  <a:pt x="38" y="24"/>
                </a:moveTo>
                <a:lnTo>
                  <a:pt x="38" y="24"/>
                </a:lnTo>
                <a:lnTo>
                  <a:pt x="44" y="17"/>
                </a:lnTo>
                <a:lnTo>
                  <a:pt x="51" y="39"/>
                </a:lnTo>
                <a:lnTo>
                  <a:pt x="30" y="31"/>
                </a:lnTo>
                <a:lnTo>
                  <a:pt x="28" y="30"/>
                </a:lnTo>
                <a:lnTo>
                  <a:pt x="28" y="27"/>
                </a:lnTo>
                <a:lnTo>
                  <a:pt x="27" y="27"/>
                </a:lnTo>
                <a:lnTo>
                  <a:pt x="25" y="28"/>
                </a:lnTo>
                <a:lnTo>
                  <a:pt x="19" y="28"/>
                </a:lnTo>
                <a:lnTo>
                  <a:pt x="14" y="27"/>
                </a:lnTo>
                <a:lnTo>
                  <a:pt x="3" y="24"/>
                </a:lnTo>
                <a:lnTo>
                  <a:pt x="0" y="22"/>
                </a:lnTo>
                <a:lnTo>
                  <a:pt x="11" y="16"/>
                </a:lnTo>
                <a:lnTo>
                  <a:pt x="11" y="17"/>
                </a:lnTo>
                <a:lnTo>
                  <a:pt x="13" y="17"/>
                </a:lnTo>
                <a:lnTo>
                  <a:pt x="13" y="16"/>
                </a:lnTo>
                <a:lnTo>
                  <a:pt x="14" y="14"/>
                </a:lnTo>
                <a:lnTo>
                  <a:pt x="24" y="9"/>
                </a:lnTo>
                <a:lnTo>
                  <a:pt x="25" y="13"/>
                </a:lnTo>
                <a:lnTo>
                  <a:pt x="27" y="11"/>
                </a:lnTo>
                <a:lnTo>
                  <a:pt x="27" y="9"/>
                </a:lnTo>
                <a:lnTo>
                  <a:pt x="27" y="8"/>
                </a:lnTo>
                <a:lnTo>
                  <a:pt x="39" y="0"/>
                </a:lnTo>
                <a:lnTo>
                  <a:pt x="43" y="13"/>
                </a:lnTo>
                <a:lnTo>
                  <a:pt x="44" y="16"/>
                </a:lnTo>
                <a:lnTo>
                  <a:pt x="43" y="14"/>
                </a:lnTo>
                <a:lnTo>
                  <a:pt x="41" y="13"/>
                </a:lnTo>
                <a:lnTo>
                  <a:pt x="39" y="16"/>
                </a:lnTo>
                <a:lnTo>
                  <a:pt x="38" y="20"/>
                </a:lnTo>
                <a:lnTo>
                  <a:pt x="38" y="24"/>
                </a:lnTo>
                <a:close/>
                <a:moveTo>
                  <a:pt x="21" y="16"/>
                </a:moveTo>
                <a:lnTo>
                  <a:pt x="21" y="16"/>
                </a:lnTo>
                <a:lnTo>
                  <a:pt x="21" y="19"/>
                </a:lnTo>
                <a:lnTo>
                  <a:pt x="22" y="17"/>
                </a:lnTo>
                <a:lnTo>
                  <a:pt x="21" y="16"/>
                </a:lnTo>
                <a:close/>
                <a:moveTo>
                  <a:pt x="39" y="30"/>
                </a:moveTo>
                <a:lnTo>
                  <a:pt x="39" y="30"/>
                </a:lnTo>
                <a:lnTo>
                  <a:pt x="39" y="33"/>
                </a:lnTo>
                <a:lnTo>
                  <a:pt x="41" y="35"/>
                </a:lnTo>
                <a:lnTo>
                  <a:pt x="41" y="31"/>
                </a:lnTo>
                <a:lnTo>
                  <a:pt x="39" y="30"/>
                </a:lnTo>
                <a:close/>
                <a:moveTo>
                  <a:pt x="14" y="24"/>
                </a:moveTo>
                <a:lnTo>
                  <a:pt x="14" y="24"/>
                </a:lnTo>
                <a:lnTo>
                  <a:pt x="14" y="19"/>
                </a:lnTo>
                <a:lnTo>
                  <a:pt x="13" y="20"/>
                </a:lnTo>
                <a:lnTo>
                  <a:pt x="14" y="2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7" name="Freeform 220"/>
          <p:cNvSpPr>
            <a:spLocks noEditPoints="1"/>
          </p:cNvSpPr>
          <p:nvPr/>
        </p:nvSpPr>
        <p:spPr bwMode="auto">
          <a:xfrm>
            <a:off x="2921000" y="3147789"/>
            <a:ext cx="44450" cy="80962"/>
          </a:xfrm>
          <a:custGeom>
            <a:avLst/>
            <a:gdLst>
              <a:gd name="T0" fmla="*/ 0 w 28"/>
              <a:gd name="T1" fmla="*/ 0 h 51"/>
              <a:gd name="T2" fmla="*/ 10080625 w 28"/>
              <a:gd name="T3" fmla="*/ 7561216 h 51"/>
              <a:gd name="T4" fmla="*/ 10080625 w 28"/>
              <a:gd name="T5" fmla="*/ 7561216 h 51"/>
              <a:gd name="T6" fmla="*/ 15120938 w 28"/>
              <a:gd name="T7" fmla="*/ 7561216 h 51"/>
              <a:gd name="T8" fmla="*/ 70564375 w 28"/>
              <a:gd name="T9" fmla="*/ 35281970 h 51"/>
              <a:gd name="T10" fmla="*/ 70564375 w 28"/>
              <a:gd name="T11" fmla="*/ 40322251 h 51"/>
              <a:gd name="T12" fmla="*/ 22682200 w 28"/>
              <a:gd name="T13" fmla="*/ 108366843 h 51"/>
              <a:gd name="T14" fmla="*/ 20161250 w 28"/>
              <a:gd name="T15" fmla="*/ 103326562 h 51"/>
              <a:gd name="T16" fmla="*/ 15120938 w 28"/>
              <a:gd name="T17" fmla="*/ 103326562 h 51"/>
              <a:gd name="T18" fmla="*/ 10080625 w 28"/>
              <a:gd name="T19" fmla="*/ 110886190 h 51"/>
              <a:gd name="T20" fmla="*/ 10080625 w 28"/>
              <a:gd name="T21" fmla="*/ 115926472 h 51"/>
              <a:gd name="T22" fmla="*/ 7561263 w 28"/>
              <a:gd name="T23" fmla="*/ 123487687 h 51"/>
              <a:gd name="T24" fmla="*/ 2520950 w 28"/>
              <a:gd name="T25" fmla="*/ 128527969 h 51"/>
              <a:gd name="T26" fmla="*/ 2520950 w 28"/>
              <a:gd name="T27" fmla="*/ 128527969 h 51"/>
              <a:gd name="T28" fmla="*/ 0 w 28"/>
              <a:gd name="T29" fmla="*/ 63004311 h 51"/>
              <a:gd name="T30" fmla="*/ 0 w 28"/>
              <a:gd name="T31" fmla="*/ 5040281 h 51"/>
              <a:gd name="T32" fmla="*/ 0 w 28"/>
              <a:gd name="T33" fmla="*/ 0 h 51"/>
              <a:gd name="T34" fmla="*/ 2520950 w 28"/>
              <a:gd name="T35" fmla="*/ 35281970 h 51"/>
              <a:gd name="T36" fmla="*/ 7561263 w 28"/>
              <a:gd name="T37" fmla="*/ 52923748 h 51"/>
              <a:gd name="T38" fmla="*/ 20161250 w 28"/>
              <a:gd name="T39" fmla="*/ 35281970 h 51"/>
              <a:gd name="T40" fmla="*/ 20161250 w 28"/>
              <a:gd name="T41" fmla="*/ 35281970 h 51"/>
              <a:gd name="T42" fmla="*/ 15120938 w 28"/>
              <a:gd name="T43" fmla="*/ 27722341 h 51"/>
              <a:gd name="T44" fmla="*/ 2520950 w 28"/>
              <a:gd name="T45" fmla="*/ 35281970 h 51"/>
              <a:gd name="T46" fmla="*/ 35282188 w 28"/>
              <a:gd name="T47" fmla="*/ 60483376 h 51"/>
              <a:gd name="T48" fmla="*/ 22682200 w 28"/>
              <a:gd name="T49" fmla="*/ 83165436 h 51"/>
              <a:gd name="T50" fmla="*/ 22682200 w 28"/>
              <a:gd name="T51" fmla="*/ 88205718 h 51"/>
              <a:gd name="T52" fmla="*/ 35282188 w 28"/>
              <a:gd name="T53" fmla="*/ 68044592 h 51"/>
              <a:gd name="T54" fmla="*/ 35282188 w 28"/>
              <a:gd name="T55" fmla="*/ 63004311 h 51"/>
              <a:gd name="T56" fmla="*/ 35282188 w 28"/>
              <a:gd name="T57" fmla="*/ 60483376 h 51"/>
              <a:gd name="T58" fmla="*/ 22682200 w 28"/>
              <a:gd name="T59" fmla="*/ 27722341 h 51"/>
              <a:gd name="T60" fmla="*/ 27722513 w 28"/>
              <a:gd name="T61" fmla="*/ 25201407 h 51"/>
              <a:gd name="T62" fmla="*/ 22682200 w 28"/>
              <a:gd name="T63" fmla="*/ 20161125 h 51"/>
              <a:gd name="T64" fmla="*/ 20161250 w 28"/>
              <a:gd name="T65" fmla="*/ 20161125 h 51"/>
              <a:gd name="T66" fmla="*/ 22682200 w 28"/>
              <a:gd name="T67" fmla="*/ 27722341 h 51"/>
              <a:gd name="T68" fmla="*/ 40322500 w 28"/>
              <a:gd name="T69" fmla="*/ 47883467 h 51"/>
              <a:gd name="T70" fmla="*/ 42843450 w 28"/>
              <a:gd name="T71" fmla="*/ 55443095 h 51"/>
              <a:gd name="T72" fmla="*/ 40322500 w 28"/>
              <a:gd name="T73" fmla="*/ 47883467 h 51"/>
              <a:gd name="T74" fmla="*/ 15120938 w 28"/>
              <a:gd name="T75" fmla="*/ 73084874 h 51"/>
              <a:gd name="T76" fmla="*/ 20161250 w 28"/>
              <a:gd name="T77" fmla="*/ 73084874 h 51"/>
              <a:gd name="T78" fmla="*/ 20161250 w 28"/>
              <a:gd name="T79" fmla="*/ 68044592 h 51"/>
              <a:gd name="T80" fmla="*/ 20161250 w 28"/>
              <a:gd name="T81" fmla="*/ 68044592 h 51"/>
              <a:gd name="T82" fmla="*/ 15120938 w 28"/>
              <a:gd name="T83" fmla="*/ 73084874 h 51"/>
              <a:gd name="T84" fmla="*/ 7561263 w 28"/>
              <a:gd name="T85" fmla="*/ 15120844 h 51"/>
              <a:gd name="T86" fmla="*/ 7561263 w 28"/>
              <a:gd name="T87" fmla="*/ 20161125 h 51"/>
              <a:gd name="T88" fmla="*/ 7561263 w 28"/>
              <a:gd name="T89" fmla="*/ 20161125 h 51"/>
              <a:gd name="T90" fmla="*/ 7561263 w 28"/>
              <a:gd name="T91" fmla="*/ 15120844 h 5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8" h="51">
                <a:moveTo>
                  <a:pt x="0" y="0"/>
                </a:moveTo>
                <a:lnTo>
                  <a:pt x="0" y="0"/>
                </a:lnTo>
                <a:lnTo>
                  <a:pt x="4" y="3"/>
                </a:lnTo>
                <a:lnTo>
                  <a:pt x="6" y="3"/>
                </a:lnTo>
                <a:lnTo>
                  <a:pt x="17" y="10"/>
                </a:lnTo>
                <a:lnTo>
                  <a:pt x="28" y="14"/>
                </a:lnTo>
                <a:lnTo>
                  <a:pt x="28" y="16"/>
                </a:lnTo>
                <a:lnTo>
                  <a:pt x="9" y="43"/>
                </a:lnTo>
                <a:lnTo>
                  <a:pt x="8" y="41"/>
                </a:lnTo>
                <a:lnTo>
                  <a:pt x="6" y="41"/>
                </a:lnTo>
                <a:lnTo>
                  <a:pt x="4" y="44"/>
                </a:lnTo>
                <a:lnTo>
                  <a:pt x="4" y="46"/>
                </a:lnTo>
                <a:lnTo>
                  <a:pt x="3" y="49"/>
                </a:lnTo>
                <a:lnTo>
                  <a:pt x="1" y="51"/>
                </a:lnTo>
                <a:lnTo>
                  <a:pt x="0" y="25"/>
                </a:lnTo>
                <a:lnTo>
                  <a:pt x="0" y="2"/>
                </a:lnTo>
                <a:lnTo>
                  <a:pt x="0" y="0"/>
                </a:lnTo>
                <a:close/>
                <a:moveTo>
                  <a:pt x="1" y="14"/>
                </a:moveTo>
                <a:lnTo>
                  <a:pt x="1" y="14"/>
                </a:lnTo>
                <a:lnTo>
                  <a:pt x="3" y="21"/>
                </a:lnTo>
                <a:lnTo>
                  <a:pt x="8" y="14"/>
                </a:lnTo>
                <a:lnTo>
                  <a:pt x="6" y="11"/>
                </a:lnTo>
                <a:lnTo>
                  <a:pt x="1" y="14"/>
                </a:lnTo>
                <a:close/>
                <a:moveTo>
                  <a:pt x="14" y="24"/>
                </a:moveTo>
                <a:lnTo>
                  <a:pt x="14" y="24"/>
                </a:lnTo>
                <a:lnTo>
                  <a:pt x="9" y="33"/>
                </a:lnTo>
                <a:lnTo>
                  <a:pt x="9" y="35"/>
                </a:lnTo>
                <a:lnTo>
                  <a:pt x="14" y="27"/>
                </a:lnTo>
                <a:lnTo>
                  <a:pt x="14" y="25"/>
                </a:lnTo>
                <a:lnTo>
                  <a:pt x="14" y="24"/>
                </a:lnTo>
                <a:close/>
                <a:moveTo>
                  <a:pt x="9" y="11"/>
                </a:moveTo>
                <a:lnTo>
                  <a:pt x="9" y="11"/>
                </a:lnTo>
                <a:lnTo>
                  <a:pt x="11" y="10"/>
                </a:lnTo>
                <a:lnTo>
                  <a:pt x="9" y="8"/>
                </a:lnTo>
                <a:lnTo>
                  <a:pt x="8" y="8"/>
                </a:lnTo>
                <a:lnTo>
                  <a:pt x="9" y="11"/>
                </a:lnTo>
                <a:close/>
                <a:moveTo>
                  <a:pt x="16" y="19"/>
                </a:moveTo>
                <a:lnTo>
                  <a:pt x="16" y="19"/>
                </a:lnTo>
                <a:lnTo>
                  <a:pt x="16" y="21"/>
                </a:lnTo>
                <a:lnTo>
                  <a:pt x="17" y="22"/>
                </a:lnTo>
                <a:lnTo>
                  <a:pt x="16" y="19"/>
                </a:lnTo>
                <a:close/>
                <a:moveTo>
                  <a:pt x="6" y="29"/>
                </a:moveTo>
                <a:lnTo>
                  <a:pt x="6" y="29"/>
                </a:lnTo>
                <a:lnTo>
                  <a:pt x="8" y="29"/>
                </a:lnTo>
                <a:lnTo>
                  <a:pt x="8" y="27"/>
                </a:lnTo>
                <a:lnTo>
                  <a:pt x="6" y="29"/>
                </a:lnTo>
                <a:close/>
                <a:moveTo>
                  <a:pt x="3" y="6"/>
                </a:moveTo>
                <a:lnTo>
                  <a:pt x="3" y="6"/>
                </a:lnTo>
                <a:lnTo>
                  <a:pt x="3" y="8"/>
                </a:lnTo>
                <a:lnTo>
                  <a:pt x="3" y="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8" name="Freeform 221"/>
          <p:cNvSpPr>
            <a:spLocks noEditPoints="1"/>
          </p:cNvSpPr>
          <p:nvPr/>
        </p:nvSpPr>
        <p:spPr bwMode="auto">
          <a:xfrm>
            <a:off x="2643188" y="3187476"/>
            <a:ext cx="36512" cy="60325"/>
          </a:xfrm>
          <a:custGeom>
            <a:avLst/>
            <a:gdLst>
              <a:gd name="T0" fmla="*/ 57963594 w 23"/>
              <a:gd name="T1" fmla="*/ 95765938 h 38"/>
              <a:gd name="T2" fmla="*/ 57963594 w 23"/>
              <a:gd name="T3" fmla="*/ 95765938 h 38"/>
              <a:gd name="T4" fmla="*/ 0 w 23"/>
              <a:gd name="T5" fmla="*/ 73085325 h 38"/>
              <a:gd name="T6" fmla="*/ 0 w 23"/>
              <a:gd name="T7" fmla="*/ 73085325 h 38"/>
              <a:gd name="T8" fmla="*/ 0 w 23"/>
              <a:gd name="T9" fmla="*/ 68045013 h 38"/>
              <a:gd name="T10" fmla="*/ 0 w 23"/>
              <a:gd name="T11" fmla="*/ 68045013 h 38"/>
              <a:gd name="T12" fmla="*/ 22681889 w 23"/>
              <a:gd name="T13" fmla="*/ 40322500 h 38"/>
              <a:gd name="T14" fmla="*/ 22681889 w 23"/>
              <a:gd name="T15" fmla="*/ 40322500 h 38"/>
              <a:gd name="T16" fmla="*/ 27722133 w 23"/>
              <a:gd name="T17" fmla="*/ 37803138 h 38"/>
              <a:gd name="T18" fmla="*/ 27722133 w 23"/>
              <a:gd name="T19" fmla="*/ 37803138 h 38"/>
              <a:gd name="T20" fmla="*/ 30241461 w 23"/>
              <a:gd name="T21" fmla="*/ 32762825 h 38"/>
              <a:gd name="T22" fmla="*/ 30241461 w 23"/>
              <a:gd name="T23" fmla="*/ 32762825 h 38"/>
              <a:gd name="T24" fmla="*/ 30241461 w 23"/>
              <a:gd name="T25" fmla="*/ 27722513 h 38"/>
              <a:gd name="T26" fmla="*/ 30241461 w 23"/>
              <a:gd name="T27" fmla="*/ 27722513 h 38"/>
              <a:gd name="T28" fmla="*/ 30241461 w 23"/>
              <a:gd name="T29" fmla="*/ 25201563 h 38"/>
              <a:gd name="T30" fmla="*/ 30241461 w 23"/>
              <a:gd name="T31" fmla="*/ 25201563 h 38"/>
              <a:gd name="T32" fmla="*/ 50402435 w 23"/>
              <a:gd name="T33" fmla="*/ 0 h 38"/>
              <a:gd name="T34" fmla="*/ 50402435 w 23"/>
              <a:gd name="T35" fmla="*/ 0 h 38"/>
              <a:gd name="T36" fmla="*/ 55442678 w 23"/>
              <a:gd name="T37" fmla="*/ 0 h 38"/>
              <a:gd name="T38" fmla="*/ 55442678 w 23"/>
              <a:gd name="T39" fmla="*/ 0 h 38"/>
              <a:gd name="T40" fmla="*/ 55442678 w 23"/>
              <a:gd name="T41" fmla="*/ 5040313 h 38"/>
              <a:gd name="T42" fmla="*/ 55442678 w 23"/>
              <a:gd name="T43" fmla="*/ 5040313 h 38"/>
              <a:gd name="T44" fmla="*/ 55442678 w 23"/>
              <a:gd name="T45" fmla="*/ 37803138 h 38"/>
              <a:gd name="T46" fmla="*/ 55442678 w 23"/>
              <a:gd name="T47" fmla="*/ 37803138 h 38"/>
              <a:gd name="T48" fmla="*/ 50402435 w 23"/>
              <a:gd name="T49" fmla="*/ 40322500 h 38"/>
              <a:gd name="T50" fmla="*/ 50402435 w 23"/>
              <a:gd name="T51" fmla="*/ 40322500 h 38"/>
              <a:gd name="T52" fmla="*/ 50402435 w 23"/>
              <a:gd name="T53" fmla="*/ 47883763 h 38"/>
              <a:gd name="T54" fmla="*/ 50402435 w 23"/>
              <a:gd name="T55" fmla="*/ 47883763 h 38"/>
              <a:gd name="T56" fmla="*/ 55442678 w 23"/>
              <a:gd name="T57" fmla="*/ 47883763 h 38"/>
              <a:gd name="T58" fmla="*/ 55442678 w 23"/>
              <a:gd name="T59" fmla="*/ 47883763 h 38"/>
              <a:gd name="T60" fmla="*/ 57963594 w 23"/>
              <a:gd name="T61" fmla="*/ 95765938 h 38"/>
              <a:gd name="T62" fmla="*/ 57963594 w 23"/>
              <a:gd name="T63" fmla="*/ 95765938 h 38"/>
              <a:gd name="T64" fmla="*/ 37802620 w 23"/>
              <a:gd name="T65" fmla="*/ 80645000 h 38"/>
              <a:gd name="T66" fmla="*/ 37802620 w 23"/>
              <a:gd name="T67" fmla="*/ 80645000 h 38"/>
              <a:gd name="T68" fmla="*/ 37802620 w 23"/>
              <a:gd name="T69" fmla="*/ 75604688 h 38"/>
              <a:gd name="T70" fmla="*/ 37802620 w 23"/>
              <a:gd name="T71" fmla="*/ 75604688 h 38"/>
              <a:gd name="T72" fmla="*/ 37802620 w 23"/>
              <a:gd name="T73" fmla="*/ 75604688 h 38"/>
              <a:gd name="T74" fmla="*/ 37802620 w 23"/>
              <a:gd name="T75" fmla="*/ 75604688 h 38"/>
              <a:gd name="T76" fmla="*/ 37802620 w 23"/>
              <a:gd name="T77" fmla="*/ 80645000 h 38"/>
              <a:gd name="T78" fmla="*/ 37802620 w 23"/>
              <a:gd name="T79" fmla="*/ 80645000 h 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3" h="38">
                <a:moveTo>
                  <a:pt x="23" y="38"/>
                </a:moveTo>
                <a:lnTo>
                  <a:pt x="23" y="38"/>
                </a:lnTo>
                <a:lnTo>
                  <a:pt x="0" y="29"/>
                </a:lnTo>
                <a:lnTo>
                  <a:pt x="0" y="27"/>
                </a:lnTo>
                <a:lnTo>
                  <a:pt x="9" y="16"/>
                </a:lnTo>
                <a:lnTo>
                  <a:pt x="11" y="15"/>
                </a:lnTo>
                <a:lnTo>
                  <a:pt x="12" y="13"/>
                </a:lnTo>
                <a:lnTo>
                  <a:pt x="12" y="11"/>
                </a:lnTo>
                <a:lnTo>
                  <a:pt x="12" y="10"/>
                </a:lnTo>
                <a:lnTo>
                  <a:pt x="20" y="0"/>
                </a:lnTo>
                <a:lnTo>
                  <a:pt x="22" y="0"/>
                </a:lnTo>
                <a:lnTo>
                  <a:pt x="22" y="2"/>
                </a:lnTo>
                <a:lnTo>
                  <a:pt x="22" y="15"/>
                </a:lnTo>
                <a:lnTo>
                  <a:pt x="20" y="16"/>
                </a:lnTo>
                <a:lnTo>
                  <a:pt x="20" y="19"/>
                </a:lnTo>
                <a:lnTo>
                  <a:pt x="22" y="19"/>
                </a:lnTo>
                <a:lnTo>
                  <a:pt x="23" y="38"/>
                </a:lnTo>
                <a:close/>
                <a:moveTo>
                  <a:pt x="15" y="32"/>
                </a:moveTo>
                <a:lnTo>
                  <a:pt x="15" y="32"/>
                </a:lnTo>
                <a:lnTo>
                  <a:pt x="15" y="30"/>
                </a:lnTo>
                <a:lnTo>
                  <a:pt x="15" y="3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9" name="Freeform 222"/>
          <p:cNvSpPr>
            <a:spLocks noEditPoints="1"/>
          </p:cNvSpPr>
          <p:nvPr/>
        </p:nvSpPr>
        <p:spPr bwMode="auto">
          <a:xfrm>
            <a:off x="2857500" y="3354164"/>
            <a:ext cx="46038" cy="92075"/>
          </a:xfrm>
          <a:custGeom>
            <a:avLst/>
            <a:gdLst>
              <a:gd name="T0" fmla="*/ 52924650 w 29"/>
              <a:gd name="T1" fmla="*/ 0 h 58"/>
              <a:gd name="T2" fmla="*/ 73086119 w 29"/>
              <a:gd name="T3" fmla="*/ 2520950 h 58"/>
              <a:gd name="T4" fmla="*/ 55444040 w 29"/>
              <a:gd name="T5" fmla="*/ 75604688 h 58"/>
              <a:gd name="T6" fmla="*/ 25201836 w 29"/>
              <a:gd name="T7" fmla="*/ 138609388 h 58"/>
              <a:gd name="T8" fmla="*/ 20161469 w 29"/>
              <a:gd name="T9" fmla="*/ 138609388 h 58"/>
              <a:gd name="T10" fmla="*/ 17642079 w 29"/>
              <a:gd name="T11" fmla="*/ 138609388 h 58"/>
              <a:gd name="T12" fmla="*/ 12601712 w 29"/>
              <a:gd name="T13" fmla="*/ 141128750 h 58"/>
              <a:gd name="T14" fmla="*/ 0 w 29"/>
              <a:gd name="T15" fmla="*/ 146169063 h 58"/>
              <a:gd name="T16" fmla="*/ 7561345 w 29"/>
              <a:gd name="T17" fmla="*/ 131048125 h 58"/>
              <a:gd name="T18" fmla="*/ 17642079 w 29"/>
              <a:gd name="T19" fmla="*/ 113407825 h 58"/>
              <a:gd name="T20" fmla="*/ 20161469 w 29"/>
              <a:gd name="T21" fmla="*/ 118448138 h 58"/>
              <a:gd name="T22" fmla="*/ 20161469 w 29"/>
              <a:gd name="T23" fmla="*/ 113407825 h 58"/>
              <a:gd name="T24" fmla="*/ 20161469 w 29"/>
              <a:gd name="T25" fmla="*/ 110886875 h 58"/>
              <a:gd name="T26" fmla="*/ 25201836 w 29"/>
              <a:gd name="T27" fmla="*/ 103327200 h 58"/>
              <a:gd name="T28" fmla="*/ 25201836 w 29"/>
              <a:gd name="T29" fmla="*/ 105846563 h 58"/>
              <a:gd name="T30" fmla="*/ 27722814 w 29"/>
              <a:gd name="T31" fmla="*/ 103327200 h 58"/>
              <a:gd name="T32" fmla="*/ 27722814 w 29"/>
              <a:gd name="T33" fmla="*/ 93246575 h 58"/>
              <a:gd name="T34" fmla="*/ 45363305 w 29"/>
              <a:gd name="T35" fmla="*/ 45362813 h 58"/>
              <a:gd name="T36" fmla="*/ 47884283 w 29"/>
              <a:gd name="T37" fmla="*/ 30241875 h 58"/>
              <a:gd name="T38" fmla="*/ 47884283 w 29"/>
              <a:gd name="T39" fmla="*/ 27722513 h 58"/>
              <a:gd name="T40" fmla="*/ 52924650 w 29"/>
              <a:gd name="T41" fmla="*/ 37803138 h 58"/>
              <a:gd name="T42" fmla="*/ 55444040 w 29"/>
              <a:gd name="T43" fmla="*/ 35282188 h 58"/>
              <a:gd name="T44" fmla="*/ 52924650 w 29"/>
              <a:gd name="T45" fmla="*/ 27722513 h 58"/>
              <a:gd name="T46" fmla="*/ 47884283 w 29"/>
              <a:gd name="T47" fmla="*/ 22682200 h 58"/>
              <a:gd name="T48" fmla="*/ 52924650 w 29"/>
              <a:gd name="T49" fmla="*/ 2520950 h 58"/>
              <a:gd name="T50" fmla="*/ 52924650 w 29"/>
              <a:gd name="T51" fmla="*/ 0 h 58"/>
              <a:gd name="T52" fmla="*/ 55444040 w 29"/>
              <a:gd name="T53" fmla="*/ 17641888 h 58"/>
              <a:gd name="T54" fmla="*/ 60484407 w 29"/>
              <a:gd name="T55" fmla="*/ 27722513 h 58"/>
              <a:gd name="T56" fmla="*/ 65524774 w 29"/>
              <a:gd name="T57" fmla="*/ 15120938 h 58"/>
              <a:gd name="T58" fmla="*/ 55444040 w 29"/>
              <a:gd name="T59" fmla="*/ 17641888 h 58"/>
              <a:gd name="T60" fmla="*/ 47884283 w 29"/>
              <a:gd name="T61" fmla="*/ 75604688 h 58"/>
              <a:gd name="T62" fmla="*/ 47884283 w 29"/>
              <a:gd name="T63" fmla="*/ 75604688 h 58"/>
              <a:gd name="T64" fmla="*/ 55444040 w 29"/>
              <a:gd name="T65" fmla="*/ 65524063 h 58"/>
              <a:gd name="T66" fmla="*/ 55444040 w 29"/>
              <a:gd name="T67" fmla="*/ 63004700 h 58"/>
              <a:gd name="T68" fmla="*/ 47884283 w 29"/>
              <a:gd name="T69" fmla="*/ 75604688 h 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9" h="58">
                <a:moveTo>
                  <a:pt x="21" y="0"/>
                </a:moveTo>
                <a:lnTo>
                  <a:pt x="21" y="0"/>
                </a:lnTo>
                <a:lnTo>
                  <a:pt x="29" y="1"/>
                </a:lnTo>
                <a:lnTo>
                  <a:pt x="26" y="15"/>
                </a:lnTo>
                <a:lnTo>
                  <a:pt x="22" y="30"/>
                </a:lnTo>
                <a:lnTo>
                  <a:pt x="16" y="42"/>
                </a:lnTo>
                <a:lnTo>
                  <a:pt x="10" y="55"/>
                </a:lnTo>
                <a:lnTo>
                  <a:pt x="8" y="55"/>
                </a:lnTo>
                <a:lnTo>
                  <a:pt x="7" y="55"/>
                </a:lnTo>
                <a:lnTo>
                  <a:pt x="5" y="56"/>
                </a:lnTo>
                <a:lnTo>
                  <a:pt x="3" y="58"/>
                </a:lnTo>
                <a:lnTo>
                  <a:pt x="0" y="58"/>
                </a:lnTo>
                <a:lnTo>
                  <a:pt x="3" y="52"/>
                </a:lnTo>
                <a:lnTo>
                  <a:pt x="7" y="45"/>
                </a:lnTo>
                <a:lnTo>
                  <a:pt x="8" y="47"/>
                </a:lnTo>
                <a:lnTo>
                  <a:pt x="8" y="45"/>
                </a:lnTo>
                <a:lnTo>
                  <a:pt x="8" y="44"/>
                </a:lnTo>
                <a:lnTo>
                  <a:pt x="10" y="41"/>
                </a:lnTo>
                <a:lnTo>
                  <a:pt x="10" y="42"/>
                </a:lnTo>
                <a:lnTo>
                  <a:pt x="11" y="41"/>
                </a:lnTo>
                <a:lnTo>
                  <a:pt x="11" y="37"/>
                </a:lnTo>
                <a:lnTo>
                  <a:pt x="18" y="18"/>
                </a:lnTo>
                <a:lnTo>
                  <a:pt x="19" y="12"/>
                </a:lnTo>
                <a:lnTo>
                  <a:pt x="19" y="11"/>
                </a:lnTo>
                <a:lnTo>
                  <a:pt x="21" y="15"/>
                </a:lnTo>
                <a:lnTo>
                  <a:pt x="22" y="14"/>
                </a:lnTo>
                <a:lnTo>
                  <a:pt x="21" y="11"/>
                </a:lnTo>
                <a:lnTo>
                  <a:pt x="19" y="9"/>
                </a:lnTo>
                <a:lnTo>
                  <a:pt x="21" y="1"/>
                </a:lnTo>
                <a:lnTo>
                  <a:pt x="21" y="0"/>
                </a:lnTo>
                <a:close/>
                <a:moveTo>
                  <a:pt x="22" y="7"/>
                </a:moveTo>
                <a:lnTo>
                  <a:pt x="22" y="7"/>
                </a:lnTo>
                <a:lnTo>
                  <a:pt x="24" y="11"/>
                </a:lnTo>
                <a:lnTo>
                  <a:pt x="26" y="6"/>
                </a:lnTo>
                <a:lnTo>
                  <a:pt x="22" y="7"/>
                </a:lnTo>
                <a:close/>
                <a:moveTo>
                  <a:pt x="19" y="30"/>
                </a:moveTo>
                <a:lnTo>
                  <a:pt x="19" y="30"/>
                </a:lnTo>
                <a:lnTo>
                  <a:pt x="22" y="26"/>
                </a:lnTo>
                <a:lnTo>
                  <a:pt x="22" y="25"/>
                </a:lnTo>
                <a:lnTo>
                  <a:pt x="19" y="3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0" name="Freeform 223"/>
          <p:cNvSpPr>
            <a:spLocks/>
          </p:cNvSpPr>
          <p:nvPr/>
        </p:nvSpPr>
        <p:spPr bwMode="auto">
          <a:xfrm>
            <a:off x="2898776" y="3139851"/>
            <a:ext cx="9525" cy="119063"/>
          </a:xfrm>
          <a:custGeom>
            <a:avLst/>
            <a:gdLst>
              <a:gd name="T0" fmla="*/ 0 w 6"/>
              <a:gd name="T1" fmla="*/ 0 h 75"/>
              <a:gd name="T2" fmla="*/ 0 w 6"/>
              <a:gd name="T3" fmla="*/ 0 h 75"/>
              <a:gd name="T4" fmla="*/ 2520950 w 6"/>
              <a:gd name="T5" fmla="*/ 0 h 75"/>
              <a:gd name="T6" fmla="*/ 2520950 w 6"/>
              <a:gd name="T7" fmla="*/ 0 h 75"/>
              <a:gd name="T8" fmla="*/ 2520950 w 6"/>
              <a:gd name="T9" fmla="*/ 0 h 75"/>
              <a:gd name="T10" fmla="*/ 10080625 w 6"/>
              <a:gd name="T11" fmla="*/ 27722629 h 75"/>
              <a:gd name="T12" fmla="*/ 10080625 w 6"/>
              <a:gd name="T13" fmla="*/ 27722629 h 75"/>
              <a:gd name="T14" fmla="*/ 15120938 w 6"/>
              <a:gd name="T15" fmla="*/ 68045298 h 75"/>
              <a:gd name="T16" fmla="*/ 15120938 w 6"/>
              <a:gd name="T17" fmla="*/ 68045298 h 75"/>
              <a:gd name="T18" fmla="*/ 15120938 w 6"/>
              <a:gd name="T19" fmla="*/ 100806673 h 75"/>
              <a:gd name="T20" fmla="*/ 15120938 w 6"/>
              <a:gd name="T21" fmla="*/ 100806673 h 75"/>
              <a:gd name="T22" fmla="*/ 10080625 w 6"/>
              <a:gd name="T23" fmla="*/ 148690637 h 75"/>
              <a:gd name="T24" fmla="*/ 10080625 w 6"/>
              <a:gd name="T25" fmla="*/ 148690637 h 75"/>
              <a:gd name="T26" fmla="*/ 10080625 w 6"/>
              <a:gd name="T27" fmla="*/ 171371345 h 75"/>
              <a:gd name="T28" fmla="*/ 10080625 w 6"/>
              <a:gd name="T29" fmla="*/ 171371345 h 75"/>
              <a:gd name="T30" fmla="*/ 7561263 w 6"/>
              <a:gd name="T31" fmla="*/ 178932639 h 75"/>
              <a:gd name="T32" fmla="*/ 7561263 w 6"/>
              <a:gd name="T33" fmla="*/ 178932639 h 75"/>
              <a:gd name="T34" fmla="*/ 2520950 w 6"/>
              <a:gd name="T35" fmla="*/ 189013306 h 75"/>
              <a:gd name="T36" fmla="*/ 2520950 w 6"/>
              <a:gd name="T37" fmla="*/ 189013306 h 75"/>
              <a:gd name="T38" fmla="*/ 2520950 w 6"/>
              <a:gd name="T39" fmla="*/ 171371345 h 75"/>
              <a:gd name="T40" fmla="*/ 2520950 w 6"/>
              <a:gd name="T41" fmla="*/ 171371345 h 75"/>
              <a:gd name="T42" fmla="*/ 2520950 w 6"/>
              <a:gd name="T43" fmla="*/ 171371345 h 75"/>
              <a:gd name="T44" fmla="*/ 2520950 w 6"/>
              <a:gd name="T45" fmla="*/ 171371345 h 75"/>
              <a:gd name="T46" fmla="*/ 2520950 w 6"/>
              <a:gd name="T47" fmla="*/ 171371345 h 75"/>
              <a:gd name="T48" fmla="*/ 2520950 w 6"/>
              <a:gd name="T49" fmla="*/ 171371345 h 75"/>
              <a:gd name="T50" fmla="*/ 2520950 w 6"/>
              <a:gd name="T51" fmla="*/ 168851972 h 75"/>
              <a:gd name="T52" fmla="*/ 2520950 w 6"/>
              <a:gd name="T53" fmla="*/ 168851972 h 75"/>
              <a:gd name="T54" fmla="*/ 2520950 w 6"/>
              <a:gd name="T55" fmla="*/ 168851972 h 75"/>
              <a:gd name="T56" fmla="*/ 2520950 w 6"/>
              <a:gd name="T57" fmla="*/ 136089009 h 75"/>
              <a:gd name="T58" fmla="*/ 2520950 w 6"/>
              <a:gd name="T59" fmla="*/ 136089009 h 75"/>
              <a:gd name="T60" fmla="*/ 2520950 w 6"/>
              <a:gd name="T61" fmla="*/ 133569636 h 75"/>
              <a:gd name="T62" fmla="*/ 2520950 w 6"/>
              <a:gd name="T63" fmla="*/ 133569636 h 75"/>
              <a:gd name="T64" fmla="*/ 2520950 w 6"/>
              <a:gd name="T65" fmla="*/ 128529302 h 75"/>
              <a:gd name="T66" fmla="*/ 2520950 w 6"/>
              <a:gd name="T67" fmla="*/ 128529302 h 75"/>
              <a:gd name="T68" fmla="*/ 2520950 w 6"/>
              <a:gd name="T69" fmla="*/ 120968008 h 75"/>
              <a:gd name="T70" fmla="*/ 2520950 w 6"/>
              <a:gd name="T71" fmla="*/ 120968008 h 75"/>
              <a:gd name="T72" fmla="*/ 2520950 w 6"/>
              <a:gd name="T73" fmla="*/ 60484004 h 75"/>
              <a:gd name="T74" fmla="*/ 2520950 w 6"/>
              <a:gd name="T75" fmla="*/ 60484004 h 75"/>
              <a:gd name="T76" fmla="*/ 0 w 6"/>
              <a:gd name="T77" fmla="*/ 0 h 75"/>
              <a:gd name="T78" fmla="*/ 0 w 6"/>
              <a:gd name="T79" fmla="*/ 0 h 75"/>
              <a:gd name="T80" fmla="*/ 0 w 6"/>
              <a:gd name="T81" fmla="*/ 0 h 75"/>
              <a:gd name="T82" fmla="*/ 0 w 6"/>
              <a:gd name="T83" fmla="*/ 0 h 7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" h="75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4" y="11"/>
                </a:lnTo>
                <a:lnTo>
                  <a:pt x="6" y="27"/>
                </a:lnTo>
                <a:lnTo>
                  <a:pt x="6" y="40"/>
                </a:lnTo>
                <a:lnTo>
                  <a:pt x="4" y="59"/>
                </a:lnTo>
                <a:lnTo>
                  <a:pt x="4" y="68"/>
                </a:lnTo>
                <a:lnTo>
                  <a:pt x="3" y="71"/>
                </a:lnTo>
                <a:lnTo>
                  <a:pt x="1" y="75"/>
                </a:lnTo>
                <a:lnTo>
                  <a:pt x="1" y="68"/>
                </a:lnTo>
                <a:lnTo>
                  <a:pt x="1" y="67"/>
                </a:lnTo>
                <a:lnTo>
                  <a:pt x="1" y="54"/>
                </a:lnTo>
                <a:lnTo>
                  <a:pt x="1" y="53"/>
                </a:lnTo>
                <a:lnTo>
                  <a:pt x="1" y="51"/>
                </a:lnTo>
                <a:lnTo>
                  <a:pt x="1" y="48"/>
                </a:lnTo>
                <a:lnTo>
                  <a:pt x="1" y="24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1" name="Freeform 224"/>
          <p:cNvSpPr>
            <a:spLocks/>
          </p:cNvSpPr>
          <p:nvPr/>
        </p:nvSpPr>
        <p:spPr bwMode="auto">
          <a:xfrm>
            <a:off x="2695576" y="3081113"/>
            <a:ext cx="30163" cy="36512"/>
          </a:xfrm>
          <a:custGeom>
            <a:avLst/>
            <a:gdLst>
              <a:gd name="T0" fmla="*/ 0 w 19"/>
              <a:gd name="T1" fmla="*/ 57963594 h 23"/>
              <a:gd name="T2" fmla="*/ 0 w 19"/>
              <a:gd name="T3" fmla="*/ 57963594 h 23"/>
              <a:gd name="T4" fmla="*/ 0 w 19"/>
              <a:gd name="T5" fmla="*/ 57963594 h 23"/>
              <a:gd name="T6" fmla="*/ 0 w 19"/>
              <a:gd name="T7" fmla="*/ 57963594 h 23"/>
              <a:gd name="T8" fmla="*/ 0 w 19"/>
              <a:gd name="T9" fmla="*/ 55442678 h 23"/>
              <a:gd name="T10" fmla="*/ 0 w 19"/>
              <a:gd name="T11" fmla="*/ 55442678 h 23"/>
              <a:gd name="T12" fmla="*/ 2520992 w 19"/>
              <a:gd name="T13" fmla="*/ 55442678 h 23"/>
              <a:gd name="T14" fmla="*/ 2520992 w 19"/>
              <a:gd name="T15" fmla="*/ 55442678 h 23"/>
              <a:gd name="T16" fmla="*/ 2520992 w 19"/>
              <a:gd name="T17" fmla="*/ 55442678 h 23"/>
              <a:gd name="T18" fmla="*/ 2520992 w 19"/>
              <a:gd name="T19" fmla="*/ 55442678 h 23"/>
              <a:gd name="T20" fmla="*/ 2520992 w 19"/>
              <a:gd name="T21" fmla="*/ 47883107 h 23"/>
              <a:gd name="T22" fmla="*/ 2520992 w 19"/>
              <a:gd name="T23" fmla="*/ 35281704 h 23"/>
              <a:gd name="T24" fmla="*/ 2520992 w 19"/>
              <a:gd name="T25" fmla="*/ 35281704 h 23"/>
              <a:gd name="T26" fmla="*/ 7561388 w 19"/>
              <a:gd name="T27" fmla="*/ 10080487 h 23"/>
              <a:gd name="T28" fmla="*/ 7561388 w 19"/>
              <a:gd name="T29" fmla="*/ 10080487 h 23"/>
              <a:gd name="T30" fmla="*/ 7561388 w 19"/>
              <a:gd name="T31" fmla="*/ 7561159 h 23"/>
              <a:gd name="T32" fmla="*/ 7561388 w 19"/>
              <a:gd name="T33" fmla="*/ 7561159 h 23"/>
              <a:gd name="T34" fmla="*/ 12601784 w 19"/>
              <a:gd name="T35" fmla="*/ 10080487 h 23"/>
              <a:gd name="T36" fmla="*/ 12601784 w 19"/>
              <a:gd name="T37" fmla="*/ 10080487 h 23"/>
              <a:gd name="T38" fmla="*/ 12601784 w 19"/>
              <a:gd name="T39" fmla="*/ 7561159 h 23"/>
              <a:gd name="T40" fmla="*/ 7561388 w 19"/>
              <a:gd name="T41" fmla="*/ 0 h 23"/>
              <a:gd name="T42" fmla="*/ 7561388 w 19"/>
              <a:gd name="T43" fmla="*/ 0 h 23"/>
              <a:gd name="T44" fmla="*/ 12601784 w 19"/>
              <a:gd name="T45" fmla="*/ 0 h 23"/>
              <a:gd name="T46" fmla="*/ 12601784 w 19"/>
              <a:gd name="T47" fmla="*/ 0 h 23"/>
              <a:gd name="T48" fmla="*/ 12601784 w 19"/>
              <a:gd name="T49" fmla="*/ 0 h 23"/>
              <a:gd name="T50" fmla="*/ 12601784 w 19"/>
              <a:gd name="T51" fmla="*/ 0 h 23"/>
              <a:gd name="T52" fmla="*/ 15121188 w 19"/>
              <a:gd name="T53" fmla="*/ 2520915 h 23"/>
              <a:gd name="T54" fmla="*/ 20161584 w 19"/>
              <a:gd name="T55" fmla="*/ 7561159 h 23"/>
              <a:gd name="T56" fmla="*/ 20161584 w 19"/>
              <a:gd name="T57" fmla="*/ 7561159 h 23"/>
              <a:gd name="T58" fmla="*/ 20161584 w 19"/>
              <a:gd name="T59" fmla="*/ 2520915 h 23"/>
              <a:gd name="T60" fmla="*/ 20161584 w 19"/>
              <a:gd name="T61" fmla="*/ 2520915 h 23"/>
              <a:gd name="T62" fmla="*/ 20161584 w 19"/>
              <a:gd name="T63" fmla="*/ 2520915 h 23"/>
              <a:gd name="T64" fmla="*/ 47884556 w 19"/>
              <a:gd name="T65" fmla="*/ 7561159 h 23"/>
              <a:gd name="T66" fmla="*/ 47884556 w 19"/>
              <a:gd name="T67" fmla="*/ 7561159 h 23"/>
              <a:gd name="T68" fmla="*/ 42844160 w 19"/>
              <a:gd name="T69" fmla="*/ 10080487 h 23"/>
              <a:gd name="T70" fmla="*/ 47884556 w 19"/>
              <a:gd name="T71" fmla="*/ 15120730 h 23"/>
              <a:gd name="T72" fmla="*/ 47884556 w 19"/>
              <a:gd name="T73" fmla="*/ 15120730 h 23"/>
              <a:gd name="T74" fmla="*/ 42844160 w 19"/>
              <a:gd name="T75" fmla="*/ 22681889 h 23"/>
              <a:gd name="T76" fmla="*/ 42844160 w 19"/>
              <a:gd name="T77" fmla="*/ 22681889 h 23"/>
              <a:gd name="T78" fmla="*/ 2520992 w 19"/>
              <a:gd name="T79" fmla="*/ 57963594 h 23"/>
              <a:gd name="T80" fmla="*/ 2520992 w 19"/>
              <a:gd name="T81" fmla="*/ 57963594 h 23"/>
              <a:gd name="T82" fmla="*/ 0 w 19"/>
              <a:gd name="T83" fmla="*/ 57963594 h 23"/>
              <a:gd name="T84" fmla="*/ 0 w 19"/>
              <a:gd name="T85" fmla="*/ 57963594 h 2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9" h="23">
                <a:moveTo>
                  <a:pt x="0" y="23"/>
                </a:moveTo>
                <a:lnTo>
                  <a:pt x="0" y="23"/>
                </a:lnTo>
                <a:lnTo>
                  <a:pt x="0" y="22"/>
                </a:lnTo>
                <a:lnTo>
                  <a:pt x="1" y="22"/>
                </a:lnTo>
                <a:lnTo>
                  <a:pt x="1" y="19"/>
                </a:lnTo>
                <a:lnTo>
                  <a:pt x="1" y="14"/>
                </a:lnTo>
                <a:lnTo>
                  <a:pt x="3" y="4"/>
                </a:lnTo>
                <a:lnTo>
                  <a:pt x="3" y="3"/>
                </a:lnTo>
                <a:lnTo>
                  <a:pt x="5" y="4"/>
                </a:lnTo>
                <a:lnTo>
                  <a:pt x="5" y="3"/>
                </a:lnTo>
                <a:lnTo>
                  <a:pt x="3" y="0"/>
                </a:lnTo>
                <a:lnTo>
                  <a:pt x="5" y="0"/>
                </a:lnTo>
                <a:lnTo>
                  <a:pt x="6" y="1"/>
                </a:lnTo>
                <a:lnTo>
                  <a:pt x="8" y="3"/>
                </a:lnTo>
                <a:lnTo>
                  <a:pt x="8" y="1"/>
                </a:lnTo>
                <a:lnTo>
                  <a:pt x="19" y="3"/>
                </a:lnTo>
                <a:lnTo>
                  <a:pt x="17" y="4"/>
                </a:lnTo>
                <a:lnTo>
                  <a:pt x="19" y="6"/>
                </a:lnTo>
                <a:lnTo>
                  <a:pt x="17" y="9"/>
                </a:lnTo>
                <a:lnTo>
                  <a:pt x="1" y="23"/>
                </a:lnTo>
                <a:lnTo>
                  <a:pt x="0" y="2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2" name="Freeform 225"/>
          <p:cNvSpPr>
            <a:spLocks/>
          </p:cNvSpPr>
          <p:nvPr/>
        </p:nvSpPr>
        <p:spPr bwMode="auto">
          <a:xfrm>
            <a:off x="2805113" y="3038251"/>
            <a:ext cx="34925" cy="25400"/>
          </a:xfrm>
          <a:custGeom>
            <a:avLst/>
            <a:gdLst>
              <a:gd name="T0" fmla="*/ 52924075 w 22"/>
              <a:gd name="T1" fmla="*/ 0 h 16"/>
              <a:gd name="T2" fmla="*/ 52924075 w 22"/>
              <a:gd name="T3" fmla="*/ 0 h 16"/>
              <a:gd name="T4" fmla="*/ 52924075 w 22"/>
              <a:gd name="T5" fmla="*/ 2520950 h 16"/>
              <a:gd name="T6" fmla="*/ 52924075 w 22"/>
              <a:gd name="T7" fmla="*/ 2520950 h 16"/>
              <a:gd name="T8" fmla="*/ 55443438 w 22"/>
              <a:gd name="T9" fmla="*/ 7561263 h 16"/>
              <a:gd name="T10" fmla="*/ 55443438 w 22"/>
              <a:gd name="T11" fmla="*/ 7561263 h 16"/>
              <a:gd name="T12" fmla="*/ 52924075 w 22"/>
              <a:gd name="T13" fmla="*/ 12601575 h 16"/>
              <a:gd name="T14" fmla="*/ 52924075 w 22"/>
              <a:gd name="T15" fmla="*/ 12601575 h 16"/>
              <a:gd name="T16" fmla="*/ 47883763 w 22"/>
              <a:gd name="T17" fmla="*/ 7561263 h 16"/>
              <a:gd name="T18" fmla="*/ 47883763 w 22"/>
              <a:gd name="T19" fmla="*/ 7561263 h 16"/>
              <a:gd name="T20" fmla="*/ 40322500 w 22"/>
              <a:gd name="T21" fmla="*/ 15120938 h 16"/>
              <a:gd name="T22" fmla="*/ 40322500 w 22"/>
              <a:gd name="T23" fmla="*/ 15120938 h 16"/>
              <a:gd name="T24" fmla="*/ 40322500 w 22"/>
              <a:gd name="T25" fmla="*/ 15120938 h 16"/>
              <a:gd name="T26" fmla="*/ 40322500 w 22"/>
              <a:gd name="T27" fmla="*/ 15120938 h 16"/>
              <a:gd name="T28" fmla="*/ 5040313 w 22"/>
              <a:gd name="T29" fmla="*/ 40322500 h 16"/>
              <a:gd name="T30" fmla="*/ 5040313 w 22"/>
              <a:gd name="T31" fmla="*/ 40322500 h 16"/>
              <a:gd name="T32" fmla="*/ 0 w 22"/>
              <a:gd name="T33" fmla="*/ 40322500 h 16"/>
              <a:gd name="T34" fmla="*/ 0 w 22"/>
              <a:gd name="T35" fmla="*/ 40322500 h 16"/>
              <a:gd name="T36" fmla="*/ 0 w 22"/>
              <a:gd name="T37" fmla="*/ 35282188 h 16"/>
              <a:gd name="T38" fmla="*/ 0 w 22"/>
              <a:gd name="T39" fmla="*/ 35282188 h 16"/>
              <a:gd name="T40" fmla="*/ 25201563 w 22"/>
              <a:gd name="T41" fmla="*/ 15120938 h 16"/>
              <a:gd name="T42" fmla="*/ 52924075 w 22"/>
              <a:gd name="T43" fmla="*/ 0 h 16"/>
              <a:gd name="T44" fmla="*/ 52924075 w 22"/>
              <a:gd name="T45" fmla="*/ 0 h 1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2" h="16">
                <a:moveTo>
                  <a:pt x="21" y="0"/>
                </a:moveTo>
                <a:lnTo>
                  <a:pt x="21" y="0"/>
                </a:lnTo>
                <a:lnTo>
                  <a:pt x="21" y="1"/>
                </a:lnTo>
                <a:lnTo>
                  <a:pt x="22" y="3"/>
                </a:lnTo>
                <a:lnTo>
                  <a:pt x="21" y="5"/>
                </a:lnTo>
                <a:lnTo>
                  <a:pt x="19" y="3"/>
                </a:lnTo>
                <a:lnTo>
                  <a:pt x="16" y="6"/>
                </a:lnTo>
                <a:lnTo>
                  <a:pt x="2" y="16"/>
                </a:lnTo>
                <a:lnTo>
                  <a:pt x="0" y="16"/>
                </a:lnTo>
                <a:lnTo>
                  <a:pt x="0" y="14"/>
                </a:lnTo>
                <a:lnTo>
                  <a:pt x="10" y="6"/>
                </a:lnTo>
                <a:lnTo>
                  <a:pt x="21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3" name="Freeform 226"/>
          <p:cNvSpPr>
            <a:spLocks/>
          </p:cNvSpPr>
          <p:nvPr/>
        </p:nvSpPr>
        <p:spPr bwMode="auto">
          <a:xfrm>
            <a:off x="2947988" y="3012850"/>
            <a:ext cx="39687" cy="25400"/>
          </a:xfrm>
          <a:custGeom>
            <a:avLst/>
            <a:gdLst>
              <a:gd name="T0" fmla="*/ 55442739 w 25"/>
              <a:gd name="T1" fmla="*/ 20161250 h 16"/>
              <a:gd name="T2" fmla="*/ 55442739 w 25"/>
              <a:gd name="T3" fmla="*/ 20161250 h 16"/>
              <a:gd name="T4" fmla="*/ 55442739 w 25"/>
              <a:gd name="T5" fmla="*/ 27722513 h 16"/>
              <a:gd name="T6" fmla="*/ 60482988 w 25"/>
              <a:gd name="T7" fmla="*/ 32762825 h 16"/>
              <a:gd name="T8" fmla="*/ 60482988 w 25"/>
              <a:gd name="T9" fmla="*/ 32762825 h 16"/>
              <a:gd name="T10" fmla="*/ 63003906 w 25"/>
              <a:gd name="T11" fmla="*/ 35282188 h 16"/>
              <a:gd name="T12" fmla="*/ 63003906 w 25"/>
              <a:gd name="T13" fmla="*/ 35282188 h 16"/>
              <a:gd name="T14" fmla="*/ 63003906 w 25"/>
              <a:gd name="T15" fmla="*/ 40322500 h 16"/>
              <a:gd name="T16" fmla="*/ 63003906 w 25"/>
              <a:gd name="T17" fmla="*/ 40322500 h 16"/>
              <a:gd name="T18" fmla="*/ 52923408 w 25"/>
              <a:gd name="T19" fmla="*/ 27722513 h 16"/>
              <a:gd name="T20" fmla="*/ 52923408 w 25"/>
              <a:gd name="T21" fmla="*/ 27722513 h 16"/>
              <a:gd name="T22" fmla="*/ 52923408 w 25"/>
              <a:gd name="T23" fmla="*/ 27722513 h 16"/>
              <a:gd name="T24" fmla="*/ 52923408 w 25"/>
              <a:gd name="T25" fmla="*/ 27722513 h 16"/>
              <a:gd name="T26" fmla="*/ 52923408 w 25"/>
              <a:gd name="T27" fmla="*/ 22682200 h 16"/>
              <a:gd name="T28" fmla="*/ 47883159 w 25"/>
              <a:gd name="T29" fmla="*/ 22682200 h 16"/>
              <a:gd name="T30" fmla="*/ 47883159 w 25"/>
              <a:gd name="T31" fmla="*/ 22682200 h 16"/>
              <a:gd name="T32" fmla="*/ 42842910 w 25"/>
              <a:gd name="T33" fmla="*/ 20161250 h 16"/>
              <a:gd name="T34" fmla="*/ 42842910 w 25"/>
              <a:gd name="T35" fmla="*/ 20161250 h 16"/>
              <a:gd name="T36" fmla="*/ 40321992 w 25"/>
              <a:gd name="T37" fmla="*/ 15120938 h 16"/>
              <a:gd name="T38" fmla="*/ 35281743 w 25"/>
              <a:gd name="T39" fmla="*/ 12601575 h 16"/>
              <a:gd name="T40" fmla="*/ 35281743 w 25"/>
              <a:gd name="T41" fmla="*/ 12601575 h 16"/>
              <a:gd name="T42" fmla="*/ 32762412 w 25"/>
              <a:gd name="T43" fmla="*/ 15120938 h 16"/>
              <a:gd name="T44" fmla="*/ 32762412 w 25"/>
              <a:gd name="T45" fmla="*/ 12601575 h 16"/>
              <a:gd name="T46" fmla="*/ 32762412 w 25"/>
              <a:gd name="T47" fmla="*/ 12601575 h 16"/>
              <a:gd name="T48" fmla="*/ 27722163 w 25"/>
              <a:gd name="T49" fmla="*/ 12601575 h 16"/>
              <a:gd name="T50" fmla="*/ 27722163 w 25"/>
              <a:gd name="T51" fmla="*/ 7561263 h 16"/>
              <a:gd name="T52" fmla="*/ 27722163 w 25"/>
              <a:gd name="T53" fmla="*/ 7561263 h 16"/>
              <a:gd name="T54" fmla="*/ 20160996 w 25"/>
              <a:gd name="T55" fmla="*/ 7561263 h 16"/>
              <a:gd name="T56" fmla="*/ 20160996 w 25"/>
              <a:gd name="T57" fmla="*/ 7561263 h 16"/>
              <a:gd name="T58" fmla="*/ 5040249 w 25"/>
              <a:gd name="T59" fmla="*/ 5040313 h 16"/>
              <a:gd name="T60" fmla="*/ 5040249 w 25"/>
              <a:gd name="T61" fmla="*/ 5040313 h 16"/>
              <a:gd name="T62" fmla="*/ 0 w 25"/>
              <a:gd name="T63" fmla="*/ 0 h 16"/>
              <a:gd name="T64" fmla="*/ 0 w 25"/>
              <a:gd name="T65" fmla="*/ 0 h 16"/>
              <a:gd name="T66" fmla="*/ 27722163 w 25"/>
              <a:gd name="T67" fmla="*/ 7561263 h 16"/>
              <a:gd name="T68" fmla="*/ 55442739 w 25"/>
              <a:gd name="T69" fmla="*/ 20161250 h 16"/>
              <a:gd name="T70" fmla="*/ 55442739 w 25"/>
              <a:gd name="T71" fmla="*/ 20161250 h 1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5" h="16">
                <a:moveTo>
                  <a:pt x="22" y="8"/>
                </a:moveTo>
                <a:lnTo>
                  <a:pt x="22" y="8"/>
                </a:lnTo>
                <a:lnTo>
                  <a:pt x="22" y="11"/>
                </a:lnTo>
                <a:lnTo>
                  <a:pt x="24" y="13"/>
                </a:lnTo>
                <a:lnTo>
                  <a:pt x="25" y="14"/>
                </a:lnTo>
                <a:lnTo>
                  <a:pt x="25" y="16"/>
                </a:lnTo>
                <a:lnTo>
                  <a:pt x="21" y="11"/>
                </a:lnTo>
                <a:lnTo>
                  <a:pt x="21" y="9"/>
                </a:lnTo>
                <a:lnTo>
                  <a:pt x="19" y="9"/>
                </a:lnTo>
                <a:lnTo>
                  <a:pt x="17" y="8"/>
                </a:lnTo>
                <a:lnTo>
                  <a:pt x="16" y="6"/>
                </a:lnTo>
                <a:lnTo>
                  <a:pt x="14" y="5"/>
                </a:lnTo>
                <a:lnTo>
                  <a:pt x="13" y="6"/>
                </a:lnTo>
                <a:lnTo>
                  <a:pt x="13" y="5"/>
                </a:lnTo>
                <a:lnTo>
                  <a:pt x="11" y="5"/>
                </a:lnTo>
                <a:lnTo>
                  <a:pt x="11" y="3"/>
                </a:lnTo>
                <a:lnTo>
                  <a:pt x="8" y="3"/>
                </a:lnTo>
                <a:lnTo>
                  <a:pt x="2" y="2"/>
                </a:lnTo>
                <a:lnTo>
                  <a:pt x="0" y="0"/>
                </a:lnTo>
                <a:lnTo>
                  <a:pt x="11" y="3"/>
                </a:lnTo>
                <a:lnTo>
                  <a:pt x="22" y="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4" name="Freeform 227"/>
          <p:cNvSpPr>
            <a:spLocks/>
          </p:cNvSpPr>
          <p:nvPr/>
        </p:nvSpPr>
        <p:spPr bwMode="auto">
          <a:xfrm>
            <a:off x="2895601" y="3298600"/>
            <a:ext cx="9525" cy="19050"/>
          </a:xfrm>
          <a:custGeom>
            <a:avLst/>
            <a:gdLst>
              <a:gd name="T0" fmla="*/ 0 w 6"/>
              <a:gd name="T1" fmla="*/ 27722513 h 12"/>
              <a:gd name="T2" fmla="*/ 0 w 6"/>
              <a:gd name="T3" fmla="*/ 27722513 h 12"/>
              <a:gd name="T4" fmla="*/ 0 w 6"/>
              <a:gd name="T5" fmla="*/ 15120938 h 12"/>
              <a:gd name="T6" fmla="*/ 0 w 6"/>
              <a:gd name="T7" fmla="*/ 15120938 h 12"/>
              <a:gd name="T8" fmla="*/ 0 w 6"/>
              <a:gd name="T9" fmla="*/ 12601575 h 12"/>
              <a:gd name="T10" fmla="*/ 0 w 6"/>
              <a:gd name="T11" fmla="*/ 12601575 h 12"/>
              <a:gd name="T12" fmla="*/ 15120938 w 6"/>
              <a:gd name="T13" fmla="*/ 0 h 12"/>
              <a:gd name="T14" fmla="*/ 15120938 w 6"/>
              <a:gd name="T15" fmla="*/ 0 h 12"/>
              <a:gd name="T16" fmla="*/ 15120938 w 6"/>
              <a:gd name="T17" fmla="*/ 30241875 h 12"/>
              <a:gd name="T18" fmla="*/ 15120938 w 6"/>
              <a:gd name="T19" fmla="*/ 30241875 h 12"/>
              <a:gd name="T20" fmla="*/ 0 w 6"/>
              <a:gd name="T21" fmla="*/ 27722513 h 12"/>
              <a:gd name="T22" fmla="*/ 0 w 6"/>
              <a:gd name="T23" fmla="*/ 27722513 h 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" h="12">
                <a:moveTo>
                  <a:pt x="0" y="11"/>
                </a:moveTo>
                <a:lnTo>
                  <a:pt x="0" y="11"/>
                </a:lnTo>
                <a:lnTo>
                  <a:pt x="0" y="6"/>
                </a:lnTo>
                <a:lnTo>
                  <a:pt x="0" y="5"/>
                </a:lnTo>
                <a:lnTo>
                  <a:pt x="6" y="0"/>
                </a:lnTo>
                <a:lnTo>
                  <a:pt x="6" y="12"/>
                </a:lnTo>
                <a:lnTo>
                  <a:pt x="0" y="1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5" name="Freeform 228"/>
          <p:cNvSpPr>
            <a:spLocks/>
          </p:cNvSpPr>
          <p:nvPr/>
        </p:nvSpPr>
        <p:spPr bwMode="auto">
          <a:xfrm>
            <a:off x="2943225" y="3343051"/>
            <a:ext cx="20638" cy="3175"/>
          </a:xfrm>
          <a:custGeom>
            <a:avLst/>
            <a:gdLst>
              <a:gd name="T0" fmla="*/ 32763619 w 13"/>
              <a:gd name="T1" fmla="*/ 0 h 2"/>
              <a:gd name="T2" fmla="*/ 32763619 w 13"/>
              <a:gd name="T3" fmla="*/ 0 h 2"/>
              <a:gd name="T4" fmla="*/ 32763619 w 13"/>
              <a:gd name="T5" fmla="*/ 5040313 h 2"/>
              <a:gd name="T6" fmla="*/ 32763619 w 13"/>
              <a:gd name="T7" fmla="*/ 5040313 h 2"/>
              <a:gd name="T8" fmla="*/ 32763619 w 13"/>
              <a:gd name="T9" fmla="*/ 5040313 h 2"/>
              <a:gd name="T10" fmla="*/ 32763619 w 13"/>
              <a:gd name="T11" fmla="*/ 5040313 h 2"/>
              <a:gd name="T12" fmla="*/ 27723184 w 13"/>
              <a:gd name="T13" fmla="*/ 5040313 h 2"/>
              <a:gd name="T14" fmla="*/ 27723184 w 13"/>
              <a:gd name="T15" fmla="*/ 5040313 h 2"/>
              <a:gd name="T16" fmla="*/ 7561446 w 13"/>
              <a:gd name="T17" fmla="*/ 5040313 h 2"/>
              <a:gd name="T18" fmla="*/ 7561446 w 13"/>
              <a:gd name="T19" fmla="*/ 5040313 h 2"/>
              <a:gd name="T20" fmla="*/ 5040435 w 13"/>
              <a:gd name="T21" fmla="*/ 5040313 h 2"/>
              <a:gd name="T22" fmla="*/ 5040435 w 13"/>
              <a:gd name="T23" fmla="*/ 5040313 h 2"/>
              <a:gd name="T24" fmla="*/ 0 w 13"/>
              <a:gd name="T25" fmla="*/ 0 h 2"/>
              <a:gd name="T26" fmla="*/ 0 w 13"/>
              <a:gd name="T27" fmla="*/ 0 h 2"/>
              <a:gd name="T28" fmla="*/ 32763619 w 13"/>
              <a:gd name="T29" fmla="*/ 0 h 2"/>
              <a:gd name="T30" fmla="*/ 32763619 w 13"/>
              <a:gd name="T31" fmla="*/ 0 h 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3" h="2">
                <a:moveTo>
                  <a:pt x="13" y="0"/>
                </a:moveTo>
                <a:lnTo>
                  <a:pt x="13" y="0"/>
                </a:lnTo>
                <a:lnTo>
                  <a:pt x="13" y="2"/>
                </a:lnTo>
                <a:lnTo>
                  <a:pt x="11" y="2"/>
                </a:lnTo>
                <a:lnTo>
                  <a:pt x="3" y="2"/>
                </a:lnTo>
                <a:lnTo>
                  <a:pt x="2" y="2"/>
                </a:lnTo>
                <a:lnTo>
                  <a:pt x="0" y="0"/>
                </a:lnTo>
                <a:lnTo>
                  <a:pt x="13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6" name="Freeform 229"/>
          <p:cNvSpPr>
            <a:spLocks/>
          </p:cNvSpPr>
          <p:nvPr/>
        </p:nvSpPr>
        <p:spPr bwMode="auto">
          <a:xfrm>
            <a:off x="2840039" y="3030313"/>
            <a:ext cx="20637" cy="12700"/>
          </a:xfrm>
          <a:custGeom>
            <a:avLst/>
            <a:gdLst>
              <a:gd name="T0" fmla="*/ 32762031 w 13"/>
              <a:gd name="T1" fmla="*/ 5040313 h 8"/>
              <a:gd name="T2" fmla="*/ 32762031 w 13"/>
              <a:gd name="T3" fmla="*/ 5040313 h 8"/>
              <a:gd name="T4" fmla="*/ 12601270 w 13"/>
              <a:gd name="T5" fmla="*/ 12601575 h 8"/>
              <a:gd name="T6" fmla="*/ 12601270 w 13"/>
              <a:gd name="T7" fmla="*/ 12601575 h 8"/>
              <a:gd name="T8" fmla="*/ 7561079 w 13"/>
              <a:gd name="T9" fmla="*/ 12601575 h 8"/>
              <a:gd name="T10" fmla="*/ 7561079 w 13"/>
              <a:gd name="T11" fmla="*/ 12601575 h 8"/>
              <a:gd name="T12" fmla="*/ 7561079 w 13"/>
              <a:gd name="T13" fmla="*/ 15120938 h 8"/>
              <a:gd name="T14" fmla="*/ 0 w 13"/>
              <a:gd name="T15" fmla="*/ 20161250 h 8"/>
              <a:gd name="T16" fmla="*/ 0 w 13"/>
              <a:gd name="T17" fmla="*/ 20161250 h 8"/>
              <a:gd name="T18" fmla="*/ 0 w 13"/>
              <a:gd name="T19" fmla="*/ 12601575 h 8"/>
              <a:gd name="T20" fmla="*/ 0 w 13"/>
              <a:gd name="T21" fmla="*/ 12601575 h 8"/>
              <a:gd name="T22" fmla="*/ 27721841 w 13"/>
              <a:gd name="T23" fmla="*/ 0 h 8"/>
              <a:gd name="T24" fmla="*/ 27721841 w 13"/>
              <a:gd name="T25" fmla="*/ 0 h 8"/>
              <a:gd name="T26" fmla="*/ 32762031 w 13"/>
              <a:gd name="T27" fmla="*/ 5040313 h 8"/>
              <a:gd name="T28" fmla="*/ 32762031 w 13"/>
              <a:gd name="T29" fmla="*/ 5040313 h 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3" h="8">
                <a:moveTo>
                  <a:pt x="13" y="2"/>
                </a:moveTo>
                <a:lnTo>
                  <a:pt x="13" y="2"/>
                </a:lnTo>
                <a:lnTo>
                  <a:pt x="5" y="5"/>
                </a:lnTo>
                <a:lnTo>
                  <a:pt x="3" y="5"/>
                </a:lnTo>
                <a:lnTo>
                  <a:pt x="3" y="6"/>
                </a:lnTo>
                <a:lnTo>
                  <a:pt x="0" y="8"/>
                </a:lnTo>
                <a:lnTo>
                  <a:pt x="0" y="5"/>
                </a:lnTo>
                <a:lnTo>
                  <a:pt x="11" y="0"/>
                </a:lnTo>
                <a:lnTo>
                  <a:pt x="13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7" name="Freeform 230"/>
          <p:cNvSpPr>
            <a:spLocks/>
          </p:cNvSpPr>
          <p:nvPr/>
        </p:nvSpPr>
        <p:spPr bwMode="auto">
          <a:xfrm>
            <a:off x="2795588" y="3317651"/>
            <a:ext cx="39687" cy="11113"/>
          </a:xfrm>
          <a:custGeom>
            <a:avLst/>
            <a:gdLst>
              <a:gd name="T0" fmla="*/ 0 w 25"/>
              <a:gd name="T1" fmla="*/ 0 h 7"/>
              <a:gd name="T2" fmla="*/ 0 w 25"/>
              <a:gd name="T3" fmla="*/ 0 h 7"/>
              <a:gd name="T4" fmla="*/ 63003906 w 25"/>
              <a:gd name="T5" fmla="*/ 17642681 h 7"/>
              <a:gd name="T6" fmla="*/ 63003906 w 25"/>
              <a:gd name="T7" fmla="*/ 17642681 h 7"/>
              <a:gd name="T8" fmla="*/ 55442739 w 25"/>
              <a:gd name="T9" fmla="*/ 17642681 h 7"/>
              <a:gd name="T10" fmla="*/ 55442739 w 25"/>
              <a:gd name="T11" fmla="*/ 17642681 h 7"/>
              <a:gd name="T12" fmla="*/ 22681914 w 25"/>
              <a:gd name="T13" fmla="*/ 10081079 h 7"/>
              <a:gd name="T14" fmla="*/ 22681914 w 25"/>
              <a:gd name="T15" fmla="*/ 10081079 h 7"/>
              <a:gd name="T16" fmla="*/ 7561167 w 25"/>
              <a:gd name="T17" fmla="*/ 5040539 h 7"/>
              <a:gd name="T18" fmla="*/ 7561167 w 25"/>
              <a:gd name="T19" fmla="*/ 5040539 h 7"/>
              <a:gd name="T20" fmla="*/ 0 w 25"/>
              <a:gd name="T21" fmla="*/ 5040539 h 7"/>
              <a:gd name="T22" fmla="*/ 0 w 25"/>
              <a:gd name="T23" fmla="*/ 0 h 7"/>
              <a:gd name="T24" fmla="*/ 0 w 25"/>
              <a:gd name="T25" fmla="*/ 0 h 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" h="7">
                <a:moveTo>
                  <a:pt x="0" y="0"/>
                </a:moveTo>
                <a:lnTo>
                  <a:pt x="0" y="0"/>
                </a:lnTo>
                <a:lnTo>
                  <a:pt x="25" y="7"/>
                </a:lnTo>
                <a:lnTo>
                  <a:pt x="22" y="7"/>
                </a:lnTo>
                <a:lnTo>
                  <a:pt x="9" y="4"/>
                </a:lnTo>
                <a:lnTo>
                  <a:pt x="3" y="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8" name="Freeform 231"/>
          <p:cNvSpPr>
            <a:spLocks/>
          </p:cNvSpPr>
          <p:nvPr/>
        </p:nvSpPr>
        <p:spPr bwMode="auto">
          <a:xfrm>
            <a:off x="2922589" y="3343051"/>
            <a:ext cx="20637" cy="3175"/>
          </a:xfrm>
          <a:custGeom>
            <a:avLst/>
            <a:gdLst>
              <a:gd name="T0" fmla="*/ 0 w 13"/>
              <a:gd name="T1" fmla="*/ 5040313 h 2"/>
              <a:gd name="T2" fmla="*/ 0 w 13"/>
              <a:gd name="T3" fmla="*/ 5040313 h 2"/>
              <a:gd name="T4" fmla="*/ 0 w 13"/>
              <a:gd name="T5" fmla="*/ 0 h 2"/>
              <a:gd name="T6" fmla="*/ 0 w 13"/>
              <a:gd name="T7" fmla="*/ 0 h 2"/>
              <a:gd name="T8" fmla="*/ 32762031 w 13"/>
              <a:gd name="T9" fmla="*/ 0 h 2"/>
              <a:gd name="T10" fmla="*/ 32762031 w 13"/>
              <a:gd name="T11" fmla="*/ 0 h 2"/>
              <a:gd name="T12" fmla="*/ 27721841 w 13"/>
              <a:gd name="T13" fmla="*/ 5040313 h 2"/>
              <a:gd name="T14" fmla="*/ 27721841 w 13"/>
              <a:gd name="T15" fmla="*/ 5040313 h 2"/>
              <a:gd name="T16" fmla="*/ 0 w 13"/>
              <a:gd name="T17" fmla="*/ 5040313 h 2"/>
              <a:gd name="T18" fmla="*/ 0 w 13"/>
              <a:gd name="T19" fmla="*/ 5040313 h 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13" y="0"/>
                </a:lnTo>
                <a:lnTo>
                  <a:pt x="11" y="2"/>
                </a:lnTo>
                <a:lnTo>
                  <a:pt x="0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9" name="Freeform 232"/>
          <p:cNvSpPr>
            <a:spLocks/>
          </p:cNvSpPr>
          <p:nvPr/>
        </p:nvSpPr>
        <p:spPr bwMode="auto">
          <a:xfrm>
            <a:off x="2816225" y="3468464"/>
            <a:ext cx="26988" cy="3175"/>
          </a:xfrm>
          <a:custGeom>
            <a:avLst/>
            <a:gdLst>
              <a:gd name="T0" fmla="*/ 0 w 17"/>
              <a:gd name="T1" fmla="*/ 0 h 2"/>
              <a:gd name="T2" fmla="*/ 0 w 17"/>
              <a:gd name="T3" fmla="*/ 0 h 2"/>
              <a:gd name="T4" fmla="*/ 10080812 w 17"/>
              <a:gd name="T5" fmla="*/ 0 h 2"/>
              <a:gd name="T6" fmla="*/ 10080812 w 17"/>
              <a:gd name="T7" fmla="*/ 0 h 2"/>
              <a:gd name="T8" fmla="*/ 15121218 w 17"/>
              <a:gd name="T9" fmla="*/ 0 h 2"/>
              <a:gd name="T10" fmla="*/ 15121218 w 17"/>
              <a:gd name="T11" fmla="*/ 0 h 2"/>
              <a:gd name="T12" fmla="*/ 42844244 w 17"/>
              <a:gd name="T13" fmla="*/ 5040313 h 2"/>
              <a:gd name="T14" fmla="*/ 42844244 w 17"/>
              <a:gd name="T15" fmla="*/ 5040313 h 2"/>
              <a:gd name="T16" fmla="*/ 42844244 w 17"/>
              <a:gd name="T17" fmla="*/ 5040313 h 2"/>
              <a:gd name="T18" fmla="*/ 42844244 w 17"/>
              <a:gd name="T19" fmla="*/ 5040313 h 2"/>
              <a:gd name="T20" fmla="*/ 22682620 w 17"/>
              <a:gd name="T21" fmla="*/ 5040313 h 2"/>
              <a:gd name="T22" fmla="*/ 0 w 17"/>
              <a:gd name="T23" fmla="*/ 0 h 2"/>
              <a:gd name="T24" fmla="*/ 0 w 17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7" h="2">
                <a:moveTo>
                  <a:pt x="0" y="0"/>
                </a:moveTo>
                <a:lnTo>
                  <a:pt x="0" y="0"/>
                </a:lnTo>
                <a:lnTo>
                  <a:pt x="4" y="0"/>
                </a:lnTo>
                <a:lnTo>
                  <a:pt x="6" y="0"/>
                </a:lnTo>
                <a:lnTo>
                  <a:pt x="17" y="2"/>
                </a:lnTo>
                <a:lnTo>
                  <a:pt x="9" y="2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0" name="Freeform 233"/>
          <p:cNvSpPr>
            <a:spLocks/>
          </p:cNvSpPr>
          <p:nvPr/>
        </p:nvSpPr>
        <p:spPr bwMode="auto">
          <a:xfrm>
            <a:off x="2703514" y="3420839"/>
            <a:ext cx="14287" cy="9525"/>
          </a:xfrm>
          <a:custGeom>
            <a:avLst/>
            <a:gdLst>
              <a:gd name="T0" fmla="*/ 2520862 w 9"/>
              <a:gd name="T1" fmla="*/ 15120938 h 6"/>
              <a:gd name="T2" fmla="*/ 2520862 w 9"/>
              <a:gd name="T3" fmla="*/ 15120938 h 6"/>
              <a:gd name="T4" fmla="*/ 0 w 9"/>
              <a:gd name="T5" fmla="*/ 7561263 h 6"/>
              <a:gd name="T6" fmla="*/ 0 w 9"/>
              <a:gd name="T7" fmla="*/ 7561263 h 6"/>
              <a:gd name="T8" fmla="*/ 7560998 w 9"/>
              <a:gd name="T9" fmla="*/ 5040313 h 6"/>
              <a:gd name="T10" fmla="*/ 7560998 w 9"/>
              <a:gd name="T11" fmla="*/ 5040313 h 6"/>
              <a:gd name="T12" fmla="*/ 15120408 w 9"/>
              <a:gd name="T13" fmla="*/ 0 h 6"/>
              <a:gd name="T14" fmla="*/ 15120408 w 9"/>
              <a:gd name="T15" fmla="*/ 0 h 6"/>
              <a:gd name="T16" fmla="*/ 17641270 w 9"/>
              <a:gd name="T17" fmla="*/ 0 h 6"/>
              <a:gd name="T18" fmla="*/ 22681406 w 9"/>
              <a:gd name="T19" fmla="*/ 5040313 h 6"/>
              <a:gd name="T20" fmla="*/ 22681406 w 9"/>
              <a:gd name="T21" fmla="*/ 5040313 h 6"/>
              <a:gd name="T22" fmla="*/ 2520862 w 9"/>
              <a:gd name="T23" fmla="*/ 15120938 h 6"/>
              <a:gd name="T24" fmla="*/ 2520862 w 9"/>
              <a:gd name="T25" fmla="*/ 15120938 h 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" h="6">
                <a:moveTo>
                  <a:pt x="1" y="6"/>
                </a:moveTo>
                <a:lnTo>
                  <a:pt x="1" y="6"/>
                </a:lnTo>
                <a:lnTo>
                  <a:pt x="0" y="3"/>
                </a:lnTo>
                <a:lnTo>
                  <a:pt x="3" y="2"/>
                </a:lnTo>
                <a:lnTo>
                  <a:pt x="6" y="0"/>
                </a:lnTo>
                <a:lnTo>
                  <a:pt x="7" y="0"/>
                </a:lnTo>
                <a:lnTo>
                  <a:pt x="9" y="2"/>
                </a:lnTo>
                <a:lnTo>
                  <a:pt x="1" y="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1" name="Freeform 234"/>
          <p:cNvSpPr>
            <a:spLocks/>
          </p:cNvSpPr>
          <p:nvPr/>
        </p:nvSpPr>
        <p:spPr bwMode="auto">
          <a:xfrm>
            <a:off x="2773363" y="3311300"/>
            <a:ext cx="19050" cy="6350"/>
          </a:xfrm>
          <a:custGeom>
            <a:avLst/>
            <a:gdLst>
              <a:gd name="T0" fmla="*/ 0 w 12"/>
              <a:gd name="T1" fmla="*/ 0 h 4"/>
              <a:gd name="T2" fmla="*/ 0 w 12"/>
              <a:gd name="T3" fmla="*/ 0 h 4"/>
              <a:gd name="T4" fmla="*/ 2520950 w 12"/>
              <a:gd name="T5" fmla="*/ 0 h 4"/>
              <a:gd name="T6" fmla="*/ 2520950 w 12"/>
              <a:gd name="T7" fmla="*/ 0 h 4"/>
              <a:gd name="T8" fmla="*/ 30241875 w 12"/>
              <a:gd name="T9" fmla="*/ 7561263 h 4"/>
              <a:gd name="T10" fmla="*/ 30241875 w 12"/>
              <a:gd name="T11" fmla="*/ 7561263 h 4"/>
              <a:gd name="T12" fmla="*/ 30241875 w 12"/>
              <a:gd name="T13" fmla="*/ 10080625 h 4"/>
              <a:gd name="T14" fmla="*/ 30241875 w 12"/>
              <a:gd name="T15" fmla="*/ 10080625 h 4"/>
              <a:gd name="T16" fmla="*/ 30241875 w 12"/>
              <a:gd name="T17" fmla="*/ 10080625 h 4"/>
              <a:gd name="T18" fmla="*/ 0 w 12"/>
              <a:gd name="T19" fmla="*/ 0 h 4"/>
              <a:gd name="T20" fmla="*/ 0 w 12"/>
              <a:gd name="T21" fmla="*/ 0 h 4"/>
              <a:gd name="T22" fmla="*/ 0 w 12"/>
              <a:gd name="T23" fmla="*/ 0 h 4"/>
              <a:gd name="T24" fmla="*/ 0 w 12"/>
              <a:gd name="T25" fmla="*/ 0 h 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" h="4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12" y="3"/>
                </a:lnTo>
                <a:lnTo>
                  <a:pt x="12" y="4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2" name="Freeform 235"/>
          <p:cNvSpPr>
            <a:spLocks/>
          </p:cNvSpPr>
          <p:nvPr/>
        </p:nvSpPr>
        <p:spPr bwMode="auto">
          <a:xfrm>
            <a:off x="2892425" y="3341464"/>
            <a:ext cx="11113" cy="1587"/>
          </a:xfrm>
          <a:custGeom>
            <a:avLst/>
            <a:gdLst>
              <a:gd name="T0" fmla="*/ 17642681 w 7"/>
              <a:gd name="T1" fmla="*/ 0 h 1"/>
              <a:gd name="T2" fmla="*/ 17642681 w 7"/>
              <a:gd name="T3" fmla="*/ 0 h 1"/>
              <a:gd name="T4" fmla="*/ 17642681 w 7"/>
              <a:gd name="T5" fmla="*/ 2520156 h 1"/>
              <a:gd name="T6" fmla="*/ 17642681 w 7"/>
              <a:gd name="T7" fmla="*/ 2520156 h 1"/>
              <a:gd name="T8" fmla="*/ 0 w 7"/>
              <a:gd name="T9" fmla="*/ 2520156 h 1"/>
              <a:gd name="T10" fmla="*/ 0 w 7"/>
              <a:gd name="T11" fmla="*/ 2520156 h 1"/>
              <a:gd name="T12" fmla="*/ 0 w 7"/>
              <a:gd name="T13" fmla="*/ 0 h 1"/>
              <a:gd name="T14" fmla="*/ 0 w 7"/>
              <a:gd name="T15" fmla="*/ 0 h 1"/>
              <a:gd name="T16" fmla="*/ 0 w 7"/>
              <a:gd name="T17" fmla="*/ 0 h 1"/>
              <a:gd name="T18" fmla="*/ 0 w 7"/>
              <a:gd name="T19" fmla="*/ 0 h 1"/>
              <a:gd name="T20" fmla="*/ 17642681 w 7"/>
              <a:gd name="T21" fmla="*/ 0 h 1"/>
              <a:gd name="T22" fmla="*/ 17642681 w 7"/>
              <a:gd name="T23" fmla="*/ 0 h 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" h="1">
                <a:moveTo>
                  <a:pt x="7" y="0"/>
                </a:moveTo>
                <a:lnTo>
                  <a:pt x="7" y="0"/>
                </a:lnTo>
                <a:lnTo>
                  <a:pt x="7" y="1"/>
                </a:lnTo>
                <a:lnTo>
                  <a:pt x="0" y="1"/>
                </a:lnTo>
                <a:lnTo>
                  <a:pt x="0" y="0"/>
                </a:lnTo>
                <a:lnTo>
                  <a:pt x="7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3" name="Freeform 236"/>
          <p:cNvSpPr>
            <a:spLocks/>
          </p:cNvSpPr>
          <p:nvPr/>
        </p:nvSpPr>
        <p:spPr bwMode="auto">
          <a:xfrm>
            <a:off x="2970213" y="3341464"/>
            <a:ext cx="17462" cy="4762"/>
          </a:xfrm>
          <a:custGeom>
            <a:avLst/>
            <a:gdLst>
              <a:gd name="T0" fmla="*/ 27721719 w 11"/>
              <a:gd name="T1" fmla="*/ 0 h 3"/>
              <a:gd name="T2" fmla="*/ 27721719 w 11"/>
              <a:gd name="T3" fmla="*/ 0 h 3"/>
              <a:gd name="T4" fmla="*/ 0 w 11"/>
              <a:gd name="T5" fmla="*/ 7560469 h 3"/>
              <a:gd name="T6" fmla="*/ 0 w 11"/>
              <a:gd name="T7" fmla="*/ 7560469 h 3"/>
              <a:gd name="T8" fmla="*/ 0 w 11"/>
              <a:gd name="T9" fmla="*/ 2520685 h 3"/>
              <a:gd name="T10" fmla="*/ 0 w 11"/>
              <a:gd name="T11" fmla="*/ 2520685 h 3"/>
              <a:gd name="T12" fmla="*/ 27721719 w 11"/>
              <a:gd name="T13" fmla="*/ 0 h 3"/>
              <a:gd name="T14" fmla="*/ 27721719 w 11"/>
              <a:gd name="T15" fmla="*/ 0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" h="3">
                <a:moveTo>
                  <a:pt x="11" y="0"/>
                </a:moveTo>
                <a:lnTo>
                  <a:pt x="11" y="0"/>
                </a:lnTo>
                <a:lnTo>
                  <a:pt x="0" y="3"/>
                </a:lnTo>
                <a:lnTo>
                  <a:pt x="0" y="1"/>
                </a:lnTo>
                <a:lnTo>
                  <a:pt x="11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4" name="Freeform 237"/>
          <p:cNvSpPr>
            <a:spLocks/>
          </p:cNvSpPr>
          <p:nvPr/>
        </p:nvSpPr>
        <p:spPr bwMode="auto">
          <a:xfrm>
            <a:off x="2268539" y="3290663"/>
            <a:ext cx="7937" cy="25400"/>
          </a:xfrm>
          <a:custGeom>
            <a:avLst/>
            <a:gdLst>
              <a:gd name="T0" fmla="*/ 12600781 w 5"/>
              <a:gd name="T1" fmla="*/ 0 h 16"/>
              <a:gd name="T2" fmla="*/ 12600781 w 5"/>
              <a:gd name="T3" fmla="*/ 0 h 16"/>
              <a:gd name="T4" fmla="*/ 0 w 5"/>
              <a:gd name="T5" fmla="*/ 40322500 h 16"/>
              <a:gd name="T6" fmla="*/ 0 w 5"/>
              <a:gd name="T7" fmla="*/ 40322500 h 16"/>
              <a:gd name="T8" fmla="*/ 5039995 w 5"/>
              <a:gd name="T9" fmla="*/ 20161250 h 16"/>
              <a:gd name="T10" fmla="*/ 12600781 w 5"/>
              <a:gd name="T11" fmla="*/ 0 h 16"/>
              <a:gd name="T12" fmla="*/ 12600781 w 5"/>
              <a:gd name="T13" fmla="*/ 0 h 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" h="16">
                <a:moveTo>
                  <a:pt x="5" y="0"/>
                </a:moveTo>
                <a:lnTo>
                  <a:pt x="5" y="0"/>
                </a:lnTo>
                <a:lnTo>
                  <a:pt x="0" y="16"/>
                </a:lnTo>
                <a:lnTo>
                  <a:pt x="2" y="8"/>
                </a:lnTo>
                <a:lnTo>
                  <a:pt x="5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5" name="Freeform 238"/>
          <p:cNvSpPr>
            <a:spLocks/>
          </p:cNvSpPr>
          <p:nvPr/>
        </p:nvSpPr>
        <p:spPr bwMode="auto">
          <a:xfrm>
            <a:off x="2276476" y="3265264"/>
            <a:ext cx="9525" cy="20637"/>
          </a:xfrm>
          <a:custGeom>
            <a:avLst/>
            <a:gdLst>
              <a:gd name="T0" fmla="*/ 15120938 w 6"/>
              <a:gd name="T1" fmla="*/ 0 h 13"/>
              <a:gd name="T2" fmla="*/ 15120938 w 6"/>
              <a:gd name="T3" fmla="*/ 0 h 13"/>
              <a:gd name="T4" fmla="*/ 5040313 w 6"/>
              <a:gd name="T5" fmla="*/ 32762031 h 13"/>
              <a:gd name="T6" fmla="*/ 5040313 w 6"/>
              <a:gd name="T7" fmla="*/ 32762031 h 13"/>
              <a:gd name="T8" fmla="*/ 0 w 6"/>
              <a:gd name="T9" fmla="*/ 32762031 h 13"/>
              <a:gd name="T10" fmla="*/ 0 w 6"/>
              <a:gd name="T11" fmla="*/ 32762031 h 13"/>
              <a:gd name="T12" fmla="*/ 0 w 6"/>
              <a:gd name="T13" fmla="*/ 32762031 h 13"/>
              <a:gd name="T14" fmla="*/ 0 w 6"/>
              <a:gd name="T15" fmla="*/ 32762031 h 13"/>
              <a:gd name="T16" fmla="*/ 15120938 w 6"/>
              <a:gd name="T17" fmla="*/ 0 h 13"/>
              <a:gd name="T18" fmla="*/ 15120938 w 6"/>
              <a:gd name="T19" fmla="*/ 0 h 13"/>
              <a:gd name="T20" fmla="*/ 15120938 w 6"/>
              <a:gd name="T21" fmla="*/ 0 h 13"/>
              <a:gd name="T22" fmla="*/ 15120938 w 6"/>
              <a:gd name="T23" fmla="*/ 0 h 13"/>
              <a:gd name="T24" fmla="*/ 15120938 w 6"/>
              <a:gd name="T25" fmla="*/ 0 h 13"/>
              <a:gd name="T26" fmla="*/ 15120938 w 6"/>
              <a:gd name="T27" fmla="*/ 0 h 1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" h="13">
                <a:moveTo>
                  <a:pt x="6" y="0"/>
                </a:moveTo>
                <a:lnTo>
                  <a:pt x="6" y="0"/>
                </a:lnTo>
                <a:lnTo>
                  <a:pt x="2" y="13"/>
                </a:lnTo>
                <a:lnTo>
                  <a:pt x="0" y="13"/>
                </a:lnTo>
                <a:lnTo>
                  <a:pt x="6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6" name="Freeform 239"/>
          <p:cNvSpPr>
            <a:spLocks/>
          </p:cNvSpPr>
          <p:nvPr/>
        </p:nvSpPr>
        <p:spPr bwMode="auto">
          <a:xfrm>
            <a:off x="2990850" y="3039838"/>
            <a:ext cx="7938" cy="12700"/>
          </a:xfrm>
          <a:custGeom>
            <a:avLst/>
            <a:gdLst>
              <a:gd name="T0" fmla="*/ 12602369 w 5"/>
              <a:gd name="T1" fmla="*/ 20161250 h 8"/>
              <a:gd name="T2" fmla="*/ 12602369 w 5"/>
              <a:gd name="T3" fmla="*/ 20161250 h 8"/>
              <a:gd name="T4" fmla="*/ 0 w 5"/>
              <a:gd name="T5" fmla="*/ 0 h 8"/>
              <a:gd name="T6" fmla="*/ 0 w 5"/>
              <a:gd name="T7" fmla="*/ 0 h 8"/>
              <a:gd name="T8" fmla="*/ 5040630 w 5"/>
              <a:gd name="T9" fmla="*/ 0 h 8"/>
              <a:gd name="T10" fmla="*/ 5040630 w 5"/>
              <a:gd name="T11" fmla="*/ 0 h 8"/>
              <a:gd name="T12" fmla="*/ 12602369 w 5"/>
              <a:gd name="T13" fmla="*/ 20161250 h 8"/>
              <a:gd name="T14" fmla="*/ 12602369 w 5"/>
              <a:gd name="T15" fmla="*/ 20161250 h 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" h="8">
                <a:moveTo>
                  <a:pt x="5" y="8"/>
                </a:moveTo>
                <a:lnTo>
                  <a:pt x="5" y="8"/>
                </a:lnTo>
                <a:lnTo>
                  <a:pt x="0" y="0"/>
                </a:lnTo>
                <a:lnTo>
                  <a:pt x="2" y="0"/>
                </a:lnTo>
                <a:lnTo>
                  <a:pt x="5" y="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7" name="Freeform 240"/>
          <p:cNvSpPr>
            <a:spLocks/>
          </p:cNvSpPr>
          <p:nvPr/>
        </p:nvSpPr>
        <p:spPr bwMode="auto">
          <a:xfrm>
            <a:off x="2786063" y="3068413"/>
            <a:ext cx="6350" cy="4762"/>
          </a:xfrm>
          <a:custGeom>
            <a:avLst/>
            <a:gdLst>
              <a:gd name="T0" fmla="*/ 0 w 4"/>
              <a:gd name="T1" fmla="*/ 7560469 h 3"/>
              <a:gd name="T2" fmla="*/ 0 w 4"/>
              <a:gd name="T3" fmla="*/ 7560469 h 3"/>
              <a:gd name="T4" fmla="*/ 10080625 w 4"/>
              <a:gd name="T5" fmla="*/ 0 h 3"/>
              <a:gd name="T6" fmla="*/ 10080625 w 4"/>
              <a:gd name="T7" fmla="*/ 0 h 3"/>
              <a:gd name="T8" fmla="*/ 7561263 w 4"/>
              <a:gd name="T9" fmla="*/ 2520685 h 3"/>
              <a:gd name="T10" fmla="*/ 2520950 w 4"/>
              <a:gd name="T11" fmla="*/ 7560469 h 3"/>
              <a:gd name="T12" fmla="*/ 2520950 w 4"/>
              <a:gd name="T13" fmla="*/ 7560469 h 3"/>
              <a:gd name="T14" fmla="*/ 0 w 4"/>
              <a:gd name="T15" fmla="*/ 7560469 h 3"/>
              <a:gd name="T16" fmla="*/ 0 w 4"/>
              <a:gd name="T17" fmla="*/ 7560469 h 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0" y="3"/>
                </a:lnTo>
                <a:lnTo>
                  <a:pt x="4" y="0"/>
                </a:lnTo>
                <a:lnTo>
                  <a:pt x="3" y="1"/>
                </a:lnTo>
                <a:lnTo>
                  <a:pt x="1" y="3"/>
                </a:lnTo>
                <a:lnTo>
                  <a:pt x="0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8" name="Freeform 241"/>
          <p:cNvSpPr>
            <a:spLocks/>
          </p:cNvSpPr>
          <p:nvPr/>
        </p:nvSpPr>
        <p:spPr bwMode="auto">
          <a:xfrm>
            <a:off x="2638426" y="3190651"/>
            <a:ext cx="9525" cy="14288"/>
          </a:xfrm>
          <a:custGeom>
            <a:avLst/>
            <a:gdLst>
              <a:gd name="T0" fmla="*/ 0 w 6"/>
              <a:gd name="T1" fmla="*/ 22682994 h 9"/>
              <a:gd name="T2" fmla="*/ 0 w 6"/>
              <a:gd name="T3" fmla="*/ 22682994 h 9"/>
              <a:gd name="T4" fmla="*/ 15120938 w 6"/>
              <a:gd name="T5" fmla="*/ 0 h 9"/>
              <a:gd name="T6" fmla="*/ 15120938 w 6"/>
              <a:gd name="T7" fmla="*/ 0 h 9"/>
              <a:gd name="T8" fmla="*/ 15120938 w 6"/>
              <a:gd name="T9" fmla="*/ 0 h 9"/>
              <a:gd name="T10" fmla="*/ 15120938 w 6"/>
              <a:gd name="T11" fmla="*/ 0 h 9"/>
              <a:gd name="T12" fmla="*/ 0 w 6"/>
              <a:gd name="T13" fmla="*/ 22682994 h 9"/>
              <a:gd name="T14" fmla="*/ 0 w 6"/>
              <a:gd name="T15" fmla="*/ 22682994 h 9"/>
              <a:gd name="T16" fmla="*/ 0 w 6"/>
              <a:gd name="T17" fmla="*/ 22682994 h 9"/>
              <a:gd name="T18" fmla="*/ 0 w 6"/>
              <a:gd name="T19" fmla="*/ 22682994 h 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" h="9">
                <a:moveTo>
                  <a:pt x="0" y="9"/>
                </a:moveTo>
                <a:lnTo>
                  <a:pt x="0" y="9"/>
                </a:lnTo>
                <a:lnTo>
                  <a:pt x="6" y="0"/>
                </a:lnTo>
                <a:lnTo>
                  <a:pt x="0" y="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9" name="Freeform 242"/>
          <p:cNvSpPr>
            <a:spLocks/>
          </p:cNvSpPr>
          <p:nvPr/>
        </p:nvSpPr>
        <p:spPr bwMode="auto">
          <a:xfrm>
            <a:off x="2868614" y="3335113"/>
            <a:ext cx="12700" cy="6350"/>
          </a:xfrm>
          <a:custGeom>
            <a:avLst/>
            <a:gdLst>
              <a:gd name="T0" fmla="*/ 20161250 w 8"/>
              <a:gd name="T1" fmla="*/ 10080625 h 4"/>
              <a:gd name="T2" fmla="*/ 20161250 w 8"/>
              <a:gd name="T3" fmla="*/ 10080625 h 4"/>
              <a:gd name="T4" fmla="*/ 0 w 8"/>
              <a:gd name="T5" fmla="*/ 0 h 4"/>
              <a:gd name="T6" fmla="*/ 0 w 8"/>
              <a:gd name="T7" fmla="*/ 0 h 4"/>
              <a:gd name="T8" fmla="*/ 0 w 8"/>
              <a:gd name="T9" fmla="*/ 0 h 4"/>
              <a:gd name="T10" fmla="*/ 0 w 8"/>
              <a:gd name="T11" fmla="*/ 0 h 4"/>
              <a:gd name="T12" fmla="*/ 2520950 w 8"/>
              <a:gd name="T13" fmla="*/ 0 h 4"/>
              <a:gd name="T14" fmla="*/ 2520950 w 8"/>
              <a:gd name="T15" fmla="*/ 0 h 4"/>
              <a:gd name="T16" fmla="*/ 20161250 w 8"/>
              <a:gd name="T17" fmla="*/ 5040313 h 4"/>
              <a:gd name="T18" fmla="*/ 20161250 w 8"/>
              <a:gd name="T19" fmla="*/ 5040313 h 4"/>
              <a:gd name="T20" fmla="*/ 20161250 w 8"/>
              <a:gd name="T21" fmla="*/ 5040313 h 4"/>
              <a:gd name="T22" fmla="*/ 20161250 w 8"/>
              <a:gd name="T23" fmla="*/ 10080625 h 4"/>
              <a:gd name="T24" fmla="*/ 20161250 w 8"/>
              <a:gd name="T25" fmla="*/ 10080625 h 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8" h="4">
                <a:moveTo>
                  <a:pt x="8" y="4"/>
                </a:moveTo>
                <a:lnTo>
                  <a:pt x="8" y="4"/>
                </a:lnTo>
                <a:lnTo>
                  <a:pt x="0" y="0"/>
                </a:lnTo>
                <a:lnTo>
                  <a:pt x="1" y="0"/>
                </a:lnTo>
                <a:lnTo>
                  <a:pt x="8" y="2"/>
                </a:lnTo>
                <a:lnTo>
                  <a:pt x="8" y="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0" name="Freeform 243"/>
          <p:cNvSpPr>
            <a:spLocks/>
          </p:cNvSpPr>
          <p:nvPr/>
        </p:nvSpPr>
        <p:spPr bwMode="auto">
          <a:xfrm>
            <a:off x="2309813" y="3204938"/>
            <a:ext cx="9525" cy="19050"/>
          </a:xfrm>
          <a:custGeom>
            <a:avLst/>
            <a:gdLst>
              <a:gd name="T0" fmla="*/ 15120938 w 6"/>
              <a:gd name="T1" fmla="*/ 0 h 12"/>
              <a:gd name="T2" fmla="*/ 15120938 w 6"/>
              <a:gd name="T3" fmla="*/ 0 h 12"/>
              <a:gd name="T4" fmla="*/ 0 w 6"/>
              <a:gd name="T5" fmla="*/ 30241875 h 12"/>
              <a:gd name="T6" fmla="*/ 0 w 6"/>
              <a:gd name="T7" fmla="*/ 30241875 h 12"/>
              <a:gd name="T8" fmla="*/ 0 w 6"/>
              <a:gd name="T9" fmla="*/ 30241875 h 12"/>
              <a:gd name="T10" fmla="*/ 0 w 6"/>
              <a:gd name="T11" fmla="*/ 30241875 h 12"/>
              <a:gd name="T12" fmla="*/ 15120938 w 6"/>
              <a:gd name="T13" fmla="*/ 0 h 12"/>
              <a:gd name="T14" fmla="*/ 15120938 w 6"/>
              <a:gd name="T15" fmla="*/ 0 h 12"/>
              <a:gd name="T16" fmla="*/ 15120938 w 6"/>
              <a:gd name="T17" fmla="*/ 0 h 12"/>
              <a:gd name="T18" fmla="*/ 15120938 w 6"/>
              <a:gd name="T19" fmla="*/ 0 h 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" h="12">
                <a:moveTo>
                  <a:pt x="6" y="0"/>
                </a:moveTo>
                <a:lnTo>
                  <a:pt x="6" y="0"/>
                </a:lnTo>
                <a:lnTo>
                  <a:pt x="0" y="12"/>
                </a:lnTo>
                <a:lnTo>
                  <a:pt x="6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1" name="Freeform 244"/>
          <p:cNvSpPr>
            <a:spLocks/>
          </p:cNvSpPr>
          <p:nvPr/>
        </p:nvSpPr>
        <p:spPr bwMode="auto">
          <a:xfrm>
            <a:off x="2297114" y="3420838"/>
            <a:ext cx="4762" cy="4762"/>
          </a:xfrm>
          <a:custGeom>
            <a:avLst/>
            <a:gdLst>
              <a:gd name="T0" fmla="*/ 0 w 3"/>
              <a:gd name="T1" fmla="*/ 0 h 3"/>
              <a:gd name="T2" fmla="*/ 0 w 3"/>
              <a:gd name="T3" fmla="*/ 0 h 3"/>
              <a:gd name="T4" fmla="*/ 7560469 w 3"/>
              <a:gd name="T5" fmla="*/ 5039783 h 3"/>
              <a:gd name="T6" fmla="*/ 7560469 w 3"/>
              <a:gd name="T7" fmla="*/ 5039783 h 3"/>
              <a:gd name="T8" fmla="*/ 7560469 w 3"/>
              <a:gd name="T9" fmla="*/ 7560469 h 3"/>
              <a:gd name="T10" fmla="*/ 7560469 w 3"/>
              <a:gd name="T11" fmla="*/ 7560469 h 3"/>
              <a:gd name="T12" fmla="*/ 0 w 3"/>
              <a:gd name="T13" fmla="*/ 5039783 h 3"/>
              <a:gd name="T14" fmla="*/ 0 w 3"/>
              <a:gd name="T15" fmla="*/ 0 h 3"/>
              <a:gd name="T16" fmla="*/ 0 w 3"/>
              <a:gd name="T17" fmla="*/ 0 h 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" h="3">
                <a:moveTo>
                  <a:pt x="0" y="0"/>
                </a:moveTo>
                <a:lnTo>
                  <a:pt x="0" y="0"/>
                </a:lnTo>
                <a:lnTo>
                  <a:pt x="3" y="2"/>
                </a:lnTo>
                <a:lnTo>
                  <a:pt x="3" y="3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2" name="Freeform 245"/>
          <p:cNvSpPr>
            <a:spLocks/>
          </p:cNvSpPr>
          <p:nvPr/>
        </p:nvSpPr>
        <p:spPr bwMode="auto">
          <a:xfrm>
            <a:off x="2647950" y="3176364"/>
            <a:ext cx="12700" cy="14287"/>
          </a:xfrm>
          <a:custGeom>
            <a:avLst/>
            <a:gdLst>
              <a:gd name="T0" fmla="*/ 0 w 8"/>
              <a:gd name="T1" fmla="*/ 22681406 h 9"/>
              <a:gd name="T2" fmla="*/ 0 w 8"/>
              <a:gd name="T3" fmla="*/ 22681406 h 9"/>
              <a:gd name="T4" fmla="*/ 7561263 w 8"/>
              <a:gd name="T5" fmla="*/ 10080272 h 9"/>
              <a:gd name="T6" fmla="*/ 20161250 w 8"/>
              <a:gd name="T7" fmla="*/ 0 h 9"/>
              <a:gd name="T8" fmla="*/ 20161250 w 8"/>
              <a:gd name="T9" fmla="*/ 0 h 9"/>
              <a:gd name="T10" fmla="*/ 0 w 8"/>
              <a:gd name="T11" fmla="*/ 22681406 h 9"/>
              <a:gd name="T12" fmla="*/ 0 w 8"/>
              <a:gd name="T13" fmla="*/ 22681406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" h="9">
                <a:moveTo>
                  <a:pt x="0" y="9"/>
                </a:moveTo>
                <a:lnTo>
                  <a:pt x="0" y="9"/>
                </a:lnTo>
                <a:lnTo>
                  <a:pt x="3" y="4"/>
                </a:lnTo>
                <a:lnTo>
                  <a:pt x="8" y="0"/>
                </a:lnTo>
                <a:lnTo>
                  <a:pt x="0" y="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3" name="Freeform 246"/>
          <p:cNvSpPr>
            <a:spLocks/>
          </p:cNvSpPr>
          <p:nvPr/>
        </p:nvSpPr>
        <p:spPr bwMode="auto">
          <a:xfrm>
            <a:off x="2720975" y="3416076"/>
            <a:ext cx="9525" cy="4763"/>
          </a:xfrm>
          <a:custGeom>
            <a:avLst/>
            <a:gdLst>
              <a:gd name="T0" fmla="*/ 15120938 w 6"/>
              <a:gd name="T1" fmla="*/ 5040842 h 3"/>
              <a:gd name="T2" fmla="*/ 15120938 w 6"/>
              <a:gd name="T3" fmla="*/ 5040842 h 3"/>
              <a:gd name="T4" fmla="*/ 2520950 w 6"/>
              <a:gd name="T5" fmla="*/ 7562056 h 3"/>
              <a:gd name="T6" fmla="*/ 2520950 w 6"/>
              <a:gd name="T7" fmla="*/ 7562056 h 3"/>
              <a:gd name="T8" fmla="*/ 0 w 6"/>
              <a:gd name="T9" fmla="*/ 7562056 h 3"/>
              <a:gd name="T10" fmla="*/ 0 w 6"/>
              <a:gd name="T11" fmla="*/ 7562056 h 3"/>
              <a:gd name="T12" fmla="*/ 15120938 w 6"/>
              <a:gd name="T13" fmla="*/ 0 h 3"/>
              <a:gd name="T14" fmla="*/ 15120938 w 6"/>
              <a:gd name="T15" fmla="*/ 0 h 3"/>
              <a:gd name="T16" fmla="*/ 15120938 w 6"/>
              <a:gd name="T17" fmla="*/ 5040842 h 3"/>
              <a:gd name="T18" fmla="*/ 15120938 w 6"/>
              <a:gd name="T19" fmla="*/ 5040842 h 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" h="3">
                <a:moveTo>
                  <a:pt x="6" y="2"/>
                </a:moveTo>
                <a:lnTo>
                  <a:pt x="6" y="2"/>
                </a:lnTo>
                <a:lnTo>
                  <a:pt x="1" y="3"/>
                </a:lnTo>
                <a:lnTo>
                  <a:pt x="0" y="3"/>
                </a:lnTo>
                <a:lnTo>
                  <a:pt x="6" y="0"/>
                </a:lnTo>
                <a:lnTo>
                  <a:pt x="6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4" name="Freeform 247"/>
          <p:cNvSpPr>
            <a:spLocks/>
          </p:cNvSpPr>
          <p:nvPr/>
        </p:nvSpPr>
        <p:spPr bwMode="auto">
          <a:xfrm>
            <a:off x="2886075" y="3133501"/>
            <a:ext cx="0" cy="4763"/>
          </a:xfrm>
          <a:custGeom>
            <a:avLst/>
            <a:gdLst>
              <a:gd name="T0" fmla="*/ 7562056 h 3"/>
              <a:gd name="T1" fmla="*/ 7562056 h 3"/>
              <a:gd name="T2" fmla="*/ 2521215 h 3"/>
              <a:gd name="T3" fmla="*/ 0 h 3"/>
              <a:gd name="T4" fmla="*/ 0 h 3"/>
              <a:gd name="T5" fmla="*/ 2521215 h 3"/>
              <a:gd name="T6" fmla="*/ 7562056 h 3"/>
              <a:gd name="T7" fmla="*/ 7562056 h 3"/>
              <a:gd name="T8" fmla="*/ 0 60000 65536"/>
              <a:gd name="T9" fmla="*/ 0 60000 65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60000 65536"/>
            </a:gdLst>
            <a:ahLst/>
            <a:cxnLst>
              <a:cxn ang="T8">
                <a:pos x="0" y="T0"/>
              </a:cxn>
              <a:cxn ang="T9">
                <a:pos x="0" y="T1"/>
              </a:cxn>
              <a:cxn ang="T10">
                <a:pos x="0" y="T2"/>
              </a:cxn>
              <a:cxn ang="T11">
                <a:pos x="0" y="T3"/>
              </a:cxn>
              <a:cxn ang="T12">
                <a:pos x="0" y="T4"/>
              </a:cxn>
              <a:cxn ang="T13">
                <a:pos x="0" y="T5"/>
              </a:cxn>
              <a:cxn ang="T14">
                <a:pos x="0" y="T6"/>
              </a:cxn>
              <a:cxn ang="T15">
                <a:pos x="0" y="T7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5" name="Freeform 248"/>
          <p:cNvSpPr>
            <a:spLocks/>
          </p:cNvSpPr>
          <p:nvPr/>
        </p:nvSpPr>
        <p:spPr bwMode="auto">
          <a:xfrm>
            <a:off x="2762250" y="3308126"/>
            <a:ext cx="7938" cy="3175"/>
          </a:xfrm>
          <a:custGeom>
            <a:avLst/>
            <a:gdLst>
              <a:gd name="T0" fmla="*/ 12602369 w 5"/>
              <a:gd name="T1" fmla="*/ 5040313 h 2"/>
              <a:gd name="T2" fmla="*/ 12602369 w 5"/>
              <a:gd name="T3" fmla="*/ 5040313 h 2"/>
              <a:gd name="T4" fmla="*/ 0 w 5"/>
              <a:gd name="T5" fmla="*/ 0 h 2"/>
              <a:gd name="T6" fmla="*/ 0 w 5"/>
              <a:gd name="T7" fmla="*/ 0 h 2"/>
              <a:gd name="T8" fmla="*/ 12602369 w 5"/>
              <a:gd name="T9" fmla="*/ 5040313 h 2"/>
              <a:gd name="T10" fmla="*/ 12602369 w 5"/>
              <a:gd name="T11" fmla="*/ 5040313 h 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" h="2">
                <a:moveTo>
                  <a:pt x="5" y="2"/>
                </a:moveTo>
                <a:lnTo>
                  <a:pt x="5" y="2"/>
                </a:lnTo>
                <a:lnTo>
                  <a:pt x="0" y="0"/>
                </a:lnTo>
                <a:lnTo>
                  <a:pt x="5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6" name="Freeform 249"/>
          <p:cNvSpPr>
            <a:spLocks/>
          </p:cNvSpPr>
          <p:nvPr/>
        </p:nvSpPr>
        <p:spPr bwMode="auto">
          <a:xfrm>
            <a:off x="2852739" y="3447826"/>
            <a:ext cx="3175" cy="3175"/>
          </a:xfrm>
          <a:custGeom>
            <a:avLst/>
            <a:gdLst>
              <a:gd name="T0" fmla="*/ 5040313 w 2"/>
              <a:gd name="T1" fmla="*/ 0 h 2"/>
              <a:gd name="T2" fmla="*/ 5040313 w 2"/>
              <a:gd name="T3" fmla="*/ 0 h 2"/>
              <a:gd name="T4" fmla="*/ 5040313 w 2"/>
              <a:gd name="T5" fmla="*/ 5040313 h 2"/>
              <a:gd name="T6" fmla="*/ 5040313 w 2"/>
              <a:gd name="T7" fmla="*/ 5040313 h 2"/>
              <a:gd name="T8" fmla="*/ 0 w 2"/>
              <a:gd name="T9" fmla="*/ 5040313 h 2"/>
              <a:gd name="T10" fmla="*/ 0 w 2"/>
              <a:gd name="T11" fmla="*/ 5040313 h 2"/>
              <a:gd name="T12" fmla="*/ 0 w 2"/>
              <a:gd name="T13" fmla="*/ 5040313 h 2"/>
              <a:gd name="T14" fmla="*/ 0 w 2"/>
              <a:gd name="T15" fmla="*/ 5040313 h 2"/>
              <a:gd name="T16" fmla="*/ 5040313 w 2"/>
              <a:gd name="T17" fmla="*/ 0 h 2"/>
              <a:gd name="T18" fmla="*/ 5040313 w 2"/>
              <a:gd name="T19" fmla="*/ 0 h 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7" name="Freeform 250"/>
          <p:cNvSpPr>
            <a:spLocks/>
          </p:cNvSpPr>
          <p:nvPr/>
        </p:nvSpPr>
        <p:spPr bwMode="auto">
          <a:xfrm>
            <a:off x="2730500" y="3085876"/>
            <a:ext cx="1588" cy="1588"/>
          </a:xfrm>
          <a:custGeom>
            <a:avLst/>
            <a:gdLst>
              <a:gd name="T0" fmla="*/ 2521744 w 1"/>
              <a:gd name="T1" fmla="*/ 0 h 1"/>
              <a:gd name="T2" fmla="*/ 2521744 w 1"/>
              <a:gd name="T3" fmla="*/ 0 h 1"/>
              <a:gd name="T4" fmla="*/ 0 w 1"/>
              <a:gd name="T5" fmla="*/ 2521744 h 1"/>
              <a:gd name="T6" fmla="*/ 0 w 1"/>
              <a:gd name="T7" fmla="*/ 2521744 h 1"/>
              <a:gd name="T8" fmla="*/ 0 w 1"/>
              <a:gd name="T9" fmla="*/ 0 h 1"/>
              <a:gd name="T10" fmla="*/ 0 w 1"/>
              <a:gd name="T11" fmla="*/ 0 h 1"/>
              <a:gd name="T12" fmla="*/ 2521744 w 1"/>
              <a:gd name="T13" fmla="*/ 0 h 1"/>
              <a:gd name="T14" fmla="*/ 2521744 w 1"/>
              <a:gd name="T15" fmla="*/ 0 h 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1" y="0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8" name="Freeform 251"/>
          <p:cNvSpPr>
            <a:spLocks/>
          </p:cNvSpPr>
          <p:nvPr/>
        </p:nvSpPr>
        <p:spPr bwMode="auto">
          <a:xfrm>
            <a:off x="2292350" y="3419251"/>
            <a:ext cx="1588" cy="1588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  <a:gd name="T4" fmla="*/ 2521744 w 1"/>
              <a:gd name="T5" fmla="*/ 2521744 h 1"/>
              <a:gd name="T6" fmla="*/ 2521744 w 1"/>
              <a:gd name="T7" fmla="*/ 2521744 h 1"/>
              <a:gd name="T8" fmla="*/ 2521744 w 1"/>
              <a:gd name="T9" fmla="*/ 2521744 h 1"/>
              <a:gd name="T10" fmla="*/ 0 w 1"/>
              <a:gd name="T11" fmla="*/ 0 h 1"/>
              <a:gd name="T12" fmla="*/ 0 w 1"/>
              <a:gd name="T13" fmla="*/ 0 h 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9" name="Freeform 252"/>
          <p:cNvSpPr>
            <a:spLocks/>
          </p:cNvSpPr>
          <p:nvPr/>
        </p:nvSpPr>
        <p:spPr bwMode="auto">
          <a:xfrm>
            <a:off x="2660651" y="3173188"/>
            <a:ext cx="1588" cy="0"/>
          </a:xfrm>
          <a:custGeom>
            <a:avLst/>
            <a:gdLst>
              <a:gd name="T0" fmla="*/ 0 w 1"/>
              <a:gd name="T1" fmla="*/ 0 w 1"/>
              <a:gd name="T2" fmla="*/ 2521744 w 1"/>
              <a:gd name="T3" fmla="*/ 2521744 w 1"/>
              <a:gd name="T4" fmla="*/ 2521744 w 1"/>
              <a:gd name="T5" fmla="*/ 2521744 w 1"/>
              <a:gd name="T6" fmla="*/ 0 w 1"/>
              <a:gd name="T7" fmla="*/ 0 w 1"/>
              <a:gd name="T8" fmla="*/ 0 w 1"/>
              <a:gd name="T9" fmla="*/ 0 w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</a:gdLst>
            <a:ahLst/>
            <a:cxnLst>
              <a:cxn ang="T10">
                <a:pos x="T0" y="0"/>
              </a:cxn>
              <a:cxn ang="T11">
                <a:pos x="T1" y="0"/>
              </a:cxn>
              <a:cxn ang="T12">
                <a:pos x="T2" y="0"/>
              </a:cxn>
              <a:cxn ang="T13">
                <a:pos x="T3" y="0"/>
              </a:cxn>
              <a:cxn ang="T14">
                <a:pos x="T4" y="0"/>
              </a:cxn>
              <a:cxn ang="T15">
                <a:pos x="T5" y="0"/>
              </a:cxn>
              <a:cxn ang="T16">
                <a:pos x="T6" y="0"/>
              </a:cxn>
              <a:cxn ang="T17">
                <a:pos x="T7" y="0"/>
              </a:cxn>
              <a:cxn ang="T18">
                <a:pos x="T8" y="0"/>
              </a:cxn>
              <a:cxn ang="T19">
                <a:pos x="T9" y="0"/>
              </a:cxn>
            </a:cxnLst>
            <a:rect l="0" t="0" r="r" b="b"/>
            <a:pathLst>
              <a:path w="1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0" name="Freeform 253"/>
          <p:cNvSpPr>
            <a:spLocks noEditPoints="1"/>
          </p:cNvSpPr>
          <p:nvPr/>
        </p:nvSpPr>
        <p:spPr bwMode="auto">
          <a:xfrm>
            <a:off x="6042026" y="1399951"/>
            <a:ext cx="415925" cy="681038"/>
          </a:xfrm>
          <a:custGeom>
            <a:avLst/>
            <a:gdLst>
              <a:gd name="T0" fmla="*/ 370463763 w 262"/>
              <a:gd name="T1" fmla="*/ 307459288 h 429"/>
              <a:gd name="T2" fmla="*/ 55443438 w 262"/>
              <a:gd name="T3" fmla="*/ 458668774 h 429"/>
              <a:gd name="T4" fmla="*/ 143649700 w 262"/>
              <a:gd name="T5" fmla="*/ 433467193 h 429"/>
              <a:gd name="T6" fmla="*/ 267136563 w 262"/>
              <a:gd name="T7" fmla="*/ 372983399 h 429"/>
              <a:gd name="T8" fmla="*/ 199093138 w 262"/>
              <a:gd name="T9" fmla="*/ 267136759 h 429"/>
              <a:gd name="T10" fmla="*/ 524192500 w 262"/>
              <a:gd name="T11" fmla="*/ 355343086 h 429"/>
              <a:gd name="T12" fmla="*/ 118448138 w 262"/>
              <a:gd name="T13" fmla="*/ 612399212 h 429"/>
              <a:gd name="T14" fmla="*/ 282257500 w 262"/>
              <a:gd name="T15" fmla="*/ 758568382 h 429"/>
              <a:gd name="T16" fmla="*/ 146169063 w 262"/>
              <a:gd name="T17" fmla="*/ 1025705141 h 429"/>
              <a:gd name="T18" fmla="*/ 297378438 w 262"/>
              <a:gd name="T19" fmla="*/ 204133600 h 429"/>
              <a:gd name="T20" fmla="*/ 287297813 w 262"/>
              <a:gd name="T21" fmla="*/ 834173125 h 429"/>
              <a:gd name="T22" fmla="*/ 607358450 w 262"/>
              <a:gd name="T23" fmla="*/ 740926481 h 429"/>
              <a:gd name="T24" fmla="*/ 604837500 w 262"/>
              <a:gd name="T25" fmla="*/ 617439528 h 429"/>
              <a:gd name="T26" fmla="*/ 612398763 w 262"/>
              <a:gd name="T27" fmla="*/ 652721742 h 429"/>
              <a:gd name="T28" fmla="*/ 246975313 w 262"/>
              <a:gd name="T29" fmla="*/ 919858500 h 429"/>
              <a:gd name="T30" fmla="*/ 221773750 w 262"/>
              <a:gd name="T31" fmla="*/ 536794469 h 429"/>
              <a:gd name="T32" fmla="*/ 496471575 w 262"/>
              <a:gd name="T33" fmla="*/ 889616603 h 429"/>
              <a:gd name="T34" fmla="*/ 163810950 w 262"/>
              <a:gd name="T35" fmla="*/ 758568382 h 429"/>
              <a:gd name="T36" fmla="*/ 524192500 w 262"/>
              <a:gd name="T37" fmla="*/ 561996050 h 429"/>
              <a:gd name="T38" fmla="*/ 83165950 w 262"/>
              <a:gd name="T39" fmla="*/ 851813438 h 429"/>
              <a:gd name="T40" fmla="*/ 307459063 w 262"/>
              <a:gd name="T41" fmla="*/ 937498813 h 429"/>
              <a:gd name="T42" fmla="*/ 589716563 w 262"/>
              <a:gd name="T43" fmla="*/ 378023715 h 429"/>
              <a:gd name="T44" fmla="*/ 317539688 w 262"/>
              <a:gd name="T45" fmla="*/ 866934386 h 429"/>
              <a:gd name="T46" fmla="*/ 514111875 w 262"/>
              <a:gd name="T47" fmla="*/ 942539129 h 429"/>
              <a:gd name="T48" fmla="*/ 68045013 w 262"/>
              <a:gd name="T49" fmla="*/ 592237947 h 429"/>
              <a:gd name="T50" fmla="*/ 393144375 w 262"/>
              <a:gd name="T51" fmla="*/ 889616603 h 429"/>
              <a:gd name="T52" fmla="*/ 370463763 w 262"/>
              <a:gd name="T53" fmla="*/ 637600793 h 429"/>
              <a:gd name="T54" fmla="*/ 433466875 w 262"/>
              <a:gd name="T55" fmla="*/ 957660078 h 429"/>
              <a:gd name="T56" fmla="*/ 468749063 w 262"/>
              <a:gd name="T57" fmla="*/ 791329643 h 429"/>
              <a:gd name="T58" fmla="*/ 32762825 w 262"/>
              <a:gd name="T59" fmla="*/ 680442687 h 429"/>
              <a:gd name="T60" fmla="*/ 433466875 w 262"/>
              <a:gd name="T61" fmla="*/ 398184980 h 429"/>
              <a:gd name="T62" fmla="*/ 206652813 w 262"/>
              <a:gd name="T63" fmla="*/ 393144664 h 429"/>
              <a:gd name="T64" fmla="*/ 63004700 w 262"/>
              <a:gd name="T65" fmla="*/ 509071936 h 429"/>
              <a:gd name="T66" fmla="*/ 393144375 w 262"/>
              <a:gd name="T67" fmla="*/ 834173125 h 429"/>
              <a:gd name="T68" fmla="*/ 52924075 w 262"/>
              <a:gd name="T69" fmla="*/ 524192885 h 429"/>
              <a:gd name="T70" fmla="*/ 330141263 w 262"/>
              <a:gd name="T71" fmla="*/ 413305928 h 429"/>
              <a:gd name="T72" fmla="*/ 274697825 w 262"/>
              <a:gd name="T73" fmla="*/ 703124904 h 429"/>
              <a:gd name="T74" fmla="*/ 342741250 w 262"/>
              <a:gd name="T75" fmla="*/ 269657710 h 429"/>
              <a:gd name="T76" fmla="*/ 362902500 w 262"/>
              <a:gd name="T77" fmla="*/ 345262453 h 429"/>
              <a:gd name="T78" fmla="*/ 400705638 w 262"/>
              <a:gd name="T79" fmla="*/ 536794469 h 429"/>
              <a:gd name="T80" fmla="*/ 579635938 w 262"/>
              <a:gd name="T81" fmla="*/ 342741502 h 429"/>
              <a:gd name="T82" fmla="*/ 80645000 w 262"/>
              <a:gd name="T83" fmla="*/ 962700394 h 429"/>
              <a:gd name="T84" fmla="*/ 438507188 w 262"/>
              <a:gd name="T85" fmla="*/ 811490908 h 429"/>
              <a:gd name="T86" fmla="*/ 448587813 w 262"/>
              <a:gd name="T87" fmla="*/ 1045866405 h 429"/>
              <a:gd name="T88" fmla="*/ 420866888 w 262"/>
              <a:gd name="T89" fmla="*/ 771168379 h 429"/>
              <a:gd name="T90" fmla="*/ 294859075 w 262"/>
              <a:gd name="T91" fmla="*/ 652721742 h 429"/>
              <a:gd name="T92" fmla="*/ 32762825 w 262"/>
              <a:gd name="T93" fmla="*/ 776208695 h 429"/>
              <a:gd name="T94" fmla="*/ 599797188 w 262"/>
              <a:gd name="T95" fmla="*/ 446068777 h 429"/>
              <a:gd name="T96" fmla="*/ 579635938 w 262"/>
              <a:gd name="T97" fmla="*/ 909777868 h 429"/>
              <a:gd name="T98" fmla="*/ 561995638 w 262"/>
              <a:gd name="T99" fmla="*/ 826611857 h 429"/>
              <a:gd name="T100" fmla="*/ 302418750 w 262"/>
              <a:gd name="T101" fmla="*/ 748487750 h 429"/>
              <a:gd name="T102" fmla="*/ 405745950 w 262"/>
              <a:gd name="T103" fmla="*/ 383064031 h 429"/>
              <a:gd name="T104" fmla="*/ 136088438 w 262"/>
              <a:gd name="T105" fmla="*/ 413305928 h 429"/>
              <a:gd name="T106" fmla="*/ 446068450 w 262"/>
              <a:gd name="T107" fmla="*/ 791329643 h 429"/>
              <a:gd name="T108" fmla="*/ 551915013 w 262"/>
              <a:gd name="T109" fmla="*/ 985382611 h 429"/>
              <a:gd name="T110" fmla="*/ 556955325 w 262"/>
              <a:gd name="T111" fmla="*/ 922377865 h 429"/>
              <a:gd name="T112" fmla="*/ 501511888 w 262"/>
              <a:gd name="T113" fmla="*/ 758568382 h 429"/>
              <a:gd name="T114" fmla="*/ 509071563 w 262"/>
              <a:gd name="T115" fmla="*/ 831652173 h 429"/>
              <a:gd name="T116" fmla="*/ 425907200 w 262"/>
              <a:gd name="T117" fmla="*/ 748487750 h 429"/>
              <a:gd name="T118" fmla="*/ 63004700 w 262"/>
              <a:gd name="T119" fmla="*/ 534273517 h 429"/>
              <a:gd name="T120" fmla="*/ 420866888 w 262"/>
              <a:gd name="T121" fmla="*/ 660281422 h 429"/>
              <a:gd name="T122" fmla="*/ 68045013 w 262"/>
              <a:gd name="T123" fmla="*/ 975301979 h 429"/>
              <a:gd name="T124" fmla="*/ 70564375 w 262"/>
              <a:gd name="T125" fmla="*/ 561996050 h 42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62" h="429">
                <a:moveTo>
                  <a:pt x="24" y="382"/>
                </a:moveTo>
                <a:lnTo>
                  <a:pt x="24" y="382"/>
                </a:lnTo>
                <a:lnTo>
                  <a:pt x="25" y="380"/>
                </a:lnTo>
                <a:lnTo>
                  <a:pt x="27" y="376"/>
                </a:lnTo>
                <a:lnTo>
                  <a:pt x="24" y="371"/>
                </a:lnTo>
                <a:lnTo>
                  <a:pt x="17" y="363"/>
                </a:lnTo>
                <a:lnTo>
                  <a:pt x="13" y="353"/>
                </a:lnTo>
                <a:lnTo>
                  <a:pt x="8" y="346"/>
                </a:lnTo>
                <a:lnTo>
                  <a:pt x="5" y="338"/>
                </a:lnTo>
                <a:lnTo>
                  <a:pt x="3" y="331"/>
                </a:lnTo>
                <a:lnTo>
                  <a:pt x="2" y="322"/>
                </a:lnTo>
                <a:lnTo>
                  <a:pt x="0" y="314"/>
                </a:lnTo>
                <a:lnTo>
                  <a:pt x="0" y="305"/>
                </a:lnTo>
                <a:lnTo>
                  <a:pt x="0" y="289"/>
                </a:lnTo>
                <a:lnTo>
                  <a:pt x="2" y="267"/>
                </a:lnTo>
                <a:lnTo>
                  <a:pt x="2" y="260"/>
                </a:lnTo>
                <a:lnTo>
                  <a:pt x="3" y="256"/>
                </a:lnTo>
                <a:lnTo>
                  <a:pt x="3" y="253"/>
                </a:lnTo>
                <a:lnTo>
                  <a:pt x="6" y="245"/>
                </a:lnTo>
                <a:lnTo>
                  <a:pt x="8" y="240"/>
                </a:lnTo>
                <a:lnTo>
                  <a:pt x="11" y="227"/>
                </a:lnTo>
                <a:lnTo>
                  <a:pt x="11" y="221"/>
                </a:lnTo>
                <a:lnTo>
                  <a:pt x="11" y="215"/>
                </a:lnTo>
                <a:lnTo>
                  <a:pt x="10" y="200"/>
                </a:lnTo>
                <a:lnTo>
                  <a:pt x="8" y="188"/>
                </a:lnTo>
                <a:lnTo>
                  <a:pt x="8" y="185"/>
                </a:lnTo>
                <a:lnTo>
                  <a:pt x="10" y="169"/>
                </a:lnTo>
                <a:lnTo>
                  <a:pt x="10" y="159"/>
                </a:lnTo>
                <a:lnTo>
                  <a:pt x="11" y="152"/>
                </a:lnTo>
                <a:lnTo>
                  <a:pt x="13" y="148"/>
                </a:lnTo>
                <a:lnTo>
                  <a:pt x="11" y="147"/>
                </a:lnTo>
                <a:lnTo>
                  <a:pt x="13" y="144"/>
                </a:lnTo>
                <a:lnTo>
                  <a:pt x="17" y="139"/>
                </a:lnTo>
                <a:lnTo>
                  <a:pt x="21" y="136"/>
                </a:lnTo>
                <a:lnTo>
                  <a:pt x="28" y="131"/>
                </a:lnTo>
                <a:lnTo>
                  <a:pt x="38" y="128"/>
                </a:lnTo>
                <a:lnTo>
                  <a:pt x="49" y="128"/>
                </a:lnTo>
                <a:lnTo>
                  <a:pt x="60" y="126"/>
                </a:lnTo>
                <a:lnTo>
                  <a:pt x="62" y="126"/>
                </a:lnTo>
                <a:lnTo>
                  <a:pt x="60" y="123"/>
                </a:lnTo>
                <a:lnTo>
                  <a:pt x="58" y="118"/>
                </a:lnTo>
                <a:lnTo>
                  <a:pt x="57" y="112"/>
                </a:lnTo>
                <a:lnTo>
                  <a:pt x="57" y="111"/>
                </a:lnTo>
                <a:lnTo>
                  <a:pt x="57" y="70"/>
                </a:lnTo>
                <a:lnTo>
                  <a:pt x="57" y="55"/>
                </a:lnTo>
                <a:lnTo>
                  <a:pt x="55" y="54"/>
                </a:lnTo>
                <a:lnTo>
                  <a:pt x="54" y="47"/>
                </a:lnTo>
                <a:lnTo>
                  <a:pt x="49" y="44"/>
                </a:lnTo>
                <a:lnTo>
                  <a:pt x="44" y="36"/>
                </a:lnTo>
                <a:lnTo>
                  <a:pt x="43" y="35"/>
                </a:lnTo>
                <a:lnTo>
                  <a:pt x="40" y="32"/>
                </a:lnTo>
                <a:lnTo>
                  <a:pt x="36" y="30"/>
                </a:lnTo>
                <a:lnTo>
                  <a:pt x="36" y="27"/>
                </a:lnTo>
                <a:lnTo>
                  <a:pt x="38" y="22"/>
                </a:lnTo>
                <a:lnTo>
                  <a:pt x="41" y="19"/>
                </a:lnTo>
                <a:lnTo>
                  <a:pt x="41" y="18"/>
                </a:lnTo>
                <a:lnTo>
                  <a:pt x="44" y="13"/>
                </a:lnTo>
                <a:lnTo>
                  <a:pt x="49" y="10"/>
                </a:lnTo>
                <a:lnTo>
                  <a:pt x="51" y="8"/>
                </a:lnTo>
                <a:lnTo>
                  <a:pt x="52" y="6"/>
                </a:lnTo>
                <a:lnTo>
                  <a:pt x="54" y="6"/>
                </a:lnTo>
                <a:lnTo>
                  <a:pt x="60" y="3"/>
                </a:lnTo>
                <a:lnTo>
                  <a:pt x="66" y="2"/>
                </a:lnTo>
                <a:lnTo>
                  <a:pt x="70" y="2"/>
                </a:lnTo>
                <a:lnTo>
                  <a:pt x="77" y="0"/>
                </a:lnTo>
                <a:lnTo>
                  <a:pt x="84" y="0"/>
                </a:lnTo>
                <a:lnTo>
                  <a:pt x="90" y="2"/>
                </a:lnTo>
                <a:lnTo>
                  <a:pt x="95" y="3"/>
                </a:lnTo>
                <a:lnTo>
                  <a:pt x="96" y="6"/>
                </a:lnTo>
                <a:lnTo>
                  <a:pt x="96" y="8"/>
                </a:lnTo>
                <a:lnTo>
                  <a:pt x="96" y="11"/>
                </a:lnTo>
                <a:lnTo>
                  <a:pt x="95" y="14"/>
                </a:lnTo>
                <a:lnTo>
                  <a:pt x="93" y="18"/>
                </a:lnTo>
                <a:lnTo>
                  <a:pt x="93" y="27"/>
                </a:lnTo>
                <a:lnTo>
                  <a:pt x="96" y="33"/>
                </a:lnTo>
                <a:lnTo>
                  <a:pt x="99" y="44"/>
                </a:lnTo>
                <a:lnTo>
                  <a:pt x="103" y="47"/>
                </a:lnTo>
                <a:lnTo>
                  <a:pt x="112" y="62"/>
                </a:lnTo>
                <a:lnTo>
                  <a:pt x="122" y="73"/>
                </a:lnTo>
                <a:lnTo>
                  <a:pt x="125" y="76"/>
                </a:lnTo>
                <a:lnTo>
                  <a:pt x="134" y="96"/>
                </a:lnTo>
                <a:lnTo>
                  <a:pt x="137" y="101"/>
                </a:lnTo>
                <a:lnTo>
                  <a:pt x="142" y="117"/>
                </a:lnTo>
                <a:lnTo>
                  <a:pt x="144" y="120"/>
                </a:lnTo>
                <a:lnTo>
                  <a:pt x="144" y="122"/>
                </a:lnTo>
                <a:lnTo>
                  <a:pt x="145" y="122"/>
                </a:lnTo>
                <a:lnTo>
                  <a:pt x="147" y="122"/>
                </a:lnTo>
                <a:lnTo>
                  <a:pt x="148" y="122"/>
                </a:lnTo>
                <a:lnTo>
                  <a:pt x="158" y="122"/>
                </a:lnTo>
                <a:lnTo>
                  <a:pt x="177" y="123"/>
                </a:lnTo>
                <a:lnTo>
                  <a:pt x="193" y="125"/>
                </a:lnTo>
                <a:lnTo>
                  <a:pt x="205" y="126"/>
                </a:lnTo>
                <a:lnTo>
                  <a:pt x="215" y="128"/>
                </a:lnTo>
                <a:lnTo>
                  <a:pt x="224" y="130"/>
                </a:lnTo>
                <a:lnTo>
                  <a:pt x="227" y="130"/>
                </a:lnTo>
                <a:lnTo>
                  <a:pt x="229" y="130"/>
                </a:lnTo>
                <a:lnTo>
                  <a:pt x="230" y="130"/>
                </a:lnTo>
                <a:lnTo>
                  <a:pt x="230" y="131"/>
                </a:lnTo>
                <a:lnTo>
                  <a:pt x="238" y="136"/>
                </a:lnTo>
                <a:lnTo>
                  <a:pt x="241" y="137"/>
                </a:lnTo>
                <a:lnTo>
                  <a:pt x="245" y="141"/>
                </a:lnTo>
                <a:lnTo>
                  <a:pt x="246" y="142"/>
                </a:lnTo>
                <a:lnTo>
                  <a:pt x="249" y="145"/>
                </a:lnTo>
                <a:lnTo>
                  <a:pt x="251" y="150"/>
                </a:lnTo>
                <a:lnTo>
                  <a:pt x="251" y="158"/>
                </a:lnTo>
                <a:lnTo>
                  <a:pt x="251" y="163"/>
                </a:lnTo>
                <a:lnTo>
                  <a:pt x="251" y="171"/>
                </a:lnTo>
                <a:lnTo>
                  <a:pt x="251" y="178"/>
                </a:lnTo>
                <a:lnTo>
                  <a:pt x="249" y="191"/>
                </a:lnTo>
                <a:lnTo>
                  <a:pt x="248" y="205"/>
                </a:lnTo>
                <a:lnTo>
                  <a:pt x="248" y="215"/>
                </a:lnTo>
                <a:lnTo>
                  <a:pt x="248" y="223"/>
                </a:lnTo>
                <a:lnTo>
                  <a:pt x="248" y="224"/>
                </a:lnTo>
                <a:lnTo>
                  <a:pt x="249" y="229"/>
                </a:lnTo>
                <a:lnTo>
                  <a:pt x="251" y="234"/>
                </a:lnTo>
                <a:lnTo>
                  <a:pt x="257" y="249"/>
                </a:lnTo>
                <a:lnTo>
                  <a:pt x="260" y="259"/>
                </a:lnTo>
                <a:lnTo>
                  <a:pt x="262" y="265"/>
                </a:lnTo>
                <a:lnTo>
                  <a:pt x="262" y="271"/>
                </a:lnTo>
                <a:lnTo>
                  <a:pt x="262" y="290"/>
                </a:lnTo>
                <a:lnTo>
                  <a:pt x="262" y="300"/>
                </a:lnTo>
                <a:lnTo>
                  <a:pt x="260" y="309"/>
                </a:lnTo>
                <a:lnTo>
                  <a:pt x="257" y="322"/>
                </a:lnTo>
                <a:lnTo>
                  <a:pt x="254" y="336"/>
                </a:lnTo>
                <a:lnTo>
                  <a:pt x="249" y="350"/>
                </a:lnTo>
                <a:lnTo>
                  <a:pt x="246" y="360"/>
                </a:lnTo>
                <a:lnTo>
                  <a:pt x="246" y="366"/>
                </a:lnTo>
                <a:lnTo>
                  <a:pt x="246" y="368"/>
                </a:lnTo>
                <a:lnTo>
                  <a:pt x="248" y="369"/>
                </a:lnTo>
                <a:lnTo>
                  <a:pt x="248" y="371"/>
                </a:lnTo>
                <a:lnTo>
                  <a:pt x="251" y="376"/>
                </a:lnTo>
                <a:lnTo>
                  <a:pt x="251" y="379"/>
                </a:lnTo>
                <a:lnTo>
                  <a:pt x="253" y="385"/>
                </a:lnTo>
                <a:lnTo>
                  <a:pt x="253" y="393"/>
                </a:lnTo>
                <a:lnTo>
                  <a:pt x="251" y="399"/>
                </a:lnTo>
                <a:lnTo>
                  <a:pt x="248" y="404"/>
                </a:lnTo>
                <a:lnTo>
                  <a:pt x="243" y="409"/>
                </a:lnTo>
                <a:lnTo>
                  <a:pt x="237" y="412"/>
                </a:lnTo>
                <a:lnTo>
                  <a:pt x="215" y="420"/>
                </a:lnTo>
                <a:lnTo>
                  <a:pt x="197" y="423"/>
                </a:lnTo>
                <a:lnTo>
                  <a:pt x="188" y="424"/>
                </a:lnTo>
                <a:lnTo>
                  <a:pt x="180" y="426"/>
                </a:lnTo>
                <a:lnTo>
                  <a:pt x="167" y="428"/>
                </a:lnTo>
                <a:lnTo>
                  <a:pt x="150" y="429"/>
                </a:lnTo>
                <a:lnTo>
                  <a:pt x="147" y="429"/>
                </a:lnTo>
                <a:lnTo>
                  <a:pt x="111" y="429"/>
                </a:lnTo>
                <a:lnTo>
                  <a:pt x="90" y="428"/>
                </a:lnTo>
                <a:lnTo>
                  <a:pt x="79" y="426"/>
                </a:lnTo>
                <a:lnTo>
                  <a:pt x="60" y="423"/>
                </a:lnTo>
                <a:lnTo>
                  <a:pt x="47" y="420"/>
                </a:lnTo>
                <a:lnTo>
                  <a:pt x="36" y="413"/>
                </a:lnTo>
                <a:lnTo>
                  <a:pt x="28" y="409"/>
                </a:lnTo>
                <a:lnTo>
                  <a:pt x="25" y="406"/>
                </a:lnTo>
                <a:lnTo>
                  <a:pt x="24" y="404"/>
                </a:lnTo>
                <a:lnTo>
                  <a:pt x="22" y="404"/>
                </a:lnTo>
                <a:lnTo>
                  <a:pt x="22" y="402"/>
                </a:lnTo>
                <a:lnTo>
                  <a:pt x="22" y="401"/>
                </a:lnTo>
                <a:lnTo>
                  <a:pt x="24" y="401"/>
                </a:lnTo>
                <a:lnTo>
                  <a:pt x="24" y="399"/>
                </a:lnTo>
                <a:lnTo>
                  <a:pt x="22" y="395"/>
                </a:lnTo>
                <a:lnTo>
                  <a:pt x="22" y="388"/>
                </a:lnTo>
                <a:lnTo>
                  <a:pt x="22" y="387"/>
                </a:lnTo>
                <a:lnTo>
                  <a:pt x="21" y="385"/>
                </a:lnTo>
                <a:lnTo>
                  <a:pt x="21" y="383"/>
                </a:lnTo>
                <a:lnTo>
                  <a:pt x="21" y="382"/>
                </a:lnTo>
                <a:lnTo>
                  <a:pt x="22" y="382"/>
                </a:lnTo>
                <a:lnTo>
                  <a:pt x="24" y="382"/>
                </a:lnTo>
                <a:close/>
                <a:moveTo>
                  <a:pt x="22" y="182"/>
                </a:moveTo>
                <a:lnTo>
                  <a:pt x="22" y="182"/>
                </a:lnTo>
                <a:lnTo>
                  <a:pt x="24" y="182"/>
                </a:lnTo>
                <a:lnTo>
                  <a:pt x="22" y="182"/>
                </a:lnTo>
                <a:lnTo>
                  <a:pt x="22" y="180"/>
                </a:lnTo>
                <a:lnTo>
                  <a:pt x="22" y="182"/>
                </a:lnTo>
                <a:close/>
                <a:moveTo>
                  <a:pt x="84" y="27"/>
                </a:moveTo>
                <a:lnTo>
                  <a:pt x="84" y="27"/>
                </a:lnTo>
                <a:lnTo>
                  <a:pt x="82" y="29"/>
                </a:lnTo>
                <a:lnTo>
                  <a:pt x="81" y="30"/>
                </a:lnTo>
                <a:lnTo>
                  <a:pt x="79" y="33"/>
                </a:lnTo>
                <a:lnTo>
                  <a:pt x="81" y="35"/>
                </a:lnTo>
                <a:lnTo>
                  <a:pt x="82" y="33"/>
                </a:lnTo>
                <a:lnTo>
                  <a:pt x="84" y="30"/>
                </a:lnTo>
                <a:lnTo>
                  <a:pt x="84" y="27"/>
                </a:lnTo>
                <a:lnTo>
                  <a:pt x="87" y="25"/>
                </a:lnTo>
                <a:lnTo>
                  <a:pt x="87" y="24"/>
                </a:lnTo>
                <a:lnTo>
                  <a:pt x="84" y="27"/>
                </a:lnTo>
                <a:close/>
                <a:moveTo>
                  <a:pt x="243" y="311"/>
                </a:moveTo>
                <a:lnTo>
                  <a:pt x="243" y="311"/>
                </a:lnTo>
                <a:lnTo>
                  <a:pt x="246" y="308"/>
                </a:lnTo>
                <a:lnTo>
                  <a:pt x="248" y="306"/>
                </a:lnTo>
                <a:lnTo>
                  <a:pt x="248" y="305"/>
                </a:lnTo>
                <a:lnTo>
                  <a:pt x="246" y="303"/>
                </a:lnTo>
                <a:lnTo>
                  <a:pt x="245" y="301"/>
                </a:lnTo>
                <a:lnTo>
                  <a:pt x="243" y="303"/>
                </a:lnTo>
                <a:lnTo>
                  <a:pt x="240" y="305"/>
                </a:lnTo>
                <a:lnTo>
                  <a:pt x="230" y="311"/>
                </a:lnTo>
                <a:lnTo>
                  <a:pt x="221" y="312"/>
                </a:lnTo>
                <a:lnTo>
                  <a:pt x="213" y="312"/>
                </a:lnTo>
                <a:lnTo>
                  <a:pt x="211" y="312"/>
                </a:lnTo>
                <a:lnTo>
                  <a:pt x="213" y="311"/>
                </a:lnTo>
                <a:lnTo>
                  <a:pt x="211" y="309"/>
                </a:lnTo>
                <a:lnTo>
                  <a:pt x="210" y="311"/>
                </a:lnTo>
                <a:lnTo>
                  <a:pt x="211" y="312"/>
                </a:lnTo>
                <a:lnTo>
                  <a:pt x="202" y="312"/>
                </a:lnTo>
                <a:lnTo>
                  <a:pt x="202" y="309"/>
                </a:lnTo>
                <a:lnTo>
                  <a:pt x="200" y="308"/>
                </a:lnTo>
                <a:lnTo>
                  <a:pt x="202" y="306"/>
                </a:lnTo>
                <a:lnTo>
                  <a:pt x="204" y="306"/>
                </a:lnTo>
                <a:lnTo>
                  <a:pt x="202" y="305"/>
                </a:lnTo>
                <a:lnTo>
                  <a:pt x="200" y="305"/>
                </a:lnTo>
                <a:lnTo>
                  <a:pt x="197" y="305"/>
                </a:lnTo>
                <a:lnTo>
                  <a:pt x="196" y="306"/>
                </a:lnTo>
                <a:lnTo>
                  <a:pt x="196" y="308"/>
                </a:lnTo>
                <a:lnTo>
                  <a:pt x="197" y="311"/>
                </a:lnTo>
                <a:lnTo>
                  <a:pt x="196" y="311"/>
                </a:lnTo>
                <a:lnTo>
                  <a:pt x="194" y="311"/>
                </a:lnTo>
                <a:lnTo>
                  <a:pt x="193" y="312"/>
                </a:lnTo>
                <a:lnTo>
                  <a:pt x="193" y="314"/>
                </a:lnTo>
                <a:lnTo>
                  <a:pt x="194" y="316"/>
                </a:lnTo>
                <a:lnTo>
                  <a:pt x="196" y="316"/>
                </a:lnTo>
                <a:lnTo>
                  <a:pt x="202" y="317"/>
                </a:lnTo>
                <a:lnTo>
                  <a:pt x="216" y="319"/>
                </a:lnTo>
                <a:lnTo>
                  <a:pt x="218" y="319"/>
                </a:lnTo>
                <a:lnTo>
                  <a:pt x="218" y="320"/>
                </a:lnTo>
                <a:lnTo>
                  <a:pt x="218" y="319"/>
                </a:lnTo>
                <a:lnTo>
                  <a:pt x="219" y="319"/>
                </a:lnTo>
                <a:lnTo>
                  <a:pt x="218" y="322"/>
                </a:lnTo>
                <a:lnTo>
                  <a:pt x="219" y="322"/>
                </a:lnTo>
                <a:lnTo>
                  <a:pt x="221" y="319"/>
                </a:lnTo>
                <a:lnTo>
                  <a:pt x="223" y="319"/>
                </a:lnTo>
                <a:lnTo>
                  <a:pt x="234" y="316"/>
                </a:lnTo>
                <a:lnTo>
                  <a:pt x="241" y="311"/>
                </a:lnTo>
                <a:lnTo>
                  <a:pt x="243" y="311"/>
                </a:lnTo>
                <a:lnTo>
                  <a:pt x="243" y="312"/>
                </a:lnTo>
                <a:lnTo>
                  <a:pt x="238" y="322"/>
                </a:lnTo>
                <a:lnTo>
                  <a:pt x="243" y="312"/>
                </a:lnTo>
                <a:lnTo>
                  <a:pt x="243" y="311"/>
                </a:lnTo>
                <a:close/>
                <a:moveTo>
                  <a:pt x="128" y="178"/>
                </a:moveTo>
                <a:lnTo>
                  <a:pt x="128" y="178"/>
                </a:lnTo>
                <a:lnTo>
                  <a:pt x="104" y="178"/>
                </a:lnTo>
                <a:lnTo>
                  <a:pt x="106" y="183"/>
                </a:lnTo>
                <a:lnTo>
                  <a:pt x="104" y="178"/>
                </a:lnTo>
                <a:lnTo>
                  <a:pt x="101" y="178"/>
                </a:lnTo>
                <a:lnTo>
                  <a:pt x="88" y="177"/>
                </a:lnTo>
                <a:lnTo>
                  <a:pt x="73" y="175"/>
                </a:lnTo>
                <a:lnTo>
                  <a:pt x="71" y="175"/>
                </a:lnTo>
                <a:lnTo>
                  <a:pt x="71" y="183"/>
                </a:lnTo>
                <a:lnTo>
                  <a:pt x="70" y="175"/>
                </a:lnTo>
                <a:lnTo>
                  <a:pt x="58" y="172"/>
                </a:lnTo>
                <a:lnTo>
                  <a:pt x="58" y="182"/>
                </a:lnTo>
                <a:lnTo>
                  <a:pt x="58" y="180"/>
                </a:lnTo>
                <a:lnTo>
                  <a:pt x="57" y="174"/>
                </a:lnTo>
                <a:lnTo>
                  <a:pt x="57" y="172"/>
                </a:lnTo>
                <a:lnTo>
                  <a:pt x="47" y="171"/>
                </a:lnTo>
                <a:lnTo>
                  <a:pt x="47" y="174"/>
                </a:lnTo>
                <a:lnTo>
                  <a:pt x="47" y="178"/>
                </a:lnTo>
                <a:lnTo>
                  <a:pt x="46" y="177"/>
                </a:lnTo>
                <a:lnTo>
                  <a:pt x="46" y="174"/>
                </a:lnTo>
                <a:lnTo>
                  <a:pt x="46" y="169"/>
                </a:lnTo>
                <a:lnTo>
                  <a:pt x="36" y="167"/>
                </a:lnTo>
                <a:lnTo>
                  <a:pt x="36" y="171"/>
                </a:lnTo>
                <a:lnTo>
                  <a:pt x="35" y="169"/>
                </a:lnTo>
                <a:lnTo>
                  <a:pt x="35" y="167"/>
                </a:lnTo>
                <a:lnTo>
                  <a:pt x="35" y="166"/>
                </a:lnTo>
                <a:lnTo>
                  <a:pt x="32" y="163"/>
                </a:lnTo>
                <a:lnTo>
                  <a:pt x="32" y="159"/>
                </a:lnTo>
                <a:lnTo>
                  <a:pt x="32" y="155"/>
                </a:lnTo>
                <a:lnTo>
                  <a:pt x="33" y="152"/>
                </a:lnTo>
                <a:lnTo>
                  <a:pt x="35" y="150"/>
                </a:lnTo>
                <a:lnTo>
                  <a:pt x="35" y="137"/>
                </a:lnTo>
                <a:lnTo>
                  <a:pt x="35" y="134"/>
                </a:lnTo>
                <a:lnTo>
                  <a:pt x="28" y="137"/>
                </a:lnTo>
                <a:lnTo>
                  <a:pt x="28" y="139"/>
                </a:lnTo>
                <a:lnTo>
                  <a:pt x="28" y="144"/>
                </a:lnTo>
                <a:lnTo>
                  <a:pt x="28" y="159"/>
                </a:lnTo>
                <a:lnTo>
                  <a:pt x="27" y="158"/>
                </a:lnTo>
                <a:lnTo>
                  <a:pt x="27" y="156"/>
                </a:lnTo>
                <a:lnTo>
                  <a:pt x="27" y="155"/>
                </a:lnTo>
                <a:lnTo>
                  <a:pt x="25" y="153"/>
                </a:lnTo>
                <a:lnTo>
                  <a:pt x="25" y="147"/>
                </a:lnTo>
                <a:lnTo>
                  <a:pt x="25" y="141"/>
                </a:lnTo>
                <a:lnTo>
                  <a:pt x="24" y="142"/>
                </a:lnTo>
                <a:lnTo>
                  <a:pt x="24" y="144"/>
                </a:lnTo>
                <a:lnTo>
                  <a:pt x="25" y="152"/>
                </a:lnTo>
                <a:lnTo>
                  <a:pt x="25" y="153"/>
                </a:lnTo>
                <a:lnTo>
                  <a:pt x="24" y="153"/>
                </a:lnTo>
                <a:lnTo>
                  <a:pt x="24" y="152"/>
                </a:lnTo>
                <a:lnTo>
                  <a:pt x="24" y="150"/>
                </a:lnTo>
                <a:lnTo>
                  <a:pt x="22" y="148"/>
                </a:lnTo>
                <a:lnTo>
                  <a:pt x="22" y="147"/>
                </a:lnTo>
                <a:lnTo>
                  <a:pt x="22" y="145"/>
                </a:lnTo>
                <a:lnTo>
                  <a:pt x="21" y="147"/>
                </a:lnTo>
                <a:lnTo>
                  <a:pt x="19" y="152"/>
                </a:lnTo>
                <a:lnTo>
                  <a:pt x="17" y="156"/>
                </a:lnTo>
                <a:lnTo>
                  <a:pt x="17" y="166"/>
                </a:lnTo>
                <a:lnTo>
                  <a:pt x="17" y="169"/>
                </a:lnTo>
                <a:lnTo>
                  <a:pt x="21" y="171"/>
                </a:lnTo>
                <a:lnTo>
                  <a:pt x="24" y="175"/>
                </a:lnTo>
                <a:lnTo>
                  <a:pt x="33" y="182"/>
                </a:lnTo>
                <a:lnTo>
                  <a:pt x="43" y="186"/>
                </a:lnTo>
                <a:lnTo>
                  <a:pt x="46" y="188"/>
                </a:lnTo>
                <a:lnTo>
                  <a:pt x="47" y="188"/>
                </a:lnTo>
                <a:lnTo>
                  <a:pt x="49" y="189"/>
                </a:lnTo>
                <a:lnTo>
                  <a:pt x="58" y="191"/>
                </a:lnTo>
                <a:lnTo>
                  <a:pt x="60" y="191"/>
                </a:lnTo>
                <a:lnTo>
                  <a:pt x="62" y="193"/>
                </a:lnTo>
                <a:lnTo>
                  <a:pt x="65" y="193"/>
                </a:lnTo>
                <a:lnTo>
                  <a:pt x="74" y="194"/>
                </a:lnTo>
                <a:lnTo>
                  <a:pt x="77" y="194"/>
                </a:lnTo>
                <a:lnTo>
                  <a:pt x="79" y="196"/>
                </a:lnTo>
                <a:lnTo>
                  <a:pt x="84" y="196"/>
                </a:lnTo>
                <a:lnTo>
                  <a:pt x="101" y="196"/>
                </a:lnTo>
                <a:lnTo>
                  <a:pt x="104" y="196"/>
                </a:lnTo>
                <a:lnTo>
                  <a:pt x="106" y="196"/>
                </a:lnTo>
                <a:lnTo>
                  <a:pt x="107" y="194"/>
                </a:lnTo>
                <a:lnTo>
                  <a:pt x="117" y="194"/>
                </a:lnTo>
                <a:lnTo>
                  <a:pt x="137" y="194"/>
                </a:lnTo>
                <a:lnTo>
                  <a:pt x="158" y="193"/>
                </a:lnTo>
                <a:lnTo>
                  <a:pt x="155" y="177"/>
                </a:lnTo>
                <a:lnTo>
                  <a:pt x="129" y="178"/>
                </a:lnTo>
                <a:lnTo>
                  <a:pt x="129" y="183"/>
                </a:lnTo>
                <a:lnTo>
                  <a:pt x="129" y="182"/>
                </a:lnTo>
                <a:lnTo>
                  <a:pt x="128" y="178"/>
                </a:lnTo>
                <a:close/>
                <a:moveTo>
                  <a:pt x="104" y="163"/>
                </a:moveTo>
                <a:lnTo>
                  <a:pt x="104" y="163"/>
                </a:lnTo>
                <a:lnTo>
                  <a:pt x="104" y="161"/>
                </a:lnTo>
                <a:lnTo>
                  <a:pt x="104" y="155"/>
                </a:lnTo>
                <a:lnTo>
                  <a:pt x="103" y="148"/>
                </a:lnTo>
                <a:lnTo>
                  <a:pt x="104" y="147"/>
                </a:lnTo>
                <a:lnTo>
                  <a:pt x="106" y="147"/>
                </a:lnTo>
                <a:lnTo>
                  <a:pt x="106" y="148"/>
                </a:lnTo>
                <a:lnTo>
                  <a:pt x="109" y="155"/>
                </a:lnTo>
                <a:lnTo>
                  <a:pt x="112" y="164"/>
                </a:lnTo>
                <a:lnTo>
                  <a:pt x="112" y="152"/>
                </a:lnTo>
                <a:lnTo>
                  <a:pt x="112" y="150"/>
                </a:lnTo>
                <a:lnTo>
                  <a:pt x="112" y="148"/>
                </a:lnTo>
                <a:lnTo>
                  <a:pt x="112" y="147"/>
                </a:lnTo>
                <a:lnTo>
                  <a:pt x="109" y="145"/>
                </a:lnTo>
                <a:lnTo>
                  <a:pt x="107" y="139"/>
                </a:lnTo>
                <a:lnTo>
                  <a:pt x="106" y="139"/>
                </a:lnTo>
                <a:lnTo>
                  <a:pt x="104" y="137"/>
                </a:lnTo>
                <a:lnTo>
                  <a:pt x="104" y="136"/>
                </a:lnTo>
                <a:lnTo>
                  <a:pt x="104" y="134"/>
                </a:lnTo>
                <a:lnTo>
                  <a:pt x="104" y="133"/>
                </a:lnTo>
                <a:lnTo>
                  <a:pt x="103" y="128"/>
                </a:lnTo>
                <a:lnTo>
                  <a:pt x="99" y="126"/>
                </a:lnTo>
                <a:lnTo>
                  <a:pt x="99" y="125"/>
                </a:lnTo>
                <a:lnTo>
                  <a:pt x="101" y="122"/>
                </a:lnTo>
                <a:lnTo>
                  <a:pt x="101" y="120"/>
                </a:lnTo>
                <a:lnTo>
                  <a:pt x="98" y="112"/>
                </a:lnTo>
                <a:lnTo>
                  <a:pt x="92" y="96"/>
                </a:lnTo>
                <a:lnTo>
                  <a:pt x="87" y="84"/>
                </a:lnTo>
                <a:lnTo>
                  <a:pt x="87" y="82"/>
                </a:lnTo>
                <a:lnTo>
                  <a:pt x="85" y="81"/>
                </a:lnTo>
                <a:lnTo>
                  <a:pt x="85" y="79"/>
                </a:lnTo>
                <a:lnTo>
                  <a:pt x="85" y="77"/>
                </a:lnTo>
                <a:lnTo>
                  <a:pt x="85" y="76"/>
                </a:lnTo>
                <a:lnTo>
                  <a:pt x="84" y="74"/>
                </a:lnTo>
                <a:lnTo>
                  <a:pt x="82" y="73"/>
                </a:lnTo>
                <a:lnTo>
                  <a:pt x="81" y="73"/>
                </a:lnTo>
                <a:lnTo>
                  <a:pt x="81" y="70"/>
                </a:lnTo>
                <a:lnTo>
                  <a:pt x="82" y="68"/>
                </a:lnTo>
                <a:lnTo>
                  <a:pt x="81" y="66"/>
                </a:lnTo>
                <a:lnTo>
                  <a:pt x="79" y="66"/>
                </a:lnTo>
                <a:lnTo>
                  <a:pt x="74" y="66"/>
                </a:lnTo>
                <a:lnTo>
                  <a:pt x="71" y="65"/>
                </a:lnTo>
                <a:lnTo>
                  <a:pt x="73" y="63"/>
                </a:lnTo>
                <a:lnTo>
                  <a:pt x="74" y="62"/>
                </a:lnTo>
                <a:lnTo>
                  <a:pt x="70" y="62"/>
                </a:lnTo>
                <a:lnTo>
                  <a:pt x="68" y="62"/>
                </a:lnTo>
                <a:lnTo>
                  <a:pt x="68" y="60"/>
                </a:lnTo>
                <a:lnTo>
                  <a:pt x="68" y="59"/>
                </a:lnTo>
                <a:lnTo>
                  <a:pt x="74" y="54"/>
                </a:lnTo>
                <a:lnTo>
                  <a:pt x="76" y="54"/>
                </a:lnTo>
                <a:lnTo>
                  <a:pt x="76" y="52"/>
                </a:lnTo>
                <a:lnTo>
                  <a:pt x="76" y="51"/>
                </a:lnTo>
                <a:lnTo>
                  <a:pt x="74" y="51"/>
                </a:lnTo>
                <a:lnTo>
                  <a:pt x="74" y="49"/>
                </a:lnTo>
                <a:lnTo>
                  <a:pt x="68" y="49"/>
                </a:lnTo>
                <a:lnTo>
                  <a:pt x="63" y="49"/>
                </a:lnTo>
                <a:lnTo>
                  <a:pt x="63" y="51"/>
                </a:lnTo>
                <a:lnTo>
                  <a:pt x="63" y="52"/>
                </a:lnTo>
                <a:lnTo>
                  <a:pt x="63" y="59"/>
                </a:lnTo>
                <a:lnTo>
                  <a:pt x="63" y="73"/>
                </a:lnTo>
                <a:lnTo>
                  <a:pt x="63" y="74"/>
                </a:lnTo>
                <a:lnTo>
                  <a:pt x="63" y="79"/>
                </a:lnTo>
                <a:lnTo>
                  <a:pt x="65" y="79"/>
                </a:lnTo>
                <a:lnTo>
                  <a:pt x="66" y="79"/>
                </a:lnTo>
                <a:lnTo>
                  <a:pt x="68" y="81"/>
                </a:lnTo>
                <a:lnTo>
                  <a:pt x="68" y="82"/>
                </a:lnTo>
                <a:lnTo>
                  <a:pt x="68" y="85"/>
                </a:lnTo>
                <a:lnTo>
                  <a:pt x="68" y="88"/>
                </a:lnTo>
                <a:lnTo>
                  <a:pt x="71" y="90"/>
                </a:lnTo>
                <a:lnTo>
                  <a:pt x="77" y="92"/>
                </a:lnTo>
                <a:lnTo>
                  <a:pt x="81" y="93"/>
                </a:lnTo>
                <a:lnTo>
                  <a:pt x="81" y="96"/>
                </a:lnTo>
                <a:lnTo>
                  <a:pt x="79" y="98"/>
                </a:lnTo>
                <a:lnTo>
                  <a:pt x="77" y="98"/>
                </a:lnTo>
                <a:lnTo>
                  <a:pt x="71" y="95"/>
                </a:lnTo>
                <a:lnTo>
                  <a:pt x="70" y="92"/>
                </a:lnTo>
                <a:lnTo>
                  <a:pt x="68" y="92"/>
                </a:lnTo>
                <a:lnTo>
                  <a:pt x="65" y="93"/>
                </a:lnTo>
                <a:lnTo>
                  <a:pt x="65" y="95"/>
                </a:lnTo>
                <a:lnTo>
                  <a:pt x="68" y="98"/>
                </a:lnTo>
                <a:lnTo>
                  <a:pt x="71" y="100"/>
                </a:lnTo>
                <a:lnTo>
                  <a:pt x="73" y="100"/>
                </a:lnTo>
                <a:lnTo>
                  <a:pt x="81" y="101"/>
                </a:lnTo>
                <a:lnTo>
                  <a:pt x="82" y="101"/>
                </a:lnTo>
                <a:lnTo>
                  <a:pt x="84" y="103"/>
                </a:lnTo>
                <a:lnTo>
                  <a:pt x="84" y="104"/>
                </a:lnTo>
                <a:lnTo>
                  <a:pt x="82" y="106"/>
                </a:lnTo>
                <a:lnTo>
                  <a:pt x="79" y="106"/>
                </a:lnTo>
                <a:lnTo>
                  <a:pt x="73" y="103"/>
                </a:lnTo>
                <a:lnTo>
                  <a:pt x="71" y="103"/>
                </a:lnTo>
                <a:lnTo>
                  <a:pt x="71" y="104"/>
                </a:lnTo>
                <a:lnTo>
                  <a:pt x="73" y="107"/>
                </a:lnTo>
                <a:lnTo>
                  <a:pt x="79" y="111"/>
                </a:lnTo>
                <a:lnTo>
                  <a:pt x="81" y="111"/>
                </a:lnTo>
                <a:lnTo>
                  <a:pt x="85" y="111"/>
                </a:lnTo>
                <a:lnTo>
                  <a:pt x="90" y="112"/>
                </a:lnTo>
                <a:lnTo>
                  <a:pt x="92" y="114"/>
                </a:lnTo>
                <a:lnTo>
                  <a:pt x="90" y="115"/>
                </a:lnTo>
                <a:lnTo>
                  <a:pt x="87" y="115"/>
                </a:lnTo>
                <a:lnTo>
                  <a:pt x="82" y="114"/>
                </a:lnTo>
                <a:lnTo>
                  <a:pt x="79" y="114"/>
                </a:lnTo>
                <a:lnTo>
                  <a:pt x="76" y="115"/>
                </a:lnTo>
                <a:lnTo>
                  <a:pt x="74" y="115"/>
                </a:lnTo>
                <a:lnTo>
                  <a:pt x="73" y="117"/>
                </a:lnTo>
                <a:lnTo>
                  <a:pt x="73" y="118"/>
                </a:lnTo>
                <a:lnTo>
                  <a:pt x="73" y="120"/>
                </a:lnTo>
                <a:lnTo>
                  <a:pt x="74" y="120"/>
                </a:lnTo>
                <a:lnTo>
                  <a:pt x="79" y="122"/>
                </a:lnTo>
                <a:lnTo>
                  <a:pt x="81" y="122"/>
                </a:lnTo>
                <a:lnTo>
                  <a:pt x="87" y="122"/>
                </a:lnTo>
                <a:lnTo>
                  <a:pt x="92" y="122"/>
                </a:lnTo>
                <a:lnTo>
                  <a:pt x="93" y="123"/>
                </a:lnTo>
                <a:lnTo>
                  <a:pt x="93" y="125"/>
                </a:lnTo>
                <a:lnTo>
                  <a:pt x="92" y="126"/>
                </a:lnTo>
                <a:lnTo>
                  <a:pt x="88" y="126"/>
                </a:lnTo>
                <a:lnTo>
                  <a:pt x="82" y="126"/>
                </a:lnTo>
                <a:lnTo>
                  <a:pt x="81" y="125"/>
                </a:lnTo>
                <a:lnTo>
                  <a:pt x="76" y="128"/>
                </a:lnTo>
                <a:lnTo>
                  <a:pt x="74" y="128"/>
                </a:lnTo>
                <a:lnTo>
                  <a:pt x="76" y="130"/>
                </a:lnTo>
                <a:lnTo>
                  <a:pt x="77" y="134"/>
                </a:lnTo>
                <a:lnTo>
                  <a:pt x="79" y="134"/>
                </a:lnTo>
                <a:lnTo>
                  <a:pt x="84" y="136"/>
                </a:lnTo>
                <a:lnTo>
                  <a:pt x="90" y="137"/>
                </a:lnTo>
                <a:lnTo>
                  <a:pt x="92" y="139"/>
                </a:lnTo>
                <a:lnTo>
                  <a:pt x="93" y="139"/>
                </a:lnTo>
                <a:lnTo>
                  <a:pt x="96" y="139"/>
                </a:lnTo>
                <a:lnTo>
                  <a:pt x="96" y="141"/>
                </a:lnTo>
                <a:lnTo>
                  <a:pt x="98" y="145"/>
                </a:lnTo>
                <a:lnTo>
                  <a:pt x="98" y="148"/>
                </a:lnTo>
                <a:lnTo>
                  <a:pt x="99" y="148"/>
                </a:lnTo>
                <a:lnTo>
                  <a:pt x="101" y="148"/>
                </a:lnTo>
                <a:lnTo>
                  <a:pt x="101" y="150"/>
                </a:lnTo>
                <a:lnTo>
                  <a:pt x="101" y="152"/>
                </a:lnTo>
                <a:lnTo>
                  <a:pt x="99" y="153"/>
                </a:lnTo>
                <a:lnTo>
                  <a:pt x="99" y="155"/>
                </a:lnTo>
                <a:lnTo>
                  <a:pt x="101" y="161"/>
                </a:lnTo>
                <a:lnTo>
                  <a:pt x="103" y="161"/>
                </a:lnTo>
                <a:lnTo>
                  <a:pt x="104" y="163"/>
                </a:lnTo>
                <a:close/>
                <a:moveTo>
                  <a:pt x="185" y="189"/>
                </a:moveTo>
                <a:lnTo>
                  <a:pt x="185" y="189"/>
                </a:lnTo>
                <a:lnTo>
                  <a:pt x="193" y="188"/>
                </a:lnTo>
                <a:lnTo>
                  <a:pt x="213" y="182"/>
                </a:lnTo>
                <a:lnTo>
                  <a:pt x="218" y="178"/>
                </a:lnTo>
                <a:lnTo>
                  <a:pt x="227" y="172"/>
                </a:lnTo>
                <a:lnTo>
                  <a:pt x="229" y="171"/>
                </a:lnTo>
                <a:lnTo>
                  <a:pt x="229" y="169"/>
                </a:lnTo>
                <a:lnTo>
                  <a:pt x="229" y="164"/>
                </a:lnTo>
                <a:lnTo>
                  <a:pt x="221" y="139"/>
                </a:lnTo>
                <a:lnTo>
                  <a:pt x="219" y="136"/>
                </a:lnTo>
                <a:lnTo>
                  <a:pt x="218" y="134"/>
                </a:lnTo>
                <a:lnTo>
                  <a:pt x="210" y="133"/>
                </a:lnTo>
                <a:lnTo>
                  <a:pt x="196" y="130"/>
                </a:lnTo>
                <a:lnTo>
                  <a:pt x="182" y="128"/>
                </a:lnTo>
                <a:lnTo>
                  <a:pt x="170" y="128"/>
                </a:lnTo>
                <a:lnTo>
                  <a:pt x="158" y="128"/>
                </a:lnTo>
                <a:lnTo>
                  <a:pt x="156" y="128"/>
                </a:lnTo>
                <a:lnTo>
                  <a:pt x="155" y="128"/>
                </a:lnTo>
                <a:lnTo>
                  <a:pt x="148" y="128"/>
                </a:lnTo>
                <a:lnTo>
                  <a:pt x="147" y="128"/>
                </a:lnTo>
                <a:lnTo>
                  <a:pt x="147" y="130"/>
                </a:lnTo>
                <a:lnTo>
                  <a:pt x="148" y="136"/>
                </a:lnTo>
                <a:lnTo>
                  <a:pt x="148" y="137"/>
                </a:lnTo>
                <a:lnTo>
                  <a:pt x="150" y="137"/>
                </a:lnTo>
                <a:lnTo>
                  <a:pt x="153" y="137"/>
                </a:lnTo>
                <a:lnTo>
                  <a:pt x="185" y="137"/>
                </a:lnTo>
                <a:lnTo>
                  <a:pt x="189" y="137"/>
                </a:lnTo>
                <a:lnTo>
                  <a:pt x="199" y="139"/>
                </a:lnTo>
                <a:lnTo>
                  <a:pt x="205" y="141"/>
                </a:lnTo>
                <a:lnTo>
                  <a:pt x="208" y="144"/>
                </a:lnTo>
                <a:lnTo>
                  <a:pt x="210" y="144"/>
                </a:lnTo>
                <a:lnTo>
                  <a:pt x="208" y="141"/>
                </a:lnTo>
                <a:lnTo>
                  <a:pt x="208" y="139"/>
                </a:lnTo>
                <a:lnTo>
                  <a:pt x="210" y="139"/>
                </a:lnTo>
                <a:lnTo>
                  <a:pt x="211" y="141"/>
                </a:lnTo>
                <a:lnTo>
                  <a:pt x="211" y="144"/>
                </a:lnTo>
                <a:lnTo>
                  <a:pt x="211" y="147"/>
                </a:lnTo>
                <a:lnTo>
                  <a:pt x="215" y="150"/>
                </a:lnTo>
                <a:lnTo>
                  <a:pt x="215" y="158"/>
                </a:lnTo>
                <a:lnTo>
                  <a:pt x="215" y="159"/>
                </a:lnTo>
                <a:lnTo>
                  <a:pt x="219" y="175"/>
                </a:lnTo>
                <a:lnTo>
                  <a:pt x="221" y="175"/>
                </a:lnTo>
                <a:lnTo>
                  <a:pt x="219" y="177"/>
                </a:lnTo>
                <a:lnTo>
                  <a:pt x="218" y="177"/>
                </a:lnTo>
                <a:lnTo>
                  <a:pt x="218" y="175"/>
                </a:lnTo>
                <a:lnTo>
                  <a:pt x="216" y="171"/>
                </a:lnTo>
                <a:lnTo>
                  <a:pt x="215" y="161"/>
                </a:lnTo>
                <a:lnTo>
                  <a:pt x="213" y="161"/>
                </a:lnTo>
                <a:lnTo>
                  <a:pt x="210" y="166"/>
                </a:lnTo>
                <a:lnTo>
                  <a:pt x="207" y="169"/>
                </a:lnTo>
                <a:lnTo>
                  <a:pt x="204" y="171"/>
                </a:lnTo>
                <a:lnTo>
                  <a:pt x="205" y="180"/>
                </a:lnTo>
                <a:lnTo>
                  <a:pt x="205" y="182"/>
                </a:lnTo>
                <a:lnTo>
                  <a:pt x="205" y="183"/>
                </a:lnTo>
                <a:lnTo>
                  <a:pt x="204" y="182"/>
                </a:lnTo>
                <a:lnTo>
                  <a:pt x="204" y="175"/>
                </a:lnTo>
                <a:lnTo>
                  <a:pt x="202" y="171"/>
                </a:lnTo>
                <a:lnTo>
                  <a:pt x="193" y="175"/>
                </a:lnTo>
                <a:lnTo>
                  <a:pt x="182" y="177"/>
                </a:lnTo>
                <a:lnTo>
                  <a:pt x="185" y="189"/>
                </a:lnTo>
                <a:close/>
                <a:moveTo>
                  <a:pt x="43" y="259"/>
                </a:moveTo>
                <a:lnTo>
                  <a:pt x="43" y="259"/>
                </a:lnTo>
                <a:lnTo>
                  <a:pt x="44" y="260"/>
                </a:lnTo>
                <a:lnTo>
                  <a:pt x="51" y="262"/>
                </a:lnTo>
                <a:lnTo>
                  <a:pt x="62" y="264"/>
                </a:lnTo>
                <a:lnTo>
                  <a:pt x="73" y="265"/>
                </a:lnTo>
                <a:lnTo>
                  <a:pt x="76" y="265"/>
                </a:lnTo>
                <a:lnTo>
                  <a:pt x="90" y="262"/>
                </a:lnTo>
                <a:lnTo>
                  <a:pt x="93" y="262"/>
                </a:lnTo>
                <a:lnTo>
                  <a:pt x="92" y="259"/>
                </a:lnTo>
                <a:lnTo>
                  <a:pt x="93" y="256"/>
                </a:lnTo>
                <a:lnTo>
                  <a:pt x="95" y="256"/>
                </a:lnTo>
                <a:lnTo>
                  <a:pt x="99" y="248"/>
                </a:lnTo>
                <a:lnTo>
                  <a:pt x="101" y="246"/>
                </a:lnTo>
                <a:lnTo>
                  <a:pt x="99" y="246"/>
                </a:lnTo>
                <a:lnTo>
                  <a:pt x="93" y="246"/>
                </a:lnTo>
                <a:lnTo>
                  <a:pt x="92" y="246"/>
                </a:lnTo>
                <a:lnTo>
                  <a:pt x="84" y="251"/>
                </a:lnTo>
                <a:lnTo>
                  <a:pt x="79" y="256"/>
                </a:lnTo>
                <a:lnTo>
                  <a:pt x="73" y="262"/>
                </a:lnTo>
                <a:lnTo>
                  <a:pt x="71" y="262"/>
                </a:lnTo>
                <a:lnTo>
                  <a:pt x="70" y="262"/>
                </a:lnTo>
                <a:lnTo>
                  <a:pt x="71" y="259"/>
                </a:lnTo>
                <a:lnTo>
                  <a:pt x="74" y="257"/>
                </a:lnTo>
                <a:lnTo>
                  <a:pt x="88" y="246"/>
                </a:lnTo>
                <a:lnTo>
                  <a:pt x="88" y="245"/>
                </a:lnTo>
                <a:lnTo>
                  <a:pt x="70" y="243"/>
                </a:lnTo>
                <a:lnTo>
                  <a:pt x="70" y="245"/>
                </a:lnTo>
                <a:lnTo>
                  <a:pt x="70" y="248"/>
                </a:lnTo>
                <a:lnTo>
                  <a:pt x="68" y="248"/>
                </a:lnTo>
                <a:lnTo>
                  <a:pt x="66" y="248"/>
                </a:lnTo>
                <a:lnTo>
                  <a:pt x="63" y="246"/>
                </a:lnTo>
                <a:lnTo>
                  <a:pt x="63" y="243"/>
                </a:lnTo>
                <a:lnTo>
                  <a:pt x="58" y="241"/>
                </a:lnTo>
                <a:lnTo>
                  <a:pt x="49" y="240"/>
                </a:lnTo>
                <a:lnTo>
                  <a:pt x="46" y="238"/>
                </a:lnTo>
                <a:lnTo>
                  <a:pt x="44" y="237"/>
                </a:lnTo>
                <a:lnTo>
                  <a:pt x="44" y="234"/>
                </a:lnTo>
                <a:lnTo>
                  <a:pt x="49" y="232"/>
                </a:lnTo>
                <a:lnTo>
                  <a:pt x="49" y="230"/>
                </a:lnTo>
                <a:lnTo>
                  <a:pt x="41" y="229"/>
                </a:lnTo>
                <a:lnTo>
                  <a:pt x="35" y="226"/>
                </a:lnTo>
                <a:lnTo>
                  <a:pt x="28" y="232"/>
                </a:lnTo>
                <a:lnTo>
                  <a:pt x="32" y="237"/>
                </a:lnTo>
                <a:lnTo>
                  <a:pt x="35" y="240"/>
                </a:lnTo>
                <a:lnTo>
                  <a:pt x="38" y="237"/>
                </a:lnTo>
                <a:lnTo>
                  <a:pt x="40" y="237"/>
                </a:lnTo>
                <a:lnTo>
                  <a:pt x="41" y="237"/>
                </a:lnTo>
                <a:lnTo>
                  <a:pt x="41" y="238"/>
                </a:lnTo>
                <a:lnTo>
                  <a:pt x="40" y="240"/>
                </a:lnTo>
                <a:lnTo>
                  <a:pt x="40" y="241"/>
                </a:lnTo>
                <a:lnTo>
                  <a:pt x="43" y="243"/>
                </a:lnTo>
                <a:lnTo>
                  <a:pt x="47" y="243"/>
                </a:lnTo>
                <a:lnTo>
                  <a:pt x="52" y="245"/>
                </a:lnTo>
                <a:lnTo>
                  <a:pt x="57" y="246"/>
                </a:lnTo>
                <a:lnTo>
                  <a:pt x="58" y="248"/>
                </a:lnTo>
                <a:lnTo>
                  <a:pt x="60" y="249"/>
                </a:lnTo>
                <a:lnTo>
                  <a:pt x="58" y="251"/>
                </a:lnTo>
                <a:lnTo>
                  <a:pt x="55" y="251"/>
                </a:lnTo>
                <a:lnTo>
                  <a:pt x="44" y="248"/>
                </a:lnTo>
                <a:lnTo>
                  <a:pt x="41" y="246"/>
                </a:lnTo>
                <a:lnTo>
                  <a:pt x="40" y="246"/>
                </a:lnTo>
                <a:lnTo>
                  <a:pt x="38" y="248"/>
                </a:lnTo>
                <a:lnTo>
                  <a:pt x="35" y="248"/>
                </a:lnTo>
                <a:lnTo>
                  <a:pt x="33" y="249"/>
                </a:lnTo>
                <a:lnTo>
                  <a:pt x="33" y="253"/>
                </a:lnTo>
                <a:lnTo>
                  <a:pt x="35" y="257"/>
                </a:lnTo>
                <a:lnTo>
                  <a:pt x="36" y="259"/>
                </a:lnTo>
                <a:lnTo>
                  <a:pt x="38" y="259"/>
                </a:lnTo>
                <a:lnTo>
                  <a:pt x="38" y="256"/>
                </a:lnTo>
                <a:lnTo>
                  <a:pt x="40" y="254"/>
                </a:lnTo>
                <a:lnTo>
                  <a:pt x="43" y="254"/>
                </a:lnTo>
                <a:lnTo>
                  <a:pt x="44" y="257"/>
                </a:lnTo>
                <a:lnTo>
                  <a:pt x="43" y="259"/>
                </a:lnTo>
                <a:close/>
                <a:moveTo>
                  <a:pt x="52" y="287"/>
                </a:moveTo>
                <a:lnTo>
                  <a:pt x="52" y="287"/>
                </a:lnTo>
                <a:lnTo>
                  <a:pt x="54" y="289"/>
                </a:lnTo>
                <a:lnTo>
                  <a:pt x="63" y="292"/>
                </a:lnTo>
                <a:lnTo>
                  <a:pt x="79" y="297"/>
                </a:lnTo>
                <a:lnTo>
                  <a:pt x="84" y="297"/>
                </a:lnTo>
                <a:lnTo>
                  <a:pt x="87" y="297"/>
                </a:lnTo>
                <a:lnTo>
                  <a:pt x="90" y="295"/>
                </a:lnTo>
                <a:lnTo>
                  <a:pt x="96" y="289"/>
                </a:lnTo>
                <a:lnTo>
                  <a:pt x="101" y="286"/>
                </a:lnTo>
                <a:lnTo>
                  <a:pt x="103" y="283"/>
                </a:lnTo>
                <a:lnTo>
                  <a:pt x="112" y="271"/>
                </a:lnTo>
                <a:lnTo>
                  <a:pt x="112" y="270"/>
                </a:lnTo>
                <a:lnTo>
                  <a:pt x="93" y="270"/>
                </a:lnTo>
                <a:lnTo>
                  <a:pt x="92" y="270"/>
                </a:lnTo>
                <a:lnTo>
                  <a:pt x="87" y="275"/>
                </a:lnTo>
                <a:lnTo>
                  <a:pt x="82" y="279"/>
                </a:lnTo>
                <a:lnTo>
                  <a:pt x="81" y="279"/>
                </a:lnTo>
                <a:lnTo>
                  <a:pt x="79" y="279"/>
                </a:lnTo>
                <a:lnTo>
                  <a:pt x="79" y="278"/>
                </a:lnTo>
                <a:lnTo>
                  <a:pt x="79" y="276"/>
                </a:lnTo>
                <a:lnTo>
                  <a:pt x="81" y="275"/>
                </a:lnTo>
                <a:lnTo>
                  <a:pt x="87" y="270"/>
                </a:lnTo>
                <a:lnTo>
                  <a:pt x="88" y="270"/>
                </a:lnTo>
                <a:lnTo>
                  <a:pt x="87" y="268"/>
                </a:lnTo>
                <a:lnTo>
                  <a:pt x="76" y="268"/>
                </a:lnTo>
                <a:lnTo>
                  <a:pt x="74" y="268"/>
                </a:lnTo>
                <a:lnTo>
                  <a:pt x="65" y="271"/>
                </a:lnTo>
                <a:lnTo>
                  <a:pt x="63" y="271"/>
                </a:lnTo>
                <a:lnTo>
                  <a:pt x="66" y="271"/>
                </a:lnTo>
                <a:lnTo>
                  <a:pt x="71" y="273"/>
                </a:lnTo>
                <a:lnTo>
                  <a:pt x="73" y="273"/>
                </a:lnTo>
                <a:lnTo>
                  <a:pt x="73" y="275"/>
                </a:lnTo>
                <a:lnTo>
                  <a:pt x="73" y="276"/>
                </a:lnTo>
                <a:lnTo>
                  <a:pt x="71" y="276"/>
                </a:lnTo>
                <a:lnTo>
                  <a:pt x="68" y="276"/>
                </a:lnTo>
                <a:lnTo>
                  <a:pt x="60" y="275"/>
                </a:lnTo>
                <a:lnTo>
                  <a:pt x="57" y="275"/>
                </a:lnTo>
                <a:lnTo>
                  <a:pt x="57" y="281"/>
                </a:lnTo>
                <a:lnTo>
                  <a:pt x="55" y="284"/>
                </a:lnTo>
                <a:lnTo>
                  <a:pt x="52" y="287"/>
                </a:lnTo>
                <a:close/>
                <a:moveTo>
                  <a:pt x="57" y="308"/>
                </a:moveTo>
                <a:lnTo>
                  <a:pt x="57" y="308"/>
                </a:lnTo>
                <a:lnTo>
                  <a:pt x="58" y="308"/>
                </a:lnTo>
                <a:lnTo>
                  <a:pt x="65" y="312"/>
                </a:lnTo>
                <a:lnTo>
                  <a:pt x="66" y="314"/>
                </a:lnTo>
                <a:lnTo>
                  <a:pt x="65" y="316"/>
                </a:lnTo>
                <a:lnTo>
                  <a:pt x="63" y="317"/>
                </a:lnTo>
                <a:lnTo>
                  <a:pt x="62" y="317"/>
                </a:lnTo>
                <a:lnTo>
                  <a:pt x="52" y="311"/>
                </a:lnTo>
                <a:lnTo>
                  <a:pt x="51" y="311"/>
                </a:lnTo>
                <a:lnTo>
                  <a:pt x="49" y="312"/>
                </a:lnTo>
                <a:lnTo>
                  <a:pt x="52" y="316"/>
                </a:lnTo>
                <a:lnTo>
                  <a:pt x="55" y="316"/>
                </a:lnTo>
                <a:lnTo>
                  <a:pt x="60" y="317"/>
                </a:lnTo>
                <a:lnTo>
                  <a:pt x="62" y="319"/>
                </a:lnTo>
                <a:lnTo>
                  <a:pt x="63" y="319"/>
                </a:lnTo>
                <a:lnTo>
                  <a:pt x="74" y="322"/>
                </a:lnTo>
                <a:lnTo>
                  <a:pt x="90" y="325"/>
                </a:lnTo>
                <a:lnTo>
                  <a:pt x="92" y="324"/>
                </a:lnTo>
                <a:lnTo>
                  <a:pt x="106" y="311"/>
                </a:lnTo>
                <a:lnTo>
                  <a:pt x="107" y="309"/>
                </a:lnTo>
                <a:lnTo>
                  <a:pt x="112" y="303"/>
                </a:lnTo>
                <a:lnTo>
                  <a:pt x="112" y="301"/>
                </a:lnTo>
                <a:lnTo>
                  <a:pt x="98" y="301"/>
                </a:lnTo>
                <a:lnTo>
                  <a:pt x="96" y="301"/>
                </a:lnTo>
                <a:lnTo>
                  <a:pt x="93" y="303"/>
                </a:lnTo>
                <a:lnTo>
                  <a:pt x="82" y="309"/>
                </a:lnTo>
                <a:lnTo>
                  <a:pt x="79" y="311"/>
                </a:lnTo>
                <a:lnTo>
                  <a:pt x="77" y="311"/>
                </a:lnTo>
                <a:lnTo>
                  <a:pt x="77" y="308"/>
                </a:lnTo>
                <a:lnTo>
                  <a:pt x="79" y="305"/>
                </a:lnTo>
                <a:lnTo>
                  <a:pt x="84" y="300"/>
                </a:lnTo>
                <a:lnTo>
                  <a:pt x="85" y="300"/>
                </a:lnTo>
                <a:lnTo>
                  <a:pt x="71" y="303"/>
                </a:lnTo>
                <a:lnTo>
                  <a:pt x="57" y="308"/>
                </a:lnTo>
                <a:close/>
                <a:moveTo>
                  <a:pt x="40" y="331"/>
                </a:moveTo>
                <a:lnTo>
                  <a:pt x="40" y="331"/>
                </a:lnTo>
                <a:lnTo>
                  <a:pt x="43" y="331"/>
                </a:lnTo>
                <a:lnTo>
                  <a:pt x="47" y="330"/>
                </a:lnTo>
                <a:lnTo>
                  <a:pt x="54" y="330"/>
                </a:lnTo>
                <a:lnTo>
                  <a:pt x="62" y="330"/>
                </a:lnTo>
                <a:lnTo>
                  <a:pt x="66" y="331"/>
                </a:lnTo>
                <a:lnTo>
                  <a:pt x="68" y="331"/>
                </a:lnTo>
                <a:lnTo>
                  <a:pt x="70" y="333"/>
                </a:lnTo>
                <a:lnTo>
                  <a:pt x="68" y="335"/>
                </a:lnTo>
                <a:lnTo>
                  <a:pt x="66" y="335"/>
                </a:lnTo>
                <a:lnTo>
                  <a:pt x="60" y="336"/>
                </a:lnTo>
                <a:lnTo>
                  <a:pt x="54" y="336"/>
                </a:lnTo>
                <a:lnTo>
                  <a:pt x="44" y="335"/>
                </a:lnTo>
                <a:lnTo>
                  <a:pt x="41" y="336"/>
                </a:lnTo>
                <a:lnTo>
                  <a:pt x="38" y="338"/>
                </a:lnTo>
                <a:lnTo>
                  <a:pt x="36" y="339"/>
                </a:lnTo>
                <a:lnTo>
                  <a:pt x="35" y="344"/>
                </a:lnTo>
                <a:lnTo>
                  <a:pt x="38" y="346"/>
                </a:lnTo>
                <a:lnTo>
                  <a:pt x="43" y="347"/>
                </a:lnTo>
                <a:lnTo>
                  <a:pt x="44" y="346"/>
                </a:lnTo>
                <a:lnTo>
                  <a:pt x="47" y="344"/>
                </a:lnTo>
                <a:lnTo>
                  <a:pt x="49" y="344"/>
                </a:lnTo>
                <a:lnTo>
                  <a:pt x="51" y="347"/>
                </a:lnTo>
                <a:lnTo>
                  <a:pt x="49" y="349"/>
                </a:lnTo>
                <a:lnTo>
                  <a:pt x="49" y="350"/>
                </a:lnTo>
                <a:lnTo>
                  <a:pt x="52" y="350"/>
                </a:lnTo>
                <a:lnTo>
                  <a:pt x="55" y="347"/>
                </a:lnTo>
                <a:lnTo>
                  <a:pt x="57" y="347"/>
                </a:lnTo>
                <a:lnTo>
                  <a:pt x="71" y="341"/>
                </a:lnTo>
                <a:lnTo>
                  <a:pt x="87" y="335"/>
                </a:lnTo>
                <a:lnTo>
                  <a:pt x="103" y="330"/>
                </a:lnTo>
                <a:lnTo>
                  <a:pt x="104" y="328"/>
                </a:lnTo>
                <a:lnTo>
                  <a:pt x="99" y="328"/>
                </a:lnTo>
                <a:lnTo>
                  <a:pt x="96" y="330"/>
                </a:lnTo>
                <a:lnTo>
                  <a:pt x="92" y="331"/>
                </a:lnTo>
                <a:lnTo>
                  <a:pt x="90" y="331"/>
                </a:lnTo>
                <a:lnTo>
                  <a:pt x="88" y="331"/>
                </a:lnTo>
                <a:lnTo>
                  <a:pt x="87" y="330"/>
                </a:lnTo>
                <a:lnTo>
                  <a:pt x="88" y="328"/>
                </a:lnTo>
                <a:lnTo>
                  <a:pt x="88" y="327"/>
                </a:lnTo>
                <a:lnTo>
                  <a:pt x="84" y="327"/>
                </a:lnTo>
                <a:lnTo>
                  <a:pt x="73" y="325"/>
                </a:lnTo>
                <a:lnTo>
                  <a:pt x="62" y="322"/>
                </a:lnTo>
                <a:lnTo>
                  <a:pt x="60" y="322"/>
                </a:lnTo>
                <a:lnTo>
                  <a:pt x="58" y="322"/>
                </a:lnTo>
                <a:lnTo>
                  <a:pt x="52" y="322"/>
                </a:lnTo>
                <a:lnTo>
                  <a:pt x="46" y="320"/>
                </a:lnTo>
                <a:lnTo>
                  <a:pt x="43" y="319"/>
                </a:lnTo>
                <a:lnTo>
                  <a:pt x="40" y="320"/>
                </a:lnTo>
                <a:lnTo>
                  <a:pt x="38" y="320"/>
                </a:lnTo>
                <a:lnTo>
                  <a:pt x="38" y="322"/>
                </a:lnTo>
                <a:lnTo>
                  <a:pt x="41" y="320"/>
                </a:lnTo>
                <a:lnTo>
                  <a:pt x="43" y="320"/>
                </a:lnTo>
                <a:lnTo>
                  <a:pt x="43" y="322"/>
                </a:lnTo>
                <a:lnTo>
                  <a:pt x="43" y="325"/>
                </a:lnTo>
                <a:lnTo>
                  <a:pt x="41" y="330"/>
                </a:lnTo>
                <a:lnTo>
                  <a:pt x="40" y="331"/>
                </a:lnTo>
                <a:close/>
                <a:moveTo>
                  <a:pt x="122" y="406"/>
                </a:moveTo>
                <a:lnTo>
                  <a:pt x="122" y="406"/>
                </a:lnTo>
                <a:lnTo>
                  <a:pt x="118" y="406"/>
                </a:lnTo>
                <a:lnTo>
                  <a:pt x="106" y="404"/>
                </a:lnTo>
                <a:lnTo>
                  <a:pt x="92" y="404"/>
                </a:lnTo>
                <a:lnTo>
                  <a:pt x="79" y="402"/>
                </a:lnTo>
                <a:lnTo>
                  <a:pt x="71" y="399"/>
                </a:lnTo>
                <a:lnTo>
                  <a:pt x="63" y="396"/>
                </a:lnTo>
                <a:lnTo>
                  <a:pt x="62" y="396"/>
                </a:lnTo>
                <a:lnTo>
                  <a:pt x="60" y="396"/>
                </a:lnTo>
                <a:lnTo>
                  <a:pt x="58" y="398"/>
                </a:lnTo>
                <a:lnTo>
                  <a:pt x="57" y="398"/>
                </a:lnTo>
                <a:lnTo>
                  <a:pt x="58" y="399"/>
                </a:lnTo>
                <a:lnTo>
                  <a:pt x="60" y="398"/>
                </a:lnTo>
                <a:lnTo>
                  <a:pt x="60" y="401"/>
                </a:lnTo>
                <a:lnTo>
                  <a:pt x="55" y="406"/>
                </a:lnTo>
                <a:lnTo>
                  <a:pt x="57" y="406"/>
                </a:lnTo>
                <a:lnTo>
                  <a:pt x="58" y="407"/>
                </a:lnTo>
                <a:lnTo>
                  <a:pt x="62" y="402"/>
                </a:lnTo>
                <a:lnTo>
                  <a:pt x="65" y="404"/>
                </a:lnTo>
                <a:lnTo>
                  <a:pt x="60" y="410"/>
                </a:lnTo>
                <a:lnTo>
                  <a:pt x="62" y="410"/>
                </a:lnTo>
                <a:lnTo>
                  <a:pt x="68" y="404"/>
                </a:lnTo>
                <a:lnTo>
                  <a:pt x="70" y="406"/>
                </a:lnTo>
                <a:lnTo>
                  <a:pt x="63" y="412"/>
                </a:lnTo>
                <a:lnTo>
                  <a:pt x="65" y="412"/>
                </a:lnTo>
                <a:lnTo>
                  <a:pt x="70" y="412"/>
                </a:lnTo>
                <a:lnTo>
                  <a:pt x="73" y="407"/>
                </a:lnTo>
                <a:lnTo>
                  <a:pt x="74" y="407"/>
                </a:lnTo>
                <a:lnTo>
                  <a:pt x="73" y="412"/>
                </a:lnTo>
                <a:lnTo>
                  <a:pt x="71" y="415"/>
                </a:lnTo>
                <a:lnTo>
                  <a:pt x="74" y="412"/>
                </a:lnTo>
                <a:lnTo>
                  <a:pt x="77" y="409"/>
                </a:lnTo>
                <a:lnTo>
                  <a:pt x="79" y="409"/>
                </a:lnTo>
                <a:lnTo>
                  <a:pt x="81" y="409"/>
                </a:lnTo>
                <a:lnTo>
                  <a:pt x="77" y="413"/>
                </a:lnTo>
                <a:lnTo>
                  <a:pt x="73" y="418"/>
                </a:lnTo>
                <a:lnTo>
                  <a:pt x="79" y="420"/>
                </a:lnTo>
                <a:lnTo>
                  <a:pt x="84" y="409"/>
                </a:lnTo>
                <a:lnTo>
                  <a:pt x="85" y="409"/>
                </a:lnTo>
                <a:lnTo>
                  <a:pt x="85" y="410"/>
                </a:lnTo>
                <a:lnTo>
                  <a:pt x="82" y="418"/>
                </a:lnTo>
                <a:lnTo>
                  <a:pt x="82" y="420"/>
                </a:lnTo>
                <a:lnTo>
                  <a:pt x="84" y="418"/>
                </a:lnTo>
                <a:lnTo>
                  <a:pt x="90" y="410"/>
                </a:lnTo>
                <a:lnTo>
                  <a:pt x="92" y="410"/>
                </a:lnTo>
                <a:lnTo>
                  <a:pt x="95" y="410"/>
                </a:lnTo>
                <a:lnTo>
                  <a:pt x="92" y="413"/>
                </a:lnTo>
                <a:lnTo>
                  <a:pt x="90" y="415"/>
                </a:lnTo>
                <a:lnTo>
                  <a:pt x="87" y="418"/>
                </a:lnTo>
                <a:lnTo>
                  <a:pt x="85" y="420"/>
                </a:lnTo>
                <a:lnTo>
                  <a:pt x="95" y="421"/>
                </a:lnTo>
                <a:lnTo>
                  <a:pt x="95" y="417"/>
                </a:lnTo>
                <a:lnTo>
                  <a:pt x="98" y="412"/>
                </a:lnTo>
                <a:lnTo>
                  <a:pt x="98" y="410"/>
                </a:lnTo>
                <a:lnTo>
                  <a:pt x="101" y="410"/>
                </a:lnTo>
                <a:lnTo>
                  <a:pt x="98" y="418"/>
                </a:lnTo>
                <a:lnTo>
                  <a:pt x="103" y="415"/>
                </a:lnTo>
                <a:lnTo>
                  <a:pt x="107" y="412"/>
                </a:lnTo>
                <a:lnTo>
                  <a:pt x="107" y="410"/>
                </a:lnTo>
                <a:lnTo>
                  <a:pt x="111" y="410"/>
                </a:lnTo>
                <a:lnTo>
                  <a:pt x="109" y="413"/>
                </a:lnTo>
                <a:lnTo>
                  <a:pt x="106" y="415"/>
                </a:lnTo>
                <a:lnTo>
                  <a:pt x="104" y="417"/>
                </a:lnTo>
                <a:lnTo>
                  <a:pt x="103" y="420"/>
                </a:lnTo>
                <a:lnTo>
                  <a:pt x="99" y="421"/>
                </a:lnTo>
                <a:lnTo>
                  <a:pt x="112" y="421"/>
                </a:lnTo>
                <a:lnTo>
                  <a:pt x="114" y="410"/>
                </a:lnTo>
                <a:lnTo>
                  <a:pt x="117" y="410"/>
                </a:lnTo>
                <a:lnTo>
                  <a:pt x="115" y="418"/>
                </a:lnTo>
                <a:lnTo>
                  <a:pt x="115" y="420"/>
                </a:lnTo>
                <a:lnTo>
                  <a:pt x="117" y="418"/>
                </a:lnTo>
                <a:lnTo>
                  <a:pt x="122" y="412"/>
                </a:lnTo>
                <a:lnTo>
                  <a:pt x="123" y="412"/>
                </a:lnTo>
                <a:lnTo>
                  <a:pt x="125" y="410"/>
                </a:lnTo>
                <a:lnTo>
                  <a:pt x="126" y="410"/>
                </a:lnTo>
                <a:lnTo>
                  <a:pt x="128" y="409"/>
                </a:lnTo>
                <a:lnTo>
                  <a:pt x="128" y="406"/>
                </a:lnTo>
                <a:lnTo>
                  <a:pt x="126" y="406"/>
                </a:lnTo>
                <a:lnTo>
                  <a:pt x="128" y="406"/>
                </a:lnTo>
                <a:lnTo>
                  <a:pt x="129" y="404"/>
                </a:lnTo>
                <a:lnTo>
                  <a:pt x="118" y="404"/>
                </a:lnTo>
                <a:lnTo>
                  <a:pt x="120" y="406"/>
                </a:lnTo>
                <a:lnTo>
                  <a:pt x="122" y="406"/>
                </a:lnTo>
                <a:close/>
                <a:moveTo>
                  <a:pt x="139" y="144"/>
                </a:moveTo>
                <a:lnTo>
                  <a:pt x="139" y="144"/>
                </a:lnTo>
                <a:lnTo>
                  <a:pt x="136" y="142"/>
                </a:lnTo>
                <a:lnTo>
                  <a:pt x="136" y="141"/>
                </a:lnTo>
                <a:lnTo>
                  <a:pt x="136" y="139"/>
                </a:lnTo>
                <a:lnTo>
                  <a:pt x="136" y="131"/>
                </a:lnTo>
                <a:lnTo>
                  <a:pt x="133" y="118"/>
                </a:lnTo>
                <a:lnTo>
                  <a:pt x="131" y="109"/>
                </a:lnTo>
                <a:lnTo>
                  <a:pt x="129" y="107"/>
                </a:lnTo>
                <a:lnTo>
                  <a:pt x="129" y="106"/>
                </a:lnTo>
                <a:lnTo>
                  <a:pt x="129" y="104"/>
                </a:lnTo>
                <a:lnTo>
                  <a:pt x="126" y="95"/>
                </a:lnTo>
                <a:lnTo>
                  <a:pt x="125" y="93"/>
                </a:lnTo>
                <a:lnTo>
                  <a:pt x="125" y="92"/>
                </a:lnTo>
                <a:lnTo>
                  <a:pt x="125" y="88"/>
                </a:lnTo>
                <a:lnTo>
                  <a:pt x="118" y="81"/>
                </a:lnTo>
                <a:lnTo>
                  <a:pt x="114" y="84"/>
                </a:lnTo>
                <a:lnTo>
                  <a:pt x="104" y="93"/>
                </a:lnTo>
                <a:lnTo>
                  <a:pt x="103" y="95"/>
                </a:lnTo>
                <a:lnTo>
                  <a:pt x="114" y="88"/>
                </a:lnTo>
                <a:lnTo>
                  <a:pt x="115" y="87"/>
                </a:lnTo>
                <a:lnTo>
                  <a:pt x="117" y="87"/>
                </a:lnTo>
                <a:lnTo>
                  <a:pt x="117" y="88"/>
                </a:lnTo>
                <a:lnTo>
                  <a:pt x="117" y="90"/>
                </a:lnTo>
                <a:lnTo>
                  <a:pt x="114" y="93"/>
                </a:lnTo>
                <a:lnTo>
                  <a:pt x="115" y="93"/>
                </a:lnTo>
                <a:lnTo>
                  <a:pt x="118" y="92"/>
                </a:lnTo>
                <a:lnTo>
                  <a:pt x="122" y="90"/>
                </a:lnTo>
                <a:lnTo>
                  <a:pt x="123" y="92"/>
                </a:lnTo>
                <a:lnTo>
                  <a:pt x="122" y="93"/>
                </a:lnTo>
                <a:lnTo>
                  <a:pt x="120" y="95"/>
                </a:lnTo>
                <a:lnTo>
                  <a:pt x="114" y="103"/>
                </a:lnTo>
                <a:lnTo>
                  <a:pt x="112" y="103"/>
                </a:lnTo>
                <a:lnTo>
                  <a:pt x="114" y="103"/>
                </a:lnTo>
                <a:lnTo>
                  <a:pt x="115" y="103"/>
                </a:lnTo>
                <a:lnTo>
                  <a:pt x="117" y="103"/>
                </a:lnTo>
                <a:lnTo>
                  <a:pt x="117" y="104"/>
                </a:lnTo>
                <a:lnTo>
                  <a:pt x="117" y="106"/>
                </a:lnTo>
                <a:lnTo>
                  <a:pt x="115" y="107"/>
                </a:lnTo>
                <a:lnTo>
                  <a:pt x="118" y="106"/>
                </a:lnTo>
                <a:lnTo>
                  <a:pt x="120" y="106"/>
                </a:lnTo>
                <a:lnTo>
                  <a:pt x="122" y="106"/>
                </a:lnTo>
                <a:lnTo>
                  <a:pt x="122" y="109"/>
                </a:lnTo>
                <a:lnTo>
                  <a:pt x="118" y="112"/>
                </a:lnTo>
                <a:lnTo>
                  <a:pt x="112" y="118"/>
                </a:lnTo>
                <a:lnTo>
                  <a:pt x="112" y="120"/>
                </a:lnTo>
                <a:lnTo>
                  <a:pt x="112" y="118"/>
                </a:lnTo>
                <a:lnTo>
                  <a:pt x="120" y="114"/>
                </a:lnTo>
                <a:lnTo>
                  <a:pt x="123" y="112"/>
                </a:lnTo>
                <a:lnTo>
                  <a:pt x="125" y="112"/>
                </a:lnTo>
                <a:lnTo>
                  <a:pt x="125" y="114"/>
                </a:lnTo>
                <a:lnTo>
                  <a:pt x="123" y="115"/>
                </a:lnTo>
                <a:lnTo>
                  <a:pt x="120" y="118"/>
                </a:lnTo>
                <a:lnTo>
                  <a:pt x="122" y="118"/>
                </a:lnTo>
                <a:lnTo>
                  <a:pt x="125" y="117"/>
                </a:lnTo>
                <a:lnTo>
                  <a:pt x="128" y="118"/>
                </a:lnTo>
                <a:lnTo>
                  <a:pt x="128" y="122"/>
                </a:lnTo>
                <a:lnTo>
                  <a:pt x="128" y="123"/>
                </a:lnTo>
                <a:lnTo>
                  <a:pt x="126" y="125"/>
                </a:lnTo>
                <a:lnTo>
                  <a:pt x="128" y="125"/>
                </a:lnTo>
                <a:lnTo>
                  <a:pt x="129" y="123"/>
                </a:lnTo>
                <a:lnTo>
                  <a:pt x="131" y="125"/>
                </a:lnTo>
                <a:lnTo>
                  <a:pt x="131" y="126"/>
                </a:lnTo>
                <a:lnTo>
                  <a:pt x="126" y="133"/>
                </a:lnTo>
                <a:lnTo>
                  <a:pt x="117" y="145"/>
                </a:lnTo>
                <a:lnTo>
                  <a:pt x="115" y="147"/>
                </a:lnTo>
                <a:lnTo>
                  <a:pt x="115" y="148"/>
                </a:lnTo>
                <a:lnTo>
                  <a:pt x="117" y="147"/>
                </a:lnTo>
                <a:lnTo>
                  <a:pt x="118" y="147"/>
                </a:lnTo>
                <a:lnTo>
                  <a:pt x="118" y="145"/>
                </a:lnTo>
                <a:lnTo>
                  <a:pt x="120" y="145"/>
                </a:lnTo>
                <a:lnTo>
                  <a:pt x="123" y="144"/>
                </a:lnTo>
                <a:lnTo>
                  <a:pt x="122" y="142"/>
                </a:lnTo>
                <a:lnTo>
                  <a:pt x="122" y="141"/>
                </a:lnTo>
                <a:lnTo>
                  <a:pt x="123" y="141"/>
                </a:lnTo>
                <a:lnTo>
                  <a:pt x="125" y="139"/>
                </a:lnTo>
                <a:lnTo>
                  <a:pt x="126" y="141"/>
                </a:lnTo>
                <a:lnTo>
                  <a:pt x="128" y="142"/>
                </a:lnTo>
                <a:lnTo>
                  <a:pt x="129" y="141"/>
                </a:lnTo>
                <a:lnTo>
                  <a:pt x="131" y="139"/>
                </a:lnTo>
                <a:lnTo>
                  <a:pt x="134" y="139"/>
                </a:lnTo>
                <a:lnTo>
                  <a:pt x="134" y="142"/>
                </a:lnTo>
                <a:lnTo>
                  <a:pt x="133" y="142"/>
                </a:lnTo>
                <a:lnTo>
                  <a:pt x="129" y="147"/>
                </a:lnTo>
                <a:lnTo>
                  <a:pt x="131" y="150"/>
                </a:lnTo>
                <a:lnTo>
                  <a:pt x="131" y="152"/>
                </a:lnTo>
                <a:lnTo>
                  <a:pt x="131" y="153"/>
                </a:lnTo>
                <a:lnTo>
                  <a:pt x="133" y="152"/>
                </a:lnTo>
                <a:lnTo>
                  <a:pt x="137" y="148"/>
                </a:lnTo>
                <a:lnTo>
                  <a:pt x="139" y="148"/>
                </a:lnTo>
                <a:lnTo>
                  <a:pt x="140" y="148"/>
                </a:lnTo>
                <a:lnTo>
                  <a:pt x="139" y="144"/>
                </a:lnTo>
                <a:close/>
                <a:moveTo>
                  <a:pt x="88" y="358"/>
                </a:moveTo>
                <a:lnTo>
                  <a:pt x="88" y="358"/>
                </a:lnTo>
                <a:lnTo>
                  <a:pt x="92" y="352"/>
                </a:lnTo>
                <a:lnTo>
                  <a:pt x="101" y="342"/>
                </a:lnTo>
                <a:lnTo>
                  <a:pt x="114" y="331"/>
                </a:lnTo>
                <a:lnTo>
                  <a:pt x="114" y="330"/>
                </a:lnTo>
                <a:lnTo>
                  <a:pt x="109" y="330"/>
                </a:lnTo>
                <a:lnTo>
                  <a:pt x="90" y="336"/>
                </a:lnTo>
                <a:lnTo>
                  <a:pt x="73" y="342"/>
                </a:lnTo>
                <a:lnTo>
                  <a:pt x="58" y="349"/>
                </a:lnTo>
                <a:lnTo>
                  <a:pt x="57" y="350"/>
                </a:lnTo>
                <a:lnTo>
                  <a:pt x="60" y="350"/>
                </a:lnTo>
                <a:lnTo>
                  <a:pt x="66" y="350"/>
                </a:lnTo>
                <a:lnTo>
                  <a:pt x="71" y="352"/>
                </a:lnTo>
                <a:lnTo>
                  <a:pt x="74" y="353"/>
                </a:lnTo>
                <a:lnTo>
                  <a:pt x="74" y="355"/>
                </a:lnTo>
                <a:lnTo>
                  <a:pt x="73" y="357"/>
                </a:lnTo>
                <a:lnTo>
                  <a:pt x="88" y="358"/>
                </a:lnTo>
                <a:close/>
                <a:moveTo>
                  <a:pt x="60" y="371"/>
                </a:moveTo>
                <a:lnTo>
                  <a:pt x="60" y="371"/>
                </a:lnTo>
                <a:lnTo>
                  <a:pt x="62" y="369"/>
                </a:lnTo>
                <a:lnTo>
                  <a:pt x="65" y="369"/>
                </a:lnTo>
                <a:lnTo>
                  <a:pt x="68" y="372"/>
                </a:lnTo>
                <a:lnTo>
                  <a:pt x="70" y="372"/>
                </a:lnTo>
                <a:lnTo>
                  <a:pt x="71" y="372"/>
                </a:lnTo>
                <a:lnTo>
                  <a:pt x="76" y="369"/>
                </a:lnTo>
                <a:lnTo>
                  <a:pt x="81" y="368"/>
                </a:lnTo>
                <a:lnTo>
                  <a:pt x="98" y="361"/>
                </a:lnTo>
                <a:lnTo>
                  <a:pt x="95" y="361"/>
                </a:lnTo>
                <a:lnTo>
                  <a:pt x="92" y="363"/>
                </a:lnTo>
                <a:lnTo>
                  <a:pt x="88" y="363"/>
                </a:lnTo>
                <a:lnTo>
                  <a:pt x="87" y="360"/>
                </a:lnTo>
                <a:lnTo>
                  <a:pt x="85" y="360"/>
                </a:lnTo>
                <a:lnTo>
                  <a:pt x="77" y="360"/>
                </a:lnTo>
                <a:lnTo>
                  <a:pt x="62" y="357"/>
                </a:lnTo>
                <a:lnTo>
                  <a:pt x="57" y="357"/>
                </a:lnTo>
                <a:lnTo>
                  <a:pt x="52" y="353"/>
                </a:lnTo>
                <a:lnTo>
                  <a:pt x="47" y="357"/>
                </a:lnTo>
                <a:lnTo>
                  <a:pt x="46" y="360"/>
                </a:lnTo>
                <a:lnTo>
                  <a:pt x="47" y="363"/>
                </a:lnTo>
                <a:lnTo>
                  <a:pt x="51" y="365"/>
                </a:lnTo>
                <a:lnTo>
                  <a:pt x="54" y="368"/>
                </a:lnTo>
                <a:lnTo>
                  <a:pt x="55" y="368"/>
                </a:lnTo>
                <a:lnTo>
                  <a:pt x="58" y="368"/>
                </a:lnTo>
                <a:lnTo>
                  <a:pt x="60" y="369"/>
                </a:lnTo>
                <a:lnTo>
                  <a:pt x="60" y="371"/>
                </a:lnTo>
                <a:close/>
                <a:moveTo>
                  <a:pt x="186" y="243"/>
                </a:moveTo>
                <a:lnTo>
                  <a:pt x="186" y="243"/>
                </a:lnTo>
                <a:lnTo>
                  <a:pt x="186" y="241"/>
                </a:lnTo>
                <a:lnTo>
                  <a:pt x="188" y="241"/>
                </a:lnTo>
                <a:lnTo>
                  <a:pt x="189" y="241"/>
                </a:lnTo>
                <a:lnTo>
                  <a:pt x="193" y="241"/>
                </a:lnTo>
                <a:lnTo>
                  <a:pt x="193" y="240"/>
                </a:lnTo>
                <a:lnTo>
                  <a:pt x="194" y="238"/>
                </a:lnTo>
                <a:lnTo>
                  <a:pt x="196" y="238"/>
                </a:lnTo>
                <a:lnTo>
                  <a:pt x="197" y="238"/>
                </a:lnTo>
                <a:lnTo>
                  <a:pt x="197" y="240"/>
                </a:lnTo>
                <a:lnTo>
                  <a:pt x="199" y="238"/>
                </a:lnTo>
                <a:lnTo>
                  <a:pt x="200" y="238"/>
                </a:lnTo>
                <a:lnTo>
                  <a:pt x="211" y="237"/>
                </a:lnTo>
                <a:lnTo>
                  <a:pt x="223" y="235"/>
                </a:lnTo>
                <a:lnTo>
                  <a:pt x="232" y="230"/>
                </a:lnTo>
                <a:lnTo>
                  <a:pt x="234" y="230"/>
                </a:lnTo>
                <a:lnTo>
                  <a:pt x="235" y="234"/>
                </a:lnTo>
                <a:lnTo>
                  <a:pt x="237" y="232"/>
                </a:lnTo>
                <a:lnTo>
                  <a:pt x="237" y="230"/>
                </a:lnTo>
                <a:lnTo>
                  <a:pt x="237" y="229"/>
                </a:lnTo>
                <a:lnTo>
                  <a:pt x="240" y="226"/>
                </a:lnTo>
                <a:lnTo>
                  <a:pt x="241" y="224"/>
                </a:lnTo>
                <a:lnTo>
                  <a:pt x="241" y="223"/>
                </a:lnTo>
                <a:lnTo>
                  <a:pt x="240" y="221"/>
                </a:lnTo>
                <a:lnTo>
                  <a:pt x="238" y="219"/>
                </a:lnTo>
                <a:lnTo>
                  <a:pt x="237" y="221"/>
                </a:lnTo>
                <a:lnTo>
                  <a:pt x="235" y="223"/>
                </a:lnTo>
                <a:lnTo>
                  <a:pt x="230" y="226"/>
                </a:lnTo>
                <a:lnTo>
                  <a:pt x="215" y="230"/>
                </a:lnTo>
                <a:lnTo>
                  <a:pt x="207" y="232"/>
                </a:lnTo>
                <a:lnTo>
                  <a:pt x="197" y="232"/>
                </a:lnTo>
                <a:lnTo>
                  <a:pt x="185" y="232"/>
                </a:lnTo>
                <a:lnTo>
                  <a:pt x="183" y="232"/>
                </a:lnTo>
                <a:lnTo>
                  <a:pt x="182" y="234"/>
                </a:lnTo>
                <a:lnTo>
                  <a:pt x="182" y="237"/>
                </a:lnTo>
                <a:lnTo>
                  <a:pt x="185" y="237"/>
                </a:lnTo>
                <a:lnTo>
                  <a:pt x="186" y="238"/>
                </a:lnTo>
                <a:lnTo>
                  <a:pt x="189" y="238"/>
                </a:lnTo>
                <a:lnTo>
                  <a:pt x="177" y="243"/>
                </a:lnTo>
                <a:lnTo>
                  <a:pt x="177" y="245"/>
                </a:lnTo>
                <a:lnTo>
                  <a:pt x="182" y="245"/>
                </a:lnTo>
                <a:lnTo>
                  <a:pt x="186" y="243"/>
                </a:lnTo>
                <a:close/>
                <a:moveTo>
                  <a:pt x="241" y="295"/>
                </a:moveTo>
                <a:lnTo>
                  <a:pt x="241" y="295"/>
                </a:lnTo>
                <a:lnTo>
                  <a:pt x="241" y="294"/>
                </a:lnTo>
                <a:lnTo>
                  <a:pt x="245" y="286"/>
                </a:lnTo>
                <a:lnTo>
                  <a:pt x="243" y="284"/>
                </a:lnTo>
                <a:lnTo>
                  <a:pt x="241" y="283"/>
                </a:lnTo>
                <a:lnTo>
                  <a:pt x="243" y="279"/>
                </a:lnTo>
                <a:lnTo>
                  <a:pt x="243" y="278"/>
                </a:lnTo>
                <a:lnTo>
                  <a:pt x="243" y="271"/>
                </a:lnTo>
                <a:lnTo>
                  <a:pt x="235" y="273"/>
                </a:lnTo>
                <a:lnTo>
                  <a:pt x="237" y="275"/>
                </a:lnTo>
                <a:lnTo>
                  <a:pt x="238" y="275"/>
                </a:lnTo>
                <a:lnTo>
                  <a:pt x="240" y="273"/>
                </a:lnTo>
                <a:lnTo>
                  <a:pt x="243" y="275"/>
                </a:lnTo>
                <a:lnTo>
                  <a:pt x="243" y="276"/>
                </a:lnTo>
                <a:lnTo>
                  <a:pt x="241" y="278"/>
                </a:lnTo>
                <a:lnTo>
                  <a:pt x="238" y="281"/>
                </a:lnTo>
                <a:lnTo>
                  <a:pt x="238" y="283"/>
                </a:lnTo>
                <a:lnTo>
                  <a:pt x="238" y="284"/>
                </a:lnTo>
                <a:lnTo>
                  <a:pt x="237" y="286"/>
                </a:lnTo>
                <a:lnTo>
                  <a:pt x="237" y="284"/>
                </a:lnTo>
                <a:lnTo>
                  <a:pt x="232" y="289"/>
                </a:lnTo>
                <a:lnTo>
                  <a:pt x="224" y="292"/>
                </a:lnTo>
                <a:lnTo>
                  <a:pt x="218" y="294"/>
                </a:lnTo>
                <a:lnTo>
                  <a:pt x="216" y="290"/>
                </a:lnTo>
                <a:lnTo>
                  <a:pt x="215" y="290"/>
                </a:lnTo>
                <a:lnTo>
                  <a:pt x="213" y="294"/>
                </a:lnTo>
                <a:lnTo>
                  <a:pt x="215" y="294"/>
                </a:lnTo>
                <a:lnTo>
                  <a:pt x="213" y="294"/>
                </a:lnTo>
                <a:lnTo>
                  <a:pt x="207" y="294"/>
                </a:lnTo>
                <a:lnTo>
                  <a:pt x="202" y="294"/>
                </a:lnTo>
                <a:lnTo>
                  <a:pt x="196" y="292"/>
                </a:lnTo>
                <a:lnTo>
                  <a:pt x="193" y="292"/>
                </a:lnTo>
                <a:lnTo>
                  <a:pt x="194" y="290"/>
                </a:lnTo>
                <a:lnTo>
                  <a:pt x="191" y="289"/>
                </a:lnTo>
                <a:lnTo>
                  <a:pt x="191" y="290"/>
                </a:lnTo>
                <a:lnTo>
                  <a:pt x="189" y="292"/>
                </a:lnTo>
                <a:lnTo>
                  <a:pt x="191" y="292"/>
                </a:lnTo>
                <a:lnTo>
                  <a:pt x="189" y="295"/>
                </a:lnTo>
                <a:lnTo>
                  <a:pt x="193" y="297"/>
                </a:lnTo>
                <a:lnTo>
                  <a:pt x="204" y="300"/>
                </a:lnTo>
                <a:lnTo>
                  <a:pt x="205" y="300"/>
                </a:lnTo>
                <a:lnTo>
                  <a:pt x="207" y="301"/>
                </a:lnTo>
                <a:lnTo>
                  <a:pt x="207" y="300"/>
                </a:lnTo>
                <a:lnTo>
                  <a:pt x="215" y="300"/>
                </a:lnTo>
                <a:lnTo>
                  <a:pt x="221" y="300"/>
                </a:lnTo>
                <a:lnTo>
                  <a:pt x="223" y="301"/>
                </a:lnTo>
                <a:lnTo>
                  <a:pt x="224" y="300"/>
                </a:lnTo>
                <a:lnTo>
                  <a:pt x="226" y="298"/>
                </a:lnTo>
                <a:lnTo>
                  <a:pt x="235" y="295"/>
                </a:lnTo>
                <a:lnTo>
                  <a:pt x="237" y="294"/>
                </a:lnTo>
                <a:lnTo>
                  <a:pt x="235" y="295"/>
                </a:lnTo>
                <a:lnTo>
                  <a:pt x="235" y="297"/>
                </a:lnTo>
                <a:lnTo>
                  <a:pt x="237" y="297"/>
                </a:lnTo>
                <a:lnTo>
                  <a:pt x="238" y="295"/>
                </a:lnTo>
                <a:lnTo>
                  <a:pt x="238" y="294"/>
                </a:lnTo>
                <a:lnTo>
                  <a:pt x="238" y="292"/>
                </a:lnTo>
                <a:lnTo>
                  <a:pt x="240" y="290"/>
                </a:lnTo>
                <a:lnTo>
                  <a:pt x="241" y="295"/>
                </a:lnTo>
                <a:close/>
                <a:moveTo>
                  <a:pt x="196" y="262"/>
                </a:moveTo>
                <a:lnTo>
                  <a:pt x="196" y="262"/>
                </a:lnTo>
                <a:lnTo>
                  <a:pt x="196" y="260"/>
                </a:lnTo>
                <a:lnTo>
                  <a:pt x="197" y="259"/>
                </a:lnTo>
                <a:lnTo>
                  <a:pt x="204" y="259"/>
                </a:lnTo>
                <a:lnTo>
                  <a:pt x="210" y="259"/>
                </a:lnTo>
                <a:lnTo>
                  <a:pt x="221" y="256"/>
                </a:lnTo>
                <a:lnTo>
                  <a:pt x="223" y="257"/>
                </a:lnTo>
                <a:lnTo>
                  <a:pt x="223" y="256"/>
                </a:lnTo>
                <a:lnTo>
                  <a:pt x="224" y="254"/>
                </a:lnTo>
                <a:lnTo>
                  <a:pt x="232" y="251"/>
                </a:lnTo>
                <a:lnTo>
                  <a:pt x="237" y="248"/>
                </a:lnTo>
                <a:lnTo>
                  <a:pt x="238" y="248"/>
                </a:lnTo>
                <a:lnTo>
                  <a:pt x="240" y="251"/>
                </a:lnTo>
                <a:lnTo>
                  <a:pt x="241" y="251"/>
                </a:lnTo>
                <a:lnTo>
                  <a:pt x="241" y="249"/>
                </a:lnTo>
                <a:lnTo>
                  <a:pt x="241" y="245"/>
                </a:lnTo>
                <a:lnTo>
                  <a:pt x="240" y="246"/>
                </a:lnTo>
                <a:lnTo>
                  <a:pt x="240" y="245"/>
                </a:lnTo>
                <a:lnTo>
                  <a:pt x="243" y="241"/>
                </a:lnTo>
                <a:lnTo>
                  <a:pt x="243" y="240"/>
                </a:lnTo>
                <a:lnTo>
                  <a:pt x="243" y="238"/>
                </a:lnTo>
                <a:lnTo>
                  <a:pt x="241" y="237"/>
                </a:lnTo>
                <a:lnTo>
                  <a:pt x="240" y="237"/>
                </a:lnTo>
                <a:lnTo>
                  <a:pt x="238" y="237"/>
                </a:lnTo>
                <a:lnTo>
                  <a:pt x="238" y="234"/>
                </a:lnTo>
                <a:lnTo>
                  <a:pt x="235" y="238"/>
                </a:lnTo>
                <a:lnTo>
                  <a:pt x="235" y="240"/>
                </a:lnTo>
                <a:lnTo>
                  <a:pt x="237" y="240"/>
                </a:lnTo>
                <a:lnTo>
                  <a:pt x="235" y="241"/>
                </a:lnTo>
                <a:lnTo>
                  <a:pt x="226" y="248"/>
                </a:lnTo>
                <a:lnTo>
                  <a:pt x="227" y="246"/>
                </a:lnTo>
                <a:lnTo>
                  <a:pt x="229" y="243"/>
                </a:lnTo>
                <a:lnTo>
                  <a:pt x="221" y="246"/>
                </a:lnTo>
                <a:lnTo>
                  <a:pt x="219" y="248"/>
                </a:lnTo>
                <a:lnTo>
                  <a:pt x="221" y="249"/>
                </a:lnTo>
                <a:lnTo>
                  <a:pt x="213" y="253"/>
                </a:lnTo>
                <a:lnTo>
                  <a:pt x="205" y="253"/>
                </a:lnTo>
                <a:lnTo>
                  <a:pt x="193" y="253"/>
                </a:lnTo>
                <a:lnTo>
                  <a:pt x="189" y="253"/>
                </a:lnTo>
                <a:lnTo>
                  <a:pt x="188" y="256"/>
                </a:lnTo>
                <a:lnTo>
                  <a:pt x="189" y="257"/>
                </a:lnTo>
                <a:lnTo>
                  <a:pt x="191" y="259"/>
                </a:lnTo>
                <a:lnTo>
                  <a:pt x="194" y="259"/>
                </a:lnTo>
                <a:lnTo>
                  <a:pt x="196" y="259"/>
                </a:lnTo>
                <a:lnTo>
                  <a:pt x="194" y="260"/>
                </a:lnTo>
                <a:lnTo>
                  <a:pt x="196" y="262"/>
                </a:lnTo>
                <a:close/>
                <a:moveTo>
                  <a:pt x="51" y="19"/>
                </a:moveTo>
                <a:lnTo>
                  <a:pt x="51" y="19"/>
                </a:lnTo>
                <a:lnTo>
                  <a:pt x="57" y="16"/>
                </a:lnTo>
                <a:lnTo>
                  <a:pt x="63" y="14"/>
                </a:lnTo>
                <a:lnTo>
                  <a:pt x="68" y="11"/>
                </a:lnTo>
                <a:lnTo>
                  <a:pt x="70" y="11"/>
                </a:lnTo>
                <a:lnTo>
                  <a:pt x="71" y="13"/>
                </a:lnTo>
                <a:lnTo>
                  <a:pt x="70" y="14"/>
                </a:lnTo>
                <a:lnTo>
                  <a:pt x="68" y="16"/>
                </a:lnTo>
                <a:lnTo>
                  <a:pt x="62" y="18"/>
                </a:lnTo>
                <a:lnTo>
                  <a:pt x="55" y="19"/>
                </a:lnTo>
                <a:lnTo>
                  <a:pt x="51" y="22"/>
                </a:lnTo>
                <a:lnTo>
                  <a:pt x="47" y="24"/>
                </a:lnTo>
                <a:lnTo>
                  <a:pt x="44" y="27"/>
                </a:lnTo>
                <a:lnTo>
                  <a:pt x="47" y="29"/>
                </a:lnTo>
                <a:lnTo>
                  <a:pt x="55" y="29"/>
                </a:lnTo>
                <a:lnTo>
                  <a:pt x="66" y="25"/>
                </a:lnTo>
                <a:lnTo>
                  <a:pt x="65" y="22"/>
                </a:lnTo>
                <a:lnTo>
                  <a:pt x="65" y="21"/>
                </a:lnTo>
                <a:lnTo>
                  <a:pt x="68" y="19"/>
                </a:lnTo>
                <a:lnTo>
                  <a:pt x="70" y="21"/>
                </a:lnTo>
                <a:lnTo>
                  <a:pt x="70" y="24"/>
                </a:lnTo>
                <a:lnTo>
                  <a:pt x="71" y="24"/>
                </a:lnTo>
                <a:lnTo>
                  <a:pt x="79" y="19"/>
                </a:lnTo>
                <a:lnTo>
                  <a:pt x="84" y="14"/>
                </a:lnTo>
                <a:lnTo>
                  <a:pt x="87" y="10"/>
                </a:lnTo>
                <a:lnTo>
                  <a:pt x="88" y="10"/>
                </a:lnTo>
                <a:lnTo>
                  <a:pt x="87" y="8"/>
                </a:lnTo>
                <a:lnTo>
                  <a:pt x="85" y="8"/>
                </a:lnTo>
                <a:lnTo>
                  <a:pt x="84" y="10"/>
                </a:lnTo>
                <a:lnTo>
                  <a:pt x="82" y="10"/>
                </a:lnTo>
                <a:lnTo>
                  <a:pt x="79" y="10"/>
                </a:lnTo>
                <a:lnTo>
                  <a:pt x="74" y="8"/>
                </a:lnTo>
                <a:lnTo>
                  <a:pt x="66" y="8"/>
                </a:lnTo>
                <a:lnTo>
                  <a:pt x="63" y="10"/>
                </a:lnTo>
                <a:lnTo>
                  <a:pt x="58" y="11"/>
                </a:lnTo>
                <a:lnTo>
                  <a:pt x="58" y="13"/>
                </a:lnTo>
                <a:lnTo>
                  <a:pt x="55" y="13"/>
                </a:lnTo>
                <a:lnTo>
                  <a:pt x="51" y="19"/>
                </a:lnTo>
                <a:close/>
                <a:moveTo>
                  <a:pt x="232" y="275"/>
                </a:moveTo>
                <a:lnTo>
                  <a:pt x="232" y="275"/>
                </a:lnTo>
                <a:lnTo>
                  <a:pt x="232" y="273"/>
                </a:lnTo>
                <a:lnTo>
                  <a:pt x="237" y="270"/>
                </a:lnTo>
                <a:lnTo>
                  <a:pt x="238" y="270"/>
                </a:lnTo>
                <a:lnTo>
                  <a:pt x="243" y="268"/>
                </a:lnTo>
                <a:lnTo>
                  <a:pt x="243" y="259"/>
                </a:lnTo>
                <a:lnTo>
                  <a:pt x="240" y="264"/>
                </a:lnTo>
                <a:lnTo>
                  <a:pt x="237" y="264"/>
                </a:lnTo>
                <a:lnTo>
                  <a:pt x="235" y="265"/>
                </a:lnTo>
                <a:lnTo>
                  <a:pt x="234" y="267"/>
                </a:lnTo>
                <a:lnTo>
                  <a:pt x="229" y="268"/>
                </a:lnTo>
                <a:lnTo>
                  <a:pt x="227" y="270"/>
                </a:lnTo>
                <a:lnTo>
                  <a:pt x="229" y="267"/>
                </a:lnTo>
                <a:lnTo>
                  <a:pt x="229" y="265"/>
                </a:lnTo>
                <a:lnTo>
                  <a:pt x="227" y="267"/>
                </a:lnTo>
                <a:lnTo>
                  <a:pt x="226" y="267"/>
                </a:lnTo>
                <a:lnTo>
                  <a:pt x="226" y="268"/>
                </a:lnTo>
                <a:lnTo>
                  <a:pt x="224" y="270"/>
                </a:lnTo>
                <a:lnTo>
                  <a:pt x="223" y="271"/>
                </a:lnTo>
                <a:lnTo>
                  <a:pt x="221" y="271"/>
                </a:lnTo>
                <a:lnTo>
                  <a:pt x="213" y="273"/>
                </a:lnTo>
                <a:lnTo>
                  <a:pt x="213" y="271"/>
                </a:lnTo>
                <a:lnTo>
                  <a:pt x="210" y="273"/>
                </a:lnTo>
                <a:lnTo>
                  <a:pt x="208" y="273"/>
                </a:lnTo>
                <a:lnTo>
                  <a:pt x="197" y="273"/>
                </a:lnTo>
                <a:lnTo>
                  <a:pt x="188" y="271"/>
                </a:lnTo>
                <a:lnTo>
                  <a:pt x="186" y="271"/>
                </a:lnTo>
                <a:lnTo>
                  <a:pt x="186" y="273"/>
                </a:lnTo>
                <a:lnTo>
                  <a:pt x="183" y="275"/>
                </a:lnTo>
                <a:lnTo>
                  <a:pt x="185" y="275"/>
                </a:lnTo>
                <a:lnTo>
                  <a:pt x="186" y="278"/>
                </a:lnTo>
                <a:lnTo>
                  <a:pt x="189" y="278"/>
                </a:lnTo>
                <a:lnTo>
                  <a:pt x="193" y="278"/>
                </a:lnTo>
                <a:lnTo>
                  <a:pt x="200" y="279"/>
                </a:lnTo>
                <a:lnTo>
                  <a:pt x="211" y="279"/>
                </a:lnTo>
                <a:lnTo>
                  <a:pt x="213" y="279"/>
                </a:lnTo>
                <a:lnTo>
                  <a:pt x="215" y="279"/>
                </a:lnTo>
                <a:lnTo>
                  <a:pt x="215" y="281"/>
                </a:lnTo>
                <a:lnTo>
                  <a:pt x="215" y="279"/>
                </a:lnTo>
                <a:lnTo>
                  <a:pt x="218" y="278"/>
                </a:lnTo>
                <a:lnTo>
                  <a:pt x="218" y="279"/>
                </a:lnTo>
                <a:lnTo>
                  <a:pt x="219" y="279"/>
                </a:lnTo>
                <a:lnTo>
                  <a:pt x="221" y="278"/>
                </a:lnTo>
                <a:lnTo>
                  <a:pt x="230" y="275"/>
                </a:lnTo>
                <a:lnTo>
                  <a:pt x="224" y="281"/>
                </a:lnTo>
                <a:lnTo>
                  <a:pt x="226" y="281"/>
                </a:lnTo>
                <a:lnTo>
                  <a:pt x="234" y="276"/>
                </a:lnTo>
                <a:lnTo>
                  <a:pt x="234" y="275"/>
                </a:lnTo>
                <a:lnTo>
                  <a:pt x="232" y="275"/>
                </a:lnTo>
                <a:close/>
                <a:moveTo>
                  <a:pt x="109" y="197"/>
                </a:moveTo>
                <a:lnTo>
                  <a:pt x="109" y="197"/>
                </a:lnTo>
                <a:lnTo>
                  <a:pt x="103" y="197"/>
                </a:lnTo>
                <a:lnTo>
                  <a:pt x="92" y="197"/>
                </a:lnTo>
                <a:lnTo>
                  <a:pt x="90" y="197"/>
                </a:lnTo>
                <a:lnTo>
                  <a:pt x="90" y="199"/>
                </a:lnTo>
                <a:lnTo>
                  <a:pt x="88" y="197"/>
                </a:lnTo>
                <a:lnTo>
                  <a:pt x="87" y="197"/>
                </a:lnTo>
                <a:lnTo>
                  <a:pt x="79" y="197"/>
                </a:lnTo>
                <a:lnTo>
                  <a:pt x="77" y="197"/>
                </a:lnTo>
                <a:lnTo>
                  <a:pt x="76" y="199"/>
                </a:lnTo>
                <a:lnTo>
                  <a:pt x="74" y="199"/>
                </a:lnTo>
                <a:lnTo>
                  <a:pt x="70" y="199"/>
                </a:lnTo>
                <a:lnTo>
                  <a:pt x="60" y="196"/>
                </a:lnTo>
                <a:lnTo>
                  <a:pt x="57" y="196"/>
                </a:lnTo>
                <a:lnTo>
                  <a:pt x="60" y="200"/>
                </a:lnTo>
                <a:lnTo>
                  <a:pt x="58" y="204"/>
                </a:lnTo>
                <a:lnTo>
                  <a:pt x="66" y="207"/>
                </a:lnTo>
                <a:lnTo>
                  <a:pt x="76" y="205"/>
                </a:lnTo>
                <a:lnTo>
                  <a:pt x="92" y="205"/>
                </a:lnTo>
                <a:lnTo>
                  <a:pt x="95" y="205"/>
                </a:lnTo>
                <a:lnTo>
                  <a:pt x="95" y="204"/>
                </a:lnTo>
                <a:lnTo>
                  <a:pt x="96" y="202"/>
                </a:lnTo>
                <a:lnTo>
                  <a:pt x="98" y="202"/>
                </a:lnTo>
                <a:lnTo>
                  <a:pt x="99" y="202"/>
                </a:lnTo>
                <a:lnTo>
                  <a:pt x="101" y="204"/>
                </a:lnTo>
                <a:lnTo>
                  <a:pt x="107" y="205"/>
                </a:lnTo>
                <a:lnTo>
                  <a:pt x="112" y="205"/>
                </a:lnTo>
                <a:lnTo>
                  <a:pt x="128" y="204"/>
                </a:lnTo>
                <a:lnTo>
                  <a:pt x="131" y="204"/>
                </a:lnTo>
                <a:lnTo>
                  <a:pt x="128" y="202"/>
                </a:lnTo>
                <a:lnTo>
                  <a:pt x="118" y="202"/>
                </a:lnTo>
                <a:lnTo>
                  <a:pt x="106" y="202"/>
                </a:lnTo>
                <a:lnTo>
                  <a:pt x="104" y="202"/>
                </a:lnTo>
                <a:lnTo>
                  <a:pt x="104" y="200"/>
                </a:lnTo>
                <a:lnTo>
                  <a:pt x="104" y="199"/>
                </a:lnTo>
                <a:lnTo>
                  <a:pt x="106" y="199"/>
                </a:lnTo>
                <a:lnTo>
                  <a:pt x="109" y="197"/>
                </a:lnTo>
                <a:close/>
                <a:moveTo>
                  <a:pt x="98" y="365"/>
                </a:moveTo>
                <a:lnTo>
                  <a:pt x="98" y="365"/>
                </a:lnTo>
                <a:lnTo>
                  <a:pt x="90" y="366"/>
                </a:lnTo>
                <a:lnTo>
                  <a:pt x="79" y="371"/>
                </a:lnTo>
                <a:lnTo>
                  <a:pt x="77" y="371"/>
                </a:lnTo>
                <a:lnTo>
                  <a:pt x="84" y="372"/>
                </a:lnTo>
                <a:lnTo>
                  <a:pt x="85" y="372"/>
                </a:lnTo>
                <a:lnTo>
                  <a:pt x="87" y="376"/>
                </a:lnTo>
                <a:lnTo>
                  <a:pt x="85" y="377"/>
                </a:lnTo>
                <a:lnTo>
                  <a:pt x="84" y="377"/>
                </a:lnTo>
                <a:lnTo>
                  <a:pt x="77" y="377"/>
                </a:lnTo>
                <a:lnTo>
                  <a:pt x="73" y="377"/>
                </a:lnTo>
                <a:lnTo>
                  <a:pt x="74" y="377"/>
                </a:lnTo>
                <a:lnTo>
                  <a:pt x="76" y="379"/>
                </a:lnTo>
                <a:lnTo>
                  <a:pt x="79" y="380"/>
                </a:lnTo>
                <a:lnTo>
                  <a:pt x="90" y="383"/>
                </a:lnTo>
                <a:lnTo>
                  <a:pt x="93" y="383"/>
                </a:lnTo>
                <a:lnTo>
                  <a:pt x="93" y="382"/>
                </a:lnTo>
                <a:lnTo>
                  <a:pt x="90" y="376"/>
                </a:lnTo>
                <a:lnTo>
                  <a:pt x="88" y="374"/>
                </a:lnTo>
                <a:lnTo>
                  <a:pt x="90" y="371"/>
                </a:lnTo>
                <a:lnTo>
                  <a:pt x="92" y="371"/>
                </a:lnTo>
                <a:lnTo>
                  <a:pt x="95" y="372"/>
                </a:lnTo>
                <a:lnTo>
                  <a:pt x="101" y="379"/>
                </a:lnTo>
                <a:lnTo>
                  <a:pt x="103" y="379"/>
                </a:lnTo>
                <a:lnTo>
                  <a:pt x="109" y="372"/>
                </a:lnTo>
                <a:lnTo>
                  <a:pt x="111" y="371"/>
                </a:lnTo>
                <a:lnTo>
                  <a:pt x="111" y="369"/>
                </a:lnTo>
                <a:lnTo>
                  <a:pt x="107" y="366"/>
                </a:lnTo>
                <a:lnTo>
                  <a:pt x="107" y="363"/>
                </a:lnTo>
                <a:lnTo>
                  <a:pt x="104" y="363"/>
                </a:lnTo>
                <a:lnTo>
                  <a:pt x="103" y="365"/>
                </a:lnTo>
                <a:lnTo>
                  <a:pt x="101" y="366"/>
                </a:lnTo>
                <a:lnTo>
                  <a:pt x="98" y="365"/>
                </a:lnTo>
                <a:close/>
                <a:moveTo>
                  <a:pt x="180" y="177"/>
                </a:moveTo>
                <a:lnTo>
                  <a:pt x="180" y="177"/>
                </a:lnTo>
                <a:lnTo>
                  <a:pt x="169" y="180"/>
                </a:lnTo>
                <a:lnTo>
                  <a:pt x="167" y="180"/>
                </a:lnTo>
                <a:lnTo>
                  <a:pt x="166" y="177"/>
                </a:lnTo>
                <a:lnTo>
                  <a:pt x="156" y="177"/>
                </a:lnTo>
                <a:lnTo>
                  <a:pt x="156" y="180"/>
                </a:lnTo>
                <a:lnTo>
                  <a:pt x="158" y="186"/>
                </a:lnTo>
                <a:lnTo>
                  <a:pt x="159" y="189"/>
                </a:lnTo>
                <a:lnTo>
                  <a:pt x="159" y="193"/>
                </a:lnTo>
                <a:lnTo>
                  <a:pt x="166" y="193"/>
                </a:lnTo>
                <a:lnTo>
                  <a:pt x="167" y="191"/>
                </a:lnTo>
                <a:lnTo>
                  <a:pt x="170" y="191"/>
                </a:lnTo>
                <a:lnTo>
                  <a:pt x="180" y="191"/>
                </a:lnTo>
                <a:lnTo>
                  <a:pt x="182" y="191"/>
                </a:lnTo>
                <a:lnTo>
                  <a:pt x="180" y="177"/>
                </a:lnTo>
                <a:close/>
                <a:moveTo>
                  <a:pt x="196" y="330"/>
                </a:moveTo>
                <a:lnTo>
                  <a:pt x="196" y="330"/>
                </a:lnTo>
                <a:lnTo>
                  <a:pt x="188" y="336"/>
                </a:lnTo>
                <a:lnTo>
                  <a:pt x="194" y="335"/>
                </a:lnTo>
                <a:lnTo>
                  <a:pt x="194" y="338"/>
                </a:lnTo>
                <a:lnTo>
                  <a:pt x="196" y="339"/>
                </a:lnTo>
                <a:lnTo>
                  <a:pt x="202" y="341"/>
                </a:lnTo>
                <a:lnTo>
                  <a:pt x="210" y="341"/>
                </a:lnTo>
                <a:lnTo>
                  <a:pt x="216" y="339"/>
                </a:lnTo>
                <a:lnTo>
                  <a:pt x="216" y="341"/>
                </a:lnTo>
                <a:lnTo>
                  <a:pt x="218" y="341"/>
                </a:lnTo>
                <a:lnTo>
                  <a:pt x="218" y="339"/>
                </a:lnTo>
                <a:lnTo>
                  <a:pt x="219" y="339"/>
                </a:lnTo>
                <a:lnTo>
                  <a:pt x="229" y="336"/>
                </a:lnTo>
                <a:lnTo>
                  <a:pt x="237" y="333"/>
                </a:lnTo>
                <a:lnTo>
                  <a:pt x="240" y="331"/>
                </a:lnTo>
                <a:lnTo>
                  <a:pt x="241" y="330"/>
                </a:lnTo>
                <a:lnTo>
                  <a:pt x="240" y="327"/>
                </a:lnTo>
                <a:lnTo>
                  <a:pt x="238" y="327"/>
                </a:lnTo>
                <a:lnTo>
                  <a:pt x="237" y="327"/>
                </a:lnTo>
                <a:lnTo>
                  <a:pt x="235" y="327"/>
                </a:lnTo>
                <a:lnTo>
                  <a:pt x="234" y="328"/>
                </a:lnTo>
                <a:lnTo>
                  <a:pt x="230" y="330"/>
                </a:lnTo>
                <a:lnTo>
                  <a:pt x="221" y="333"/>
                </a:lnTo>
                <a:lnTo>
                  <a:pt x="210" y="335"/>
                </a:lnTo>
                <a:lnTo>
                  <a:pt x="207" y="335"/>
                </a:lnTo>
                <a:lnTo>
                  <a:pt x="207" y="331"/>
                </a:lnTo>
                <a:lnTo>
                  <a:pt x="205" y="333"/>
                </a:lnTo>
                <a:lnTo>
                  <a:pt x="205" y="335"/>
                </a:lnTo>
                <a:lnTo>
                  <a:pt x="204" y="335"/>
                </a:lnTo>
                <a:lnTo>
                  <a:pt x="200" y="335"/>
                </a:lnTo>
                <a:lnTo>
                  <a:pt x="196" y="333"/>
                </a:lnTo>
                <a:lnTo>
                  <a:pt x="196" y="330"/>
                </a:lnTo>
                <a:close/>
                <a:moveTo>
                  <a:pt x="88" y="213"/>
                </a:moveTo>
                <a:lnTo>
                  <a:pt x="88" y="213"/>
                </a:lnTo>
                <a:lnTo>
                  <a:pt x="87" y="213"/>
                </a:lnTo>
                <a:lnTo>
                  <a:pt x="65" y="210"/>
                </a:lnTo>
                <a:lnTo>
                  <a:pt x="63" y="210"/>
                </a:lnTo>
                <a:lnTo>
                  <a:pt x="57" y="212"/>
                </a:lnTo>
                <a:lnTo>
                  <a:pt x="55" y="212"/>
                </a:lnTo>
                <a:lnTo>
                  <a:pt x="54" y="212"/>
                </a:lnTo>
                <a:lnTo>
                  <a:pt x="52" y="212"/>
                </a:lnTo>
                <a:lnTo>
                  <a:pt x="47" y="213"/>
                </a:lnTo>
                <a:lnTo>
                  <a:pt x="46" y="215"/>
                </a:lnTo>
                <a:lnTo>
                  <a:pt x="47" y="215"/>
                </a:lnTo>
                <a:lnTo>
                  <a:pt x="57" y="218"/>
                </a:lnTo>
                <a:lnTo>
                  <a:pt x="77" y="221"/>
                </a:lnTo>
                <a:lnTo>
                  <a:pt x="81" y="219"/>
                </a:lnTo>
                <a:lnTo>
                  <a:pt x="88" y="215"/>
                </a:lnTo>
                <a:lnTo>
                  <a:pt x="88" y="213"/>
                </a:lnTo>
                <a:close/>
                <a:moveTo>
                  <a:pt x="46" y="237"/>
                </a:moveTo>
                <a:lnTo>
                  <a:pt x="46" y="237"/>
                </a:lnTo>
                <a:lnTo>
                  <a:pt x="47" y="237"/>
                </a:lnTo>
                <a:lnTo>
                  <a:pt x="52" y="238"/>
                </a:lnTo>
                <a:lnTo>
                  <a:pt x="65" y="240"/>
                </a:lnTo>
                <a:lnTo>
                  <a:pt x="66" y="240"/>
                </a:lnTo>
                <a:lnTo>
                  <a:pt x="90" y="224"/>
                </a:lnTo>
                <a:lnTo>
                  <a:pt x="88" y="223"/>
                </a:lnTo>
                <a:lnTo>
                  <a:pt x="84" y="224"/>
                </a:lnTo>
                <a:lnTo>
                  <a:pt x="77" y="227"/>
                </a:lnTo>
                <a:lnTo>
                  <a:pt x="73" y="229"/>
                </a:lnTo>
                <a:lnTo>
                  <a:pt x="71" y="229"/>
                </a:lnTo>
                <a:lnTo>
                  <a:pt x="71" y="227"/>
                </a:lnTo>
                <a:lnTo>
                  <a:pt x="70" y="226"/>
                </a:lnTo>
                <a:lnTo>
                  <a:pt x="63" y="229"/>
                </a:lnTo>
                <a:lnTo>
                  <a:pt x="63" y="232"/>
                </a:lnTo>
                <a:lnTo>
                  <a:pt x="62" y="232"/>
                </a:lnTo>
                <a:lnTo>
                  <a:pt x="60" y="232"/>
                </a:lnTo>
                <a:lnTo>
                  <a:pt x="55" y="232"/>
                </a:lnTo>
                <a:lnTo>
                  <a:pt x="54" y="232"/>
                </a:lnTo>
                <a:lnTo>
                  <a:pt x="47" y="235"/>
                </a:lnTo>
                <a:lnTo>
                  <a:pt x="46" y="237"/>
                </a:lnTo>
                <a:close/>
                <a:moveTo>
                  <a:pt x="46" y="212"/>
                </a:moveTo>
                <a:lnTo>
                  <a:pt x="46" y="212"/>
                </a:lnTo>
                <a:lnTo>
                  <a:pt x="46" y="210"/>
                </a:lnTo>
                <a:lnTo>
                  <a:pt x="38" y="210"/>
                </a:lnTo>
                <a:lnTo>
                  <a:pt x="32" y="210"/>
                </a:lnTo>
                <a:lnTo>
                  <a:pt x="30" y="210"/>
                </a:lnTo>
                <a:lnTo>
                  <a:pt x="28" y="212"/>
                </a:lnTo>
                <a:lnTo>
                  <a:pt x="25" y="216"/>
                </a:lnTo>
                <a:lnTo>
                  <a:pt x="25" y="218"/>
                </a:lnTo>
                <a:lnTo>
                  <a:pt x="27" y="218"/>
                </a:lnTo>
                <a:lnTo>
                  <a:pt x="28" y="218"/>
                </a:lnTo>
                <a:lnTo>
                  <a:pt x="32" y="221"/>
                </a:lnTo>
                <a:lnTo>
                  <a:pt x="35" y="218"/>
                </a:lnTo>
                <a:lnTo>
                  <a:pt x="36" y="216"/>
                </a:lnTo>
                <a:lnTo>
                  <a:pt x="38" y="218"/>
                </a:lnTo>
                <a:lnTo>
                  <a:pt x="38" y="219"/>
                </a:lnTo>
                <a:lnTo>
                  <a:pt x="36" y="221"/>
                </a:lnTo>
                <a:lnTo>
                  <a:pt x="38" y="221"/>
                </a:lnTo>
                <a:lnTo>
                  <a:pt x="49" y="223"/>
                </a:lnTo>
                <a:lnTo>
                  <a:pt x="55" y="224"/>
                </a:lnTo>
                <a:lnTo>
                  <a:pt x="60" y="226"/>
                </a:lnTo>
                <a:lnTo>
                  <a:pt x="62" y="226"/>
                </a:lnTo>
                <a:lnTo>
                  <a:pt x="73" y="223"/>
                </a:lnTo>
                <a:lnTo>
                  <a:pt x="74" y="223"/>
                </a:lnTo>
                <a:lnTo>
                  <a:pt x="73" y="223"/>
                </a:lnTo>
                <a:lnTo>
                  <a:pt x="57" y="221"/>
                </a:lnTo>
                <a:lnTo>
                  <a:pt x="46" y="218"/>
                </a:lnTo>
                <a:lnTo>
                  <a:pt x="44" y="216"/>
                </a:lnTo>
                <a:lnTo>
                  <a:pt x="43" y="215"/>
                </a:lnTo>
                <a:lnTo>
                  <a:pt x="44" y="212"/>
                </a:lnTo>
                <a:lnTo>
                  <a:pt x="46" y="212"/>
                </a:lnTo>
                <a:close/>
                <a:moveTo>
                  <a:pt x="194" y="358"/>
                </a:moveTo>
                <a:lnTo>
                  <a:pt x="194" y="358"/>
                </a:lnTo>
                <a:lnTo>
                  <a:pt x="197" y="360"/>
                </a:lnTo>
                <a:lnTo>
                  <a:pt x="199" y="361"/>
                </a:lnTo>
                <a:lnTo>
                  <a:pt x="210" y="361"/>
                </a:lnTo>
                <a:lnTo>
                  <a:pt x="221" y="361"/>
                </a:lnTo>
                <a:lnTo>
                  <a:pt x="226" y="360"/>
                </a:lnTo>
                <a:lnTo>
                  <a:pt x="232" y="357"/>
                </a:lnTo>
                <a:lnTo>
                  <a:pt x="234" y="355"/>
                </a:lnTo>
                <a:lnTo>
                  <a:pt x="234" y="353"/>
                </a:lnTo>
                <a:lnTo>
                  <a:pt x="232" y="352"/>
                </a:lnTo>
                <a:lnTo>
                  <a:pt x="230" y="352"/>
                </a:lnTo>
                <a:lnTo>
                  <a:pt x="227" y="353"/>
                </a:lnTo>
                <a:lnTo>
                  <a:pt x="223" y="355"/>
                </a:lnTo>
                <a:lnTo>
                  <a:pt x="218" y="355"/>
                </a:lnTo>
                <a:lnTo>
                  <a:pt x="207" y="355"/>
                </a:lnTo>
                <a:lnTo>
                  <a:pt x="197" y="353"/>
                </a:lnTo>
                <a:lnTo>
                  <a:pt x="196" y="355"/>
                </a:lnTo>
                <a:lnTo>
                  <a:pt x="194" y="357"/>
                </a:lnTo>
                <a:lnTo>
                  <a:pt x="194" y="358"/>
                </a:lnTo>
                <a:lnTo>
                  <a:pt x="189" y="358"/>
                </a:lnTo>
                <a:lnTo>
                  <a:pt x="188" y="361"/>
                </a:lnTo>
                <a:lnTo>
                  <a:pt x="194" y="361"/>
                </a:lnTo>
                <a:lnTo>
                  <a:pt x="194" y="358"/>
                </a:lnTo>
                <a:close/>
                <a:moveTo>
                  <a:pt x="71" y="241"/>
                </a:moveTo>
                <a:lnTo>
                  <a:pt x="71" y="241"/>
                </a:lnTo>
                <a:lnTo>
                  <a:pt x="92" y="243"/>
                </a:lnTo>
                <a:lnTo>
                  <a:pt x="93" y="243"/>
                </a:lnTo>
                <a:lnTo>
                  <a:pt x="103" y="237"/>
                </a:lnTo>
                <a:lnTo>
                  <a:pt x="96" y="238"/>
                </a:lnTo>
                <a:lnTo>
                  <a:pt x="93" y="238"/>
                </a:lnTo>
                <a:lnTo>
                  <a:pt x="92" y="237"/>
                </a:lnTo>
                <a:lnTo>
                  <a:pt x="92" y="234"/>
                </a:lnTo>
                <a:lnTo>
                  <a:pt x="93" y="232"/>
                </a:lnTo>
                <a:lnTo>
                  <a:pt x="98" y="224"/>
                </a:lnTo>
                <a:lnTo>
                  <a:pt x="99" y="224"/>
                </a:lnTo>
                <a:lnTo>
                  <a:pt x="96" y="224"/>
                </a:lnTo>
                <a:lnTo>
                  <a:pt x="95" y="224"/>
                </a:lnTo>
                <a:lnTo>
                  <a:pt x="88" y="227"/>
                </a:lnTo>
                <a:lnTo>
                  <a:pt x="73" y="240"/>
                </a:lnTo>
                <a:lnTo>
                  <a:pt x="71" y="241"/>
                </a:lnTo>
                <a:close/>
                <a:moveTo>
                  <a:pt x="161" y="317"/>
                </a:moveTo>
                <a:lnTo>
                  <a:pt x="161" y="317"/>
                </a:lnTo>
                <a:lnTo>
                  <a:pt x="156" y="317"/>
                </a:lnTo>
                <a:lnTo>
                  <a:pt x="155" y="319"/>
                </a:lnTo>
                <a:lnTo>
                  <a:pt x="137" y="325"/>
                </a:lnTo>
                <a:lnTo>
                  <a:pt x="139" y="327"/>
                </a:lnTo>
                <a:lnTo>
                  <a:pt x="137" y="328"/>
                </a:lnTo>
                <a:lnTo>
                  <a:pt x="136" y="328"/>
                </a:lnTo>
                <a:lnTo>
                  <a:pt x="133" y="328"/>
                </a:lnTo>
                <a:lnTo>
                  <a:pt x="128" y="341"/>
                </a:lnTo>
                <a:lnTo>
                  <a:pt x="129" y="339"/>
                </a:lnTo>
                <a:lnTo>
                  <a:pt x="142" y="333"/>
                </a:lnTo>
                <a:lnTo>
                  <a:pt x="144" y="331"/>
                </a:lnTo>
                <a:lnTo>
                  <a:pt x="144" y="330"/>
                </a:lnTo>
                <a:lnTo>
                  <a:pt x="144" y="327"/>
                </a:lnTo>
                <a:lnTo>
                  <a:pt x="145" y="325"/>
                </a:lnTo>
                <a:lnTo>
                  <a:pt x="147" y="327"/>
                </a:lnTo>
                <a:lnTo>
                  <a:pt x="147" y="330"/>
                </a:lnTo>
                <a:lnTo>
                  <a:pt x="163" y="319"/>
                </a:lnTo>
                <a:lnTo>
                  <a:pt x="161" y="317"/>
                </a:lnTo>
                <a:close/>
                <a:moveTo>
                  <a:pt x="123" y="273"/>
                </a:moveTo>
                <a:lnTo>
                  <a:pt x="123" y="273"/>
                </a:lnTo>
                <a:lnTo>
                  <a:pt x="122" y="273"/>
                </a:lnTo>
                <a:lnTo>
                  <a:pt x="103" y="287"/>
                </a:lnTo>
                <a:lnTo>
                  <a:pt x="101" y="292"/>
                </a:lnTo>
                <a:lnTo>
                  <a:pt x="103" y="292"/>
                </a:lnTo>
                <a:lnTo>
                  <a:pt x="106" y="292"/>
                </a:lnTo>
                <a:lnTo>
                  <a:pt x="107" y="290"/>
                </a:lnTo>
                <a:lnTo>
                  <a:pt x="137" y="276"/>
                </a:lnTo>
                <a:lnTo>
                  <a:pt x="137" y="275"/>
                </a:lnTo>
                <a:lnTo>
                  <a:pt x="136" y="275"/>
                </a:lnTo>
                <a:lnTo>
                  <a:pt x="123" y="278"/>
                </a:lnTo>
                <a:lnTo>
                  <a:pt x="120" y="279"/>
                </a:lnTo>
                <a:lnTo>
                  <a:pt x="118" y="278"/>
                </a:lnTo>
                <a:lnTo>
                  <a:pt x="120" y="276"/>
                </a:lnTo>
                <a:lnTo>
                  <a:pt x="122" y="275"/>
                </a:lnTo>
                <a:lnTo>
                  <a:pt x="123" y="275"/>
                </a:lnTo>
                <a:lnTo>
                  <a:pt x="123" y="273"/>
                </a:lnTo>
                <a:close/>
                <a:moveTo>
                  <a:pt x="43" y="290"/>
                </a:moveTo>
                <a:lnTo>
                  <a:pt x="43" y="290"/>
                </a:lnTo>
                <a:lnTo>
                  <a:pt x="51" y="295"/>
                </a:lnTo>
                <a:lnTo>
                  <a:pt x="52" y="295"/>
                </a:lnTo>
                <a:lnTo>
                  <a:pt x="57" y="295"/>
                </a:lnTo>
                <a:lnTo>
                  <a:pt x="60" y="295"/>
                </a:lnTo>
                <a:lnTo>
                  <a:pt x="63" y="297"/>
                </a:lnTo>
                <a:lnTo>
                  <a:pt x="63" y="298"/>
                </a:lnTo>
                <a:lnTo>
                  <a:pt x="63" y="300"/>
                </a:lnTo>
                <a:lnTo>
                  <a:pt x="62" y="300"/>
                </a:lnTo>
                <a:lnTo>
                  <a:pt x="58" y="300"/>
                </a:lnTo>
                <a:lnTo>
                  <a:pt x="51" y="298"/>
                </a:lnTo>
                <a:lnTo>
                  <a:pt x="46" y="300"/>
                </a:lnTo>
                <a:lnTo>
                  <a:pt x="47" y="301"/>
                </a:lnTo>
                <a:lnTo>
                  <a:pt x="52" y="305"/>
                </a:lnTo>
                <a:lnTo>
                  <a:pt x="55" y="306"/>
                </a:lnTo>
                <a:lnTo>
                  <a:pt x="65" y="301"/>
                </a:lnTo>
                <a:lnTo>
                  <a:pt x="74" y="298"/>
                </a:lnTo>
                <a:lnTo>
                  <a:pt x="76" y="298"/>
                </a:lnTo>
                <a:lnTo>
                  <a:pt x="65" y="295"/>
                </a:lnTo>
                <a:lnTo>
                  <a:pt x="57" y="294"/>
                </a:lnTo>
                <a:lnTo>
                  <a:pt x="51" y="289"/>
                </a:lnTo>
                <a:lnTo>
                  <a:pt x="49" y="289"/>
                </a:lnTo>
                <a:lnTo>
                  <a:pt x="46" y="289"/>
                </a:lnTo>
                <a:lnTo>
                  <a:pt x="43" y="287"/>
                </a:lnTo>
                <a:lnTo>
                  <a:pt x="43" y="290"/>
                </a:lnTo>
                <a:close/>
                <a:moveTo>
                  <a:pt x="107" y="245"/>
                </a:moveTo>
                <a:lnTo>
                  <a:pt x="107" y="245"/>
                </a:lnTo>
                <a:lnTo>
                  <a:pt x="122" y="245"/>
                </a:lnTo>
                <a:lnTo>
                  <a:pt x="123" y="245"/>
                </a:lnTo>
                <a:lnTo>
                  <a:pt x="133" y="238"/>
                </a:lnTo>
                <a:lnTo>
                  <a:pt x="131" y="237"/>
                </a:lnTo>
                <a:lnTo>
                  <a:pt x="131" y="235"/>
                </a:lnTo>
                <a:lnTo>
                  <a:pt x="128" y="234"/>
                </a:lnTo>
                <a:lnTo>
                  <a:pt x="125" y="234"/>
                </a:lnTo>
                <a:lnTo>
                  <a:pt x="115" y="237"/>
                </a:lnTo>
                <a:lnTo>
                  <a:pt x="114" y="237"/>
                </a:lnTo>
                <a:lnTo>
                  <a:pt x="107" y="245"/>
                </a:lnTo>
                <a:close/>
                <a:moveTo>
                  <a:pt x="109" y="352"/>
                </a:moveTo>
                <a:lnTo>
                  <a:pt x="109" y="352"/>
                </a:lnTo>
                <a:lnTo>
                  <a:pt x="109" y="350"/>
                </a:lnTo>
                <a:lnTo>
                  <a:pt x="117" y="347"/>
                </a:lnTo>
                <a:lnTo>
                  <a:pt x="117" y="346"/>
                </a:lnTo>
                <a:lnTo>
                  <a:pt x="128" y="330"/>
                </a:lnTo>
                <a:lnTo>
                  <a:pt x="129" y="330"/>
                </a:lnTo>
                <a:lnTo>
                  <a:pt x="126" y="330"/>
                </a:lnTo>
                <a:lnTo>
                  <a:pt x="122" y="330"/>
                </a:lnTo>
                <a:lnTo>
                  <a:pt x="120" y="330"/>
                </a:lnTo>
                <a:lnTo>
                  <a:pt x="117" y="331"/>
                </a:lnTo>
                <a:lnTo>
                  <a:pt x="115" y="335"/>
                </a:lnTo>
                <a:lnTo>
                  <a:pt x="112" y="342"/>
                </a:lnTo>
                <a:lnTo>
                  <a:pt x="109" y="350"/>
                </a:lnTo>
                <a:lnTo>
                  <a:pt x="109" y="352"/>
                </a:lnTo>
                <a:close/>
                <a:moveTo>
                  <a:pt x="5" y="294"/>
                </a:moveTo>
                <a:lnTo>
                  <a:pt x="5" y="294"/>
                </a:lnTo>
                <a:lnTo>
                  <a:pt x="5" y="295"/>
                </a:lnTo>
                <a:lnTo>
                  <a:pt x="5" y="314"/>
                </a:lnTo>
                <a:lnTo>
                  <a:pt x="6" y="325"/>
                </a:lnTo>
                <a:lnTo>
                  <a:pt x="10" y="336"/>
                </a:lnTo>
                <a:lnTo>
                  <a:pt x="19" y="355"/>
                </a:lnTo>
                <a:lnTo>
                  <a:pt x="21" y="357"/>
                </a:lnTo>
                <a:lnTo>
                  <a:pt x="19" y="352"/>
                </a:lnTo>
                <a:lnTo>
                  <a:pt x="17" y="350"/>
                </a:lnTo>
                <a:lnTo>
                  <a:pt x="17" y="349"/>
                </a:lnTo>
                <a:lnTo>
                  <a:pt x="16" y="346"/>
                </a:lnTo>
                <a:lnTo>
                  <a:pt x="16" y="344"/>
                </a:lnTo>
                <a:lnTo>
                  <a:pt x="13" y="333"/>
                </a:lnTo>
                <a:lnTo>
                  <a:pt x="10" y="320"/>
                </a:lnTo>
                <a:lnTo>
                  <a:pt x="6" y="306"/>
                </a:lnTo>
                <a:lnTo>
                  <a:pt x="6" y="303"/>
                </a:lnTo>
                <a:lnTo>
                  <a:pt x="5" y="303"/>
                </a:lnTo>
                <a:lnTo>
                  <a:pt x="5" y="301"/>
                </a:lnTo>
                <a:lnTo>
                  <a:pt x="6" y="300"/>
                </a:lnTo>
                <a:lnTo>
                  <a:pt x="5" y="294"/>
                </a:lnTo>
                <a:close/>
                <a:moveTo>
                  <a:pt x="230" y="205"/>
                </a:moveTo>
                <a:lnTo>
                  <a:pt x="230" y="205"/>
                </a:lnTo>
                <a:lnTo>
                  <a:pt x="230" y="207"/>
                </a:lnTo>
                <a:lnTo>
                  <a:pt x="232" y="208"/>
                </a:lnTo>
                <a:lnTo>
                  <a:pt x="227" y="212"/>
                </a:lnTo>
                <a:lnTo>
                  <a:pt x="226" y="212"/>
                </a:lnTo>
                <a:lnTo>
                  <a:pt x="223" y="213"/>
                </a:lnTo>
                <a:lnTo>
                  <a:pt x="215" y="218"/>
                </a:lnTo>
                <a:lnTo>
                  <a:pt x="204" y="219"/>
                </a:lnTo>
                <a:lnTo>
                  <a:pt x="191" y="221"/>
                </a:lnTo>
                <a:lnTo>
                  <a:pt x="185" y="219"/>
                </a:lnTo>
                <a:lnTo>
                  <a:pt x="177" y="219"/>
                </a:lnTo>
                <a:lnTo>
                  <a:pt x="175" y="219"/>
                </a:lnTo>
                <a:lnTo>
                  <a:pt x="177" y="221"/>
                </a:lnTo>
                <a:lnTo>
                  <a:pt x="182" y="221"/>
                </a:lnTo>
                <a:lnTo>
                  <a:pt x="182" y="223"/>
                </a:lnTo>
                <a:lnTo>
                  <a:pt x="185" y="224"/>
                </a:lnTo>
                <a:lnTo>
                  <a:pt x="186" y="223"/>
                </a:lnTo>
                <a:lnTo>
                  <a:pt x="205" y="221"/>
                </a:lnTo>
                <a:lnTo>
                  <a:pt x="205" y="223"/>
                </a:lnTo>
                <a:lnTo>
                  <a:pt x="208" y="223"/>
                </a:lnTo>
                <a:lnTo>
                  <a:pt x="208" y="221"/>
                </a:lnTo>
                <a:lnTo>
                  <a:pt x="215" y="219"/>
                </a:lnTo>
                <a:lnTo>
                  <a:pt x="224" y="216"/>
                </a:lnTo>
                <a:lnTo>
                  <a:pt x="234" y="212"/>
                </a:lnTo>
                <a:lnTo>
                  <a:pt x="237" y="210"/>
                </a:lnTo>
                <a:lnTo>
                  <a:pt x="237" y="208"/>
                </a:lnTo>
                <a:lnTo>
                  <a:pt x="235" y="208"/>
                </a:lnTo>
                <a:lnTo>
                  <a:pt x="234" y="208"/>
                </a:lnTo>
                <a:lnTo>
                  <a:pt x="230" y="205"/>
                </a:lnTo>
                <a:close/>
                <a:moveTo>
                  <a:pt x="163" y="413"/>
                </a:moveTo>
                <a:lnTo>
                  <a:pt x="163" y="413"/>
                </a:lnTo>
                <a:lnTo>
                  <a:pt x="159" y="413"/>
                </a:lnTo>
                <a:lnTo>
                  <a:pt x="158" y="412"/>
                </a:lnTo>
                <a:lnTo>
                  <a:pt x="156" y="413"/>
                </a:lnTo>
                <a:lnTo>
                  <a:pt x="152" y="420"/>
                </a:lnTo>
                <a:lnTo>
                  <a:pt x="148" y="421"/>
                </a:lnTo>
                <a:lnTo>
                  <a:pt x="147" y="421"/>
                </a:lnTo>
                <a:lnTo>
                  <a:pt x="147" y="418"/>
                </a:lnTo>
                <a:lnTo>
                  <a:pt x="147" y="415"/>
                </a:lnTo>
                <a:lnTo>
                  <a:pt x="150" y="409"/>
                </a:lnTo>
                <a:lnTo>
                  <a:pt x="150" y="407"/>
                </a:lnTo>
                <a:lnTo>
                  <a:pt x="148" y="407"/>
                </a:lnTo>
                <a:lnTo>
                  <a:pt x="147" y="409"/>
                </a:lnTo>
                <a:lnTo>
                  <a:pt x="133" y="421"/>
                </a:lnTo>
                <a:lnTo>
                  <a:pt x="159" y="423"/>
                </a:lnTo>
                <a:lnTo>
                  <a:pt x="159" y="421"/>
                </a:lnTo>
                <a:lnTo>
                  <a:pt x="159" y="420"/>
                </a:lnTo>
                <a:lnTo>
                  <a:pt x="158" y="420"/>
                </a:lnTo>
                <a:lnTo>
                  <a:pt x="156" y="420"/>
                </a:lnTo>
                <a:lnTo>
                  <a:pt x="155" y="418"/>
                </a:lnTo>
                <a:lnTo>
                  <a:pt x="156" y="415"/>
                </a:lnTo>
                <a:lnTo>
                  <a:pt x="158" y="415"/>
                </a:lnTo>
                <a:lnTo>
                  <a:pt x="159" y="415"/>
                </a:lnTo>
                <a:lnTo>
                  <a:pt x="161" y="417"/>
                </a:lnTo>
                <a:lnTo>
                  <a:pt x="163" y="413"/>
                </a:lnTo>
                <a:close/>
                <a:moveTo>
                  <a:pt x="117" y="77"/>
                </a:moveTo>
                <a:lnTo>
                  <a:pt x="117" y="77"/>
                </a:lnTo>
                <a:lnTo>
                  <a:pt x="107" y="66"/>
                </a:lnTo>
                <a:lnTo>
                  <a:pt x="103" y="60"/>
                </a:lnTo>
                <a:lnTo>
                  <a:pt x="101" y="60"/>
                </a:lnTo>
                <a:lnTo>
                  <a:pt x="101" y="62"/>
                </a:lnTo>
                <a:lnTo>
                  <a:pt x="101" y="63"/>
                </a:lnTo>
                <a:lnTo>
                  <a:pt x="96" y="70"/>
                </a:lnTo>
                <a:lnTo>
                  <a:pt x="95" y="70"/>
                </a:lnTo>
                <a:lnTo>
                  <a:pt x="96" y="70"/>
                </a:lnTo>
                <a:lnTo>
                  <a:pt x="106" y="68"/>
                </a:lnTo>
                <a:lnTo>
                  <a:pt x="107" y="68"/>
                </a:lnTo>
                <a:lnTo>
                  <a:pt x="109" y="68"/>
                </a:lnTo>
                <a:lnTo>
                  <a:pt x="109" y="70"/>
                </a:lnTo>
                <a:lnTo>
                  <a:pt x="107" y="71"/>
                </a:lnTo>
                <a:lnTo>
                  <a:pt x="104" y="73"/>
                </a:lnTo>
                <a:lnTo>
                  <a:pt x="103" y="74"/>
                </a:lnTo>
                <a:lnTo>
                  <a:pt x="103" y="76"/>
                </a:lnTo>
                <a:lnTo>
                  <a:pt x="99" y="81"/>
                </a:lnTo>
                <a:lnTo>
                  <a:pt x="107" y="81"/>
                </a:lnTo>
                <a:lnTo>
                  <a:pt x="117" y="77"/>
                </a:lnTo>
                <a:close/>
                <a:moveTo>
                  <a:pt x="28" y="194"/>
                </a:moveTo>
                <a:lnTo>
                  <a:pt x="28" y="194"/>
                </a:lnTo>
                <a:lnTo>
                  <a:pt x="35" y="197"/>
                </a:lnTo>
                <a:lnTo>
                  <a:pt x="36" y="199"/>
                </a:lnTo>
                <a:lnTo>
                  <a:pt x="38" y="199"/>
                </a:lnTo>
                <a:lnTo>
                  <a:pt x="40" y="200"/>
                </a:lnTo>
                <a:lnTo>
                  <a:pt x="52" y="204"/>
                </a:lnTo>
                <a:lnTo>
                  <a:pt x="54" y="202"/>
                </a:lnTo>
                <a:lnTo>
                  <a:pt x="57" y="202"/>
                </a:lnTo>
                <a:lnTo>
                  <a:pt x="57" y="200"/>
                </a:lnTo>
                <a:lnTo>
                  <a:pt x="55" y="197"/>
                </a:lnTo>
                <a:lnTo>
                  <a:pt x="52" y="196"/>
                </a:lnTo>
                <a:lnTo>
                  <a:pt x="49" y="196"/>
                </a:lnTo>
                <a:lnTo>
                  <a:pt x="47" y="196"/>
                </a:lnTo>
                <a:lnTo>
                  <a:pt x="46" y="196"/>
                </a:lnTo>
                <a:lnTo>
                  <a:pt x="44" y="196"/>
                </a:lnTo>
                <a:lnTo>
                  <a:pt x="38" y="194"/>
                </a:lnTo>
                <a:lnTo>
                  <a:pt x="32" y="191"/>
                </a:lnTo>
                <a:lnTo>
                  <a:pt x="28" y="189"/>
                </a:lnTo>
                <a:lnTo>
                  <a:pt x="28" y="191"/>
                </a:lnTo>
                <a:lnTo>
                  <a:pt x="28" y="194"/>
                </a:lnTo>
                <a:close/>
                <a:moveTo>
                  <a:pt x="28" y="353"/>
                </a:moveTo>
                <a:lnTo>
                  <a:pt x="28" y="353"/>
                </a:lnTo>
                <a:lnTo>
                  <a:pt x="32" y="344"/>
                </a:lnTo>
                <a:lnTo>
                  <a:pt x="32" y="342"/>
                </a:lnTo>
                <a:lnTo>
                  <a:pt x="32" y="341"/>
                </a:lnTo>
                <a:lnTo>
                  <a:pt x="33" y="338"/>
                </a:lnTo>
                <a:lnTo>
                  <a:pt x="35" y="336"/>
                </a:lnTo>
                <a:lnTo>
                  <a:pt x="36" y="335"/>
                </a:lnTo>
                <a:lnTo>
                  <a:pt x="30" y="331"/>
                </a:lnTo>
                <a:lnTo>
                  <a:pt x="25" y="333"/>
                </a:lnTo>
                <a:lnTo>
                  <a:pt x="21" y="336"/>
                </a:lnTo>
                <a:lnTo>
                  <a:pt x="24" y="341"/>
                </a:lnTo>
                <a:lnTo>
                  <a:pt x="25" y="346"/>
                </a:lnTo>
                <a:lnTo>
                  <a:pt x="27" y="350"/>
                </a:lnTo>
                <a:lnTo>
                  <a:pt x="28" y="353"/>
                </a:lnTo>
                <a:close/>
                <a:moveTo>
                  <a:pt x="145" y="219"/>
                </a:moveTo>
                <a:lnTo>
                  <a:pt x="145" y="219"/>
                </a:lnTo>
                <a:lnTo>
                  <a:pt x="144" y="219"/>
                </a:lnTo>
                <a:lnTo>
                  <a:pt x="139" y="219"/>
                </a:lnTo>
                <a:lnTo>
                  <a:pt x="137" y="219"/>
                </a:lnTo>
                <a:lnTo>
                  <a:pt x="136" y="218"/>
                </a:lnTo>
                <a:lnTo>
                  <a:pt x="129" y="223"/>
                </a:lnTo>
                <a:lnTo>
                  <a:pt x="128" y="224"/>
                </a:lnTo>
                <a:lnTo>
                  <a:pt x="126" y="224"/>
                </a:lnTo>
                <a:lnTo>
                  <a:pt x="123" y="226"/>
                </a:lnTo>
                <a:lnTo>
                  <a:pt x="123" y="227"/>
                </a:lnTo>
                <a:lnTo>
                  <a:pt x="126" y="230"/>
                </a:lnTo>
                <a:lnTo>
                  <a:pt x="128" y="230"/>
                </a:lnTo>
                <a:lnTo>
                  <a:pt x="131" y="230"/>
                </a:lnTo>
                <a:lnTo>
                  <a:pt x="140" y="227"/>
                </a:lnTo>
                <a:lnTo>
                  <a:pt x="142" y="226"/>
                </a:lnTo>
                <a:lnTo>
                  <a:pt x="144" y="224"/>
                </a:lnTo>
                <a:lnTo>
                  <a:pt x="145" y="219"/>
                </a:lnTo>
                <a:close/>
                <a:moveTo>
                  <a:pt x="125" y="301"/>
                </a:moveTo>
                <a:lnTo>
                  <a:pt x="125" y="301"/>
                </a:lnTo>
                <a:lnTo>
                  <a:pt x="122" y="301"/>
                </a:lnTo>
                <a:lnTo>
                  <a:pt x="120" y="303"/>
                </a:lnTo>
                <a:lnTo>
                  <a:pt x="111" y="311"/>
                </a:lnTo>
                <a:lnTo>
                  <a:pt x="107" y="314"/>
                </a:lnTo>
                <a:lnTo>
                  <a:pt x="104" y="320"/>
                </a:lnTo>
                <a:lnTo>
                  <a:pt x="104" y="322"/>
                </a:lnTo>
                <a:lnTo>
                  <a:pt x="106" y="320"/>
                </a:lnTo>
                <a:lnTo>
                  <a:pt x="122" y="311"/>
                </a:lnTo>
                <a:lnTo>
                  <a:pt x="122" y="309"/>
                </a:lnTo>
                <a:lnTo>
                  <a:pt x="125" y="303"/>
                </a:lnTo>
                <a:lnTo>
                  <a:pt x="125" y="301"/>
                </a:lnTo>
                <a:close/>
                <a:moveTo>
                  <a:pt x="62" y="131"/>
                </a:moveTo>
                <a:lnTo>
                  <a:pt x="62" y="131"/>
                </a:lnTo>
                <a:lnTo>
                  <a:pt x="52" y="131"/>
                </a:lnTo>
                <a:lnTo>
                  <a:pt x="51" y="131"/>
                </a:lnTo>
                <a:lnTo>
                  <a:pt x="51" y="134"/>
                </a:lnTo>
                <a:lnTo>
                  <a:pt x="51" y="142"/>
                </a:lnTo>
                <a:lnTo>
                  <a:pt x="58" y="141"/>
                </a:lnTo>
                <a:lnTo>
                  <a:pt x="66" y="141"/>
                </a:lnTo>
                <a:lnTo>
                  <a:pt x="62" y="131"/>
                </a:lnTo>
                <a:close/>
                <a:moveTo>
                  <a:pt x="33" y="275"/>
                </a:moveTo>
                <a:lnTo>
                  <a:pt x="33" y="275"/>
                </a:lnTo>
                <a:lnTo>
                  <a:pt x="33" y="279"/>
                </a:lnTo>
                <a:lnTo>
                  <a:pt x="38" y="283"/>
                </a:lnTo>
                <a:lnTo>
                  <a:pt x="40" y="284"/>
                </a:lnTo>
                <a:lnTo>
                  <a:pt x="41" y="279"/>
                </a:lnTo>
                <a:lnTo>
                  <a:pt x="44" y="278"/>
                </a:lnTo>
                <a:lnTo>
                  <a:pt x="52" y="273"/>
                </a:lnTo>
                <a:lnTo>
                  <a:pt x="51" y="271"/>
                </a:lnTo>
                <a:lnTo>
                  <a:pt x="46" y="268"/>
                </a:lnTo>
                <a:lnTo>
                  <a:pt x="43" y="268"/>
                </a:lnTo>
                <a:lnTo>
                  <a:pt x="36" y="271"/>
                </a:lnTo>
                <a:lnTo>
                  <a:pt x="38" y="273"/>
                </a:lnTo>
                <a:lnTo>
                  <a:pt x="40" y="273"/>
                </a:lnTo>
                <a:lnTo>
                  <a:pt x="40" y="275"/>
                </a:lnTo>
                <a:lnTo>
                  <a:pt x="38" y="276"/>
                </a:lnTo>
                <a:lnTo>
                  <a:pt x="36" y="276"/>
                </a:lnTo>
                <a:lnTo>
                  <a:pt x="33" y="275"/>
                </a:lnTo>
                <a:close/>
                <a:moveTo>
                  <a:pt x="123" y="368"/>
                </a:moveTo>
                <a:lnTo>
                  <a:pt x="123" y="368"/>
                </a:lnTo>
                <a:lnTo>
                  <a:pt x="123" y="366"/>
                </a:lnTo>
                <a:lnTo>
                  <a:pt x="123" y="368"/>
                </a:lnTo>
                <a:lnTo>
                  <a:pt x="115" y="369"/>
                </a:lnTo>
                <a:lnTo>
                  <a:pt x="106" y="380"/>
                </a:lnTo>
                <a:lnTo>
                  <a:pt x="104" y="382"/>
                </a:lnTo>
                <a:lnTo>
                  <a:pt x="109" y="385"/>
                </a:lnTo>
                <a:lnTo>
                  <a:pt x="112" y="382"/>
                </a:lnTo>
                <a:lnTo>
                  <a:pt x="115" y="380"/>
                </a:lnTo>
                <a:lnTo>
                  <a:pt x="118" y="377"/>
                </a:lnTo>
                <a:lnTo>
                  <a:pt x="118" y="374"/>
                </a:lnTo>
                <a:lnTo>
                  <a:pt x="118" y="372"/>
                </a:lnTo>
                <a:lnTo>
                  <a:pt x="122" y="372"/>
                </a:lnTo>
                <a:lnTo>
                  <a:pt x="123" y="368"/>
                </a:lnTo>
                <a:close/>
                <a:moveTo>
                  <a:pt x="115" y="248"/>
                </a:moveTo>
                <a:lnTo>
                  <a:pt x="115" y="248"/>
                </a:lnTo>
                <a:lnTo>
                  <a:pt x="114" y="248"/>
                </a:lnTo>
                <a:lnTo>
                  <a:pt x="106" y="246"/>
                </a:lnTo>
                <a:lnTo>
                  <a:pt x="104" y="248"/>
                </a:lnTo>
                <a:lnTo>
                  <a:pt x="96" y="257"/>
                </a:lnTo>
                <a:lnTo>
                  <a:pt x="95" y="259"/>
                </a:lnTo>
                <a:lnTo>
                  <a:pt x="96" y="260"/>
                </a:lnTo>
                <a:lnTo>
                  <a:pt x="98" y="260"/>
                </a:lnTo>
                <a:lnTo>
                  <a:pt x="101" y="260"/>
                </a:lnTo>
                <a:lnTo>
                  <a:pt x="114" y="251"/>
                </a:lnTo>
                <a:lnTo>
                  <a:pt x="115" y="248"/>
                </a:lnTo>
                <a:close/>
                <a:moveTo>
                  <a:pt x="158" y="335"/>
                </a:moveTo>
                <a:lnTo>
                  <a:pt x="158" y="335"/>
                </a:lnTo>
                <a:lnTo>
                  <a:pt x="153" y="335"/>
                </a:lnTo>
                <a:lnTo>
                  <a:pt x="152" y="336"/>
                </a:lnTo>
                <a:lnTo>
                  <a:pt x="139" y="346"/>
                </a:lnTo>
                <a:lnTo>
                  <a:pt x="139" y="347"/>
                </a:lnTo>
                <a:lnTo>
                  <a:pt x="140" y="347"/>
                </a:lnTo>
                <a:lnTo>
                  <a:pt x="155" y="346"/>
                </a:lnTo>
                <a:lnTo>
                  <a:pt x="155" y="344"/>
                </a:lnTo>
                <a:lnTo>
                  <a:pt x="156" y="342"/>
                </a:lnTo>
                <a:lnTo>
                  <a:pt x="158" y="342"/>
                </a:lnTo>
                <a:lnTo>
                  <a:pt x="158" y="339"/>
                </a:lnTo>
                <a:lnTo>
                  <a:pt x="158" y="335"/>
                </a:lnTo>
                <a:close/>
                <a:moveTo>
                  <a:pt x="237" y="395"/>
                </a:moveTo>
                <a:lnTo>
                  <a:pt x="237" y="395"/>
                </a:lnTo>
                <a:lnTo>
                  <a:pt x="238" y="390"/>
                </a:lnTo>
                <a:lnTo>
                  <a:pt x="241" y="385"/>
                </a:lnTo>
                <a:lnTo>
                  <a:pt x="243" y="383"/>
                </a:lnTo>
                <a:lnTo>
                  <a:pt x="245" y="382"/>
                </a:lnTo>
                <a:lnTo>
                  <a:pt x="246" y="383"/>
                </a:lnTo>
                <a:lnTo>
                  <a:pt x="246" y="385"/>
                </a:lnTo>
                <a:lnTo>
                  <a:pt x="248" y="387"/>
                </a:lnTo>
                <a:lnTo>
                  <a:pt x="248" y="385"/>
                </a:lnTo>
                <a:lnTo>
                  <a:pt x="243" y="376"/>
                </a:lnTo>
                <a:lnTo>
                  <a:pt x="240" y="372"/>
                </a:lnTo>
                <a:lnTo>
                  <a:pt x="240" y="374"/>
                </a:lnTo>
                <a:lnTo>
                  <a:pt x="238" y="376"/>
                </a:lnTo>
                <a:lnTo>
                  <a:pt x="238" y="377"/>
                </a:lnTo>
                <a:lnTo>
                  <a:pt x="237" y="379"/>
                </a:lnTo>
                <a:lnTo>
                  <a:pt x="229" y="382"/>
                </a:lnTo>
                <a:lnTo>
                  <a:pt x="229" y="383"/>
                </a:lnTo>
                <a:lnTo>
                  <a:pt x="232" y="383"/>
                </a:lnTo>
                <a:lnTo>
                  <a:pt x="234" y="385"/>
                </a:lnTo>
                <a:lnTo>
                  <a:pt x="235" y="385"/>
                </a:lnTo>
                <a:lnTo>
                  <a:pt x="235" y="387"/>
                </a:lnTo>
                <a:lnTo>
                  <a:pt x="237" y="391"/>
                </a:lnTo>
                <a:lnTo>
                  <a:pt x="237" y="395"/>
                </a:lnTo>
                <a:close/>
                <a:moveTo>
                  <a:pt x="93" y="235"/>
                </a:moveTo>
                <a:lnTo>
                  <a:pt x="93" y="235"/>
                </a:lnTo>
                <a:lnTo>
                  <a:pt x="96" y="235"/>
                </a:lnTo>
                <a:lnTo>
                  <a:pt x="99" y="234"/>
                </a:lnTo>
                <a:lnTo>
                  <a:pt x="111" y="230"/>
                </a:lnTo>
                <a:lnTo>
                  <a:pt x="112" y="229"/>
                </a:lnTo>
                <a:lnTo>
                  <a:pt x="117" y="224"/>
                </a:lnTo>
                <a:lnTo>
                  <a:pt x="104" y="224"/>
                </a:lnTo>
                <a:lnTo>
                  <a:pt x="103" y="224"/>
                </a:lnTo>
                <a:lnTo>
                  <a:pt x="95" y="234"/>
                </a:lnTo>
                <a:lnTo>
                  <a:pt x="93" y="235"/>
                </a:lnTo>
                <a:close/>
                <a:moveTo>
                  <a:pt x="112" y="336"/>
                </a:moveTo>
                <a:lnTo>
                  <a:pt x="112" y="336"/>
                </a:lnTo>
                <a:lnTo>
                  <a:pt x="111" y="336"/>
                </a:lnTo>
                <a:lnTo>
                  <a:pt x="96" y="352"/>
                </a:lnTo>
                <a:lnTo>
                  <a:pt x="92" y="357"/>
                </a:lnTo>
                <a:lnTo>
                  <a:pt x="92" y="358"/>
                </a:lnTo>
                <a:lnTo>
                  <a:pt x="93" y="358"/>
                </a:lnTo>
                <a:lnTo>
                  <a:pt x="96" y="358"/>
                </a:lnTo>
                <a:lnTo>
                  <a:pt x="103" y="355"/>
                </a:lnTo>
                <a:lnTo>
                  <a:pt x="104" y="353"/>
                </a:lnTo>
                <a:lnTo>
                  <a:pt x="112" y="338"/>
                </a:lnTo>
                <a:lnTo>
                  <a:pt x="112" y="336"/>
                </a:lnTo>
                <a:close/>
                <a:moveTo>
                  <a:pt x="232" y="166"/>
                </a:moveTo>
                <a:lnTo>
                  <a:pt x="232" y="166"/>
                </a:lnTo>
                <a:lnTo>
                  <a:pt x="232" y="164"/>
                </a:lnTo>
                <a:lnTo>
                  <a:pt x="234" y="153"/>
                </a:lnTo>
                <a:lnTo>
                  <a:pt x="234" y="150"/>
                </a:lnTo>
                <a:lnTo>
                  <a:pt x="235" y="148"/>
                </a:lnTo>
                <a:lnTo>
                  <a:pt x="230" y="144"/>
                </a:lnTo>
                <a:lnTo>
                  <a:pt x="224" y="139"/>
                </a:lnTo>
                <a:lnTo>
                  <a:pt x="227" y="148"/>
                </a:lnTo>
                <a:lnTo>
                  <a:pt x="230" y="161"/>
                </a:lnTo>
                <a:lnTo>
                  <a:pt x="232" y="166"/>
                </a:lnTo>
                <a:close/>
                <a:moveTo>
                  <a:pt x="27" y="300"/>
                </a:moveTo>
                <a:lnTo>
                  <a:pt x="27" y="300"/>
                </a:lnTo>
                <a:lnTo>
                  <a:pt x="17" y="308"/>
                </a:lnTo>
                <a:lnTo>
                  <a:pt x="17" y="309"/>
                </a:lnTo>
                <a:lnTo>
                  <a:pt x="17" y="314"/>
                </a:lnTo>
                <a:lnTo>
                  <a:pt x="19" y="316"/>
                </a:lnTo>
                <a:lnTo>
                  <a:pt x="21" y="317"/>
                </a:lnTo>
                <a:lnTo>
                  <a:pt x="24" y="319"/>
                </a:lnTo>
                <a:lnTo>
                  <a:pt x="25" y="316"/>
                </a:lnTo>
                <a:lnTo>
                  <a:pt x="24" y="312"/>
                </a:lnTo>
                <a:lnTo>
                  <a:pt x="24" y="309"/>
                </a:lnTo>
                <a:lnTo>
                  <a:pt x="24" y="308"/>
                </a:lnTo>
                <a:lnTo>
                  <a:pt x="28" y="306"/>
                </a:lnTo>
                <a:lnTo>
                  <a:pt x="30" y="306"/>
                </a:lnTo>
                <a:lnTo>
                  <a:pt x="32" y="303"/>
                </a:lnTo>
                <a:lnTo>
                  <a:pt x="27" y="300"/>
                </a:lnTo>
                <a:close/>
                <a:moveTo>
                  <a:pt x="137" y="208"/>
                </a:moveTo>
                <a:lnTo>
                  <a:pt x="137" y="208"/>
                </a:lnTo>
                <a:lnTo>
                  <a:pt x="134" y="208"/>
                </a:lnTo>
                <a:lnTo>
                  <a:pt x="128" y="210"/>
                </a:lnTo>
                <a:lnTo>
                  <a:pt x="123" y="212"/>
                </a:lnTo>
                <a:lnTo>
                  <a:pt x="123" y="213"/>
                </a:lnTo>
                <a:lnTo>
                  <a:pt x="122" y="213"/>
                </a:lnTo>
                <a:lnTo>
                  <a:pt x="118" y="215"/>
                </a:lnTo>
                <a:lnTo>
                  <a:pt x="115" y="215"/>
                </a:lnTo>
                <a:lnTo>
                  <a:pt x="111" y="218"/>
                </a:lnTo>
                <a:lnTo>
                  <a:pt x="109" y="219"/>
                </a:lnTo>
                <a:lnTo>
                  <a:pt x="111" y="219"/>
                </a:lnTo>
                <a:lnTo>
                  <a:pt x="122" y="219"/>
                </a:lnTo>
                <a:lnTo>
                  <a:pt x="123" y="219"/>
                </a:lnTo>
                <a:lnTo>
                  <a:pt x="136" y="210"/>
                </a:lnTo>
                <a:lnTo>
                  <a:pt x="137" y="208"/>
                </a:lnTo>
                <a:close/>
                <a:moveTo>
                  <a:pt x="111" y="210"/>
                </a:moveTo>
                <a:lnTo>
                  <a:pt x="111" y="210"/>
                </a:lnTo>
                <a:lnTo>
                  <a:pt x="101" y="208"/>
                </a:lnTo>
                <a:lnTo>
                  <a:pt x="92" y="207"/>
                </a:lnTo>
                <a:lnTo>
                  <a:pt x="81" y="207"/>
                </a:lnTo>
                <a:lnTo>
                  <a:pt x="73" y="208"/>
                </a:lnTo>
                <a:lnTo>
                  <a:pt x="82" y="210"/>
                </a:lnTo>
                <a:lnTo>
                  <a:pt x="104" y="212"/>
                </a:lnTo>
                <a:lnTo>
                  <a:pt x="106" y="212"/>
                </a:lnTo>
                <a:lnTo>
                  <a:pt x="111" y="210"/>
                </a:lnTo>
                <a:close/>
                <a:moveTo>
                  <a:pt x="49" y="142"/>
                </a:moveTo>
                <a:lnTo>
                  <a:pt x="49" y="142"/>
                </a:lnTo>
                <a:lnTo>
                  <a:pt x="49" y="133"/>
                </a:lnTo>
                <a:lnTo>
                  <a:pt x="49" y="131"/>
                </a:lnTo>
                <a:lnTo>
                  <a:pt x="47" y="131"/>
                </a:lnTo>
                <a:lnTo>
                  <a:pt x="43" y="131"/>
                </a:lnTo>
                <a:lnTo>
                  <a:pt x="43" y="134"/>
                </a:lnTo>
                <a:lnTo>
                  <a:pt x="41" y="134"/>
                </a:lnTo>
                <a:lnTo>
                  <a:pt x="43" y="147"/>
                </a:lnTo>
                <a:lnTo>
                  <a:pt x="46" y="145"/>
                </a:lnTo>
                <a:lnTo>
                  <a:pt x="49" y="142"/>
                </a:lnTo>
                <a:close/>
                <a:moveTo>
                  <a:pt x="63" y="46"/>
                </a:moveTo>
                <a:lnTo>
                  <a:pt x="63" y="46"/>
                </a:lnTo>
                <a:lnTo>
                  <a:pt x="63" y="44"/>
                </a:lnTo>
                <a:lnTo>
                  <a:pt x="63" y="41"/>
                </a:lnTo>
                <a:lnTo>
                  <a:pt x="65" y="41"/>
                </a:lnTo>
                <a:lnTo>
                  <a:pt x="71" y="40"/>
                </a:lnTo>
                <a:lnTo>
                  <a:pt x="71" y="38"/>
                </a:lnTo>
                <a:lnTo>
                  <a:pt x="70" y="35"/>
                </a:lnTo>
                <a:lnTo>
                  <a:pt x="62" y="36"/>
                </a:lnTo>
                <a:lnTo>
                  <a:pt x="54" y="36"/>
                </a:lnTo>
                <a:lnTo>
                  <a:pt x="57" y="41"/>
                </a:lnTo>
                <a:lnTo>
                  <a:pt x="60" y="46"/>
                </a:lnTo>
                <a:lnTo>
                  <a:pt x="63" y="46"/>
                </a:lnTo>
                <a:close/>
                <a:moveTo>
                  <a:pt x="118" y="358"/>
                </a:moveTo>
                <a:lnTo>
                  <a:pt x="118" y="358"/>
                </a:lnTo>
                <a:lnTo>
                  <a:pt x="122" y="358"/>
                </a:lnTo>
                <a:lnTo>
                  <a:pt x="123" y="358"/>
                </a:lnTo>
                <a:lnTo>
                  <a:pt x="133" y="349"/>
                </a:lnTo>
                <a:lnTo>
                  <a:pt x="133" y="347"/>
                </a:lnTo>
                <a:lnTo>
                  <a:pt x="131" y="346"/>
                </a:lnTo>
                <a:lnTo>
                  <a:pt x="131" y="344"/>
                </a:lnTo>
                <a:lnTo>
                  <a:pt x="133" y="341"/>
                </a:lnTo>
                <a:lnTo>
                  <a:pt x="134" y="341"/>
                </a:lnTo>
                <a:lnTo>
                  <a:pt x="133" y="341"/>
                </a:lnTo>
                <a:lnTo>
                  <a:pt x="126" y="344"/>
                </a:lnTo>
                <a:lnTo>
                  <a:pt x="125" y="346"/>
                </a:lnTo>
                <a:lnTo>
                  <a:pt x="120" y="357"/>
                </a:lnTo>
                <a:lnTo>
                  <a:pt x="118" y="358"/>
                </a:lnTo>
                <a:close/>
                <a:moveTo>
                  <a:pt x="189" y="215"/>
                </a:moveTo>
                <a:lnTo>
                  <a:pt x="189" y="215"/>
                </a:lnTo>
                <a:lnTo>
                  <a:pt x="196" y="213"/>
                </a:lnTo>
                <a:lnTo>
                  <a:pt x="204" y="212"/>
                </a:lnTo>
                <a:lnTo>
                  <a:pt x="213" y="208"/>
                </a:lnTo>
                <a:lnTo>
                  <a:pt x="234" y="199"/>
                </a:lnTo>
                <a:lnTo>
                  <a:pt x="234" y="197"/>
                </a:lnTo>
                <a:lnTo>
                  <a:pt x="235" y="197"/>
                </a:lnTo>
                <a:lnTo>
                  <a:pt x="235" y="196"/>
                </a:lnTo>
                <a:lnTo>
                  <a:pt x="234" y="196"/>
                </a:lnTo>
                <a:lnTo>
                  <a:pt x="230" y="197"/>
                </a:lnTo>
                <a:lnTo>
                  <a:pt x="224" y="200"/>
                </a:lnTo>
                <a:lnTo>
                  <a:pt x="215" y="205"/>
                </a:lnTo>
                <a:lnTo>
                  <a:pt x="205" y="210"/>
                </a:lnTo>
                <a:lnTo>
                  <a:pt x="204" y="210"/>
                </a:lnTo>
                <a:lnTo>
                  <a:pt x="197" y="210"/>
                </a:lnTo>
                <a:lnTo>
                  <a:pt x="197" y="212"/>
                </a:lnTo>
                <a:lnTo>
                  <a:pt x="194" y="212"/>
                </a:lnTo>
                <a:lnTo>
                  <a:pt x="193" y="212"/>
                </a:lnTo>
                <a:lnTo>
                  <a:pt x="191" y="212"/>
                </a:lnTo>
                <a:lnTo>
                  <a:pt x="186" y="212"/>
                </a:lnTo>
                <a:lnTo>
                  <a:pt x="185" y="212"/>
                </a:lnTo>
                <a:lnTo>
                  <a:pt x="185" y="213"/>
                </a:lnTo>
                <a:lnTo>
                  <a:pt x="188" y="213"/>
                </a:lnTo>
                <a:lnTo>
                  <a:pt x="189" y="215"/>
                </a:lnTo>
                <a:close/>
                <a:moveTo>
                  <a:pt x="183" y="141"/>
                </a:moveTo>
                <a:lnTo>
                  <a:pt x="183" y="141"/>
                </a:lnTo>
                <a:lnTo>
                  <a:pt x="193" y="142"/>
                </a:lnTo>
                <a:lnTo>
                  <a:pt x="197" y="144"/>
                </a:lnTo>
                <a:lnTo>
                  <a:pt x="204" y="145"/>
                </a:lnTo>
                <a:lnTo>
                  <a:pt x="207" y="148"/>
                </a:lnTo>
                <a:lnTo>
                  <a:pt x="208" y="150"/>
                </a:lnTo>
                <a:lnTo>
                  <a:pt x="210" y="155"/>
                </a:lnTo>
                <a:lnTo>
                  <a:pt x="210" y="158"/>
                </a:lnTo>
                <a:lnTo>
                  <a:pt x="208" y="161"/>
                </a:lnTo>
                <a:lnTo>
                  <a:pt x="204" y="164"/>
                </a:lnTo>
                <a:lnTo>
                  <a:pt x="202" y="166"/>
                </a:lnTo>
                <a:lnTo>
                  <a:pt x="202" y="167"/>
                </a:lnTo>
                <a:lnTo>
                  <a:pt x="208" y="164"/>
                </a:lnTo>
                <a:lnTo>
                  <a:pt x="211" y="161"/>
                </a:lnTo>
                <a:lnTo>
                  <a:pt x="211" y="159"/>
                </a:lnTo>
                <a:lnTo>
                  <a:pt x="211" y="156"/>
                </a:lnTo>
                <a:lnTo>
                  <a:pt x="211" y="155"/>
                </a:lnTo>
                <a:lnTo>
                  <a:pt x="210" y="148"/>
                </a:lnTo>
                <a:lnTo>
                  <a:pt x="207" y="145"/>
                </a:lnTo>
                <a:lnTo>
                  <a:pt x="204" y="144"/>
                </a:lnTo>
                <a:lnTo>
                  <a:pt x="197" y="142"/>
                </a:lnTo>
                <a:lnTo>
                  <a:pt x="189" y="141"/>
                </a:lnTo>
                <a:lnTo>
                  <a:pt x="183" y="141"/>
                </a:lnTo>
                <a:close/>
                <a:moveTo>
                  <a:pt x="122" y="122"/>
                </a:moveTo>
                <a:lnTo>
                  <a:pt x="122" y="122"/>
                </a:lnTo>
                <a:lnTo>
                  <a:pt x="117" y="123"/>
                </a:lnTo>
                <a:lnTo>
                  <a:pt x="115" y="125"/>
                </a:lnTo>
                <a:lnTo>
                  <a:pt x="109" y="133"/>
                </a:lnTo>
                <a:lnTo>
                  <a:pt x="109" y="134"/>
                </a:lnTo>
                <a:lnTo>
                  <a:pt x="111" y="136"/>
                </a:lnTo>
                <a:lnTo>
                  <a:pt x="125" y="126"/>
                </a:lnTo>
                <a:lnTo>
                  <a:pt x="122" y="125"/>
                </a:lnTo>
                <a:lnTo>
                  <a:pt x="122" y="122"/>
                </a:lnTo>
                <a:close/>
                <a:moveTo>
                  <a:pt x="204" y="374"/>
                </a:moveTo>
                <a:lnTo>
                  <a:pt x="204" y="374"/>
                </a:lnTo>
                <a:lnTo>
                  <a:pt x="207" y="376"/>
                </a:lnTo>
                <a:lnTo>
                  <a:pt x="211" y="376"/>
                </a:lnTo>
                <a:lnTo>
                  <a:pt x="216" y="374"/>
                </a:lnTo>
                <a:lnTo>
                  <a:pt x="218" y="372"/>
                </a:lnTo>
                <a:lnTo>
                  <a:pt x="218" y="369"/>
                </a:lnTo>
                <a:lnTo>
                  <a:pt x="219" y="368"/>
                </a:lnTo>
                <a:lnTo>
                  <a:pt x="218" y="368"/>
                </a:lnTo>
                <a:lnTo>
                  <a:pt x="216" y="368"/>
                </a:lnTo>
                <a:lnTo>
                  <a:pt x="215" y="368"/>
                </a:lnTo>
                <a:lnTo>
                  <a:pt x="213" y="369"/>
                </a:lnTo>
                <a:lnTo>
                  <a:pt x="211" y="369"/>
                </a:lnTo>
                <a:lnTo>
                  <a:pt x="210" y="369"/>
                </a:lnTo>
                <a:lnTo>
                  <a:pt x="208" y="369"/>
                </a:lnTo>
                <a:lnTo>
                  <a:pt x="207" y="369"/>
                </a:lnTo>
                <a:lnTo>
                  <a:pt x="205" y="369"/>
                </a:lnTo>
                <a:lnTo>
                  <a:pt x="204" y="369"/>
                </a:lnTo>
                <a:lnTo>
                  <a:pt x="202" y="371"/>
                </a:lnTo>
                <a:lnTo>
                  <a:pt x="202" y="372"/>
                </a:lnTo>
                <a:lnTo>
                  <a:pt x="204" y="374"/>
                </a:lnTo>
                <a:close/>
                <a:moveTo>
                  <a:pt x="49" y="308"/>
                </a:moveTo>
                <a:lnTo>
                  <a:pt x="49" y="308"/>
                </a:lnTo>
                <a:lnTo>
                  <a:pt x="43" y="301"/>
                </a:lnTo>
                <a:lnTo>
                  <a:pt x="40" y="305"/>
                </a:lnTo>
                <a:lnTo>
                  <a:pt x="40" y="306"/>
                </a:lnTo>
                <a:lnTo>
                  <a:pt x="41" y="308"/>
                </a:lnTo>
                <a:lnTo>
                  <a:pt x="40" y="309"/>
                </a:lnTo>
                <a:lnTo>
                  <a:pt x="38" y="309"/>
                </a:lnTo>
                <a:lnTo>
                  <a:pt x="38" y="311"/>
                </a:lnTo>
                <a:lnTo>
                  <a:pt x="41" y="316"/>
                </a:lnTo>
                <a:lnTo>
                  <a:pt x="43" y="316"/>
                </a:lnTo>
                <a:lnTo>
                  <a:pt x="44" y="316"/>
                </a:lnTo>
                <a:lnTo>
                  <a:pt x="47" y="316"/>
                </a:lnTo>
                <a:lnTo>
                  <a:pt x="46" y="312"/>
                </a:lnTo>
                <a:lnTo>
                  <a:pt x="49" y="308"/>
                </a:lnTo>
                <a:close/>
                <a:moveTo>
                  <a:pt x="84" y="55"/>
                </a:moveTo>
                <a:lnTo>
                  <a:pt x="84" y="55"/>
                </a:lnTo>
                <a:lnTo>
                  <a:pt x="92" y="52"/>
                </a:lnTo>
                <a:lnTo>
                  <a:pt x="93" y="52"/>
                </a:lnTo>
                <a:lnTo>
                  <a:pt x="95" y="54"/>
                </a:lnTo>
                <a:lnTo>
                  <a:pt x="95" y="55"/>
                </a:lnTo>
                <a:lnTo>
                  <a:pt x="95" y="57"/>
                </a:lnTo>
                <a:lnTo>
                  <a:pt x="92" y="60"/>
                </a:lnTo>
                <a:lnTo>
                  <a:pt x="101" y="59"/>
                </a:lnTo>
                <a:lnTo>
                  <a:pt x="98" y="52"/>
                </a:lnTo>
                <a:lnTo>
                  <a:pt x="95" y="46"/>
                </a:lnTo>
                <a:lnTo>
                  <a:pt x="92" y="47"/>
                </a:lnTo>
                <a:lnTo>
                  <a:pt x="90" y="49"/>
                </a:lnTo>
                <a:lnTo>
                  <a:pt x="90" y="51"/>
                </a:lnTo>
                <a:lnTo>
                  <a:pt x="87" y="51"/>
                </a:lnTo>
                <a:lnTo>
                  <a:pt x="84" y="55"/>
                </a:lnTo>
                <a:close/>
                <a:moveTo>
                  <a:pt x="98" y="163"/>
                </a:moveTo>
                <a:lnTo>
                  <a:pt x="98" y="163"/>
                </a:lnTo>
                <a:lnTo>
                  <a:pt x="96" y="153"/>
                </a:lnTo>
                <a:lnTo>
                  <a:pt x="95" y="153"/>
                </a:lnTo>
                <a:lnTo>
                  <a:pt x="88" y="150"/>
                </a:lnTo>
                <a:lnTo>
                  <a:pt x="87" y="150"/>
                </a:lnTo>
                <a:lnTo>
                  <a:pt x="93" y="164"/>
                </a:lnTo>
                <a:lnTo>
                  <a:pt x="93" y="166"/>
                </a:lnTo>
                <a:lnTo>
                  <a:pt x="96" y="164"/>
                </a:lnTo>
                <a:lnTo>
                  <a:pt x="98" y="163"/>
                </a:lnTo>
                <a:close/>
                <a:moveTo>
                  <a:pt x="137" y="309"/>
                </a:moveTo>
                <a:lnTo>
                  <a:pt x="137" y="309"/>
                </a:lnTo>
                <a:lnTo>
                  <a:pt x="137" y="308"/>
                </a:lnTo>
                <a:lnTo>
                  <a:pt x="137" y="309"/>
                </a:lnTo>
                <a:lnTo>
                  <a:pt x="134" y="309"/>
                </a:lnTo>
                <a:lnTo>
                  <a:pt x="129" y="309"/>
                </a:lnTo>
                <a:lnTo>
                  <a:pt x="128" y="311"/>
                </a:lnTo>
                <a:lnTo>
                  <a:pt x="125" y="312"/>
                </a:lnTo>
                <a:lnTo>
                  <a:pt x="123" y="314"/>
                </a:lnTo>
                <a:lnTo>
                  <a:pt x="120" y="322"/>
                </a:lnTo>
                <a:lnTo>
                  <a:pt x="123" y="322"/>
                </a:lnTo>
                <a:lnTo>
                  <a:pt x="125" y="320"/>
                </a:lnTo>
                <a:lnTo>
                  <a:pt x="126" y="319"/>
                </a:lnTo>
                <a:lnTo>
                  <a:pt x="128" y="319"/>
                </a:lnTo>
                <a:lnTo>
                  <a:pt x="128" y="317"/>
                </a:lnTo>
                <a:lnTo>
                  <a:pt x="129" y="316"/>
                </a:lnTo>
                <a:lnTo>
                  <a:pt x="136" y="309"/>
                </a:lnTo>
                <a:lnTo>
                  <a:pt x="137" y="309"/>
                </a:lnTo>
                <a:close/>
                <a:moveTo>
                  <a:pt x="117" y="421"/>
                </a:moveTo>
                <a:lnTo>
                  <a:pt x="117" y="421"/>
                </a:lnTo>
                <a:lnTo>
                  <a:pt x="128" y="421"/>
                </a:lnTo>
                <a:lnTo>
                  <a:pt x="128" y="418"/>
                </a:lnTo>
                <a:lnTo>
                  <a:pt x="131" y="409"/>
                </a:lnTo>
                <a:lnTo>
                  <a:pt x="133" y="409"/>
                </a:lnTo>
                <a:lnTo>
                  <a:pt x="131" y="407"/>
                </a:lnTo>
                <a:lnTo>
                  <a:pt x="129" y="409"/>
                </a:lnTo>
                <a:lnTo>
                  <a:pt x="117" y="421"/>
                </a:lnTo>
                <a:close/>
                <a:moveTo>
                  <a:pt x="27" y="235"/>
                </a:moveTo>
                <a:lnTo>
                  <a:pt x="27" y="235"/>
                </a:lnTo>
                <a:lnTo>
                  <a:pt x="24" y="240"/>
                </a:lnTo>
                <a:lnTo>
                  <a:pt x="25" y="241"/>
                </a:lnTo>
                <a:lnTo>
                  <a:pt x="25" y="245"/>
                </a:lnTo>
                <a:lnTo>
                  <a:pt x="24" y="245"/>
                </a:lnTo>
                <a:lnTo>
                  <a:pt x="22" y="245"/>
                </a:lnTo>
                <a:lnTo>
                  <a:pt x="21" y="245"/>
                </a:lnTo>
                <a:lnTo>
                  <a:pt x="16" y="253"/>
                </a:lnTo>
                <a:lnTo>
                  <a:pt x="14" y="254"/>
                </a:lnTo>
                <a:lnTo>
                  <a:pt x="16" y="254"/>
                </a:lnTo>
                <a:lnTo>
                  <a:pt x="22" y="249"/>
                </a:lnTo>
                <a:lnTo>
                  <a:pt x="27" y="246"/>
                </a:lnTo>
                <a:lnTo>
                  <a:pt x="30" y="241"/>
                </a:lnTo>
                <a:lnTo>
                  <a:pt x="32" y="241"/>
                </a:lnTo>
                <a:lnTo>
                  <a:pt x="33" y="241"/>
                </a:lnTo>
                <a:lnTo>
                  <a:pt x="27" y="235"/>
                </a:lnTo>
                <a:close/>
                <a:moveTo>
                  <a:pt x="19" y="278"/>
                </a:moveTo>
                <a:lnTo>
                  <a:pt x="19" y="278"/>
                </a:lnTo>
                <a:lnTo>
                  <a:pt x="16" y="278"/>
                </a:lnTo>
                <a:lnTo>
                  <a:pt x="16" y="275"/>
                </a:lnTo>
                <a:lnTo>
                  <a:pt x="14" y="276"/>
                </a:lnTo>
                <a:lnTo>
                  <a:pt x="14" y="278"/>
                </a:lnTo>
                <a:lnTo>
                  <a:pt x="16" y="294"/>
                </a:lnTo>
                <a:lnTo>
                  <a:pt x="17" y="294"/>
                </a:lnTo>
                <a:lnTo>
                  <a:pt x="19" y="292"/>
                </a:lnTo>
                <a:lnTo>
                  <a:pt x="17" y="290"/>
                </a:lnTo>
                <a:lnTo>
                  <a:pt x="16" y="287"/>
                </a:lnTo>
                <a:lnTo>
                  <a:pt x="17" y="286"/>
                </a:lnTo>
                <a:lnTo>
                  <a:pt x="19" y="284"/>
                </a:lnTo>
                <a:lnTo>
                  <a:pt x="21" y="284"/>
                </a:lnTo>
                <a:lnTo>
                  <a:pt x="24" y="284"/>
                </a:lnTo>
                <a:lnTo>
                  <a:pt x="25" y="283"/>
                </a:lnTo>
                <a:lnTo>
                  <a:pt x="19" y="278"/>
                </a:lnTo>
                <a:close/>
                <a:moveTo>
                  <a:pt x="41" y="264"/>
                </a:moveTo>
                <a:lnTo>
                  <a:pt x="41" y="264"/>
                </a:lnTo>
                <a:lnTo>
                  <a:pt x="46" y="267"/>
                </a:lnTo>
                <a:lnTo>
                  <a:pt x="52" y="268"/>
                </a:lnTo>
                <a:lnTo>
                  <a:pt x="54" y="270"/>
                </a:lnTo>
                <a:lnTo>
                  <a:pt x="57" y="271"/>
                </a:lnTo>
                <a:lnTo>
                  <a:pt x="58" y="271"/>
                </a:lnTo>
                <a:lnTo>
                  <a:pt x="66" y="268"/>
                </a:lnTo>
                <a:lnTo>
                  <a:pt x="68" y="267"/>
                </a:lnTo>
                <a:lnTo>
                  <a:pt x="54" y="265"/>
                </a:lnTo>
                <a:lnTo>
                  <a:pt x="43" y="262"/>
                </a:lnTo>
                <a:lnTo>
                  <a:pt x="41" y="262"/>
                </a:lnTo>
                <a:lnTo>
                  <a:pt x="41" y="264"/>
                </a:lnTo>
                <a:close/>
                <a:moveTo>
                  <a:pt x="30" y="360"/>
                </a:moveTo>
                <a:lnTo>
                  <a:pt x="30" y="360"/>
                </a:lnTo>
                <a:lnTo>
                  <a:pt x="33" y="368"/>
                </a:lnTo>
                <a:lnTo>
                  <a:pt x="35" y="368"/>
                </a:lnTo>
                <a:lnTo>
                  <a:pt x="38" y="371"/>
                </a:lnTo>
                <a:lnTo>
                  <a:pt x="41" y="363"/>
                </a:lnTo>
                <a:lnTo>
                  <a:pt x="35" y="357"/>
                </a:lnTo>
                <a:lnTo>
                  <a:pt x="30" y="360"/>
                </a:lnTo>
                <a:close/>
                <a:moveTo>
                  <a:pt x="65" y="98"/>
                </a:moveTo>
                <a:lnTo>
                  <a:pt x="65" y="98"/>
                </a:lnTo>
                <a:lnTo>
                  <a:pt x="65" y="100"/>
                </a:lnTo>
                <a:lnTo>
                  <a:pt x="66" y="107"/>
                </a:lnTo>
                <a:lnTo>
                  <a:pt x="68" y="115"/>
                </a:lnTo>
                <a:lnTo>
                  <a:pt x="70" y="118"/>
                </a:lnTo>
                <a:lnTo>
                  <a:pt x="71" y="115"/>
                </a:lnTo>
                <a:lnTo>
                  <a:pt x="76" y="112"/>
                </a:lnTo>
                <a:lnTo>
                  <a:pt x="74" y="112"/>
                </a:lnTo>
                <a:lnTo>
                  <a:pt x="70" y="107"/>
                </a:lnTo>
                <a:lnTo>
                  <a:pt x="68" y="104"/>
                </a:lnTo>
                <a:lnTo>
                  <a:pt x="70" y="101"/>
                </a:lnTo>
                <a:lnTo>
                  <a:pt x="65" y="98"/>
                </a:lnTo>
                <a:close/>
                <a:moveTo>
                  <a:pt x="153" y="303"/>
                </a:moveTo>
                <a:lnTo>
                  <a:pt x="153" y="303"/>
                </a:lnTo>
                <a:lnTo>
                  <a:pt x="142" y="309"/>
                </a:lnTo>
                <a:lnTo>
                  <a:pt x="140" y="312"/>
                </a:lnTo>
                <a:lnTo>
                  <a:pt x="139" y="316"/>
                </a:lnTo>
                <a:lnTo>
                  <a:pt x="137" y="317"/>
                </a:lnTo>
                <a:lnTo>
                  <a:pt x="145" y="314"/>
                </a:lnTo>
                <a:lnTo>
                  <a:pt x="147" y="312"/>
                </a:lnTo>
                <a:lnTo>
                  <a:pt x="148" y="311"/>
                </a:lnTo>
                <a:lnTo>
                  <a:pt x="153" y="309"/>
                </a:lnTo>
                <a:lnTo>
                  <a:pt x="153" y="306"/>
                </a:lnTo>
                <a:lnTo>
                  <a:pt x="153" y="303"/>
                </a:lnTo>
                <a:close/>
                <a:moveTo>
                  <a:pt x="155" y="270"/>
                </a:moveTo>
                <a:lnTo>
                  <a:pt x="155" y="270"/>
                </a:lnTo>
                <a:lnTo>
                  <a:pt x="134" y="279"/>
                </a:lnTo>
                <a:lnTo>
                  <a:pt x="134" y="281"/>
                </a:lnTo>
                <a:lnTo>
                  <a:pt x="134" y="283"/>
                </a:lnTo>
                <a:lnTo>
                  <a:pt x="134" y="284"/>
                </a:lnTo>
                <a:lnTo>
                  <a:pt x="152" y="275"/>
                </a:lnTo>
                <a:lnTo>
                  <a:pt x="153" y="275"/>
                </a:lnTo>
                <a:lnTo>
                  <a:pt x="155" y="270"/>
                </a:lnTo>
                <a:close/>
                <a:moveTo>
                  <a:pt x="152" y="167"/>
                </a:moveTo>
                <a:lnTo>
                  <a:pt x="152" y="167"/>
                </a:lnTo>
                <a:lnTo>
                  <a:pt x="150" y="164"/>
                </a:lnTo>
                <a:lnTo>
                  <a:pt x="148" y="158"/>
                </a:lnTo>
                <a:lnTo>
                  <a:pt x="144" y="147"/>
                </a:lnTo>
                <a:lnTo>
                  <a:pt x="144" y="145"/>
                </a:lnTo>
                <a:lnTo>
                  <a:pt x="142" y="147"/>
                </a:lnTo>
                <a:lnTo>
                  <a:pt x="144" y="159"/>
                </a:lnTo>
                <a:lnTo>
                  <a:pt x="145" y="161"/>
                </a:lnTo>
                <a:lnTo>
                  <a:pt x="147" y="166"/>
                </a:lnTo>
                <a:lnTo>
                  <a:pt x="152" y="167"/>
                </a:lnTo>
                <a:close/>
                <a:moveTo>
                  <a:pt x="163" y="350"/>
                </a:moveTo>
                <a:lnTo>
                  <a:pt x="163" y="350"/>
                </a:lnTo>
                <a:lnTo>
                  <a:pt x="159" y="352"/>
                </a:lnTo>
                <a:lnTo>
                  <a:pt x="156" y="353"/>
                </a:lnTo>
                <a:lnTo>
                  <a:pt x="155" y="357"/>
                </a:lnTo>
                <a:lnTo>
                  <a:pt x="155" y="358"/>
                </a:lnTo>
                <a:lnTo>
                  <a:pt x="163" y="360"/>
                </a:lnTo>
                <a:lnTo>
                  <a:pt x="163" y="358"/>
                </a:lnTo>
                <a:lnTo>
                  <a:pt x="167" y="353"/>
                </a:lnTo>
                <a:lnTo>
                  <a:pt x="167" y="352"/>
                </a:lnTo>
                <a:lnTo>
                  <a:pt x="163" y="350"/>
                </a:lnTo>
                <a:close/>
                <a:moveTo>
                  <a:pt x="153" y="294"/>
                </a:moveTo>
                <a:lnTo>
                  <a:pt x="153" y="294"/>
                </a:lnTo>
                <a:lnTo>
                  <a:pt x="147" y="294"/>
                </a:lnTo>
                <a:lnTo>
                  <a:pt x="144" y="294"/>
                </a:lnTo>
                <a:lnTo>
                  <a:pt x="139" y="298"/>
                </a:lnTo>
                <a:lnTo>
                  <a:pt x="137" y="298"/>
                </a:lnTo>
                <a:lnTo>
                  <a:pt x="136" y="300"/>
                </a:lnTo>
                <a:lnTo>
                  <a:pt x="134" y="301"/>
                </a:lnTo>
                <a:lnTo>
                  <a:pt x="131" y="305"/>
                </a:lnTo>
                <a:lnTo>
                  <a:pt x="131" y="306"/>
                </a:lnTo>
                <a:lnTo>
                  <a:pt x="153" y="294"/>
                </a:lnTo>
                <a:close/>
                <a:moveTo>
                  <a:pt x="95" y="267"/>
                </a:moveTo>
                <a:lnTo>
                  <a:pt x="95" y="267"/>
                </a:lnTo>
                <a:lnTo>
                  <a:pt x="96" y="267"/>
                </a:lnTo>
                <a:lnTo>
                  <a:pt x="112" y="267"/>
                </a:lnTo>
                <a:lnTo>
                  <a:pt x="115" y="267"/>
                </a:lnTo>
                <a:lnTo>
                  <a:pt x="117" y="265"/>
                </a:lnTo>
                <a:lnTo>
                  <a:pt x="118" y="264"/>
                </a:lnTo>
                <a:lnTo>
                  <a:pt x="98" y="264"/>
                </a:lnTo>
                <a:lnTo>
                  <a:pt x="98" y="265"/>
                </a:lnTo>
                <a:lnTo>
                  <a:pt x="95" y="267"/>
                </a:lnTo>
                <a:close/>
                <a:moveTo>
                  <a:pt x="139" y="360"/>
                </a:moveTo>
                <a:lnTo>
                  <a:pt x="139" y="360"/>
                </a:lnTo>
                <a:lnTo>
                  <a:pt x="139" y="361"/>
                </a:lnTo>
                <a:lnTo>
                  <a:pt x="137" y="363"/>
                </a:lnTo>
                <a:lnTo>
                  <a:pt x="136" y="363"/>
                </a:lnTo>
                <a:lnTo>
                  <a:pt x="131" y="363"/>
                </a:lnTo>
                <a:lnTo>
                  <a:pt x="129" y="365"/>
                </a:lnTo>
                <a:lnTo>
                  <a:pt x="125" y="376"/>
                </a:lnTo>
                <a:lnTo>
                  <a:pt x="123" y="376"/>
                </a:lnTo>
                <a:lnTo>
                  <a:pt x="128" y="374"/>
                </a:lnTo>
                <a:lnTo>
                  <a:pt x="128" y="372"/>
                </a:lnTo>
                <a:lnTo>
                  <a:pt x="128" y="369"/>
                </a:lnTo>
                <a:lnTo>
                  <a:pt x="131" y="368"/>
                </a:lnTo>
                <a:lnTo>
                  <a:pt x="131" y="369"/>
                </a:lnTo>
                <a:lnTo>
                  <a:pt x="133" y="369"/>
                </a:lnTo>
                <a:lnTo>
                  <a:pt x="136" y="368"/>
                </a:lnTo>
                <a:lnTo>
                  <a:pt x="137" y="365"/>
                </a:lnTo>
                <a:lnTo>
                  <a:pt x="140" y="363"/>
                </a:lnTo>
                <a:lnTo>
                  <a:pt x="144" y="360"/>
                </a:lnTo>
                <a:lnTo>
                  <a:pt x="139" y="360"/>
                </a:lnTo>
                <a:close/>
                <a:moveTo>
                  <a:pt x="117" y="254"/>
                </a:moveTo>
                <a:lnTo>
                  <a:pt x="117" y="254"/>
                </a:lnTo>
                <a:lnTo>
                  <a:pt x="125" y="253"/>
                </a:lnTo>
                <a:lnTo>
                  <a:pt x="126" y="253"/>
                </a:lnTo>
                <a:lnTo>
                  <a:pt x="128" y="253"/>
                </a:lnTo>
                <a:lnTo>
                  <a:pt x="129" y="254"/>
                </a:lnTo>
                <a:lnTo>
                  <a:pt x="129" y="256"/>
                </a:lnTo>
                <a:lnTo>
                  <a:pt x="144" y="251"/>
                </a:lnTo>
                <a:lnTo>
                  <a:pt x="144" y="249"/>
                </a:lnTo>
                <a:lnTo>
                  <a:pt x="140" y="249"/>
                </a:lnTo>
                <a:lnTo>
                  <a:pt x="136" y="251"/>
                </a:lnTo>
                <a:lnTo>
                  <a:pt x="133" y="253"/>
                </a:lnTo>
                <a:lnTo>
                  <a:pt x="131" y="251"/>
                </a:lnTo>
                <a:lnTo>
                  <a:pt x="133" y="251"/>
                </a:lnTo>
                <a:lnTo>
                  <a:pt x="131" y="248"/>
                </a:lnTo>
                <a:lnTo>
                  <a:pt x="125" y="248"/>
                </a:lnTo>
                <a:lnTo>
                  <a:pt x="125" y="249"/>
                </a:lnTo>
                <a:lnTo>
                  <a:pt x="117" y="254"/>
                </a:lnTo>
                <a:close/>
                <a:moveTo>
                  <a:pt x="147" y="253"/>
                </a:moveTo>
                <a:lnTo>
                  <a:pt x="147" y="253"/>
                </a:lnTo>
                <a:lnTo>
                  <a:pt x="145" y="253"/>
                </a:lnTo>
                <a:lnTo>
                  <a:pt x="128" y="259"/>
                </a:lnTo>
                <a:lnTo>
                  <a:pt x="126" y="259"/>
                </a:lnTo>
                <a:lnTo>
                  <a:pt x="125" y="262"/>
                </a:lnTo>
                <a:lnTo>
                  <a:pt x="131" y="262"/>
                </a:lnTo>
                <a:lnTo>
                  <a:pt x="133" y="262"/>
                </a:lnTo>
                <a:lnTo>
                  <a:pt x="142" y="256"/>
                </a:lnTo>
                <a:lnTo>
                  <a:pt x="147" y="253"/>
                </a:lnTo>
                <a:close/>
                <a:moveTo>
                  <a:pt x="35" y="262"/>
                </a:moveTo>
                <a:lnTo>
                  <a:pt x="35" y="262"/>
                </a:lnTo>
                <a:lnTo>
                  <a:pt x="30" y="254"/>
                </a:lnTo>
                <a:lnTo>
                  <a:pt x="24" y="264"/>
                </a:lnTo>
                <a:lnTo>
                  <a:pt x="28" y="267"/>
                </a:lnTo>
                <a:lnTo>
                  <a:pt x="35" y="262"/>
                </a:lnTo>
                <a:close/>
                <a:moveTo>
                  <a:pt x="25" y="287"/>
                </a:moveTo>
                <a:lnTo>
                  <a:pt x="25" y="287"/>
                </a:lnTo>
                <a:lnTo>
                  <a:pt x="22" y="292"/>
                </a:lnTo>
                <a:lnTo>
                  <a:pt x="27" y="297"/>
                </a:lnTo>
                <a:lnTo>
                  <a:pt x="35" y="289"/>
                </a:lnTo>
                <a:lnTo>
                  <a:pt x="25" y="287"/>
                </a:lnTo>
                <a:close/>
                <a:moveTo>
                  <a:pt x="62" y="109"/>
                </a:moveTo>
                <a:lnTo>
                  <a:pt x="62" y="109"/>
                </a:lnTo>
                <a:lnTo>
                  <a:pt x="62" y="117"/>
                </a:lnTo>
                <a:lnTo>
                  <a:pt x="63" y="122"/>
                </a:lnTo>
                <a:lnTo>
                  <a:pt x="65" y="126"/>
                </a:lnTo>
                <a:lnTo>
                  <a:pt x="66" y="128"/>
                </a:lnTo>
                <a:lnTo>
                  <a:pt x="68" y="128"/>
                </a:lnTo>
                <a:lnTo>
                  <a:pt x="70" y="128"/>
                </a:lnTo>
                <a:lnTo>
                  <a:pt x="62" y="109"/>
                </a:lnTo>
                <a:close/>
                <a:moveTo>
                  <a:pt x="161" y="361"/>
                </a:moveTo>
                <a:lnTo>
                  <a:pt x="161" y="361"/>
                </a:lnTo>
                <a:lnTo>
                  <a:pt x="153" y="361"/>
                </a:lnTo>
                <a:lnTo>
                  <a:pt x="152" y="361"/>
                </a:lnTo>
                <a:lnTo>
                  <a:pt x="147" y="369"/>
                </a:lnTo>
                <a:lnTo>
                  <a:pt x="147" y="371"/>
                </a:lnTo>
                <a:lnTo>
                  <a:pt x="150" y="369"/>
                </a:lnTo>
                <a:lnTo>
                  <a:pt x="158" y="366"/>
                </a:lnTo>
                <a:lnTo>
                  <a:pt x="161" y="363"/>
                </a:lnTo>
                <a:lnTo>
                  <a:pt x="161" y="361"/>
                </a:lnTo>
                <a:close/>
                <a:moveTo>
                  <a:pt x="155" y="175"/>
                </a:moveTo>
                <a:lnTo>
                  <a:pt x="155" y="175"/>
                </a:lnTo>
                <a:lnTo>
                  <a:pt x="167" y="174"/>
                </a:lnTo>
                <a:lnTo>
                  <a:pt x="178" y="171"/>
                </a:lnTo>
                <a:lnTo>
                  <a:pt x="178" y="169"/>
                </a:lnTo>
                <a:lnTo>
                  <a:pt x="177" y="169"/>
                </a:lnTo>
                <a:lnTo>
                  <a:pt x="174" y="171"/>
                </a:lnTo>
                <a:lnTo>
                  <a:pt x="166" y="171"/>
                </a:lnTo>
                <a:lnTo>
                  <a:pt x="155" y="172"/>
                </a:lnTo>
                <a:lnTo>
                  <a:pt x="155" y="175"/>
                </a:lnTo>
                <a:close/>
                <a:moveTo>
                  <a:pt x="131" y="420"/>
                </a:moveTo>
                <a:lnTo>
                  <a:pt x="131" y="420"/>
                </a:lnTo>
                <a:lnTo>
                  <a:pt x="134" y="418"/>
                </a:lnTo>
                <a:lnTo>
                  <a:pt x="144" y="409"/>
                </a:lnTo>
                <a:lnTo>
                  <a:pt x="144" y="407"/>
                </a:lnTo>
                <a:lnTo>
                  <a:pt x="134" y="407"/>
                </a:lnTo>
                <a:lnTo>
                  <a:pt x="131" y="420"/>
                </a:lnTo>
                <a:close/>
                <a:moveTo>
                  <a:pt x="183" y="325"/>
                </a:moveTo>
                <a:lnTo>
                  <a:pt x="183" y="325"/>
                </a:lnTo>
                <a:lnTo>
                  <a:pt x="178" y="325"/>
                </a:lnTo>
                <a:lnTo>
                  <a:pt x="175" y="325"/>
                </a:lnTo>
                <a:lnTo>
                  <a:pt x="172" y="328"/>
                </a:lnTo>
                <a:lnTo>
                  <a:pt x="164" y="331"/>
                </a:lnTo>
                <a:lnTo>
                  <a:pt x="164" y="333"/>
                </a:lnTo>
                <a:lnTo>
                  <a:pt x="174" y="333"/>
                </a:lnTo>
                <a:lnTo>
                  <a:pt x="174" y="331"/>
                </a:lnTo>
                <a:lnTo>
                  <a:pt x="174" y="330"/>
                </a:lnTo>
                <a:lnTo>
                  <a:pt x="175" y="328"/>
                </a:lnTo>
                <a:lnTo>
                  <a:pt x="182" y="328"/>
                </a:lnTo>
                <a:lnTo>
                  <a:pt x="183" y="327"/>
                </a:lnTo>
                <a:lnTo>
                  <a:pt x="183" y="325"/>
                </a:lnTo>
                <a:close/>
                <a:moveTo>
                  <a:pt x="35" y="320"/>
                </a:moveTo>
                <a:lnTo>
                  <a:pt x="35" y="320"/>
                </a:lnTo>
                <a:lnTo>
                  <a:pt x="40" y="317"/>
                </a:lnTo>
                <a:lnTo>
                  <a:pt x="36" y="314"/>
                </a:lnTo>
                <a:lnTo>
                  <a:pt x="35" y="309"/>
                </a:lnTo>
                <a:lnTo>
                  <a:pt x="32" y="309"/>
                </a:lnTo>
                <a:lnTo>
                  <a:pt x="32" y="311"/>
                </a:lnTo>
                <a:lnTo>
                  <a:pt x="28" y="314"/>
                </a:lnTo>
                <a:lnTo>
                  <a:pt x="32" y="316"/>
                </a:lnTo>
                <a:lnTo>
                  <a:pt x="33" y="316"/>
                </a:lnTo>
                <a:lnTo>
                  <a:pt x="33" y="317"/>
                </a:lnTo>
                <a:lnTo>
                  <a:pt x="35" y="320"/>
                </a:lnTo>
                <a:close/>
                <a:moveTo>
                  <a:pt x="117" y="95"/>
                </a:moveTo>
                <a:lnTo>
                  <a:pt x="117" y="95"/>
                </a:lnTo>
                <a:lnTo>
                  <a:pt x="115" y="95"/>
                </a:lnTo>
                <a:lnTo>
                  <a:pt x="112" y="96"/>
                </a:lnTo>
                <a:lnTo>
                  <a:pt x="107" y="100"/>
                </a:lnTo>
                <a:lnTo>
                  <a:pt x="101" y="107"/>
                </a:lnTo>
                <a:lnTo>
                  <a:pt x="101" y="109"/>
                </a:lnTo>
                <a:lnTo>
                  <a:pt x="106" y="107"/>
                </a:lnTo>
                <a:lnTo>
                  <a:pt x="106" y="106"/>
                </a:lnTo>
                <a:lnTo>
                  <a:pt x="115" y="96"/>
                </a:lnTo>
                <a:lnTo>
                  <a:pt x="117" y="95"/>
                </a:lnTo>
                <a:close/>
                <a:moveTo>
                  <a:pt x="172" y="380"/>
                </a:moveTo>
                <a:lnTo>
                  <a:pt x="172" y="380"/>
                </a:lnTo>
                <a:lnTo>
                  <a:pt x="166" y="379"/>
                </a:lnTo>
                <a:lnTo>
                  <a:pt x="164" y="380"/>
                </a:lnTo>
                <a:lnTo>
                  <a:pt x="163" y="383"/>
                </a:lnTo>
                <a:lnTo>
                  <a:pt x="163" y="387"/>
                </a:lnTo>
                <a:lnTo>
                  <a:pt x="164" y="388"/>
                </a:lnTo>
                <a:lnTo>
                  <a:pt x="166" y="388"/>
                </a:lnTo>
                <a:lnTo>
                  <a:pt x="169" y="383"/>
                </a:lnTo>
                <a:lnTo>
                  <a:pt x="172" y="380"/>
                </a:lnTo>
                <a:close/>
                <a:moveTo>
                  <a:pt x="82" y="390"/>
                </a:moveTo>
                <a:lnTo>
                  <a:pt x="82" y="390"/>
                </a:lnTo>
                <a:lnTo>
                  <a:pt x="82" y="388"/>
                </a:lnTo>
                <a:lnTo>
                  <a:pt x="81" y="387"/>
                </a:lnTo>
                <a:lnTo>
                  <a:pt x="77" y="383"/>
                </a:lnTo>
                <a:lnTo>
                  <a:pt x="73" y="380"/>
                </a:lnTo>
                <a:lnTo>
                  <a:pt x="71" y="379"/>
                </a:lnTo>
                <a:lnTo>
                  <a:pt x="70" y="377"/>
                </a:lnTo>
                <a:lnTo>
                  <a:pt x="68" y="377"/>
                </a:lnTo>
                <a:lnTo>
                  <a:pt x="71" y="383"/>
                </a:lnTo>
                <a:lnTo>
                  <a:pt x="74" y="387"/>
                </a:lnTo>
                <a:lnTo>
                  <a:pt x="74" y="388"/>
                </a:lnTo>
                <a:lnTo>
                  <a:pt x="82" y="390"/>
                </a:lnTo>
                <a:close/>
                <a:moveTo>
                  <a:pt x="95" y="243"/>
                </a:moveTo>
                <a:lnTo>
                  <a:pt x="95" y="243"/>
                </a:lnTo>
                <a:lnTo>
                  <a:pt x="96" y="243"/>
                </a:lnTo>
                <a:lnTo>
                  <a:pt x="103" y="245"/>
                </a:lnTo>
                <a:lnTo>
                  <a:pt x="104" y="243"/>
                </a:lnTo>
                <a:lnTo>
                  <a:pt x="111" y="237"/>
                </a:lnTo>
                <a:lnTo>
                  <a:pt x="109" y="235"/>
                </a:lnTo>
                <a:lnTo>
                  <a:pt x="95" y="243"/>
                </a:lnTo>
                <a:close/>
                <a:moveTo>
                  <a:pt x="120" y="295"/>
                </a:moveTo>
                <a:lnTo>
                  <a:pt x="120" y="295"/>
                </a:lnTo>
                <a:lnTo>
                  <a:pt x="122" y="295"/>
                </a:lnTo>
                <a:lnTo>
                  <a:pt x="122" y="294"/>
                </a:lnTo>
                <a:lnTo>
                  <a:pt x="123" y="292"/>
                </a:lnTo>
                <a:lnTo>
                  <a:pt x="129" y="287"/>
                </a:lnTo>
                <a:lnTo>
                  <a:pt x="131" y="283"/>
                </a:lnTo>
                <a:lnTo>
                  <a:pt x="118" y="289"/>
                </a:lnTo>
                <a:lnTo>
                  <a:pt x="120" y="289"/>
                </a:lnTo>
                <a:lnTo>
                  <a:pt x="122" y="289"/>
                </a:lnTo>
                <a:lnTo>
                  <a:pt x="122" y="290"/>
                </a:lnTo>
                <a:lnTo>
                  <a:pt x="122" y="294"/>
                </a:lnTo>
                <a:lnTo>
                  <a:pt x="120" y="295"/>
                </a:lnTo>
                <a:close/>
                <a:moveTo>
                  <a:pt x="136" y="360"/>
                </a:moveTo>
                <a:lnTo>
                  <a:pt x="136" y="360"/>
                </a:lnTo>
                <a:lnTo>
                  <a:pt x="136" y="358"/>
                </a:lnTo>
                <a:lnTo>
                  <a:pt x="136" y="357"/>
                </a:lnTo>
                <a:lnTo>
                  <a:pt x="137" y="355"/>
                </a:lnTo>
                <a:lnTo>
                  <a:pt x="140" y="353"/>
                </a:lnTo>
                <a:lnTo>
                  <a:pt x="152" y="350"/>
                </a:lnTo>
                <a:lnTo>
                  <a:pt x="153" y="349"/>
                </a:lnTo>
                <a:lnTo>
                  <a:pt x="145" y="350"/>
                </a:lnTo>
                <a:lnTo>
                  <a:pt x="137" y="350"/>
                </a:lnTo>
                <a:lnTo>
                  <a:pt x="133" y="358"/>
                </a:lnTo>
                <a:lnTo>
                  <a:pt x="136" y="360"/>
                </a:lnTo>
                <a:close/>
                <a:moveTo>
                  <a:pt x="128" y="175"/>
                </a:moveTo>
                <a:lnTo>
                  <a:pt x="128" y="175"/>
                </a:lnTo>
                <a:lnTo>
                  <a:pt x="129" y="175"/>
                </a:lnTo>
                <a:lnTo>
                  <a:pt x="139" y="175"/>
                </a:lnTo>
                <a:lnTo>
                  <a:pt x="152" y="175"/>
                </a:lnTo>
                <a:lnTo>
                  <a:pt x="153" y="175"/>
                </a:lnTo>
                <a:lnTo>
                  <a:pt x="153" y="174"/>
                </a:lnTo>
                <a:lnTo>
                  <a:pt x="152" y="172"/>
                </a:lnTo>
                <a:lnTo>
                  <a:pt x="128" y="175"/>
                </a:lnTo>
                <a:close/>
                <a:moveTo>
                  <a:pt x="38" y="134"/>
                </a:moveTo>
                <a:lnTo>
                  <a:pt x="38" y="134"/>
                </a:lnTo>
                <a:lnTo>
                  <a:pt x="36" y="137"/>
                </a:lnTo>
                <a:lnTo>
                  <a:pt x="36" y="148"/>
                </a:lnTo>
                <a:lnTo>
                  <a:pt x="36" y="150"/>
                </a:lnTo>
                <a:lnTo>
                  <a:pt x="41" y="147"/>
                </a:lnTo>
                <a:lnTo>
                  <a:pt x="41" y="145"/>
                </a:lnTo>
                <a:lnTo>
                  <a:pt x="40" y="136"/>
                </a:lnTo>
                <a:lnTo>
                  <a:pt x="40" y="134"/>
                </a:lnTo>
                <a:lnTo>
                  <a:pt x="38" y="134"/>
                </a:lnTo>
                <a:close/>
                <a:moveTo>
                  <a:pt x="174" y="317"/>
                </a:moveTo>
                <a:lnTo>
                  <a:pt x="174" y="317"/>
                </a:lnTo>
                <a:lnTo>
                  <a:pt x="175" y="319"/>
                </a:lnTo>
                <a:lnTo>
                  <a:pt x="180" y="320"/>
                </a:lnTo>
                <a:lnTo>
                  <a:pt x="183" y="320"/>
                </a:lnTo>
                <a:lnTo>
                  <a:pt x="185" y="319"/>
                </a:lnTo>
                <a:lnTo>
                  <a:pt x="186" y="317"/>
                </a:lnTo>
                <a:lnTo>
                  <a:pt x="188" y="316"/>
                </a:lnTo>
                <a:lnTo>
                  <a:pt x="186" y="314"/>
                </a:lnTo>
                <a:lnTo>
                  <a:pt x="183" y="314"/>
                </a:lnTo>
                <a:lnTo>
                  <a:pt x="177" y="317"/>
                </a:lnTo>
                <a:lnTo>
                  <a:pt x="174" y="317"/>
                </a:lnTo>
                <a:close/>
                <a:moveTo>
                  <a:pt x="115" y="169"/>
                </a:moveTo>
                <a:lnTo>
                  <a:pt x="115" y="169"/>
                </a:lnTo>
                <a:lnTo>
                  <a:pt x="114" y="171"/>
                </a:lnTo>
                <a:lnTo>
                  <a:pt x="112" y="169"/>
                </a:lnTo>
                <a:lnTo>
                  <a:pt x="111" y="169"/>
                </a:lnTo>
                <a:lnTo>
                  <a:pt x="106" y="169"/>
                </a:lnTo>
                <a:lnTo>
                  <a:pt x="106" y="171"/>
                </a:lnTo>
                <a:lnTo>
                  <a:pt x="107" y="171"/>
                </a:lnTo>
                <a:lnTo>
                  <a:pt x="109" y="172"/>
                </a:lnTo>
                <a:lnTo>
                  <a:pt x="111" y="172"/>
                </a:lnTo>
                <a:lnTo>
                  <a:pt x="120" y="172"/>
                </a:lnTo>
                <a:lnTo>
                  <a:pt x="123" y="172"/>
                </a:lnTo>
                <a:lnTo>
                  <a:pt x="120" y="169"/>
                </a:lnTo>
                <a:lnTo>
                  <a:pt x="115" y="169"/>
                </a:lnTo>
                <a:close/>
                <a:moveTo>
                  <a:pt x="115" y="142"/>
                </a:moveTo>
                <a:lnTo>
                  <a:pt x="115" y="142"/>
                </a:lnTo>
                <a:lnTo>
                  <a:pt x="125" y="130"/>
                </a:lnTo>
                <a:lnTo>
                  <a:pt x="111" y="137"/>
                </a:lnTo>
                <a:lnTo>
                  <a:pt x="115" y="142"/>
                </a:lnTo>
                <a:close/>
                <a:moveTo>
                  <a:pt x="120" y="316"/>
                </a:moveTo>
                <a:lnTo>
                  <a:pt x="120" y="316"/>
                </a:lnTo>
                <a:lnTo>
                  <a:pt x="106" y="324"/>
                </a:lnTo>
                <a:lnTo>
                  <a:pt x="107" y="324"/>
                </a:lnTo>
                <a:lnTo>
                  <a:pt x="109" y="324"/>
                </a:lnTo>
                <a:lnTo>
                  <a:pt x="117" y="324"/>
                </a:lnTo>
                <a:lnTo>
                  <a:pt x="117" y="322"/>
                </a:lnTo>
                <a:lnTo>
                  <a:pt x="120" y="316"/>
                </a:lnTo>
                <a:close/>
                <a:moveTo>
                  <a:pt x="123" y="347"/>
                </a:moveTo>
                <a:lnTo>
                  <a:pt x="123" y="347"/>
                </a:lnTo>
                <a:lnTo>
                  <a:pt x="120" y="349"/>
                </a:lnTo>
                <a:lnTo>
                  <a:pt x="118" y="350"/>
                </a:lnTo>
                <a:lnTo>
                  <a:pt x="112" y="358"/>
                </a:lnTo>
                <a:lnTo>
                  <a:pt x="112" y="360"/>
                </a:lnTo>
                <a:lnTo>
                  <a:pt x="117" y="358"/>
                </a:lnTo>
                <a:lnTo>
                  <a:pt x="123" y="347"/>
                </a:lnTo>
                <a:close/>
                <a:moveTo>
                  <a:pt x="204" y="415"/>
                </a:moveTo>
                <a:lnTo>
                  <a:pt x="204" y="415"/>
                </a:lnTo>
                <a:lnTo>
                  <a:pt x="204" y="413"/>
                </a:lnTo>
                <a:lnTo>
                  <a:pt x="202" y="413"/>
                </a:lnTo>
                <a:lnTo>
                  <a:pt x="200" y="413"/>
                </a:lnTo>
                <a:lnTo>
                  <a:pt x="197" y="415"/>
                </a:lnTo>
                <a:lnTo>
                  <a:pt x="196" y="415"/>
                </a:lnTo>
                <a:lnTo>
                  <a:pt x="194" y="415"/>
                </a:lnTo>
                <a:lnTo>
                  <a:pt x="186" y="415"/>
                </a:lnTo>
                <a:lnTo>
                  <a:pt x="185" y="417"/>
                </a:lnTo>
                <a:lnTo>
                  <a:pt x="183" y="418"/>
                </a:lnTo>
                <a:lnTo>
                  <a:pt x="193" y="418"/>
                </a:lnTo>
                <a:lnTo>
                  <a:pt x="202" y="415"/>
                </a:lnTo>
                <a:lnTo>
                  <a:pt x="204" y="415"/>
                </a:lnTo>
                <a:close/>
                <a:moveTo>
                  <a:pt x="155" y="240"/>
                </a:moveTo>
                <a:lnTo>
                  <a:pt x="155" y="240"/>
                </a:lnTo>
                <a:lnTo>
                  <a:pt x="148" y="240"/>
                </a:lnTo>
                <a:lnTo>
                  <a:pt x="145" y="241"/>
                </a:lnTo>
                <a:lnTo>
                  <a:pt x="144" y="241"/>
                </a:lnTo>
                <a:lnTo>
                  <a:pt x="137" y="241"/>
                </a:lnTo>
                <a:lnTo>
                  <a:pt x="137" y="243"/>
                </a:lnTo>
                <a:lnTo>
                  <a:pt x="142" y="243"/>
                </a:lnTo>
                <a:lnTo>
                  <a:pt x="150" y="245"/>
                </a:lnTo>
                <a:lnTo>
                  <a:pt x="152" y="243"/>
                </a:lnTo>
                <a:lnTo>
                  <a:pt x="155" y="240"/>
                </a:lnTo>
                <a:close/>
                <a:moveTo>
                  <a:pt x="25" y="221"/>
                </a:moveTo>
                <a:lnTo>
                  <a:pt x="25" y="221"/>
                </a:lnTo>
                <a:lnTo>
                  <a:pt x="21" y="221"/>
                </a:lnTo>
                <a:lnTo>
                  <a:pt x="21" y="223"/>
                </a:lnTo>
                <a:lnTo>
                  <a:pt x="16" y="229"/>
                </a:lnTo>
                <a:lnTo>
                  <a:pt x="16" y="232"/>
                </a:lnTo>
                <a:lnTo>
                  <a:pt x="21" y="229"/>
                </a:lnTo>
                <a:lnTo>
                  <a:pt x="21" y="227"/>
                </a:lnTo>
                <a:lnTo>
                  <a:pt x="25" y="221"/>
                </a:lnTo>
                <a:close/>
                <a:moveTo>
                  <a:pt x="243" y="387"/>
                </a:moveTo>
                <a:lnTo>
                  <a:pt x="243" y="387"/>
                </a:lnTo>
                <a:lnTo>
                  <a:pt x="240" y="395"/>
                </a:lnTo>
                <a:lnTo>
                  <a:pt x="237" y="401"/>
                </a:lnTo>
                <a:lnTo>
                  <a:pt x="238" y="401"/>
                </a:lnTo>
                <a:lnTo>
                  <a:pt x="243" y="396"/>
                </a:lnTo>
                <a:lnTo>
                  <a:pt x="243" y="395"/>
                </a:lnTo>
                <a:lnTo>
                  <a:pt x="243" y="387"/>
                </a:lnTo>
                <a:close/>
                <a:moveTo>
                  <a:pt x="21" y="265"/>
                </a:moveTo>
                <a:lnTo>
                  <a:pt x="21" y="265"/>
                </a:lnTo>
                <a:lnTo>
                  <a:pt x="13" y="260"/>
                </a:lnTo>
                <a:lnTo>
                  <a:pt x="13" y="270"/>
                </a:lnTo>
                <a:lnTo>
                  <a:pt x="17" y="268"/>
                </a:lnTo>
                <a:lnTo>
                  <a:pt x="21" y="265"/>
                </a:lnTo>
                <a:close/>
                <a:moveTo>
                  <a:pt x="87" y="142"/>
                </a:moveTo>
                <a:lnTo>
                  <a:pt x="87" y="142"/>
                </a:lnTo>
                <a:lnTo>
                  <a:pt x="87" y="145"/>
                </a:lnTo>
                <a:lnTo>
                  <a:pt x="87" y="147"/>
                </a:lnTo>
                <a:lnTo>
                  <a:pt x="90" y="148"/>
                </a:lnTo>
                <a:lnTo>
                  <a:pt x="95" y="148"/>
                </a:lnTo>
                <a:lnTo>
                  <a:pt x="93" y="147"/>
                </a:lnTo>
                <a:lnTo>
                  <a:pt x="92" y="142"/>
                </a:lnTo>
                <a:lnTo>
                  <a:pt x="92" y="141"/>
                </a:lnTo>
                <a:lnTo>
                  <a:pt x="87" y="142"/>
                </a:lnTo>
                <a:close/>
                <a:moveTo>
                  <a:pt x="40" y="350"/>
                </a:moveTo>
                <a:lnTo>
                  <a:pt x="40" y="350"/>
                </a:lnTo>
                <a:lnTo>
                  <a:pt x="33" y="346"/>
                </a:lnTo>
                <a:lnTo>
                  <a:pt x="30" y="357"/>
                </a:lnTo>
                <a:lnTo>
                  <a:pt x="35" y="353"/>
                </a:lnTo>
                <a:lnTo>
                  <a:pt x="40" y="350"/>
                </a:lnTo>
                <a:close/>
                <a:moveTo>
                  <a:pt x="114" y="424"/>
                </a:moveTo>
                <a:lnTo>
                  <a:pt x="114" y="424"/>
                </a:lnTo>
                <a:lnTo>
                  <a:pt x="134" y="426"/>
                </a:lnTo>
                <a:lnTo>
                  <a:pt x="156" y="424"/>
                </a:lnTo>
                <a:lnTo>
                  <a:pt x="114" y="424"/>
                </a:lnTo>
                <a:close/>
                <a:moveTo>
                  <a:pt x="40" y="224"/>
                </a:moveTo>
                <a:lnTo>
                  <a:pt x="40" y="224"/>
                </a:lnTo>
                <a:lnTo>
                  <a:pt x="38" y="224"/>
                </a:lnTo>
                <a:lnTo>
                  <a:pt x="40" y="224"/>
                </a:lnTo>
                <a:lnTo>
                  <a:pt x="54" y="229"/>
                </a:lnTo>
                <a:lnTo>
                  <a:pt x="57" y="227"/>
                </a:lnTo>
                <a:lnTo>
                  <a:pt x="49" y="226"/>
                </a:lnTo>
                <a:lnTo>
                  <a:pt x="40" y="224"/>
                </a:lnTo>
                <a:close/>
                <a:moveTo>
                  <a:pt x="227" y="283"/>
                </a:moveTo>
                <a:lnTo>
                  <a:pt x="227" y="283"/>
                </a:lnTo>
                <a:lnTo>
                  <a:pt x="227" y="286"/>
                </a:lnTo>
                <a:lnTo>
                  <a:pt x="229" y="289"/>
                </a:lnTo>
                <a:lnTo>
                  <a:pt x="229" y="287"/>
                </a:lnTo>
                <a:lnTo>
                  <a:pt x="235" y="283"/>
                </a:lnTo>
                <a:lnTo>
                  <a:pt x="235" y="281"/>
                </a:lnTo>
                <a:lnTo>
                  <a:pt x="235" y="279"/>
                </a:lnTo>
                <a:lnTo>
                  <a:pt x="235" y="278"/>
                </a:lnTo>
                <a:lnTo>
                  <a:pt x="227" y="283"/>
                </a:lnTo>
                <a:close/>
                <a:moveTo>
                  <a:pt x="104" y="100"/>
                </a:moveTo>
                <a:lnTo>
                  <a:pt x="104" y="100"/>
                </a:lnTo>
                <a:lnTo>
                  <a:pt x="101" y="100"/>
                </a:lnTo>
                <a:lnTo>
                  <a:pt x="99" y="100"/>
                </a:lnTo>
                <a:lnTo>
                  <a:pt x="96" y="101"/>
                </a:lnTo>
                <a:lnTo>
                  <a:pt x="98" y="107"/>
                </a:lnTo>
                <a:lnTo>
                  <a:pt x="104" y="100"/>
                </a:lnTo>
                <a:close/>
                <a:moveTo>
                  <a:pt x="92" y="374"/>
                </a:moveTo>
                <a:lnTo>
                  <a:pt x="92" y="374"/>
                </a:lnTo>
                <a:lnTo>
                  <a:pt x="93" y="376"/>
                </a:lnTo>
                <a:lnTo>
                  <a:pt x="96" y="383"/>
                </a:lnTo>
                <a:lnTo>
                  <a:pt x="96" y="385"/>
                </a:lnTo>
                <a:lnTo>
                  <a:pt x="98" y="385"/>
                </a:lnTo>
                <a:lnTo>
                  <a:pt x="101" y="382"/>
                </a:lnTo>
                <a:lnTo>
                  <a:pt x="92" y="374"/>
                </a:lnTo>
                <a:close/>
                <a:moveTo>
                  <a:pt x="234" y="391"/>
                </a:moveTo>
                <a:lnTo>
                  <a:pt x="234" y="391"/>
                </a:lnTo>
                <a:lnTo>
                  <a:pt x="230" y="393"/>
                </a:lnTo>
                <a:lnTo>
                  <a:pt x="229" y="395"/>
                </a:lnTo>
                <a:lnTo>
                  <a:pt x="226" y="401"/>
                </a:lnTo>
                <a:lnTo>
                  <a:pt x="226" y="402"/>
                </a:lnTo>
                <a:lnTo>
                  <a:pt x="229" y="399"/>
                </a:lnTo>
                <a:lnTo>
                  <a:pt x="230" y="399"/>
                </a:lnTo>
                <a:lnTo>
                  <a:pt x="232" y="399"/>
                </a:lnTo>
                <a:lnTo>
                  <a:pt x="234" y="399"/>
                </a:lnTo>
                <a:lnTo>
                  <a:pt x="234" y="391"/>
                </a:lnTo>
                <a:close/>
                <a:moveTo>
                  <a:pt x="43" y="365"/>
                </a:moveTo>
                <a:lnTo>
                  <a:pt x="43" y="365"/>
                </a:lnTo>
                <a:lnTo>
                  <a:pt x="41" y="372"/>
                </a:lnTo>
                <a:lnTo>
                  <a:pt x="44" y="374"/>
                </a:lnTo>
                <a:lnTo>
                  <a:pt x="49" y="372"/>
                </a:lnTo>
                <a:lnTo>
                  <a:pt x="43" y="365"/>
                </a:lnTo>
                <a:close/>
                <a:moveTo>
                  <a:pt x="183" y="212"/>
                </a:moveTo>
                <a:lnTo>
                  <a:pt x="183" y="212"/>
                </a:lnTo>
                <a:lnTo>
                  <a:pt x="174" y="213"/>
                </a:lnTo>
                <a:lnTo>
                  <a:pt x="172" y="216"/>
                </a:lnTo>
                <a:lnTo>
                  <a:pt x="177" y="216"/>
                </a:lnTo>
                <a:lnTo>
                  <a:pt x="180" y="216"/>
                </a:lnTo>
                <a:lnTo>
                  <a:pt x="182" y="215"/>
                </a:lnTo>
                <a:lnTo>
                  <a:pt x="183" y="212"/>
                </a:lnTo>
                <a:close/>
                <a:moveTo>
                  <a:pt x="170" y="155"/>
                </a:moveTo>
                <a:lnTo>
                  <a:pt x="170" y="155"/>
                </a:lnTo>
                <a:lnTo>
                  <a:pt x="166" y="153"/>
                </a:lnTo>
                <a:lnTo>
                  <a:pt x="164" y="153"/>
                </a:lnTo>
                <a:lnTo>
                  <a:pt x="163" y="155"/>
                </a:lnTo>
                <a:lnTo>
                  <a:pt x="164" y="158"/>
                </a:lnTo>
                <a:lnTo>
                  <a:pt x="164" y="159"/>
                </a:lnTo>
                <a:lnTo>
                  <a:pt x="172" y="158"/>
                </a:lnTo>
                <a:lnTo>
                  <a:pt x="170" y="155"/>
                </a:lnTo>
                <a:close/>
                <a:moveTo>
                  <a:pt x="117" y="111"/>
                </a:moveTo>
                <a:lnTo>
                  <a:pt x="117" y="111"/>
                </a:lnTo>
                <a:lnTo>
                  <a:pt x="112" y="111"/>
                </a:lnTo>
                <a:lnTo>
                  <a:pt x="112" y="112"/>
                </a:lnTo>
                <a:lnTo>
                  <a:pt x="104" y="122"/>
                </a:lnTo>
                <a:lnTo>
                  <a:pt x="104" y="123"/>
                </a:lnTo>
                <a:lnTo>
                  <a:pt x="106" y="123"/>
                </a:lnTo>
                <a:lnTo>
                  <a:pt x="107" y="120"/>
                </a:lnTo>
                <a:lnTo>
                  <a:pt x="109" y="118"/>
                </a:lnTo>
                <a:lnTo>
                  <a:pt x="115" y="111"/>
                </a:lnTo>
                <a:lnTo>
                  <a:pt x="117" y="111"/>
                </a:lnTo>
                <a:close/>
                <a:moveTo>
                  <a:pt x="175" y="385"/>
                </a:moveTo>
                <a:lnTo>
                  <a:pt x="175" y="385"/>
                </a:lnTo>
                <a:lnTo>
                  <a:pt x="175" y="388"/>
                </a:lnTo>
                <a:lnTo>
                  <a:pt x="177" y="388"/>
                </a:lnTo>
                <a:lnTo>
                  <a:pt x="180" y="387"/>
                </a:lnTo>
                <a:lnTo>
                  <a:pt x="182" y="387"/>
                </a:lnTo>
                <a:lnTo>
                  <a:pt x="183" y="387"/>
                </a:lnTo>
                <a:lnTo>
                  <a:pt x="185" y="387"/>
                </a:lnTo>
                <a:lnTo>
                  <a:pt x="186" y="387"/>
                </a:lnTo>
                <a:lnTo>
                  <a:pt x="183" y="383"/>
                </a:lnTo>
                <a:lnTo>
                  <a:pt x="182" y="383"/>
                </a:lnTo>
                <a:lnTo>
                  <a:pt x="178" y="383"/>
                </a:lnTo>
                <a:lnTo>
                  <a:pt x="175" y="385"/>
                </a:lnTo>
                <a:close/>
                <a:moveTo>
                  <a:pt x="161" y="335"/>
                </a:moveTo>
                <a:lnTo>
                  <a:pt x="161" y="335"/>
                </a:lnTo>
                <a:lnTo>
                  <a:pt x="159" y="338"/>
                </a:lnTo>
                <a:lnTo>
                  <a:pt x="161" y="341"/>
                </a:lnTo>
                <a:lnTo>
                  <a:pt x="170" y="336"/>
                </a:lnTo>
                <a:lnTo>
                  <a:pt x="170" y="335"/>
                </a:lnTo>
                <a:lnTo>
                  <a:pt x="161" y="335"/>
                </a:lnTo>
                <a:close/>
                <a:moveTo>
                  <a:pt x="139" y="377"/>
                </a:moveTo>
                <a:lnTo>
                  <a:pt x="139" y="377"/>
                </a:lnTo>
                <a:lnTo>
                  <a:pt x="137" y="377"/>
                </a:lnTo>
                <a:lnTo>
                  <a:pt x="136" y="379"/>
                </a:lnTo>
                <a:lnTo>
                  <a:pt x="131" y="383"/>
                </a:lnTo>
                <a:lnTo>
                  <a:pt x="129" y="383"/>
                </a:lnTo>
                <a:lnTo>
                  <a:pt x="131" y="385"/>
                </a:lnTo>
                <a:lnTo>
                  <a:pt x="133" y="387"/>
                </a:lnTo>
                <a:lnTo>
                  <a:pt x="139" y="377"/>
                </a:lnTo>
                <a:close/>
                <a:moveTo>
                  <a:pt x="98" y="387"/>
                </a:moveTo>
                <a:lnTo>
                  <a:pt x="98" y="387"/>
                </a:lnTo>
                <a:lnTo>
                  <a:pt x="98" y="388"/>
                </a:lnTo>
                <a:lnTo>
                  <a:pt x="98" y="390"/>
                </a:lnTo>
                <a:lnTo>
                  <a:pt x="99" y="391"/>
                </a:lnTo>
                <a:lnTo>
                  <a:pt x="106" y="391"/>
                </a:lnTo>
                <a:lnTo>
                  <a:pt x="112" y="391"/>
                </a:lnTo>
                <a:lnTo>
                  <a:pt x="114" y="391"/>
                </a:lnTo>
                <a:lnTo>
                  <a:pt x="112" y="390"/>
                </a:lnTo>
                <a:lnTo>
                  <a:pt x="109" y="390"/>
                </a:lnTo>
                <a:lnTo>
                  <a:pt x="106" y="388"/>
                </a:lnTo>
                <a:lnTo>
                  <a:pt x="104" y="390"/>
                </a:lnTo>
                <a:lnTo>
                  <a:pt x="101" y="390"/>
                </a:lnTo>
                <a:lnTo>
                  <a:pt x="99" y="390"/>
                </a:lnTo>
                <a:lnTo>
                  <a:pt x="98" y="388"/>
                </a:lnTo>
                <a:lnTo>
                  <a:pt x="98" y="387"/>
                </a:lnTo>
                <a:close/>
                <a:moveTo>
                  <a:pt x="159" y="298"/>
                </a:moveTo>
                <a:lnTo>
                  <a:pt x="159" y="298"/>
                </a:lnTo>
                <a:lnTo>
                  <a:pt x="158" y="300"/>
                </a:lnTo>
                <a:lnTo>
                  <a:pt x="156" y="300"/>
                </a:lnTo>
                <a:lnTo>
                  <a:pt x="155" y="305"/>
                </a:lnTo>
                <a:lnTo>
                  <a:pt x="155" y="308"/>
                </a:lnTo>
                <a:lnTo>
                  <a:pt x="166" y="303"/>
                </a:lnTo>
                <a:lnTo>
                  <a:pt x="164" y="303"/>
                </a:lnTo>
                <a:lnTo>
                  <a:pt x="161" y="303"/>
                </a:lnTo>
                <a:lnTo>
                  <a:pt x="159" y="301"/>
                </a:lnTo>
                <a:lnTo>
                  <a:pt x="159" y="300"/>
                </a:lnTo>
                <a:lnTo>
                  <a:pt x="159" y="298"/>
                </a:lnTo>
                <a:close/>
                <a:moveTo>
                  <a:pt x="43" y="360"/>
                </a:moveTo>
                <a:lnTo>
                  <a:pt x="43" y="360"/>
                </a:lnTo>
                <a:lnTo>
                  <a:pt x="46" y="352"/>
                </a:lnTo>
                <a:lnTo>
                  <a:pt x="43" y="352"/>
                </a:lnTo>
                <a:lnTo>
                  <a:pt x="41" y="352"/>
                </a:lnTo>
                <a:lnTo>
                  <a:pt x="40" y="353"/>
                </a:lnTo>
                <a:lnTo>
                  <a:pt x="38" y="355"/>
                </a:lnTo>
                <a:lnTo>
                  <a:pt x="43" y="360"/>
                </a:lnTo>
                <a:close/>
                <a:moveTo>
                  <a:pt x="99" y="401"/>
                </a:moveTo>
                <a:lnTo>
                  <a:pt x="99" y="401"/>
                </a:lnTo>
                <a:lnTo>
                  <a:pt x="77" y="398"/>
                </a:lnTo>
                <a:lnTo>
                  <a:pt x="77" y="399"/>
                </a:lnTo>
                <a:lnTo>
                  <a:pt x="84" y="401"/>
                </a:lnTo>
                <a:lnTo>
                  <a:pt x="85" y="401"/>
                </a:lnTo>
                <a:lnTo>
                  <a:pt x="88" y="401"/>
                </a:lnTo>
                <a:lnTo>
                  <a:pt x="88" y="402"/>
                </a:lnTo>
                <a:lnTo>
                  <a:pt x="96" y="402"/>
                </a:lnTo>
                <a:lnTo>
                  <a:pt x="99" y="401"/>
                </a:lnTo>
                <a:close/>
                <a:moveTo>
                  <a:pt x="82" y="156"/>
                </a:moveTo>
                <a:lnTo>
                  <a:pt x="82" y="156"/>
                </a:lnTo>
                <a:lnTo>
                  <a:pt x="82" y="155"/>
                </a:lnTo>
                <a:lnTo>
                  <a:pt x="77" y="145"/>
                </a:lnTo>
                <a:lnTo>
                  <a:pt x="76" y="144"/>
                </a:lnTo>
                <a:lnTo>
                  <a:pt x="74" y="144"/>
                </a:lnTo>
                <a:lnTo>
                  <a:pt x="74" y="145"/>
                </a:lnTo>
                <a:lnTo>
                  <a:pt x="77" y="152"/>
                </a:lnTo>
                <a:lnTo>
                  <a:pt x="81" y="156"/>
                </a:lnTo>
                <a:lnTo>
                  <a:pt x="82" y="156"/>
                </a:lnTo>
                <a:close/>
                <a:moveTo>
                  <a:pt x="82" y="148"/>
                </a:moveTo>
                <a:lnTo>
                  <a:pt x="82" y="148"/>
                </a:lnTo>
                <a:lnTo>
                  <a:pt x="85" y="156"/>
                </a:lnTo>
                <a:lnTo>
                  <a:pt x="88" y="163"/>
                </a:lnTo>
                <a:lnTo>
                  <a:pt x="88" y="164"/>
                </a:lnTo>
                <a:lnTo>
                  <a:pt x="92" y="166"/>
                </a:lnTo>
                <a:lnTo>
                  <a:pt x="85" y="150"/>
                </a:lnTo>
                <a:lnTo>
                  <a:pt x="84" y="148"/>
                </a:lnTo>
                <a:lnTo>
                  <a:pt x="82" y="148"/>
                </a:lnTo>
                <a:close/>
                <a:moveTo>
                  <a:pt x="194" y="153"/>
                </a:moveTo>
                <a:lnTo>
                  <a:pt x="194" y="153"/>
                </a:lnTo>
                <a:lnTo>
                  <a:pt x="194" y="155"/>
                </a:lnTo>
                <a:lnTo>
                  <a:pt x="194" y="156"/>
                </a:lnTo>
                <a:lnTo>
                  <a:pt x="197" y="158"/>
                </a:lnTo>
                <a:lnTo>
                  <a:pt x="196" y="159"/>
                </a:lnTo>
                <a:lnTo>
                  <a:pt x="196" y="161"/>
                </a:lnTo>
                <a:lnTo>
                  <a:pt x="199" y="159"/>
                </a:lnTo>
                <a:lnTo>
                  <a:pt x="200" y="158"/>
                </a:lnTo>
                <a:lnTo>
                  <a:pt x="199" y="155"/>
                </a:lnTo>
                <a:lnTo>
                  <a:pt x="199" y="152"/>
                </a:lnTo>
                <a:lnTo>
                  <a:pt x="197" y="152"/>
                </a:lnTo>
                <a:lnTo>
                  <a:pt x="196" y="152"/>
                </a:lnTo>
                <a:lnTo>
                  <a:pt x="194" y="153"/>
                </a:lnTo>
                <a:close/>
                <a:moveTo>
                  <a:pt x="253" y="316"/>
                </a:moveTo>
                <a:lnTo>
                  <a:pt x="253" y="316"/>
                </a:lnTo>
                <a:lnTo>
                  <a:pt x="254" y="314"/>
                </a:lnTo>
                <a:lnTo>
                  <a:pt x="257" y="308"/>
                </a:lnTo>
                <a:lnTo>
                  <a:pt x="257" y="305"/>
                </a:lnTo>
                <a:lnTo>
                  <a:pt x="257" y="290"/>
                </a:lnTo>
                <a:lnTo>
                  <a:pt x="257" y="289"/>
                </a:lnTo>
                <a:lnTo>
                  <a:pt x="257" y="295"/>
                </a:lnTo>
                <a:lnTo>
                  <a:pt x="254" y="308"/>
                </a:lnTo>
                <a:lnTo>
                  <a:pt x="254" y="311"/>
                </a:lnTo>
                <a:lnTo>
                  <a:pt x="254" y="312"/>
                </a:lnTo>
                <a:lnTo>
                  <a:pt x="253" y="316"/>
                </a:lnTo>
                <a:close/>
                <a:moveTo>
                  <a:pt x="38" y="290"/>
                </a:moveTo>
                <a:lnTo>
                  <a:pt x="38" y="290"/>
                </a:lnTo>
                <a:lnTo>
                  <a:pt x="30" y="298"/>
                </a:lnTo>
                <a:lnTo>
                  <a:pt x="32" y="300"/>
                </a:lnTo>
                <a:lnTo>
                  <a:pt x="33" y="301"/>
                </a:lnTo>
                <a:lnTo>
                  <a:pt x="36" y="295"/>
                </a:lnTo>
                <a:lnTo>
                  <a:pt x="38" y="292"/>
                </a:lnTo>
                <a:lnTo>
                  <a:pt x="38" y="290"/>
                </a:lnTo>
                <a:close/>
                <a:moveTo>
                  <a:pt x="153" y="352"/>
                </a:moveTo>
                <a:lnTo>
                  <a:pt x="153" y="352"/>
                </a:lnTo>
                <a:lnTo>
                  <a:pt x="145" y="355"/>
                </a:lnTo>
                <a:lnTo>
                  <a:pt x="139" y="357"/>
                </a:lnTo>
                <a:lnTo>
                  <a:pt x="145" y="358"/>
                </a:lnTo>
                <a:lnTo>
                  <a:pt x="147" y="358"/>
                </a:lnTo>
                <a:lnTo>
                  <a:pt x="153" y="353"/>
                </a:lnTo>
                <a:lnTo>
                  <a:pt x="153" y="352"/>
                </a:lnTo>
                <a:close/>
                <a:moveTo>
                  <a:pt x="88" y="79"/>
                </a:moveTo>
                <a:lnTo>
                  <a:pt x="88" y="79"/>
                </a:lnTo>
                <a:lnTo>
                  <a:pt x="95" y="76"/>
                </a:lnTo>
                <a:lnTo>
                  <a:pt x="101" y="71"/>
                </a:lnTo>
                <a:lnTo>
                  <a:pt x="93" y="73"/>
                </a:lnTo>
                <a:lnTo>
                  <a:pt x="92" y="74"/>
                </a:lnTo>
                <a:lnTo>
                  <a:pt x="88" y="79"/>
                </a:lnTo>
                <a:close/>
                <a:moveTo>
                  <a:pt x="148" y="387"/>
                </a:moveTo>
                <a:lnTo>
                  <a:pt x="148" y="387"/>
                </a:lnTo>
                <a:lnTo>
                  <a:pt x="153" y="385"/>
                </a:lnTo>
                <a:lnTo>
                  <a:pt x="155" y="383"/>
                </a:lnTo>
                <a:lnTo>
                  <a:pt x="148" y="379"/>
                </a:lnTo>
                <a:lnTo>
                  <a:pt x="148" y="380"/>
                </a:lnTo>
                <a:lnTo>
                  <a:pt x="148" y="387"/>
                </a:lnTo>
                <a:close/>
                <a:moveTo>
                  <a:pt x="163" y="205"/>
                </a:moveTo>
                <a:lnTo>
                  <a:pt x="163" y="205"/>
                </a:lnTo>
                <a:lnTo>
                  <a:pt x="155" y="205"/>
                </a:lnTo>
                <a:lnTo>
                  <a:pt x="155" y="207"/>
                </a:lnTo>
                <a:lnTo>
                  <a:pt x="153" y="208"/>
                </a:lnTo>
                <a:lnTo>
                  <a:pt x="158" y="210"/>
                </a:lnTo>
                <a:lnTo>
                  <a:pt x="161" y="208"/>
                </a:lnTo>
                <a:lnTo>
                  <a:pt x="163" y="205"/>
                </a:lnTo>
                <a:close/>
                <a:moveTo>
                  <a:pt x="25" y="197"/>
                </a:moveTo>
                <a:lnTo>
                  <a:pt x="25" y="197"/>
                </a:lnTo>
                <a:lnTo>
                  <a:pt x="22" y="202"/>
                </a:lnTo>
                <a:lnTo>
                  <a:pt x="25" y="202"/>
                </a:lnTo>
                <a:lnTo>
                  <a:pt x="27" y="202"/>
                </a:lnTo>
                <a:lnTo>
                  <a:pt x="28" y="204"/>
                </a:lnTo>
                <a:lnTo>
                  <a:pt x="33" y="200"/>
                </a:lnTo>
                <a:lnTo>
                  <a:pt x="25" y="197"/>
                </a:lnTo>
                <a:close/>
                <a:moveTo>
                  <a:pt x="166" y="259"/>
                </a:moveTo>
                <a:lnTo>
                  <a:pt x="166" y="259"/>
                </a:lnTo>
                <a:lnTo>
                  <a:pt x="158" y="257"/>
                </a:lnTo>
                <a:lnTo>
                  <a:pt x="156" y="259"/>
                </a:lnTo>
                <a:lnTo>
                  <a:pt x="148" y="262"/>
                </a:lnTo>
                <a:lnTo>
                  <a:pt x="148" y="264"/>
                </a:lnTo>
                <a:lnTo>
                  <a:pt x="155" y="262"/>
                </a:lnTo>
                <a:lnTo>
                  <a:pt x="156" y="260"/>
                </a:lnTo>
                <a:lnTo>
                  <a:pt x="156" y="259"/>
                </a:lnTo>
                <a:lnTo>
                  <a:pt x="159" y="259"/>
                </a:lnTo>
                <a:lnTo>
                  <a:pt x="159" y="260"/>
                </a:lnTo>
                <a:lnTo>
                  <a:pt x="161" y="260"/>
                </a:lnTo>
                <a:lnTo>
                  <a:pt x="164" y="260"/>
                </a:lnTo>
                <a:lnTo>
                  <a:pt x="166" y="259"/>
                </a:lnTo>
                <a:close/>
                <a:moveTo>
                  <a:pt x="180" y="355"/>
                </a:moveTo>
                <a:lnTo>
                  <a:pt x="180" y="355"/>
                </a:lnTo>
                <a:lnTo>
                  <a:pt x="185" y="355"/>
                </a:lnTo>
                <a:lnTo>
                  <a:pt x="189" y="353"/>
                </a:lnTo>
                <a:lnTo>
                  <a:pt x="189" y="352"/>
                </a:lnTo>
                <a:lnTo>
                  <a:pt x="191" y="350"/>
                </a:lnTo>
                <a:lnTo>
                  <a:pt x="191" y="349"/>
                </a:lnTo>
                <a:lnTo>
                  <a:pt x="189" y="349"/>
                </a:lnTo>
                <a:lnTo>
                  <a:pt x="180" y="353"/>
                </a:lnTo>
                <a:lnTo>
                  <a:pt x="180" y="355"/>
                </a:lnTo>
                <a:close/>
                <a:moveTo>
                  <a:pt x="164" y="208"/>
                </a:moveTo>
                <a:lnTo>
                  <a:pt x="164" y="208"/>
                </a:lnTo>
                <a:lnTo>
                  <a:pt x="166" y="208"/>
                </a:lnTo>
                <a:lnTo>
                  <a:pt x="172" y="207"/>
                </a:lnTo>
                <a:lnTo>
                  <a:pt x="174" y="207"/>
                </a:lnTo>
                <a:lnTo>
                  <a:pt x="175" y="204"/>
                </a:lnTo>
                <a:lnTo>
                  <a:pt x="172" y="204"/>
                </a:lnTo>
                <a:lnTo>
                  <a:pt x="167" y="205"/>
                </a:lnTo>
                <a:lnTo>
                  <a:pt x="166" y="205"/>
                </a:lnTo>
                <a:lnTo>
                  <a:pt x="164" y="208"/>
                </a:lnTo>
                <a:close/>
                <a:moveTo>
                  <a:pt x="202" y="161"/>
                </a:moveTo>
                <a:lnTo>
                  <a:pt x="202" y="161"/>
                </a:lnTo>
                <a:lnTo>
                  <a:pt x="205" y="158"/>
                </a:lnTo>
                <a:lnTo>
                  <a:pt x="207" y="156"/>
                </a:lnTo>
                <a:lnTo>
                  <a:pt x="207" y="155"/>
                </a:lnTo>
                <a:lnTo>
                  <a:pt x="204" y="152"/>
                </a:lnTo>
                <a:lnTo>
                  <a:pt x="200" y="148"/>
                </a:lnTo>
                <a:lnTo>
                  <a:pt x="199" y="148"/>
                </a:lnTo>
                <a:lnTo>
                  <a:pt x="202" y="153"/>
                </a:lnTo>
                <a:lnTo>
                  <a:pt x="204" y="158"/>
                </a:lnTo>
                <a:lnTo>
                  <a:pt x="202" y="161"/>
                </a:lnTo>
                <a:close/>
                <a:moveTo>
                  <a:pt x="24" y="229"/>
                </a:moveTo>
                <a:lnTo>
                  <a:pt x="24" y="229"/>
                </a:lnTo>
                <a:lnTo>
                  <a:pt x="22" y="230"/>
                </a:lnTo>
                <a:lnTo>
                  <a:pt x="19" y="235"/>
                </a:lnTo>
                <a:lnTo>
                  <a:pt x="19" y="237"/>
                </a:lnTo>
                <a:lnTo>
                  <a:pt x="21" y="238"/>
                </a:lnTo>
                <a:lnTo>
                  <a:pt x="22" y="238"/>
                </a:lnTo>
                <a:lnTo>
                  <a:pt x="25" y="234"/>
                </a:lnTo>
                <a:lnTo>
                  <a:pt x="25" y="232"/>
                </a:lnTo>
                <a:lnTo>
                  <a:pt x="24" y="229"/>
                </a:lnTo>
                <a:close/>
                <a:moveTo>
                  <a:pt x="24" y="260"/>
                </a:moveTo>
                <a:lnTo>
                  <a:pt x="24" y="260"/>
                </a:lnTo>
                <a:lnTo>
                  <a:pt x="33" y="246"/>
                </a:lnTo>
                <a:lnTo>
                  <a:pt x="28" y="248"/>
                </a:lnTo>
                <a:lnTo>
                  <a:pt x="27" y="251"/>
                </a:lnTo>
                <a:lnTo>
                  <a:pt x="24" y="256"/>
                </a:lnTo>
                <a:lnTo>
                  <a:pt x="24" y="260"/>
                </a:lnTo>
                <a:close/>
                <a:moveTo>
                  <a:pt x="139" y="388"/>
                </a:moveTo>
                <a:lnTo>
                  <a:pt x="139" y="388"/>
                </a:lnTo>
                <a:lnTo>
                  <a:pt x="140" y="390"/>
                </a:lnTo>
                <a:lnTo>
                  <a:pt x="144" y="390"/>
                </a:lnTo>
                <a:lnTo>
                  <a:pt x="145" y="388"/>
                </a:lnTo>
                <a:lnTo>
                  <a:pt x="145" y="382"/>
                </a:lnTo>
                <a:lnTo>
                  <a:pt x="139" y="388"/>
                </a:lnTo>
                <a:close/>
                <a:moveTo>
                  <a:pt x="32" y="207"/>
                </a:moveTo>
                <a:lnTo>
                  <a:pt x="32" y="207"/>
                </a:lnTo>
                <a:lnTo>
                  <a:pt x="44" y="208"/>
                </a:lnTo>
                <a:lnTo>
                  <a:pt x="35" y="204"/>
                </a:lnTo>
                <a:lnTo>
                  <a:pt x="32" y="207"/>
                </a:lnTo>
                <a:close/>
                <a:moveTo>
                  <a:pt x="140" y="287"/>
                </a:moveTo>
                <a:lnTo>
                  <a:pt x="140" y="287"/>
                </a:lnTo>
                <a:lnTo>
                  <a:pt x="148" y="286"/>
                </a:lnTo>
                <a:lnTo>
                  <a:pt x="150" y="284"/>
                </a:lnTo>
                <a:lnTo>
                  <a:pt x="152" y="283"/>
                </a:lnTo>
                <a:lnTo>
                  <a:pt x="152" y="279"/>
                </a:lnTo>
                <a:lnTo>
                  <a:pt x="140" y="287"/>
                </a:lnTo>
                <a:close/>
                <a:moveTo>
                  <a:pt x="156" y="331"/>
                </a:moveTo>
                <a:lnTo>
                  <a:pt x="156" y="331"/>
                </a:lnTo>
                <a:lnTo>
                  <a:pt x="159" y="331"/>
                </a:lnTo>
                <a:lnTo>
                  <a:pt x="159" y="330"/>
                </a:lnTo>
                <a:lnTo>
                  <a:pt x="163" y="325"/>
                </a:lnTo>
                <a:lnTo>
                  <a:pt x="161" y="324"/>
                </a:lnTo>
                <a:lnTo>
                  <a:pt x="155" y="327"/>
                </a:lnTo>
                <a:lnTo>
                  <a:pt x="158" y="328"/>
                </a:lnTo>
                <a:lnTo>
                  <a:pt x="156" y="330"/>
                </a:lnTo>
                <a:lnTo>
                  <a:pt x="156" y="331"/>
                </a:lnTo>
                <a:close/>
                <a:moveTo>
                  <a:pt x="13" y="251"/>
                </a:moveTo>
                <a:lnTo>
                  <a:pt x="13" y="251"/>
                </a:lnTo>
                <a:lnTo>
                  <a:pt x="19" y="243"/>
                </a:lnTo>
                <a:lnTo>
                  <a:pt x="16" y="240"/>
                </a:lnTo>
                <a:lnTo>
                  <a:pt x="14" y="241"/>
                </a:lnTo>
                <a:lnTo>
                  <a:pt x="13" y="249"/>
                </a:lnTo>
                <a:lnTo>
                  <a:pt x="13" y="251"/>
                </a:lnTo>
                <a:close/>
                <a:moveTo>
                  <a:pt x="13" y="295"/>
                </a:moveTo>
                <a:lnTo>
                  <a:pt x="13" y="295"/>
                </a:lnTo>
                <a:lnTo>
                  <a:pt x="11" y="283"/>
                </a:lnTo>
                <a:lnTo>
                  <a:pt x="10" y="286"/>
                </a:lnTo>
                <a:lnTo>
                  <a:pt x="10" y="294"/>
                </a:lnTo>
                <a:lnTo>
                  <a:pt x="11" y="297"/>
                </a:lnTo>
                <a:lnTo>
                  <a:pt x="13" y="295"/>
                </a:lnTo>
                <a:close/>
                <a:moveTo>
                  <a:pt x="104" y="111"/>
                </a:moveTo>
                <a:lnTo>
                  <a:pt x="104" y="111"/>
                </a:lnTo>
                <a:lnTo>
                  <a:pt x="101" y="112"/>
                </a:lnTo>
                <a:lnTo>
                  <a:pt x="103" y="118"/>
                </a:lnTo>
                <a:lnTo>
                  <a:pt x="107" y="112"/>
                </a:lnTo>
                <a:lnTo>
                  <a:pt x="104" y="111"/>
                </a:lnTo>
                <a:close/>
                <a:moveTo>
                  <a:pt x="13" y="257"/>
                </a:moveTo>
                <a:lnTo>
                  <a:pt x="13" y="257"/>
                </a:lnTo>
                <a:lnTo>
                  <a:pt x="21" y="260"/>
                </a:lnTo>
                <a:lnTo>
                  <a:pt x="21" y="257"/>
                </a:lnTo>
                <a:lnTo>
                  <a:pt x="22" y="253"/>
                </a:lnTo>
                <a:lnTo>
                  <a:pt x="21" y="254"/>
                </a:lnTo>
                <a:lnTo>
                  <a:pt x="17" y="256"/>
                </a:lnTo>
                <a:lnTo>
                  <a:pt x="14" y="257"/>
                </a:lnTo>
                <a:lnTo>
                  <a:pt x="13" y="257"/>
                </a:lnTo>
                <a:close/>
                <a:moveTo>
                  <a:pt x="193" y="372"/>
                </a:moveTo>
                <a:lnTo>
                  <a:pt x="193" y="372"/>
                </a:lnTo>
                <a:lnTo>
                  <a:pt x="191" y="372"/>
                </a:lnTo>
                <a:lnTo>
                  <a:pt x="189" y="372"/>
                </a:lnTo>
                <a:lnTo>
                  <a:pt x="188" y="376"/>
                </a:lnTo>
                <a:lnTo>
                  <a:pt x="183" y="377"/>
                </a:lnTo>
                <a:lnTo>
                  <a:pt x="182" y="379"/>
                </a:lnTo>
                <a:lnTo>
                  <a:pt x="183" y="379"/>
                </a:lnTo>
                <a:lnTo>
                  <a:pt x="189" y="379"/>
                </a:lnTo>
                <a:lnTo>
                  <a:pt x="191" y="379"/>
                </a:lnTo>
                <a:lnTo>
                  <a:pt x="191" y="377"/>
                </a:lnTo>
                <a:lnTo>
                  <a:pt x="189" y="377"/>
                </a:lnTo>
                <a:lnTo>
                  <a:pt x="189" y="376"/>
                </a:lnTo>
                <a:lnTo>
                  <a:pt x="191" y="374"/>
                </a:lnTo>
                <a:lnTo>
                  <a:pt x="193" y="372"/>
                </a:lnTo>
                <a:close/>
                <a:moveTo>
                  <a:pt x="164" y="216"/>
                </a:moveTo>
                <a:lnTo>
                  <a:pt x="164" y="216"/>
                </a:lnTo>
                <a:lnTo>
                  <a:pt x="169" y="216"/>
                </a:lnTo>
                <a:lnTo>
                  <a:pt x="170" y="213"/>
                </a:lnTo>
                <a:lnTo>
                  <a:pt x="163" y="213"/>
                </a:lnTo>
                <a:lnTo>
                  <a:pt x="163" y="215"/>
                </a:lnTo>
                <a:lnTo>
                  <a:pt x="164" y="216"/>
                </a:lnTo>
                <a:close/>
                <a:moveTo>
                  <a:pt x="103" y="322"/>
                </a:moveTo>
                <a:lnTo>
                  <a:pt x="103" y="322"/>
                </a:lnTo>
                <a:lnTo>
                  <a:pt x="103" y="320"/>
                </a:lnTo>
                <a:lnTo>
                  <a:pt x="103" y="317"/>
                </a:lnTo>
                <a:lnTo>
                  <a:pt x="95" y="325"/>
                </a:lnTo>
                <a:lnTo>
                  <a:pt x="96" y="325"/>
                </a:lnTo>
                <a:lnTo>
                  <a:pt x="98" y="325"/>
                </a:lnTo>
                <a:lnTo>
                  <a:pt x="103" y="322"/>
                </a:lnTo>
                <a:close/>
                <a:moveTo>
                  <a:pt x="232" y="253"/>
                </a:moveTo>
                <a:lnTo>
                  <a:pt x="232" y="253"/>
                </a:lnTo>
                <a:lnTo>
                  <a:pt x="227" y="257"/>
                </a:lnTo>
                <a:lnTo>
                  <a:pt x="230" y="260"/>
                </a:lnTo>
                <a:lnTo>
                  <a:pt x="234" y="259"/>
                </a:lnTo>
                <a:lnTo>
                  <a:pt x="232" y="253"/>
                </a:lnTo>
                <a:close/>
                <a:moveTo>
                  <a:pt x="24" y="205"/>
                </a:moveTo>
                <a:lnTo>
                  <a:pt x="24" y="205"/>
                </a:lnTo>
                <a:lnTo>
                  <a:pt x="21" y="205"/>
                </a:lnTo>
                <a:lnTo>
                  <a:pt x="19" y="205"/>
                </a:lnTo>
                <a:lnTo>
                  <a:pt x="16" y="212"/>
                </a:lnTo>
                <a:lnTo>
                  <a:pt x="16" y="213"/>
                </a:lnTo>
                <a:lnTo>
                  <a:pt x="17" y="213"/>
                </a:lnTo>
                <a:lnTo>
                  <a:pt x="21" y="208"/>
                </a:lnTo>
                <a:lnTo>
                  <a:pt x="24" y="205"/>
                </a:lnTo>
                <a:close/>
                <a:moveTo>
                  <a:pt x="107" y="59"/>
                </a:moveTo>
                <a:lnTo>
                  <a:pt x="107" y="59"/>
                </a:lnTo>
                <a:lnTo>
                  <a:pt x="107" y="60"/>
                </a:lnTo>
                <a:lnTo>
                  <a:pt x="111" y="65"/>
                </a:lnTo>
                <a:lnTo>
                  <a:pt x="117" y="74"/>
                </a:lnTo>
                <a:lnTo>
                  <a:pt x="122" y="79"/>
                </a:lnTo>
                <a:lnTo>
                  <a:pt x="125" y="84"/>
                </a:lnTo>
                <a:lnTo>
                  <a:pt x="126" y="88"/>
                </a:lnTo>
                <a:lnTo>
                  <a:pt x="128" y="88"/>
                </a:lnTo>
                <a:lnTo>
                  <a:pt x="126" y="84"/>
                </a:lnTo>
                <a:lnTo>
                  <a:pt x="122" y="77"/>
                </a:lnTo>
                <a:lnTo>
                  <a:pt x="117" y="71"/>
                </a:lnTo>
                <a:lnTo>
                  <a:pt x="112" y="65"/>
                </a:lnTo>
                <a:lnTo>
                  <a:pt x="107" y="59"/>
                </a:lnTo>
                <a:close/>
                <a:moveTo>
                  <a:pt x="74" y="139"/>
                </a:moveTo>
                <a:lnTo>
                  <a:pt x="74" y="139"/>
                </a:lnTo>
                <a:lnTo>
                  <a:pt x="71" y="131"/>
                </a:lnTo>
                <a:lnTo>
                  <a:pt x="70" y="131"/>
                </a:lnTo>
                <a:lnTo>
                  <a:pt x="73" y="141"/>
                </a:lnTo>
                <a:lnTo>
                  <a:pt x="74" y="141"/>
                </a:lnTo>
                <a:lnTo>
                  <a:pt x="74" y="139"/>
                </a:lnTo>
                <a:close/>
                <a:moveTo>
                  <a:pt x="54" y="276"/>
                </a:moveTo>
                <a:lnTo>
                  <a:pt x="54" y="276"/>
                </a:lnTo>
                <a:lnTo>
                  <a:pt x="51" y="279"/>
                </a:lnTo>
                <a:lnTo>
                  <a:pt x="49" y="283"/>
                </a:lnTo>
                <a:lnTo>
                  <a:pt x="51" y="286"/>
                </a:lnTo>
                <a:lnTo>
                  <a:pt x="52" y="284"/>
                </a:lnTo>
                <a:lnTo>
                  <a:pt x="54" y="281"/>
                </a:lnTo>
                <a:lnTo>
                  <a:pt x="54" y="276"/>
                </a:lnTo>
                <a:close/>
                <a:moveTo>
                  <a:pt x="82" y="383"/>
                </a:moveTo>
                <a:lnTo>
                  <a:pt x="82" y="383"/>
                </a:lnTo>
                <a:lnTo>
                  <a:pt x="85" y="387"/>
                </a:lnTo>
                <a:lnTo>
                  <a:pt x="95" y="390"/>
                </a:lnTo>
                <a:lnTo>
                  <a:pt x="95" y="388"/>
                </a:lnTo>
                <a:lnTo>
                  <a:pt x="93" y="387"/>
                </a:lnTo>
                <a:lnTo>
                  <a:pt x="84" y="385"/>
                </a:lnTo>
                <a:lnTo>
                  <a:pt x="82" y="383"/>
                </a:lnTo>
                <a:close/>
                <a:moveTo>
                  <a:pt x="122" y="159"/>
                </a:moveTo>
                <a:lnTo>
                  <a:pt x="122" y="159"/>
                </a:lnTo>
                <a:lnTo>
                  <a:pt x="128" y="155"/>
                </a:lnTo>
                <a:lnTo>
                  <a:pt x="126" y="153"/>
                </a:lnTo>
                <a:lnTo>
                  <a:pt x="126" y="150"/>
                </a:lnTo>
                <a:lnTo>
                  <a:pt x="122" y="156"/>
                </a:lnTo>
                <a:lnTo>
                  <a:pt x="122" y="159"/>
                </a:lnTo>
                <a:close/>
                <a:moveTo>
                  <a:pt x="24" y="327"/>
                </a:moveTo>
                <a:lnTo>
                  <a:pt x="24" y="327"/>
                </a:lnTo>
                <a:lnTo>
                  <a:pt x="22" y="333"/>
                </a:lnTo>
                <a:lnTo>
                  <a:pt x="28" y="328"/>
                </a:lnTo>
                <a:lnTo>
                  <a:pt x="28" y="327"/>
                </a:lnTo>
                <a:lnTo>
                  <a:pt x="24" y="327"/>
                </a:lnTo>
                <a:close/>
                <a:moveTo>
                  <a:pt x="28" y="182"/>
                </a:moveTo>
                <a:lnTo>
                  <a:pt x="28" y="182"/>
                </a:lnTo>
                <a:lnTo>
                  <a:pt x="24" y="178"/>
                </a:lnTo>
                <a:lnTo>
                  <a:pt x="17" y="174"/>
                </a:lnTo>
                <a:lnTo>
                  <a:pt x="16" y="174"/>
                </a:lnTo>
                <a:lnTo>
                  <a:pt x="19" y="177"/>
                </a:lnTo>
                <a:lnTo>
                  <a:pt x="22" y="178"/>
                </a:lnTo>
                <a:lnTo>
                  <a:pt x="28" y="182"/>
                </a:lnTo>
                <a:close/>
                <a:moveTo>
                  <a:pt x="145" y="377"/>
                </a:moveTo>
                <a:lnTo>
                  <a:pt x="145" y="377"/>
                </a:lnTo>
                <a:lnTo>
                  <a:pt x="144" y="377"/>
                </a:lnTo>
                <a:lnTo>
                  <a:pt x="142" y="379"/>
                </a:lnTo>
                <a:lnTo>
                  <a:pt x="136" y="387"/>
                </a:lnTo>
                <a:lnTo>
                  <a:pt x="136" y="388"/>
                </a:lnTo>
                <a:lnTo>
                  <a:pt x="145" y="379"/>
                </a:lnTo>
                <a:lnTo>
                  <a:pt x="145" y="377"/>
                </a:lnTo>
                <a:close/>
                <a:moveTo>
                  <a:pt x="210" y="399"/>
                </a:moveTo>
                <a:lnTo>
                  <a:pt x="210" y="399"/>
                </a:lnTo>
                <a:lnTo>
                  <a:pt x="210" y="401"/>
                </a:lnTo>
                <a:lnTo>
                  <a:pt x="208" y="402"/>
                </a:lnTo>
                <a:lnTo>
                  <a:pt x="207" y="404"/>
                </a:lnTo>
                <a:lnTo>
                  <a:pt x="205" y="406"/>
                </a:lnTo>
                <a:lnTo>
                  <a:pt x="205" y="407"/>
                </a:lnTo>
                <a:lnTo>
                  <a:pt x="207" y="407"/>
                </a:lnTo>
                <a:lnTo>
                  <a:pt x="210" y="406"/>
                </a:lnTo>
                <a:lnTo>
                  <a:pt x="211" y="404"/>
                </a:lnTo>
                <a:lnTo>
                  <a:pt x="213" y="399"/>
                </a:lnTo>
                <a:lnTo>
                  <a:pt x="210" y="399"/>
                </a:lnTo>
                <a:close/>
                <a:moveTo>
                  <a:pt x="129" y="159"/>
                </a:moveTo>
                <a:lnTo>
                  <a:pt x="129" y="159"/>
                </a:lnTo>
                <a:lnTo>
                  <a:pt x="125" y="164"/>
                </a:lnTo>
                <a:lnTo>
                  <a:pt x="125" y="166"/>
                </a:lnTo>
                <a:lnTo>
                  <a:pt x="128" y="166"/>
                </a:lnTo>
                <a:lnTo>
                  <a:pt x="131" y="164"/>
                </a:lnTo>
                <a:lnTo>
                  <a:pt x="129" y="159"/>
                </a:lnTo>
                <a:close/>
                <a:moveTo>
                  <a:pt x="114" y="352"/>
                </a:moveTo>
                <a:lnTo>
                  <a:pt x="114" y="352"/>
                </a:lnTo>
                <a:lnTo>
                  <a:pt x="112" y="352"/>
                </a:lnTo>
                <a:lnTo>
                  <a:pt x="107" y="355"/>
                </a:lnTo>
                <a:lnTo>
                  <a:pt x="106" y="360"/>
                </a:lnTo>
                <a:lnTo>
                  <a:pt x="109" y="360"/>
                </a:lnTo>
                <a:lnTo>
                  <a:pt x="109" y="358"/>
                </a:lnTo>
                <a:lnTo>
                  <a:pt x="114" y="352"/>
                </a:lnTo>
                <a:close/>
                <a:moveTo>
                  <a:pt x="224" y="235"/>
                </a:moveTo>
                <a:lnTo>
                  <a:pt x="224" y="235"/>
                </a:lnTo>
                <a:lnTo>
                  <a:pt x="219" y="237"/>
                </a:lnTo>
                <a:lnTo>
                  <a:pt x="218" y="238"/>
                </a:lnTo>
                <a:lnTo>
                  <a:pt x="218" y="240"/>
                </a:lnTo>
                <a:lnTo>
                  <a:pt x="224" y="238"/>
                </a:lnTo>
                <a:lnTo>
                  <a:pt x="226" y="237"/>
                </a:lnTo>
                <a:lnTo>
                  <a:pt x="227" y="234"/>
                </a:lnTo>
                <a:lnTo>
                  <a:pt x="226" y="235"/>
                </a:lnTo>
                <a:lnTo>
                  <a:pt x="224" y="235"/>
                </a:lnTo>
                <a:lnTo>
                  <a:pt x="224" y="237"/>
                </a:lnTo>
                <a:lnTo>
                  <a:pt x="224" y="235"/>
                </a:lnTo>
                <a:close/>
                <a:moveTo>
                  <a:pt x="164" y="229"/>
                </a:moveTo>
                <a:lnTo>
                  <a:pt x="164" y="229"/>
                </a:lnTo>
                <a:lnTo>
                  <a:pt x="155" y="234"/>
                </a:lnTo>
                <a:lnTo>
                  <a:pt x="155" y="235"/>
                </a:lnTo>
                <a:lnTo>
                  <a:pt x="159" y="234"/>
                </a:lnTo>
                <a:lnTo>
                  <a:pt x="163" y="230"/>
                </a:lnTo>
                <a:lnTo>
                  <a:pt x="164" y="229"/>
                </a:lnTo>
                <a:close/>
                <a:moveTo>
                  <a:pt x="237" y="137"/>
                </a:moveTo>
                <a:lnTo>
                  <a:pt x="237" y="137"/>
                </a:lnTo>
                <a:lnTo>
                  <a:pt x="237" y="139"/>
                </a:lnTo>
                <a:lnTo>
                  <a:pt x="241" y="145"/>
                </a:lnTo>
                <a:lnTo>
                  <a:pt x="243" y="145"/>
                </a:lnTo>
                <a:lnTo>
                  <a:pt x="245" y="147"/>
                </a:lnTo>
                <a:lnTo>
                  <a:pt x="245" y="148"/>
                </a:lnTo>
                <a:lnTo>
                  <a:pt x="245" y="150"/>
                </a:lnTo>
                <a:lnTo>
                  <a:pt x="245" y="153"/>
                </a:lnTo>
                <a:lnTo>
                  <a:pt x="246" y="153"/>
                </a:lnTo>
                <a:lnTo>
                  <a:pt x="245" y="148"/>
                </a:lnTo>
                <a:lnTo>
                  <a:pt x="245" y="144"/>
                </a:lnTo>
                <a:lnTo>
                  <a:pt x="243" y="142"/>
                </a:lnTo>
                <a:lnTo>
                  <a:pt x="238" y="139"/>
                </a:lnTo>
                <a:lnTo>
                  <a:pt x="237" y="137"/>
                </a:lnTo>
                <a:close/>
                <a:moveTo>
                  <a:pt x="103" y="84"/>
                </a:moveTo>
                <a:lnTo>
                  <a:pt x="103" y="84"/>
                </a:lnTo>
                <a:lnTo>
                  <a:pt x="96" y="84"/>
                </a:lnTo>
                <a:lnTo>
                  <a:pt x="92" y="88"/>
                </a:lnTo>
                <a:lnTo>
                  <a:pt x="98" y="87"/>
                </a:lnTo>
                <a:lnTo>
                  <a:pt x="103" y="84"/>
                </a:lnTo>
                <a:close/>
                <a:moveTo>
                  <a:pt x="47" y="286"/>
                </a:moveTo>
                <a:lnTo>
                  <a:pt x="47" y="286"/>
                </a:lnTo>
                <a:lnTo>
                  <a:pt x="47" y="283"/>
                </a:lnTo>
                <a:lnTo>
                  <a:pt x="49" y="278"/>
                </a:lnTo>
                <a:lnTo>
                  <a:pt x="44" y="281"/>
                </a:lnTo>
                <a:lnTo>
                  <a:pt x="43" y="283"/>
                </a:lnTo>
                <a:lnTo>
                  <a:pt x="44" y="286"/>
                </a:lnTo>
                <a:lnTo>
                  <a:pt x="47" y="286"/>
                </a:lnTo>
                <a:close/>
                <a:moveTo>
                  <a:pt x="169" y="371"/>
                </a:moveTo>
                <a:lnTo>
                  <a:pt x="169" y="371"/>
                </a:lnTo>
                <a:lnTo>
                  <a:pt x="174" y="369"/>
                </a:lnTo>
                <a:lnTo>
                  <a:pt x="178" y="368"/>
                </a:lnTo>
                <a:lnTo>
                  <a:pt x="178" y="366"/>
                </a:lnTo>
                <a:lnTo>
                  <a:pt x="164" y="371"/>
                </a:lnTo>
                <a:lnTo>
                  <a:pt x="166" y="371"/>
                </a:lnTo>
                <a:lnTo>
                  <a:pt x="167" y="371"/>
                </a:lnTo>
                <a:lnTo>
                  <a:pt x="169" y="371"/>
                </a:lnTo>
                <a:close/>
                <a:moveTo>
                  <a:pt x="128" y="382"/>
                </a:moveTo>
                <a:lnTo>
                  <a:pt x="128" y="382"/>
                </a:lnTo>
                <a:lnTo>
                  <a:pt x="133" y="377"/>
                </a:lnTo>
                <a:lnTo>
                  <a:pt x="131" y="376"/>
                </a:lnTo>
                <a:lnTo>
                  <a:pt x="126" y="379"/>
                </a:lnTo>
                <a:lnTo>
                  <a:pt x="128" y="382"/>
                </a:lnTo>
                <a:close/>
                <a:moveTo>
                  <a:pt x="152" y="256"/>
                </a:moveTo>
                <a:lnTo>
                  <a:pt x="152" y="256"/>
                </a:lnTo>
                <a:lnTo>
                  <a:pt x="139" y="264"/>
                </a:lnTo>
                <a:lnTo>
                  <a:pt x="142" y="264"/>
                </a:lnTo>
                <a:lnTo>
                  <a:pt x="153" y="256"/>
                </a:lnTo>
                <a:lnTo>
                  <a:pt x="152" y="256"/>
                </a:lnTo>
                <a:close/>
                <a:moveTo>
                  <a:pt x="178" y="292"/>
                </a:moveTo>
                <a:lnTo>
                  <a:pt x="178" y="292"/>
                </a:lnTo>
                <a:lnTo>
                  <a:pt x="175" y="292"/>
                </a:lnTo>
                <a:lnTo>
                  <a:pt x="172" y="294"/>
                </a:lnTo>
                <a:lnTo>
                  <a:pt x="170" y="295"/>
                </a:lnTo>
                <a:lnTo>
                  <a:pt x="177" y="297"/>
                </a:lnTo>
                <a:lnTo>
                  <a:pt x="178" y="292"/>
                </a:lnTo>
                <a:close/>
                <a:moveTo>
                  <a:pt x="109" y="278"/>
                </a:moveTo>
                <a:lnTo>
                  <a:pt x="109" y="278"/>
                </a:lnTo>
                <a:lnTo>
                  <a:pt x="109" y="279"/>
                </a:lnTo>
                <a:lnTo>
                  <a:pt x="120" y="270"/>
                </a:lnTo>
                <a:lnTo>
                  <a:pt x="117" y="270"/>
                </a:lnTo>
                <a:lnTo>
                  <a:pt x="115" y="270"/>
                </a:lnTo>
                <a:lnTo>
                  <a:pt x="109" y="278"/>
                </a:lnTo>
                <a:close/>
                <a:moveTo>
                  <a:pt x="137" y="306"/>
                </a:moveTo>
                <a:lnTo>
                  <a:pt x="137" y="306"/>
                </a:lnTo>
                <a:lnTo>
                  <a:pt x="140" y="305"/>
                </a:lnTo>
                <a:lnTo>
                  <a:pt x="152" y="300"/>
                </a:lnTo>
                <a:lnTo>
                  <a:pt x="155" y="297"/>
                </a:lnTo>
                <a:lnTo>
                  <a:pt x="137" y="306"/>
                </a:lnTo>
                <a:close/>
                <a:moveTo>
                  <a:pt x="136" y="347"/>
                </a:moveTo>
                <a:lnTo>
                  <a:pt x="136" y="347"/>
                </a:lnTo>
                <a:lnTo>
                  <a:pt x="139" y="342"/>
                </a:lnTo>
                <a:lnTo>
                  <a:pt x="140" y="338"/>
                </a:lnTo>
                <a:lnTo>
                  <a:pt x="139" y="339"/>
                </a:lnTo>
                <a:lnTo>
                  <a:pt x="136" y="342"/>
                </a:lnTo>
                <a:lnTo>
                  <a:pt x="134" y="344"/>
                </a:lnTo>
                <a:lnTo>
                  <a:pt x="134" y="346"/>
                </a:lnTo>
                <a:lnTo>
                  <a:pt x="136" y="347"/>
                </a:lnTo>
                <a:close/>
                <a:moveTo>
                  <a:pt x="128" y="265"/>
                </a:moveTo>
                <a:lnTo>
                  <a:pt x="128" y="265"/>
                </a:lnTo>
                <a:lnTo>
                  <a:pt x="123" y="264"/>
                </a:lnTo>
                <a:lnTo>
                  <a:pt x="122" y="264"/>
                </a:lnTo>
                <a:lnTo>
                  <a:pt x="120" y="265"/>
                </a:lnTo>
                <a:lnTo>
                  <a:pt x="120" y="267"/>
                </a:lnTo>
                <a:lnTo>
                  <a:pt x="118" y="267"/>
                </a:lnTo>
                <a:lnTo>
                  <a:pt x="125" y="267"/>
                </a:lnTo>
                <a:lnTo>
                  <a:pt x="128" y="265"/>
                </a:lnTo>
                <a:close/>
                <a:moveTo>
                  <a:pt x="133" y="271"/>
                </a:moveTo>
                <a:lnTo>
                  <a:pt x="133" y="271"/>
                </a:lnTo>
                <a:lnTo>
                  <a:pt x="145" y="268"/>
                </a:lnTo>
                <a:lnTo>
                  <a:pt x="140" y="267"/>
                </a:lnTo>
                <a:lnTo>
                  <a:pt x="136" y="270"/>
                </a:lnTo>
                <a:lnTo>
                  <a:pt x="134" y="271"/>
                </a:lnTo>
                <a:lnTo>
                  <a:pt x="133" y="271"/>
                </a:lnTo>
                <a:close/>
                <a:moveTo>
                  <a:pt x="134" y="163"/>
                </a:moveTo>
                <a:lnTo>
                  <a:pt x="134" y="163"/>
                </a:lnTo>
                <a:lnTo>
                  <a:pt x="136" y="163"/>
                </a:lnTo>
                <a:lnTo>
                  <a:pt x="136" y="155"/>
                </a:lnTo>
                <a:lnTo>
                  <a:pt x="136" y="153"/>
                </a:lnTo>
                <a:lnTo>
                  <a:pt x="131" y="158"/>
                </a:lnTo>
                <a:lnTo>
                  <a:pt x="134" y="163"/>
                </a:lnTo>
                <a:close/>
                <a:moveTo>
                  <a:pt x="200" y="166"/>
                </a:moveTo>
                <a:lnTo>
                  <a:pt x="200" y="166"/>
                </a:lnTo>
                <a:lnTo>
                  <a:pt x="189" y="171"/>
                </a:lnTo>
                <a:lnTo>
                  <a:pt x="196" y="171"/>
                </a:lnTo>
                <a:lnTo>
                  <a:pt x="202" y="167"/>
                </a:lnTo>
                <a:lnTo>
                  <a:pt x="200" y="166"/>
                </a:lnTo>
                <a:close/>
                <a:moveTo>
                  <a:pt x="21" y="185"/>
                </a:moveTo>
                <a:lnTo>
                  <a:pt x="21" y="185"/>
                </a:lnTo>
                <a:lnTo>
                  <a:pt x="16" y="182"/>
                </a:lnTo>
                <a:lnTo>
                  <a:pt x="16" y="186"/>
                </a:lnTo>
                <a:lnTo>
                  <a:pt x="19" y="186"/>
                </a:lnTo>
                <a:lnTo>
                  <a:pt x="21" y="186"/>
                </a:lnTo>
                <a:lnTo>
                  <a:pt x="21" y="185"/>
                </a:lnTo>
                <a:close/>
                <a:moveTo>
                  <a:pt x="38" y="393"/>
                </a:moveTo>
                <a:lnTo>
                  <a:pt x="38" y="393"/>
                </a:lnTo>
                <a:lnTo>
                  <a:pt x="33" y="396"/>
                </a:lnTo>
                <a:lnTo>
                  <a:pt x="38" y="399"/>
                </a:lnTo>
                <a:lnTo>
                  <a:pt x="38" y="398"/>
                </a:lnTo>
                <a:lnTo>
                  <a:pt x="40" y="395"/>
                </a:lnTo>
                <a:lnTo>
                  <a:pt x="38" y="393"/>
                </a:lnTo>
                <a:close/>
                <a:moveTo>
                  <a:pt x="46" y="407"/>
                </a:moveTo>
                <a:lnTo>
                  <a:pt x="46" y="407"/>
                </a:lnTo>
                <a:lnTo>
                  <a:pt x="46" y="406"/>
                </a:lnTo>
                <a:lnTo>
                  <a:pt x="41" y="404"/>
                </a:lnTo>
                <a:lnTo>
                  <a:pt x="38" y="404"/>
                </a:lnTo>
                <a:lnTo>
                  <a:pt x="38" y="402"/>
                </a:lnTo>
                <a:lnTo>
                  <a:pt x="35" y="399"/>
                </a:lnTo>
                <a:lnTo>
                  <a:pt x="36" y="402"/>
                </a:lnTo>
                <a:lnTo>
                  <a:pt x="41" y="406"/>
                </a:lnTo>
                <a:lnTo>
                  <a:pt x="46" y="409"/>
                </a:lnTo>
                <a:lnTo>
                  <a:pt x="46" y="407"/>
                </a:lnTo>
                <a:close/>
                <a:moveTo>
                  <a:pt x="79" y="158"/>
                </a:moveTo>
                <a:lnTo>
                  <a:pt x="79" y="158"/>
                </a:lnTo>
                <a:lnTo>
                  <a:pt x="79" y="163"/>
                </a:lnTo>
                <a:lnTo>
                  <a:pt x="81" y="163"/>
                </a:lnTo>
                <a:lnTo>
                  <a:pt x="85" y="169"/>
                </a:lnTo>
                <a:lnTo>
                  <a:pt x="87" y="172"/>
                </a:lnTo>
                <a:lnTo>
                  <a:pt x="88" y="172"/>
                </a:lnTo>
                <a:lnTo>
                  <a:pt x="87" y="171"/>
                </a:lnTo>
                <a:lnTo>
                  <a:pt x="81" y="161"/>
                </a:lnTo>
                <a:lnTo>
                  <a:pt x="79" y="158"/>
                </a:lnTo>
                <a:close/>
                <a:moveTo>
                  <a:pt x="136" y="107"/>
                </a:moveTo>
                <a:lnTo>
                  <a:pt x="136" y="107"/>
                </a:lnTo>
                <a:lnTo>
                  <a:pt x="134" y="107"/>
                </a:lnTo>
                <a:lnTo>
                  <a:pt x="136" y="107"/>
                </a:lnTo>
                <a:lnTo>
                  <a:pt x="137" y="117"/>
                </a:lnTo>
                <a:lnTo>
                  <a:pt x="139" y="125"/>
                </a:lnTo>
                <a:lnTo>
                  <a:pt x="140" y="125"/>
                </a:lnTo>
                <a:lnTo>
                  <a:pt x="140" y="123"/>
                </a:lnTo>
                <a:lnTo>
                  <a:pt x="140" y="122"/>
                </a:lnTo>
                <a:lnTo>
                  <a:pt x="137" y="112"/>
                </a:lnTo>
                <a:lnTo>
                  <a:pt x="136" y="107"/>
                </a:lnTo>
                <a:close/>
                <a:moveTo>
                  <a:pt x="90" y="19"/>
                </a:moveTo>
                <a:lnTo>
                  <a:pt x="90" y="19"/>
                </a:lnTo>
                <a:lnTo>
                  <a:pt x="90" y="21"/>
                </a:lnTo>
                <a:lnTo>
                  <a:pt x="90" y="27"/>
                </a:lnTo>
                <a:lnTo>
                  <a:pt x="90" y="32"/>
                </a:lnTo>
                <a:lnTo>
                  <a:pt x="92" y="32"/>
                </a:lnTo>
                <a:lnTo>
                  <a:pt x="92" y="33"/>
                </a:lnTo>
                <a:lnTo>
                  <a:pt x="93" y="35"/>
                </a:lnTo>
                <a:lnTo>
                  <a:pt x="92" y="27"/>
                </a:lnTo>
                <a:lnTo>
                  <a:pt x="90" y="19"/>
                </a:lnTo>
                <a:close/>
                <a:moveTo>
                  <a:pt x="248" y="189"/>
                </a:moveTo>
                <a:lnTo>
                  <a:pt x="248" y="189"/>
                </a:lnTo>
                <a:lnTo>
                  <a:pt x="245" y="200"/>
                </a:lnTo>
                <a:lnTo>
                  <a:pt x="245" y="212"/>
                </a:lnTo>
                <a:lnTo>
                  <a:pt x="248" y="189"/>
                </a:lnTo>
                <a:close/>
                <a:moveTo>
                  <a:pt x="122" y="388"/>
                </a:moveTo>
                <a:lnTo>
                  <a:pt x="122" y="388"/>
                </a:lnTo>
                <a:lnTo>
                  <a:pt x="120" y="383"/>
                </a:lnTo>
                <a:lnTo>
                  <a:pt x="118" y="383"/>
                </a:lnTo>
                <a:lnTo>
                  <a:pt x="115" y="387"/>
                </a:lnTo>
                <a:lnTo>
                  <a:pt x="122" y="388"/>
                </a:lnTo>
                <a:close/>
                <a:moveTo>
                  <a:pt x="147" y="366"/>
                </a:moveTo>
                <a:lnTo>
                  <a:pt x="147" y="366"/>
                </a:lnTo>
                <a:lnTo>
                  <a:pt x="148" y="363"/>
                </a:lnTo>
                <a:lnTo>
                  <a:pt x="150" y="361"/>
                </a:lnTo>
                <a:lnTo>
                  <a:pt x="147" y="361"/>
                </a:lnTo>
                <a:lnTo>
                  <a:pt x="145" y="361"/>
                </a:lnTo>
                <a:lnTo>
                  <a:pt x="140" y="366"/>
                </a:lnTo>
                <a:lnTo>
                  <a:pt x="144" y="365"/>
                </a:lnTo>
                <a:lnTo>
                  <a:pt x="145" y="365"/>
                </a:lnTo>
                <a:lnTo>
                  <a:pt x="147" y="366"/>
                </a:lnTo>
                <a:close/>
                <a:moveTo>
                  <a:pt x="28" y="319"/>
                </a:moveTo>
                <a:lnTo>
                  <a:pt x="28" y="319"/>
                </a:lnTo>
                <a:lnTo>
                  <a:pt x="25" y="322"/>
                </a:lnTo>
                <a:lnTo>
                  <a:pt x="24" y="324"/>
                </a:lnTo>
                <a:lnTo>
                  <a:pt x="28" y="324"/>
                </a:lnTo>
                <a:lnTo>
                  <a:pt x="30" y="322"/>
                </a:lnTo>
                <a:lnTo>
                  <a:pt x="28" y="319"/>
                </a:lnTo>
                <a:close/>
                <a:moveTo>
                  <a:pt x="46" y="166"/>
                </a:moveTo>
                <a:lnTo>
                  <a:pt x="46" y="166"/>
                </a:lnTo>
                <a:lnTo>
                  <a:pt x="46" y="164"/>
                </a:lnTo>
                <a:lnTo>
                  <a:pt x="44" y="163"/>
                </a:lnTo>
                <a:lnTo>
                  <a:pt x="44" y="161"/>
                </a:lnTo>
                <a:lnTo>
                  <a:pt x="44" y="159"/>
                </a:lnTo>
                <a:lnTo>
                  <a:pt x="41" y="161"/>
                </a:lnTo>
                <a:lnTo>
                  <a:pt x="40" y="161"/>
                </a:lnTo>
                <a:lnTo>
                  <a:pt x="41" y="163"/>
                </a:lnTo>
                <a:lnTo>
                  <a:pt x="46" y="166"/>
                </a:lnTo>
                <a:close/>
                <a:moveTo>
                  <a:pt x="44" y="205"/>
                </a:moveTo>
                <a:lnTo>
                  <a:pt x="44" y="205"/>
                </a:lnTo>
                <a:lnTo>
                  <a:pt x="51" y="208"/>
                </a:lnTo>
                <a:lnTo>
                  <a:pt x="54" y="208"/>
                </a:lnTo>
                <a:lnTo>
                  <a:pt x="57" y="208"/>
                </a:lnTo>
                <a:lnTo>
                  <a:pt x="55" y="207"/>
                </a:lnTo>
                <a:lnTo>
                  <a:pt x="54" y="207"/>
                </a:lnTo>
                <a:lnTo>
                  <a:pt x="52" y="205"/>
                </a:lnTo>
                <a:lnTo>
                  <a:pt x="51" y="205"/>
                </a:lnTo>
                <a:lnTo>
                  <a:pt x="44" y="205"/>
                </a:lnTo>
                <a:close/>
                <a:moveTo>
                  <a:pt x="95" y="96"/>
                </a:moveTo>
                <a:lnTo>
                  <a:pt x="95" y="96"/>
                </a:lnTo>
                <a:lnTo>
                  <a:pt x="101" y="88"/>
                </a:lnTo>
                <a:lnTo>
                  <a:pt x="93" y="92"/>
                </a:lnTo>
                <a:lnTo>
                  <a:pt x="95" y="96"/>
                </a:lnTo>
                <a:close/>
                <a:moveTo>
                  <a:pt x="185" y="161"/>
                </a:moveTo>
                <a:lnTo>
                  <a:pt x="185" y="161"/>
                </a:lnTo>
                <a:lnTo>
                  <a:pt x="189" y="161"/>
                </a:lnTo>
                <a:lnTo>
                  <a:pt x="191" y="161"/>
                </a:lnTo>
                <a:lnTo>
                  <a:pt x="191" y="159"/>
                </a:lnTo>
                <a:lnTo>
                  <a:pt x="188" y="158"/>
                </a:lnTo>
                <a:lnTo>
                  <a:pt x="185" y="161"/>
                </a:lnTo>
                <a:close/>
                <a:moveTo>
                  <a:pt x="82" y="306"/>
                </a:moveTo>
                <a:lnTo>
                  <a:pt x="82" y="306"/>
                </a:lnTo>
                <a:lnTo>
                  <a:pt x="92" y="300"/>
                </a:lnTo>
                <a:lnTo>
                  <a:pt x="88" y="300"/>
                </a:lnTo>
                <a:lnTo>
                  <a:pt x="82" y="306"/>
                </a:lnTo>
                <a:close/>
                <a:moveTo>
                  <a:pt x="152" y="377"/>
                </a:moveTo>
                <a:lnTo>
                  <a:pt x="152" y="377"/>
                </a:lnTo>
                <a:lnTo>
                  <a:pt x="153" y="379"/>
                </a:lnTo>
                <a:lnTo>
                  <a:pt x="156" y="377"/>
                </a:lnTo>
                <a:lnTo>
                  <a:pt x="159" y="374"/>
                </a:lnTo>
                <a:lnTo>
                  <a:pt x="158" y="374"/>
                </a:lnTo>
                <a:lnTo>
                  <a:pt x="153" y="376"/>
                </a:lnTo>
                <a:lnTo>
                  <a:pt x="152" y="377"/>
                </a:lnTo>
                <a:close/>
                <a:moveTo>
                  <a:pt x="144" y="137"/>
                </a:moveTo>
                <a:lnTo>
                  <a:pt x="144" y="137"/>
                </a:lnTo>
                <a:lnTo>
                  <a:pt x="142" y="130"/>
                </a:lnTo>
                <a:lnTo>
                  <a:pt x="140" y="128"/>
                </a:lnTo>
                <a:lnTo>
                  <a:pt x="142" y="137"/>
                </a:lnTo>
                <a:lnTo>
                  <a:pt x="144" y="137"/>
                </a:lnTo>
                <a:close/>
                <a:moveTo>
                  <a:pt x="118" y="292"/>
                </a:moveTo>
                <a:lnTo>
                  <a:pt x="118" y="292"/>
                </a:lnTo>
                <a:lnTo>
                  <a:pt x="118" y="290"/>
                </a:lnTo>
                <a:lnTo>
                  <a:pt x="107" y="295"/>
                </a:lnTo>
                <a:lnTo>
                  <a:pt x="109" y="295"/>
                </a:lnTo>
                <a:lnTo>
                  <a:pt x="117" y="295"/>
                </a:lnTo>
                <a:lnTo>
                  <a:pt x="117" y="294"/>
                </a:lnTo>
                <a:lnTo>
                  <a:pt x="118" y="292"/>
                </a:lnTo>
                <a:close/>
                <a:moveTo>
                  <a:pt x="117" y="229"/>
                </a:moveTo>
                <a:lnTo>
                  <a:pt x="117" y="229"/>
                </a:lnTo>
                <a:lnTo>
                  <a:pt x="118" y="230"/>
                </a:lnTo>
                <a:lnTo>
                  <a:pt x="117" y="234"/>
                </a:lnTo>
                <a:lnTo>
                  <a:pt x="123" y="232"/>
                </a:lnTo>
                <a:lnTo>
                  <a:pt x="122" y="230"/>
                </a:lnTo>
                <a:lnTo>
                  <a:pt x="120" y="227"/>
                </a:lnTo>
                <a:lnTo>
                  <a:pt x="117" y="229"/>
                </a:lnTo>
                <a:close/>
                <a:moveTo>
                  <a:pt x="82" y="63"/>
                </a:moveTo>
                <a:lnTo>
                  <a:pt x="82" y="63"/>
                </a:lnTo>
                <a:lnTo>
                  <a:pt x="85" y="63"/>
                </a:lnTo>
                <a:lnTo>
                  <a:pt x="87" y="62"/>
                </a:lnTo>
                <a:lnTo>
                  <a:pt x="88" y="59"/>
                </a:lnTo>
                <a:lnTo>
                  <a:pt x="90" y="59"/>
                </a:lnTo>
                <a:lnTo>
                  <a:pt x="85" y="60"/>
                </a:lnTo>
                <a:lnTo>
                  <a:pt x="81" y="60"/>
                </a:lnTo>
                <a:lnTo>
                  <a:pt x="82" y="60"/>
                </a:lnTo>
                <a:lnTo>
                  <a:pt x="82" y="63"/>
                </a:lnTo>
                <a:close/>
                <a:moveTo>
                  <a:pt x="38" y="331"/>
                </a:moveTo>
                <a:lnTo>
                  <a:pt x="38" y="331"/>
                </a:lnTo>
                <a:lnTo>
                  <a:pt x="40" y="327"/>
                </a:lnTo>
                <a:lnTo>
                  <a:pt x="38" y="327"/>
                </a:lnTo>
                <a:lnTo>
                  <a:pt x="36" y="327"/>
                </a:lnTo>
                <a:lnTo>
                  <a:pt x="35" y="327"/>
                </a:lnTo>
                <a:lnTo>
                  <a:pt x="33" y="330"/>
                </a:lnTo>
                <a:lnTo>
                  <a:pt x="38" y="331"/>
                </a:lnTo>
                <a:close/>
                <a:moveTo>
                  <a:pt x="178" y="421"/>
                </a:moveTo>
                <a:lnTo>
                  <a:pt x="178" y="421"/>
                </a:lnTo>
                <a:lnTo>
                  <a:pt x="178" y="420"/>
                </a:lnTo>
                <a:lnTo>
                  <a:pt x="177" y="420"/>
                </a:lnTo>
                <a:lnTo>
                  <a:pt x="167" y="418"/>
                </a:lnTo>
                <a:lnTo>
                  <a:pt x="163" y="420"/>
                </a:lnTo>
                <a:lnTo>
                  <a:pt x="170" y="421"/>
                </a:lnTo>
                <a:lnTo>
                  <a:pt x="178" y="421"/>
                </a:lnTo>
                <a:close/>
                <a:moveTo>
                  <a:pt x="70" y="161"/>
                </a:moveTo>
                <a:lnTo>
                  <a:pt x="70" y="161"/>
                </a:lnTo>
                <a:lnTo>
                  <a:pt x="63" y="167"/>
                </a:lnTo>
                <a:lnTo>
                  <a:pt x="71" y="164"/>
                </a:lnTo>
                <a:lnTo>
                  <a:pt x="70" y="161"/>
                </a:lnTo>
                <a:close/>
                <a:moveTo>
                  <a:pt x="166" y="344"/>
                </a:moveTo>
                <a:lnTo>
                  <a:pt x="166" y="344"/>
                </a:lnTo>
                <a:lnTo>
                  <a:pt x="169" y="342"/>
                </a:lnTo>
                <a:lnTo>
                  <a:pt x="170" y="341"/>
                </a:lnTo>
                <a:lnTo>
                  <a:pt x="172" y="339"/>
                </a:lnTo>
                <a:lnTo>
                  <a:pt x="174" y="338"/>
                </a:lnTo>
                <a:lnTo>
                  <a:pt x="175" y="336"/>
                </a:lnTo>
                <a:lnTo>
                  <a:pt x="172" y="338"/>
                </a:lnTo>
                <a:lnTo>
                  <a:pt x="164" y="344"/>
                </a:lnTo>
                <a:lnTo>
                  <a:pt x="163" y="344"/>
                </a:lnTo>
                <a:lnTo>
                  <a:pt x="166" y="344"/>
                </a:lnTo>
                <a:close/>
                <a:moveTo>
                  <a:pt x="202" y="383"/>
                </a:moveTo>
                <a:lnTo>
                  <a:pt x="202" y="383"/>
                </a:lnTo>
                <a:lnTo>
                  <a:pt x="200" y="383"/>
                </a:lnTo>
                <a:lnTo>
                  <a:pt x="199" y="380"/>
                </a:lnTo>
                <a:lnTo>
                  <a:pt x="196" y="380"/>
                </a:lnTo>
                <a:lnTo>
                  <a:pt x="196" y="385"/>
                </a:lnTo>
                <a:lnTo>
                  <a:pt x="202" y="383"/>
                </a:lnTo>
                <a:close/>
                <a:moveTo>
                  <a:pt x="24" y="275"/>
                </a:moveTo>
                <a:lnTo>
                  <a:pt x="24" y="275"/>
                </a:lnTo>
                <a:lnTo>
                  <a:pt x="21" y="276"/>
                </a:lnTo>
                <a:lnTo>
                  <a:pt x="27" y="279"/>
                </a:lnTo>
                <a:lnTo>
                  <a:pt x="24" y="275"/>
                </a:lnTo>
                <a:close/>
                <a:moveTo>
                  <a:pt x="257" y="257"/>
                </a:moveTo>
                <a:lnTo>
                  <a:pt x="257" y="257"/>
                </a:lnTo>
                <a:lnTo>
                  <a:pt x="251" y="243"/>
                </a:lnTo>
                <a:lnTo>
                  <a:pt x="256" y="257"/>
                </a:lnTo>
                <a:lnTo>
                  <a:pt x="257" y="257"/>
                </a:lnTo>
                <a:close/>
                <a:moveTo>
                  <a:pt x="129" y="358"/>
                </a:moveTo>
                <a:lnTo>
                  <a:pt x="129" y="358"/>
                </a:lnTo>
                <a:lnTo>
                  <a:pt x="134" y="352"/>
                </a:lnTo>
                <a:lnTo>
                  <a:pt x="126" y="358"/>
                </a:lnTo>
                <a:lnTo>
                  <a:pt x="129" y="358"/>
                </a:lnTo>
                <a:close/>
                <a:moveTo>
                  <a:pt x="159" y="213"/>
                </a:moveTo>
                <a:lnTo>
                  <a:pt x="159" y="213"/>
                </a:lnTo>
                <a:lnTo>
                  <a:pt x="156" y="215"/>
                </a:lnTo>
                <a:lnTo>
                  <a:pt x="153" y="215"/>
                </a:lnTo>
                <a:lnTo>
                  <a:pt x="150" y="215"/>
                </a:lnTo>
                <a:lnTo>
                  <a:pt x="158" y="216"/>
                </a:lnTo>
                <a:lnTo>
                  <a:pt x="159" y="213"/>
                </a:lnTo>
                <a:close/>
                <a:moveTo>
                  <a:pt x="215" y="309"/>
                </a:moveTo>
                <a:lnTo>
                  <a:pt x="215" y="309"/>
                </a:lnTo>
                <a:lnTo>
                  <a:pt x="218" y="306"/>
                </a:lnTo>
                <a:lnTo>
                  <a:pt x="219" y="305"/>
                </a:lnTo>
                <a:lnTo>
                  <a:pt x="218" y="303"/>
                </a:lnTo>
                <a:lnTo>
                  <a:pt x="215" y="306"/>
                </a:lnTo>
                <a:lnTo>
                  <a:pt x="215" y="309"/>
                </a:lnTo>
                <a:close/>
                <a:moveTo>
                  <a:pt x="208" y="412"/>
                </a:moveTo>
                <a:lnTo>
                  <a:pt x="208" y="412"/>
                </a:lnTo>
                <a:lnTo>
                  <a:pt x="213" y="412"/>
                </a:lnTo>
                <a:lnTo>
                  <a:pt x="218" y="410"/>
                </a:lnTo>
                <a:lnTo>
                  <a:pt x="224" y="409"/>
                </a:lnTo>
                <a:lnTo>
                  <a:pt x="227" y="406"/>
                </a:lnTo>
                <a:lnTo>
                  <a:pt x="223" y="407"/>
                </a:lnTo>
                <a:lnTo>
                  <a:pt x="216" y="410"/>
                </a:lnTo>
                <a:lnTo>
                  <a:pt x="210" y="412"/>
                </a:lnTo>
                <a:lnTo>
                  <a:pt x="208" y="412"/>
                </a:lnTo>
                <a:close/>
                <a:moveTo>
                  <a:pt x="155" y="199"/>
                </a:moveTo>
                <a:lnTo>
                  <a:pt x="155" y="199"/>
                </a:lnTo>
                <a:lnTo>
                  <a:pt x="155" y="196"/>
                </a:lnTo>
                <a:lnTo>
                  <a:pt x="147" y="197"/>
                </a:lnTo>
                <a:lnTo>
                  <a:pt x="148" y="199"/>
                </a:lnTo>
                <a:lnTo>
                  <a:pt x="155" y="199"/>
                </a:lnTo>
                <a:close/>
                <a:moveTo>
                  <a:pt x="180" y="171"/>
                </a:moveTo>
                <a:lnTo>
                  <a:pt x="180" y="171"/>
                </a:lnTo>
                <a:lnTo>
                  <a:pt x="189" y="167"/>
                </a:lnTo>
                <a:lnTo>
                  <a:pt x="178" y="169"/>
                </a:lnTo>
                <a:lnTo>
                  <a:pt x="180" y="171"/>
                </a:lnTo>
                <a:close/>
                <a:moveTo>
                  <a:pt x="172" y="309"/>
                </a:moveTo>
                <a:lnTo>
                  <a:pt x="172" y="309"/>
                </a:lnTo>
                <a:lnTo>
                  <a:pt x="169" y="311"/>
                </a:lnTo>
                <a:lnTo>
                  <a:pt x="166" y="314"/>
                </a:lnTo>
                <a:lnTo>
                  <a:pt x="169" y="312"/>
                </a:lnTo>
                <a:lnTo>
                  <a:pt x="170" y="312"/>
                </a:lnTo>
                <a:lnTo>
                  <a:pt x="172" y="311"/>
                </a:lnTo>
                <a:lnTo>
                  <a:pt x="174" y="309"/>
                </a:lnTo>
                <a:lnTo>
                  <a:pt x="172" y="309"/>
                </a:lnTo>
                <a:close/>
                <a:moveTo>
                  <a:pt x="21" y="297"/>
                </a:moveTo>
                <a:lnTo>
                  <a:pt x="21" y="297"/>
                </a:lnTo>
                <a:lnTo>
                  <a:pt x="17" y="301"/>
                </a:lnTo>
                <a:lnTo>
                  <a:pt x="21" y="301"/>
                </a:lnTo>
                <a:lnTo>
                  <a:pt x="22" y="298"/>
                </a:lnTo>
                <a:lnTo>
                  <a:pt x="22" y="297"/>
                </a:lnTo>
                <a:lnTo>
                  <a:pt x="21" y="297"/>
                </a:lnTo>
                <a:close/>
                <a:moveTo>
                  <a:pt x="47" y="166"/>
                </a:moveTo>
                <a:lnTo>
                  <a:pt x="47" y="166"/>
                </a:lnTo>
                <a:lnTo>
                  <a:pt x="57" y="169"/>
                </a:lnTo>
                <a:lnTo>
                  <a:pt x="55" y="169"/>
                </a:lnTo>
                <a:lnTo>
                  <a:pt x="54" y="167"/>
                </a:lnTo>
                <a:lnTo>
                  <a:pt x="51" y="166"/>
                </a:lnTo>
                <a:lnTo>
                  <a:pt x="49" y="166"/>
                </a:lnTo>
                <a:lnTo>
                  <a:pt x="47" y="164"/>
                </a:lnTo>
                <a:lnTo>
                  <a:pt x="47" y="166"/>
                </a:lnTo>
                <a:close/>
                <a:moveTo>
                  <a:pt x="186" y="344"/>
                </a:moveTo>
                <a:lnTo>
                  <a:pt x="186" y="344"/>
                </a:lnTo>
                <a:lnTo>
                  <a:pt x="178" y="349"/>
                </a:lnTo>
                <a:lnTo>
                  <a:pt x="183" y="347"/>
                </a:lnTo>
                <a:lnTo>
                  <a:pt x="186" y="344"/>
                </a:lnTo>
                <a:close/>
                <a:moveTo>
                  <a:pt x="115" y="298"/>
                </a:moveTo>
                <a:lnTo>
                  <a:pt x="115" y="298"/>
                </a:lnTo>
                <a:lnTo>
                  <a:pt x="115" y="297"/>
                </a:lnTo>
                <a:lnTo>
                  <a:pt x="103" y="298"/>
                </a:lnTo>
                <a:lnTo>
                  <a:pt x="101" y="298"/>
                </a:lnTo>
                <a:lnTo>
                  <a:pt x="103" y="298"/>
                </a:lnTo>
                <a:lnTo>
                  <a:pt x="114" y="298"/>
                </a:lnTo>
                <a:lnTo>
                  <a:pt x="115" y="298"/>
                </a:lnTo>
                <a:close/>
                <a:moveTo>
                  <a:pt x="111" y="363"/>
                </a:moveTo>
                <a:lnTo>
                  <a:pt x="111" y="363"/>
                </a:lnTo>
                <a:lnTo>
                  <a:pt x="109" y="363"/>
                </a:lnTo>
                <a:lnTo>
                  <a:pt x="111" y="365"/>
                </a:lnTo>
                <a:lnTo>
                  <a:pt x="111" y="366"/>
                </a:lnTo>
                <a:lnTo>
                  <a:pt x="112" y="366"/>
                </a:lnTo>
                <a:lnTo>
                  <a:pt x="114" y="363"/>
                </a:lnTo>
                <a:lnTo>
                  <a:pt x="115" y="363"/>
                </a:lnTo>
                <a:lnTo>
                  <a:pt x="111" y="363"/>
                </a:lnTo>
                <a:close/>
                <a:moveTo>
                  <a:pt x="219" y="131"/>
                </a:moveTo>
                <a:lnTo>
                  <a:pt x="219" y="131"/>
                </a:lnTo>
                <a:lnTo>
                  <a:pt x="219" y="133"/>
                </a:lnTo>
                <a:lnTo>
                  <a:pt x="221" y="133"/>
                </a:lnTo>
                <a:lnTo>
                  <a:pt x="223" y="133"/>
                </a:lnTo>
                <a:lnTo>
                  <a:pt x="224" y="133"/>
                </a:lnTo>
                <a:lnTo>
                  <a:pt x="226" y="136"/>
                </a:lnTo>
                <a:lnTo>
                  <a:pt x="229" y="136"/>
                </a:lnTo>
                <a:lnTo>
                  <a:pt x="230" y="137"/>
                </a:lnTo>
                <a:lnTo>
                  <a:pt x="230" y="136"/>
                </a:lnTo>
                <a:lnTo>
                  <a:pt x="229" y="136"/>
                </a:lnTo>
                <a:lnTo>
                  <a:pt x="227" y="134"/>
                </a:lnTo>
                <a:lnTo>
                  <a:pt x="227" y="133"/>
                </a:lnTo>
                <a:lnTo>
                  <a:pt x="226" y="133"/>
                </a:lnTo>
                <a:lnTo>
                  <a:pt x="219" y="131"/>
                </a:lnTo>
                <a:close/>
                <a:moveTo>
                  <a:pt x="161" y="256"/>
                </a:moveTo>
                <a:lnTo>
                  <a:pt x="161" y="256"/>
                </a:lnTo>
                <a:lnTo>
                  <a:pt x="169" y="256"/>
                </a:lnTo>
                <a:lnTo>
                  <a:pt x="167" y="253"/>
                </a:lnTo>
                <a:lnTo>
                  <a:pt x="164" y="254"/>
                </a:lnTo>
                <a:lnTo>
                  <a:pt x="161" y="256"/>
                </a:lnTo>
                <a:close/>
                <a:moveTo>
                  <a:pt x="36" y="407"/>
                </a:moveTo>
                <a:lnTo>
                  <a:pt x="36" y="407"/>
                </a:lnTo>
                <a:lnTo>
                  <a:pt x="36" y="406"/>
                </a:lnTo>
                <a:lnTo>
                  <a:pt x="30" y="399"/>
                </a:lnTo>
                <a:lnTo>
                  <a:pt x="28" y="399"/>
                </a:lnTo>
                <a:lnTo>
                  <a:pt x="28" y="401"/>
                </a:lnTo>
                <a:lnTo>
                  <a:pt x="32" y="404"/>
                </a:lnTo>
                <a:lnTo>
                  <a:pt x="36" y="407"/>
                </a:lnTo>
                <a:close/>
                <a:moveTo>
                  <a:pt x="172" y="237"/>
                </a:moveTo>
                <a:lnTo>
                  <a:pt x="172" y="237"/>
                </a:lnTo>
                <a:lnTo>
                  <a:pt x="169" y="237"/>
                </a:lnTo>
                <a:lnTo>
                  <a:pt x="164" y="238"/>
                </a:lnTo>
                <a:lnTo>
                  <a:pt x="166" y="238"/>
                </a:lnTo>
                <a:lnTo>
                  <a:pt x="169" y="240"/>
                </a:lnTo>
                <a:lnTo>
                  <a:pt x="172" y="238"/>
                </a:lnTo>
                <a:lnTo>
                  <a:pt x="172" y="237"/>
                </a:lnTo>
                <a:close/>
                <a:moveTo>
                  <a:pt x="95" y="66"/>
                </a:moveTo>
                <a:lnTo>
                  <a:pt x="95" y="66"/>
                </a:lnTo>
                <a:lnTo>
                  <a:pt x="85" y="71"/>
                </a:lnTo>
                <a:lnTo>
                  <a:pt x="87" y="71"/>
                </a:lnTo>
                <a:lnTo>
                  <a:pt x="92" y="71"/>
                </a:lnTo>
                <a:lnTo>
                  <a:pt x="95" y="66"/>
                </a:lnTo>
                <a:close/>
                <a:moveTo>
                  <a:pt x="36" y="303"/>
                </a:moveTo>
                <a:lnTo>
                  <a:pt x="36" y="303"/>
                </a:lnTo>
                <a:lnTo>
                  <a:pt x="41" y="300"/>
                </a:lnTo>
                <a:lnTo>
                  <a:pt x="40" y="297"/>
                </a:lnTo>
                <a:lnTo>
                  <a:pt x="36" y="301"/>
                </a:lnTo>
                <a:lnTo>
                  <a:pt x="36" y="303"/>
                </a:lnTo>
                <a:close/>
                <a:moveTo>
                  <a:pt x="213" y="406"/>
                </a:moveTo>
                <a:lnTo>
                  <a:pt x="213" y="406"/>
                </a:lnTo>
                <a:lnTo>
                  <a:pt x="213" y="409"/>
                </a:lnTo>
                <a:lnTo>
                  <a:pt x="219" y="407"/>
                </a:lnTo>
                <a:lnTo>
                  <a:pt x="216" y="407"/>
                </a:lnTo>
                <a:lnTo>
                  <a:pt x="215" y="404"/>
                </a:lnTo>
                <a:lnTo>
                  <a:pt x="213" y="406"/>
                </a:lnTo>
                <a:close/>
                <a:moveTo>
                  <a:pt x="152" y="207"/>
                </a:moveTo>
                <a:lnTo>
                  <a:pt x="152" y="207"/>
                </a:lnTo>
                <a:lnTo>
                  <a:pt x="145" y="207"/>
                </a:lnTo>
                <a:lnTo>
                  <a:pt x="142" y="208"/>
                </a:lnTo>
                <a:lnTo>
                  <a:pt x="137" y="212"/>
                </a:lnTo>
                <a:lnTo>
                  <a:pt x="145" y="208"/>
                </a:lnTo>
                <a:lnTo>
                  <a:pt x="147" y="207"/>
                </a:lnTo>
                <a:lnTo>
                  <a:pt x="150" y="208"/>
                </a:lnTo>
                <a:lnTo>
                  <a:pt x="152" y="207"/>
                </a:lnTo>
                <a:close/>
                <a:moveTo>
                  <a:pt x="189" y="402"/>
                </a:moveTo>
                <a:lnTo>
                  <a:pt x="189" y="402"/>
                </a:lnTo>
                <a:lnTo>
                  <a:pt x="193" y="402"/>
                </a:lnTo>
                <a:lnTo>
                  <a:pt x="196" y="401"/>
                </a:lnTo>
                <a:lnTo>
                  <a:pt x="197" y="399"/>
                </a:lnTo>
                <a:lnTo>
                  <a:pt x="191" y="401"/>
                </a:lnTo>
                <a:lnTo>
                  <a:pt x="189" y="402"/>
                </a:lnTo>
                <a:close/>
                <a:moveTo>
                  <a:pt x="27" y="358"/>
                </a:moveTo>
                <a:lnTo>
                  <a:pt x="27" y="358"/>
                </a:lnTo>
                <a:lnTo>
                  <a:pt x="22" y="347"/>
                </a:lnTo>
                <a:lnTo>
                  <a:pt x="25" y="355"/>
                </a:lnTo>
                <a:lnTo>
                  <a:pt x="25" y="358"/>
                </a:lnTo>
                <a:lnTo>
                  <a:pt x="27" y="358"/>
                </a:lnTo>
                <a:close/>
                <a:moveTo>
                  <a:pt x="147" y="205"/>
                </a:moveTo>
                <a:lnTo>
                  <a:pt x="147" y="205"/>
                </a:lnTo>
                <a:lnTo>
                  <a:pt x="152" y="205"/>
                </a:lnTo>
                <a:lnTo>
                  <a:pt x="153" y="200"/>
                </a:lnTo>
                <a:lnTo>
                  <a:pt x="152" y="200"/>
                </a:lnTo>
                <a:lnTo>
                  <a:pt x="150" y="202"/>
                </a:lnTo>
                <a:lnTo>
                  <a:pt x="148" y="204"/>
                </a:lnTo>
                <a:lnTo>
                  <a:pt x="147" y="205"/>
                </a:lnTo>
                <a:close/>
                <a:moveTo>
                  <a:pt x="227" y="260"/>
                </a:moveTo>
                <a:lnTo>
                  <a:pt x="227" y="260"/>
                </a:lnTo>
                <a:lnTo>
                  <a:pt x="226" y="260"/>
                </a:lnTo>
                <a:lnTo>
                  <a:pt x="223" y="260"/>
                </a:lnTo>
                <a:lnTo>
                  <a:pt x="223" y="264"/>
                </a:lnTo>
                <a:lnTo>
                  <a:pt x="226" y="262"/>
                </a:lnTo>
                <a:lnTo>
                  <a:pt x="227" y="260"/>
                </a:lnTo>
                <a:close/>
                <a:moveTo>
                  <a:pt x="30" y="379"/>
                </a:moveTo>
                <a:lnTo>
                  <a:pt x="30" y="379"/>
                </a:lnTo>
                <a:lnTo>
                  <a:pt x="28" y="380"/>
                </a:lnTo>
                <a:lnTo>
                  <a:pt x="28" y="387"/>
                </a:lnTo>
                <a:lnTo>
                  <a:pt x="32" y="383"/>
                </a:lnTo>
                <a:lnTo>
                  <a:pt x="32" y="382"/>
                </a:lnTo>
                <a:lnTo>
                  <a:pt x="30" y="379"/>
                </a:lnTo>
                <a:close/>
                <a:moveTo>
                  <a:pt x="133" y="294"/>
                </a:moveTo>
                <a:lnTo>
                  <a:pt x="133" y="294"/>
                </a:lnTo>
                <a:lnTo>
                  <a:pt x="140" y="292"/>
                </a:lnTo>
                <a:lnTo>
                  <a:pt x="139" y="290"/>
                </a:lnTo>
                <a:lnTo>
                  <a:pt x="137" y="289"/>
                </a:lnTo>
                <a:lnTo>
                  <a:pt x="133" y="294"/>
                </a:lnTo>
                <a:close/>
                <a:moveTo>
                  <a:pt x="47" y="379"/>
                </a:moveTo>
                <a:lnTo>
                  <a:pt x="47" y="379"/>
                </a:lnTo>
                <a:lnTo>
                  <a:pt x="51" y="383"/>
                </a:lnTo>
                <a:lnTo>
                  <a:pt x="55" y="385"/>
                </a:lnTo>
                <a:lnTo>
                  <a:pt x="47" y="379"/>
                </a:lnTo>
                <a:close/>
                <a:moveTo>
                  <a:pt x="21" y="213"/>
                </a:moveTo>
                <a:lnTo>
                  <a:pt x="21" y="213"/>
                </a:lnTo>
                <a:lnTo>
                  <a:pt x="16" y="219"/>
                </a:lnTo>
                <a:lnTo>
                  <a:pt x="19" y="219"/>
                </a:lnTo>
                <a:lnTo>
                  <a:pt x="19" y="218"/>
                </a:lnTo>
                <a:lnTo>
                  <a:pt x="21" y="216"/>
                </a:lnTo>
                <a:lnTo>
                  <a:pt x="21" y="213"/>
                </a:lnTo>
                <a:close/>
                <a:moveTo>
                  <a:pt x="68" y="415"/>
                </a:moveTo>
                <a:lnTo>
                  <a:pt x="68" y="415"/>
                </a:lnTo>
                <a:lnTo>
                  <a:pt x="63" y="413"/>
                </a:lnTo>
                <a:lnTo>
                  <a:pt x="62" y="413"/>
                </a:lnTo>
                <a:lnTo>
                  <a:pt x="60" y="415"/>
                </a:lnTo>
                <a:lnTo>
                  <a:pt x="68" y="417"/>
                </a:lnTo>
                <a:lnTo>
                  <a:pt x="68" y="415"/>
                </a:lnTo>
                <a:close/>
                <a:moveTo>
                  <a:pt x="33" y="270"/>
                </a:moveTo>
                <a:lnTo>
                  <a:pt x="33" y="270"/>
                </a:lnTo>
                <a:lnTo>
                  <a:pt x="38" y="264"/>
                </a:lnTo>
                <a:lnTo>
                  <a:pt x="36" y="264"/>
                </a:lnTo>
                <a:lnTo>
                  <a:pt x="32" y="268"/>
                </a:lnTo>
                <a:lnTo>
                  <a:pt x="33" y="270"/>
                </a:lnTo>
                <a:close/>
                <a:moveTo>
                  <a:pt x="125" y="147"/>
                </a:moveTo>
                <a:lnTo>
                  <a:pt x="125" y="147"/>
                </a:lnTo>
                <a:lnTo>
                  <a:pt x="122" y="148"/>
                </a:lnTo>
                <a:lnTo>
                  <a:pt x="120" y="150"/>
                </a:lnTo>
                <a:lnTo>
                  <a:pt x="120" y="152"/>
                </a:lnTo>
                <a:lnTo>
                  <a:pt x="120" y="153"/>
                </a:lnTo>
                <a:lnTo>
                  <a:pt x="125" y="148"/>
                </a:lnTo>
                <a:lnTo>
                  <a:pt x="125" y="147"/>
                </a:lnTo>
                <a:close/>
                <a:moveTo>
                  <a:pt x="213" y="324"/>
                </a:moveTo>
                <a:lnTo>
                  <a:pt x="213" y="324"/>
                </a:lnTo>
                <a:lnTo>
                  <a:pt x="210" y="322"/>
                </a:lnTo>
                <a:lnTo>
                  <a:pt x="210" y="324"/>
                </a:lnTo>
                <a:lnTo>
                  <a:pt x="208" y="327"/>
                </a:lnTo>
                <a:lnTo>
                  <a:pt x="211" y="325"/>
                </a:lnTo>
                <a:lnTo>
                  <a:pt x="213" y="325"/>
                </a:lnTo>
                <a:lnTo>
                  <a:pt x="213" y="324"/>
                </a:lnTo>
                <a:close/>
                <a:moveTo>
                  <a:pt x="172" y="353"/>
                </a:moveTo>
                <a:lnTo>
                  <a:pt x="172" y="353"/>
                </a:lnTo>
                <a:lnTo>
                  <a:pt x="170" y="353"/>
                </a:lnTo>
                <a:lnTo>
                  <a:pt x="169" y="355"/>
                </a:lnTo>
                <a:lnTo>
                  <a:pt x="169" y="357"/>
                </a:lnTo>
                <a:lnTo>
                  <a:pt x="167" y="358"/>
                </a:lnTo>
                <a:lnTo>
                  <a:pt x="166" y="360"/>
                </a:lnTo>
                <a:lnTo>
                  <a:pt x="172" y="355"/>
                </a:lnTo>
                <a:lnTo>
                  <a:pt x="172" y="353"/>
                </a:lnTo>
                <a:close/>
                <a:moveTo>
                  <a:pt x="63" y="377"/>
                </a:moveTo>
                <a:lnTo>
                  <a:pt x="63" y="377"/>
                </a:lnTo>
                <a:lnTo>
                  <a:pt x="62" y="374"/>
                </a:lnTo>
                <a:lnTo>
                  <a:pt x="60" y="374"/>
                </a:lnTo>
                <a:lnTo>
                  <a:pt x="60" y="377"/>
                </a:lnTo>
                <a:lnTo>
                  <a:pt x="62" y="379"/>
                </a:lnTo>
                <a:lnTo>
                  <a:pt x="63" y="377"/>
                </a:lnTo>
                <a:close/>
                <a:moveTo>
                  <a:pt x="95" y="172"/>
                </a:moveTo>
                <a:lnTo>
                  <a:pt x="95" y="172"/>
                </a:lnTo>
                <a:lnTo>
                  <a:pt x="93" y="169"/>
                </a:lnTo>
                <a:lnTo>
                  <a:pt x="92" y="169"/>
                </a:lnTo>
                <a:lnTo>
                  <a:pt x="90" y="167"/>
                </a:lnTo>
                <a:lnTo>
                  <a:pt x="90" y="171"/>
                </a:lnTo>
                <a:lnTo>
                  <a:pt x="92" y="172"/>
                </a:lnTo>
                <a:lnTo>
                  <a:pt x="95" y="172"/>
                </a:lnTo>
                <a:close/>
                <a:moveTo>
                  <a:pt x="58" y="163"/>
                </a:moveTo>
                <a:lnTo>
                  <a:pt x="58" y="163"/>
                </a:lnTo>
                <a:lnTo>
                  <a:pt x="68" y="156"/>
                </a:lnTo>
                <a:lnTo>
                  <a:pt x="66" y="155"/>
                </a:lnTo>
                <a:lnTo>
                  <a:pt x="66" y="156"/>
                </a:lnTo>
                <a:lnTo>
                  <a:pt x="58" y="163"/>
                </a:lnTo>
                <a:close/>
                <a:moveTo>
                  <a:pt x="159" y="388"/>
                </a:moveTo>
                <a:lnTo>
                  <a:pt x="159" y="388"/>
                </a:lnTo>
                <a:lnTo>
                  <a:pt x="156" y="385"/>
                </a:lnTo>
                <a:lnTo>
                  <a:pt x="155" y="390"/>
                </a:lnTo>
                <a:lnTo>
                  <a:pt x="159" y="388"/>
                </a:lnTo>
                <a:close/>
                <a:moveTo>
                  <a:pt x="174" y="322"/>
                </a:moveTo>
                <a:lnTo>
                  <a:pt x="174" y="322"/>
                </a:lnTo>
                <a:lnTo>
                  <a:pt x="172" y="320"/>
                </a:lnTo>
                <a:lnTo>
                  <a:pt x="170" y="320"/>
                </a:lnTo>
                <a:lnTo>
                  <a:pt x="167" y="324"/>
                </a:lnTo>
                <a:lnTo>
                  <a:pt x="174" y="322"/>
                </a:lnTo>
                <a:close/>
                <a:moveTo>
                  <a:pt x="106" y="126"/>
                </a:moveTo>
                <a:lnTo>
                  <a:pt x="106" y="126"/>
                </a:lnTo>
                <a:lnTo>
                  <a:pt x="107" y="130"/>
                </a:lnTo>
                <a:lnTo>
                  <a:pt x="111" y="125"/>
                </a:lnTo>
                <a:lnTo>
                  <a:pt x="109" y="125"/>
                </a:lnTo>
                <a:lnTo>
                  <a:pt x="107" y="126"/>
                </a:lnTo>
                <a:lnTo>
                  <a:pt x="106" y="126"/>
                </a:lnTo>
                <a:close/>
                <a:moveTo>
                  <a:pt x="30" y="393"/>
                </a:moveTo>
                <a:lnTo>
                  <a:pt x="30" y="393"/>
                </a:lnTo>
                <a:lnTo>
                  <a:pt x="35" y="390"/>
                </a:lnTo>
                <a:lnTo>
                  <a:pt x="35" y="388"/>
                </a:lnTo>
                <a:lnTo>
                  <a:pt x="32" y="390"/>
                </a:lnTo>
                <a:lnTo>
                  <a:pt x="30" y="393"/>
                </a:lnTo>
                <a:close/>
                <a:moveTo>
                  <a:pt x="92" y="85"/>
                </a:moveTo>
                <a:lnTo>
                  <a:pt x="92" y="85"/>
                </a:lnTo>
                <a:lnTo>
                  <a:pt x="95" y="82"/>
                </a:lnTo>
                <a:lnTo>
                  <a:pt x="93" y="81"/>
                </a:lnTo>
                <a:lnTo>
                  <a:pt x="90" y="82"/>
                </a:lnTo>
                <a:lnTo>
                  <a:pt x="92" y="85"/>
                </a:lnTo>
                <a:close/>
                <a:moveTo>
                  <a:pt x="125" y="309"/>
                </a:moveTo>
                <a:lnTo>
                  <a:pt x="125" y="309"/>
                </a:lnTo>
                <a:lnTo>
                  <a:pt x="126" y="308"/>
                </a:lnTo>
                <a:lnTo>
                  <a:pt x="128" y="306"/>
                </a:lnTo>
                <a:lnTo>
                  <a:pt x="128" y="305"/>
                </a:lnTo>
                <a:lnTo>
                  <a:pt x="129" y="301"/>
                </a:lnTo>
                <a:lnTo>
                  <a:pt x="131" y="301"/>
                </a:lnTo>
                <a:lnTo>
                  <a:pt x="128" y="301"/>
                </a:lnTo>
                <a:lnTo>
                  <a:pt x="125" y="309"/>
                </a:lnTo>
                <a:close/>
                <a:moveTo>
                  <a:pt x="182" y="196"/>
                </a:moveTo>
                <a:lnTo>
                  <a:pt x="182" y="196"/>
                </a:lnTo>
                <a:lnTo>
                  <a:pt x="183" y="196"/>
                </a:lnTo>
                <a:lnTo>
                  <a:pt x="186" y="196"/>
                </a:lnTo>
                <a:lnTo>
                  <a:pt x="188" y="196"/>
                </a:lnTo>
                <a:lnTo>
                  <a:pt x="189" y="193"/>
                </a:lnTo>
                <a:lnTo>
                  <a:pt x="188" y="193"/>
                </a:lnTo>
                <a:lnTo>
                  <a:pt x="183" y="194"/>
                </a:lnTo>
                <a:lnTo>
                  <a:pt x="182" y="194"/>
                </a:lnTo>
                <a:lnTo>
                  <a:pt x="182" y="196"/>
                </a:lnTo>
                <a:close/>
                <a:moveTo>
                  <a:pt x="153" y="410"/>
                </a:moveTo>
                <a:lnTo>
                  <a:pt x="153" y="410"/>
                </a:lnTo>
                <a:lnTo>
                  <a:pt x="150" y="417"/>
                </a:lnTo>
                <a:lnTo>
                  <a:pt x="155" y="412"/>
                </a:lnTo>
                <a:lnTo>
                  <a:pt x="153" y="410"/>
                </a:lnTo>
                <a:close/>
                <a:moveTo>
                  <a:pt x="41" y="402"/>
                </a:moveTo>
                <a:lnTo>
                  <a:pt x="41" y="402"/>
                </a:lnTo>
                <a:lnTo>
                  <a:pt x="47" y="404"/>
                </a:lnTo>
                <a:lnTo>
                  <a:pt x="47" y="402"/>
                </a:lnTo>
                <a:lnTo>
                  <a:pt x="44" y="401"/>
                </a:lnTo>
                <a:lnTo>
                  <a:pt x="41" y="402"/>
                </a:lnTo>
                <a:close/>
                <a:moveTo>
                  <a:pt x="101" y="295"/>
                </a:moveTo>
                <a:lnTo>
                  <a:pt x="101" y="295"/>
                </a:lnTo>
                <a:lnTo>
                  <a:pt x="98" y="292"/>
                </a:lnTo>
                <a:lnTo>
                  <a:pt x="93" y="295"/>
                </a:lnTo>
                <a:lnTo>
                  <a:pt x="101" y="295"/>
                </a:lnTo>
                <a:close/>
                <a:moveTo>
                  <a:pt x="120" y="365"/>
                </a:moveTo>
                <a:lnTo>
                  <a:pt x="120" y="365"/>
                </a:lnTo>
                <a:lnTo>
                  <a:pt x="122" y="365"/>
                </a:lnTo>
                <a:lnTo>
                  <a:pt x="125" y="365"/>
                </a:lnTo>
                <a:lnTo>
                  <a:pt x="126" y="366"/>
                </a:lnTo>
                <a:lnTo>
                  <a:pt x="128" y="363"/>
                </a:lnTo>
                <a:lnTo>
                  <a:pt x="122" y="363"/>
                </a:lnTo>
                <a:lnTo>
                  <a:pt x="120" y="365"/>
                </a:lnTo>
                <a:close/>
                <a:moveTo>
                  <a:pt x="161" y="241"/>
                </a:moveTo>
                <a:lnTo>
                  <a:pt x="161" y="241"/>
                </a:lnTo>
                <a:lnTo>
                  <a:pt x="159" y="241"/>
                </a:lnTo>
                <a:lnTo>
                  <a:pt x="156" y="243"/>
                </a:lnTo>
                <a:lnTo>
                  <a:pt x="155" y="243"/>
                </a:lnTo>
                <a:lnTo>
                  <a:pt x="155" y="245"/>
                </a:lnTo>
                <a:lnTo>
                  <a:pt x="156" y="245"/>
                </a:lnTo>
                <a:lnTo>
                  <a:pt x="161" y="241"/>
                </a:lnTo>
                <a:close/>
                <a:moveTo>
                  <a:pt x="238" y="300"/>
                </a:moveTo>
                <a:lnTo>
                  <a:pt x="238" y="300"/>
                </a:lnTo>
                <a:lnTo>
                  <a:pt x="237" y="300"/>
                </a:lnTo>
                <a:lnTo>
                  <a:pt x="234" y="308"/>
                </a:lnTo>
                <a:lnTo>
                  <a:pt x="234" y="309"/>
                </a:lnTo>
                <a:lnTo>
                  <a:pt x="237" y="305"/>
                </a:lnTo>
                <a:lnTo>
                  <a:pt x="237" y="303"/>
                </a:lnTo>
                <a:lnTo>
                  <a:pt x="238" y="300"/>
                </a:lnTo>
                <a:close/>
                <a:moveTo>
                  <a:pt x="178" y="415"/>
                </a:moveTo>
                <a:lnTo>
                  <a:pt x="178" y="415"/>
                </a:lnTo>
                <a:lnTo>
                  <a:pt x="177" y="413"/>
                </a:lnTo>
                <a:lnTo>
                  <a:pt x="170" y="413"/>
                </a:lnTo>
                <a:lnTo>
                  <a:pt x="169" y="413"/>
                </a:lnTo>
                <a:lnTo>
                  <a:pt x="169" y="415"/>
                </a:lnTo>
                <a:lnTo>
                  <a:pt x="170" y="415"/>
                </a:lnTo>
                <a:lnTo>
                  <a:pt x="177" y="415"/>
                </a:lnTo>
                <a:lnTo>
                  <a:pt x="178" y="415"/>
                </a:lnTo>
                <a:close/>
                <a:moveTo>
                  <a:pt x="107" y="156"/>
                </a:moveTo>
                <a:lnTo>
                  <a:pt x="107" y="156"/>
                </a:lnTo>
                <a:lnTo>
                  <a:pt x="107" y="164"/>
                </a:lnTo>
                <a:lnTo>
                  <a:pt x="109" y="164"/>
                </a:lnTo>
                <a:lnTo>
                  <a:pt x="107" y="156"/>
                </a:lnTo>
                <a:close/>
                <a:moveTo>
                  <a:pt x="182" y="311"/>
                </a:moveTo>
                <a:lnTo>
                  <a:pt x="182" y="311"/>
                </a:lnTo>
                <a:lnTo>
                  <a:pt x="183" y="311"/>
                </a:lnTo>
                <a:lnTo>
                  <a:pt x="185" y="311"/>
                </a:lnTo>
                <a:lnTo>
                  <a:pt x="188" y="309"/>
                </a:lnTo>
                <a:lnTo>
                  <a:pt x="188" y="308"/>
                </a:lnTo>
                <a:lnTo>
                  <a:pt x="182" y="311"/>
                </a:lnTo>
                <a:close/>
                <a:moveTo>
                  <a:pt x="204" y="352"/>
                </a:moveTo>
                <a:lnTo>
                  <a:pt x="204" y="352"/>
                </a:lnTo>
                <a:lnTo>
                  <a:pt x="202" y="349"/>
                </a:lnTo>
                <a:lnTo>
                  <a:pt x="199" y="352"/>
                </a:lnTo>
                <a:lnTo>
                  <a:pt x="200" y="352"/>
                </a:lnTo>
                <a:lnTo>
                  <a:pt x="204" y="352"/>
                </a:lnTo>
                <a:close/>
                <a:moveTo>
                  <a:pt x="93" y="265"/>
                </a:moveTo>
                <a:lnTo>
                  <a:pt x="93" y="265"/>
                </a:lnTo>
                <a:lnTo>
                  <a:pt x="84" y="267"/>
                </a:lnTo>
                <a:lnTo>
                  <a:pt x="90" y="267"/>
                </a:lnTo>
                <a:lnTo>
                  <a:pt x="92" y="267"/>
                </a:lnTo>
                <a:lnTo>
                  <a:pt x="93" y="265"/>
                </a:lnTo>
                <a:close/>
                <a:moveTo>
                  <a:pt x="158" y="197"/>
                </a:moveTo>
                <a:lnTo>
                  <a:pt x="158" y="197"/>
                </a:lnTo>
                <a:lnTo>
                  <a:pt x="164" y="197"/>
                </a:lnTo>
                <a:lnTo>
                  <a:pt x="166" y="196"/>
                </a:lnTo>
                <a:lnTo>
                  <a:pt x="158" y="196"/>
                </a:lnTo>
                <a:lnTo>
                  <a:pt x="158" y="197"/>
                </a:lnTo>
                <a:close/>
                <a:moveTo>
                  <a:pt x="47" y="319"/>
                </a:moveTo>
                <a:lnTo>
                  <a:pt x="47" y="319"/>
                </a:lnTo>
                <a:lnTo>
                  <a:pt x="52" y="320"/>
                </a:lnTo>
                <a:lnTo>
                  <a:pt x="57" y="320"/>
                </a:lnTo>
                <a:lnTo>
                  <a:pt x="52" y="319"/>
                </a:lnTo>
                <a:lnTo>
                  <a:pt x="47" y="319"/>
                </a:lnTo>
                <a:close/>
                <a:moveTo>
                  <a:pt x="103" y="402"/>
                </a:moveTo>
                <a:lnTo>
                  <a:pt x="103" y="402"/>
                </a:lnTo>
                <a:lnTo>
                  <a:pt x="107" y="404"/>
                </a:lnTo>
                <a:lnTo>
                  <a:pt x="114" y="404"/>
                </a:lnTo>
                <a:lnTo>
                  <a:pt x="115" y="404"/>
                </a:lnTo>
                <a:lnTo>
                  <a:pt x="103" y="402"/>
                </a:lnTo>
                <a:close/>
                <a:moveTo>
                  <a:pt x="74" y="398"/>
                </a:moveTo>
                <a:lnTo>
                  <a:pt x="74" y="398"/>
                </a:lnTo>
                <a:lnTo>
                  <a:pt x="68" y="396"/>
                </a:lnTo>
                <a:lnTo>
                  <a:pt x="68" y="398"/>
                </a:lnTo>
                <a:lnTo>
                  <a:pt x="73" y="399"/>
                </a:lnTo>
                <a:lnTo>
                  <a:pt x="74" y="398"/>
                </a:lnTo>
                <a:close/>
                <a:moveTo>
                  <a:pt x="54" y="372"/>
                </a:moveTo>
                <a:lnTo>
                  <a:pt x="54" y="372"/>
                </a:lnTo>
                <a:lnTo>
                  <a:pt x="57" y="376"/>
                </a:lnTo>
                <a:lnTo>
                  <a:pt x="57" y="372"/>
                </a:lnTo>
                <a:lnTo>
                  <a:pt x="55" y="371"/>
                </a:lnTo>
                <a:lnTo>
                  <a:pt x="54" y="372"/>
                </a:lnTo>
                <a:close/>
                <a:moveTo>
                  <a:pt x="112" y="82"/>
                </a:moveTo>
                <a:lnTo>
                  <a:pt x="112" y="82"/>
                </a:lnTo>
                <a:lnTo>
                  <a:pt x="111" y="82"/>
                </a:lnTo>
                <a:lnTo>
                  <a:pt x="109" y="82"/>
                </a:lnTo>
                <a:lnTo>
                  <a:pt x="104" y="88"/>
                </a:lnTo>
                <a:lnTo>
                  <a:pt x="112" y="82"/>
                </a:lnTo>
                <a:close/>
                <a:moveTo>
                  <a:pt x="145" y="335"/>
                </a:moveTo>
                <a:lnTo>
                  <a:pt x="145" y="335"/>
                </a:lnTo>
                <a:lnTo>
                  <a:pt x="142" y="341"/>
                </a:lnTo>
                <a:lnTo>
                  <a:pt x="147" y="336"/>
                </a:lnTo>
                <a:lnTo>
                  <a:pt x="145" y="336"/>
                </a:lnTo>
                <a:lnTo>
                  <a:pt x="145" y="335"/>
                </a:lnTo>
                <a:close/>
                <a:moveTo>
                  <a:pt x="47" y="410"/>
                </a:moveTo>
                <a:lnTo>
                  <a:pt x="47" y="410"/>
                </a:lnTo>
                <a:lnTo>
                  <a:pt x="57" y="413"/>
                </a:lnTo>
                <a:lnTo>
                  <a:pt x="57" y="412"/>
                </a:lnTo>
                <a:lnTo>
                  <a:pt x="47" y="410"/>
                </a:lnTo>
                <a:close/>
                <a:moveTo>
                  <a:pt x="95" y="219"/>
                </a:moveTo>
                <a:lnTo>
                  <a:pt x="95" y="219"/>
                </a:lnTo>
                <a:lnTo>
                  <a:pt x="96" y="219"/>
                </a:lnTo>
                <a:lnTo>
                  <a:pt x="99" y="218"/>
                </a:lnTo>
                <a:lnTo>
                  <a:pt x="104" y="215"/>
                </a:lnTo>
                <a:lnTo>
                  <a:pt x="106" y="215"/>
                </a:lnTo>
                <a:lnTo>
                  <a:pt x="95" y="219"/>
                </a:lnTo>
                <a:close/>
                <a:moveTo>
                  <a:pt x="224" y="286"/>
                </a:moveTo>
                <a:lnTo>
                  <a:pt x="224" y="286"/>
                </a:lnTo>
                <a:lnTo>
                  <a:pt x="219" y="287"/>
                </a:lnTo>
                <a:lnTo>
                  <a:pt x="221" y="289"/>
                </a:lnTo>
                <a:lnTo>
                  <a:pt x="223" y="289"/>
                </a:lnTo>
                <a:lnTo>
                  <a:pt x="224" y="287"/>
                </a:lnTo>
                <a:lnTo>
                  <a:pt x="224" y="286"/>
                </a:lnTo>
                <a:close/>
                <a:moveTo>
                  <a:pt x="170" y="303"/>
                </a:moveTo>
                <a:lnTo>
                  <a:pt x="170" y="303"/>
                </a:lnTo>
                <a:lnTo>
                  <a:pt x="161" y="308"/>
                </a:lnTo>
                <a:lnTo>
                  <a:pt x="167" y="306"/>
                </a:lnTo>
                <a:lnTo>
                  <a:pt x="170" y="303"/>
                </a:lnTo>
                <a:close/>
                <a:moveTo>
                  <a:pt x="224" y="371"/>
                </a:moveTo>
                <a:lnTo>
                  <a:pt x="224" y="371"/>
                </a:lnTo>
                <a:lnTo>
                  <a:pt x="223" y="371"/>
                </a:lnTo>
                <a:lnTo>
                  <a:pt x="218" y="374"/>
                </a:lnTo>
                <a:lnTo>
                  <a:pt x="221" y="374"/>
                </a:lnTo>
                <a:lnTo>
                  <a:pt x="224" y="371"/>
                </a:lnTo>
                <a:close/>
                <a:moveTo>
                  <a:pt x="44" y="393"/>
                </a:moveTo>
                <a:lnTo>
                  <a:pt x="44" y="393"/>
                </a:lnTo>
                <a:lnTo>
                  <a:pt x="47" y="395"/>
                </a:lnTo>
                <a:lnTo>
                  <a:pt x="49" y="393"/>
                </a:lnTo>
                <a:lnTo>
                  <a:pt x="44" y="391"/>
                </a:lnTo>
                <a:lnTo>
                  <a:pt x="44" y="393"/>
                </a:lnTo>
                <a:close/>
                <a:moveTo>
                  <a:pt x="153" y="142"/>
                </a:moveTo>
                <a:lnTo>
                  <a:pt x="153" y="142"/>
                </a:lnTo>
                <a:lnTo>
                  <a:pt x="159" y="145"/>
                </a:lnTo>
                <a:lnTo>
                  <a:pt x="159" y="142"/>
                </a:lnTo>
                <a:lnTo>
                  <a:pt x="161" y="142"/>
                </a:lnTo>
                <a:lnTo>
                  <a:pt x="163" y="142"/>
                </a:lnTo>
                <a:lnTo>
                  <a:pt x="153" y="142"/>
                </a:lnTo>
                <a:close/>
                <a:moveTo>
                  <a:pt x="170" y="327"/>
                </a:moveTo>
                <a:lnTo>
                  <a:pt x="170" y="327"/>
                </a:lnTo>
                <a:lnTo>
                  <a:pt x="170" y="325"/>
                </a:lnTo>
                <a:lnTo>
                  <a:pt x="166" y="327"/>
                </a:lnTo>
                <a:lnTo>
                  <a:pt x="164" y="330"/>
                </a:lnTo>
                <a:lnTo>
                  <a:pt x="166" y="328"/>
                </a:lnTo>
                <a:lnTo>
                  <a:pt x="170" y="327"/>
                </a:lnTo>
                <a:close/>
                <a:moveTo>
                  <a:pt x="183" y="409"/>
                </a:moveTo>
                <a:lnTo>
                  <a:pt x="183" y="409"/>
                </a:lnTo>
                <a:lnTo>
                  <a:pt x="186" y="409"/>
                </a:lnTo>
                <a:lnTo>
                  <a:pt x="188" y="409"/>
                </a:lnTo>
                <a:lnTo>
                  <a:pt x="189" y="407"/>
                </a:lnTo>
                <a:lnTo>
                  <a:pt x="183" y="407"/>
                </a:lnTo>
                <a:lnTo>
                  <a:pt x="183" y="409"/>
                </a:lnTo>
                <a:close/>
                <a:moveTo>
                  <a:pt x="221" y="399"/>
                </a:moveTo>
                <a:lnTo>
                  <a:pt x="221" y="399"/>
                </a:lnTo>
                <a:lnTo>
                  <a:pt x="218" y="404"/>
                </a:lnTo>
                <a:lnTo>
                  <a:pt x="219" y="404"/>
                </a:lnTo>
                <a:lnTo>
                  <a:pt x="221" y="399"/>
                </a:lnTo>
                <a:close/>
                <a:moveTo>
                  <a:pt x="224" y="308"/>
                </a:moveTo>
                <a:lnTo>
                  <a:pt x="224" y="308"/>
                </a:lnTo>
                <a:lnTo>
                  <a:pt x="226" y="311"/>
                </a:lnTo>
                <a:lnTo>
                  <a:pt x="227" y="311"/>
                </a:lnTo>
                <a:lnTo>
                  <a:pt x="227" y="309"/>
                </a:lnTo>
                <a:lnTo>
                  <a:pt x="226" y="306"/>
                </a:lnTo>
                <a:lnTo>
                  <a:pt x="224" y="308"/>
                </a:lnTo>
                <a:close/>
                <a:moveTo>
                  <a:pt x="230" y="388"/>
                </a:moveTo>
                <a:lnTo>
                  <a:pt x="230" y="388"/>
                </a:lnTo>
                <a:lnTo>
                  <a:pt x="227" y="388"/>
                </a:lnTo>
                <a:lnTo>
                  <a:pt x="226" y="391"/>
                </a:lnTo>
                <a:lnTo>
                  <a:pt x="229" y="390"/>
                </a:lnTo>
                <a:lnTo>
                  <a:pt x="230" y="388"/>
                </a:lnTo>
                <a:close/>
                <a:moveTo>
                  <a:pt x="62" y="333"/>
                </a:moveTo>
                <a:lnTo>
                  <a:pt x="62" y="333"/>
                </a:lnTo>
                <a:lnTo>
                  <a:pt x="55" y="333"/>
                </a:lnTo>
                <a:lnTo>
                  <a:pt x="49" y="333"/>
                </a:lnTo>
                <a:lnTo>
                  <a:pt x="62" y="333"/>
                </a:lnTo>
                <a:close/>
                <a:moveTo>
                  <a:pt x="188" y="248"/>
                </a:moveTo>
                <a:lnTo>
                  <a:pt x="188" y="248"/>
                </a:lnTo>
                <a:lnTo>
                  <a:pt x="185" y="248"/>
                </a:lnTo>
                <a:lnTo>
                  <a:pt x="182" y="251"/>
                </a:lnTo>
                <a:lnTo>
                  <a:pt x="185" y="249"/>
                </a:lnTo>
                <a:lnTo>
                  <a:pt x="188" y="248"/>
                </a:lnTo>
                <a:close/>
                <a:moveTo>
                  <a:pt x="133" y="167"/>
                </a:moveTo>
                <a:lnTo>
                  <a:pt x="133" y="167"/>
                </a:lnTo>
                <a:lnTo>
                  <a:pt x="128" y="171"/>
                </a:lnTo>
                <a:lnTo>
                  <a:pt x="134" y="171"/>
                </a:lnTo>
                <a:lnTo>
                  <a:pt x="133" y="167"/>
                </a:lnTo>
                <a:close/>
                <a:moveTo>
                  <a:pt x="177" y="164"/>
                </a:moveTo>
                <a:lnTo>
                  <a:pt x="177" y="164"/>
                </a:lnTo>
                <a:lnTo>
                  <a:pt x="180" y="164"/>
                </a:lnTo>
                <a:lnTo>
                  <a:pt x="183" y="164"/>
                </a:lnTo>
                <a:lnTo>
                  <a:pt x="182" y="161"/>
                </a:lnTo>
                <a:lnTo>
                  <a:pt x="177" y="164"/>
                </a:lnTo>
                <a:close/>
                <a:moveTo>
                  <a:pt x="106" y="259"/>
                </a:moveTo>
                <a:lnTo>
                  <a:pt x="106" y="259"/>
                </a:lnTo>
                <a:lnTo>
                  <a:pt x="111" y="257"/>
                </a:lnTo>
                <a:lnTo>
                  <a:pt x="114" y="254"/>
                </a:lnTo>
                <a:lnTo>
                  <a:pt x="114" y="253"/>
                </a:lnTo>
                <a:lnTo>
                  <a:pt x="106" y="259"/>
                </a:lnTo>
                <a:close/>
                <a:moveTo>
                  <a:pt x="172" y="407"/>
                </a:moveTo>
                <a:lnTo>
                  <a:pt x="172" y="407"/>
                </a:lnTo>
                <a:lnTo>
                  <a:pt x="169" y="407"/>
                </a:lnTo>
                <a:lnTo>
                  <a:pt x="167" y="407"/>
                </a:lnTo>
                <a:lnTo>
                  <a:pt x="167" y="409"/>
                </a:lnTo>
                <a:lnTo>
                  <a:pt x="170" y="409"/>
                </a:lnTo>
                <a:lnTo>
                  <a:pt x="172" y="407"/>
                </a:lnTo>
                <a:close/>
                <a:moveTo>
                  <a:pt x="115" y="257"/>
                </a:moveTo>
                <a:lnTo>
                  <a:pt x="115" y="257"/>
                </a:lnTo>
                <a:lnTo>
                  <a:pt x="115" y="259"/>
                </a:lnTo>
                <a:lnTo>
                  <a:pt x="117" y="259"/>
                </a:lnTo>
                <a:lnTo>
                  <a:pt x="125" y="256"/>
                </a:lnTo>
                <a:lnTo>
                  <a:pt x="126" y="254"/>
                </a:lnTo>
                <a:lnTo>
                  <a:pt x="115" y="257"/>
                </a:lnTo>
                <a:close/>
                <a:moveTo>
                  <a:pt x="57" y="393"/>
                </a:moveTo>
                <a:lnTo>
                  <a:pt x="57" y="393"/>
                </a:lnTo>
                <a:lnTo>
                  <a:pt x="58" y="395"/>
                </a:lnTo>
                <a:lnTo>
                  <a:pt x="62" y="395"/>
                </a:lnTo>
                <a:lnTo>
                  <a:pt x="63" y="396"/>
                </a:lnTo>
                <a:lnTo>
                  <a:pt x="63" y="395"/>
                </a:lnTo>
                <a:lnTo>
                  <a:pt x="57" y="393"/>
                </a:lnTo>
                <a:close/>
                <a:moveTo>
                  <a:pt x="71" y="122"/>
                </a:moveTo>
                <a:lnTo>
                  <a:pt x="71" y="122"/>
                </a:lnTo>
                <a:lnTo>
                  <a:pt x="73" y="126"/>
                </a:lnTo>
                <a:lnTo>
                  <a:pt x="76" y="125"/>
                </a:lnTo>
                <a:lnTo>
                  <a:pt x="71" y="122"/>
                </a:lnTo>
                <a:close/>
                <a:moveTo>
                  <a:pt x="41" y="294"/>
                </a:moveTo>
                <a:lnTo>
                  <a:pt x="41" y="294"/>
                </a:lnTo>
                <a:lnTo>
                  <a:pt x="44" y="298"/>
                </a:lnTo>
                <a:lnTo>
                  <a:pt x="46" y="297"/>
                </a:lnTo>
                <a:lnTo>
                  <a:pt x="41" y="294"/>
                </a:lnTo>
                <a:close/>
                <a:moveTo>
                  <a:pt x="126" y="383"/>
                </a:moveTo>
                <a:lnTo>
                  <a:pt x="126" y="383"/>
                </a:lnTo>
                <a:lnTo>
                  <a:pt x="125" y="382"/>
                </a:lnTo>
                <a:lnTo>
                  <a:pt x="123" y="380"/>
                </a:lnTo>
                <a:lnTo>
                  <a:pt x="125" y="385"/>
                </a:lnTo>
                <a:lnTo>
                  <a:pt x="126" y="383"/>
                </a:lnTo>
                <a:close/>
                <a:moveTo>
                  <a:pt x="32" y="224"/>
                </a:moveTo>
                <a:lnTo>
                  <a:pt x="32" y="224"/>
                </a:lnTo>
                <a:lnTo>
                  <a:pt x="28" y="226"/>
                </a:lnTo>
                <a:lnTo>
                  <a:pt x="27" y="227"/>
                </a:lnTo>
                <a:lnTo>
                  <a:pt x="27" y="230"/>
                </a:lnTo>
                <a:lnTo>
                  <a:pt x="32" y="224"/>
                </a:lnTo>
                <a:close/>
                <a:moveTo>
                  <a:pt x="240" y="155"/>
                </a:moveTo>
                <a:lnTo>
                  <a:pt x="240" y="155"/>
                </a:lnTo>
                <a:lnTo>
                  <a:pt x="240" y="158"/>
                </a:lnTo>
                <a:lnTo>
                  <a:pt x="240" y="163"/>
                </a:lnTo>
                <a:lnTo>
                  <a:pt x="240" y="161"/>
                </a:lnTo>
                <a:lnTo>
                  <a:pt x="240" y="158"/>
                </a:lnTo>
                <a:lnTo>
                  <a:pt x="240" y="155"/>
                </a:lnTo>
                <a:close/>
                <a:moveTo>
                  <a:pt x="153" y="316"/>
                </a:moveTo>
                <a:lnTo>
                  <a:pt x="153" y="316"/>
                </a:lnTo>
                <a:lnTo>
                  <a:pt x="148" y="316"/>
                </a:lnTo>
                <a:lnTo>
                  <a:pt x="145" y="317"/>
                </a:lnTo>
                <a:lnTo>
                  <a:pt x="153" y="316"/>
                </a:lnTo>
                <a:close/>
                <a:moveTo>
                  <a:pt x="232" y="350"/>
                </a:moveTo>
                <a:lnTo>
                  <a:pt x="232" y="350"/>
                </a:lnTo>
                <a:lnTo>
                  <a:pt x="235" y="349"/>
                </a:lnTo>
                <a:lnTo>
                  <a:pt x="235" y="342"/>
                </a:lnTo>
                <a:lnTo>
                  <a:pt x="232" y="349"/>
                </a:lnTo>
                <a:lnTo>
                  <a:pt x="232" y="350"/>
                </a:lnTo>
                <a:close/>
                <a:moveTo>
                  <a:pt x="178" y="374"/>
                </a:moveTo>
                <a:lnTo>
                  <a:pt x="178" y="374"/>
                </a:lnTo>
                <a:lnTo>
                  <a:pt x="183" y="371"/>
                </a:lnTo>
                <a:lnTo>
                  <a:pt x="180" y="371"/>
                </a:lnTo>
                <a:lnTo>
                  <a:pt x="178" y="372"/>
                </a:lnTo>
                <a:lnTo>
                  <a:pt x="178" y="374"/>
                </a:lnTo>
                <a:close/>
                <a:moveTo>
                  <a:pt x="158" y="265"/>
                </a:moveTo>
                <a:lnTo>
                  <a:pt x="158" y="265"/>
                </a:lnTo>
                <a:lnTo>
                  <a:pt x="148" y="265"/>
                </a:lnTo>
                <a:lnTo>
                  <a:pt x="153" y="267"/>
                </a:lnTo>
                <a:lnTo>
                  <a:pt x="158" y="265"/>
                </a:lnTo>
                <a:close/>
                <a:moveTo>
                  <a:pt x="123" y="342"/>
                </a:moveTo>
                <a:lnTo>
                  <a:pt x="123" y="342"/>
                </a:lnTo>
                <a:lnTo>
                  <a:pt x="125" y="342"/>
                </a:lnTo>
                <a:lnTo>
                  <a:pt x="126" y="341"/>
                </a:lnTo>
                <a:lnTo>
                  <a:pt x="126" y="338"/>
                </a:lnTo>
                <a:lnTo>
                  <a:pt x="128" y="336"/>
                </a:lnTo>
                <a:lnTo>
                  <a:pt x="123" y="342"/>
                </a:lnTo>
                <a:close/>
                <a:moveTo>
                  <a:pt x="170" y="196"/>
                </a:moveTo>
                <a:lnTo>
                  <a:pt x="170" y="196"/>
                </a:lnTo>
                <a:lnTo>
                  <a:pt x="175" y="196"/>
                </a:lnTo>
                <a:lnTo>
                  <a:pt x="177" y="196"/>
                </a:lnTo>
                <a:lnTo>
                  <a:pt x="177" y="194"/>
                </a:lnTo>
                <a:lnTo>
                  <a:pt x="172" y="196"/>
                </a:lnTo>
                <a:lnTo>
                  <a:pt x="170" y="196"/>
                </a:lnTo>
                <a:close/>
                <a:moveTo>
                  <a:pt x="120" y="166"/>
                </a:moveTo>
                <a:lnTo>
                  <a:pt x="120" y="166"/>
                </a:lnTo>
                <a:lnTo>
                  <a:pt x="118" y="164"/>
                </a:lnTo>
                <a:lnTo>
                  <a:pt x="115" y="164"/>
                </a:lnTo>
                <a:lnTo>
                  <a:pt x="115" y="166"/>
                </a:lnTo>
                <a:lnTo>
                  <a:pt x="120" y="166"/>
                </a:lnTo>
                <a:close/>
                <a:moveTo>
                  <a:pt x="68" y="29"/>
                </a:moveTo>
                <a:lnTo>
                  <a:pt x="68" y="29"/>
                </a:lnTo>
                <a:lnTo>
                  <a:pt x="60" y="32"/>
                </a:lnTo>
                <a:lnTo>
                  <a:pt x="58" y="32"/>
                </a:lnTo>
                <a:lnTo>
                  <a:pt x="58" y="33"/>
                </a:lnTo>
                <a:lnTo>
                  <a:pt x="66" y="30"/>
                </a:lnTo>
                <a:lnTo>
                  <a:pt x="68" y="30"/>
                </a:lnTo>
                <a:lnTo>
                  <a:pt x="68" y="29"/>
                </a:lnTo>
                <a:close/>
                <a:moveTo>
                  <a:pt x="16" y="312"/>
                </a:moveTo>
                <a:lnTo>
                  <a:pt x="16" y="312"/>
                </a:lnTo>
                <a:lnTo>
                  <a:pt x="14" y="309"/>
                </a:lnTo>
                <a:lnTo>
                  <a:pt x="13" y="308"/>
                </a:lnTo>
                <a:lnTo>
                  <a:pt x="13" y="311"/>
                </a:lnTo>
                <a:lnTo>
                  <a:pt x="14" y="312"/>
                </a:lnTo>
                <a:lnTo>
                  <a:pt x="16" y="312"/>
                </a:lnTo>
                <a:close/>
                <a:moveTo>
                  <a:pt x="133" y="319"/>
                </a:moveTo>
                <a:lnTo>
                  <a:pt x="133" y="319"/>
                </a:lnTo>
                <a:lnTo>
                  <a:pt x="134" y="319"/>
                </a:lnTo>
                <a:lnTo>
                  <a:pt x="136" y="319"/>
                </a:lnTo>
                <a:lnTo>
                  <a:pt x="136" y="316"/>
                </a:lnTo>
                <a:lnTo>
                  <a:pt x="133" y="319"/>
                </a:lnTo>
                <a:close/>
                <a:moveTo>
                  <a:pt x="161" y="290"/>
                </a:moveTo>
                <a:lnTo>
                  <a:pt x="161" y="290"/>
                </a:lnTo>
                <a:lnTo>
                  <a:pt x="155" y="292"/>
                </a:lnTo>
                <a:lnTo>
                  <a:pt x="158" y="292"/>
                </a:lnTo>
                <a:lnTo>
                  <a:pt x="159" y="292"/>
                </a:lnTo>
                <a:lnTo>
                  <a:pt x="161" y="290"/>
                </a:lnTo>
                <a:close/>
                <a:moveTo>
                  <a:pt x="79" y="95"/>
                </a:moveTo>
                <a:lnTo>
                  <a:pt x="79" y="95"/>
                </a:lnTo>
                <a:lnTo>
                  <a:pt x="76" y="93"/>
                </a:lnTo>
                <a:lnTo>
                  <a:pt x="73" y="92"/>
                </a:lnTo>
                <a:lnTo>
                  <a:pt x="76" y="95"/>
                </a:lnTo>
                <a:lnTo>
                  <a:pt x="79" y="95"/>
                </a:lnTo>
                <a:close/>
                <a:moveTo>
                  <a:pt x="164" y="366"/>
                </a:moveTo>
                <a:lnTo>
                  <a:pt x="164" y="366"/>
                </a:lnTo>
                <a:lnTo>
                  <a:pt x="170" y="363"/>
                </a:lnTo>
                <a:lnTo>
                  <a:pt x="169" y="363"/>
                </a:lnTo>
                <a:lnTo>
                  <a:pt x="164" y="366"/>
                </a:lnTo>
                <a:close/>
                <a:moveTo>
                  <a:pt x="156" y="169"/>
                </a:moveTo>
                <a:lnTo>
                  <a:pt x="156" y="169"/>
                </a:lnTo>
                <a:lnTo>
                  <a:pt x="156" y="167"/>
                </a:lnTo>
                <a:lnTo>
                  <a:pt x="158" y="166"/>
                </a:lnTo>
                <a:lnTo>
                  <a:pt x="156" y="164"/>
                </a:lnTo>
                <a:lnTo>
                  <a:pt x="155" y="166"/>
                </a:lnTo>
                <a:lnTo>
                  <a:pt x="156" y="169"/>
                </a:lnTo>
                <a:close/>
                <a:moveTo>
                  <a:pt x="155" y="281"/>
                </a:moveTo>
                <a:lnTo>
                  <a:pt x="155" y="281"/>
                </a:lnTo>
                <a:lnTo>
                  <a:pt x="155" y="279"/>
                </a:lnTo>
                <a:lnTo>
                  <a:pt x="156" y="278"/>
                </a:lnTo>
                <a:lnTo>
                  <a:pt x="158" y="276"/>
                </a:lnTo>
                <a:lnTo>
                  <a:pt x="159" y="275"/>
                </a:lnTo>
                <a:lnTo>
                  <a:pt x="158" y="275"/>
                </a:lnTo>
                <a:lnTo>
                  <a:pt x="155" y="276"/>
                </a:lnTo>
                <a:lnTo>
                  <a:pt x="153" y="279"/>
                </a:lnTo>
                <a:lnTo>
                  <a:pt x="155" y="281"/>
                </a:lnTo>
                <a:close/>
                <a:moveTo>
                  <a:pt x="65" y="379"/>
                </a:moveTo>
                <a:lnTo>
                  <a:pt x="65" y="379"/>
                </a:lnTo>
                <a:lnTo>
                  <a:pt x="65" y="380"/>
                </a:lnTo>
                <a:lnTo>
                  <a:pt x="70" y="385"/>
                </a:lnTo>
                <a:lnTo>
                  <a:pt x="65" y="379"/>
                </a:lnTo>
                <a:close/>
                <a:moveTo>
                  <a:pt x="74" y="65"/>
                </a:moveTo>
                <a:lnTo>
                  <a:pt x="74" y="65"/>
                </a:lnTo>
                <a:lnTo>
                  <a:pt x="79" y="63"/>
                </a:lnTo>
                <a:lnTo>
                  <a:pt x="79" y="62"/>
                </a:lnTo>
                <a:lnTo>
                  <a:pt x="74" y="65"/>
                </a:lnTo>
                <a:close/>
                <a:moveTo>
                  <a:pt x="193" y="346"/>
                </a:moveTo>
                <a:lnTo>
                  <a:pt x="193" y="346"/>
                </a:lnTo>
                <a:lnTo>
                  <a:pt x="194" y="344"/>
                </a:lnTo>
                <a:lnTo>
                  <a:pt x="196" y="342"/>
                </a:lnTo>
                <a:lnTo>
                  <a:pt x="194" y="342"/>
                </a:lnTo>
                <a:lnTo>
                  <a:pt x="193" y="344"/>
                </a:lnTo>
                <a:lnTo>
                  <a:pt x="193" y="346"/>
                </a:lnTo>
                <a:close/>
                <a:moveTo>
                  <a:pt x="178" y="279"/>
                </a:moveTo>
                <a:lnTo>
                  <a:pt x="178" y="279"/>
                </a:lnTo>
                <a:lnTo>
                  <a:pt x="183" y="279"/>
                </a:lnTo>
                <a:lnTo>
                  <a:pt x="185" y="279"/>
                </a:lnTo>
                <a:lnTo>
                  <a:pt x="182" y="278"/>
                </a:lnTo>
                <a:lnTo>
                  <a:pt x="180" y="278"/>
                </a:lnTo>
                <a:lnTo>
                  <a:pt x="178" y="279"/>
                </a:lnTo>
                <a:close/>
                <a:moveTo>
                  <a:pt x="73" y="59"/>
                </a:moveTo>
                <a:lnTo>
                  <a:pt x="73" y="59"/>
                </a:lnTo>
                <a:lnTo>
                  <a:pt x="77" y="57"/>
                </a:lnTo>
                <a:lnTo>
                  <a:pt x="77" y="55"/>
                </a:lnTo>
                <a:lnTo>
                  <a:pt x="73" y="59"/>
                </a:lnTo>
                <a:close/>
                <a:moveTo>
                  <a:pt x="63" y="85"/>
                </a:moveTo>
                <a:lnTo>
                  <a:pt x="63" y="85"/>
                </a:lnTo>
                <a:lnTo>
                  <a:pt x="63" y="90"/>
                </a:lnTo>
                <a:lnTo>
                  <a:pt x="66" y="90"/>
                </a:lnTo>
                <a:lnTo>
                  <a:pt x="63" y="85"/>
                </a:lnTo>
                <a:close/>
                <a:moveTo>
                  <a:pt x="22" y="287"/>
                </a:moveTo>
                <a:lnTo>
                  <a:pt x="22" y="287"/>
                </a:lnTo>
                <a:lnTo>
                  <a:pt x="19" y="287"/>
                </a:lnTo>
                <a:lnTo>
                  <a:pt x="21" y="290"/>
                </a:lnTo>
                <a:lnTo>
                  <a:pt x="22" y="287"/>
                </a:lnTo>
                <a:close/>
                <a:moveTo>
                  <a:pt x="167" y="349"/>
                </a:moveTo>
                <a:lnTo>
                  <a:pt x="167" y="349"/>
                </a:lnTo>
                <a:lnTo>
                  <a:pt x="170" y="350"/>
                </a:lnTo>
                <a:lnTo>
                  <a:pt x="172" y="349"/>
                </a:lnTo>
                <a:lnTo>
                  <a:pt x="172" y="347"/>
                </a:lnTo>
                <a:lnTo>
                  <a:pt x="167" y="349"/>
                </a:lnTo>
                <a:close/>
                <a:moveTo>
                  <a:pt x="238" y="178"/>
                </a:moveTo>
                <a:lnTo>
                  <a:pt x="238" y="178"/>
                </a:lnTo>
                <a:lnTo>
                  <a:pt x="238" y="177"/>
                </a:lnTo>
                <a:lnTo>
                  <a:pt x="234" y="182"/>
                </a:lnTo>
                <a:lnTo>
                  <a:pt x="237" y="182"/>
                </a:lnTo>
                <a:lnTo>
                  <a:pt x="238" y="178"/>
                </a:lnTo>
                <a:close/>
                <a:moveTo>
                  <a:pt x="215" y="264"/>
                </a:moveTo>
                <a:lnTo>
                  <a:pt x="215" y="264"/>
                </a:lnTo>
                <a:lnTo>
                  <a:pt x="218" y="260"/>
                </a:lnTo>
                <a:lnTo>
                  <a:pt x="213" y="262"/>
                </a:lnTo>
                <a:lnTo>
                  <a:pt x="215" y="264"/>
                </a:lnTo>
                <a:close/>
                <a:moveTo>
                  <a:pt x="32" y="273"/>
                </a:moveTo>
                <a:lnTo>
                  <a:pt x="32" y="273"/>
                </a:lnTo>
                <a:lnTo>
                  <a:pt x="27" y="273"/>
                </a:lnTo>
                <a:lnTo>
                  <a:pt x="28" y="276"/>
                </a:lnTo>
                <a:lnTo>
                  <a:pt x="32" y="273"/>
                </a:lnTo>
                <a:close/>
                <a:moveTo>
                  <a:pt x="131" y="324"/>
                </a:moveTo>
                <a:lnTo>
                  <a:pt x="131" y="324"/>
                </a:lnTo>
                <a:lnTo>
                  <a:pt x="125" y="325"/>
                </a:lnTo>
                <a:lnTo>
                  <a:pt x="131" y="325"/>
                </a:lnTo>
                <a:lnTo>
                  <a:pt x="131" y="324"/>
                </a:lnTo>
                <a:close/>
                <a:moveTo>
                  <a:pt x="243" y="406"/>
                </a:moveTo>
                <a:lnTo>
                  <a:pt x="230" y="412"/>
                </a:lnTo>
                <a:lnTo>
                  <a:pt x="237" y="410"/>
                </a:lnTo>
                <a:lnTo>
                  <a:pt x="243" y="406"/>
                </a:lnTo>
                <a:close/>
                <a:moveTo>
                  <a:pt x="199" y="227"/>
                </a:moveTo>
                <a:lnTo>
                  <a:pt x="199" y="227"/>
                </a:lnTo>
                <a:lnTo>
                  <a:pt x="197" y="227"/>
                </a:lnTo>
                <a:lnTo>
                  <a:pt x="194" y="229"/>
                </a:lnTo>
                <a:lnTo>
                  <a:pt x="197" y="230"/>
                </a:lnTo>
                <a:lnTo>
                  <a:pt x="199" y="227"/>
                </a:lnTo>
                <a:close/>
                <a:moveTo>
                  <a:pt x="180" y="204"/>
                </a:moveTo>
                <a:lnTo>
                  <a:pt x="180" y="204"/>
                </a:lnTo>
                <a:lnTo>
                  <a:pt x="183" y="205"/>
                </a:lnTo>
                <a:lnTo>
                  <a:pt x="185" y="205"/>
                </a:lnTo>
                <a:lnTo>
                  <a:pt x="185" y="204"/>
                </a:lnTo>
                <a:lnTo>
                  <a:pt x="183" y="204"/>
                </a:lnTo>
                <a:lnTo>
                  <a:pt x="180" y="204"/>
                </a:lnTo>
                <a:close/>
                <a:moveTo>
                  <a:pt x="92" y="40"/>
                </a:moveTo>
                <a:lnTo>
                  <a:pt x="92" y="40"/>
                </a:lnTo>
                <a:lnTo>
                  <a:pt x="92" y="41"/>
                </a:lnTo>
                <a:lnTo>
                  <a:pt x="92" y="43"/>
                </a:lnTo>
                <a:lnTo>
                  <a:pt x="92" y="44"/>
                </a:lnTo>
                <a:lnTo>
                  <a:pt x="93" y="44"/>
                </a:lnTo>
                <a:lnTo>
                  <a:pt x="93" y="41"/>
                </a:lnTo>
                <a:lnTo>
                  <a:pt x="92" y="40"/>
                </a:lnTo>
                <a:close/>
                <a:moveTo>
                  <a:pt x="207" y="229"/>
                </a:moveTo>
                <a:lnTo>
                  <a:pt x="207" y="229"/>
                </a:lnTo>
                <a:lnTo>
                  <a:pt x="211" y="226"/>
                </a:lnTo>
                <a:lnTo>
                  <a:pt x="205" y="226"/>
                </a:lnTo>
                <a:lnTo>
                  <a:pt x="207" y="229"/>
                </a:lnTo>
                <a:close/>
                <a:moveTo>
                  <a:pt x="159" y="287"/>
                </a:moveTo>
                <a:lnTo>
                  <a:pt x="159" y="287"/>
                </a:lnTo>
                <a:lnTo>
                  <a:pt x="156" y="287"/>
                </a:lnTo>
                <a:lnTo>
                  <a:pt x="153" y="287"/>
                </a:lnTo>
                <a:lnTo>
                  <a:pt x="150" y="289"/>
                </a:lnTo>
                <a:lnTo>
                  <a:pt x="158" y="287"/>
                </a:lnTo>
                <a:lnTo>
                  <a:pt x="159" y="287"/>
                </a:lnTo>
                <a:close/>
                <a:moveTo>
                  <a:pt x="163" y="300"/>
                </a:moveTo>
                <a:lnTo>
                  <a:pt x="163" y="300"/>
                </a:lnTo>
                <a:lnTo>
                  <a:pt x="167" y="300"/>
                </a:lnTo>
                <a:lnTo>
                  <a:pt x="166" y="298"/>
                </a:lnTo>
                <a:lnTo>
                  <a:pt x="163" y="300"/>
                </a:lnTo>
                <a:close/>
                <a:moveTo>
                  <a:pt x="186" y="271"/>
                </a:moveTo>
                <a:lnTo>
                  <a:pt x="186" y="271"/>
                </a:lnTo>
                <a:lnTo>
                  <a:pt x="191" y="270"/>
                </a:lnTo>
                <a:lnTo>
                  <a:pt x="191" y="268"/>
                </a:lnTo>
                <a:lnTo>
                  <a:pt x="186" y="271"/>
                </a:lnTo>
                <a:close/>
                <a:moveTo>
                  <a:pt x="182" y="393"/>
                </a:moveTo>
                <a:lnTo>
                  <a:pt x="182" y="393"/>
                </a:lnTo>
                <a:lnTo>
                  <a:pt x="180" y="393"/>
                </a:lnTo>
                <a:lnTo>
                  <a:pt x="174" y="395"/>
                </a:lnTo>
                <a:lnTo>
                  <a:pt x="175" y="395"/>
                </a:lnTo>
                <a:lnTo>
                  <a:pt x="182" y="393"/>
                </a:lnTo>
                <a:close/>
                <a:moveTo>
                  <a:pt x="167" y="290"/>
                </a:moveTo>
                <a:lnTo>
                  <a:pt x="167" y="290"/>
                </a:lnTo>
                <a:lnTo>
                  <a:pt x="164" y="290"/>
                </a:lnTo>
                <a:lnTo>
                  <a:pt x="161" y="292"/>
                </a:lnTo>
                <a:lnTo>
                  <a:pt x="164" y="294"/>
                </a:lnTo>
                <a:lnTo>
                  <a:pt x="167" y="290"/>
                </a:lnTo>
                <a:close/>
                <a:moveTo>
                  <a:pt x="106" y="387"/>
                </a:moveTo>
                <a:lnTo>
                  <a:pt x="106" y="387"/>
                </a:lnTo>
                <a:lnTo>
                  <a:pt x="106" y="385"/>
                </a:lnTo>
                <a:lnTo>
                  <a:pt x="103" y="383"/>
                </a:lnTo>
                <a:lnTo>
                  <a:pt x="101" y="385"/>
                </a:lnTo>
                <a:lnTo>
                  <a:pt x="106" y="387"/>
                </a:lnTo>
                <a:close/>
                <a:moveTo>
                  <a:pt x="230" y="361"/>
                </a:moveTo>
                <a:lnTo>
                  <a:pt x="230" y="361"/>
                </a:lnTo>
                <a:lnTo>
                  <a:pt x="227" y="365"/>
                </a:lnTo>
                <a:lnTo>
                  <a:pt x="229" y="366"/>
                </a:lnTo>
                <a:lnTo>
                  <a:pt x="229" y="365"/>
                </a:lnTo>
                <a:lnTo>
                  <a:pt x="230" y="363"/>
                </a:lnTo>
                <a:lnTo>
                  <a:pt x="230" y="361"/>
                </a:lnTo>
                <a:close/>
                <a:moveTo>
                  <a:pt x="30" y="365"/>
                </a:moveTo>
                <a:lnTo>
                  <a:pt x="30" y="365"/>
                </a:lnTo>
                <a:lnTo>
                  <a:pt x="28" y="363"/>
                </a:lnTo>
                <a:lnTo>
                  <a:pt x="27" y="360"/>
                </a:lnTo>
                <a:lnTo>
                  <a:pt x="28" y="365"/>
                </a:lnTo>
                <a:lnTo>
                  <a:pt x="30" y="365"/>
                </a:lnTo>
                <a:close/>
                <a:moveTo>
                  <a:pt x="54" y="148"/>
                </a:moveTo>
                <a:lnTo>
                  <a:pt x="54" y="148"/>
                </a:lnTo>
                <a:lnTo>
                  <a:pt x="55" y="148"/>
                </a:lnTo>
                <a:lnTo>
                  <a:pt x="57" y="147"/>
                </a:lnTo>
                <a:lnTo>
                  <a:pt x="58" y="145"/>
                </a:lnTo>
                <a:lnTo>
                  <a:pt x="55" y="145"/>
                </a:lnTo>
                <a:lnTo>
                  <a:pt x="55" y="147"/>
                </a:lnTo>
                <a:lnTo>
                  <a:pt x="54" y="147"/>
                </a:lnTo>
                <a:lnTo>
                  <a:pt x="54" y="148"/>
                </a:lnTo>
                <a:close/>
                <a:moveTo>
                  <a:pt x="79" y="172"/>
                </a:moveTo>
                <a:lnTo>
                  <a:pt x="79" y="172"/>
                </a:lnTo>
                <a:lnTo>
                  <a:pt x="79" y="169"/>
                </a:lnTo>
                <a:lnTo>
                  <a:pt x="77" y="171"/>
                </a:lnTo>
                <a:lnTo>
                  <a:pt x="76" y="172"/>
                </a:lnTo>
                <a:lnTo>
                  <a:pt x="74" y="172"/>
                </a:lnTo>
                <a:lnTo>
                  <a:pt x="76" y="172"/>
                </a:lnTo>
                <a:lnTo>
                  <a:pt x="79" y="172"/>
                </a:lnTo>
                <a:close/>
                <a:moveTo>
                  <a:pt x="170" y="243"/>
                </a:moveTo>
                <a:lnTo>
                  <a:pt x="170" y="243"/>
                </a:lnTo>
                <a:lnTo>
                  <a:pt x="166" y="246"/>
                </a:lnTo>
                <a:lnTo>
                  <a:pt x="169" y="245"/>
                </a:lnTo>
                <a:lnTo>
                  <a:pt x="170" y="243"/>
                </a:lnTo>
                <a:close/>
                <a:moveTo>
                  <a:pt x="194" y="191"/>
                </a:moveTo>
                <a:lnTo>
                  <a:pt x="194" y="191"/>
                </a:lnTo>
                <a:lnTo>
                  <a:pt x="194" y="194"/>
                </a:lnTo>
                <a:lnTo>
                  <a:pt x="197" y="193"/>
                </a:lnTo>
                <a:lnTo>
                  <a:pt x="196" y="191"/>
                </a:lnTo>
                <a:lnTo>
                  <a:pt x="194" y="191"/>
                </a:lnTo>
                <a:close/>
                <a:moveTo>
                  <a:pt x="210" y="246"/>
                </a:moveTo>
                <a:lnTo>
                  <a:pt x="210" y="246"/>
                </a:lnTo>
                <a:lnTo>
                  <a:pt x="208" y="248"/>
                </a:lnTo>
                <a:lnTo>
                  <a:pt x="208" y="249"/>
                </a:lnTo>
                <a:lnTo>
                  <a:pt x="210" y="248"/>
                </a:lnTo>
                <a:lnTo>
                  <a:pt x="210" y="246"/>
                </a:lnTo>
                <a:close/>
                <a:moveTo>
                  <a:pt x="182" y="264"/>
                </a:moveTo>
                <a:lnTo>
                  <a:pt x="182" y="264"/>
                </a:lnTo>
                <a:lnTo>
                  <a:pt x="183" y="262"/>
                </a:lnTo>
                <a:lnTo>
                  <a:pt x="183" y="260"/>
                </a:lnTo>
                <a:lnTo>
                  <a:pt x="178" y="264"/>
                </a:lnTo>
                <a:lnTo>
                  <a:pt x="182" y="264"/>
                </a:lnTo>
                <a:close/>
                <a:moveTo>
                  <a:pt x="170" y="232"/>
                </a:moveTo>
                <a:lnTo>
                  <a:pt x="170" y="232"/>
                </a:lnTo>
                <a:lnTo>
                  <a:pt x="172" y="234"/>
                </a:lnTo>
                <a:lnTo>
                  <a:pt x="174" y="234"/>
                </a:lnTo>
                <a:lnTo>
                  <a:pt x="174" y="232"/>
                </a:lnTo>
                <a:lnTo>
                  <a:pt x="172" y="232"/>
                </a:lnTo>
                <a:lnTo>
                  <a:pt x="170" y="232"/>
                </a:lnTo>
                <a:close/>
                <a:moveTo>
                  <a:pt x="174" y="199"/>
                </a:moveTo>
                <a:lnTo>
                  <a:pt x="174" y="199"/>
                </a:lnTo>
                <a:lnTo>
                  <a:pt x="175" y="202"/>
                </a:lnTo>
                <a:lnTo>
                  <a:pt x="177" y="200"/>
                </a:lnTo>
                <a:lnTo>
                  <a:pt x="177" y="199"/>
                </a:lnTo>
                <a:lnTo>
                  <a:pt x="174" y="199"/>
                </a:lnTo>
                <a:close/>
                <a:moveTo>
                  <a:pt x="63" y="163"/>
                </a:moveTo>
                <a:lnTo>
                  <a:pt x="63" y="163"/>
                </a:lnTo>
                <a:lnTo>
                  <a:pt x="58" y="166"/>
                </a:lnTo>
                <a:lnTo>
                  <a:pt x="60" y="167"/>
                </a:lnTo>
                <a:lnTo>
                  <a:pt x="63" y="163"/>
                </a:lnTo>
                <a:close/>
                <a:moveTo>
                  <a:pt x="107" y="167"/>
                </a:moveTo>
                <a:lnTo>
                  <a:pt x="107" y="167"/>
                </a:lnTo>
                <a:lnTo>
                  <a:pt x="111" y="167"/>
                </a:lnTo>
                <a:lnTo>
                  <a:pt x="111" y="166"/>
                </a:lnTo>
                <a:lnTo>
                  <a:pt x="107" y="166"/>
                </a:lnTo>
                <a:lnTo>
                  <a:pt x="107" y="167"/>
                </a:lnTo>
                <a:close/>
                <a:moveTo>
                  <a:pt x="218" y="182"/>
                </a:moveTo>
                <a:lnTo>
                  <a:pt x="218" y="182"/>
                </a:lnTo>
                <a:lnTo>
                  <a:pt x="218" y="183"/>
                </a:lnTo>
                <a:lnTo>
                  <a:pt x="221" y="182"/>
                </a:lnTo>
                <a:lnTo>
                  <a:pt x="224" y="180"/>
                </a:lnTo>
                <a:lnTo>
                  <a:pt x="224" y="178"/>
                </a:lnTo>
                <a:lnTo>
                  <a:pt x="226" y="177"/>
                </a:lnTo>
                <a:lnTo>
                  <a:pt x="218" y="182"/>
                </a:lnTo>
                <a:close/>
                <a:moveTo>
                  <a:pt x="139" y="164"/>
                </a:moveTo>
                <a:lnTo>
                  <a:pt x="139" y="164"/>
                </a:lnTo>
                <a:lnTo>
                  <a:pt x="139" y="167"/>
                </a:lnTo>
                <a:lnTo>
                  <a:pt x="140" y="167"/>
                </a:lnTo>
                <a:lnTo>
                  <a:pt x="139" y="164"/>
                </a:lnTo>
                <a:close/>
                <a:moveTo>
                  <a:pt x="223" y="328"/>
                </a:moveTo>
                <a:lnTo>
                  <a:pt x="223" y="328"/>
                </a:lnTo>
                <a:lnTo>
                  <a:pt x="221" y="328"/>
                </a:lnTo>
                <a:lnTo>
                  <a:pt x="219" y="330"/>
                </a:lnTo>
                <a:lnTo>
                  <a:pt x="221" y="331"/>
                </a:lnTo>
                <a:lnTo>
                  <a:pt x="223" y="330"/>
                </a:lnTo>
                <a:lnTo>
                  <a:pt x="223" y="328"/>
                </a:lnTo>
                <a:close/>
                <a:moveTo>
                  <a:pt x="47" y="377"/>
                </a:moveTo>
                <a:lnTo>
                  <a:pt x="47" y="377"/>
                </a:lnTo>
                <a:lnTo>
                  <a:pt x="51" y="376"/>
                </a:lnTo>
                <a:lnTo>
                  <a:pt x="52" y="376"/>
                </a:lnTo>
                <a:lnTo>
                  <a:pt x="51" y="374"/>
                </a:lnTo>
                <a:lnTo>
                  <a:pt x="47" y="376"/>
                </a:lnTo>
                <a:lnTo>
                  <a:pt x="47" y="377"/>
                </a:lnTo>
                <a:close/>
                <a:moveTo>
                  <a:pt x="158" y="312"/>
                </a:moveTo>
                <a:lnTo>
                  <a:pt x="158" y="312"/>
                </a:lnTo>
                <a:lnTo>
                  <a:pt x="159" y="312"/>
                </a:lnTo>
                <a:lnTo>
                  <a:pt x="164" y="311"/>
                </a:lnTo>
                <a:lnTo>
                  <a:pt x="163" y="311"/>
                </a:lnTo>
                <a:lnTo>
                  <a:pt x="158" y="312"/>
                </a:lnTo>
                <a:close/>
                <a:moveTo>
                  <a:pt x="232" y="267"/>
                </a:moveTo>
                <a:lnTo>
                  <a:pt x="232" y="267"/>
                </a:lnTo>
                <a:lnTo>
                  <a:pt x="237" y="262"/>
                </a:lnTo>
                <a:lnTo>
                  <a:pt x="235" y="262"/>
                </a:lnTo>
                <a:lnTo>
                  <a:pt x="232" y="267"/>
                </a:lnTo>
                <a:close/>
                <a:moveTo>
                  <a:pt x="49" y="36"/>
                </a:moveTo>
                <a:lnTo>
                  <a:pt x="49" y="36"/>
                </a:lnTo>
                <a:lnTo>
                  <a:pt x="49" y="38"/>
                </a:lnTo>
                <a:lnTo>
                  <a:pt x="54" y="43"/>
                </a:lnTo>
                <a:lnTo>
                  <a:pt x="52" y="40"/>
                </a:lnTo>
                <a:lnTo>
                  <a:pt x="49" y="36"/>
                </a:lnTo>
                <a:close/>
                <a:moveTo>
                  <a:pt x="178" y="200"/>
                </a:moveTo>
                <a:lnTo>
                  <a:pt x="178" y="200"/>
                </a:lnTo>
                <a:lnTo>
                  <a:pt x="182" y="200"/>
                </a:lnTo>
                <a:lnTo>
                  <a:pt x="183" y="199"/>
                </a:lnTo>
                <a:lnTo>
                  <a:pt x="180" y="197"/>
                </a:lnTo>
                <a:lnTo>
                  <a:pt x="180" y="199"/>
                </a:lnTo>
                <a:lnTo>
                  <a:pt x="178" y="200"/>
                </a:lnTo>
                <a:close/>
                <a:moveTo>
                  <a:pt x="129" y="290"/>
                </a:moveTo>
                <a:lnTo>
                  <a:pt x="129" y="290"/>
                </a:lnTo>
                <a:lnTo>
                  <a:pt x="125" y="294"/>
                </a:lnTo>
                <a:lnTo>
                  <a:pt x="128" y="294"/>
                </a:lnTo>
                <a:lnTo>
                  <a:pt x="129" y="290"/>
                </a:lnTo>
                <a:close/>
                <a:moveTo>
                  <a:pt x="137" y="246"/>
                </a:moveTo>
                <a:lnTo>
                  <a:pt x="137" y="246"/>
                </a:lnTo>
                <a:lnTo>
                  <a:pt x="145" y="246"/>
                </a:lnTo>
                <a:lnTo>
                  <a:pt x="137" y="245"/>
                </a:lnTo>
                <a:lnTo>
                  <a:pt x="137" y="246"/>
                </a:lnTo>
                <a:close/>
                <a:moveTo>
                  <a:pt x="21" y="189"/>
                </a:moveTo>
                <a:lnTo>
                  <a:pt x="21" y="189"/>
                </a:lnTo>
                <a:lnTo>
                  <a:pt x="17" y="194"/>
                </a:lnTo>
                <a:lnTo>
                  <a:pt x="22" y="191"/>
                </a:lnTo>
                <a:lnTo>
                  <a:pt x="21" y="189"/>
                </a:lnTo>
                <a:close/>
                <a:moveTo>
                  <a:pt x="22" y="271"/>
                </a:moveTo>
                <a:lnTo>
                  <a:pt x="22" y="271"/>
                </a:lnTo>
                <a:lnTo>
                  <a:pt x="19" y="271"/>
                </a:lnTo>
                <a:lnTo>
                  <a:pt x="19" y="273"/>
                </a:lnTo>
                <a:lnTo>
                  <a:pt x="19" y="275"/>
                </a:lnTo>
                <a:lnTo>
                  <a:pt x="22" y="271"/>
                </a:lnTo>
                <a:close/>
                <a:moveTo>
                  <a:pt x="46" y="155"/>
                </a:moveTo>
                <a:lnTo>
                  <a:pt x="46" y="155"/>
                </a:lnTo>
                <a:lnTo>
                  <a:pt x="47" y="153"/>
                </a:lnTo>
                <a:lnTo>
                  <a:pt x="51" y="152"/>
                </a:lnTo>
                <a:lnTo>
                  <a:pt x="47" y="153"/>
                </a:lnTo>
                <a:lnTo>
                  <a:pt x="46" y="155"/>
                </a:lnTo>
                <a:close/>
                <a:moveTo>
                  <a:pt x="185" y="339"/>
                </a:moveTo>
                <a:lnTo>
                  <a:pt x="185" y="339"/>
                </a:lnTo>
                <a:lnTo>
                  <a:pt x="182" y="341"/>
                </a:lnTo>
                <a:lnTo>
                  <a:pt x="188" y="339"/>
                </a:lnTo>
                <a:lnTo>
                  <a:pt x="185" y="339"/>
                </a:lnTo>
                <a:close/>
                <a:moveTo>
                  <a:pt x="189" y="382"/>
                </a:moveTo>
                <a:lnTo>
                  <a:pt x="189" y="382"/>
                </a:lnTo>
                <a:lnTo>
                  <a:pt x="186" y="382"/>
                </a:lnTo>
                <a:lnTo>
                  <a:pt x="188" y="383"/>
                </a:lnTo>
                <a:lnTo>
                  <a:pt x="189" y="382"/>
                </a:lnTo>
                <a:close/>
                <a:moveTo>
                  <a:pt x="101" y="169"/>
                </a:moveTo>
                <a:lnTo>
                  <a:pt x="101" y="169"/>
                </a:lnTo>
                <a:lnTo>
                  <a:pt x="98" y="169"/>
                </a:lnTo>
                <a:lnTo>
                  <a:pt x="96" y="169"/>
                </a:lnTo>
                <a:lnTo>
                  <a:pt x="101" y="171"/>
                </a:lnTo>
                <a:lnTo>
                  <a:pt x="101" y="169"/>
                </a:lnTo>
                <a:close/>
                <a:moveTo>
                  <a:pt x="200" y="406"/>
                </a:moveTo>
                <a:lnTo>
                  <a:pt x="200" y="406"/>
                </a:lnTo>
                <a:lnTo>
                  <a:pt x="202" y="406"/>
                </a:lnTo>
                <a:lnTo>
                  <a:pt x="204" y="404"/>
                </a:lnTo>
                <a:lnTo>
                  <a:pt x="202" y="404"/>
                </a:lnTo>
                <a:lnTo>
                  <a:pt x="200" y="404"/>
                </a:lnTo>
                <a:lnTo>
                  <a:pt x="200" y="406"/>
                </a:lnTo>
                <a:close/>
                <a:moveTo>
                  <a:pt x="213" y="382"/>
                </a:moveTo>
                <a:lnTo>
                  <a:pt x="213" y="382"/>
                </a:lnTo>
                <a:lnTo>
                  <a:pt x="218" y="377"/>
                </a:lnTo>
                <a:lnTo>
                  <a:pt x="215" y="379"/>
                </a:lnTo>
                <a:lnTo>
                  <a:pt x="213" y="382"/>
                </a:lnTo>
                <a:close/>
                <a:moveTo>
                  <a:pt x="117" y="390"/>
                </a:moveTo>
                <a:lnTo>
                  <a:pt x="117" y="390"/>
                </a:lnTo>
                <a:lnTo>
                  <a:pt x="118" y="391"/>
                </a:lnTo>
                <a:lnTo>
                  <a:pt x="120" y="391"/>
                </a:lnTo>
                <a:lnTo>
                  <a:pt x="120" y="390"/>
                </a:lnTo>
                <a:lnTo>
                  <a:pt x="117" y="390"/>
                </a:lnTo>
                <a:close/>
                <a:moveTo>
                  <a:pt x="208" y="305"/>
                </a:moveTo>
                <a:lnTo>
                  <a:pt x="208" y="305"/>
                </a:lnTo>
                <a:lnTo>
                  <a:pt x="208" y="303"/>
                </a:lnTo>
                <a:lnTo>
                  <a:pt x="205" y="305"/>
                </a:lnTo>
                <a:lnTo>
                  <a:pt x="207" y="308"/>
                </a:lnTo>
                <a:lnTo>
                  <a:pt x="208" y="305"/>
                </a:lnTo>
                <a:close/>
                <a:moveTo>
                  <a:pt x="122" y="298"/>
                </a:moveTo>
                <a:lnTo>
                  <a:pt x="122" y="298"/>
                </a:lnTo>
                <a:lnTo>
                  <a:pt x="120" y="297"/>
                </a:lnTo>
                <a:lnTo>
                  <a:pt x="118" y="298"/>
                </a:lnTo>
                <a:lnTo>
                  <a:pt x="120" y="298"/>
                </a:lnTo>
                <a:lnTo>
                  <a:pt x="122" y="298"/>
                </a:lnTo>
                <a:close/>
                <a:moveTo>
                  <a:pt x="213" y="202"/>
                </a:moveTo>
                <a:lnTo>
                  <a:pt x="213" y="202"/>
                </a:lnTo>
                <a:lnTo>
                  <a:pt x="216" y="202"/>
                </a:lnTo>
                <a:lnTo>
                  <a:pt x="218" y="200"/>
                </a:lnTo>
                <a:lnTo>
                  <a:pt x="219" y="199"/>
                </a:lnTo>
                <a:lnTo>
                  <a:pt x="213" y="202"/>
                </a:lnTo>
                <a:close/>
                <a:moveTo>
                  <a:pt x="139" y="152"/>
                </a:moveTo>
                <a:lnTo>
                  <a:pt x="139" y="152"/>
                </a:lnTo>
                <a:lnTo>
                  <a:pt x="140" y="155"/>
                </a:lnTo>
                <a:lnTo>
                  <a:pt x="140" y="150"/>
                </a:lnTo>
                <a:lnTo>
                  <a:pt x="139" y="152"/>
                </a:lnTo>
                <a:close/>
                <a:moveTo>
                  <a:pt x="177" y="357"/>
                </a:moveTo>
                <a:lnTo>
                  <a:pt x="177" y="357"/>
                </a:lnTo>
                <a:lnTo>
                  <a:pt x="178" y="360"/>
                </a:lnTo>
                <a:lnTo>
                  <a:pt x="180" y="358"/>
                </a:lnTo>
                <a:lnTo>
                  <a:pt x="177" y="357"/>
                </a:lnTo>
                <a:close/>
                <a:moveTo>
                  <a:pt x="11" y="273"/>
                </a:moveTo>
                <a:lnTo>
                  <a:pt x="11" y="273"/>
                </a:lnTo>
                <a:lnTo>
                  <a:pt x="10" y="273"/>
                </a:lnTo>
                <a:lnTo>
                  <a:pt x="10" y="278"/>
                </a:lnTo>
                <a:lnTo>
                  <a:pt x="11" y="276"/>
                </a:lnTo>
                <a:lnTo>
                  <a:pt x="11" y="273"/>
                </a:lnTo>
                <a:close/>
                <a:moveTo>
                  <a:pt x="79" y="52"/>
                </a:moveTo>
                <a:lnTo>
                  <a:pt x="79" y="52"/>
                </a:lnTo>
                <a:lnTo>
                  <a:pt x="82" y="51"/>
                </a:lnTo>
                <a:lnTo>
                  <a:pt x="77" y="51"/>
                </a:lnTo>
                <a:lnTo>
                  <a:pt x="79" y="52"/>
                </a:lnTo>
                <a:close/>
                <a:moveTo>
                  <a:pt x="156" y="241"/>
                </a:moveTo>
                <a:lnTo>
                  <a:pt x="156" y="241"/>
                </a:lnTo>
                <a:lnTo>
                  <a:pt x="156" y="243"/>
                </a:lnTo>
                <a:lnTo>
                  <a:pt x="159" y="241"/>
                </a:lnTo>
                <a:lnTo>
                  <a:pt x="158" y="238"/>
                </a:lnTo>
                <a:lnTo>
                  <a:pt x="156" y="241"/>
                </a:lnTo>
                <a:close/>
                <a:moveTo>
                  <a:pt x="96" y="167"/>
                </a:moveTo>
                <a:lnTo>
                  <a:pt x="96" y="167"/>
                </a:lnTo>
                <a:lnTo>
                  <a:pt x="99" y="166"/>
                </a:lnTo>
                <a:lnTo>
                  <a:pt x="99" y="164"/>
                </a:lnTo>
                <a:lnTo>
                  <a:pt x="96" y="167"/>
                </a:lnTo>
                <a:close/>
                <a:moveTo>
                  <a:pt x="246" y="292"/>
                </a:moveTo>
                <a:lnTo>
                  <a:pt x="246" y="292"/>
                </a:lnTo>
                <a:lnTo>
                  <a:pt x="248" y="292"/>
                </a:lnTo>
                <a:lnTo>
                  <a:pt x="248" y="287"/>
                </a:lnTo>
                <a:lnTo>
                  <a:pt x="246" y="289"/>
                </a:lnTo>
                <a:lnTo>
                  <a:pt x="246" y="292"/>
                </a:lnTo>
                <a:close/>
                <a:moveTo>
                  <a:pt x="196" y="199"/>
                </a:moveTo>
                <a:lnTo>
                  <a:pt x="196" y="199"/>
                </a:lnTo>
                <a:lnTo>
                  <a:pt x="193" y="199"/>
                </a:lnTo>
                <a:lnTo>
                  <a:pt x="191" y="200"/>
                </a:lnTo>
                <a:lnTo>
                  <a:pt x="194" y="200"/>
                </a:lnTo>
                <a:lnTo>
                  <a:pt x="196" y="199"/>
                </a:lnTo>
                <a:close/>
                <a:moveTo>
                  <a:pt x="128" y="385"/>
                </a:moveTo>
                <a:lnTo>
                  <a:pt x="128" y="385"/>
                </a:lnTo>
                <a:lnTo>
                  <a:pt x="126" y="388"/>
                </a:lnTo>
                <a:lnTo>
                  <a:pt x="129" y="388"/>
                </a:lnTo>
                <a:lnTo>
                  <a:pt x="128" y="385"/>
                </a:lnTo>
                <a:close/>
                <a:moveTo>
                  <a:pt x="213" y="342"/>
                </a:moveTo>
                <a:lnTo>
                  <a:pt x="213" y="342"/>
                </a:lnTo>
                <a:lnTo>
                  <a:pt x="216" y="342"/>
                </a:lnTo>
                <a:lnTo>
                  <a:pt x="215" y="341"/>
                </a:lnTo>
                <a:lnTo>
                  <a:pt x="213" y="342"/>
                </a:lnTo>
                <a:close/>
                <a:moveTo>
                  <a:pt x="99" y="215"/>
                </a:moveTo>
                <a:lnTo>
                  <a:pt x="99" y="215"/>
                </a:lnTo>
                <a:lnTo>
                  <a:pt x="95" y="215"/>
                </a:lnTo>
                <a:lnTo>
                  <a:pt x="95" y="216"/>
                </a:lnTo>
                <a:lnTo>
                  <a:pt x="99" y="215"/>
                </a:lnTo>
                <a:close/>
                <a:moveTo>
                  <a:pt x="77" y="24"/>
                </a:moveTo>
                <a:lnTo>
                  <a:pt x="77" y="24"/>
                </a:lnTo>
                <a:lnTo>
                  <a:pt x="71" y="27"/>
                </a:lnTo>
                <a:lnTo>
                  <a:pt x="70" y="27"/>
                </a:lnTo>
                <a:lnTo>
                  <a:pt x="71" y="29"/>
                </a:lnTo>
                <a:lnTo>
                  <a:pt x="77" y="24"/>
                </a:lnTo>
                <a:close/>
                <a:moveTo>
                  <a:pt x="13" y="324"/>
                </a:moveTo>
                <a:lnTo>
                  <a:pt x="13" y="324"/>
                </a:lnTo>
                <a:lnTo>
                  <a:pt x="14" y="328"/>
                </a:lnTo>
                <a:lnTo>
                  <a:pt x="14" y="325"/>
                </a:lnTo>
                <a:lnTo>
                  <a:pt x="13" y="324"/>
                </a:lnTo>
                <a:close/>
                <a:moveTo>
                  <a:pt x="122" y="260"/>
                </a:moveTo>
                <a:lnTo>
                  <a:pt x="122" y="260"/>
                </a:lnTo>
                <a:lnTo>
                  <a:pt x="117" y="260"/>
                </a:lnTo>
                <a:lnTo>
                  <a:pt x="120" y="262"/>
                </a:lnTo>
                <a:lnTo>
                  <a:pt x="120" y="260"/>
                </a:lnTo>
                <a:lnTo>
                  <a:pt x="122" y="260"/>
                </a:lnTo>
                <a:close/>
                <a:moveTo>
                  <a:pt x="148" y="219"/>
                </a:moveTo>
                <a:lnTo>
                  <a:pt x="148" y="219"/>
                </a:lnTo>
                <a:lnTo>
                  <a:pt x="147" y="223"/>
                </a:lnTo>
                <a:lnTo>
                  <a:pt x="148" y="223"/>
                </a:lnTo>
                <a:lnTo>
                  <a:pt x="148" y="219"/>
                </a:lnTo>
                <a:close/>
                <a:moveTo>
                  <a:pt x="161" y="152"/>
                </a:moveTo>
                <a:lnTo>
                  <a:pt x="161" y="152"/>
                </a:lnTo>
                <a:lnTo>
                  <a:pt x="158" y="150"/>
                </a:lnTo>
                <a:lnTo>
                  <a:pt x="159" y="153"/>
                </a:lnTo>
                <a:lnTo>
                  <a:pt x="161" y="153"/>
                </a:lnTo>
                <a:lnTo>
                  <a:pt x="161" y="152"/>
                </a:lnTo>
                <a:close/>
                <a:moveTo>
                  <a:pt x="24" y="267"/>
                </a:moveTo>
                <a:lnTo>
                  <a:pt x="24" y="267"/>
                </a:lnTo>
                <a:lnTo>
                  <a:pt x="25" y="270"/>
                </a:lnTo>
                <a:lnTo>
                  <a:pt x="27" y="268"/>
                </a:lnTo>
                <a:lnTo>
                  <a:pt x="24" y="267"/>
                </a:lnTo>
                <a:close/>
                <a:moveTo>
                  <a:pt x="27" y="311"/>
                </a:moveTo>
                <a:lnTo>
                  <a:pt x="27" y="311"/>
                </a:lnTo>
                <a:lnTo>
                  <a:pt x="28" y="308"/>
                </a:lnTo>
                <a:lnTo>
                  <a:pt x="27" y="309"/>
                </a:lnTo>
                <a:lnTo>
                  <a:pt x="27" y="311"/>
                </a:lnTo>
                <a:close/>
                <a:moveTo>
                  <a:pt x="180" y="238"/>
                </a:moveTo>
                <a:lnTo>
                  <a:pt x="180" y="238"/>
                </a:lnTo>
                <a:lnTo>
                  <a:pt x="177" y="240"/>
                </a:lnTo>
                <a:lnTo>
                  <a:pt x="175" y="241"/>
                </a:lnTo>
                <a:lnTo>
                  <a:pt x="180" y="238"/>
                </a:lnTo>
                <a:close/>
                <a:moveTo>
                  <a:pt x="253" y="254"/>
                </a:moveTo>
                <a:lnTo>
                  <a:pt x="253" y="254"/>
                </a:lnTo>
                <a:lnTo>
                  <a:pt x="249" y="249"/>
                </a:lnTo>
                <a:lnTo>
                  <a:pt x="251" y="254"/>
                </a:lnTo>
                <a:lnTo>
                  <a:pt x="253" y="254"/>
                </a:lnTo>
                <a:close/>
                <a:moveTo>
                  <a:pt x="159" y="385"/>
                </a:moveTo>
                <a:lnTo>
                  <a:pt x="159" y="385"/>
                </a:lnTo>
                <a:lnTo>
                  <a:pt x="161" y="380"/>
                </a:lnTo>
                <a:lnTo>
                  <a:pt x="158" y="383"/>
                </a:lnTo>
                <a:lnTo>
                  <a:pt x="159" y="385"/>
                </a:lnTo>
                <a:close/>
                <a:moveTo>
                  <a:pt x="235" y="218"/>
                </a:moveTo>
                <a:lnTo>
                  <a:pt x="235" y="218"/>
                </a:lnTo>
                <a:lnTo>
                  <a:pt x="234" y="218"/>
                </a:lnTo>
                <a:lnTo>
                  <a:pt x="234" y="219"/>
                </a:lnTo>
                <a:lnTo>
                  <a:pt x="232" y="219"/>
                </a:lnTo>
                <a:lnTo>
                  <a:pt x="234" y="221"/>
                </a:lnTo>
                <a:lnTo>
                  <a:pt x="235" y="219"/>
                </a:lnTo>
                <a:lnTo>
                  <a:pt x="235" y="218"/>
                </a:lnTo>
                <a:close/>
                <a:moveTo>
                  <a:pt x="11" y="180"/>
                </a:moveTo>
                <a:lnTo>
                  <a:pt x="11" y="180"/>
                </a:lnTo>
                <a:lnTo>
                  <a:pt x="11" y="186"/>
                </a:lnTo>
                <a:lnTo>
                  <a:pt x="11" y="185"/>
                </a:lnTo>
                <a:lnTo>
                  <a:pt x="11" y="183"/>
                </a:lnTo>
                <a:lnTo>
                  <a:pt x="11" y="180"/>
                </a:lnTo>
                <a:close/>
                <a:moveTo>
                  <a:pt x="52" y="407"/>
                </a:moveTo>
                <a:lnTo>
                  <a:pt x="52" y="407"/>
                </a:lnTo>
                <a:lnTo>
                  <a:pt x="49" y="409"/>
                </a:lnTo>
                <a:lnTo>
                  <a:pt x="54" y="410"/>
                </a:lnTo>
                <a:lnTo>
                  <a:pt x="52" y="407"/>
                </a:lnTo>
                <a:close/>
                <a:moveTo>
                  <a:pt x="174" y="365"/>
                </a:moveTo>
                <a:lnTo>
                  <a:pt x="174" y="365"/>
                </a:lnTo>
                <a:lnTo>
                  <a:pt x="178" y="365"/>
                </a:lnTo>
                <a:lnTo>
                  <a:pt x="177" y="363"/>
                </a:lnTo>
                <a:lnTo>
                  <a:pt x="174" y="365"/>
                </a:lnTo>
                <a:close/>
                <a:moveTo>
                  <a:pt x="137" y="286"/>
                </a:moveTo>
                <a:lnTo>
                  <a:pt x="137" y="286"/>
                </a:lnTo>
                <a:lnTo>
                  <a:pt x="133" y="289"/>
                </a:lnTo>
                <a:lnTo>
                  <a:pt x="133" y="290"/>
                </a:lnTo>
                <a:lnTo>
                  <a:pt x="137" y="286"/>
                </a:lnTo>
                <a:close/>
                <a:moveTo>
                  <a:pt x="19" y="144"/>
                </a:moveTo>
                <a:lnTo>
                  <a:pt x="19" y="144"/>
                </a:lnTo>
                <a:lnTo>
                  <a:pt x="17" y="145"/>
                </a:lnTo>
                <a:lnTo>
                  <a:pt x="16" y="147"/>
                </a:lnTo>
                <a:lnTo>
                  <a:pt x="16" y="148"/>
                </a:lnTo>
                <a:lnTo>
                  <a:pt x="19" y="144"/>
                </a:lnTo>
                <a:close/>
                <a:moveTo>
                  <a:pt x="234" y="169"/>
                </a:moveTo>
                <a:lnTo>
                  <a:pt x="234" y="169"/>
                </a:lnTo>
                <a:lnTo>
                  <a:pt x="237" y="164"/>
                </a:lnTo>
                <a:lnTo>
                  <a:pt x="234" y="169"/>
                </a:lnTo>
                <a:close/>
                <a:moveTo>
                  <a:pt x="199" y="404"/>
                </a:moveTo>
                <a:lnTo>
                  <a:pt x="199" y="404"/>
                </a:lnTo>
                <a:lnTo>
                  <a:pt x="196" y="404"/>
                </a:lnTo>
                <a:lnTo>
                  <a:pt x="194" y="406"/>
                </a:lnTo>
                <a:lnTo>
                  <a:pt x="197" y="406"/>
                </a:lnTo>
                <a:lnTo>
                  <a:pt x="199" y="404"/>
                </a:lnTo>
                <a:close/>
                <a:moveTo>
                  <a:pt x="246" y="275"/>
                </a:moveTo>
                <a:lnTo>
                  <a:pt x="246" y="275"/>
                </a:lnTo>
                <a:lnTo>
                  <a:pt x="248" y="275"/>
                </a:lnTo>
                <a:lnTo>
                  <a:pt x="246" y="270"/>
                </a:lnTo>
                <a:lnTo>
                  <a:pt x="246" y="275"/>
                </a:lnTo>
                <a:close/>
                <a:moveTo>
                  <a:pt x="248" y="153"/>
                </a:moveTo>
                <a:lnTo>
                  <a:pt x="248" y="153"/>
                </a:lnTo>
                <a:lnTo>
                  <a:pt x="248" y="158"/>
                </a:lnTo>
                <a:lnTo>
                  <a:pt x="248" y="153"/>
                </a:lnTo>
                <a:close/>
                <a:moveTo>
                  <a:pt x="54" y="164"/>
                </a:moveTo>
                <a:lnTo>
                  <a:pt x="54" y="164"/>
                </a:lnTo>
                <a:lnTo>
                  <a:pt x="57" y="161"/>
                </a:lnTo>
                <a:lnTo>
                  <a:pt x="52" y="164"/>
                </a:lnTo>
                <a:lnTo>
                  <a:pt x="54" y="164"/>
                </a:lnTo>
                <a:close/>
                <a:moveTo>
                  <a:pt x="17" y="202"/>
                </a:moveTo>
                <a:lnTo>
                  <a:pt x="17" y="202"/>
                </a:lnTo>
                <a:lnTo>
                  <a:pt x="19" y="202"/>
                </a:lnTo>
                <a:lnTo>
                  <a:pt x="22" y="197"/>
                </a:lnTo>
                <a:lnTo>
                  <a:pt x="17" y="202"/>
                </a:lnTo>
                <a:close/>
                <a:moveTo>
                  <a:pt x="112" y="234"/>
                </a:moveTo>
                <a:lnTo>
                  <a:pt x="112" y="234"/>
                </a:lnTo>
                <a:lnTo>
                  <a:pt x="114" y="234"/>
                </a:lnTo>
                <a:lnTo>
                  <a:pt x="115" y="232"/>
                </a:lnTo>
                <a:lnTo>
                  <a:pt x="112" y="232"/>
                </a:lnTo>
                <a:lnTo>
                  <a:pt x="112" y="234"/>
                </a:lnTo>
                <a:close/>
                <a:moveTo>
                  <a:pt x="169" y="259"/>
                </a:moveTo>
                <a:lnTo>
                  <a:pt x="169" y="259"/>
                </a:lnTo>
                <a:lnTo>
                  <a:pt x="172" y="259"/>
                </a:lnTo>
                <a:lnTo>
                  <a:pt x="172" y="257"/>
                </a:lnTo>
                <a:lnTo>
                  <a:pt x="170" y="257"/>
                </a:lnTo>
                <a:lnTo>
                  <a:pt x="169" y="259"/>
                </a:lnTo>
                <a:close/>
                <a:moveTo>
                  <a:pt x="189" y="265"/>
                </a:moveTo>
                <a:lnTo>
                  <a:pt x="189" y="265"/>
                </a:lnTo>
                <a:lnTo>
                  <a:pt x="188" y="265"/>
                </a:lnTo>
                <a:lnTo>
                  <a:pt x="186" y="267"/>
                </a:lnTo>
                <a:lnTo>
                  <a:pt x="185" y="268"/>
                </a:lnTo>
                <a:lnTo>
                  <a:pt x="189" y="265"/>
                </a:lnTo>
                <a:close/>
                <a:moveTo>
                  <a:pt x="205" y="202"/>
                </a:moveTo>
                <a:lnTo>
                  <a:pt x="205" y="202"/>
                </a:lnTo>
                <a:lnTo>
                  <a:pt x="207" y="200"/>
                </a:lnTo>
                <a:lnTo>
                  <a:pt x="207" y="199"/>
                </a:lnTo>
                <a:lnTo>
                  <a:pt x="204" y="200"/>
                </a:lnTo>
                <a:lnTo>
                  <a:pt x="205" y="202"/>
                </a:lnTo>
                <a:close/>
                <a:moveTo>
                  <a:pt x="54" y="153"/>
                </a:moveTo>
                <a:lnTo>
                  <a:pt x="54" y="153"/>
                </a:lnTo>
                <a:lnTo>
                  <a:pt x="57" y="152"/>
                </a:lnTo>
                <a:lnTo>
                  <a:pt x="58" y="150"/>
                </a:lnTo>
                <a:lnTo>
                  <a:pt x="57" y="150"/>
                </a:lnTo>
                <a:lnTo>
                  <a:pt x="54" y="153"/>
                </a:lnTo>
                <a:close/>
                <a:moveTo>
                  <a:pt x="87" y="424"/>
                </a:moveTo>
                <a:lnTo>
                  <a:pt x="87" y="424"/>
                </a:lnTo>
                <a:lnTo>
                  <a:pt x="79" y="423"/>
                </a:lnTo>
                <a:lnTo>
                  <a:pt x="87" y="424"/>
                </a:lnTo>
                <a:close/>
                <a:moveTo>
                  <a:pt x="193" y="224"/>
                </a:moveTo>
                <a:lnTo>
                  <a:pt x="193" y="224"/>
                </a:lnTo>
                <a:lnTo>
                  <a:pt x="194" y="224"/>
                </a:lnTo>
                <a:lnTo>
                  <a:pt x="196" y="224"/>
                </a:lnTo>
                <a:lnTo>
                  <a:pt x="193" y="223"/>
                </a:lnTo>
                <a:lnTo>
                  <a:pt x="193" y="224"/>
                </a:lnTo>
                <a:close/>
                <a:moveTo>
                  <a:pt x="243" y="298"/>
                </a:moveTo>
                <a:lnTo>
                  <a:pt x="243" y="298"/>
                </a:lnTo>
                <a:lnTo>
                  <a:pt x="241" y="301"/>
                </a:lnTo>
                <a:lnTo>
                  <a:pt x="243" y="301"/>
                </a:lnTo>
                <a:lnTo>
                  <a:pt x="243" y="298"/>
                </a:lnTo>
                <a:close/>
                <a:moveTo>
                  <a:pt x="230" y="194"/>
                </a:moveTo>
                <a:lnTo>
                  <a:pt x="230" y="194"/>
                </a:lnTo>
                <a:lnTo>
                  <a:pt x="226" y="197"/>
                </a:lnTo>
                <a:lnTo>
                  <a:pt x="229" y="196"/>
                </a:lnTo>
                <a:lnTo>
                  <a:pt x="230" y="194"/>
                </a:lnTo>
                <a:close/>
                <a:moveTo>
                  <a:pt x="202" y="391"/>
                </a:moveTo>
                <a:lnTo>
                  <a:pt x="202" y="391"/>
                </a:lnTo>
                <a:lnTo>
                  <a:pt x="196" y="393"/>
                </a:lnTo>
                <a:lnTo>
                  <a:pt x="202" y="391"/>
                </a:lnTo>
                <a:close/>
                <a:moveTo>
                  <a:pt x="177" y="207"/>
                </a:moveTo>
                <a:lnTo>
                  <a:pt x="177" y="207"/>
                </a:lnTo>
                <a:lnTo>
                  <a:pt x="180" y="207"/>
                </a:lnTo>
                <a:lnTo>
                  <a:pt x="180" y="205"/>
                </a:lnTo>
                <a:lnTo>
                  <a:pt x="177" y="205"/>
                </a:lnTo>
                <a:lnTo>
                  <a:pt x="177" y="207"/>
                </a:lnTo>
                <a:close/>
                <a:moveTo>
                  <a:pt x="115" y="159"/>
                </a:moveTo>
                <a:lnTo>
                  <a:pt x="115" y="159"/>
                </a:lnTo>
                <a:lnTo>
                  <a:pt x="117" y="158"/>
                </a:lnTo>
                <a:lnTo>
                  <a:pt x="115" y="155"/>
                </a:lnTo>
                <a:lnTo>
                  <a:pt x="115" y="159"/>
                </a:lnTo>
                <a:close/>
                <a:moveTo>
                  <a:pt x="51" y="398"/>
                </a:moveTo>
                <a:lnTo>
                  <a:pt x="51" y="398"/>
                </a:lnTo>
                <a:lnTo>
                  <a:pt x="52" y="395"/>
                </a:lnTo>
                <a:lnTo>
                  <a:pt x="51" y="395"/>
                </a:lnTo>
                <a:lnTo>
                  <a:pt x="49" y="396"/>
                </a:lnTo>
                <a:lnTo>
                  <a:pt x="51" y="398"/>
                </a:lnTo>
                <a:close/>
                <a:moveTo>
                  <a:pt x="227" y="368"/>
                </a:moveTo>
                <a:lnTo>
                  <a:pt x="227" y="368"/>
                </a:lnTo>
                <a:lnTo>
                  <a:pt x="226" y="366"/>
                </a:lnTo>
                <a:lnTo>
                  <a:pt x="224" y="368"/>
                </a:lnTo>
                <a:lnTo>
                  <a:pt x="226" y="369"/>
                </a:lnTo>
                <a:lnTo>
                  <a:pt x="227" y="368"/>
                </a:lnTo>
                <a:close/>
                <a:moveTo>
                  <a:pt x="139" y="235"/>
                </a:moveTo>
                <a:lnTo>
                  <a:pt x="139" y="235"/>
                </a:lnTo>
                <a:lnTo>
                  <a:pt x="137" y="235"/>
                </a:lnTo>
                <a:lnTo>
                  <a:pt x="136" y="235"/>
                </a:lnTo>
                <a:lnTo>
                  <a:pt x="134" y="237"/>
                </a:lnTo>
                <a:lnTo>
                  <a:pt x="136" y="237"/>
                </a:lnTo>
                <a:lnTo>
                  <a:pt x="139" y="235"/>
                </a:lnTo>
                <a:close/>
                <a:moveTo>
                  <a:pt x="177" y="314"/>
                </a:moveTo>
                <a:lnTo>
                  <a:pt x="177" y="314"/>
                </a:lnTo>
                <a:lnTo>
                  <a:pt x="180" y="312"/>
                </a:lnTo>
                <a:lnTo>
                  <a:pt x="178" y="312"/>
                </a:lnTo>
                <a:lnTo>
                  <a:pt x="177" y="314"/>
                </a:lnTo>
                <a:close/>
                <a:moveTo>
                  <a:pt x="54" y="399"/>
                </a:moveTo>
                <a:lnTo>
                  <a:pt x="54" y="399"/>
                </a:lnTo>
                <a:lnTo>
                  <a:pt x="55" y="399"/>
                </a:lnTo>
                <a:lnTo>
                  <a:pt x="54" y="396"/>
                </a:lnTo>
                <a:lnTo>
                  <a:pt x="54" y="399"/>
                </a:lnTo>
                <a:close/>
                <a:moveTo>
                  <a:pt x="196" y="265"/>
                </a:moveTo>
                <a:lnTo>
                  <a:pt x="196" y="265"/>
                </a:lnTo>
                <a:lnTo>
                  <a:pt x="197" y="267"/>
                </a:lnTo>
                <a:lnTo>
                  <a:pt x="199" y="265"/>
                </a:lnTo>
                <a:lnTo>
                  <a:pt x="197" y="264"/>
                </a:lnTo>
                <a:lnTo>
                  <a:pt x="196" y="265"/>
                </a:lnTo>
                <a:close/>
                <a:moveTo>
                  <a:pt x="117" y="150"/>
                </a:moveTo>
                <a:lnTo>
                  <a:pt x="117" y="150"/>
                </a:lnTo>
                <a:lnTo>
                  <a:pt x="118" y="155"/>
                </a:lnTo>
                <a:lnTo>
                  <a:pt x="118" y="150"/>
                </a:lnTo>
                <a:lnTo>
                  <a:pt x="117" y="150"/>
                </a:lnTo>
                <a:close/>
                <a:moveTo>
                  <a:pt x="112" y="107"/>
                </a:moveTo>
                <a:lnTo>
                  <a:pt x="112" y="107"/>
                </a:lnTo>
                <a:lnTo>
                  <a:pt x="107" y="109"/>
                </a:lnTo>
                <a:lnTo>
                  <a:pt x="111" y="109"/>
                </a:lnTo>
                <a:lnTo>
                  <a:pt x="112" y="107"/>
                </a:lnTo>
                <a:close/>
                <a:moveTo>
                  <a:pt x="79" y="47"/>
                </a:moveTo>
                <a:lnTo>
                  <a:pt x="79" y="47"/>
                </a:lnTo>
                <a:lnTo>
                  <a:pt x="82" y="46"/>
                </a:lnTo>
                <a:lnTo>
                  <a:pt x="81" y="46"/>
                </a:lnTo>
                <a:lnTo>
                  <a:pt x="79" y="47"/>
                </a:lnTo>
                <a:close/>
                <a:moveTo>
                  <a:pt x="199" y="204"/>
                </a:moveTo>
                <a:lnTo>
                  <a:pt x="199" y="204"/>
                </a:lnTo>
                <a:lnTo>
                  <a:pt x="202" y="202"/>
                </a:lnTo>
                <a:lnTo>
                  <a:pt x="199" y="204"/>
                </a:lnTo>
                <a:close/>
                <a:moveTo>
                  <a:pt x="134" y="295"/>
                </a:moveTo>
                <a:lnTo>
                  <a:pt x="134" y="295"/>
                </a:lnTo>
                <a:lnTo>
                  <a:pt x="136" y="297"/>
                </a:lnTo>
                <a:lnTo>
                  <a:pt x="137" y="295"/>
                </a:lnTo>
                <a:lnTo>
                  <a:pt x="134" y="295"/>
                </a:lnTo>
                <a:close/>
                <a:moveTo>
                  <a:pt x="63" y="152"/>
                </a:moveTo>
                <a:lnTo>
                  <a:pt x="63" y="152"/>
                </a:lnTo>
                <a:lnTo>
                  <a:pt x="62" y="152"/>
                </a:lnTo>
                <a:lnTo>
                  <a:pt x="60" y="153"/>
                </a:lnTo>
                <a:lnTo>
                  <a:pt x="62" y="153"/>
                </a:lnTo>
                <a:lnTo>
                  <a:pt x="63" y="152"/>
                </a:lnTo>
                <a:close/>
                <a:moveTo>
                  <a:pt x="81" y="141"/>
                </a:moveTo>
                <a:lnTo>
                  <a:pt x="81" y="141"/>
                </a:lnTo>
                <a:lnTo>
                  <a:pt x="84" y="139"/>
                </a:lnTo>
                <a:lnTo>
                  <a:pt x="81" y="139"/>
                </a:lnTo>
                <a:lnTo>
                  <a:pt x="81" y="141"/>
                </a:lnTo>
                <a:close/>
                <a:moveTo>
                  <a:pt x="109" y="260"/>
                </a:moveTo>
                <a:lnTo>
                  <a:pt x="109" y="260"/>
                </a:lnTo>
                <a:lnTo>
                  <a:pt x="112" y="260"/>
                </a:lnTo>
                <a:lnTo>
                  <a:pt x="111" y="260"/>
                </a:lnTo>
                <a:lnTo>
                  <a:pt x="109" y="260"/>
                </a:lnTo>
                <a:close/>
                <a:moveTo>
                  <a:pt x="13" y="301"/>
                </a:moveTo>
                <a:lnTo>
                  <a:pt x="13" y="301"/>
                </a:lnTo>
                <a:lnTo>
                  <a:pt x="14" y="301"/>
                </a:lnTo>
                <a:lnTo>
                  <a:pt x="13" y="298"/>
                </a:lnTo>
                <a:lnTo>
                  <a:pt x="11" y="300"/>
                </a:lnTo>
                <a:lnTo>
                  <a:pt x="13" y="301"/>
                </a:lnTo>
                <a:close/>
                <a:moveTo>
                  <a:pt x="166" y="396"/>
                </a:moveTo>
                <a:lnTo>
                  <a:pt x="166" y="396"/>
                </a:lnTo>
                <a:lnTo>
                  <a:pt x="169" y="396"/>
                </a:lnTo>
                <a:lnTo>
                  <a:pt x="169" y="395"/>
                </a:lnTo>
                <a:lnTo>
                  <a:pt x="166" y="396"/>
                </a:lnTo>
                <a:close/>
                <a:moveTo>
                  <a:pt x="103" y="325"/>
                </a:moveTo>
                <a:lnTo>
                  <a:pt x="103" y="325"/>
                </a:lnTo>
                <a:lnTo>
                  <a:pt x="106" y="327"/>
                </a:lnTo>
                <a:lnTo>
                  <a:pt x="104" y="325"/>
                </a:lnTo>
                <a:lnTo>
                  <a:pt x="103" y="325"/>
                </a:lnTo>
                <a:close/>
                <a:moveTo>
                  <a:pt x="49" y="368"/>
                </a:moveTo>
                <a:lnTo>
                  <a:pt x="49" y="368"/>
                </a:lnTo>
                <a:lnTo>
                  <a:pt x="51" y="369"/>
                </a:lnTo>
                <a:lnTo>
                  <a:pt x="52" y="369"/>
                </a:lnTo>
                <a:lnTo>
                  <a:pt x="49" y="368"/>
                </a:lnTo>
                <a:close/>
                <a:moveTo>
                  <a:pt x="87" y="30"/>
                </a:moveTo>
                <a:lnTo>
                  <a:pt x="87" y="30"/>
                </a:lnTo>
                <a:lnTo>
                  <a:pt x="85" y="33"/>
                </a:lnTo>
                <a:lnTo>
                  <a:pt x="87" y="32"/>
                </a:lnTo>
                <a:lnTo>
                  <a:pt x="87" y="30"/>
                </a:lnTo>
                <a:close/>
                <a:moveTo>
                  <a:pt x="131" y="270"/>
                </a:moveTo>
                <a:lnTo>
                  <a:pt x="131" y="270"/>
                </a:lnTo>
                <a:lnTo>
                  <a:pt x="128" y="270"/>
                </a:lnTo>
                <a:lnTo>
                  <a:pt x="126" y="271"/>
                </a:lnTo>
                <a:lnTo>
                  <a:pt x="131" y="270"/>
                </a:lnTo>
                <a:close/>
                <a:moveTo>
                  <a:pt x="114" y="385"/>
                </a:moveTo>
                <a:lnTo>
                  <a:pt x="114" y="385"/>
                </a:lnTo>
                <a:lnTo>
                  <a:pt x="111" y="387"/>
                </a:lnTo>
                <a:lnTo>
                  <a:pt x="114" y="387"/>
                </a:lnTo>
                <a:lnTo>
                  <a:pt x="114" y="385"/>
                </a:lnTo>
                <a:close/>
                <a:moveTo>
                  <a:pt x="125" y="391"/>
                </a:moveTo>
                <a:lnTo>
                  <a:pt x="125" y="391"/>
                </a:lnTo>
                <a:lnTo>
                  <a:pt x="129" y="391"/>
                </a:lnTo>
                <a:lnTo>
                  <a:pt x="125" y="390"/>
                </a:lnTo>
                <a:lnTo>
                  <a:pt x="125" y="391"/>
                </a:lnTo>
                <a:close/>
                <a:moveTo>
                  <a:pt x="218" y="393"/>
                </a:moveTo>
                <a:lnTo>
                  <a:pt x="218" y="393"/>
                </a:lnTo>
                <a:lnTo>
                  <a:pt x="219" y="391"/>
                </a:lnTo>
                <a:lnTo>
                  <a:pt x="218" y="391"/>
                </a:lnTo>
                <a:lnTo>
                  <a:pt x="218" y="393"/>
                </a:lnTo>
                <a:close/>
                <a:moveTo>
                  <a:pt x="189" y="319"/>
                </a:moveTo>
                <a:lnTo>
                  <a:pt x="189" y="319"/>
                </a:lnTo>
                <a:lnTo>
                  <a:pt x="191" y="317"/>
                </a:lnTo>
                <a:lnTo>
                  <a:pt x="189" y="319"/>
                </a:lnTo>
                <a:close/>
                <a:moveTo>
                  <a:pt x="41" y="398"/>
                </a:moveTo>
                <a:lnTo>
                  <a:pt x="41" y="398"/>
                </a:lnTo>
                <a:lnTo>
                  <a:pt x="41" y="399"/>
                </a:lnTo>
                <a:lnTo>
                  <a:pt x="43" y="398"/>
                </a:lnTo>
                <a:lnTo>
                  <a:pt x="41" y="398"/>
                </a:lnTo>
                <a:close/>
                <a:moveTo>
                  <a:pt x="68" y="353"/>
                </a:moveTo>
                <a:lnTo>
                  <a:pt x="68" y="353"/>
                </a:lnTo>
                <a:lnTo>
                  <a:pt x="62" y="353"/>
                </a:lnTo>
                <a:lnTo>
                  <a:pt x="68" y="353"/>
                </a:lnTo>
                <a:close/>
                <a:moveTo>
                  <a:pt x="177" y="417"/>
                </a:moveTo>
                <a:lnTo>
                  <a:pt x="177" y="417"/>
                </a:lnTo>
                <a:lnTo>
                  <a:pt x="174" y="418"/>
                </a:lnTo>
                <a:lnTo>
                  <a:pt x="177" y="418"/>
                </a:lnTo>
                <a:lnTo>
                  <a:pt x="177" y="417"/>
                </a:lnTo>
                <a:close/>
                <a:moveTo>
                  <a:pt x="234" y="200"/>
                </a:moveTo>
                <a:lnTo>
                  <a:pt x="234" y="200"/>
                </a:lnTo>
                <a:lnTo>
                  <a:pt x="232" y="202"/>
                </a:lnTo>
                <a:lnTo>
                  <a:pt x="234" y="204"/>
                </a:lnTo>
                <a:lnTo>
                  <a:pt x="235" y="204"/>
                </a:lnTo>
                <a:lnTo>
                  <a:pt x="234" y="200"/>
                </a:lnTo>
                <a:close/>
                <a:moveTo>
                  <a:pt x="148" y="372"/>
                </a:moveTo>
                <a:lnTo>
                  <a:pt x="148" y="372"/>
                </a:lnTo>
                <a:lnTo>
                  <a:pt x="145" y="374"/>
                </a:lnTo>
                <a:lnTo>
                  <a:pt x="148" y="372"/>
                </a:lnTo>
                <a:close/>
                <a:moveTo>
                  <a:pt x="118" y="175"/>
                </a:moveTo>
                <a:lnTo>
                  <a:pt x="118" y="175"/>
                </a:lnTo>
                <a:lnTo>
                  <a:pt x="122" y="175"/>
                </a:lnTo>
                <a:lnTo>
                  <a:pt x="125" y="175"/>
                </a:lnTo>
                <a:lnTo>
                  <a:pt x="118" y="175"/>
                </a:lnTo>
                <a:close/>
                <a:moveTo>
                  <a:pt x="136" y="406"/>
                </a:moveTo>
                <a:lnTo>
                  <a:pt x="136" y="406"/>
                </a:lnTo>
                <a:lnTo>
                  <a:pt x="142" y="406"/>
                </a:lnTo>
                <a:lnTo>
                  <a:pt x="136" y="406"/>
                </a:lnTo>
                <a:close/>
                <a:moveTo>
                  <a:pt x="164" y="167"/>
                </a:moveTo>
                <a:lnTo>
                  <a:pt x="164" y="167"/>
                </a:lnTo>
                <a:lnTo>
                  <a:pt x="169" y="167"/>
                </a:lnTo>
                <a:lnTo>
                  <a:pt x="164" y="167"/>
                </a:lnTo>
                <a:close/>
                <a:moveTo>
                  <a:pt x="46" y="350"/>
                </a:moveTo>
                <a:lnTo>
                  <a:pt x="46" y="350"/>
                </a:lnTo>
                <a:lnTo>
                  <a:pt x="47" y="347"/>
                </a:lnTo>
                <a:lnTo>
                  <a:pt x="44" y="349"/>
                </a:lnTo>
                <a:lnTo>
                  <a:pt x="46" y="350"/>
                </a:lnTo>
                <a:close/>
                <a:moveTo>
                  <a:pt x="142" y="232"/>
                </a:moveTo>
                <a:lnTo>
                  <a:pt x="142" y="232"/>
                </a:lnTo>
                <a:lnTo>
                  <a:pt x="145" y="232"/>
                </a:lnTo>
                <a:lnTo>
                  <a:pt x="147" y="230"/>
                </a:lnTo>
                <a:lnTo>
                  <a:pt x="142" y="232"/>
                </a:lnTo>
                <a:close/>
                <a:moveTo>
                  <a:pt x="235" y="193"/>
                </a:moveTo>
                <a:lnTo>
                  <a:pt x="235" y="193"/>
                </a:lnTo>
                <a:lnTo>
                  <a:pt x="237" y="194"/>
                </a:lnTo>
                <a:lnTo>
                  <a:pt x="237" y="191"/>
                </a:lnTo>
                <a:lnTo>
                  <a:pt x="235" y="193"/>
                </a:lnTo>
                <a:close/>
                <a:moveTo>
                  <a:pt x="81" y="54"/>
                </a:moveTo>
                <a:lnTo>
                  <a:pt x="81" y="54"/>
                </a:lnTo>
                <a:lnTo>
                  <a:pt x="79" y="54"/>
                </a:lnTo>
                <a:lnTo>
                  <a:pt x="81" y="57"/>
                </a:lnTo>
                <a:lnTo>
                  <a:pt x="81" y="54"/>
                </a:lnTo>
                <a:close/>
                <a:moveTo>
                  <a:pt x="74" y="152"/>
                </a:moveTo>
                <a:lnTo>
                  <a:pt x="74" y="152"/>
                </a:lnTo>
                <a:lnTo>
                  <a:pt x="73" y="148"/>
                </a:lnTo>
                <a:lnTo>
                  <a:pt x="74" y="152"/>
                </a:lnTo>
                <a:close/>
                <a:moveTo>
                  <a:pt x="224" y="390"/>
                </a:moveTo>
                <a:lnTo>
                  <a:pt x="224" y="390"/>
                </a:lnTo>
                <a:lnTo>
                  <a:pt x="223" y="390"/>
                </a:lnTo>
                <a:lnTo>
                  <a:pt x="221" y="393"/>
                </a:lnTo>
                <a:lnTo>
                  <a:pt x="223" y="391"/>
                </a:lnTo>
                <a:lnTo>
                  <a:pt x="224" y="390"/>
                </a:lnTo>
                <a:close/>
                <a:moveTo>
                  <a:pt x="36" y="155"/>
                </a:moveTo>
                <a:lnTo>
                  <a:pt x="36" y="155"/>
                </a:lnTo>
                <a:lnTo>
                  <a:pt x="38" y="152"/>
                </a:lnTo>
                <a:lnTo>
                  <a:pt x="36" y="153"/>
                </a:lnTo>
                <a:lnTo>
                  <a:pt x="36" y="155"/>
                </a:lnTo>
                <a:close/>
                <a:moveTo>
                  <a:pt x="17" y="189"/>
                </a:moveTo>
                <a:lnTo>
                  <a:pt x="17" y="189"/>
                </a:lnTo>
                <a:lnTo>
                  <a:pt x="14" y="189"/>
                </a:lnTo>
                <a:lnTo>
                  <a:pt x="16" y="193"/>
                </a:lnTo>
                <a:lnTo>
                  <a:pt x="17" y="189"/>
                </a:lnTo>
                <a:close/>
                <a:moveTo>
                  <a:pt x="221" y="365"/>
                </a:moveTo>
                <a:lnTo>
                  <a:pt x="221" y="365"/>
                </a:lnTo>
                <a:lnTo>
                  <a:pt x="219" y="365"/>
                </a:lnTo>
                <a:lnTo>
                  <a:pt x="221" y="366"/>
                </a:lnTo>
                <a:lnTo>
                  <a:pt x="221" y="365"/>
                </a:lnTo>
                <a:close/>
                <a:moveTo>
                  <a:pt x="140" y="320"/>
                </a:moveTo>
                <a:lnTo>
                  <a:pt x="140" y="320"/>
                </a:lnTo>
                <a:lnTo>
                  <a:pt x="139" y="322"/>
                </a:lnTo>
                <a:lnTo>
                  <a:pt x="136" y="322"/>
                </a:lnTo>
                <a:lnTo>
                  <a:pt x="140" y="320"/>
                </a:lnTo>
                <a:close/>
                <a:moveTo>
                  <a:pt x="33" y="306"/>
                </a:moveTo>
                <a:lnTo>
                  <a:pt x="33" y="306"/>
                </a:lnTo>
                <a:lnTo>
                  <a:pt x="36" y="306"/>
                </a:lnTo>
                <a:lnTo>
                  <a:pt x="35" y="305"/>
                </a:lnTo>
                <a:lnTo>
                  <a:pt x="33" y="306"/>
                </a:lnTo>
                <a:close/>
                <a:moveTo>
                  <a:pt x="17" y="197"/>
                </a:moveTo>
                <a:lnTo>
                  <a:pt x="17" y="197"/>
                </a:lnTo>
                <a:lnTo>
                  <a:pt x="16" y="199"/>
                </a:lnTo>
                <a:lnTo>
                  <a:pt x="16" y="200"/>
                </a:lnTo>
                <a:lnTo>
                  <a:pt x="17" y="197"/>
                </a:lnTo>
                <a:close/>
                <a:moveTo>
                  <a:pt x="164" y="147"/>
                </a:moveTo>
                <a:lnTo>
                  <a:pt x="164" y="147"/>
                </a:lnTo>
                <a:lnTo>
                  <a:pt x="161" y="145"/>
                </a:lnTo>
                <a:lnTo>
                  <a:pt x="163" y="147"/>
                </a:lnTo>
                <a:lnTo>
                  <a:pt x="164" y="147"/>
                </a:lnTo>
                <a:close/>
                <a:moveTo>
                  <a:pt x="215" y="245"/>
                </a:moveTo>
                <a:lnTo>
                  <a:pt x="215" y="245"/>
                </a:lnTo>
                <a:lnTo>
                  <a:pt x="213" y="245"/>
                </a:lnTo>
                <a:lnTo>
                  <a:pt x="215" y="246"/>
                </a:lnTo>
                <a:lnTo>
                  <a:pt x="215" y="245"/>
                </a:lnTo>
                <a:close/>
                <a:moveTo>
                  <a:pt x="16" y="224"/>
                </a:moveTo>
                <a:lnTo>
                  <a:pt x="16" y="224"/>
                </a:lnTo>
                <a:lnTo>
                  <a:pt x="17" y="221"/>
                </a:lnTo>
                <a:lnTo>
                  <a:pt x="16" y="221"/>
                </a:lnTo>
                <a:lnTo>
                  <a:pt x="16" y="224"/>
                </a:lnTo>
                <a:close/>
                <a:moveTo>
                  <a:pt x="251" y="328"/>
                </a:moveTo>
                <a:lnTo>
                  <a:pt x="251" y="328"/>
                </a:lnTo>
                <a:lnTo>
                  <a:pt x="253" y="325"/>
                </a:lnTo>
                <a:lnTo>
                  <a:pt x="251" y="327"/>
                </a:lnTo>
                <a:lnTo>
                  <a:pt x="251" y="328"/>
                </a:lnTo>
                <a:close/>
                <a:moveTo>
                  <a:pt x="163" y="249"/>
                </a:moveTo>
                <a:lnTo>
                  <a:pt x="163" y="249"/>
                </a:lnTo>
                <a:lnTo>
                  <a:pt x="161" y="249"/>
                </a:lnTo>
                <a:lnTo>
                  <a:pt x="159" y="251"/>
                </a:lnTo>
                <a:lnTo>
                  <a:pt x="163" y="249"/>
                </a:lnTo>
                <a:close/>
                <a:moveTo>
                  <a:pt x="32" y="186"/>
                </a:moveTo>
                <a:lnTo>
                  <a:pt x="32" y="186"/>
                </a:lnTo>
                <a:lnTo>
                  <a:pt x="27" y="185"/>
                </a:lnTo>
                <a:lnTo>
                  <a:pt x="28" y="186"/>
                </a:lnTo>
                <a:lnTo>
                  <a:pt x="32" y="186"/>
                </a:lnTo>
                <a:close/>
                <a:moveTo>
                  <a:pt x="196" y="409"/>
                </a:moveTo>
                <a:lnTo>
                  <a:pt x="196" y="409"/>
                </a:lnTo>
                <a:lnTo>
                  <a:pt x="194" y="407"/>
                </a:lnTo>
                <a:lnTo>
                  <a:pt x="191" y="409"/>
                </a:lnTo>
                <a:lnTo>
                  <a:pt x="196" y="409"/>
                </a:lnTo>
                <a:close/>
                <a:moveTo>
                  <a:pt x="191" y="265"/>
                </a:moveTo>
                <a:lnTo>
                  <a:pt x="191" y="265"/>
                </a:lnTo>
                <a:lnTo>
                  <a:pt x="193" y="264"/>
                </a:lnTo>
                <a:lnTo>
                  <a:pt x="191" y="262"/>
                </a:lnTo>
                <a:lnTo>
                  <a:pt x="191" y="264"/>
                </a:lnTo>
                <a:lnTo>
                  <a:pt x="191" y="265"/>
                </a:lnTo>
                <a:close/>
                <a:moveTo>
                  <a:pt x="52" y="161"/>
                </a:moveTo>
                <a:lnTo>
                  <a:pt x="52" y="161"/>
                </a:lnTo>
                <a:lnTo>
                  <a:pt x="55" y="158"/>
                </a:lnTo>
                <a:lnTo>
                  <a:pt x="54" y="159"/>
                </a:lnTo>
                <a:lnTo>
                  <a:pt x="52" y="161"/>
                </a:lnTo>
                <a:close/>
                <a:moveTo>
                  <a:pt x="118" y="207"/>
                </a:moveTo>
                <a:lnTo>
                  <a:pt x="118" y="207"/>
                </a:lnTo>
                <a:lnTo>
                  <a:pt x="120" y="208"/>
                </a:lnTo>
                <a:lnTo>
                  <a:pt x="122" y="207"/>
                </a:lnTo>
                <a:lnTo>
                  <a:pt x="118" y="207"/>
                </a:lnTo>
                <a:close/>
                <a:moveTo>
                  <a:pt x="25" y="391"/>
                </a:moveTo>
                <a:lnTo>
                  <a:pt x="25" y="391"/>
                </a:lnTo>
                <a:lnTo>
                  <a:pt x="25" y="393"/>
                </a:lnTo>
                <a:lnTo>
                  <a:pt x="27" y="391"/>
                </a:lnTo>
                <a:lnTo>
                  <a:pt x="25" y="391"/>
                </a:lnTo>
                <a:close/>
                <a:moveTo>
                  <a:pt x="180" y="407"/>
                </a:moveTo>
                <a:lnTo>
                  <a:pt x="180" y="407"/>
                </a:lnTo>
                <a:lnTo>
                  <a:pt x="178" y="409"/>
                </a:lnTo>
                <a:lnTo>
                  <a:pt x="180" y="409"/>
                </a:lnTo>
                <a:lnTo>
                  <a:pt x="180" y="407"/>
                </a:lnTo>
                <a:close/>
                <a:moveTo>
                  <a:pt x="237" y="253"/>
                </a:moveTo>
                <a:lnTo>
                  <a:pt x="237" y="253"/>
                </a:lnTo>
                <a:lnTo>
                  <a:pt x="238" y="254"/>
                </a:lnTo>
                <a:lnTo>
                  <a:pt x="237" y="253"/>
                </a:lnTo>
                <a:close/>
                <a:moveTo>
                  <a:pt x="153" y="331"/>
                </a:moveTo>
                <a:lnTo>
                  <a:pt x="153" y="331"/>
                </a:lnTo>
                <a:lnTo>
                  <a:pt x="148" y="333"/>
                </a:lnTo>
                <a:lnTo>
                  <a:pt x="152" y="333"/>
                </a:lnTo>
                <a:lnTo>
                  <a:pt x="153" y="331"/>
                </a:lnTo>
                <a:close/>
                <a:moveTo>
                  <a:pt x="159" y="268"/>
                </a:moveTo>
                <a:lnTo>
                  <a:pt x="159" y="268"/>
                </a:lnTo>
                <a:lnTo>
                  <a:pt x="161" y="268"/>
                </a:lnTo>
                <a:lnTo>
                  <a:pt x="163" y="267"/>
                </a:lnTo>
                <a:lnTo>
                  <a:pt x="159" y="268"/>
                </a:lnTo>
                <a:close/>
                <a:moveTo>
                  <a:pt x="199" y="301"/>
                </a:moveTo>
                <a:lnTo>
                  <a:pt x="199" y="301"/>
                </a:lnTo>
                <a:lnTo>
                  <a:pt x="200" y="303"/>
                </a:lnTo>
                <a:lnTo>
                  <a:pt x="202" y="301"/>
                </a:lnTo>
                <a:lnTo>
                  <a:pt x="200" y="301"/>
                </a:lnTo>
                <a:lnTo>
                  <a:pt x="199" y="301"/>
                </a:lnTo>
                <a:close/>
                <a:moveTo>
                  <a:pt x="241" y="191"/>
                </a:moveTo>
                <a:lnTo>
                  <a:pt x="241" y="191"/>
                </a:lnTo>
                <a:lnTo>
                  <a:pt x="243" y="186"/>
                </a:lnTo>
                <a:lnTo>
                  <a:pt x="241" y="188"/>
                </a:lnTo>
                <a:lnTo>
                  <a:pt x="241" y="191"/>
                </a:lnTo>
                <a:close/>
                <a:moveTo>
                  <a:pt x="11" y="303"/>
                </a:moveTo>
                <a:lnTo>
                  <a:pt x="11" y="303"/>
                </a:lnTo>
                <a:lnTo>
                  <a:pt x="11" y="306"/>
                </a:lnTo>
                <a:lnTo>
                  <a:pt x="13" y="303"/>
                </a:lnTo>
                <a:lnTo>
                  <a:pt x="11" y="303"/>
                </a:lnTo>
                <a:close/>
                <a:moveTo>
                  <a:pt x="223" y="395"/>
                </a:moveTo>
                <a:lnTo>
                  <a:pt x="223" y="395"/>
                </a:lnTo>
                <a:lnTo>
                  <a:pt x="219" y="396"/>
                </a:lnTo>
                <a:lnTo>
                  <a:pt x="219" y="398"/>
                </a:lnTo>
                <a:lnTo>
                  <a:pt x="223" y="395"/>
                </a:lnTo>
                <a:close/>
                <a:moveTo>
                  <a:pt x="238" y="276"/>
                </a:moveTo>
                <a:lnTo>
                  <a:pt x="238" y="276"/>
                </a:lnTo>
                <a:lnTo>
                  <a:pt x="237" y="278"/>
                </a:lnTo>
                <a:lnTo>
                  <a:pt x="237" y="279"/>
                </a:lnTo>
                <a:lnTo>
                  <a:pt x="238" y="276"/>
                </a:lnTo>
                <a:close/>
                <a:moveTo>
                  <a:pt x="172" y="372"/>
                </a:moveTo>
                <a:lnTo>
                  <a:pt x="172" y="372"/>
                </a:lnTo>
                <a:lnTo>
                  <a:pt x="170" y="374"/>
                </a:lnTo>
                <a:lnTo>
                  <a:pt x="172" y="376"/>
                </a:lnTo>
                <a:lnTo>
                  <a:pt x="172" y="372"/>
                </a:lnTo>
                <a:close/>
                <a:moveTo>
                  <a:pt x="204" y="270"/>
                </a:moveTo>
                <a:lnTo>
                  <a:pt x="204" y="270"/>
                </a:lnTo>
                <a:lnTo>
                  <a:pt x="199" y="271"/>
                </a:lnTo>
                <a:lnTo>
                  <a:pt x="204" y="270"/>
                </a:lnTo>
                <a:close/>
                <a:moveTo>
                  <a:pt x="188" y="298"/>
                </a:moveTo>
                <a:lnTo>
                  <a:pt x="188" y="298"/>
                </a:lnTo>
                <a:lnTo>
                  <a:pt x="189" y="298"/>
                </a:lnTo>
                <a:lnTo>
                  <a:pt x="191" y="297"/>
                </a:lnTo>
                <a:lnTo>
                  <a:pt x="188" y="298"/>
                </a:lnTo>
                <a:close/>
                <a:moveTo>
                  <a:pt x="139" y="376"/>
                </a:moveTo>
                <a:lnTo>
                  <a:pt x="139" y="376"/>
                </a:lnTo>
                <a:lnTo>
                  <a:pt x="140" y="374"/>
                </a:lnTo>
                <a:lnTo>
                  <a:pt x="139" y="376"/>
                </a:lnTo>
                <a:close/>
                <a:moveTo>
                  <a:pt x="36" y="164"/>
                </a:moveTo>
                <a:lnTo>
                  <a:pt x="36" y="164"/>
                </a:lnTo>
                <a:lnTo>
                  <a:pt x="38" y="164"/>
                </a:lnTo>
                <a:lnTo>
                  <a:pt x="36" y="163"/>
                </a:lnTo>
                <a:lnTo>
                  <a:pt x="36" y="164"/>
                </a:lnTo>
                <a:close/>
                <a:moveTo>
                  <a:pt x="248" y="376"/>
                </a:moveTo>
                <a:lnTo>
                  <a:pt x="248" y="376"/>
                </a:lnTo>
                <a:lnTo>
                  <a:pt x="246" y="374"/>
                </a:lnTo>
                <a:lnTo>
                  <a:pt x="246" y="372"/>
                </a:lnTo>
                <a:lnTo>
                  <a:pt x="248" y="376"/>
                </a:lnTo>
                <a:close/>
                <a:moveTo>
                  <a:pt x="153" y="219"/>
                </a:moveTo>
                <a:lnTo>
                  <a:pt x="153" y="219"/>
                </a:lnTo>
                <a:lnTo>
                  <a:pt x="156" y="219"/>
                </a:lnTo>
                <a:lnTo>
                  <a:pt x="153" y="219"/>
                </a:lnTo>
                <a:close/>
                <a:moveTo>
                  <a:pt x="10" y="253"/>
                </a:moveTo>
                <a:lnTo>
                  <a:pt x="10" y="253"/>
                </a:lnTo>
                <a:lnTo>
                  <a:pt x="10" y="248"/>
                </a:lnTo>
                <a:lnTo>
                  <a:pt x="10" y="253"/>
                </a:lnTo>
                <a:close/>
                <a:moveTo>
                  <a:pt x="166" y="342"/>
                </a:moveTo>
                <a:lnTo>
                  <a:pt x="166" y="342"/>
                </a:lnTo>
                <a:lnTo>
                  <a:pt x="161" y="344"/>
                </a:lnTo>
                <a:lnTo>
                  <a:pt x="166" y="342"/>
                </a:lnTo>
                <a:close/>
                <a:moveTo>
                  <a:pt x="170" y="253"/>
                </a:moveTo>
                <a:lnTo>
                  <a:pt x="170" y="253"/>
                </a:lnTo>
                <a:lnTo>
                  <a:pt x="172" y="253"/>
                </a:lnTo>
                <a:lnTo>
                  <a:pt x="170" y="253"/>
                </a:lnTo>
                <a:close/>
                <a:moveTo>
                  <a:pt x="155" y="254"/>
                </a:moveTo>
                <a:lnTo>
                  <a:pt x="155" y="254"/>
                </a:lnTo>
                <a:lnTo>
                  <a:pt x="156" y="254"/>
                </a:lnTo>
                <a:lnTo>
                  <a:pt x="156" y="253"/>
                </a:lnTo>
                <a:lnTo>
                  <a:pt x="155" y="254"/>
                </a:lnTo>
                <a:close/>
                <a:moveTo>
                  <a:pt x="17" y="204"/>
                </a:moveTo>
                <a:lnTo>
                  <a:pt x="17" y="204"/>
                </a:lnTo>
                <a:lnTo>
                  <a:pt x="16" y="204"/>
                </a:lnTo>
                <a:lnTo>
                  <a:pt x="16" y="207"/>
                </a:lnTo>
                <a:lnTo>
                  <a:pt x="17" y="204"/>
                </a:lnTo>
                <a:close/>
                <a:moveTo>
                  <a:pt x="167" y="279"/>
                </a:moveTo>
                <a:lnTo>
                  <a:pt x="167" y="279"/>
                </a:lnTo>
                <a:lnTo>
                  <a:pt x="164" y="281"/>
                </a:lnTo>
                <a:lnTo>
                  <a:pt x="166" y="281"/>
                </a:lnTo>
                <a:lnTo>
                  <a:pt x="167" y="279"/>
                </a:lnTo>
                <a:close/>
                <a:moveTo>
                  <a:pt x="251" y="279"/>
                </a:moveTo>
                <a:lnTo>
                  <a:pt x="251" y="279"/>
                </a:lnTo>
                <a:lnTo>
                  <a:pt x="249" y="283"/>
                </a:lnTo>
                <a:lnTo>
                  <a:pt x="251" y="279"/>
                </a:lnTo>
                <a:close/>
                <a:moveTo>
                  <a:pt x="117" y="301"/>
                </a:moveTo>
                <a:lnTo>
                  <a:pt x="117" y="301"/>
                </a:lnTo>
                <a:lnTo>
                  <a:pt x="115" y="301"/>
                </a:lnTo>
                <a:lnTo>
                  <a:pt x="114" y="303"/>
                </a:lnTo>
                <a:lnTo>
                  <a:pt x="117" y="301"/>
                </a:lnTo>
                <a:close/>
                <a:moveTo>
                  <a:pt x="202" y="330"/>
                </a:moveTo>
                <a:lnTo>
                  <a:pt x="202" y="330"/>
                </a:lnTo>
                <a:lnTo>
                  <a:pt x="202" y="328"/>
                </a:lnTo>
                <a:lnTo>
                  <a:pt x="200" y="327"/>
                </a:lnTo>
                <a:lnTo>
                  <a:pt x="202" y="330"/>
                </a:lnTo>
                <a:close/>
                <a:moveTo>
                  <a:pt x="17" y="335"/>
                </a:moveTo>
                <a:lnTo>
                  <a:pt x="17" y="335"/>
                </a:lnTo>
                <a:lnTo>
                  <a:pt x="19" y="338"/>
                </a:lnTo>
                <a:lnTo>
                  <a:pt x="17" y="335"/>
                </a:lnTo>
                <a:close/>
                <a:moveTo>
                  <a:pt x="125" y="298"/>
                </a:moveTo>
                <a:lnTo>
                  <a:pt x="125" y="298"/>
                </a:lnTo>
                <a:lnTo>
                  <a:pt x="126" y="298"/>
                </a:lnTo>
                <a:lnTo>
                  <a:pt x="125" y="298"/>
                </a:lnTo>
                <a:close/>
                <a:moveTo>
                  <a:pt x="115" y="167"/>
                </a:moveTo>
                <a:lnTo>
                  <a:pt x="115" y="167"/>
                </a:lnTo>
                <a:lnTo>
                  <a:pt x="118" y="167"/>
                </a:lnTo>
                <a:lnTo>
                  <a:pt x="115" y="167"/>
                </a:lnTo>
                <a:close/>
                <a:moveTo>
                  <a:pt x="188" y="312"/>
                </a:moveTo>
                <a:lnTo>
                  <a:pt x="188" y="312"/>
                </a:lnTo>
                <a:lnTo>
                  <a:pt x="189" y="312"/>
                </a:lnTo>
                <a:lnTo>
                  <a:pt x="189" y="311"/>
                </a:lnTo>
                <a:lnTo>
                  <a:pt x="188" y="312"/>
                </a:lnTo>
                <a:close/>
                <a:moveTo>
                  <a:pt x="87" y="74"/>
                </a:moveTo>
                <a:lnTo>
                  <a:pt x="87" y="74"/>
                </a:lnTo>
                <a:lnTo>
                  <a:pt x="87" y="76"/>
                </a:lnTo>
                <a:lnTo>
                  <a:pt x="88" y="74"/>
                </a:lnTo>
                <a:lnTo>
                  <a:pt x="87" y="74"/>
                </a:lnTo>
                <a:close/>
                <a:moveTo>
                  <a:pt x="144" y="204"/>
                </a:moveTo>
                <a:lnTo>
                  <a:pt x="144" y="204"/>
                </a:lnTo>
                <a:lnTo>
                  <a:pt x="142" y="204"/>
                </a:lnTo>
                <a:lnTo>
                  <a:pt x="142" y="205"/>
                </a:lnTo>
                <a:lnTo>
                  <a:pt x="144" y="204"/>
                </a:lnTo>
                <a:close/>
                <a:moveTo>
                  <a:pt x="175" y="372"/>
                </a:moveTo>
                <a:lnTo>
                  <a:pt x="175" y="372"/>
                </a:lnTo>
                <a:lnTo>
                  <a:pt x="177" y="372"/>
                </a:lnTo>
                <a:lnTo>
                  <a:pt x="177" y="371"/>
                </a:lnTo>
                <a:lnTo>
                  <a:pt x="175" y="372"/>
                </a:lnTo>
                <a:close/>
                <a:moveTo>
                  <a:pt x="202" y="401"/>
                </a:moveTo>
                <a:lnTo>
                  <a:pt x="202" y="401"/>
                </a:lnTo>
                <a:lnTo>
                  <a:pt x="205" y="401"/>
                </a:lnTo>
                <a:lnTo>
                  <a:pt x="204" y="399"/>
                </a:lnTo>
                <a:lnTo>
                  <a:pt x="202" y="401"/>
                </a:lnTo>
                <a:close/>
                <a:moveTo>
                  <a:pt x="213" y="284"/>
                </a:moveTo>
                <a:lnTo>
                  <a:pt x="213" y="284"/>
                </a:lnTo>
                <a:lnTo>
                  <a:pt x="215" y="283"/>
                </a:lnTo>
                <a:lnTo>
                  <a:pt x="213" y="281"/>
                </a:lnTo>
                <a:lnTo>
                  <a:pt x="213" y="284"/>
                </a:lnTo>
                <a:close/>
                <a:moveTo>
                  <a:pt x="175" y="360"/>
                </a:moveTo>
                <a:lnTo>
                  <a:pt x="175" y="360"/>
                </a:lnTo>
                <a:lnTo>
                  <a:pt x="174" y="358"/>
                </a:lnTo>
                <a:lnTo>
                  <a:pt x="172" y="360"/>
                </a:lnTo>
                <a:lnTo>
                  <a:pt x="175" y="360"/>
                </a:lnTo>
                <a:close/>
                <a:moveTo>
                  <a:pt x="246" y="267"/>
                </a:moveTo>
                <a:lnTo>
                  <a:pt x="246" y="267"/>
                </a:lnTo>
                <a:lnTo>
                  <a:pt x="246" y="265"/>
                </a:lnTo>
                <a:lnTo>
                  <a:pt x="246" y="264"/>
                </a:lnTo>
                <a:lnTo>
                  <a:pt x="246" y="267"/>
                </a:lnTo>
                <a:close/>
                <a:moveTo>
                  <a:pt x="152" y="148"/>
                </a:moveTo>
                <a:lnTo>
                  <a:pt x="152" y="148"/>
                </a:lnTo>
                <a:lnTo>
                  <a:pt x="152" y="152"/>
                </a:lnTo>
                <a:lnTo>
                  <a:pt x="152" y="150"/>
                </a:lnTo>
                <a:lnTo>
                  <a:pt x="152" y="148"/>
                </a:lnTo>
                <a:close/>
                <a:moveTo>
                  <a:pt x="211" y="213"/>
                </a:moveTo>
                <a:lnTo>
                  <a:pt x="211" y="213"/>
                </a:lnTo>
                <a:lnTo>
                  <a:pt x="213" y="212"/>
                </a:lnTo>
                <a:lnTo>
                  <a:pt x="211" y="213"/>
                </a:lnTo>
                <a:close/>
                <a:moveTo>
                  <a:pt x="104" y="169"/>
                </a:moveTo>
                <a:lnTo>
                  <a:pt x="104" y="169"/>
                </a:lnTo>
                <a:lnTo>
                  <a:pt x="104" y="166"/>
                </a:lnTo>
                <a:lnTo>
                  <a:pt x="103" y="167"/>
                </a:lnTo>
                <a:lnTo>
                  <a:pt x="104" y="169"/>
                </a:lnTo>
                <a:close/>
                <a:moveTo>
                  <a:pt x="98" y="96"/>
                </a:moveTo>
                <a:lnTo>
                  <a:pt x="98" y="96"/>
                </a:lnTo>
                <a:lnTo>
                  <a:pt x="96" y="98"/>
                </a:lnTo>
                <a:lnTo>
                  <a:pt x="98" y="96"/>
                </a:lnTo>
                <a:close/>
                <a:moveTo>
                  <a:pt x="211" y="319"/>
                </a:moveTo>
                <a:lnTo>
                  <a:pt x="211" y="319"/>
                </a:lnTo>
                <a:lnTo>
                  <a:pt x="215" y="320"/>
                </a:lnTo>
                <a:lnTo>
                  <a:pt x="213" y="319"/>
                </a:lnTo>
                <a:lnTo>
                  <a:pt x="211" y="319"/>
                </a:lnTo>
                <a:close/>
                <a:moveTo>
                  <a:pt x="74" y="47"/>
                </a:moveTo>
                <a:lnTo>
                  <a:pt x="74" y="47"/>
                </a:lnTo>
                <a:lnTo>
                  <a:pt x="71" y="47"/>
                </a:lnTo>
                <a:lnTo>
                  <a:pt x="74" y="47"/>
                </a:lnTo>
                <a:close/>
                <a:moveTo>
                  <a:pt x="208" y="268"/>
                </a:moveTo>
                <a:lnTo>
                  <a:pt x="208" y="268"/>
                </a:lnTo>
                <a:lnTo>
                  <a:pt x="210" y="267"/>
                </a:lnTo>
                <a:lnTo>
                  <a:pt x="208" y="267"/>
                </a:lnTo>
                <a:lnTo>
                  <a:pt x="208" y="268"/>
                </a:lnTo>
                <a:close/>
                <a:moveTo>
                  <a:pt x="170" y="279"/>
                </a:moveTo>
                <a:lnTo>
                  <a:pt x="170" y="279"/>
                </a:lnTo>
                <a:lnTo>
                  <a:pt x="174" y="278"/>
                </a:lnTo>
                <a:lnTo>
                  <a:pt x="170" y="279"/>
                </a:lnTo>
                <a:close/>
                <a:moveTo>
                  <a:pt x="172" y="298"/>
                </a:moveTo>
                <a:lnTo>
                  <a:pt x="172" y="298"/>
                </a:lnTo>
                <a:lnTo>
                  <a:pt x="169" y="297"/>
                </a:lnTo>
                <a:lnTo>
                  <a:pt x="172" y="298"/>
                </a:lnTo>
                <a:close/>
                <a:moveTo>
                  <a:pt x="93" y="328"/>
                </a:moveTo>
                <a:lnTo>
                  <a:pt x="93" y="328"/>
                </a:lnTo>
                <a:lnTo>
                  <a:pt x="92" y="328"/>
                </a:lnTo>
                <a:lnTo>
                  <a:pt x="93" y="328"/>
                </a:lnTo>
                <a:close/>
                <a:moveTo>
                  <a:pt x="74" y="163"/>
                </a:moveTo>
                <a:lnTo>
                  <a:pt x="74" y="163"/>
                </a:lnTo>
                <a:lnTo>
                  <a:pt x="74" y="164"/>
                </a:lnTo>
                <a:lnTo>
                  <a:pt x="76" y="164"/>
                </a:lnTo>
                <a:lnTo>
                  <a:pt x="74" y="163"/>
                </a:lnTo>
                <a:close/>
                <a:moveTo>
                  <a:pt x="163" y="407"/>
                </a:moveTo>
                <a:lnTo>
                  <a:pt x="163" y="407"/>
                </a:lnTo>
                <a:lnTo>
                  <a:pt x="164" y="409"/>
                </a:lnTo>
                <a:lnTo>
                  <a:pt x="164" y="407"/>
                </a:lnTo>
                <a:lnTo>
                  <a:pt x="163" y="407"/>
                </a:lnTo>
                <a:close/>
                <a:moveTo>
                  <a:pt x="63" y="150"/>
                </a:moveTo>
                <a:lnTo>
                  <a:pt x="63" y="150"/>
                </a:lnTo>
                <a:lnTo>
                  <a:pt x="66" y="150"/>
                </a:lnTo>
                <a:lnTo>
                  <a:pt x="65" y="148"/>
                </a:lnTo>
                <a:lnTo>
                  <a:pt x="63" y="150"/>
                </a:lnTo>
                <a:close/>
                <a:moveTo>
                  <a:pt x="158" y="204"/>
                </a:moveTo>
                <a:lnTo>
                  <a:pt x="158" y="204"/>
                </a:lnTo>
                <a:lnTo>
                  <a:pt x="156" y="204"/>
                </a:lnTo>
                <a:lnTo>
                  <a:pt x="155" y="204"/>
                </a:lnTo>
                <a:lnTo>
                  <a:pt x="158" y="204"/>
                </a:lnTo>
                <a:close/>
                <a:moveTo>
                  <a:pt x="207" y="347"/>
                </a:moveTo>
                <a:lnTo>
                  <a:pt x="207" y="347"/>
                </a:lnTo>
                <a:lnTo>
                  <a:pt x="205" y="347"/>
                </a:lnTo>
                <a:lnTo>
                  <a:pt x="205" y="349"/>
                </a:lnTo>
                <a:lnTo>
                  <a:pt x="207" y="347"/>
                </a:lnTo>
                <a:close/>
                <a:moveTo>
                  <a:pt x="193" y="164"/>
                </a:moveTo>
                <a:lnTo>
                  <a:pt x="193" y="164"/>
                </a:lnTo>
                <a:lnTo>
                  <a:pt x="191" y="164"/>
                </a:lnTo>
                <a:lnTo>
                  <a:pt x="189" y="164"/>
                </a:lnTo>
                <a:lnTo>
                  <a:pt x="193" y="164"/>
                </a:lnTo>
                <a:close/>
                <a:moveTo>
                  <a:pt x="115" y="327"/>
                </a:moveTo>
                <a:lnTo>
                  <a:pt x="115" y="327"/>
                </a:lnTo>
                <a:lnTo>
                  <a:pt x="112" y="327"/>
                </a:lnTo>
                <a:lnTo>
                  <a:pt x="115" y="327"/>
                </a:lnTo>
                <a:close/>
                <a:moveTo>
                  <a:pt x="232" y="344"/>
                </a:moveTo>
                <a:lnTo>
                  <a:pt x="232" y="344"/>
                </a:lnTo>
                <a:lnTo>
                  <a:pt x="230" y="346"/>
                </a:lnTo>
                <a:lnTo>
                  <a:pt x="232" y="344"/>
                </a:lnTo>
                <a:close/>
                <a:moveTo>
                  <a:pt x="19" y="324"/>
                </a:moveTo>
                <a:lnTo>
                  <a:pt x="19" y="324"/>
                </a:lnTo>
                <a:lnTo>
                  <a:pt x="21" y="322"/>
                </a:lnTo>
                <a:lnTo>
                  <a:pt x="19" y="322"/>
                </a:lnTo>
                <a:lnTo>
                  <a:pt x="19" y="324"/>
                </a:lnTo>
                <a:close/>
                <a:moveTo>
                  <a:pt x="211" y="223"/>
                </a:moveTo>
                <a:lnTo>
                  <a:pt x="211" y="223"/>
                </a:lnTo>
                <a:lnTo>
                  <a:pt x="213" y="221"/>
                </a:lnTo>
                <a:lnTo>
                  <a:pt x="211" y="223"/>
                </a:lnTo>
                <a:close/>
                <a:moveTo>
                  <a:pt x="189" y="260"/>
                </a:moveTo>
                <a:lnTo>
                  <a:pt x="189" y="260"/>
                </a:lnTo>
                <a:lnTo>
                  <a:pt x="191" y="260"/>
                </a:lnTo>
                <a:lnTo>
                  <a:pt x="191" y="259"/>
                </a:lnTo>
                <a:lnTo>
                  <a:pt x="189" y="259"/>
                </a:lnTo>
                <a:lnTo>
                  <a:pt x="189" y="260"/>
                </a:lnTo>
                <a:close/>
                <a:moveTo>
                  <a:pt x="11" y="316"/>
                </a:moveTo>
                <a:lnTo>
                  <a:pt x="11" y="316"/>
                </a:lnTo>
                <a:lnTo>
                  <a:pt x="11" y="317"/>
                </a:lnTo>
                <a:lnTo>
                  <a:pt x="13" y="319"/>
                </a:lnTo>
                <a:lnTo>
                  <a:pt x="11" y="316"/>
                </a:lnTo>
                <a:close/>
                <a:moveTo>
                  <a:pt x="40" y="267"/>
                </a:moveTo>
                <a:lnTo>
                  <a:pt x="40" y="267"/>
                </a:lnTo>
                <a:lnTo>
                  <a:pt x="41" y="267"/>
                </a:lnTo>
                <a:lnTo>
                  <a:pt x="40" y="265"/>
                </a:lnTo>
                <a:lnTo>
                  <a:pt x="40" y="267"/>
                </a:lnTo>
                <a:close/>
                <a:moveTo>
                  <a:pt x="30" y="283"/>
                </a:moveTo>
                <a:lnTo>
                  <a:pt x="30" y="283"/>
                </a:lnTo>
                <a:lnTo>
                  <a:pt x="30" y="281"/>
                </a:lnTo>
                <a:lnTo>
                  <a:pt x="28" y="281"/>
                </a:lnTo>
                <a:lnTo>
                  <a:pt x="30" y="283"/>
                </a:lnTo>
                <a:close/>
                <a:moveTo>
                  <a:pt x="182" y="366"/>
                </a:moveTo>
                <a:lnTo>
                  <a:pt x="182" y="366"/>
                </a:lnTo>
                <a:lnTo>
                  <a:pt x="182" y="368"/>
                </a:lnTo>
                <a:lnTo>
                  <a:pt x="182" y="366"/>
                </a:lnTo>
                <a:close/>
                <a:moveTo>
                  <a:pt x="202" y="249"/>
                </a:moveTo>
                <a:lnTo>
                  <a:pt x="202" y="249"/>
                </a:lnTo>
                <a:lnTo>
                  <a:pt x="200" y="249"/>
                </a:lnTo>
                <a:lnTo>
                  <a:pt x="202" y="249"/>
                </a:lnTo>
                <a:close/>
                <a:moveTo>
                  <a:pt x="136" y="267"/>
                </a:moveTo>
                <a:lnTo>
                  <a:pt x="136" y="267"/>
                </a:lnTo>
                <a:lnTo>
                  <a:pt x="136" y="265"/>
                </a:lnTo>
                <a:lnTo>
                  <a:pt x="134" y="267"/>
                </a:lnTo>
                <a:lnTo>
                  <a:pt x="136" y="267"/>
                </a:lnTo>
                <a:close/>
                <a:moveTo>
                  <a:pt x="204" y="383"/>
                </a:moveTo>
                <a:lnTo>
                  <a:pt x="204" y="383"/>
                </a:lnTo>
                <a:lnTo>
                  <a:pt x="205" y="383"/>
                </a:lnTo>
                <a:lnTo>
                  <a:pt x="205" y="382"/>
                </a:lnTo>
                <a:lnTo>
                  <a:pt x="204" y="383"/>
                </a:lnTo>
                <a:close/>
                <a:moveTo>
                  <a:pt x="25" y="212"/>
                </a:moveTo>
                <a:lnTo>
                  <a:pt x="25" y="212"/>
                </a:lnTo>
                <a:lnTo>
                  <a:pt x="24" y="213"/>
                </a:lnTo>
                <a:lnTo>
                  <a:pt x="25" y="212"/>
                </a:lnTo>
                <a:close/>
                <a:moveTo>
                  <a:pt x="204" y="230"/>
                </a:moveTo>
                <a:lnTo>
                  <a:pt x="204" y="230"/>
                </a:lnTo>
                <a:lnTo>
                  <a:pt x="205" y="230"/>
                </a:lnTo>
                <a:lnTo>
                  <a:pt x="204" y="229"/>
                </a:lnTo>
                <a:lnTo>
                  <a:pt x="204" y="230"/>
                </a:lnTo>
                <a:close/>
                <a:moveTo>
                  <a:pt x="240" y="259"/>
                </a:moveTo>
                <a:lnTo>
                  <a:pt x="240" y="259"/>
                </a:lnTo>
                <a:lnTo>
                  <a:pt x="238" y="259"/>
                </a:lnTo>
                <a:lnTo>
                  <a:pt x="238" y="260"/>
                </a:lnTo>
                <a:lnTo>
                  <a:pt x="240" y="259"/>
                </a:lnTo>
                <a:close/>
                <a:moveTo>
                  <a:pt x="66" y="387"/>
                </a:moveTo>
                <a:lnTo>
                  <a:pt x="66" y="387"/>
                </a:lnTo>
                <a:lnTo>
                  <a:pt x="63" y="385"/>
                </a:lnTo>
                <a:lnTo>
                  <a:pt x="63" y="387"/>
                </a:lnTo>
                <a:lnTo>
                  <a:pt x="66" y="387"/>
                </a:lnTo>
                <a:close/>
                <a:moveTo>
                  <a:pt x="140" y="215"/>
                </a:moveTo>
                <a:lnTo>
                  <a:pt x="140" y="215"/>
                </a:lnTo>
                <a:lnTo>
                  <a:pt x="142" y="216"/>
                </a:lnTo>
                <a:lnTo>
                  <a:pt x="142" y="215"/>
                </a:lnTo>
                <a:lnTo>
                  <a:pt x="140" y="215"/>
                </a:lnTo>
                <a:close/>
                <a:moveTo>
                  <a:pt x="129" y="298"/>
                </a:moveTo>
                <a:lnTo>
                  <a:pt x="129" y="298"/>
                </a:lnTo>
                <a:lnTo>
                  <a:pt x="131" y="298"/>
                </a:lnTo>
                <a:lnTo>
                  <a:pt x="129" y="298"/>
                </a:lnTo>
                <a:close/>
                <a:moveTo>
                  <a:pt x="178" y="286"/>
                </a:moveTo>
                <a:lnTo>
                  <a:pt x="178" y="286"/>
                </a:lnTo>
                <a:lnTo>
                  <a:pt x="177" y="286"/>
                </a:lnTo>
                <a:lnTo>
                  <a:pt x="178" y="286"/>
                </a:lnTo>
                <a:close/>
                <a:moveTo>
                  <a:pt x="36" y="372"/>
                </a:moveTo>
                <a:lnTo>
                  <a:pt x="36" y="372"/>
                </a:lnTo>
                <a:lnTo>
                  <a:pt x="36" y="374"/>
                </a:lnTo>
                <a:lnTo>
                  <a:pt x="38" y="372"/>
                </a:lnTo>
                <a:lnTo>
                  <a:pt x="36" y="372"/>
                </a:lnTo>
                <a:close/>
                <a:moveTo>
                  <a:pt x="145" y="393"/>
                </a:moveTo>
                <a:lnTo>
                  <a:pt x="145" y="393"/>
                </a:lnTo>
                <a:lnTo>
                  <a:pt x="142" y="393"/>
                </a:lnTo>
                <a:lnTo>
                  <a:pt x="145" y="393"/>
                </a:lnTo>
                <a:close/>
                <a:moveTo>
                  <a:pt x="221" y="207"/>
                </a:moveTo>
                <a:lnTo>
                  <a:pt x="221" y="207"/>
                </a:lnTo>
                <a:lnTo>
                  <a:pt x="223" y="207"/>
                </a:lnTo>
                <a:lnTo>
                  <a:pt x="221" y="207"/>
                </a:lnTo>
                <a:close/>
                <a:moveTo>
                  <a:pt x="152" y="142"/>
                </a:moveTo>
                <a:lnTo>
                  <a:pt x="152" y="142"/>
                </a:lnTo>
                <a:lnTo>
                  <a:pt x="150" y="144"/>
                </a:lnTo>
                <a:lnTo>
                  <a:pt x="152" y="142"/>
                </a:lnTo>
                <a:close/>
                <a:moveTo>
                  <a:pt x="164" y="415"/>
                </a:moveTo>
                <a:lnTo>
                  <a:pt x="164" y="415"/>
                </a:lnTo>
                <a:lnTo>
                  <a:pt x="166" y="413"/>
                </a:lnTo>
                <a:lnTo>
                  <a:pt x="164" y="415"/>
                </a:lnTo>
                <a:close/>
                <a:moveTo>
                  <a:pt x="246" y="281"/>
                </a:moveTo>
                <a:lnTo>
                  <a:pt x="246" y="281"/>
                </a:lnTo>
                <a:lnTo>
                  <a:pt x="248" y="279"/>
                </a:lnTo>
                <a:lnTo>
                  <a:pt x="246" y="279"/>
                </a:lnTo>
                <a:lnTo>
                  <a:pt x="246" y="281"/>
                </a:lnTo>
                <a:close/>
                <a:moveTo>
                  <a:pt x="169" y="148"/>
                </a:moveTo>
                <a:lnTo>
                  <a:pt x="169" y="148"/>
                </a:lnTo>
                <a:lnTo>
                  <a:pt x="172" y="148"/>
                </a:lnTo>
                <a:lnTo>
                  <a:pt x="169" y="148"/>
                </a:lnTo>
                <a:close/>
                <a:moveTo>
                  <a:pt x="58" y="169"/>
                </a:moveTo>
                <a:lnTo>
                  <a:pt x="58" y="169"/>
                </a:lnTo>
                <a:lnTo>
                  <a:pt x="60" y="171"/>
                </a:lnTo>
                <a:lnTo>
                  <a:pt x="58" y="169"/>
                </a:lnTo>
                <a:close/>
                <a:moveTo>
                  <a:pt x="177" y="331"/>
                </a:moveTo>
                <a:lnTo>
                  <a:pt x="177" y="331"/>
                </a:lnTo>
                <a:lnTo>
                  <a:pt x="178" y="331"/>
                </a:lnTo>
                <a:lnTo>
                  <a:pt x="177" y="331"/>
                </a:lnTo>
                <a:close/>
                <a:moveTo>
                  <a:pt x="47" y="399"/>
                </a:moveTo>
                <a:lnTo>
                  <a:pt x="47" y="399"/>
                </a:lnTo>
                <a:lnTo>
                  <a:pt x="49" y="399"/>
                </a:lnTo>
                <a:lnTo>
                  <a:pt x="47" y="399"/>
                </a:lnTo>
                <a:close/>
                <a:moveTo>
                  <a:pt x="219" y="292"/>
                </a:moveTo>
                <a:lnTo>
                  <a:pt x="219" y="292"/>
                </a:lnTo>
                <a:lnTo>
                  <a:pt x="219" y="294"/>
                </a:lnTo>
                <a:lnTo>
                  <a:pt x="221" y="292"/>
                </a:lnTo>
                <a:lnTo>
                  <a:pt x="219" y="292"/>
                </a:lnTo>
                <a:close/>
                <a:moveTo>
                  <a:pt x="170" y="387"/>
                </a:moveTo>
                <a:lnTo>
                  <a:pt x="170" y="387"/>
                </a:lnTo>
                <a:lnTo>
                  <a:pt x="172" y="387"/>
                </a:lnTo>
                <a:lnTo>
                  <a:pt x="172" y="385"/>
                </a:lnTo>
                <a:lnTo>
                  <a:pt x="170" y="387"/>
                </a:lnTo>
                <a:close/>
                <a:moveTo>
                  <a:pt x="11" y="268"/>
                </a:moveTo>
                <a:lnTo>
                  <a:pt x="11" y="268"/>
                </a:lnTo>
                <a:lnTo>
                  <a:pt x="11" y="270"/>
                </a:lnTo>
                <a:lnTo>
                  <a:pt x="11" y="268"/>
                </a:lnTo>
                <a:close/>
                <a:moveTo>
                  <a:pt x="215" y="216"/>
                </a:moveTo>
                <a:lnTo>
                  <a:pt x="215" y="216"/>
                </a:lnTo>
                <a:lnTo>
                  <a:pt x="213" y="216"/>
                </a:lnTo>
                <a:lnTo>
                  <a:pt x="211" y="216"/>
                </a:lnTo>
                <a:lnTo>
                  <a:pt x="215" y="216"/>
                </a:lnTo>
                <a:close/>
                <a:moveTo>
                  <a:pt x="167" y="262"/>
                </a:moveTo>
                <a:lnTo>
                  <a:pt x="167" y="262"/>
                </a:lnTo>
                <a:lnTo>
                  <a:pt x="169" y="264"/>
                </a:lnTo>
                <a:lnTo>
                  <a:pt x="169" y="262"/>
                </a:lnTo>
                <a:lnTo>
                  <a:pt x="167" y="262"/>
                </a:lnTo>
                <a:close/>
                <a:moveTo>
                  <a:pt x="172" y="275"/>
                </a:moveTo>
                <a:lnTo>
                  <a:pt x="172" y="275"/>
                </a:lnTo>
                <a:lnTo>
                  <a:pt x="170" y="276"/>
                </a:lnTo>
                <a:lnTo>
                  <a:pt x="172" y="275"/>
                </a:lnTo>
                <a:close/>
                <a:moveTo>
                  <a:pt x="253" y="267"/>
                </a:moveTo>
                <a:lnTo>
                  <a:pt x="253" y="267"/>
                </a:lnTo>
                <a:lnTo>
                  <a:pt x="254" y="267"/>
                </a:lnTo>
                <a:lnTo>
                  <a:pt x="253" y="264"/>
                </a:lnTo>
                <a:lnTo>
                  <a:pt x="253" y="267"/>
                </a:lnTo>
                <a:close/>
                <a:moveTo>
                  <a:pt x="30" y="271"/>
                </a:moveTo>
                <a:lnTo>
                  <a:pt x="30" y="271"/>
                </a:lnTo>
                <a:lnTo>
                  <a:pt x="30" y="270"/>
                </a:lnTo>
                <a:lnTo>
                  <a:pt x="28" y="270"/>
                </a:lnTo>
                <a:lnTo>
                  <a:pt x="30" y="271"/>
                </a:lnTo>
                <a:close/>
                <a:moveTo>
                  <a:pt x="159" y="271"/>
                </a:moveTo>
                <a:lnTo>
                  <a:pt x="159" y="271"/>
                </a:lnTo>
                <a:lnTo>
                  <a:pt x="158" y="271"/>
                </a:lnTo>
                <a:lnTo>
                  <a:pt x="159" y="271"/>
                </a:lnTo>
                <a:close/>
                <a:moveTo>
                  <a:pt x="88" y="38"/>
                </a:moveTo>
                <a:lnTo>
                  <a:pt x="88" y="38"/>
                </a:lnTo>
                <a:close/>
                <a:moveTo>
                  <a:pt x="174" y="308"/>
                </a:moveTo>
                <a:lnTo>
                  <a:pt x="174" y="308"/>
                </a:lnTo>
                <a:lnTo>
                  <a:pt x="175" y="308"/>
                </a:lnTo>
                <a:lnTo>
                  <a:pt x="175" y="306"/>
                </a:lnTo>
                <a:lnTo>
                  <a:pt x="174" y="308"/>
                </a:lnTo>
                <a:close/>
                <a:moveTo>
                  <a:pt x="27" y="284"/>
                </a:moveTo>
                <a:lnTo>
                  <a:pt x="27" y="284"/>
                </a:lnTo>
                <a:lnTo>
                  <a:pt x="28" y="284"/>
                </a:lnTo>
                <a:lnTo>
                  <a:pt x="27" y="284"/>
                </a:lnTo>
                <a:close/>
                <a:moveTo>
                  <a:pt x="38" y="379"/>
                </a:moveTo>
                <a:lnTo>
                  <a:pt x="38" y="379"/>
                </a:lnTo>
                <a:lnTo>
                  <a:pt x="40" y="379"/>
                </a:lnTo>
                <a:lnTo>
                  <a:pt x="38" y="379"/>
                </a:lnTo>
                <a:close/>
                <a:moveTo>
                  <a:pt x="117" y="208"/>
                </a:moveTo>
                <a:lnTo>
                  <a:pt x="117" y="208"/>
                </a:lnTo>
                <a:lnTo>
                  <a:pt x="117" y="207"/>
                </a:lnTo>
                <a:lnTo>
                  <a:pt x="115" y="207"/>
                </a:lnTo>
                <a:lnTo>
                  <a:pt x="115" y="208"/>
                </a:lnTo>
                <a:lnTo>
                  <a:pt x="117" y="208"/>
                </a:lnTo>
                <a:close/>
                <a:moveTo>
                  <a:pt x="193" y="267"/>
                </a:moveTo>
                <a:lnTo>
                  <a:pt x="193" y="267"/>
                </a:lnTo>
                <a:lnTo>
                  <a:pt x="194" y="268"/>
                </a:lnTo>
                <a:lnTo>
                  <a:pt x="193" y="267"/>
                </a:lnTo>
                <a:close/>
                <a:moveTo>
                  <a:pt x="104" y="219"/>
                </a:moveTo>
                <a:lnTo>
                  <a:pt x="104" y="219"/>
                </a:lnTo>
                <a:lnTo>
                  <a:pt x="106" y="218"/>
                </a:lnTo>
                <a:lnTo>
                  <a:pt x="104" y="219"/>
                </a:lnTo>
                <a:close/>
                <a:moveTo>
                  <a:pt x="238" y="371"/>
                </a:moveTo>
                <a:lnTo>
                  <a:pt x="238" y="371"/>
                </a:lnTo>
                <a:lnTo>
                  <a:pt x="237" y="372"/>
                </a:lnTo>
                <a:lnTo>
                  <a:pt x="238" y="371"/>
                </a:lnTo>
                <a:close/>
                <a:moveTo>
                  <a:pt x="216" y="412"/>
                </a:moveTo>
                <a:lnTo>
                  <a:pt x="216" y="412"/>
                </a:lnTo>
                <a:lnTo>
                  <a:pt x="215" y="412"/>
                </a:lnTo>
                <a:lnTo>
                  <a:pt x="215" y="413"/>
                </a:lnTo>
                <a:lnTo>
                  <a:pt x="216" y="412"/>
                </a:lnTo>
                <a:close/>
                <a:moveTo>
                  <a:pt x="118" y="325"/>
                </a:moveTo>
                <a:lnTo>
                  <a:pt x="118" y="325"/>
                </a:lnTo>
                <a:lnTo>
                  <a:pt x="118" y="327"/>
                </a:lnTo>
                <a:lnTo>
                  <a:pt x="120" y="325"/>
                </a:lnTo>
                <a:lnTo>
                  <a:pt x="118" y="325"/>
                </a:lnTo>
                <a:close/>
                <a:moveTo>
                  <a:pt x="35" y="163"/>
                </a:moveTo>
                <a:lnTo>
                  <a:pt x="35" y="163"/>
                </a:lnTo>
                <a:close/>
                <a:moveTo>
                  <a:pt x="46" y="30"/>
                </a:moveTo>
                <a:lnTo>
                  <a:pt x="46" y="30"/>
                </a:lnTo>
                <a:lnTo>
                  <a:pt x="46" y="32"/>
                </a:lnTo>
                <a:lnTo>
                  <a:pt x="47" y="32"/>
                </a:lnTo>
                <a:lnTo>
                  <a:pt x="46" y="30"/>
                </a:lnTo>
                <a:close/>
                <a:moveTo>
                  <a:pt x="24" y="298"/>
                </a:moveTo>
                <a:lnTo>
                  <a:pt x="24" y="298"/>
                </a:lnTo>
                <a:lnTo>
                  <a:pt x="25" y="298"/>
                </a:lnTo>
                <a:lnTo>
                  <a:pt x="24" y="298"/>
                </a:lnTo>
                <a:close/>
                <a:moveTo>
                  <a:pt x="40" y="325"/>
                </a:moveTo>
                <a:lnTo>
                  <a:pt x="40" y="325"/>
                </a:lnTo>
                <a:lnTo>
                  <a:pt x="40" y="324"/>
                </a:lnTo>
                <a:lnTo>
                  <a:pt x="40" y="325"/>
                </a:lnTo>
                <a:close/>
                <a:moveTo>
                  <a:pt x="182" y="298"/>
                </a:moveTo>
                <a:lnTo>
                  <a:pt x="182" y="298"/>
                </a:lnTo>
                <a:lnTo>
                  <a:pt x="180" y="298"/>
                </a:lnTo>
                <a:lnTo>
                  <a:pt x="182" y="298"/>
                </a:lnTo>
                <a:close/>
                <a:moveTo>
                  <a:pt x="27" y="387"/>
                </a:moveTo>
                <a:lnTo>
                  <a:pt x="27" y="387"/>
                </a:lnTo>
                <a:close/>
                <a:moveTo>
                  <a:pt x="139" y="197"/>
                </a:moveTo>
                <a:lnTo>
                  <a:pt x="139" y="197"/>
                </a:lnTo>
                <a:lnTo>
                  <a:pt x="140" y="197"/>
                </a:lnTo>
                <a:lnTo>
                  <a:pt x="139" y="197"/>
                </a:lnTo>
                <a:close/>
                <a:moveTo>
                  <a:pt x="35" y="243"/>
                </a:moveTo>
                <a:lnTo>
                  <a:pt x="35" y="243"/>
                </a:lnTo>
                <a:lnTo>
                  <a:pt x="35" y="245"/>
                </a:lnTo>
                <a:lnTo>
                  <a:pt x="35" y="243"/>
                </a:lnTo>
                <a:close/>
                <a:moveTo>
                  <a:pt x="207" y="262"/>
                </a:moveTo>
                <a:lnTo>
                  <a:pt x="207" y="262"/>
                </a:lnTo>
                <a:lnTo>
                  <a:pt x="207" y="264"/>
                </a:lnTo>
                <a:lnTo>
                  <a:pt x="207" y="262"/>
                </a:lnTo>
                <a:close/>
                <a:moveTo>
                  <a:pt x="227" y="374"/>
                </a:moveTo>
                <a:lnTo>
                  <a:pt x="227" y="374"/>
                </a:lnTo>
                <a:lnTo>
                  <a:pt x="227" y="372"/>
                </a:lnTo>
                <a:lnTo>
                  <a:pt x="227" y="374"/>
                </a:lnTo>
                <a:close/>
                <a:moveTo>
                  <a:pt x="153" y="145"/>
                </a:moveTo>
                <a:lnTo>
                  <a:pt x="153" y="145"/>
                </a:lnTo>
                <a:lnTo>
                  <a:pt x="155" y="145"/>
                </a:lnTo>
                <a:lnTo>
                  <a:pt x="153" y="145"/>
                </a:lnTo>
                <a:close/>
                <a:moveTo>
                  <a:pt x="134" y="106"/>
                </a:moveTo>
                <a:lnTo>
                  <a:pt x="134" y="106"/>
                </a:lnTo>
                <a:lnTo>
                  <a:pt x="134" y="104"/>
                </a:lnTo>
                <a:lnTo>
                  <a:pt x="134" y="106"/>
                </a:lnTo>
                <a:close/>
                <a:moveTo>
                  <a:pt x="210" y="413"/>
                </a:moveTo>
                <a:lnTo>
                  <a:pt x="210" y="413"/>
                </a:lnTo>
                <a:close/>
                <a:moveTo>
                  <a:pt x="227" y="322"/>
                </a:moveTo>
                <a:lnTo>
                  <a:pt x="227" y="322"/>
                </a:lnTo>
                <a:close/>
                <a:moveTo>
                  <a:pt x="163" y="163"/>
                </a:moveTo>
                <a:lnTo>
                  <a:pt x="163" y="163"/>
                </a:lnTo>
                <a:lnTo>
                  <a:pt x="164" y="163"/>
                </a:lnTo>
                <a:lnTo>
                  <a:pt x="163" y="163"/>
                </a:lnTo>
                <a:close/>
                <a:moveTo>
                  <a:pt x="224" y="398"/>
                </a:moveTo>
                <a:lnTo>
                  <a:pt x="224" y="398"/>
                </a:lnTo>
                <a:lnTo>
                  <a:pt x="226" y="398"/>
                </a:lnTo>
                <a:lnTo>
                  <a:pt x="224" y="398"/>
                </a:lnTo>
                <a:close/>
                <a:moveTo>
                  <a:pt x="150" y="390"/>
                </a:moveTo>
                <a:lnTo>
                  <a:pt x="150" y="390"/>
                </a:lnTo>
                <a:lnTo>
                  <a:pt x="150" y="388"/>
                </a:lnTo>
                <a:lnTo>
                  <a:pt x="150" y="390"/>
                </a:lnTo>
                <a:close/>
                <a:moveTo>
                  <a:pt x="118" y="363"/>
                </a:moveTo>
                <a:lnTo>
                  <a:pt x="118" y="363"/>
                </a:lnTo>
                <a:lnTo>
                  <a:pt x="117" y="363"/>
                </a:lnTo>
                <a:lnTo>
                  <a:pt x="118" y="363"/>
                </a:lnTo>
                <a:close/>
                <a:moveTo>
                  <a:pt x="145" y="289"/>
                </a:moveTo>
                <a:lnTo>
                  <a:pt x="145" y="289"/>
                </a:lnTo>
                <a:lnTo>
                  <a:pt x="144" y="289"/>
                </a:lnTo>
                <a:lnTo>
                  <a:pt x="145" y="289"/>
                </a:lnTo>
                <a:close/>
                <a:moveTo>
                  <a:pt x="191" y="283"/>
                </a:moveTo>
                <a:lnTo>
                  <a:pt x="191" y="283"/>
                </a:lnTo>
                <a:lnTo>
                  <a:pt x="189" y="283"/>
                </a:lnTo>
                <a:lnTo>
                  <a:pt x="191" y="283"/>
                </a:lnTo>
                <a:close/>
                <a:moveTo>
                  <a:pt x="159" y="284"/>
                </a:moveTo>
                <a:lnTo>
                  <a:pt x="159" y="284"/>
                </a:lnTo>
                <a:lnTo>
                  <a:pt x="158" y="284"/>
                </a:lnTo>
                <a:lnTo>
                  <a:pt x="159" y="284"/>
                </a:lnTo>
                <a:close/>
                <a:moveTo>
                  <a:pt x="186" y="264"/>
                </a:moveTo>
                <a:lnTo>
                  <a:pt x="186" y="264"/>
                </a:lnTo>
                <a:lnTo>
                  <a:pt x="185" y="264"/>
                </a:lnTo>
                <a:lnTo>
                  <a:pt x="186" y="264"/>
                </a:lnTo>
                <a:close/>
                <a:moveTo>
                  <a:pt x="27" y="223"/>
                </a:moveTo>
                <a:lnTo>
                  <a:pt x="27" y="223"/>
                </a:lnTo>
                <a:lnTo>
                  <a:pt x="28" y="223"/>
                </a:lnTo>
                <a:lnTo>
                  <a:pt x="27" y="223"/>
                </a:lnTo>
                <a:close/>
                <a:moveTo>
                  <a:pt x="120" y="226"/>
                </a:moveTo>
                <a:lnTo>
                  <a:pt x="120" y="226"/>
                </a:lnTo>
                <a:lnTo>
                  <a:pt x="120" y="224"/>
                </a:lnTo>
                <a:lnTo>
                  <a:pt x="120" y="226"/>
                </a:lnTo>
                <a:close/>
                <a:moveTo>
                  <a:pt x="22" y="268"/>
                </a:moveTo>
                <a:lnTo>
                  <a:pt x="22" y="268"/>
                </a:lnTo>
                <a:lnTo>
                  <a:pt x="21" y="268"/>
                </a:lnTo>
                <a:lnTo>
                  <a:pt x="22" y="270"/>
                </a:lnTo>
                <a:lnTo>
                  <a:pt x="22" y="268"/>
                </a:lnTo>
                <a:close/>
                <a:moveTo>
                  <a:pt x="221" y="387"/>
                </a:moveTo>
                <a:lnTo>
                  <a:pt x="221" y="387"/>
                </a:lnTo>
                <a:lnTo>
                  <a:pt x="221" y="388"/>
                </a:lnTo>
                <a:lnTo>
                  <a:pt x="221" y="387"/>
                </a:lnTo>
                <a:close/>
                <a:moveTo>
                  <a:pt x="200" y="241"/>
                </a:moveTo>
                <a:lnTo>
                  <a:pt x="200" y="241"/>
                </a:lnTo>
                <a:close/>
                <a:moveTo>
                  <a:pt x="43" y="390"/>
                </a:moveTo>
                <a:lnTo>
                  <a:pt x="43" y="390"/>
                </a:lnTo>
                <a:lnTo>
                  <a:pt x="41" y="390"/>
                </a:lnTo>
                <a:lnTo>
                  <a:pt x="43" y="390"/>
                </a:lnTo>
                <a:close/>
                <a:moveTo>
                  <a:pt x="19" y="346"/>
                </a:moveTo>
                <a:lnTo>
                  <a:pt x="19" y="346"/>
                </a:lnTo>
                <a:lnTo>
                  <a:pt x="21" y="346"/>
                </a:lnTo>
                <a:lnTo>
                  <a:pt x="19" y="346"/>
                </a:lnTo>
                <a:close/>
                <a:moveTo>
                  <a:pt x="76" y="167"/>
                </a:moveTo>
                <a:lnTo>
                  <a:pt x="76" y="167"/>
                </a:lnTo>
                <a:close/>
                <a:moveTo>
                  <a:pt x="259" y="270"/>
                </a:moveTo>
                <a:lnTo>
                  <a:pt x="259" y="270"/>
                </a:lnTo>
                <a:close/>
                <a:moveTo>
                  <a:pt x="177" y="380"/>
                </a:moveTo>
                <a:lnTo>
                  <a:pt x="177" y="380"/>
                </a:lnTo>
                <a:lnTo>
                  <a:pt x="177" y="382"/>
                </a:lnTo>
                <a:lnTo>
                  <a:pt x="177" y="380"/>
                </a:lnTo>
                <a:close/>
                <a:moveTo>
                  <a:pt x="65" y="374"/>
                </a:moveTo>
                <a:lnTo>
                  <a:pt x="65" y="374"/>
                </a:lnTo>
                <a:lnTo>
                  <a:pt x="66" y="376"/>
                </a:lnTo>
                <a:lnTo>
                  <a:pt x="65" y="374"/>
                </a:lnTo>
                <a:close/>
                <a:moveTo>
                  <a:pt x="96" y="41"/>
                </a:moveTo>
                <a:lnTo>
                  <a:pt x="96" y="41"/>
                </a:lnTo>
                <a:close/>
                <a:moveTo>
                  <a:pt x="60" y="230"/>
                </a:moveTo>
                <a:lnTo>
                  <a:pt x="60" y="230"/>
                </a:lnTo>
                <a:lnTo>
                  <a:pt x="62" y="230"/>
                </a:lnTo>
                <a:lnTo>
                  <a:pt x="60" y="229"/>
                </a:lnTo>
                <a:lnTo>
                  <a:pt x="60" y="230"/>
                </a:lnTo>
                <a:close/>
                <a:moveTo>
                  <a:pt x="223" y="221"/>
                </a:moveTo>
                <a:lnTo>
                  <a:pt x="223" y="221"/>
                </a:lnTo>
                <a:lnTo>
                  <a:pt x="223" y="219"/>
                </a:lnTo>
                <a:lnTo>
                  <a:pt x="223" y="221"/>
                </a:lnTo>
                <a:close/>
                <a:moveTo>
                  <a:pt x="200" y="401"/>
                </a:moveTo>
                <a:lnTo>
                  <a:pt x="200" y="401"/>
                </a:lnTo>
                <a:lnTo>
                  <a:pt x="199" y="401"/>
                </a:lnTo>
                <a:lnTo>
                  <a:pt x="200" y="40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1" name="Freeform 254"/>
          <p:cNvSpPr>
            <a:spLocks/>
          </p:cNvSpPr>
          <p:nvPr/>
        </p:nvSpPr>
        <p:spPr bwMode="auto">
          <a:xfrm>
            <a:off x="6167438" y="1685701"/>
            <a:ext cx="12700" cy="7938"/>
          </a:xfrm>
          <a:custGeom>
            <a:avLst/>
            <a:gdLst>
              <a:gd name="T0" fmla="*/ 20161250 w 8"/>
              <a:gd name="T1" fmla="*/ 12602369 h 5"/>
              <a:gd name="T2" fmla="*/ 20161250 w 8"/>
              <a:gd name="T3" fmla="*/ 12602369 h 5"/>
              <a:gd name="T4" fmla="*/ 15120938 w 8"/>
              <a:gd name="T5" fmla="*/ 12602369 h 5"/>
              <a:gd name="T6" fmla="*/ 15120938 w 8"/>
              <a:gd name="T7" fmla="*/ 12602369 h 5"/>
              <a:gd name="T8" fmla="*/ 12601575 w 8"/>
              <a:gd name="T9" fmla="*/ 5040630 h 5"/>
              <a:gd name="T10" fmla="*/ 12601575 w 8"/>
              <a:gd name="T11" fmla="*/ 5040630 h 5"/>
              <a:gd name="T12" fmla="*/ 12601575 w 8"/>
              <a:gd name="T13" fmla="*/ 5040630 h 5"/>
              <a:gd name="T14" fmla="*/ 12601575 w 8"/>
              <a:gd name="T15" fmla="*/ 5040630 h 5"/>
              <a:gd name="T16" fmla="*/ 7561263 w 8"/>
              <a:gd name="T17" fmla="*/ 5040630 h 5"/>
              <a:gd name="T18" fmla="*/ 7561263 w 8"/>
              <a:gd name="T19" fmla="*/ 5040630 h 5"/>
              <a:gd name="T20" fmla="*/ 5040313 w 8"/>
              <a:gd name="T21" fmla="*/ 7561739 h 5"/>
              <a:gd name="T22" fmla="*/ 5040313 w 8"/>
              <a:gd name="T23" fmla="*/ 7561739 h 5"/>
              <a:gd name="T24" fmla="*/ 0 w 8"/>
              <a:gd name="T25" fmla="*/ 5040630 h 5"/>
              <a:gd name="T26" fmla="*/ 0 w 8"/>
              <a:gd name="T27" fmla="*/ 5040630 h 5"/>
              <a:gd name="T28" fmla="*/ 5040313 w 8"/>
              <a:gd name="T29" fmla="*/ 0 h 5"/>
              <a:gd name="T30" fmla="*/ 5040313 w 8"/>
              <a:gd name="T31" fmla="*/ 0 h 5"/>
              <a:gd name="T32" fmla="*/ 7561263 w 8"/>
              <a:gd name="T33" fmla="*/ 0 h 5"/>
              <a:gd name="T34" fmla="*/ 7561263 w 8"/>
              <a:gd name="T35" fmla="*/ 0 h 5"/>
              <a:gd name="T36" fmla="*/ 15120938 w 8"/>
              <a:gd name="T37" fmla="*/ 0 h 5"/>
              <a:gd name="T38" fmla="*/ 15120938 w 8"/>
              <a:gd name="T39" fmla="*/ 0 h 5"/>
              <a:gd name="T40" fmla="*/ 20161250 w 8"/>
              <a:gd name="T41" fmla="*/ 12602369 h 5"/>
              <a:gd name="T42" fmla="*/ 20161250 w 8"/>
              <a:gd name="T43" fmla="*/ 12602369 h 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8" h="5">
                <a:moveTo>
                  <a:pt x="8" y="5"/>
                </a:moveTo>
                <a:lnTo>
                  <a:pt x="8" y="5"/>
                </a:lnTo>
                <a:lnTo>
                  <a:pt x="6" y="5"/>
                </a:lnTo>
                <a:lnTo>
                  <a:pt x="5" y="2"/>
                </a:lnTo>
                <a:lnTo>
                  <a:pt x="3" y="2"/>
                </a:lnTo>
                <a:lnTo>
                  <a:pt x="2" y="3"/>
                </a:lnTo>
                <a:lnTo>
                  <a:pt x="0" y="2"/>
                </a:lnTo>
                <a:lnTo>
                  <a:pt x="2" y="0"/>
                </a:lnTo>
                <a:lnTo>
                  <a:pt x="3" y="0"/>
                </a:lnTo>
                <a:lnTo>
                  <a:pt x="6" y="0"/>
                </a:lnTo>
                <a:lnTo>
                  <a:pt x="8" y="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2" name="Freeform 255"/>
          <p:cNvSpPr>
            <a:spLocks/>
          </p:cNvSpPr>
          <p:nvPr/>
        </p:nvSpPr>
        <p:spPr bwMode="auto">
          <a:xfrm>
            <a:off x="6246814" y="1699988"/>
            <a:ext cx="3175" cy="6350"/>
          </a:xfrm>
          <a:custGeom>
            <a:avLst/>
            <a:gdLst>
              <a:gd name="T0" fmla="*/ 0 w 2"/>
              <a:gd name="T1" fmla="*/ 0 h 4"/>
              <a:gd name="T2" fmla="*/ 0 w 2"/>
              <a:gd name="T3" fmla="*/ 0 h 4"/>
              <a:gd name="T4" fmla="*/ 5040313 w 2"/>
              <a:gd name="T5" fmla="*/ 0 h 4"/>
              <a:gd name="T6" fmla="*/ 5040313 w 2"/>
              <a:gd name="T7" fmla="*/ 0 h 4"/>
              <a:gd name="T8" fmla="*/ 5040313 w 2"/>
              <a:gd name="T9" fmla="*/ 0 h 4"/>
              <a:gd name="T10" fmla="*/ 5040313 w 2"/>
              <a:gd name="T11" fmla="*/ 5040313 h 4"/>
              <a:gd name="T12" fmla="*/ 5040313 w 2"/>
              <a:gd name="T13" fmla="*/ 5040313 h 4"/>
              <a:gd name="T14" fmla="*/ 5040313 w 2"/>
              <a:gd name="T15" fmla="*/ 10080625 h 4"/>
              <a:gd name="T16" fmla="*/ 5040313 w 2"/>
              <a:gd name="T17" fmla="*/ 10080625 h 4"/>
              <a:gd name="T18" fmla="*/ 0 w 2"/>
              <a:gd name="T19" fmla="*/ 5040313 h 4"/>
              <a:gd name="T20" fmla="*/ 0 w 2"/>
              <a:gd name="T21" fmla="*/ 5040313 h 4"/>
              <a:gd name="T22" fmla="*/ 0 w 2"/>
              <a:gd name="T23" fmla="*/ 0 h 4"/>
              <a:gd name="T24" fmla="*/ 0 w 2"/>
              <a:gd name="T25" fmla="*/ 0 h 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3" name="Freeform 256"/>
          <p:cNvSpPr>
            <a:spLocks/>
          </p:cNvSpPr>
          <p:nvPr/>
        </p:nvSpPr>
        <p:spPr bwMode="auto">
          <a:xfrm>
            <a:off x="6210301" y="1699989"/>
            <a:ext cx="4763" cy="3175"/>
          </a:xfrm>
          <a:custGeom>
            <a:avLst/>
            <a:gdLst>
              <a:gd name="T0" fmla="*/ 0 w 3"/>
              <a:gd name="T1" fmla="*/ 0 h 2"/>
              <a:gd name="T2" fmla="*/ 0 w 3"/>
              <a:gd name="T3" fmla="*/ 0 h 2"/>
              <a:gd name="T4" fmla="*/ 2521215 w 3"/>
              <a:gd name="T5" fmla="*/ 0 h 2"/>
              <a:gd name="T6" fmla="*/ 2521215 w 3"/>
              <a:gd name="T7" fmla="*/ 0 h 2"/>
              <a:gd name="T8" fmla="*/ 7562056 w 3"/>
              <a:gd name="T9" fmla="*/ 5040313 h 2"/>
              <a:gd name="T10" fmla="*/ 7562056 w 3"/>
              <a:gd name="T11" fmla="*/ 5040313 h 2"/>
              <a:gd name="T12" fmla="*/ 2521215 w 3"/>
              <a:gd name="T13" fmla="*/ 5040313 h 2"/>
              <a:gd name="T14" fmla="*/ 2521215 w 3"/>
              <a:gd name="T15" fmla="*/ 5040313 h 2"/>
              <a:gd name="T16" fmla="*/ 2521215 w 3"/>
              <a:gd name="T17" fmla="*/ 5040313 h 2"/>
              <a:gd name="T18" fmla="*/ 2521215 w 3"/>
              <a:gd name="T19" fmla="*/ 5040313 h 2"/>
              <a:gd name="T20" fmla="*/ 0 w 3"/>
              <a:gd name="T21" fmla="*/ 0 h 2"/>
              <a:gd name="T22" fmla="*/ 0 w 3"/>
              <a:gd name="T23" fmla="*/ 0 h 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3" y="2"/>
                </a:ln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4" name="Freeform 257"/>
          <p:cNvSpPr>
            <a:spLocks/>
          </p:cNvSpPr>
          <p:nvPr/>
        </p:nvSpPr>
        <p:spPr bwMode="auto">
          <a:xfrm>
            <a:off x="6075364" y="1668238"/>
            <a:ext cx="1587" cy="4762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2520156 w 1"/>
              <a:gd name="T5" fmla="*/ 5039783 h 3"/>
              <a:gd name="T6" fmla="*/ 2520156 w 1"/>
              <a:gd name="T7" fmla="*/ 7560469 h 3"/>
              <a:gd name="T8" fmla="*/ 2520156 w 1"/>
              <a:gd name="T9" fmla="*/ 7560469 h 3"/>
              <a:gd name="T10" fmla="*/ 0 w 1"/>
              <a:gd name="T11" fmla="*/ 0 h 3"/>
              <a:gd name="T12" fmla="*/ 0 w 1"/>
              <a:gd name="T13" fmla="*/ 0 h 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lnTo>
                  <a:pt x="1" y="2"/>
                </a:lnTo>
                <a:lnTo>
                  <a:pt x="1" y="3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5" name="Freeform 258"/>
          <p:cNvSpPr>
            <a:spLocks noEditPoints="1"/>
          </p:cNvSpPr>
          <p:nvPr/>
        </p:nvSpPr>
        <p:spPr bwMode="auto">
          <a:xfrm>
            <a:off x="3262314" y="5086126"/>
            <a:ext cx="547687" cy="706438"/>
          </a:xfrm>
          <a:custGeom>
            <a:avLst/>
            <a:gdLst>
              <a:gd name="T0" fmla="*/ 105846466 w 345"/>
              <a:gd name="T1" fmla="*/ 819052155 h 445"/>
              <a:gd name="T2" fmla="*/ 405745580 w 345"/>
              <a:gd name="T3" fmla="*/ 269657703 h 445"/>
              <a:gd name="T4" fmla="*/ 55443387 w 345"/>
              <a:gd name="T5" fmla="*/ 577116983 h 445"/>
              <a:gd name="T6" fmla="*/ 400705272 w 345"/>
              <a:gd name="T7" fmla="*/ 115927270 h 445"/>
              <a:gd name="T8" fmla="*/ 682962514 w 345"/>
              <a:gd name="T9" fmla="*/ 297378648 h 445"/>
              <a:gd name="T10" fmla="*/ 834171751 w 345"/>
              <a:gd name="T11" fmla="*/ 756047410 h 445"/>
              <a:gd name="T12" fmla="*/ 743446209 w 345"/>
              <a:gd name="T13" fmla="*/ 279738335 h 445"/>
              <a:gd name="T14" fmla="*/ 476309890 w 345"/>
              <a:gd name="T15" fmla="*/ 624999192 h 445"/>
              <a:gd name="T16" fmla="*/ 236894471 w 345"/>
              <a:gd name="T17" fmla="*/ 990422901 h 445"/>
              <a:gd name="T18" fmla="*/ 607357896 w 345"/>
              <a:gd name="T19" fmla="*/ 640120141 h 445"/>
              <a:gd name="T20" fmla="*/ 677922206 w 345"/>
              <a:gd name="T21" fmla="*/ 1038305110 h 445"/>
              <a:gd name="T22" fmla="*/ 57964335 w 345"/>
              <a:gd name="T23" fmla="*/ 486391294 h 445"/>
              <a:gd name="T24" fmla="*/ 282257242 w 345"/>
              <a:gd name="T25" fmla="*/ 541834771 h 445"/>
              <a:gd name="T26" fmla="*/ 325100653 w 345"/>
              <a:gd name="T27" fmla="*/ 1013103530 h 445"/>
              <a:gd name="T28" fmla="*/ 604836948 w 345"/>
              <a:gd name="T29" fmla="*/ 672882989 h 445"/>
              <a:gd name="T30" fmla="*/ 640119103 w 345"/>
              <a:gd name="T31" fmla="*/ 710684566 h 445"/>
              <a:gd name="T32" fmla="*/ 229334803 w 345"/>
              <a:gd name="T33" fmla="*/ 914818160 h 445"/>
              <a:gd name="T34" fmla="*/ 325100653 w 345"/>
              <a:gd name="T35" fmla="*/ 791329623 h 445"/>
              <a:gd name="T36" fmla="*/ 584675716 w 345"/>
              <a:gd name="T37" fmla="*/ 844253735 h 445"/>
              <a:gd name="T38" fmla="*/ 511592045 w 345"/>
              <a:gd name="T39" fmla="*/ 1078627638 h 445"/>
              <a:gd name="T40" fmla="*/ 131048005 w 345"/>
              <a:gd name="T41" fmla="*/ 156249798 h 445"/>
              <a:gd name="T42" fmla="*/ 357861861 w 345"/>
              <a:gd name="T43" fmla="*/ 846773099 h 445"/>
              <a:gd name="T44" fmla="*/ 599796640 w 345"/>
              <a:gd name="T45" fmla="*/ 955140689 h 445"/>
              <a:gd name="T46" fmla="*/ 435987427 w 345"/>
              <a:gd name="T47" fmla="*/ 975301953 h 445"/>
              <a:gd name="T48" fmla="*/ 579635408 w 345"/>
              <a:gd name="T49" fmla="*/ 778729626 h 445"/>
              <a:gd name="T50" fmla="*/ 173891416 w 345"/>
              <a:gd name="T51" fmla="*/ 854334367 h 445"/>
              <a:gd name="T52" fmla="*/ 269657266 w 345"/>
              <a:gd name="T53" fmla="*/ 1108869535 h 445"/>
              <a:gd name="T54" fmla="*/ 171370469 w 345"/>
              <a:gd name="T55" fmla="*/ 846773099 h 445"/>
              <a:gd name="T56" fmla="*/ 360382808 w 345"/>
              <a:gd name="T57" fmla="*/ 950100372 h 445"/>
              <a:gd name="T58" fmla="*/ 118448029 w 345"/>
              <a:gd name="T59" fmla="*/ 100806321 h 445"/>
              <a:gd name="T60" fmla="*/ 277216934 w 345"/>
              <a:gd name="T61" fmla="*/ 990422901 h 445"/>
              <a:gd name="T62" fmla="*/ 662801282 w 345"/>
              <a:gd name="T63" fmla="*/ 871974680 h 445"/>
              <a:gd name="T64" fmla="*/ 428426171 w 345"/>
              <a:gd name="T65" fmla="*/ 40322529 h 445"/>
              <a:gd name="T66" fmla="*/ 690522182 w 345"/>
              <a:gd name="T67" fmla="*/ 730845830 h 445"/>
              <a:gd name="T68" fmla="*/ 710683414 w 345"/>
              <a:gd name="T69" fmla="*/ 942539105 h 445"/>
              <a:gd name="T70" fmla="*/ 488909866 w 345"/>
              <a:gd name="T71" fmla="*/ 796369939 h 445"/>
              <a:gd name="T72" fmla="*/ 481350198 w 345"/>
              <a:gd name="T73" fmla="*/ 927418156 h 445"/>
              <a:gd name="T74" fmla="*/ 425906811 w 345"/>
              <a:gd name="T75" fmla="*/ 672882989 h 445"/>
              <a:gd name="T76" fmla="*/ 456148659 w 345"/>
              <a:gd name="T77" fmla="*/ 866934364 h 445"/>
              <a:gd name="T78" fmla="*/ 415826195 w 345"/>
              <a:gd name="T79" fmla="*/ 955140689 h 445"/>
              <a:gd name="T80" fmla="*/ 483869558 w 345"/>
              <a:gd name="T81" fmla="*/ 902216576 h 445"/>
              <a:gd name="T82" fmla="*/ 443547095 w 345"/>
              <a:gd name="T83" fmla="*/ 509071923 h 445"/>
              <a:gd name="T84" fmla="*/ 257055703 w 345"/>
              <a:gd name="T85" fmla="*/ 990422901 h 445"/>
              <a:gd name="T86" fmla="*/ 413305248 w 345"/>
              <a:gd name="T87" fmla="*/ 302418964 h 445"/>
              <a:gd name="T88" fmla="*/ 539312945 w 345"/>
              <a:gd name="T89" fmla="*/ 962700369 h 445"/>
              <a:gd name="T90" fmla="*/ 488909866 w 345"/>
              <a:gd name="T91" fmla="*/ 909777844 h 445"/>
              <a:gd name="T92" fmla="*/ 443547095 w 345"/>
              <a:gd name="T93" fmla="*/ 282257700 h 445"/>
              <a:gd name="T94" fmla="*/ 481350198 w 345"/>
              <a:gd name="T95" fmla="*/ 889616580 h 445"/>
              <a:gd name="T96" fmla="*/ 456148659 w 345"/>
              <a:gd name="T97" fmla="*/ 844253735 h 445"/>
              <a:gd name="T98" fmla="*/ 425906811 w 345"/>
              <a:gd name="T99" fmla="*/ 584676664 h 445"/>
              <a:gd name="T100" fmla="*/ 415826195 w 345"/>
              <a:gd name="T101" fmla="*/ 806450571 h 445"/>
              <a:gd name="T102" fmla="*/ 660280335 w 345"/>
              <a:gd name="T103" fmla="*/ 758568362 h 445"/>
              <a:gd name="T104" fmla="*/ 476309890 w 345"/>
              <a:gd name="T105" fmla="*/ 723286149 h 445"/>
              <a:gd name="T106" fmla="*/ 604836948 w 345"/>
              <a:gd name="T107" fmla="*/ 786289307 h 445"/>
              <a:gd name="T108" fmla="*/ 448587403 w 345"/>
              <a:gd name="T109" fmla="*/ 814011839 h 445"/>
              <a:gd name="T110" fmla="*/ 650199719 w 345"/>
              <a:gd name="T111" fmla="*/ 748487730 h 445"/>
              <a:gd name="T112" fmla="*/ 413305248 w 345"/>
              <a:gd name="T113" fmla="*/ 345262444 h 445"/>
              <a:gd name="T114" fmla="*/ 206652624 w 345"/>
              <a:gd name="T115" fmla="*/ 584676664 h 445"/>
              <a:gd name="T116" fmla="*/ 531753277 w 345"/>
              <a:gd name="T117" fmla="*/ 879535948 h 445"/>
              <a:gd name="T118" fmla="*/ 501511430 w 345"/>
              <a:gd name="T119" fmla="*/ 894656896 h 445"/>
              <a:gd name="T120" fmla="*/ 675401258 w 345"/>
              <a:gd name="T121" fmla="*/ 307459280 h 445"/>
              <a:gd name="T122" fmla="*/ 420866503 w 345"/>
              <a:gd name="T123" fmla="*/ 249496439 h 445"/>
              <a:gd name="T124" fmla="*/ 385584348 w 345"/>
              <a:gd name="T125" fmla="*/ 887095628 h 44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45" h="445">
                <a:moveTo>
                  <a:pt x="284" y="429"/>
                </a:moveTo>
                <a:lnTo>
                  <a:pt x="284" y="429"/>
                </a:lnTo>
                <a:lnTo>
                  <a:pt x="284" y="432"/>
                </a:lnTo>
                <a:lnTo>
                  <a:pt x="284" y="434"/>
                </a:lnTo>
                <a:lnTo>
                  <a:pt x="284" y="435"/>
                </a:lnTo>
                <a:lnTo>
                  <a:pt x="282" y="437"/>
                </a:lnTo>
                <a:lnTo>
                  <a:pt x="281" y="437"/>
                </a:lnTo>
                <a:lnTo>
                  <a:pt x="279" y="435"/>
                </a:lnTo>
                <a:lnTo>
                  <a:pt x="279" y="434"/>
                </a:lnTo>
                <a:lnTo>
                  <a:pt x="279" y="432"/>
                </a:lnTo>
                <a:lnTo>
                  <a:pt x="281" y="431"/>
                </a:lnTo>
                <a:lnTo>
                  <a:pt x="281" y="429"/>
                </a:lnTo>
                <a:lnTo>
                  <a:pt x="279" y="429"/>
                </a:lnTo>
                <a:lnTo>
                  <a:pt x="277" y="429"/>
                </a:lnTo>
                <a:lnTo>
                  <a:pt x="276" y="429"/>
                </a:lnTo>
                <a:lnTo>
                  <a:pt x="271" y="429"/>
                </a:lnTo>
                <a:lnTo>
                  <a:pt x="241" y="429"/>
                </a:lnTo>
                <a:lnTo>
                  <a:pt x="233" y="431"/>
                </a:lnTo>
                <a:lnTo>
                  <a:pt x="213" y="432"/>
                </a:lnTo>
                <a:lnTo>
                  <a:pt x="173" y="435"/>
                </a:lnTo>
                <a:lnTo>
                  <a:pt x="165" y="435"/>
                </a:lnTo>
                <a:lnTo>
                  <a:pt x="139" y="442"/>
                </a:lnTo>
                <a:lnTo>
                  <a:pt x="123" y="445"/>
                </a:lnTo>
                <a:lnTo>
                  <a:pt x="113" y="445"/>
                </a:lnTo>
                <a:lnTo>
                  <a:pt x="105" y="443"/>
                </a:lnTo>
                <a:lnTo>
                  <a:pt x="101" y="442"/>
                </a:lnTo>
                <a:lnTo>
                  <a:pt x="99" y="442"/>
                </a:lnTo>
                <a:lnTo>
                  <a:pt x="96" y="439"/>
                </a:lnTo>
                <a:lnTo>
                  <a:pt x="94" y="437"/>
                </a:lnTo>
                <a:lnTo>
                  <a:pt x="91" y="437"/>
                </a:lnTo>
                <a:lnTo>
                  <a:pt x="85" y="429"/>
                </a:lnTo>
                <a:lnTo>
                  <a:pt x="77" y="421"/>
                </a:lnTo>
                <a:lnTo>
                  <a:pt x="74" y="417"/>
                </a:lnTo>
                <a:lnTo>
                  <a:pt x="71" y="413"/>
                </a:lnTo>
                <a:lnTo>
                  <a:pt x="57" y="402"/>
                </a:lnTo>
                <a:lnTo>
                  <a:pt x="53" y="398"/>
                </a:lnTo>
                <a:lnTo>
                  <a:pt x="49" y="393"/>
                </a:lnTo>
                <a:lnTo>
                  <a:pt x="47" y="391"/>
                </a:lnTo>
                <a:lnTo>
                  <a:pt x="47" y="390"/>
                </a:lnTo>
                <a:lnTo>
                  <a:pt x="45" y="385"/>
                </a:lnTo>
                <a:lnTo>
                  <a:pt x="45" y="387"/>
                </a:lnTo>
                <a:lnTo>
                  <a:pt x="44" y="387"/>
                </a:lnTo>
                <a:lnTo>
                  <a:pt x="42" y="387"/>
                </a:lnTo>
                <a:lnTo>
                  <a:pt x="41" y="385"/>
                </a:lnTo>
                <a:lnTo>
                  <a:pt x="41" y="383"/>
                </a:lnTo>
                <a:lnTo>
                  <a:pt x="42" y="376"/>
                </a:lnTo>
                <a:lnTo>
                  <a:pt x="42" y="368"/>
                </a:lnTo>
                <a:lnTo>
                  <a:pt x="42" y="366"/>
                </a:lnTo>
                <a:lnTo>
                  <a:pt x="39" y="361"/>
                </a:lnTo>
                <a:lnTo>
                  <a:pt x="39" y="360"/>
                </a:lnTo>
                <a:lnTo>
                  <a:pt x="39" y="358"/>
                </a:lnTo>
                <a:lnTo>
                  <a:pt x="41" y="357"/>
                </a:lnTo>
                <a:lnTo>
                  <a:pt x="41" y="335"/>
                </a:lnTo>
                <a:lnTo>
                  <a:pt x="42" y="325"/>
                </a:lnTo>
                <a:lnTo>
                  <a:pt x="42" y="323"/>
                </a:lnTo>
                <a:lnTo>
                  <a:pt x="44" y="322"/>
                </a:lnTo>
                <a:lnTo>
                  <a:pt x="45" y="322"/>
                </a:lnTo>
                <a:lnTo>
                  <a:pt x="47" y="322"/>
                </a:lnTo>
                <a:lnTo>
                  <a:pt x="49" y="320"/>
                </a:lnTo>
                <a:lnTo>
                  <a:pt x="49" y="317"/>
                </a:lnTo>
                <a:lnTo>
                  <a:pt x="50" y="316"/>
                </a:lnTo>
                <a:lnTo>
                  <a:pt x="52" y="316"/>
                </a:lnTo>
                <a:lnTo>
                  <a:pt x="53" y="316"/>
                </a:lnTo>
                <a:lnTo>
                  <a:pt x="60" y="316"/>
                </a:lnTo>
                <a:lnTo>
                  <a:pt x="64" y="316"/>
                </a:lnTo>
                <a:lnTo>
                  <a:pt x="75" y="316"/>
                </a:lnTo>
                <a:lnTo>
                  <a:pt x="85" y="314"/>
                </a:lnTo>
                <a:lnTo>
                  <a:pt x="93" y="314"/>
                </a:lnTo>
                <a:lnTo>
                  <a:pt x="94" y="312"/>
                </a:lnTo>
                <a:lnTo>
                  <a:pt x="96" y="311"/>
                </a:lnTo>
                <a:lnTo>
                  <a:pt x="99" y="312"/>
                </a:lnTo>
                <a:lnTo>
                  <a:pt x="101" y="312"/>
                </a:lnTo>
                <a:lnTo>
                  <a:pt x="118" y="309"/>
                </a:lnTo>
                <a:lnTo>
                  <a:pt x="126" y="309"/>
                </a:lnTo>
                <a:lnTo>
                  <a:pt x="142" y="309"/>
                </a:lnTo>
                <a:lnTo>
                  <a:pt x="148" y="309"/>
                </a:lnTo>
                <a:lnTo>
                  <a:pt x="153" y="308"/>
                </a:lnTo>
                <a:lnTo>
                  <a:pt x="154" y="306"/>
                </a:lnTo>
                <a:lnTo>
                  <a:pt x="156" y="306"/>
                </a:lnTo>
                <a:lnTo>
                  <a:pt x="159" y="300"/>
                </a:lnTo>
                <a:lnTo>
                  <a:pt x="162" y="294"/>
                </a:lnTo>
                <a:lnTo>
                  <a:pt x="162" y="290"/>
                </a:lnTo>
                <a:lnTo>
                  <a:pt x="164" y="284"/>
                </a:lnTo>
                <a:lnTo>
                  <a:pt x="162" y="271"/>
                </a:lnTo>
                <a:lnTo>
                  <a:pt x="162" y="268"/>
                </a:lnTo>
                <a:lnTo>
                  <a:pt x="162" y="164"/>
                </a:lnTo>
                <a:lnTo>
                  <a:pt x="162" y="150"/>
                </a:lnTo>
                <a:lnTo>
                  <a:pt x="162" y="139"/>
                </a:lnTo>
                <a:lnTo>
                  <a:pt x="162" y="137"/>
                </a:lnTo>
                <a:lnTo>
                  <a:pt x="161" y="136"/>
                </a:lnTo>
                <a:lnTo>
                  <a:pt x="159" y="136"/>
                </a:lnTo>
                <a:lnTo>
                  <a:pt x="154" y="134"/>
                </a:lnTo>
                <a:lnTo>
                  <a:pt x="151" y="134"/>
                </a:lnTo>
                <a:lnTo>
                  <a:pt x="150" y="133"/>
                </a:lnTo>
                <a:lnTo>
                  <a:pt x="148" y="129"/>
                </a:lnTo>
                <a:lnTo>
                  <a:pt x="150" y="128"/>
                </a:lnTo>
                <a:lnTo>
                  <a:pt x="150" y="126"/>
                </a:lnTo>
                <a:lnTo>
                  <a:pt x="156" y="123"/>
                </a:lnTo>
                <a:lnTo>
                  <a:pt x="161" y="122"/>
                </a:lnTo>
                <a:lnTo>
                  <a:pt x="159" y="120"/>
                </a:lnTo>
                <a:lnTo>
                  <a:pt x="159" y="118"/>
                </a:lnTo>
                <a:lnTo>
                  <a:pt x="161" y="117"/>
                </a:lnTo>
                <a:lnTo>
                  <a:pt x="161" y="114"/>
                </a:lnTo>
                <a:lnTo>
                  <a:pt x="161" y="112"/>
                </a:lnTo>
                <a:lnTo>
                  <a:pt x="159" y="111"/>
                </a:lnTo>
                <a:lnTo>
                  <a:pt x="159" y="109"/>
                </a:lnTo>
                <a:lnTo>
                  <a:pt x="161" y="107"/>
                </a:lnTo>
                <a:lnTo>
                  <a:pt x="161" y="106"/>
                </a:lnTo>
                <a:lnTo>
                  <a:pt x="161" y="98"/>
                </a:lnTo>
                <a:lnTo>
                  <a:pt x="159" y="96"/>
                </a:lnTo>
                <a:lnTo>
                  <a:pt x="140" y="92"/>
                </a:lnTo>
                <a:lnTo>
                  <a:pt x="115" y="84"/>
                </a:lnTo>
                <a:lnTo>
                  <a:pt x="96" y="79"/>
                </a:lnTo>
                <a:lnTo>
                  <a:pt x="82" y="74"/>
                </a:lnTo>
                <a:lnTo>
                  <a:pt x="75" y="73"/>
                </a:lnTo>
                <a:lnTo>
                  <a:pt x="69" y="73"/>
                </a:lnTo>
                <a:lnTo>
                  <a:pt x="68" y="71"/>
                </a:lnTo>
                <a:lnTo>
                  <a:pt x="68" y="70"/>
                </a:lnTo>
                <a:lnTo>
                  <a:pt x="68" y="68"/>
                </a:lnTo>
                <a:lnTo>
                  <a:pt x="61" y="66"/>
                </a:lnTo>
                <a:lnTo>
                  <a:pt x="57" y="66"/>
                </a:lnTo>
                <a:lnTo>
                  <a:pt x="50" y="66"/>
                </a:lnTo>
                <a:lnTo>
                  <a:pt x="52" y="68"/>
                </a:lnTo>
                <a:lnTo>
                  <a:pt x="52" y="71"/>
                </a:lnTo>
                <a:lnTo>
                  <a:pt x="58" y="92"/>
                </a:lnTo>
                <a:lnTo>
                  <a:pt x="64" y="107"/>
                </a:lnTo>
                <a:lnTo>
                  <a:pt x="68" y="115"/>
                </a:lnTo>
                <a:lnTo>
                  <a:pt x="71" y="123"/>
                </a:lnTo>
                <a:lnTo>
                  <a:pt x="74" y="126"/>
                </a:lnTo>
                <a:lnTo>
                  <a:pt x="82" y="140"/>
                </a:lnTo>
                <a:lnTo>
                  <a:pt x="98" y="164"/>
                </a:lnTo>
                <a:lnTo>
                  <a:pt x="102" y="170"/>
                </a:lnTo>
                <a:lnTo>
                  <a:pt x="107" y="178"/>
                </a:lnTo>
                <a:lnTo>
                  <a:pt x="113" y="189"/>
                </a:lnTo>
                <a:lnTo>
                  <a:pt x="116" y="194"/>
                </a:lnTo>
                <a:lnTo>
                  <a:pt x="118" y="196"/>
                </a:lnTo>
                <a:lnTo>
                  <a:pt x="116" y="197"/>
                </a:lnTo>
                <a:lnTo>
                  <a:pt x="116" y="199"/>
                </a:lnTo>
                <a:lnTo>
                  <a:pt x="118" y="202"/>
                </a:lnTo>
                <a:lnTo>
                  <a:pt x="118" y="207"/>
                </a:lnTo>
                <a:lnTo>
                  <a:pt x="116" y="211"/>
                </a:lnTo>
                <a:lnTo>
                  <a:pt x="115" y="216"/>
                </a:lnTo>
                <a:lnTo>
                  <a:pt x="115" y="218"/>
                </a:lnTo>
                <a:lnTo>
                  <a:pt x="113" y="219"/>
                </a:lnTo>
                <a:lnTo>
                  <a:pt x="110" y="223"/>
                </a:lnTo>
                <a:lnTo>
                  <a:pt x="107" y="224"/>
                </a:lnTo>
                <a:lnTo>
                  <a:pt x="99" y="232"/>
                </a:lnTo>
                <a:lnTo>
                  <a:pt x="93" y="238"/>
                </a:lnTo>
                <a:lnTo>
                  <a:pt x="91" y="240"/>
                </a:lnTo>
                <a:lnTo>
                  <a:pt x="87" y="241"/>
                </a:lnTo>
                <a:lnTo>
                  <a:pt x="52" y="241"/>
                </a:lnTo>
                <a:lnTo>
                  <a:pt x="44" y="240"/>
                </a:lnTo>
                <a:lnTo>
                  <a:pt x="36" y="238"/>
                </a:lnTo>
                <a:lnTo>
                  <a:pt x="30" y="237"/>
                </a:lnTo>
                <a:lnTo>
                  <a:pt x="27" y="234"/>
                </a:lnTo>
                <a:lnTo>
                  <a:pt x="25" y="232"/>
                </a:lnTo>
                <a:lnTo>
                  <a:pt x="25" y="234"/>
                </a:lnTo>
                <a:lnTo>
                  <a:pt x="23" y="235"/>
                </a:lnTo>
                <a:lnTo>
                  <a:pt x="20" y="234"/>
                </a:lnTo>
                <a:lnTo>
                  <a:pt x="20" y="232"/>
                </a:lnTo>
                <a:lnTo>
                  <a:pt x="20" y="230"/>
                </a:lnTo>
                <a:lnTo>
                  <a:pt x="22" y="229"/>
                </a:lnTo>
                <a:lnTo>
                  <a:pt x="22" y="227"/>
                </a:lnTo>
                <a:lnTo>
                  <a:pt x="20" y="224"/>
                </a:lnTo>
                <a:lnTo>
                  <a:pt x="19" y="223"/>
                </a:lnTo>
                <a:lnTo>
                  <a:pt x="16" y="221"/>
                </a:lnTo>
                <a:lnTo>
                  <a:pt x="11" y="219"/>
                </a:lnTo>
                <a:lnTo>
                  <a:pt x="4" y="218"/>
                </a:lnTo>
                <a:lnTo>
                  <a:pt x="1" y="215"/>
                </a:lnTo>
                <a:lnTo>
                  <a:pt x="0" y="211"/>
                </a:lnTo>
                <a:lnTo>
                  <a:pt x="0" y="208"/>
                </a:lnTo>
                <a:lnTo>
                  <a:pt x="1" y="204"/>
                </a:lnTo>
                <a:lnTo>
                  <a:pt x="1" y="200"/>
                </a:lnTo>
                <a:lnTo>
                  <a:pt x="6" y="185"/>
                </a:lnTo>
                <a:lnTo>
                  <a:pt x="9" y="170"/>
                </a:lnTo>
                <a:lnTo>
                  <a:pt x="16" y="147"/>
                </a:lnTo>
                <a:lnTo>
                  <a:pt x="22" y="123"/>
                </a:lnTo>
                <a:lnTo>
                  <a:pt x="31" y="93"/>
                </a:lnTo>
                <a:lnTo>
                  <a:pt x="36" y="76"/>
                </a:lnTo>
                <a:lnTo>
                  <a:pt x="39" y="68"/>
                </a:lnTo>
                <a:lnTo>
                  <a:pt x="38" y="66"/>
                </a:lnTo>
                <a:lnTo>
                  <a:pt x="38" y="65"/>
                </a:lnTo>
                <a:lnTo>
                  <a:pt x="36" y="62"/>
                </a:lnTo>
                <a:lnTo>
                  <a:pt x="34" y="60"/>
                </a:lnTo>
                <a:lnTo>
                  <a:pt x="31" y="57"/>
                </a:lnTo>
                <a:lnTo>
                  <a:pt x="30" y="54"/>
                </a:lnTo>
                <a:lnTo>
                  <a:pt x="30" y="51"/>
                </a:lnTo>
                <a:lnTo>
                  <a:pt x="30" y="47"/>
                </a:lnTo>
                <a:lnTo>
                  <a:pt x="31" y="44"/>
                </a:lnTo>
                <a:lnTo>
                  <a:pt x="34" y="41"/>
                </a:lnTo>
                <a:lnTo>
                  <a:pt x="36" y="40"/>
                </a:lnTo>
                <a:lnTo>
                  <a:pt x="41" y="33"/>
                </a:lnTo>
                <a:lnTo>
                  <a:pt x="47" y="30"/>
                </a:lnTo>
                <a:lnTo>
                  <a:pt x="52" y="28"/>
                </a:lnTo>
                <a:lnTo>
                  <a:pt x="58" y="30"/>
                </a:lnTo>
                <a:lnTo>
                  <a:pt x="61" y="32"/>
                </a:lnTo>
                <a:lnTo>
                  <a:pt x="64" y="35"/>
                </a:lnTo>
                <a:lnTo>
                  <a:pt x="66" y="35"/>
                </a:lnTo>
                <a:lnTo>
                  <a:pt x="71" y="41"/>
                </a:lnTo>
                <a:lnTo>
                  <a:pt x="71" y="44"/>
                </a:lnTo>
                <a:lnTo>
                  <a:pt x="71" y="49"/>
                </a:lnTo>
                <a:lnTo>
                  <a:pt x="69" y="55"/>
                </a:lnTo>
                <a:lnTo>
                  <a:pt x="68" y="57"/>
                </a:lnTo>
                <a:lnTo>
                  <a:pt x="68" y="58"/>
                </a:lnTo>
                <a:lnTo>
                  <a:pt x="68" y="60"/>
                </a:lnTo>
                <a:lnTo>
                  <a:pt x="80" y="65"/>
                </a:lnTo>
                <a:lnTo>
                  <a:pt x="94" y="70"/>
                </a:lnTo>
                <a:lnTo>
                  <a:pt x="107" y="73"/>
                </a:lnTo>
                <a:lnTo>
                  <a:pt x="121" y="77"/>
                </a:lnTo>
                <a:lnTo>
                  <a:pt x="134" y="82"/>
                </a:lnTo>
                <a:lnTo>
                  <a:pt x="148" y="85"/>
                </a:lnTo>
                <a:lnTo>
                  <a:pt x="159" y="88"/>
                </a:lnTo>
                <a:lnTo>
                  <a:pt x="161" y="88"/>
                </a:lnTo>
                <a:lnTo>
                  <a:pt x="161" y="87"/>
                </a:lnTo>
                <a:lnTo>
                  <a:pt x="161" y="66"/>
                </a:lnTo>
                <a:lnTo>
                  <a:pt x="161" y="60"/>
                </a:lnTo>
                <a:lnTo>
                  <a:pt x="159" y="46"/>
                </a:lnTo>
                <a:lnTo>
                  <a:pt x="159" y="43"/>
                </a:lnTo>
                <a:lnTo>
                  <a:pt x="159" y="41"/>
                </a:lnTo>
                <a:lnTo>
                  <a:pt x="159" y="38"/>
                </a:lnTo>
                <a:lnTo>
                  <a:pt x="156" y="30"/>
                </a:lnTo>
                <a:lnTo>
                  <a:pt x="154" y="28"/>
                </a:lnTo>
                <a:lnTo>
                  <a:pt x="154" y="24"/>
                </a:lnTo>
                <a:lnTo>
                  <a:pt x="154" y="17"/>
                </a:lnTo>
                <a:lnTo>
                  <a:pt x="154" y="14"/>
                </a:lnTo>
                <a:lnTo>
                  <a:pt x="154" y="13"/>
                </a:lnTo>
                <a:lnTo>
                  <a:pt x="156" y="10"/>
                </a:lnTo>
                <a:lnTo>
                  <a:pt x="157" y="6"/>
                </a:lnTo>
                <a:lnTo>
                  <a:pt x="159" y="5"/>
                </a:lnTo>
                <a:lnTo>
                  <a:pt x="159" y="3"/>
                </a:lnTo>
                <a:lnTo>
                  <a:pt x="161" y="2"/>
                </a:lnTo>
                <a:lnTo>
                  <a:pt x="164" y="0"/>
                </a:lnTo>
                <a:lnTo>
                  <a:pt x="165" y="0"/>
                </a:lnTo>
                <a:lnTo>
                  <a:pt x="167" y="2"/>
                </a:lnTo>
                <a:lnTo>
                  <a:pt x="169" y="2"/>
                </a:lnTo>
                <a:lnTo>
                  <a:pt x="173" y="2"/>
                </a:lnTo>
                <a:lnTo>
                  <a:pt x="176" y="2"/>
                </a:lnTo>
                <a:lnTo>
                  <a:pt x="180" y="2"/>
                </a:lnTo>
                <a:lnTo>
                  <a:pt x="184" y="5"/>
                </a:lnTo>
                <a:lnTo>
                  <a:pt x="186" y="6"/>
                </a:lnTo>
                <a:lnTo>
                  <a:pt x="187" y="8"/>
                </a:lnTo>
                <a:lnTo>
                  <a:pt x="187" y="10"/>
                </a:lnTo>
                <a:lnTo>
                  <a:pt x="191" y="17"/>
                </a:lnTo>
                <a:lnTo>
                  <a:pt x="191" y="25"/>
                </a:lnTo>
                <a:lnTo>
                  <a:pt x="189" y="28"/>
                </a:lnTo>
                <a:lnTo>
                  <a:pt x="186" y="32"/>
                </a:lnTo>
                <a:lnTo>
                  <a:pt x="186" y="33"/>
                </a:lnTo>
                <a:lnTo>
                  <a:pt x="178" y="44"/>
                </a:lnTo>
                <a:lnTo>
                  <a:pt x="176" y="46"/>
                </a:lnTo>
                <a:lnTo>
                  <a:pt x="178" y="49"/>
                </a:lnTo>
                <a:lnTo>
                  <a:pt x="178" y="57"/>
                </a:lnTo>
                <a:lnTo>
                  <a:pt x="178" y="62"/>
                </a:lnTo>
                <a:lnTo>
                  <a:pt x="178" y="65"/>
                </a:lnTo>
                <a:lnTo>
                  <a:pt x="178" y="68"/>
                </a:lnTo>
                <a:lnTo>
                  <a:pt x="180" y="70"/>
                </a:lnTo>
                <a:lnTo>
                  <a:pt x="178" y="71"/>
                </a:lnTo>
                <a:lnTo>
                  <a:pt x="178" y="73"/>
                </a:lnTo>
                <a:lnTo>
                  <a:pt x="178" y="76"/>
                </a:lnTo>
                <a:lnTo>
                  <a:pt x="178" y="81"/>
                </a:lnTo>
                <a:lnTo>
                  <a:pt x="178" y="82"/>
                </a:lnTo>
                <a:lnTo>
                  <a:pt x="180" y="82"/>
                </a:lnTo>
                <a:lnTo>
                  <a:pt x="180" y="84"/>
                </a:lnTo>
                <a:lnTo>
                  <a:pt x="178" y="85"/>
                </a:lnTo>
                <a:lnTo>
                  <a:pt x="178" y="87"/>
                </a:lnTo>
                <a:lnTo>
                  <a:pt x="178" y="93"/>
                </a:lnTo>
                <a:lnTo>
                  <a:pt x="183" y="93"/>
                </a:lnTo>
                <a:lnTo>
                  <a:pt x="197" y="96"/>
                </a:lnTo>
                <a:lnTo>
                  <a:pt x="211" y="101"/>
                </a:lnTo>
                <a:lnTo>
                  <a:pt x="232" y="106"/>
                </a:lnTo>
                <a:lnTo>
                  <a:pt x="244" y="111"/>
                </a:lnTo>
                <a:lnTo>
                  <a:pt x="258" y="114"/>
                </a:lnTo>
                <a:lnTo>
                  <a:pt x="269" y="118"/>
                </a:lnTo>
                <a:lnTo>
                  <a:pt x="271" y="118"/>
                </a:lnTo>
                <a:lnTo>
                  <a:pt x="273" y="120"/>
                </a:lnTo>
                <a:lnTo>
                  <a:pt x="273" y="123"/>
                </a:lnTo>
                <a:lnTo>
                  <a:pt x="271" y="123"/>
                </a:lnTo>
                <a:lnTo>
                  <a:pt x="277" y="126"/>
                </a:lnTo>
                <a:lnTo>
                  <a:pt x="276" y="123"/>
                </a:lnTo>
                <a:lnTo>
                  <a:pt x="274" y="122"/>
                </a:lnTo>
                <a:lnTo>
                  <a:pt x="274" y="118"/>
                </a:lnTo>
                <a:lnTo>
                  <a:pt x="273" y="118"/>
                </a:lnTo>
                <a:lnTo>
                  <a:pt x="273" y="117"/>
                </a:lnTo>
                <a:lnTo>
                  <a:pt x="273" y="114"/>
                </a:lnTo>
                <a:lnTo>
                  <a:pt x="276" y="111"/>
                </a:lnTo>
                <a:lnTo>
                  <a:pt x="279" y="107"/>
                </a:lnTo>
                <a:lnTo>
                  <a:pt x="281" y="106"/>
                </a:lnTo>
                <a:lnTo>
                  <a:pt x="284" y="104"/>
                </a:lnTo>
                <a:lnTo>
                  <a:pt x="290" y="101"/>
                </a:lnTo>
                <a:lnTo>
                  <a:pt x="296" y="101"/>
                </a:lnTo>
                <a:lnTo>
                  <a:pt x="301" y="101"/>
                </a:lnTo>
                <a:lnTo>
                  <a:pt x="304" y="104"/>
                </a:lnTo>
                <a:lnTo>
                  <a:pt x="307" y="106"/>
                </a:lnTo>
                <a:lnTo>
                  <a:pt x="311" y="111"/>
                </a:lnTo>
                <a:lnTo>
                  <a:pt x="311" y="112"/>
                </a:lnTo>
                <a:lnTo>
                  <a:pt x="314" y="118"/>
                </a:lnTo>
                <a:lnTo>
                  <a:pt x="315" y="125"/>
                </a:lnTo>
                <a:lnTo>
                  <a:pt x="314" y="131"/>
                </a:lnTo>
                <a:lnTo>
                  <a:pt x="309" y="136"/>
                </a:lnTo>
                <a:lnTo>
                  <a:pt x="306" y="137"/>
                </a:lnTo>
                <a:lnTo>
                  <a:pt x="304" y="139"/>
                </a:lnTo>
                <a:lnTo>
                  <a:pt x="299" y="142"/>
                </a:lnTo>
                <a:lnTo>
                  <a:pt x="296" y="144"/>
                </a:lnTo>
                <a:lnTo>
                  <a:pt x="298" y="147"/>
                </a:lnTo>
                <a:lnTo>
                  <a:pt x="303" y="161"/>
                </a:lnTo>
                <a:lnTo>
                  <a:pt x="309" y="183"/>
                </a:lnTo>
                <a:lnTo>
                  <a:pt x="314" y="197"/>
                </a:lnTo>
                <a:lnTo>
                  <a:pt x="317" y="205"/>
                </a:lnTo>
                <a:lnTo>
                  <a:pt x="323" y="221"/>
                </a:lnTo>
                <a:lnTo>
                  <a:pt x="328" y="232"/>
                </a:lnTo>
                <a:lnTo>
                  <a:pt x="333" y="241"/>
                </a:lnTo>
                <a:lnTo>
                  <a:pt x="337" y="254"/>
                </a:lnTo>
                <a:lnTo>
                  <a:pt x="340" y="264"/>
                </a:lnTo>
                <a:lnTo>
                  <a:pt x="340" y="265"/>
                </a:lnTo>
                <a:lnTo>
                  <a:pt x="344" y="268"/>
                </a:lnTo>
                <a:lnTo>
                  <a:pt x="345" y="271"/>
                </a:lnTo>
                <a:lnTo>
                  <a:pt x="345" y="275"/>
                </a:lnTo>
                <a:lnTo>
                  <a:pt x="342" y="281"/>
                </a:lnTo>
                <a:lnTo>
                  <a:pt x="342" y="282"/>
                </a:lnTo>
                <a:lnTo>
                  <a:pt x="342" y="284"/>
                </a:lnTo>
                <a:lnTo>
                  <a:pt x="342" y="286"/>
                </a:lnTo>
                <a:lnTo>
                  <a:pt x="340" y="286"/>
                </a:lnTo>
                <a:lnTo>
                  <a:pt x="337" y="287"/>
                </a:lnTo>
                <a:lnTo>
                  <a:pt x="333" y="290"/>
                </a:lnTo>
                <a:lnTo>
                  <a:pt x="329" y="294"/>
                </a:lnTo>
                <a:lnTo>
                  <a:pt x="329" y="295"/>
                </a:lnTo>
                <a:lnTo>
                  <a:pt x="331" y="295"/>
                </a:lnTo>
                <a:lnTo>
                  <a:pt x="333" y="297"/>
                </a:lnTo>
                <a:lnTo>
                  <a:pt x="333" y="300"/>
                </a:lnTo>
                <a:lnTo>
                  <a:pt x="331" y="300"/>
                </a:lnTo>
                <a:lnTo>
                  <a:pt x="325" y="303"/>
                </a:lnTo>
                <a:lnTo>
                  <a:pt x="323" y="303"/>
                </a:lnTo>
                <a:lnTo>
                  <a:pt x="320" y="308"/>
                </a:lnTo>
                <a:lnTo>
                  <a:pt x="317" y="308"/>
                </a:lnTo>
                <a:lnTo>
                  <a:pt x="312" y="308"/>
                </a:lnTo>
                <a:lnTo>
                  <a:pt x="304" y="306"/>
                </a:lnTo>
                <a:lnTo>
                  <a:pt x="287" y="306"/>
                </a:lnTo>
                <a:lnTo>
                  <a:pt x="271" y="306"/>
                </a:lnTo>
                <a:lnTo>
                  <a:pt x="269" y="306"/>
                </a:lnTo>
                <a:lnTo>
                  <a:pt x="263" y="306"/>
                </a:lnTo>
                <a:lnTo>
                  <a:pt x="258" y="305"/>
                </a:lnTo>
                <a:lnTo>
                  <a:pt x="254" y="301"/>
                </a:lnTo>
                <a:lnTo>
                  <a:pt x="251" y="295"/>
                </a:lnTo>
                <a:lnTo>
                  <a:pt x="243" y="287"/>
                </a:lnTo>
                <a:lnTo>
                  <a:pt x="241" y="286"/>
                </a:lnTo>
                <a:lnTo>
                  <a:pt x="235" y="282"/>
                </a:lnTo>
                <a:lnTo>
                  <a:pt x="233" y="282"/>
                </a:lnTo>
                <a:lnTo>
                  <a:pt x="228" y="279"/>
                </a:lnTo>
                <a:lnTo>
                  <a:pt x="227" y="276"/>
                </a:lnTo>
                <a:lnTo>
                  <a:pt x="227" y="273"/>
                </a:lnTo>
                <a:lnTo>
                  <a:pt x="228" y="270"/>
                </a:lnTo>
                <a:lnTo>
                  <a:pt x="230" y="265"/>
                </a:lnTo>
                <a:lnTo>
                  <a:pt x="235" y="262"/>
                </a:lnTo>
                <a:lnTo>
                  <a:pt x="236" y="260"/>
                </a:lnTo>
                <a:lnTo>
                  <a:pt x="241" y="246"/>
                </a:lnTo>
                <a:lnTo>
                  <a:pt x="251" y="223"/>
                </a:lnTo>
                <a:lnTo>
                  <a:pt x="258" y="205"/>
                </a:lnTo>
                <a:lnTo>
                  <a:pt x="266" y="189"/>
                </a:lnTo>
                <a:lnTo>
                  <a:pt x="271" y="177"/>
                </a:lnTo>
                <a:lnTo>
                  <a:pt x="274" y="166"/>
                </a:lnTo>
                <a:lnTo>
                  <a:pt x="279" y="150"/>
                </a:lnTo>
                <a:lnTo>
                  <a:pt x="279" y="145"/>
                </a:lnTo>
                <a:lnTo>
                  <a:pt x="279" y="142"/>
                </a:lnTo>
                <a:lnTo>
                  <a:pt x="282" y="142"/>
                </a:lnTo>
                <a:lnTo>
                  <a:pt x="284" y="142"/>
                </a:lnTo>
                <a:lnTo>
                  <a:pt x="284" y="144"/>
                </a:lnTo>
                <a:lnTo>
                  <a:pt x="284" y="145"/>
                </a:lnTo>
                <a:lnTo>
                  <a:pt x="282" y="153"/>
                </a:lnTo>
                <a:lnTo>
                  <a:pt x="282" y="152"/>
                </a:lnTo>
                <a:lnTo>
                  <a:pt x="285" y="147"/>
                </a:lnTo>
                <a:lnTo>
                  <a:pt x="287" y="142"/>
                </a:lnTo>
                <a:lnTo>
                  <a:pt x="285" y="140"/>
                </a:lnTo>
                <a:lnTo>
                  <a:pt x="285" y="137"/>
                </a:lnTo>
                <a:lnTo>
                  <a:pt x="287" y="137"/>
                </a:lnTo>
                <a:lnTo>
                  <a:pt x="288" y="137"/>
                </a:lnTo>
                <a:lnTo>
                  <a:pt x="290" y="137"/>
                </a:lnTo>
                <a:lnTo>
                  <a:pt x="292" y="137"/>
                </a:lnTo>
                <a:lnTo>
                  <a:pt x="293" y="136"/>
                </a:lnTo>
                <a:lnTo>
                  <a:pt x="295" y="136"/>
                </a:lnTo>
                <a:lnTo>
                  <a:pt x="298" y="133"/>
                </a:lnTo>
                <a:lnTo>
                  <a:pt x="301" y="126"/>
                </a:lnTo>
                <a:lnTo>
                  <a:pt x="301" y="123"/>
                </a:lnTo>
                <a:lnTo>
                  <a:pt x="301" y="120"/>
                </a:lnTo>
                <a:lnTo>
                  <a:pt x="299" y="115"/>
                </a:lnTo>
                <a:lnTo>
                  <a:pt x="296" y="111"/>
                </a:lnTo>
                <a:lnTo>
                  <a:pt x="295" y="111"/>
                </a:lnTo>
                <a:lnTo>
                  <a:pt x="290" y="111"/>
                </a:lnTo>
                <a:lnTo>
                  <a:pt x="285" y="112"/>
                </a:lnTo>
                <a:lnTo>
                  <a:pt x="282" y="114"/>
                </a:lnTo>
                <a:lnTo>
                  <a:pt x="281" y="117"/>
                </a:lnTo>
                <a:lnTo>
                  <a:pt x="282" y="125"/>
                </a:lnTo>
                <a:lnTo>
                  <a:pt x="282" y="126"/>
                </a:lnTo>
                <a:lnTo>
                  <a:pt x="284" y="126"/>
                </a:lnTo>
                <a:lnTo>
                  <a:pt x="284" y="129"/>
                </a:lnTo>
                <a:lnTo>
                  <a:pt x="284" y="131"/>
                </a:lnTo>
                <a:lnTo>
                  <a:pt x="284" y="133"/>
                </a:lnTo>
                <a:lnTo>
                  <a:pt x="282" y="133"/>
                </a:lnTo>
                <a:lnTo>
                  <a:pt x="281" y="133"/>
                </a:lnTo>
                <a:lnTo>
                  <a:pt x="279" y="131"/>
                </a:lnTo>
                <a:lnTo>
                  <a:pt x="274" y="129"/>
                </a:lnTo>
                <a:lnTo>
                  <a:pt x="269" y="128"/>
                </a:lnTo>
                <a:lnTo>
                  <a:pt x="243" y="123"/>
                </a:lnTo>
                <a:lnTo>
                  <a:pt x="224" y="118"/>
                </a:lnTo>
                <a:lnTo>
                  <a:pt x="197" y="109"/>
                </a:lnTo>
                <a:lnTo>
                  <a:pt x="180" y="104"/>
                </a:lnTo>
                <a:lnTo>
                  <a:pt x="178" y="104"/>
                </a:lnTo>
                <a:lnTo>
                  <a:pt x="178" y="109"/>
                </a:lnTo>
                <a:lnTo>
                  <a:pt x="181" y="109"/>
                </a:lnTo>
                <a:lnTo>
                  <a:pt x="181" y="112"/>
                </a:lnTo>
                <a:lnTo>
                  <a:pt x="183" y="114"/>
                </a:lnTo>
                <a:lnTo>
                  <a:pt x="184" y="115"/>
                </a:lnTo>
                <a:lnTo>
                  <a:pt x="183" y="117"/>
                </a:lnTo>
                <a:lnTo>
                  <a:pt x="186" y="118"/>
                </a:lnTo>
                <a:lnTo>
                  <a:pt x="191" y="122"/>
                </a:lnTo>
                <a:lnTo>
                  <a:pt x="191" y="123"/>
                </a:lnTo>
                <a:lnTo>
                  <a:pt x="192" y="123"/>
                </a:lnTo>
                <a:lnTo>
                  <a:pt x="194" y="126"/>
                </a:lnTo>
                <a:lnTo>
                  <a:pt x="192" y="129"/>
                </a:lnTo>
                <a:lnTo>
                  <a:pt x="192" y="133"/>
                </a:lnTo>
                <a:lnTo>
                  <a:pt x="191" y="134"/>
                </a:lnTo>
                <a:lnTo>
                  <a:pt x="191" y="136"/>
                </a:lnTo>
                <a:lnTo>
                  <a:pt x="189" y="137"/>
                </a:lnTo>
                <a:lnTo>
                  <a:pt x="186" y="139"/>
                </a:lnTo>
                <a:lnTo>
                  <a:pt x="183" y="139"/>
                </a:lnTo>
                <a:lnTo>
                  <a:pt x="183" y="144"/>
                </a:lnTo>
                <a:lnTo>
                  <a:pt x="184" y="145"/>
                </a:lnTo>
                <a:lnTo>
                  <a:pt x="184" y="147"/>
                </a:lnTo>
                <a:lnTo>
                  <a:pt x="183" y="156"/>
                </a:lnTo>
                <a:lnTo>
                  <a:pt x="183" y="164"/>
                </a:lnTo>
                <a:lnTo>
                  <a:pt x="184" y="182"/>
                </a:lnTo>
                <a:lnTo>
                  <a:pt x="186" y="199"/>
                </a:lnTo>
                <a:lnTo>
                  <a:pt x="186" y="205"/>
                </a:lnTo>
                <a:lnTo>
                  <a:pt x="186" y="211"/>
                </a:lnTo>
                <a:lnTo>
                  <a:pt x="187" y="223"/>
                </a:lnTo>
                <a:lnTo>
                  <a:pt x="187" y="232"/>
                </a:lnTo>
                <a:lnTo>
                  <a:pt x="187" y="234"/>
                </a:lnTo>
                <a:lnTo>
                  <a:pt x="189" y="237"/>
                </a:lnTo>
                <a:lnTo>
                  <a:pt x="187" y="238"/>
                </a:lnTo>
                <a:lnTo>
                  <a:pt x="189" y="246"/>
                </a:lnTo>
                <a:lnTo>
                  <a:pt x="189" y="248"/>
                </a:lnTo>
                <a:lnTo>
                  <a:pt x="191" y="249"/>
                </a:lnTo>
                <a:lnTo>
                  <a:pt x="191" y="254"/>
                </a:lnTo>
                <a:lnTo>
                  <a:pt x="191" y="264"/>
                </a:lnTo>
                <a:lnTo>
                  <a:pt x="191" y="273"/>
                </a:lnTo>
                <a:lnTo>
                  <a:pt x="194" y="289"/>
                </a:lnTo>
                <a:lnTo>
                  <a:pt x="194" y="292"/>
                </a:lnTo>
                <a:lnTo>
                  <a:pt x="195" y="297"/>
                </a:lnTo>
                <a:lnTo>
                  <a:pt x="197" y="301"/>
                </a:lnTo>
                <a:lnTo>
                  <a:pt x="200" y="305"/>
                </a:lnTo>
                <a:lnTo>
                  <a:pt x="202" y="306"/>
                </a:lnTo>
                <a:lnTo>
                  <a:pt x="205" y="306"/>
                </a:lnTo>
                <a:lnTo>
                  <a:pt x="206" y="305"/>
                </a:lnTo>
                <a:lnTo>
                  <a:pt x="224" y="300"/>
                </a:lnTo>
                <a:lnTo>
                  <a:pt x="233" y="298"/>
                </a:lnTo>
                <a:lnTo>
                  <a:pt x="240" y="298"/>
                </a:lnTo>
                <a:lnTo>
                  <a:pt x="246" y="300"/>
                </a:lnTo>
                <a:lnTo>
                  <a:pt x="247" y="300"/>
                </a:lnTo>
                <a:lnTo>
                  <a:pt x="251" y="301"/>
                </a:lnTo>
                <a:lnTo>
                  <a:pt x="251" y="303"/>
                </a:lnTo>
                <a:lnTo>
                  <a:pt x="255" y="308"/>
                </a:lnTo>
                <a:lnTo>
                  <a:pt x="260" y="314"/>
                </a:lnTo>
                <a:lnTo>
                  <a:pt x="265" y="328"/>
                </a:lnTo>
                <a:lnTo>
                  <a:pt x="269" y="339"/>
                </a:lnTo>
                <a:lnTo>
                  <a:pt x="273" y="349"/>
                </a:lnTo>
                <a:lnTo>
                  <a:pt x="276" y="355"/>
                </a:lnTo>
                <a:lnTo>
                  <a:pt x="281" y="360"/>
                </a:lnTo>
                <a:lnTo>
                  <a:pt x="284" y="364"/>
                </a:lnTo>
                <a:lnTo>
                  <a:pt x="285" y="368"/>
                </a:lnTo>
                <a:lnTo>
                  <a:pt x="287" y="372"/>
                </a:lnTo>
                <a:lnTo>
                  <a:pt x="285" y="376"/>
                </a:lnTo>
                <a:lnTo>
                  <a:pt x="285" y="377"/>
                </a:lnTo>
                <a:lnTo>
                  <a:pt x="284" y="380"/>
                </a:lnTo>
                <a:lnTo>
                  <a:pt x="287" y="393"/>
                </a:lnTo>
                <a:lnTo>
                  <a:pt x="287" y="402"/>
                </a:lnTo>
                <a:lnTo>
                  <a:pt x="288" y="410"/>
                </a:lnTo>
                <a:lnTo>
                  <a:pt x="292" y="423"/>
                </a:lnTo>
                <a:lnTo>
                  <a:pt x="290" y="428"/>
                </a:lnTo>
                <a:lnTo>
                  <a:pt x="290" y="429"/>
                </a:lnTo>
                <a:lnTo>
                  <a:pt x="287" y="429"/>
                </a:lnTo>
                <a:lnTo>
                  <a:pt x="285" y="429"/>
                </a:lnTo>
                <a:lnTo>
                  <a:pt x="284" y="429"/>
                </a:lnTo>
                <a:close/>
                <a:moveTo>
                  <a:pt x="167" y="358"/>
                </a:moveTo>
                <a:lnTo>
                  <a:pt x="167" y="358"/>
                </a:lnTo>
                <a:lnTo>
                  <a:pt x="165" y="358"/>
                </a:lnTo>
                <a:lnTo>
                  <a:pt x="167" y="358"/>
                </a:lnTo>
                <a:lnTo>
                  <a:pt x="169" y="357"/>
                </a:lnTo>
                <a:lnTo>
                  <a:pt x="167" y="358"/>
                </a:lnTo>
                <a:close/>
                <a:moveTo>
                  <a:pt x="94" y="396"/>
                </a:moveTo>
                <a:lnTo>
                  <a:pt x="94" y="396"/>
                </a:lnTo>
                <a:lnTo>
                  <a:pt x="96" y="394"/>
                </a:lnTo>
                <a:lnTo>
                  <a:pt x="98" y="393"/>
                </a:lnTo>
                <a:lnTo>
                  <a:pt x="82" y="371"/>
                </a:lnTo>
                <a:lnTo>
                  <a:pt x="87" y="383"/>
                </a:lnTo>
                <a:lnTo>
                  <a:pt x="90" y="388"/>
                </a:lnTo>
                <a:lnTo>
                  <a:pt x="93" y="391"/>
                </a:lnTo>
                <a:lnTo>
                  <a:pt x="94" y="393"/>
                </a:lnTo>
                <a:lnTo>
                  <a:pt x="94" y="396"/>
                </a:lnTo>
                <a:lnTo>
                  <a:pt x="91" y="396"/>
                </a:lnTo>
                <a:lnTo>
                  <a:pt x="91" y="401"/>
                </a:lnTo>
                <a:lnTo>
                  <a:pt x="93" y="405"/>
                </a:lnTo>
                <a:lnTo>
                  <a:pt x="94" y="409"/>
                </a:lnTo>
                <a:lnTo>
                  <a:pt x="94" y="410"/>
                </a:lnTo>
                <a:lnTo>
                  <a:pt x="96" y="409"/>
                </a:lnTo>
                <a:lnTo>
                  <a:pt x="93" y="399"/>
                </a:lnTo>
                <a:lnTo>
                  <a:pt x="93" y="396"/>
                </a:lnTo>
                <a:lnTo>
                  <a:pt x="94" y="396"/>
                </a:lnTo>
                <a:close/>
                <a:moveTo>
                  <a:pt x="105" y="189"/>
                </a:moveTo>
                <a:lnTo>
                  <a:pt x="105" y="189"/>
                </a:lnTo>
                <a:lnTo>
                  <a:pt x="104" y="189"/>
                </a:lnTo>
                <a:lnTo>
                  <a:pt x="101" y="186"/>
                </a:lnTo>
                <a:lnTo>
                  <a:pt x="96" y="180"/>
                </a:lnTo>
                <a:lnTo>
                  <a:pt x="82" y="156"/>
                </a:lnTo>
                <a:lnTo>
                  <a:pt x="75" y="144"/>
                </a:lnTo>
                <a:lnTo>
                  <a:pt x="64" y="115"/>
                </a:lnTo>
                <a:lnTo>
                  <a:pt x="57" y="98"/>
                </a:lnTo>
                <a:lnTo>
                  <a:pt x="53" y="93"/>
                </a:lnTo>
                <a:lnTo>
                  <a:pt x="47" y="77"/>
                </a:lnTo>
                <a:lnTo>
                  <a:pt x="44" y="74"/>
                </a:lnTo>
                <a:lnTo>
                  <a:pt x="44" y="73"/>
                </a:lnTo>
                <a:lnTo>
                  <a:pt x="42" y="76"/>
                </a:lnTo>
                <a:lnTo>
                  <a:pt x="39" y="90"/>
                </a:lnTo>
                <a:lnTo>
                  <a:pt x="31" y="123"/>
                </a:lnTo>
                <a:lnTo>
                  <a:pt x="23" y="144"/>
                </a:lnTo>
                <a:lnTo>
                  <a:pt x="19" y="163"/>
                </a:lnTo>
                <a:lnTo>
                  <a:pt x="16" y="180"/>
                </a:lnTo>
                <a:lnTo>
                  <a:pt x="12" y="193"/>
                </a:lnTo>
                <a:lnTo>
                  <a:pt x="12" y="194"/>
                </a:lnTo>
                <a:lnTo>
                  <a:pt x="14" y="193"/>
                </a:lnTo>
                <a:lnTo>
                  <a:pt x="22" y="189"/>
                </a:lnTo>
                <a:lnTo>
                  <a:pt x="27" y="188"/>
                </a:lnTo>
                <a:lnTo>
                  <a:pt x="34" y="185"/>
                </a:lnTo>
                <a:lnTo>
                  <a:pt x="41" y="183"/>
                </a:lnTo>
                <a:lnTo>
                  <a:pt x="50" y="183"/>
                </a:lnTo>
                <a:lnTo>
                  <a:pt x="80" y="183"/>
                </a:lnTo>
                <a:lnTo>
                  <a:pt x="90" y="185"/>
                </a:lnTo>
                <a:lnTo>
                  <a:pt x="99" y="188"/>
                </a:lnTo>
                <a:lnTo>
                  <a:pt x="105" y="189"/>
                </a:lnTo>
                <a:close/>
                <a:moveTo>
                  <a:pt x="292" y="142"/>
                </a:moveTo>
                <a:lnTo>
                  <a:pt x="292" y="142"/>
                </a:lnTo>
                <a:lnTo>
                  <a:pt x="290" y="144"/>
                </a:lnTo>
                <a:lnTo>
                  <a:pt x="288" y="145"/>
                </a:lnTo>
                <a:lnTo>
                  <a:pt x="287" y="147"/>
                </a:lnTo>
                <a:lnTo>
                  <a:pt x="285" y="153"/>
                </a:lnTo>
                <a:lnTo>
                  <a:pt x="279" y="167"/>
                </a:lnTo>
                <a:lnTo>
                  <a:pt x="273" y="182"/>
                </a:lnTo>
                <a:lnTo>
                  <a:pt x="265" y="199"/>
                </a:lnTo>
                <a:lnTo>
                  <a:pt x="254" y="223"/>
                </a:lnTo>
                <a:lnTo>
                  <a:pt x="247" y="238"/>
                </a:lnTo>
                <a:lnTo>
                  <a:pt x="241" y="254"/>
                </a:lnTo>
                <a:lnTo>
                  <a:pt x="241" y="257"/>
                </a:lnTo>
                <a:lnTo>
                  <a:pt x="243" y="257"/>
                </a:lnTo>
                <a:lnTo>
                  <a:pt x="247" y="254"/>
                </a:lnTo>
                <a:lnTo>
                  <a:pt x="260" y="251"/>
                </a:lnTo>
                <a:lnTo>
                  <a:pt x="262" y="249"/>
                </a:lnTo>
                <a:lnTo>
                  <a:pt x="265" y="251"/>
                </a:lnTo>
                <a:lnTo>
                  <a:pt x="268" y="251"/>
                </a:lnTo>
                <a:lnTo>
                  <a:pt x="274" y="251"/>
                </a:lnTo>
                <a:lnTo>
                  <a:pt x="290" y="251"/>
                </a:lnTo>
                <a:lnTo>
                  <a:pt x="304" y="251"/>
                </a:lnTo>
                <a:lnTo>
                  <a:pt x="320" y="251"/>
                </a:lnTo>
                <a:lnTo>
                  <a:pt x="323" y="251"/>
                </a:lnTo>
                <a:lnTo>
                  <a:pt x="323" y="249"/>
                </a:lnTo>
                <a:lnTo>
                  <a:pt x="317" y="234"/>
                </a:lnTo>
                <a:lnTo>
                  <a:pt x="312" y="218"/>
                </a:lnTo>
                <a:lnTo>
                  <a:pt x="304" y="193"/>
                </a:lnTo>
                <a:lnTo>
                  <a:pt x="299" y="174"/>
                </a:lnTo>
                <a:lnTo>
                  <a:pt x="295" y="153"/>
                </a:lnTo>
                <a:lnTo>
                  <a:pt x="293" y="145"/>
                </a:lnTo>
                <a:lnTo>
                  <a:pt x="292" y="144"/>
                </a:lnTo>
                <a:lnTo>
                  <a:pt x="292" y="142"/>
                </a:lnTo>
                <a:close/>
                <a:moveTo>
                  <a:pt x="240" y="407"/>
                </a:moveTo>
                <a:lnTo>
                  <a:pt x="240" y="407"/>
                </a:lnTo>
                <a:lnTo>
                  <a:pt x="238" y="409"/>
                </a:lnTo>
                <a:lnTo>
                  <a:pt x="235" y="407"/>
                </a:lnTo>
                <a:lnTo>
                  <a:pt x="235" y="405"/>
                </a:lnTo>
                <a:lnTo>
                  <a:pt x="236" y="404"/>
                </a:lnTo>
                <a:lnTo>
                  <a:pt x="238" y="402"/>
                </a:lnTo>
                <a:lnTo>
                  <a:pt x="240" y="401"/>
                </a:lnTo>
                <a:lnTo>
                  <a:pt x="241" y="402"/>
                </a:lnTo>
                <a:lnTo>
                  <a:pt x="241" y="405"/>
                </a:lnTo>
                <a:lnTo>
                  <a:pt x="243" y="413"/>
                </a:lnTo>
                <a:lnTo>
                  <a:pt x="244" y="420"/>
                </a:lnTo>
                <a:lnTo>
                  <a:pt x="244" y="418"/>
                </a:lnTo>
                <a:lnTo>
                  <a:pt x="246" y="412"/>
                </a:lnTo>
                <a:lnTo>
                  <a:pt x="247" y="398"/>
                </a:lnTo>
                <a:lnTo>
                  <a:pt x="249" y="396"/>
                </a:lnTo>
                <a:lnTo>
                  <a:pt x="251" y="394"/>
                </a:lnTo>
                <a:lnTo>
                  <a:pt x="252" y="396"/>
                </a:lnTo>
                <a:lnTo>
                  <a:pt x="254" y="398"/>
                </a:lnTo>
                <a:lnTo>
                  <a:pt x="254" y="402"/>
                </a:lnTo>
                <a:lnTo>
                  <a:pt x="258" y="418"/>
                </a:lnTo>
                <a:lnTo>
                  <a:pt x="258" y="420"/>
                </a:lnTo>
                <a:lnTo>
                  <a:pt x="258" y="421"/>
                </a:lnTo>
                <a:lnTo>
                  <a:pt x="268" y="423"/>
                </a:lnTo>
                <a:lnTo>
                  <a:pt x="266" y="402"/>
                </a:lnTo>
                <a:lnTo>
                  <a:pt x="266" y="394"/>
                </a:lnTo>
                <a:lnTo>
                  <a:pt x="265" y="393"/>
                </a:lnTo>
                <a:lnTo>
                  <a:pt x="263" y="393"/>
                </a:lnTo>
                <a:lnTo>
                  <a:pt x="265" y="391"/>
                </a:lnTo>
                <a:lnTo>
                  <a:pt x="266" y="391"/>
                </a:lnTo>
                <a:lnTo>
                  <a:pt x="268" y="394"/>
                </a:lnTo>
                <a:lnTo>
                  <a:pt x="268" y="404"/>
                </a:lnTo>
                <a:lnTo>
                  <a:pt x="269" y="412"/>
                </a:lnTo>
                <a:lnTo>
                  <a:pt x="271" y="423"/>
                </a:lnTo>
                <a:lnTo>
                  <a:pt x="277" y="424"/>
                </a:lnTo>
                <a:lnTo>
                  <a:pt x="279" y="424"/>
                </a:lnTo>
                <a:lnTo>
                  <a:pt x="281" y="424"/>
                </a:lnTo>
                <a:lnTo>
                  <a:pt x="281" y="417"/>
                </a:lnTo>
                <a:lnTo>
                  <a:pt x="281" y="394"/>
                </a:lnTo>
                <a:lnTo>
                  <a:pt x="279" y="388"/>
                </a:lnTo>
                <a:lnTo>
                  <a:pt x="279" y="387"/>
                </a:lnTo>
                <a:lnTo>
                  <a:pt x="277" y="387"/>
                </a:lnTo>
                <a:lnTo>
                  <a:pt x="277" y="385"/>
                </a:lnTo>
                <a:lnTo>
                  <a:pt x="276" y="385"/>
                </a:lnTo>
                <a:lnTo>
                  <a:pt x="276" y="387"/>
                </a:lnTo>
                <a:lnTo>
                  <a:pt x="273" y="388"/>
                </a:lnTo>
                <a:lnTo>
                  <a:pt x="269" y="388"/>
                </a:lnTo>
                <a:lnTo>
                  <a:pt x="263" y="388"/>
                </a:lnTo>
                <a:lnTo>
                  <a:pt x="255" y="390"/>
                </a:lnTo>
                <a:lnTo>
                  <a:pt x="244" y="390"/>
                </a:lnTo>
                <a:lnTo>
                  <a:pt x="224" y="393"/>
                </a:lnTo>
                <a:lnTo>
                  <a:pt x="219" y="394"/>
                </a:lnTo>
                <a:lnTo>
                  <a:pt x="219" y="401"/>
                </a:lnTo>
                <a:lnTo>
                  <a:pt x="219" y="409"/>
                </a:lnTo>
                <a:lnTo>
                  <a:pt x="221" y="424"/>
                </a:lnTo>
                <a:lnTo>
                  <a:pt x="232" y="423"/>
                </a:lnTo>
                <a:lnTo>
                  <a:pt x="232" y="420"/>
                </a:lnTo>
                <a:lnTo>
                  <a:pt x="232" y="407"/>
                </a:lnTo>
                <a:lnTo>
                  <a:pt x="230" y="401"/>
                </a:lnTo>
                <a:lnTo>
                  <a:pt x="230" y="399"/>
                </a:lnTo>
                <a:lnTo>
                  <a:pt x="228" y="398"/>
                </a:lnTo>
                <a:lnTo>
                  <a:pt x="228" y="396"/>
                </a:lnTo>
                <a:lnTo>
                  <a:pt x="228" y="394"/>
                </a:lnTo>
                <a:lnTo>
                  <a:pt x="230" y="394"/>
                </a:lnTo>
                <a:lnTo>
                  <a:pt x="232" y="394"/>
                </a:lnTo>
                <a:lnTo>
                  <a:pt x="232" y="396"/>
                </a:lnTo>
                <a:lnTo>
                  <a:pt x="232" y="401"/>
                </a:lnTo>
                <a:lnTo>
                  <a:pt x="233" y="417"/>
                </a:lnTo>
                <a:lnTo>
                  <a:pt x="235" y="421"/>
                </a:lnTo>
                <a:lnTo>
                  <a:pt x="243" y="421"/>
                </a:lnTo>
                <a:lnTo>
                  <a:pt x="240" y="407"/>
                </a:lnTo>
                <a:close/>
                <a:moveTo>
                  <a:pt x="105" y="193"/>
                </a:moveTo>
                <a:lnTo>
                  <a:pt x="105" y="193"/>
                </a:lnTo>
                <a:lnTo>
                  <a:pt x="104" y="194"/>
                </a:lnTo>
                <a:lnTo>
                  <a:pt x="102" y="194"/>
                </a:lnTo>
                <a:lnTo>
                  <a:pt x="101" y="194"/>
                </a:lnTo>
                <a:lnTo>
                  <a:pt x="98" y="191"/>
                </a:lnTo>
                <a:lnTo>
                  <a:pt x="83" y="188"/>
                </a:lnTo>
                <a:lnTo>
                  <a:pt x="68" y="186"/>
                </a:lnTo>
                <a:lnTo>
                  <a:pt x="66" y="186"/>
                </a:lnTo>
                <a:lnTo>
                  <a:pt x="64" y="188"/>
                </a:lnTo>
                <a:lnTo>
                  <a:pt x="63" y="189"/>
                </a:lnTo>
                <a:lnTo>
                  <a:pt x="61" y="189"/>
                </a:lnTo>
                <a:lnTo>
                  <a:pt x="58" y="188"/>
                </a:lnTo>
                <a:lnTo>
                  <a:pt x="52" y="188"/>
                </a:lnTo>
                <a:lnTo>
                  <a:pt x="39" y="188"/>
                </a:lnTo>
                <a:lnTo>
                  <a:pt x="34" y="189"/>
                </a:lnTo>
                <a:lnTo>
                  <a:pt x="30" y="191"/>
                </a:lnTo>
                <a:lnTo>
                  <a:pt x="27" y="193"/>
                </a:lnTo>
                <a:lnTo>
                  <a:pt x="25" y="194"/>
                </a:lnTo>
                <a:lnTo>
                  <a:pt x="23" y="193"/>
                </a:lnTo>
                <a:lnTo>
                  <a:pt x="17" y="196"/>
                </a:lnTo>
                <a:lnTo>
                  <a:pt x="9" y="202"/>
                </a:lnTo>
                <a:lnTo>
                  <a:pt x="6" y="207"/>
                </a:lnTo>
                <a:lnTo>
                  <a:pt x="4" y="211"/>
                </a:lnTo>
                <a:lnTo>
                  <a:pt x="6" y="211"/>
                </a:lnTo>
                <a:lnTo>
                  <a:pt x="9" y="213"/>
                </a:lnTo>
                <a:lnTo>
                  <a:pt x="12" y="215"/>
                </a:lnTo>
                <a:lnTo>
                  <a:pt x="19" y="219"/>
                </a:lnTo>
                <a:lnTo>
                  <a:pt x="30" y="221"/>
                </a:lnTo>
                <a:lnTo>
                  <a:pt x="31" y="221"/>
                </a:lnTo>
                <a:lnTo>
                  <a:pt x="45" y="223"/>
                </a:lnTo>
                <a:lnTo>
                  <a:pt x="47" y="223"/>
                </a:lnTo>
                <a:lnTo>
                  <a:pt x="45" y="221"/>
                </a:lnTo>
                <a:lnTo>
                  <a:pt x="33" y="219"/>
                </a:lnTo>
                <a:lnTo>
                  <a:pt x="27" y="219"/>
                </a:lnTo>
                <a:lnTo>
                  <a:pt x="23" y="218"/>
                </a:lnTo>
                <a:lnTo>
                  <a:pt x="23" y="215"/>
                </a:lnTo>
                <a:lnTo>
                  <a:pt x="23" y="210"/>
                </a:lnTo>
                <a:lnTo>
                  <a:pt x="25" y="207"/>
                </a:lnTo>
                <a:lnTo>
                  <a:pt x="27" y="204"/>
                </a:lnTo>
                <a:lnTo>
                  <a:pt x="30" y="202"/>
                </a:lnTo>
                <a:lnTo>
                  <a:pt x="45" y="196"/>
                </a:lnTo>
                <a:lnTo>
                  <a:pt x="45" y="194"/>
                </a:lnTo>
                <a:lnTo>
                  <a:pt x="45" y="193"/>
                </a:lnTo>
                <a:lnTo>
                  <a:pt x="47" y="191"/>
                </a:lnTo>
                <a:lnTo>
                  <a:pt x="49" y="191"/>
                </a:lnTo>
                <a:lnTo>
                  <a:pt x="53" y="193"/>
                </a:lnTo>
                <a:lnTo>
                  <a:pt x="60" y="193"/>
                </a:lnTo>
                <a:lnTo>
                  <a:pt x="61" y="191"/>
                </a:lnTo>
                <a:lnTo>
                  <a:pt x="63" y="191"/>
                </a:lnTo>
                <a:lnTo>
                  <a:pt x="64" y="191"/>
                </a:lnTo>
                <a:lnTo>
                  <a:pt x="64" y="193"/>
                </a:lnTo>
                <a:lnTo>
                  <a:pt x="64" y="194"/>
                </a:lnTo>
                <a:lnTo>
                  <a:pt x="66" y="194"/>
                </a:lnTo>
                <a:lnTo>
                  <a:pt x="74" y="196"/>
                </a:lnTo>
                <a:lnTo>
                  <a:pt x="80" y="197"/>
                </a:lnTo>
                <a:lnTo>
                  <a:pt x="87" y="199"/>
                </a:lnTo>
                <a:lnTo>
                  <a:pt x="87" y="200"/>
                </a:lnTo>
                <a:lnTo>
                  <a:pt x="91" y="202"/>
                </a:lnTo>
                <a:lnTo>
                  <a:pt x="93" y="202"/>
                </a:lnTo>
                <a:lnTo>
                  <a:pt x="93" y="204"/>
                </a:lnTo>
                <a:lnTo>
                  <a:pt x="94" y="205"/>
                </a:lnTo>
                <a:lnTo>
                  <a:pt x="96" y="208"/>
                </a:lnTo>
                <a:lnTo>
                  <a:pt x="96" y="211"/>
                </a:lnTo>
                <a:lnTo>
                  <a:pt x="94" y="216"/>
                </a:lnTo>
                <a:lnTo>
                  <a:pt x="91" y="219"/>
                </a:lnTo>
                <a:lnTo>
                  <a:pt x="88" y="221"/>
                </a:lnTo>
                <a:lnTo>
                  <a:pt x="87" y="221"/>
                </a:lnTo>
                <a:lnTo>
                  <a:pt x="93" y="221"/>
                </a:lnTo>
                <a:lnTo>
                  <a:pt x="104" y="218"/>
                </a:lnTo>
                <a:lnTo>
                  <a:pt x="112" y="215"/>
                </a:lnTo>
                <a:lnTo>
                  <a:pt x="115" y="210"/>
                </a:lnTo>
                <a:lnTo>
                  <a:pt x="116" y="204"/>
                </a:lnTo>
                <a:lnTo>
                  <a:pt x="115" y="204"/>
                </a:lnTo>
                <a:lnTo>
                  <a:pt x="113" y="200"/>
                </a:lnTo>
                <a:lnTo>
                  <a:pt x="112" y="197"/>
                </a:lnTo>
                <a:lnTo>
                  <a:pt x="110" y="196"/>
                </a:lnTo>
                <a:lnTo>
                  <a:pt x="107" y="194"/>
                </a:lnTo>
                <a:lnTo>
                  <a:pt x="105" y="193"/>
                </a:lnTo>
                <a:close/>
                <a:moveTo>
                  <a:pt x="83" y="202"/>
                </a:moveTo>
                <a:lnTo>
                  <a:pt x="83" y="202"/>
                </a:lnTo>
                <a:lnTo>
                  <a:pt x="80" y="199"/>
                </a:lnTo>
                <a:lnTo>
                  <a:pt x="71" y="197"/>
                </a:lnTo>
                <a:lnTo>
                  <a:pt x="55" y="197"/>
                </a:lnTo>
                <a:lnTo>
                  <a:pt x="47" y="197"/>
                </a:lnTo>
                <a:lnTo>
                  <a:pt x="39" y="200"/>
                </a:lnTo>
                <a:lnTo>
                  <a:pt x="31" y="204"/>
                </a:lnTo>
                <a:lnTo>
                  <a:pt x="28" y="207"/>
                </a:lnTo>
                <a:lnTo>
                  <a:pt x="27" y="211"/>
                </a:lnTo>
                <a:lnTo>
                  <a:pt x="25" y="213"/>
                </a:lnTo>
                <a:lnTo>
                  <a:pt x="27" y="215"/>
                </a:lnTo>
                <a:lnTo>
                  <a:pt x="28" y="216"/>
                </a:lnTo>
                <a:lnTo>
                  <a:pt x="30" y="216"/>
                </a:lnTo>
                <a:lnTo>
                  <a:pt x="36" y="218"/>
                </a:lnTo>
                <a:lnTo>
                  <a:pt x="49" y="219"/>
                </a:lnTo>
                <a:lnTo>
                  <a:pt x="52" y="221"/>
                </a:lnTo>
                <a:lnTo>
                  <a:pt x="63" y="221"/>
                </a:lnTo>
                <a:lnTo>
                  <a:pt x="82" y="219"/>
                </a:lnTo>
                <a:lnTo>
                  <a:pt x="91" y="216"/>
                </a:lnTo>
                <a:lnTo>
                  <a:pt x="93" y="216"/>
                </a:lnTo>
                <a:lnTo>
                  <a:pt x="93" y="213"/>
                </a:lnTo>
                <a:lnTo>
                  <a:pt x="94" y="211"/>
                </a:lnTo>
                <a:lnTo>
                  <a:pt x="93" y="208"/>
                </a:lnTo>
                <a:lnTo>
                  <a:pt x="91" y="208"/>
                </a:lnTo>
                <a:lnTo>
                  <a:pt x="90" y="207"/>
                </a:lnTo>
                <a:lnTo>
                  <a:pt x="88" y="207"/>
                </a:lnTo>
                <a:lnTo>
                  <a:pt x="85" y="205"/>
                </a:lnTo>
                <a:lnTo>
                  <a:pt x="85" y="204"/>
                </a:lnTo>
                <a:lnTo>
                  <a:pt x="83" y="202"/>
                </a:lnTo>
                <a:close/>
                <a:moveTo>
                  <a:pt x="104" y="401"/>
                </a:moveTo>
                <a:lnTo>
                  <a:pt x="104" y="401"/>
                </a:lnTo>
                <a:lnTo>
                  <a:pt x="102" y="402"/>
                </a:lnTo>
                <a:lnTo>
                  <a:pt x="102" y="405"/>
                </a:lnTo>
                <a:lnTo>
                  <a:pt x="102" y="420"/>
                </a:lnTo>
                <a:lnTo>
                  <a:pt x="104" y="428"/>
                </a:lnTo>
                <a:lnTo>
                  <a:pt x="105" y="429"/>
                </a:lnTo>
                <a:lnTo>
                  <a:pt x="107" y="431"/>
                </a:lnTo>
                <a:lnTo>
                  <a:pt x="109" y="434"/>
                </a:lnTo>
                <a:lnTo>
                  <a:pt x="109" y="435"/>
                </a:lnTo>
                <a:lnTo>
                  <a:pt x="112" y="437"/>
                </a:lnTo>
                <a:lnTo>
                  <a:pt x="116" y="437"/>
                </a:lnTo>
                <a:lnTo>
                  <a:pt x="126" y="435"/>
                </a:lnTo>
                <a:lnTo>
                  <a:pt x="128" y="432"/>
                </a:lnTo>
                <a:lnTo>
                  <a:pt x="131" y="432"/>
                </a:lnTo>
                <a:lnTo>
                  <a:pt x="129" y="421"/>
                </a:lnTo>
                <a:lnTo>
                  <a:pt x="129" y="409"/>
                </a:lnTo>
                <a:lnTo>
                  <a:pt x="129" y="402"/>
                </a:lnTo>
                <a:lnTo>
                  <a:pt x="128" y="399"/>
                </a:lnTo>
                <a:lnTo>
                  <a:pt x="128" y="398"/>
                </a:lnTo>
                <a:lnTo>
                  <a:pt x="131" y="398"/>
                </a:lnTo>
                <a:lnTo>
                  <a:pt x="131" y="399"/>
                </a:lnTo>
                <a:lnTo>
                  <a:pt x="131" y="402"/>
                </a:lnTo>
                <a:lnTo>
                  <a:pt x="131" y="412"/>
                </a:lnTo>
                <a:lnTo>
                  <a:pt x="132" y="426"/>
                </a:lnTo>
                <a:lnTo>
                  <a:pt x="134" y="434"/>
                </a:lnTo>
                <a:lnTo>
                  <a:pt x="145" y="432"/>
                </a:lnTo>
                <a:lnTo>
                  <a:pt x="140" y="399"/>
                </a:lnTo>
                <a:lnTo>
                  <a:pt x="139" y="398"/>
                </a:lnTo>
                <a:lnTo>
                  <a:pt x="137" y="398"/>
                </a:lnTo>
                <a:lnTo>
                  <a:pt x="129" y="398"/>
                </a:lnTo>
                <a:lnTo>
                  <a:pt x="128" y="398"/>
                </a:lnTo>
                <a:lnTo>
                  <a:pt x="126" y="399"/>
                </a:lnTo>
                <a:lnTo>
                  <a:pt x="124" y="399"/>
                </a:lnTo>
                <a:lnTo>
                  <a:pt x="123" y="398"/>
                </a:lnTo>
                <a:lnTo>
                  <a:pt x="121" y="398"/>
                </a:lnTo>
                <a:lnTo>
                  <a:pt x="115" y="398"/>
                </a:lnTo>
                <a:lnTo>
                  <a:pt x="113" y="401"/>
                </a:lnTo>
                <a:lnTo>
                  <a:pt x="113" y="404"/>
                </a:lnTo>
                <a:lnTo>
                  <a:pt x="115" y="417"/>
                </a:lnTo>
                <a:lnTo>
                  <a:pt x="116" y="426"/>
                </a:lnTo>
                <a:lnTo>
                  <a:pt x="118" y="431"/>
                </a:lnTo>
                <a:lnTo>
                  <a:pt x="118" y="432"/>
                </a:lnTo>
                <a:lnTo>
                  <a:pt x="116" y="434"/>
                </a:lnTo>
                <a:lnTo>
                  <a:pt x="115" y="434"/>
                </a:lnTo>
                <a:lnTo>
                  <a:pt x="115" y="432"/>
                </a:lnTo>
                <a:lnTo>
                  <a:pt x="113" y="431"/>
                </a:lnTo>
                <a:lnTo>
                  <a:pt x="112" y="412"/>
                </a:lnTo>
                <a:lnTo>
                  <a:pt x="110" y="404"/>
                </a:lnTo>
                <a:lnTo>
                  <a:pt x="110" y="402"/>
                </a:lnTo>
                <a:lnTo>
                  <a:pt x="109" y="401"/>
                </a:lnTo>
                <a:lnTo>
                  <a:pt x="109" y="399"/>
                </a:lnTo>
                <a:lnTo>
                  <a:pt x="105" y="399"/>
                </a:lnTo>
                <a:lnTo>
                  <a:pt x="105" y="401"/>
                </a:lnTo>
                <a:lnTo>
                  <a:pt x="104" y="401"/>
                </a:lnTo>
                <a:close/>
                <a:moveTo>
                  <a:pt x="342" y="271"/>
                </a:moveTo>
                <a:lnTo>
                  <a:pt x="342" y="271"/>
                </a:lnTo>
                <a:lnTo>
                  <a:pt x="340" y="273"/>
                </a:lnTo>
                <a:lnTo>
                  <a:pt x="339" y="271"/>
                </a:lnTo>
                <a:lnTo>
                  <a:pt x="336" y="268"/>
                </a:lnTo>
                <a:lnTo>
                  <a:pt x="336" y="265"/>
                </a:lnTo>
                <a:lnTo>
                  <a:pt x="329" y="262"/>
                </a:lnTo>
                <a:lnTo>
                  <a:pt x="328" y="259"/>
                </a:lnTo>
                <a:lnTo>
                  <a:pt x="326" y="259"/>
                </a:lnTo>
                <a:lnTo>
                  <a:pt x="320" y="257"/>
                </a:lnTo>
                <a:lnTo>
                  <a:pt x="306" y="257"/>
                </a:lnTo>
                <a:lnTo>
                  <a:pt x="279" y="257"/>
                </a:lnTo>
                <a:lnTo>
                  <a:pt x="268" y="257"/>
                </a:lnTo>
                <a:lnTo>
                  <a:pt x="257" y="259"/>
                </a:lnTo>
                <a:lnTo>
                  <a:pt x="251" y="260"/>
                </a:lnTo>
                <a:lnTo>
                  <a:pt x="244" y="262"/>
                </a:lnTo>
                <a:lnTo>
                  <a:pt x="240" y="267"/>
                </a:lnTo>
                <a:lnTo>
                  <a:pt x="238" y="268"/>
                </a:lnTo>
                <a:lnTo>
                  <a:pt x="235" y="270"/>
                </a:lnTo>
                <a:lnTo>
                  <a:pt x="235" y="273"/>
                </a:lnTo>
                <a:lnTo>
                  <a:pt x="235" y="276"/>
                </a:lnTo>
                <a:lnTo>
                  <a:pt x="238" y="278"/>
                </a:lnTo>
                <a:lnTo>
                  <a:pt x="241" y="279"/>
                </a:lnTo>
                <a:lnTo>
                  <a:pt x="246" y="281"/>
                </a:lnTo>
                <a:lnTo>
                  <a:pt x="247" y="281"/>
                </a:lnTo>
                <a:lnTo>
                  <a:pt x="247" y="279"/>
                </a:lnTo>
                <a:lnTo>
                  <a:pt x="249" y="275"/>
                </a:lnTo>
                <a:lnTo>
                  <a:pt x="249" y="271"/>
                </a:lnTo>
                <a:lnTo>
                  <a:pt x="252" y="270"/>
                </a:lnTo>
                <a:lnTo>
                  <a:pt x="254" y="268"/>
                </a:lnTo>
                <a:lnTo>
                  <a:pt x="262" y="267"/>
                </a:lnTo>
                <a:lnTo>
                  <a:pt x="265" y="265"/>
                </a:lnTo>
                <a:lnTo>
                  <a:pt x="266" y="265"/>
                </a:lnTo>
                <a:lnTo>
                  <a:pt x="268" y="265"/>
                </a:lnTo>
                <a:lnTo>
                  <a:pt x="268" y="267"/>
                </a:lnTo>
                <a:lnTo>
                  <a:pt x="271" y="267"/>
                </a:lnTo>
                <a:lnTo>
                  <a:pt x="309" y="267"/>
                </a:lnTo>
                <a:lnTo>
                  <a:pt x="312" y="267"/>
                </a:lnTo>
                <a:lnTo>
                  <a:pt x="320" y="270"/>
                </a:lnTo>
                <a:lnTo>
                  <a:pt x="323" y="271"/>
                </a:lnTo>
                <a:lnTo>
                  <a:pt x="326" y="273"/>
                </a:lnTo>
                <a:lnTo>
                  <a:pt x="329" y="278"/>
                </a:lnTo>
                <a:lnTo>
                  <a:pt x="329" y="281"/>
                </a:lnTo>
                <a:lnTo>
                  <a:pt x="329" y="284"/>
                </a:lnTo>
                <a:lnTo>
                  <a:pt x="328" y="286"/>
                </a:lnTo>
                <a:lnTo>
                  <a:pt x="337" y="282"/>
                </a:lnTo>
                <a:lnTo>
                  <a:pt x="339" y="281"/>
                </a:lnTo>
                <a:lnTo>
                  <a:pt x="339" y="279"/>
                </a:lnTo>
                <a:lnTo>
                  <a:pt x="342" y="276"/>
                </a:lnTo>
                <a:lnTo>
                  <a:pt x="342" y="273"/>
                </a:lnTo>
                <a:lnTo>
                  <a:pt x="342" y="271"/>
                </a:lnTo>
                <a:close/>
                <a:moveTo>
                  <a:pt x="320" y="287"/>
                </a:moveTo>
                <a:lnTo>
                  <a:pt x="320" y="287"/>
                </a:lnTo>
                <a:lnTo>
                  <a:pt x="323" y="284"/>
                </a:lnTo>
                <a:lnTo>
                  <a:pt x="325" y="282"/>
                </a:lnTo>
                <a:lnTo>
                  <a:pt x="326" y="279"/>
                </a:lnTo>
                <a:lnTo>
                  <a:pt x="325" y="276"/>
                </a:lnTo>
                <a:lnTo>
                  <a:pt x="323" y="275"/>
                </a:lnTo>
                <a:lnTo>
                  <a:pt x="318" y="271"/>
                </a:lnTo>
                <a:lnTo>
                  <a:pt x="314" y="270"/>
                </a:lnTo>
                <a:lnTo>
                  <a:pt x="307" y="268"/>
                </a:lnTo>
                <a:lnTo>
                  <a:pt x="288" y="268"/>
                </a:lnTo>
                <a:lnTo>
                  <a:pt x="269" y="270"/>
                </a:lnTo>
                <a:lnTo>
                  <a:pt x="268" y="270"/>
                </a:lnTo>
                <a:lnTo>
                  <a:pt x="266" y="270"/>
                </a:lnTo>
                <a:lnTo>
                  <a:pt x="265" y="270"/>
                </a:lnTo>
                <a:lnTo>
                  <a:pt x="263" y="270"/>
                </a:lnTo>
                <a:lnTo>
                  <a:pt x="260" y="270"/>
                </a:lnTo>
                <a:lnTo>
                  <a:pt x="255" y="271"/>
                </a:lnTo>
                <a:lnTo>
                  <a:pt x="254" y="273"/>
                </a:lnTo>
                <a:lnTo>
                  <a:pt x="252" y="275"/>
                </a:lnTo>
                <a:lnTo>
                  <a:pt x="252" y="282"/>
                </a:lnTo>
                <a:lnTo>
                  <a:pt x="254" y="282"/>
                </a:lnTo>
                <a:lnTo>
                  <a:pt x="263" y="282"/>
                </a:lnTo>
                <a:lnTo>
                  <a:pt x="276" y="286"/>
                </a:lnTo>
                <a:lnTo>
                  <a:pt x="287" y="286"/>
                </a:lnTo>
                <a:lnTo>
                  <a:pt x="292" y="286"/>
                </a:lnTo>
                <a:lnTo>
                  <a:pt x="293" y="286"/>
                </a:lnTo>
                <a:lnTo>
                  <a:pt x="295" y="287"/>
                </a:lnTo>
                <a:lnTo>
                  <a:pt x="295" y="289"/>
                </a:lnTo>
                <a:lnTo>
                  <a:pt x="307" y="289"/>
                </a:lnTo>
                <a:lnTo>
                  <a:pt x="320" y="287"/>
                </a:lnTo>
                <a:close/>
                <a:moveTo>
                  <a:pt x="98" y="320"/>
                </a:moveTo>
                <a:lnTo>
                  <a:pt x="98" y="320"/>
                </a:lnTo>
                <a:lnTo>
                  <a:pt x="96" y="320"/>
                </a:lnTo>
                <a:lnTo>
                  <a:pt x="91" y="333"/>
                </a:lnTo>
                <a:lnTo>
                  <a:pt x="88" y="344"/>
                </a:lnTo>
                <a:lnTo>
                  <a:pt x="88" y="347"/>
                </a:lnTo>
                <a:lnTo>
                  <a:pt x="88" y="350"/>
                </a:lnTo>
                <a:lnTo>
                  <a:pt x="87" y="350"/>
                </a:lnTo>
                <a:lnTo>
                  <a:pt x="85" y="352"/>
                </a:lnTo>
                <a:lnTo>
                  <a:pt x="82" y="350"/>
                </a:lnTo>
                <a:lnTo>
                  <a:pt x="83" y="347"/>
                </a:lnTo>
                <a:lnTo>
                  <a:pt x="83" y="346"/>
                </a:lnTo>
                <a:lnTo>
                  <a:pt x="85" y="344"/>
                </a:lnTo>
                <a:lnTo>
                  <a:pt x="93" y="323"/>
                </a:lnTo>
                <a:lnTo>
                  <a:pt x="94" y="320"/>
                </a:lnTo>
                <a:lnTo>
                  <a:pt x="88" y="320"/>
                </a:lnTo>
                <a:lnTo>
                  <a:pt x="88" y="323"/>
                </a:lnTo>
                <a:lnTo>
                  <a:pt x="85" y="323"/>
                </a:lnTo>
                <a:lnTo>
                  <a:pt x="80" y="335"/>
                </a:lnTo>
                <a:lnTo>
                  <a:pt x="79" y="342"/>
                </a:lnTo>
                <a:lnTo>
                  <a:pt x="77" y="349"/>
                </a:lnTo>
                <a:lnTo>
                  <a:pt x="79" y="350"/>
                </a:lnTo>
                <a:lnTo>
                  <a:pt x="87" y="363"/>
                </a:lnTo>
                <a:lnTo>
                  <a:pt x="88" y="364"/>
                </a:lnTo>
                <a:lnTo>
                  <a:pt x="91" y="364"/>
                </a:lnTo>
                <a:lnTo>
                  <a:pt x="91" y="366"/>
                </a:lnTo>
                <a:lnTo>
                  <a:pt x="93" y="371"/>
                </a:lnTo>
                <a:lnTo>
                  <a:pt x="94" y="376"/>
                </a:lnTo>
                <a:lnTo>
                  <a:pt x="96" y="377"/>
                </a:lnTo>
                <a:lnTo>
                  <a:pt x="96" y="374"/>
                </a:lnTo>
                <a:lnTo>
                  <a:pt x="98" y="372"/>
                </a:lnTo>
                <a:lnTo>
                  <a:pt x="99" y="371"/>
                </a:lnTo>
                <a:lnTo>
                  <a:pt x="102" y="360"/>
                </a:lnTo>
                <a:lnTo>
                  <a:pt x="109" y="341"/>
                </a:lnTo>
                <a:lnTo>
                  <a:pt x="116" y="323"/>
                </a:lnTo>
                <a:lnTo>
                  <a:pt x="118" y="320"/>
                </a:lnTo>
                <a:lnTo>
                  <a:pt x="116" y="320"/>
                </a:lnTo>
                <a:lnTo>
                  <a:pt x="115" y="319"/>
                </a:lnTo>
                <a:lnTo>
                  <a:pt x="109" y="319"/>
                </a:lnTo>
                <a:lnTo>
                  <a:pt x="107" y="322"/>
                </a:lnTo>
                <a:lnTo>
                  <a:pt x="102" y="335"/>
                </a:lnTo>
                <a:lnTo>
                  <a:pt x="99" y="346"/>
                </a:lnTo>
                <a:lnTo>
                  <a:pt x="96" y="355"/>
                </a:lnTo>
                <a:lnTo>
                  <a:pt x="96" y="361"/>
                </a:lnTo>
                <a:lnTo>
                  <a:pt x="94" y="363"/>
                </a:lnTo>
                <a:lnTo>
                  <a:pt x="93" y="364"/>
                </a:lnTo>
                <a:lnTo>
                  <a:pt x="91" y="363"/>
                </a:lnTo>
                <a:lnTo>
                  <a:pt x="90" y="361"/>
                </a:lnTo>
                <a:lnTo>
                  <a:pt x="91" y="360"/>
                </a:lnTo>
                <a:lnTo>
                  <a:pt x="91" y="358"/>
                </a:lnTo>
                <a:lnTo>
                  <a:pt x="94" y="349"/>
                </a:lnTo>
                <a:lnTo>
                  <a:pt x="99" y="335"/>
                </a:lnTo>
                <a:lnTo>
                  <a:pt x="104" y="322"/>
                </a:lnTo>
                <a:lnTo>
                  <a:pt x="105" y="320"/>
                </a:lnTo>
                <a:lnTo>
                  <a:pt x="102" y="320"/>
                </a:lnTo>
                <a:lnTo>
                  <a:pt x="99" y="319"/>
                </a:lnTo>
                <a:lnTo>
                  <a:pt x="98" y="320"/>
                </a:lnTo>
                <a:close/>
                <a:moveTo>
                  <a:pt x="173" y="431"/>
                </a:moveTo>
                <a:lnTo>
                  <a:pt x="173" y="431"/>
                </a:lnTo>
                <a:lnTo>
                  <a:pt x="173" y="421"/>
                </a:lnTo>
                <a:lnTo>
                  <a:pt x="172" y="407"/>
                </a:lnTo>
                <a:lnTo>
                  <a:pt x="170" y="401"/>
                </a:lnTo>
                <a:lnTo>
                  <a:pt x="170" y="399"/>
                </a:lnTo>
                <a:lnTo>
                  <a:pt x="169" y="399"/>
                </a:lnTo>
                <a:lnTo>
                  <a:pt x="169" y="396"/>
                </a:lnTo>
                <a:lnTo>
                  <a:pt x="170" y="396"/>
                </a:lnTo>
                <a:lnTo>
                  <a:pt x="172" y="396"/>
                </a:lnTo>
                <a:lnTo>
                  <a:pt x="173" y="401"/>
                </a:lnTo>
                <a:lnTo>
                  <a:pt x="175" y="413"/>
                </a:lnTo>
                <a:lnTo>
                  <a:pt x="176" y="426"/>
                </a:lnTo>
                <a:lnTo>
                  <a:pt x="178" y="431"/>
                </a:lnTo>
                <a:lnTo>
                  <a:pt x="189" y="429"/>
                </a:lnTo>
                <a:lnTo>
                  <a:pt x="189" y="424"/>
                </a:lnTo>
                <a:lnTo>
                  <a:pt x="189" y="415"/>
                </a:lnTo>
                <a:lnTo>
                  <a:pt x="187" y="404"/>
                </a:lnTo>
                <a:lnTo>
                  <a:pt x="186" y="398"/>
                </a:lnTo>
                <a:lnTo>
                  <a:pt x="186" y="396"/>
                </a:lnTo>
                <a:lnTo>
                  <a:pt x="184" y="396"/>
                </a:lnTo>
                <a:lnTo>
                  <a:pt x="184" y="394"/>
                </a:lnTo>
                <a:lnTo>
                  <a:pt x="157" y="396"/>
                </a:lnTo>
                <a:lnTo>
                  <a:pt x="159" y="399"/>
                </a:lnTo>
                <a:lnTo>
                  <a:pt x="159" y="404"/>
                </a:lnTo>
                <a:lnTo>
                  <a:pt x="161" y="421"/>
                </a:lnTo>
                <a:lnTo>
                  <a:pt x="162" y="426"/>
                </a:lnTo>
                <a:lnTo>
                  <a:pt x="164" y="431"/>
                </a:lnTo>
                <a:lnTo>
                  <a:pt x="173" y="431"/>
                </a:lnTo>
                <a:close/>
                <a:moveTo>
                  <a:pt x="109" y="388"/>
                </a:moveTo>
                <a:lnTo>
                  <a:pt x="109" y="388"/>
                </a:lnTo>
                <a:lnTo>
                  <a:pt x="109" y="387"/>
                </a:lnTo>
                <a:lnTo>
                  <a:pt x="105" y="374"/>
                </a:lnTo>
                <a:lnTo>
                  <a:pt x="105" y="371"/>
                </a:lnTo>
                <a:lnTo>
                  <a:pt x="107" y="369"/>
                </a:lnTo>
                <a:lnTo>
                  <a:pt x="109" y="371"/>
                </a:lnTo>
                <a:lnTo>
                  <a:pt x="110" y="374"/>
                </a:lnTo>
                <a:lnTo>
                  <a:pt x="112" y="372"/>
                </a:lnTo>
                <a:lnTo>
                  <a:pt x="115" y="363"/>
                </a:lnTo>
                <a:lnTo>
                  <a:pt x="120" y="353"/>
                </a:lnTo>
                <a:lnTo>
                  <a:pt x="129" y="327"/>
                </a:lnTo>
                <a:lnTo>
                  <a:pt x="132" y="319"/>
                </a:lnTo>
                <a:lnTo>
                  <a:pt x="132" y="317"/>
                </a:lnTo>
                <a:lnTo>
                  <a:pt x="129" y="314"/>
                </a:lnTo>
                <a:lnTo>
                  <a:pt x="129" y="312"/>
                </a:lnTo>
                <a:lnTo>
                  <a:pt x="118" y="312"/>
                </a:lnTo>
                <a:lnTo>
                  <a:pt x="107" y="314"/>
                </a:lnTo>
                <a:lnTo>
                  <a:pt x="109" y="316"/>
                </a:lnTo>
                <a:lnTo>
                  <a:pt x="118" y="314"/>
                </a:lnTo>
                <a:lnTo>
                  <a:pt x="120" y="314"/>
                </a:lnTo>
                <a:lnTo>
                  <a:pt x="121" y="316"/>
                </a:lnTo>
                <a:lnTo>
                  <a:pt x="121" y="319"/>
                </a:lnTo>
                <a:lnTo>
                  <a:pt x="118" y="327"/>
                </a:lnTo>
                <a:lnTo>
                  <a:pt x="109" y="349"/>
                </a:lnTo>
                <a:lnTo>
                  <a:pt x="102" y="372"/>
                </a:lnTo>
                <a:lnTo>
                  <a:pt x="102" y="374"/>
                </a:lnTo>
                <a:lnTo>
                  <a:pt x="101" y="377"/>
                </a:lnTo>
                <a:lnTo>
                  <a:pt x="109" y="388"/>
                </a:lnTo>
                <a:close/>
                <a:moveTo>
                  <a:pt x="217" y="347"/>
                </a:moveTo>
                <a:lnTo>
                  <a:pt x="217" y="347"/>
                </a:lnTo>
                <a:lnTo>
                  <a:pt x="219" y="347"/>
                </a:lnTo>
                <a:lnTo>
                  <a:pt x="222" y="349"/>
                </a:lnTo>
                <a:lnTo>
                  <a:pt x="227" y="352"/>
                </a:lnTo>
                <a:lnTo>
                  <a:pt x="228" y="353"/>
                </a:lnTo>
                <a:lnTo>
                  <a:pt x="228" y="358"/>
                </a:lnTo>
                <a:lnTo>
                  <a:pt x="227" y="361"/>
                </a:lnTo>
                <a:lnTo>
                  <a:pt x="224" y="363"/>
                </a:lnTo>
                <a:lnTo>
                  <a:pt x="222" y="363"/>
                </a:lnTo>
                <a:lnTo>
                  <a:pt x="221" y="364"/>
                </a:lnTo>
                <a:lnTo>
                  <a:pt x="217" y="368"/>
                </a:lnTo>
                <a:lnTo>
                  <a:pt x="208" y="369"/>
                </a:lnTo>
                <a:lnTo>
                  <a:pt x="205" y="369"/>
                </a:lnTo>
                <a:lnTo>
                  <a:pt x="206" y="371"/>
                </a:lnTo>
                <a:lnTo>
                  <a:pt x="205" y="372"/>
                </a:lnTo>
                <a:lnTo>
                  <a:pt x="206" y="376"/>
                </a:lnTo>
                <a:lnTo>
                  <a:pt x="206" y="377"/>
                </a:lnTo>
                <a:lnTo>
                  <a:pt x="208" y="377"/>
                </a:lnTo>
                <a:lnTo>
                  <a:pt x="210" y="379"/>
                </a:lnTo>
                <a:lnTo>
                  <a:pt x="210" y="377"/>
                </a:lnTo>
                <a:lnTo>
                  <a:pt x="216" y="372"/>
                </a:lnTo>
                <a:lnTo>
                  <a:pt x="217" y="372"/>
                </a:lnTo>
                <a:lnTo>
                  <a:pt x="219" y="376"/>
                </a:lnTo>
                <a:lnTo>
                  <a:pt x="219" y="377"/>
                </a:lnTo>
                <a:lnTo>
                  <a:pt x="217" y="382"/>
                </a:lnTo>
                <a:lnTo>
                  <a:pt x="216" y="383"/>
                </a:lnTo>
                <a:lnTo>
                  <a:pt x="219" y="380"/>
                </a:lnTo>
                <a:lnTo>
                  <a:pt x="227" y="372"/>
                </a:lnTo>
                <a:lnTo>
                  <a:pt x="228" y="371"/>
                </a:lnTo>
                <a:lnTo>
                  <a:pt x="232" y="369"/>
                </a:lnTo>
                <a:lnTo>
                  <a:pt x="232" y="368"/>
                </a:lnTo>
                <a:lnTo>
                  <a:pt x="241" y="349"/>
                </a:lnTo>
                <a:lnTo>
                  <a:pt x="246" y="338"/>
                </a:lnTo>
                <a:lnTo>
                  <a:pt x="246" y="336"/>
                </a:lnTo>
                <a:lnTo>
                  <a:pt x="244" y="336"/>
                </a:lnTo>
                <a:lnTo>
                  <a:pt x="243" y="336"/>
                </a:lnTo>
                <a:lnTo>
                  <a:pt x="243" y="335"/>
                </a:lnTo>
                <a:lnTo>
                  <a:pt x="241" y="335"/>
                </a:lnTo>
                <a:lnTo>
                  <a:pt x="233" y="347"/>
                </a:lnTo>
                <a:lnTo>
                  <a:pt x="232" y="349"/>
                </a:lnTo>
                <a:lnTo>
                  <a:pt x="230" y="350"/>
                </a:lnTo>
                <a:lnTo>
                  <a:pt x="228" y="350"/>
                </a:lnTo>
                <a:lnTo>
                  <a:pt x="227" y="349"/>
                </a:lnTo>
                <a:lnTo>
                  <a:pt x="228" y="347"/>
                </a:lnTo>
                <a:lnTo>
                  <a:pt x="232" y="335"/>
                </a:lnTo>
                <a:lnTo>
                  <a:pt x="235" y="327"/>
                </a:lnTo>
                <a:lnTo>
                  <a:pt x="235" y="325"/>
                </a:lnTo>
                <a:lnTo>
                  <a:pt x="235" y="323"/>
                </a:lnTo>
                <a:lnTo>
                  <a:pt x="236" y="322"/>
                </a:lnTo>
                <a:lnTo>
                  <a:pt x="238" y="319"/>
                </a:lnTo>
                <a:lnTo>
                  <a:pt x="238" y="317"/>
                </a:lnTo>
                <a:lnTo>
                  <a:pt x="228" y="327"/>
                </a:lnTo>
                <a:lnTo>
                  <a:pt x="222" y="338"/>
                </a:lnTo>
                <a:lnTo>
                  <a:pt x="217" y="346"/>
                </a:lnTo>
                <a:lnTo>
                  <a:pt x="217" y="347"/>
                </a:lnTo>
                <a:close/>
                <a:moveTo>
                  <a:pt x="142" y="396"/>
                </a:moveTo>
                <a:lnTo>
                  <a:pt x="142" y="396"/>
                </a:lnTo>
                <a:lnTo>
                  <a:pt x="142" y="398"/>
                </a:lnTo>
                <a:lnTo>
                  <a:pt x="143" y="410"/>
                </a:lnTo>
                <a:lnTo>
                  <a:pt x="146" y="423"/>
                </a:lnTo>
                <a:lnTo>
                  <a:pt x="146" y="428"/>
                </a:lnTo>
                <a:lnTo>
                  <a:pt x="150" y="432"/>
                </a:lnTo>
                <a:lnTo>
                  <a:pt x="159" y="432"/>
                </a:lnTo>
                <a:lnTo>
                  <a:pt x="159" y="413"/>
                </a:lnTo>
                <a:lnTo>
                  <a:pt x="157" y="399"/>
                </a:lnTo>
                <a:lnTo>
                  <a:pt x="156" y="399"/>
                </a:lnTo>
                <a:lnTo>
                  <a:pt x="154" y="399"/>
                </a:lnTo>
                <a:lnTo>
                  <a:pt x="154" y="398"/>
                </a:lnTo>
                <a:lnTo>
                  <a:pt x="154" y="396"/>
                </a:lnTo>
                <a:lnTo>
                  <a:pt x="142" y="396"/>
                </a:lnTo>
                <a:close/>
                <a:moveTo>
                  <a:pt x="298" y="155"/>
                </a:moveTo>
                <a:lnTo>
                  <a:pt x="298" y="155"/>
                </a:lnTo>
                <a:lnTo>
                  <a:pt x="298" y="156"/>
                </a:lnTo>
                <a:lnTo>
                  <a:pt x="299" y="164"/>
                </a:lnTo>
                <a:lnTo>
                  <a:pt x="306" y="189"/>
                </a:lnTo>
                <a:lnTo>
                  <a:pt x="314" y="213"/>
                </a:lnTo>
                <a:lnTo>
                  <a:pt x="318" y="229"/>
                </a:lnTo>
                <a:lnTo>
                  <a:pt x="323" y="243"/>
                </a:lnTo>
                <a:lnTo>
                  <a:pt x="328" y="254"/>
                </a:lnTo>
                <a:lnTo>
                  <a:pt x="328" y="256"/>
                </a:lnTo>
                <a:lnTo>
                  <a:pt x="329" y="257"/>
                </a:lnTo>
                <a:lnTo>
                  <a:pt x="336" y="259"/>
                </a:lnTo>
                <a:lnTo>
                  <a:pt x="334" y="256"/>
                </a:lnTo>
                <a:lnTo>
                  <a:pt x="329" y="241"/>
                </a:lnTo>
                <a:lnTo>
                  <a:pt x="322" y="224"/>
                </a:lnTo>
                <a:lnTo>
                  <a:pt x="314" y="204"/>
                </a:lnTo>
                <a:lnTo>
                  <a:pt x="311" y="197"/>
                </a:lnTo>
                <a:lnTo>
                  <a:pt x="307" y="186"/>
                </a:lnTo>
                <a:lnTo>
                  <a:pt x="304" y="174"/>
                </a:lnTo>
                <a:lnTo>
                  <a:pt x="298" y="158"/>
                </a:lnTo>
                <a:lnTo>
                  <a:pt x="298" y="155"/>
                </a:lnTo>
                <a:close/>
                <a:moveTo>
                  <a:pt x="189" y="394"/>
                </a:moveTo>
                <a:lnTo>
                  <a:pt x="189" y="394"/>
                </a:lnTo>
                <a:lnTo>
                  <a:pt x="189" y="398"/>
                </a:lnTo>
                <a:lnTo>
                  <a:pt x="189" y="409"/>
                </a:lnTo>
                <a:lnTo>
                  <a:pt x="191" y="420"/>
                </a:lnTo>
                <a:lnTo>
                  <a:pt x="192" y="426"/>
                </a:lnTo>
                <a:lnTo>
                  <a:pt x="194" y="426"/>
                </a:lnTo>
                <a:lnTo>
                  <a:pt x="195" y="429"/>
                </a:lnTo>
                <a:lnTo>
                  <a:pt x="203" y="428"/>
                </a:lnTo>
                <a:lnTo>
                  <a:pt x="203" y="420"/>
                </a:lnTo>
                <a:lnTo>
                  <a:pt x="202" y="401"/>
                </a:lnTo>
                <a:lnTo>
                  <a:pt x="202" y="396"/>
                </a:lnTo>
                <a:lnTo>
                  <a:pt x="202" y="394"/>
                </a:lnTo>
                <a:lnTo>
                  <a:pt x="200" y="394"/>
                </a:lnTo>
                <a:lnTo>
                  <a:pt x="191" y="394"/>
                </a:lnTo>
                <a:lnTo>
                  <a:pt x="189" y="394"/>
                </a:lnTo>
                <a:close/>
                <a:moveTo>
                  <a:pt x="205" y="394"/>
                </a:moveTo>
                <a:lnTo>
                  <a:pt x="205" y="394"/>
                </a:lnTo>
                <a:lnTo>
                  <a:pt x="205" y="396"/>
                </a:lnTo>
                <a:lnTo>
                  <a:pt x="205" y="402"/>
                </a:lnTo>
                <a:lnTo>
                  <a:pt x="205" y="420"/>
                </a:lnTo>
                <a:lnTo>
                  <a:pt x="206" y="424"/>
                </a:lnTo>
                <a:lnTo>
                  <a:pt x="206" y="426"/>
                </a:lnTo>
                <a:lnTo>
                  <a:pt x="208" y="426"/>
                </a:lnTo>
                <a:lnTo>
                  <a:pt x="217" y="424"/>
                </a:lnTo>
                <a:lnTo>
                  <a:pt x="217" y="413"/>
                </a:lnTo>
                <a:lnTo>
                  <a:pt x="216" y="401"/>
                </a:lnTo>
                <a:lnTo>
                  <a:pt x="216" y="394"/>
                </a:lnTo>
                <a:lnTo>
                  <a:pt x="205" y="394"/>
                </a:lnTo>
                <a:close/>
                <a:moveTo>
                  <a:pt x="142" y="323"/>
                </a:moveTo>
                <a:lnTo>
                  <a:pt x="142" y="323"/>
                </a:lnTo>
                <a:lnTo>
                  <a:pt x="140" y="323"/>
                </a:lnTo>
                <a:lnTo>
                  <a:pt x="140" y="325"/>
                </a:lnTo>
                <a:lnTo>
                  <a:pt x="126" y="346"/>
                </a:lnTo>
                <a:lnTo>
                  <a:pt x="121" y="357"/>
                </a:lnTo>
                <a:lnTo>
                  <a:pt x="113" y="377"/>
                </a:lnTo>
                <a:lnTo>
                  <a:pt x="113" y="379"/>
                </a:lnTo>
                <a:lnTo>
                  <a:pt x="116" y="385"/>
                </a:lnTo>
                <a:lnTo>
                  <a:pt x="118" y="385"/>
                </a:lnTo>
                <a:lnTo>
                  <a:pt x="120" y="380"/>
                </a:lnTo>
                <a:lnTo>
                  <a:pt x="131" y="352"/>
                </a:lnTo>
                <a:lnTo>
                  <a:pt x="140" y="325"/>
                </a:lnTo>
                <a:lnTo>
                  <a:pt x="142" y="323"/>
                </a:lnTo>
                <a:close/>
                <a:moveTo>
                  <a:pt x="58" y="58"/>
                </a:moveTo>
                <a:lnTo>
                  <a:pt x="58" y="58"/>
                </a:lnTo>
                <a:lnTo>
                  <a:pt x="60" y="58"/>
                </a:lnTo>
                <a:lnTo>
                  <a:pt x="61" y="54"/>
                </a:lnTo>
                <a:lnTo>
                  <a:pt x="63" y="51"/>
                </a:lnTo>
                <a:lnTo>
                  <a:pt x="61" y="46"/>
                </a:lnTo>
                <a:lnTo>
                  <a:pt x="60" y="44"/>
                </a:lnTo>
                <a:lnTo>
                  <a:pt x="53" y="41"/>
                </a:lnTo>
                <a:lnTo>
                  <a:pt x="47" y="43"/>
                </a:lnTo>
                <a:lnTo>
                  <a:pt x="42" y="47"/>
                </a:lnTo>
                <a:lnTo>
                  <a:pt x="39" y="51"/>
                </a:lnTo>
                <a:lnTo>
                  <a:pt x="39" y="54"/>
                </a:lnTo>
                <a:lnTo>
                  <a:pt x="39" y="55"/>
                </a:lnTo>
                <a:lnTo>
                  <a:pt x="39" y="57"/>
                </a:lnTo>
                <a:lnTo>
                  <a:pt x="42" y="58"/>
                </a:lnTo>
                <a:lnTo>
                  <a:pt x="42" y="60"/>
                </a:lnTo>
                <a:lnTo>
                  <a:pt x="45" y="58"/>
                </a:lnTo>
                <a:lnTo>
                  <a:pt x="47" y="62"/>
                </a:lnTo>
                <a:lnTo>
                  <a:pt x="47" y="63"/>
                </a:lnTo>
                <a:lnTo>
                  <a:pt x="49" y="65"/>
                </a:lnTo>
                <a:lnTo>
                  <a:pt x="49" y="62"/>
                </a:lnTo>
                <a:lnTo>
                  <a:pt x="52" y="62"/>
                </a:lnTo>
                <a:lnTo>
                  <a:pt x="53" y="62"/>
                </a:lnTo>
                <a:lnTo>
                  <a:pt x="53" y="60"/>
                </a:lnTo>
                <a:lnTo>
                  <a:pt x="55" y="58"/>
                </a:lnTo>
                <a:lnTo>
                  <a:pt x="57" y="58"/>
                </a:lnTo>
                <a:lnTo>
                  <a:pt x="58" y="58"/>
                </a:lnTo>
                <a:close/>
                <a:moveTo>
                  <a:pt x="47" y="327"/>
                </a:moveTo>
                <a:lnTo>
                  <a:pt x="47" y="327"/>
                </a:lnTo>
                <a:lnTo>
                  <a:pt x="47" y="328"/>
                </a:lnTo>
                <a:lnTo>
                  <a:pt x="45" y="341"/>
                </a:lnTo>
                <a:lnTo>
                  <a:pt x="45" y="363"/>
                </a:lnTo>
                <a:lnTo>
                  <a:pt x="45" y="364"/>
                </a:lnTo>
                <a:lnTo>
                  <a:pt x="52" y="377"/>
                </a:lnTo>
                <a:lnTo>
                  <a:pt x="53" y="377"/>
                </a:lnTo>
                <a:lnTo>
                  <a:pt x="53" y="368"/>
                </a:lnTo>
                <a:lnTo>
                  <a:pt x="52" y="366"/>
                </a:lnTo>
                <a:lnTo>
                  <a:pt x="50" y="363"/>
                </a:lnTo>
                <a:lnTo>
                  <a:pt x="47" y="360"/>
                </a:lnTo>
                <a:lnTo>
                  <a:pt x="47" y="358"/>
                </a:lnTo>
                <a:lnTo>
                  <a:pt x="49" y="357"/>
                </a:lnTo>
                <a:lnTo>
                  <a:pt x="49" y="358"/>
                </a:lnTo>
                <a:lnTo>
                  <a:pt x="50" y="360"/>
                </a:lnTo>
                <a:lnTo>
                  <a:pt x="52" y="361"/>
                </a:lnTo>
                <a:lnTo>
                  <a:pt x="53" y="361"/>
                </a:lnTo>
                <a:lnTo>
                  <a:pt x="53" y="360"/>
                </a:lnTo>
                <a:lnTo>
                  <a:pt x="53" y="339"/>
                </a:lnTo>
                <a:lnTo>
                  <a:pt x="53" y="328"/>
                </a:lnTo>
                <a:lnTo>
                  <a:pt x="52" y="327"/>
                </a:lnTo>
                <a:lnTo>
                  <a:pt x="50" y="325"/>
                </a:lnTo>
                <a:lnTo>
                  <a:pt x="47" y="327"/>
                </a:lnTo>
                <a:close/>
                <a:moveTo>
                  <a:pt x="150" y="311"/>
                </a:moveTo>
                <a:lnTo>
                  <a:pt x="150" y="311"/>
                </a:lnTo>
                <a:lnTo>
                  <a:pt x="146" y="311"/>
                </a:lnTo>
                <a:lnTo>
                  <a:pt x="142" y="311"/>
                </a:lnTo>
                <a:lnTo>
                  <a:pt x="139" y="312"/>
                </a:lnTo>
                <a:lnTo>
                  <a:pt x="134" y="312"/>
                </a:lnTo>
                <a:lnTo>
                  <a:pt x="135" y="314"/>
                </a:lnTo>
                <a:lnTo>
                  <a:pt x="135" y="317"/>
                </a:lnTo>
                <a:lnTo>
                  <a:pt x="132" y="327"/>
                </a:lnTo>
                <a:lnTo>
                  <a:pt x="129" y="336"/>
                </a:lnTo>
                <a:lnTo>
                  <a:pt x="131" y="335"/>
                </a:lnTo>
                <a:lnTo>
                  <a:pt x="142" y="319"/>
                </a:lnTo>
                <a:lnTo>
                  <a:pt x="142" y="317"/>
                </a:lnTo>
                <a:lnTo>
                  <a:pt x="143" y="317"/>
                </a:lnTo>
                <a:lnTo>
                  <a:pt x="145" y="317"/>
                </a:lnTo>
                <a:lnTo>
                  <a:pt x="145" y="319"/>
                </a:lnTo>
                <a:lnTo>
                  <a:pt x="143" y="325"/>
                </a:lnTo>
                <a:lnTo>
                  <a:pt x="135" y="347"/>
                </a:lnTo>
                <a:lnTo>
                  <a:pt x="135" y="349"/>
                </a:lnTo>
                <a:lnTo>
                  <a:pt x="140" y="347"/>
                </a:lnTo>
                <a:lnTo>
                  <a:pt x="142" y="346"/>
                </a:lnTo>
                <a:lnTo>
                  <a:pt x="148" y="341"/>
                </a:lnTo>
                <a:lnTo>
                  <a:pt x="150" y="341"/>
                </a:lnTo>
                <a:lnTo>
                  <a:pt x="148" y="339"/>
                </a:lnTo>
                <a:lnTo>
                  <a:pt x="143" y="338"/>
                </a:lnTo>
                <a:lnTo>
                  <a:pt x="142" y="336"/>
                </a:lnTo>
                <a:lnTo>
                  <a:pt x="142" y="335"/>
                </a:lnTo>
                <a:lnTo>
                  <a:pt x="142" y="333"/>
                </a:lnTo>
                <a:lnTo>
                  <a:pt x="142" y="331"/>
                </a:lnTo>
                <a:lnTo>
                  <a:pt x="143" y="330"/>
                </a:lnTo>
                <a:lnTo>
                  <a:pt x="150" y="328"/>
                </a:lnTo>
                <a:lnTo>
                  <a:pt x="151" y="327"/>
                </a:lnTo>
                <a:lnTo>
                  <a:pt x="150" y="325"/>
                </a:lnTo>
                <a:lnTo>
                  <a:pt x="148" y="322"/>
                </a:lnTo>
                <a:lnTo>
                  <a:pt x="146" y="319"/>
                </a:lnTo>
                <a:lnTo>
                  <a:pt x="146" y="316"/>
                </a:lnTo>
                <a:lnTo>
                  <a:pt x="148" y="314"/>
                </a:lnTo>
                <a:lnTo>
                  <a:pt x="150" y="311"/>
                </a:lnTo>
                <a:close/>
                <a:moveTo>
                  <a:pt x="178" y="101"/>
                </a:moveTo>
                <a:lnTo>
                  <a:pt x="178" y="101"/>
                </a:lnTo>
                <a:lnTo>
                  <a:pt x="230" y="117"/>
                </a:lnTo>
                <a:lnTo>
                  <a:pt x="230" y="114"/>
                </a:lnTo>
                <a:lnTo>
                  <a:pt x="232" y="112"/>
                </a:lnTo>
                <a:lnTo>
                  <a:pt x="233" y="112"/>
                </a:lnTo>
                <a:lnTo>
                  <a:pt x="235" y="114"/>
                </a:lnTo>
                <a:lnTo>
                  <a:pt x="235" y="112"/>
                </a:lnTo>
                <a:lnTo>
                  <a:pt x="233" y="112"/>
                </a:lnTo>
                <a:lnTo>
                  <a:pt x="202" y="104"/>
                </a:lnTo>
                <a:lnTo>
                  <a:pt x="178" y="98"/>
                </a:lnTo>
                <a:lnTo>
                  <a:pt x="178" y="101"/>
                </a:lnTo>
                <a:close/>
                <a:moveTo>
                  <a:pt x="8" y="197"/>
                </a:moveTo>
                <a:lnTo>
                  <a:pt x="8" y="197"/>
                </a:lnTo>
                <a:lnTo>
                  <a:pt x="9" y="196"/>
                </a:lnTo>
                <a:lnTo>
                  <a:pt x="11" y="188"/>
                </a:lnTo>
                <a:lnTo>
                  <a:pt x="14" y="170"/>
                </a:lnTo>
                <a:lnTo>
                  <a:pt x="16" y="159"/>
                </a:lnTo>
                <a:lnTo>
                  <a:pt x="19" y="150"/>
                </a:lnTo>
                <a:lnTo>
                  <a:pt x="27" y="128"/>
                </a:lnTo>
                <a:lnTo>
                  <a:pt x="33" y="106"/>
                </a:lnTo>
                <a:lnTo>
                  <a:pt x="39" y="82"/>
                </a:lnTo>
                <a:lnTo>
                  <a:pt x="41" y="73"/>
                </a:lnTo>
                <a:lnTo>
                  <a:pt x="39" y="74"/>
                </a:lnTo>
                <a:lnTo>
                  <a:pt x="39" y="77"/>
                </a:lnTo>
                <a:lnTo>
                  <a:pt x="36" y="87"/>
                </a:lnTo>
                <a:lnTo>
                  <a:pt x="30" y="106"/>
                </a:lnTo>
                <a:lnTo>
                  <a:pt x="25" y="125"/>
                </a:lnTo>
                <a:lnTo>
                  <a:pt x="17" y="153"/>
                </a:lnTo>
                <a:lnTo>
                  <a:pt x="12" y="172"/>
                </a:lnTo>
                <a:lnTo>
                  <a:pt x="8" y="188"/>
                </a:lnTo>
                <a:lnTo>
                  <a:pt x="8" y="197"/>
                </a:lnTo>
                <a:close/>
                <a:moveTo>
                  <a:pt x="252" y="352"/>
                </a:moveTo>
                <a:lnTo>
                  <a:pt x="252" y="352"/>
                </a:lnTo>
                <a:lnTo>
                  <a:pt x="251" y="353"/>
                </a:lnTo>
                <a:lnTo>
                  <a:pt x="247" y="355"/>
                </a:lnTo>
                <a:lnTo>
                  <a:pt x="241" y="361"/>
                </a:lnTo>
                <a:lnTo>
                  <a:pt x="235" y="368"/>
                </a:lnTo>
                <a:lnTo>
                  <a:pt x="235" y="369"/>
                </a:lnTo>
                <a:lnTo>
                  <a:pt x="233" y="371"/>
                </a:lnTo>
                <a:lnTo>
                  <a:pt x="233" y="374"/>
                </a:lnTo>
                <a:lnTo>
                  <a:pt x="233" y="377"/>
                </a:lnTo>
                <a:lnTo>
                  <a:pt x="236" y="379"/>
                </a:lnTo>
                <a:lnTo>
                  <a:pt x="238" y="379"/>
                </a:lnTo>
                <a:lnTo>
                  <a:pt x="244" y="374"/>
                </a:lnTo>
                <a:lnTo>
                  <a:pt x="244" y="372"/>
                </a:lnTo>
                <a:lnTo>
                  <a:pt x="251" y="361"/>
                </a:lnTo>
                <a:lnTo>
                  <a:pt x="252" y="355"/>
                </a:lnTo>
                <a:lnTo>
                  <a:pt x="252" y="352"/>
                </a:lnTo>
                <a:close/>
                <a:moveTo>
                  <a:pt x="110" y="193"/>
                </a:moveTo>
                <a:lnTo>
                  <a:pt x="110" y="193"/>
                </a:lnTo>
                <a:lnTo>
                  <a:pt x="110" y="191"/>
                </a:lnTo>
                <a:lnTo>
                  <a:pt x="105" y="180"/>
                </a:lnTo>
                <a:lnTo>
                  <a:pt x="99" y="169"/>
                </a:lnTo>
                <a:lnTo>
                  <a:pt x="87" y="153"/>
                </a:lnTo>
                <a:lnTo>
                  <a:pt x="77" y="136"/>
                </a:lnTo>
                <a:lnTo>
                  <a:pt x="74" y="133"/>
                </a:lnTo>
                <a:lnTo>
                  <a:pt x="74" y="131"/>
                </a:lnTo>
                <a:lnTo>
                  <a:pt x="74" y="133"/>
                </a:lnTo>
                <a:lnTo>
                  <a:pt x="75" y="136"/>
                </a:lnTo>
                <a:lnTo>
                  <a:pt x="83" y="153"/>
                </a:lnTo>
                <a:lnTo>
                  <a:pt x="98" y="178"/>
                </a:lnTo>
                <a:lnTo>
                  <a:pt x="102" y="185"/>
                </a:lnTo>
                <a:lnTo>
                  <a:pt x="105" y="186"/>
                </a:lnTo>
                <a:lnTo>
                  <a:pt x="107" y="188"/>
                </a:lnTo>
                <a:lnTo>
                  <a:pt x="109" y="189"/>
                </a:lnTo>
                <a:lnTo>
                  <a:pt x="110" y="193"/>
                </a:lnTo>
                <a:close/>
                <a:moveTo>
                  <a:pt x="164" y="372"/>
                </a:moveTo>
                <a:lnTo>
                  <a:pt x="164" y="372"/>
                </a:lnTo>
                <a:lnTo>
                  <a:pt x="148" y="372"/>
                </a:lnTo>
                <a:lnTo>
                  <a:pt x="148" y="379"/>
                </a:lnTo>
                <a:lnTo>
                  <a:pt x="150" y="380"/>
                </a:lnTo>
                <a:lnTo>
                  <a:pt x="156" y="388"/>
                </a:lnTo>
                <a:lnTo>
                  <a:pt x="159" y="391"/>
                </a:lnTo>
                <a:lnTo>
                  <a:pt x="161" y="391"/>
                </a:lnTo>
                <a:lnTo>
                  <a:pt x="161" y="388"/>
                </a:lnTo>
                <a:lnTo>
                  <a:pt x="159" y="388"/>
                </a:lnTo>
                <a:lnTo>
                  <a:pt x="159" y="387"/>
                </a:lnTo>
                <a:lnTo>
                  <a:pt x="162" y="379"/>
                </a:lnTo>
                <a:lnTo>
                  <a:pt x="164" y="372"/>
                </a:lnTo>
                <a:close/>
                <a:moveTo>
                  <a:pt x="164" y="391"/>
                </a:moveTo>
                <a:lnTo>
                  <a:pt x="164" y="391"/>
                </a:lnTo>
                <a:lnTo>
                  <a:pt x="181" y="391"/>
                </a:lnTo>
                <a:lnTo>
                  <a:pt x="199" y="391"/>
                </a:lnTo>
                <a:lnTo>
                  <a:pt x="195" y="388"/>
                </a:lnTo>
                <a:lnTo>
                  <a:pt x="192" y="385"/>
                </a:lnTo>
                <a:lnTo>
                  <a:pt x="191" y="387"/>
                </a:lnTo>
                <a:lnTo>
                  <a:pt x="189" y="388"/>
                </a:lnTo>
                <a:lnTo>
                  <a:pt x="189" y="387"/>
                </a:lnTo>
                <a:lnTo>
                  <a:pt x="189" y="385"/>
                </a:lnTo>
                <a:lnTo>
                  <a:pt x="189" y="383"/>
                </a:lnTo>
                <a:lnTo>
                  <a:pt x="186" y="380"/>
                </a:lnTo>
                <a:lnTo>
                  <a:pt x="184" y="382"/>
                </a:lnTo>
                <a:lnTo>
                  <a:pt x="184" y="385"/>
                </a:lnTo>
                <a:lnTo>
                  <a:pt x="183" y="390"/>
                </a:lnTo>
                <a:lnTo>
                  <a:pt x="181" y="391"/>
                </a:lnTo>
                <a:lnTo>
                  <a:pt x="178" y="391"/>
                </a:lnTo>
                <a:lnTo>
                  <a:pt x="176" y="390"/>
                </a:lnTo>
                <a:lnTo>
                  <a:pt x="175" y="388"/>
                </a:lnTo>
                <a:lnTo>
                  <a:pt x="173" y="388"/>
                </a:lnTo>
                <a:lnTo>
                  <a:pt x="173" y="387"/>
                </a:lnTo>
                <a:lnTo>
                  <a:pt x="172" y="387"/>
                </a:lnTo>
                <a:lnTo>
                  <a:pt x="169" y="382"/>
                </a:lnTo>
                <a:lnTo>
                  <a:pt x="167" y="380"/>
                </a:lnTo>
                <a:lnTo>
                  <a:pt x="165" y="383"/>
                </a:lnTo>
                <a:lnTo>
                  <a:pt x="164" y="387"/>
                </a:lnTo>
                <a:lnTo>
                  <a:pt x="164" y="391"/>
                </a:lnTo>
                <a:close/>
                <a:moveTo>
                  <a:pt x="228" y="314"/>
                </a:moveTo>
                <a:lnTo>
                  <a:pt x="228" y="314"/>
                </a:lnTo>
                <a:lnTo>
                  <a:pt x="227" y="316"/>
                </a:lnTo>
                <a:lnTo>
                  <a:pt x="216" y="331"/>
                </a:lnTo>
                <a:lnTo>
                  <a:pt x="216" y="335"/>
                </a:lnTo>
                <a:lnTo>
                  <a:pt x="216" y="336"/>
                </a:lnTo>
                <a:lnTo>
                  <a:pt x="213" y="338"/>
                </a:lnTo>
                <a:lnTo>
                  <a:pt x="210" y="341"/>
                </a:lnTo>
                <a:lnTo>
                  <a:pt x="208" y="341"/>
                </a:lnTo>
                <a:lnTo>
                  <a:pt x="206" y="344"/>
                </a:lnTo>
                <a:lnTo>
                  <a:pt x="208" y="344"/>
                </a:lnTo>
                <a:lnTo>
                  <a:pt x="208" y="346"/>
                </a:lnTo>
                <a:lnTo>
                  <a:pt x="210" y="346"/>
                </a:lnTo>
                <a:lnTo>
                  <a:pt x="211" y="346"/>
                </a:lnTo>
                <a:lnTo>
                  <a:pt x="214" y="346"/>
                </a:lnTo>
                <a:lnTo>
                  <a:pt x="221" y="335"/>
                </a:lnTo>
                <a:lnTo>
                  <a:pt x="225" y="327"/>
                </a:lnTo>
                <a:lnTo>
                  <a:pt x="228" y="317"/>
                </a:lnTo>
                <a:lnTo>
                  <a:pt x="228" y="314"/>
                </a:lnTo>
                <a:close/>
                <a:moveTo>
                  <a:pt x="236" y="305"/>
                </a:moveTo>
                <a:lnTo>
                  <a:pt x="236" y="305"/>
                </a:lnTo>
                <a:lnTo>
                  <a:pt x="235" y="305"/>
                </a:lnTo>
                <a:lnTo>
                  <a:pt x="225" y="308"/>
                </a:lnTo>
                <a:lnTo>
                  <a:pt x="211" y="309"/>
                </a:lnTo>
                <a:lnTo>
                  <a:pt x="208" y="309"/>
                </a:lnTo>
                <a:lnTo>
                  <a:pt x="205" y="309"/>
                </a:lnTo>
                <a:lnTo>
                  <a:pt x="210" y="312"/>
                </a:lnTo>
                <a:lnTo>
                  <a:pt x="214" y="316"/>
                </a:lnTo>
                <a:lnTo>
                  <a:pt x="216" y="312"/>
                </a:lnTo>
                <a:lnTo>
                  <a:pt x="216" y="311"/>
                </a:lnTo>
                <a:lnTo>
                  <a:pt x="217" y="309"/>
                </a:lnTo>
                <a:lnTo>
                  <a:pt x="219" y="309"/>
                </a:lnTo>
                <a:lnTo>
                  <a:pt x="221" y="311"/>
                </a:lnTo>
                <a:lnTo>
                  <a:pt x="221" y="312"/>
                </a:lnTo>
                <a:lnTo>
                  <a:pt x="221" y="314"/>
                </a:lnTo>
                <a:lnTo>
                  <a:pt x="219" y="316"/>
                </a:lnTo>
                <a:lnTo>
                  <a:pt x="216" y="323"/>
                </a:lnTo>
                <a:lnTo>
                  <a:pt x="214" y="328"/>
                </a:lnTo>
                <a:lnTo>
                  <a:pt x="216" y="327"/>
                </a:lnTo>
                <a:lnTo>
                  <a:pt x="217" y="323"/>
                </a:lnTo>
                <a:lnTo>
                  <a:pt x="222" y="317"/>
                </a:lnTo>
                <a:lnTo>
                  <a:pt x="222" y="316"/>
                </a:lnTo>
                <a:lnTo>
                  <a:pt x="227" y="311"/>
                </a:lnTo>
                <a:lnTo>
                  <a:pt x="227" y="309"/>
                </a:lnTo>
                <a:lnTo>
                  <a:pt x="228" y="309"/>
                </a:lnTo>
                <a:lnTo>
                  <a:pt x="230" y="309"/>
                </a:lnTo>
                <a:lnTo>
                  <a:pt x="230" y="311"/>
                </a:lnTo>
                <a:lnTo>
                  <a:pt x="232" y="311"/>
                </a:lnTo>
                <a:lnTo>
                  <a:pt x="232" y="312"/>
                </a:lnTo>
                <a:lnTo>
                  <a:pt x="236" y="305"/>
                </a:lnTo>
                <a:close/>
                <a:moveTo>
                  <a:pt x="175" y="19"/>
                </a:moveTo>
                <a:lnTo>
                  <a:pt x="175" y="19"/>
                </a:lnTo>
                <a:lnTo>
                  <a:pt x="173" y="21"/>
                </a:lnTo>
                <a:lnTo>
                  <a:pt x="170" y="32"/>
                </a:lnTo>
                <a:lnTo>
                  <a:pt x="169" y="44"/>
                </a:lnTo>
                <a:lnTo>
                  <a:pt x="169" y="49"/>
                </a:lnTo>
                <a:lnTo>
                  <a:pt x="170" y="49"/>
                </a:lnTo>
                <a:lnTo>
                  <a:pt x="173" y="43"/>
                </a:lnTo>
                <a:lnTo>
                  <a:pt x="175" y="35"/>
                </a:lnTo>
                <a:lnTo>
                  <a:pt x="176" y="33"/>
                </a:lnTo>
                <a:lnTo>
                  <a:pt x="178" y="32"/>
                </a:lnTo>
                <a:lnTo>
                  <a:pt x="180" y="27"/>
                </a:lnTo>
                <a:lnTo>
                  <a:pt x="180" y="22"/>
                </a:lnTo>
                <a:lnTo>
                  <a:pt x="176" y="22"/>
                </a:lnTo>
                <a:lnTo>
                  <a:pt x="175" y="21"/>
                </a:lnTo>
                <a:lnTo>
                  <a:pt x="175" y="19"/>
                </a:lnTo>
                <a:close/>
                <a:moveTo>
                  <a:pt x="90" y="402"/>
                </a:moveTo>
                <a:lnTo>
                  <a:pt x="90" y="402"/>
                </a:lnTo>
                <a:lnTo>
                  <a:pt x="91" y="402"/>
                </a:lnTo>
                <a:lnTo>
                  <a:pt x="90" y="394"/>
                </a:lnTo>
                <a:lnTo>
                  <a:pt x="87" y="388"/>
                </a:lnTo>
                <a:lnTo>
                  <a:pt x="83" y="379"/>
                </a:lnTo>
                <a:lnTo>
                  <a:pt x="75" y="361"/>
                </a:lnTo>
                <a:lnTo>
                  <a:pt x="69" y="352"/>
                </a:lnTo>
                <a:lnTo>
                  <a:pt x="69" y="350"/>
                </a:lnTo>
                <a:lnTo>
                  <a:pt x="69" y="352"/>
                </a:lnTo>
                <a:lnTo>
                  <a:pt x="69" y="357"/>
                </a:lnTo>
                <a:lnTo>
                  <a:pt x="69" y="358"/>
                </a:lnTo>
                <a:lnTo>
                  <a:pt x="75" y="366"/>
                </a:lnTo>
                <a:lnTo>
                  <a:pt x="77" y="368"/>
                </a:lnTo>
                <a:lnTo>
                  <a:pt x="79" y="369"/>
                </a:lnTo>
                <a:lnTo>
                  <a:pt x="79" y="371"/>
                </a:lnTo>
                <a:lnTo>
                  <a:pt x="80" y="382"/>
                </a:lnTo>
                <a:lnTo>
                  <a:pt x="80" y="383"/>
                </a:lnTo>
                <a:lnTo>
                  <a:pt x="90" y="401"/>
                </a:lnTo>
                <a:lnTo>
                  <a:pt x="90" y="402"/>
                </a:lnTo>
                <a:close/>
                <a:moveTo>
                  <a:pt x="74" y="346"/>
                </a:moveTo>
                <a:lnTo>
                  <a:pt x="74" y="346"/>
                </a:lnTo>
                <a:lnTo>
                  <a:pt x="75" y="342"/>
                </a:lnTo>
                <a:lnTo>
                  <a:pt x="77" y="339"/>
                </a:lnTo>
                <a:lnTo>
                  <a:pt x="82" y="323"/>
                </a:lnTo>
                <a:lnTo>
                  <a:pt x="75" y="322"/>
                </a:lnTo>
                <a:lnTo>
                  <a:pt x="75" y="323"/>
                </a:lnTo>
                <a:lnTo>
                  <a:pt x="77" y="325"/>
                </a:lnTo>
                <a:lnTo>
                  <a:pt x="75" y="327"/>
                </a:lnTo>
                <a:lnTo>
                  <a:pt x="74" y="327"/>
                </a:lnTo>
                <a:lnTo>
                  <a:pt x="71" y="338"/>
                </a:lnTo>
                <a:lnTo>
                  <a:pt x="69" y="339"/>
                </a:lnTo>
                <a:lnTo>
                  <a:pt x="69" y="341"/>
                </a:lnTo>
                <a:lnTo>
                  <a:pt x="74" y="346"/>
                </a:lnTo>
                <a:close/>
                <a:moveTo>
                  <a:pt x="233" y="341"/>
                </a:moveTo>
                <a:lnTo>
                  <a:pt x="233" y="341"/>
                </a:lnTo>
                <a:lnTo>
                  <a:pt x="238" y="335"/>
                </a:lnTo>
                <a:lnTo>
                  <a:pt x="244" y="328"/>
                </a:lnTo>
                <a:lnTo>
                  <a:pt x="246" y="328"/>
                </a:lnTo>
                <a:lnTo>
                  <a:pt x="249" y="320"/>
                </a:lnTo>
                <a:lnTo>
                  <a:pt x="249" y="319"/>
                </a:lnTo>
                <a:lnTo>
                  <a:pt x="247" y="316"/>
                </a:lnTo>
                <a:lnTo>
                  <a:pt x="246" y="316"/>
                </a:lnTo>
                <a:lnTo>
                  <a:pt x="240" y="322"/>
                </a:lnTo>
                <a:lnTo>
                  <a:pt x="240" y="325"/>
                </a:lnTo>
                <a:lnTo>
                  <a:pt x="233" y="341"/>
                </a:lnTo>
                <a:close/>
                <a:moveTo>
                  <a:pt x="60" y="350"/>
                </a:moveTo>
                <a:lnTo>
                  <a:pt x="60" y="350"/>
                </a:lnTo>
                <a:lnTo>
                  <a:pt x="60" y="352"/>
                </a:lnTo>
                <a:lnTo>
                  <a:pt x="60" y="371"/>
                </a:lnTo>
                <a:lnTo>
                  <a:pt x="60" y="372"/>
                </a:lnTo>
                <a:lnTo>
                  <a:pt x="66" y="379"/>
                </a:lnTo>
                <a:lnTo>
                  <a:pt x="66" y="377"/>
                </a:lnTo>
                <a:lnTo>
                  <a:pt x="66" y="364"/>
                </a:lnTo>
                <a:lnTo>
                  <a:pt x="64" y="361"/>
                </a:lnTo>
                <a:lnTo>
                  <a:pt x="60" y="352"/>
                </a:lnTo>
                <a:lnTo>
                  <a:pt x="60" y="350"/>
                </a:lnTo>
                <a:close/>
                <a:moveTo>
                  <a:pt x="200" y="371"/>
                </a:moveTo>
                <a:lnTo>
                  <a:pt x="200" y="371"/>
                </a:lnTo>
                <a:lnTo>
                  <a:pt x="175" y="371"/>
                </a:lnTo>
                <a:lnTo>
                  <a:pt x="176" y="372"/>
                </a:lnTo>
                <a:lnTo>
                  <a:pt x="176" y="376"/>
                </a:lnTo>
                <a:lnTo>
                  <a:pt x="176" y="382"/>
                </a:lnTo>
                <a:lnTo>
                  <a:pt x="176" y="383"/>
                </a:lnTo>
                <a:lnTo>
                  <a:pt x="186" y="374"/>
                </a:lnTo>
                <a:lnTo>
                  <a:pt x="189" y="371"/>
                </a:lnTo>
                <a:lnTo>
                  <a:pt x="191" y="371"/>
                </a:lnTo>
                <a:lnTo>
                  <a:pt x="192" y="372"/>
                </a:lnTo>
                <a:lnTo>
                  <a:pt x="194" y="374"/>
                </a:lnTo>
                <a:lnTo>
                  <a:pt x="194" y="379"/>
                </a:lnTo>
                <a:lnTo>
                  <a:pt x="199" y="372"/>
                </a:lnTo>
                <a:lnTo>
                  <a:pt x="200" y="371"/>
                </a:lnTo>
                <a:close/>
                <a:moveTo>
                  <a:pt x="151" y="435"/>
                </a:moveTo>
                <a:lnTo>
                  <a:pt x="151" y="435"/>
                </a:lnTo>
                <a:lnTo>
                  <a:pt x="140" y="437"/>
                </a:lnTo>
                <a:lnTo>
                  <a:pt x="129" y="437"/>
                </a:lnTo>
                <a:lnTo>
                  <a:pt x="128" y="437"/>
                </a:lnTo>
                <a:lnTo>
                  <a:pt x="126" y="437"/>
                </a:lnTo>
                <a:lnTo>
                  <a:pt x="109" y="440"/>
                </a:lnTo>
                <a:lnTo>
                  <a:pt x="107" y="440"/>
                </a:lnTo>
                <a:lnTo>
                  <a:pt x="109" y="442"/>
                </a:lnTo>
                <a:lnTo>
                  <a:pt x="120" y="442"/>
                </a:lnTo>
                <a:lnTo>
                  <a:pt x="131" y="442"/>
                </a:lnTo>
                <a:lnTo>
                  <a:pt x="145" y="437"/>
                </a:lnTo>
                <a:lnTo>
                  <a:pt x="151" y="435"/>
                </a:lnTo>
                <a:close/>
                <a:moveTo>
                  <a:pt x="303" y="297"/>
                </a:moveTo>
                <a:lnTo>
                  <a:pt x="303" y="297"/>
                </a:lnTo>
                <a:lnTo>
                  <a:pt x="306" y="295"/>
                </a:lnTo>
                <a:lnTo>
                  <a:pt x="309" y="294"/>
                </a:lnTo>
                <a:lnTo>
                  <a:pt x="309" y="292"/>
                </a:lnTo>
                <a:lnTo>
                  <a:pt x="311" y="294"/>
                </a:lnTo>
                <a:lnTo>
                  <a:pt x="312" y="294"/>
                </a:lnTo>
                <a:lnTo>
                  <a:pt x="314" y="292"/>
                </a:lnTo>
                <a:lnTo>
                  <a:pt x="315" y="292"/>
                </a:lnTo>
                <a:lnTo>
                  <a:pt x="315" y="294"/>
                </a:lnTo>
                <a:lnTo>
                  <a:pt x="314" y="295"/>
                </a:lnTo>
                <a:lnTo>
                  <a:pt x="312" y="297"/>
                </a:lnTo>
                <a:lnTo>
                  <a:pt x="312" y="298"/>
                </a:lnTo>
                <a:lnTo>
                  <a:pt x="314" y="297"/>
                </a:lnTo>
                <a:lnTo>
                  <a:pt x="323" y="294"/>
                </a:lnTo>
                <a:lnTo>
                  <a:pt x="325" y="294"/>
                </a:lnTo>
                <a:lnTo>
                  <a:pt x="326" y="294"/>
                </a:lnTo>
                <a:lnTo>
                  <a:pt x="333" y="287"/>
                </a:lnTo>
                <a:lnTo>
                  <a:pt x="326" y="289"/>
                </a:lnTo>
                <a:lnTo>
                  <a:pt x="325" y="290"/>
                </a:lnTo>
                <a:lnTo>
                  <a:pt x="323" y="290"/>
                </a:lnTo>
                <a:lnTo>
                  <a:pt x="320" y="290"/>
                </a:lnTo>
                <a:lnTo>
                  <a:pt x="301" y="292"/>
                </a:lnTo>
                <a:lnTo>
                  <a:pt x="303" y="297"/>
                </a:lnTo>
                <a:close/>
                <a:moveTo>
                  <a:pt x="240" y="358"/>
                </a:moveTo>
                <a:lnTo>
                  <a:pt x="240" y="358"/>
                </a:lnTo>
                <a:lnTo>
                  <a:pt x="251" y="350"/>
                </a:lnTo>
                <a:lnTo>
                  <a:pt x="249" y="349"/>
                </a:lnTo>
                <a:lnTo>
                  <a:pt x="249" y="347"/>
                </a:lnTo>
                <a:lnTo>
                  <a:pt x="251" y="344"/>
                </a:lnTo>
                <a:lnTo>
                  <a:pt x="254" y="336"/>
                </a:lnTo>
                <a:lnTo>
                  <a:pt x="255" y="335"/>
                </a:lnTo>
                <a:lnTo>
                  <a:pt x="254" y="333"/>
                </a:lnTo>
                <a:lnTo>
                  <a:pt x="254" y="330"/>
                </a:lnTo>
                <a:lnTo>
                  <a:pt x="251" y="333"/>
                </a:lnTo>
                <a:lnTo>
                  <a:pt x="249" y="335"/>
                </a:lnTo>
                <a:lnTo>
                  <a:pt x="247" y="341"/>
                </a:lnTo>
                <a:lnTo>
                  <a:pt x="244" y="349"/>
                </a:lnTo>
                <a:lnTo>
                  <a:pt x="241" y="357"/>
                </a:lnTo>
                <a:lnTo>
                  <a:pt x="240" y="358"/>
                </a:lnTo>
                <a:close/>
                <a:moveTo>
                  <a:pt x="68" y="336"/>
                </a:moveTo>
                <a:lnTo>
                  <a:pt x="68" y="336"/>
                </a:lnTo>
                <a:lnTo>
                  <a:pt x="72" y="327"/>
                </a:lnTo>
                <a:lnTo>
                  <a:pt x="71" y="325"/>
                </a:lnTo>
                <a:lnTo>
                  <a:pt x="71" y="323"/>
                </a:lnTo>
                <a:lnTo>
                  <a:pt x="72" y="322"/>
                </a:lnTo>
                <a:lnTo>
                  <a:pt x="69" y="322"/>
                </a:lnTo>
                <a:lnTo>
                  <a:pt x="64" y="322"/>
                </a:lnTo>
                <a:lnTo>
                  <a:pt x="63" y="323"/>
                </a:lnTo>
                <a:lnTo>
                  <a:pt x="61" y="325"/>
                </a:lnTo>
                <a:lnTo>
                  <a:pt x="63" y="330"/>
                </a:lnTo>
                <a:lnTo>
                  <a:pt x="68" y="336"/>
                </a:lnTo>
                <a:close/>
                <a:moveTo>
                  <a:pt x="82" y="409"/>
                </a:moveTo>
                <a:lnTo>
                  <a:pt x="82" y="409"/>
                </a:lnTo>
                <a:lnTo>
                  <a:pt x="82" y="410"/>
                </a:lnTo>
                <a:lnTo>
                  <a:pt x="82" y="413"/>
                </a:lnTo>
                <a:lnTo>
                  <a:pt x="83" y="415"/>
                </a:lnTo>
                <a:lnTo>
                  <a:pt x="96" y="424"/>
                </a:lnTo>
                <a:lnTo>
                  <a:pt x="98" y="426"/>
                </a:lnTo>
                <a:lnTo>
                  <a:pt x="98" y="423"/>
                </a:lnTo>
                <a:lnTo>
                  <a:pt x="98" y="421"/>
                </a:lnTo>
                <a:lnTo>
                  <a:pt x="96" y="420"/>
                </a:lnTo>
                <a:lnTo>
                  <a:pt x="87" y="409"/>
                </a:lnTo>
                <a:lnTo>
                  <a:pt x="85" y="407"/>
                </a:lnTo>
                <a:lnTo>
                  <a:pt x="82" y="409"/>
                </a:lnTo>
                <a:close/>
                <a:moveTo>
                  <a:pt x="265" y="366"/>
                </a:moveTo>
                <a:lnTo>
                  <a:pt x="265" y="366"/>
                </a:lnTo>
                <a:lnTo>
                  <a:pt x="258" y="368"/>
                </a:lnTo>
                <a:lnTo>
                  <a:pt x="255" y="368"/>
                </a:lnTo>
                <a:lnTo>
                  <a:pt x="254" y="368"/>
                </a:lnTo>
                <a:lnTo>
                  <a:pt x="254" y="364"/>
                </a:lnTo>
                <a:lnTo>
                  <a:pt x="254" y="363"/>
                </a:lnTo>
                <a:lnTo>
                  <a:pt x="258" y="353"/>
                </a:lnTo>
                <a:lnTo>
                  <a:pt x="260" y="347"/>
                </a:lnTo>
                <a:lnTo>
                  <a:pt x="254" y="349"/>
                </a:lnTo>
                <a:lnTo>
                  <a:pt x="255" y="350"/>
                </a:lnTo>
                <a:lnTo>
                  <a:pt x="255" y="353"/>
                </a:lnTo>
                <a:lnTo>
                  <a:pt x="255" y="355"/>
                </a:lnTo>
                <a:lnTo>
                  <a:pt x="252" y="363"/>
                </a:lnTo>
                <a:lnTo>
                  <a:pt x="247" y="372"/>
                </a:lnTo>
                <a:lnTo>
                  <a:pt x="247" y="374"/>
                </a:lnTo>
                <a:lnTo>
                  <a:pt x="249" y="374"/>
                </a:lnTo>
                <a:lnTo>
                  <a:pt x="257" y="369"/>
                </a:lnTo>
                <a:lnTo>
                  <a:pt x="260" y="368"/>
                </a:lnTo>
                <a:lnTo>
                  <a:pt x="263" y="371"/>
                </a:lnTo>
                <a:lnTo>
                  <a:pt x="265" y="366"/>
                </a:lnTo>
                <a:close/>
                <a:moveTo>
                  <a:pt x="262" y="350"/>
                </a:moveTo>
                <a:lnTo>
                  <a:pt x="262" y="350"/>
                </a:lnTo>
                <a:lnTo>
                  <a:pt x="258" y="357"/>
                </a:lnTo>
                <a:lnTo>
                  <a:pt x="257" y="364"/>
                </a:lnTo>
                <a:lnTo>
                  <a:pt x="255" y="366"/>
                </a:lnTo>
                <a:lnTo>
                  <a:pt x="258" y="364"/>
                </a:lnTo>
                <a:lnTo>
                  <a:pt x="265" y="364"/>
                </a:lnTo>
                <a:lnTo>
                  <a:pt x="266" y="364"/>
                </a:lnTo>
                <a:lnTo>
                  <a:pt x="268" y="364"/>
                </a:lnTo>
                <a:lnTo>
                  <a:pt x="262" y="350"/>
                </a:lnTo>
                <a:close/>
                <a:moveTo>
                  <a:pt x="254" y="421"/>
                </a:moveTo>
                <a:lnTo>
                  <a:pt x="254" y="421"/>
                </a:lnTo>
                <a:lnTo>
                  <a:pt x="254" y="420"/>
                </a:lnTo>
                <a:lnTo>
                  <a:pt x="252" y="404"/>
                </a:lnTo>
                <a:lnTo>
                  <a:pt x="251" y="399"/>
                </a:lnTo>
                <a:lnTo>
                  <a:pt x="249" y="410"/>
                </a:lnTo>
                <a:lnTo>
                  <a:pt x="247" y="421"/>
                </a:lnTo>
                <a:lnTo>
                  <a:pt x="254" y="421"/>
                </a:lnTo>
                <a:close/>
                <a:moveTo>
                  <a:pt x="140" y="391"/>
                </a:moveTo>
                <a:lnTo>
                  <a:pt x="140" y="391"/>
                </a:lnTo>
                <a:lnTo>
                  <a:pt x="140" y="390"/>
                </a:lnTo>
                <a:lnTo>
                  <a:pt x="142" y="387"/>
                </a:lnTo>
                <a:lnTo>
                  <a:pt x="142" y="380"/>
                </a:lnTo>
                <a:lnTo>
                  <a:pt x="143" y="377"/>
                </a:lnTo>
                <a:lnTo>
                  <a:pt x="145" y="377"/>
                </a:lnTo>
                <a:lnTo>
                  <a:pt x="146" y="374"/>
                </a:lnTo>
                <a:lnTo>
                  <a:pt x="145" y="372"/>
                </a:lnTo>
                <a:lnTo>
                  <a:pt x="140" y="377"/>
                </a:lnTo>
                <a:lnTo>
                  <a:pt x="134" y="385"/>
                </a:lnTo>
                <a:lnTo>
                  <a:pt x="137" y="388"/>
                </a:lnTo>
                <a:lnTo>
                  <a:pt x="140" y="391"/>
                </a:lnTo>
                <a:close/>
                <a:moveTo>
                  <a:pt x="249" y="383"/>
                </a:moveTo>
                <a:lnTo>
                  <a:pt x="249" y="383"/>
                </a:lnTo>
                <a:lnTo>
                  <a:pt x="246" y="385"/>
                </a:lnTo>
                <a:lnTo>
                  <a:pt x="243" y="385"/>
                </a:lnTo>
                <a:lnTo>
                  <a:pt x="236" y="382"/>
                </a:lnTo>
                <a:lnTo>
                  <a:pt x="235" y="383"/>
                </a:lnTo>
                <a:lnTo>
                  <a:pt x="233" y="385"/>
                </a:lnTo>
                <a:lnTo>
                  <a:pt x="230" y="385"/>
                </a:lnTo>
                <a:lnTo>
                  <a:pt x="230" y="383"/>
                </a:lnTo>
                <a:lnTo>
                  <a:pt x="230" y="380"/>
                </a:lnTo>
                <a:lnTo>
                  <a:pt x="230" y="379"/>
                </a:lnTo>
                <a:lnTo>
                  <a:pt x="228" y="382"/>
                </a:lnTo>
                <a:lnTo>
                  <a:pt x="225" y="387"/>
                </a:lnTo>
                <a:lnTo>
                  <a:pt x="224" y="388"/>
                </a:lnTo>
                <a:lnTo>
                  <a:pt x="254" y="385"/>
                </a:lnTo>
                <a:lnTo>
                  <a:pt x="251" y="385"/>
                </a:lnTo>
                <a:lnTo>
                  <a:pt x="249" y="383"/>
                </a:lnTo>
                <a:close/>
                <a:moveTo>
                  <a:pt x="279" y="372"/>
                </a:moveTo>
                <a:lnTo>
                  <a:pt x="279" y="372"/>
                </a:lnTo>
                <a:lnTo>
                  <a:pt x="281" y="372"/>
                </a:lnTo>
                <a:lnTo>
                  <a:pt x="279" y="371"/>
                </a:lnTo>
                <a:lnTo>
                  <a:pt x="277" y="366"/>
                </a:lnTo>
                <a:lnTo>
                  <a:pt x="276" y="361"/>
                </a:lnTo>
                <a:lnTo>
                  <a:pt x="276" y="360"/>
                </a:lnTo>
                <a:lnTo>
                  <a:pt x="273" y="355"/>
                </a:lnTo>
                <a:lnTo>
                  <a:pt x="269" y="349"/>
                </a:lnTo>
                <a:lnTo>
                  <a:pt x="265" y="335"/>
                </a:lnTo>
                <a:lnTo>
                  <a:pt x="262" y="327"/>
                </a:lnTo>
                <a:lnTo>
                  <a:pt x="257" y="316"/>
                </a:lnTo>
                <a:lnTo>
                  <a:pt x="254" y="309"/>
                </a:lnTo>
                <a:lnTo>
                  <a:pt x="255" y="312"/>
                </a:lnTo>
                <a:lnTo>
                  <a:pt x="258" y="322"/>
                </a:lnTo>
                <a:lnTo>
                  <a:pt x="265" y="336"/>
                </a:lnTo>
                <a:lnTo>
                  <a:pt x="273" y="360"/>
                </a:lnTo>
                <a:lnTo>
                  <a:pt x="277" y="369"/>
                </a:lnTo>
                <a:lnTo>
                  <a:pt x="279" y="372"/>
                </a:lnTo>
                <a:close/>
                <a:moveTo>
                  <a:pt x="64" y="44"/>
                </a:moveTo>
                <a:lnTo>
                  <a:pt x="64" y="44"/>
                </a:lnTo>
                <a:lnTo>
                  <a:pt x="64" y="41"/>
                </a:lnTo>
                <a:lnTo>
                  <a:pt x="63" y="38"/>
                </a:lnTo>
                <a:lnTo>
                  <a:pt x="61" y="36"/>
                </a:lnTo>
                <a:lnTo>
                  <a:pt x="55" y="35"/>
                </a:lnTo>
                <a:lnTo>
                  <a:pt x="52" y="35"/>
                </a:lnTo>
                <a:lnTo>
                  <a:pt x="49" y="36"/>
                </a:lnTo>
                <a:lnTo>
                  <a:pt x="44" y="38"/>
                </a:lnTo>
                <a:lnTo>
                  <a:pt x="44" y="40"/>
                </a:lnTo>
                <a:lnTo>
                  <a:pt x="47" y="40"/>
                </a:lnTo>
                <a:lnTo>
                  <a:pt x="50" y="38"/>
                </a:lnTo>
                <a:lnTo>
                  <a:pt x="53" y="38"/>
                </a:lnTo>
                <a:lnTo>
                  <a:pt x="60" y="40"/>
                </a:lnTo>
                <a:lnTo>
                  <a:pt x="64" y="44"/>
                </a:lnTo>
                <a:close/>
                <a:moveTo>
                  <a:pt x="161" y="92"/>
                </a:moveTo>
                <a:lnTo>
                  <a:pt x="161" y="92"/>
                </a:lnTo>
                <a:lnTo>
                  <a:pt x="140" y="87"/>
                </a:lnTo>
                <a:lnTo>
                  <a:pt x="118" y="82"/>
                </a:lnTo>
                <a:lnTo>
                  <a:pt x="161" y="95"/>
                </a:lnTo>
                <a:lnTo>
                  <a:pt x="161" y="92"/>
                </a:lnTo>
                <a:close/>
                <a:moveTo>
                  <a:pt x="131" y="379"/>
                </a:moveTo>
                <a:lnTo>
                  <a:pt x="131" y="379"/>
                </a:lnTo>
                <a:lnTo>
                  <a:pt x="134" y="369"/>
                </a:lnTo>
                <a:lnTo>
                  <a:pt x="132" y="366"/>
                </a:lnTo>
                <a:lnTo>
                  <a:pt x="131" y="361"/>
                </a:lnTo>
                <a:lnTo>
                  <a:pt x="126" y="374"/>
                </a:lnTo>
                <a:lnTo>
                  <a:pt x="129" y="377"/>
                </a:lnTo>
                <a:lnTo>
                  <a:pt x="131" y="379"/>
                </a:lnTo>
                <a:close/>
                <a:moveTo>
                  <a:pt x="94" y="415"/>
                </a:moveTo>
                <a:lnTo>
                  <a:pt x="94" y="415"/>
                </a:lnTo>
                <a:lnTo>
                  <a:pt x="87" y="402"/>
                </a:lnTo>
                <a:lnTo>
                  <a:pt x="80" y="390"/>
                </a:lnTo>
                <a:lnTo>
                  <a:pt x="80" y="396"/>
                </a:lnTo>
                <a:lnTo>
                  <a:pt x="80" y="398"/>
                </a:lnTo>
                <a:lnTo>
                  <a:pt x="94" y="413"/>
                </a:lnTo>
                <a:lnTo>
                  <a:pt x="94" y="415"/>
                </a:lnTo>
                <a:close/>
                <a:moveTo>
                  <a:pt x="203" y="391"/>
                </a:moveTo>
                <a:lnTo>
                  <a:pt x="203" y="391"/>
                </a:lnTo>
                <a:lnTo>
                  <a:pt x="213" y="390"/>
                </a:lnTo>
                <a:lnTo>
                  <a:pt x="211" y="388"/>
                </a:lnTo>
                <a:lnTo>
                  <a:pt x="211" y="387"/>
                </a:lnTo>
                <a:lnTo>
                  <a:pt x="213" y="385"/>
                </a:lnTo>
                <a:lnTo>
                  <a:pt x="210" y="382"/>
                </a:lnTo>
                <a:lnTo>
                  <a:pt x="203" y="387"/>
                </a:lnTo>
                <a:lnTo>
                  <a:pt x="202" y="390"/>
                </a:lnTo>
                <a:lnTo>
                  <a:pt x="203" y="391"/>
                </a:lnTo>
                <a:close/>
                <a:moveTo>
                  <a:pt x="265" y="125"/>
                </a:moveTo>
                <a:lnTo>
                  <a:pt x="265" y="125"/>
                </a:lnTo>
                <a:lnTo>
                  <a:pt x="263" y="125"/>
                </a:lnTo>
                <a:lnTo>
                  <a:pt x="262" y="123"/>
                </a:lnTo>
                <a:lnTo>
                  <a:pt x="258" y="122"/>
                </a:lnTo>
                <a:lnTo>
                  <a:pt x="243" y="118"/>
                </a:lnTo>
                <a:lnTo>
                  <a:pt x="236" y="117"/>
                </a:lnTo>
                <a:lnTo>
                  <a:pt x="233" y="117"/>
                </a:lnTo>
                <a:lnTo>
                  <a:pt x="233" y="118"/>
                </a:lnTo>
                <a:lnTo>
                  <a:pt x="249" y="122"/>
                </a:lnTo>
                <a:lnTo>
                  <a:pt x="265" y="125"/>
                </a:lnTo>
                <a:close/>
                <a:moveTo>
                  <a:pt x="74" y="352"/>
                </a:moveTo>
                <a:lnTo>
                  <a:pt x="74" y="352"/>
                </a:lnTo>
                <a:lnTo>
                  <a:pt x="83" y="368"/>
                </a:lnTo>
                <a:lnTo>
                  <a:pt x="93" y="380"/>
                </a:lnTo>
                <a:lnTo>
                  <a:pt x="90" y="372"/>
                </a:lnTo>
                <a:lnTo>
                  <a:pt x="87" y="369"/>
                </a:lnTo>
                <a:lnTo>
                  <a:pt x="82" y="361"/>
                </a:lnTo>
                <a:lnTo>
                  <a:pt x="75" y="352"/>
                </a:lnTo>
                <a:lnTo>
                  <a:pt x="74" y="352"/>
                </a:lnTo>
                <a:close/>
                <a:moveTo>
                  <a:pt x="110" y="393"/>
                </a:moveTo>
                <a:lnTo>
                  <a:pt x="110" y="393"/>
                </a:lnTo>
                <a:lnTo>
                  <a:pt x="120" y="393"/>
                </a:lnTo>
                <a:lnTo>
                  <a:pt x="112" y="380"/>
                </a:lnTo>
                <a:lnTo>
                  <a:pt x="112" y="382"/>
                </a:lnTo>
                <a:lnTo>
                  <a:pt x="112" y="385"/>
                </a:lnTo>
                <a:lnTo>
                  <a:pt x="112" y="390"/>
                </a:lnTo>
                <a:lnTo>
                  <a:pt x="112" y="391"/>
                </a:lnTo>
                <a:lnTo>
                  <a:pt x="110" y="393"/>
                </a:lnTo>
                <a:close/>
                <a:moveTo>
                  <a:pt x="66" y="396"/>
                </a:moveTo>
                <a:lnTo>
                  <a:pt x="66" y="396"/>
                </a:lnTo>
                <a:lnTo>
                  <a:pt x="66" y="394"/>
                </a:lnTo>
                <a:lnTo>
                  <a:pt x="66" y="385"/>
                </a:lnTo>
                <a:lnTo>
                  <a:pt x="60" y="377"/>
                </a:lnTo>
                <a:lnTo>
                  <a:pt x="60" y="380"/>
                </a:lnTo>
                <a:lnTo>
                  <a:pt x="61" y="382"/>
                </a:lnTo>
                <a:lnTo>
                  <a:pt x="61" y="385"/>
                </a:lnTo>
                <a:lnTo>
                  <a:pt x="61" y="388"/>
                </a:lnTo>
                <a:lnTo>
                  <a:pt x="63" y="390"/>
                </a:lnTo>
                <a:lnTo>
                  <a:pt x="64" y="393"/>
                </a:lnTo>
                <a:lnTo>
                  <a:pt x="66" y="396"/>
                </a:lnTo>
                <a:close/>
                <a:moveTo>
                  <a:pt x="282" y="394"/>
                </a:moveTo>
                <a:lnTo>
                  <a:pt x="282" y="394"/>
                </a:lnTo>
                <a:lnTo>
                  <a:pt x="284" y="426"/>
                </a:lnTo>
                <a:lnTo>
                  <a:pt x="285" y="426"/>
                </a:lnTo>
                <a:lnTo>
                  <a:pt x="285" y="420"/>
                </a:lnTo>
                <a:lnTo>
                  <a:pt x="285" y="413"/>
                </a:lnTo>
                <a:lnTo>
                  <a:pt x="285" y="404"/>
                </a:lnTo>
                <a:lnTo>
                  <a:pt x="282" y="394"/>
                </a:lnTo>
                <a:close/>
                <a:moveTo>
                  <a:pt x="173" y="103"/>
                </a:moveTo>
                <a:lnTo>
                  <a:pt x="173" y="103"/>
                </a:lnTo>
                <a:lnTo>
                  <a:pt x="164" y="115"/>
                </a:lnTo>
                <a:lnTo>
                  <a:pt x="165" y="115"/>
                </a:lnTo>
                <a:lnTo>
                  <a:pt x="172" y="111"/>
                </a:lnTo>
                <a:lnTo>
                  <a:pt x="175" y="109"/>
                </a:lnTo>
                <a:lnTo>
                  <a:pt x="175" y="104"/>
                </a:lnTo>
                <a:lnTo>
                  <a:pt x="175" y="103"/>
                </a:lnTo>
                <a:lnTo>
                  <a:pt x="173" y="103"/>
                </a:lnTo>
                <a:close/>
                <a:moveTo>
                  <a:pt x="72" y="393"/>
                </a:moveTo>
                <a:lnTo>
                  <a:pt x="72" y="393"/>
                </a:lnTo>
                <a:lnTo>
                  <a:pt x="71" y="393"/>
                </a:lnTo>
                <a:lnTo>
                  <a:pt x="71" y="399"/>
                </a:lnTo>
                <a:lnTo>
                  <a:pt x="71" y="401"/>
                </a:lnTo>
                <a:lnTo>
                  <a:pt x="75" y="407"/>
                </a:lnTo>
                <a:lnTo>
                  <a:pt x="77" y="407"/>
                </a:lnTo>
                <a:lnTo>
                  <a:pt x="77" y="401"/>
                </a:lnTo>
                <a:lnTo>
                  <a:pt x="77" y="399"/>
                </a:lnTo>
                <a:lnTo>
                  <a:pt x="74" y="394"/>
                </a:lnTo>
                <a:lnTo>
                  <a:pt x="72" y="393"/>
                </a:lnTo>
                <a:close/>
                <a:moveTo>
                  <a:pt x="260" y="331"/>
                </a:moveTo>
                <a:lnTo>
                  <a:pt x="260" y="331"/>
                </a:lnTo>
                <a:lnTo>
                  <a:pt x="258" y="335"/>
                </a:lnTo>
                <a:lnTo>
                  <a:pt x="263" y="346"/>
                </a:lnTo>
                <a:lnTo>
                  <a:pt x="265" y="349"/>
                </a:lnTo>
                <a:lnTo>
                  <a:pt x="269" y="361"/>
                </a:lnTo>
                <a:lnTo>
                  <a:pt x="271" y="361"/>
                </a:lnTo>
                <a:lnTo>
                  <a:pt x="268" y="353"/>
                </a:lnTo>
                <a:lnTo>
                  <a:pt x="262" y="338"/>
                </a:lnTo>
                <a:lnTo>
                  <a:pt x="260" y="331"/>
                </a:lnTo>
                <a:close/>
                <a:moveTo>
                  <a:pt x="148" y="383"/>
                </a:moveTo>
                <a:lnTo>
                  <a:pt x="148" y="383"/>
                </a:lnTo>
                <a:lnTo>
                  <a:pt x="145" y="393"/>
                </a:lnTo>
                <a:lnTo>
                  <a:pt x="156" y="391"/>
                </a:lnTo>
                <a:lnTo>
                  <a:pt x="148" y="383"/>
                </a:lnTo>
                <a:close/>
                <a:moveTo>
                  <a:pt x="129" y="393"/>
                </a:moveTo>
                <a:lnTo>
                  <a:pt x="129" y="393"/>
                </a:lnTo>
                <a:lnTo>
                  <a:pt x="137" y="393"/>
                </a:lnTo>
                <a:lnTo>
                  <a:pt x="135" y="391"/>
                </a:lnTo>
                <a:lnTo>
                  <a:pt x="134" y="388"/>
                </a:lnTo>
                <a:lnTo>
                  <a:pt x="132" y="387"/>
                </a:lnTo>
                <a:lnTo>
                  <a:pt x="131" y="388"/>
                </a:lnTo>
                <a:lnTo>
                  <a:pt x="129" y="390"/>
                </a:lnTo>
                <a:lnTo>
                  <a:pt x="129" y="388"/>
                </a:lnTo>
                <a:lnTo>
                  <a:pt x="129" y="387"/>
                </a:lnTo>
                <a:lnTo>
                  <a:pt x="131" y="383"/>
                </a:lnTo>
                <a:lnTo>
                  <a:pt x="128" y="380"/>
                </a:lnTo>
                <a:lnTo>
                  <a:pt x="129" y="393"/>
                </a:lnTo>
                <a:close/>
                <a:moveTo>
                  <a:pt x="232" y="372"/>
                </a:moveTo>
                <a:lnTo>
                  <a:pt x="232" y="372"/>
                </a:lnTo>
                <a:lnTo>
                  <a:pt x="230" y="372"/>
                </a:lnTo>
                <a:lnTo>
                  <a:pt x="224" y="379"/>
                </a:lnTo>
                <a:lnTo>
                  <a:pt x="219" y="385"/>
                </a:lnTo>
                <a:lnTo>
                  <a:pt x="221" y="387"/>
                </a:lnTo>
                <a:lnTo>
                  <a:pt x="222" y="387"/>
                </a:lnTo>
                <a:lnTo>
                  <a:pt x="224" y="385"/>
                </a:lnTo>
                <a:lnTo>
                  <a:pt x="225" y="380"/>
                </a:lnTo>
                <a:lnTo>
                  <a:pt x="227" y="379"/>
                </a:lnTo>
                <a:lnTo>
                  <a:pt x="230" y="377"/>
                </a:lnTo>
                <a:lnTo>
                  <a:pt x="232" y="372"/>
                </a:lnTo>
                <a:close/>
                <a:moveTo>
                  <a:pt x="269" y="289"/>
                </a:moveTo>
                <a:lnTo>
                  <a:pt x="269" y="289"/>
                </a:lnTo>
                <a:lnTo>
                  <a:pt x="263" y="287"/>
                </a:lnTo>
                <a:lnTo>
                  <a:pt x="257" y="287"/>
                </a:lnTo>
                <a:lnTo>
                  <a:pt x="257" y="289"/>
                </a:lnTo>
                <a:lnTo>
                  <a:pt x="257" y="290"/>
                </a:lnTo>
                <a:lnTo>
                  <a:pt x="258" y="290"/>
                </a:lnTo>
                <a:lnTo>
                  <a:pt x="260" y="290"/>
                </a:lnTo>
                <a:lnTo>
                  <a:pt x="260" y="292"/>
                </a:lnTo>
                <a:lnTo>
                  <a:pt x="260" y="294"/>
                </a:lnTo>
                <a:lnTo>
                  <a:pt x="258" y="294"/>
                </a:lnTo>
                <a:lnTo>
                  <a:pt x="260" y="294"/>
                </a:lnTo>
                <a:lnTo>
                  <a:pt x="262" y="292"/>
                </a:lnTo>
                <a:lnTo>
                  <a:pt x="263" y="292"/>
                </a:lnTo>
                <a:lnTo>
                  <a:pt x="269" y="289"/>
                </a:lnTo>
                <a:close/>
                <a:moveTo>
                  <a:pt x="173" y="17"/>
                </a:moveTo>
                <a:lnTo>
                  <a:pt x="173" y="17"/>
                </a:lnTo>
                <a:lnTo>
                  <a:pt x="172" y="16"/>
                </a:lnTo>
                <a:lnTo>
                  <a:pt x="170" y="16"/>
                </a:lnTo>
                <a:lnTo>
                  <a:pt x="170" y="17"/>
                </a:lnTo>
                <a:lnTo>
                  <a:pt x="167" y="22"/>
                </a:lnTo>
                <a:lnTo>
                  <a:pt x="165" y="33"/>
                </a:lnTo>
                <a:lnTo>
                  <a:pt x="165" y="35"/>
                </a:lnTo>
                <a:lnTo>
                  <a:pt x="167" y="33"/>
                </a:lnTo>
                <a:lnTo>
                  <a:pt x="170" y="21"/>
                </a:lnTo>
                <a:lnTo>
                  <a:pt x="173" y="17"/>
                </a:lnTo>
                <a:close/>
                <a:moveTo>
                  <a:pt x="77" y="393"/>
                </a:moveTo>
                <a:lnTo>
                  <a:pt x="77" y="393"/>
                </a:lnTo>
                <a:lnTo>
                  <a:pt x="77" y="385"/>
                </a:lnTo>
                <a:lnTo>
                  <a:pt x="75" y="382"/>
                </a:lnTo>
                <a:lnTo>
                  <a:pt x="74" y="379"/>
                </a:lnTo>
                <a:lnTo>
                  <a:pt x="72" y="387"/>
                </a:lnTo>
                <a:lnTo>
                  <a:pt x="72" y="388"/>
                </a:lnTo>
                <a:lnTo>
                  <a:pt x="77" y="393"/>
                </a:lnTo>
                <a:close/>
                <a:moveTo>
                  <a:pt x="164" y="73"/>
                </a:moveTo>
                <a:lnTo>
                  <a:pt x="164" y="73"/>
                </a:lnTo>
                <a:lnTo>
                  <a:pt x="164" y="88"/>
                </a:lnTo>
                <a:lnTo>
                  <a:pt x="169" y="81"/>
                </a:lnTo>
                <a:lnTo>
                  <a:pt x="169" y="79"/>
                </a:lnTo>
                <a:lnTo>
                  <a:pt x="167" y="79"/>
                </a:lnTo>
                <a:lnTo>
                  <a:pt x="165" y="79"/>
                </a:lnTo>
                <a:lnTo>
                  <a:pt x="165" y="76"/>
                </a:lnTo>
                <a:lnTo>
                  <a:pt x="165" y="74"/>
                </a:lnTo>
                <a:lnTo>
                  <a:pt x="165" y="71"/>
                </a:lnTo>
                <a:lnTo>
                  <a:pt x="164" y="73"/>
                </a:lnTo>
                <a:close/>
                <a:moveTo>
                  <a:pt x="251" y="377"/>
                </a:moveTo>
                <a:lnTo>
                  <a:pt x="251" y="377"/>
                </a:lnTo>
                <a:lnTo>
                  <a:pt x="251" y="379"/>
                </a:lnTo>
                <a:lnTo>
                  <a:pt x="255" y="377"/>
                </a:lnTo>
                <a:lnTo>
                  <a:pt x="260" y="376"/>
                </a:lnTo>
                <a:lnTo>
                  <a:pt x="260" y="372"/>
                </a:lnTo>
                <a:lnTo>
                  <a:pt x="260" y="371"/>
                </a:lnTo>
                <a:lnTo>
                  <a:pt x="258" y="371"/>
                </a:lnTo>
                <a:lnTo>
                  <a:pt x="251" y="377"/>
                </a:lnTo>
                <a:close/>
                <a:moveTo>
                  <a:pt x="150" y="349"/>
                </a:moveTo>
                <a:lnTo>
                  <a:pt x="150" y="349"/>
                </a:lnTo>
                <a:lnTo>
                  <a:pt x="146" y="349"/>
                </a:lnTo>
                <a:lnTo>
                  <a:pt x="142" y="355"/>
                </a:lnTo>
                <a:lnTo>
                  <a:pt x="143" y="358"/>
                </a:lnTo>
                <a:lnTo>
                  <a:pt x="146" y="360"/>
                </a:lnTo>
                <a:lnTo>
                  <a:pt x="148" y="355"/>
                </a:lnTo>
                <a:lnTo>
                  <a:pt x="148" y="352"/>
                </a:lnTo>
                <a:lnTo>
                  <a:pt x="150" y="352"/>
                </a:lnTo>
                <a:lnTo>
                  <a:pt x="150" y="350"/>
                </a:lnTo>
                <a:lnTo>
                  <a:pt x="150" y="349"/>
                </a:lnTo>
                <a:close/>
                <a:moveTo>
                  <a:pt x="273" y="289"/>
                </a:moveTo>
                <a:lnTo>
                  <a:pt x="273" y="289"/>
                </a:lnTo>
                <a:lnTo>
                  <a:pt x="273" y="290"/>
                </a:lnTo>
                <a:lnTo>
                  <a:pt x="271" y="292"/>
                </a:lnTo>
                <a:lnTo>
                  <a:pt x="268" y="295"/>
                </a:lnTo>
                <a:lnTo>
                  <a:pt x="266" y="297"/>
                </a:lnTo>
                <a:lnTo>
                  <a:pt x="266" y="298"/>
                </a:lnTo>
                <a:lnTo>
                  <a:pt x="271" y="297"/>
                </a:lnTo>
                <a:lnTo>
                  <a:pt x="273" y="295"/>
                </a:lnTo>
                <a:lnTo>
                  <a:pt x="273" y="292"/>
                </a:lnTo>
                <a:lnTo>
                  <a:pt x="274" y="290"/>
                </a:lnTo>
                <a:lnTo>
                  <a:pt x="276" y="292"/>
                </a:lnTo>
                <a:lnTo>
                  <a:pt x="277" y="294"/>
                </a:lnTo>
                <a:lnTo>
                  <a:pt x="281" y="290"/>
                </a:lnTo>
                <a:lnTo>
                  <a:pt x="273" y="289"/>
                </a:lnTo>
                <a:close/>
                <a:moveTo>
                  <a:pt x="38" y="234"/>
                </a:moveTo>
                <a:lnTo>
                  <a:pt x="38" y="234"/>
                </a:lnTo>
                <a:lnTo>
                  <a:pt x="36" y="234"/>
                </a:lnTo>
                <a:lnTo>
                  <a:pt x="36" y="235"/>
                </a:lnTo>
                <a:lnTo>
                  <a:pt x="34" y="234"/>
                </a:lnTo>
                <a:lnTo>
                  <a:pt x="33" y="234"/>
                </a:lnTo>
                <a:lnTo>
                  <a:pt x="31" y="232"/>
                </a:lnTo>
                <a:lnTo>
                  <a:pt x="31" y="230"/>
                </a:lnTo>
                <a:lnTo>
                  <a:pt x="28" y="227"/>
                </a:lnTo>
                <a:lnTo>
                  <a:pt x="27" y="229"/>
                </a:lnTo>
                <a:lnTo>
                  <a:pt x="28" y="234"/>
                </a:lnTo>
                <a:lnTo>
                  <a:pt x="30" y="234"/>
                </a:lnTo>
                <a:lnTo>
                  <a:pt x="34" y="235"/>
                </a:lnTo>
                <a:lnTo>
                  <a:pt x="39" y="237"/>
                </a:lnTo>
                <a:lnTo>
                  <a:pt x="38" y="234"/>
                </a:lnTo>
                <a:close/>
                <a:moveTo>
                  <a:pt x="63" y="341"/>
                </a:moveTo>
                <a:lnTo>
                  <a:pt x="63" y="341"/>
                </a:lnTo>
                <a:lnTo>
                  <a:pt x="61" y="339"/>
                </a:lnTo>
                <a:lnTo>
                  <a:pt x="60" y="336"/>
                </a:lnTo>
                <a:lnTo>
                  <a:pt x="60" y="341"/>
                </a:lnTo>
                <a:lnTo>
                  <a:pt x="60" y="344"/>
                </a:lnTo>
                <a:lnTo>
                  <a:pt x="64" y="352"/>
                </a:lnTo>
                <a:lnTo>
                  <a:pt x="66" y="352"/>
                </a:lnTo>
                <a:lnTo>
                  <a:pt x="64" y="347"/>
                </a:lnTo>
                <a:lnTo>
                  <a:pt x="64" y="346"/>
                </a:lnTo>
                <a:lnTo>
                  <a:pt x="63" y="344"/>
                </a:lnTo>
                <a:lnTo>
                  <a:pt x="63" y="341"/>
                </a:lnTo>
                <a:close/>
                <a:moveTo>
                  <a:pt x="292" y="298"/>
                </a:moveTo>
                <a:lnTo>
                  <a:pt x="292" y="298"/>
                </a:lnTo>
                <a:lnTo>
                  <a:pt x="290" y="298"/>
                </a:lnTo>
                <a:lnTo>
                  <a:pt x="282" y="301"/>
                </a:lnTo>
                <a:lnTo>
                  <a:pt x="277" y="303"/>
                </a:lnTo>
                <a:lnTo>
                  <a:pt x="274" y="303"/>
                </a:lnTo>
                <a:lnTo>
                  <a:pt x="273" y="301"/>
                </a:lnTo>
                <a:lnTo>
                  <a:pt x="273" y="303"/>
                </a:lnTo>
                <a:lnTo>
                  <a:pt x="290" y="303"/>
                </a:lnTo>
                <a:lnTo>
                  <a:pt x="288" y="301"/>
                </a:lnTo>
                <a:lnTo>
                  <a:pt x="290" y="300"/>
                </a:lnTo>
                <a:lnTo>
                  <a:pt x="292" y="298"/>
                </a:lnTo>
                <a:close/>
                <a:moveTo>
                  <a:pt x="173" y="331"/>
                </a:moveTo>
                <a:lnTo>
                  <a:pt x="173" y="331"/>
                </a:lnTo>
                <a:lnTo>
                  <a:pt x="165" y="338"/>
                </a:lnTo>
                <a:lnTo>
                  <a:pt x="169" y="338"/>
                </a:lnTo>
                <a:lnTo>
                  <a:pt x="170" y="338"/>
                </a:lnTo>
                <a:lnTo>
                  <a:pt x="172" y="338"/>
                </a:lnTo>
                <a:lnTo>
                  <a:pt x="176" y="335"/>
                </a:lnTo>
                <a:lnTo>
                  <a:pt x="176" y="333"/>
                </a:lnTo>
                <a:lnTo>
                  <a:pt x="175" y="331"/>
                </a:lnTo>
                <a:lnTo>
                  <a:pt x="173" y="331"/>
                </a:lnTo>
                <a:close/>
                <a:moveTo>
                  <a:pt x="277" y="361"/>
                </a:moveTo>
                <a:lnTo>
                  <a:pt x="277" y="361"/>
                </a:lnTo>
                <a:lnTo>
                  <a:pt x="277" y="363"/>
                </a:lnTo>
                <a:lnTo>
                  <a:pt x="279" y="368"/>
                </a:lnTo>
                <a:lnTo>
                  <a:pt x="282" y="372"/>
                </a:lnTo>
                <a:lnTo>
                  <a:pt x="282" y="374"/>
                </a:lnTo>
                <a:lnTo>
                  <a:pt x="284" y="376"/>
                </a:lnTo>
                <a:lnTo>
                  <a:pt x="284" y="369"/>
                </a:lnTo>
                <a:lnTo>
                  <a:pt x="282" y="368"/>
                </a:lnTo>
                <a:lnTo>
                  <a:pt x="277" y="361"/>
                </a:lnTo>
                <a:close/>
                <a:moveTo>
                  <a:pt x="60" y="234"/>
                </a:moveTo>
                <a:lnTo>
                  <a:pt x="60" y="234"/>
                </a:lnTo>
                <a:lnTo>
                  <a:pt x="60" y="232"/>
                </a:lnTo>
                <a:lnTo>
                  <a:pt x="57" y="234"/>
                </a:lnTo>
                <a:lnTo>
                  <a:pt x="55" y="235"/>
                </a:lnTo>
                <a:lnTo>
                  <a:pt x="53" y="237"/>
                </a:lnTo>
                <a:lnTo>
                  <a:pt x="52" y="235"/>
                </a:lnTo>
                <a:lnTo>
                  <a:pt x="45" y="238"/>
                </a:lnTo>
                <a:lnTo>
                  <a:pt x="58" y="238"/>
                </a:lnTo>
                <a:lnTo>
                  <a:pt x="58" y="237"/>
                </a:lnTo>
                <a:lnTo>
                  <a:pt x="60" y="234"/>
                </a:lnTo>
                <a:close/>
                <a:moveTo>
                  <a:pt x="322" y="254"/>
                </a:moveTo>
                <a:lnTo>
                  <a:pt x="322" y="254"/>
                </a:lnTo>
                <a:lnTo>
                  <a:pt x="320" y="254"/>
                </a:lnTo>
                <a:lnTo>
                  <a:pt x="311" y="254"/>
                </a:lnTo>
                <a:lnTo>
                  <a:pt x="276" y="254"/>
                </a:lnTo>
                <a:lnTo>
                  <a:pt x="266" y="254"/>
                </a:lnTo>
                <a:lnTo>
                  <a:pt x="293" y="254"/>
                </a:lnTo>
                <a:lnTo>
                  <a:pt x="322" y="254"/>
                </a:lnTo>
                <a:close/>
                <a:moveTo>
                  <a:pt x="55" y="342"/>
                </a:moveTo>
                <a:lnTo>
                  <a:pt x="55" y="342"/>
                </a:lnTo>
                <a:lnTo>
                  <a:pt x="55" y="364"/>
                </a:lnTo>
                <a:lnTo>
                  <a:pt x="57" y="368"/>
                </a:lnTo>
                <a:lnTo>
                  <a:pt x="57" y="366"/>
                </a:lnTo>
                <a:lnTo>
                  <a:pt x="57" y="347"/>
                </a:lnTo>
                <a:lnTo>
                  <a:pt x="55" y="342"/>
                </a:lnTo>
                <a:close/>
                <a:moveTo>
                  <a:pt x="124" y="382"/>
                </a:moveTo>
                <a:lnTo>
                  <a:pt x="124" y="382"/>
                </a:lnTo>
                <a:lnTo>
                  <a:pt x="123" y="387"/>
                </a:lnTo>
                <a:lnTo>
                  <a:pt x="123" y="388"/>
                </a:lnTo>
                <a:lnTo>
                  <a:pt x="121" y="390"/>
                </a:lnTo>
                <a:lnTo>
                  <a:pt x="123" y="393"/>
                </a:lnTo>
                <a:lnTo>
                  <a:pt x="126" y="393"/>
                </a:lnTo>
                <a:lnTo>
                  <a:pt x="124" y="382"/>
                </a:lnTo>
                <a:close/>
                <a:moveTo>
                  <a:pt x="47" y="374"/>
                </a:moveTo>
                <a:lnTo>
                  <a:pt x="47" y="374"/>
                </a:lnTo>
                <a:lnTo>
                  <a:pt x="49" y="383"/>
                </a:lnTo>
                <a:lnTo>
                  <a:pt x="50" y="388"/>
                </a:lnTo>
                <a:lnTo>
                  <a:pt x="50" y="387"/>
                </a:lnTo>
                <a:lnTo>
                  <a:pt x="52" y="383"/>
                </a:lnTo>
                <a:lnTo>
                  <a:pt x="52" y="382"/>
                </a:lnTo>
                <a:lnTo>
                  <a:pt x="47" y="374"/>
                </a:lnTo>
                <a:close/>
                <a:moveTo>
                  <a:pt x="194" y="316"/>
                </a:moveTo>
                <a:lnTo>
                  <a:pt x="194" y="316"/>
                </a:lnTo>
                <a:lnTo>
                  <a:pt x="195" y="316"/>
                </a:lnTo>
                <a:lnTo>
                  <a:pt x="197" y="316"/>
                </a:lnTo>
                <a:lnTo>
                  <a:pt x="194" y="311"/>
                </a:lnTo>
                <a:lnTo>
                  <a:pt x="192" y="308"/>
                </a:lnTo>
                <a:lnTo>
                  <a:pt x="192" y="306"/>
                </a:lnTo>
                <a:lnTo>
                  <a:pt x="189" y="301"/>
                </a:lnTo>
                <a:lnTo>
                  <a:pt x="189" y="303"/>
                </a:lnTo>
                <a:lnTo>
                  <a:pt x="191" y="308"/>
                </a:lnTo>
                <a:lnTo>
                  <a:pt x="194" y="316"/>
                </a:lnTo>
                <a:close/>
                <a:moveTo>
                  <a:pt x="69" y="369"/>
                </a:moveTo>
                <a:lnTo>
                  <a:pt x="69" y="369"/>
                </a:lnTo>
                <a:lnTo>
                  <a:pt x="69" y="382"/>
                </a:lnTo>
                <a:lnTo>
                  <a:pt x="69" y="383"/>
                </a:lnTo>
                <a:lnTo>
                  <a:pt x="71" y="383"/>
                </a:lnTo>
                <a:lnTo>
                  <a:pt x="72" y="376"/>
                </a:lnTo>
                <a:lnTo>
                  <a:pt x="72" y="374"/>
                </a:lnTo>
                <a:lnTo>
                  <a:pt x="69" y="369"/>
                </a:lnTo>
                <a:close/>
                <a:moveTo>
                  <a:pt x="184" y="350"/>
                </a:moveTo>
                <a:lnTo>
                  <a:pt x="184" y="350"/>
                </a:lnTo>
                <a:lnTo>
                  <a:pt x="175" y="357"/>
                </a:lnTo>
                <a:lnTo>
                  <a:pt x="175" y="358"/>
                </a:lnTo>
                <a:lnTo>
                  <a:pt x="178" y="358"/>
                </a:lnTo>
                <a:lnTo>
                  <a:pt x="180" y="358"/>
                </a:lnTo>
                <a:lnTo>
                  <a:pt x="186" y="352"/>
                </a:lnTo>
                <a:lnTo>
                  <a:pt x="186" y="350"/>
                </a:lnTo>
                <a:lnTo>
                  <a:pt x="184" y="350"/>
                </a:lnTo>
                <a:close/>
                <a:moveTo>
                  <a:pt x="57" y="92"/>
                </a:moveTo>
                <a:lnTo>
                  <a:pt x="57" y="92"/>
                </a:lnTo>
                <a:lnTo>
                  <a:pt x="57" y="90"/>
                </a:lnTo>
                <a:lnTo>
                  <a:pt x="53" y="84"/>
                </a:lnTo>
                <a:lnTo>
                  <a:pt x="50" y="76"/>
                </a:lnTo>
                <a:lnTo>
                  <a:pt x="49" y="73"/>
                </a:lnTo>
                <a:lnTo>
                  <a:pt x="49" y="76"/>
                </a:lnTo>
                <a:lnTo>
                  <a:pt x="49" y="77"/>
                </a:lnTo>
                <a:lnTo>
                  <a:pt x="53" y="85"/>
                </a:lnTo>
                <a:lnTo>
                  <a:pt x="57" y="92"/>
                </a:lnTo>
                <a:close/>
                <a:moveTo>
                  <a:pt x="295" y="303"/>
                </a:moveTo>
                <a:lnTo>
                  <a:pt x="295" y="303"/>
                </a:lnTo>
                <a:lnTo>
                  <a:pt x="295" y="305"/>
                </a:lnTo>
                <a:lnTo>
                  <a:pt x="303" y="305"/>
                </a:lnTo>
                <a:lnTo>
                  <a:pt x="311" y="305"/>
                </a:lnTo>
                <a:lnTo>
                  <a:pt x="312" y="305"/>
                </a:lnTo>
                <a:lnTo>
                  <a:pt x="311" y="301"/>
                </a:lnTo>
                <a:lnTo>
                  <a:pt x="307" y="301"/>
                </a:lnTo>
                <a:lnTo>
                  <a:pt x="307" y="303"/>
                </a:lnTo>
                <a:lnTo>
                  <a:pt x="304" y="303"/>
                </a:lnTo>
                <a:lnTo>
                  <a:pt x="303" y="303"/>
                </a:lnTo>
                <a:lnTo>
                  <a:pt x="301" y="301"/>
                </a:lnTo>
                <a:lnTo>
                  <a:pt x="295" y="303"/>
                </a:lnTo>
                <a:close/>
                <a:moveTo>
                  <a:pt x="172" y="174"/>
                </a:moveTo>
                <a:lnTo>
                  <a:pt x="172" y="174"/>
                </a:lnTo>
                <a:lnTo>
                  <a:pt x="172" y="172"/>
                </a:lnTo>
                <a:lnTo>
                  <a:pt x="178" y="169"/>
                </a:lnTo>
                <a:lnTo>
                  <a:pt x="180" y="169"/>
                </a:lnTo>
                <a:lnTo>
                  <a:pt x="180" y="163"/>
                </a:lnTo>
                <a:lnTo>
                  <a:pt x="180" y="164"/>
                </a:lnTo>
                <a:lnTo>
                  <a:pt x="172" y="170"/>
                </a:lnTo>
                <a:lnTo>
                  <a:pt x="172" y="174"/>
                </a:lnTo>
                <a:close/>
                <a:moveTo>
                  <a:pt x="258" y="344"/>
                </a:moveTo>
                <a:lnTo>
                  <a:pt x="258" y="344"/>
                </a:lnTo>
                <a:lnTo>
                  <a:pt x="258" y="341"/>
                </a:lnTo>
                <a:lnTo>
                  <a:pt x="257" y="338"/>
                </a:lnTo>
                <a:lnTo>
                  <a:pt x="252" y="347"/>
                </a:lnTo>
                <a:lnTo>
                  <a:pt x="258" y="344"/>
                </a:lnTo>
                <a:close/>
                <a:moveTo>
                  <a:pt x="217" y="364"/>
                </a:moveTo>
                <a:lnTo>
                  <a:pt x="217" y="364"/>
                </a:lnTo>
                <a:lnTo>
                  <a:pt x="191" y="368"/>
                </a:lnTo>
                <a:lnTo>
                  <a:pt x="202" y="368"/>
                </a:lnTo>
                <a:lnTo>
                  <a:pt x="213" y="366"/>
                </a:lnTo>
                <a:lnTo>
                  <a:pt x="217" y="364"/>
                </a:lnTo>
                <a:close/>
                <a:moveTo>
                  <a:pt x="74" y="230"/>
                </a:moveTo>
                <a:lnTo>
                  <a:pt x="74" y="230"/>
                </a:lnTo>
                <a:lnTo>
                  <a:pt x="77" y="230"/>
                </a:lnTo>
                <a:lnTo>
                  <a:pt x="77" y="229"/>
                </a:lnTo>
                <a:lnTo>
                  <a:pt x="77" y="224"/>
                </a:lnTo>
                <a:lnTo>
                  <a:pt x="72" y="224"/>
                </a:lnTo>
                <a:lnTo>
                  <a:pt x="72" y="227"/>
                </a:lnTo>
                <a:lnTo>
                  <a:pt x="74" y="230"/>
                </a:lnTo>
                <a:close/>
                <a:moveTo>
                  <a:pt x="271" y="376"/>
                </a:moveTo>
                <a:lnTo>
                  <a:pt x="271" y="376"/>
                </a:lnTo>
                <a:lnTo>
                  <a:pt x="269" y="368"/>
                </a:lnTo>
                <a:lnTo>
                  <a:pt x="268" y="372"/>
                </a:lnTo>
                <a:lnTo>
                  <a:pt x="266" y="377"/>
                </a:lnTo>
                <a:lnTo>
                  <a:pt x="269" y="377"/>
                </a:lnTo>
                <a:lnTo>
                  <a:pt x="271" y="376"/>
                </a:lnTo>
                <a:close/>
                <a:moveTo>
                  <a:pt x="173" y="374"/>
                </a:moveTo>
                <a:lnTo>
                  <a:pt x="173" y="374"/>
                </a:lnTo>
                <a:lnTo>
                  <a:pt x="169" y="379"/>
                </a:lnTo>
                <a:lnTo>
                  <a:pt x="173" y="383"/>
                </a:lnTo>
                <a:lnTo>
                  <a:pt x="173" y="379"/>
                </a:lnTo>
                <a:lnTo>
                  <a:pt x="173" y="374"/>
                </a:lnTo>
                <a:close/>
                <a:moveTo>
                  <a:pt x="211" y="336"/>
                </a:moveTo>
                <a:lnTo>
                  <a:pt x="211" y="336"/>
                </a:lnTo>
                <a:lnTo>
                  <a:pt x="211" y="335"/>
                </a:lnTo>
                <a:lnTo>
                  <a:pt x="211" y="333"/>
                </a:lnTo>
                <a:lnTo>
                  <a:pt x="211" y="331"/>
                </a:lnTo>
                <a:lnTo>
                  <a:pt x="211" y="330"/>
                </a:lnTo>
                <a:lnTo>
                  <a:pt x="210" y="330"/>
                </a:lnTo>
                <a:lnTo>
                  <a:pt x="206" y="328"/>
                </a:lnTo>
                <a:lnTo>
                  <a:pt x="206" y="331"/>
                </a:lnTo>
                <a:lnTo>
                  <a:pt x="206" y="333"/>
                </a:lnTo>
                <a:lnTo>
                  <a:pt x="208" y="335"/>
                </a:lnTo>
                <a:lnTo>
                  <a:pt x="210" y="338"/>
                </a:lnTo>
                <a:lnTo>
                  <a:pt x="211" y="336"/>
                </a:lnTo>
                <a:close/>
                <a:moveTo>
                  <a:pt x="206" y="314"/>
                </a:moveTo>
                <a:lnTo>
                  <a:pt x="206" y="314"/>
                </a:lnTo>
                <a:lnTo>
                  <a:pt x="205" y="316"/>
                </a:lnTo>
                <a:lnTo>
                  <a:pt x="206" y="319"/>
                </a:lnTo>
                <a:lnTo>
                  <a:pt x="211" y="320"/>
                </a:lnTo>
                <a:lnTo>
                  <a:pt x="213" y="319"/>
                </a:lnTo>
                <a:lnTo>
                  <a:pt x="211" y="317"/>
                </a:lnTo>
                <a:lnTo>
                  <a:pt x="206" y="314"/>
                </a:lnTo>
                <a:close/>
                <a:moveTo>
                  <a:pt x="263" y="385"/>
                </a:moveTo>
                <a:lnTo>
                  <a:pt x="263" y="385"/>
                </a:lnTo>
                <a:lnTo>
                  <a:pt x="271" y="383"/>
                </a:lnTo>
                <a:lnTo>
                  <a:pt x="274" y="382"/>
                </a:lnTo>
                <a:lnTo>
                  <a:pt x="273" y="382"/>
                </a:lnTo>
                <a:lnTo>
                  <a:pt x="271" y="382"/>
                </a:lnTo>
                <a:lnTo>
                  <a:pt x="269" y="382"/>
                </a:lnTo>
                <a:lnTo>
                  <a:pt x="268" y="380"/>
                </a:lnTo>
                <a:lnTo>
                  <a:pt x="265" y="380"/>
                </a:lnTo>
                <a:lnTo>
                  <a:pt x="266" y="380"/>
                </a:lnTo>
                <a:lnTo>
                  <a:pt x="265" y="382"/>
                </a:lnTo>
                <a:lnTo>
                  <a:pt x="263" y="383"/>
                </a:lnTo>
                <a:lnTo>
                  <a:pt x="263" y="385"/>
                </a:lnTo>
                <a:close/>
                <a:moveTo>
                  <a:pt x="170" y="246"/>
                </a:moveTo>
                <a:lnTo>
                  <a:pt x="170" y="246"/>
                </a:lnTo>
                <a:lnTo>
                  <a:pt x="169" y="246"/>
                </a:lnTo>
                <a:lnTo>
                  <a:pt x="169" y="267"/>
                </a:lnTo>
                <a:lnTo>
                  <a:pt x="170" y="267"/>
                </a:lnTo>
                <a:lnTo>
                  <a:pt x="170" y="257"/>
                </a:lnTo>
                <a:lnTo>
                  <a:pt x="170" y="254"/>
                </a:lnTo>
                <a:lnTo>
                  <a:pt x="170" y="246"/>
                </a:lnTo>
                <a:close/>
                <a:moveTo>
                  <a:pt x="195" y="346"/>
                </a:moveTo>
                <a:lnTo>
                  <a:pt x="195" y="346"/>
                </a:lnTo>
                <a:lnTo>
                  <a:pt x="191" y="350"/>
                </a:lnTo>
                <a:lnTo>
                  <a:pt x="192" y="352"/>
                </a:lnTo>
                <a:lnTo>
                  <a:pt x="194" y="350"/>
                </a:lnTo>
                <a:lnTo>
                  <a:pt x="197" y="349"/>
                </a:lnTo>
                <a:lnTo>
                  <a:pt x="200" y="347"/>
                </a:lnTo>
                <a:lnTo>
                  <a:pt x="199" y="347"/>
                </a:lnTo>
                <a:lnTo>
                  <a:pt x="195" y="346"/>
                </a:lnTo>
                <a:close/>
                <a:moveTo>
                  <a:pt x="181" y="270"/>
                </a:moveTo>
                <a:lnTo>
                  <a:pt x="181" y="270"/>
                </a:lnTo>
                <a:lnTo>
                  <a:pt x="178" y="271"/>
                </a:lnTo>
                <a:lnTo>
                  <a:pt x="178" y="273"/>
                </a:lnTo>
                <a:lnTo>
                  <a:pt x="178" y="278"/>
                </a:lnTo>
                <a:lnTo>
                  <a:pt x="178" y="279"/>
                </a:lnTo>
                <a:lnTo>
                  <a:pt x="180" y="278"/>
                </a:lnTo>
                <a:lnTo>
                  <a:pt x="181" y="276"/>
                </a:lnTo>
                <a:lnTo>
                  <a:pt x="181" y="271"/>
                </a:lnTo>
                <a:lnTo>
                  <a:pt x="181" y="270"/>
                </a:lnTo>
                <a:close/>
                <a:moveTo>
                  <a:pt x="257" y="325"/>
                </a:moveTo>
                <a:lnTo>
                  <a:pt x="257" y="325"/>
                </a:lnTo>
                <a:lnTo>
                  <a:pt x="254" y="316"/>
                </a:lnTo>
                <a:lnTo>
                  <a:pt x="252" y="320"/>
                </a:lnTo>
                <a:lnTo>
                  <a:pt x="254" y="325"/>
                </a:lnTo>
                <a:lnTo>
                  <a:pt x="254" y="327"/>
                </a:lnTo>
                <a:lnTo>
                  <a:pt x="257" y="325"/>
                </a:lnTo>
                <a:close/>
                <a:moveTo>
                  <a:pt x="137" y="371"/>
                </a:moveTo>
                <a:lnTo>
                  <a:pt x="137" y="371"/>
                </a:lnTo>
                <a:lnTo>
                  <a:pt x="134" y="380"/>
                </a:lnTo>
                <a:lnTo>
                  <a:pt x="142" y="371"/>
                </a:lnTo>
                <a:lnTo>
                  <a:pt x="137" y="371"/>
                </a:lnTo>
                <a:close/>
                <a:moveTo>
                  <a:pt x="98" y="432"/>
                </a:moveTo>
                <a:lnTo>
                  <a:pt x="98" y="432"/>
                </a:lnTo>
                <a:lnTo>
                  <a:pt x="98" y="431"/>
                </a:lnTo>
                <a:lnTo>
                  <a:pt x="98" y="429"/>
                </a:lnTo>
                <a:lnTo>
                  <a:pt x="90" y="423"/>
                </a:lnTo>
                <a:lnTo>
                  <a:pt x="93" y="428"/>
                </a:lnTo>
                <a:lnTo>
                  <a:pt x="94" y="429"/>
                </a:lnTo>
                <a:lnTo>
                  <a:pt x="98" y="432"/>
                </a:lnTo>
                <a:close/>
                <a:moveTo>
                  <a:pt x="199" y="377"/>
                </a:moveTo>
                <a:lnTo>
                  <a:pt x="199" y="377"/>
                </a:lnTo>
                <a:lnTo>
                  <a:pt x="194" y="383"/>
                </a:lnTo>
                <a:lnTo>
                  <a:pt x="197" y="387"/>
                </a:lnTo>
                <a:lnTo>
                  <a:pt x="199" y="377"/>
                </a:lnTo>
                <a:close/>
                <a:moveTo>
                  <a:pt x="194" y="342"/>
                </a:moveTo>
                <a:lnTo>
                  <a:pt x="194" y="342"/>
                </a:lnTo>
                <a:lnTo>
                  <a:pt x="187" y="342"/>
                </a:lnTo>
                <a:lnTo>
                  <a:pt x="186" y="344"/>
                </a:lnTo>
                <a:lnTo>
                  <a:pt x="184" y="344"/>
                </a:lnTo>
                <a:lnTo>
                  <a:pt x="183" y="344"/>
                </a:lnTo>
                <a:lnTo>
                  <a:pt x="181" y="344"/>
                </a:lnTo>
                <a:lnTo>
                  <a:pt x="186" y="347"/>
                </a:lnTo>
                <a:lnTo>
                  <a:pt x="194" y="342"/>
                </a:lnTo>
                <a:close/>
                <a:moveTo>
                  <a:pt x="180" y="153"/>
                </a:moveTo>
                <a:lnTo>
                  <a:pt x="180" y="153"/>
                </a:lnTo>
                <a:lnTo>
                  <a:pt x="178" y="155"/>
                </a:lnTo>
                <a:lnTo>
                  <a:pt x="175" y="159"/>
                </a:lnTo>
                <a:lnTo>
                  <a:pt x="173" y="161"/>
                </a:lnTo>
                <a:lnTo>
                  <a:pt x="172" y="161"/>
                </a:lnTo>
                <a:lnTo>
                  <a:pt x="170" y="161"/>
                </a:lnTo>
                <a:lnTo>
                  <a:pt x="170" y="163"/>
                </a:lnTo>
                <a:lnTo>
                  <a:pt x="180" y="159"/>
                </a:lnTo>
                <a:lnTo>
                  <a:pt x="180" y="153"/>
                </a:lnTo>
                <a:close/>
                <a:moveTo>
                  <a:pt x="187" y="339"/>
                </a:moveTo>
                <a:lnTo>
                  <a:pt x="187" y="339"/>
                </a:lnTo>
                <a:lnTo>
                  <a:pt x="194" y="339"/>
                </a:lnTo>
                <a:lnTo>
                  <a:pt x="200" y="338"/>
                </a:lnTo>
                <a:lnTo>
                  <a:pt x="200" y="336"/>
                </a:lnTo>
                <a:lnTo>
                  <a:pt x="192" y="336"/>
                </a:lnTo>
                <a:lnTo>
                  <a:pt x="191" y="338"/>
                </a:lnTo>
                <a:lnTo>
                  <a:pt x="187" y="339"/>
                </a:lnTo>
                <a:close/>
                <a:moveTo>
                  <a:pt x="307" y="128"/>
                </a:moveTo>
                <a:lnTo>
                  <a:pt x="307" y="128"/>
                </a:lnTo>
                <a:lnTo>
                  <a:pt x="309" y="125"/>
                </a:lnTo>
                <a:lnTo>
                  <a:pt x="309" y="120"/>
                </a:lnTo>
                <a:lnTo>
                  <a:pt x="307" y="115"/>
                </a:lnTo>
                <a:lnTo>
                  <a:pt x="304" y="111"/>
                </a:lnTo>
                <a:lnTo>
                  <a:pt x="298" y="107"/>
                </a:lnTo>
                <a:lnTo>
                  <a:pt x="295" y="107"/>
                </a:lnTo>
                <a:lnTo>
                  <a:pt x="296" y="107"/>
                </a:lnTo>
                <a:lnTo>
                  <a:pt x="299" y="107"/>
                </a:lnTo>
                <a:lnTo>
                  <a:pt x="304" y="111"/>
                </a:lnTo>
                <a:lnTo>
                  <a:pt x="306" y="115"/>
                </a:lnTo>
                <a:lnTo>
                  <a:pt x="307" y="122"/>
                </a:lnTo>
                <a:lnTo>
                  <a:pt x="307" y="128"/>
                </a:lnTo>
                <a:close/>
                <a:moveTo>
                  <a:pt x="187" y="122"/>
                </a:moveTo>
                <a:lnTo>
                  <a:pt x="187" y="122"/>
                </a:lnTo>
                <a:lnTo>
                  <a:pt x="181" y="125"/>
                </a:lnTo>
                <a:lnTo>
                  <a:pt x="184" y="128"/>
                </a:lnTo>
                <a:lnTo>
                  <a:pt x="189" y="123"/>
                </a:lnTo>
                <a:lnTo>
                  <a:pt x="187" y="122"/>
                </a:lnTo>
                <a:close/>
                <a:moveTo>
                  <a:pt x="262" y="424"/>
                </a:moveTo>
                <a:lnTo>
                  <a:pt x="262" y="424"/>
                </a:lnTo>
                <a:lnTo>
                  <a:pt x="254" y="424"/>
                </a:lnTo>
                <a:lnTo>
                  <a:pt x="247" y="424"/>
                </a:lnTo>
                <a:lnTo>
                  <a:pt x="246" y="426"/>
                </a:lnTo>
                <a:lnTo>
                  <a:pt x="262" y="424"/>
                </a:lnTo>
                <a:close/>
                <a:moveTo>
                  <a:pt x="178" y="193"/>
                </a:moveTo>
                <a:lnTo>
                  <a:pt x="178" y="193"/>
                </a:lnTo>
                <a:lnTo>
                  <a:pt x="178" y="189"/>
                </a:lnTo>
                <a:lnTo>
                  <a:pt x="178" y="186"/>
                </a:lnTo>
                <a:lnTo>
                  <a:pt x="175" y="191"/>
                </a:lnTo>
                <a:lnTo>
                  <a:pt x="175" y="194"/>
                </a:lnTo>
                <a:lnTo>
                  <a:pt x="178" y="193"/>
                </a:lnTo>
                <a:close/>
                <a:moveTo>
                  <a:pt x="189" y="364"/>
                </a:moveTo>
                <a:lnTo>
                  <a:pt x="189" y="364"/>
                </a:lnTo>
                <a:lnTo>
                  <a:pt x="169" y="364"/>
                </a:lnTo>
                <a:lnTo>
                  <a:pt x="169" y="366"/>
                </a:lnTo>
                <a:lnTo>
                  <a:pt x="178" y="366"/>
                </a:lnTo>
                <a:lnTo>
                  <a:pt x="189" y="364"/>
                </a:lnTo>
                <a:close/>
                <a:moveTo>
                  <a:pt x="165" y="379"/>
                </a:moveTo>
                <a:lnTo>
                  <a:pt x="165" y="379"/>
                </a:lnTo>
                <a:lnTo>
                  <a:pt x="169" y="374"/>
                </a:lnTo>
                <a:lnTo>
                  <a:pt x="173" y="371"/>
                </a:lnTo>
                <a:lnTo>
                  <a:pt x="167" y="371"/>
                </a:lnTo>
                <a:lnTo>
                  <a:pt x="165" y="379"/>
                </a:lnTo>
                <a:close/>
                <a:moveTo>
                  <a:pt x="178" y="267"/>
                </a:moveTo>
                <a:lnTo>
                  <a:pt x="178" y="267"/>
                </a:lnTo>
                <a:lnTo>
                  <a:pt x="180" y="265"/>
                </a:lnTo>
                <a:lnTo>
                  <a:pt x="181" y="264"/>
                </a:lnTo>
                <a:lnTo>
                  <a:pt x="181" y="259"/>
                </a:lnTo>
                <a:lnTo>
                  <a:pt x="181" y="257"/>
                </a:lnTo>
                <a:lnTo>
                  <a:pt x="178" y="260"/>
                </a:lnTo>
                <a:lnTo>
                  <a:pt x="178" y="267"/>
                </a:lnTo>
                <a:close/>
                <a:moveTo>
                  <a:pt x="99" y="224"/>
                </a:moveTo>
                <a:lnTo>
                  <a:pt x="99" y="224"/>
                </a:lnTo>
                <a:lnTo>
                  <a:pt x="99" y="226"/>
                </a:lnTo>
                <a:lnTo>
                  <a:pt x="99" y="227"/>
                </a:lnTo>
                <a:lnTo>
                  <a:pt x="98" y="230"/>
                </a:lnTo>
                <a:lnTo>
                  <a:pt x="96" y="230"/>
                </a:lnTo>
                <a:lnTo>
                  <a:pt x="101" y="227"/>
                </a:lnTo>
                <a:lnTo>
                  <a:pt x="104" y="223"/>
                </a:lnTo>
                <a:lnTo>
                  <a:pt x="102" y="223"/>
                </a:lnTo>
                <a:lnTo>
                  <a:pt x="101" y="223"/>
                </a:lnTo>
                <a:lnTo>
                  <a:pt x="99" y="224"/>
                </a:lnTo>
                <a:close/>
                <a:moveTo>
                  <a:pt x="236" y="301"/>
                </a:moveTo>
                <a:lnTo>
                  <a:pt x="236" y="301"/>
                </a:lnTo>
                <a:lnTo>
                  <a:pt x="230" y="301"/>
                </a:lnTo>
                <a:lnTo>
                  <a:pt x="222" y="305"/>
                </a:lnTo>
                <a:lnTo>
                  <a:pt x="228" y="303"/>
                </a:lnTo>
                <a:lnTo>
                  <a:pt x="236" y="301"/>
                </a:lnTo>
                <a:close/>
                <a:moveTo>
                  <a:pt x="53" y="32"/>
                </a:moveTo>
                <a:lnTo>
                  <a:pt x="53" y="32"/>
                </a:lnTo>
                <a:lnTo>
                  <a:pt x="50" y="32"/>
                </a:lnTo>
                <a:lnTo>
                  <a:pt x="47" y="32"/>
                </a:lnTo>
                <a:lnTo>
                  <a:pt x="42" y="35"/>
                </a:lnTo>
                <a:lnTo>
                  <a:pt x="38" y="40"/>
                </a:lnTo>
                <a:lnTo>
                  <a:pt x="38" y="41"/>
                </a:lnTo>
                <a:lnTo>
                  <a:pt x="41" y="40"/>
                </a:lnTo>
                <a:lnTo>
                  <a:pt x="44" y="35"/>
                </a:lnTo>
                <a:lnTo>
                  <a:pt x="50" y="33"/>
                </a:lnTo>
                <a:lnTo>
                  <a:pt x="53" y="32"/>
                </a:lnTo>
                <a:close/>
                <a:moveTo>
                  <a:pt x="159" y="317"/>
                </a:moveTo>
                <a:lnTo>
                  <a:pt x="159" y="317"/>
                </a:lnTo>
                <a:lnTo>
                  <a:pt x="161" y="319"/>
                </a:lnTo>
                <a:lnTo>
                  <a:pt x="165" y="316"/>
                </a:lnTo>
                <a:lnTo>
                  <a:pt x="165" y="314"/>
                </a:lnTo>
                <a:lnTo>
                  <a:pt x="167" y="312"/>
                </a:lnTo>
                <a:lnTo>
                  <a:pt x="169" y="312"/>
                </a:lnTo>
                <a:lnTo>
                  <a:pt x="169" y="311"/>
                </a:lnTo>
                <a:lnTo>
                  <a:pt x="167" y="311"/>
                </a:lnTo>
                <a:lnTo>
                  <a:pt x="165" y="311"/>
                </a:lnTo>
                <a:lnTo>
                  <a:pt x="159" y="317"/>
                </a:lnTo>
                <a:close/>
                <a:moveTo>
                  <a:pt x="195" y="357"/>
                </a:moveTo>
                <a:lnTo>
                  <a:pt x="195" y="357"/>
                </a:lnTo>
                <a:lnTo>
                  <a:pt x="192" y="355"/>
                </a:lnTo>
                <a:lnTo>
                  <a:pt x="191" y="357"/>
                </a:lnTo>
                <a:lnTo>
                  <a:pt x="187" y="358"/>
                </a:lnTo>
                <a:lnTo>
                  <a:pt x="192" y="358"/>
                </a:lnTo>
                <a:lnTo>
                  <a:pt x="194" y="358"/>
                </a:lnTo>
                <a:lnTo>
                  <a:pt x="195" y="357"/>
                </a:lnTo>
                <a:close/>
                <a:moveTo>
                  <a:pt x="178" y="140"/>
                </a:moveTo>
                <a:lnTo>
                  <a:pt x="178" y="140"/>
                </a:lnTo>
                <a:lnTo>
                  <a:pt x="175" y="147"/>
                </a:lnTo>
                <a:lnTo>
                  <a:pt x="176" y="147"/>
                </a:lnTo>
                <a:lnTo>
                  <a:pt x="176" y="148"/>
                </a:lnTo>
                <a:lnTo>
                  <a:pt x="178" y="147"/>
                </a:lnTo>
                <a:lnTo>
                  <a:pt x="180" y="147"/>
                </a:lnTo>
                <a:lnTo>
                  <a:pt x="178" y="140"/>
                </a:lnTo>
                <a:close/>
                <a:moveTo>
                  <a:pt x="178" y="174"/>
                </a:moveTo>
                <a:lnTo>
                  <a:pt x="178" y="174"/>
                </a:lnTo>
                <a:lnTo>
                  <a:pt x="173" y="182"/>
                </a:lnTo>
                <a:lnTo>
                  <a:pt x="178" y="178"/>
                </a:lnTo>
                <a:lnTo>
                  <a:pt x="178" y="174"/>
                </a:lnTo>
                <a:close/>
                <a:moveTo>
                  <a:pt x="243" y="424"/>
                </a:moveTo>
                <a:lnTo>
                  <a:pt x="243" y="424"/>
                </a:lnTo>
                <a:lnTo>
                  <a:pt x="236" y="424"/>
                </a:lnTo>
                <a:lnTo>
                  <a:pt x="236" y="428"/>
                </a:lnTo>
                <a:lnTo>
                  <a:pt x="243" y="426"/>
                </a:lnTo>
                <a:lnTo>
                  <a:pt x="243" y="424"/>
                </a:lnTo>
                <a:close/>
                <a:moveTo>
                  <a:pt x="72" y="235"/>
                </a:moveTo>
                <a:lnTo>
                  <a:pt x="72" y="235"/>
                </a:lnTo>
                <a:lnTo>
                  <a:pt x="66" y="237"/>
                </a:lnTo>
                <a:lnTo>
                  <a:pt x="64" y="238"/>
                </a:lnTo>
                <a:lnTo>
                  <a:pt x="66" y="238"/>
                </a:lnTo>
                <a:lnTo>
                  <a:pt x="74" y="238"/>
                </a:lnTo>
                <a:lnTo>
                  <a:pt x="72" y="235"/>
                </a:lnTo>
                <a:close/>
                <a:moveTo>
                  <a:pt x="157" y="325"/>
                </a:moveTo>
                <a:lnTo>
                  <a:pt x="157" y="325"/>
                </a:lnTo>
                <a:lnTo>
                  <a:pt x="156" y="322"/>
                </a:lnTo>
                <a:lnTo>
                  <a:pt x="156" y="319"/>
                </a:lnTo>
                <a:lnTo>
                  <a:pt x="154" y="316"/>
                </a:lnTo>
                <a:lnTo>
                  <a:pt x="153" y="316"/>
                </a:lnTo>
                <a:lnTo>
                  <a:pt x="153" y="317"/>
                </a:lnTo>
                <a:lnTo>
                  <a:pt x="154" y="320"/>
                </a:lnTo>
                <a:lnTo>
                  <a:pt x="156" y="322"/>
                </a:lnTo>
                <a:lnTo>
                  <a:pt x="157" y="323"/>
                </a:lnTo>
                <a:lnTo>
                  <a:pt x="157" y="325"/>
                </a:lnTo>
                <a:close/>
                <a:moveTo>
                  <a:pt x="287" y="292"/>
                </a:moveTo>
                <a:lnTo>
                  <a:pt x="287" y="292"/>
                </a:lnTo>
                <a:lnTo>
                  <a:pt x="284" y="298"/>
                </a:lnTo>
                <a:lnTo>
                  <a:pt x="290" y="295"/>
                </a:lnTo>
                <a:lnTo>
                  <a:pt x="287" y="292"/>
                </a:lnTo>
                <a:close/>
                <a:moveTo>
                  <a:pt x="320" y="303"/>
                </a:moveTo>
                <a:lnTo>
                  <a:pt x="320" y="303"/>
                </a:lnTo>
                <a:lnTo>
                  <a:pt x="318" y="303"/>
                </a:lnTo>
                <a:lnTo>
                  <a:pt x="318" y="300"/>
                </a:lnTo>
                <a:lnTo>
                  <a:pt x="315" y="303"/>
                </a:lnTo>
                <a:lnTo>
                  <a:pt x="314" y="305"/>
                </a:lnTo>
                <a:lnTo>
                  <a:pt x="315" y="306"/>
                </a:lnTo>
                <a:lnTo>
                  <a:pt x="318" y="305"/>
                </a:lnTo>
                <a:lnTo>
                  <a:pt x="320" y="303"/>
                </a:lnTo>
                <a:close/>
                <a:moveTo>
                  <a:pt x="178" y="199"/>
                </a:moveTo>
                <a:lnTo>
                  <a:pt x="178" y="199"/>
                </a:lnTo>
                <a:lnTo>
                  <a:pt x="176" y="202"/>
                </a:lnTo>
                <a:lnTo>
                  <a:pt x="175" y="204"/>
                </a:lnTo>
                <a:lnTo>
                  <a:pt x="176" y="207"/>
                </a:lnTo>
                <a:lnTo>
                  <a:pt x="180" y="205"/>
                </a:lnTo>
                <a:lnTo>
                  <a:pt x="178" y="199"/>
                </a:lnTo>
                <a:close/>
                <a:moveTo>
                  <a:pt x="85" y="232"/>
                </a:moveTo>
                <a:lnTo>
                  <a:pt x="85" y="232"/>
                </a:lnTo>
                <a:lnTo>
                  <a:pt x="87" y="232"/>
                </a:lnTo>
                <a:lnTo>
                  <a:pt x="88" y="230"/>
                </a:lnTo>
                <a:lnTo>
                  <a:pt x="90" y="226"/>
                </a:lnTo>
                <a:lnTo>
                  <a:pt x="83" y="229"/>
                </a:lnTo>
                <a:lnTo>
                  <a:pt x="83" y="230"/>
                </a:lnTo>
                <a:lnTo>
                  <a:pt x="85" y="232"/>
                </a:lnTo>
                <a:close/>
                <a:moveTo>
                  <a:pt x="186" y="377"/>
                </a:moveTo>
                <a:lnTo>
                  <a:pt x="186" y="377"/>
                </a:lnTo>
                <a:lnTo>
                  <a:pt x="187" y="379"/>
                </a:lnTo>
                <a:lnTo>
                  <a:pt x="191" y="380"/>
                </a:lnTo>
                <a:lnTo>
                  <a:pt x="191" y="377"/>
                </a:lnTo>
                <a:lnTo>
                  <a:pt x="191" y="374"/>
                </a:lnTo>
                <a:lnTo>
                  <a:pt x="186" y="377"/>
                </a:lnTo>
                <a:close/>
                <a:moveTo>
                  <a:pt x="186" y="234"/>
                </a:moveTo>
                <a:lnTo>
                  <a:pt x="186" y="234"/>
                </a:lnTo>
                <a:lnTo>
                  <a:pt x="183" y="215"/>
                </a:lnTo>
                <a:lnTo>
                  <a:pt x="184" y="235"/>
                </a:lnTo>
                <a:lnTo>
                  <a:pt x="186" y="234"/>
                </a:lnTo>
                <a:close/>
                <a:moveTo>
                  <a:pt x="178" y="294"/>
                </a:moveTo>
                <a:lnTo>
                  <a:pt x="178" y="294"/>
                </a:lnTo>
                <a:lnTo>
                  <a:pt x="181" y="294"/>
                </a:lnTo>
                <a:lnTo>
                  <a:pt x="181" y="292"/>
                </a:lnTo>
                <a:lnTo>
                  <a:pt x="180" y="287"/>
                </a:lnTo>
                <a:lnTo>
                  <a:pt x="178" y="287"/>
                </a:lnTo>
                <a:lnTo>
                  <a:pt x="178" y="289"/>
                </a:lnTo>
                <a:lnTo>
                  <a:pt x="178" y="294"/>
                </a:lnTo>
                <a:close/>
                <a:moveTo>
                  <a:pt x="38" y="227"/>
                </a:moveTo>
                <a:lnTo>
                  <a:pt x="38" y="227"/>
                </a:lnTo>
                <a:lnTo>
                  <a:pt x="39" y="229"/>
                </a:lnTo>
                <a:lnTo>
                  <a:pt x="42" y="227"/>
                </a:lnTo>
                <a:lnTo>
                  <a:pt x="44" y="227"/>
                </a:lnTo>
                <a:lnTo>
                  <a:pt x="44" y="224"/>
                </a:lnTo>
                <a:lnTo>
                  <a:pt x="42" y="224"/>
                </a:lnTo>
                <a:lnTo>
                  <a:pt x="41" y="226"/>
                </a:lnTo>
                <a:lnTo>
                  <a:pt x="38" y="227"/>
                </a:lnTo>
                <a:close/>
                <a:moveTo>
                  <a:pt x="232" y="424"/>
                </a:moveTo>
                <a:lnTo>
                  <a:pt x="232" y="424"/>
                </a:lnTo>
                <a:lnTo>
                  <a:pt x="224" y="426"/>
                </a:lnTo>
                <a:lnTo>
                  <a:pt x="224" y="428"/>
                </a:lnTo>
                <a:lnTo>
                  <a:pt x="233" y="428"/>
                </a:lnTo>
                <a:lnTo>
                  <a:pt x="232" y="424"/>
                </a:lnTo>
                <a:close/>
                <a:moveTo>
                  <a:pt x="232" y="268"/>
                </a:moveTo>
                <a:lnTo>
                  <a:pt x="232" y="268"/>
                </a:lnTo>
                <a:lnTo>
                  <a:pt x="232" y="270"/>
                </a:lnTo>
                <a:lnTo>
                  <a:pt x="230" y="275"/>
                </a:lnTo>
                <a:lnTo>
                  <a:pt x="230" y="276"/>
                </a:lnTo>
                <a:lnTo>
                  <a:pt x="232" y="275"/>
                </a:lnTo>
                <a:lnTo>
                  <a:pt x="232" y="271"/>
                </a:lnTo>
                <a:lnTo>
                  <a:pt x="232" y="268"/>
                </a:lnTo>
                <a:close/>
                <a:moveTo>
                  <a:pt x="102" y="393"/>
                </a:moveTo>
                <a:lnTo>
                  <a:pt x="102" y="393"/>
                </a:lnTo>
                <a:lnTo>
                  <a:pt x="104" y="393"/>
                </a:lnTo>
                <a:lnTo>
                  <a:pt x="101" y="387"/>
                </a:lnTo>
                <a:lnTo>
                  <a:pt x="99" y="391"/>
                </a:lnTo>
                <a:lnTo>
                  <a:pt x="102" y="393"/>
                </a:lnTo>
                <a:close/>
                <a:moveTo>
                  <a:pt x="169" y="221"/>
                </a:moveTo>
                <a:lnTo>
                  <a:pt x="169" y="221"/>
                </a:lnTo>
                <a:lnTo>
                  <a:pt x="169" y="219"/>
                </a:lnTo>
                <a:lnTo>
                  <a:pt x="170" y="218"/>
                </a:lnTo>
                <a:lnTo>
                  <a:pt x="170" y="215"/>
                </a:lnTo>
                <a:lnTo>
                  <a:pt x="170" y="213"/>
                </a:lnTo>
                <a:lnTo>
                  <a:pt x="169" y="215"/>
                </a:lnTo>
                <a:lnTo>
                  <a:pt x="169" y="221"/>
                </a:lnTo>
                <a:close/>
                <a:moveTo>
                  <a:pt x="98" y="223"/>
                </a:moveTo>
                <a:lnTo>
                  <a:pt x="98" y="223"/>
                </a:lnTo>
                <a:lnTo>
                  <a:pt x="90" y="224"/>
                </a:lnTo>
                <a:lnTo>
                  <a:pt x="90" y="226"/>
                </a:lnTo>
                <a:lnTo>
                  <a:pt x="93" y="226"/>
                </a:lnTo>
                <a:lnTo>
                  <a:pt x="93" y="227"/>
                </a:lnTo>
                <a:lnTo>
                  <a:pt x="96" y="226"/>
                </a:lnTo>
                <a:lnTo>
                  <a:pt x="98" y="223"/>
                </a:lnTo>
                <a:close/>
                <a:moveTo>
                  <a:pt x="68" y="51"/>
                </a:moveTo>
                <a:lnTo>
                  <a:pt x="68" y="51"/>
                </a:lnTo>
                <a:lnTo>
                  <a:pt x="69" y="46"/>
                </a:lnTo>
                <a:lnTo>
                  <a:pt x="69" y="43"/>
                </a:lnTo>
                <a:lnTo>
                  <a:pt x="68" y="41"/>
                </a:lnTo>
                <a:lnTo>
                  <a:pt x="66" y="47"/>
                </a:lnTo>
                <a:lnTo>
                  <a:pt x="68" y="51"/>
                </a:lnTo>
                <a:close/>
                <a:moveTo>
                  <a:pt x="69" y="229"/>
                </a:moveTo>
                <a:lnTo>
                  <a:pt x="69" y="229"/>
                </a:lnTo>
                <a:lnTo>
                  <a:pt x="68" y="230"/>
                </a:lnTo>
                <a:lnTo>
                  <a:pt x="66" y="234"/>
                </a:lnTo>
                <a:lnTo>
                  <a:pt x="71" y="232"/>
                </a:lnTo>
                <a:lnTo>
                  <a:pt x="69" y="229"/>
                </a:lnTo>
                <a:close/>
                <a:moveTo>
                  <a:pt x="183" y="382"/>
                </a:moveTo>
                <a:lnTo>
                  <a:pt x="183" y="382"/>
                </a:lnTo>
                <a:lnTo>
                  <a:pt x="178" y="387"/>
                </a:lnTo>
                <a:lnTo>
                  <a:pt x="180" y="388"/>
                </a:lnTo>
                <a:lnTo>
                  <a:pt x="183" y="382"/>
                </a:lnTo>
                <a:close/>
                <a:moveTo>
                  <a:pt x="178" y="238"/>
                </a:moveTo>
                <a:lnTo>
                  <a:pt x="178" y="238"/>
                </a:lnTo>
                <a:lnTo>
                  <a:pt x="181" y="237"/>
                </a:lnTo>
                <a:lnTo>
                  <a:pt x="181" y="235"/>
                </a:lnTo>
                <a:lnTo>
                  <a:pt x="181" y="232"/>
                </a:lnTo>
                <a:lnTo>
                  <a:pt x="178" y="235"/>
                </a:lnTo>
                <a:lnTo>
                  <a:pt x="178" y="238"/>
                </a:lnTo>
                <a:close/>
                <a:moveTo>
                  <a:pt x="55" y="382"/>
                </a:moveTo>
                <a:lnTo>
                  <a:pt x="55" y="382"/>
                </a:lnTo>
                <a:lnTo>
                  <a:pt x="57" y="380"/>
                </a:lnTo>
                <a:lnTo>
                  <a:pt x="57" y="374"/>
                </a:lnTo>
                <a:lnTo>
                  <a:pt x="57" y="372"/>
                </a:lnTo>
                <a:lnTo>
                  <a:pt x="55" y="372"/>
                </a:lnTo>
                <a:lnTo>
                  <a:pt x="55" y="382"/>
                </a:lnTo>
                <a:close/>
                <a:moveTo>
                  <a:pt x="176" y="215"/>
                </a:moveTo>
                <a:lnTo>
                  <a:pt x="176" y="215"/>
                </a:lnTo>
                <a:lnTo>
                  <a:pt x="178" y="216"/>
                </a:lnTo>
                <a:lnTo>
                  <a:pt x="178" y="218"/>
                </a:lnTo>
                <a:lnTo>
                  <a:pt x="178" y="219"/>
                </a:lnTo>
                <a:lnTo>
                  <a:pt x="180" y="218"/>
                </a:lnTo>
                <a:lnTo>
                  <a:pt x="180" y="211"/>
                </a:lnTo>
                <a:lnTo>
                  <a:pt x="176" y="215"/>
                </a:lnTo>
                <a:close/>
                <a:moveTo>
                  <a:pt x="164" y="123"/>
                </a:moveTo>
                <a:lnTo>
                  <a:pt x="164" y="123"/>
                </a:lnTo>
                <a:lnTo>
                  <a:pt x="170" y="115"/>
                </a:lnTo>
                <a:lnTo>
                  <a:pt x="164" y="118"/>
                </a:lnTo>
                <a:lnTo>
                  <a:pt x="164" y="120"/>
                </a:lnTo>
                <a:lnTo>
                  <a:pt x="164" y="123"/>
                </a:lnTo>
                <a:close/>
                <a:moveTo>
                  <a:pt x="292" y="295"/>
                </a:moveTo>
                <a:lnTo>
                  <a:pt x="292" y="295"/>
                </a:lnTo>
                <a:lnTo>
                  <a:pt x="295" y="294"/>
                </a:lnTo>
                <a:lnTo>
                  <a:pt x="296" y="292"/>
                </a:lnTo>
                <a:lnTo>
                  <a:pt x="292" y="292"/>
                </a:lnTo>
                <a:lnTo>
                  <a:pt x="292" y="295"/>
                </a:lnTo>
                <a:close/>
                <a:moveTo>
                  <a:pt x="189" y="328"/>
                </a:moveTo>
                <a:lnTo>
                  <a:pt x="189" y="328"/>
                </a:lnTo>
                <a:lnTo>
                  <a:pt x="186" y="330"/>
                </a:lnTo>
                <a:lnTo>
                  <a:pt x="186" y="331"/>
                </a:lnTo>
                <a:lnTo>
                  <a:pt x="187" y="333"/>
                </a:lnTo>
                <a:lnTo>
                  <a:pt x="191" y="335"/>
                </a:lnTo>
                <a:lnTo>
                  <a:pt x="191" y="333"/>
                </a:lnTo>
                <a:lnTo>
                  <a:pt x="189" y="331"/>
                </a:lnTo>
                <a:lnTo>
                  <a:pt x="189" y="328"/>
                </a:lnTo>
                <a:close/>
                <a:moveTo>
                  <a:pt x="22" y="223"/>
                </a:moveTo>
                <a:lnTo>
                  <a:pt x="22" y="223"/>
                </a:lnTo>
                <a:lnTo>
                  <a:pt x="25" y="227"/>
                </a:lnTo>
                <a:lnTo>
                  <a:pt x="27" y="226"/>
                </a:lnTo>
                <a:lnTo>
                  <a:pt x="28" y="224"/>
                </a:lnTo>
                <a:lnTo>
                  <a:pt x="27" y="224"/>
                </a:lnTo>
                <a:lnTo>
                  <a:pt x="22" y="223"/>
                </a:lnTo>
                <a:close/>
                <a:moveTo>
                  <a:pt x="165" y="363"/>
                </a:moveTo>
                <a:lnTo>
                  <a:pt x="165" y="363"/>
                </a:lnTo>
                <a:lnTo>
                  <a:pt x="176" y="363"/>
                </a:lnTo>
                <a:lnTo>
                  <a:pt x="176" y="361"/>
                </a:lnTo>
                <a:lnTo>
                  <a:pt x="175" y="361"/>
                </a:lnTo>
                <a:lnTo>
                  <a:pt x="169" y="361"/>
                </a:lnTo>
                <a:lnTo>
                  <a:pt x="165" y="363"/>
                </a:lnTo>
                <a:close/>
                <a:moveTo>
                  <a:pt x="66" y="224"/>
                </a:moveTo>
                <a:lnTo>
                  <a:pt x="66" y="224"/>
                </a:lnTo>
                <a:lnTo>
                  <a:pt x="60" y="224"/>
                </a:lnTo>
                <a:lnTo>
                  <a:pt x="61" y="229"/>
                </a:lnTo>
                <a:lnTo>
                  <a:pt x="64" y="226"/>
                </a:lnTo>
                <a:lnTo>
                  <a:pt x="66" y="224"/>
                </a:lnTo>
                <a:close/>
                <a:moveTo>
                  <a:pt x="165" y="109"/>
                </a:moveTo>
                <a:lnTo>
                  <a:pt x="165" y="109"/>
                </a:lnTo>
                <a:lnTo>
                  <a:pt x="167" y="107"/>
                </a:lnTo>
                <a:lnTo>
                  <a:pt x="167" y="106"/>
                </a:lnTo>
                <a:lnTo>
                  <a:pt x="167" y="104"/>
                </a:lnTo>
                <a:lnTo>
                  <a:pt x="164" y="104"/>
                </a:lnTo>
                <a:lnTo>
                  <a:pt x="164" y="106"/>
                </a:lnTo>
                <a:lnTo>
                  <a:pt x="164" y="107"/>
                </a:lnTo>
                <a:lnTo>
                  <a:pt x="165" y="109"/>
                </a:lnTo>
                <a:close/>
                <a:moveTo>
                  <a:pt x="175" y="350"/>
                </a:moveTo>
                <a:lnTo>
                  <a:pt x="175" y="350"/>
                </a:lnTo>
                <a:lnTo>
                  <a:pt x="172" y="352"/>
                </a:lnTo>
                <a:lnTo>
                  <a:pt x="173" y="355"/>
                </a:lnTo>
                <a:lnTo>
                  <a:pt x="178" y="352"/>
                </a:lnTo>
                <a:lnTo>
                  <a:pt x="175" y="350"/>
                </a:lnTo>
                <a:close/>
                <a:moveTo>
                  <a:pt x="83" y="237"/>
                </a:moveTo>
                <a:lnTo>
                  <a:pt x="83" y="237"/>
                </a:lnTo>
                <a:lnTo>
                  <a:pt x="79" y="237"/>
                </a:lnTo>
                <a:lnTo>
                  <a:pt x="79" y="238"/>
                </a:lnTo>
                <a:lnTo>
                  <a:pt x="85" y="238"/>
                </a:lnTo>
                <a:lnTo>
                  <a:pt x="83" y="237"/>
                </a:lnTo>
                <a:close/>
                <a:moveTo>
                  <a:pt x="216" y="376"/>
                </a:moveTo>
                <a:lnTo>
                  <a:pt x="216" y="376"/>
                </a:lnTo>
                <a:lnTo>
                  <a:pt x="211" y="380"/>
                </a:lnTo>
                <a:lnTo>
                  <a:pt x="214" y="382"/>
                </a:lnTo>
                <a:lnTo>
                  <a:pt x="216" y="376"/>
                </a:lnTo>
                <a:close/>
                <a:moveTo>
                  <a:pt x="181" y="297"/>
                </a:moveTo>
                <a:lnTo>
                  <a:pt x="181" y="297"/>
                </a:lnTo>
                <a:lnTo>
                  <a:pt x="180" y="298"/>
                </a:lnTo>
                <a:lnTo>
                  <a:pt x="180" y="305"/>
                </a:lnTo>
                <a:lnTo>
                  <a:pt x="181" y="301"/>
                </a:lnTo>
                <a:lnTo>
                  <a:pt x="181" y="297"/>
                </a:lnTo>
                <a:close/>
                <a:moveTo>
                  <a:pt x="252" y="328"/>
                </a:moveTo>
                <a:lnTo>
                  <a:pt x="252" y="328"/>
                </a:lnTo>
                <a:lnTo>
                  <a:pt x="251" y="325"/>
                </a:lnTo>
                <a:lnTo>
                  <a:pt x="251" y="323"/>
                </a:lnTo>
                <a:lnTo>
                  <a:pt x="247" y="328"/>
                </a:lnTo>
                <a:lnTo>
                  <a:pt x="249" y="330"/>
                </a:lnTo>
                <a:lnTo>
                  <a:pt x="252" y="328"/>
                </a:lnTo>
                <a:close/>
                <a:moveTo>
                  <a:pt x="299" y="295"/>
                </a:moveTo>
                <a:lnTo>
                  <a:pt x="299" y="295"/>
                </a:lnTo>
                <a:lnTo>
                  <a:pt x="298" y="297"/>
                </a:lnTo>
                <a:lnTo>
                  <a:pt x="296" y="300"/>
                </a:lnTo>
                <a:lnTo>
                  <a:pt x="301" y="298"/>
                </a:lnTo>
                <a:lnTo>
                  <a:pt x="299" y="295"/>
                </a:lnTo>
                <a:close/>
                <a:moveTo>
                  <a:pt x="186" y="240"/>
                </a:moveTo>
                <a:lnTo>
                  <a:pt x="186" y="240"/>
                </a:lnTo>
                <a:lnTo>
                  <a:pt x="184" y="241"/>
                </a:lnTo>
                <a:lnTo>
                  <a:pt x="184" y="243"/>
                </a:lnTo>
                <a:lnTo>
                  <a:pt x="184" y="245"/>
                </a:lnTo>
                <a:lnTo>
                  <a:pt x="184" y="248"/>
                </a:lnTo>
                <a:lnTo>
                  <a:pt x="186" y="246"/>
                </a:lnTo>
                <a:lnTo>
                  <a:pt x="186" y="240"/>
                </a:lnTo>
                <a:close/>
                <a:moveTo>
                  <a:pt x="172" y="282"/>
                </a:moveTo>
                <a:lnTo>
                  <a:pt x="172" y="282"/>
                </a:lnTo>
                <a:lnTo>
                  <a:pt x="173" y="281"/>
                </a:lnTo>
                <a:lnTo>
                  <a:pt x="175" y="279"/>
                </a:lnTo>
                <a:lnTo>
                  <a:pt x="175" y="276"/>
                </a:lnTo>
                <a:lnTo>
                  <a:pt x="172" y="278"/>
                </a:lnTo>
                <a:lnTo>
                  <a:pt x="172" y="279"/>
                </a:lnTo>
                <a:lnTo>
                  <a:pt x="172" y="282"/>
                </a:lnTo>
                <a:close/>
                <a:moveTo>
                  <a:pt x="164" y="17"/>
                </a:moveTo>
                <a:lnTo>
                  <a:pt x="164" y="17"/>
                </a:lnTo>
                <a:lnTo>
                  <a:pt x="167" y="13"/>
                </a:lnTo>
                <a:lnTo>
                  <a:pt x="165" y="10"/>
                </a:lnTo>
                <a:lnTo>
                  <a:pt x="164" y="17"/>
                </a:lnTo>
                <a:close/>
                <a:moveTo>
                  <a:pt x="175" y="11"/>
                </a:moveTo>
                <a:lnTo>
                  <a:pt x="175" y="11"/>
                </a:lnTo>
                <a:lnTo>
                  <a:pt x="172" y="11"/>
                </a:lnTo>
                <a:lnTo>
                  <a:pt x="172" y="14"/>
                </a:lnTo>
                <a:lnTo>
                  <a:pt x="175" y="14"/>
                </a:lnTo>
                <a:lnTo>
                  <a:pt x="176" y="14"/>
                </a:lnTo>
                <a:lnTo>
                  <a:pt x="175" y="13"/>
                </a:lnTo>
                <a:lnTo>
                  <a:pt x="175" y="11"/>
                </a:lnTo>
                <a:close/>
                <a:moveTo>
                  <a:pt x="172" y="290"/>
                </a:moveTo>
                <a:lnTo>
                  <a:pt x="172" y="290"/>
                </a:lnTo>
                <a:lnTo>
                  <a:pt x="173" y="289"/>
                </a:lnTo>
                <a:lnTo>
                  <a:pt x="175" y="289"/>
                </a:lnTo>
                <a:lnTo>
                  <a:pt x="175" y="284"/>
                </a:lnTo>
                <a:lnTo>
                  <a:pt x="172" y="286"/>
                </a:lnTo>
                <a:lnTo>
                  <a:pt x="172" y="290"/>
                </a:lnTo>
                <a:close/>
                <a:moveTo>
                  <a:pt x="195" y="363"/>
                </a:moveTo>
                <a:lnTo>
                  <a:pt x="195" y="363"/>
                </a:lnTo>
                <a:lnTo>
                  <a:pt x="194" y="361"/>
                </a:lnTo>
                <a:lnTo>
                  <a:pt x="184" y="361"/>
                </a:lnTo>
                <a:lnTo>
                  <a:pt x="181" y="363"/>
                </a:lnTo>
                <a:lnTo>
                  <a:pt x="195" y="363"/>
                </a:lnTo>
                <a:close/>
                <a:moveTo>
                  <a:pt x="243" y="305"/>
                </a:moveTo>
                <a:lnTo>
                  <a:pt x="243" y="305"/>
                </a:lnTo>
                <a:lnTo>
                  <a:pt x="241" y="305"/>
                </a:lnTo>
                <a:lnTo>
                  <a:pt x="240" y="306"/>
                </a:lnTo>
                <a:lnTo>
                  <a:pt x="238" y="308"/>
                </a:lnTo>
                <a:lnTo>
                  <a:pt x="235" y="312"/>
                </a:lnTo>
                <a:lnTo>
                  <a:pt x="243" y="305"/>
                </a:lnTo>
                <a:close/>
                <a:moveTo>
                  <a:pt x="170" y="237"/>
                </a:moveTo>
                <a:lnTo>
                  <a:pt x="170" y="237"/>
                </a:lnTo>
                <a:lnTo>
                  <a:pt x="169" y="237"/>
                </a:lnTo>
                <a:lnTo>
                  <a:pt x="169" y="243"/>
                </a:lnTo>
                <a:lnTo>
                  <a:pt x="170" y="240"/>
                </a:lnTo>
                <a:lnTo>
                  <a:pt x="170" y="237"/>
                </a:lnTo>
                <a:close/>
                <a:moveTo>
                  <a:pt x="181" y="249"/>
                </a:moveTo>
                <a:lnTo>
                  <a:pt x="181" y="249"/>
                </a:lnTo>
                <a:lnTo>
                  <a:pt x="181" y="245"/>
                </a:lnTo>
                <a:lnTo>
                  <a:pt x="178" y="248"/>
                </a:lnTo>
                <a:lnTo>
                  <a:pt x="178" y="249"/>
                </a:lnTo>
                <a:lnTo>
                  <a:pt x="178" y="251"/>
                </a:lnTo>
                <a:lnTo>
                  <a:pt x="180" y="251"/>
                </a:lnTo>
                <a:lnTo>
                  <a:pt x="180" y="249"/>
                </a:lnTo>
                <a:lnTo>
                  <a:pt x="181" y="249"/>
                </a:lnTo>
                <a:close/>
                <a:moveTo>
                  <a:pt x="146" y="369"/>
                </a:moveTo>
                <a:lnTo>
                  <a:pt x="146" y="369"/>
                </a:lnTo>
                <a:lnTo>
                  <a:pt x="161" y="369"/>
                </a:lnTo>
                <a:lnTo>
                  <a:pt x="159" y="369"/>
                </a:lnTo>
                <a:lnTo>
                  <a:pt x="148" y="368"/>
                </a:lnTo>
                <a:lnTo>
                  <a:pt x="146" y="369"/>
                </a:lnTo>
                <a:close/>
                <a:moveTo>
                  <a:pt x="281" y="298"/>
                </a:moveTo>
                <a:lnTo>
                  <a:pt x="281" y="298"/>
                </a:lnTo>
                <a:lnTo>
                  <a:pt x="284" y="292"/>
                </a:lnTo>
                <a:lnTo>
                  <a:pt x="282" y="294"/>
                </a:lnTo>
                <a:lnTo>
                  <a:pt x="281" y="295"/>
                </a:lnTo>
                <a:lnTo>
                  <a:pt x="279" y="297"/>
                </a:lnTo>
                <a:lnTo>
                  <a:pt x="281" y="298"/>
                </a:lnTo>
                <a:close/>
                <a:moveTo>
                  <a:pt x="169" y="200"/>
                </a:moveTo>
                <a:lnTo>
                  <a:pt x="169" y="200"/>
                </a:lnTo>
                <a:lnTo>
                  <a:pt x="169" y="208"/>
                </a:lnTo>
                <a:lnTo>
                  <a:pt x="170" y="205"/>
                </a:lnTo>
                <a:lnTo>
                  <a:pt x="170" y="200"/>
                </a:lnTo>
                <a:lnTo>
                  <a:pt x="169" y="200"/>
                </a:lnTo>
                <a:close/>
                <a:moveTo>
                  <a:pt x="167" y="328"/>
                </a:moveTo>
                <a:lnTo>
                  <a:pt x="167" y="328"/>
                </a:lnTo>
                <a:lnTo>
                  <a:pt x="167" y="333"/>
                </a:lnTo>
                <a:lnTo>
                  <a:pt x="172" y="330"/>
                </a:lnTo>
                <a:lnTo>
                  <a:pt x="167" y="328"/>
                </a:lnTo>
                <a:close/>
                <a:moveTo>
                  <a:pt x="151" y="128"/>
                </a:moveTo>
                <a:lnTo>
                  <a:pt x="151" y="128"/>
                </a:lnTo>
                <a:lnTo>
                  <a:pt x="154" y="128"/>
                </a:lnTo>
                <a:lnTo>
                  <a:pt x="161" y="125"/>
                </a:lnTo>
                <a:lnTo>
                  <a:pt x="156" y="126"/>
                </a:lnTo>
                <a:lnTo>
                  <a:pt x="151" y="128"/>
                </a:lnTo>
                <a:close/>
                <a:moveTo>
                  <a:pt x="176" y="112"/>
                </a:moveTo>
                <a:lnTo>
                  <a:pt x="176" y="112"/>
                </a:lnTo>
                <a:lnTo>
                  <a:pt x="170" y="120"/>
                </a:lnTo>
                <a:lnTo>
                  <a:pt x="173" y="117"/>
                </a:lnTo>
                <a:lnTo>
                  <a:pt x="175" y="117"/>
                </a:lnTo>
                <a:lnTo>
                  <a:pt x="176" y="117"/>
                </a:lnTo>
                <a:lnTo>
                  <a:pt x="176" y="112"/>
                </a:lnTo>
                <a:close/>
                <a:moveTo>
                  <a:pt x="252" y="294"/>
                </a:moveTo>
                <a:lnTo>
                  <a:pt x="252" y="294"/>
                </a:lnTo>
                <a:lnTo>
                  <a:pt x="252" y="290"/>
                </a:lnTo>
                <a:lnTo>
                  <a:pt x="252" y="289"/>
                </a:lnTo>
                <a:lnTo>
                  <a:pt x="251" y="289"/>
                </a:lnTo>
                <a:lnTo>
                  <a:pt x="249" y="290"/>
                </a:lnTo>
                <a:lnTo>
                  <a:pt x="252" y="294"/>
                </a:lnTo>
                <a:close/>
                <a:moveTo>
                  <a:pt x="276" y="377"/>
                </a:moveTo>
                <a:lnTo>
                  <a:pt x="276" y="377"/>
                </a:lnTo>
                <a:lnTo>
                  <a:pt x="277" y="379"/>
                </a:lnTo>
                <a:lnTo>
                  <a:pt x="279" y="377"/>
                </a:lnTo>
                <a:lnTo>
                  <a:pt x="281" y="377"/>
                </a:lnTo>
                <a:lnTo>
                  <a:pt x="279" y="376"/>
                </a:lnTo>
                <a:lnTo>
                  <a:pt x="277" y="374"/>
                </a:lnTo>
                <a:lnTo>
                  <a:pt x="277" y="376"/>
                </a:lnTo>
                <a:lnTo>
                  <a:pt x="276" y="377"/>
                </a:lnTo>
                <a:close/>
                <a:moveTo>
                  <a:pt x="180" y="350"/>
                </a:moveTo>
                <a:lnTo>
                  <a:pt x="180" y="350"/>
                </a:lnTo>
                <a:lnTo>
                  <a:pt x="183" y="349"/>
                </a:lnTo>
                <a:lnTo>
                  <a:pt x="180" y="346"/>
                </a:lnTo>
                <a:lnTo>
                  <a:pt x="178" y="347"/>
                </a:lnTo>
                <a:lnTo>
                  <a:pt x="180" y="350"/>
                </a:lnTo>
                <a:close/>
                <a:moveTo>
                  <a:pt x="52" y="232"/>
                </a:moveTo>
                <a:lnTo>
                  <a:pt x="52" y="232"/>
                </a:lnTo>
                <a:lnTo>
                  <a:pt x="53" y="232"/>
                </a:lnTo>
                <a:lnTo>
                  <a:pt x="55" y="227"/>
                </a:lnTo>
                <a:lnTo>
                  <a:pt x="53" y="227"/>
                </a:lnTo>
                <a:lnTo>
                  <a:pt x="50" y="229"/>
                </a:lnTo>
                <a:lnTo>
                  <a:pt x="52" y="232"/>
                </a:lnTo>
                <a:close/>
                <a:moveTo>
                  <a:pt x="148" y="335"/>
                </a:moveTo>
                <a:lnTo>
                  <a:pt x="148" y="335"/>
                </a:lnTo>
                <a:lnTo>
                  <a:pt x="151" y="335"/>
                </a:lnTo>
                <a:lnTo>
                  <a:pt x="153" y="335"/>
                </a:lnTo>
                <a:lnTo>
                  <a:pt x="150" y="331"/>
                </a:lnTo>
                <a:lnTo>
                  <a:pt x="148" y="335"/>
                </a:lnTo>
                <a:close/>
                <a:moveTo>
                  <a:pt x="172" y="298"/>
                </a:moveTo>
                <a:lnTo>
                  <a:pt x="172" y="298"/>
                </a:lnTo>
                <a:lnTo>
                  <a:pt x="173" y="297"/>
                </a:lnTo>
                <a:lnTo>
                  <a:pt x="175" y="295"/>
                </a:lnTo>
                <a:lnTo>
                  <a:pt x="175" y="294"/>
                </a:lnTo>
                <a:lnTo>
                  <a:pt x="175" y="292"/>
                </a:lnTo>
                <a:lnTo>
                  <a:pt x="172" y="294"/>
                </a:lnTo>
                <a:lnTo>
                  <a:pt x="172" y="295"/>
                </a:lnTo>
                <a:lnTo>
                  <a:pt x="172" y="298"/>
                </a:lnTo>
                <a:close/>
                <a:moveTo>
                  <a:pt x="176" y="227"/>
                </a:moveTo>
                <a:lnTo>
                  <a:pt x="176" y="227"/>
                </a:lnTo>
                <a:lnTo>
                  <a:pt x="180" y="226"/>
                </a:lnTo>
                <a:lnTo>
                  <a:pt x="180" y="223"/>
                </a:lnTo>
                <a:lnTo>
                  <a:pt x="178" y="226"/>
                </a:lnTo>
                <a:lnTo>
                  <a:pt x="176" y="226"/>
                </a:lnTo>
                <a:lnTo>
                  <a:pt x="176" y="227"/>
                </a:lnTo>
                <a:close/>
                <a:moveTo>
                  <a:pt x="187" y="352"/>
                </a:moveTo>
                <a:lnTo>
                  <a:pt x="187" y="352"/>
                </a:lnTo>
                <a:lnTo>
                  <a:pt x="183" y="358"/>
                </a:lnTo>
                <a:lnTo>
                  <a:pt x="191" y="353"/>
                </a:lnTo>
                <a:lnTo>
                  <a:pt x="187" y="352"/>
                </a:lnTo>
                <a:close/>
                <a:moveTo>
                  <a:pt x="58" y="396"/>
                </a:moveTo>
                <a:lnTo>
                  <a:pt x="58" y="396"/>
                </a:lnTo>
                <a:lnTo>
                  <a:pt x="64" y="401"/>
                </a:lnTo>
                <a:lnTo>
                  <a:pt x="60" y="394"/>
                </a:lnTo>
                <a:lnTo>
                  <a:pt x="58" y="396"/>
                </a:lnTo>
                <a:close/>
                <a:moveTo>
                  <a:pt x="181" y="341"/>
                </a:moveTo>
                <a:lnTo>
                  <a:pt x="181" y="341"/>
                </a:lnTo>
                <a:lnTo>
                  <a:pt x="178" y="336"/>
                </a:lnTo>
                <a:lnTo>
                  <a:pt x="176" y="339"/>
                </a:lnTo>
                <a:lnTo>
                  <a:pt x="181" y="341"/>
                </a:lnTo>
                <a:close/>
                <a:moveTo>
                  <a:pt x="55" y="330"/>
                </a:moveTo>
                <a:lnTo>
                  <a:pt x="55" y="330"/>
                </a:lnTo>
                <a:lnTo>
                  <a:pt x="55" y="338"/>
                </a:lnTo>
                <a:lnTo>
                  <a:pt x="57" y="338"/>
                </a:lnTo>
                <a:lnTo>
                  <a:pt x="57" y="333"/>
                </a:lnTo>
                <a:lnTo>
                  <a:pt x="55" y="330"/>
                </a:lnTo>
                <a:close/>
                <a:moveTo>
                  <a:pt x="52" y="390"/>
                </a:moveTo>
                <a:lnTo>
                  <a:pt x="52" y="390"/>
                </a:lnTo>
                <a:lnTo>
                  <a:pt x="55" y="393"/>
                </a:lnTo>
                <a:lnTo>
                  <a:pt x="57" y="393"/>
                </a:lnTo>
                <a:lnTo>
                  <a:pt x="55" y="390"/>
                </a:lnTo>
                <a:lnTo>
                  <a:pt x="53" y="390"/>
                </a:lnTo>
                <a:lnTo>
                  <a:pt x="52" y="390"/>
                </a:lnTo>
                <a:close/>
                <a:moveTo>
                  <a:pt x="243" y="379"/>
                </a:moveTo>
                <a:lnTo>
                  <a:pt x="243" y="379"/>
                </a:lnTo>
                <a:lnTo>
                  <a:pt x="241" y="379"/>
                </a:lnTo>
                <a:lnTo>
                  <a:pt x="240" y="380"/>
                </a:lnTo>
                <a:lnTo>
                  <a:pt x="244" y="382"/>
                </a:lnTo>
                <a:lnTo>
                  <a:pt x="247" y="380"/>
                </a:lnTo>
                <a:lnTo>
                  <a:pt x="247" y="379"/>
                </a:lnTo>
                <a:lnTo>
                  <a:pt x="246" y="380"/>
                </a:lnTo>
                <a:lnTo>
                  <a:pt x="244" y="382"/>
                </a:lnTo>
                <a:lnTo>
                  <a:pt x="243" y="382"/>
                </a:lnTo>
                <a:lnTo>
                  <a:pt x="241" y="380"/>
                </a:lnTo>
                <a:lnTo>
                  <a:pt x="243" y="379"/>
                </a:lnTo>
                <a:close/>
                <a:moveTo>
                  <a:pt x="66" y="65"/>
                </a:moveTo>
                <a:lnTo>
                  <a:pt x="66" y="65"/>
                </a:lnTo>
                <a:lnTo>
                  <a:pt x="63" y="63"/>
                </a:lnTo>
                <a:lnTo>
                  <a:pt x="60" y="62"/>
                </a:lnTo>
                <a:lnTo>
                  <a:pt x="58" y="63"/>
                </a:lnTo>
                <a:lnTo>
                  <a:pt x="66" y="65"/>
                </a:lnTo>
                <a:close/>
                <a:moveTo>
                  <a:pt x="274" y="374"/>
                </a:moveTo>
                <a:lnTo>
                  <a:pt x="274" y="374"/>
                </a:lnTo>
                <a:lnTo>
                  <a:pt x="274" y="369"/>
                </a:lnTo>
                <a:lnTo>
                  <a:pt x="271" y="364"/>
                </a:lnTo>
                <a:lnTo>
                  <a:pt x="274" y="374"/>
                </a:lnTo>
                <a:close/>
                <a:moveTo>
                  <a:pt x="299" y="112"/>
                </a:moveTo>
                <a:lnTo>
                  <a:pt x="299" y="112"/>
                </a:lnTo>
                <a:lnTo>
                  <a:pt x="303" y="117"/>
                </a:lnTo>
                <a:lnTo>
                  <a:pt x="304" y="122"/>
                </a:lnTo>
                <a:lnTo>
                  <a:pt x="304" y="118"/>
                </a:lnTo>
                <a:lnTo>
                  <a:pt x="304" y="115"/>
                </a:lnTo>
                <a:lnTo>
                  <a:pt x="303" y="114"/>
                </a:lnTo>
                <a:lnTo>
                  <a:pt x="299" y="112"/>
                </a:lnTo>
                <a:close/>
                <a:moveTo>
                  <a:pt x="181" y="335"/>
                </a:moveTo>
                <a:lnTo>
                  <a:pt x="181" y="335"/>
                </a:lnTo>
                <a:lnTo>
                  <a:pt x="183" y="339"/>
                </a:lnTo>
                <a:lnTo>
                  <a:pt x="184" y="338"/>
                </a:lnTo>
                <a:lnTo>
                  <a:pt x="184" y="336"/>
                </a:lnTo>
                <a:lnTo>
                  <a:pt x="181" y="335"/>
                </a:lnTo>
                <a:close/>
                <a:moveTo>
                  <a:pt x="279" y="112"/>
                </a:moveTo>
                <a:lnTo>
                  <a:pt x="279" y="112"/>
                </a:lnTo>
                <a:lnTo>
                  <a:pt x="284" y="109"/>
                </a:lnTo>
                <a:lnTo>
                  <a:pt x="288" y="107"/>
                </a:lnTo>
                <a:lnTo>
                  <a:pt x="282" y="109"/>
                </a:lnTo>
                <a:lnTo>
                  <a:pt x="279" y="112"/>
                </a:lnTo>
                <a:close/>
                <a:moveTo>
                  <a:pt x="94" y="316"/>
                </a:moveTo>
                <a:lnTo>
                  <a:pt x="94" y="316"/>
                </a:lnTo>
                <a:lnTo>
                  <a:pt x="88" y="317"/>
                </a:lnTo>
                <a:lnTo>
                  <a:pt x="88" y="319"/>
                </a:lnTo>
                <a:lnTo>
                  <a:pt x="94" y="317"/>
                </a:lnTo>
                <a:lnTo>
                  <a:pt x="94" y="316"/>
                </a:lnTo>
                <a:close/>
                <a:moveTo>
                  <a:pt x="167" y="95"/>
                </a:moveTo>
                <a:lnTo>
                  <a:pt x="167" y="95"/>
                </a:lnTo>
                <a:lnTo>
                  <a:pt x="164" y="93"/>
                </a:lnTo>
                <a:lnTo>
                  <a:pt x="164" y="96"/>
                </a:lnTo>
                <a:lnTo>
                  <a:pt x="165" y="96"/>
                </a:lnTo>
                <a:lnTo>
                  <a:pt x="167" y="95"/>
                </a:lnTo>
                <a:close/>
                <a:moveTo>
                  <a:pt x="167" y="349"/>
                </a:moveTo>
                <a:lnTo>
                  <a:pt x="167" y="349"/>
                </a:lnTo>
                <a:lnTo>
                  <a:pt x="165" y="347"/>
                </a:lnTo>
                <a:lnTo>
                  <a:pt x="162" y="350"/>
                </a:lnTo>
                <a:lnTo>
                  <a:pt x="165" y="350"/>
                </a:lnTo>
                <a:lnTo>
                  <a:pt x="167" y="349"/>
                </a:lnTo>
                <a:close/>
                <a:moveTo>
                  <a:pt x="195" y="325"/>
                </a:moveTo>
                <a:lnTo>
                  <a:pt x="195" y="325"/>
                </a:lnTo>
                <a:lnTo>
                  <a:pt x="202" y="320"/>
                </a:lnTo>
                <a:lnTo>
                  <a:pt x="199" y="320"/>
                </a:lnTo>
                <a:lnTo>
                  <a:pt x="197" y="322"/>
                </a:lnTo>
                <a:lnTo>
                  <a:pt x="195" y="323"/>
                </a:lnTo>
                <a:lnTo>
                  <a:pt x="195" y="325"/>
                </a:lnTo>
                <a:close/>
                <a:moveTo>
                  <a:pt x="180" y="325"/>
                </a:moveTo>
                <a:lnTo>
                  <a:pt x="180" y="325"/>
                </a:lnTo>
                <a:lnTo>
                  <a:pt x="176" y="328"/>
                </a:lnTo>
                <a:lnTo>
                  <a:pt x="178" y="330"/>
                </a:lnTo>
                <a:lnTo>
                  <a:pt x="180" y="331"/>
                </a:lnTo>
                <a:lnTo>
                  <a:pt x="180" y="328"/>
                </a:lnTo>
                <a:lnTo>
                  <a:pt x="180" y="325"/>
                </a:lnTo>
                <a:close/>
                <a:moveTo>
                  <a:pt x="49" y="230"/>
                </a:moveTo>
                <a:lnTo>
                  <a:pt x="49" y="230"/>
                </a:lnTo>
                <a:lnTo>
                  <a:pt x="45" y="235"/>
                </a:lnTo>
                <a:lnTo>
                  <a:pt x="50" y="234"/>
                </a:lnTo>
                <a:lnTo>
                  <a:pt x="50" y="232"/>
                </a:lnTo>
                <a:lnTo>
                  <a:pt x="49" y="230"/>
                </a:lnTo>
                <a:close/>
                <a:moveTo>
                  <a:pt x="83" y="70"/>
                </a:moveTo>
                <a:lnTo>
                  <a:pt x="83" y="70"/>
                </a:lnTo>
                <a:lnTo>
                  <a:pt x="66" y="65"/>
                </a:lnTo>
                <a:lnTo>
                  <a:pt x="83" y="70"/>
                </a:lnTo>
                <a:close/>
                <a:moveTo>
                  <a:pt x="169" y="145"/>
                </a:moveTo>
                <a:lnTo>
                  <a:pt x="169" y="145"/>
                </a:lnTo>
                <a:lnTo>
                  <a:pt x="170" y="145"/>
                </a:lnTo>
                <a:lnTo>
                  <a:pt x="170" y="147"/>
                </a:lnTo>
                <a:lnTo>
                  <a:pt x="173" y="144"/>
                </a:lnTo>
                <a:lnTo>
                  <a:pt x="175" y="142"/>
                </a:lnTo>
                <a:lnTo>
                  <a:pt x="169" y="145"/>
                </a:lnTo>
                <a:close/>
                <a:moveTo>
                  <a:pt x="172" y="227"/>
                </a:moveTo>
                <a:lnTo>
                  <a:pt x="172" y="227"/>
                </a:lnTo>
                <a:lnTo>
                  <a:pt x="169" y="227"/>
                </a:lnTo>
                <a:lnTo>
                  <a:pt x="169" y="232"/>
                </a:lnTo>
                <a:lnTo>
                  <a:pt x="170" y="229"/>
                </a:lnTo>
                <a:lnTo>
                  <a:pt x="172" y="227"/>
                </a:lnTo>
                <a:close/>
                <a:moveTo>
                  <a:pt x="169" y="142"/>
                </a:moveTo>
                <a:lnTo>
                  <a:pt x="169" y="142"/>
                </a:lnTo>
                <a:lnTo>
                  <a:pt x="173" y="139"/>
                </a:lnTo>
                <a:lnTo>
                  <a:pt x="172" y="137"/>
                </a:lnTo>
                <a:lnTo>
                  <a:pt x="170" y="139"/>
                </a:lnTo>
                <a:lnTo>
                  <a:pt x="169" y="139"/>
                </a:lnTo>
                <a:lnTo>
                  <a:pt x="169" y="140"/>
                </a:lnTo>
                <a:lnTo>
                  <a:pt x="169" y="142"/>
                </a:lnTo>
                <a:close/>
                <a:moveTo>
                  <a:pt x="176" y="123"/>
                </a:moveTo>
                <a:lnTo>
                  <a:pt x="176" y="123"/>
                </a:lnTo>
                <a:lnTo>
                  <a:pt x="176" y="120"/>
                </a:lnTo>
                <a:lnTo>
                  <a:pt x="173" y="123"/>
                </a:lnTo>
                <a:lnTo>
                  <a:pt x="173" y="125"/>
                </a:lnTo>
                <a:lnTo>
                  <a:pt x="176" y="123"/>
                </a:lnTo>
                <a:close/>
                <a:moveTo>
                  <a:pt x="214" y="323"/>
                </a:moveTo>
                <a:lnTo>
                  <a:pt x="214" y="323"/>
                </a:lnTo>
                <a:lnTo>
                  <a:pt x="211" y="323"/>
                </a:lnTo>
                <a:lnTo>
                  <a:pt x="210" y="325"/>
                </a:lnTo>
                <a:lnTo>
                  <a:pt x="213" y="327"/>
                </a:lnTo>
                <a:lnTo>
                  <a:pt x="214" y="323"/>
                </a:lnTo>
                <a:close/>
                <a:moveTo>
                  <a:pt x="172" y="346"/>
                </a:moveTo>
                <a:lnTo>
                  <a:pt x="172" y="346"/>
                </a:lnTo>
                <a:lnTo>
                  <a:pt x="169" y="344"/>
                </a:lnTo>
                <a:lnTo>
                  <a:pt x="167" y="346"/>
                </a:lnTo>
                <a:lnTo>
                  <a:pt x="169" y="347"/>
                </a:lnTo>
                <a:lnTo>
                  <a:pt x="172" y="346"/>
                </a:lnTo>
                <a:close/>
                <a:moveTo>
                  <a:pt x="213" y="353"/>
                </a:moveTo>
                <a:lnTo>
                  <a:pt x="213" y="353"/>
                </a:lnTo>
                <a:lnTo>
                  <a:pt x="210" y="355"/>
                </a:lnTo>
                <a:lnTo>
                  <a:pt x="210" y="358"/>
                </a:lnTo>
                <a:lnTo>
                  <a:pt x="213" y="353"/>
                </a:lnTo>
                <a:close/>
                <a:moveTo>
                  <a:pt x="181" y="134"/>
                </a:moveTo>
                <a:lnTo>
                  <a:pt x="181" y="134"/>
                </a:lnTo>
                <a:lnTo>
                  <a:pt x="184" y="134"/>
                </a:lnTo>
                <a:lnTo>
                  <a:pt x="186" y="133"/>
                </a:lnTo>
                <a:lnTo>
                  <a:pt x="184" y="131"/>
                </a:lnTo>
                <a:lnTo>
                  <a:pt x="181" y="134"/>
                </a:lnTo>
                <a:close/>
                <a:moveTo>
                  <a:pt x="79" y="415"/>
                </a:moveTo>
                <a:lnTo>
                  <a:pt x="79" y="415"/>
                </a:lnTo>
                <a:lnTo>
                  <a:pt x="80" y="418"/>
                </a:lnTo>
                <a:lnTo>
                  <a:pt x="85" y="421"/>
                </a:lnTo>
                <a:lnTo>
                  <a:pt x="82" y="417"/>
                </a:lnTo>
                <a:lnTo>
                  <a:pt x="79" y="415"/>
                </a:lnTo>
                <a:close/>
                <a:moveTo>
                  <a:pt x="90" y="235"/>
                </a:moveTo>
                <a:lnTo>
                  <a:pt x="90" y="235"/>
                </a:lnTo>
                <a:lnTo>
                  <a:pt x="88" y="238"/>
                </a:lnTo>
                <a:lnTo>
                  <a:pt x="90" y="237"/>
                </a:lnTo>
                <a:lnTo>
                  <a:pt x="91" y="235"/>
                </a:lnTo>
                <a:lnTo>
                  <a:pt x="90" y="235"/>
                </a:lnTo>
                <a:close/>
                <a:moveTo>
                  <a:pt x="165" y="319"/>
                </a:moveTo>
                <a:lnTo>
                  <a:pt x="165" y="319"/>
                </a:lnTo>
                <a:lnTo>
                  <a:pt x="159" y="322"/>
                </a:lnTo>
                <a:lnTo>
                  <a:pt x="161" y="325"/>
                </a:lnTo>
                <a:lnTo>
                  <a:pt x="161" y="323"/>
                </a:lnTo>
                <a:lnTo>
                  <a:pt x="161" y="322"/>
                </a:lnTo>
                <a:lnTo>
                  <a:pt x="162" y="320"/>
                </a:lnTo>
                <a:lnTo>
                  <a:pt x="164" y="320"/>
                </a:lnTo>
                <a:lnTo>
                  <a:pt x="165" y="320"/>
                </a:lnTo>
                <a:lnTo>
                  <a:pt x="165" y="319"/>
                </a:lnTo>
                <a:close/>
                <a:moveTo>
                  <a:pt x="203" y="325"/>
                </a:moveTo>
                <a:lnTo>
                  <a:pt x="203" y="325"/>
                </a:lnTo>
                <a:lnTo>
                  <a:pt x="205" y="323"/>
                </a:lnTo>
                <a:lnTo>
                  <a:pt x="208" y="322"/>
                </a:lnTo>
                <a:lnTo>
                  <a:pt x="205" y="320"/>
                </a:lnTo>
                <a:lnTo>
                  <a:pt x="205" y="322"/>
                </a:lnTo>
                <a:lnTo>
                  <a:pt x="202" y="323"/>
                </a:lnTo>
                <a:lnTo>
                  <a:pt x="203" y="325"/>
                </a:lnTo>
                <a:close/>
                <a:moveTo>
                  <a:pt x="251" y="308"/>
                </a:moveTo>
                <a:lnTo>
                  <a:pt x="251" y="308"/>
                </a:lnTo>
                <a:lnTo>
                  <a:pt x="247" y="308"/>
                </a:lnTo>
                <a:lnTo>
                  <a:pt x="246" y="308"/>
                </a:lnTo>
                <a:lnTo>
                  <a:pt x="247" y="309"/>
                </a:lnTo>
                <a:lnTo>
                  <a:pt x="249" y="311"/>
                </a:lnTo>
                <a:lnTo>
                  <a:pt x="251" y="311"/>
                </a:lnTo>
                <a:lnTo>
                  <a:pt x="251" y="308"/>
                </a:lnTo>
                <a:close/>
                <a:moveTo>
                  <a:pt x="162" y="364"/>
                </a:moveTo>
                <a:lnTo>
                  <a:pt x="162" y="364"/>
                </a:lnTo>
                <a:lnTo>
                  <a:pt x="154" y="366"/>
                </a:lnTo>
                <a:lnTo>
                  <a:pt x="162" y="366"/>
                </a:lnTo>
                <a:lnTo>
                  <a:pt x="162" y="364"/>
                </a:lnTo>
                <a:close/>
                <a:moveTo>
                  <a:pt x="104" y="387"/>
                </a:moveTo>
                <a:lnTo>
                  <a:pt x="104" y="387"/>
                </a:lnTo>
                <a:lnTo>
                  <a:pt x="101" y="380"/>
                </a:lnTo>
                <a:lnTo>
                  <a:pt x="101" y="382"/>
                </a:lnTo>
                <a:lnTo>
                  <a:pt x="104" y="387"/>
                </a:lnTo>
                <a:close/>
                <a:moveTo>
                  <a:pt x="178" y="245"/>
                </a:moveTo>
                <a:lnTo>
                  <a:pt x="178" y="245"/>
                </a:lnTo>
                <a:lnTo>
                  <a:pt x="181" y="241"/>
                </a:lnTo>
                <a:lnTo>
                  <a:pt x="181" y="240"/>
                </a:lnTo>
                <a:lnTo>
                  <a:pt x="180" y="241"/>
                </a:lnTo>
                <a:lnTo>
                  <a:pt x="178" y="241"/>
                </a:lnTo>
                <a:lnTo>
                  <a:pt x="178" y="245"/>
                </a:lnTo>
                <a:close/>
                <a:moveTo>
                  <a:pt x="169" y="188"/>
                </a:moveTo>
                <a:lnTo>
                  <a:pt x="169" y="188"/>
                </a:lnTo>
                <a:lnTo>
                  <a:pt x="169" y="194"/>
                </a:lnTo>
                <a:lnTo>
                  <a:pt x="169" y="193"/>
                </a:lnTo>
                <a:lnTo>
                  <a:pt x="169" y="188"/>
                </a:lnTo>
                <a:close/>
                <a:moveTo>
                  <a:pt x="172" y="167"/>
                </a:moveTo>
                <a:lnTo>
                  <a:pt x="172" y="167"/>
                </a:lnTo>
                <a:lnTo>
                  <a:pt x="175" y="164"/>
                </a:lnTo>
                <a:lnTo>
                  <a:pt x="172" y="164"/>
                </a:lnTo>
                <a:lnTo>
                  <a:pt x="172" y="167"/>
                </a:lnTo>
                <a:close/>
                <a:moveTo>
                  <a:pt x="38" y="44"/>
                </a:moveTo>
                <a:lnTo>
                  <a:pt x="38" y="44"/>
                </a:lnTo>
                <a:lnTo>
                  <a:pt x="36" y="46"/>
                </a:lnTo>
                <a:lnTo>
                  <a:pt x="36" y="51"/>
                </a:lnTo>
                <a:lnTo>
                  <a:pt x="36" y="52"/>
                </a:lnTo>
                <a:lnTo>
                  <a:pt x="38" y="44"/>
                </a:lnTo>
                <a:close/>
                <a:moveTo>
                  <a:pt x="262" y="303"/>
                </a:moveTo>
                <a:lnTo>
                  <a:pt x="262" y="303"/>
                </a:lnTo>
                <a:lnTo>
                  <a:pt x="266" y="303"/>
                </a:lnTo>
                <a:lnTo>
                  <a:pt x="265" y="301"/>
                </a:lnTo>
                <a:lnTo>
                  <a:pt x="262" y="301"/>
                </a:lnTo>
                <a:lnTo>
                  <a:pt x="262" y="303"/>
                </a:lnTo>
                <a:close/>
                <a:moveTo>
                  <a:pt x="293" y="104"/>
                </a:moveTo>
                <a:lnTo>
                  <a:pt x="293" y="104"/>
                </a:lnTo>
                <a:lnTo>
                  <a:pt x="301" y="106"/>
                </a:lnTo>
                <a:lnTo>
                  <a:pt x="298" y="104"/>
                </a:lnTo>
                <a:lnTo>
                  <a:pt x="293" y="104"/>
                </a:lnTo>
                <a:close/>
                <a:moveTo>
                  <a:pt x="178" y="284"/>
                </a:moveTo>
                <a:lnTo>
                  <a:pt x="178" y="284"/>
                </a:lnTo>
                <a:lnTo>
                  <a:pt x="181" y="282"/>
                </a:lnTo>
                <a:lnTo>
                  <a:pt x="181" y="281"/>
                </a:lnTo>
                <a:lnTo>
                  <a:pt x="178" y="282"/>
                </a:lnTo>
                <a:lnTo>
                  <a:pt x="178" y="284"/>
                </a:lnTo>
                <a:close/>
                <a:moveTo>
                  <a:pt x="217" y="349"/>
                </a:moveTo>
                <a:lnTo>
                  <a:pt x="217" y="349"/>
                </a:lnTo>
                <a:lnTo>
                  <a:pt x="217" y="350"/>
                </a:lnTo>
                <a:lnTo>
                  <a:pt x="222" y="353"/>
                </a:lnTo>
                <a:lnTo>
                  <a:pt x="224" y="352"/>
                </a:lnTo>
                <a:lnTo>
                  <a:pt x="217" y="349"/>
                </a:lnTo>
                <a:close/>
                <a:moveTo>
                  <a:pt x="104" y="314"/>
                </a:moveTo>
                <a:lnTo>
                  <a:pt x="104" y="314"/>
                </a:lnTo>
                <a:lnTo>
                  <a:pt x="99" y="316"/>
                </a:lnTo>
                <a:lnTo>
                  <a:pt x="99" y="317"/>
                </a:lnTo>
                <a:lnTo>
                  <a:pt x="101" y="316"/>
                </a:lnTo>
                <a:lnTo>
                  <a:pt x="104" y="314"/>
                </a:lnTo>
                <a:close/>
                <a:moveTo>
                  <a:pt x="219" y="390"/>
                </a:moveTo>
                <a:lnTo>
                  <a:pt x="219" y="390"/>
                </a:lnTo>
                <a:lnTo>
                  <a:pt x="219" y="388"/>
                </a:lnTo>
                <a:lnTo>
                  <a:pt x="216" y="387"/>
                </a:lnTo>
                <a:lnTo>
                  <a:pt x="214" y="390"/>
                </a:lnTo>
                <a:lnTo>
                  <a:pt x="219" y="390"/>
                </a:lnTo>
                <a:close/>
                <a:moveTo>
                  <a:pt x="213" y="358"/>
                </a:moveTo>
                <a:lnTo>
                  <a:pt x="213" y="358"/>
                </a:lnTo>
                <a:lnTo>
                  <a:pt x="216" y="358"/>
                </a:lnTo>
                <a:lnTo>
                  <a:pt x="217" y="357"/>
                </a:lnTo>
                <a:lnTo>
                  <a:pt x="216" y="355"/>
                </a:lnTo>
                <a:lnTo>
                  <a:pt x="213" y="358"/>
                </a:lnTo>
                <a:close/>
                <a:moveTo>
                  <a:pt x="258" y="379"/>
                </a:moveTo>
                <a:lnTo>
                  <a:pt x="258" y="379"/>
                </a:lnTo>
                <a:lnTo>
                  <a:pt x="257" y="379"/>
                </a:lnTo>
                <a:lnTo>
                  <a:pt x="255" y="380"/>
                </a:lnTo>
                <a:lnTo>
                  <a:pt x="257" y="380"/>
                </a:lnTo>
                <a:lnTo>
                  <a:pt x="258" y="382"/>
                </a:lnTo>
                <a:lnTo>
                  <a:pt x="258" y="379"/>
                </a:lnTo>
                <a:close/>
                <a:moveTo>
                  <a:pt x="197" y="330"/>
                </a:moveTo>
                <a:lnTo>
                  <a:pt x="197" y="330"/>
                </a:lnTo>
                <a:lnTo>
                  <a:pt x="200" y="328"/>
                </a:lnTo>
                <a:lnTo>
                  <a:pt x="200" y="327"/>
                </a:lnTo>
                <a:lnTo>
                  <a:pt x="197" y="328"/>
                </a:lnTo>
                <a:lnTo>
                  <a:pt x="197" y="330"/>
                </a:lnTo>
                <a:close/>
                <a:moveTo>
                  <a:pt x="165" y="252"/>
                </a:moveTo>
                <a:lnTo>
                  <a:pt x="165" y="252"/>
                </a:lnTo>
                <a:lnTo>
                  <a:pt x="165" y="254"/>
                </a:lnTo>
                <a:lnTo>
                  <a:pt x="165" y="271"/>
                </a:lnTo>
                <a:lnTo>
                  <a:pt x="165" y="273"/>
                </a:lnTo>
                <a:lnTo>
                  <a:pt x="165" y="252"/>
                </a:lnTo>
                <a:close/>
                <a:moveTo>
                  <a:pt x="189" y="287"/>
                </a:moveTo>
                <a:lnTo>
                  <a:pt x="189" y="287"/>
                </a:lnTo>
                <a:lnTo>
                  <a:pt x="189" y="289"/>
                </a:lnTo>
                <a:lnTo>
                  <a:pt x="189" y="292"/>
                </a:lnTo>
                <a:lnTo>
                  <a:pt x="189" y="287"/>
                </a:lnTo>
                <a:close/>
                <a:moveTo>
                  <a:pt x="180" y="6"/>
                </a:moveTo>
                <a:lnTo>
                  <a:pt x="180" y="6"/>
                </a:lnTo>
                <a:lnTo>
                  <a:pt x="181" y="6"/>
                </a:lnTo>
                <a:lnTo>
                  <a:pt x="178" y="5"/>
                </a:lnTo>
                <a:lnTo>
                  <a:pt x="176" y="5"/>
                </a:lnTo>
                <a:lnTo>
                  <a:pt x="180" y="6"/>
                </a:lnTo>
                <a:close/>
                <a:moveTo>
                  <a:pt x="173" y="262"/>
                </a:moveTo>
                <a:lnTo>
                  <a:pt x="173" y="262"/>
                </a:lnTo>
                <a:lnTo>
                  <a:pt x="175" y="260"/>
                </a:lnTo>
                <a:lnTo>
                  <a:pt x="175" y="257"/>
                </a:lnTo>
                <a:lnTo>
                  <a:pt x="173" y="257"/>
                </a:lnTo>
                <a:lnTo>
                  <a:pt x="173" y="262"/>
                </a:lnTo>
                <a:close/>
                <a:moveTo>
                  <a:pt x="186" y="265"/>
                </a:moveTo>
                <a:lnTo>
                  <a:pt x="186" y="265"/>
                </a:lnTo>
                <a:lnTo>
                  <a:pt x="186" y="275"/>
                </a:lnTo>
                <a:lnTo>
                  <a:pt x="187" y="273"/>
                </a:lnTo>
                <a:lnTo>
                  <a:pt x="186" y="268"/>
                </a:lnTo>
                <a:lnTo>
                  <a:pt x="186" y="265"/>
                </a:lnTo>
                <a:close/>
                <a:moveTo>
                  <a:pt x="170" y="153"/>
                </a:moveTo>
                <a:lnTo>
                  <a:pt x="170" y="153"/>
                </a:lnTo>
                <a:lnTo>
                  <a:pt x="173" y="152"/>
                </a:lnTo>
                <a:lnTo>
                  <a:pt x="173" y="150"/>
                </a:lnTo>
                <a:lnTo>
                  <a:pt x="172" y="150"/>
                </a:lnTo>
                <a:lnTo>
                  <a:pt x="170" y="153"/>
                </a:lnTo>
                <a:close/>
                <a:moveTo>
                  <a:pt x="173" y="308"/>
                </a:moveTo>
                <a:lnTo>
                  <a:pt x="173" y="308"/>
                </a:lnTo>
                <a:lnTo>
                  <a:pt x="173" y="303"/>
                </a:lnTo>
                <a:lnTo>
                  <a:pt x="172" y="305"/>
                </a:lnTo>
                <a:lnTo>
                  <a:pt x="172" y="308"/>
                </a:lnTo>
                <a:lnTo>
                  <a:pt x="173" y="308"/>
                </a:lnTo>
                <a:close/>
                <a:moveTo>
                  <a:pt x="175" y="265"/>
                </a:moveTo>
                <a:lnTo>
                  <a:pt x="175" y="265"/>
                </a:lnTo>
                <a:lnTo>
                  <a:pt x="173" y="267"/>
                </a:lnTo>
                <a:lnTo>
                  <a:pt x="172" y="270"/>
                </a:lnTo>
                <a:lnTo>
                  <a:pt x="173" y="268"/>
                </a:lnTo>
                <a:lnTo>
                  <a:pt x="173" y="267"/>
                </a:lnTo>
                <a:lnTo>
                  <a:pt x="175" y="265"/>
                </a:lnTo>
                <a:close/>
                <a:moveTo>
                  <a:pt x="187" y="131"/>
                </a:moveTo>
                <a:lnTo>
                  <a:pt x="187" y="131"/>
                </a:lnTo>
                <a:lnTo>
                  <a:pt x="189" y="129"/>
                </a:lnTo>
                <a:lnTo>
                  <a:pt x="189" y="128"/>
                </a:lnTo>
                <a:lnTo>
                  <a:pt x="186" y="129"/>
                </a:lnTo>
                <a:lnTo>
                  <a:pt x="187" y="131"/>
                </a:lnTo>
                <a:close/>
                <a:moveTo>
                  <a:pt x="169" y="11"/>
                </a:moveTo>
                <a:lnTo>
                  <a:pt x="169" y="11"/>
                </a:lnTo>
                <a:lnTo>
                  <a:pt x="170" y="10"/>
                </a:lnTo>
                <a:lnTo>
                  <a:pt x="169" y="8"/>
                </a:lnTo>
                <a:lnTo>
                  <a:pt x="169" y="6"/>
                </a:lnTo>
                <a:lnTo>
                  <a:pt x="169" y="8"/>
                </a:lnTo>
                <a:lnTo>
                  <a:pt x="169" y="11"/>
                </a:lnTo>
                <a:close/>
                <a:moveTo>
                  <a:pt x="159" y="333"/>
                </a:moveTo>
                <a:lnTo>
                  <a:pt x="159" y="333"/>
                </a:lnTo>
                <a:lnTo>
                  <a:pt x="156" y="330"/>
                </a:lnTo>
                <a:lnTo>
                  <a:pt x="156" y="333"/>
                </a:lnTo>
                <a:lnTo>
                  <a:pt x="157" y="333"/>
                </a:lnTo>
                <a:lnTo>
                  <a:pt x="159" y="333"/>
                </a:lnTo>
                <a:close/>
                <a:moveTo>
                  <a:pt x="173" y="186"/>
                </a:moveTo>
                <a:lnTo>
                  <a:pt x="173" y="186"/>
                </a:lnTo>
                <a:lnTo>
                  <a:pt x="176" y="183"/>
                </a:lnTo>
                <a:lnTo>
                  <a:pt x="175" y="185"/>
                </a:lnTo>
                <a:lnTo>
                  <a:pt x="173" y="185"/>
                </a:lnTo>
                <a:lnTo>
                  <a:pt x="173" y="186"/>
                </a:lnTo>
                <a:close/>
                <a:moveTo>
                  <a:pt x="243" y="309"/>
                </a:moveTo>
                <a:lnTo>
                  <a:pt x="243" y="309"/>
                </a:lnTo>
                <a:lnTo>
                  <a:pt x="240" y="312"/>
                </a:lnTo>
                <a:lnTo>
                  <a:pt x="241" y="312"/>
                </a:lnTo>
                <a:lnTo>
                  <a:pt x="243" y="309"/>
                </a:lnTo>
                <a:close/>
                <a:moveTo>
                  <a:pt x="75" y="319"/>
                </a:moveTo>
                <a:lnTo>
                  <a:pt x="75" y="319"/>
                </a:lnTo>
                <a:lnTo>
                  <a:pt x="83" y="319"/>
                </a:lnTo>
                <a:lnTo>
                  <a:pt x="83" y="317"/>
                </a:lnTo>
                <a:lnTo>
                  <a:pt x="82" y="317"/>
                </a:lnTo>
                <a:lnTo>
                  <a:pt x="75" y="319"/>
                </a:lnTo>
                <a:close/>
                <a:moveTo>
                  <a:pt x="58" y="229"/>
                </a:moveTo>
                <a:lnTo>
                  <a:pt x="58" y="229"/>
                </a:lnTo>
                <a:lnTo>
                  <a:pt x="57" y="226"/>
                </a:lnTo>
                <a:lnTo>
                  <a:pt x="57" y="227"/>
                </a:lnTo>
                <a:lnTo>
                  <a:pt x="57" y="230"/>
                </a:lnTo>
                <a:lnTo>
                  <a:pt x="58" y="229"/>
                </a:lnTo>
                <a:close/>
                <a:moveTo>
                  <a:pt x="154" y="363"/>
                </a:moveTo>
                <a:lnTo>
                  <a:pt x="154" y="363"/>
                </a:lnTo>
                <a:lnTo>
                  <a:pt x="157" y="363"/>
                </a:lnTo>
                <a:lnTo>
                  <a:pt x="161" y="363"/>
                </a:lnTo>
                <a:lnTo>
                  <a:pt x="157" y="361"/>
                </a:lnTo>
                <a:lnTo>
                  <a:pt x="154" y="363"/>
                </a:lnTo>
                <a:close/>
                <a:moveTo>
                  <a:pt x="199" y="361"/>
                </a:moveTo>
                <a:lnTo>
                  <a:pt x="199" y="361"/>
                </a:lnTo>
                <a:lnTo>
                  <a:pt x="199" y="363"/>
                </a:lnTo>
                <a:lnTo>
                  <a:pt x="202" y="363"/>
                </a:lnTo>
                <a:lnTo>
                  <a:pt x="203" y="361"/>
                </a:lnTo>
                <a:lnTo>
                  <a:pt x="200" y="361"/>
                </a:lnTo>
                <a:lnTo>
                  <a:pt x="199" y="361"/>
                </a:lnTo>
                <a:close/>
                <a:moveTo>
                  <a:pt x="269" y="303"/>
                </a:moveTo>
                <a:lnTo>
                  <a:pt x="269" y="303"/>
                </a:lnTo>
                <a:lnTo>
                  <a:pt x="271" y="300"/>
                </a:lnTo>
                <a:lnTo>
                  <a:pt x="268" y="301"/>
                </a:lnTo>
                <a:lnTo>
                  <a:pt x="269" y="303"/>
                </a:lnTo>
                <a:close/>
                <a:moveTo>
                  <a:pt x="44" y="71"/>
                </a:moveTo>
                <a:lnTo>
                  <a:pt x="44" y="71"/>
                </a:lnTo>
                <a:lnTo>
                  <a:pt x="47" y="70"/>
                </a:lnTo>
                <a:lnTo>
                  <a:pt x="45" y="68"/>
                </a:lnTo>
                <a:lnTo>
                  <a:pt x="44" y="71"/>
                </a:lnTo>
                <a:close/>
                <a:moveTo>
                  <a:pt x="82" y="224"/>
                </a:moveTo>
                <a:lnTo>
                  <a:pt x="82" y="224"/>
                </a:lnTo>
                <a:lnTo>
                  <a:pt x="82" y="226"/>
                </a:lnTo>
                <a:lnTo>
                  <a:pt x="85" y="224"/>
                </a:lnTo>
                <a:lnTo>
                  <a:pt x="82" y="224"/>
                </a:lnTo>
                <a:close/>
                <a:moveTo>
                  <a:pt x="244" y="284"/>
                </a:moveTo>
                <a:lnTo>
                  <a:pt x="244" y="284"/>
                </a:lnTo>
                <a:lnTo>
                  <a:pt x="246" y="287"/>
                </a:lnTo>
                <a:lnTo>
                  <a:pt x="247" y="286"/>
                </a:lnTo>
                <a:lnTo>
                  <a:pt x="244" y="284"/>
                </a:lnTo>
                <a:close/>
                <a:moveTo>
                  <a:pt x="243" y="316"/>
                </a:moveTo>
                <a:lnTo>
                  <a:pt x="243" y="316"/>
                </a:lnTo>
                <a:lnTo>
                  <a:pt x="246" y="314"/>
                </a:lnTo>
                <a:lnTo>
                  <a:pt x="246" y="312"/>
                </a:lnTo>
                <a:lnTo>
                  <a:pt x="244" y="312"/>
                </a:lnTo>
                <a:lnTo>
                  <a:pt x="243" y="316"/>
                </a:lnTo>
                <a:close/>
                <a:moveTo>
                  <a:pt x="176" y="327"/>
                </a:moveTo>
                <a:lnTo>
                  <a:pt x="176" y="327"/>
                </a:lnTo>
                <a:lnTo>
                  <a:pt x="178" y="323"/>
                </a:lnTo>
                <a:lnTo>
                  <a:pt x="176" y="323"/>
                </a:lnTo>
                <a:lnTo>
                  <a:pt x="175" y="325"/>
                </a:lnTo>
                <a:lnTo>
                  <a:pt x="176" y="327"/>
                </a:lnTo>
                <a:close/>
                <a:moveTo>
                  <a:pt x="161" y="312"/>
                </a:moveTo>
                <a:lnTo>
                  <a:pt x="161" y="312"/>
                </a:lnTo>
                <a:lnTo>
                  <a:pt x="159" y="312"/>
                </a:lnTo>
                <a:lnTo>
                  <a:pt x="159" y="316"/>
                </a:lnTo>
                <a:lnTo>
                  <a:pt x="161" y="312"/>
                </a:lnTo>
                <a:close/>
                <a:moveTo>
                  <a:pt x="187" y="279"/>
                </a:moveTo>
                <a:lnTo>
                  <a:pt x="187" y="279"/>
                </a:lnTo>
                <a:lnTo>
                  <a:pt x="187" y="281"/>
                </a:lnTo>
                <a:lnTo>
                  <a:pt x="187" y="282"/>
                </a:lnTo>
                <a:lnTo>
                  <a:pt x="189" y="282"/>
                </a:lnTo>
                <a:lnTo>
                  <a:pt x="187" y="279"/>
                </a:lnTo>
                <a:close/>
                <a:moveTo>
                  <a:pt x="42" y="235"/>
                </a:moveTo>
                <a:lnTo>
                  <a:pt x="42" y="235"/>
                </a:lnTo>
                <a:lnTo>
                  <a:pt x="42" y="230"/>
                </a:lnTo>
                <a:lnTo>
                  <a:pt x="41" y="232"/>
                </a:lnTo>
                <a:lnTo>
                  <a:pt x="42" y="235"/>
                </a:lnTo>
                <a:close/>
                <a:moveTo>
                  <a:pt x="202" y="339"/>
                </a:moveTo>
                <a:lnTo>
                  <a:pt x="202" y="339"/>
                </a:lnTo>
                <a:lnTo>
                  <a:pt x="205" y="339"/>
                </a:lnTo>
                <a:lnTo>
                  <a:pt x="206" y="338"/>
                </a:lnTo>
                <a:lnTo>
                  <a:pt x="205" y="336"/>
                </a:lnTo>
                <a:lnTo>
                  <a:pt x="205" y="338"/>
                </a:lnTo>
                <a:lnTo>
                  <a:pt x="202" y="339"/>
                </a:lnTo>
                <a:close/>
                <a:moveTo>
                  <a:pt x="203" y="349"/>
                </a:moveTo>
                <a:lnTo>
                  <a:pt x="203" y="349"/>
                </a:lnTo>
                <a:lnTo>
                  <a:pt x="199" y="350"/>
                </a:lnTo>
                <a:lnTo>
                  <a:pt x="200" y="352"/>
                </a:lnTo>
                <a:lnTo>
                  <a:pt x="203" y="349"/>
                </a:lnTo>
                <a:close/>
                <a:moveTo>
                  <a:pt x="38" y="224"/>
                </a:moveTo>
                <a:lnTo>
                  <a:pt x="38" y="224"/>
                </a:lnTo>
                <a:lnTo>
                  <a:pt x="34" y="224"/>
                </a:lnTo>
                <a:lnTo>
                  <a:pt x="33" y="226"/>
                </a:lnTo>
                <a:lnTo>
                  <a:pt x="34" y="226"/>
                </a:lnTo>
                <a:lnTo>
                  <a:pt x="36" y="224"/>
                </a:lnTo>
                <a:lnTo>
                  <a:pt x="38" y="224"/>
                </a:lnTo>
                <a:close/>
                <a:moveTo>
                  <a:pt x="161" y="21"/>
                </a:moveTo>
                <a:lnTo>
                  <a:pt x="161" y="21"/>
                </a:lnTo>
                <a:lnTo>
                  <a:pt x="161" y="24"/>
                </a:lnTo>
                <a:lnTo>
                  <a:pt x="162" y="24"/>
                </a:lnTo>
                <a:lnTo>
                  <a:pt x="162" y="21"/>
                </a:lnTo>
                <a:lnTo>
                  <a:pt x="161" y="21"/>
                </a:lnTo>
                <a:close/>
                <a:moveTo>
                  <a:pt x="205" y="355"/>
                </a:moveTo>
                <a:lnTo>
                  <a:pt x="205" y="355"/>
                </a:lnTo>
                <a:lnTo>
                  <a:pt x="206" y="353"/>
                </a:lnTo>
                <a:lnTo>
                  <a:pt x="206" y="352"/>
                </a:lnTo>
                <a:lnTo>
                  <a:pt x="205" y="353"/>
                </a:lnTo>
                <a:lnTo>
                  <a:pt x="205" y="355"/>
                </a:lnTo>
                <a:close/>
                <a:moveTo>
                  <a:pt x="175" y="245"/>
                </a:moveTo>
                <a:lnTo>
                  <a:pt x="175" y="245"/>
                </a:lnTo>
                <a:lnTo>
                  <a:pt x="173" y="249"/>
                </a:lnTo>
                <a:lnTo>
                  <a:pt x="175" y="246"/>
                </a:lnTo>
                <a:lnTo>
                  <a:pt x="175" y="245"/>
                </a:lnTo>
                <a:close/>
                <a:moveTo>
                  <a:pt x="180" y="16"/>
                </a:moveTo>
                <a:lnTo>
                  <a:pt x="180" y="16"/>
                </a:lnTo>
                <a:lnTo>
                  <a:pt x="178" y="16"/>
                </a:lnTo>
                <a:lnTo>
                  <a:pt x="180" y="19"/>
                </a:lnTo>
                <a:lnTo>
                  <a:pt x="180" y="16"/>
                </a:lnTo>
                <a:close/>
                <a:moveTo>
                  <a:pt x="260" y="297"/>
                </a:moveTo>
                <a:lnTo>
                  <a:pt x="260" y="297"/>
                </a:lnTo>
                <a:lnTo>
                  <a:pt x="258" y="297"/>
                </a:lnTo>
                <a:lnTo>
                  <a:pt x="260" y="300"/>
                </a:lnTo>
                <a:lnTo>
                  <a:pt x="260" y="297"/>
                </a:lnTo>
                <a:close/>
                <a:moveTo>
                  <a:pt x="172" y="95"/>
                </a:moveTo>
                <a:lnTo>
                  <a:pt x="172" y="95"/>
                </a:lnTo>
                <a:lnTo>
                  <a:pt x="172" y="98"/>
                </a:lnTo>
                <a:lnTo>
                  <a:pt x="173" y="96"/>
                </a:lnTo>
                <a:lnTo>
                  <a:pt x="172" y="95"/>
                </a:lnTo>
                <a:close/>
                <a:moveTo>
                  <a:pt x="96" y="380"/>
                </a:moveTo>
                <a:lnTo>
                  <a:pt x="96" y="380"/>
                </a:lnTo>
                <a:lnTo>
                  <a:pt x="98" y="385"/>
                </a:lnTo>
                <a:lnTo>
                  <a:pt x="98" y="383"/>
                </a:lnTo>
                <a:lnTo>
                  <a:pt x="96" y="380"/>
                </a:lnTo>
                <a:close/>
                <a:moveTo>
                  <a:pt x="69" y="344"/>
                </a:moveTo>
                <a:lnTo>
                  <a:pt x="69" y="344"/>
                </a:lnTo>
                <a:lnTo>
                  <a:pt x="72" y="349"/>
                </a:lnTo>
                <a:lnTo>
                  <a:pt x="72" y="347"/>
                </a:lnTo>
                <a:lnTo>
                  <a:pt x="69" y="344"/>
                </a:lnTo>
                <a:close/>
                <a:moveTo>
                  <a:pt x="186" y="327"/>
                </a:moveTo>
                <a:lnTo>
                  <a:pt x="186" y="327"/>
                </a:lnTo>
                <a:lnTo>
                  <a:pt x="187" y="325"/>
                </a:lnTo>
                <a:lnTo>
                  <a:pt x="187" y="323"/>
                </a:lnTo>
                <a:lnTo>
                  <a:pt x="186" y="327"/>
                </a:lnTo>
                <a:close/>
                <a:moveTo>
                  <a:pt x="175" y="92"/>
                </a:moveTo>
                <a:lnTo>
                  <a:pt x="175" y="92"/>
                </a:lnTo>
                <a:lnTo>
                  <a:pt x="175" y="88"/>
                </a:lnTo>
                <a:lnTo>
                  <a:pt x="173" y="92"/>
                </a:lnTo>
                <a:lnTo>
                  <a:pt x="175" y="92"/>
                </a:lnTo>
                <a:close/>
                <a:moveTo>
                  <a:pt x="164" y="331"/>
                </a:moveTo>
                <a:lnTo>
                  <a:pt x="164" y="331"/>
                </a:lnTo>
                <a:lnTo>
                  <a:pt x="164" y="330"/>
                </a:lnTo>
                <a:lnTo>
                  <a:pt x="162" y="330"/>
                </a:lnTo>
                <a:lnTo>
                  <a:pt x="164" y="331"/>
                </a:lnTo>
                <a:close/>
                <a:moveTo>
                  <a:pt x="135" y="364"/>
                </a:moveTo>
                <a:lnTo>
                  <a:pt x="135" y="364"/>
                </a:lnTo>
                <a:lnTo>
                  <a:pt x="134" y="363"/>
                </a:lnTo>
                <a:lnTo>
                  <a:pt x="135" y="366"/>
                </a:lnTo>
                <a:lnTo>
                  <a:pt x="135" y="364"/>
                </a:lnTo>
                <a:close/>
                <a:moveTo>
                  <a:pt x="178" y="316"/>
                </a:moveTo>
                <a:lnTo>
                  <a:pt x="178" y="316"/>
                </a:lnTo>
                <a:lnTo>
                  <a:pt x="178" y="320"/>
                </a:lnTo>
                <a:lnTo>
                  <a:pt x="180" y="319"/>
                </a:lnTo>
                <a:lnTo>
                  <a:pt x="178" y="316"/>
                </a:lnTo>
                <a:close/>
                <a:moveTo>
                  <a:pt x="162" y="305"/>
                </a:moveTo>
                <a:lnTo>
                  <a:pt x="162" y="305"/>
                </a:lnTo>
                <a:lnTo>
                  <a:pt x="159" y="308"/>
                </a:lnTo>
                <a:lnTo>
                  <a:pt x="161" y="308"/>
                </a:lnTo>
                <a:lnTo>
                  <a:pt x="162" y="305"/>
                </a:lnTo>
                <a:close/>
                <a:moveTo>
                  <a:pt x="167" y="88"/>
                </a:moveTo>
                <a:lnTo>
                  <a:pt x="167" y="88"/>
                </a:lnTo>
                <a:lnTo>
                  <a:pt x="169" y="87"/>
                </a:lnTo>
                <a:lnTo>
                  <a:pt x="169" y="85"/>
                </a:lnTo>
                <a:lnTo>
                  <a:pt x="167" y="88"/>
                </a:lnTo>
                <a:close/>
                <a:moveTo>
                  <a:pt x="154" y="342"/>
                </a:moveTo>
                <a:lnTo>
                  <a:pt x="154" y="342"/>
                </a:lnTo>
                <a:lnTo>
                  <a:pt x="157" y="341"/>
                </a:lnTo>
                <a:lnTo>
                  <a:pt x="154" y="341"/>
                </a:lnTo>
                <a:lnTo>
                  <a:pt x="154" y="342"/>
                </a:lnTo>
                <a:close/>
                <a:moveTo>
                  <a:pt x="164" y="140"/>
                </a:moveTo>
                <a:lnTo>
                  <a:pt x="164" y="140"/>
                </a:lnTo>
                <a:lnTo>
                  <a:pt x="165" y="140"/>
                </a:lnTo>
                <a:lnTo>
                  <a:pt x="165" y="136"/>
                </a:lnTo>
                <a:lnTo>
                  <a:pt x="164" y="137"/>
                </a:lnTo>
                <a:lnTo>
                  <a:pt x="164" y="140"/>
                </a:lnTo>
                <a:close/>
                <a:moveTo>
                  <a:pt x="176" y="8"/>
                </a:moveTo>
                <a:lnTo>
                  <a:pt x="176" y="8"/>
                </a:lnTo>
                <a:lnTo>
                  <a:pt x="178" y="10"/>
                </a:lnTo>
                <a:lnTo>
                  <a:pt x="180" y="10"/>
                </a:lnTo>
                <a:lnTo>
                  <a:pt x="176" y="8"/>
                </a:lnTo>
                <a:close/>
                <a:moveTo>
                  <a:pt x="173" y="320"/>
                </a:moveTo>
                <a:lnTo>
                  <a:pt x="173" y="320"/>
                </a:lnTo>
                <a:lnTo>
                  <a:pt x="175" y="320"/>
                </a:lnTo>
                <a:lnTo>
                  <a:pt x="176" y="320"/>
                </a:lnTo>
                <a:lnTo>
                  <a:pt x="175" y="320"/>
                </a:lnTo>
                <a:lnTo>
                  <a:pt x="173" y="319"/>
                </a:lnTo>
                <a:lnTo>
                  <a:pt x="173" y="320"/>
                </a:lnTo>
                <a:close/>
                <a:moveTo>
                  <a:pt x="255" y="328"/>
                </a:moveTo>
                <a:lnTo>
                  <a:pt x="255" y="328"/>
                </a:lnTo>
                <a:lnTo>
                  <a:pt x="257" y="331"/>
                </a:lnTo>
                <a:lnTo>
                  <a:pt x="257" y="328"/>
                </a:lnTo>
                <a:lnTo>
                  <a:pt x="255" y="328"/>
                </a:lnTo>
                <a:close/>
                <a:moveTo>
                  <a:pt x="249" y="314"/>
                </a:moveTo>
                <a:lnTo>
                  <a:pt x="249" y="314"/>
                </a:lnTo>
                <a:lnTo>
                  <a:pt x="251" y="316"/>
                </a:lnTo>
                <a:lnTo>
                  <a:pt x="251" y="312"/>
                </a:lnTo>
                <a:lnTo>
                  <a:pt x="249" y="314"/>
                </a:lnTo>
                <a:close/>
                <a:moveTo>
                  <a:pt x="200" y="385"/>
                </a:moveTo>
                <a:lnTo>
                  <a:pt x="200" y="385"/>
                </a:lnTo>
                <a:lnTo>
                  <a:pt x="202" y="383"/>
                </a:lnTo>
                <a:lnTo>
                  <a:pt x="202" y="382"/>
                </a:lnTo>
                <a:lnTo>
                  <a:pt x="200" y="385"/>
                </a:lnTo>
                <a:close/>
                <a:moveTo>
                  <a:pt x="178" y="208"/>
                </a:moveTo>
                <a:lnTo>
                  <a:pt x="178" y="208"/>
                </a:lnTo>
                <a:lnTo>
                  <a:pt x="176" y="210"/>
                </a:lnTo>
                <a:lnTo>
                  <a:pt x="176" y="211"/>
                </a:lnTo>
                <a:lnTo>
                  <a:pt x="178" y="208"/>
                </a:lnTo>
                <a:close/>
                <a:moveTo>
                  <a:pt x="178" y="196"/>
                </a:moveTo>
                <a:lnTo>
                  <a:pt x="178" y="196"/>
                </a:lnTo>
                <a:lnTo>
                  <a:pt x="176" y="197"/>
                </a:lnTo>
                <a:lnTo>
                  <a:pt x="175" y="197"/>
                </a:lnTo>
                <a:lnTo>
                  <a:pt x="175" y="199"/>
                </a:lnTo>
                <a:lnTo>
                  <a:pt x="178" y="196"/>
                </a:lnTo>
                <a:close/>
                <a:moveTo>
                  <a:pt x="36" y="55"/>
                </a:moveTo>
                <a:lnTo>
                  <a:pt x="36" y="55"/>
                </a:lnTo>
                <a:lnTo>
                  <a:pt x="34" y="57"/>
                </a:lnTo>
                <a:lnTo>
                  <a:pt x="36" y="58"/>
                </a:lnTo>
                <a:lnTo>
                  <a:pt x="36" y="55"/>
                </a:lnTo>
                <a:close/>
                <a:moveTo>
                  <a:pt x="9" y="216"/>
                </a:moveTo>
                <a:lnTo>
                  <a:pt x="9" y="216"/>
                </a:lnTo>
                <a:lnTo>
                  <a:pt x="8" y="215"/>
                </a:lnTo>
                <a:lnTo>
                  <a:pt x="6" y="215"/>
                </a:lnTo>
                <a:lnTo>
                  <a:pt x="9" y="216"/>
                </a:lnTo>
                <a:close/>
                <a:moveTo>
                  <a:pt x="77" y="232"/>
                </a:moveTo>
                <a:lnTo>
                  <a:pt x="77" y="232"/>
                </a:lnTo>
                <a:lnTo>
                  <a:pt x="75" y="234"/>
                </a:lnTo>
                <a:lnTo>
                  <a:pt x="75" y="235"/>
                </a:lnTo>
                <a:lnTo>
                  <a:pt x="77" y="232"/>
                </a:lnTo>
                <a:close/>
                <a:moveTo>
                  <a:pt x="82" y="232"/>
                </a:moveTo>
                <a:lnTo>
                  <a:pt x="82" y="232"/>
                </a:lnTo>
                <a:lnTo>
                  <a:pt x="80" y="234"/>
                </a:lnTo>
                <a:lnTo>
                  <a:pt x="82" y="234"/>
                </a:lnTo>
                <a:lnTo>
                  <a:pt x="82" y="232"/>
                </a:lnTo>
                <a:close/>
                <a:moveTo>
                  <a:pt x="183" y="120"/>
                </a:moveTo>
                <a:lnTo>
                  <a:pt x="183" y="120"/>
                </a:lnTo>
                <a:lnTo>
                  <a:pt x="181" y="118"/>
                </a:lnTo>
                <a:lnTo>
                  <a:pt x="181" y="122"/>
                </a:lnTo>
                <a:lnTo>
                  <a:pt x="183" y="120"/>
                </a:lnTo>
                <a:close/>
                <a:moveTo>
                  <a:pt x="52" y="319"/>
                </a:moveTo>
                <a:lnTo>
                  <a:pt x="52" y="319"/>
                </a:lnTo>
                <a:lnTo>
                  <a:pt x="50" y="319"/>
                </a:lnTo>
                <a:lnTo>
                  <a:pt x="52" y="320"/>
                </a:lnTo>
                <a:lnTo>
                  <a:pt x="53" y="319"/>
                </a:lnTo>
                <a:lnTo>
                  <a:pt x="52" y="319"/>
                </a:lnTo>
                <a:close/>
                <a:moveTo>
                  <a:pt x="184" y="309"/>
                </a:moveTo>
                <a:lnTo>
                  <a:pt x="184" y="309"/>
                </a:lnTo>
                <a:lnTo>
                  <a:pt x="184" y="305"/>
                </a:lnTo>
                <a:lnTo>
                  <a:pt x="184" y="309"/>
                </a:lnTo>
                <a:close/>
                <a:moveTo>
                  <a:pt x="173" y="58"/>
                </a:moveTo>
                <a:lnTo>
                  <a:pt x="173" y="58"/>
                </a:lnTo>
                <a:lnTo>
                  <a:pt x="173" y="62"/>
                </a:lnTo>
                <a:lnTo>
                  <a:pt x="173" y="65"/>
                </a:lnTo>
                <a:lnTo>
                  <a:pt x="173" y="58"/>
                </a:lnTo>
                <a:close/>
                <a:moveTo>
                  <a:pt x="191" y="319"/>
                </a:moveTo>
                <a:lnTo>
                  <a:pt x="191" y="319"/>
                </a:lnTo>
                <a:lnTo>
                  <a:pt x="191" y="317"/>
                </a:lnTo>
                <a:lnTo>
                  <a:pt x="189" y="319"/>
                </a:lnTo>
                <a:lnTo>
                  <a:pt x="191" y="319"/>
                </a:lnTo>
                <a:close/>
                <a:moveTo>
                  <a:pt x="74" y="409"/>
                </a:moveTo>
                <a:lnTo>
                  <a:pt x="74" y="409"/>
                </a:lnTo>
                <a:lnTo>
                  <a:pt x="71" y="405"/>
                </a:lnTo>
                <a:lnTo>
                  <a:pt x="72" y="407"/>
                </a:lnTo>
                <a:lnTo>
                  <a:pt x="74" y="409"/>
                </a:lnTo>
                <a:close/>
                <a:moveTo>
                  <a:pt x="172" y="177"/>
                </a:moveTo>
                <a:lnTo>
                  <a:pt x="172" y="177"/>
                </a:lnTo>
                <a:lnTo>
                  <a:pt x="175" y="175"/>
                </a:lnTo>
                <a:lnTo>
                  <a:pt x="173" y="175"/>
                </a:lnTo>
                <a:lnTo>
                  <a:pt x="172" y="177"/>
                </a:lnTo>
                <a:close/>
                <a:moveTo>
                  <a:pt x="202" y="357"/>
                </a:moveTo>
                <a:lnTo>
                  <a:pt x="202" y="357"/>
                </a:lnTo>
                <a:lnTo>
                  <a:pt x="202" y="355"/>
                </a:lnTo>
                <a:lnTo>
                  <a:pt x="200" y="357"/>
                </a:lnTo>
                <a:lnTo>
                  <a:pt x="202" y="357"/>
                </a:lnTo>
                <a:close/>
                <a:moveTo>
                  <a:pt x="178" y="128"/>
                </a:moveTo>
                <a:lnTo>
                  <a:pt x="178" y="128"/>
                </a:lnTo>
                <a:lnTo>
                  <a:pt x="176" y="128"/>
                </a:lnTo>
                <a:lnTo>
                  <a:pt x="176" y="129"/>
                </a:lnTo>
                <a:lnTo>
                  <a:pt x="178" y="129"/>
                </a:lnTo>
                <a:lnTo>
                  <a:pt x="178" y="128"/>
                </a:lnTo>
                <a:close/>
                <a:moveTo>
                  <a:pt x="184" y="312"/>
                </a:moveTo>
                <a:lnTo>
                  <a:pt x="184" y="312"/>
                </a:lnTo>
                <a:lnTo>
                  <a:pt x="184" y="314"/>
                </a:lnTo>
                <a:lnTo>
                  <a:pt x="186" y="316"/>
                </a:lnTo>
                <a:lnTo>
                  <a:pt x="184" y="312"/>
                </a:lnTo>
                <a:close/>
                <a:moveTo>
                  <a:pt x="181" y="28"/>
                </a:moveTo>
                <a:lnTo>
                  <a:pt x="181" y="28"/>
                </a:lnTo>
                <a:lnTo>
                  <a:pt x="183" y="27"/>
                </a:lnTo>
                <a:lnTo>
                  <a:pt x="183" y="24"/>
                </a:lnTo>
                <a:lnTo>
                  <a:pt x="181" y="28"/>
                </a:lnTo>
                <a:close/>
                <a:moveTo>
                  <a:pt x="175" y="344"/>
                </a:moveTo>
                <a:lnTo>
                  <a:pt x="175" y="344"/>
                </a:lnTo>
                <a:lnTo>
                  <a:pt x="173" y="344"/>
                </a:lnTo>
                <a:lnTo>
                  <a:pt x="175" y="346"/>
                </a:lnTo>
                <a:lnTo>
                  <a:pt x="175" y="344"/>
                </a:lnTo>
                <a:close/>
                <a:moveTo>
                  <a:pt x="211" y="349"/>
                </a:moveTo>
                <a:lnTo>
                  <a:pt x="211" y="349"/>
                </a:lnTo>
                <a:lnTo>
                  <a:pt x="213" y="349"/>
                </a:lnTo>
                <a:lnTo>
                  <a:pt x="216" y="349"/>
                </a:lnTo>
                <a:lnTo>
                  <a:pt x="211" y="349"/>
                </a:lnTo>
                <a:close/>
                <a:moveTo>
                  <a:pt x="233" y="380"/>
                </a:moveTo>
                <a:lnTo>
                  <a:pt x="233" y="380"/>
                </a:lnTo>
                <a:lnTo>
                  <a:pt x="233" y="382"/>
                </a:lnTo>
                <a:lnTo>
                  <a:pt x="235" y="380"/>
                </a:lnTo>
                <a:lnTo>
                  <a:pt x="233" y="380"/>
                </a:lnTo>
                <a:close/>
                <a:moveTo>
                  <a:pt x="312" y="125"/>
                </a:moveTo>
                <a:lnTo>
                  <a:pt x="312" y="125"/>
                </a:lnTo>
                <a:lnTo>
                  <a:pt x="311" y="129"/>
                </a:lnTo>
                <a:lnTo>
                  <a:pt x="312" y="125"/>
                </a:lnTo>
                <a:close/>
                <a:moveTo>
                  <a:pt x="99" y="396"/>
                </a:moveTo>
                <a:lnTo>
                  <a:pt x="99" y="396"/>
                </a:lnTo>
                <a:lnTo>
                  <a:pt x="99" y="399"/>
                </a:lnTo>
                <a:lnTo>
                  <a:pt x="101" y="396"/>
                </a:lnTo>
                <a:lnTo>
                  <a:pt x="99" y="396"/>
                </a:lnTo>
                <a:close/>
                <a:moveTo>
                  <a:pt x="199" y="335"/>
                </a:moveTo>
                <a:lnTo>
                  <a:pt x="199" y="335"/>
                </a:lnTo>
                <a:lnTo>
                  <a:pt x="197" y="333"/>
                </a:lnTo>
                <a:lnTo>
                  <a:pt x="195" y="335"/>
                </a:lnTo>
                <a:lnTo>
                  <a:pt x="199" y="335"/>
                </a:lnTo>
                <a:close/>
                <a:moveTo>
                  <a:pt x="162" y="352"/>
                </a:moveTo>
                <a:lnTo>
                  <a:pt x="162" y="352"/>
                </a:lnTo>
                <a:lnTo>
                  <a:pt x="161" y="352"/>
                </a:lnTo>
                <a:lnTo>
                  <a:pt x="161" y="353"/>
                </a:lnTo>
                <a:lnTo>
                  <a:pt x="162" y="352"/>
                </a:lnTo>
                <a:close/>
                <a:moveTo>
                  <a:pt x="200" y="312"/>
                </a:moveTo>
                <a:lnTo>
                  <a:pt x="200" y="312"/>
                </a:lnTo>
                <a:lnTo>
                  <a:pt x="200" y="314"/>
                </a:lnTo>
                <a:lnTo>
                  <a:pt x="202" y="314"/>
                </a:lnTo>
                <a:lnTo>
                  <a:pt x="200" y="312"/>
                </a:lnTo>
                <a:close/>
                <a:moveTo>
                  <a:pt x="169" y="286"/>
                </a:moveTo>
                <a:lnTo>
                  <a:pt x="169" y="286"/>
                </a:lnTo>
                <a:lnTo>
                  <a:pt x="169" y="289"/>
                </a:lnTo>
                <a:lnTo>
                  <a:pt x="169" y="290"/>
                </a:lnTo>
                <a:lnTo>
                  <a:pt x="169" y="286"/>
                </a:lnTo>
                <a:close/>
                <a:moveTo>
                  <a:pt x="217" y="353"/>
                </a:moveTo>
                <a:lnTo>
                  <a:pt x="217" y="353"/>
                </a:lnTo>
                <a:lnTo>
                  <a:pt x="219" y="355"/>
                </a:lnTo>
                <a:lnTo>
                  <a:pt x="221" y="355"/>
                </a:lnTo>
                <a:lnTo>
                  <a:pt x="217" y="353"/>
                </a:lnTo>
                <a:close/>
                <a:moveTo>
                  <a:pt x="281" y="155"/>
                </a:moveTo>
                <a:lnTo>
                  <a:pt x="281" y="155"/>
                </a:lnTo>
                <a:lnTo>
                  <a:pt x="279" y="159"/>
                </a:lnTo>
                <a:lnTo>
                  <a:pt x="281" y="159"/>
                </a:lnTo>
                <a:lnTo>
                  <a:pt x="281" y="155"/>
                </a:lnTo>
                <a:close/>
                <a:moveTo>
                  <a:pt x="230" y="319"/>
                </a:moveTo>
                <a:lnTo>
                  <a:pt x="230" y="319"/>
                </a:lnTo>
                <a:lnTo>
                  <a:pt x="230" y="322"/>
                </a:lnTo>
                <a:lnTo>
                  <a:pt x="232" y="320"/>
                </a:lnTo>
                <a:lnTo>
                  <a:pt x="230" y="319"/>
                </a:lnTo>
                <a:close/>
                <a:moveTo>
                  <a:pt x="199" y="355"/>
                </a:moveTo>
                <a:lnTo>
                  <a:pt x="199" y="355"/>
                </a:lnTo>
                <a:lnTo>
                  <a:pt x="197" y="352"/>
                </a:lnTo>
                <a:lnTo>
                  <a:pt x="195" y="353"/>
                </a:lnTo>
                <a:lnTo>
                  <a:pt x="199" y="355"/>
                </a:lnTo>
                <a:close/>
                <a:moveTo>
                  <a:pt x="101" y="431"/>
                </a:moveTo>
                <a:lnTo>
                  <a:pt x="101" y="431"/>
                </a:lnTo>
                <a:lnTo>
                  <a:pt x="101" y="432"/>
                </a:lnTo>
                <a:lnTo>
                  <a:pt x="101" y="434"/>
                </a:lnTo>
                <a:lnTo>
                  <a:pt x="101" y="431"/>
                </a:lnTo>
                <a:close/>
                <a:moveTo>
                  <a:pt x="170" y="224"/>
                </a:moveTo>
                <a:lnTo>
                  <a:pt x="170" y="224"/>
                </a:lnTo>
                <a:lnTo>
                  <a:pt x="170" y="223"/>
                </a:lnTo>
                <a:lnTo>
                  <a:pt x="170" y="224"/>
                </a:lnTo>
                <a:close/>
                <a:moveTo>
                  <a:pt x="172" y="275"/>
                </a:moveTo>
                <a:lnTo>
                  <a:pt x="172" y="275"/>
                </a:lnTo>
                <a:lnTo>
                  <a:pt x="173" y="273"/>
                </a:lnTo>
                <a:lnTo>
                  <a:pt x="172" y="271"/>
                </a:lnTo>
                <a:lnTo>
                  <a:pt x="172" y="275"/>
                </a:lnTo>
                <a:close/>
                <a:moveTo>
                  <a:pt x="64" y="229"/>
                </a:moveTo>
                <a:lnTo>
                  <a:pt x="64" y="229"/>
                </a:lnTo>
                <a:lnTo>
                  <a:pt x="63" y="230"/>
                </a:lnTo>
                <a:lnTo>
                  <a:pt x="63" y="232"/>
                </a:lnTo>
                <a:lnTo>
                  <a:pt x="64" y="229"/>
                </a:lnTo>
                <a:close/>
                <a:moveTo>
                  <a:pt x="173" y="211"/>
                </a:moveTo>
                <a:lnTo>
                  <a:pt x="173" y="211"/>
                </a:lnTo>
                <a:lnTo>
                  <a:pt x="173" y="215"/>
                </a:lnTo>
                <a:lnTo>
                  <a:pt x="173" y="211"/>
                </a:lnTo>
                <a:close/>
                <a:moveTo>
                  <a:pt x="161" y="11"/>
                </a:moveTo>
                <a:lnTo>
                  <a:pt x="161" y="11"/>
                </a:lnTo>
                <a:lnTo>
                  <a:pt x="162" y="8"/>
                </a:lnTo>
                <a:lnTo>
                  <a:pt x="161" y="10"/>
                </a:lnTo>
                <a:lnTo>
                  <a:pt x="161" y="11"/>
                </a:lnTo>
                <a:close/>
                <a:moveTo>
                  <a:pt x="304" y="300"/>
                </a:moveTo>
                <a:lnTo>
                  <a:pt x="304" y="300"/>
                </a:lnTo>
                <a:lnTo>
                  <a:pt x="306" y="300"/>
                </a:lnTo>
                <a:lnTo>
                  <a:pt x="306" y="298"/>
                </a:lnTo>
                <a:lnTo>
                  <a:pt x="304" y="300"/>
                </a:lnTo>
                <a:close/>
                <a:moveTo>
                  <a:pt x="216" y="428"/>
                </a:moveTo>
                <a:lnTo>
                  <a:pt x="216" y="428"/>
                </a:lnTo>
                <a:lnTo>
                  <a:pt x="219" y="428"/>
                </a:lnTo>
                <a:lnTo>
                  <a:pt x="216" y="428"/>
                </a:lnTo>
                <a:close/>
                <a:moveTo>
                  <a:pt x="181" y="131"/>
                </a:moveTo>
                <a:lnTo>
                  <a:pt x="181" y="131"/>
                </a:lnTo>
                <a:lnTo>
                  <a:pt x="181" y="129"/>
                </a:lnTo>
                <a:lnTo>
                  <a:pt x="180" y="128"/>
                </a:lnTo>
                <a:lnTo>
                  <a:pt x="181" y="131"/>
                </a:lnTo>
                <a:close/>
                <a:moveTo>
                  <a:pt x="277" y="300"/>
                </a:moveTo>
                <a:lnTo>
                  <a:pt x="277" y="300"/>
                </a:lnTo>
                <a:lnTo>
                  <a:pt x="277" y="298"/>
                </a:lnTo>
                <a:lnTo>
                  <a:pt x="276" y="300"/>
                </a:lnTo>
                <a:lnTo>
                  <a:pt x="277" y="300"/>
                </a:lnTo>
                <a:close/>
                <a:moveTo>
                  <a:pt x="75" y="376"/>
                </a:moveTo>
                <a:lnTo>
                  <a:pt x="75" y="376"/>
                </a:lnTo>
                <a:lnTo>
                  <a:pt x="75" y="377"/>
                </a:lnTo>
                <a:lnTo>
                  <a:pt x="77" y="377"/>
                </a:lnTo>
                <a:lnTo>
                  <a:pt x="77" y="376"/>
                </a:lnTo>
                <a:lnTo>
                  <a:pt x="75" y="376"/>
                </a:lnTo>
                <a:close/>
                <a:moveTo>
                  <a:pt x="173" y="207"/>
                </a:moveTo>
                <a:lnTo>
                  <a:pt x="173" y="207"/>
                </a:lnTo>
                <a:lnTo>
                  <a:pt x="173" y="208"/>
                </a:lnTo>
                <a:lnTo>
                  <a:pt x="173" y="207"/>
                </a:lnTo>
                <a:close/>
                <a:moveTo>
                  <a:pt x="268" y="122"/>
                </a:moveTo>
                <a:lnTo>
                  <a:pt x="268" y="122"/>
                </a:lnTo>
                <a:lnTo>
                  <a:pt x="266" y="122"/>
                </a:lnTo>
                <a:lnTo>
                  <a:pt x="268" y="122"/>
                </a:lnTo>
                <a:close/>
                <a:moveTo>
                  <a:pt x="175" y="240"/>
                </a:moveTo>
                <a:lnTo>
                  <a:pt x="175" y="240"/>
                </a:lnTo>
                <a:lnTo>
                  <a:pt x="175" y="241"/>
                </a:lnTo>
                <a:lnTo>
                  <a:pt x="175" y="240"/>
                </a:lnTo>
                <a:close/>
                <a:moveTo>
                  <a:pt x="173" y="328"/>
                </a:moveTo>
                <a:lnTo>
                  <a:pt x="173" y="328"/>
                </a:lnTo>
                <a:lnTo>
                  <a:pt x="173" y="327"/>
                </a:lnTo>
                <a:lnTo>
                  <a:pt x="172" y="327"/>
                </a:lnTo>
                <a:lnTo>
                  <a:pt x="173" y="328"/>
                </a:lnTo>
                <a:close/>
                <a:moveTo>
                  <a:pt x="164" y="325"/>
                </a:moveTo>
                <a:lnTo>
                  <a:pt x="164" y="325"/>
                </a:lnTo>
                <a:lnTo>
                  <a:pt x="164" y="327"/>
                </a:lnTo>
                <a:lnTo>
                  <a:pt x="165" y="327"/>
                </a:lnTo>
                <a:lnTo>
                  <a:pt x="164" y="325"/>
                </a:lnTo>
                <a:close/>
                <a:moveTo>
                  <a:pt x="206" y="358"/>
                </a:moveTo>
                <a:lnTo>
                  <a:pt x="206" y="358"/>
                </a:lnTo>
                <a:lnTo>
                  <a:pt x="206" y="357"/>
                </a:lnTo>
                <a:lnTo>
                  <a:pt x="205" y="358"/>
                </a:lnTo>
                <a:lnTo>
                  <a:pt x="206" y="358"/>
                </a:lnTo>
                <a:close/>
                <a:moveTo>
                  <a:pt x="135" y="360"/>
                </a:moveTo>
                <a:lnTo>
                  <a:pt x="135" y="360"/>
                </a:lnTo>
                <a:lnTo>
                  <a:pt x="135" y="358"/>
                </a:lnTo>
                <a:lnTo>
                  <a:pt x="135" y="360"/>
                </a:lnTo>
                <a:close/>
                <a:moveTo>
                  <a:pt x="311" y="300"/>
                </a:moveTo>
                <a:lnTo>
                  <a:pt x="311" y="300"/>
                </a:lnTo>
                <a:lnTo>
                  <a:pt x="311" y="298"/>
                </a:lnTo>
                <a:lnTo>
                  <a:pt x="309" y="300"/>
                </a:lnTo>
                <a:lnTo>
                  <a:pt x="311" y="300"/>
                </a:lnTo>
                <a:close/>
                <a:moveTo>
                  <a:pt x="172" y="202"/>
                </a:moveTo>
                <a:lnTo>
                  <a:pt x="172" y="202"/>
                </a:lnTo>
                <a:lnTo>
                  <a:pt x="173" y="202"/>
                </a:lnTo>
                <a:lnTo>
                  <a:pt x="172" y="199"/>
                </a:lnTo>
                <a:lnTo>
                  <a:pt x="172" y="202"/>
                </a:lnTo>
                <a:close/>
                <a:moveTo>
                  <a:pt x="47" y="224"/>
                </a:moveTo>
                <a:lnTo>
                  <a:pt x="47" y="224"/>
                </a:lnTo>
                <a:lnTo>
                  <a:pt x="49" y="226"/>
                </a:lnTo>
                <a:lnTo>
                  <a:pt x="49" y="224"/>
                </a:lnTo>
                <a:lnTo>
                  <a:pt x="47" y="224"/>
                </a:lnTo>
                <a:close/>
                <a:moveTo>
                  <a:pt x="222" y="358"/>
                </a:moveTo>
                <a:lnTo>
                  <a:pt x="222" y="358"/>
                </a:lnTo>
                <a:lnTo>
                  <a:pt x="221" y="358"/>
                </a:lnTo>
                <a:lnTo>
                  <a:pt x="222" y="358"/>
                </a:lnTo>
                <a:close/>
                <a:moveTo>
                  <a:pt x="161" y="330"/>
                </a:moveTo>
                <a:lnTo>
                  <a:pt x="161" y="330"/>
                </a:lnTo>
                <a:lnTo>
                  <a:pt x="159" y="328"/>
                </a:lnTo>
                <a:lnTo>
                  <a:pt x="161" y="330"/>
                </a:lnTo>
                <a:close/>
                <a:moveTo>
                  <a:pt x="178" y="254"/>
                </a:moveTo>
                <a:lnTo>
                  <a:pt x="178" y="254"/>
                </a:lnTo>
                <a:lnTo>
                  <a:pt x="178" y="256"/>
                </a:lnTo>
                <a:lnTo>
                  <a:pt x="178" y="254"/>
                </a:lnTo>
                <a:close/>
                <a:moveTo>
                  <a:pt x="161" y="342"/>
                </a:moveTo>
                <a:lnTo>
                  <a:pt x="161" y="342"/>
                </a:lnTo>
                <a:lnTo>
                  <a:pt x="162" y="342"/>
                </a:lnTo>
                <a:lnTo>
                  <a:pt x="161" y="342"/>
                </a:lnTo>
                <a:close/>
                <a:moveTo>
                  <a:pt x="167" y="101"/>
                </a:moveTo>
                <a:lnTo>
                  <a:pt x="167" y="101"/>
                </a:lnTo>
                <a:lnTo>
                  <a:pt x="167" y="99"/>
                </a:lnTo>
                <a:lnTo>
                  <a:pt x="167" y="101"/>
                </a:lnTo>
                <a:close/>
                <a:moveTo>
                  <a:pt x="150" y="360"/>
                </a:moveTo>
                <a:lnTo>
                  <a:pt x="150" y="360"/>
                </a:lnTo>
                <a:lnTo>
                  <a:pt x="151" y="360"/>
                </a:lnTo>
                <a:lnTo>
                  <a:pt x="150" y="360"/>
                </a:lnTo>
                <a:close/>
                <a:moveTo>
                  <a:pt x="167" y="352"/>
                </a:moveTo>
                <a:lnTo>
                  <a:pt x="167" y="352"/>
                </a:lnTo>
                <a:lnTo>
                  <a:pt x="167" y="353"/>
                </a:lnTo>
                <a:lnTo>
                  <a:pt x="169" y="352"/>
                </a:lnTo>
                <a:lnTo>
                  <a:pt x="167" y="352"/>
                </a:lnTo>
                <a:close/>
                <a:moveTo>
                  <a:pt x="164" y="98"/>
                </a:moveTo>
                <a:lnTo>
                  <a:pt x="164" y="98"/>
                </a:lnTo>
                <a:lnTo>
                  <a:pt x="164" y="99"/>
                </a:lnTo>
                <a:lnTo>
                  <a:pt x="164" y="98"/>
                </a:lnTo>
                <a:close/>
                <a:moveTo>
                  <a:pt x="47" y="229"/>
                </a:moveTo>
                <a:lnTo>
                  <a:pt x="47" y="229"/>
                </a:lnTo>
                <a:lnTo>
                  <a:pt x="45" y="230"/>
                </a:lnTo>
                <a:lnTo>
                  <a:pt x="47" y="229"/>
                </a:lnTo>
                <a:close/>
                <a:moveTo>
                  <a:pt x="183" y="13"/>
                </a:moveTo>
                <a:lnTo>
                  <a:pt x="183" y="13"/>
                </a:lnTo>
                <a:lnTo>
                  <a:pt x="181" y="11"/>
                </a:lnTo>
                <a:lnTo>
                  <a:pt x="183" y="13"/>
                </a:lnTo>
                <a:close/>
                <a:moveTo>
                  <a:pt x="64" y="235"/>
                </a:moveTo>
                <a:lnTo>
                  <a:pt x="64" y="235"/>
                </a:lnTo>
                <a:lnTo>
                  <a:pt x="64" y="234"/>
                </a:lnTo>
                <a:lnTo>
                  <a:pt x="64" y="235"/>
                </a:lnTo>
                <a:close/>
                <a:moveTo>
                  <a:pt x="186" y="13"/>
                </a:moveTo>
                <a:lnTo>
                  <a:pt x="186" y="13"/>
                </a:lnTo>
                <a:lnTo>
                  <a:pt x="186" y="14"/>
                </a:lnTo>
                <a:lnTo>
                  <a:pt x="186" y="13"/>
                </a:lnTo>
                <a:close/>
                <a:moveTo>
                  <a:pt x="184" y="256"/>
                </a:moveTo>
                <a:lnTo>
                  <a:pt x="184" y="256"/>
                </a:lnTo>
                <a:lnTo>
                  <a:pt x="186" y="256"/>
                </a:lnTo>
                <a:lnTo>
                  <a:pt x="186" y="254"/>
                </a:lnTo>
                <a:lnTo>
                  <a:pt x="184" y="254"/>
                </a:lnTo>
                <a:lnTo>
                  <a:pt x="184" y="256"/>
                </a:lnTo>
                <a:close/>
                <a:moveTo>
                  <a:pt x="288" y="424"/>
                </a:moveTo>
                <a:lnTo>
                  <a:pt x="288" y="424"/>
                </a:lnTo>
                <a:close/>
                <a:moveTo>
                  <a:pt x="173" y="254"/>
                </a:moveTo>
                <a:lnTo>
                  <a:pt x="173" y="254"/>
                </a:lnTo>
                <a:lnTo>
                  <a:pt x="175" y="254"/>
                </a:lnTo>
                <a:lnTo>
                  <a:pt x="173" y="252"/>
                </a:lnTo>
                <a:lnTo>
                  <a:pt x="173" y="254"/>
                </a:lnTo>
                <a:close/>
                <a:moveTo>
                  <a:pt x="208" y="361"/>
                </a:moveTo>
                <a:lnTo>
                  <a:pt x="208" y="361"/>
                </a:lnTo>
                <a:lnTo>
                  <a:pt x="208" y="363"/>
                </a:lnTo>
                <a:lnTo>
                  <a:pt x="208" y="361"/>
                </a:lnTo>
                <a:close/>
                <a:moveTo>
                  <a:pt x="186" y="259"/>
                </a:moveTo>
                <a:lnTo>
                  <a:pt x="186" y="259"/>
                </a:lnTo>
                <a:lnTo>
                  <a:pt x="186" y="257"/>
                </a:lnTo>
                <a:lnTo>
                  <a:pt x="186" y="259"/>
                </a:lnTo>
                <a:close/>
                <a:moveTo>
                  <a:pt x="151" y="352"/>
                </a:moveTo>
                <a:lnTo>
                  <a:pt x="151" y="352"/>
                </a:lnTo>
                <a:lnTo>
                  <a:pt x="153" y="352"/>
                </a:lnTo>
                <a:lnTo>
                  <a:pt x="151" y="352"/>
                </a:lnTo>
                <a:close/>
                <a:moveTo>
                  <a:pt x="45" y="325"/>
                </a:moveTo>
                <a:lnTo>
                  <a:pt x="45" y="325"/>
                </a:lnTo>
                <a:lnTo>
                  <a:pt x="44" y="325"/>
                </a:lnTo>
                <a:lnTo>
                  <a:pt x="44" y="327"/>
                </a:lnTo>
                <a:lnTo>
                  <a:pt x="45" y="327"/>
                </a:lnTo>
                <a:lnTo>
                  <a:pt x="45" y="325"/>
                </a:lnTo>
                <a:close/>
                <a:moveTo>
                  <a:pt x="169" y="134"/>
                </a:moveTo>
                <a:lnTo>
                  <a:pt x="169" y="134"/>
                </a:lnTo>
                <a:close/>
                <a:moveTo>
                  <a:pt x="69" y="388"/>
                </a:moveTo>
                <a:lnTo>
                  <a:pt x="69" y="388"/>
                </a:lnTo>
                <a:lnTo>
                  <a:pt x="69" y="390"/>
                </a:lnTo>
                <a:lnTo>
                  <a:pt x="69" y="388"/>
                </a:lnTo>
                <a:close/>
                <a:moveTo>
                  <a:pt x="181" y="308"/>
                </a:moveTo>
                <a:lnTo>
                  <a:pt x="181" y="308"/>
                </a:lnTo>
                <a:lnTo>
                  <a:pt x="181" y="309"/>
                </a:lnTo>
                <a:lnTo>
                  <a:pt x="181" y="308"/>
                </a:lnTo>
                <a:close/>
                <a:moveTo>
                  <a:pt x="162" y="358"/>
                </a:moveTo>
                <a:lnTo>
                  <a:pt x="162" y="358"/>
                </a:lnTo>
                <a:close/>
                <a:moveTo>
                  <a:pt x="189" y="349"/>
                </a:moveTo>
                <a:lnTo>
                  <a:pt x="189" y="349"/>
                </a:lnTo>
                <a:lnTo>
                  <a:pt x="187" y="349"/>
                </a:lnTo>
                <a:lnTo>
                  <a:pt x="189" y="34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6" name="Freeform 259"/>
          <p:cNvSpPr>
            <a:spLocks noEditPoints="1"/>
          </p:cNvSpPr>
          <p:nvPr/>
        </p:nvSpPr>
        <p:spPr bwMode="auto">
          <a:xfrm>
            <a:off x="4129088" y="4357464"/>
            <a:ext cx="485775" cy="701675"/>
          </a:xfrm>
          <a:custGeom>
            <a:avLst/>
            <a:gdLst>
              <a:gd name="T0" fmla="*/ 113407825 w 306"/>
              <a:gd name="T1" fmla="*/ 599797188 h 442"/>
              <a:gd name="T2" fmla="*/ 451108763 w 306"/>
              <a:gd name="T3" fmla="*/ 5040313 h 442"/>
              <a:gd name="T4" fmla="*/ 609877813 w 306"/>
              <a:gd name="T5" fmla="*/ 486390950 h 442"/>
              <a:gd name="T6" fmla="*/ 441028138 w 306"/>
              <a:gd name="T7" fmla="*/ 589716563 h 442"/>
              <a:gd name="T8" fmla="*/ 526713450 w 306"/>
              <a:gd name="T9" fmla="*/ 322580000 h 442"/>
              <a:gd name="T10" fmla="*/ 471270013 w 306"/>
              <a:gd name="T11" fmla="*/ 221773750 h 442"/>
              <a:gd name="T12" fmla="*/ 347781563 w 306"/>
              <a:gd name="T13" fmla="*/ 549394063 h 442"/>
              <a:gd name="T14" fmla="*/ 211693125 w 306"/>
              <a:gd name="T15" fmla="*/ 262096250 h 442"/>
              <a:gd name="T16" fmla="*/ 370463763 w 306"/>
              <a:gd name="T17" fmla="*/ 274697825 h 442"/>
              <a:gd name="T18" fmla="*/ 667842200 w 306"/>
              <a:gd name="T19" fmla="*/ 879535325 h 442"/>
              <a:gd name="T20" fmla="*/ 720764688 w 306"/>
              <a:gd name="T21" fmla="*/ 922377188 h 442"/>
              <a:gd name="T22" fmla="*/ 80645000 w 306"/>
              <a:gd name="T23" fmla="*/ 803930638 h 442"/>
              <a:gd name="T24" fmla="*/ 347781563 w 306"/>
              <a:gd name="T25" fmla="*/ 929938450 h 442"/>
              <a:gd name="T26" fmla="*/ 211693125 w 306"/>
              <a:gd name="T27" fmla="*/ 894656263 h 442"/>
              <a:gd name="T28" fmla="*/ 123488450 w 306"/>
              <a:gd name="T29" fmla="*/ 992941563 h 442"/>
              <a:gd name="T30" fmla="*/ 370463763 w 306"/>
              <a:gd name="T31" fmla="*/ 743446888 h 442"/>
              <a:gd name="T32" fmla="*/ 403225000 w 306"/>
              <a:gd name="T33" fmla="*/ 851812813 h 442"/>
              <a:gd name="T34" fmla="*/ 196572188 w 306"/>
              <a:gd name="T35" fmla="*/ 735885625 h 442"/>
              <a:gd name="T36" fmla="*/ 178931888 w 306"/>
              <a:gd name="T37" fmla="*/ 771167813 h 442"/>
              <a:gd name="T38" fmla="*/ 403225000 w 306"/>
              <a:gd name="T39" fmla="*/ 710684063 h 442"/>
              <a:gd name="T40" fmla="*/ 128528763 w 306"/>
              <a:gd name="T41" fmla="*/ 1058465625 h 442"/>
              <a:gd name="T42" fmla="*/ 501511888 w 306"/>
              <a:gd name="T43" fmla="*/ 579635938 h 442"/>
              <a:gd name="T44" fmla="*/ 433466875 w 306"/>
              <a:gd name="T45" fmla="*/ 748487200 h 442"/>
              <a:gd name="T46" fmla="*/ 47883763 w 306"/>
              <a:gd name="T47" fmla="*/ 937498125 h 442"/>
              <a:gd name="T48" fmla="*/ 254536575 w 306"/>
              <a:gd name="T49" fmla="*/ 982860938 h 442"/>
              <a:gd name="T50" fmla="*/ 347781563 w 306"/>
              <a:gd name="T51" fmla="*/ 1018143125 h 442"/>
              <a:gd name="T52" fmla="*/ 461189388 w 306"/>
              <a:gd name="T53" fmla="*/ 682963138 h 442"/>
              <a:gd name="T54" fmla="*/ 231854375 w 306"/>
              <a:gd name="T55" fmla="*/ 882054688 h 442"/>
              <a:gd name="T56" fmla="*/ 216733438 w 306"/>
              <a:gd name="T57" fmla="*/ 624998750 h 442"/>
              <a:gd name="T58" fmla="*/ 171370625 w 306"/>
              <a:gd name="T59" fmla="*/ 456149075 h 442"/>
              <a:gd name="T60" fmla="*/ 17641888 w 306"/>
              <a:gd name="T61" fmla="*/ 975301263 h 442"/>
              <a:gd name="T62" fmla="*/ 526713450 w 306"/>
              <a:gd name="T63" fmla="*/ 660280938 h 442"/>
              <a:gd name="T64" fmla="*/ 501511888 w 306"/>
              <a:gd name="T65" fmla="*/ 695563125 h 442"/>
              <a:gd name="T66" fmla="*/ 158770638 w 306"/>
              <a:gd name="T67" fmla="*/ 468749063 h 442"/>
              <a:gd name="T68" fmla="*/ 526713450 w 306"/>
              <a:gd name="T69" fmla="*/ 1020664075 h 442"/>
              <a:gd name="T70" fmla="*/ 529232813 w 306"/>
              <a:gd name="T71" fmla="*/ 942538438 h 442"/>
              <a:gd name="T72" fmla="*/ 549394063 w 306"/>
              <a:gd name="T73" fmla="*/ 612398763 h 442"/>
              <a:gd name="T74" fmla="*/ 370463763 w 306"/>
              <a:gd name="T75" fmla="*/ 1050905950 h 442"/>
              <a:gd name="T76" fmla="*/ 219254388 w 306"/>
              <a:gd name="T77" fmla="*/ 1066026888 h 442"/>
              <a:gd name="T78" fmla="*/ 498990938 w 306"/>
              <a:gd name="T79" fmla="*/ 992941563 h 442"/>
              <a:gd name="T80" fmla="*/ 632560013 w 306"/>
              <a:gd name="T81" fmla="*/ 768648450 h 442"/>
              <a:gd name="T82" fmla="*/ 272176875 w 306"/>
              <a:gd name="T83" fmla="*/ 688003450 h 442"/>
              <a:gd name="T84" fmla="*/ 423386250 w 306"/>
              <a:gd name="T85" fmla="*/ 889615950 h 442"/>
              <a:gd name="T86" fmla="*/ 602318138 w 306"/>
              <a:gd name="T87" fmla="*/ 496471575 h 442"/>
              <a:gd name="T88" fmla="*/ 561995638 w 306"/>
              <a:gd name="T89" fmla="*/ 929938450 h 442"/>
              <a:gd name="T90" fmla="*/ 430947513 w 306"/>
              <a:gd name="T91" fmla="*/ 975301263 h 442"/>
              <a:gd name="T92" fmla="*/ 438507188 w 306"/>
              <a:gd name="T93" fmla="*/ 841732188 h 442"/>
              <a:gd name="T94" fmla="*/ 493950625 w 306"/>
              <a:gd name="T95" fmla="*/ 786288750 h 442"/>
              <a:gd name="T96" fmla="*/ 466229700 w 306"/>
              <a:gd name="T97" fmla="*/ 796369375 h 442"/>
              <a:gd name="T98" fmla="*/ 40322500 w 306"/>
              <a:gd name="T99" fmla="*/ 1005543138 h 442"/>
              <a:gd name="T100" fmla="*/ 405745950 w 306"/>
              <a:gd name="T101" fmla="*/ 859374075 h 442"/>
              <a:gd name="T102" fmla="*/ 322580000 w 306"/>
              <a:gd name="T103" fmla="*/ 1020664075 h 442"/>
              <a:gd name="T104" fmla="*/ 461189388 w 306"/>
              <a:gd name="T105" fmla="*/ 25201563 h 442"/>
              <a:gd name="T106" fmla="*/ 672882513 w 306"/>
              <a:gd name="T107" fmla="*/ 730845313 h 442"/>
              <a:gd name="T108" fmla="*/ 493950625 w 306"/>
              <a:gd name="T109" fmla="*/ 708164700 h 442"/>
              <a:gd name="T110" fmla="*/ 206652813 w 306"/>
              <a:gd name="T111" fmla="*/ 950099700 h 442"/>
              <a:gd name="T112" fmla="*/ 645160000 w 306"/>
              <a:gd name="T113" fmla="*/ 652721263 h 442"/>
              <a:gd name="T114" fmla="*/ 80645000 w 306"/>
              <a:gd name="T115" fmla="*/ 1068546250 h 442"/>
              <a:gd name="T116" fmla="*/ 693043763 w 306"/>
              <a:gd name="T117" fmla="*/ 1078626875 h 442"/>
              <a:gd name="T118" fmla="*/ 554434375 w 306"/>
              <a:gd name="T119" fmla="*/ 1078626875 h 442"/>
              <a:gd name="T120" fmla="*/ 652721263 w 306"/>
              <a:gd name="T121" fmla="*/ 667842200 h 442"/>
              <a:gd name="T122" fmla="*/ 753527513 w 306"/>
              <a:gd name="T123" fmla="*/ 1058465625 h 442"/>
              <a:gd name="T124" fmla="*/ 753527513 w 306"/>
              <a:gd name="T125" fmla="*/ 1050905950 h 44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06" h="442">
                <a:moveTo>
                  <a:pt x="231" y="439"/>
                </a:moveTo>
                <a:lnTo>
                  <a:pt x="231" y="439"/>
                </a:lnTo>
                <a:lnTo>
                  <a:pt x="229" y="440"/>
                </a:lnTo>
                <a:lnTo>
                  <a:pt x="228" y="440"/>
                </a:lnTo>
                <a:lnTo>
                  <a:pt x="216" y="439"/>
                </a:lnTo>
                <a:lnTo>
                  <a:pt x="199" y="439"/>
                </a:lnTo>
                <a:lnTo>
                  <a:pt x="163" y="439"/>
                </a:lnTo>
                <a:lnTo>
                  <a:pt x="136" y="439"/>
                </a:lnTo>
                <a:lnTo>
                  <a:pt x="98" y="439"/>
                </a:lnTo>
                <a:lnTo>
                  <a:pt x="95" y="440"/>
                </a:lnTo>
                <a:lnTo>
                  <a:pt x="93" y="440"/>
                </a:lnTo>
                <a:lnTo>
                  <a:pt x="92" y="439"/>
                </a:lnTo>
                <a:lnTo>
                  <a:pt x="84" y="439"/>
                </a:lnTo>
                <a:lnTo>
                  <a:pt x="82" y="440"/>
                </a:lnTo>
                <a:lnTo>
                  <a:pt x="81" y="442"/>
                </a:lnTo>
                <a:lnTo>
                  <a:pt x="79" y="440"/>
                </a:lnTo>
                <a:lnTo>
                  <a:pt x="78" y="439"/>
                </a:lnTo>
                <a:lnTo>
                  <a:pt x="75" y="439"/>
                </a:lnTo>
                <a:lnTo>
                  <a:pt x="75" y="440"/>
                </a:lnTo>
                <a:lnTo>
                  <a:pt x="71" y="440"/>
                </a:lnTo>
                <a:lnTo>
                  <a:pt x="70" y="440"/>
                </a:lnTo>
                <a:lnTo>
                  <a:pt x="68" y="439"/>
                </a:lnTo>
                <a:lnTo>
                  <a:pt x="57" y="437"/>
                </a:lnTo>
                <a:lnTo>
                  <a:pt x="40" y="435"/>
                </a:lnTo>
                <a:lnTo>
                  <a:pt x="30" y="432"/>
                </a:lnTo>
                <a:lnTo>
                  <a:pt x="24" y="429"/>
                </a:lnTo>
                <a:lnTo>
                  <a:pt x="19" y="428"/>
                </a:lnTo>
                <a:lnTo>
                  <a:pt x="11" y="424"/>
                </a:lnTo>
                <a:lnTo>
                  <a:pt x="8" y="424"/>
                </a:lnTo>
                <a:lnTo>
                  <a:pt x="7" y="423"/>
                </a:lnTo>
                <a:lnTo>
                  <a:pt x="5" y="420"/>
                </a:lnTo>
                <a:lnTo>
                  <a:pt x="4" y="418"/>
                </a:lnTo>
                <a:lnTo>
                  <a:pt x="2" y="415"/>
                </a:lnTo>
                <a:lnTo>
                  <a:pt x="0" y="410"/>
                </a:lnTo>
                <a:lnTo>
                  <a:pt x="2" y="405"/>
                </a:lnTo>
                <a:lnTo>
                  <a:pt x="2" y="402"/>
                </a:lnTo>
                <a:lnTo>
                  <a:pt x="2" y="394"/>
                </a:lnTo>
                <a:lnTo>
                  <a:pt x="4" y="385"/>
                </a:lnTo>
                <a:lnTo>
                  <a:pt x="7" y="372"/>
                </a:lnTo>
                <a:lnTo>
                  <a:pt x="8" y="368"/>
                </a:lnTo>
                <a:lnTo>
                  <a:pt x="13" y="353"/>
                </a:lnTo>
                <a:lnTo>
                  <a:pt x="18" y="333"/>
                </a:lnTo>
                <a:lnTo>
                  <a:pt x="24" y="314"/>
                </a:lnTo>
                <a:lnTo>
                  <a:pt x="30" y="290"/>
                </a:lnTo>
                <a:lnTo>
                  <a:pt x="37" y="260"/>
                </a:lnTo>
                <a:lnTo>
                  <a:pt x="45" y="238"/>
                </a:lnTo>
                <a:lnTo>
                  <a:pt x="48" y="227"/>
                </a:lnTo>
                <a:lnTo>
                  <a:pt x="51" y="218"/>
                </a:lnTo>
                <a:lnTo>
                  <a:pt x="54" y="207"/>
                </a:lnTo>
                <a:lnTo>
                  <a:pt x="57" y="191"/>
                </a:lnTo>
                <a:lnTo>
                  <a:pt x="62" y="177"/>
                </a:lnTo>
                <a:lnTo>
                  <a:pt x="63" y="169"/>
                </a:lnTo>
                <a:lnTo>
                  <a:pt x="70" y="148"/>
                </a:lnTo>
                <a:lnTo>
                  <a:pt x="71" y="142"/>
                </a:lnTo>
                <a:lnTo>
                  <a:pt x="73" y="133"/>
                </a:lnTo>
                <a:lnTo>
                  <a:pt x="75" y="131"/>
                </a:lnTo>
                <a:lnTo>
                  <a:pt x="75" y="129"/>
                </a:lnTo>
                <a:lnTo>
                  <a:pt x="75" y="125"/>
                </a:lnTo>
                <a:lnTo>
                  <a:pt x="75" y="115"/>
                </a:lnTo>
                <a:lnTo>
                  <a:pt x="76" y="103"/>
                </a:lnTo>
                <a:lnTo>
                  <a:pt x="78" y="90"/>
                </a:lnTo>
                <a:lnTo>
                  <a:pt x="79" y="79"/>
                </a:lnTo>
                <a:lnTo>
                  <a:pt x="79" y="76"/>
                </a:lnTo>
                <a:lnTo>
                  <a:pt x="79" y="71"/>
                </a:lnTo>
                <a:lnTo>
                  <a:pt x="79" y="66"/>
                </a:lnTo>
                <a:lnTo>
                  <a:pt x="79" y="63"/>
                </a:lnTo>
                <a:lnTo>
                  <a:pt x="82" y="58"/>
                </a:lnTo>
                <a:lnTo>
                  <a:pt x="87" y="55"/>
                </a:lnTo>
                <a:lnTo>
                  <a:pt x="97" y="51"/>
                </a:lnTo>
                <a:lnTo>
                  <a:pt x="106" y="47"/>
                </a:lnTo>
                <a:lnTo>
                  <a:pt x="122" y="46"/>
                </a:lnTo>
                <a:lnTo>
                  <a:pt x="125" y="46"/>
                </a:lnTo>
                <a:lnTo>
                  <a:pt x="144" y="44"/>
                </a:lnTo>
                <a:lnTo>
                  <a:pt x="157" y="44"/>
                </a:lnTo>
                <a:lnTo>
                  <a:pt x="158" y="44"/>
                </a:lnTo>
                <a:lnTo>
                  <a:pt x="158" y="43"/>
                </a:lnTo>
                <a:lnTo>
                  <a:pt x="161" y="33"/>
                </a:lnTo>
                <a:lnTo>
                  <a:pt x="164" y="17"/>
                </a:lnTo>
                <a:lnTo>
                  <a:pt x="166" y="10"/>
                </a:lnTo>
                <a:lnTo>
                  <a:pt x="168" y="8"/>
                </a:lnTo>
                <a:lnTo>
                  <a:pt x="168" y="6"/>
                </a:lnTo>
                <a:lnTo>
                  <a:pt x="168" y="5"/>
                </a:lnTo>
                <a:lnTo>
                  <a:pt x="171" y="2"/>
                </a:lnTo>
                <a:lnTo>
                  <a:pt x="172" y="0"/>
                </a:lnTo>
                <a:lnTo>
                  <a:pt x="174" y="2"/>
                </a:lnTo>
                <a:lnTo>
                  <a:pt x="175" y="2"/>
                </a:lnTo>
                <a:lnTo>
                  <a:pt x="177" y="2"/>
                </a:lnTo>
                <a:lnTo>
                  <a:pt x="179" y="2"/>
                </a:lnTo>
                <a:lnTo>
                  <a:pt x="180" y="2"/>
                </a:lnTo>
                <a:lnTo>
                  <a:pt x="183" y="2"/>
                </a:lnTo>
                <a:lnTo>
                  <a:pt x="185" y="2"/>
                </a:lnTo>
                <a:lnTo>
                  <a:pt x="188" y="2"/>
                </a:lnTo>
                <a:lnTo>
                  <a:pt x="190" y="3"/>
                </a:lnTo>
                <a:lnTo>
                  <a:pt x="191" y="5"/>
                </a:lnTo>
                <a:lnTo>
                  <a:pt x="187" y="22"/>
                </a:lnTo>
                <a:lnTo>
                  <a:pt x="182" y="33"/>
                </a:lnTo>
                <a:lnTo>
                  <a:pt x="179" y="47"/>
                </a:lnTo>
                <a:lnTo>
                  <a:pt x="180" y="49"/>
                </a:lnTo>
                <a:lnTo>
                  <a:pt x="185" y="51"/>
                </a:lnTo>
                <a:lnTo>
                  <a:pt x="190" y="54"/>
                </a:lnTo>
                <a:lnTo>
                  <a:pt x="194" y="55"/>
                </a:lnTo>
                <a:lnTo>
                  <a:pt x="196" y="57"/>
                </a:lnTo>
                <a:lnTo>
                  <a:pt x="198" y="58"/>
                </a:lnTo>
                <a:lnTo>
                  <a:pt x="199" y="58"/>
                </a:lnTo>
                <a:lnTo>
                  <a:pt x="201" y="60"/>
                </a:lnTo>
                <a:lnTo>
                  <a:pt x="201" y="62"/>
                </a:lnTo>
                <a:lnTo>
                  <a:pt x="201" y="66"/>
                </a:lnTo>
                <a:lnTo>
                  <a:pt x="201" y="71"/>
                </a:lnTo>
                <a:lnTo>
                  <a:pt x="204" y="79"/>
                </a:lnTo>
                <a:lnTo>
                  <a:pt x="207" y="93"/>
                </a:lnTo>
                <a:lnTo>
                  <a:pt x="210" y="106"/>
                </a:lnTo>
                <a:lnTo>
                  <a:pt x="212" y="115"/>
                </a:lnTo>
                <a:lnTo>
                  <a:pt x="213" y="117"/>
                </a:lnTo>
                <a:lnTo>
                  <a:pt x="215" y="118"/>
                </a:lnTo>
                <a:lnTo>
                  <a:pt x="213" y="122"/>
                </a:lnTo>
                <a:lnTo>
                  <a:pt x="213" y="123"/>
                </a:lnTo>
                <a:lnTo>
                  <a:pt x="215" y="123"/>
                </a:lnTo>
                <a:lnTo>
                  <a:pt x="215" y="125"/>
                </a:lnTo>
                <a:lnTo>
                  <a:pt x="216" y="126"/>
                </a:lnTo>
                <a:lnTo>
                  <a:pt x="216" y="129"/>
                </a:lnTo>
                <a:lnTo>
                  <a:pt x="216" y="131"/>
                </a:lnTo>
                <a:lnTo>
                  <a:pt x="221" y="136"/>
                </a:lnTo>
                <a:lnTo>
                  <a:pt x="221" y="139"/>
                </a:lnTo>
                <a:lnTo>
                  <a:pt x="221" y="140"/>
                </a:lnTo>
                <a:lnTo>
                  <a:pt x="226" y="156"/>
                </a:lnTo>
                <a:lnTo>
                  <a:pt x="229" y="161"/>
                </a:lnTo>
                <a:lnTo>
                  <a:pt x="235" y="181"/>
                </a:lnTo>
                <a:lnTo>
                  <a:pt x="242" y="193"/>
                </a:lnTo>
                <a:lnTo>
                  <a:pt x="246" y="204"/>
                </a:lnTo>
                <a:lnTo>
                  <a:pt x="257" y="235"/>
                </a:lnTo>
                <a:lnTo>
                  <a:pt x="259" y="243"/>
                </a:lnTo>
                <a:lnTo>
                  <a:pt x="261" y="248"/>
                </a:lnTo>
                <a:lnTo>
                  <a:pt x="262" y="248"/>
                </a:lnTo>
                <a:lnTo>
                  <a:pt x="264" y="248"/>
                </a:lnTo>
                <a:lnTo>
                  <a:pt x="269" y="252"/>
                </a:lnTo>
                <a:lnTo>
                  <a:pt x="269" y="259"/>
                </a:lnTo>
                <a:lnTo>
                  <a:pt x="265" y="265"/>
                </a:lnTo>
                <a:lnTo>
                  <a:pt x="265" y="267"/>
                </a:lnTo>
                <a:lnTo>
                  <a:pt x="267" y="278"/>
                </a:lnTo>
                <a:lnTo>
                  <a:pt x="270" y="287"/>
                </a:lnTo>
                <a:lnTo>
                  <a:pt x="281" y="317"/>
                </a:lnTo>
                <a:lnTo>
                  <a:pt x="287" y="333"/>
                </a:lnTo>
                <a:lnTo>
                  <a:pt x="294" y="352"/>
                </a:lnTo>
                <a:lnTo>
                  <a:pt x="297" y="360"/>
                </a:lnTo>
                <a:lnTo>
                  <a:pt x="300" y="368"/>
                </a:lnTo>
                <a:lnTo>
                  <a:pt x="302" y="377"/>
                </a:lnTo>
                <a:lnTo>
                  <a:pt x="303" y="388"/>
                </a:lnTo>
                <a:lnTo>
                  <a:pt x="303" y="391"/>
                </a:lnTo>
                <a:lnTo>
                  <a:pt x="306" y="401"/>
                </a:lnTo>
                <a:lnTo>
                  <a:pt x="306" y="409"/>
                </a:lnTo>
                <a:lnTo>
                  <a:pt x="306" y="413"/>
                </a:lnTo>
                <a:lnTo>
                  <a:pt x="303" y="417"/>
                </a:lnTo>
                <a:lnTo>
                  <a:pt x="303" y="418"/>
                </a:lnTo>
                <a:lnTo>
                  <a:pt x="302" y="423"/>
                </a:lnTo>
                <a:lnTo>
                  <a:pt x="300" y="426"/>
                </a:lnTo>
                <a:lnTo>
                  <a:pt x="297" y="428"/>
                </a:lnTo>
                <a:lnTo>
                  <a:pt x="294" y="429"/>
                </a:lnTo>
                <a:lnTo>
                  <a:pt x="286" y="431"/>
                </a:lnTo>
                <a:lnTo>
                  <a:pt x="273" y="432"/>
                </a:lnTo>
                <a:lnTo>
                  <a:pt x="270" y="432"/>
                </a:lnTo>
                <a:lnTo>
                  <a:pt x="269" y="432"/>
                </a:lnTo>
                <a:lnTo>
                  <a:pt x="248" y="437"/>
                </a:lnTo>
                <a:lnTo>
                  <a:pt x="234" y="439"/>
                </a:lnTo>
                <a:lnTo>
                  <a:pt x="231" y="439"/>
                </a:lnTo>
                <a:close/>
                <a:moveTo>
                  <a:pt x="215" y="424"/>
                </a:moveTo>
                <a:lnTo>
                  <a:pt x="215" y="424"/>
                </a:lnTo>
                <a:lnTo>
                  <a:pt x="218" y="424"/>
                </a:lnTo>
                <a:lnTo>
                  <a:pt x="215" y="424"/>
                </a:lnTo>
                <a:lnTo>
                  <a:pt x="213" y="424"/>
                </a:lnTo>
                <a:lnTo>
                  <a:pt x="213" y="426"/>
                </a:lnTo>
                <a:lnTo>
                  <a:pt x="215" y="424"/>
                </a:lnTo>
                <a:close/>
                <a:moveTo>
                  <a:pt x="169" y="234"/>
                </a:moveTo>
                <a:lnTo>
                  <a:pt x="169" y="234"/>
                </a:lnTo>
                <a:lnTo>
                  <a:pt x="175" y="234"/>
                </a:lnTo>
                <a:lnTo>
                  <a:pt x="177" y="232"/>
                </a:lnTo>
                <a:lnTo>
                  <a:pt x="180" y="232"/>
                </a:lnTo>
                <a:lnTo>
                  <a:pt x="194" y="230"/>
                </a:lnTo>
                <a:lnTo>
                  <a:pt x="209" y="227"/>
                </a:lnTo>
                <a:lnTo>
                  <a:pt x="228" y="221"/>
                </a:lnTo>
                <a:lnTo>
                  <a:pt x="232" y="219"/>
                </a:lnTo>
                <a:lnTo>
                  <a:pt x="223" y="193"/>
                </a:lnTo>
                <a:lnTo>
                  <a:pt x="218" y="194"/>
                </a:lnTo>
                <a:lnTo>
                  <a:pt x="205" y="199"/>
                </a:lnTo>
                <a:lnTo>
                  <a:pt x="187" y="204"/>
                </a:lnTo>
                <a:lnTo>
                  <a:pt x="172" y="205"/>
                </a:lnTo>
                <a:lnTo>
                  <a:pt x="171" y="205"/>
                </a:lnTo>
                <a:lnTo>
                  <a:pt x="171" y="204"/>
                </a:lnTo>
                <a:lnTo>
                  <a:pt x="172" y="202"/>
                </a:lnTo>
                <a:lnTo>
                  <a:pt x="177" y="202"/>
                </a:lnTo>
                <a:lnTo>
                  <a:pt x="188" y="200"/>
                </a:lnTo>
                <a:lnTo>
                  <a:pt x="202" y="197"/>
                </a:lnTo>
                <a:lnTo>
                  <a:pt x="216" y="193"/>
                </a:lnTo>
                <a:lnTo>
                  <a:pt x="220" y="191"/>
                </a:lnTo>
                <a:lnTo>
                  <a:pt x="223" y="189"/>
                </a:lnTo>
                <a:lnTo>
                  <a:pt x="221" y="186"/>
                </a:lnTo>
                <a:lnTo>
                  <a:pt x="216" y="188"/>
                </a:lnTo>
                <a:lnTo>
                  <a:pt x="196" y="191"/>
                </a:lnTo>
                <a:lnTo>
                  <a:pt x="185" y="193"/>
                </a:lnTo>
                <a:lnTo>
                  <a:pt x="172" y="196"/>
                </a:lnTo>
                <a:lnTo>
                  <a:pt x="171" y="194"/>
                </a:lnTo>
                <a:lnTo>
                  <a:pt x="169" y="194"/>
                </a:lnTo>
                <a:lnTo>
                  <a:pt x="169" y="193"/>
                </a:lnTo>
                <a:lnTo>
                  <a:pt x="171" y="191"/>
                </a:lnTo>
                <a:lnTo>
                  <a:pt x="174" y="191"/>
                </a:lnTo>
                <a:lnTo>
                  <a:pt x="187" y="191"/>
                </a:lnTo>
                <a:lnTo>
                  <a:pt x="212" y="186"/>
                </a:lnTo>
                <a:lnTo>
                  <a:pt x="218" y="185"/>
                </a:lnTo>
                <a:lnTo>
                  <a:pt x="220" y="185"/>
                </a:lnTo>
                <a:lnTo>
                  <a:pt x="221" y="183"/>
                </a:lnTo>
                <a:lnTo>
                  <a:pt x="221" y="181"/>
                </a:lnTo>
                <a:lnTo>
                  <a:pt x="218" y="166"/>
                </a:lnTo>
                <a:lnTo>
                  <a:pt x="210" y="136"/>
                </a:lnTo>
                <a:lnTo>
                  <a:pt x="210" y="133"/>
                </a:lnTo>
                <a:lnTo>
                  <a:pt x="209" y="129"/>
                </a:lnTo>
                <a:lnTo>
                  <a:pt x="209" y="128"/>
                </a:lnTo>
                <a:lnTo>
                  <a:pt x="207" y="125"/>
                </a:lnTo>
                <a:lnTo>
                  <a:pt x="205" y="123"/>
                </a:lnTo>
                <a:lnTo>
                  <a:pt x="201" y="120"/>
                </a:lnTo>
                <a:lnTo>
                  <a:pt x="198" y="117"/>
                </a:lnTo>
                <a:lnTo>
                  <a:pt x="198" y="112"/>
                </a:lnTo>
                <a:lnTo>
                  <a:pt x="198" y="109"/>
                </a:lnTo>
                <a:lnTo>
                  <a:pt x="196" y="109"/>
                </a:lnTo>
                <a:lnTo>
                  <a:pt x="188" y="112"/>
                </a:lnTo>
                <a:lnTo>
                  <a:pt x="179" y="115"/>
                </a:lnTo>
                <a:lnTo>
                  <a:pt x="164" y="120"/>
                </a:lnTo>
                <a:lnTo>
                  <a:pt x="163" y="120"/>
                </a:lnTo>
                <a:lnTo>
                  <a:pt x="161" y="118"/>
                </a:lnTo>
                <a:lnTo>
                  <a:pt x="163" y="117"/>
                </a:lnTo>
                <a:lnTo>
                  <a:pt x="168" y="115"/>
                </a:lnTo>
                <a:lnTo>
                  <a:pt x="175" y="114"/>
                </a:lnTo>
                <a:lnTo>
                  <a:pt x="193" y="109"/>
                </a:lnTo>
                <a:lnTo>
                  <a:pt x="196" y="107"/>
                </a:lnTo>
                <a:lnTo>
                  <a:pt x="198" y="106"/>
                </a:lnTo>
                <a:lnTo>
                  <a:pt x="198" y="104"/>
                </a:lnTo>
                <a:lnTo>
                  <a:pt x="198" y="88"/>
                </a:lnTo>
                <a:lnTo>
                  <a:pt x="198" y="87"/>
                </a:lnTo>
                <a:lnTo>
                  <a:pt x="194" y="79"/>
                </a:lnTo>
                <a:lnTo>
                  <a:pt x="193" y="73"/>
                </a:lnTo>
                <a:lnTo>
                  <a:pt x="191" y="73"/>
                </a:lnTo>
                <a:lnTo>
                  <a:pt x="187" y="76"/>
                </a:lnTo>
                <a:lnTo>
                  <a:pt x="179" y="79"/>
                </a:lnTo>
                <a:lnTo>
                  <a:pt x="171" y="84"/>
                </a:lnTo>
                <a:lnTo>
                  <a:pt x="169" y="84"/>
                </a:lnTo>
                <a:lnTo>
                  <a:pt x="168" y="93"/>
                </a:lnTo>
                <a:lnTo>
                  <a:pt x="168" y="95"/>
                </a:lnTo>
                <a:lnTo>
                  <a:pt x="171" y="93"/>
                </a:lnTo>
                <a:lnTo>
                  <a:pt x="172" y="92"/>
                </a:lnTo>
                <a:lnTo>
                  <a:pt x="174" y="90"/>
                </a:lnTo>
                <a:lnTo>
                  <a:pt x="175" y="93"/>
                </a:lnTo>
                <a:lnTo>
                  <a:pt x="174" y="93"/>
                </a:lnTo>
                <a:lnTo>
                  <a:pt x="171" y="95"/>
                </a:lnTo>
                <a:lnTo>
                  <a:pt x="168" y="96"/>
                </a:lnTo>
                <a:lnTo>
                  <a:pt x="166" y="96"/>
                </a:lnTo>
                <a:lnTo>
                  <a:pt x="166" y="98"/>
                </a:lnTo>
                <a:lnTo>
                  <a:pt x="171" y="96"/>
                </a:lnTo>
                <a:lnTo>
                  <a:pt x="185" y="92"/>
                </a:lnTo>
                <a:lnTo>
                  <a:pt x="187" y="88"/>
                </a:lnTo>
                <a:lnTo>
                  <a:pt x="188" y="88"/>
                </a:lnTo>
                <a:lnTo>
                  <a:pt x="190" y="88"/>
                </a:lnTo>
                <a:lnTo>
                  <a:pt x="190" y="90"/>
                </a:lnTo>
                <a:lnTo>
                  <a:pt x="190" y="93"/>
                </a:lnTo>
                <a:lnTo>
                  <a:pt x="188" y="93"/>
                </a:lnTo>
                <a:lnTo>
                  <a:pt x="185" y="93"/>
                </a:lnTo>
                <a:lnTo>
                  <a:pt x="175" y="98"/>
                </a:lnTo>
                <a:lnTo>
                  <a:pt x="166" y="103"/>
                </a:lnTo>
                <a:lnTo>
                  <a:pt x="164" y="104"/>
                </a:lnTo>
                <a:lnTo>
                  <a:pt x="163" y="107"/>
                </a:lnTo>
                <a:lnTo>
                  <a:pt x="166" y="106"/>
                </a:lnTo>
                <a:lnTo>
                  <a:pt x="174" y="104"/>
                </a:lnTo>
                <a:lnTo>
                  <a:pt x="188" y="98"/>
                </a:lnTo>
                <a:lnTo>
                  <a:pt x="193" y="95"/>
                </a:lnTo>
                <a:lnTo>
                  <a:pt x="194" y="95"/>
                </a:lnTo>
                <a:lnTo>
                  <a:pt x="196" y="95"/>
                </a:lnTo>
                <a:lnTo>
                  <a:pt x="196" y="98"/>
                </a:lnTo>
                <a:lnTo>
                  <a:pt x="194" y="99"/>
                </a:lnTo>
                <a:lnTo>
                  <a:pt x="190" y="101"/>
                </a:lnTo>
                <a:lnTo>
                  <a:pt x="174" y="107"/>
                </a:lnTo>
                <a:lnTo>
                  <a:pt x="166" y="110"/>
                </a:lnTo>
                <a:lnTo>
                  <a:pt x="163" y="112"/>
                </a:lnTo>
                <a:lnTo>
                  <a:pt x="160" y="125"/>
                </a:lnTo>
                <a:lnTo>
                  <a:pt x="164" y="125"/>
                </a:lnTo>
                <a:lnTo>
                  <a:pt x="171" y="125"/>
                </a:lnTo>
                <a:lnTo>
                  <a:pt x="182" y="122"/>
                </a:lnTo>
                <a:lnTo>
                  <a:pt x="187" y="122"/>
                </a:lnTo>
                <a:lnTo>
                  <a:pt x="191" y="118"/>
                </a:lnTo>
                <a:lnTo>
                  <a:pt x="193" y="118"/>
                </a:lnTo>
                <a:lnTo>
                  <a:pt x="194" y="120"/>
                </a:lnTo>
                <a:lnTo>
                  <a:pt x="194" y="122"/>
                </a:lnTo>
                <a:lnTo>
                  <a:pt x="193" y="122"/>
                </a:lnTo>
                <a:lnTo>
                  <a:pt x="188" y="123"/>
                </a:lnTo>
                <a:lnTo>
                  <a:pt x="175" y="125"/>
                </a:lnTo>
                <a:lnTo>
                  <a:pt x="169" y="126"/>
                </a:lnTo>
                <a:lnTo>
                  <a:pt x="161" y="128"/>
                </a:lnTo>
                <a:lnTo>
                  <a:pt x="160" y="128"/>
                </a:lnTo>
                <a:lnTo>
                  <a:pt x="158" y="133"/>
                </a:lnTo>
                <a:lnTo>
                  <a:pt x="155" y="145"/>
                </a:lnTo>
                <a:lnTo>
                  <a:pt x="152" y="156"/>
                </a:lnTo>
                <a:lnTo>
                  <a:pt x="145" y="186"/>
                </a:lnTo>
                <a:lnTo>
                  <a:pt x="138" y="218"/>
                </a:lnTo>
                <a:lnTo>
                  <a:pt x="131" y="235"/>
                </a:lnTo>
                <a:lnTo>
                  <a:pt x="131" y="237"/>
                </a:lnTo>
                <a:lnTo>
                  <a:pt x="150" y="235"/>
                </a:lnTo>
                <a:lnTo>
                  <a:pt x="150" y="234"/>
                </a:lnTo>
                <a:lnTo>
                  <a:pt x="150" y="232"/>
                </a:lnTo>
                <a:lnTo>
                  <a:pt x="153" y="232"/>
                </a:lnTo>
                <a:lnTo>
                  <a:pt x="155" y="234"/>
                </a:lnTo>
                <a:lnTo>
                  <a:pt x="155" y="235"/>
                </a:lnTo>
                <a:lnTo>
                  <a:pt x="161" y="235"/>
                </a:lnTo>
                <a:lnTo>
                  <a:pt x="163" y="235"/>
                </a:lnTo>
                <a:lnTo>
                  <a:pt x="164" y="232"/>
                </a:lnTo>
                <a:lnTo>
                  <a:pt x="166" y="230"/>
                </a:lnTo>
                <a:lnTo>
                  <a:pt x="168" y="230"/>
                </a:lnTo>
                <a:lnTo>
                  <a:pt x="169" y="234"/>
                </a:lnTo>
                <a:close/>
                <a:moveTo>
                  <a:pt x="52" y="249"/>
                </a:moveTo>
                <a:lnTo>
                  <a:pt x="52" y="249"/>
                </a:lnTo>
                <a:lnTo>
                  <a:pt x="57" y="248"/>
                </a:lnTo>
                <a:lnTo>
                  <a:pt x="67" y="245"/>
                </a:lnTo>
                <a:lnTo>
                  <a:pt x="76" y="243"/>
                </a:lnTo>
                <a:lnTo>
                  <a:pt x="101" y="238"/>
                </a:lnTo>
                <a:lnTo>
                  <a:pt x="103" y="238"/>
                </a:lnTo>
                <a:lnTo>
                  <a:pt x="104" y="234"/>
                </a:lnTo>
                <a:lnTo>
                  <a:pt x="112" y="211"/>
                </a:lnTo>
                <a:lnTo>
                  <a:pt x="119" y="188"/>
                </a:lnTo>
                <a:lnTo>
                  <a:pt x="125" y="169"/>
                </a:lnTo>
                <a:lnTo>
                  <a:pt x="127" y="164"/>
                </a:lnTo>
                <a:lnTo>
                  <a:pt x="134" y="136"/>
                </a:lnTo>
                <a:lnTo>
                  <a:pt x="142" y="106"/>
                </a:lnTo>
                <a:lnTo>
                  <a:pt x="142" y="104"/>
                </a:lnTo>
                <a:lnTo>
                  <a:pt x="141" y="101"/>
                </a:lnTo>
                <a:lnTo>
                  <a:pt x="145" y="87"/>
                </a:lnTo>
                <a:lnTo>
                  <a:pt x="136" y="87"/>
                </a:lnTo>
                <a:lnTo>
                  <a:pt x="122" y="88"/>
                </a:lnTo>
                <a:lnTo>
                  <a:pt x="109" y="88"/>
                </a:lnTo>
                <a:lnTo>
                  <a:pt x="101" y="87"/>
                </a:lnTo>
                <a:lnTo>
                  <a:pt x="92" y="84"/>
                </a:lnTo>
                <a:lnTo>
                  <a:pt x="87" y="81"/>
                </a:lnTo>
                <a:lnTo>
                  <a:pt x="86" y="82"/>
                </a:lnTo>
                <a:lnTo>
                  <a:pt x="84" y="90"/>
                </a:lnTo>
                <a:lnTo>
                  <a:pt x="84" y="98"/>
                </a:lnTo>
                <a:lnTo>
                  <a:pt x="84" y="104"/>
                </a:lnTo>
                <a:lnTo>
                  <a:pt x="87" y="112"/>
                </a:lnTo>
                <a:lnTo>
                  <a:pt x="89" y="115"/>
                </a:lnTo>
                <a:lnTo>
                  <a:pt x="89" y="123"/>
                </a:lnTo>
                <a:lnTo>
                  <a:pt x="86" y="139"/>
                </a:lnTo>
                <a:lnTo>
                  <a:pt x="82" y="156"/>
                </a:lnTo>
                <a:lnTo>
                  <a:pt x="76" y="177"/>
                </a:lnTo>
                <a:lnTo>
                  <a:pt x="65" y="213"/>
                </a:lnTo>
                <a:lnTo>
                  <a:pt x="52" y="248"/>
                </a:lnTo>
                <a:lnTo>
                  <a:pt x="52" y="249"/>
                </a:lnTo>
                <a:close/>
                <a:moveTo>
                  <a:pt x="157" y="51"/>
                </a:moveTo>
                <a:lnTo>
                  <a:pt x="157" y="51"/>
                </a:lnTo>
                <a:lnTo>
                  <a:pt x="155" y="51"/>
                </a:lnTo>
                <a:lnTo>
                  <a:pt x="128" y="52"/>
                </a:lnTo>
                <a:lnTo>
                  <a:pt x="114" y="52"/>
                </a:lnTo>
                <a:lnTo>
                  <a:pt x="106" y="54"/>
                </a:lnTo>
                <a:lnTo>
                  <a:pt x="98" y="57"/>
                </a:lnTo>
                <a:lnTo>
                  <a:pt x="95" y="58"/>
                </a:lnTo>
                <a:lnTo>
                  <a:pt x="89" y="65"/>
                </a:lnTo>
                <a:lnTo>
                  <a:pt x="87" y="69"/>
                </a:lnTo>
                <a:lnTo>
                  <a:pt x="87" y="73"/>
                </a:lnTo>
                <a:lnTo>
                  <a:pt x="87" y="74"/>
                </a:lnTo>
                <a:lnTo>
                  <a:pt x="95" y="77"/>
                </a:lnTo>
                <a:lnTo>
                  <a:pt x="101" y="79"/>
                </a:lnTo>
                <a:lnTo>
                  <a:pt x="114" y="81"/>
                </a:lnTo>
                <a:lnTo>
                  <a:pt x="125" y="82"/>
                </a:lnTo>
                <a:lnTo>
                  <a:pt x="144" y="82"/>
                </a:lnTo>
                <a:lnTo>
                  <a:pt x="149" y="82"/>
                </a:lnTo>
                <a:lnTo>
                  <a:pt x="157" y="51"/>
                </a:lnTo>
                <a:close/>
                <a:moveTo>
                  <a:pt x="123" y="237"/>
                </a:moveTo>
                <a:lnTo>
                  <a:pt x="123" y="237"/>
                </a:lnTo>
                <a:lnTo>
                  <a:pt x="125" y="235"/>
                </a:lnTo>
                <a:lnTo>
                  <a:pt x="127" y="229"/>
                </a:lnTo>
                <a:lnTo>
                  <a:pt x="131" y="215"/>
                </a:lnTo>
                <a:lnTo>
                  <a:pt x="136" y="194"/>
                </a:lnTo>
                <a:lnTo>
                  <a:pt x="141" y="172"/>
                </a:lnTo>
                <a:lnTo>
                  <a:pt x="145" y="153"/>
                </a:lnTo>
                <a:lnTo>
                  <a:pt x="152" y="126"/>
                </a:lnTo>
                <a:lnTo>
                  <a:pt x="160" y="98"/>
                </a:lnTo>
                <a:lnTo>
                  <a:pt x="163" y="88"/>
                </a:lnTo>
                <a:lnTo>
                  <a:pt x="164" y="85"/>
                </a:lnTo>
                <a:lnTo>
                  <a:pt x="153" y="87"/>
                </a:lnTo>
                <a:lnTo>
                  <a:pt x="149" y="99"/>
                </a:lnTo>
                <a:lnTo>
                  <a:pt x="147" y="109"/>
                </a:lnTo>
                <a:lnTo>
                  <a:pt x="142" y="131"/>
                </a:lnTo>
                <a:lnTo>
                  <a:pt x="133" y="166"/>
                </a:lnTo>
                <a:lnTo>
                  <a:pt x="131" y="172"/>
                </a:lnTo>
                <a:lnTo>
                  <a:pt x="123" y="199"/>
                </a:lnTo>
                <a:lnTo>
                  <a:pt x="122" y="204"/>
                </a:lnTo>
                <a:lnTo>
                  <a:pt x="112" y="235"/>
                </a:lnTo>
                <a:lnTo>
                  <a:pt x="112" y="238"/>
                </a:lnTo>
                <a:lnTo>
                  <a:pt x="123" y="237"/>
                </a:lnTo>
                <a:close/>
                <a:moveTo>
                  <a:pt x="294" y="412"/>
                </a:moveTo>
                <a:lnTo>
                  <a:pt x="294" y="412"/>
                </a:lnTo>
                <a:lnTo>
                  <a:pt x="297" y="410"/>
                </a:lnTo>
                <a:lnTo>
                  <a:pt x="299" y="409"/>
                </a:lnTo>
                <a:lnTo>
                  <a:pt x="299" y="407"/>
                </a:lnTo>
                <a:lnTo>
                  <a:pt x="295" y="399"/>
                </a:lnTo>
                <a:lnTo>
                  <a:pt x="295" y="398"/>
                </a:lnTo>
                <a:lnTo>
                  <a:pt x="294" y="396"/>
                </a:lnTo>
                <a:lnTo>
                  <a:pt x="294" y="394"/>
                </a:lnTo>
                <a:lnTo>
                  <a:pt x="289" y="380"/>
                </a:lnTo>
                <a:lnTo>
                  <a:pt x="287" y="375"/>
                </a:lnTo>
                <a:lnTo>
                  <a:pt x="281" y="364"/>
                </a:lnTo>
                <a:lnTo>
                  <a:pt x="272" y="344"/>
                </a:lnTo>
                <a:lnTo>
                  <a:pt x="265" y="331"/>
                </a:lnTo>
                <a:lnTo>
                  <a:pt x="259" y="317"/>
                </a:lnTo>
                <a:lnTo>
                  <a:pt x="257" y="317"/>
                </a:lnTo>
                <a:lnTo>
                  <a:pt x="248" y="317"/>
                </a:lnTo>
                <a:lnTo>
                  <a:pt x="251" y="323"/>
                </a:lnTo>
                <a:lnTo>
                  <a:pt x="253" y="322"/>
                </a:lnTo>
                <a:lnTo>
                  <a:pt x="254" y="322"/>
                </a:lnTo>
                <a:lnTo>
                  <a:pt x="256" y="323"/>
                </a:lnTo>
                <a:lnTo>
                  <a:pt x="256" y="325"/>
                </a:lnTo>
                <a:lnTo>
                  <a:pt x="254" y="327"/>
                </a:lnTo>
                <a:lnTo>
                  <a:pt x="253" y="328"/>
                </a:lnTo>
                <a:lnTo>
                  <a:pt x="256" y="336"/>
                </a:lnTo>
                <a:lnTo>
                  <a:pt x="257" y="336"/>
                </a:lnTo>
                <a:lnTo>
                  <a:pt x="261" y="338"/>
                </a:lnTo>
                <a:lnTo>
                  <a:pt x="259" y="341"/>
                </a:lnTo>
                <a:lnTo>
                  <a:pt x="262" y="346"/>
                </a:lnTo>
                <a:lnTo>
                  <a:pt x="264" y="344"/>
                </a:lnTo>
                <a:lnTo>
                  <a:pt x="265" y="344"/>
                </a:lnTo>
                <a:lnTo>
                  <a:pt x="267" y="346"/>
                </a:lnTo>
                <a:lnTo>
                  <a:pt x="269" y="347"/>
                </a:lnTo>
                <a:lnTo>
                  <a:pt x="267" y="349"/>
                </a:lnTo>
                <a:lnTo>
                  <a:pt x="265" y="349"/>
                </a:lnTo>
                <a:lnTo>
                  <a:pt x="264" y="350"/>
                </a:lnTo>
                <a:lnTo>
                  <a:pt x="270" y="360"/>
                </a:lnTo>
                <a:lnTo>
                  <a:pt x="278" y="375"/>
                </a:lnTo>
                <a:lnTo>
                  <a:pt x="283" y="385"/>
                </a:lnTo>
                <a:lnTo>
                  <a:pt x="287" y="398"/>
                </a:lnTo>
                <a:lnTo>
                  <a:pt x="292" y="409"/>
                </a:lnTo>
                <a:lnTo>
                  <a:pt x="294" y="412"/>
                </a:lnTo>
                <a:close/>
                <a:moveTo>
                  <a:pt x="40" y="293"/>
                </a:moveTo>
                <a:lnTo>
                  <a:pt x="40" y="293"/>
                </a:lnTo>
                <a:lnTo>
                  <a:pt x="38" y="300"/>
                </a:lnTo>
                <a:lnTo>
                  <a:pt x="38" y="301"/>
                </a:lnTo>
                <a:lnTo>
                  <a:pt x="38" y="303"/>
                </a:lnTo>
                <a:lnTo>
                  <a:pt x="38" y="309"/>
                </a:lnTo>
                <a:lnTo>
                  <a:pt x="45" y="330"/>
                </a:lnTo>
                <a:lnTo>
                  <a:pt x="52" y="353"/>
                </a:lnTo>
                <a:lnTo>
                  <a:pt x="57" y="369"/>
                </a:lnTo>
                <a:lnTo>
                  <a:pt x="63" y="387"/>
                </a:lnTo>
                <a:lnTo>
                  <a:pt x="70" y="402"/>
                </a:lnTo>
                <a:lnTo>
                  <a:pt x="71" y="396"/>
                </a:lnTo>
                <a:lnTo>
                  <a:pt x="75" y="390"/>
                </a:lnTo>
                <a:lnTo>
                  <a:pt x="75" y="388"/>
                </a:lnTo>
                <a:lnTo>
                  <a:pt x="71" y="382"/>
                </a:lnTo>
                <a:lnTo>
                  <a:pt x="62" y="358"/>
                </a:lnTo>
                <a:lnTo>
                  <a:pt x="52" y="334"/>
                </a:lnTo>
                <a:lnTo>
                  <a:pt x="48" y="317"/>
                </a:lnTo>
                <a:lnTo>
                  <a:pt x="40" y="297"/>
                </a:lnTo>
                <a:lnTo>
                  <a:pt x="40" y="293"/>
                </a:lnTo>
                <a:close/>
                <a:moveTo>
                  <a:pt x="253" y="301"/>
                </a:moveTo>
                <a:lnTo>
                  <a:pt x="253" y="301"/>
                </a:lnTo>
                <a:lnTo>
                  <a:pt x="254" y="300"/>
                </a:lnTo>
                <a:lnTo>
                  <a:pt x="257" y="300"/>
                </a:lnTo>
                <a:lnTo>
                  <a:pt x="257" y="303"/>
                </a:lnTo>
                <a:lnTo>
                  <a:pt x="256" y="305"/>
                </a:lnTo>
                <a:lnTo>
                  <a:pt x="254" y="305"/>
                </a:lnTo>
                <a:lnTo>
                  <a:pt x="254" y="306"/>
                </a:lnTo>
                <a:lnTo>
                  <a:pt x="264" y="322"/>
                </a:lnTo>
                <a:lnTo>
                  <a:pt x="269" y="333"/>
                </a:lnTo>
                <a:lnTo>
                  <a:pt x="276" y="350"/>
                </a:lnTo>
                <a:lnTo>
                  <a:pt x="286" y="366"/>
                </a:lnTo>
                <a:lnTo>
                  <a:pt x="286" y="364"/>
                </a:lnTo>
                <a:lnTo>
                  <a:pt x="284" y="350"/>
                </a:lnTo>
                <a:lnTo>
                  <a:pt x="281" y="342"/>
                </a:lnTo>
                <a:lnTo>
                  <a:pt x="275" y="330"/>
                </a:lnTo>
                <a:lnTo>
                  <a:pt x="270" y="319"/>
                </a:lnTo>
                <a:lnTo>
                  <a:pt x="265" y="306"/>
                </a:lnTo>
                <a:lnTo>
                  <a:pt x="261" y="293"/>
                </a:lnTo>
                <a:lnTo>
                  <a:pt x="254" y="276"/>
                </a:lnTo>
                <a:lnTo>
                  <a:pt x="253" y="276"/>
                </a:lnTo>
                <a:lnTo>
                  <a:pt x="251" y="278"/>
                </a:lnTo>
                <a:lnTo>
                  <a:pt x="246" y="279"/>
                </a:lnTo>
                <a:lnTo>
                  <a:pt x="243" y="281"/>
                </a:lnTo>
                <a:lnTo>
                  <a:pt x="245" y="281"/>
                </a:lnTo>
                <a:lnTo>
                  <a:pt x="246" y="284"/>
                </a:lnTo>
                <a:lnTo>
                  <a:pt x="248" y="290"/>
                </a:lnTo>
                <a:lnTo>
                  <a:pt x="250" y="290"/>
                </a:lnTo>
                <a:lnTo>
                  <a:pt x="250" y="292"/>
                </a:lnTo>
                <a:lnTo>
                  <a:pt x="248" y="293"/>
                </a:lnTo>
                <a:lnTo>
                  <a:pt x="253" y="301"/>
                </a:lnTo>
                <a:close/>
                <a:moveTo>
                  <a:pt x="43" y="284"/>
                </a:moveTo>
                <a:lnTo>
                  <a:pt x="43" y="284"/>
                </a:lnTo>
                <a:lnTo>
                  <a:pt x="41" y="287"/>
                </a:lnTo>
                <a:lnTo>
                  <a:pt x="41" y="292"/>
                </a:lnTo>
                <a:lnTo>
                  <a:pt x="43" y="293"/>
                </a:lnTo>
                <a:lnTo>
                  <a:pt x="43" y="298"/>
                </a:lnTo>
                <a:lnTo>
                  <a:pt x="49" y="314"/>
                </a:lnTo>
                <a:lnTo>
                  <a:pt x="56" y="331"/>
                </a:lnTo>
                <a:lnTo>
                  <a:pt x="62" y="350"/>
                </a:lnTo>
                <a:lnTo>
                  <a:pt x="68" y="368"/>
                </a:lnTo>
                <a:lnTo>
                  <a:pt x="75" y="383"/>
                </a:lnTo>
                <a:lnTo>
                  <a:pt x="76" y="385"/>
                </a:lnTo>
                <a:lnTo>
                  <a:pt x="79" y="374"/>
                </a:lnTo>
                <a:lnTo>
                  <a:pt x="79" y="372"/>
                </a:lnTo>
                <a:lnTo>
                  <a:pt x="76" y="368"/>
                </a:lnTo>
                <a:lnTo>
                  <a:pt x="71" y="353"/>
                </a:lnTo>
                <a:lnTo>
                  <a:pt x="56" y="314"/>
                </a:lnTo>
                <a:lnTo>
                  <a:pt x="43" y="284"/>
                </a:lnTo>
                <a:close/>
                <a:moveTo>
                  <a:pt x="32" y="319"/>
                </a:moveTo>
                <a:lnTo>
                  <a:pt x="32" y="319"/>
                </a:lnTo>
                <a:lnTo>
                  <a:pt x="33" y="320"/>
                </a:lnTo>
                <a:lnTo>
                  <a:pt x="33" y="322"/>
                </a:lnTo>
                <a:lnTo>
                  <a:pt x="33" y="323"/>
                </a:lnTo>
                <a:lnTo>
                  <a:pt x="37" y="331"/>
                </a:lnTo>
                <a:lnTo>
                  <a:pt x="41" y="339"/>
                </a:lnTo>
                <a:lnTo>
                  <a:pt x="46" y="355"/>
                </a:lnTo>
                <a:lnTo>
                  <a:pt x="54" y="379"/>
                </a:lnTo>
                <a:lnTo>
                  <a:pt x="59" y="399"/>
                </a:lnTo>
                <a:lnTo>
                  <a:pt x="67" y="421"/>
                </a:lnTo>
                <a:lnTo>
                  <a:pt x="67" y="423"/>
                </a:lnTo>
                <a:lnTo>
                  <a:pt x="75" y="423"/>
                </a:lnTo>
                <a:lnTo>
                  <a:pt x="73" y="418"/>
                </a:lnTo>
                <a:lnTo>
                  <a:pt x="63" y="394"/>
                </a:lnTo>
                <a:lnTo>
                  <a:pt x="54" y="368"/>
                </a:lnTo>
                <a:lnTo>
                  <a:pt x="48" y="347"/>
                </a:lnTo>
                <a:lnTo>
                  <a:pt x="40" y="320"/>
                </a:lnTo>
                <a:lnTo>
                  <a:pt x="37" y="309"/>
                </a:lnTo>
                <a:lnTo>
                  <a:pt x="35" y="308"/>
                </a:lnTo>
                <a:lnTo>
                  <a:pt x="32" y="319"/>
                </a:lnTo>
                <a:close/>
                <a:moveTo>
                  <a:pt x="138" y="369"/>
                </a:moveTo>
                <a:lnTo>
                  <a:pt x="138" y="369"/>
                </a:lnTo>
                <a:lnTo>
                  <a:pt x="133" y="357"/>
                </a:lnTo>
                <a:lnTo>
                  <a:pt x="123" y="334"/>
                </a:lnTo>
                <a:lnTo>
                  <a:pt x="117" y="320"/>
                </a:lnTo>
                <a:lnTo>
                  <a:pt x="116" y="328"/>
                </a:lnTo>
                <a:lnTo>
                  <a:pt x="112" y="336"/>
                </a:lnTo>
                <a:lnTo>
                  <a:pt x="112" y="339"/>
                </a:lnTo>
                <a:lnTo>
                  <a:pt x="123" y="364"/>
                </a:lnTo>
                <a:lnTo>
                  <a:pt x="133" y="385"/>
                </a:lnTo>
                <a:lnTo>
                  <a:pt x="142" y="380"/>
                </a:lnTo>
                <a:lnTo>
                  <a:pt x="139" y="374"/>
                </a:lnTo>
                <a:lnTo>
                  <a:pt x="138" y="375"/>
                </a:lnTo>
                <a:lnTo>
                  <a:pt x="136" y="377"/>
                </a:lnTo>
                <a:lnTo>
                  <a:pt x="133" y="377"/>
                </a:lnTo>
                <a:lnTo>
                  <a:pt x="131" y="374"/>
                </a:lnTo>
                <a:lnTo>
                  <a:pt x="133" y="372"/>
                </a:lnTo>
                <a:lnTo>
                  <a:pt x="138" y="369"/>
                </a:lnTo>
                <a:close/>
                <a:moveTo>
                  <a:pt x="286" y="417"/>
                </a:moveTo>
                <a:lnTo>
                  <a:pt x="286" y="417"/>
                </a:lnTo>
                <a:lnTo>
                  <a:pt x="292" y="413"/>
                </a:lnTo>
                <a:lnTo>
                  <a:pt x="291" y="410"/>
                </a:lnTo>
                <a:lnTo>
                  <a:pt x="286" y="401"/>
                </a:lnTo>
                <a:lnTo>
                  <a:pt x="283" y="394"/>
                </a:lnTo>
                <a:lnTo>
                  <a:pt x="275" y="375"/>
                </a:lnTo>
                <a:lnTo>
                  <a:pt x="267" y="361"/>
                </a:lnTo>
                <a:lnTo>
                  <a:pt x="262" y="353"/>
                </a:lnTo>
                <a:lnTo>
                  <a:pt x="261" y="350"/>
                </a:lnTo>
                <a:lnTo>
                  <a:pt x="251" y="352"/>
                </a:lnTo>
                <a:lnTo>
                  <a:pt x="256" y="361"/>
                </a:lnTo>
                <a:lnTo>
                  <a:pt x="261" y="361"/>
                </a:lnTo>
                <a:lnTo>
                  <a:pt x="262" y="360"/>
                </a:lnTo>
                <a:lnTo>
                  <a:pt x="264" y="360"/>
                </a:lnTo>
                <a:lnTo>
                  <a:pt x="265" y="361"/>
                </a:lnTo>
                <a:lnTo>
                  <a:pt x="265" y="363"/>
                </a:lnTo>
                <a:lnTo>
                  <a:pt x="265" y="364"/>
                </a:lnTo>
                <a:lnTo>
                  <a:pt x="264" y="364"/>
                </a:lnTo>
                <a:lnTo>
                  <a:pt x="259" y="364"/>
                </a:lnTo>
                <a:lnTo>
                  <a:pt x="257" y="364"/>
                </a:lnTo>
                <a:lnTo>
                  <a:pt x="261" y="371"/>
                </a:lnTo>
                <a:lnTo>
                  <a:pt x="264" y="369"/>
                </a:lnTo>
                <a:lnTo>
                  <a:pt x="267" y="369"/>
                </a:lnTo>
                <a:lnTo>
                  <a:pt x="269" y="372"/>
                </a:lnTo>
                <a:lnTo>
                  <a:pt x="267" y="374"/>
                </a:lnTo>
                <a:lnTo>
                  <a:pt x="262" y="375"/>
                </a:lnTo>
                <a:lnTo>
                  <a:pt x="264" y="377"/>
                </a:lnTo>
                <a:lnTo>
                  <a:pt x="273" y="391"/>
                </a:lnTo>
                <a:lnTo>
                  <a:pt x="276" y="399"/>
                </a:lnTo>
                <a:lnTo>
                  <a:pt x="283" y="410"/>
                </a:lnTo>
                <a:lnTo>
                  <a:pt x="286" y="417"/>
                </a:lnTo>
                <a:close/>
                <a:moveTo>
                  <a:pt x="45" y="273"/>
                </a:moveTo>
                <a:lnTo>
                  <a:pt x="45" y="273"/>
                </a:lnTo>
                <a:lnTo>
                  <a:pt x="43" y="278"/>
                </a:lnTo>
                <a:lnTo>
                  <a:pt x="45" y="281"/>
                </a:lnTo>
                <a:lnTo>
                  <a:pt x="52" y="301"/>
                </a:lnTo>
                <a:lnTo>
                  <a:pt x="70" y="339"/>
                </a:lnTo>
                <a:lnTo>
                  <a:pt x="78" y="360"/>
                </a:lnTo>
                <a:lnTo>
                  <a:pt x="79" y="361"/>
                </a:lnTo>
                <a:lnTo>
                  <a:pt x="81" y="361"/>
                </a:lnTo>
                <a:lnTo>
                  <a:pt x="82" y="363"/>
                </a:lnTo>
                <a:lnTo>
                  <a:pt x="84" y="357"/>
                </a:lnTo>
                <a:lnTo>
                  <a:pt x="84" y="355"/>
                </a:lnTo>
                <a:lnTo>
                  <a:pt x="81" y="350"/>
                </a:lnTo>
                <a:lnTo>
                  <a:pt x="73" y="331"/>
                </a:lnTo>
                <a:lnTo>
                  <a:pt x="67" y="319"/>
                </a:lnTo>
                <a:lnTo>
                  <a:pt x="65" y="311"/>
                </a:lnTo>
                <a:lnTo>
                  <a:pt x="57" y="298"/>
                </a:lnTo>
                <a:lnTo>
                  <a:pt x="54" y="293"/>
                </a:lnTo>
                <a:lnTo>
                  <a:pt x="52" y="287"/>
                </a:lnTo>
                <a:lnTo>
                  <a:pt x="46" y="273"/>
                </a:lnTo>
                <a:lnTo>
                  <a:pt x="45" y="273"/>
                </a:lnTo>
                <a:close/>
                <a:moveTo>
                  <a:pt x="152" y="349"/>
                </a:moveTo>
                <a:lnTo>
                  <a:pt x="152" y="349"/>
                </a:lnTo>
                <a:lnTo>
                  <a:pt x="150" y="342"/>
                </a:lnTo>
                <a:lnTo>
                  <a:pt x="145" y="333"/>
                </a:lnTo>
                <a:lnTo>
                  <a:pt x="139" y="317"/>
                </a:lnTo>
                <a:lnTo>
                  <a:pt x="134" y="305"/>
                </a:lnTo>
                <a:lnTo>
                  <a:pt x="131" y="297"/>
                </a:lnTo>
                <a:lnTo>
                  <a:pt x="131" y="293"/>
                </a:lnTo>
                <a:lnTo>
                  <a:pt x="130" y="293"/>
                </a:lnTo>
                <a:lnTo>
                  <a:pt x="125" y="292"/>
                </a:lnTo>
                <a:lnTo>
                  <a:pt x="125" y="293"/>
                </a:lnTo>
                <a:lnTo>
                  <a:pt x="125" y="298"/>
                </a:lnTo>
                <a:lnTo>
                  <a:pt x="123" y="301"/>
                </a:lnTo>
                <a:lnTo>
                  <a:pt x="134" y="328"/>
                </a:lnTo>
                <a:lnTo>
                  <a:pt x="145" y="353"/>
                </a:lnTo>
                <a:lnTo>
                  <a:pt x="147" y="352"/>
                </a:lnTo>
                <a:lnTo>
                  <a:pt x="149" y="352"/>
                </a:lnTo>
                <a:lnTo>
                  <a:pt x="152" y="349"/>
                </a:lnTo>
                <a:close/>
                <a:moveTo>
                  <a:pt x="63" y="421"/>
                </a:moveTo>
                <a:lnTo>
                  <a:pt x="63" y="421"/>
                </a:lnTo>
                <a:lnTo>
                  <a:pt x="63" y="420"/>
                </a:lnTo>
                <a:lnTo>
                  <a:pt x="57" y="405"/>
                </a:lnTo>
                <a:lnTo>
                  <a:pt x="54" y="390"/>
                </a:lnTo>
                <a:lnTo>
                  <a:pt x="48" y="368"/>
                </a:lnTo>
                <a:lnTo>
                  <a:pt x="40" y="344"/>
                </a:lnTo>
                <a:lnTo>
                  <a:pt x="37" y="334"/>
                </a:lnTo>
                <a:lnTo>
                  <a:pt x="32" y="327"/>
                </a:lnTo>
                <a:lnTo>
                  <a:pt x="30" y="325"/>
                </a:lnTo>
                <a:lnTo>
                  <a:pt x="27" y="333"/>
                </a:lnTo>
                <a:lnTo>
                  <a:pt x="29" y="333"/>
                </a:lnTo>
                <a:lnTo>
                  <a:pt x="32" y="333"/>
                </a:lnTo>
                <a:lnTo>
                  <a:pt x="32" y="334"/>
                </a:lnTo>
                <a:lnTo>
                  <a:pt x="33" y="341"/>
                </a:lnTo>
                <a:lnTo>
                  <a:pt x="35" y="347"/>
                </a:lnTo>
                <a:lnTo>
                  <a:pt x="40" y="360"/>
                </a:lnTo>
                <a:lnTo>
                  <a:pt x="43" y="374"/>
                </a:lnTo>
                <a:lnTo>
                  <a:pt x="49" y="394"/>
                </a:lnTo>
                <a:lnTo>
                  <a:pt x="56" y="413"/>
                </a:lnTo>
                <a:lnTo>
                  <a:pt x="57" y="421"/>
                </a:lnTo>
                <a:lnTo>
                  <a:pt x="63" y="421"/>
                </a:lnTo>
                <a:close/>
                <a:moveTo>
                  <a:pt x="106" y="360"/>
                </a:moveTo>
                <a:lnTo>
                  <a:pt x="106" y="360"/>
                </a:lnTo>
                <a:lnTo>
                  <a:pt x="103" y="369"/>
                </a:lnTo>
                <a:lnTo>
                  <a:pt x="103" y="372"/>
                </a:lnTo>
                <a:lnTo>
                  <a:pt x="103" y="374"/>
                </a:lnTo>
                <a:lnTo>
                  <a:pt x="108" y="385"/>
                </a:lnTo>
                <a:lnTo>
                  <a:pt x="114" y="398"/>
                </a:lnTo>
                <a:lnTo>
                  <a:pt x="117" y="402"/>
                </a:lnTo>
                <a:lnTo>
                  <a:pt x="122" y="412"/>
                </a:lnTo>
                <a:lnTo>
                  <a:pt x="127" y="421"/>
                </a:lnTo>
                <a:lnTo>
                  <a:pt x="128" y="426"/>
                </a:lnTo>
                <a:lnTo>
                  <a:pt x="130" y="426"/>
                </a:lnTo>
                <a:lnTo>
                  <a:pt x="136" y="428"/>
                </a:lnTo>
                <a:lnTo>
                  <a:pt x="134" y="423"/>
                </a:lnTo>
                <a:lnTo>
                  <a:pt x="130" y="415"/>
                </a:lnTo>
                <a:lnTo>
                  <a:pt x="123" y="402"/>
                </a:lnTo>
                <a:lnTo>
                  <a:pt x="117" y="385"/>
                </a:lnTo>
                <a:lnTo>
                  <a:pt x="114" y="379"/>
                </a:lnTo>
                <a:lnTo>
                  <a:pt x="108" y="363"/>
                </a:lnTo>
                <a:lnTo>
                  <a:pt x="106" y="360"/>
                </a:lnTo>
                <a:close/>
                <a:moveTo>
                  <a:pt x="49" y="421"/>
                </a:moveTo>
                <a:lnTo>
                  <a:pt x="49" y="421"/>
                </a:lnTo>
                <a:lnTo>
                  <a:pt x="48" y="417"/>
                </a:lnTo>
                <a:lnTo>
                  <a:pt x="43" y="402"/>
                </a:lnTo>
                <a:lnTo>
                  <a:pt x="41" y="396"/>
                </a:lnTo>
                <a:lnTo>
                  <a:pt x="35" y="379"/>
                </a:lnTo>
                <a:lnTo>
                  <a:pt x="26" y="352"/>
                </a:lnTo>
                <a:lnTo>
                  <a:pt x="24" y="349"/>
                </a:lnTo>
                <a:lnTo>
                  <a:pt x="24" y="352"/>
                </a:lnTo>
                <a:lnTo>
                  <a:pt x="22" y="355"/>
                </a:lnTo>
                <a:lnTo>
                  <a:pt x="22" y="357"/>
                </a:lnTo>
                <a:lnTo>
                  <a:pt x="24" y="363"/>
                </a:lnTo>
                <a:lnTo>
                  <a:pt x="29" y="385"/>
                </a:lnTo>
                <a:lnTo>
                  <a:pt x="38" y="412"/>
                </a:lnTo>
                <a:lnTo>
                  <a:pt x="41" y="420"/>
                </a:lnTo>
                <a:lnTo>
                  <a:pt x="41" y="421"/>
                </a:lnTo>
                <a:lnTo>
                  <a:pt x="49" y="421"/>
                </a:lnTo>
                <a:close/>
                <a:moveTo>
                  <a:pt x="147" y="295"/>
                </a:moveTo>
                <a:lnTo>
                  <a:pt x="147" y="295"/>
                </a:lnTo>
                <a:lnTo>
                  <a:pt x="155" y="316"/>
                </a:lnTo>
                <a:lnTo>
                  <a:pt x="163" y="336"/>
                </a:lnTo>
                <a:lnTo>
                  <a:pt x="174" y="331"/>
                </a:lnTo>
                <a:lnTo>
                  <a:pt x="171" y="327"/>
                </a:lnTo>
                <a:lnTo>
                  <a:pt x="169" y="325"/>
                </a:lnTo>
                <a:lnTo>
                  <a:pt x="169" y="323"/>
                </a:lnTo>
                <a:lnTo>
                  <a:pt x="168" y="319"/>
                </a:lnTo>
                <a:lnTo>
                  <a:pt x="160" y="298"/>
                </a:lnTo>
                <a:lnTo>
                  <a:pt x="158" y="295"/>
                </a:lnTo>
                <a:lnTo>
                  <a:pt x="147" y="295"/>
                </a:lnTo>
                <a:close/>
                <a:moveTo>
                  <a:pt x="139" y="368"/>
                </a:moveTo>
                <a:lnTo>
                  <a:pt x="139" y="368"/>
                </a:lnTo>
                <a:lnTo>
                  <a:pt x="147" y="364"/>
                </a:lnTo>
                <a:lnTo>
                  <a:pt x="141" y="349"/>
                </a:lnTo>
                <a:lnTo>
                  <a:pt x="138" y="342"/>
                </a:lnTo>
                <a:lnTo>
                  <a:pt x="131" y="328"/>
                </a:lnTo>
                <a:lnTo>
                  <a:pt x="122" y="306"/>
                </a:lnTo>
                <a:lnTo>
                  <a:pt x="122" y="305"/>
                </a:lnTo>
                <a:lnTo>
                  <a:pt x="122" y="306"/>
                </a:lnTo>
                <a:lnTo>
                  <a:pt x="119" y="314"/>
                </a:lnTo>
                <a:lnTo>
                  <a:pt x="119" y="317"/>
                </a:lnTo>
                <a:lnTo>
                  <a:pt x="125" y="333"/>
                </a:lnTo>
                <a:lnTo>
                  <a:pt x="131" y="347"/>
                </a:lnTo>
                <a:lnTo>
                  <a:pt x="138" y="364"/>
                </a:lnTo>
                <a:lnTo>
                  <a:pt x="139" y="368"/>
                </a:lnTo>
                <a:close/>
                <a:moveTo>
                  <a:pt x="160" y="338"/>
                </a:moveTo>
                <a:lnTo>
                  <a:pt x="160" y="338"/>
                </a:lnTo>
                <a:lnTo>
                  <a:pt x="160" y="334"/>
                </a:lnTo>
                <a:lnTo>
                  <a:pt x="155" y="325"/>
                </a:lnTo>
                <a:lnTo>
                  <a:pt x="153" y="320"/>
                </a:lnTo>
                <a:lnTo>
                  <a:pt x="152" y="317"/>
                </a:lnTo>
                <a:lnTo>
                  <a:pt x="147" y="303"/>
                </a:lnTo>
                <a:lnTo>
                  <a:pt x="144" y="295"/>
                </a:lnTo>
                <a:lnTo>
                  <a:pt x="142" y="293"/>
                </a:lnTo>
                <a:lnTo>
                  <a:pt x="136" y="293"/>
                </a:lnTo>
                <a:lnTo>
                  <a:pt x="134" y="293"/>
                </a:lnTo>
                <a:lnTo>
                  <a:pt x="134" y="295"/>
                </a:lnTo>
                <a:lnTo>
                  <a:pt x="136" y="303"/>
                </a:lnTo>
                <a:lnTo>
                  <a:pt x="144" y="320"/>
                </a:lnTo>
                <a:lnTo>
                  <a:pt x="152" y="339"/>
                </a:lnTo>
                <a:lnTo>
                  <a:pt x="152" y="341"/>
                </a:lnTo>
                <a:lnTo>
                  <a:pt x="160" y="338"/>
                </a:lnTo>
                <a:close/>
                <a:moveTo>
                  <a:pt x="130" y="282"/>
                </a:moveTo>
                <a:lnTo>
                  <a:pt x="130" y="282"/>
                </a:lnTo>
                <a:lnTo>
                  <a:pt x="136" y="282"/>
                </a:lnTo>
                <a:lnTo>
                  <a:pt x="138" y="282"/>
                </a:lnTo>
                <a:lnTo>
                  <a:pt x="149" y="268"/>
                </a:lnTo>
                <a:lnTo>
                  <a:pt x="166" y="249"/>
                </a:lnTo>
                <a:lnTo>
                  <a:pt x="172" y="241"/>
                </a:lnTo>
                <a:lnTo>
                  <a:pt x="174" y="240"/>
                </a:lnTo>
                <a:lnTo>
                  <a:pt x="172" y="240"/>
                </a:lnTo>
                <a:lnTo>
                  <a:pt x="164" y="241"/>
                </a:lnTo>
                <a:lnTo>
                  <a:pt x="161" y="241"/>
                </a:lnTo>
                <a:lnTo>
                  <a:pt x="158" y="246"/>
                </a:lnTo>
                <a:lnTo>
                  <a:pt x="138" y="268"/>
                </a:lnTo>
                <a:lnTo>
                  <a:pt x="134" y="273"/>
                </a:lnTo>
                <a:lnTo>
                  <a:pt x="131" y="279"/>
                </a:lnTo>
                <a:lnTo>
                  <a:pt x="131" y="281"/>
                </a:lnTo>
                <a:lnTo>
                  <a:pt x="130" y="282"/>
                </a:lnTo>
                <a:close/>
                <a:moveTo>
                  <a:pt x="111" y="342"/>
                </a:moveTo>
                <a:lnTo>
                  <a:pt x="111" y="342"/>
                </a:lnTo>
                <a:lnTo>
                  <a:pt x="111" y="344"/>
                </a:lnTo>
                <a:lnTo>
                  <a:pt x="108" y="355"/>
                </a:lnTo>
                <a:lnTo>
                  <a:pt x="108" y="357"/>
                </a:lnTo>
                <a:lnTo>
                  <a:pt x="119" y="382"/>
                </a:lnTo>
                <a:lnTo>
                  <a:pt x="125" y="398"/>
                </a:lnTo>
                <a:lnTo>
                  <a:pt x="125" y="399"/>
                </a:lnTo>
                <a:lnTo>
                  <a:pt x="128" y="396"/>
                </a:lnTo>
                <a:lnTo>
                  <a:pt x="133" y="394"/>
                </a:lnTo>
                <a:lnTo>
                  <a:pt x="133" y="393"/>
                </a:lnTo>
                <a:lnTo>
                  <a:pt x="131" y="391"/>
                </a:lnTo>
                <a:lnTo>
                  <a:pt x="130" y="390"/>
                </a:lnTo>
                <a:lnTo>
                  <a:pt x="130" y="388"/>
                </a:lnTo>
                <a:lnTo>
                  <a:pt x="130" y="387"/>
                </a:lnTo>
                <a:lnTo>
                  <a:pt x="122" y="368"/>
                </a:lnTo>
                <a:lnTo>
                  <a:pt x="112" y="344"/>
                </a:lnTo>
                <a:lnTo>
                  <a:pt x="111" y="342"/>
                </a:lnTo>
                <a:close/>
                <a:moveTo>
                  <a:pt x="87" y="341"/>
                </a:moveTo>
                <a:lnTo>
                  <a:pt x="87" y="341"/>
                </a:lnTo>
                <a:lnTo>
                  <a:pt x="89" y="339"/>
                </a:lnTo>
                <a:lnTo>
                  <a:pt x="92" y="328"/>
                </a:lnTo>
                <a:lnTo>
                  <a:pt x="92" y="325"/>
                </a:lnTo>
                <a:lnTo>
                  <a:pt x="86" y="314"/>
                </a:lnTo>
                <a:lnTo>
                  <a:pt x="81" y="300"/>
                </a:lnTo>
                <a:lnTo>
                  <a:pt x="78" y="292"/>
                </a:lnTo>
                <a:lnTo>
                  <a:pt x="76" y="289"/>
                </a:lnTo>
                <a:lnTo>
                  <a:pt x="75" y="287"/>
                </a:lnTo>
                <a:lnTo>
                  <a:pt x="67" y="284"/>
                </a:lnTo>
                <a:lnTo>
                  <a:pt x="65" y="284"/>
                </a:lnTo>
                <a:lnTo>
                  <a:pt x="67" y="290"/>
                </a:lnTo>
                <a:lnTo>
                  <a:pt x="71" y="298"/>
                </a:lnTo>
                <a:lnTo>
                  <a:pt x="78" y="314"/>
                </a:lnTo>
                <a:lnTo>
                  <a:pt x="84" y="333"/>
                </a:lnTo>
                <a:lnTo>
                  <a:pt x="87" y="341"/>
                </a:lnTo>
                <a:close/>
                <a:moveTo>
                  <a:pt x="172" y="11"/>
                </a:moveTo>
                <a:lnTo>
                  <a:pt x="172" y="11"/>
                </a:lnTo>
                <a:lnTo>
                  <a:pt x="169" y="19"/>
                </a:lnTo>
                <a:lnTo>
                  <a:pt x="168" y="28"/>
                </a:lnTo>
                <a:lnTo>
                  <a:pt x="163" y="49"/>
                </a:lnTo>
                <a:lnTo>
                  <a:pt x="168" y="49"/>
                </a:lnTo>
                <a:lnTo>
                  <a:pt x="174" y="51"/>
                </a:lnTo>
                <a:lnTo>
                  <a:pt x="177" y="43"/>
                </a:lnTo>
                <a:lnTo>
                  <a:pt x="177" y="41"/>
                </a:lnTo>
                <a:lnTo>
                  <a:pt x="177" y="40"/>
                </a:lnTo>
                <a:lnTo>
                  <a:pt x="177" y="38"/>
                </a:lnTo>
                <a:lnTo>
                  <a:pt x="177" y="36"/>
                </a:lnTo>
                <a:lnTo>
                  <a:pt x="179" y="27"/>
                </a:lnTo>
                <a:lnTo>
                  <a:pt x="182" y="16"/>
                </a:lnTo>
                <a:lnTo>
                  <a:pt x="182" y="13"/>
                </a:lnTo>
                <a:lnTo>
                  <a:pt x="172" y="11"/>
                </a:lnTo>
                <a:close/>
                <a:moveTo>
                  <a:pt x="51" y="278"/>
                </a:moveTo>
                <a:lnTo>
                  <a:pt x="51" y="278"/>
                </a:lnTo>
                <a:lnTo>
                  <a:pt x="51" y="279"/>
                </a:lnTo>
                <a:lnTo>
                  <a:pt x="57" y="292"/>
                </a:lnTo>
                <a:lnTo>
                  <a:pt x="59" y="295"/>
                </a:lnTo>
                <a:lnTo>
                  <a:pt x="63" y="305"/>
                </a:lnTo>
                <a:lnTo>
                  <a:pt x="70" y="319"/>
                </a:lnTo>
                <a:lnTo>
                  <a:pt x="76" y="333"/>
                </a:lnTo>
                <a:lnTo>
                  <a:pt x="84" y="350"/>
                </a:lnTo>
                <a:lnTo>
                  <a:pt x="86" y="352"/>
                </a:lnTo>
                <a:lnTo>
                  <a:pt x="86" y="346"/>
                </a:lnTo>
                <a:lnTo>
                  <a:pt x="81" y="331"/>
                </a:lnTo>
                <a:lnTo>
                  <a:pt x="79" y="327"/>
                </a:lnTo>
                <a:lnTo>
                  <a:pt x="71" y="306"/>
                </a:lnTo>
                <a:lnTo>
                  <a:pt x="68" y="298"/>
                </a:lnTo>
                <a:lnTo>
                  <a:pt x="62" y="284"/>
                </a:lnTo>
                <a:lnTo>
                  <a:pt x="60" y="282"/>
                </a:lnTo>
                <a:lnTo>
                  <a:pt x="51" y="278"/>
                </a:lnTo>
                <a:close/>
                <a:moveTo>
                  <a:pt x="152" y="282"/>
                </a:moveTo>
                <a:lnTo>
                  <a:pt x="152" y="282"/>
                </a:lnTo>
                <a:lnTo>
                  <a:pt x="153" y="281"/>
                </a:lnTo>
                <a:lnTo>
                  <a:pt x="157" y="275"/>
                </a:lnTo>
                <a:lnTo>
                  <a:pt x="166" y="264"/>
                </a:lnTo>
                <a:lnTo>
                  <a:pt x="179" y="251"/>
                </a:lnTo>
                <a:lnTo>
                  <a:pt x="179" y="249"/>
                </a:lnTo>
                <a:lnTo>
                  <a:pt x="177" y="251"/>
                </a:lnTo>
                <a:lnTo>
                  <a:pt x="174" y="251"/>
                </a:lnTo>
                <a:lnTo>
                  <a:pt x="172" y="251"/>
                </a:lnTo>
                <a:lnTo>
                  <a:pt x="172" y="249"/>
                </a:lnTo>
                <a:lnTo>
                  <a:pt x="172" y="248"/>
                </a:lnTo>
                <a:lnTo>
                  <a:pt x="174" y="248"/>
                </a:lnTo>
                <a:lnTo>
                  <a:pt x="182" y="246"/>
                </a:lnTo>
                <a:lnTo>
                  <a:pt x="185" y="245"/>
                </a:lnTo>
                <a:lnTo>
                  <a:pt x="187" y="243"/>
                </a:lnTo>
                <a:lnTo>
                  <a:pt x="188" y="241"/>
                </a:lnTo>
                <a:lnTo>
                  <a:pt x="188" y="240"/>
                </a:lnTo>
                <a:lnTo>
                  <a:pt x="179" y="240"/>
                </a:lnTo>
                <a:lnTo>
                  <a:pt x="177" y="241"/>
                </a:lnTo>
                <a:lnTo>
                  <a:pt x="174" y="243"/>
                </a:lnTo>
                <a:lnTo>
                  <a:pt x="169" y="249"/>
                </a:lnTo>
                <a:lnTo>
                  <a:pt x="153" y="267"/>
                </a:lnTo>
                <a:lnTo>
                  <a:pt x="147" y="275"/>
                </a:lnTo>
                <a:lnTo>
                  <a:pt x="144" y="281"/>
                </a:lnTo>
                <a:lnTo>
                  <a:pt x="142" y="282"/>
                </a:lnTo>
                <a:lnTo>
                  <a:pt x="152" y="282"/>
                </a:lnTo>
                <a:close/>
                <a:moveTo>
                  <a:pt x="199" y="243"/>
                </a:moveTo>
                <a:lnTo>
                  <a:pt x="199" y="243"/>
                </a:lnTo>
                <a:lnTo>
                  <a:pt x="187" y="246"/>
                </a:lnTo>
                <a:lnTo>
                  <a:pt x="187" y="248"/>
                </a:lnTo>
                <a:lnTo>
                  <a:pt x="172" y="260"/>
                </a:lnTo>
                <a:lnTo>
                  <a:pt x="163" y="270"/>
                </a:lnTo>
                <a:lnTo>
                  <a:pt x="160" y="275"/>
                </a:lnTo>
                <a:lnTo>
                  <a:pt x="158" y="279"/>
                </a:lnTo>
                <a:lnTo>
                  <a:pt x="158" y="281"/>
                </a:lnTo>
                <a:lnTo>
                  <a:pt x="158" y="282"/>
                </a:lnTo>
                <a:lnTo>
                  <a:pt x="160" y="282"/>
                </a:lnTo>
                <a:lnTo>
                  <a:pt x="166" y="282"/>
                </a:lnTo>
                <a:lnTo>
                  <a:pt x="166" y="281"/>
                </a:lnTo>
                <a:lnTo>
                  <a:pt x="166" y="278"/>
                </a:lnTo>
                <a:lnTo>
                  <a:pt x="168" y="278"/>
                </a:lnTo>
                <a:lnTo>
                  <a:pt x="180" y="262"/>
                </a:lnTo>
                <a:lnTo>
                  <a:pt x="182" y="262"/>
                </a:lnTo>
                <a:lnTo>
                  <a:pt x="180" y="262"/>
                </a:lnTo>
                <a:lnTo>
                  <a:pt x="179" y="259"/>
                </a:lnTo>
                <a:lnTo>
                  <a:pt x="180" y="257"/>
                </a:lnTo>
                <a:lnTo>
                  <a:pt x="182" y="257"/>
                </a:lnTo>
                <a:lnTo>
                  <a:pt x="185" y="257"/>
                </a:lnTo>
                <a:lnTo>
                  <a:pt x="187" y="256"/>
                </a:lnTo>
                <a:lnTo>
                  <a:pt x="198" y="245"/>
                </a:lnTo>
                <a:lnTo>
                  <a:pt x="199" y="243"/>
                </a:lnTo>
                <a:close/>
                <a:moveTo>
                  <a:pt x="261" y="393"/>
                </a:moveTo>
                <a:lnTo>
                  <a:pt x="261" y="393"/>
                </a:lnTo>
                <a:lnTo>
                  <a:pt x="269" y="407"/>
                </a:lnTo>
                <a:lnTo>
                  <a:pt x="275" y="418"/>
                </a:lnTo>
                <a:lnTo>
                  <a:pt x="276" y="421"/>
                </a:lnTo>
                <a:lnTo>
                  <a:pt x="283" y="418"/>
                </a:lnTo>
                <a:lnTo>
                  <a:pt x="276" y="405"/>
                </a:lnTo>
                <a:lnTo>
                  <a:pt x="269" y="391"/>
                </a:lnTo>
                <a:lnTo>
                  <a:pt x="262" y="380"/>
                </a:lnTo>
                <a:lnTo>
                  <a:pt x="259" y="375"/>
                </a:lnTo>
                <a:lnTo>
                  <a:pt x="256" y="375"/>
                </a:lnTo>
                <a:lnTo>
                  <a:pt x="253" y="377"/>
                </a:lnTo>
                <a:lnTo>
                  <a:pt x="259" y="390"/>
                </a:lnTo>
                <a:lnTo>
                  <a:pt x="261" y="388"/>
                </a:lnTo>
                <a:lnTo>
                  <a:pt x="262" y="388"/>
                </a:lnTo>
                <a:lnTo>
                  <a:pt x="264" y="391"/>
                </a:lnTo>
                <a:lnTo>
                  <a:pt x="262" y="393"/>
                </a:lnTo>
                <a:lnTo>
                  <a:pt x="261" y="393"/>
                </a:lnTo>
                <a:close/>
                <a:moveTo>
                  <a:pt x="27" y="336"/>
                </a:moveTo>
                <a:lnTo>
                  <a:pt x="27" y="336"/>
                </a:lnTo>
                <a:lnTo>
                  <a:pt x="26" y="339"/>
                </a:lnTo>
                <a:lnTo>
                  <a:pt x="26" y="344"/>
                </a:lnTo>
                <a:lnTo>
                  <a:pt x="30" y="357"/>
                </a:lnTo>
                <a:lnTo>
                  <a:pt x="40" y="383"/>
                </a:lnTo>
                <a:lnTo>
                  <a:pt x="45" y="398"/>
                </a:lnTo>
                <a:lnTo>
                  <a:pt x="51" y="420"/>
                </a:lnTo>
                <a:lnTo>
                  <a:pt x="52" y="421"/>
                </a:lnTo>
                <a:lnTo>
                  <a:pt x="54" y="421"/>
                </a:lnTo>
                <a:lnTo>
                  <a:pt x="54" y="420"/>
                </a:lnTo>
                <a:lnTo>
                  <a:pt x="51" y="410"/>
                </a:lnTo>
                <a:lnTo>
                  <a:pt x="43" y="380"/>
                </a:lnTo>
                <a:lnTo>
                  <a:pt x="35" y="355"/>
                </a:lnTo>
                <a:lnTo>
                  <a:pt x="27" y="338"/>
                </a:lnTo>
                <a:lnTo>
                  <a:pt x="27" y="336"/>
                </a:lnTo>
                <a:close/>
                <a:moveTo>
                  <a:pt x="243" y="237"/>
                </a:moveTo>
                <a:lnTo>
                  <a:pt x="243" y="237"/>
                </a:lnTo>
                <a:lnTo>
                  <a:pt x="240" y="227"/>
                </a:lnTo>
                <a:lnTo>
                  <a:pt x="229" y="185"/>
                </a:lnTo>
                <a:lnTo>
                  <a:pt x="228" y="177"/>
                </a:lnTo>
                <a:lnTo>
                  <a:pt x="224" y="167"/>
                </a:lnTo>
                <a:lnTo>
                  <a:pt x="223" y="164"/>
                </a:lnTo>
                <a:lnTo>
                  <a:pt x="216" y="147"/>
                </a:lnTo>
                <a:lnTo>
                  <a:pt x="215" y="147"/>
                </a:lnTo>
                <a:lnTo>
                  <a:pt x="218" y="155"/>
                </a:lnTo>
                <a:lnTo>
                  <a:pt x="221" y="172"/>
                </a:lnTo>
                <a:lnTo>
                  <a:pt x="224" y="186"/>
                </a:lnTo>
                <a:lnTo>
                  <a:pt x="229" y="199"/>
                </a:lnTo>
                <a:lnTo>
                  <a:pt x="235" y="216"/>
                </a:lnTo>
                <a:lnTo>
                  <a:pt x="235" y="218"/>
                </a:lnTo>
                <a:lnTo>
                  <a:pt x="237" y="219"/>
                </a:lnTo>
                <a:lnTo>
                  <a:pt x="237" y="221"/>
                </a:lnTo>
                <a:lnTo>
                  <a:pt x="243" y="237"/>
                </a:lnTo>
                <a:close/>
                <a:moveTo>
                  <a:pt x="79" y="289"/>
                </a:moveTo>
                <a:lnTo>
                  <a:pt x="79" y="289"/>
                </a:lnTo>
                <a:lnTo>
                  <a:pt x="79" y="290"/>
                </a:lnTo>
                <a:lnTo>
                  <a:pt x="82" y="300"/>
                </a:lnTo>
                <a:lnTo>
                  <a:pt x="86" y="305"/>
                </a:lnTo>
                <a:lnTo>
                  <a:pt x="92" y="320"/>
                </a:lnTo>
                <a:lnTo>
                  <a:pt x="93" y="322"/>
                </a:lnTo>
                <a:lnTo>
                  <a:pt x="97" y="308"/>
                </a:lnTo>
                <a:lnTo>
                  <a:pt x="97" y="306"/>
                </a:lnTo>
                <a:lnTo>
                  <a:pt x="92" y="295"/>
                </a:lnTo>
                <a:lnTo>
                  <a:pt x="90" y="290"/>
                </a:lnTo>
                <a:lnTo>
                  <a:pt x="89" y="290"/>
                </a:lnTo>
                <a:lnTo>
                  <a:pt x="81" y="289"/>
                </a:lnTo>
                <a:lnTo>
                  <a:pt x="79" y="289"/>
                </a:lnTo>
                <a:close/>
                <a:moveTo>
                  <a:pt x="199" y="230"/>
                </a:moveTo>
                <a:lnTo>
                  <a:pt x="199" y="230"/>
                </a:lnTo>
                <a:lnTo>
                  <a:pt x="201" y="234"/>
                </a:lnTo>
                <a:lnTo>
                  <a:pt x="207" y="234"/>
                </a:lnTo>
                <a:lnTo>
                  <a:pt x="221" y="235"/>
                </a:lnTo>
                <a:lnTo>
                  <a:pt x="223" y="235"/>
                </a:lnTo>
                <a:lnTo>
                  <a:pt x="229" y="232"/>
                </a:lnTo>
                <a:lnTo>
                  <a:pt x="231" y="230"/>
                </a:lnTo>
                <a:lnTo>
                  <a:pt x="232" y="229"/>
                </a:lnTo>
                <a:lnTo>
                  <a:pt x="234" y="232"/>
                </a:lnTo>
                <a:lnTo>
                  <a:pt x="232" y="234"/>
                </a:lnTo>
                <a:lnTo>
                  <a:pt x="228" y="235"/>
                </a:lnTo>
                <a:lnTo>
                  <a:pt x="231" y="235"/>
                </a:lnTo>
                <a:lnTo>
                  <a:pt x="234" y="235"/>
                </a:lnTo>
                <a:lnTo>
                  <a:pt x="235" y="237"/>
                </a:lnTo>
                <a:lnTo>
                  <a:pt x="239" y="237"/>
                </a:lnTo>
                <a:lnTo>
                  <a:pt x="240" y="238"/>
                </a:lnTo>
                <a:lnTo>
                  <a:pt x="234" y="221"/>
                </a:lnTo>
                <a:lnTo>
                  <a:pt x="229" y="222"/>
                </a:lnTo>
                <a:lnTo>
                  <a:pt x="209" y="229"/>
                </a:lnTo>
                <a:lnTo>
                  <a:pt x="199" y="230"/>
                </a:lnTo>
                <a:close/>
                <a:moveTo>
                  <a:pt x="171" y="77"/>
                </a:moveTo>
                <a:lnTo>
                  <a:pt x="171" y="77"/>
                </a:lnTo>
                <a:lnTo>
                  <a:pt x="172" y="76"/>
                </a:lnTo>
                <a:lnTo>
                  <a:pt x="180" y="74"/>
                </a:lnTo>
                <a:lnTo>
                  <a:pt x="185" y="71"/>
                </a:lnTo>
                <a:lnTo>
                  <a:pt x="187" y="69"/>
                </a:lnTo>
                <a:lnTo>
                  <a:pt x="188" y="66"/>
                </a:lnTo>
                <a:lnTo>
                  <a:pt x="190" y="63"/>
                </a:lnTo>
                <a:lnTo>
                  <a:pt x="190" y="58"/>
                </a:lnTo>
                <a:lnTo>
                  <a:pt x="187" y="55"/>
                </a:lnTo>
                <a:lnTo>
                  <a:pt x="182" y="54"/>
                </a:lnTo>
                <a:lnTo>
                  <a:pt x="177" y="52"/>
                </a:lnTo>
                <a:lnTo>
                  <a:pt x="171" y="77"/>
                </a:lnTo>
                <a:close/>
                <a:moveTo>
                  <a:pt x="183" y="317"/>
                </a:moveTo>
                <a:lnTo>
                  <a:pt x="183" y="317"/>
                </a:lnTo>
                <a:lnTo>
                  <a:pt x="182" y="314"/>
                </a:lnTo>
                <a:lnTo>
                  <a:pt x="177" y="314"/>
                </a:lnTo>
                <a:lnTo>
                  <a:pt x="175" y="312"/>
                </a:lnTo>
                <a:lnTo>
                  <a:pt x="177" y="311"/>
                </a:lnTo>
                <a:lnTo>
                  <a:pt x="179" y="309"/>
                </a:lnTo>
                <a:lnTo>
                  <a:pt x="177" y="305"/>
                </a:lnTo>
                <a:lnTo>
                  <a:pt x="172" y="297"/>
                </a:lnTo>
                <a:lnTo>
                  <a:pt x="163" y="297"/>
                </a:lnTo>
                <a:lnTo>
                  <a:pt x="161" y="297"/>
                </a:lnTo>
                <a:lnTo>
                  <a:pt x="164" y="305"/>
                </a:lnTo>
                <a:lnTo>
                  <a:pt x="171" y="320"/>
                </a:lnTo>
                <a:lnTo>
                  <a:pt x="172" y="322"/>
                </a:lnTo>
                <a:lnTo>
                  <a:pt x="183" y="317"/>
                </a:lnTo>
                <a:close/>
                <a:moveTo>
                  <a:pt x="100" y="391"/>
                </a:moveTo>
                <a:lnTo>
                  <a:pt x="100" y="391"/>
                </a:lnTo>
                <a:lnTo>
                  <a:pt x="98" y="391"/>
                </a:lnTo>
                <a:lnTo>
                  <a:pt x="97" y="404"/>
                </a:lnTo>
                <a:lnTo>
                  <a:pt x="98" y="404"/>
                </a:lnTo>
                <a:lnTo>
                  <a:pt x="101" y="412"/>
                </a:lnTo>
                <a:lnTo>
                  <a:pt x="106" y="423"/>
                </a:lnTo>
                <a:lnTo>
                  <a:pt x="108" y="424"/>
                </a:lnTo>
                <a:lnTo>
                  <a:pt x="117" y="424"/>
                </a:lnTo>
                <a:lnTo>
                  <a:pt x="116" y="421"/>
                </a:lnTo>
                <a:lnTo>
                  <a:pt x="112" y="415"/>
                </a:lnTo>
                <a:lnTo>
                  <a:pt x="106" y="404"/>
                </a:lnTo>
                <a:lnTo>
                  <a:pt x="100" y="393"/>
                </a:lnTo>
                <a:lnTo>
                  <a:pt x="100" y="391"/>
                </a:lnTo>
                <a:close/>
                <a:moveTo>
                  <a:pt x="155" y="81"/>
                </a:moveTo>
                <a:lnTo>
                  <a:pt x="155" y="81"/>
                </a:lnTo>
                <a:lnTo>
                  <a:pt x="166" y="79"/>
                </a:lnTo>
                <a:lnTo>
                  <a:pt x="166" y="77"/>
                </a:lnTo>
                <a:lnTo>
                  <a:pt x="168" y="74"/>
                </a:lnTo>
                <a:lnTo>
                  <a:pt x="171" y="58"/>
                </a:lnTo>
                <a:lnTo>
                  <a:pt x="172" y="55"/>
                </a:lnTo>
                <a:lnTo>
                  <a:pt x="166" y="55"/>
                </a:lnTo>
                <a:lnTo>
                  <a:pt x="164" y="55"/>
                </a:lnTo>
                <a:lnTo>
                  <a:pt x="163" y="57"/>
                </a:lnTo>
                <a:lnTo>
                  <a:pt x="161" y="55"/>
                </a:lnTo>
                <a:lnTo>
                  <a:pt x="155" y="81"/>
                </a:lnTo>
                <a:close/>
                <a:moveTo>
                  <a:pt x="21" y="363"/>
                </a:moveTo>
                <a:lnTo>
                  <a:pt x="21" y="363"/>
                </a:lnTo>
                <a:lnTo>
                  <a:pt x="19" y="364"/>
                </a:lnTo>
                <a:lnTo>
                  <a:pt x="19" y="366"/>
                </a:lnTo>
                <a:lnTo>
                  <a:pt x="19" y="369"/>
                </a:lnTo>
                <a:lnTo>
                  <a:pt x="19" y="372"/>
                </a:lnTo>
                <a:lnTo>
                  <a:pt x="19" y="377"/>
                </a:lnTo>
                <a:lnTo>
                  <a:pt x="22" y="385"/>
                </a:lnTo>
                <a:lnTo>
                  <a:pt x="29" y="409"/>
                </a:lnTo>
                <a:lnTo>
                  <a:pt x="33" y="418"/>
                </a:lnTo>
                <a:lnTo>
                  <a:pt x="33" y="420"/>
                </a:lnTo>
                <a:lnTo>
                  <a:pt x="38" y="420"/>
                </a:lnTo>
                <a:lnTo>
                  <a:pt x="33" y="409"/>
                </a:lnTo>
                <a:lnTo>
                  <a:pt x="29" y="391"/>
                </a:lnTo>
                <a:lnTo>
                  <a:pt x="22" y="369"/>
                </a:lnTo>
                <a:lnTo>
                  <a:pt x="21" y="363"/>
                </a:lnTo>
                <a:close/>
                <a:moveTo>
                  <a:pt x="114" y="281"/>
                </a:moveTo>
                <a:lnTo>
                  <a:pt x="114" y="281"/>
                </a:lnTo>
                <a:lnTo>
                  <a:pt x="114" y="279"/>
                </a:lnTo>
                <a:lnTo>
                  <a:pt x="116" y="276"/>
                </a:lnTo>
                <a:lnTo>
                  <a:pt x="117" y="275"/>
                </a:lnTo>
                <a:lnTo>
                  <a:pt x="130" y="260"/>
                </a:lnTo>
                <a:lnTo>
                  <a:pt x="145" y="241"/>
                </a:lnTo>
                <a:lnTo>
                  <a:pt x="142" y="241"/>
                </a:lnTo>
                <a:lnTo>
                  <a:pt x="136" y="246"/>
                </a:lnTo>
                <a:lnTo>
                  <a:pt x="128" y="254"/>
                </a:lnTo>
                <a:lnTo>
                  <a:pt x="127" y="257"/>
                </a:lnTo>
                <a:lnTo>
                  <a:pt x="125" y="259"/>
                </a:lnTo>
                <a:lnTo>
                  <a:pt x="123" y="259"/>
                </a:lnTo>
                <a:lnTo>
                  <a:pt x="122" y="259"/>
                </a:lnTo>
                <a:lnTo>
                  <a:pt x="123" y="260"/>
                </a:lnTo>
                <a:lnTo>
                  <a:pt x="122" y="262"/>
                </a:lnTo>
                <a:lnTo>
                  <a:pt x="120" y="262"/>
                </a:lnTo>
                <a:lnTo>
                  <a:pt x="120" y="264"/>
                </a:lnTo>
                <a:lnTo>
                  <a:pt x="112" y="273"/>
                </a:lnTo>
                <a:lnTo>
                  <a:pt x="111" y="276"/>
                </a:lnTo>
                <a:lnTo>
                  <a:pt x="111" y="278"/>
                </a:lnTo>
                <a:lnTo>
                  <a:pt x="109" y="279"/>
                </a:lnTo>
                <a:lnTo>
                  <a:pt x="109" y="281"/>
                </a:lnTo>
                <a:lnTo>
                  <a:pt x="114" y="281"/>
                </a:lnTo>
                <a:close/>
                <a:moveTo>
                  <a:pt x="101" y="377"/>
                </a:moveTo>
                <a:lnTo>
                  <a:pt x="101" y="377"/>
                </a:lnTo>
                <a:lnTo>
                  <a:pt x="101" y="379"/>
                </a:lnTo>
                <a:lnTo>
                  <a:pt x="100" y="383"/>
                </a:lnTo>
                <a:lnTo>
                  <a:pt x="100" y="385"/>
                </a:lnTo>
                <a:lnTo>
                  <a:pt x="100" y="388"/>
                </a:lnTo>
                <a:lnTo>
                  <a:pt x="101" y="390"/>
                </a:lnTo>
                <a:lnTo>
                  <a:pt x="109" y="404"/>
                </a:lnTo>
                <a:lnTo>
                  <a:pt x="120" y="424"/>
                </a:lnTo>
                <a:lnTo>
                  <a:pt x="120" y="426"/>
                </a:lnTo>
                <a:lnTo>
                  <a:pt x="125" y="426"/>
                </a:lnTo>
                <a:lnTo>
                  <a:pt x="125" y="424"/>
                </a:lnTo>
                <a:lnTo>
                  <a:pt x="122" y="418"/>
                </a:lnTo>
                <a:lnTo>
                  <a:pt x="119" y="412"/>
                </a:lnTo>
                <a:lnTo>
                  <a:pt x="116" y="405"/>
                </a:lnTo>
                <a:lnTo>
                  <a:pt x="111" y="396"/>
                </a:lnTo>
                <a:lnTo>
                  <a:pt x="109" y="391"/>
                </a:lnTo>
                <a:lnTo>
                  <a:pt x="101" y="379"/>
                </a:lnTo>
                <a:lnTo>
                  <a:pt x="101" y="377"/>
                </a:lnTo>
                <a:close/>
                <a:moveTo>
                  <a:pt x="109" y="330"/>
                </a:moveTo>
                <a:lnTo>
                  <a:pt x="109" y="330"/>
                </a:lnTo>
                <a:lnTo>
                  <a:pt x="111" y="330"/>
                </a:lnTo>
                <a:lnTo>
                  <a:pt x="114" y="319"/>
                </a:lnTo>
                <a:lnTo>
                  <a:pt x="114" y="314"/>
                </a:lnTo>
                <a:lnTo>
                  <a:pt x="114" y="311"/>
                </a:lnTo>
                <a:lnTo>
                  <a:pt x="108" y="297"/>
                </a:lnTo>
                <a:lnTo>
                  <a:pt x="106" y="295"/>
                </a:lnTo>
                <a:lnTo>
                  <a:pt x="106" y="297"/>
                </a:lnTo>
                <a:lnTo>
                  <a:pt x="104" y="306"/>
                </a:lnTo>
                <a:lnTo>
                  <a:pt x="103" y="311"/>
                </a:lnTo>
                <a:lnTo>
                  <a:pt x="103" y="312"/>
                </a:lnTo>
                <a:lnTo>
                  <a:pt x="104" y="317"/>
                </a:lnTo>
                <a:lnTo>
                  <a:pt x="109" y="330"/>
                </a:lnTo>
                <a:close/>
                <a:moveTo>
                  <a:pt x="93" y="246"/>
                </a:moveTo>
                <a:lnTo>
                  <a:pt x="93" y="246"/>
                </a:lnTo>
                <a:lnTo>
                  <a:pt x="92" y="248"/>
                </a:lnTo>
                <a:lnTo>
                  <a:pt x="89" y="248"/>
                </a:lnTo>
                <a:lnTo>
                  <a:pt x="87" y="249"/>
                </a:lnTo>
                <a:lnTo>
                  <a:pt x="78" y="260"/>
                </a:lnTo>
                <a:lnTo>
                  <a:pt x="70" y="275"/>
                </a:lnTo>
                <a:lnTo>
                  <a:pt x="70" y="276"/>
                </a:lnTo>
                <a:lnTo>
                  <a:pt x="73" y="276"/>
                </a:lnTo>
                <a:lnTo>
                  <a:pt x="76" y="273"/>
                </a:lnTo>
                <a:lnTo>
                  <a:pt x="82" y="265"/>
                </a:lnTo>
                <a:lnTo>
                  <a:pt x="97" y="246"/>
                </a:lnTo>
                <a:lnTo>
                  <a:pt x="98" y="245"/>
                </a:lnTo>
                <a:lnTo>
                  <a:pt x="93" y="246"/>
                </a:lnTo>
                <a:close/>
                <a:moveTo>
                  <a:pt x="142" y="413"/>
                </a:moveTo>
                <a:lnTo>
                  <a:pt x="142" y="413"/>
                </a:lnTo>
                <a:lnTo>
                  <a:pt x="138" y="404"/>
                </a:lnTo>
                <a:lnTo>
                  <a:pt x="133" y="409"/>
                </a:lnTo>
                <a:lnTo>
                  <a:pt x="130" y="409"/>
                </a:lnTo>
                <a:lnTo>
                  <a:pt x="131" y="412"/>
                </a:lnTo>
                <a:lnTo>
                  <a:pt x="134" y="418"/>
                </a:lnTo>
                <a:lnTo>
                  <a:pt x="139" y="426"/>
                </a:lnTo>
                <a:lnTo>
                  <a:pt x="141" y="428"/>
                </a:lnTo>
                <a:lnTo>
                  <a:pt x="149" y="429"/>
                </a:lnTo>
                <a:lnTo>
                  <a:pt x="150" y="429"/>
                </a:lnTo>
                <a:lnTo>
                  <a:pt x="144" y="417"/>
                </a:lnTo>
                <a:lnTo>
                  <a:pt x="142" y="418"/>
                </a:lnTo>
                <a:lnTo>
                  <a:pt x="141" y="418"/>
                </a:lnTo>
                <a:lnTo>
                  <a:pt x="141" y="417"/>
                </a:lnTo>
                <a:lnTo>
                  <a:pt x="141" y="415"/>
                </a:lnTo>
                <a:lnTo>
                  <a:pt x="142" y="413"/>
                </a:lnTo>
                <a:close/>
                <a:moveTo>
                  <a:pt x="160" y="241"/>
                </a:moveTo>
                <a:lnTo>
                  <a:pt x="160" y="241"/>
                </a:lnTo>
                <a:lnTo>
                  <a:pt x="158" y="241"/>
                </a:lnTo>
                <a:lnTo>
                  <a:pt x="150" y="241"/>
                </a:lnTo>
                <a:lnTo>
                  <a:pt x="149" y="241"/>
                </a:lnTo>
                <a:lnTo>
                  <a:pt x="136" y="257"/>
                </a:lnTo>
                <a:lnTo>
                  <a:pt x="133" y="260"/>
                </a:lnTo>
                <a:lnTo>
                  <a:pt x="134" y="264"/>
                </a:lnTo>
                <a:lnTo>
                  <a:pt x="133" y="270"/>
                </a:lnTo>
                <a:lnTo>
                  <a:pt x="160" y="241"/>
                </a:lnTo>
                <a:close/>
                <a:moveTo>
                  <a:pt x="198" y="257"/>
                </a:moveTo>
                <a:lnTo>
                  <a:pt x="198" y="257"/>
                </a:lnTo>
                <a:lnTo>
                  <a:pt x="188" y="259"/>
                </a:lnTo>
                <a:lnTo>
                  <a:pt x="187" y="260"/>
                </a:lnTo>
                <a:lnTo>
                  <a:pt x="182" y="265"/>
                </a:lnTo>
                <a:lnTo>
                  <a:pt x="175" y="271"/>
                </a:lnTo>
                <a:lnTo>
                  <a:pt x="171" y="279"/>
                </a:lnTo>
                <a:lnTo>
                  <a:pt x="171" y="281"/>
                </a:lnTo>
                <a:lnTo>
                  <a:pt x="172" y="282"/>
                </a:lnTo>
                <a:lnTo>
                  <a:pt x="174" y="282"/>
                </a:lnTo>
                <a:lnTo>
                  <a:pt x="175" y="282"/>
                </a:lnTo>
                <a:lnTo>
                  <a:pt x="179" y="281"/>
                </a:lnTo>
                <a:lnTo>
                  <a:pt x="179" y="279"/>
                </a:lnTo>
                <a:lnTo>
                  <a:pt x="179" y="278"/>
                </a:lnTo>
                <a:lnTo>
                  <a:pt x="180" y="278"/>
                </a:lnTo>
                <a:lnTo>
                  <a:pt x="182" y="278"/>
                </a:lnTo>
                <a:lnTo>
                  <a:pt x="185" y="273"/>
                </a:lnTo>
                <a:lnTo>
                  <a:pt x="183" y="271"/>
                </a:lnTo>
                <a:lnTo>
                  <a:pt x="183" y="270"/>
                </a:lnTo>
                <a:lnTo>
                  <a:pt x="185" y="268"/>
                </a:lnTo>
                <a:lnTo>
                  <a:pt x="188" y="268"/>
                </a:lnTo>
                <a:lnTo>
                  <a:pt x="190" y="267"/>
                </a:lnTo>
                <a:lnTo>
                  <a:pt x="196" y="259"/>
                </a:lnTo>
                <a:lnTo>
                  <a:pt x="198" y="257"/>
                </a:lnTo>
                <a:close/>
                <a:moveTo>
                  <a:pt x="98" y="249"/>
                </a:moveTo>
                <a:lnTo>
                  <a:pt x="98" y="249"/>
                </a:lnTo>
                <a:lnTo>
                  <a:pt x="97" y="251"/>
                </a:lnTo>
                <a:lnTo>
                  <a:pt x="84" y="267"/>
                </a:lnTo>
                <a:lnTo>
                  <a:pt x="82" y="271"/>
                </a:lnTo>
                <a:lnTo>
                  <a:pt x="79" y="276"/>
                </a:lnTo>
                <a:lnTo>
                  <a:pt x="79" y="278"/>
                </a:lnTo>
                <a:lnTo>
                  <a:pt x="86" y="278"/>
                </a:lnTo>
                <a:lnTo>
                  <a:pt x="97" y="262"/>
                </a:lnTo>
                <a:lnTo>
                  <a:pt x="97" y="260"/>
                </a:lnTo>
                <a:lnTo>
                  <a:pt x="97" y="259"/>
                </a:lnTo>
                <a:lnTo>
                  <a:pt x="98" y="257"/>
                </a:lnTo>
                <a:lnTo>
                  <a:pt x="98" y="256"/>
                </a:lnTo>
                <a:lnTo>
                  <a:pt x="97" y="254"/>
                </a:lnTo>
                <a:lnTo>
                  <a:pt x="97" y="251"/>
                </a:lnTo>
                <a:lnTo>
                  <a:pt x="98" y="249"/>
                </a:lnTo>
                <a:close/>
                <a:moveTo>
                  <a:pt x="104" y="349"/>
                </a:moveTo>
                <a:lnTo>
                  <a:pt x="104" y="349"/>
                </a:lnTo>
                <a:lnTo>
                  <a:pt x="109" y="336"/>
                </a:lnTo>
                <a:lnTo>
                  <a:pt x="108" y="334"/>
                </a:lnTo>
                <a:lnTo>
                  <a:pt x="103" y="319"/>
                </a:lnTo>
                <a:lnTo>
                  <a:pt x="101" y="317"/>
                </a:lnTo>
                <a:lnTo>
                  <a:pt x="101" y="319"/>
                </a:lnTo>
                <a:lnTo>
                  <a:pt x="100" y="323"/>
                </a:lnTo>
                <a:lnTo>
                  <a:pt x="98" y="331"/>
                </a:lnTo>
                <a:lnTo>
                  <a:pt x="98" y="333"/>
                </a:lnTo>
                <a:lnTo>
                  <a:pt x="104" y="347"/>
                </a:lnTo>
                <a:lnTo>
                  <a:pt x="104" y="349"/>
                </a:lnTo>
                <a:close/>
                <a:moveTo>
                  <a:pt x="100" y="368"/>
                </a:moveTo>
                <a:lnTo>
                  <a:pt x="100" y="368"/>
                </a:lnTo>
                <a:lnTo>
                  <a:pt x="100" y="366"/>
                </a:lnTo>
                <a:lnTo>
                  <a:pt x="103" y="353"/>
                </a:lnTo>
                <a:lnTo>
                  <a:pt x="103" y="352"/>
                </a:lnTo>
                <a:lnTo>
                  <a:pt x="97" y="338"/>
                </a:lnTo>
                <a:lnTo>
                  <a:pt x="95" y="338"/>
                </a:lnTo>
                <a:lnTo>
                  <a:pt x="92" y="350"/>
                </a:lnTo>
                <a:lnTo>
                  <a:pt x="92" y="352"/>
                </a:lnTo>
                <a:lnTo>
                  <a:pt x="93" y="355"/>
                </a:lnTo>
                <a:lnTo>
                  <a:pt x="100" y="368"/>
                </a:lnTo>
                <a:close/>
                <a:moveTo>
                  <a:pt x="18" y="379"/>
                </a:moveTo>
                <a:lnTo>
                  <a:pt x="18" y="379"/>
                </a:lnTo>
                <a:lnTo>
                  <a:pt x="16" y="382"/>
                </a:lnTo>
                <a:lnTo>
                  <a:pt x="18" y="393"/>
                </a:lnTo>
                <a:lnTo>
                  <a:pt x="21" y="407"/>
                </a:lnTo>
                <a:lnTo>
                  <a:pt x="24" y="417"/>
                </a:lnTo>
                <a:lnTo>
                  <a:pt x="26" y="418"/>
                </a:lnTo>
                <a:lnTo>
                  <a:pt x="27" y="418"/>
                </a:lnTo>
                <a:lnTo>
                  <a:pt x="30" y="420"/>
                </a:lnTo>
                <a:lnTo>
                  <a:pt x="24" y="399"/>
                </a:lnTo>
                <a:lnTo>
                  <a:pt x="21" y="388"/>
                </a:lnTo>
                <a:lnTo>
                  <a:pt x="18" y="379"/>
                </a:lnTo>
                <a:close/>
                <a:moveTo>
                  <a:pt x="223" y="399"/>
                </a:moveTo>
                <a:lnTo>
                  <a:pt x="223" y="399"/>
                </a:lnTo>
                <a:lnTo>
                  <a:pt x="216" y="388"/>
                </a:lnTo>
                <a:lnTo>
                  <a:pt x="204" y="391"/>
                </a:lnTo>
                <a:lnTo>
                  <a:pt x="210" y="402"/>
                </a:lnTo>
                <a:lnTo>
                  <a:pt x="223" y="399"/>
                </a:lnTo>
                <a:close/>
                <a:moveTo>
                  <a:pt x="246" y="409"/>
                </a:moveTo>
                <a:lnTo>
                  <a:pt x="246" y="409"/>
                </a:lnTo>
                <a:lnTo>
                  <a:pt x="250" y="415"/>
                </a:lnTo>
                <a:lnTo>
                  <a:pt x="253" y="415"/>
                </a:lnTo>
                <a:lnTo>
                  <a:pt x="254" y="413"/>
                </a:lnTo>
                <a:lnTo>
                  <a:pt x="254" y="415"/>
                </a:lnTo>
                <a:lnTo>
                  <a:pt x="256" y="417"/>
                </a:lnTo>
                <a:lnTo>
                  <a:pt x="256" y="418"/>
                </a:lnTo>
                <a:lnTo>
                  <a:pt x="256" y="420"/>
                </a:lnTo>
                <a:lnTo>
                  <a:pt x="253" y="420"/>
                </a:lnTo>
                <a:lnTo>
                  <a:pt x="256" y="426"/>
                </a:lnTo>
                <a:lnTo>
                  <a:pt x="257" y="426"/>
                </a:lnTo>
                <a:lnTo>
                  <a:pt x="262" y="426"/>
                </a:lnTo>
                <a:lnTo>
                  <a:pt x="267" y="424"/>
                </a:lnTo>
                <a:lnTo>
                  <a:pt x="254" y="407"/>
                </a:lnTo>
                <a:lnTo>
                  <a:pt x="246" y="409"/>
                </a:lnTo>
                <a:close/>
                <a:moveTo>
                  <a:pt x="63" y="275"/>
                </a:moveTo>
                <a:lnTo>
                  <a:pt x="63" y="275"/>
                </a:lnTo>
                <a:lnTo>
                  <a:pt x="65" y="275"/>
                </a:lnTo>
                <a:lnTo>
                  <a:pt x="67" y="271"/>
                </a:lnTo>
                <a:lnTo>
                  <a:pt x="71" y="267"/>
                </a:lnTo>
                <a:lnTo>
                  <a:pt x="75" y="260"/>
                </a:lnTo>
                <a:lnTo>
                  <a:pt x="79" y="254"/>
                </a:lnTo>
                <a:lnTo>
                  <a:pt x="86" y="248"/>
                </a:lnTo>
                <a:lnTo>
                  <a:pt x="81" y="248"/>
                </a:lnTo>
                <a:lnTo>
                  <a:pt x="78" y="249"/>
                </a:lnTo>
                <a:lnTo>
                  <a:pt x="67" y="264"/>
                </a:lnTo>
                <a:lnTo>
                  <a:pt x="62" y="271"/>
                </a:lnTo>
                <a:lnTo>
                  <a:pt x="62" y="275"/>
                </a:lnTo>
                <a:lnTo>
                  <a:pt x="63" y="275"/>
                </a:lnTo>
                <a:close/>
                <a:moveTo>
                  <a:pt x="216" y="270"/>
                </a:moveTo>
                <a:lnTo>
                  <a:pt x="216" y="270"/>
                </a:lnTo>
                <a:lnTo>
                  <a:pt x="229" y="267"/>
                </a:lnTo>
                <a:lnTo>
                  <a:pt x="229" y="265"/>
                </a:lnTo>
                <a:lnTo>
                  <a:pt x="231" y="264"/>
                </a:lnTo>
                <a:lnTo>
                  <a:pt x="232" y="264"/>
                </a:lnTo>
                <a:lnTo>
                  <a:pt x="234" y="265"/>
                </a:lnTo>
                <a:lnTo>
                  <a:pt x="235" y="264"/>
                </a:lnTo>
                <a:lnTo>
                  <a:pt x="243" y="254"/>
                </a:lnTo>
                <a:lnTo>
                  <a:pt x="245" y="254"/>
                </a:lnTo>
                <a:lnTo>
                  <a:pt x="243" y="254"/>
                </a:lnTo>
                <a:lnTo>
                  <a:pt x="228" y="259"/>
                </a:lnTo>
                <a:lnTo>
                  <a:pt x="226" y="260"/>
                </a:lnTo>
                <a:lnTo>
                  <a:pt x="218" y="267"/>
                </a:lnTo>
                <a:lnTo>
                  <a:pt x="216" y="270"/>
                </a:lnTo>
                <a:close/>
                <a:moveTo>
                  <a:pt x="86" y="413"/>
                </a:moveTo>
                <a:lnTo>
                  <a:pt x="86" y="413"/>
                </a:lnTo>
                <a:lnTo>
                  <a:pt x="90" y="423"/>
                </a:lnTo>
                <a:lnTo>
                  <a:pt x="103" y="424"/>
                </a:lnTo>
                <a:lnTo>
                  <a:pt x="100" y="417"/>
                </a:lnTo>
                <a:lnTo>
                  <a:pt x="97" y="410"/>
                </a:lnTo>
                <a:lnTo>
                  <a:pt x="92" y="412"/>
                </a:lnTo>
                <a:lnTo>
                  <a:pt x="86" y="413"/>
                </a:lnTo>
                <a:close/>
                <a:moveTo>
                  <a:pt x="57" y="218"/>
                </a:moveTo>
                <a:lnTo>
                  <a:pt x="57" y="218"/>
                </a:lnTo>
                <a:lnTo>
                  <a:pt x="57" y="219"/>
                </a:lnTo>
                <a:lnTo>
                  <a:pt x="59" y="215"/>
                </a:lnTo>
                <a:lnTo>
                  <a:pt x="67" y="188"/>
                </a:lnTo>
                <a:lnTo>
                  <a:pt x="73" y="167"/>
                </a:lnTo>
                <a:lnTo>
                  <a:pt x="79" y="147"/>
                </a:lnTo>
                <a:lnTo>
                  <a:pt x="84" y="133"/>
                </a:lnTo>
                <a:lnTo>
                  <a:pt x="84" y="131"/>
                </a:lnTo>
                <a:lnTo>
                  <a:pt x="82" y="133"/>
                </a:lnTo>
                <a:lnTo>
                  <a:pt x="79" y="133"/>
                </a:lnTo>
                <a:lnTo>
                  <a:pt x="79" y="142"/>
                </a:lnTo>
                <a:lnTo>
                  <a:pt x="78" y="150"/>
                </a:lnTo>
                <a:lnTo>
                  <a:pt x="76" y="159"/>
                </a:lnTo>
                <a:lnTo>
                  <a:pt x="68" y="181"/>
                </a:lnTo>
                <a:lnTo>
                  <a:pt x="60" y="202"/>
                </a:lnTo>
                <a:lnTo>
                  <a:pt x="59" y="204"/>
                </a:lnTo>
                <a:lnTo>
                  <a:pt x="57" y="216"/>
                </a:lnTo>
                <a:lnTo>
                  <a:pt x="57" y="218"/>
                </a:lnTo>
                <a:close/>
                <a:moveTo>
                  <a:pt x="226" y="399"/>
                </a:moveTo>
                <a:lnTo>
                  <a:pt x="226" y="399"/>
                </a:lnTo>
                <a:lnTo>
                  <a:pt x="235" y="396"/>
                </a:lnTo>
                <a:lnTo>
                  <a:pt x="228" y="383"/>
                </a:lnTo>
                <a:lnTo>
                  <a:pt x="220" y="387"/>
                </a:lnTo>
                <a:lnTo>
                  <a:pt x="226" y="399"/>
                </a:lnTo>
                <a:close/>
                <a:moveTo>
                  <a:pt x="248" y="393"/>
                </a:moveTo>
                <a:lnTo>
                  <a:pt x="248" y="393"/>
                </a:lnTo>
                <a:lnTo>
                  <a:pt x="256" y="390"/>
                </a:lnTo>
                <a:lnTo>
                  <a:pt x="250" y="377"/>
                </a:lnTo>
                <a:lnTo>
                  <a:pt x="240" y="380"/>
                </a:lnTo>
                <a:lnTo>
                  <a:pt x="248" y="393"/>
                </a:lnTo>
                <a:close/>
                <a:moveTo>
                  <a:pt x="191" y="371"/>
                </a:moveTo>
                <a:lnTo>
                  <a:pt x="191" y="371"/>
                </a:lnTo>
                <a:lnTo>
                  <a:pt x="205" y="364"/>
                </a:lnTo>
                <a:lnTo>
                  <a:pt x="201" y="357"/>
                </a:lnTo>
                <a:lnTo>
                  <a:pt x="188" y="361"/>
                </a:lnTo>
                <a:lnTo>
                  <a:pt x="191" y="371"/>
                </a:lnTo>
                <a:close/>
                <a:moveTo>
                  <a:pt x="199" y="380"/>
                </a:moveTo>
                <a:lnTo>
                  <a:pt x="199" y="380"/>
                </a:lnTo>
                <a:lnTo>
                  <a:pt x="201" y="385"/>
                </a:lnTo>
                <a:lnTo>
                  <a:pt x="204" y="390"/>
                </a:lnTo>
                <a:lnTo>
                  <a:pt x="215" y="385"/>
                </a:lnTo>
                <a:lnTo>
                  <a:pt x="210" y="375"/>
                </a:lnTo>
                <a:lnTo>
                  <a:pt x="199" y="380"/>
                </a:lnTo>
                <a:close/>
                <a:moveTo>
                  <a:pt x="5" y="391"/>
                </a:moveTo>
                <a:lnTo>
                  <a:pt x="5" y="391"/>
                </a:lnTo>
                <a:lnTo>
                  <a:pt x="15" y="360"/>
                </a:lnTo>
                <a:lnTo>
                  <a:pt x="19" y="344"/>
                </a:lnTo>
                <a:lnTo>
                  <a:pt x="19" y="341"/>
                </a:lnTo>
                <a:lnTo>
                  <a:pt x="21" y="341"/>
                </a:lnTo>
                <a:lnTo>
                  <a:pt x="21" y="338"/>
                </a:lnTo>
                <a:lnTo>
                  <a:pt x="26" y="323"/>
                </a:lnTo>
                <a:lnTo>
                  <a:pt x="30" y="300"/>
                </a:lnTo>
                <a:lnTo>
                  <a:pt x="30" y="297"/>
                </a:lnTo>
                <a:lnTo>
                  <a:pt x="30" y="298"/>
                </a:lnTo>
                <a:lnTo>
                  <a:pt x="24" y="320"/>
                </a:lnTo>
                <a:lnTo>
                  <a:pt x="18" y="347"/>
                </a:lnTo>
                <a:lnTo>
                  <a:pt x="13" y="360"/>
                </a:lnTo>
                <a:lnTo>
                  <a:pt x="10" y="374"/>
                </a:lnTo>
                <a:lnTo>
                  <a:pt x="7" y="387"/>
                </a:lnTo>
                <a:lnTo>
                  <a:pt x="5" y="391"/>
                </a:lnTo>
                <a:close/>
                <a:moveTo>
                  <a:pt x="93" y="394"/>
                </a:moveTo>
                <a:lnTo>
                  <a:pt x="93" y="394"/>
                </a:lnTo>
                <a:lnTo>
                  <a:pt x="93" y="393"/>
                </a:lnTo>
                <a:lnTo>
                  <a:pt x="95" y="385"/>
                </a:lnTo>
                <a:lnTo>
                  <a:pt x="95" y="383"/>
                </a:lnTo>
                <a:lnTo>
                  <a:pt x="89" y="368"/>
                </a:lnTo>
                <a:lnTo>
                  <a:pt x="89" y="366"/>
                </a:lnTo>
                <a:lnTo>
                  <a:pt x="89" y="368"/>
                </a:lnTo>
                <a:lnTo>
                  <a:pt x="86" y="375"/>
                </a:lnTo>
                <a:lnTo>
                  <a:pt x="86" y="377"/>
                </a:lnTo>
                <a:lnTo>
                  <a:pt x="89" y="383"/>
                </a:lnTo>
                <a:lnTo>
                  <a:pt x="93" y="394"/>
                </a:lnTo>
                <a:close/>
                <a:moveTo>
                  <a:pt x="215" y="241"/>
                </a:moveTo>
                <a:lnTo>
                  <a:pt x="215" y="241"/>
                </a:lnTo>
                <a:lnTo>
                  <a:pt x="213" y="241"/>
                </a:lnTo>
                <a:lnTo>
                  <a:pt x="207" y="241"/>
                </a:lnTo>
                <a:lnTo>
                  <a:pt x="204" y="241"/>
                </a:lnTo>
                <a:lnTo>
                  <a:pt x="204" y="243"/>
                </a:lnTo>
                <a:lnTo>
                  <a:pt x="191" y="254"/>
                </a:lnTo>
                <a:lnTo>
                  <a:pt x="191" y="256"/>
                </a:lnTo>
                <a:lnTo>
                  <a:pt x="201" y="254"/>
                </a:lnTo>
                <a:lnTo>
                  <a:pt x="202" y="252"/>
                </a:lnTo>
                <a:lnTo>
                  <a:pt x="210" y="245"/>
                </a:lnTo>
                <a:lnTo>
                  <a:pt x="215" y="241"/>
                </a:lnTo>
                <a:close/>
                <a:moveTo>
                  <a:pt x="196" y="346"/>
                </a:moveTo>
                <a:lnTo>
                  <a:pt x="196" y="346"/>
                </a:lnTo>
                <a:lnTo>
                  <a:pt x="183" y="350"/>
                </a:lnTo>
                <a:lnTo>
                  <a:pt x="187" y="360"/>
                </a:lnTo>
                <a:lnTo>
                  <a:pt x="199" y="353"/>
                </a:lnTo>
                <a:lnTo>
                  <a:pt x="196" y="346"/>
                </a:lnTo>
                <a:close/>
                <a:moveTo>
                  <a:pt x="209" y="262"/>
                </a:moveTo>
                <a:lnTo>
                  <a:pt x="209" y="262"/>
                </a:lnTo>
                <a:lnTo>
                  <a:pt x="224" y="257"/>
                </a:lnTo>
                <a:lnTo>
                  <a:pt x="226" y="257"/>
                </a:lnTo>
                <a:lnTo>
                  <a:pt x="235" y="248"/>
                </a:lnTo>
                <a:lnTo>
                  <a:pt x="235" y="246"/>
                </a:lnTo>
                <a:lnTo>
                  <a:pt x="232" y="248"/>
                </a:lnTo>
                <a:lnTo>
                  <a:pt x="221" y="251"/>
                </a:lnTo>
                <a:lnTo>
                  <a:pt x="220" y="251"/>
                </a:lnTo>
                <a:lnTo>
                  <a:pt x="209" y="262"/>
                </a:lnTo>
                <a:close/>
                <a:moveTo>
                  <a:pt x="179" y="402"/>
                </a:moveTo>
                <a:lnTo>
                  <a:pt x="179" y="402"/>
                </a:lnTo>
                <a:lnTo>
                  <a:pt x="183" y="412"/>
                </a:lnTo>
                <a:lnTo>
                  <a:pt x="194" y="409"/>
                </a:lnTo>
                <a:lnTo>
                  <a:pt x="188" y="398"/>
                </a:lnTo>
                <a:lnTo>
                  <a:pt x="179" y="402"/>
                </a:lnTo>
                <a:close/>
                <a:moveTo>
                  <a:pt x="182" y="385"/>
                </a:moveTo>
                <a:lnTo>
                  <a:pt x="182" y="385"/>
                </a:lnTo>
                <a:lnTo>
                  <a:pt x="172" y="390"/>
                </a:lnTo>
                <a:lnTo>
                  <a:pt x="177" y="399"/>
                </a:lnTo>
                <a:lnTo>
                  <a:pt x="188" y="396"/>
                </a:lnTo>
                <a:lnTo>
                  <a:pt x="182" y="385"/>
                </a:lnTo>
                <a:close/>
                <a:moveTo>
                  <a:pt x="150" y="398"/>
                </a:moveTo>
                <a:lnTo>
                  <a:pt x="150" y="398"/>
                </a:lnTo>
                <a:lnTo>
                  <a:pt x="141" y="404"/>
                </a:lnTo>
                <a:lnTo>
                  <a:pt x="145" y="412"/>
                </a:lnTo>
                <a:lnTo>
                  <a:pt x="157" y="409"/>
                </a:lnTo>
                <a:lnTo>
                  <a:pt x="150" y="398"/>
                </a:lnTo>
                <a:close/>
                <a:moveTo>
                  <a:pt x="75" y="249"/>
                </a:moveTo>
                <a:lnTo>
                  <a:pt x="75" y="249"/>
                </a:lnTo>
                <a:lnTo>
                  <a:pt x="68" y="251"/>
                </a:lnTo>
                <a:lnTo>
                  <a:pt x="67" y="251"/>
                </a:lnTo>
                <a:lnTo>
                  <a:pt x="63" y="256"/>
                </a:lnTo>
                <a:lnTo>
                  <a:pt x="57" y="267"/>
                </a:lnTo>
                <a:lnTo>
                  <a:pt x="56" y="271"/>
                </a:lnTo>
                <a:lnTo>
                  <a:pt x="57" y="273"/>
                </a:lnTo>
                <a:lnTo>
                  <a:pt x="75" y="249"/>
                </a:lnTo>
                <a:close/>
                <a:moveTo>
                  <a:pt x="212" y="405"/>
                </a:moveTo>
                <a:lnTo>
                  <a:pt x="212" y="405"/>
                </a:lnTo>
                <a:lnTo>
                  <a:pt x="215" y="413"/>
                </a:lnTo>
                <a:lnTo>
                  <a:pt x="229" y="410"/>
                </a:lnTo>
                <a:lnTo>
                  <a:pt x="224" y="401"/>
                </a:lnTo>
                <a:lnTo>
                  <a:pt x="212" y="405"/>
                </a:lnTo>
                <a:close/>
                <a:moveTo>
                  <a:pt x="265" y="405"/>
                </a:moveTo>
                <a:lnTo>
                  <a:pt x="265" y="405"/>
                </a:lnTo>
                <a:lnTo>
                  <a:pt x="257" y="405"/>
                </a:lnTo>
                <a:lnTo>
                  <a:pt x="269" y="423"/>
                </a:lnTo>
                <a:lnTo>
                  <a:pt x="273" y="421"/>
                </a:lnTo>
                <a:lnTo>
                  <a:pt x="265" y="405"/>
                </a:lnTo>
                <a:close/>
                <a:moveTo>
                  <a:pt x="221" y="260"/>
                </a:moveTo>
                <a:lnTo>
                  <a:pt x="221" y="260"/>
                </a:lnTo>
                <a:lnTo>
                  <a:pt x="205" y="265"/>
                </a:lnTo>
                <a:lnTo>
                  <a:pt x="205" y="267"/>
                </a:lnTo>
                <a:lnTo>
                  <a:pt x="202" y="270"/>
                </a:lnTo>
                <a:lnTo>
                  <a:pt x="199" y="275"/>
                </a:lnTo>
                <a:lnTo>
                  <a:pt x="199" y="276"/>
                </a:lnTo>
                <a:lnTo>
                  <a:pt x="201" y="275"/>
                </a:lnTo>
                <a:lnTo>
                  <a:pt x="202" y="273"/>
                </a:lnTo>
                <a:lnTo>
                  <a:pt x="205" y="273"/>
                </a:lnTo>
                <a:lnTo>
                  <a:pt x="210" y="271"/>
                </a:lnTo>
                <a:lnTo>
                  <a:pt x="212" y="271"/>
                </a:lnTo>
                <a:lnTo>
                  <a:pt x="221" y="262"/>
                </a:lnTo>
                <a:lnTo>
                  <a:pt x="221" y="260"/>
                </a:lnTo>
                <a:close/>
                <a:moveTo>
                  <a:pt x="92" y="399"/>
                </a:moveTo>
                <a:lnTo>
                  <a:pt x="92" y="399"/>
                </a:lnTo>
                <a:lnTo>
                  <a:pt x="84" y="380"/>
                </a:lnTo>
                <a:lnTo>
                  <a:pt x="82" y="387"/>
                </a:lnTo>
                <a:lnTo>
                  <a:pt x="79" y="394"/>
                </a:lnTo>
                <a:lnTo>
                  <a:pt x="79" y="396"/>
                </a:lnTo>
                <a:lnTo>
                  <a:pt x="81" y="399"/>
                </a:lnTo>
                <a:lnTo>
                  <a:pt x="81" y="398"/>
                </a:lnTo>
                <a:lnTo>
                  <a:pt x="86" y="398"/>
                </a:lnTo>
                <a:lnTo>
                  <a:pt x="89" y="399"/>
                </a:lnTo>
                <a:lnTo>
                  <a:pt x="92" y="399"/>
                </a:lnTo>
                <a:close/>
                <a:moveTo>
                  <a:pt x="234" y="342"/>
                </a:moveTo>
                <a:lnTo>
                  <a:pt x="234" y="342"/>
                </a:lnTo>
                <a:lnTo>
                  <a:pt x="231" y="334"/>
                </a:lnTo>
                <a:lnTo>
                  <a:pt x="220" y="338"/>
                </a:lnTo>
                <a:lnTo>
                  <a:pt x="223" y="346"/>
                </a:lnTo>
                <a:lnTo>
                  <a:pt x="234" y="342"/>
                </a:lnTo>
                <a:close/>
                <a:moveTo>
                  <a:pt x="235" y="346"/>
                </a:moveTo>
                <a:lnTo>
                  <a:pt x="235" y="346"/>
                </a:lnTo>
                <a:lnTo>
                  <a:pt x="224" y="349"/>
                </a:lnTo>
                <a:lnTo>
                  <a:pt x="228" y="357"/>
                </a:lnTo>
                <a:lnTo>
                  <a:pt x="239" y="353"/>
                </a:lnTo>
                <a:lnTo>
                  <a:pt x="235" y="346"/>
                </a:lnTo>
                <a:close/>
                <a:moveTo>
                  <a:pt x="232" y="368"/>
                </a:moveTo>
                <a:lnTo>
                  <a:pt x="232" y="368"/>
                </a:lnTo>
                <a:lnTo>
                  <a:pt x="243" y="364"/>
                </a:lnTo>
                <a:lnTo>
                  <a:pt x="240" y="355"/>
                </a:lnTo>
                <a:lnTo>
                  <a:pt x="229" y="360"/>
                </a:lnTo>
                <a:lnTo>
                  <a:pt x="232" y="368"/>
                </a:lnTo>
                <a:close/>
                <a:moveTo>
                  <a:pt x="76" y="139"/>
                </a:moveTo>
                <a:lnTo>
                  <a:pt x="76" y="139"/>
                </a:lnTo>
                <a:lnTo>
                  <a:pt x="76" y="140"/>
                </a:lnTo>
                <a:lnTo>
                  <a:pt x="73" y="147"/>
                </a:lnTo>
                <a:lnTo>
                  <a:pt x="70" y="161"/>
                </a:lnTo>
                <a:lnTo>
                  <a:pt x="67" y="170"/>
                </a:lnTo>
                <a:lnTo>
                  <a:pt x="62" y="185"/>
                </a:lnTo>
                <a:lnTo>
                  <a:pt x="62" y="186"/>
                </a:lnTo>
                <a:lnTo>
                  <a:pt x="63" y="186"/>
                </a:lnTo>
                <a:lnTo>
                  <a:pt x="68" y="172"/>
                </a:lnTo>
                <a:lnTo>
                  <a:pt x="71" y="163"/>
                </a:lnTo>
                <a:lnTo>
                  <a:pt x="75" y="153"/>
                </a:lnTo>
                <a:lnTo>
                  <a:pt x="76" y="140"/>
                </a:lnTo>
                <a:lnTo>
                  <a:pt x="76" y="139"/>
                </a:lnTo>
                <a:close/>
                <a:moveTo>
                  <a:pt x="191" y="336"/>
                </a:moveTo>
                <a:lnTo>
                  <a:pt x="191" y="336"/>
                </a:lnTo>
                <a:lnTo>
                  <a:pt x="180" y="341"/>
                </a:lnTo>
                <a:lnTo>
                  <a:pt x="182" y="349"/>
                </a:lnTo>
                <a:lnTo>
                  <a:pt x="194" y="344"/>
                </a:lnTo>
                <a:lnTo>
                  <a:pt x="191" y="336"/>
                </a:lnTo>
                <a:close/>
                <a:moveTo>
                  <a:pt x="237" y="398"/>
                </a:moveTo>
                <a:lnTo>
                  <a:pt x="237" y="398"/>
                </a:lnTo>
                <a:lnTo>
                  <a:pt x="226" y="401"/>
                </a:lnTo>
                <a:lnTo>
                  <a:pt x="231" y="409"/>
                </a:lnTo>
                <a:lnTo>
                  <a:pt x="242" y="407"/>
                </a:lnTo>
                <a:lnTo>
                  <a:pt x="237" y="398"/>
                </a:lnTo>
                <a:close/>
                <a:moveTo>
                  <a:pt x="188" y="300"/>
                </a:moveTo>
                <a:lnTo>
                  <a:pt x="188" y="300"/>
                </a:lnTo>
                <a:lnTo>
                  <a:pt x="185" y="300"/>
                </a:lnTo>
                <a:lnTo>
                  <a:pt x="183" y="300"/>
                </a:lnTo>
                <a:lnTo>
                  <a:pt x="183" y="297"/>
                </a:lnTo>
                <a:lnTo>
                  <a:pt x="185" y="297"/>
                </a:lnTo>
                <a:lnTo>
                  <a:pt x="185" y="295"/>
                </a:lnTo>
                <a:lnTo>
                  <a:pt x="183" y="295"/>
                </a:lnTo>
                <a:lnTo>
                  <a:pt x="177" y="297"/>
                </a:lnTo>
                <a:lnTo>
                  <a:pt x="175" y="297"/>
                </a:lnTo>
                <a:lnTo>
                  <a:pt x="182" y="309"/>
                </a:lnTo>
                <a:lnTo>
                  <a:pt x="190" y="306"/>
                </a:lnTo>
                <a:lnTo>
                  <a:pt x="188" y="300"/>
                </a:lnTo>
                <a:close/>
                <a:moveTo>
                  <a:pt x="234" y="369"/>
                </a:moveTo>
                <a:lnTo>
                  <a:pt x="234" y="369"/>
                </a:lnTo>
                <a:lnTo>
                  <a:pt x="239" y="379"/>
                </a:lnTo>
                <a:lnTo>
                  <a:pt x="248" y="375"/>
                </a:lnTo>
                <a:lnTo>
                  <a:pt x="245" y="366"/>
                </a:lnTo>
                <a:lnTo>
                  <a:pt x="234" y="369"/>
                </a:lnTo>
                <a:close/>
                <a:moveTo>
                  <a:pt x="215" y="252"/>
                </a:moveTo>
                <a:lnTo>
                  <a:pt x="215" y="252"/>
                </a:lnTo>
                <a:lnTo>
                  <a:pt x="204" y="256"/>
                </a:lnTo>
                <a:lnTo>
                  <a:pt x="202" y="256"/>
                </a:lnTo>
                <a:lnTo>
                  <a:pt x="193" y="267"/>
                </a:lnTo>
                <a:lnTo>
                  <a:pt x="202" y="265"/>
                </a:lnTo>
                <a:lnTo>
                  <a:pt x="204" y="264"/>
                </a:lnTo>
                <a:lnTo>
                  <a:pt x="215" y="254"/>
                </a:lnTo>
                <a:lnTo>
                  <a:pt x="215" y="252"/>
                </a:lnTo>
                <a:close/>
                <a:moveTo>
                  <a:pt x="209" y="405"/>
                </a:moveTo>
                <a:lnTo>
                  <a:pt x="209" y="405"/>
                </a:lnTo>
                <a:lnTo>
                  <a:pt x="207" y="407"/>
                </a:lnTo>
                <a:lnTo>
                  <a:pt x="205" y="407"/>
                </a:lnTo>
                <a:lnTo>
                  <a:pt x="202" y="407"/>
                </a:lnTo>
                <a:lnTo>
                  <a:pt x="198" y="409"/>
                </a:lnTo>
                <a:lnTo>
                  <a:pt x="202" y="417"/>
                </a:lnTo>
                <a:lnTo>
                  <a:pt x="213" y="413"/>
                </a:lnTo>
                <a:lnTo>
                  <a:pt x="209" y="405"/>
                </a:lnTo>
                <a:close/>
                <a:moveTo>
                  <a:pt x="120" y="243"/>
                </a:moveTo>
                <a:lnTo>
                  <a:pt x="120" y="243"/>
                </a:lnTo>
                <a:lnTo>
                  <a:pt x="116" y="243"/>
                </a:lnTo>
                <a:lnTo>
                  <a:pt x="114" y="245"/>
                </a:lnTo>
                <a:lnTo>
                  <a:pt x="109" y="249"/>
                </a:lnTo>
                <a:lnTo>
                  <a:pt x="106" y="254"/>
                </a:lnTo>
                <a:lnTo>
                  <a:pt x="106" y="256"/>
                </a:lnTo>
                <a:lnTo>
                  <a:pt x="104" y="257"/>
                </a:lnTo>
                <a:lnTo>
                  <a:pt x="103" y="259"/>
                </a:lnTo>
                <a:lnTo>
                  <a:pt x="103" y="260"/>
                </a:lnTo>
                <a:lnTo>
                  <a:pt x="106" y="260"/>
                </a:lnTo>
                <a:lnTo>
                  <a:pt x="108" y="259"/>
                </a:lnTo>
                <a:lnTo>
                  <a:pt x="120" y="245"/>
                </a:lnTo>
                <a:lnTo>
                  <a:pt x="120" y="243"/>
                </a:lnTo>
                <a:close/>
                <a:moveTo>
                  <a:pt x="183" y="413"/>
                </a:moveTo>
                <a:lnTo>
                  <a:pt x="183" y="413"/>
                </a:lnTo>
                <a:lnTo>
                  <a:pt x="188" y="421"/>
                </a:lnTo>
                <a:lnTo>
                  <a:pt x="199" y="418"/>
                </a:lnTo>
                <a:lnTo>
                  <a:pt x="194" y="410"/>
                </a:lnTo>
                <a:lnTo>
                  <a:pt x="183" y="413"/>
                </a:lnTo>
                <a:close/>
                <a:moveTo>
                  <a:pt x="172" y="366"/>
                </a:moveTo>
                <a:lnTo>
                  <a:pt x="172" y="366"/>
                </a:lnTo>
                <a:lnTo>
                  <a:pt x="169" y="357"/>
                </a:lnTo>
                <a:lnTo>
                  <a:pt x="160" y="361"/>
                </a:lnTo>
                <a:lnTo>
                  <a:pt x="164" y="371"/>
                </a:lnTo>
                <a:lnTo>
                  <a:pt x="172" y="366"/>
                </a:lnTo>
                <a:close/>
                <a:moveTo>
                  <a:pt x="185" y="360"/>
                </a:moveTo>
                <a:lnTo>
                  <a:pt x="185" y="360"/>
                </a:lnTo>
                <a:lnTo>
                  <a:pt x="180" y="352"/>
                </a:lnTo>
                <a:lnTo>
                  <a:pt x="171" y="355"/>
                </a:lnTo>
                <a:lnTo>
                  <a:pt x="175" y="364"/>
                </a:lnTo>
                <a:lnTo>
                  <a:pt x="185" y="360"/>
                </a:lnTo>
                <a:close/>
                <a:moveTo>
                  <a:pt x="218" y="334"/>
                </a:moveTo>
                <a:lnTo>
                  <a:pt x="218" y="334"/>
                </a:lnTo>
                <a:lnTo>
                  <a:pt x="229" y="331"/>
                </a:lnTo>
                <a:lnTo>
                  <a:pt x="224" y="323"/>
                </a:lnTo>
                <a:lnTo>
                  <a:pt x="215" y="327"/>
                </a:lnTo>
                <a:lnTo>
                  <a:pt x="218" y="334"/>
                </a:lnTo>
                <a:close/>
                <a:moveTo>
                  <a:pt x="210" y="374"/>
                </a:moveTo>
                <a:lnTo>
                  <a:pt x="210" y="374"/>
                </a:lnTo>
                <a:lnTo>
                  <a:pt x="205" y="368"/>
                </a:lnTo>
                <a:lnTo>
                  <a:pt x="193" y="372"/>
                </a:lnTo>
                <a:lnTo>
                  <a:pt x="193" y="375"/>
                </a:lnTo>
                <a:lnTo>
                  <a:pt x="194" y="377"/>
                </a:lnTo>
                <a:lnTo>
                  <a:pt x="196" y="375"/>
                </a:lnTo>
                <a:lnTo>
                  <a:pt x="199" y="377"/>
                </a:lnTo>
                <a:lnTo>
                  <a:pt x="210" y="374"/>
                </a:lnTo>
                <a:close/>
                <a:moveTo>
                  <a:pt x="235" y="418"/>
                </a:moveTo>
                <a:lnTo>
                  <a:pt x="235" y="418"/>
                </a:lnTo>
                <a:lnTo>
                  <a:pt x="248" y="415"/>
                </a:lnTo>
                <a:lnTo>
                  <a:pt x="243" y="409"/>
                </a:lnTo>
                <a:lnTo>
                  <a:pt x="232" y="410"/>
                </a:lnTo>
                <a:lnTo>
                  <a:pt x="235" y="418"/>
                </a:lnTo>
                <a:close/>
                <a:moveTo>
                  <a:pt x="239" y="396"/>
                </a:moveTo>
                <a:lnTo>
                  <a:pt x="239" y="396"/>
                </a:lnTo>
                <a:lnTo>
                  <a:pt x="245" y="394"/>
                </a:lnTo>
                <a:lnTo>
                  <a:pt x="237" y="380"/>
                </a:lnTo>
                <a:lnTo>
                  <a:pt x="231" y="383"/>
                </a:lnTo>
                <a:lnTo>
                  <a:pt x="239" y="396"/>
                </a:lnTo>
                <a:close/>
                <a:moveTo>
                  <a:pt x="108" y="292"/>
                </a:moveTo>
                <a:lnTo>
                  <a:pt x="108" y="292"/>
                </a:lnTo>
                <a:lnTo>
                  <a:pt x="116" y="309"/>
                </a:lnTo>
                <a:lnTo>
                  <a:pt x="116" y="308"/>
                </a:lnTo>
                <a:lnTo>
                  <a:pt x="117" y="301"/>
                </a:lnTo>
                <a:lnTo>
                  <a:pt x="117" y="298"/>
                </a:lnTo>
                <a:lnTo>
                  <a:pt x="119" y="297"/>
                </a:lnTo>
                <a:lnTo>
                  <a:pt x="117" y="292"/>
                </a:lnTo>
                <a:lnTo>
                  <a:pt x="114" y="292"/>
                </a:lnTo>
                <a:lnTo>
                  <a:pt x="108" y="292"/>
                </a:lnTo>
                <a:close/>
                <a:moveTo>
                  <a:pt x="188" y="371"/>
                </a:moveTo>
                <a:lnTo>
                  <a:pt x="188" y="371"/>
                </a:lnTo>
                <a:lnTo>
                  <a:pt x="185" y="363"/>
                </a:lnTo>
                <a:lnTo>
                  <a:pt x="175" y="366"/>
                </a:lnTo>
                <a:lnTo>
                  <a:pt x="180" y="375"/>
                </a:lnTo>
                <a:lnTo>
                  <a:pt x="188" y="371"/>
                </a:lnTo>
                <a:close/>
                <a:moveTo>
                  <a:pt x="153" y="398"/>
                </a:moveTo>
                <a:lnTo>
                  <a:pt x="153" y="398"/>
                </a:lnTo>
                <a:lnTo>
                  <a:pt x="160" y="407"/>
                </a:lnTo>
                <a:lnTo>
                  <a:pt x="166" y="404"/>
                </a:lnTo>
                <a:lnTo>
                  <a:pt x="161" y="393"/>
                </a:lnTo>
                <a:lnTo>
                  <a:pt x="153" y="398"/>
                </a:lnTo>
                <a:close/>
                <a:moveTo>
                  <a:pt x="228" y="241"/>
                </a:moveTo>
                <a:lnTo>
                  <a:pt x="228" y="241"/>
                </a:lnTo>
                <a:lnTo>
                  <a:pt x="221" y="241"/>
                </a:lnTo>
                <a:lnTo>
                  <a:pt x="218" y="243"/>
                </a:lnTo>
                <a:lnTo>
                  <a:pt x="212" y="248"/>
                </a:lnTo>
                <a:lnTo>
                  <a:pt x="207" y="252"/>
                </a:lnTo>
                <a:lnTo>
                  <a:pt x="205" y="252"/>
                </a:lnTo>
                <a:lnTo>
                  <a:pt x="218" y="249"/>
                </a:lnTo>
                <a:lnTo>
                  <a:pt x="220" y="249"/>
                </a:lnTo>
                <a:lnTo>
                  <a:pt x="226" y="243"/>
                </a:lnTo>
                <a:lnTo>
                  <a:pt x="228" y="241"/>
                </a:lnTo>
                <a:close/>
                <a:moveTo>
                  <a:pt x="246" y="341"/>
                </a:moveTo>
                <a:lnTo>
                  <a:pt x="246" y="341"/>
                </a:lnTo>
                <a:lnTo>
                  <a:pt x="254" y="338"/>
                </a:lnTo>
                <a:lnTo>
                  <a:pt x="250" y="328"/>
                </a:lnTo>
                <a:lnTo>
                  <a:pt x="242" y="330"/>
                </a:lnTo>
                <a:lnTo>
                  <a:pt x="246" y="341"/>
                </a:lnTo>
                <a:close/>
                <a:moveTo>
                  <a:pt x="218" y="385"/>
                </a:moveTo>
                <a:lnTo>
                  <a:pt x="218" y="385"/>
                </a:lnTo>
                <a:lnTo>
                  <a:pt x="228" y="382"/>
                </a:lnTo>
                <a:lnTo>
                  <a:pt x="221" y="372"/>
                </a:lnTo>
                <a:lnTo>
                  <a:pt x="213" y="375"/>
                </a:lnTo>
                <a:lnTo>
                  <a:pt x="218" y="385"/>
                </a:lnTo>
                <a:close/>
                <a:moveTo>
                  <a:pt x="175" y="331"/>
                </a:moveTo>
                <a:lnTo>
                  <a:pt x="175" y="331"/>
                </a:lnTo>
                <a:lnTo>
                  <a:pt x="188" y="327"/>
                </a:lnTo>
                <a:lnTo>
                  <a:pt x="183" y="319"/>
                </a:lnTo>
                <a:lnTo>
                  <a:pt x="175" y="323"/>
                </a:lnTo>
                <a:lnTo>
                  <a:pt x="175" y="325"/>
                </a:lnTo>
                <a:lnTo>
                  <a:pt x="174" y="327"/>
                </a:lnTo>
                <a:lnTo>
                  <a:pt x="175" y="331"/>
                </a:lnTo>
                <a:close/>
                <a:moveTo>
                  <a:pt x="193" y="382"/>
                </a:moveTo>
                <a:lnTo>
                  <a:pt x="193" y="382"/>
                </a:lnTo>
                <a:lnTo>
                  <a:pt x="185" y="385"/>
                </a:lnTo>
                <a:lnTo>
                  <a:pt x="190" y="394"/>
                </a:lnTo>
                <a:lnTo>
                  <a:pt x="196" y="393"/>
                </a:lnTo>
                <a:lnTo>
                  <a:pt x="193" y="382"/>
                </a:lnTo>
                <a:close/>
                <a:moveTo>
                  <a:pt x="232" y="418"/>
                </a:moveTo>
                <a:lnTo>
                  <a:pt x="232" y="418"/>
                </a:lnTo>
                <a:lnTo>
                  <a:pt x="229" y="412"/>
                </a:lnTo>
                <a:lnTo>
                  <a:pt x="216" y="415"/>
                </a:lnTo>
                <a:lnTo>
                  <a:pt x="220" y="421"/>
                </a:lnTo>
                <a:lnTo>
                  <a:pt x="232" y="418"/>
                </a:lnTo>
                <a:close/>
                <a:moveTo>
                  <a:pt x="216" y="336"/>
                </a:moveTo>
                <a:lnTo>
                  <a:pt x="216" y="336"/>
                </a:lnTo>
                <a:lnTo>
                  <a:pt x="213" y="327"/>
                </a:lnTo>
                <a:lnTo>
                  <a:pt x="204" y="331"/>
                </a:lnTo>
                <a:lnTo>
                  <a:pt x="207" y="339"/>
                </a:lnTo>
                <a:lnTo>
                  <a:pt x="216" y="336"/>
                </a:lnTo>
                <a:close/>
                <a:moveTo>
                  <a:pt x="158" y="410"/>
                </a:moveTo>
                <a:lnTo>
                  <a:pt x="158" y="410"/>
                </a:lnTo>
                <a:lnTo>
                  <a:pt x="147" y="417"/>
                </a:lnTo>
                <a:lnTo>
                  <a:pt x="150" y="423"/>
                </a:lnTo>
                <a:lnTo>
                  <a:pt x="152" y="421"/>
                </a:lnTo>
                <a:lnTo>
                  <a:pt x="153" y="421"/>
                </a:lnTo>
                <a:lnTo>
                  <a:pt x="158" y="420"/>
                </a:lnTo>
                <a:lnTo>
                  <a:pt x="161" y="418"/>
                </a:lnTo>
                <a:lnTo>
                  <a:pt x="158" y="410"/>
                </a:lnTo>
                <a:close/>
                <a:moveTo>
                  <a:pt x="202" y="355"/>
                </a:moveTo>
                <a:lnTo>
                  <a:pt x="202" y="355"/>
                </a:lnTo>
                <a:lnTo>
                  <a:pt x="207" y="364"/>
                </a:lnTo>
                <a:lnTo>
                  <a:pt x="215" y="361"/>
                </a:lnTo>
                <a:lnTo>
                  <a:pt x="212" y="352"/>
                </a:lnTo>
                <a:lnTo>
                  <a:pt x="202" y="355"/>
                </a:lnTo>
                <a:close/>
                <a:moveTo>
                  <a:pt x="130" y="264"/>
                </a:moveTo>
                <a:lnTo>
                  <a:pt x="130" y="264"/>
                </a:lnTo>
                <a:lnTo>
                  <a:pt x="127" y="268"/>
                </a:lnTo>
                <a:lnTo>
                  <a:pt x="120" y="278"/>
                </a:lnTo>
                <a:lnTo>
                  <a:pt x="119" y="279"/>
                </a:lnTo>
                <a:lnTo>
                  <a:pt x="119" y="281"/>
                </a:lnTo>
                <a:lnTo>
                  <a:pt x="125" y="282"/>
                </a:lnTo>
                <a:lnTo>
                  <a:pt x="125" y="281"/>
                </a:lnTo>
                <a:lnTo>
                  <a:pt x="130" y="268"/>
                </a:lnTo>
                <a:lnTo>
                  <a:pt x="130" y="267"/>
                </a:lnTo>
                <a:lnTo>
                  <a:pt x="130" y="264"/>
                </a:lnTo>
                <a:close/>
                <a:moveTo>
                  <a:pt x="97" y="379"/>
                </a:moveTo>
                <a:lnTo>
                  <a:pt x="97" y="379"/>
                </a:lnTo>
                <a:lnTo>
                  <a:pt x="98" y="372"/>
                </a:lnTo>
                <a:lnTo>
                  <a:pt x="98" y="371"/>
                </a:lnTo>
                <a:lnTo>
                  <a:pt x="92" y="355"/>
                </a:lnTo>
                <a:lnTo>
                  <a:pt x="90" y="355"/>
                </a:lnTo>
                <a:lnTo>
                  <a:pt x="89" y="361"/>
                </a:lnTo>
                <a:lnTo>
                  <a:pt x="90" y="363"/>
                </a:lnTo>
                <a:lnTo>
                  <a:pt x="95" y="375"/>
                </a:lnTo>
                <a:lnTo>
                  <a:pt x="97" y="379"/>
                </a:lnTo>
                <a:close/>
                <a:moveTo>
                  <a:pt x="87" y="423"/>
                </a:moveTo>
                <a:lnTo>
                  <a:pt x="87" y="423"/>
                </a:lnTo>
                <a:lnTo>
                  <a:pt x="84" y="415"/>
                </a:lnTo>
                <a:lnTo>
                  <a:pt x="82" y="413"/>
                </a:lnTo>
                <a:lnTo>
                  <a:pt x="78" y="413"/>
                </a:lnTo>
                <a:lnTo>
                  <a:pt x="75" y="412"/>
                </a:lnTo>
                <a:lnTo>
                  <a:pt x="73" y="412"/>
                </a:lnTo>
                <a:lnTo>
                  <a:pt x="78" y="423"/>
                </a:lnTo>
                <a:lnTo>
                  <a:pt x="87" y="423"/>
                </a:lnTo>
                <a:close/>
                <a:moveTo>
                  <a:pt x="164" y="372"/>
                </a:moveTo>
                <a:lnTo>
                  <a:pt x="164" y="372"/>
                </a:lnTo>
                <a:lnTo>
                  <a:pt x="168" y="380"/>
                </a:lnTo>
                <a:lnTo>
                  <a:pt x="177" y="375"/>
                </a:lnTo>
                <a:lnTo>
                  <a:pt x="174" y="368"/>
                </a:lnTo>
                <a:lnTo>
                  <a:pt x="164" y="372"/>
                </a:lnTo>
                <a:close/>
                <a:moveTo>
                  <a:pt x="201" y="420"/>
                </a:moveTo>
                <a:lnTo>
                  <a:pt x="201" y="420"/>
                </a:lnTo>
                <a:lnTo>
                  <a:pt x="188" y="423"/>
                </a:lnTo>
                <a:lnTo>
                  <a:pt x="193" y="429"/>
                </a:lnTo>
                <a:lnTo>
                  <a:pt x="204" y="426"/>
                </a:lnTo>
                <a:lnTo>
                  <a:pt x="201" y="420"/>
                </a:lnTo>
                <a:close/>
                <a:moveTo>
                  <a:pt x="196" y="314"/>
                </a:moveTo>
                <a:lnTo>
                  <a:pt x="196" y="314"/>
                </a:lnTo>
                <a:lnTo>
                  <a:pt x="199" y="322"/>
                </a:lnTo>
                <a:lnTo>
                  <a:pt x="209" y="319"/>
                </a:lnTo>
                <a:lnTo>
                  <a:pt x="205" y="311"/>
                </a:lnTo>
                <a:lnTo>
                  <a:pt x="196" y="314"/>
                </a:lnTo>
                <a:close/>
                <a:moveTo>
                  <a:pt x="198" y="344"/>
                </a:moveTo>
                <a:lnTo>
                  <a:pt x="198" y="344"/>
                </a:lnTo>
                <a:lnTo>
                  <a:pt x="202" y="353"/>
                </a:lnTo>
                <a:lnTo>
                  <a:pt x="210" y="350"/>
                </a:lnTo>
                <a:lnTo>
                  <a:pt x="205" y="342"/>
                </a:lnTo>
                <a:lnTo>
                  <a:pt x="198" y="344"/>
                </a:lnTo>
                <a:close/>
                <a:moveTo>
                  <a:pt x="257" y="393"/>
                </a:moveTo>
                <a:lnTo>
                  <a:pt x="257" y="393"/>
                </a:lnTo>
                <a:lnTo>
                  <a:pt x="250" y="394"/>
                </a:lnTo>
                <a:lnTo>
                  <a:pt x="251" y="399"/>
                </a:lnTo>
                <a:lnTo>
                  <a:pt x="254" y="402"/>
                </a:lnTo>
                <a:lnTo>
                  <a:pt x="256" y="404"/>
                </a:lnTo>
                <a:lnTo>
                  <a:pt x="259" y="402"/>
                </a:lnTo>
                <a:lnTo>
                  <a:pt x="262" y="401"/>
                </a:lnTo>
                <a:lnTo>
                  <a:pt x="257" y="393"/>
                </a:lnTo>
                <a:close/>
                <a:moveTo>
                  <a:pt x="232" y="286"/>
                </a:moveTo>
                <a:lnTo>
                  <a:pt x="232" y="286"/>
                </a:lnTo>
                <a:lnTo>
                  <a:pt x="237" y="293"/>
                </a:lnTo>
                <a:lnTo>
                  <a:pt x="245" y="292"/>
                </a:lnTo>
                <a:lnTo>
                  <a:pt x="242" y="286"/>
                </a:lnTo>
                <a:lnTo>
                  <a:pt x="240" y="282"/>
                </a:lnTo>
                <a:lnTo>
                  <a:pt x="232" y="286"/>
                </a:lnTo>
                <a:close/>
                <a:moveTo>
                  <a:pt x="198" y="394"/>
                </a:moveTo>
                <a:lnTo>
                  <a:pt x="198" y="394"/>
                </a:lnTo>
                <a:lnTo>
                  <a:pt x="191" y="398"/>
                </a:lnTo>
                <a:lnTo>
                  <a:pt x="196" y="407"/>
                </a:lnTo>
                <a:lnTo>
                  <a:pt x="202" y="405"/>
                </a:lnTo>
                <a:lnTo>
                  <a:pt x="199" y="398"/>
                </a:lnTo>
                <a:lnTo>
                  <a:pt x="198" y="394"/>
                </a:lnTo>
                <a:close/>
                <a:moveTo>
                  <a:pt x="209" y="341"/>
                </a:moveTo>
                <a:lnTo>
                  <a:pt x="209" y="341"/>
                </a:lnTo>
                <a:lnTo>
                  <a:pt x="213" y="349"/>
                </a:lnTo>
                <a:lnTo>
                  <a:pt x="220" y="347"/>
                </a:lnTo>
                <a:lnTo>
                  <a:pt x="216" y="338"/>
                </a:lnTo>
                <a:lnTo>
                  <a:pt x="209" y="341"/>
                </a:lnTo>
                <a:close/>
                <a:moveTo>
                  <a:pt x="171" y="353"/>
                </a:moveTo>
                <a:lnTo>
                  <a:pt x="171" y="353"/>
                </a:lnTo>
                <a:lnTo>
                  <a:pt x="180" y="349"/>
                </a:lnTo>
                <a:lnTo>
                  <a:pt x="177" y="342"/>
                </a:lnTo>
                <a:lnTo>
                  <a:pt x="168" y="347"/>
                </a:lnTo>
                <a:lnTo>
                  <a:pt x="171" y="353"/>
                </a:lnTo>
                <a:close/>
                <a:moveTo>
                  <a:pt x="175" y="401"/>
                </a:moveTo>
                <a:lnTo>
                  <a:pt x="175" y="401"/>
                </a:lnTo>
                <a:lnTo>
                  <a:pt x="169" y="390"/>
                </a:lnTo>
                <a:lnTo>
                  <a:pt x="164" y="393"/>
                </a:lnTo>
                <a:lnTo>
                  <a:pt x="169" y="404"/>
                </a:lnTo>
                <a:lnTo>
                  <a:pt x="175" y="401"/>
                </a:lnTo>
                <a:close/>
                <a:moveTo>
                  <a:pt x="180" y="412"/>
                </a:moveTo>
                <a:lnTo>
                  <a:pt x="180" y="412"/>
                </a:lnTo>
                <a:lnTo>
                  <a:pt x="175" y="402"/>
                </a:lnTo>
                <a:lnTo>
                  <a:pt x="169" y="405"/>
                </a:lnTo>
                <a:lnTo>
                  <a:pt x="172" y="415"/>
                </a:lnTo>
                <a:lnTo>
                  <a:pt x="180" y="412"/>
                </a:lnTo>
                <a:close/>
                <a:moveTo>
                  <a:pt x="202" y="418"/>
                </a:moveTo>
                <a:lnTo>
                  <a:pt x="202" y="418"/>
                </a:lnTo>
                <a:lnTo>
                  <a:pt x="207" y="424"/>
                </a:lnTo>
                <a:lnTo>
                  <a:pt x="216" y="421"/>
                </a:lnTo>
                <a:lnTo>
                  <a:pt x="215" y="418"/>
                </a:lnTo>
                <a:lnTo>
                  <a:pt x="213" y="415"/>
                </a:lnTo>
                <a:lnTo>
                  <a:pt x="202" y="418"/>
                </a:lnTo>
                <a:close/>
                <a:moveTo>
                  <a:pt x="245" y="251"/>
                </a:moveTo>
                <a:lnTo>
                  <a:pt x="245" y="251"/>
                </a:lnTo>
                <a:lnTo>
                  <a:pt x="243" y="245"/>
                </a:lnTo>
                <a:lnTo>
                  <a:pt x="239" y="246"/>
                </a:lnTo>
                <a:lnTo>
                  <a:pt x="231" y="256"/>
                </a:lnTo>
                <a:lnTo>
                  <a:pt x="229" y="256"/>
                </a:lnTo>
                <a:lnTo>
                  <a:pt x="239" y="254"/>
                </a:lnTo>
                <a:lnTo>
                  <a:pt x="245" y="251"/>
                </a:lnTo>
                <a:close/>
                <a:moveTo>
                  <a:pt x="251" y="305"/>
                </a:moveTo>
                <a:lnTo>
                  <a:pt x="251" y="305"/>
                </a:lnTo>
                <a:lnTo>
                  <a:pt x="243" y="308"/>
                </a:lnTo>
                <a:lnTo>
                  <a:pt x="246" y="316"/>
                </a:lnTo>
                <a:lnTo>
                  <a:pt x="248" y="316"/>
                </a:lnTo>
                <a:lnTo>
                  <a:pt x="254" y="312"/>
                </a:lnTo>
                <a:lnTo>
                  <a:pt x="256" y="311"/>
                </a:lnTo>
                <a:lnTo>
                  <a:pt x="251" y="305"/>
                </a:lnTo>
                <a:close/>
                <a:moveTo>
                  <a:pt x="141" y="372"/>
                </a:moveTo>
                <a:lnTo>
                  <a:pt x="141" y="372"/>
                </a:lnTo>
                <a:lnTo>
                  <a:pt x="145" y="380"/>
                </a:lnTo>
                <a:lnTo>
                  <a:pt x="153" y="375"/>
                </a:lnTo>
                <a:lnTo>
                  <a:pt x="149" y="368"/>
                </a:lnTo>
                <a:lnTo>
                  <a:pt x="141" y="372"/>
                </a:lnTo>
                <a:close/>
                <a:moveTo>
                  <a:pt x="243" y="341"/>
                </a:moveTo>
                <a:lnTo>
                  <a:pt x="243" y="341"/>
                </a:lnTo>
                <a:lnTo>
                  <a:pt x="240" y="331"/>
                </a:lnTo>
                <a:lnTo>
                  <a:pt x="232" y="333"/>
                </a:lnTo>
                <a:lnTo>
                  <a:pt x="237" y="342"/>
                </a:lnTo>
                <a:lnTo>
                  <a:pt x="243" y="341"/>
                </a:lnTo>
                <a:close/>
                <a:moveTo>
                  <a:pt x="218" y="360"/>
                </a:moveTo>
                <a:lnTo>
                  <a:pt x="218" y="360"/>
                </a:lnTo>
                <a:lnTo>
                  <a:pt x="226" y="358"/>
                </a:lnTo>
                <a:lnTo>
                  <a:pt x="221" y="349"/>
                </a:lnTo>
                <a:lnTo>
                  <a:pt x="213" y="352"/>
                </a:lnTo>
                <a:lnTo>
                  <a:pt x="218" y="360"/>
                </a:lnTo>
                <a:close/>
                <a:moveTo>
                  <a:pt x="93" y="279"/>
                </a:moveTo>
                <a:lnTo>
                  <a:pt x="93" y="279"/>
                </a:lnTo>
                <a:lnTo>
                  <a:pt x="93" y="276"/>
                </a:lnTo>
                <a:lnTo>
                  <a:pt x="101" y="268"/>
                </a:lnTo>
                <a:lnTo>
                  <a:pt x="103" y="265"/>
                </a:lnTo>
                <a:lnTo>
                  <a:pt x="101" y="265"/>
                </a:lnTo>
                <a:lnTo>
                  <a:pt x="100" y="262"/>
                </a:lnTo>
                <a:lnTo>
                  <a:pt x="93" y="271"/>
                </a:lnTo>
                <a:lnTo>
                  <a:pt x="90" y="279"/>
                </a:lnTo>
                <a:lnTo>
                  <a:pt x="93" y="279"/>
                </a:lnTo>
                <a:close/>
                <a:moveTo>
                  <a:pt x="253" y="404"/>
                </a:moveTo>
                <a:lnTo>
                  <a:pt x="253" y="404"/>
                </a:lnTo>
                <a:lnTo>
                  <a:pt x="246" y="396"/>
                </a:lnTo>
                <a:lnTo>
                  <a:pt x="240" y="398"/>
                </a:lnTo>
                <a:lnTo>
                  <a:pt x="245" y="405"/>
                </a:lnTo>
                <a:lnTo>
                  <a:pt x="253" y="404"/>
                </a:lnTo>
                <a:close/>
                <a:moveTo>
                  <a:pt x="111" y="264"/>
                </a:moveTo>
                <a:lnTo>
                  <a:pt x="111" y="264"/>
                </a:lnTo>
                <a:lnTo>
                  <a:pt x="109" y="264"/>
                </a:lnTo>
                <a:lnTo>
                  <a:pt x="108" y="264"/>
                </a:lnTo>
                <a:lnTo>
                  <a:pt x="106" y="265"/>
                </a:lnTo>
                <a:lnTo>
                  <a:pt x="103" y="271"/>
                </a:lnTo>
                <a:lnTo>
                  <a:pt x="100" y="278"/>
                </a:lnTo>
                <a:lnTo>
                  <a:pt x="98" y="279"/>
                </a:lnTo>
                <a:lnTo>
                  <a:pt x="103" y="279"/>
                </a:lnTo>
                <a:lnTo>
                  <a:pt x="104" y="279"/>
                </a:lnTo>
                <a:lnTo>
                  <a:pt x="104" y="278"/>
                </a:lnTo>
                <a:lnTo>
                  <a:pt x="103" y="276"/>
                </a:lnTo>
                <a:lnTo>
                  <a:pt x="104" y="275"/>
                </a:lnTo>
                <a:lnTo>
                  <a:pt x="106" y="273"/>
                </a:lnTo>
                <a:lnTo>
                  <a:pt x="108" y="273"/>
                </a:lnTo>
                <a:lnTo>
                  <a:pt x="109" y="268"/>
                </a:lnTo>
                <a:lnTo>
                  <a:pt x="109" y="267"/>
                </a:lnTo>
                <a:lnTo>
                  <a:pt x="111" y="264"/>
                </a:lnTo>
                <a:close/>
                <a:moveTo>
                  <a:pt x="199" y="268"/>
                </a:moveTo>
                <a:lnTo>
                  <a:pt x="199" y="268"/>
                </a:lnTo>
                <a:lnTo>
                  <a:pt x="190" y="271"/>
                </a:lnTo>
                <a:lnTo>
                  <a:pt x="188" y="273"/>
                </a:lnTo>
                <a:lnTo>
                  <a:pt x="185" y="279"/>
                </a:lnTo>
                <a:lnTo>
                  <a:pt x="193" y="278"/>
                </a:lnTo>
                <a:lnTo>
                  <a:pt x="193" y="276"/>
                </a:lnTo>
                <a:lnTo>
                  <a:pt x="196" y="271"/>
                </a:lnTo>
                <a:lnTo>
                  <a:pt x="199" y="268"/>
                </a:lnTo>
                <a:close/>
                <a:moveTo>
                  <a:pt x="250" y="350"/>
                </a:moveTo>
                <a:lnTo>
                  <a:pt x="250" y="350"/>
                </a:lnTo>
                <a:lnTo>
                  <a:pt x="259" y="347"/>
                </a:lnTo>
                <a:lnTo>
                  <a:pt x="257" y="342"/>
                </a:lnTo>
                <a:lnTo>
                  <a:pt x="256" y="342"/>
                </a:lnTo>
                <a:lnTo>
                  <a:pt x="251" y="342"/>
                </a:lnTo>
                <a:lnTo>
                  <a:pt x="246" y="342"/>
                </a:lnTo>
                <a:lnTo>
                  <a:pt x="250" y="350"/>
                </a:lnTo>
                <a:close/>
                <a:moveTo>
                  <a:pt x="212" y="317"/>
                </a:moveTo>
                <a:lnTo>
                  <a:pt x="212" y="317"/>
                </a:lnTo>
                <a:lnTo>
                  <a:pt x="220" y="314"/>
                </a:lnTo>
                <a:lnTo>
                  <a:pt x="216" y="308"/>
                </a:lnTo>
                <a:lnTo>
                  <a:pt x="209" y="311"/>
                </a:lnTo>
                <a:lnTo>
                  <a:pt x="212" y="317"/>
                </a:lnTo>
                <a:close/>
                <a:moveTo>
                  <a:pt x="198" y="342"/>
                </a:moveTo>
                <a:lnTo>
                  <a:pt x="198" y="342"/>
                </a:lnTo>
                <a:lnTo>
                  <a:pt x="205" y="339"/>
                </a:lnTo>
                <a:lnTo>
                  <a:pt x="201" y="331"/>
                </a:lnTo>
                <a:lnTo>
                  <a:pt x="194" y="334"/>
                </a:lnTo>
                <a:lnTo>
                  <a:pt x="198" y="342"/>
                </a:lnTo>
                <a:close/>
                <a:moveTo>
                  <a:pt x="179" y="339"/>
                </a:moveTo>
                <a:lnTo>
                  <a:pt x="179" y="339"/>
                </a:lnTo>
                <a:lnTo>
                  <a:pt x="190" y="333"/>
                </a:lnTo>
                <a:lnTo>
                  <a:pt x="188" y="328"/>
                </a:lnTo>
                <a:lnTo>
                  <a:pt x="177" y="333"/>
                </a:lnTo>
                <a:lnTo>
                  <a:pt x="179" y="339"/>
                </a:lnTo>
                <a:close/>
                <a:moveTo>
                  <a:pt x="157" y="352"/>
                </a:moveTo>
                <a:lnTo>
                  <a:pt x="157" y="352"/>
                </a:lnTo>
                <a:lnTo>
                  <a:pt x="158" y="358"/>
                </a:lnTo>
                <a:lnTo>
                  <a:pt x="168" y="353"/>
                </a:lnTo>
                <a:lnTo>
                  <a:pt x="164" y="347"/>
                </a:lnTo>
                <a:lnTo>
                  <a:pt x="157" y="352"/>
                </a:lnTo>
                <a:close/>
                <a:moveTo>
                  <a:pt x="251" y="375"/>
                </a:moveTo>
                <a:lnTo>
                  <a:pt x="251" y="375"/>
                </a:lnTo>
                <a:lnTo>
                  <a:pt x="259" y="372"/>
                </a:lnTo>
                <a:lnTo>
                  <a:pt x="254" y="364"/>
                </a:lnTo>
                <a:lnTo>
                  <a:pt x="248" y="366"/>
                </a:lnTo>
                <a:lnTo>
                  <a:pt x="251" y="375"/>
                </a:lnTo>
                <a:close/>
                <a:moveTo>
                  <a:pt x="212" y="372"/>
                </a:moveTo>
                <a:lnTo>
                  <a:pt x="212" y="372"/>
                </a:lnTo>
                <a:lnTo>
                  <a:pt x="220" y="371"/>
                </a:lnTo>
                <a:lnTo>
                  <a:pt x="216" y="363"/>
                </a:lnTo>
                <a:lnTo>
                  <a:pt x="209" y="366"/>
                </a:lnTo>
                <a:lnTo>
                  <a:pt x="212" y="372"/>
                </a:lnTo>
                <a:close/>
                <a:moveTo>
                  <a:pt x="229" y="380"/>
                </a:moveTo>
                <a:lnTo>
                  <a:pt x="229" y="380"/>
                </a:lnTo>
                <a:lnTo>
                  <a:pt x="235" y="379"/>
                </a:lnTo>
                <a:lnTo>
                  <a:pt x="231" y="371"/>
                </a:lnTo>
                <a:lnTo>
                  <a:pt x="224" y="372"/>
                </a:lnTo>
                <a:lnTo>
                  <a:pt x="229" y="380"/>
                </a:lnTo>
                <a:close/>
                <a:moveTo>
                  <a:pt x="201" y="98"/>
                </a:moveTo>
                <a:lnTo>
                  <a:pt x="201" y="98"/>
                </a:lnTo>
                <a:lnTo>
                  <a:pt x="201" y="114"/>
                </a:lnTo>
                <a:lnTo>
                  <a:pt x="201" y="115"/>
                </a:lnTo>
                <a:lnTo>
                  <a:pt x="204" y="118"/>
                </a:lnTo>
                <a:lnTo>
                  <a:pt x="205" y="117"/>
                </a:lnTo>
                <a:lnTo>
                  <a:pt x="201" y="98"/>
                </a:lnTo>
                <a:close/>
                <a:moveTo>
                  <a:pt x="253" y="363"/>
                </a:moveTo>
                <a:lnTo>
                  <a:pt x="253" y="363"/>
                </a:lnTo>
                <a:lnTo>
                  <a:pt x="248" y="353"/>
                </a:lnTo>
                <a:lnTo>
                  <a:pt x="243" y="355"/>
                </a:lnTo>
                <a:lnTo>
                  <a:pt x="246" y="364"/>
                </a:lnTo>
                <a:lnTo>
                  <a:pt x="253" y="363"/>
                </a:lnTo>
                <a:close/>
                <a:moveTo>
                  <a:pt x="190" y="300"/>
                </a:moveTo>
                <a:lnTo>
                  <a:pt x="190" y="300"/>
                </a:lnTo>
                <a:lnTo>
                  <a:pt x="193" y="305"/>
                </a:lnTo>
                <a:lnTo>
                  <a:pt x="202" y="303"/>
                </a:lnTo>
                <a:lnTo>
                  <a:pt x="198" y="295"/>
                </a:lnTo>
                <a:lnTo>
                  <a:pt x="190" y="300"/>
                </a:lnTo>
                <a:close/>
                <a:moveTo>
                  <a:pt x="226" y="163"/>
                </a:moveTo>
                <a:lnTo>
                  <a:pt x="226" y="163"/>
                </a:lnTo>
                <a:lnTo>
                  <a:pt x="226" y="166"/>
                </a:lnTo>
                <a:lnTo>
                  <a:pt x="234" y="185"/>
                </a:lnTo>
                <a:lnTo>
                  <a:pt x="239" y="197"/>
                </a:lnTo>
                <a:lnTo>
                  <a:pt x="253" y="230"/>
                </a:lnTo>
                <a:lnTo>
                  <a:pt x="254" y="235"/>
                </a:lnTo>
                <a:lnTo>
                  <a:pt x="253" y="234"/>
                </a:lnTo>
                <a:lnTo>
                  <a:pt x="243" y="205"/>
                </a:lnTo>
                <a:lnTo>
                  <a:pt x="239" y="194"/>
                </a:lnTo>
                <a:lnTo>
                  <a:pt x="234" y="185"/>
                </a:lnTo>
                <a:lnTo>
                  <a:pt x="228" y="164"/>
                </a:lnTo>
                <a:lnTo>
                  <a:pt x="226" y="163"/>
                </a:lnTo>
                <a:close/>
                <a:moveTo>
                  <a:pt x="161" y="431"/>
                </a:moveTo>
                <a:lnTo>
                  <a:pt x="161" y="431"/>
                </a:lnTo>
                <a:lnTo>
                  <a:pt x="161" y="429"/>
                </a:lnTo>
                <a:lnTo>
                  <a:pt x="161" y="428"/>
                </a:lnTo>
                <a:lnTo>
                  <a:pt x="163" y="426"/>
                </a:lnTo>
                <a:lnTo>
                  <a:pt x="164" y="426"/>
                </a:lnTo>
                <a:lnTo>
                  <a:pt x="163" y="421"/>
                </a:lnTo>
                <a:lnTo>
                  <a:pt x="155" y="424"/>
                </a:lnTo>
                <a:lnTo>
                  <a:pt x="153" y="424"/>
                </a:lnTo>
                <a:lnTo>
                  <a:pt x="152" y="424"/>
                </a:lnTo>
                <a:lnTo>
                  <a:pt x="152" y="428"/>
                </a:lnTo>
                <a:lnTo>
                  <a:pt x="153" y="429"/>
                </a:lnTo>
                <a:lnTo>
                  <a:pt x="157" y="429"/>
                </a:lnTo>
                <a:lnTo>
                  <a:pt x="161" y="431"/>
                </a:lnTo>
                <a:close/>
                <a:moveTo>
                  <a:pt x="106" y="431"/>
                </a:moveTo>
                <a:lnTo>
                  <a:pt x="106" y="431"/>
                </a:lnTo>
                <a:lnTo>
                  <a:pt x="104" y="428"/>
                </a:lnTo>
                <a:lnTo>
                  <a:pt x="103" y="426"/>
                </a:lnTo>
                <a:lnTo>
                  <a:pt x="92" y="426"/>
                </a:lnTo>
                <a:lnTo>
                  <a:pt x="90" y="426"/>
                </a:lnTo>
                <a:lnTo>
                  <a:pt x="92" y="431"/>
                </a:lnTo>
                <a:lnTo>
                  <a:pt x="93" y="431"/>
                </a:lnTo>
                <a:lnTo>
                  <a:pt x="101" y="431"/>
                </a:lnTo>
                <a:lnTo>
                  <a:pt x="106" y="431"/>
                </a:lnTo>
                <a:close/>
                <a:moveTo>
                  <a:pt x="158" y="363"/>
                </a:moveTo>
                <a:lnTo>
                  <a:pt x="158" y="363"/>
                </a:lnTo>
                <a:lnTo>
                  <a:pt x="152" y="366"/>
                </a:lnTo>
                <a:lnTo>
                  <a:pt x="155" y="374"/>
                </a:lnTo>
                <a:lnTo>
                  <a:pt x="161" y="371"/>
                </a:lnTo>
                <a:lnTo>
                  <a:pt x="158" y="363"/>
                </a:lnTo>
                <a:close/>
                <a:moveTo>
                  <a:pt x="232" y="331"/>
                </a:moveTo>
                <a:lnTo>
                  <a:pt x="232" y="331"/>
                </a:lnTo>
                <a:lnTo>
                  <a:pt x="239" y="328"/>
                </a:lnTo>
                <a:lnTo>
                  <a:pt x="235" y="320"/>
                </a:lnTo>
                <a:lnTo>
                  <a:pt x="228" y="323"/>
                </a:lnTo>
                <a:lnTo>
                  <a:pt x="232" y="331"/>
                </a:lnTo>
                <a:close/>
                <a:moveTo>
                  <a:pt x="223" y="369"/>
                </a:moveTo>
                <a:lnTo>
                  <a:pt x="223" y="369"/>
                </a:lnTo>
                <a:lnTo>
                  <a:pt x="231" y="368"/>
                </a:lnTo>
                <a:lnTo>
                  <a:pt x="226" y="360"/>
                </a:lnTo>
                <a:lnTo>
                  <a:pt x="220" y="363"/>
                </a:lnTo>
                <a:lnTo>
                  <a:pt x="223" y="369"/>
                </a:lnTo>
                <a:close/>
                <a:moveTo>
                  <a:pt x="242" y="328"/>
                </a:moveTo>
                <a:lnTo>
                  <a:pt x="242" y="328"/>
                </a:lnTo>
                <a:lnTo>
                  <a:pt x="248" y="325"/>
                </a:lnTo>
                <a:lnTo>
                  <a:pt x="245" y="319"/>
                </a:lnTo>
                <a:lnTo>
                  <a:pt x="237" y="320"/>
                </a:lnTo>
                <a:lnTo>
                  <a:pt x="242" y="328"/>
                </a:lnTo>
                <a:close/>
                <a:moveTo>
                  <a:pt x="160" y="410"/>
                </a:moveTo>
                <a:lnTo>
                  <a:pt x="160" y="410"/>
                </a:lnTo>
                <a:lnTo>
                  <a:pt x="163" y="418"/>
                </a:lnTo>
                <a:lnTo>
                  <a:pt x="171" y="415"/>
                </a:lnTo>
                <a:lnTo>
                  <a:pt x="166" y="407"/>
                </a:lnTo>
                <a:lnTo>
                  <a:pt x="160" y="410"/>
                </a:lnTo>
                <a:close/>
                <a:moveTo>
                  <a:pt x="182" y="413"/>
                </a:moveTo>
                <a:lnTo>
                  <a:pt x="182" y="413"/>
                </a:lnTo>
                <a:lnTo>
                  <a:pt x="174" y="417"/>
                </a:lnTo>
                <a:lnTo>
                  <a:pt x="177" y="423"/>
                </a:lnTo>
                <a:lnTo>
                  <a:pt x="182" y="423"/>
                </a:lnTo>
                <a:lnTo>
                  <a:pt x="185" y="421"/>
                </a:lnTo>
                <a:lnTo>
                  <a:pt x="182" y="413"/>
                </a:lnTo>
                <a:close/>
                <a:moveTo>
                  <a:pt x="201" y="295"/>
                </a:moveTo>
                <a:lnTo>
                  <a:pt x="201" y="295"/>
                </a:lnTo>
                <a:lnTo>
                  <a:pt x="204" y="301"/>
                </a:lnTo>
                <a:lnTo>
                  <a:pt x="212" y="298"/>
                </a:lnTo>
                <a:lnTo>
                  <a:pt x="209" y="292"/>
                </a:lnTo>
                <a:lnTo>
                  <a:pt x="201" y="295"/>
                </a:lnTo>
                <a:close/>
                <a:moveTo>
                  <a:pt x="210" y="290"/>
                </a:moveTo>
                <a:lnTo>
                  <a:pt x="210" y="290"/>
                </a:lnTo>
                <a:lnTo>
                  <a:pt x="215" y="298"/>
                </a:lnTo>
                <a:lnTo>
                  <a:pt x="223" y="295"/>
                </a:lnTo>
                <a:lnTo>
                  <a:pt x="220" y="289"/>
                </a:lnTo>
                <a:lnTo>
                  <a:pt x="210" y="290"/>
                </a:lnTo>
                <a:close/>
                <a:moveTo>
                  <a:pt x="196" y="323"/>
                </a:moveTo>
                <a:lnTo>
                  <a:pt x="196" y="323"/>
                </a:lnTo>
                <a:lnTo>
                  <a:pt x="193" y="316"/>
                </a:lnTo>
                <a:lnTo>
                  <a:pt x="187" y="319"/>
                </a:lnTo>
                <a:lnTo>
                  <a:pt x="190" y="325"/>
                </a:lnTo>
                <a:lnTo>
                  <a:pt x="196" y="323"/>
                </a:lnTo>
                <a:close/>
                <a:moveTo>
                  <a:pt x="183" y="383"/>
                </a:moveTo>
                <a:lnTo>
                  <a:pt x="183" y="383"/>
                </a:lnTo>
                <a:lnTo>
                  <a:pt x="191" y="380"/>
                </a:lnTo>
                <a:lnTo>
                  <a:pt x="190" y="374"/>
                </a:lnTo>
                <a:lnTo>
                  <a:pt x="180" y="377"/>
                </a:lnTo>
                <a:lnTo>
                  <a:pt x="183" y="383"/>
                </a:lnTo>
                <a:close/>
                <a:moveTo>
                  <a:pt x="171" y="387"/>
                </a:moveTo>
                <a:lnTo>
                  <a:pt x="171" y="387"/>
                </a:lnTo>
                <a:lnTo>
                  <a:pt x="180" y="383"/>
                </a:lnTo>
                <a:lnTo>
                  <a:pt x="179" y="379"/>
                </a:lnTo>
                <a:lnTo>
                  <a:pt x="169" y="382"/>
                </a:lnTo>
                <a:lnTo>
                  <a:pt x="171" y="387"/>
                </a:lnTo>
                <a:close/>
                <a:moveTo>
                  <a:pt x="242" y="352"/>
                </a:moveTo>
                <a:lnTo>
                  <a:pt x="242" y="352"/>
                </a:lnTo>
                <a:lnTo>
                  <a:pt x="248" y="350"/>
                </a:lnTo>
                <a:lnTo>
                  <a:pt x="245" y="342"/>
                </a:lnTo>
                <a:lnTo>
                  <a:pt x="237" y="344"/>
                </a:lnTo>
                <a:lnTo>
                  <a:pt x="242" y="352"/>
                </a:lnTo>
                <a:close/>
                <a:moveTo>
                  <a:pt x="223" y="312"/>
                </a:moveTo>
                <a:lnTo>
                  <a:pt x="223" y="312"/>
                </a:lnTo>
                <a:lnTo>
                  <a:pt x="231" y="311"/>
                </a:lnTo>
                <a:lnTo>
                  <a:pt x="228" y="305"/>
                </a:lnTo>
                <a:lnTo>
                  <a:pt x="220" y="306"/>
                </a:lnTo>
                <a:lnTo>
                  <a:pt x="223" y="312"/>
                </a:lnTo>
                <a:close/>
                <a:moveTo>
                  <a:pt x="234" y="312"/>
                </a:moveTo>
                <a:lnTo>
                  <a:pt x="234" y="312"/>
                </a:lnTo>
                <a:lnTo>
                  <a:pt x="237" y="319"/>
                </a:lnTo>
                <a:lnTo>
                  <a:pt x="245" y="316"/>
                </a:lnTo>
                <a:lnTo>
                  <a:pt x="240" y="309"/>
                </a:lnTo>
                <a:lnTo>
                  <a:pt x="234" y="312"/>
                </a:lnTo>
                <a:close/>
                <a:moveTo>
                  <a:pt x="149" y="388"/>
                </a:moveTo>
                <a:lnTo>
                  <a:pt x="149" y="388"/>
                </a:lnTo>
                <a:lnTo>
                  <a:pt x="157" y="383"/>
                </a:lnTo>
                <a:lnTo>
                  <a:pt x="155" y="379"/>
                </a:lnTo>
                <a:lnTo>
                  <a:pt x="147" y="383"/>
                </a:lnTo>
                <a:lnTo>
                  <a:pt x="149" y="388"/>
                </a:lnTo>
                <a:close/>
                <a:moveTo>
                  <a:pt x="201" y="323"/>
                </a:moveTo>
                <a:lnTo>
                  <a:pt x="201" y="323"/>
                </a:lnTo>
                <a:lnTo>
                  <a:pt x="202" y="328"/>
                </a:lnTo>
                <a:lnTo>
                  <a:pt x="212" y="325"/>
                </a:lnTo>
                <a:lnTo>
                  <a:pt x="210" y="320"/>
                </a:lnTo>
                <a:lnTo>
                  <a:pt x="201" y="323"/>
                </a:lnTo>
                <a:close/>
                <a:moveTo>
                  <a:pt x="179" y="426"/>
                </a:moveTo>
                <a:lnTo>
                  <a:pt x="179" y="426"/>
                </a:lnTo>
                <a:lnTo>
                  <a:pt x="182" y="431"/>
                </a:lnTo>
                <a:lnTo>
                  <a:pt x="183" y="431"/>
                </a:lnTo>
                <a:lnTo>
                  <a:pt x="187" y="431"/>
                </a:lnTo>
                <a:lnTo>
                  <a:pt x="190" y="431"/>
                </a:lnTo>
                <a:lnTo>
                  <a:pt x="187" y="423"/>
                </a:lnTo>
                <a:lnTo>
                  <a:pt x="179" y="426"/>
                </a:lnTo>
                <a:close/>
                <a:moveTo>
                  <a:pt x="174" y="334"/>
                </a:moveTo>
                <a:lnTo>
                  <a:pt x="174" y="334"/>
                </a:lnTo>
                <a:lnTo>
                  <a:pt x="164" y="339"/>
                </a:lnTo>
                <a:lnTo>
                  <a:pt x="166" y="344"/>
                </a:lnTo>
                <a:lnTo>
                  <a:pt x="175" y="339"/>
                </a:lnTo>
                <a:lnTo>
                  <a:pt x="174" y="334"/>
                </a:lnTo>
                <a:close/>
                <a:moveTo>
                  <a:pt x="212" y="319"/>
                </a:moveTo>
                <a:lnTo>
                  <a:pt x="212" y="319"/>
                </a:lnTo>
                <a:lnTo>
                  <a:pt x="215" y="325"/>
                </a:lnTo>
                <a:lnTo>
                  <a:pt x="224" y="322"/>
                </a:lnTo>
                <a:lnTo>
                  <a:pt x="221" y="316"/>
                </a:lnTo>
                <a:lnTo>
                  <a:pt x="212" y="319"/>
                </a:lnTo>
                <a:close/>
                <a:moveTo>
                  <a:pt x="101" y="290"/>
                </a:moveTo>
                <a:lnTo>
                  <a:pt x="101" y="290"/>
                </a:lnTo>
                <a:lnTo>
                  <a:pt x="92" y="290"/>
                </a:lnTo>
                <a:lnTo>
                  <a:pt x="98" y="303"/>
                </a:lnTo>
                <a:lnTo>
                  <a:pt x="101" y="290"/>
                </a:lnTo>
                <a:close/>
                <a:moveTo>
                  <a:pt x="90" y="431"/>
                </a:moveTo>
                <a:lnTo>
                  <a:pt x="90" y="431"/>
                </a:lnTo>
                <a:lnTo>
                  <a:pt x="87" y="426"/>
                </a:lnTo>
                <a:lnTo>
                  <a:pt x="79" y="426"/>
                </a:lnTo>
                <a:lnTo>
                  <a:pt x="81" y="431"/>
                </a:lnTo>
                <a:lnTo>
                  <a:pt x="87" y="432"/>
                </a:lnTo>
                <a:lnTo>
                  <a:pt x="90" y="431"/>
                </a:lnTo>
                <a:close/>
                <a:moveTo>
                  <a:pt x="153" y="353"/>
                </a:moveTo>
                <a:lnTo>
                  <a:pt x="153" y="353"/>
                </a:lnTo>
                <a:lnTo>
                  <a:pt x="150" y="355"/>
                </a:lnTo>
                <a:lnTo>
                  <a:pt x="149" y="357"/>
                </a:lnTo>
                <a:lnTo>
                  <a:pt x="147" y="357"/>
                </a:lnTo>
                <a:lnTo>
                  <a:pt x="150" y="363"/>
                </a:lnTo>
                <a:lnTo>
                  <a:pt x="157" y="360"/>
                </a:lnTo>
                <a:lnTo>
                  <a:pt x="153" y="353"/>
                </a:lnTo>
                <a:close/>
                <a:moveTo>
                  <a:pt x="280" y="428"/>
                </a:moveTo>
                <a:lnTo>
                  <a:pt x="280" y="428"/>
                </a:lnTo>
                <a:lnTo>
                  <a:pt x="281" y="428"/>
                </a:lnTo>
                <a:lnTo>
                  <a:pt x="287" y="428"/>
                </a:lnTo>
                <a:lnTo>
                  <a:pt x="294" y="426"/>
                </a:lnTo>
                <a:lnTo>
                  <a:pt x="297" y="424"/>
                </a:lnTo>
                <a:lnTo>
                  <a:pt x="295" y="423"/>
                </a:lnTo>
                <a:lnTo>
                  <a:pt x="294" y="421"/>
                </a:lnTo>
                <a:lnTo>
                  <a:pt x="291" y="423"/>
                </a:lnTo>
                <a:lnTo>
                  <a:pt x="289" y="423"/>
                </a:lnTo>
                <a:lnTo>
                  <a:pt x="287" y="424"/>
                </a:lnTo>
                <a:lnTo>
                  <a:pt x="286" y="424"/>
                </a:lnTo>
                <a:lnTo>
                  <a:pt x="284" y="424"/>
                </a:lnTo>
                <a:lnTo>
                  <a:pt x="281" y="426"/>
                </a:lnTo>
                <a:lnTo>
                  <a:pt x="280" y="428"/>
                </a:lnTo>
                <a:close/>
                <a:moveTo>
                  <a:pt x="196" y="312"/>
                </a:moveTo>
                <a:lnTo>
                  <a:pt x="196" y="312"/>
                </a:lnTo>
                <a:lnTo>
                  <a:pt x="204" y="309"/>
                </a:lnTo>
                <a:lnTo>
                  <a:pt x="202" y="305"/>
                </a:lnTo>
                <a:lnTo>
                  <a:pt x="193" y="308"/>
                </a:lnTo>
                <a:lnTo>
                  <a:pt x="196" y="312"/>
                </a:lnTo>
                <a:close/>
                <a:moveTo>
                  <a:pt x="234" y="319"/>
                </a:moveTo>
                <a:lnTo>
                  <a:pt x="234" y="319"/>
                </a:lnTo>
                <a:lnTo>
                  <a:pt x="231" y="312"/>
                </a:lnTo>
                <a:lnTo>
                  <a:pt x="224" y="316"/>
                </a:lnTo>
                <a:lnTo>
                  <a:pt x="226" y="320"/>
                </a:lnTo>
                <a:lnTo>
                  <a:pt x="234" y="319"/>
                </a:lnTo>
                <a:close/>
                <a:moveTo>
                  <a:pt x="68" y="424"/>
                </a:moveTo>
                <a:lnTo>
                  <a:pt x="68" y="424"/>
                </a:lnTo>
                <a:lnTo>
                  <a:pt x="68" y="426"/>
                </a:lnTo>
                <a:lnTo>
                  <a:pt x="70" y="431"/>
                </a:lnTo>
                <a:lnTo>
                  <a:pt x="71" y="431"/>
                </a:lnTo>
                <a:lnTo>
                  <a:pt x="78" y="431"/>
                </a:lnTo>
                <a:lnTo>
                  <a:pt x="76" y="426"/>
                </a:lnTo>
                <a:lnTo>
                  <a:pt x="68" y="424"/>
                </a:lnTo>
                <a:close/>
                <a:moveTo>
                  <a:pt x="166" y="380"/>
                </a:moveTo>
                <a:lnTo>
                  <a:pt x="166" y="380"/>
                </a:lnTo>
                <a:lnTo>
                  <a:pt x="163" y="374"/>
                </a:lnTo>
                <a:lnTo>
                  <a:pt x="157" y="377"/>
                </a:lnTo>
                <a:lnTo>
                  <a:pt x="160" y="383"/>
                </a:lnTo>
                <a:lnTo>
                  <a:pt x="166" y="380"/>
                </a:lnTo>
                <a:close/>
                <a:moveTo>
                  <a:pt x="231" y="286"/>
                </a:moveTo>
                <a:lnTo>
                  <a:pt x="231" y="286"/>
                </a:lnTo>
                <a:lnTo>
                  <a:pt x="221" y="289"/>
                </a:lnTo>
                <a:lnTo>
                  <a:pt x="224" y="293"/>
                </a:lnTo>
                <a:lnTo>
                  <a:pt x="232" y="290"/>
                </a:lnTo>
                <a:lnTo>
                  <a:pt x="231" y="286"/>
                </a:lnTo>
                <a:close/>
                <a:moveTo>
                  <a:pt x="97" y="82"/>
                </a:moveTo>
                <a:lnTo>
                  <a:pt x="97" y="82"/>
                </a:lnTo>
                <a:lnTo>
                  <a:pt x="101" y="84"/>
                </a:lnTo>
                <a:lnTo>
                  <a:pt x="112" y="85"/>
                </a:lnTo>
                <a:lnTo>
                  <a:pt x="125" y="87"/>
                </a:lnTo>
                <a:lnTo>
                  <a:pt x="127" y="85"/>
                </a:lnTo>
                <a:lnTo>
                  <a:pt x="97" y="82"/>
                </a:lnTo>
                <a:close/>
                <a:moveTo>
                  <a:pt x="237" y="301"/>
                </a:moveTo>
                <a:lnTo>
                  <a:pt x="237" y="301"/>
                </a:lnTo>
                <a:lnTo>
                  <a:pt x="229" y="303"/>
                </a:lnTo>
                <a:lnTo>
                  <a:pt x="232" y="309"/>
                </a:lnTo>
                <a:lnTo>
                  <a:pt x="237" y="308"/>
                </a:lnTo>
                <a:lnTo>
                  <a:pt x="240" y="308"/>
                </a:lnTo>
                <a:lnTo>
                  <a:pt x="237" y="301"/>
                </a:lnTo>
                <a:close/>
                <a:moveTo>
                  <a:pt x="164" y="420"/>
                </a:moveTo>
                <a:lnTo>
                  <a:pt x="164" y="420"/>
                </a:lnTo>
                <a:lnTo>
                  <a:pt x="168" y="426"/>
                </a:lnTo>
                <a:lnTo>
                  <a:pt x="174" y="424"/>
                </a:lnTo>
                <a:lnTo>
                  <a:pt x="171" y="418"/>
                </a:lnTo>
                <a:lnTo>
                  <a:pt x="164" y="420"/>
                </a:lnTo>
                <a:close/>
                <a:moveTo>
                  <a:pt x="185" y="316"/>
                </a:moveTo>
                <a:lnTo>
                  <a:pt x="185" y="316"/>
                </a:lnTo>
                <a:lnTo>
                  <a:pt x="193" y="312"/>
                </a:lnTo>
                <a:lnTo>
                  <a:pt x="191" y="308"/>
                </a:lnTo>
                <a:lnTo>
                  <a:pt x="183" y="311"/>
                </a:lnTo>
                <a:lnTo>
                  <a:pt x="185" y="316"/>
                </a:lnTo>
                <a:close/>
                <a:moveTo>
                  <a:pt x="158" y="387"/>
                </a:moveTo>
                <a:lnTo>
                  <a:pt x="158" y="387"/>
                </a:lnTo>
                <a:lnTo>
                  <a:pt x="150" y="391"/>
                </a:lnTo>
                <a:lnTo>
                  <a:pt x="152" y="394"/>
                </a:lnTo>
                <a:lnTo>
                  <a:pt x="160" y="391"/>
                </a:lnTo>
                <a:lnTo>
                  <a:pt x="158" y="387"/>
                </a:lnTo>
                <a:close/>
                <a:moveTo>
                  <a:pt x="147" y="388"/>
                </a:moveTo>
                <a:lnTo>
                  <a:pt x="147" y="388"/>
                </a:lnTo>
                <a:lnTo>
                  <a:pt x="144" y="385"/>
                </a:lnTo>
                <a:lnTo>
                  <a:pt x="134" y="390"/>
                </a:lnTo>
                <a:lnTo>
                  <a:pt x="136" y="393"/>
                </a:lnTo>
                <a:lnTo>
                  <a:pt x="147" y="388"/>
                </a:lnTo>
                <a:close/>
                <a:moveTo>
                  <a:pt x="139" y="399"/>
                </a:moveTo>
                <a:lnTo>
                  <a:pt x="139" y="399"/>
                </a:lnTo>
                <a:lnTo>
                  <a:pt x="150" y="396"/>
                </a:lnTo>
                <a:lnTo>
                  <a:pt x="147" y="391"/>
                </a:lnTo>
                <a:lnTo>
                  <a:pt x="138" y="396"/>
                </a:lnTo>
                <a:lnTo>
                  <a:pt x="139" y="399"/>
                </a:lnTo>
                <a:close/>
                <a:moveTo>
                  <a:pt x="213" y="303"/>
                </a:moveTo>
                <a:lnTo>
                  <a:pt x="213" y="303"/>
                </a:lnTo>
                <a:lnTo>
                  <a:pt x="212" y="301"/>
                </a:lnTo>
                <a:lnTo>
                  <a:pt x="205" y="303"/>
                </a:lnTo>
                <a:lnTo>
                  <a:pt x="207" y="308"/>
                </a:lnTo>
                <a:lnTo>
                  <a:pt x="215" y="306"/>
                </a:lnTo>
                <a:lnTo>
                  <a:pt x="213" y="303"/>
                </a:lnTo>
                <a:close/>
                <a:moveTo>
                  <a:pt x="239" y="243"/>
                </a:moveTo>
                <a:lnTo>
                  <a:pt x="239" y="243"/>
                </a:lnTo>
                <a:lnTo>
                  <a:pt x="234" y="241"/>
                </a:lnTo>
                <a:lnTo>
                  <a:pt x="231" y="241"/>
                </a:lnTo>
                <a:lnTo>
                  <a:pt x="229" y="243"/>
                </a:lnTo>
                <a:lnTo>
                  <a:pt x="224" y="248"/>
                </a:lnTo>
                <a:lnTo>
                  <a:pt x="231" y="246"/>
                </a:lnTo>
                <a:lnTo>
                  <a:pt x="239" y="243"/>
                </a:lnTo>
                <a:close/>
                <a:moveTo>
                  <a:pt x="198" y="325"/>
                </a:moveTo>
                <a:lnTo>
                  <a:pt x="198" y="325"/>
                </a:lnTo>
                <a:lnTo>
                  <a:pt x="191" y="328"/>
                </a:lnTo>
                <a:lnTo>
                  <a:pt x="193" y="333"/>
                </a:lnTo>
                <a:lnTo>
                  <a:pt x="199" y="330"/>
                </a:lnTo>
                <a:lnTo>
                  <a:pt x="198" y="325"/>
                </a:lnTo>
                <a:close/>
                <a:moveTo>
                  <a:pt x="22" y="418"/>
                </a:moveTo>
                <a:lnTo>
                  <a:pt x="22" y="418"/>
                </a:lnTo>
                <a:lnTo>
                  <a:pt x="16" y="399"/>
                </a:lnTo>
                <a:lnTo>
                  <a:pt x="16" y="412"/>
                </a:lnTo>
                <a:lnTo>
                  <a:pt x="18" y="415"/>
                </a:lnTo>
                <a:lnTo>
                  <a:pt x="18" y="417"/>
                </a:lnTo>
                <a:lnTo>
                  <a:pt x="22" y="418"/>
                </a:lnTo>
                <a:close/>
                <a:moveTo>
                  <a:pt x="250" y="300"/>
                </a:moveTo>
                <a:lnTo>
                  <a:pt x="250" y="300"/>
                </a:lnTo>
                <a:lnTo>
                  <a:pt x="240" y="301"/>
                </a:lnTo>
                <a:lnTo>
                  <a:pt x="242" y="306"/>
                </a:lnTo>
                <a:lnTo>
                  <a:pt x="250" y="301"/>
                </a:lnTo>
                <a:lnTo>
                  <a:pt x="250" y="300"/>
                </a:lnTo>
                <a:close/>
                <a:moveTo>
                  <a:pt x="92" y="407"/>
                </a:moveTo>
                <a:lnTo>
                  <a:pt x="92" y="407"/>
                </a:lnTo>
                <a:lnTo>
                  <a:pt x="93" y="404"/>
                </a:lnTo>
                <a:lnTo>
                  <a:pt x="82" y="404"/>
                </a:lnTo>
                <a:lnTo>
                  <a:pt x="84" y="407"/>
                </a:lnTo>
                <a:lnTo>
                  <a:pt x="86" y="407"/>
                </a:lnTo>
                <a:lnTo>
                  <a:pt x="89" y="407"/>
                </a:lnTo>
                <a:lnTo>
                  <a:pt x="92" y="407"/>
                </a:lnTo>
                <a:close/>
                <a:moveTo>
                  <a:pt x="93" y="55"/>
                </a:moveTo>
                <a:lnTo>
                  <a:pt x="93" y="55"/>
                </a:lnTo>
                <a:lnTo>
                  <a:pt x="89" y="57"/>
                </a:lnTo>
                <a:lnTo>
                  <a:pt x="86" y="62"/>
                </a:lnTo>
                <a:lnTo>
                  <a:pt x="86" y="63"/>
                </a:lnTo>
                <a:lnTo>
                  <a:pt x="86" y="65"/>
                </a:lnTo>
                <a:lnTo>
                  <a:pt x="84" y="66"/>
                </a:lnTo>
                <a:lnTo>
                  <a:pt x="84" y="68"/>
                </a:lnTo>
                <a:lnTo>
                  <a:pt x="89" y="62"/>
                </a:lnTo>
                <a:lnTo>
                  <a:pt x="93" y="55"/>
                </a:lnTo>
                <a:close/>
                <a:moveTo>
                  <a:pt x="169" y="388"/>
                </a:moveTo>
                <a:lnTo>
                  <a:pt x="169" y="388"/>
                </a:lnTo>
                <a:lnTo>
                  <a:pt x="166" y="383"/>
                </a:lnTo>
                <a:lnTo>
                  <a:pt x="161" y="385"/>
                </a:lnTo>
                <a:lnTo>
                  <a:pt x="163" y="390"/>
                </a:lnTo>
                <a:lnTo>
                  <a:pt x="169" y="388"/>
                </a:lnTo>
                <a:close/>
                <a:moveTo>
                  <a:pt x="297" y="390"/>
                </a:moveTo>
                <a:lnTo>
                  <a:pt x="297" y="390"/>
                </a:lnTo>
                <a:lnTo>
                  <a:pt x="289" y="364"/>
                </a:lnTo>
                <a:lnTo>
                  <a:pt x="291" y="372"/>
                </a:lnTo>
                <a:lnTo>
                  <a:pt x="292" y="379"/>
                </a:lnTo>
                <a:lnTo>
                  <a:pt x="297" y="388"/>
                </a:lnTo>
                <a:lnTo>
                  <a:pt x="297" y="390"/>
                </a:lnTo>
                <a:close/>
                <a:moveTo>
                  <a:pt x="155" y="349"/>
                </a:moveTo>
                <a:lnTo>
                  <a:pt x="155" y="349"/>
                </a:lnTo>
                <a:lnTo>
                  <a:pt x="163" y="344"/>
                </a:lnTo>
                <a:lnTo>
                  <a:pt x="161" y="341"/>
                </a:lnTo>
                <a:lnTo>
                  <a:pt x="153" y="346"/>
                </a:lnTo>
                <a:lnTo>
                  <a:pt x="155" y="349"/>
                </a:lnTo>
                <a:close/>
                <a:moveTo>
                  <a:pt x="139" y="200"/>
                </a:moveTo>
                <a:lnTo>
                  <a:pt x="139" y="200"/>
                </a:lnTo>
                <a:lnTo>
                  <a:pt x="138" y="204"/>
                </a:lnTo>
                <a:lnTo>
                  <a:pt x="134" y="211"/>
                </a:lnTo>
                <a:lnTo>
                  <a:pt x="133" y="218"/>
                </a:lnTo>
                <a:lnTo>
                  <a:pt x="130" y="230"/>
                </a:lnTo>
                <a:lnTo>
                  <a:pt x="128" y="235"/>
                </a:lnTo>
                <a:lnTo>
                  <a:pt x="130" y="235"/>
                </a:lnTo>
                <a:lnTo>
                  <a:pt x="139" y="200"/>
                </a:lnTo>
                <a:close/>
                <a:moveTo>
                  <a:pt x="242" y="428"/>
                </a:moveTo>
                <a:lnTo>
                  <a:pt x="242" y="428"/>
                </a:lnTo>
                <a:lnTo>
                  <a:pt x="253" y="426"/>
                </a:lnTo>
                <a:lnTo>
                  <a:pt x="253" y="424"/>
                </a:lnTo>
                <a:lnTo>
                  <a:pt x="251" y="421"/>
                </a:lnTo>
                <a:lnTo>
                  <a:pt x="250" y="420"/>
                </a:lnTo>
                <a:lnTo>
                  <a:pt x="250" y="421"/>
                </a:lnTo>
                <a:lnTo>
                  <a:pt x="248" y="423"/>
                </a:lnTo>
                <a:lnTo>
                  <a:pt x="243" y="426"/>
                </a:lnTo>
                <a:lnTo>
                  <a:pt x="242" y="428"/>
                </a:lnTo>
                <a:close/>
                <a:moveTo>
                  <a:pt x="229" y="301"/>
                </a:moveTo>
                <a:lnTo>
                  <a:pt x="229" y="301"/>
                </a:lnTo>
                <a:lnTo>
                  <a:pt x="235" y="300"/>
                </a:lnTo>
                <a:lnTo>
                  <a:pt x="234" y="295"/>
                </a:lnTo>
                <a:lnTo>
                  <a:pt x="226" y="298"/>
                </a:lnTo>
                <a:lnTo>
                  <a:pt x="229" y="301"/>
                </a:lnTo>
                <a:close/>
                <a:moveTo>
                  <a:pt x="43" y="249"/>
                </a:moveTo>
                <a:lnTo>
                  <a:pt x="43" y="249"/>
                </a:lnTo>
                <a:lnTo>
                  <a:pt x="37" y="271"/>
                </a:lnTo>
                <a:lnTo>
                  <a:pt x="32" y="293"/>
                </a:lnTo>
                <a:lnTo>
                  <a:pt x="38" y="271"/>
                </a:lnTo>
                <a:lnTo>
                  <a:pt x="43" y="249"/>
                </a:lnTo>
                <a:close/>
                <a:moveTo>
                  <a:pt x="224" y="298"/>
                </a:moveTo>
                <a:lnTo>
                  <a:pt x="224" y="298"/>
                </a:lnTo>
                <a:lnTo>
                  <a:pt x="216" y="301"/>
                </a:lnTo>
                <a:lnTo>
                  <a:pt x="218" y="305"/>
                </a:lnTo>
                <a:lnTo>
                  <a:pt x="226" y="303"/>
                </a:lnTo>
                <a:lnTo>
                  <a:pt x="224" y="298"/>
                </a:lnTo>
                <a:close/>
                <a:moveTo>
                  <a:pt x="138" y="401"/>
                </a:moveTo>
                <a:lnTo>
                  <a:pt x="138" y="401"/>
                </a:lnTo>
                <a:lnTo>
                  <a:pt x="136" y="398"/>
                </a:lnTo>
                <a:lnTo>
                  <a:pt x="130" y="401"/>
                </a:lnTo>
                <a:lnTo>
                  <a:pt x="128" y="402"/>
                </a:lnTo>
                <a:lnTo>
                  <a:pt x="127" y="402"/>
                </a:lnTo>
                <a:lnTo>
                  <a:pt x="128" y="405"/>
                </a:lnTo>
                <a:lnTo>
                  <a:pt x="133" y="402"/>
                </a:lnTo>
                <a:lnTo>
                  <a:pt x="138" y="401"/>
                </a:lnTo>
                <a:close/>
                <a:moveTo>
                  <a:pt x="237" y="295"/>
                </a:moveTo>
                <a:lnTo>
                  <a:pt x="237" y="295"/>
                </a:lnTo>
                <a:lnTo>
                  <a:pt x="239" y="298"/>
                </a:lnTo>
                <a:lnTo>
                  <a:pt x="242" y="298"/>
                </a:lnTo>
                <a:lnTo>
                  <a:pt x="243" y="297"/>
                </a:lnTo>
                <a:lnTo>
                  <a:pt x="246" y="295"/>
                </a:lnTo>
                <a:lnTo>
                  <a:pt x="245" y="293"/>
                </a:lnTo>
                <a:lnTo>
                  <a:pt x="237" y="295"/>
                </a:lnTo>
                <a:close/>
                <a:moveTo>
                  <a:pt x="67" y="431"/>
                </a:moveTo>
                <a:lnTo>
                  <a:pt x="67" y="431"/>
                </a:lnTo>
                <a:lnTo>
                  <a:pt x="65" y="426"/>
                </a:lnTo>
                <a:lnTo>
                  <a:pt x="63" y="424"/>
                </a:lnTo>
                <a:lnTo>
                  <a:pt x="60" y="424"/>
                </a:lnTo>
                <a:lnTo>
                  <a:pt x="59" y="424"/>
                </a:lnTo>
                <a:lnTo>
                  <a:pt x="62" y="429"/>
                </a:lnTo>
                <a:lnTo>
                  <a:pt x="62" y="431"/>
                </a:lnTo>
                <a:lnTo>
                  <a:pt x="67" y="431"/>
                </a:lnTo>
                <a:close/>
                <a:moveTo>
                  <a:pt x="120" y="248"/>
                </a:moveTo>
                <a:lnTo>
                  <a:pt x="120" y="248"/>
                </a:lnTo>
                <a:lnTo>
                  <a:pt x="112" y="257"/>
                </a:lnTo>
                <a:lnTo>
                  <a:pt x="116" y="259"/>
                </a:lnTo>
                <a:lnTo>
                  <a:pt x="116" y="257"/>
                </a:lnTo>
                <a:lnTo>
                  <a:pt x="119" y="254"/>
                </a:lnTo>
                <a:lnTo>
                  <a:pt x="120" y="248"/>
                </a:lnTo>
                <a:close/>
                <a:moveTo>
                  <a:pt x="250" y="241"/>
                </a:moveTo>
                <a:lnTo>
                  <a:pt x="250" y="241"/>
                </a:lnTo>
                <a:lnTo>
                  <a:pt x="240" y="218"/>
                </a:lnTo>
                <a:lnTo>
                  <a:pt x="246" y="238"/>
                </a:lnTo>
                <a:lnTo>
                  <a:pt x="246" y="240"/>
                </a:lnTo>
                <a:lnTo>
                  <a:pt x="248" y="240"/>
                </a:lnTo>
                <a:lnTo>
                  <a:pt x="250" y="241"/>
                </a:lnTo>
                <a:close/>
                <a:moveTo>
                  <a:pt x="169" y="429"/>
                </a:moveTo>
                <a:lnTo>
                  <a:pt x="169" y="429"/>
                </a:lnTo>
                <a:lnTo>
                  <a:pt x="171" y="431"/>
                </a:lnTo>
                <a:lnTo>
                  <a:pt x="172" y="431"/>
                </a:lnTo>
                <a:lnTo>
                  <a:pt x="174" y="431"/>
                </a:lnTo>
                <a:lnTo>
                  <a:pt x="177" y="431"/>
                </a:lnTo>
                <a:lnTo>
                  <a:pt x="177" y="429"/>
                </a:lnTo>
                <a:lnTo>
                  <a:pt x="175" y="426"/>
                </a:lnTo>
                <a:lnTo>
                  <a:pt x="169" y="429"/>
                </a:lnTo>
                <a:close/>
                <a:moveTo>
                  <a:pt x="183" y="8"/>
                </a:moveTo>
                <a:lnTo>
                  <a:pt x="183" y="8"/>
                </a:lnTo>
                <a:lnTo>
                  <a:pt x="179" y="6"/>
                </a:lnTo>
                <a:lnTo>
                  <a:pt x="174" y="6"/>
                </a:lnTo>
                <a:lnTo>
                  <a:pt x="174" y="8"/>
                </a:lnTo>
                <a:lnTo>
                  <a:pt x="183" y="10"/>
                </a:lnTo>
                <a:lnTo>
                  <a:pt x="183" y="8"/>
                </a:lnTo>
                <a:close/>
                <a:moveTo>
                  <a:pt x="51" y="428"/>
                </a:moveTo>
                <a:lnTo>
                  <a:pt x="51" y="428"/>
                </a:lnTo>
                <a:lnTo>
                  <a:pt x="49" y="424"/>
                </a:lnTo>
                <a:lnTo>
                  <a:pt x="45" y="423"/>
                </a:lnTo>
                <a:lnTo>
                  <a:pt x="43" y="423"/>
                </a:lnTo>
                <a:lnTo>
                  <a:pt x="45" y="426"/>
                </a:lnTo>
                <a:lnTo>
                  <a:pt x="45" y="428"/>
                </a:lnTo>
                <a:lnTo>
                  <a:pt x="51" y="428"/>
                </a:lnTo>
                <a:close/>
                <a:moveTo>
                  <a:pt x="86" y="122"/>
                </a:moveTo>
                <a:lnTo>
                  <a:pt x="86" y="122"/>
                </a:lnTo>
                <a:lnTo>
                  <a:pt x="86" y="115"/>
                </a:lnTo>
                <a:lnTo>
                  <a:pt x="86" y="114"/>
                </a:lnTo>
                <a:lnTo>
                  <a:pt x="84" y="110"/>
                </a:lnTo>
                <a:lnTo>
                  <a:pt x="84" y="120"/>
                </a:lnTo>
                <a:lnTo>
                  <a:pt x="86" y="122"/>
                </a:lnTo>
                <a:close/>
                <a:moveTo>
                  <a:pt x="59" y="260"/>
                </a:moveTo>
                <a:lnTo>
                  <a:pt x="59" y="260"/>
                </a:lnTo>
                <a:lnTo>
                  <a:pt x="56" y="260"/>
                </a:lnTo>
                <a:lnTo>
                  <a:pt x="54" y="260"/>
                </a:lnTo>
                <a:lnTo>
                  <a:pt x="52" y="262"/>
                </a:lnTo>
                <a:lnTo>
                  <a:pt x="52" y="264"/>
                </a:lnTo>
                <a:lnTo>
                  <a:pt x="51" y="267"/>
                </a:lnTo>
                <a:lnTo>
                  <a:pt x="52" y="268"/>
                </a:lnTo>
                <a:lnTo>
                  <a:pt x="59" y="260"/>
                </a:lnTo>
                <a:close/>
                <a:moveTo>
                  <a:pt x="108" y="428"/>
                </a:moveTo>
                <a:lnTo>
                  <a:pt x="108" y="428"/>
                </a:lnTo>
                <a:lnTo>
                  <a:pt x="109" y="429"/>
                </a:lnTo>
                <a:lnTo>
                  <a:pt x="112" y="429"/>
                </a:lnTo>
                <a:lnTo>
                  <a:pt x="119" y="429"/>
                </a:lnTo>
                <a:lnTo>
                  <a:pt x="119" y="428"/>
                </a:lnTo>
                <a:lnTo>
                  <a:pt x="117" y="428"/>
                </a:lnTo>
                <a:lnTo>
                  <a:pt x="112" y="428"/>
                </a:lnTo>
                <a:lnTo>
                  <a:pt x="108" y="428"/>
                </a:lnTo>
                <a:close/>
                <a:moveTo>
                  <a:pt x="128" y="249"/>
                </a:moveTo>
                <a:lnTo>
                  <a:pt x="128" y="249"/>
                </a:lnTo>
                <a:lnTo>
                  <a:pt x="136" y="241"/>
                </a:lnTo>
                <a:lnTo>
                  <a:pt x="130" y="241"/>
                </a:lnTo>
                <a:lnTo>
                  <a:pt x="128" y="249"/>
                </a:lnTo>
                <a:close/>
                <a:moveTo>
                  <a:pt x="264" y="251"/>
                </a:moveTo>
                <a:lnTo>
                  <a:pt x="264" y="251"/>
                </a:lnTo>
                <a:lnTo>
                  <a:pt x="264" y="252"/>
                </a:lnTo>
                <a:lnTo>
                  <a:pt x="262" y="256"/>
                </a:lnTo>
                <a:lnTo>
                  <a:pt x="264" y="262"/>
                </a:lnTo>
                <a:lnTo>
                  <a:pt x="265" y="259"/>
                </a:lnTo>
                <a:lnTo>
                  <a:pt x="265" y="256"/>
                </a:lnTo>
                <a:lnTo>
                  <a:pt x="265" y="252"/>
                </a:lnTo>
                <a:lnTo>
                  <a:pt x="264" y="251"/>
                </a:lnTo>
                <a:close/>
                <a:moveTo>
                  <a:pt x="267" y="290"/>
                </a:moveTo>
                <a:lnTo>
                  <a:pt x="267" y="290"/>
                </a:lnTo>
                <a:lnTo>
                  <a:pt x="261" y="270"/>
                </a:lnTo>
                <a:lnTo>
                  <a:pt x="259" y="271"/>
                </a:lnTo>
                <a:lnTo>
                  <a:pt x="267" y="290"/>
                </a:lnTo>
                <a:close/>
                <a:moveTo>
                  <a:pt x="13" y="402"/>
                </a:moveTo>
                <a:lnTo>
                  <a:pt x="13" y="402"/>
                </a:lnTo>
                <a:lnTo>
                  <a:pt x="13" y="398"/>
                </a:lnTo>
                <a:lnTo>
                  <a:pt x="13" y="394"/>
                </a:lnTo>
                <a:lnTo>
                  <a:pt x="13" y="390"/>
                </a:lnTo>
                <a:lnTo>
                  <a:pt x="13" y="387"/>
                </a:lnTo>
                <a:lnTo>
                  <a:pt x="11" y="388"/>
                </a:lnTo>
                <a:lnTo>
                  <a:pt x="11" y="391"/>
                </a:lnTo>
                <a:lnTo>
                  <a:pt x="11" y="394"/>
                </a:lnTo>
                <a:lnTo>
                  <a:pt x="13" y="402"/>
                </a:lnTo>
                <a:close/>
                <a:moveTo>
                  <a:pt x="52" y="224"/>
                </a:moveTo>
                <a:lnTo>
                  <a:pt x="52" y="224"/>
                </a:lnTo>
                <a:lnTo>
                  <a:pt x="49" y="238"/>
                </a:lnTo>
                <a:lnTo>
                  <a:pt x="46" y="251"/>
                </a:lnTo>
                <a:lnTo>
                  <a:pt x="51" y="238"/>
                </a:lnTo>
                <a:lnTo>
                  <a:pt x="52" y="224"/>
                </a:lnTo>
                <a:close/>
                <a:moveTo>
                  <a:pt x="243" y="216"/>
                </a:moveTo>
                <a:lnTo>
                  <a:pt x="243" y="216"/>
                </a:lnTo>
                <a:lnTo>
                  <a:pt x="250" y="232"/>
                </a:lnTo>
                <a:lnTo>
                  <a:pt x="254" y="245"/>
                </a:lnTo>
                <a:lnTo>
                  <a:pt x="243" y="216"/>
                </a:lnTo>
                <a:close/>
                <a:moveTo>
                  <a:pt x="234" y="423"/>
                </a:moveTo>
                <a:lnTo>
                  <a:pt x="234" y="423"/>
                </a:lnTo>
                <a:lnTo>
                  <a:pt x="221" y="426"/>
                </a:lnTo>
                <a:lnTo>
                  <a:pt x="223" y="428"/>
                </a:lnTo>
                <a:lnTo>
                  <a:pt x="226" y="426"/>
                </a:lnTo>
                <a:lnTo>
                  <a:pt x="231" y="426"/>
                </a:lnTo>
                <a:lnTo>
                  <a:pt x="235" y="424"/>
                </a:lnTo>
                <a:lnTo>
                  <a:pt x="234" y="423"/>
                </a:lnTo>
                <a:close/>
                <a:moveTo>
                  <a:pt x="109" y="237"/>
                </a:moveTo>
                <a:lnTo>
                  <a:pt x="109" y="237"/>
                </a:lnTo>
                <a:lnTo>
                  <a:pt x="112" y="219"/>
                </a:lnTo>
                <a:lnTo>
                  <a:pt x="108" y="235"/>
                </a:lnTo>
                <a:lnTo>
                  <a:pt x="109" y="237"/>
                </a:lnTo>
                <a:close/>
                <a:moveTo>
                  <a:pt x="202" y="279"/>
                </a:moveTo>
                <a:lnTo>
                  <a:pt x="202" y="279"/>
                </a:lnTo>
                <a:lnTo>
                  <a:pt x="202" y="278"/>
                </a:lnTo>
                <a:lnTo>
                  <a:pt x="199" y="278"/>
                </a:lnTo>
                <a:lnTo>
                  <a:pt x="198" y="279"/>
                </a:lnTo>
                <a:lnTo>
                  <a:pt x="196" y="281"/>
                </a:lnTo>
                <a:lnTo>
                  <a:pt x="202" y="279"/>
                </a:lnTo>
                <a:close/>
                <a:moveTo>
                  <a:pt x="264" y="290"/>
                </a:moveTo>
                <a:lnTo>
                  <a:pt x="264" y="290"/>
                </a:lnTo>
                <a:lnTo>
                  <a:pt x="267" y="298"/>
                </a:lnTo>
                <a:lnTo>
                  <a:pt x="270" y="306"/>
                </a:lnTo>
                <a:lnTo>
                  <a:pt x="264" y="290"/>
                </a:lnTo>
                <a:close/>
                <a:moveTo>
                  <a:pt x="250" y="264"/>
                </a:moveTo>
                <a:lnTo>
                  <a:pt x="250" y="264"/>
                </a:lnTo>
                <a:lnTo>
                  <a:pt x="248" y="262"/>
                </a:lnTo>
                <a:lnTo>
                  <a:pt x="240" y="265"/>
                </a:lnTo>
                <a:lnTo>
                  <a:pt x="242" y="267"/>
                </a:lnTo>
                <a:lnTo>
                  <a:pt x="246" y="265"/>
                </a:lnTo>
                <a:lnTo>
                  <a:pt x="250" y="264"/>
                </a:lnTo>
                <a:close/>
                <a:moveTo>
                  <a:pt x="207" y="402"/>
                </a:moveTo>
                <a:lnTo>
                  <a:pt x="207" y="402"/>
                </a:lnTo>
                <a:lnTo>
                  <a:pt x="202" y="393"/>
                </a:lnTo>
                <a:lnTo>
                  <a:pt x="201" y="393"/>
                </a:lnTo>
                <a:lnTo>
                  <a:pt x="204" y="398"/>
                </a:lnTo>
                <a:lnTo>
                  <a:pt x="207" y="402"/>
                </a:lnTo>
                <a:close/>
                <a:moveTo>
                  <a:pt x="201" y="391"/>
                </a:moveTo>
                <a:lnTo>
                  <a:pt x="201" y="391"/>
                </a:lnTo>
                <a:lnTo>
                  <a:pt x="199" y="387"/>
                </a:lnTo>
                <a:lnTo>
                  <a:pt x="196" y="382"/>
                </a:lnTo>
                <a:lnTo>
                  <a:pt x="199" y="391"/>
                </a:lnTo>
                <a:lnTo>
                  <a:pt x="201" y="391"/>
                </a:lnTo>
                <a:close/>
                <a:moveTo>
                  <a:pt x="35" y="423"/>
                </a:moveTo>
                <a:lnTo>
                  <a:pt x="35" y="423"/>
                </a:lnTo>
                <a:lnTo>
                  <a:pt x="35" y="424"/>
                </a:lnTo>
                <a:lnTo>
                  <a:pt x="37" y="426"/>
                </a:lnTo>
                <a:lnTo>
                  <a:pt x="40" y="426"/>
                </a:lnTo>
                <a:lnTo>
                  <a:pt x="40" y="423"/>
                </a:lnTo>
                <a:lnTo>
                  <a:pt x="35" y="423"/>
                </a:lnTo>
                <a:close/>
                <a:moveTo>
                  <a:pt x="253" y="273"/>
                </a:moveTo>
                <a:lnTo>
                  <a:pt x="253" y="273"/>
                </a:lnTo>
                <a:lnTo>
                  <a:pt x="251" y="271"/>
                </a:lnTo>
                <a:lnTo>
                  <a:pt x="246" y="275"/>
                </a:lnTo>
                <a:lnTo>
                  <a:pt x="245" y="276"/>
                </a:lnTo>
                <a:lnTo>
                  <a:pt x="253" y="273"/>
                </a:lnTo>
                <a:close/>
                <a:moveTo>
                  <a:pt x="82" y="375"/>
                </a:moveTo>
                <a:lnTo>
                  <a:pt x="82" y="375"/>
                </a:lnTo>
                <a:lnTo>
                  <a:pt x="82" y="377"/>
                </a:lnTo>
                <a:lnTo>
                  <a:pt x="78" y="390"/>
                </a:lnTo>
                <a:lnTo>
                  <a:pt x="78" y="391"/>
                </a:lnTo>
                <a:lnTo>
                  <a:pt x="78" y="390"/>
                </a:lnTo>
                <a:lnTo>
                  <a:pt x="81" y="382"/>
                </a:lnTo>
                <a:lnTo>
                  <a:pt x="82" y="377"/>
                </a:lnTo>
                <a:lnTo>
                  <a:pt x="82" y="375"/>
                </a:lnTo>
                <a:close/>
                <a:moveTo>
                  <a:pt x="114" y="215"/>
                </a:moveTo>
                <a:lnTo>
                  <a:pt x="114" y="215"/>
                </a:lnTo>
                <a:lnTo>
                  <a:pt x="119" y="205"/>
                </a:lnTo>
                <a:lnTo>
                  <a:pt x="120" y="197"/>
                </a:lnTo>
                <a:lnTo>
                  <a:pt x="114" y="215"/>
                </a:lnTo>
                <a:close/>
                <a:moveTo>
                  <a:pt x="199" y="241"/>
                </a:moveTo>
                <a:lnTo>
                  <a:pt x="199" y="241"/>
                </a:lnTo>
                <a:lnTo>
                  <a:pt x="199" y="240"/>
                </a:lnTo>
                <a:lnTo>
                  <a:pt x="193" y="240"/>
                </a:lnTo>
                <a:lnTo>
                  <a:pt x="193" y="241"/>
                </a:lnTo>
                <a:lnTo>
                  <a:pt x="190" y="243"/>
                </a:lnTo>
                <a:lnTo>
                  <a:pt x="199" y="241"/>
                </a:lnTo>
                <a:close/>
                <a:moveTo>
                  <a:pt x="259" y="432"/>
                </a:moveTo>
                <a:lnTo>
                  <a:pt x="259" y="432"/>
                </a:lnTo>
                <a:lnTo>
                  <a:pt x="269" y="431"/>
                </a:lnTo>
                <a:lnTo>
                  <a:pt x="267" y="429"/>
                </a:lnTo>
                <a:lnTo>
                  <a:pt x="261" y="431"/>
                </a:lnTo>
                <a:lnTo>
                  <a:pt x="259" y="432"/>
                </a:lnTo>
                <a:close/>
                <a:moveTo>
                  <a:pt x="250" y="248"/>
                </a:moveTo>
                <a:lnTo>
                  <a:pt x="250" y="248"/>
                </a:lnTo>
                <a:lnTo>
                  <a:pt x="253" y="254"/>
                </a:lnTo>
                <a:lnTo>
                  <a:pt x="253" y="249"/>
                </a:lnTo>
                <a:lnTo>
                  <a:pt x="253" y="248"/>
                </a:lnTo>
                <a:lnTo>
                  <a:pt x="250" y="248"/>
                </a:lnTo>
                <a:close/>
                <a:moveTo>
                  <a:pt x="218" y="275"/>
                </a:moveTo>
                <a:lnTo>
                  <a:pt x="218" y="275"/>
                </a:lnTo>
                <a:lnTo>
                  <a:pt x="223" y="273"/>
                </a:lnTo>
                <a:lnTo>
                  <a:pt x="223" y="271"/>
                </a:lnTo>
                <a:lnTo>
                  <a:pt x="218" y="273"/>
                </a:lnTo>
                <a:lnTo>
                  <a:pt x="218" y="275"/>
                </a:lnTo>
                <a:close/>
                <a:moveTo>
                  <a:pt x="60" y="257"/>
                </a:moveTo>
                <a:lnTo>
                  <a:pt x="60" y="257"/>
                </a:lnTo>
                <a:lnTo>
                  <a:pt x="63" y="252"/>
                </a:lnTo>
                <a:lnTo>
                  <a:pt x="59" y="254"/>
                </a:lnTo>
                <a:lnTo>
                  <a:pt x="60" y="257"/>
                </a:lnTo>
                <a:close/>
                <a:moveTo>
                  <a:pt x="48" y="432"/>
                </a:moveTo>
                <a:lnTo>
                  <a:pt x="48" y="432"/>
                </a:lnTo>
                <a:lnTo>
                  <a:pt x="52" y="434"/>
                </a:lnTo>
                <a:lnTo>
                  <a:pt x="51" y="431"/>
                </a:lnTo>
                <a:lnTo>
                  <a:pt x="48" y="431"/>
                </a:lnTo>
                <a:lnTo>
                  <a:pt x="48" y="432"/>
                </a:lnTo>
                <a:close/>
                <a:moveTo>
                  <a:pt x="254" y="256"/>
                </a:moveTo>
                <a:lnTo>
                  <a:pt x="254" y="256"/>
                </a:lnTo>
                <a:lnTo>
                  <a:pt x="254" y="257"/>
                </a:lnTo>
                <a:lnTo>
                  <a:pt x="254" y="259"/>
                </a:lnTo>
                <a:lnTo>
                  <a:pt x="256" y="262"/>
                </a:lnTo>
                <a:lnTo>
                  <a:pt x="256" y="260"/>
                </a:lnTo>
                <a:lnTo>
                  <a:pt x="256" y="259"/>
                </a:lnTo>
                <a:lnTo>
                  <a:pt x="254" y="256"/>
                </a:lnTo>
                <a:close/>
                <a:moveTo>
                  <a:pt x="67" y="434"/>
                </a:moveTo>
                <a:lnTo>
                  <a:pt x="67" y="434"/>
                </a:lnTo>
                <a:lnTo>
                  <a:pt x="63" y="432"/>
                </a:lnTo>
                <a:lnTo>
                  <a:pt x="62" y="434"/>
                </a:lnTo>
                <a:lnTo>
                  <a:pt x="60" y="434"/>
                </a:lnTo>
                <a:lnTo>
                  <a:pt x="68" y="434"/>
                </a:lnTo>
                <a:lnTo>
                  <a:pt x="67" y="434"/>
                </a:lnTo>
                <a:close/>
                <a:moveTo>
                  <a:pt x="33" y="429"/>
                </a:moveTo>
                <a:lnTo>
                  <a:pt x="33" y="429"/>
                </a:lnTo>
                <a:lnTo>
                  <a:pt x="33" y="428"/>
                </a:lnTo>
                <a:lnTo>
                  <a:pt x="32" y="428"/>
                </a:lnTo>
                <a:lnTo>
                  <a:pt x="30" y="426"/>
                </a:lnTo>
                <a:lnTo>
                  <a:pt x="29" y="426"/>
                </a:lnTo>
                <a:lnTo>
                  <a:pt x="29" y="428"/>
                </a:lnTo>
                <a:lnTo>
                  <a:pt x="33" y="429"/>
                </a:lnTo>
                <a:close/>
                <a:moveTo>
                  <a:pt x="81" y="407"/>
                </a:moveTo>
                <a:lnTo>
                  <a:pt x="81" y="407"/>
                </a:lnTo>
                <a:lnTo>
                  <a:pt x="79" y="405"/>
                </a:lnTo>
                <a:lnTo>
                  <a:pt x="79" y="404"/>
                </a:lnTo>
                <a:lnTo>
                  <a:pt x="78" y="407"/>
                </a:lnTo>
                <a:lnTo>
                  <a:pt x="81" y="407"/>
                </a:lnTo>
                <a:close/>
                <a:moveTo>
                  <a:pt x="11" y="420"/>
                </a:moveTo>
                <a:lnTo>
                  <a:pt x="11" y="420"/>
                </a:lnTo>
                <a:lnTo>
                  <a:pt x="16" y="421"/>
                </a:lnTo>
                <a:lnTo>
                  <a:pt x="15" y="418"/>
                </a:lnTo>
                <a:lnTo>
                  <a:pt x="13" y="418"/>
                </a:lnTo>
                <a:lnTo>
                  <a:pt x="11" y="420"/>
                </a:lnTo>
                <a:close/>
                <a:moveTo>
                  <a:pt x="205" y="279"/>
                </a:moveTo>
                <a:lnTo>
                  <a:pt x="205" y="279"/>
                </a:lnTo>
                <a:lnTo>
                  <a:pt x="209" y="278"/>
                </a:lnTo>
                <a:lnTo>
                  <a:pt x="209" y="276"/>
                </a:lnTo>
                <a:lnTo>
                  <a:pt x="205" y="276"/>
                </a:lnTo>
                <a:lnTo>
                  <a:pt x="205" y="279"/>
                </a:lnTo>
                <a:close/>
                <a:moveTo>
                  <a:pt x="65" y="281"/>
                </a:moveTo>
                <a:lnTo>
                  <a:pt x="65" y="281"/>
                </a:lnTo>
                <a:lnTo>
                  <a:pt x="75" y="284"/>
                </a:lnTo>
                <a:lnTo>
                  <a:pt x="65" y="281"/>
                </a:lnTo>
                <a:close/>
                <a:moveTo>
                  <a:pt x="116" y="264"/>
                </a:moveTo>
                <a:lnTo>
                  <a:pt x="116" y="264"/>
                </a:lnTo>
                <a:lnTo>
                  <a:pt x="112" y="264"/>
                </a:lnTo>
                <a:lnTo>
                  <a:pt x="112" y="265"/>
                </a:lnTo>
                <a:lnTo>
                  <a:pt x="114" y="267"/>
                </a:lnTo>
                <a:lnTo>
                  <a:pt x="116" y="264"/>
                </a:lnTo>
                <a:close/>
                <a:moveTo>
                  <a:pt x="27" y="421"/>
                </a:moveTo>
                <a:lnTo>
                  <a:pt x="27" y="421"/>
                </a:lnTo>
                <a:lnTo>
                  <a:pt x="29" y="423"/>
                </a:lnTo>
                <a:lnTo>
                  <a:pt x="32" y="424"/>
                </a:lnTo>
                <a:lnTo>
                  <a:pt x="32" y="423"/>
                </a:lnTo>
                <a:lnTo>
                  <a:pt x="30" y="421"/>
                </a:lnTo>
                <a:lnTo>
                  <a:pt x="27" y="421"/>
                </a:lnTo>
                <a:close/>
                <a:moveTo>
                  <a:pt x="122" y="428"/>
                </a:moveTo>
                <a:lnTo>
                  <a:pt x="122" y="428"/>
                </a:lnTo>
                <a:lnTo>
                  <a:pt x="123" y="429"/>
                </a:lnTo>
                <a:lnTo>
                  <a:pt x="128" y="429"/>
                </a:lnTo>
                <a:lnTo>
                  <a:pt x="127" y="429"/>
                </a:lnTo>
                <a:lnTo>
                  <a:pt x="122" y="428"/>
                </a:lnTo>
                <a:close/>
                <a:moveTo>
                  <a:pt x="104" y="245"/>
                </a:moveTo>
                <a:lnTo>
                  <a:pt x="104" y="245"/>
                </a:lnTo>
                <a:lnTo>
                  <a:pt x="103" y="249"/>
                </a:lnTo>
                <a:lnTo>
                  <a:pt x="104" y="248"/>
                </a:lnTo>
                <a:lnTo>
                  <a:pt x="106" y="245"/>
                </a:lnTo>
                <a:lnTo>
                  <a:pt x="104" y="245"/>
                </a:lnTo>
                <a:close/>
                <a:moveTo>
                  <a:pt x="234" y="270"/>
                </a:moveTo>
                <a:lnTo>
                  <a:pt x="234" y="270"/>
                </a:lnTo>
                <a:lnTo>
                  <a:pt x="239" y="268"/>
                </a:lnTo>
                <a:lnTo>
                  <a:pt x="239" y="267"/>
                </a:lnTo>
                <a:lnTo>
                  <a:pt x="237" y="268"/>
                </a:lnTo>
                <a:lnTo>
                  <a:pt x="234" y="270"/>
                </a:lnTo>
                <a:close/>
                <a:moveTo>
                  <a:pt x="239" y="424"/>
                </a:moveTo>
                <a:lnTo>
                  <a:pt x="239" y="424"/>
                </a:lnTo>
                <a:lnTo>
                  <a:pt x="243" y="421"/>
                </a:lnTo>
                <a:lnTo>
                  <a:pt x="237" y="423"/>
                </a:lnTo>
                <a:lnTo>
                  <a:pt x="239" y="424"/>
                </a:lnTo>
                <a:close/>
                <a:moveTo>
                  <a:pt x="54" y="424"/>
                </a:moveTo>
                <a:lnTo>
                  <a:pt x="54" y="424"/>
                </a:lnTo>
                <a:lnTo>
                  <a:pt x="56" y="429"/>
                </a:lnTo>
                <a:lnTo>
                  <a:pt x="56" y="424"/>
                </a:lnTo>
                <a:lnTo>
                  <a:pt x="54" y="424"/>
                </a:lnTo>
                <a:close/>
                <a:moveTo>
                  <a:pt x="79" y="118"/>
                </a:moveTo>
                <a:lnTo>
                  <a:pt x="79" y="118"/>
                </a:lnTo>
                <a:lnTo>
                  <a:pt x="79" y="126"/>
                </a:lnTo>
                <a:lnTo>
                  <a:pt x="81" y="123"/>
                </a:lnTo>
                <a:lnTo>
                  <a:pt x="79" y="118"/>
                </a:lnTo>
                <a:close/>
                <a:moveTo>
                  <a:pt x="303" y="409"/>
                </a:moveTo>
                <a:lnTo>
                  <a:pt x="303" y="409"/>
                </a:lnTo>
                <a:lnTo>
                  <a:pt x="302" y="410"/>
                </a:lnTo>
                <a:lnTo>
                  <a:pt x="302" y="413"/>
                </a:lnTo>
                <a:lnTo>
                  <a:pt x="303" y="412"/>
                </a:lnTo>
                <a:lnTo>
                  <a:pt x="303" y="409"/>
                </a:lnTo>
                <a:close/>
                <a:moveTo>
                  <a:pt x="138" y="431"/>
                </a:moveTo>
                <a:lnTo>
                  <a:pt x="138" y="431"/>
                </a:lnTo>
                <a:lnTo>
                  <a:pt x="131" y="429"/>
                </a:lnTo>
                <a:lnTo>
                  <a:pt x="131" y="431"/>
                </a:lnTo>
                <a:lnTo>
                  <a:pt x="138" y="431"/>
                </a:lnTo>
                <a:close/>
                <a:moveTo>
                  <a:pt x="275" y="428"/>
                </a:moveTo>
                <a:lnTo>
                  <a:pt x="275" y="428"/>
                </a:lnTo>
                <a:lnTo>
                  <a:pt x="273" y="428"/>
                </a:lnTo>
                <a:lnTo>
                  <a:pt x="273" y="429"/>
                </a:lnTo>
                <a:lnTo>
                  <a:pt x="276" y="429"/>
                </a:lnTo>
                <a:lnTo>
                  <a:pt x="275" y="428"/>
                </a:lnTo>
                <a:close/>
                <a:moveTo>
                  <a:pt x="84" y="123"/>
                </a:moveTo>
                <a:lnTo>
                  <a:pt x="84" y="123"/>
                </a:lnTo>
                <a:lnTo>
                  <a:pt x="82" y="123"/>
                </a:lnTo>
                <a:lnTo>
                  <a:pt x="84" y="128"/>
                </a:lnTo>
                <a:lnTo>
                  <a:pt x="84" y="123"/>
                </a:lnTo>
                <a:close/>
                <a:moveTo>
                  <a:pt x="79" y="286"/>
                </a:moveTo>
                <a:lnTo>
                  <a:pt x="79" y="286"/>
                </a:lnTo>
                <a:lnTo>
                  <a:pt x="87" y="286"/>
                </a:lnTo>
                <a:lnTo>
                  <a:pt x="79" y="286"/>
                </a:lnTo>
                <a:close/>
                <a:moveTo>
                  <a:pt x="291" y="355"/>
                </a:moveTo>
                <a:lnTo>
                  <a:pt x="291" y="355"/>
                </a:lnTo>
                <a:lnTo>
                  <a:pt x="294" y="363"/>
                </a:lnTo>
                <a:lnTo>
                  <a:pt x="291" y="355"/>
                </a:lnTo>
                <a:close/>
                <a:moveTo>
                  <a:pt x="19" y="420"/>
                </a:moveTo>
                <a:lnTo>
                  <a:pt x="19" y="420"/>
                </a:lnTo>
                <a:lnTo>
                  <a:pt x="21" y="421"/>
                </a:lnTo>
                <a:lnTo>
                  <a:pt x="24" y="423"/>
                </a:lnTo>
                <a:lnTo>
                  <a:pt x="22" y="421"/>
                </a:lnTo>
                <a:lnTo>
                  <a:pt x="22" y="420"/>
                </a:lnTo>
                <a:lnTo>
                  <a:pt x="19" y="420"/>
                </a:lnTo>
                <a:close/>
                <a:moveTo>
                  <a:pt x="38" y="429"/>
                </a:moveTo>
                <a:lnTo>
                  <a:pt x="38" y="429"/>
                </a:lnTo>
                <a:lnTo>
                  <a:pt x="40" y="429"/>
                </a:lnTo>
                <a:lnTo>
                  <a:pt x="40" y="431"/>
                </a:lnTo>
                <a:lnTo>
                  <a:pt x="41" y="431"/>
                </a:lnTo>
                <a:lnTo>
                  <a:pt x="41" y="429"/>
                </a:lnTo>
                <a:lnTo>
                  <a:pt x="38" y="429"/>
                </a:lnTo>
                <a:close/>
                <a:moveTo>
                  <a:pt x="73" y="434"/>
                </a:moveTo>
                <a:lnTo>
                  <a:pt x="73" y="434"/>
                </a:lnTo>
                <a:lnTo>
                  <a:pt x="78" y="434"/>
                </a:lnTo>
                <a:lnTo>
                  <a:pt x="79" y="434"/>
                </a:lnTo>
                <a:lnTo>
                  <a:pt x="78" y="434"/>
                </a:lnTo>
                <a:lnTo>
                  <a:pt x="73" y="434"/>
                </a:lnTo>
                <a:close/>
                <a:moveTo>
                  <a:pt x="75" y="401"/>
                </a:moveTo>
                <a:lnTo>
                  <a:pt x="75" y="401"/>
                </a:lnTo>
                <a:lnTo>
                  <a:pt x="76" y="396"/>
                </a:lnTo>
                <a:lnTo>
                  <a:pt x="76" y="394"/>
                </a:lnTo>
                <a:lnTo>
                  <a:pt x="75" y="401"/>
                </a:lnTo>
                <a:close/>
                <a:moveTo>
                  <a:pt x="190" y="282"/>
                </a:moveTo>
                <a:lnTo>
                  <a:pt x="190" y="282"/>
                </a:lnTo>
                <a:lnTo>
                  <a:pt x="190" y="281"/>
                </a:lnTo>
                <a:lnTo>
                  <a:pt x="185" y="282"/>
                </a:lnTo>
                <a:lnTo>
                  <a:pt x="190" y="282"/>
                </a:lnTo>
                <a:close/>
                <a:moveTo>
                  <a:pt x="220" y="428"/>
                </a:moveTo>
                <a:lnTo>
                  <a:pt x="220" y="428"/>
                </a:lnTo>
                <a:lnTo>
                  <a:pt x="218" y="428"/>
                </a:lnTo>
                <a:lnTo>
                  <a:pt x="215" y="428"/>
                </a:lnTo>
                <a:lnTo>
                  <a:pt x="220" y="428"/>
                </a:lnTo>
                <a:close/>
                <a:moveTo>
                  <a:pt x="193" y="295"/>
                </a:moveTo>
                <a:lnTo>
                  <a:pt x="193" y="295"/>
                </a:lnTo>
                <a:lnTo>
                  <a:pt x="193" y="293"/>
                </a:lnTo>
                <a:lnTo>
                  <a:pt x="188" y="295"/>
                </a:lnTo>
                <a:lnTo>
                  <a:pt x="193" y="295"/>
                </a:lnTo>
                <a:close/>
                <a:moveTo>
                  <a:pt x="119" y="260"/>
                </a:moveTo>
                <a:lnTo>
                  <a:pt x="119" y="260"/>
                </a:lnTo>
                <a:lnTo>
                  <a:pt x="120" y="257"/>
                </a:lnTo>
                <a:lnTo>
                  <a:pt x="120" y="256"/>
                </a:lnTo>
                <a:lnTo>
                  <a:pt x="119" y="260"/>
                </a:lnTo>
                <a:close/>
                <a:moveTo>
                  <a:pt x="198" y="69"/>
                </a:moveTo>
                <a:lnTo>
                  <a:pt x="198" y="69"/>
                </a:lnTo>
                <a:lnTo>
                  <a:pt x="198" y="65"/>
                </a:lnTo>
                <a:lnTo>
                  <a:pt x="196" y="68"/>
                </a:lnTo>
                <a:lnTo>
                  <a:pt x="198" y="69"/>
                </a:lnTo>
                <a:close/>
                <a:moveTo>
                  <a:pt x="191" y="234"/>
                </a:moveTo>
                <a:lnTo>
                  <a:pt x="191" y="234"/>
                </a:lnTo>
                <a:lnTo>
                  <a:pt x="194" y="234"/>
                </a:lnTo>
                <a:lnTo>
                  <a:pt x="194" y="232"/>
                </a:lnTo>
                <a:lnTo>
                  <a:pt x="191" y="234"/>
                </a:lnTo>
                <a:close/>
                <a:moveTo>
                  <a:pt x="300" y="402"/>
                </a:moveTo>
                <a:lnTo>
                  <a:pt x="300" y="402"/>
                </a:lnTo>
                <a:lnTo>
                  <a:pt x="300" y="399"/>
                </a:lnTo>
                <a:lnTo>
                  <a:pt x="299" y="398"/>
                </a:lnTo>
                <a:lnTo>
                  <a:pt x="299" y="399"/>
                </a:lnTo>
                <a:lnTo>
                  <a:pt x="300" y="402"/>
                </a:lnTo>
                <a:close/>
                <a:moveTo>
                  <a:pt x="11" y="405"/>
                </a:moveTo>
                <a:lnTo>
                  <a:pt x="11" y="405"/>
                </a:lnTo>
                <a:lnTo>
                  <a:pt x="11" y="407"/>
                </a:lnTo>
                <a:lnTo>
                  <a:pt x="13" y="410"/>
                </a:lnTo>
                <a:lnTo>
                  <a:pt x="11" y="405"/>
                </a:lnTo>
                <a:close/>
                <a:moveTo>
                  <a:pt x="127" y="246"/>
                </a:moveTo>
                <a:lnTo>
                  <a:pt x="127" y="246"/>
                </a:lnTo>
                <a:lnTo>
                  <a:pt x="127" y="241"/>
                </a:lnTo>
                <a:lnTo>
                  <a:pt x="127" y="243"/>
                </a:lnTo>
                <a:lnTo>
                  <a:pt x="127" y="246"/>
                </a:lnTo>
                <a:close/>
                <a:moveTo>
                  <a:pt x="259" y="265"/>
                </a:moveTo>
                <a:lnTo>
                  <a:pt x="259" y="265"/>
                </a:lnTo>
                <a:lnTo>
                  <a:pt x="257" y="267"/>
                </a:lnTo>
                <a:lnTo>
                  <a:pt x="257" y="268"/>
                </a:lnTo>
                <a:lnTo>
                  <a:pt x="259" y="267"/>
                </a:lnTo>
                <a:lnTo>
                  <a:pt x="259" y="265"/>
                </a:lnTo>
                <a:close/>
                <a:moveTo>
                  <a:pt x="73" y="402"/>
                </a:moveTo>
                <a:lnTo>
                  <a:pt x="73" y="402"/>
                </a:lnTo>
                <a:lnTo>
                  <a:pt x="73" y="405"/>
                </a:lnTo>
                <a:lnTo>
                  <a:pt x="75" y="404"/>
                </a:lnTo>
                <a:lnTo>
                  <a:pt x="73" y="402"/>
                </a:lnTo>
                <a:close/>
                <a:moveTo>
                  <a:pt x="245" y="257"/>
                </a:moveTo>
                <a:lnTo>
                  <a:pt x="245" y="257"/>
                </a:lnTo>
                <a:lnTo>
                  <a:pt x="245" y="256"/>
                </a:lnTo>
                <a:lnTo>
                  <a:pt x="242" y="260"/>
                </a:lnTo>
                <a:lnTo>
                  <a:pt x="245" y="257"/>
                </a:lnTo>
                <a:close/>
                <a:moveTo>
                  <a:pt x="226" y="297"/>
                </a:moveTo>
                <a:lnTo>
                  <a:pt x="226" y="297"/>
                </a:lnTo>
                <a:lnTo>
                  <a:pt x="231" y="295"/>
                </a:lnTo>
                <a:lnTo>
                  <a:pt x="226" y="297"/>
                </a:lnTo>
                <a:close/>
                <a:moveTo>
                  <a:pt x="248" y="256"/>
                </a:moveTo>
                <a:lnTo>
                  <a:pt x="248" y="256"/>
                </a:lnTo>
                <a:lnTo>
                  <a:pt x="246" y="259"/>
                </a:lnTo>
                <a:lnTo>
                  <a:pt x="248" y="257"/>
                </a:lnTo>
                <a:lnTo>
                  <a:pt x="248" y="256"/>
                </a:lnTo>
                <a:close/>
                <a:moveTo>
                  <a:pt x="251" y="432"/>
                </a:moveTo>
                <a:lnTo>
                  <a:pt x="251" y="432"/>
                </a:lnTo>
                <a:lnTo>
                  <a:pt x="254" y="432"/>
                </a:lnTo>
                <a:lnTo>
                  <a:pt x="251" y="432"/>
                </a:lnTo>
                <a:close/>
                <a:moveTo>
                  <a:pt x="166" y="431"/>
                </a:moveTo>
                <a:lnTo>
                  <a:pt x="166" y="431"/>
                </a:lnTo>
                <a:lnTo>
                  <a:pt x="166" y="429"/>
                </a:lnTo>
                <a:lnTo>
                  <a:pt x="164" y="431"/>
                </a:lnTo>
                <a:lnTo>
                  <a:pt x="166" y="431"/>
                </a:lnTo>
                <a:close/>
                <a:moveTo>
                  <a:pt x="62" y="213"/>
                </a:moveTo>
                <a:lnTo>
                  <a:pt x="62" y="213"/>
                </a:lnTo>
                <a:lnTo>
                  <a:pt x="62" y="215"/>
                </a:lnTo>
                <a:lnTo>
                  <a:pt x="62" y="210"/>
                </a:lnTo>
                <a:lnTo>
                  <a:pt x="62" y="213"/>
                </a:lnTo>
                <a:close/>
                <a:moveTo>
                  <a:pt x="22" y="426"/>
                </a:moveTo>
                <a:lnTo>
                  <a:pt x="22" y="426"/>
                </a:lnTo>
                <a:lnTo>
                  <a:pt x="24" y="426"/>
                </a:lnTo>
                <a:lnTo>
                  <a:pt x="22" y="426"/>
                </a:lnTo>
                <a:close/>
                <a:moveTo>
                  <a:pt x="152" y="145"/>
                </a:moveTo>
                <a:lnTo>
                  <a:pt x="152" y="145"/>
                </a:lnTo>
                <a:lnTo>
                  <a:pt x="150" y="145"/>
                </a:lnTo>
                <a:lnTo>
                  <a:pt x="150" y="148"/>
                </a:lnTo>
                <a:lnTo>
                  <a:pt x="152" y="145"/>
                </a:lnTo>
                <a:close/>
                <a:moveTo>
                  <a:pt x="299" y="420"/>
                </a:moveTo>
                <a:lnTo>
                  <a:pt x="299" y="420"/>
                </a:lnTo>
                <a:lnTo>
                  <a:pt x="300" y="420"/>
                </a:lnTo>
                <a:lnTo>
                  <a:pt x="300" y="418"/>
                </a:lnTo>
                <a:lnTo>
                  <a:pt x="299" y="420"/>
                </a:lnTo>
                <a:close/>
                <a:moveTo>
                  <a:pt x="51" y="259"/>
                </a:moveTo>
                <a:lnTo>
                  <a:pt x="51" y="259"/>
                </a:lnTo>
                <a:lnTo>
                  <a:pt x="52" y="257"/>
                </a:lnTo>
                <a:lnTo>
                  <a:pt x="51" y="257"/>
                </a:lnTo>
                <a:lnTo>
                  <a:pt x="51" y="259"/>
                </a:lnTo>
                <a:close/>
                <a:moveTo>
                  <a:pt x="204" y="93"/>
                </a:moveTo>
                <a:lnTo>
                  <a:pt x="204" y="93"/>
                </a:lnTo>
                <a:lnTo>
                  <a:pt x="204" y="92"/>
                </a:lnTo>
                <a:lnTo>
                  <a:pt x="204" y="93"/>
                </a:lnTo>
                <a:close/>
                <a:moveTo>
                  <a:pt x="142" y="185"/>
                </a:moveTo>
                <a:lnTo>
                  <a:pt x="142" y="185"/>
                </a:lnTo>
                <a:lnTo>
                  <a:pt x="142" y="186"/>
                </a:lnTo>
                <a:lnTo>
                  <a:pt x="142" y="185"/>
                </a:lnTo>
                <a:close/>
                <a:moveTo>
                  <a:pt x="223" y="423"/>
                </a:moveTo>
                <a:lnTo>
                  <a:pt x="223" y="423"/>
                </a:lnTo>
                <a:lnTo>
                  <a:pt x="221" y="423"/>
                </a:lnTo>
                <a:lnTo>
                  <a:pt x="223" y="423"/>
                </a:lnTo>
                <a:close/>
                <a:moveTo>
                  <a:pt x="82" y="434"/>
                </a:moveTo>
                <a:lnTo>
                  <a:pt x="82" y="434"/>
                </a:lnTo>
                <a:lnTo>
                  <a:pt x="86" y="434"/>
                </a:lnTo>
                <a:lnTo>
                  <a:pt x="82" y="434"/>
                </a:lnTo>
                <a:close/>
                <a:moveTo>
                  <a:pt x="201" y="77"/>
                </a:moveTo>
                <a:lnTo>
                  <a:pt x="201" y="77"/>
                </a:lnTo>
                <a:lnTo>
                  <a:pt x="201" y="79"/>
                </a:lnTo>
                <a:lnTo>
                  <a:pt x="201" y="77"/>
                </a:lnTo>
                <a:close/>
                <a:moveTo>
                  <a:pt x="245" y="260"/>
                </a:moveTo>
                <a:lnTo>
                  <a:pt x="245" y="260"/>
                </a:lnTo>
                <a:close/>
                <a:moveTo>
                  <a:pt x="224" y="276"/>
                </a:moveTo>
                <a:lnTo>
                  <a:pt x="224" y="276"/>
                </a:lnTo>
                <a:lnTo>
                  <a:pt x="224" y="275"/>
                </a:lnTo>
                <a:lnTo>
                  <a:pt x="224" y="276"/>
                </a:lnTo>
                <a:close/>
                <a:moveTo>
                  <a:pt x="300" y="415"/>
                </a:moveTo>
                <a:lnTo>
                  <a:pt x="300" y="415"/>
                </a:lnTo>
                <a:lnTo>
                  <a:pt x="299" y="417"/>
                </a:lnTo>
                <a:lnTo>
                  <a:pt x="300" y="415"/>
                </a:lnTo>
                <a:close/>
                <a:moveTo>
                  <a:pt x="114" y="216"/>
                </a:moveTo>
                <a:lnTo>
                  <a:pt x="114" y="216"/>
                </a:lnTo>
                <a:lnTo>
                  <a:pt x="114" y="218"/>
                </a:lnTo>
                <a:lnTo>
                  <a:pt x="114" y="216"/>
                </a:lnTo>
                <a:close/>
                <a:moveTo>
                  <a:pt x="229" y="275"/>
                </a:moveTo>
                <a:lnTo>
                  <a:pt x="229" y="275"/>
                </a:lnTo>
                <a:lnTo>
                  <a:pt x="229" y="273"/>
                </a:lnTo>
                <a:lnTo>
                  <a:pt x="228" y="275"/>
                </a:lnTo>
                <a:lnTo>
                  <a:pt x="229" y="275"/>
                </a:lnTo>
                <a:close/>
                <a:moveTo>
                  <a:pt x="228" y="270"/>
                </a:moveTo>
                <a:lnTo>
                  <a:pt x="228" y="270"/>
                </a:lnTo>
                <a:lnTo>
                  <a:pt x="229" y="270"/>
                </a:lnTo>
                <a:lnTo>
                  <a:pt x="228" y="270"/>
                </a:lnTo>
                <a:close/>
                <a:moveTo>
                  <a:pt x="49" y="260"/>
                </a:moveTo>
                <a:lnTo>
                  <a:pt x="49" y="260"/>
                </a:lnTo>
                <a:lnTo>
                  <a:pt x="49" y="262"/>
                </a:lnTo>
                <a:lnTo>
                  <a:pt x="49" y="260"/>
                </a:lnTo>
                <a:close/>
                <a:moveTo>
                  <a:pt x="60" y="218"/>
                </a:moveTo>
                <a:lnTo>
                  <a:pt x="60" y="21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7" name="Freeform 260"/>
          <p:cNvSpPr>
            <a:spLocks/>
          </p:cNvSpPr>
          <p:nvPr/>
        </p:nvSpPr>
        <p:spPr bwMode="auto">
          <a:xfrm>
            <a:off x="4384676" y="4592413"/>
            <a:ext cx="80963" cy="23812"/>
          </a:xfrm>
          <a:custGeom>
            <a:avLst/>
            <a:gdLst>
              <a:gd name="T0" fmla="*/ 128529556 w 51"/>
              <a:gd name="T1" fmla="*/ 5040207 h 15"/>
              <a:gd name="T2" fmla="*/ 128529556 w 51"/>
              <a:gd name="T3" fmla="*/ 5040207 h 15"/>
              <a:gd name="T4" fmla="*/ 128529556 w 51"/>
              <a:gd name="T5" fmla="*/ 10080413 h 15"/>
              <a:gd name="T6" fmla="*/ 123489213 w 51"/>
              <a:gd name="T7" fmla="*/ 10080413 h 15"/>
              <a:gd name="T8" fmla="*/ 123489213 w 51"/>
              <a:gd name="T9" fmla="*/ 10080413 h 15"/>
              <a:gd name="T10" fmla="*/ 83166464 w 51"/>
              <a:gd name="T11" fmla="*/ 17641517 h 15"/>
              <a:gd name="T12" fmla="*/ 83166464 w 51"/>
              <a:gd name="T13" fmla="*/ 17641517 h 15"/>
              <a:gd name="T14" fmla="*/ 35282405 w 51"/>
              <a:gd name="T15" fmla="*/ 27721930 h 15"/>
              <a:gd name="T16" fmla="*/ 35282405 w 51"/>
              <a:gd name="T17" fmla="*/ 27721930 h 15"/>
              <a:gd name="T18" fmla="*/ 7561309 w 51"/>
              <a:gd name="T19" fmla="*/ 37802344 h 15"/>
              <a:gd name="T20" fmla="*/ 7561309 w 51"/>
              <a:gd name="T21" fmla="*/ 37802344 h 15"/>
              <a:gd name="T22" fmla="*/ 5040344 w 51"/>
              <a:gd name="T23" fmla="*/ 37802344 h 15"/>
              <a:gd name="T24" fmla="*/ 0 w 51"/>
              <a:gd name="T25" fmla="*/ 37802344 h 15"/>
              <a:gd name="T26" fmla="*/ 0 w 51"/>
              <a:gd name="T27" fmla="*/ 37802344 h 15"/>
              <a:gd name="T28" fmla="*/ 0 w 51"/>
              <a:gd name="T29" fmla="*/ 27721930 h 15"/>
              <a:gd name="T30" fmla="*/ 0 w 51"/>
              <a:gd name="T31" fmla="*/ 27721930 h 15"/>
              <a:gd name="T32" fmla="*/ 0 w 51"/>
              <a:gd name="T33" fmla="*/ 27721930 h 15"/>
              <a:gd name="T34" fmla="*/ 5040344 w 51"/>
              <a:gd name="T35" fmla="*/ 25201033 h 15"/>
              <a:gd name="T36" fmla="*/ 5040344 w 51"/>
              <a:gd name="T37" fmla="*/ 25201033 h 15"/>
              <a:gd name="T38" fmla="*/ 27722684 w 51"/>
              <a:gd name="T39" fmla="*/ 25201033 h 15"/>
              <a:gd name="T40" fmla="*/ 27722684 w 51"/>
              <a:gd name="T41" fmla="*/ 25201033 h 15"/>
              <a:gd name="T42" fmla="*/ 47884058 w 51"/>
              <a:gd name="T43" fmla="*/ 20160827 h 15"/>
              <a:gd name="T44" fmla="*/ 47884058 w 51"/>
              <a:gd name="T45" fmla="*/ 20160827 h 15"/>
              <a:gd name="T46" fmla="*/ 100806873 w 51"/>
              <a:gd name="T47" fmla="*/ 10080413 h 15"/>
              <a:gd name="T48" fmla="*/ 100806873 w 51"/>
              <a:gd name="T49" fmla="*/ 10080413 h 15"/>
              <a:gd name="T50" fmla="*/ 115927903 w 51"/>
              <a:gd name="T51" fmla="*/ 5040207 h 15"/>
              <a:gd name="T52" fmla="*/ 115927903 w 51"/>
              <a:gd name="T53" fmla="*/ 5040207 h 15"/>
              <a:gd name="T54" fmla="*/ 120968247 w 51"/>
              <a:gd name="T55" fmla="*/ 0 h 15"/>
              <a:gd name="T56" fmla="*/ 120968247 w 51"/>
              <a:gd name="T57" fmla="*/ 0 h 15"/>
              <a:gd name="T58" fmla="*/ 128529556 w 51"/>
              <a:gd name="T59" fmla="*/ 0 h 15"/>
              <a:gd name="T60" fmla="*/ 128529556 w 51"/>
              <a:gd name="T61" fmla="*/ 0 h 15"/>
              <a:gd name="T62" fmla="*/ 128529556 w 51"/>
              <a:gd name="T63" fmla="*/ 5040207 h 15"/>
              <a:gd name="T64" fmla="*/ 128529556 w 51"/>
              <a:gd name="T65" fmla="*/ 5040207 h 1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1" h="15">
                <a:moveTo>
                  <a:pt x="51" y="2"/>
                </a:moveTo>
                <a:lnTo>
                  <a:pt x="51" y="2"/>
                </a:lnTo>
                <a:lnTo>
                  <a:pt x="51" y="4"/>
                </a:lnTo>
                <a:lnTo>
                  <a:pt x="49" y="4"/>
                </a:lnTo>
                <a:lnTo>
                  <a:pt x="33" y="7"/>
                </a:lnTo>
                <a:lnTo>
                  <a:pt x="14" y="11"/>
                </a:lnTo>
                <a:lnTo>
                  <a:pt x="3" y="15"/>
                </a:lnTo>
                <a:lnTo>
                  <a:pt x="2" y="15"/>
                </a:lnTo>
                <a:lnTo>
                  <a:pt x="0" y="15"/>
                </a:lnTo>
                <a:lnTo>
                  <a:pt x="0" y="11"/>
                </a:lnTo>
                <a:lnTo>
                  <a:pt x="2" y="10"/>
                </a:lnTo>
                <a:lnTo>
                  <a:pt x="11" y="10"/>
                </a:lnTo>
                <a:lnTo>
                  <a:pt x="19" y="8"/>
                </a:lnTo>
                <a:lnTo>
                  <a:pt x="40" y="4"/>
                </a:lnTo>
                <a:lnTo>
                  <a:pt x="46" y="2"/>
                </a:lnTo>
                <a:lnTo>
                  <a:pt x="48" y="0"/>
                </a:lnTo>
                <a:lnTo>
                  <a:pt x="51" y="0"/>
                </a:lnTo>
                <a:lnTo>
                  <a:pt x="51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8" name="Freeform 261"/>
          <p:cNvSpPr>
            <a:spLocks/>
          </p:cNvSpPr>
          <p:nvPr/>
        </p:nvSpPr>
        <p:spPr bwMode="auto">
          <a:xfrm>
            <a:off x="4392613" y="4627339"/>
            <a:ext cx="82550" cy="20637"/>
          </a:xfrm>
          <a:custGeom>
            <a:avLst/>
            <a:gdLst>
              <a:gd name="T0" fmla="*/ 115927188 w 52"/>
              <a:gd name="T1" fmla="*/ 12601270 h 13"/>
              <a:gd name="T2" fmla="*/ 115927188 w 52"/>
              <a:gd name="T3" fmla="*/ 12601270 h 13"/>
              <a:gd name="T4" fmla="*/ 95765938 w 52"/>
              <a:gd name="T5" fmla="*/ 17641460 h 13"/>
              <a:gd name="T6" fmla="*/ 95765938 w 52"/>
              <a:gd name="T7" fmla="*/ 17641460 h 13"/>
              <a:gd name="T8" fmla="*/ 35282188 w 52"/>
              <a:gd name="T9" fmla="*/ 25200952 h 13"/>
              <a:gd name="T10" fmla="*/ 35282188 w 52"/>
              <a:gd name="T11" fmla="*/ 25200952 h 13"/>
              <a:gd name="T12" fmla="*/ 7561263 w 52"/>
              <a:gd name="T13" fmla="*/ 32762031 h 13"/>
              <a:gd name="T14" fmla="*/ 7561263 w 52"/>
              <a:gd name="T15" fmla="*/ 32762031 h 13"/>
              <a:gd name="T16" fmla="*/ 5040313 w 52"/>
              <a:gd name="T17" fmla="*/ 32762031 h 13"/>
              <a:gd name="T18" fmla="*/ 5040313 w 52"/>
              <a:gd name="T19" fmla="*/ 32762031 h 13"/>
              <a:gd name="T20" fmla="*/ 0 w 52"/>
              <a:gd name="T21" fmla="*/ 32762031 h 13"/>
              <a:gd name="T22" fmla="*/ 0 w 52"/>
              <a:gd name="T23" fmla="*/ 27721841 h 13"/>
              <a:gd name="T24" fmla="*/ 0 w 52"/>
              <a:gd name="T25" fmla="*/ 27721841 h 13"/>
              <a:gd name="T26" fmla="*/ 0 w 52"/>
              <a:gd name="T27" fmla="*/ 25200952 h 13"/>
              <a:gd name="T28" fmla="*/ 5040313 w 52"/>
              <a:gd name="T29" fmla="*/ 20160762 h 13"/>
              <a:gd name="T30" fmla="*/ 5040313 w 52"/>
              <a:gd name="T31" fmla="*/ 20160762 h 13"/>
              <a:gd name="T32" fmla="*/ 7561263 w 52"/>
              <a:gd name="T33" fmla="*/ 20160762 h 13"/>
              <a:gd name="T34" fmla="*/ 7561263 w 52"/>
              <a:gd name="T35" fmla="*/ 20160762 h 13"/>
              <a:gd name="T36" fmla="*/ 27722513 w 52"/>
              <a:gd name="T37" fmla="*/ 20160762 h 13"/>
              <a:gd name="T38" fmla="*/ 52924075 w 52"/>
              <a:gd name="T39" fmla="*/ 17641460 h 13"/>
              <a:gd name="T40" fmla="*/ 52924075 w 52"/>
              <a:gd name="T41" fmla="*/ 17641460 h 13"/>
              <a:gd name="T42" fmla="*/ 103327200 w 52"/>
              <a:gd name="T43" fmla="*/ 10080381 h 13"/>
              <a:gd name="T44" fmla="*/ 103327200 w 52"/>
              <a:gd name="T45" fmla="*/ 10080381 h 13"/>
              <a:gd name="T46" fmla="*/ 118448138 w 52"/>
              <a:gd name="T47" fmla="*/ 5040190 h 13"/>
              <a:gd name="T48" fmla="*/ 118448138 w 52"/>
              <a:gd name="T49" fmla="*/ 5040190 h 13"/>
              <a:gd name="T50" fmla="*/ 123488450 w 52"/>
              <a:gd name="T51" fmla="*/ 0 h 13"/>
              <a:gd name="T52" fmla="*/ 123488450 w 52"/>
              <a:gd name="T53" fmla="*/ 0 h 13"/>
              <a:gd name="T54" fmla="*/ 126007813 w 52"/>
              <a:gd name="T55" fmla="*/ 0 h 13"/>
              <a:gd name="T56" fmla="*/ 131048125 w 52"/>
              <a:gd name="T57" fmla="*/ 5040190 h 13"/>
              <a:gd name="T58" fmla="*/ 131048125 w 52"/>
              <a:gd name="T59" fmla="*/ 5040190 h 13"/>
              <a:gd name="T60" fmla="*/ 131048125 w 52"/>
              <a:gd name="T61" fmla="*/ 10080381 h 13"/>
              <a:gd name="T62" fmla="*/ 126007813 w 52"/>
              <a:gd name="T63" fmla="*/ 12601270 h 13"/>
              <a:gd name="T64" fmla="*/ 126007813 w 52"/>
              <a:gd name="T65" fmla="*/ 12601270 h 13"/>
              <a:gd name="T66" fmla="*/ 115927188 w 52"/>
              <a:gd name="T67" fmla="*/ 12601270 h 13"/>
              <a:gd name="T68" fmla="*/ 115927188 w 52"/>
              <a:gd name="T69" fmla="*/ 12601270 h 13"/>
              <a:gd name="T70" fmla="*/ 115927188 w 52"/>
              <a:gd name="T71" fmla="*/ 12601270 h 13"/>
              <a:gd name="T72" fmla="*/ 115927188 w 52"/>
              <a:gd name="T73" fmla="*/ 12601270 h 1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52" h="13">
                <a:moveTo>
                  <a:pt x="46" y="5"/>
                </a:moveTo>
                <a:lnTo>
                  <a:pt x="46" y="5"/>
                </a:lnTo>
                <a:lnTo>
                  <a:pt x="38" y="7"/>
                </a:lnTo>
                <a:lnTo>
                  <a:pt x="14" y="10"/>
                </a:lnTo>
                <a:lnTo>
                  <a:pt x="3" y="13"/>
                </a:lnTo>
                <a:lnTo>
                  <a:pt x="2" y="13"/>
                </a:lnTo>
                <a:lnTo>
                  <a:pt x="0" y="13"/>
                </a:lnTo>
                <a:lnTo>
                  <a:pt x="0" y="11"/>
                </a:lnTo>
                <a:lnTo>
                  <a:pt x="0" y="10"/>
                </a:lnTo>
                <a:lnTo>
                  <a:pt x="2" y="8"/>
                </a:lnTo>
                <a:lnTo>
                  <a:pt x="3" y="8"/>
                </a:lnTo>
                <a:lnTo>
                  <a:pt x="11" y="8"/>
                </a:lnTo>
                <a:lnTo>
                  <a:pt x="21" y="7"/>
                </a:lnTo>
                <a:lnTo>
                  <a:pt x="41" y="4"/>
                </a:lnTo>
                <a:lnTo>
                  <a:pt x="47" y="2"/>
                </a:lnTo>
                <a:lnTo>
                  <a:pt x="49" y="0"/>
                </a:lnTo>
                <a:lnTo>
                  <a:pt x="50" y="0"/>
                </a:lnTo>
                <a:lnTo>
                  <a:pt x="52" y="2"/>
                </a:lnTo>
                <a:lnTo>
                  <a:pt x="52" y="4"/>
                </a:lnTo>
                <a:lnTo>
                  <a:pt x="50" y="5"/>
                </a:lnTo>
                <a:lnTo>
                  <a:pt x="46" y="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9" name="Freeform 262"/>
          <p:cNvSpPr>
            <a:spLocks/>
          </p:cNvSpPr>
          <p:nvPr/>
        </p:nvSpPr>
        <p:spPr bwMode="auto">
          <a:xfrm>
            <a:off x="4405314" y="4692426"/>
            <a:ext cx="90487" cy="28575"/>
          </a:xfrm>
          <a:custGeom>
            <a:avLst/>
            <a:gdLst>
              <a:gd name="T0" fmla="*/ 2520936 w 57"/>
              <a:gd name="T1" fmla="*/ 45362813 h 18"/>
              <a:gd name="T2" fmla="*/ 2520936 w 57"/>
              <a:gd name="T3" fmla="*/ 45362813 h 18"/>
              <a:gd name="T4" fmla="*/ 0 w 57"/>
              <a:gd name="T5" fmla="*/ 45362813 h 18"/>
              <a:gd name="T6" fmla="*/ 0 w 57"/>
              <a:gd name="T7" fmla="*/ 40322500 h 18"/>
              <a:gd name="T8" fmla="*/ 0 w 57"/>
              <a:gd name="T9" fmla="*/ 40322500 h 18"/>
              <a:gd name="T10" fmla="*/ 0 w 57"/>
              <a:gd name="T11" fmla="*/ 40322500 h 18"/>
              <a:gd name="T12" fmla="*/ 2520936 w 57"/>
              <a:gd name="T13" fmla="*/ 37803138 h 18"/>
              <a:gd name="T14" fmla="*/ 2520936 w 57"/>
              <a:gd name="T15" fmla="*/ 37803138 h 18"/>
              <a:gd name="T16" fmla="*/ 7561221 w 57"/>
              <a:gd name="T17" fmla="*/ 37803138 h 18"/>
              <a:gd name="T18" fmla="*/ 7561221 w 57"/>
              <a:gd name="T19" fmla="*/ 37803138 h 18"/>
              <a:gd name="T20" fmla="*/ 47883498 w 57"/>
              <a:gd name="T21" fmla="*/ 27722513 h 18"/>
              <a:gd name="T22" fmla="*/ 88205775 w 57"/>
              <a:gd name="T23" fmla="*/ 17641888 h 18"/>
              <a:gd name="T24" fmla="*/ 88205775 w 57"/>
              <a:gd name="T25" fmla="*/ 17641888 h 18"/>
              <a:gd name="T26" fmla="*/ 123487768 w 57"/>
              <a:gd name="T27" fmla="*/ 10080625 h 18"/>
              <a:gd name="T28" fmla="*/ 123487768 w 57"/>
              <a:gd name="T29" fmla="*/ 10080625 h 18"/>
              <a:gd name="T30" fmla="*/ 131047401 w 57"/>
              <a:gd name="T31" fmla="*/ 5040313 h 18"/>
              <a:gd name="T32" fmla="*/ 131047401 w 57"/>
              <a:gd name="T33" fmla="*/ 5040313 h 18"/>
              <a:gd name="T34" fmla="*/ 136087686 w 57"/>
              <a:gd name="T35" fmla="*/ 0 h 18"/>
              <a:gd name="T36" fmla="*/ 136087686 w 57"/>
              <a:gd name="T37" fmla="*/ 0 h 18"/>
              <a:gd name="T38" fmla="*/ 138608622 w 57"/>
              <a:gd name="T39" fmla="*/ 0 h 18"/>
              <a:gd name="T40" fmla="*/ 138608622 w 57"/>
              <a:gd name="T41" fmla="*/ 0 h 18"/>
              <a:gd name="T42" fmla="*/ 143648906 w 57"/>
              <a:gd name="T43" fmla="*/ 5040313 h 18"/>
              <a:gd name="T44" fmla="*/ 143648906 w 57"/>
              <a:gd name="T45" fmla="*/ 5040313 h 18"/>
              <a:gd name="T46" fmla="*/ 138608622 w 57"/>
              <a:gd name="T47" fmla="*/ 10080625 h 18"/>
              <a:gd name="T48" fmla="*/ 138608622 w 57"/>
              <a:gd name="T49" fmla="*/ 10080625 h 18"/>
              <a:gd name="T50" fmla="*/ 131047401 w 57"/>
              <a:gd name="T51" fmla="*/ 10080625 h 18"/>
              <a:gd name="T52" fmla="*/ 131047401 w 57"/>
              <a:gd name="T53" fmla="*/ 10080625 h 18"/>
              <a:gd name="T54" fmla="*/ 110886262 w 57"/>
              <a:gd name="T55" fmla="*/ 12601575 h 18"/>
              <a:gd name="T56" fmla="*/ 110886262 w 57"/>
              <a:gd name="T57" fmla="*/ 12601575 h 18"/>
              <a:gd name="T58" fmla="*/ 47883498 w 57"/>
              <a:gd name="T59" fmla="*/ 37803138 h 18"/>
              <a:gd name="T60" fmla="*/ 47883498 w 57"/>
              <a:gd name="T61" fmla="*/ 37803138 h 18"/>
              <a:gd name="T62" fmla="*/ 7561221 w 57"/>
              <a:gd name="T63" fmla="*/ 45362813 h 18"/>
              <a:gd name="T64" fmla="*/ 7561221 w 57"/>
              <a:gd name="T65" fmla="*/ 45362813 h 18"/>
              <a:gd name="T66" fmla="*/ 2520936 w 57"/>
              <a:gd name="T67" fmla="*/ 45362813 h 18"/>
              <a:gd name="T68" fmla="*/ 2520936 w 57"/>
              <a:gd name="T69" fmla="*/ 45362813 h 1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18">
                <a:moveTo>
                  <a:pt x="1" y="18"/>
                </a:moveTo>
                <a:lnTo>
                  <a:pt x="1" y="18"/>
                </a:lnTo>
                <a:lnTo>
                  <a:pt x="0" y="18"/>
                </a:lnTo>
                <a:lnTo>
                  <a:pt x="0" y="16"/>
                </a:lnTo>
                <a:lnTo>
                  <a:pt x="1" y="15"/>
                </a:lnTo>
                <a:lnTo>
                  <a:pt x="3" y="15"/>
                </a:lnTo>
                <a:lnTo>
                  <a:pt x="19" y="11"/>
                </a:lnTo>
                <a:lnTo>
                  <a:pt x="35" y="7"/>
                </a:lnTo>
                <a:lnTo>
                  <a:pt x="49" y="4"/>
                </a:lnTo>
                <a:lnTo>
                  <a:pt x="52" y="2"/>
                </a:lnTo>
                <a:lnTo>
                  <a:pt x="54" y="0"/>
                </a:lnTo>
                <a:lnTo>
                  <a:pt x="55" y="0"/>
                </a:lnTo>
                <a:lnTo>
                  <a:pt x="57" y="2"/>
                </a:lnTo>
                <a:lnTo>
                  <a:pt x="55" y="4"/>
                </a:lnTo>
                <a:lnTo>
                  <a:pt x="52" y="4"/>
                </a:lnTo>
                <a:lnTo>
                  <a:pt x="44" y="5"/>
                </a:lnTo>
                <a:lnTo>
                  <a:pt x="19" y="15"/>
                </a:lnTo>
                <a:lnTo>
                  <a:pt x="3" y="18"/>
                </a:lnTo>
                <a:lnTo>
                  <a:pt x="1" y="18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0" name="Freeform 263"/>
          <p:cNvSpPr>
            <a:spLocks/>
          </p:cNvSpPr>
          <p:nvPr/>
        </p:nvSpPr>
        <p:spPr bwMode="auto">
          <a:xfrm>
            <a:off x="4395788" y="4678139"/>
            <a:ext cx="84137" cy="22225"/>
          </a:xfrm>
          <a:custGeom>
            <a:avLst/>
            <a:gdLst>
              <a:gd name="T0" fmla="*/ 7561218 w 53"/>
              <a:gd name="T1" fmla="*/ 35282188 h 14"/>
              <a:gd name="T2" fmla="*/ 7561218 w 53"/>
              <a:gd name="T3" fmla="*/ 35282188 h 14"/>
              <a:gd name="T4" fmla="*/ 0 w 53"/>
              <a:gd name="T5" fmla="*/ 32762825 h 14"/>
              <a:gd name="T6" fmla="*/ 0 w 53"/>
              <a:gd name="T7" fmla="*/ 32762825 h 14"/>
              <a:gd name="T8" fmla="*/ 2520935 w 53"/>
              <a:gd name="T9" fmla="*/ 22682200 h 14"/>
              <a:gd name="T10" fmla="*/ 2520935 w 53"/>
              <a:gd name="T11" fmla="*/ 22682200 h 14"/>
              <a:gd name="T12" fmla="*/ 7561218 w 53"/>
              <a:gd name="T13" fmla="*/ 22682200 h 14"/>
              <a:gd name="T14" fmla="*/ 7561218 w 53"/>
              <a:gd name="T15" fmla="*/ 22682200 h 14"/>
              <a:gd name="T16" fmla="*/ 37802913 w 53"/>
              <a:gd name="T17" fmla="*/ 20161250 h 14"/>
              <a:gd name="T18" fmla="*/ 70563956 w 53"/>
              <a:gd name="T19" fmla="*/ 12601575 h 14"/>
              <a:gd name="T20" fmla="*/ 70563956 w 53"/>
              <a:gd name="T21" fmla="*/ 12601575 h 14"/>
              <a:gd name="T22" fmla="*/ 113407151 w 53"/>
              <a:gd name="T23" fmla="*/ 5040313 h 14"/>
              <a:gd name="T24" fmla="*/ 113407151 w 53"/>
              <a:gd name="T25" fmla="*/ 5040313 h 14"/>
              <a:gd name="T26" fmla="*/ 131047346 w 53"/>
              <a:gd name="T27" fmla="*/ 0 h 14"/>
              <a:gd name="T28" fmla="*/ 131047346 w 53"/>
              <a:gd name="T29" fmla="*/ 0 h 14"/>
              <a:gd name="T30" fmla="*/ 133568281 w 53"/>
              <a:gd name="T31" fmla="*/ 0 h 14"/>
              <a:gd name="T32" fmla="*/ 133568281 w 53"/>
              <a:gd name="T33" fmla="*/ 0 h 14"/>
              <a:gd name="T34" fmla="*/ 133568281 w 53"/>
              <a:gd name="T35" fmla="*/ 5040313 h 14"/>
              <a:gd name="T36" fmla="*/ 133568281 w 53"/>
              <a:gd name="T37" fmla="*/ 5040313 h 14"/>
              <a:gd name="T38" fmla="*/ 133568281 w 53"/>
              <a:gd name="T39" fmla="*/ 7561263 h 14"/>
              <a:gd name="T40" fmla="*/ 133568281 w 53"/>
              <a:gd name="T41" fmla="*/ 7561263 h 14"/>
              <a:gd name="T42" fmla="*/ 131047346 w 53"/>
              <a:gd name="T43" fmla="*/ 7561263 h 14"/>
              <a:gd name="T44" fmla="*/ 131047346 w 53"/>
              <a:gd name="T45" fmla="*/ 7561263 h 14"/>
              <a:gd name="T46" fmla="*/ 110886216 w 53"/>
              <a:gd name="T47" fmla="*/ 7561263 h 14"/>
              <a:gd name="T48" fmla="*/ 93246021 w 53"/>
              <a:gd name="T49" fmla="*/ 12601575 h 14"/>
              <a:gd name="T50" fmla="*/ 93246021 w 53"/>
              <a:gd name="T51" fmla="*/ 12601575 h 14"/>
              <a:gd name="T52" fmla="*/ 37802913 w 53"/>
              <a:gd name="T53" fmla="*/ 22682200 h 14"/>
              <a:gd name="T54" fmla="*/ 37802913 w 53"/>
              <a:gd name="T55" fmla="*/ 22682200 h 14"/>
              <a:gd name="T56" fmla="*/ 7561218 w 53"/>
              <a:gd name="T57" fmla="*/ 32762825 h 14"/>
              <a:gd name="T58" fmla="*/ 7561218 w 53"/>
              <a:gd name="T59" fmla="*/ 32762825 h 14"/>
              <a:gd name="T60" fmla="*/ 7561218 w 53"/>
              <a:gd name="T61" fmla="*/ 35282188 h 14"/>
              <a:gd name="T62" fmla="*/ 7561218 w 53"/>
              <a:gd name="T63" fmla="*/ 35282188 h 1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3" h="14">
                <a:moveTo>
                  <a:pt x="3" y="14"/>
                </a:moveTo>
                <a:lnTo>
                  <a:pt x="3" y="14"/>
                </a:lnTo>
                <a:lnTo>
                  <a:pt x="0" y="13"/>
                </a:lnTo>
                <a:lnTo>
                  <a:pt x="1" y="9"/>
                </a:lnTo>
                <a:lnTo>
                  <a:pt x="3" y="9"/>
                </a:lnTo>
                <a:lnTo>
                  <a:pt x="15" y="8"/>
                </a:lnTo>
                <a:lnTo>
                  <a:pt x="28" y="5"/>
                </a:lnTo>
                <a:lnTo>
                  <a:pt x="45" y="2"/>
                </a:lnTo>
                <a:lnTo>
                  <a:pt x="52" y="0"/>
                </a:lnTo>
                <a:lnTo>
                  <a:pt x="53" y="0"/>
                </a:lnTo>
                <a:lnTo>
                  <a:pt x="53" y="2"/>
                </a:lnTo>
                <a:lnTo>
                  <a:pt x="53" y="3"/>
                </a:lnTo>
                <a:lnTo>
                  <a:pt x="52" y="3"/>
                </a:lnTo>
                <a:lnTo>
                  <a:pt x="44" y="3"/>
                </a:lnTo>
                <a:lnTo>
                  <a:pt x="37" y="5"/>
                </a:lnTo>
                <a:lnTo>
                  <a:pt x="15" y="9"/>
                </a:lnTo>
                <a:lnTo>
                  <a:pt x="3" y="13"/>
                </a:lnTo>
                <a:lnTo>
                  <a:pt x="3" y="1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1" name="Freeform 264"/>
          <p:cNvSpPr>
            <a:spLocks/>
          </p:cNvSpPr>
          <p:nvPr/>
        </p:nvSpPr>
        <p:spPr bwMode="auto">
          <a:xfrm>
            <a:off x="4387850" y="4613050"/>
            <a:ext cx="74613" cy="20638"/>
          </a:xfrm>
          <a:custGeom>
            <a:avLst/>
            <a:gdLst>
              <a:gd name="T0" fmla="*/ 105847272 w 47"/>
              <a:gd name="T1" fmla="*/ 7561446 h 13"/>
              <a:gd name="T2" fmla="*/ 105847272 w 47"/>
              <a:gd name="T3" fmla="*/ 7561446 h 13"/>
              <a:gd name="T4" fmla="*/ 90726233 w 47"/>
              <a:gd name="T5" fmla="*/ 12601880 h 13"/>
              <a:gd name="T6" fmla="*/ 90726233 w 47"/>
              <a:gd name="T7" fmla="*/ 12601880 h 13"/>
              <a:gd name="T8" fmla="*/ 35282424 w 47"/>
              <a:gd name="T9" fmla="*/ 20161738 h 13"/>
              <a:gd name="T10" fmla="*/ 35282424 w 47"/>
              <a:gd name="T11" fmla="*/ 20161738 h 13"/>
              <a:gd name="T12" fmla="*/ 7561313 w 47"/>
              <a:gd name="T13" fmla="*/ 27723184 h 13"/>
              <a:gd name="T14" fmla="*/ 7561313 w 47"/>
              <a:gd name="T15" fmla="*/ 27723184 h 13"/>
              <a:gd name="T16" fmla="*/ 2520967 w 47"/>
              <a:gd name="T17" fmla="*/ 32763619 h 13"/>
              <a:gd name="T18" fmla="*/ 2520967 w 47"/>
              <a:gd name="T19" fmla="*/ 32763619 h 13"/>
              <a:gd name="T20" fmla="*/ 0 w 47"/>
              <a:gd name="T21" fmla="*/ 27723184 h 13"/>
              <a:gd name="T22" fmla="*/ 0 w 47"/>
              <a:gd name="T23" fmla="*/ 27723184 h 13"/>
              <a:gd name="T24" fmla="*/ 0 w 47"/>
              <a:gd name="T25" fmla="*/ 27723184 h 13"/>
              <a:gd name="T26" fmla="*/ 0 w 47"/>
              <a:gd name="T27" fmla="*/ 22682750 h 13"/>
              <a:gd name="T28" fmla="*/ 2520967 w 47"/>
              <a:gd name="T29" fmla="*/ 20161738 h 13"/>
              <a:gd name="T30" fmla="*/ 2520967 w 47"/>
              <a:gd name="T31" fmla="*/ 20161738 h 13"/>
              <a:gd name="T32" fmla="*/ 2520967 w 47"/>
              <a:gd name="T33" fmla="*/ 20161738 h 13"/>
              <a:gd name="T34" fmla="*/ 2520967 w 47"/>
              <a:gd name="T35" fmla="*/ 20161738 h 13"/>
              <a:gd name="T36" fmla="*/ 42843737 w 47"/>
              <a:gd name="T37" fmla="*/ 15121304 h 13"/>
              <a:gd name="T38" fmla="*/ 42843737 w 47"/>
              <a:gd name="T39" fmla="*/ 15121304 h 13"/>
              <a:gd name="T40" fmla="*/ 98287546 w 47"/>
              <a:gd name="T41" fmla="*/ 5040435 h 13"/>
              <a:gd name="T42" fmla="*/ 98287546 w 47"/>
              <a:gd name="T43" fmla="*/ 5040435 h 13"/>
              <a:gd name="T44" fmla="*/ 105847272 w 47"/>
              <a:gd name="T45" fmla="*/ 5040435 h 13"/>
              <a:gd name="T46" fmla="*/ 105847272 w 47"/>
              <a:gd name="T47" fmla="*/ 5040435 h 13"/>
              <a:gd name="T48" fmla="*/ 110887618 w 47"/>
              <a:gd name="T49" fmla="*/ 0 h 13"/>
              <a:gd name="T50" fmla="*/ 110887618 w 47"/>
              <a:gd name="T51" fmla="*/ 0 h 13"/>
              <a:gd name="T52" fmla="*/ 118448931 w 47"/>
              <a:gd name="T53" fmla="*/ 0 h 13"/>
              <a:gd name="T54" fmla="*/ 118448931 w 47"/>
              <a:gd name="T55" fmla="*/ 0 h 13"/>
              <a:gd name="T56" fmla="*/ 118448931 w 47"/>
              <a:gd name="T57" fmla="*/ 5040435 h 13"/>
              <a:gd name="T58" fmla="*/ 118448931 w 47"/>
              <a:gd name="T59" fmla="*/ 5040435 h 13"/>
              <a:gd name="T60" fmla="*/ 115927964 w 47"/>
              <a:gd name="T61" fmla="*/ 7561446 h 13"/>
              <a:gd name="T62" fmla="*/ 115927964 w 47"/>
              <a:gd name="T63" fmla="*/ 7561446 h 13"/>
              <a:gd name="T64" fmla="*/ 105847272 w 47"/>
              <a:gd name="T65" fmla="*/ 7561446 h 13"/>
              <a:gd name="T66" fmla="*/ 105847272 w 47"/>
              <a:gd name="T67" fmla="*/ 7561446 h 13"/>
              <a:gd name="T68" fmla="*/ 105847272 w 47"/>
              <a:gd name="T69" fmla="*/ 7561446 h 13"/>
              <a:gd name="T70" fmla="*/ 105847272 w 47"/>
              <a:gd name="T71" fmla="*/ 7561446 h 1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7" h="13">
                <a:moveTo>
                  <a:pt x="42" y="3"/>
                </a:moveTo>
                <a:lnTo>
                  <a:pt x="42" y="3"/>
                </a:lnTo>
                <a:lnTo>
                  <a:pt x="36" y="5"/>
                </a:lnTo>
                <a:lnTo>
                  <a:pt x="14" y="8"/>
                </a:lnTo>
                <a:lnTo>
                  <a:pt x="3" y="11"/>
                </a:lnTo>
                <a:lnTo>
                  <a:pt x="1" y="13"/>
                </a:lnTo>
                <a:lnTo>
                  <a:pt x="0" y="11"/>
                </a:lnTo>
                <a:lnTo>
                  <a:pt x="0" y="9"/>
                </a:lnTo>
                <a:lnTo>
                  <a:pt x="1" y="8"/>
                </a:lnTo>
                <a:lnTo>
                  <a:pt x="17" y="6"/>
                </a:lnTo>
                <a:lnTo>
                  <a:pt x="39" y="2"/>
                </a:lnTo>
                <a:lnTo>
                  <a:pt x="42" y="2"/>
                </a:lnTo>
                <a:lnTo>
                  <a:pt x="44" y="0"/>
                </a:lnTo>
                <a:lnTo>
                  <a:pt x="47" y="0"/>
                </a:lnTo>
                <a:lnTo>
                  <a:pt x="47" y="2"/>
                </a:lnTo>
                <a:lnTo>
                  <a:pt x="46" y="3"/>
                </a:lnTo>
                <a:lnTo>
                  <a:pt x="42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" name="Freeform 265"/>
          <p:cNvSpPr>
            <a:spLocks/>
          </p:cNvSpPr>
          <p:nvPr/>
        </p:nvSpPr>
        <p:spPr bwMode="auto">
          <a:xfrm>
            <a:off x="4384676" y="4570189"/>
            <a:ext cx="68263" cy="22225"/>
          </a:xfrm>
          <a:custGeom>
            <a:avLst/>
            <a:gdLst>
              <a:gd name="T0" fmla="*/ 7561318 w 43"/>
              <a:gd name="T1" fmla="*/ 35282188 h 14"/>
              <a:gd name="T2" fmla="*/ 7561318 w 43"/>
              <a:gd name="T3" fmla="*/ 35282188 h 14"/>
              <a:gd name="T4" fmla="*/ 5040349 w 43"/>
              <a:gd name="T5" fmla="*/ 35282188 h 14"/>
              <a:gd name="T6" fmla="*/ 0 w 43"/>
              <a:gd name="T7" fmla="*/ 32762825 h 14"/>
              <a:gd name="T8" fmla="*/ 0 w 43"/>
              <a:gd name="T9" fmla="*/ 32762825 h 14"/>
              <a:gd name="T10" fmla="*/ 5040349 w 43"/>
              <a:gd name="T11" fmla="*/ 27722513 h 14"/>
              <a:gd name="T12" fmla="*/ 5040349 w 43"/>
              <a:gd name="T13" fmla="*/ 27722513 h 14"/>
              <a:gd name="T14" fmla="*/ 5040349 w 43"/>
              <a:gd name="T15" fmla="*/ 27722513 h 14"/>
              <a:gd name="T16" fmla="*/ 7561318 w 43"/>
              <a:gd name="T17" fmla="*/ 27722513 h 14"/>
              <a:gd name="T18" fmla="*/ 7561318 w 43"/>
              <a:gd name="T19" fmla="*/ 27722513 h 14"/>
              <a:gd name="T20" fmla="*/ 45363145 w 43"/>
              <a:gd name="T21" fmla="*/ 25201563 h 14"/>
              <a:gd name="T22" fmla="*/ 80645591 w 43"/>
              <a:gd name="T23" fmla="*/ 12601575 h 14"/>
              <a:gd name="T24" fmla="*/ 80645591 w 43"/>
              <a:gd name="T25" fmla="*/ 12601575 h 14"/>
              <a:gd name="T26" fmla="*/ 93247258 w 43"/>
              <a:gd name="T27" fmla="*/ 7561263 h 14"/>
              <a:gd name="T28" fmla="*/ 103327957 w 43"/>
              <a:gd name="T29" fmla="*/ 5040313 h 14"/>
              <a:gd name="T30" fmla="*/ 103327957 w 43"/>
              <a:gd name="T31" fmla="*/ 5040313 h 14"/>
              <a:gd name="T32" fmla="*/ 103327957 w 43"/>
              <a:gd name="T33" fmla="*/ 0 h 14"/>
              <a:gd name="T34" fmla="*/ 103327957 w 43"/>
              <a:gd name="T35" fmla="*/ 0 h 14"/>
              <a:gd name="T36" fmla="*/ 108368306 w 43"/>
              <a:gd name="T37" fmla="*/ 5040313 h 14"/>
              <a:gd name="T38" fmla="*/ 108368306 w 43"/>
              <a:gd name="T39" fmla="*/ 7561263 h 14"/>
              <a:gd name="T40" fmla="*/ 108368306 w 43"/>
              <a:gd name="T41" fmla="*/ 7561263 h 14"/>
              <a:gd name="T42" fmla="*/ 108368306 w 43"/>
              <a:gd name="T43" fmla="*/ 12601575 h 14"/>
              <a:gd name="T44" fmla="*/ 103327957 w 43"/>
              <a:gd name="T45" fmla="*/ 12601575 h 14"/>
              <a:gd name="T46" fmla="*/ 103327957 w 43"/>
              <a:gd name="T47" fmla="*/ 12601575 h 14"/>
              <a:gd name="T48" fmla="*/ 93247258 w 43"/>
              <a:gd name="T49" fmla="*/ 15120938 h 14"/>
              <a:gd name="T50" fmla="*/ 93247258 w 43"/>
              <a:gd name="T51" fmla="*/ 15120938 h 14"/>
              <a:gd name="T52" fmla="*/ 35282446 w 43"/>
              <a:gd name="T53" fmla="*/ 32762825 h 14"/>
              <a:gd name="T54" fmla="*/ 35282446 w 43"/>
              <a:gd name="T55" fmla="*/ 32762825 h 14"/>
              <a:gd name="T56" fmla="*/ 7561318 w 43"/>
              <a:gd name="T57" fmla="*/ 35282188 h 14"/>
              <a:gd name="T58" fmla="*/ 7561318 w 43"/>
              <a:gd name="T59" fmla="*/ 35282188 h 14"/>
              <a:gd name="T60" fmla="*/ 7561318 w 43"/>
              <a:gd name="T61" fmla="*/ 35282188 h 14"/>
              <a:gd name="T62" fmla="*/ 7561318 w 43"/>
              <a:gd name="T63" fmla="*/ 35282188 h 1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3" h="14">
                <a:moveTo>
                  <a:pt x="3" y="14"/>
                </a:moveTo>
                <a:lnTo>
                  <a:pt x="3" y="14"/>
                </a:lnTo>
                <a:lnTo>
                  <a:pt x="2" y="14"/>
                </a:lnTo>
                <a:lnTo>
                  <a:pt x="0" y="13"/>
                </a:lnTo>
                <a:lnTo>
                  <a:pt x="2" y="11"/>
                </a:lnTo>
                <a:lnTo>
                  <a:pt x="3" y="11"/>
                </a:lnTo>
                <a:lnTo>
                  <a:pt x="18" y="10"/>
                </a:lnTo>
                <a:lnTo>
                  <a:pt x="32" y="5"/>
                </a:lnTo>
                <a:lnTo>
                  <a:pt x="37" y="3"/>
                </a:lnTo>
                <a:lnTo>
                  <a:pt x="41" y="2"/>
                </a:lnTo>
                <a:lnTo>
                  <a:pt x="41" y="0"/>
                </a:lnTo>
                <a:lnTo>
                  <a:pt x="43" y="2"/>
                </a:lnTo>
                <a:lnTo>
                  <a:pt x="43" y="3"/>
                </a:lnTo>
                <a:lnTo>
                  <a:pt x="43" y="5"/>
                </a:lnTo>
                <a:lnTo>
                  <a:pt x="41" y="5"/>
                </a:lnTo>
                <a:lnTo>
                  <a:pt x="37" y="6"/>
                </a:lnTo>
                <a:lnTo>
                  <a:pt x="14" y="13"/>
                </a:lnTo>
                <a:lnTo>
                  <a:pt x="3" y="1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3" name="Freeform 266"/>
          <p:cNvSpPr>
            <a:spLocks/>
          </p:cNvSpPr>
          <p:nvPr/>
        </p:nvSpPr>
        <p:spPr bwMode="auto">
          <a:xfrm>
            <a:off x="4384675" y="4562251"/>
            <a:ext cx="52388" cy="15875"/>
          </a:xfrm>
          <a:custGeom>
            <a:avLst/>
            <a:gdLst>
              <a:gd name="T0" fmla="*/ 83166744 w 33"/>
              <a:gd name="T1" fmla="*/ 5040313 h 10"/>
              <a:gd name="T2" fmla="*/ 83166744 w 33"/>
              <a:gd name="T3" fmla="*/ 5040313 h 10"/>
              <a:gd name="T4" fmla="*/ 83166744 w 33"/>
              <a:gd name="T5" fmla="*/ 10080625 h 10"/>
              <a:gd name="T6" fmla="*/ 80645770 w 33"/>
              <a:gd name="T7" fmla="*/ 10080625 h 10"/>
              <a:gd name="T8" fmla="*/ 80645770 w 33"/>
              <a:gd name="T9" fmla="*/ 10080625 h 10"/>
              <a:gd name="T10" fmla="*/ 68045662 w 33"/>
              <a:gd name="T11" fmla="*/ 12601575 h 10"/>
              <a:gd name="T12" fmla="*/ 68045662 w 33"/>
              <a:gd name="T13" fmla="*/ 12601575 h 10"/>
              <a:gd name="T14" fmla="*/ 25201803 w 33"/>
              <a:gd name="T15" fmla="*/ 20161250 h 10"/>
              <a:gd name="T16" fmla="*/ 25201803 w 33"/>
              <a:gd name="T17" fmla="*/ 20161250 h 10"/>
              <a:gd name="T18" fmla="*/ 5040361 w 33"/>
              <a:gd name="T19" fmla="*/ 25201563 h 10"/>
              <a:gd name="T20" fmla="*/ 5040361 w 33"/>
              <a:gd name="T21" fmla="*/ 25201563 h 10"/>
              <a:gd name="T22" fmla="*/ 5040361 w 33"/>
              <a:gd name="T23" fmla="*/ 25201563 h 10"/>
              <a:gd name="T24" fmla="*/ 5040361 w 33"/>
              <a:gd name="T25" fmla="*/ 25201563 h 10"/>
              <a:gd name="T26" fmla="*/ 0 w 33"/>
              <a:gd name="T27" fmla="*/ 25201563 h 10"/>
              <a:gd name="T28" fmla="*/ 0 w 33"/>
              <a:gd name="T29" fmla="*/ 20161250 h 10"/>
              <a:gd name="T30" fmla="*/ 0 w 33"/>
              <a:gd name="T31" fmla="*/ 20161250 h 10"/>
              <a:gd name="T32" fmla="*/ 0 w 33"/>
              <a:gd name="T33" fmla="*/ 20161250 h 10"/>
              <a:gd name="T34" fmla="*/ 0 w 33"/>
              <a:gd name="T35" fmla="*/ 17641888 h 10"/>
              <a:gd name="T36" fmla="*/ 0 w 33"/>
              <a:gd name="T37" fmla="*/ 17641888 h 10"/>
              <a:gd name="T38" fmla="*/ 5040361 w 33"/>
              <a:gd name="T39" fmla="*/ 17641888 h 10"/>
              <a:gd name="T40" fmla="*/ 5040361 w 33"/>
              <a:gd name="T41" fmla="*/ 17641888 h 10"/>
              <a:gd name="T42" fmla="*/ 35282524 w 33"/>
              <a:gd name="T43" fmla="*/ 12601575 h 10"/>
              <a:gd name="T44" fmla="*/ 68045662 w 33"/>
              <a:gd name="T45" fmla="*/ 10080625 h 10"/>
              <a:gd name="T46" fmla="*/ 68045662 w 33"/>
              <a:gd name="T47" fmla="*/ 10080625 h 10"/>
              <a:gd name="T48" fmla="*/ 80645770 w 33"/>
              <a:gd name="T49" fmla="*/ 0 h 10"/>
              <a:gd name="T50" fmla="*/ 80645770 w 33"/>
              <a:gd name="T51" fmla="*/ 0 h 10"/>
              <a:gd name="T52" fmla="*/ 83166744 w 33"/>
              <a:gd name="T53" fmla="*/ 5040313 h 10"/>
              <a:gd name="T54" fmla="*/ 83166744 w 33"/>
              <a:gd name="T55" fmla="*/ 5040313 h 10"/>
              <a:gd name="T56" fmla="*/ 83166744 w 33"/>
              <a:gd name="T57" fmla="*/ 5040313 h 1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3" h="10">
                <a:moveTo>
                  <a:pt x="33" y="2"/>
                </a:moveTo>
                <a:lnTo>
                  <a:pt x="33" y="2"/>
                </a:lnTo>
                <a:lnTo>
                  <a:pt x="33" y="4"/>
                </a:lnTo>
                <a:lnTo>
                  <a:pt x="32" y="4"/>
                </a:lnTo>
                <a:lnTo>
                  <a:pt x="27" y="5"/>
                </a:lnTo>
                <a:lnTo>
                  <a:pt x="10" y="8"/>
                </a:lnTo>
                <a:lnTo>
                  <a:pt x="2" y="10"/>
                </a:lnTo>
                <a:lnTo>
                  <a:pt x="0" y="10"/>
                </a:lnTo>
                <a:lnTo>
                  <a:pt x="0" y="8"/>
                </a:lnTo>
                <a:lnTo>
                  <a:pt x="0" y="7"/>
                </a:lnTo>
                <a:lnTo>
                  <a:pt x="2" y="7"/>
                </a:lnTo>
                <a:lnTo>
                  <a:pt x="14" y="5"/>
                </a:lnTo>
                <a:lnTo>
                  <a:pt x="27" y="4"/>
                </a:lnTo>
                <a:lnTo>
                  <a:pt x="32" y="0"/>
                </a:lnTo>
                <a:lnTo>
                  <a:pt x="33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4" name="Freeform 267"/>
          <p:cNvSpPr>
            <a:spLocks/>
          </p:cNvSpPr>
          <p:nvPr/>
        </p:nvSpPr>
        <p:spPr bwMode="auto">
          <a:xfrm>
            <a:off x="4271964" y="4560664"/>
            <a:ext cx="41275" cy="12700"/>
          </a:xfrm>
          <a:custGeom>
            <a:avLst/>
            <a:gdLst>
              <a:gd name="T0" fmla="*/ 12601575 w 26"/>
              <a:gd name="T1" fmla="*/ 0 h 8"/>
              <a:gd name="T2" fmla="*/ 12601575 w 26"/>
              <a:gd name="T3" fmla="*/ 0 h 8"/>
              <a:gd name="T4" fmla="*/ 12601575 w 26"/>
              <a:gd name="T5" fmla="*/ 2520950 h 8"/>
              <a:gd name="T6" fmla="*/ 12601575 w 26"/>
              <a:gd name="T7" fmla="*/ 2520950 h 8"/>
              <a:gd name="T8" fmla="*/ 17641888 w 26"/>
              <a:gd name="T9" fmla="*/ 7561263 h 8"/>
              <a:gd name="T10" fmla="*/ 17641888 w 26"/>
              <a:gd name="T11" fmla="*/ 7561263 h 8"/>
              <a:gd name="T12" fmla="*/ 40322500 w 26"/>
              <a:gd name="T13" fmla="*/ 7561263 h 8"/>
              <a:gd name="T14" fmla="*/ 40322500 w 26"/>
              <a:gd name="T15" fmla="*/ 7561263 h 8"/>
              <a:gd name="T16" fmla="*/ 55443438 w 26"/>
              <a:gd name="T17" fmla="*/ 7561263 h 8"/>
              <a:gd name="T18" fmla="*/ 55443438 w 26"/>
              <a:gd name="T19" fmla="*/ 7561263 h 8"/>
              <a:gd name="T20" fmla="*/ 60483750 w 26"/>
              <a:gd name="T21" fmla="*/ 7561263 h 8"/>
              <a:gd name="T22" fmla="*/ 60483750 w 26"/>
              <a:gd name="T23" fmla="*/ 7561263 h 8"/>
              <a:gd name="T24" fmla="*/ 65524063 w 26"/>
              <a:gd name="T25" fmla="*/ 7561263 h 8"/>
              <a:gd name="T26" fmla="*/ 65524063 w 26"/>
              <a:gd name="T27" fmla="*/ 15120938 h 8"/>
              <a:gd name="T28" fmla="*/ 65524063 w 26"/>
              <a:gd name="T29" fmla="*/ 15120938 h 8"/>
              <a:gd name="T30" fmla="*/ 60483750 w 26"/>
              <a:gd name="T31" fmla="*/ 20161250 h 8"/>
              <a:gd name="T32" fmla="*/ 60483750 w 26"/>
              <a:gd name="T33" fmla="*/ 20161250 h 8"/>
              <a:gd name="T34" fmla="*/ 60483750 w 26"/>
              <a:gd name="T35" fmla="*/ 20161250 h 8"/>
              <a:gd name="T36" fmla="*/ 55443438 w 26"/>
              <a:gd name="T37" fmla="*/ 20161250 h 8"/>
              <a:gd name="T38" fmla="*/ 55443438 w 26"/>
              <a:gd name="T39" fmla="*/ 20161250 h 8"/>
              <a:gd name="T40" fmla="*/ 52924075 w 26"/>
              <a:gd name="T41" fmla="*/ 15120938 h 8"/>
              <a:gd name="T42" fmla="*/ 52924075 w 26"/>
              <a:gd name="T43" fmla="*/ 15120938 h 8"/>
              <a:gd name="T44" fmla="*/ 32762825 w 26"/>
              <a:gd name="T45" fmla="*/ 15120938 h 8"/>
              <a:gd name="T46" fmla="*/ 32762825 w 26"/>
              <a:gd name="T47" fmla="*/ 15120938 h 8"/>
              <a:gd name="T48" fmla="*/ 20161250 w 26"/>
              <a:gd name="T49" fmla="*/ 12601575 h 8"/>
              <a:gd name="T50" fmla="*/ 20161250 w 26"/>
              <a:gd name="T51" fmla="*/ 12601575 h 8"/>
              <a:gd name="T52" fmla="*/ 7561263 w 26"/>
              <a:gd name="T53" fmla="*/ 12601575 h 8"/>
              <a:gd name="T54" fmla="*/ 7561263 w 26"/>
              <a:gd name="T55" fmla="*/ 12601575 h 8"/>
              <a:gd name="T56" fmla="*/ 5040313 w 26"/>
              <a:gd name="T57" fmla="*/ 12601575 h 8"/>
              <a:gd name="T58" fmla="*/ 5040313 w 26"/>
              <a:gd name="T59" fmla="*/ 12601575 h 8"/>
              <a:gd name="T60" fmla="*/ 0 w 26"/>
              <a:gd name="T61" fmla="*/ 7561263 h 8"/>
              <a:gd name="T62" fmla="*/ 0 w 26"/>
              <a:gd name="T63" fmla="*/ 2520950 h 8"/>
              <a:gd name="T64" fmla="*/ 0 w 26"/>
              <a:gd name="T65" fmla="*/ 2520950 h 8"/>
              <a:gd name="T66" fmla="*/ 7561263 w 26"/>
              <a:gd name="T67" fmla="*/ 0 h 8"/>
              <a:gd name="T68" fmla="*/ 7561263 w 26"/>
              <a:gd name="T69" fmla="*/ 0 h 8"/>
              <a:gd name="T70" fmla="*/ 12601575 w 26"/>
              <a:gd name="T71" fmla="*/ 0 h 8"/>
              <a:gd name="T72" fmla="*/ 12601575 w 26"/>
              <a:gd name="T73" fmla="*/ 0 h 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6" h="8">
                <a:moveTo>
                  <a:pt x="5" y="0"/>
                </a:moveTo>
                <a:lnTo>
                  <a:pt x="5" y="0"/>
                </a:lnTo>
                <a:lnTo>
                  <a:pt x="5" y="1"/>
                </a:lnTo>
                <a:lnTo>
                  <a:pt x="7" y="3"/>
                </a:lnTo>
                <a:lnTo>
                  <a:pt x="16" y="3"/>
                </a:lnTo>
                <a:lnTo>
                  <a:pt x="22" y="3"/>
                </a:lnTo>
                <a:lnTo>
                  <a:pt x="24" y="3"/>
                </a:lnTo>
                <a:lnTo>
                  <a:pt x="26" y="3"/>
                </a:lnTo>
                <a:lnTo>
                  <a:pt x="26" y="6"/>
                </a:lnTo>
                <a:lnTo>
                  <a:pt x="24" y="8"/>
                </a:lnTo>
                <a:lnTo>
                  <a:pt x="22" y="8"/>
                </a:lnTo>
                <a:lnTo>
                  <a:pt x="21" y="6"/>
                </a:lnTo>
                <a:lnTo>
                  <a:pt x="13" y="6"/>
                </a:lnTo>
                <a:lnTo>
                  <a:pt x="8" y="5"/>
                </a:lnTo>
                <a:lnTo>
                  <a:pt x="3" y="5"/>
                </a:lnTo>
                <a:lnTo>
                  <a:pt x="2" y="5"/>
                </a:lnTo>
                <a:lnTo>
                  <a:pt x="0" y="3"/>
                </a:lnTo>
                <a:lnTo>
                  <a:pt x="0" y="1"/>
                </a:lnTo>
                <a:lnTo>
                  <a:pt x="3" y="0"/>
                </a:lnTo>
                <a:lnTo>
                  <a:pt x="5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5" name="Freeform 268"/>
          <p:cNvSpPr>
            <a:spLocks/>
          </p:cNvSpPr>
          <p:nvPr/>
        </p:nvSpPr>
        <p:spPr bwMode="auto">
          <a:xfrm>
            <a:off x="4287839" y="4557489"/>
            <a:ext cx="31750" cy="4762"/>
          </a:xfrm>
          <a:custGeom>
            <a:avLst/>
            <a:gdLst>
              <a:gd name="T0" fmla="*/ 47883763 w 20"/>
              <a:gd name="T1" fmla="*/ 7560469 h 3"/>
              <a:gd name="T2" fmla="*/ 47883763 w 20"/>
              <a:gd name="T3" fmla="*/ 7560469 h 3"/>
              <a:gd name="T4" fmla="*/ 42843450 w 20"/>
              <a:gd name="T5" fmla="*/ 7560469 h 3"/>
              <a:gd name="T6" fmla="*/ 42843450 w 20"/>
              <a:gd name="T7" fmla="*/ 7560469 h 3"/>
              <a:gd name="T8" fmla="*/ 30241875 w 20"/>
              <a:gd name="T9" fmla="*/ 5039783 h 3"/>
              <a:gd name="T10" fmla="*/ 15120938 w 20"/>
              <a:gd name="T11" fmla="*/ 5039783 h 3"/>
              <a:gd name="T12" fmla="*/ 15120938 w 20"/>
              <a:gd name="T13" fmla="*/ 5039783 h 3"/>
              <a:gd name="T14" fmla="*/ 7561263 w 20"/>
              <a:gd name="T15" fmla="*/ 7560469 h 3"/>
              <a:gd name="T16" fmla="*/ 7561263 w 20"/>
              <a:gd name="T17" fmla="*/ 7560469 h 3"/>
              <a:gd name="T18" fmla="*/ 2520950 w 20"/>
              <a:gd name="T19" fmla="*/ 7560469 h 3"/>
              <a:gd name="T20" fmla="*/ 2520950 w 20"/>
              <a:gd name="T21" fmla="*/ 7560469 h 3"/>
              <a:gd name="T22" fmla="*/ 0 w 20"/>
              <a:gd name="T23" fmla="*/ 5039783 h 3"/>
              <a:gd name="T24" fmla="*/ 0 w 20"/>
              <a:gd name="T25" fmla="*/ 5039783 h 3"/>
              <a:gd name="T26" fmla="*/ 2520950 w 20"/>
              <a:gd name="T27" fmla="*/ 0 h 3"/>
              <a:gd name="T28" fmla="*/ 2520950 w 20"/>
              <a:gd name="T29" fmla="*/ 0 h 3"/>
              <a:gd name="T30" fmla="*/ 7561263 w 20"/>
              <a:gd name="T31" fmla="*/ 0 h 3"/>
              <a:gd name="T32" fmla="*/ 7561263 w 20"/>
              <a:gd name="T33" fmla="*/ 0 h 3"/>
              <a:gd name="T34" fmla="*/ 10080625 w 20"/>
              <a:gd name="T35" fmla="*/ 0 h 3"/>
              <a:gd name="T36" fmla="*/ 10080625 w 20"/>
              <a:gd name="T37" fmla="*/ 0 h 3"/>
              <a:gd name="T38" fmla="*/ 30241875 w 20"/>
              <a:gd name="T39" fmla="*/ 0 h 3"/>
              <a:gd name="T40" fmla="*/ 30241875 w 20"/>
              <a:gd name="T41" fmla="*/ 0 h 3"/>
              <a:gd name="T42" fmla="*/ 42843450 w 20"/>
              <a:gd name="T43" fmla="*/ 0 h 3"/>
              <a:gd name="T44" fmla="*/ 42843450 w 20"/>
              <a:gd name="T45" fmla="*/ 0 h 3"/>
              <a:gd name="T46" fmla="*/ 50403125 w 20"/>
              <a:gd name="T47" fmla="*/ 0 h 3"/>
              <a:gd name="T48" fmla="*/ 50403125 w 20"/>
              <a:gd name="T49" fmla="*/ 0 h 3"/>
              <a:gd name="T50" fmla="*/ 47883763 w 20"/>
              <a:gd name="T51" fmla="*/ 7560469 h 3"/>
              <a:gd name="T52" fmla="*/ 47883763 w 20"/>
              <a:gd name="T53" fmla="*/ 7560469 h 3"/>
              <a:gd name="T54" fmla="*/ 47883763 w 20"/>
              <a:gd name="T55" fmla="*/ 7560469 h 3"/>
              <a:gd name="T56" fmla="*/ 47883763 w 20"/>
              <a:gd name="T57" fmla="*/ 7560469 h 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0" h="3">
                <a:moveTo>
                  <a:pt x="19" y="3"/>
                </a:moveTo>
                <a:lnTo>
                  <a:pt x="19" y="3"/>
                </a:lnTo>
                <a:lnTo>
                  <a:pt x="17" y="3"/>
                </a:lnTo>
                <a:lnTo>
                  <a:pt x="12" y="2"/>
                </a:lnTo>
                <a:lnTo>
                  <a:pt x="6" y="2"/>
                </a:lnTo>
                <a:lnTo>
                  <a:pt x="3" y="3"/>
                </a:lnTo>
                <a:lnTo>
                  <a:pt x="1" y="3"/>
                </a:lnTo>
                <a:lnTo>
                  <a:pt x="0" y="2"/>
                </a:ln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12" y="0"/>
                </a:lnTo>
                <a:lnTo>
                  <a:pt x="17" y="0"/>
                </a:lnTo>
                <a:lnTo>
                  <a:pt x="20" y="0"/>
                </a:lnTo>
                <a:lnTo>
                  <a:pt x="19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6" name="Freeform 269"/>
          <p:cNvSpPr>
            <a:spLocks noEditPoints="1"/>
          </p:cNvSpPr>
          <p:nvPr/>
        </p:nvSpPr>
        <p:spPr bwMode="auto">
          <a:xfrm>
            <a:off x="3462338" y="2869975"/>
            <a:ext cx="173037" cy="711200"/>
          </a:xfrm>
          <a:custGeom>
            <a:avLst/>
            <a:gdLst>
              <a:gd name="T0" fmla="*/ 22682134 w 109"/>
              <a:gd name="T1" fmla="*/ 32762825 h 448"/>
              <a:gd name="T2" fmla="*/ 90725363 w 109"/>
              <a:gd name="T3" fmla="*/ 47883763 h 448"/>
              <a:gd name="T4" fmla="*/ 219253754 w 109"/>
              <a:gd name="T5" fmla="*/ 7561263 h 448"/>
              <a:gd name="T6" fmla="*/ 118447795 w 109"/>
              <a:gd name="T7" fmla="*/ 146169063 h 448"/>
              <a:gd name="T8" fmla="*/ 143649285 w 109"/>
              <a:gd name="T9" fmla="*/ 393144375 h 448"/>
              <a:gd name="T10" fmla="*/ 153729881 w 109"/>
              <a:gd name="T11" fmla="*/ 735885625 h 448"/>
              <a:gd name="T12" fmla="*/ 229334350 w 109"/>
              <a:gd name="T13" fmla="*/ 866933750 h 448"/>
              <a:gd name="T14" fmla="*/ 269656733 w 109"/>
              <a:gd name="T15" fmla="*/ 1108868750 h 448"/>
              <a:gd name="T16" fmla="*/ 78125412 w 109"/>
              <a:gd name="T17" fmla="*/ 1086188138 h 448"/>
              <a:gd name="T18" fmla="*/ 47883624 w 109"/>
              <a:gd name="T19" fmla="*/ 1078626875 h 448"/>
              <a:gd name="T20" fmla="*/ 90725363 w 109"/>
              <a:gd name="T21" fmla="*/ 738406575 h 448"/>
              <a:gd name="T22" fmla="*/ 88206008 w 109"/>
              <a:gd name="T23" fmla="*/ 405745950 h 448"/>
              <a:gd name="T24" fmla="*/ 173891073 w 109"/>
              <a:gd name="T25" fmla="*/ 473789375 h 448"/>
              <a:gd name="T26" fmla="*/ 98286603 w 109"/>
              <a:gd name="T27" fmla="*/ 708164700 h 448"/>
              <a:gd name="T28" fmla="*/ 146168640 w 109"/>
              <a:gd name="T29" fmla="*/ 249496263 h 448"/>
              <a:gd name="T30" fmla="*/ 60483575 w 109"/>
              <a:gd name="T31" fmla="*/ 922377188 h 448"/>
              <a:gd name="T32" fmla="*/ 42843326 w 109"/>
              <a:gd name="T33" fmla="*/ 531753763 h 448"/>
              <a:gd name="T34" fmla="*/ 136088044 w 109"/>
              <a:gd name="T35" fmla="*/ 655240625 h 448"/>
              <a:gd name="T36" fmla="*/ 186491024 w 109"/>
              <a:gd name="T37" fmla="*/ 861893438 h 448"/>
              <a:gd name="T38" fmla="*/ 88206008 w 109"/>
              <a:gd name="T39" fmla="*/ 514111875 h 448"/>
              <a:gd name="T40" fmla="*/ 60483575 w 109"/>
              <a:gd name="T41" fmla="*/ 204133450 h 448"/>
              <a:gd name="T42" fmla="*/ 60483575 w 109"/>
              <a:gd name="T43" fmla="*/ 70564375 h 448"/>
              <a:gd name="T44" fmla="*/ 131047746 w 109"/>
              <a:gd name="T45" fmla="*/ 468749063 h 448"/>
              <a:gd name="T46" fmla="*/ 78125412 w 109"/>
              <a:gd name="T47" fmla="*/ 672882513 h 448"/>
              <a:gd name="T48" fmla="*/ 98286603 w 109"/>
              <a:gd name="T49" fmla="*/ 1053425313 h 448"/>
              <a:gd name="T50" fmla="*/ 32762730 w 109"/>
              <a:gd name="T51" fmla="*/ 561995638 h 448"/>
              <a:gd name="T52" fmla="*/ 32762730 w 109"/>
              <a:gd name="T53" fmla="*/ 221773750 h 448"/>
              <a:gd name="T54" fmla="*/ 83165710 w 109"/>
              <a:gd name="T55" fmla="*/ 103327200 h 448"/>
              <a:gd name="T56" fmla="*/ 146168640 w 109"/>
              <a:gd name="T57" fmla="*/ 783769388 h 448"/>
              <a:gd name="T58" fmla="*/ 7561241 w 109"/>
              <a:gd name="T59" fmla="*/ 894656263 h 448"/>
              <a:gd name="T60" fmla="*/ 7561241 w 109"/>
              <a:gd name="T61" fmla="*/ 882054688 h 448"/>
              <a:gd name="T62" fmla="*/ 138608987 w 109"/>
              <a:gd name="T63" fmla="*/ 441028138 h 448"/>
              <a:gd name="T64" fmla="*/ 201611917 w 109"/>
              <a:gd name="T65" fmla="*/ 1053425313 h 448"/>
              <a:gd name="T66" fmla="*/ 214213456 w 109"/>
              <a:gd name="T67" fmla="*/ 934978763 h 448"/>
              <a:gd name="T68" fmla="*/ 60483575 w 109"/>
              <a:gd name="T69" fmla="*/ 370463763 h 448"/>
              <a:gd name="T70" fmla="*/ 171370130 w 109"/>
              <a:gd name="T71" fmla="*/ 703124388 h 448"/>
              <a:gd name="T72" fmla="*/ 171370130 w 109"/>
              <a:gd name="T73" fmla="*/ 783769388 h 448"/>
              <a:gd name="T74" fmla="*/ 90725363 w 109"/>
              <a:gd name="T75" fmla="*/ 115927188 h 448"/>
              <a:gd name="T76" fmla="*/ 75604469 w 109"/>
              <a:gd name="T77" fmla="*/ 425907200 h 448"/>
              <a:gd name="T78" fmla="*/ 146168640 w 109"/>
              <a:gd name="T79" fmla="*/ 345262200 h 448"/>
              <a:gd name="T80" fmla="*/ 32762730 w 109"/>
              <a:gd name="T81" fmla="*/ 861893438 h 448"/>
              <a:gd name="T82" fmla="*/ 68044816 w 109"/>
              <a:gd name="T83" fmla="*/ 350302513 h 448"/>
              <a:gd name="T84" fmla="*/ 123488093 w 109"/>
              <a:gd name="T85" fmla="*/ 413305625 h 448"/>
              <a:gd name="T86" fmla="*/ 211692513 w 109"/>
              <a:gd name="T87" fmla="*/ 612398763 h 448"/>
              <a:gd name="T88" fmla="*/ 163810477 w 109"/>
              <a:gd name="T89" fmla="*/ 309980013 h 448"/>
              <a:gd name="T90" fmla="*/ 151208938 w 109"/>
              <a:gd name="T91" fmla="*/ 239415638 h 448"/>
              <a:gd name="T92" fmla="*/ 15120894 w 109"/>
              <a:gd name="T93" fmla="*/ 879535325 h 448"/>
              <a:gd name="T94" fmla="*/ 83165710 w 109"/>
              <a:gd name="T95" fmla="*/ 516632825 h 448"/>
              <a:gd name="T96" fmla="*/ 146168640 w 109"/>
              <a:gd name="T97" fmla="*/ 378023438 h 448"/>
              <a:gd name="T98" fmla="*/ 60483575 w 109"/>
              <a:gd name="T99" fmla="*/ 665321250 h 448"/>
              <a:gd name="T100" fmla="*/ 47883624 w 109"/>
              <a:gd name="T101" fmla="*/ 914817513 h 448"/>
              <a:gd name="T102" fmla="*/ 171370130 w 109"/>
              <a:gd name="T103" fmla="*/ 352821875 h 448"/>
              <a:gd name="T104" fmla="*/ 226813407 w 109"/>
              <a:gd name="T105" fmla="*/ 619958438 h 448"/>
              <a:gd name="T106" fmla="*/ 171370130 w 109"/>
              <a:gd name="T107" fmla="*/ 307459063 h 448"/>
              <a:gd name="T108" fmla="*/ 178931370 w 109"/>
              <a:gd name="T109" fmla="*/ 791329063 h 448"/>
              <a:gd name="T110" fmla="*/ 153729881 w 109"/>
              <a:gd name="T111" fmla="*/ 231854375 h 448"/>
              <a:gd name="T112" fmla="*/ 110886555 w 109"/>
              <a:gd name="T113" fmla="*/ 390625013 h 448"/>
              <a:gd name="T114" fmla="*/ 191531322 w 109"/>
              <a:gd name="T115" fmla="*/ 783769388 h 448"/>
              <a:gd name="T116" fmla="*/ 249495542 w 109"/>
              <a:gd name="T117" fmla="*/ 1106349388 h 448"/>
              <a:gd name="T118" fmla="*/ 221773109 w 109"/>
              <a:gd name="T119" fmla="*/ 572076263 h 448"/>
              <a:gd name="T120" fmla="*/ 153729881 w 109"/>
              <a:gd name="T121" fmla="*/ 249496263 h 448"/>
              <a:gd name="T122" fmla="*/ 136088044 w 109"/>
              <a:gd name="T123" fmla="*/ 730845313 h 44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09" h="448">
                <a:moveTo>
                  <a:pt x="35" y="161"/>
                </a:moveTo>
                <a:lnTo>
                  <a:pt x="35" y="161"/>
                </a:lnTo>
                <a:lnTo>
                  <a:pt x="33" y="158"/>
                </a:lnTo>
                <a:lnTo>
                  <a:pt x="24" y="150"/>
                </a:lnTo>
                <a:lnTo>
                  <a:pt x="20" y="147"/>
                </a:lnTo>
                <a:lnTo>
                  <a:pt x="14" y="139"/>
                </a:lnTo>
                <a:lnTo>
                  <a:pt x="11" y="133"/>
                </a:lnTo>
                <a:lnTo>
                  <a:pt x="8" y="126"/>
                </a:lnTo>
                <a:lnTo>
                  <a:pt x="5" y="115"/>
                </a:lnTo>
                <a:lnTo>
                  <a:pt x="5" y="109"/>
                </a:lnTo>
                <a:lnTo>
                  <a:pt x="5" y="98"/>
                </a:lnTo>
                <a:lnTo>
                  <a:pt x="6" y="92"/>
                </a:lnTo>
                <a:lnTo>
                  <a:pt x="9" y="85"/>
                </a:lnTo>
                <a:lnTo>
                  <a:pt x="17" y="74"/>
                </a:lnTo>
                <a:lnTo>
                  <a:pt x="27" y="65"/>
                </a:lnTo>
                <a:lnTo>
                  <a:pt x="33" y="60"/>
                </a:lnTo>
                <a:lnTo>
                  <a:pt x="35" y="58"/>
                </a:lnTo>
                <a:lnTo>
                  <a:pt x="33" y="58"/>
                </a:lnTo>
                <a:lnTo>
                  <a:pt x="19" y="40"/>
                </a:lnTo>
                <a:lnTo>
                  <a:pt x="14" y="32"/>
                </a:lnTo>
                <a:lnTo>
                  <a:pt x="11" y="22"/>
                </a:lnTo>
                <a:lnTo>
                  <a:pt x="9" y="13"/>
                </a:lnTo>
                <a:lnTo>
                  <a:pt x="9" y="8"/>
                </a:lnTo>
                <a:lnTo>
                  <a:pt x="9" y="6"/>
                </a:lnTo>
                <a:lnTo>
                  <a:pt x="8" y="6"/>
                </a:lnTo>
                <a:lnTo>
                  <a:pt x="9" y="5"/>
                </a:lnTo>
                <a:lnTo>
                  <a:pt x="9" y="3"/>
                </a:lnTo>
                <a:lnTo>
                  <a:pt x="11" y="2"/>
                </a:lnTo>
                <a:lnTo>
                  <a:pt x="13" y="2"/>
                </a:lnTo>
                <a:lnTo>
                  <a:pt x="14" y="3"/>
                </a:lnTo>
                <a:lnTo>
                  <a:pt x="16" y="5"/>
                </a:lnTo>
                <a:lnTo>
                  <a:pt x="16" y="6"/>
                </a:lnTo>
                <a:lnTo>
                  <a:pt x="16" y="8"/>
                </a:lnTo>
                <a:lnTo>
                  <a:pt x="16" y="10"/>
                </a:lnTo>
                <a:lnTo>
                  <a:pt x="19" y="8"/>
                </a:lnTo>
                <a:lnTo>
                  <a:pt x="20" y="11"/>
                </a:lnTo>
                <a:lnTo>
                  <a:pt x="19" y="13"/>
                </a:lnTo>
                <a:lnTo>
                  <a:pt x="19" y="16"/>
                </a:lnTo>
                <a:lnTo>
                  <a:pt x="20" y="14"/>
                </a:lnTo>
                <a:lnTo>
                  <a:pt x="22" y="16"/>
                </a:lnTo>
                <a:lnTo>
                  <a:pt x="24" y="16"/>
                </a:lnTo>
                <a:lnTo>
                  <a:pt x="36" y="19"/>
                </a:lnTo>
                <a:lnTo>
                  <a:pt x="50" y="24"/>
                </a:lnTo>
                <a:lnTo>
                  <a:pt x="60" y="25"/>
                </a:lnTo>
                <a:lnTo>
                  <a:pt x="68" y="25"/>
                </a:lnTo>
                <a:lnTo>
                  <a:pt x="76" y="25"/>
                </a:lnTo>
                <a:lnTo>
                  <a:pt x="77" y="24"/>
                </a:lnTo>
                <a:lnTo>
                  <a:pt x="79" y="22"/>
                </a:lnTo>
                <a:lnTo>
                  <a:pt x="80" y="17"/>
                </a:lnTo>
                <a:lnTo>
                  <a:pt x="79" y="14"/>
                </a:lnTo>
                <a:lnTo>
                  <a:pt x="77" y="13"/>
                </a:lnTo>
                <a:lnTo>
                  <a:pt x="77" y="11"/>
                </a:lnTo>
                <a:lnTo>
                  <a:pt x="79" y="11"/>
                </a:lnTo>
                <a:lnTo>
                  <a:pt x="82" y="11"/>
                </a:lnTo>
                <a:lnTo>
                  <a:pt x="82" y="13"/>
                </a:lnTo>
                <a:lnTo>
                  <a:pt x="82" y="14"/>
                </a:lnTo>
                <a:lnTo>
                  <a:pt x="84" y="11"/>
                </a:lnTo>
                <a:lnTo>
                  <a:pt x="82" y="10"/>
                </a:lnTo>
                <a:lnTo>
                  <a:pt x="82" y="6"/>
                </a:lnTo>
                <a:lnTo>
                  <a:pt x="84" y="5"/>
                </a:lnTo>
                <a:lnTo>
                  <a:pt x="85" y="3"/>
                </a:lnTo>
                <a:lnTo>
                  <a:pt x="87" y="3"/>
                </a:lnTo>
                <a:lnTo>
                  <a:pt x="87" y="2"/>
                </a:lnTo>
                <a:lnTo>
                  <a:pt x="88" y="0"/>
                </a:lnTo>
                <a:lnTo>
                  <a:pt x="90" y="0"/>
                </a:lnTo>
                <a:lnTo>
                  <a:pt x="91" y="2"/>
                </a:lnTo>
                <a:lnTo>
                  <a:pt x="91" y="3"/>
                </a:lnTo>
                <a:lnTo>
                  <a:pt x="91" y="5"/>
                </a:lnTo>
                <a:lnTo>
                  <a:pt x="90" y="5"/>
                </a:lnTo>
                <a:lnTo>
                  <a:pt x="90" y="6"/>
                </a:lnTo>
                <a:lnTo>
                  <a:pt x="88" y="10"/>
                </a:lnTo>
                <a:lnTo>
                  <a:pt x="88" y="14"/>
                </a:lnTo>
                <a:lnTo>
                  <a:pt x="87" y="21"/>
                </a:lnTo>
                <a:lnTo>
                  <a:pt x="88" y="22"/>
                </a:lnTo>
                <a:lnTo>
                  <a:pt x="87" y="24"/>
                </a:lnTo>
                <a:lnTo>
                  <a:pt x="85" y="27"/>
                </a:lnTo>
                <a:lnTo>
                  <a:pt x="82" y="33"/>
                </a:lnTo>
                <a:lnTo>
                  <a:pt x="76" y="38"/>
                </a:lnTo>
                <a:lnTo>
                  <a:pt x="65" y="47"/>
                </a:lnTo>
                <a:lnTo>
                  <a:pt x="58" y="52"/>
                </a:lnTo>
                <a:lnTo>
                  <a:pt x="50" y="57"/>
                </a:lnTo>
                <a:lnTo>
                  <a:pt x="47" y="58"/>
                </a:lnTo>
                <a:lnTo>
                  <a:pt x="49" y="60"/>
                </a:lnTo>
                <a:lnTo>
                  <a:pt x="54" y="66"/>
                </a:lnTo>
                <a:lnTo>
                  <a:pt x="60" y="76"/>
                </a:lnTo>
                <a:lnTo>
                  <a:pt x="60" y="77"/>
                </a:lnTo>
                <a:lnTo>
                  <a:pt x="61" y="77"/>
                </a:lnTo>
                <a:lnTo>
                  <a:pt x="63" y="79"/>
                </a:lnTo>
                <a:lnTo>
                  <a:pt x="63" y="81"/>
                </a:lnTo>
                <a:lnTo>
                  <a:pt x="65" y="82"/>
                </a:lnTo>
                <a:lnTo>
                  <a:pt x="68" y="88"/>
                </a:lnTo>
                <a:lnTo>
                  <a:pt x="71" y="95"/>
                </a:lnTo>
                <a:lnTo>
                  <a:pt x="74" y="103"/>
                </a:lnTo>
                <a:lnTo>
                  <a:pt x="74" y="109"/>
                </a:lnTo>
                <a:lnTo>
                  <a:pt x="76" y="115"/>
                </a:lnTo>
                <a:lnTo>
                  <a:pt x="76" y="126"/>
                </a:lnTo>
                <a:lnTo>
                  <a:pt x="76" y="133"/>
                </a:lnTo>
                <a:lnTo>
                  <a:pt x="73" y="139"/>
                </a:lnTo>
                <a:lnTo>
                  <a:pt x="68" y="144"/>
                </a:lnTo>
                <a:lnTo>
                  <a:pt x="61" y="150"/>
                </a:lnTo>
                <a:lnTo>
                  <a:pt x="61" y="152"/>
                </a:lnTo>
                <a:lnTo>
                  <a:pt x="57" y="156"/>
                </a:lnTo>
                <a:lnTo>
                  <a:pt x="57" y="158"/>
                </a:lnTo>
                <a:lnTo>
                  <a:pt x="58" y="158"/>
                </a:lnTo>
                <a:lnTo>
                  <a:pt x="69" y="169"/>
                </a:lnTo>
                <a:lnTo>
                  <a:pt x="73" y="172"/>
                </a:lnTo>
                <a:lnTo>
                  <a:pt x="80" y="180"/>
                </a:lnTo>
                <a:lnTo>
                  <a:pt x="85" y="186"/>
                </a:lnTo>
                <a:lnTo>
                  <a:pt x="88" y="194"/>
                </a:lnTo>
                <a:lnTo>
                  <a:pt x="91" y="202"/>
                </a:lnTo>
                <a:lnTo>
                  <a:pt x="91" y="207"/>
                </a:lnTo>
                <a:lnTo>
                  <a:pt x="93" y="211"/>
                </a:lnTo>
                <a:lnTo>
                  <a:pt x="95" y="218"/>
                </a:lnTo>
                <a:lnTo>
                  <a:pt x="95" y="224"/>
                </a:lnTo>
                <a:lnTo>
                  <a:pt x="95" y="235"/>
                </a:lnTo>
                <a:lnTo>
                  <a:pt x="95" y="243"/>
                </a:lnTo>
                <a:lnTo>
                  <a:pt x="91" y="252"/>
                </a:lnTo>
                <a:lnTo>
                  <a:pt x="87" y="264"/>
                </a:lnTo>
                <a:lnTo>
                  <a:pt x="79" y="273"/>
                </a:lnTo>
                <a:lnTo>
                  <a:pt x="73" y="281"/>
                </a:lnTo>
                <a:lnTo>
                  <a:pt x="65" y="287"/>
                </a:lnTo>
                <a:lnTo>
                  <a:pt x="61" y="290"/>
                </a:lnTo>
                <a:lnTo>
                  <a:pt x="61" y="292"/>
                </a:lnTo>
                <a:lnTo>
                  <a:pt x="66" y="295"/>
                </a:lnTo>
                <a:lnTo>
                  <a:pt x="73" y="301"/>
                </a:lnTo>
                <a:lnTo>
                  <a:pt x="77" y="308"/>
                </a:lnTo>
                <a:lnTo>
                  <a:pt x="80" y="312"/>
                </a:lnTo>
                <a:lnTo>
                  <a:pt x="82" y="314"/>
                </a:lnTo>
                <a:lnTo>
                  <a:pt x="84" y="314"/>
                </a:lnTo>
                <a:lnTo>
                  <a:pt x="84" y="317"/>
                </a:lnTo>
                <a:lnTo>
                  <a:pt x="84" y="319"/>
                </a:lnTo>
                <a:lnTo>
                  <a:pt x="87" y="323"/>
                </a:lnTo>
                <a:lnTo>
                  <a:pt x="87" y="325"/>
                </a:lnTo>
                <a:lnTo>
                  <a:pt x="88" y="327"/>
                </a:lnTo>
                <a:lnTo>
                  <a:pt x="88" y="328"/>
                </a:lnTo>
                <a:lnTo>
                  <a:pt x="88" y="330"/>
                </a:lnTo>
                <a:lnTo>
                  <a:pt x="88" y="331"/>
                </a:lnTo>
                <a:lnTo>
                  <a:pt x="88" y="339"/>
                </a:lnTo>
                <a:lnTo>
                  <a:pt x="88" y="341"/>
                </a:lnTo>
                <a:lnTo>
                  <a:pt x="90" y="341"/>
                </a:lnTo>
                <a:lnTo>
                  <a:pt x="90" y="339"/>
                </a:lnTo>
                <a:lnTo>
                  <a:pt x="91" y="341"/>
                </a:lnTo>
                <a:lnTo>
                  <a:pt x="93" y="342"/>
                </a:lnTo>
                <a:lnTo>
                  <a:pt x="93" y="344"/>
                </a:lnTo>
                <a:lnTo>
                  <a:pt x="91" y="344"/>
                </a:lnTo>
                <a:lnTo>
                  <a:pt x="91" y="346"/>
                </a:lnTo>
                <a:lnTo>
                  <a:pt x="88" y="346"/>
                </a:lnTo>
                <a:lnTo>
                  <a:pt x="90" y="357"/>
                </a:lnTo>
                <a:lnTo>
                  <a:pt x="90" y="363"/>
                </a:lnTo>
                <a:lnTo>
                  <a:pt x="88" y="369"/>
                </a:lnTo>
                <a:lnTo>
                  <a:pt x="87" y="374"/>
                </a:lnTo>
                <a:lnTo>
                  <a:pt x="84" y="379"/>
                </a:lnTo>
                <a:lnTo>
                  <a:pt x="74" y="390"/>
                </a:lnTo>
                <a:lnTo>
                  <a:pt x="66" y="396"/>
                </a:lnTo>
                <a:lnTo>
                  <a:pt x="63" y="399"/>
                </a:lnTo>
                <a:lnTo>
                  <a:pt x="61" y="401"/>
                </a:lnTo>
                <a:lnTo>
                  <a:pt x="80" y="412"/>
                </a:lnTo>
                <a:lnTo>
                  <a:pt x="87" y="418"/>
                </a:lnTo>
                <a:lnTo>
                  <a:pt x="93" y="421"/>
                </a:lnTo>
                <a:lnTo>
                  <a:pt x="96" y="426"/>
                </a:lnTo>
                <a:lnTo>
                  <a:pt x="101" y="429"/>
                </a:lnTo>
                <a:lnTo>
                  <a:pt x="101" y="432"/>
                </a:lnTo>
                <a:lnTo>
                  <a:pt x="107" y="440"/>
                </a:lnTo>
                <a:lnTo>
                  <a:pt x="109" y="443"/>
                </a:lnTo>
                <a:lnTo>
                  <a:pt x="109" y="445"/>
                </a:lnTo>
                <a:lnTo>
                  <a:pt x="107" y="447"/>
                </a:lnTo>
                <a:lnTo>
                  <a:pt x="106" y="448"/>
                </a:lnTo>
                <a:lnTo>
                  <a:pt x="104" y="447"/>
                </a:lnTo>
                <a:lnTo>
                  <a:pt x="104" y="445"/>
                </a:lnTo>
                <a:lnTo>
                  <a:pt x="101" y="447"/>
                </a:lnTo>
                <a:lnTo>
                  <a:pt x="99" y="445"/>
                </a:lnTo>
                <a:lnTo>
                  <a:pt x="98" y="443"/>
                </a:lnTo>
                <a:lnTo>
                  <a:pt x="96" y="445"/>
                </a:lnTo>
                <a:lnTo>
                  <a:pt x="95" y="445"/>
                </a:lnTo>
                <a:lnTo>
                  <a:pt x="91" y="443"/>
                </a:lnTo>
                <a:lnTo>
                  <a:pt x="91" y="439"/>
                </a:lnTo>
                <a:lnTo>
                  <a:pt x="88" y="435"/>
                </a:lnTo>
                <a:lnTo>
                  <a:pt x="77" y="426"/>
                </a:lnTo>
                <a:lnTo>
                  <a:pt x="76" y="426"/>
                </a:lnTo>
                <a:lnTo>
                  <a:pt x="57" y="428"/>
                </a:lnTo>
                <a:lnTo>
                  <a:pt x="38" y="429"/>
                </a:lnTo>
                <a:lnTo>
                  <a:pt x="31" y="431"/>
                </a:lnTo>
                <a:lnTo>
                  <a:pt x="30" y="432"/>
                </a:lnTo>
                <a:lnTo>
                  <a:pt x="28" y="432"/>
                </a:lnTo>
                <a:lnTo>
                  <a:pt x="28" y="437"/>
                </a:lnTo>
                <a:lnTo>
                  <a:pt x="27" y="439"/>
                </a:lnTo>
                <a:lnTo>
                  <a:pt x="25" y="440"/>
                </a:lnTo>
                <a:lnTo>
                  <a:pt x="25" y="442"/>
                </a:lnTo>
                <a:lnTo>
                  <a:pt x="24" y="443"/>
                </a:lnTo>
                <a:lnTo>
                  <a:pt x="22" y="443"/>
                </a:lnTo>
                <a:lnTo>
                  <a:pt x="20" y="443"/>
                </a:lnTo>
                <a:lnTo>
                  <a:pt x="20" y="442"/>
                </a:lnTo>
                <a:lnTo>
                  <a:pt x="20" y="440"/>
                </a:lnTo>
                <a:lnTo>
                  <a:pt x="19" y="439"/>
                </a:lnTo>
                <a:lnTo>
                  <a:pt x="17" y="440"/>
                </a:lnTo>
                <a:lnTo>
                  <a:pt x="16" y="439"/>
                </a:lnTo>
                <a:lnTo>
                  <a:pt x="16" y="440"/>
                </a:lnTo>
                <a:lnTo>
                  <a:pt x="13" y="442"/>
                </a:lnTo>
                <a:lnTo>
                  <a:pt x="11" y="440"/>
                </a:lnTo>
                <a:lnTo>
                  <a:pt x="11" y="439"/>
                </a:lnTo>
                <a:lnTo>
                  <a:pt x="11" y="437"/>
                </a:lnTo>
                <a:lnTo>
                  <a:pt x="14" y="434"/>
                </a:lnTo>
                <a:lnTo>
                  <a:pt x="19" y="428"/>
                </a:lnTo>
                <a:lnTo>
                  <a:pt x="24" y="421"/>
                </a:lnTo>
                <a:lnTo>
                  <a:pt x="30" y="417"/>
                </a:lnTo>
                <a:lnTo>
                  <a:pt x="35" y="412"/>
                </a:lnTo>
                <a:lnTo>
                  <a:pt x="41" y="405"/>
                </a:lnTo>
                <a:lnTo>
                  <a:pt x="39" y="404"/>
                </a:lnTo>
                <a:lnTo>
                  <a:pt x="33" y="401"/>
                </a:lnTo>
                <a:lnTo>
                  <a:pt x="22" y="394"/>
                </a:lnTo>
                <a:lnTo>
                  <a:pt x="13" y="385"/>
                </a:lnTo>
                <a:lnTo>
                  <a:pt x="9" y="379"/>
                </a:lnTo>
                <a:lnTo>
                  <a:pt x="3" y="371"/>
                </a:lnTo>
                <a:lnTo>
                  <a:pt x="2" y="363"/>
                </a:lnTo>
                <a:lnTo>
                  <a:pt x="0" y="355"/>
                </a:lnTo>
                <a:lnTo>
                  <a:pt x="2" y="346"/>
                </a:lnTo>
                <a:lnTo>
                  <a:pt x="5" y="335"/>
                </a:lnTo>
                <a:lnTo>
                  <a:pt x="11" y="323"/>
                </a:lnTo>
                <a:lnTo>
                  <a:pt x="16" y="317"/>
                </a:lnTo>
                <a:lnTo>
                  <a:pt x="16" y="316"/>
                </a:lnTo>
                <a:lnTo>
                  <a:pt x="24" y="306"/>
                </a:lnTo>
                <a:lnTo>
                  <a:pt x="27" y="303"/>
                </a:lnTo>
                <a:lnTo>
                  <a:pt x="36" y="295"/>
                </a:lnTo>
                <a:lnTo>
                  <a:pt x="36" y="293"/>
                </a:lnTo>
                <a:lnTo>
                  <a:pt x="27" y="284"/>
                </a:lnTo>
                <a:lnTo>
                  <a:pt x="19" y="271"/>
                </a:lnTo>
                <a:lnTo>
                  <a:pt x="11" y="259"/>
                </a:lnTo>
                <a:lnTo>
                  <a:pt x="8" y="248"/>
                </a:lnTo>
                <a:lnTo>
                  <a:pt x="6" y="235"/>
                </a:lnTo>
                <a:lnTo>
                  <a:pt x="6" y="226"/>
                </a:lnTo>
                <a:lnTo>
                  <a:pt x="8" y="213"/>
                </a:lnTo>
                <a:lnTo>
                  <a:pt x="9" y="202"/>
                </a:lnTo>
                <a:lnTo>
                  <a:pt x="13" y="193"/>
                </a:lnTo>
                <a:lnTo>
                  <a:pt x="13" y="191"/>
                </a:lnTo>
                <a:lnTo>
                  <a:pt x="14" y="189"/>
                </a:lnTo>
                <a:lnTo>
                  <a:pt x="14" y="188"/>
                </a:lnTo>
                <a:lnTo>
                  <a:pt x="17" y="181"/>
                </a:lnTo>
                <a:lnTo>
                  <a:pt x="24" y="174"/>
                </a:lnTo>
                <a:lnTo>
                  <a:pt x="35" y="161"/>
                </a:lnTo>
                <a:close/>
                <a:moveTo>
                  <a:pt x="55" y="282"/>
                </a:moveTo>
                <a:lnTo>
                  <a:pt x="55" y="282"/>
                </a:lnTo>
                <a:lnTo>
                  <a:pt x="57" y="282"/>
                </a:lnTo>
                <a:lnTo>
                  <a:pt x="55" y="282"/>
                </a:lnTo>
                <a:lnTo>
                  <a:pt x="55" y="284"/>
                </a:lnTo>
                <a:lnTo>
                  <a:pt x="55" y="282"/>
                </a:lnTo>
                <a:close/>
                <a:moveTo>
                  <a:pt x="60" y="295"/>
                </a:moveTo>
                <a:lnTo>
                  <a:pt x="60" y="295"/>
                </a:lnTo>
                <a:lnTo>
                  <a:pt x="60" y="297"/>
                </a:lnTo>
                <a:lnTo>
                  <a:pt x="60" y="295"/>
                </a:lnTo>
                <a:lnTo>
                  <a:pt x="58" y="293"/>
                </a:lnTo>
                <a:lnTo>
                  <a:pt x="57" y="293"/>
                </a:lnTo>
                <a:lnTo>
                  <a:pt x="60" y="295"/>
                </a:lnTo>
                <a:close/>
                <a:moveTo>
                  <a:pt x="50" y="189"/>
                </a:moveTo>
                <a:lnTo>
                  <a:pt x="50" y="189"/>
                </a:lnTo>
                <a:lnTo>
                  <a:pt x="52" y="189"/>
                </a:lnTo>
                <a:lnTo>
                  <a:pt x="69" y="188"/>
                </a:lnTo>
                <a:lnTo>
                  <a:pt x="52" y="189"/>
                </a:lnTo>
                <a:lnTo>
                  <a:pt x="50" y="189"/>
                </a:lnTo>
                <a:lnTo>
                  <a:pt x="49" y="189"/>
                </a:lnTo>
                <a:lnTo>
                  <a:pt x="50" y="189"/>
                </a:lnTo>
                <a:close/>
                <a:moveTo>
                  <a:pt x="39" y="281"/>
                </a:moveTo>
                <a:lnTo>
                  <a:pt x="39" y="281"/>
                </a:lnTo>
                <a:lnTo>
                  <a:pt x="41" y="281"/>
                </a:lnTo>
                <a:lnTo>
                  <a:pt x="39" y="281"/>
                </a:lnTo>
                <a:lnTo>
                  <a:pt x="39" y="279"/>
                </a:lnTo>
                <a:lnTo>
                  <a:pt x="33" y="275"/>
                </a:lnTo>
                <a:lnTo>
                  <a:pt x="28" y="268"/>
                </a:lnTo>
                <a:lnTo>
                  <a:pt x="27" y="267"/>
                </a:lnTo>
                <a:lnTo>
                  <a:pt x="25" y="267"/>
                </a:lnTo>
                <a:lnTo>
                  <a:pt x="24" y="267"/>
                </a:lnTo>
                <a:lnTo>
                  <a:pt x="24" y="265"/>
                </a:lnTo>
                <a:lnTo>
                  <a:pt x="24" y="267"/>
                </a:lnTo>
                <a:lnTo>
                  <a:pt x="28" y="271"/>
                </a:lnTo>
                <a:lnTo>
                  <a:pt x="39" y="281"/>
                </a:lnTo>
                <a:close/>
                <a:moveTo>
                  <a:pt x="17" y="243"/>
                </a:moveTo>
                <a:lnTo>
                  <a:pt x="17" y="243"/>
                </a:lnTo>
                <a:lnTo>
                  <a:pt x="22" y="243"/>
                </a:lnTo>
                <a:lnTo>
                  <a:pt x="30" y="243"/>
                </a:lnTo>
                <a:lnTo>
                  <a:pt x="49" y="241"/>
                </a:lnTo>
                <a:lnTo>
                  <a:pt x="69" y="241"/>
                </a:lnTo>
                <a:lnTo>
                  <a:pt x="84" y="240"/>
                </a:lnTo>
                <a:lnTo>
                  <a:pt x="85" y="240"/>
                </a:lnTo>
                <a:lnTo>
                  <a:pt x="85" y="224"/>
                </a:lnTo>
                <a:lnTo>
                  <a:pt x="80" y="226"/>
                </a:lnTo>
                <a:lnTo>
                  <a:pt x="61" y="226"/>
                </a:lnTo>
                <a:lnTo>
                  <a:pt x="39" y="227"/>
                </a:lnTo>
                <a:lnTo>
                  <a:pt x="20" y="229"/>
                </a:lnTo>
                <a:lnTo>
                  <a:pt x="16" y="229"/>
                </a:lnTo>
                <a:lnTo>
                  <a:pt x="16" y="235"/>
                </a:lnTo>
                <a:lnTo>
                  <a:pt x="17" y="243"/>
                </a:lnTo>
                <a:close/>
                <a:moveTo>
                  <a:pt x="65" y="117"/>
                </a:moveTo>
                <a:lnTo>
                  <a:pt x="65" y="117"/>
                </a:lnTo>
                <a:lnTo>
                  <a:pt x="63" y="114"/>
                </a:lnTo>
                <a:lnTo>
                  <a:pt x="58" y="99"/>
                </a:lnTo>
                <a:lnTo>
                  <a:pt x="50" y="99"/>
                </a:lnTo>
                <a:lnTo>
                  <a:pt x="28" y="98"/>
                </a:lnTo>
                <a:lnTo>
                  <a:pt x="17" y="98"/>
                </a:lnTo>
                <a:lnTo>
                  <a:pt x="17" y="99"/>
                </a:lnTo>
                <a:lnTo>
                  <a:pt x="17" y="106"/>
                </a:lnTo>
                <a:lnTo>
                  <a:pt x="17" y="114"/>
                </a:lnTo>
                <a:lnTo>
                  <a:pt x="19" y="115"/>
                </a:lnTo>
                <a:lnTo>
                  <a:pt x="25" y="115"/>
                </a:lnTo>
                <a:lnTo>
                  <a:pt x="36" y="117"/>
                </a:lnTo>
                <a:lnTo>
                  <a:pt x="58" y="117"/>
                </a:lnTo>
                <a:lnTo>
                  <a:pt x="65" y="117"/>
                </a:lnTo>
                <a:close/>
                <a:moveTo>
                  <a:pt x="74" y="368"/>
                </a:moveTo>
                <a:lnTo>
                  <a:pt x="74" y="368"/>
                </a:lnTo>
                <a:lnTo>
                  <a:pt x="63" y="366"/>
                </a:lnTo>
                <a:lnTo>
                  <a:pt x="47" y="366"/>
                </a:lnTo>
                <a:lnTo>
                  <a:pt x="24" y="366"/>
                </a:lnTo>
                <a:lnTo>
                  <a:pt x="17" y="366"/>
                </a:lnTo>
                <a:lnTo>
                  <a:pt x="14" y="368"/>
                </a:lnTo>
                <a:lnTo>
                  <a:pt x="19" y="376"/>
                </a:lnTo>
                <a:lnTo>
                  <a:pt x="19" y="377"/>
                </a:lnTo>
                <a:lnTo>
                  <a:pt x="27" y="382"/>
                </a:lnTo>
                <a:lnTo>
                  <a:pt x="28" y="382"/>
                </a:lnTo>
                <a:lnTo>
                  <a:pt x="39" y="382"/>
                </a:lnTo>
                <a:lnTo>
                  <a:pt x="41" y="382"/>
                </a:lnTo>
                <a:lnTo>
                  <a:pt x="47" y="380"/>
                </a:lnTo>
                <a:lnTo>
                  <a:pt x="63" y="380"/>
                </a:lnTo>
                <a:lnTo>
                  <a:pt x="69" y="380"/>
                </a:lnTo>
                <a:lnTo>
                  <a:pt x="73" y="374"/>
                </a:lnTo>
                <a:lnTo>
                  <a:pt x="74" y="368"/>
                </a:lnTo>
                <a:close/>
                <a:moveTo>
                  <a:pt x="82" y="205"/>
                </a:moveTo>
                <a:lnTo>
                  <a:pt x="82" y="205"/>
                </a:lnTo>
                <a:lnTo>
                  <a:pt x="80" y="205"/>
                </a:lnTo>
                <a:lnTo>
                  <a:pt x="66" y="207"/>
                </a:lnTo>
                <a:lnTo>
                  <a:pt x="52" y="208"/>
                </a:lnTo>
                <a:lnTo>
                  <a:pt x="39" y="210"/>
                </a:lnTo>
                <a:lnTo>
                  <a:pt x="28" y="211"/>
                </a:lnTo>
                <a:lnTo>
                  <a:pt x="17" y="211"/>
                </a:lnTo>
                <a:lnTo>
                  <a:pt x="16" y="213"/>
                </a:lnTo>
                <a:lnTo>
                  <a:pt x="16" y="224"/>
                </a:lnTo>
                <a:lnTo>
                  <a:pt x="17" y="224"/>
                </a:lnTo>
                <a:lnTo>
                  <a:pt x="30" y="223"/>
                </a:lnTo>
                <a:lnTo>
                  <a:pt x="44" y="219"/>
                </a:lnTo>
                <a:lnTo>
                  <a:pt x="58" y="219"/>
                </a:lnTo>
                <a:lnTo>
                  <a:pt x="84" y="219"/>
                </a:lnTo>
                <a:lnTo>
                  <a:pt x="84" y="211"/>
                </a:lnTo>
                <a:lnTo>
                  <a:pt x="82" y="205"/>
                </a:lnTo>
                <a:close/>
                <a:moveTo>
                  <a:pt x="55" y="245"/>
                </a:moveTo>
                <a:lnTo>
                  <a:pt x="55" y="245"/>
                </a:lnTo>
                <a:lnTo>
                  <a:pt x="33" y="248"/>
                </a:lnTo>
                <a:lnTo>
                  <a:pt x="24" y="249"/>
                </a:lnTo>
                <a:lnTo>
                  <a:pt x="22" y="252"/>
                </a:lnTo>
                <a:lnTo>
                  <a:pt x="24" y="257"/>
                </a:lnTo>
                <a:lnTo>
                  <a:pt x="27" y="262"/>
                </a:lnTo>
                <a:lnTo>
                  <a:pt x="35" y="262"/>
                </a:lnTo>
                <a:lnTo>
                  <a:pt x="54" y="260"/>
                </a:lnTo>
                <a:lnTo>
                  <a:pt x="63" y="260"/>
                </a:lnTo>
                <a:lnTo>
                  <a:pt x="73" y="259"/>
                </a:lnTo>
                <a:lnTo>
                  <a:pt x="76" y="259"/>
                </a:lnTo>
                <a:lnTo>
                  <a:pt x="82" y="246"/>
                </a:lnTo>
                <a:lnTo>
                  <a:pt x="68" y="246"/>
                </a:lnTo>
                <a:lnTo>
                  <a:pt x="60" y="248"/>
                </a:lnTo>
                <a:lnTo>
                  <a:pt x="58" y="248"/>
                </a:lnTo>
                <a:lnTo>
                  <a:pt x="57" y="248"/>
                </a:lnTo>
                <a:lnTo>
                  <a:pt x="55" y="246"/>
                </a:lnTo>
                <a:lnTo>
                  <a:pt x="55" y="245"/>
                </a:lnTo>
                <a:close/>
                <a:moveTo>
                  <a:pt x="76" y="360"/>
                </a:moveTo>
                <a:lnTo>
                  <a:pt x="76" y="360"/>
                </a:lnTo>
                <a:lnTo>
                  <a:pt x="76" y="349"/>
                </a:lnTo>
                <a:lnTo>
                  <a:pt x="14" y="349"/>
                </a:lnTo>
                <a:lnTo>
                  <a:pt x="13" y="361"/>
                </a:lnTo>
                <a:lnTo>
                  <a:pt x="44" y="360"/>
                </a:lnTo>
                <a:lnTo>
                  <a:pt x="76" y="360"/>
                </a:lnTo>
                <a:close/>
                <a:moveTo>
                  <a:pt x="16" y="342"/>
                </a:moveTo>
                <a:lnTo>
                  <a:pt x="16" y="342"/>
                </a:lnTo>
                <a:lnTo>
                  <a:pt x="44" y="342"/>
                </a:lnTo>
                <a:lnTo>
                  <a:pt x="74" y="342"/>
                </a:lnTo>
                <a:lnTo>
                  <a:pt x="73" y="330"/>
                </a:lnTo>
                <a:lnTo>
                  <a:pt x="46" y="330"/>
                </a:lnTo>
                <a:lnTo>
                  <a:pt x="20" y="330"/>
                </a:lnTo>
                <a:lnTo>
                  <a:pt x="17" y="336"/>
                </a:lnTo>
                <a:lnTo>
                  <a:pt x="16" y="342"/>
                </a:lnTo>
                <a:close/>
                <a:moveTo>
                  <a:pt x="20" y="120"/>
                </a:moveTo>
                <a:lnTo>
                  <a:pt x="20" y="120"/>
                </a:lnTo>
                <a:lnTo>
                  <a:pt x="20" y="122"/>
                </a:lnTo>
                <a:lnTo>
                  <a:pt x="24" y="126"/>
                </a:lnTo>
                <a:lnTo>
                  <a:pt x="25" y="131"/>
                </a:lnTo>
                <a:lnTo>
                  <a:pt x="30" y="134"/>
                </a:lnTo>
                <a:lnTo>
                  <a:pt x="31" y="136"/>
                </a:lnTo>
                <a:lnTo>
                  <a:pt x="41" y="134"/>
                </a:lnTo>
                <a:lnTo>
                  <a:pt x="54" y="134"/>
                </a:lnTo>
                <a:lnTo>
                  <a:pt x="55" y="134"/>
                </a:lnTo>
                <a:lnTo>
                  <a:pt x="57" y="134"/>
                </a:lnTo>
                <a:lnTo>
                  <a:pt x="61" y="128"/>
                </a:lnTo>
                <a:lnTo>
                  <a:pt x="63" y="120"/>
                </a:lnTo>
                <a:lnTo>
                  <a:pt x="20" y="120"/>
                </a:lnTo>
                <a:close/>
                <a:moveTo>
                  <a:pt x="17" y="204"/>
                </a:moveTo>
                <a:lnTo>
                  <a:pt x="17" y="204"/>
                </a:lnTo>
                <a:lnTo>
                  <a:pt x="22" y="204"/>
                </a:lnTo>
                <a:lnTo>
                  <a:pt x="35" y="204"/>
                </a:lnTo>
                <a:lnTo>
                  <a:pt x="52" y="202"/>
                </a:lnTo>
                <a:lnTo>
                  <a:pt x="63" y="202"/>
                </a:lnTo>
                <a:lnTo>
                  <a:pt x="77" y="200"/>
                </a:lnTo>
                <a:lnTo>
                  <a:pt x="79" y="200"/>
                </a:lnTo>
                <a:lnTo>
                  <a:pt x="79" y="199"/>
                </a:lnTo>
                <a:lnTo>
                  <a:pt x="74" y="193"/>
                </a:lnTo>
                <a:lnTo>
                  <a:pt x="73" y="193"/>
                </a:lnTo>
                <a:lnTo>
                  <a:pt x="54" y="193"/>
                </a:lnTo>
                <a:lnTo>
                  <a:pt x="30" y="196"/>
                </a:lnTo>
                <a:lnTo>
                  <a:pt x="22" y="196"/>
                </a:lnTo>
                <a:lnTo>
                  <a:pt x="20" y="197"/>
                </a:lnTo>
                <a:lnTo>
                  <a:pt x="17" y="204"/>
                </a:lnTo>
                <a:close/>
                <a:moveTo>
                  <a:pt x="57" y="96"/>
                </a:moveTo>
                <a:lnTo>
                  <a:pt x="57" y="96"/>
                </a:lnTo>
                <a:lnTo>
                  <a:pt x="57" y="95"/>
                </a:lnTo>
                <a:lnTo>
                  <a:pt x="50" y="85"/>
                </a:lnTo>
                <a:lnTo>
                  <a:pt x="49" y="84"/>
                </a:lnTo>
                <a:lnTo>
                  <a:pt x="39" y="84"/>
                </a:lnTo>
                <a:lnTo>
                  <a:pt x="30" y="82"/>
                </a:lnTo>
                <a:lnTo>
                  <a:pt x="24" y="81"/>
                </a:lnTo>
                <a:lnTo>
                  <a:pt x="17" y="93"/>
                </a:lnTo>
                <a:lnTo>
                  <a:pt x="19" y="93"/>
                </a:lnTo>
                <a:lnTo>
                  <a:pt x="36" y="93"/>
                </a:lnTo>
                <a:lnTo>
                  <a:pt x="50" y="95"/>
                </a:lnTo>
                <a:lnTo>
                  <a:pt x="57" y="96"/>
                </a:lnTo>
                <a:close/>
                <a:moveTo>
                  <a:pt x="24" y="325"/>
                </a:moveTo>
                <a:lnTo>
                  <a:pt x="24" y="325"/>
                </a:lnTo>
                <a:lnTo>
                  <a:pt x="25" y="325"/>
                </a:lnTo>
                <a:lnTo>
                  <a:pt x="57" y="325"/>
                </a:lnTo>
                <a:lnTo>
                  <a:pt x="68" y="325"/>
                </a:lnTo>
                <a:lnTo>
                  <a:pt x="69" y="325"/>
                </a:lnTo>
                <a:lnTo>
                  <a:pt x="65" y="319"/>
                </a:lnTo>
                <a:lnTo>
                  <a:pt x="63" y="317"/>
                </a:lnTo>
                <a:lnTo>
                  <a:pt x="31" y="317"/>
                </a:lnTo>
                <a:lnTo>
                  <a:pt x="30" y="317"/>
                </a:lnTo>
                <a:lnTo>
                  <a:pt x="24" y="325"/>
                </a:lnTo>
                <a:close/>
                <a:moveTo>
                  <a:pt x="24" y="28"/>
                </a:moveTo>
                <a:lnTo>
                  <a:pt x="24" y="28"/>
                </a:lnTo>
                <a:lnTo>
                  <a:pt x="25" y="28"/>
                </a:lnTo>
                <a:lnTo>
                  <a:pt x="27" y="28"/>
                </a:lnTo>
                <a:lnTo>
                  <a:pt x="28" y="30"/>
                </a:lnTo>
                <a:lnTo>
                  <a:pt x="30" y="32"/>
                </a:lnTo>
                <a:lnTo>
                  <a:pt x="47" y="35"/>
                </a:lnTo>
                <a:lnTo>
                  <a:pt x="63" y="40"/>
                </a:lnTo>
                <a:lnTo>
                  <a:pt x="63" y="38"/>
                </a:lnTo>
                <a:lnTo>
                  <a:pt x="68" y="35"/>
                </a:lnTo>
                <a:lnTo>
                  <a:pt x="69" y="33"/>
                </a:lnTo>
                <a:lnTo>
                  <a:pt x="63" y="32"/>
                </a:lnTo>
                <a:lnTo>
                  <a:pt x="49" y="28"/>
                </a:lnTo>
                <a:lnTo>
                  <a:pt x="39" y="25"/>
                </a:lnTo>
                <a:lnTo>
                  <a:pt x="28" y="22"/>
                </a:lnTo>
                <a:lnTo>
                  <a:pt x="20" y="21"/>
                </a:lnTo>
                <a:lnTo>
                  <a:pt x="24" y="28"/>
                </a:lnTo>
                <a:close/>
                <a:moveTo>
                  <a:pt x="25" y="189"/>
                </a:moveTo>
                <a:lnTo>
                  <a:pt x="25" y="189"/>
                </a:lnTo>
                <a:lnTo>
                  <a:pt x="41" y="188"/>
                </a:lnTo>
                <a:lnTo>
                  <a:pt x="52" y="186"/>
                </a:lnTo>
                <a:lnTo>
                  <a:pt x="66" y="186"/>
                </a:lnTo>
                <a:lnTo>
                  <a:pt x="66" y="185"/>
                </a:lnTo>
                <a:lnTo>
                  <a:pt x="60" y="178"/>
                </a:lnTo>
                <a:lnTo>
                  <a:pt x="58" y="178"/>
                </a:lnTo>
                <a:lnTo>
                  <a:pt x="44" y="178"/>
                </a:lnTo>
                <a:lnTo>
                  <a:pt x="39" y="180"/>
                </a:lnTo>
                <a:lnTo>
                  <a:pt x="31" y="180"/>
                </a:lnTo>
                <a:lnTo>
                  <a:pt x="30" y="181"/>
                </a:lnTo>
                <a:lnTo>
                  <a:pt x="28" y="185"/>
                </a:lnTo>
                <a:lnTo>
                  <a:pt x="25" y="189"/>
                </a:lnTo>
                <a:close/>
                <a:moveTo>
                  <a:pt x="69" y="265"/>
                </a:moveTo>
                <a:lnTo>
                  <a:pt x="69" y="265"/>
                </a:lnTo>
                <a:lnTo>
                  <a:pt x="68" y="265"/>
                </a:lnTo>
                <a:lnTo>
                  <a:pt x="63" y="265"/>
                </a:lnTo>
                <a:lnTo>
                  <a:pt x="47" y="265"/>
                </a:lnTo>
                <a:lnTo>
                  <a:pt x="31" y="267"/>
                </a:lnTo>
                <a:lnTo>
                  <a:pt x="31" y="268"/>
                </a:lnTo>
                <a:lnTo>
                  <a:pt x="38" y="273"/>
                </a:lnTo>
                <a:lnTo>
                  <a:pt x="39" y="273"/>
                </a:lnTo>
                <a:lnTo>
                  <a:pt x="41" y="275"/>
                </a:lnTo>
                <a:lnTo>
                  <a:pt x="43" y="276"/>
                </a:lnTo>
                <a:lnTo>
                  <a:pt x="50" y="276"/>
                </a:lnTo>
                <a:lnTo>
                  <a:pt x="58" y="275"/>
                </a:lnTo>
                <a:lnTo>
                  <a:pt x="60" y="275"/>
                </a:lnTo>
                <a:lnTo>
                  <a:pt x="68" y="267"/>
                </a:lnTo>
                <a:lnTo>
                  <a:pt x="69" y="265"/>
                </a:lnTo>
                <a:close/>
                <a:moveTo>
                  <a:pt x="65" y="418"/>
                </a:moveTo>
                <a:lnTo>
                  <a:pt x="65" y="418"/>
                </a:lnTo>
                <a:lnTo>
                  <a:pt x="61" y="418"/>
                </a:lnTo>
                <a:lnTo>
                  <a:pt x="54" y="418"/>
                </a:lnTo>
                <a:lnTo>
                  <a:pt x="43" y="417"/>
                </a:lnTo>
                <a:lnTo>
                  <a:pt x="43" y="418"/>
                </a:lnTo>
                <a:lnTo>
                  <a:pt x="39" y="418"/>
                </a:lnTo>
                <a:lnTo>
                  <a:pt x="35" y="423"/>
                </a:lnTo>
                <a:lnTo>
                  <a:pt x="41" y="423"/>
                </a:lnTo>
                <a:lnTo>
                  <a:pt x="71" y="423"/>
                </a:lnTo>
                <a:lnTo>
                  <a:pt x="73" y="423"/>
                </a:lnTo>
                <a:lnTo>
                  <a:pt x="65" y="418"/>
                </a:lnTo>
                <a:close/>
                <a:moveTo>
                  <a:pt x="44" y="287"/>
                </a:moveTo>
                <a:lnTo>
                  <a:pt x="44" y="287"/>
                </a:lnTo>
                <a:lnTo>
                  <a:pt x="27" y="275"/>
                </a:lnTo>
                <a:lnTo>
                  <a:pt x="22" y="268"/>
                </a:lnTo>
                <a:lnTo>
                  <a:pt x="16" y="256"/>
                </a:lnTo>
                <a:lnTo>
                  <a:pt x="13" y="248"/>
                </a:lnTo>
                <a:lnTo>
                  <a:pt x="13" y="240"/>
                </a:lnTo>
                <a:lnTo>
                  <a:pt x="13" y="229"/>
                </a:lnTo>
                <a:lnTo>
                  <a:pt x="11" y="227"/>
                </a:lnTo>
                <a:lnTo>
                  <a:pt x="9" y="226"/>
                </a:lnTo>
                <a:lnTo>
                  <a:pt x="9" y="224"/>
                </a:lnTo>
                <a:lnTo>
                  <a:pt x="13" y="223"/>
                </a:lnTo>
                <a:lnTo>
                  <a:pt x="13" y="211"/>
                </a:lnTo>
                <a:lnTo>
                  <a:pt x="13" y="210"/>
                </a:lnTo>
                <a:lnTo>
                  <a:pt x="14" y="208"/>
                </a:lnTo>
                <a:lnTo>
                  <a:pt x="13" y="208"/>
                </a:lnTo>
                <a:lnTo>
                  <a:pt x="9" y="219"/>
                </a:lnTo>
                <a:lnTo>
                  <a:pt x="9" y="232"/>
                </a:lnTo>
                <a:lnTo>
                  <a:pt x="9" y="241"/>
                </a:lnTo>
                <a:lnTo>
                  <a:pt x="11" y="251"/>
                </a:lnTo>
                <a:lnTo>
                  <a:pt x="16" y="260"/>
                </a:lnTo>
                <a:lnTo>
                  <a:pt x="20" y="268"/>
                </a:lnTo>
                <a:lnTo>
                  <a:pt x="27" y="275"/>
                </a:lnTo>
                <a:lnTo>
                  <a:pt x="31" y="279"/>
                </a:lnTo>
                <a:lnTo>
                  <a:pt x="38" y="284"/>
                </a:lnTo>
                <a:lnTo>
                  <a:pt x="44" y="287"/>
                </a:lnTo>
                <a:close/>
                <a:moveTo>
                  <a:pt x="13" y="88"/>
                </a:moveTo>
                <a:lnTo>
                  <a:pt x="13" y="88"/>
                </a:lnTo>
                <a:lnTo>
                  <a:pt x="11" y="93"/>
                </a:lnTo>
                <a:lnTo>
                  <a:pt x="9" y="103"/>
                </a:lnTo>
                <a:lnTo>
                  <a:pt x="9" y="111"/>
                </a:lnTo>
                <a:lnTo>
                  <a:pt x="11" y="118"/>
                </a:lnTo>
                <a:lnTo>
                  <a:pt x="13" y="125"/>
                </a:lnTo>
                <a:lnTo>
                  <a:pt x="16" y="131"/>
                </a:lnTo>
                <a:lnTo>
                  <a:pt x="20" y="137"/>
                </a:lnTo>
                <a:lnTo>
                  <a:pt x="22" y="134"/>
                </a:lnTo>
                <a:lnTo>
                  <a:pt x="22" y="133"/>
                </a:lnTo>
                <a:lnTo>
                  <a:pt x="19" y="128"/>
                </a:lnTo>
                <a:lnTo>
                  <a:pt x="16" y="122"/>
                </a:lnTo>
                <a:lnTo>
                  <a:pt x="14" y="120"/>
                </a:lnTo>
                <a:lnTo>
                  <a:pt x="13" y="118"/>
                </a:lnTo>
                <a:lnTo>
                  <a:pt x="13" y="115"/>
                </a:lnTo>
                <a:lnTo>
                  <a:pt x="14" y="114"/>
                </a:lnTo>
                <a:lnTo>
                  <a:pt x="11" y="106"/>
                </a:lnTo>
                <a:lnTo>
                  <a:pt x="13" y="93"/>
                </a:lnTo>
                <a:lnTo>
                  <a:pt x="13" y="88"/>
                </a:lnTo>
                <a:close/>
                <a:moveTo>
                  <a:pt x="31" y="41"/>
                </a:moveTo>
                <a:lnTo>
                  <a:pt x="31" y="41"/>
                </a:lnTo>
                <a:lnTo>
                  <a:pt x="33" y="41"/>
                </a:lnTo>
                <a:lnTo>
                  <a:pt x="35" y="41"/>
                </a:lnTo>
                <a:lnTo>
                  <a:pt x="36" y="43"/>
                </a:lnTo>
                <a:lnTo>
                  <a:pt x="39" y="43"/>
                </a:lnTo>
                <a:lnTo>
                  <a:pt x="44" y="43"/>
                </a:lnTo>
                <a:lnTo>
                  <a:pt x="46" y="44"/>
                </a:lnTo>
                <a:lnTo>
                  <a:pt x="47" y="44"/>
                </a:lnTo>
                <a:lnTo>
                  <a:pt x="47" y="46"/>
                </a:lnTo>
                <a:lnTo>
                  <a:pt x="52" y="47"/>
                </a:lnTo>
                <a:lnTo>
                  <a:pt x="54" y="46"/>
                </a:lnTo>
                <a:lnTo>
                  <a:pt x="58" y="43"/>
                </a:lnTo>
                <a:lnTo>
                  <a:pt x="57" y="43"/>
                </a:lnTo>
                <a:lnTo>
                  <a:pt x="55" y="43"/>
                </a:lnTo>
                <a:lnTo>
                  <a:pt x="50" y="41"/>
                </a:lnTo>
                <a:lnTo>
                  <a:pt x="35" y="36"/>
                </a:lnTo>
                <a:lnTo>
                  <a:pt x="27" y="35"/>
                </a:lnTo>
                <a:lnTo>
                  <a:pt x="31" y="41"/>
                </a:lnTo>
                <a:close/>
                <a:moveTo>
                  <a:pt x="58" y="312"/>
                </a:moveTo>
                <a:lnTo>
                  <a:pt x="58" y="312"/>
                </a:lnTo>
                <a:lnTo>
                  <a:pt x="58" y="311"/>
                </a:lnTo>
                <a:lnTo>
                  <a:pt x="50" y="305"/>
                </a:lnTo>
                <a:lnTo>
                  <a:pt x="49" y="305"/>
                </a:lnTo>
                <a:lnTo>
                  <a:pt x="44" y="305"/>
                </a:lnTo>
                <a:lnTo>
                  <a:pt x="43" y="306"/>
                </a:lnTo>
                <a:lnTo>
                  <a:pt x="35" y="312"/>
                </a:lnTo>
                <a:lnTo>
                  <a:pt x="58" y="312"/>
                </a:lnTo>
                <a:close/>
                <a:moveTo>
                  <a:pt x="46" y="77"/>
                </a:moveTo>
                <a:lnTo>
                  <a:pt x="46" y="77"/>
                </a:lnTo>
                <a:lnTo>
                  <a:pt x="41" y="70"/>
                </a:lnTo>
                <a:lnTo>
                  <a:pt x="39" y="68"/>
                </a:lnTo>
                <a:lnTo>
                  <a:pt x="36" y="68"/>
                </a:lnTo>
                <a:lnTo>
                  <a:pt x="33" y="68"/>
                </a:lnTo>
                <a:lnTo>
                  <a:pt x="25" y="77"/>
                </a:lnTo>
                <a:lnTo>
                  <a:pt x="46" y="77"/>
                </a:lnTo>
                <a:close/>
                <a:moveTo>
                  <a:pt x="3" y="349"/>
                </a:moveTo>
                <a:lnTo>
                  <a:pt x="3" y="349"/>
                </a:lnTo>
                <a:lnTo>
                  <a:pt x="3" y="355"/>
                </a:lnTo>
                <a:lnTo>
                  <a:pt x="3" y="363"/>
                </a:lnTo>
                <a:lnTo>
                  <a:pt x="6" y="371"/>
                </a:lnTo>
                <a:lnTo>
                  <a:pt x="11" y="377"/>
                </a:lnTo>
                <a:lnTo>
                  <a:pt x="16" y="385"/>
                </a:lnTo>
                <a:lnTo>
                  <a:pt x="24" y="393"/>
                </a:lnTo>
                <a:lnTo>
                  <a:pt x="33" y="398"/>
                </a:lnTo>
                <a:lnTo>
                  <a:pt x="43" y="402"/>
                </a:lnTo>
                <a:lnTo>
                  <a:pt x="39" y="401"/>
                </a:lnTo>
                <a:lnTo>
                  <a:pt x="33" y="396"/>
                </a:lnTo>
                <a:lnTo>
                  <a:pt x="25" y="390"/>
                </a:lnTo>
                <a:lnTo>
                  <a:pt x="24" y="390"/>
                </a:lnTo>
                <a:lnTo>
                  <a:pt x="20" y="387"/>
                </a:lnTo>
                <a:lnTo>
                  <a:pt x="14" y="380"/>
                </a:lnTo>
                <a:lnTo>
                  <a:pt x="13" y="377"/>
                </a:lnTo>
                <a:lnTo>
                  <a:pt x="11" y="372"/>
                </a:lnTo>
                <a:lnTo>
                  <a:pt x="9" y="371"/>
                </a:lnTo>
                <a:lnTo>
                  <a:pt x="6" y="364"/>
                </a:lnTo>
                <a:lnTo>
                  <a:pt x="3" y="358"/>
                </a:lnTo>
                <a:lnTo>
                  <a:pt x="3" y="357"/>
                </a:lnTo>
                <a:lnTo>
                  <a:pt x="3" y="350"/>
                </a:lnTo>
                <a:lnTo>
                  <a:pt x="3" y="349"/>
                </a:lnTo>
                <a:close/>
                <a:moveTo>
                  <a:pt x="33" y="137"/>
                </a:moveTo>
                <a:lnTo>
                  <a:pt x="33" y="137"/>
                </a:lnTo>
                <a:lnTo>
                  <a:pt x="33" y="139"/>
                </a:lnTo>
                <a:lnTo>
                  <a:pt x="41" y="145"/>
                </a:lnTo>
                <a:lnTo>
                  <a:pt x="43" y="145"/>
                </a:lnTo>
                <a:lnTo>
                  <a:pt x="49" y="145"/>
                </a:lnTo>
                <a:lnTo>
                  <a:pt x="50" y="145"/>
                </a:lnTo>
                <a:lnTo>
                  <a:pt x="54" y="139"/>
                </a:lnTo>
                <a:lnTo>
                  <a:pt x="33" y="137"/>
                </a:lnTo>
                <a:close/>
                <a:moveTo>
                  <a:pt x="39" y="388"/>
                </a:moveTo>
                <a:lnTo>
                  <a:pt x="39" y="388"/>
                </a:lnTo>
                <a:lnTo>
                  <a:pt x="52" y="394"/>
                </a:lnTo>
                <a:lnTo>
                  <a:pt x="61" y="388"/>
                </a:lnTo>
                <a:lnTo>
                  <a:pt x="63" y="387"/>
                </a:lnTo>
                <a:lnTo>
                  <a:pt x="52" y="388"/>
                </a:lnTo>
                <a:lnTo>
                  <a:pt x="39" y="388"/>
                </a:lnTo>
                <a:close/>
                <a:moveTo>
                  <a:pt x="35" y="177"/>
                </a:moveTo>
                <a:lnTo>
                  <a:pt x="35" y="177"/>
                </a:lnTo>
                <a:lnTo>
                  <a:pt x="41" y="177"/>
                </a:lnTo>
                <a:lnTo>
                  <a:pt x="55" y="175"/>
                </a:lnTo>
                <a:lnTo>
                  <a:pt x="46" y="167"/>
                </a:lnTo>
                <a:lnTo>
                  <a:pt x="35" y="177"/>
                </a:lnTo>
                <a:close/>
                <a:moveTo>
                  <a:pt x="50" y="396"/>
                </a:moveTo>
                <a:lnTo>
                  <a:pt x="50" y="396"/>
                </a:lnTo>
                <a:lnTo>
                  <a:pt x="46" y="394"/>
                </a:lnTo>
                <a:lnTo>
                  <a:pt x="39" y="391"/>
                </a:lnTo>
                <a:lnTo>
                  <a:pt x="35" y="388"/>
                </a:lnTo>
                <a:lnTo>
                  <a:pt x="30" y="387"/>
                </a:lnTo>
                <a:lnTo>
                  <a:pt x="28" y="385"/>
                </a:lnTo>
                <a:lnTo>
                  <a:pt x="27" y="385"/>
                </a:lnTo>
                <a:lnTo>
                  <a:pt x="25" y="383"/>
                </a:lnTo>
                <a:lnTo>
                  <a:pt x="25" y="385"/>
                </a:lnTo>
                <a:lnTo>
                  <a:pt x="31" y="390"/>
                </a:lnTo>
                <a:lnTo>
                  <a:pt x="33" y="391"/>
                </a:lnTo>
                <a:lnTo>
                  <a:pt x="41" y="394"/>
                </a:lnTo>
                <a:lnTo>
                  <a:pt x="49" y="398"/>
                </a:lnTo>
                <a:lnTo>
                  <a:pt x="50" y="396"/>
                </a:lnTo>
                <a:close/>
                <a:moveTo>
                  <a:pt x="85" y="423"/>
                </a:moveTo>
                <a:lnTo>
                  <a:pt x="85" y="423"/>
                </a:lnTo>
                <a:lnTo>
                  <a:pt x="80" y="418"/>
                </a:lnTo>
                <a:lnTo>
                  <a:pt x="74" y="415"/>
                </a:lnTo>
                <a:lnTo>
                  <a:pt x="55" y="405"/>
                </a:lnTo>
                <a:lnTo>
                  <a:pt x="54" y="405"/>
                </a:lnTo>
                <a:lnTo>
                  <a:pt x="55" y="407"/>
                </a:lnTo>
                <a:lnTo>
                  <a:pt x="66" y="413"/>
                </a:lnTo>
                <a:lnTo>
                  <a:pt x="69" y="415"/>
                </a:lnTo>
                <a:lnTo>
                  <a:pt x="80" y="423"/>
                </a:lnTo>
                <a:lnTo>
                  <a:pt x="85" y="423"/>
                </a:lnTo>
                <a:close/>
                <a:moveTo>
                  <a:pt x="84" y="341"/>
                </a:moveTo>
                <a:lnTo>
                  <a:pt x="84" y="341"/>
                </a:lnTo>
                <a:lnTo>
                  <a:pt x="82" y="331"/>
                </a:lnTo>
                <a:lnTo>
                  <a:pt x="74" y="331"/>
                </a:lnTo>
                <a:lnTo>
                  <a:pt x="77" y="341"/>
                </a:lnTo>
                <a:lnTo>
                  <a:pt x="84" y="341"/>
                </a:lnTo>
                <a:close/>
                <a:moveTo>
                  <a:pt x="58" y="398"/>
                </a:moveTo>
                <a:lnTo>
                  <a:pt x="58" y="398"/>
                </a:lnTo>
                <a:lnTo>
                  <a:pt x="60" y="398"/>
                </a:lnTo>
                <a:lnTo>
                  <a:pt x="66" y="393"/>
                </a:lnTo>
                <a:lnTo>
                  <a:pt x="74" y="385"/>
                </a:lnTo>
                <a:lnTo>
                  <a:pt x="80" y="379"/>
                </a:lnTo>
                <a:lnTo>
                  <a:pt x="85" y="371"/>
                </a:lnTo>
                <a:lnTo>
                  <a:pt x="87" y="363"/>
                </a:lnTo>
                <a:lnTo>
                  <a:pt x="87" y="364"/>
                </a:lnTo>
                <a:lnTo>
                  <a:pt x="82" y="372"/>
                </a:lnTo>
                <a:lnTo>
                  <a:pt x="77" y="379"/>
                </a:lnTo>
                <a:lnTo>
                  <a:pt x="76" y="382"/>
                </a:lnTo>
                <a:lnTo>
                  <a:pt x="74" y="385"/>
                </a:lnTo>
                <a:lnTo>
                  <a:pt x="66" y="391"/>
                </a:lnTo>
                <a:lnTo>
                  <a:pt x="58" y="398"/>
                </a:lnTo>
                <a:close/>
                <a:moveTo>
                  <a:pt x="39" y="156"/>
                </a:moveTo>
                <a:lnTo>
                  <a:pt x="39" y="156"/>
                </a:lnTo>
                <a:lnTo>
                  <a:pt x="38" y="156"/>
                </a:lnTo>
                <a:lnTo>
                  <a:pt x="30" y="150"/>
                </a:lnTo>
                <a:lnTo>
                  <a:pt x="22" y="142"/>
                </a:lnTo>
                <a:lnTo>
                  <a:pt x="16" y="134"/>
                </a:lnTo>
                <a:lnTo>
                  <a:pt x="14" y="133"/>
                </a:lnTo>
                <a:lnTo>
                  <a:pt x="16" y="137"/>
                </a:lnTo>
                <a:lnTo>
                  <a:pt x="24" y="147"/>
                </a:lnTo>
                <a:lnTo>
                  <a:pt x="27" y="148"/>
                </a:lnTo>
                <a:lnTo>
                  <a:pt x="36" y="158"/>
                </a:lnTo>
                <a:lnTo>
                  <a:pt x="38" y="158"/>
                </a:lnTo>
                <a:lnTo>
                  <a:pt x="39" y="156"/>
                </a:lnTo>
                <a:close/>
                <a:moveTo>
                  <a:pt x="84" y="360"/>
                </a:moveTo>
                <a:lnTo>
                  <a:pt x="84" y="360"/>
                </a:lnTo>
                <a:lnTo>
                  <a:pt x="84" y="353"/>
                </a:lnTo>
                <a:lnTo>
                  <a:pt x="84" y="349"/>
                </a:lnTo>
                <a:lnTo>
                  <a:pt x="77" y="349"/>
                </a:lnTo>
                <a:lnTo>
                  <a:pt x="77" y="360"/>
                </a:lnTo>
                <a:lnTo>
                  <a:pt x="84" y="360"/>
                </a:lnTo>
                <a:close/>
                <a:moveTo>
                  <a:pt x="60" y="289"/>
                </a:moveTo>
                <a:lnTo>
                  <a:pt x="60" y="289"/>
                </a:lnTo>
                <a:lnTo>
                  <a:pt x="66" y="284"/>
                </a:lnTo>
                <a:lnTo>
                  <a:pt x="73" y="278"/>
                </a:lnTo>
                <a:lnTo>
                  <a:pt x="82" y="264"/>
                </a:lnTo>
                <a:lnTo>
                  <a:pt x="80" y="264"/>
                </a:lnTo>
                <a:lnTo>
                  <a:pt x="73" y="275"/>
                </a:lnTo>
                <a:lnTo>
                  <a:pt x="73" y="276"/>
                </a:lnTo>
                <a:lnTo>
                  <a:pt x="71" y="278"/>
                </a:lnTo>
                <a:lnTo>
                  <a:pt x="69" y="278"/>
                </a:lnTo>
                <a:lnTo>
                  <a:pt x="68" y="278"/>
                </a:lnTo>
                <a:lnTo>
                  <a:pt x="68" y="279"/>
                </a:lnTo>
                <a:lnTo>
                  <a:pt x="66" y="281"/>
                </a:lnTo>
                <a:lnTo>
                  <a:pt x="65" y="281"/>
                </a:lnTo>
                <a:lnTo>
                  <a:pt x="63" y="282"/>
                </a:lnTo>
                <a:lnTo>
                  <a:pt x="58" y="287"/>
                </a:lnTo>
                <a:lnTo>
                  <a:pt x="57" y="287"/>
                </a:lnTo>
                <a:lnTo>
                  <a:pt x="58" y="289"/>
                </a:lnTo>
                <a:lnTo>
                  <a:pt x="60" y="289"/>
                </a:lnTo>
                <a:close/>
                <a:moveTo>
                  <a:pt x="31" y="224"/>
                </a:moveTo>
                <a:lnTo>
                  <a:pt x="31" y="224"/>
                </a:lnTo>
                <a:lnTo>
                  <a:pt x="77" y="221"/>
                </a:lnTo>
                <a:lnTo>
                  <a:pt x="65" y="221"/>
                </a:lnTo>
                <a:lnTo>
                  <a:pt x="50" y="221"/>
                </a:lnTo>
                <a:lnTo>
                  <a:pt x="36" y="224"/>
                </a:lnTo>
                <a:lnTo>
                  <a:pt x="31" y="224"/>
                </a:lnTo>
                <a:close/>
                <a:moveTo>
                  <a:pt x="54" y="305"/>
                </a:moveTo>
                <a:lnTo>
                  <a:pt x="54" y="305"/>
                </a:lnTo>
                <a:lnTo>
                  <a:pt x="61" y="311"/>
                </a:lnTo>
                <a:lnTo>
                  <a:pt x="63" y="311"/>
                </a:lnTo>
                <a:lnTo>
                  <a:pt x="68" y="311"/>
                </a:lnTo>
                <a:lnTo>
                  <a:pt x="61" y="305"/>
                </a:lnTo>
                <a:lnTo>
                  <a:pt x="60" y="303"/>
                </a:lnTo>
                <a:lnTo>
                  <a:pt x="55" y="305"/>
                </a:lnTo>
                <a:lnTo>
                  <a:pt x="54" y="305"/>
                </a:lnTo>
                <a:close/>
                <a:moveTo>
                  <a:pt x="73" y="325"/>
                </a:moveTo>
                <a:lnTo>
                  <a:pt x="73" y="325"/>
                </a:lnTo>
                <a:lnTo>
                  <a:pt x="79" y="325"/>
                </a:lnTo>
                <a:lnTo>
                  <a:pt x="79" y="323"/>
                </a:lnTo>
                <a:lnTo>
                  <a:pt x="74" y="319"/>
                </a:lnTo>
                <a:lnTo>
                  <a:pt x="73" y="317"/>
                </a:lnTo>
                <a:lnTo>
                  <a:pt x="68" y="317"/>
                </a:lnTo>
                <a:lnTo>
                  <a:pt x="73" y="325"/>
                </a:lnTo>
                <a:close/>
                <a:moveTo>
                  <a:pt x="49" y="49"/>
                </a:moveTo>
                <a:lnTo>
                  <a:pt x="49" y="49"/>
                </a:lnTo>
                <a:lnTo>
                  <a:pt x="44" y="47"/>
                </a:lnTo>
                <a:lnTo>
                  <a:pt x="38" y="46"/>
                </a:lnTo>
                <a:lnTo>
                  <a:pt x="36" y="46"/>
                </a:lnTo>
                <a:lnTo>
                  <a:pt x="35" y="46"/>
                </a:lnTo>
                <a:lnTo>
                  <a:pt x="43" y="54"/>
                </a:lnTo>
                <a:lnTo>
                  <a:pt x="49" y="49"/>
                </a:lnTo>
                <a:close/>
                <a:moveTo>
                  <a:pt x="27" y="317"/>
                </a:moveTo>
                <a:lnTo>
                  <a:pt x="27" y="317"/>
                </a:lnTo>
                <a:lnTo>
                  <a:pt x="22" y="317"/>
                </a:lnTo>
                <a:lnTo>
                  <a:pt x="20" y="317"/>
                </a:lnTo>
                <a:lnTo>
                  <a:pt x="16" y="323"/>
                </a:lnTo>
                <a:lnTo>
                  <a:pt x="16" y="325"/>
                </a:lnTo>
                <a:lnTo>
                  <a:pt x="19" y="325"/>
                </a:lnTo>
                <a:lnTo>
                  <a:pt x="20" y="325"/>
                </a:lnTo>
                <a:lnTo>
                  <a:pt x="25" y="319"/>
                </a:lnTo>
                <a:lnTo>
                  <a:pt x="27" y="317"/>
                </a:lnTo>
                <a:close/>
                <a:moveTo>
                  <a:pt x="96" y="434"/>
                </a:moveTo>
                <a:lnTo>
                  <a:pt x="96" y="434"/>
                </a:lnTo>
                <a:lnTo>
                  <a:pt x="93" y="429"/>
                </a:lnTo>
                <a:lnTo>
                  <a:pt x="88" y="424"/>
                </a:lnTo>
                <a:lnTo>
                  <a:pt x="87" y="426"/>
                </a:lnTo>
                <a:lnTo>
                  <a:pt x="84" y="426"/>
                </a:lnTo>
                <a:lnTo>
                  <a:pt x="96" y="434"/>
                </a:lnTo>
                <a:close/>
                <a:moveTo>
                  <a:pt x="38" y="163"/>
                </a:moveTo>
                <a:lnTo>
                  <a:pt x="38" y="163"/>
                </a:lnTo>
                <a:lnTo>
                  <a:pt x="30" y="169"/>
                </a:lnTo>
                <a:lnTo>
                  <a:pt x="25" y="177"/>
                </a:lnTo>
                <a:lnTo>
                  <a:pt x="27" y="177"/>
                </a:lnTo>
                <a:lnTo>
                  <a:pt x="39" y="163"/>
                </a:lnTo>
                <a:lnTo>
                  <a:pt x="38" y="163"/>
                </a:lnTo>
                <a:close/>
                <a:moveTo>
                  <a:pt x="35" y="305"/>
                </a:moveTo>
                <a:lnTo>
                  <a:pt x="35" y="305"/>
                </a:lnTo>
                <a:lnTo>
                  <a:pt x="27" y="312"/>
                </a:lnTo>
                <a:lnTo>
                  <a:pt x="30" y="312"/>
                </a:lnTo>
                <a:lnTo>
                  <a:pt x="31" y="312"/>
                </a:lnTo>
                <a:lnTo>
                  <a:pt x="35" y="309"/>
                </a:lnTo>
                <a:lnTo>
                  <a:pt x="38" y="306"/>
                </a:lnTo>
                <a:lnTo>
                  <a:pt x="39" y="306"/>
                </a:lnTo>
                <a:lnTo>
                  <a:pt x="36" y="306"/>
                </a:lnTo>
                <a:lnTo>
                  <a:pt x="35" y="305"/>
                </a:lnTo>
                <a:close/>
                <a:moveTo>
                  <a:pt x="52" y="145"/>
                </a:moveTo>
                <a:lnTo>
                  <a:pt x="52" y="145"/>
                </a:lnTo>
                <a:lnTo>
                  <a:pt x="57" y="145"/>
                </a:lnTo>
                <a:lnTo>
                  <a:pt x="61" y="139"/>
                </a:lnTo>
                <a:lnTo>
                  <a:pt x="63" y="137"/>
                </a:lnTo>
                <a:lnTo>
                  <a:pt x="58" y="137"/>
                </a:lnTo>
                <a:lnTo>
                  <a:pt x="57" y="139"/>
                </a:lnTo>
                <a:lnTo>
                  <a:pt x="54" y="145"/>
                </a:lnTo>
                <a:lnTo>
                  <a:pt x="52" y="145"/>
                </a:lnTo>
                <a:close/>
                <a:moveTo>
                  <a:pt x="25" y="278"/>
                </a:moveTo>
                <a:lnTo>
                  <a:pt x="25" y="278"/>
                </a:lnTo>
                <a:lnTo>
                  <a:pt x="31" y="286"/>
                </a:lnTo>
                <a:lnTo>
                  <a:pt x="39" y="292"/>
                </a:lnTo>
                <a:lnTo>
                  <a:pt x="43" y="290"/>
                </a:lnTo>
                <a:lnTo>
                  <a:pt x="39" y="289"/>
                </a:lnTo>
                <a:lnTo>
                  <a:pt x="33" y="284"/>
                </a:lnTo>
                <a:lnTo>
                  <a:pt x="28" y="279"/>
                </a:lnTo>
                <a:lnTo>
                  <a:pt x="25" y="278"/>
                </a:lnTo>
                <a:close/>
                <a:moveTo>
                  <a:pt x="13" y="13"/>
                </a:moveTo>
                <a:lnTo>
                  <a:pt x="13" y="13"/>
                </a:lnTo>
                <a:lnTo>
                  <a:pt x="13" y="16"/>
                </a:lnTo>
                <a:lnTo>
                  <a:pt x="13" y="21"/>
                </a:lnTo>
                <a:lnTo>
                  <a:pt x="19" y="33"/>
                </a:lnTo>
                <a:lnTo>
                  <a:pt x="20" y="35"/>
                </a:lnTo>
                <a:lnTo>
                  <a:pt x="20" y="36"/>
                </a:lnTo>
                <a:lnTo>
                  <a:pt x="16" y="24"/>
                </a:lnTo>
                <a:lnTo>
                  <a:pt x="13" y="13"/>
                </a:lnTo>
                <a:close/>
                <a:moveTo>
                  <a:pt x="11" y="344"/>
                </a:moveTo>
                <a:lnTo>
                  <a:pt x="11" y="344"/>
                </a:lnTo>
                <a:lnTo>
                  <a:pt x="13" y="342"/>
                </a:lnTo>
                <a:lnTo>
                  <a:pt x="14" y="336"/>
                </a:lnTo>
                <a:lnTo>
                  <a:pt x="17" y="331"/>
                </a:lnTo>
                <a:lnTo>
                  <a:pt x="17" y="330"/>
                </a:lnTo>
                <a:lnTo>
                  <a:pt x="16" y="330"/>
                </a:lnTo>
                <a:lnTo>
                  <a:pt x="14" y="330"/>
                </a:lnTo>
                <a:lnTo>
                  <a:pt x="13" y="338"/>
                </a:lnTo>
                <a:lnTo>
                  <a:pt x="11" y="344"/>
                </a:lnTo>
                <a:close/>
                <a:moveTo>
                  <a:pt x="55" y="27"/>
                </a:moveTo>
                <a:lnTo>
                  <a:pt x="55" y="27"/>
                </a:lnTo>
                <a:lnTo>
                  <a:pt x="57" y="27"/>
                </a:lnTo>
                <a:lnTo>
                  <a:pt x="61" y="28"/>
                </a:lnTo>
                <a:lnTo>
                  <a:pt x="71" y="30"/>
                </a:lnTo>
                <a:lnTo>
                  <a:pt x="73" y="30"/>
                </a:lnTo>
                <a:lnTo>
                  <a:pt x="74" y="28"/>
                </a:lnTo>
                <a:lnTo>
                  <a:pt x="55" y="27"/>
                </a:lnTo>
                <a:close/>
                <a:moveTo>
                  <a:pt x="41" y="155"/>
                </a:moveTo>
                <a:lnTo>
                  <a:pt x="41" y="155"/>
                </a:lnTo>
                <a:lnTo>
                  <a:pt x="36" y="150"/>
                </a:lnTo>
                <a:lnTo>
                  <a:pt x="35" y="148"/>
                </a:lnTo>
                <a:lnTo>
                  <a:pt x="33" y="147"/>
                </a:lnTo>
                <a:lnTo>
                  <a:pt x="27" y="139"/>
                </a:lnTo>
                <a:lnTo>
                  <a:pt x="25" y="139"/>
                </a:lnTo>
                <a:lnTo>
                  <a:pt x="24" y="139"/>
                </a:lnTo>
                <a:lnTo>
                  <a:pt x="22" y="139"/>
                </a:lnTo>
                <a:lnTo>
                  <a:pt x="27" y="144"/>
                </a:lnTo>
                <a:lnTo>
                  <a:pt x="39" y="155"/>
                </a:lnTo>
                <a:lnTo>
                  <a:pt x="41" y="155"/>
                </a:lnTo>
                <a:close/>
                <a:moveTo>
                  <a:pt x="44" y="245"/>
                </a:moveTo>
                <a:lnTo>
                  <a:pt x="44" y="245"/>
                </a:lnTo>
                <a:lnTo>
                  <a:pt x="19" y="246"/>
                </a:lnTo>
                <a:lnTo>
                  <a:pt x="22" y="246"/>
                </a:lnTo>
                <a:lnTo>
                  <a:pt x="24" y="248"/>
                </a:lnTo>
                <a:lnTo>
                  <a:pt x="35" y="246"/>
                </a:lnTo>
                <a:lnTo>
                  <a:pt x="44" y="245"/>
                </a:lnTo>
                <a:close/>
                <a:moveTo>
                  <a:pt x="47" y="166"/>
                </a:moveTo>
                <a:lnTo>
                  <a:pt x="47" y="166"/>
                </a:lnTo>
                <a:lnTo>
                  <a:pt x="50" y="169"/>
                </a:lnTo>
                <a:lnTo>
                  <a:pt x="60" y="175"/>
                </a:lnTo>
                <a:lnTo>
                  <a:pt x="61" y="175"/>
                </a:lnTo>
                <a:lnTo>
                  <a:pt x="49" y="164"/>
                </a:lnTo>
                <a:lnTo>
                  <a:pt x="47" y="166"/>
                </a:lnTo>
                <a:close/>
                <a:moveTo>
                  <a:pt x="76" y="185"/>
                </a:moveTo>
                <a:lnTo>
                  <a:pt x="76" y="185"/>
                </a:lnTo>
                <a:lnTo>
                  <a:pt x="74" y="183"/>
                </a:lnTo>
                <a:lnTo>
                  <a:pt x="65" y="174"/>
                </a:lnTo>
                <a:lnTo>
                  <a:pt x="63" y="170"/>
                </a:lnTo>
                <a:lnTo>
                  <a:pt x="55" y="164"/>
                </a:lnTo>
                <a:lnTo>
                  <a:pt x="52" y="163"/>
                </a:lnTo>
                <a:lnTo>
                  <a:pt x="50" y="163"/>
                </a:lnTo>
                <a:lnTo>
                  <a:pt x="52" y="163"/>
                </a:lnTo>
                <a:lnTo>
                  <a:pt x="63" y="172"/>
                </a:lnTo>
                <a:lnTo>
                  <a:pt x="71" y="181"/>
                </a:lnTo>
                <a:lnTo>
                  <a:pt x="74" y="185"/>
                </a:lnTo>
                <a:lnTo>
                  <a:pt x="76" y="185"/>
                </a:lnTo>
                <a:close/>
                <a:moveTo>
                  <a:pt x="60" y="245"/>
                </a:moveTo>
                <a:lnTo>
                  <a:pt x="60" y="245"/>
                </a:lnTo>
                <a:lnTo>
                  <a:pt x="63" y="245"/>
                </a:lnTo>
                <a:lnTo>
                  <a:pt x="69" y="245"/>
                </a:lnTo>
                <a:lnTo>
                  <a:pt x="82" y="245"/>
                </a:lnTo>
                <a:lnTo>
                  <a:pt x="84" y="245"/>
                </a:lnTo>
                <a:lnTo>
                  <a:pt x="84" y="243"/>
                </a:lnTo>
                <a:lnTo>
                  <a:pt x="60" y="245"/>
                </a:lnTo>
                <a:close/>
                <a:moveTo>
                  <a:pt x="71" y="125"/>
                </a:moveTo>
                <a:lnTo>
                  <a:pt x="71" y="125"/>
                </a:lnTo>
                <a:lnTo>
                  <a:pt x="73" y="122"/>
                </a:lnTo>
                <a:lnTo>
                  <a:pt x="73" y="112"/>
                </a:lnTo>
                <a:lnTo>
                  <a:pt x="71" y="107"/>
                </a:lnTo>
                <a:lnTo>
                  <a:pt x="69" y="103"/>
                </a:lnTo>
                <a:lnTo>
                  <a:pt x="71" y="118"/>
                </a:lnTo>
                <a:lnTo>
                  <a:pt x="73" y="118"/>
                </a:lnTo>
                <a:lnTo>
                  <a:pt x="71" y="120"/>
                </a:lnTo>
                <a:lnTo>
                  <a:pt x="71" y="122"/>
                </a:lnTo>
                <a:lnTo>
                  <a:pt x="71" y="125"/>
                </a:lnTo>
                <a:close/>
                <a:moveTo>
                  <a:pt x="49" y="410"/>
                </a:moveTo>
                <a:lnTo>
                  <a:pt x="49" y="410"/>
                </a:lnTo>
                <a:lnTo>
                  <a:pt x="43" y="413"/>
                </a:lnTo>
                <a:lnTo>
                  <a:pt x="43" y="415"/>
                </a:lnTo>
                <a:lnTo>
                  <a:pt x="55" y="413"/>
                </a:lnTo>
                <a:lnTo>
                  <a:pt x="49" y="410"/>
                </a:lnTo>
                <a:close/>
                <a:moveTo>
                  <a:pt x="65" y="123"/>
                </a:moveTo>
                <a:lnTo>
                  <a:pt x="65" y="123"/>
                </a:lnTo>
                <a:lnTo>
                  <a:pt x="63" y="129"/>
                </a:lnTo>
                <a:lnTo>
                  <a:pt x="60" y="136"/>
                </a:lnTo>
                <a:lnTo>
                  <a:pt x="63" y="136"/>
                </a:lnTo>
                <a:lnTo>
                  <a:pt x="65" y="129"/>
                </a:lnTo>
                <a:lnTo>
                  <a:pt x="65" y="123"/>
                </a:lnTo>
                <a:close/>
                <a:moveTo>
                  <a:pt x="68" y="117"/>
                </a:moveTo>
                <a:lnTo>
                  <a:pt x="68" y="117"/>
                </a:lnTo>
                <a:lnTo>
                  <a:pt x="68" y="115"/>
                </a:lnTo>
                <a:lnTo>
                  <a:pt x="68" y="114"/>
                </a:lnTo>
                <a:lnTo>
                  <a:pt x="66" y="104"/>
                </a:lnTo>
                <a:lnTo>
                  <a:pt x="66" y="99"/>
                </a:lnTo>
                <a:lnTo>
                  <a:pt x="65" y="99"/>
                </a:lnTo>
                <a:lnTo>
                  <a:pt x="65" y="101"/>
                </a:lnTo>
                <a:lnTo>
                  <a:pt x="66" y="114"/>
                </a:lnTo>
                <a:lnTo>
                  <a:pt x="68" y="117"/>
                </a:lnTo>
                <a:close/>
                <a:moveTo>
                  <a:pt x="54" y="84"/>
                </a:moveTo>
                <a:lnTo>
                  <a:pt x="54" y="84"/>
                </a:lnTo>
                <a:lnTo>
                  <a:pt x="54" y="85"/>
                </a:lnTo>
                <a:lnTo>
                  <a:pt x="57" y="90"/>
                </a:lnTo>
                <a:lnTo>
                  <a:pt x="60" y="95"/>
                </a:lnTo>
                <a:lnTo>
                  <a:pt x="57" y="85"/>
                </a:lnTo>
                <a:lnTo>
                  <a:pt x="55" y="84"/>
                </a:lnTo>
                <a:lnTo>
                  <a:pt x="54" y="84"/>
                </a:lnTo>
                <a:close/>
                <a:moveTo>
                  <a:pt x="17" y="189"/>
                </a:moveTo>
                <a:lnTo>
                  <a:pt x="17" y="189"/>
                </a:lnTo>
                <a:lnTo>
                  <a:pt x="24" y="180"/>
                </a:lnTo>
                <a:lnTo>
                  <a:pt x="24" y="178"/>
                </a:lnTo>
                <a:lnTo>
                  <a:pt x="22" y="178"/>
                </a:lnTo>
                <a:lnTo>
                  <a:pt x="19" y="185"/>
                </a:lnTo>
                <a:lnTo>
                  <a:pt x="17" y="189"/>
                </a:lnTo>
                <a:close/>
                <a:moveTo>
                  <a:pt x="6" y="349"/>
                </a:moveTo>
                <a:lnTo>
                  <a:pt x="6" y="349"/>
                </a:lnTo>
                <a:lnTo>
                  <a:pt x="6" y="357"/>
                </a:lnTo>
                <a:lnTo>
                  <a:pt x="8" y="361"/>
                </a:lnTo>
                <a:lnTo>
                  <a:pt x="8" y="350"/>
                </a:lnTo>
                <a:lnTo>
                  <a:pt x="8" y="349"/>
                </a:lnTo>
                <a:lnTo>
                  <a:pt x="6" y="349"/>
                </a:lnTo>
                <a:close/>
                <a:moveTo>
                  <a:pt x="77" y="368"/>
                </a:moveTo>
                <a:lnTo>
                  <a:pt x="77" y="368"/>
                </a:lnTo>
                <a:lnTo>
                  <a:pt x="76" y="374"/>
                </a:lnTo>
                <a:lnTo>
                  <a:pt x="77" y="372"/>
                </a:lnTo>
                <a:lnTo>
                  <a:pt x="80" y="368"/>
                </a:lnTo>
                <a:lnTo>
                  <a:pt x="82" y="364"/>
                </a:lnTo>
                <a:lnTo>
                  <a:pt x="82" y="363"/>
                </a:lnTo>
                <a:lnTo>
                  <a:pt x="77" y="363"/>
                </a:lnTo>
                <a:lnTo>
                  <a:pt x="79" y="363"/>
                </a:lnTo>
                <a:lnTo>
                  <a:pt x="80" y="366"/>
                </a:lnTo>
                <a:lnTo>
                  <a:pt x="79" y="368"/>
                </a:lnTo>
                <a:lnTo>
                  <a:pt x="77" y="368"/>
                </a:lnTo>
                <a:close/>
                <a:moveTo>
                  <a:pt x="63" y="178"/>
                </a:moveTo>
                <a:lnTo>
                  <a:pt x="63" y="178"/>
                </a:lnTo>
                <a:lnTo>
                  <a:pt x="69" y="185"/>
                </a:lnTo>
                <a:lnTo>
                  <a:pt x="71" y="185"/>
                </a:lnTo>
                <a:lnTo>
                  <a:pt x="65" y="178"/>
                </a:lnTo>
                <a:lnTo>
                  <a:pt x="63" y="178"/>
                </a:lnTo>
                <a:close/>
                <a:moveTo>
                  <a:pt x="17" y="208"/>
                </a:moveTo>
                <a:lnTo>
                  <a:pt x="17" y="208"/>
                </a:lnTo>
                <a:lnTo>
                  <a:pt x="35" y="205"/>
                </a:lnTo>
                <a:lnTo>
                  <a:pt x="33" y="205"/>
                </a:lnTo>
                <a:lnTo>
                  <a:pt x="19" y="207"/>
                </a:lnTo>
                <a:lnTo>
                  <a:pt x="17" y="207"/>
                </a:lnTo>
                <a:lnTo>
                  <a:pt x="17" y="208"/>
                </a:lnTo>
                <a:close/>
                <a:moveTo>
                  <a:pt x="76" y="363"/>
                </a:moveTo>
                <a:lnTo>
                  <a:pt x="76" y="363"/>
                </a:lnTo>
                <a:lnTo>
                  <a:pt x="46" y="363"/>
                </a:lnTo>
                <a:lnTo>
                  <a:pt x="76" y="363"/>
                </a:lnTo>
                <a:close/>
                <a:moveTo>
                  <a:pt x="58" y="301"/>
                </a:moveTo>
                <a:lnTo>
                  <a:pt x="58" y="301"/>
                </a:lnTo>
                <a:lnTo>
                  <a:pt x="54" y="298"/>
                </a:lnTo>
                <a:lnTo>
                  <a:pt x="50" y="300"/>
                </a:lnTo>
                <a:lnTo>
                  <a:pt x="49" y="300"/>
                </a:lnTo>
                <a:lnTo>
                  <a:pt x="58" y="301"/>
                </a:lnTo>
                <a:close/>
                <a:moveTo>
                  <a:pt x="44" y="407"/>
                </a:moveTo>
                <a:lnTo>
                  <a:pt x="44" y="407"/>
                </a:lnTo>
                <a:lnTo>
                  <a:pt x="31" y="421"/>
                </a:lnTo>
                <a:lnTo>
                  <a:pt x="38" y="415"/>
                </a:lnTo>
                <a:lnTo>
                  <a:pt x="46" y="409"/>
                </a:lnTo>
                <a:lnTo>
                  <a:pt x="44" y="407"/>
                </a:lnTo>
                <a:close/>
                <a:moveTo>
                  <a:pt x="54" y="155"/>
                </a:moveTo>
                <a:lnTo>
                  <a:pt x="54" y="155"/>
                </a:lnTo>
                <a:lnTo>
                  <a:pt x="58" y="150"/>
                </a:lnTo>
                <a:lnTo>
                  <a:pt x="61" y="147"/>
                </a:lnTo>
                <a:lnTo>
                  <a:pt x="54" y="155"/>
                </a:lnTo>
                <a:close/>
                <a:moveTo>
                  <a:pt x="80" y="188"/>
                </a:moveTo>
                <a:lnTo>
                  <a:pt x="80" y="188"/>
                </a:lnTo>
                <a:lnTo>
                  <a:pt x="80" y="186"/>
                </a:lnTo>
                <a:lnTo>
                  <a:pt x="79" y="186"/>
                </a:lnTo>
                <a:lnTo>
                  <a:pt x="74" y="178"/>
                </a:lnTo>
                <a:lnTo>
                  <a:pt x="73" y="177"/>
                </a:lnTo>
                <a:lnTo>
                  <a:pt x="68" y="172"/>
                </a:lnTo>
                <a:lnTo>
                  <a:pt x="66" y="172"/>
                </a:lnTo>
                <a:lnTo>
                  <a:pt x="74" y="178"/>
                </a:lnTo>
                <a:lnTo>
                  <a:pt x="80" y="188"/>
                </a:lnTo>
                <a:close/>
                <a:moveTo>
                  <a:pt x="49" y="150"/>
                </a:moveTo>
                <a:lnTo>
                  <a:pt x="49" y="150"/>
                </a:lnTo>
                <a:lnTo>
                  <a:pt x="50" y="152"/>
                </a:lnTo>
                <a:lnTo>
                  <a:pt x="52" y="150"/>
                </a:lnTo>
                <a:lnTo>
                  <a:pt x="54" y="148"/>
                </a:lnTo>
                <a:lnTo>
                  <a:pt x="50" y="148"/>
                </a:lnTo>
                <a:lnTo>
                  <a:pt x="49" y="150"/>
                </a:lnTo>
                <a:close/>
                <a:moveTo>
                  <a:pt x="24" y="264"/>
                </a:moveTo>
                <a:lnTo>
                  <a:pt x="24" y="264"/>
                </a:lnTo>
                <a:lnTo>
                  <a:pt x="20" y="257"/>
                </a:lnTo>
                <a:lnTo>
                  <a:pt x="17" y="252"/>
                </a:lnTo>
                <a:lnTo>
                  <a:pt x="22" y="264"/>
                </a:lnTo>
                <a:lnTo>
                  <a:pt x="24" y="264"/>
                </a:lnTo>
                <a:close/>
                <a:moveTo>
                  <a:pt x="88" y="219"/>
                </a:moveTo>
                <a:lnTo>
                  <a:pt x="88" y="219"/>
                </a:lnTo>
                <a:lnTo>
                  <a:pt x="88" y="211"/>
                </a:lnTo>
                <a:lnTo>
                  <a:pt x="87" y="205"/>
                </a:lnTo>
                <a:lnTo>
                  <a:pt x="88" y="219"/>
                </a:lnTo>
                <a:close/>
                <a:moveTo>
                  <a:pt x="8" y="344"/>
                </a:moveTo>
                <a:lnTo>
                  <a:pt x="8" y="344"/>
                </a:lnTo>
                <a:lnTo>
                  <a:pt x="9" y="333"/>
                </a:lnTo>
                <a:lnTo>
                  <a:pt x="8" y="339"/>
                </a:lnTo>
                <a:lnTo>
                  <a:pt x="6" y="344"/>
                </a:lnTo>
                <a:lnTo>
                  <a:pt x="8" y="344"/>
                </a:lnTo>
                <a:close/>
                <a:moveTo>
                  <a:pt x="50" y="297"/>
                </a:moveTo>
                <a:lnTo>
                  <a:pt x="50" y="297"/>
                </a:lnTo>
                <a:lnTo>
                  <a:pt x="49" y="295"/>
                </a:lnTo>
                <a:lnTo>
                  <a:pt x="46" y="298"/>
                </a:lnTo>
                <a:lnTo>
                  <a:pt x="47" y="298"/>
                </a:lnTo>
                <a:lnTo>
                  <a:pt x="50" y="297"/>
                </a:lnTo>
                <a:close/>
                <a:moveTo>
                  <a:pt x="19" y="363"/>
                </a:moveTo>
                <a:lnTo>
                  <a:pt x="19" y="363"/>
                </a:lnTo>
                <a:lnTo>
                  <a:pt x="36" y="361"/>
                </a:lnTo>
                <a:lnTo>
                  <a:pt x="19" y="363"/>
                </a:lnTo>
                <a:close/>
                <a:moveTo>
                  <a:pt x="76" y="265"/>
                </a:moveTo>
                <a:lnTo>
                  <a:pt x="76" y="265"/>
                </a:lnTo>
                <a:lnTo>
                  <a:pt x="74" y="265"/>
                </a:lnTo>
                <a:lnTo>
                  <a:pt x="66" y="275"/>
                </a:lnTo>
                <a:lnTo>
                  <a:pt x="68" y="275"/>
                </a:lnTo>
                <a:lnTo>
                  <a:pt x="69" y="273"/>
                </a:lnTo>
                <a:lnTo>
                  <a:pt x="74" y="265"/>
                </a:lnTo>
                <a:lnTo>
                  <a:pt x="76" y="265"/>
                </a:lnTo>
                <a:close/>
                <a:moveTo>
                  <a:pt x="84" y="325"/>
                </a:moveTo>
                <a:lnTo>
                  <a:pt x="84" y="325"/>
                </a:lnTo>
                <a:lnTo>
                  <a:pt x="82" y="319"/>
                </a:lnTo>
                <a:lnTo>
                  <a:pt x="80" y="319"/>
                </a:lnTo>
                <a:lnTo>
                  <a:pt x="80" y="320"/>
                </a:lnTo>
                <a:lnTo>
                  <a:pt x="82" y="325"/>
                </a:lnTo>
                <a:lnTo>
                  <a:pt x="84" y="325"/>
                </a:lnTo>
                <a:close/>
                <a:moveTo>
                  <a:pt x="68" y="139"/>
                </a:moveTo>
                <a:lnTo>
                  <a:pt x="68" y="139"/>
                </a:lnTo>
                <a:lnTo>
                  <a:pt x="68" y="140"/>
                </a:lnTo>
                <a:lnTo>
                  <a:pt x="68" y="139"/>
                </a:lnTo>
                <a:lnTo>
                  <a:pt x="71" y="136"/>
                </a:lnTo>
                <a:lnTo>
                  <a:pt x="73" y="131"/>
                </a:lnTo>
                <a:lnTo>
                  <a:pt x="73" y="129"/>
                </a:lnTo>
                <a:lnTo>
                  <a:pt x="68" y="137"/>
                </a:lnTo>
                <a:lnTo>
                  <a:pt x="68" y="139"/>
                </a:lnTo>
                <a:close/>
                <a:moveTo>
                  <a:pt x="14" y="204"/>
                </a:moveTo>
                <a:lnTo>
                  <a:pt x="14" y="204"/>
                </a:lnTo>
                <a:lnTo>
                  <a:pt x="17" y="196"/>
                </a:lnTo>
                <a:lnTo>
                  <a:pt x="14" y="204"/>
                </a:lnTo>
                <a:close/>
                <a:moveTo>
                  <a:pt x="44" y="426"/>
                </a:moveTo>
                <a:lnTo>
                  <a:pt x="44" y="426"/>
                </a:lnTo>
                <a:lnTo>
                  <a:pt x="38" y="426"/>
                </a:lnTo>
                <a:lnTo>
                  <a:pt x="31" y="426"/>
                </a:lnTo>
                <a:lnTo>
                  <a:pt x="31" y="428"/>
                </a:lnTo>
                <a:lnTo>
                  <a:pt x="44" y="426"/>
                </a:lnTo>
                <a:close/>
                <a:moveTo>
                  <a:pt x="87" y="257"/>
                </a:moveTo>
                <a:lnTo>
                  <a:pt x="87" y="257"/>
                </a:lnTo>
                <a:lnTo>
                  <a:pt x="90" y="251"/>
                </a:lnTo>
                <a:lnTo>
                  <a:pt x="91" y="246"/>
                </a:lnTo>
                <a:lnTo>
                  <a:pt x="90" y="246"/>
                </a:lnTo>
                <a:lnTo>
                  <a:pt x="87" y="256"/>
                </a:lnTo>
                <a:lnTo>
                  <a:pt x="87" y="257"/>
                </a:lnTo>
                <a:close/>
                <a:moveTo>
                  <a:pt x="39" y="159"/>
                </a:moveTo>
                <a:lnTo>
                  <a:pt x="39" y="159"/>
                </a:lnTo>
                <a:lnTo>
                  <a:pt x="41" y="161"/>
                </a:lnTo>
                <a:lnTo>
                  <a:pt x="43" y="159"/>
                </a:lnTo>
                <a:lnTo>
                  <a:pt x="41" y="158"/>
                </a:lnTo>
                <a:lnTo>
                  <a:pt x="39" y="159"/>
                </a:lnTo>
                <a:close/>
                <a:moveTo>
                  <a:pt x="49" y="281"/>
                </a:moveTo>
                <a:lnTo>
                  <a:pt x="49" y="281"/>
                </a:lnTo>
                <a:lnTo>
                  <a:pt x="50" y="282"/>
                </a:lnTo>
                <a:lnTo>
                  <a:pt x="54" y="281"/>
                </a:lnTo>
                <a:lnTo>
                  <a:pt x="49" y="281"/>
                </a:lnTo>
                <a:close/>
                <a:moveTo>
                  <a:pt x="68" y="122"/>
                </a:moveTo>
                <a:lnTo>
                  <a:pt x="68" y="122"/>
                </a:lnTo>
                <a:lnTo>
                  <a:pt x="68" y="128"/>
                </a:lnTo>
                <a:lnTo>
                  <a:pt x="68" y="133"/>
                </a:lnTo>
                <a:lnTo>
                  <a:pt x="68" y="128"/>
                </a:lnTo>
                <a:lnTo>
                  <a:pt x="68" y="122"/>
                </a:lnTo>
                <a:close/>
                <a:moveTo>
                  <a:pt x="47" y="73"/>
                </a:moveTo>
                <a:lnTo>
                  <a:pt x="47" y="73"/>
                </a:lnTo>
                <a:lnTo>
                  <a:pt x="46" y="73"/>
                </a:lnTo>
                <a:lnTo>
                  <a:pt x="47" y="74"/>
                </a:lnTo>
                <a:lnTo>
                  <a:pt x="49" y="77"/>
                </a:lnTo>
                <a:lnTo>
                  <a:pt x="50" y="77"/>
                </a:lnTo>
                <a:lnTo>
                  <a:pt x="47" y="73"/>
                </a:lnTo>
                <a:close/>
                <a:moveTo>
                  <a:pt x="85" y="200"/>
                </a:moveTo>
                <a:lnTo>
                  <a:pt x="85" y="200"/>
                </a:lnTo>
                <a:lnTo>
                  <a:pt x="84" y="197"/>
                </a:lnTo>
                <a:lnTo>
                  <a:pt x="80" y="193"/>
                </a:lnTo>
                <a:lnTo>
                  <a:pt x="80" y="191"/>
                </a:lnTo>
                <a:lnTo>
                  <a:pt x="85" y="200"/>
                </a:lnTo>
                <a:close/>
                <a:moveTo>
                  <a:pt x="54" y="52"/>
                </a:moveTo>
                <a:lnTo>
                  <a:pt x="54" y="52"/>
                </a:lnTo>
                <a:lnTo>
                  <a:pt x="46" y="57"/>
                </a:lnTo>
                <a:lnTo>
                  <a:pt x="54" y="52"/>
                </a:lnTo>
                <a:close/>
                <a:moveTo>
                  <a:pt x="65" y="314"/>
                </a:moveTo>
                <a:lnTo>
                  <a:pt x="65" y="314"/>
                </a:lnTo>
                <a:lnTo>
                  <a:pt x="71" y="314"/>
                </a:lnTo>
                <a:lnTo>
                  <a:pt x="65" y="314"/>
                </a:lnTo>
                <a:close/>
                <a:moveTo>
                  <a:pt x="65" y="415"/>
                </a:moveTo>
                <a:lnTo>
                  <a:pt x="65" y="415"/>
                </a:lnTo>
                <a:lnTo>
                  <a:pt x="73" y="420"/>
                </a:lnTo>
                <a:lnTo>
                  <a:pt x="66" y="417"/>
                </a:lnTo>
                <a:lnTo>
                  <a:pt x="65" y="415"/>
                </a:lnTo>
                <a:close/>
                <a:moveTo>
                  <a:pt x="43" y="300"/>
                </a:moveTo>
                <a:lnTo>
                  <a:pt x="43" y="300"/>
                </a:lnTo>
                <a:lnTo>
                  <a:pt x="41" y="301"/>
                </a:lnTo>
                <a:lnTo>
                  <a:pt x="46" y="300"/>
                </a:lnTo>
                <a:lnTo>
                  <a:pt x="43" y="300"/>
                </a:lnTo>
                <a:close/>
                <a:moveTo>
                  <a:pt x="44" y="81"/>
                </a:moveTo>
                <a:lnTo>
                  <a:pt x="44" y="81"/>
                </a:lnTo>
                <a:lnTo>
                  <a:pt x="35" y="81"/>
                </a:lnTo>
                <a:lnTo>
                  <a:pt x="44" y="81"/>
                </a:lnTo>
                <a:close/>
                <a:moveTo>
                  <a:pt x="57" y="77"/>
                </a:moveTo>
                <a:lnTo>
                  <a:pt x="57" y="77"/>
                </a:lnTo>
                <a:lnTo>
                  <a:pt x="52" y="74"/>
                </a:lnTo>
                <a:lnTo>
                  <a:pt x="55" y="77"/>
                </a:lnTo>
                <a:lnTo>
                  <a:pt x="57" y="77"/>
                </a:lnTo>
                <a:close/>
                <a:moveTo>
                  <a:pt x="65" y="95"/>
                </a:moveTo>
                <a:lnTo>
                  <a:pt x="65" y="95"/>
                </a:lnTo>
                <a:lnTo>
                  <a:pt x="61" y="92"/>
                </a:lnTo>
                <a:lnTo>
                  <a:pt x="63" y="95"/>
                </a:lnTo>
                <a:lnTo>
                  <a:pt x="65" y="95"/>
                </a:lnTo>
                <a:close/>
                <a:moveTo>
                  <a:pt x="61" y="87"/>
                </a:moveTo>
                <a:lnTo>
                  <a:pt x="61" y="87"/>
                </a:lnTo>
                <a:lnTo>
                  <a:pt x="60" y="84"/>
                </a:lnTo>
                <a:lnTo>
                  <a:pt x="61" y="87"/>
                </a:lnTo>
                <a:close/>
                <a:moveTo>
                  <a:pt x="50" y="409"/>
                </a:moveTo>
                <a:lnTo>
                  <a:pt x="50" y="409"/>
                </a:lnTo>
                <a:lnTo>
                  <a:pt x="57" y="410"/>
                </a:lnTo>
                <a:lnTo>
                  <a:pt x="50" y="409"/>
                </a:lnTo>
                <a:close/>
                <a:moveTo>
                  <a:pt x="33" y="51"/>
                </a:moveTo>
                <a:lnTo>
                  <a:pt x="33" y="51"/>
                </a:lnTo>
                <a:lnTo>
                  <a:pt x="35" y="54"/>
                </a:lnTo>
                <a:lnTo>
                  <a:pt x="36" y="55"/>
                </a:lnTo>
                <a:lnTo>
                  <a:pt x="33" y="51"/>
                </a:lnTo>
                <a:close/>
                <a:moveTo>
                  <a:pt x="44" y="155"/>
                </a:moveTo>
                <a:lnTo>
                  <a:pt x="44" y="155"/>
                </a:lnTo>
                <a:lnTo>
                  <a:pt x="43" y="156"/>
                </a:lnTo>
                <a:lnTo>
                  <a:pt x="44" y="158"/>
                </a:lnTo>
                <a:lnTo>
                  <a:pt x="46" y="156"/>
                </a:lnTo>
                <a:lnTo>
                  <a:pt x="44" y="155"/>
                </a:lnTo>
                <a:close/>
                <a:moveTo>
                  <a:pt x="84" y="344"/>
                </a:moveTo>
                <a:lnTo>
                  <a:pt x="84" y="344"/>
                </a:lnTo>
                <a:lnTo>
                  <a:pt x="77" y="344"/>
                </a:lnTo>
                <a:lnTo>
                  <a:pt x="84" y="344"/>
                </a:lnTo>
                <a:close/>
                <a:moveTo>
                  <a:pt x="61" y="404"/>
                </a:moveTo>
                <a:lnTo>
                  <a:pt x="61" y="404"/>
                </a:lnTo>
                <a:lnTo>
                  <a:pt x="60" y="402"/>
                </a:lnTo>
                <a:lnTo>
                  <a:pt x="58" y="402"/>
                </a:lnTo>
                <a:lnTo>
                  <a:pt x="61" y="404"/>
                </a:lnTo>
                <a:close/>
                <a:moveTo>
                  <a:pt x="54" y="401"/>
                </a:moveTo>
                <a:lnTo>
                  <a:pt x="54" y="401"/>
                </a:lnTo>
                <a:lnTo>
                  <a:pt x="55" y="401"/>
                </a:lnTo>
                <a:lnTo>
                  <a:pt x="57" y="401"/>
                </a:lnTo>
                <a:lnTo>
                  <a:pt x="55" y="399"/>
                </a:lnTo>
                <a:lnTo>
                  <a:pt x="54" y="401"/>
                </a:lnTo>
                <a:close/>
                <a:moveTo>
                  <a:pt x="47" y="63"/>
                </a:moveTo>
                <a:lnTo>
                  <a:pt x="47" y="63"/>
                </a:lnTo>
                <a:lnTo>
                  <a:pt x="46" y="60"/>
                </a:lnTo>
                <a:lnTo>
                  <a:pt x="47" y="63"/>
                </a:lnTo>
                <a:close/>
                <a:moveTo>
                  <a:pt x="73" y="308"/>
                </a:moveTo>
                <a:lnTo>
                  <a:pt x="73" y="308"/>
                </a:lnTo>
                <a:lnTo>
                  <a:pt x="74" y="309"/>
                </a:lnTo>
                <a:lnTo>
                  <a:pt x="74" y="311"/>
                </a:lnTo>
                <a:lnTo>
                  <a:pt x="76" y="311"/>
                </a:lnTo>
                <a:lnTo>
                  <a:pt x="73" y="308"/>
                </a:lnTo>
                <a:close/>
                <a:moveTo>
                  <a:pt x="85" y="252"/>
                </a:moveTo>
                <a:lnTo>
                  <a:pt x="85" y="252"/>
                </a:lnTo>
                <a:lnTo>
                  <a:pt x="87" y="249"/>
                </a:lnTo>
                <a:lnTo>
                  <a:pt x="85" y="252"/>
                </a:lnTo>
                <a:close/>
                <a:moveTo>
                  <a:pt x="24" y="76"/>
                </a:moveTo>
                <a:lnTo>
                  <a:pt x="24" y="76"/>
                </a:lnTo>
                <a:lnTo>
                  <a:pt x="25" y="73"/>
                </a:lnTo>
                <a:lnTo>
                  <a:pt x="24" y="76"/>
                </a:lnTo>
                <a:close/>
                <a:moveTo>
                  <a:pt x="39" y="55"/>
                </a:moveTo>
                <a:lnTo>
                  <a:pt x="39" y="55"/>
                </a:lnTo>
                <a:lnTo>
                  <a:pt x="38" y="52"/>
                </a:lnTo>
                <a:lnTo>
                  <a:pt x="39" y="55"/>
                </a:lnTo>
                <a:close/>
                <a:moveTo>
                  <a:pt x="61" y="314"/>
                </a:moveTo>
                <a:lnTo>
                  <a:pt x="61" y="314"/>
                </a:lnTo>
                <a:lnTo>
                  <a:pt x="58" y="314"/>
                </a:lnTo>
                <a:lnTo>
                  <a:pt x="61" y="314"/>
                </a:lnTo>
                <a:close/>
                <a:moveTo>
                  <a:pt x="58" y="412"/>
                </a:moveTo>
                <a:lnTo>
                  <a:pt x="58" y="412"/>
                </a:lnTo>
                <a:lnTo>
                  <a:pt x="61" y="413"/>
                </a:lnTo>
                <a:lnTo>
                  <a:pt x="58" y="412"/>
                </a:lnTo>
                <a:close/>
                <a:moveTo>
                  <a:pt x="99" y="439"/>
                </a:moveTo>
                <a:lnTo>
                  <a:pt x="99" y="439"/>
                </a:lnTo>
                <a:lnTo>
                  <a:pt x="99" y="437"/>
                </a:lnTo>
                <a:lnTo>
                  <a:pt x="98" y="437"/>
                </a:lnTo>
                <a:lnTo>
                  <a:pt x="99" y="439"/>
                </a:lnTo>
                <a:close/>
                <a:moveTo>
                  <a:pt x="68" y="95"/>
                </a:moveTo>
                <a:lnTo>
                  <a:pt x="68" y="95"/>
                </a:lnTo>
                <a:lnTo>
                  <a:pt x="66" y="93"/>
                </a:lnTo>
                <a:lnTo>
                  <a:pt x="68" y="95"/>
                </a:lnTo>
                <a:close/>
                <a:moveTo>
                  <a:pt x="47" y="159"/>
                </a:moveTo>
                <a:lnTo>
                  <a:pt x="47" y="159"/>
                </a:lnTo>
                <a:lnTo>
                  <a:pt x="49" y="159"/>
                </a:lnTo>
                <a:lnTo>
                  <a:pt x="47" y="159"/>
                </a:lnTo>
                <a:close/>
                <a:moveTo>
                  <a:pt x="52" y="293"/>
                </a:moveTo>
                <a:lnTo>
                  <a:pt x="52" y="293"/>
                </a:lnTo>
                <a:lnTo>
                  <a:pt x="54" y="293"/>
                </a:lnTo>
                <a:lnTo>
                  <a:pt x="52" y="293"/>
                </a:lnTo>
                <a:close/>
                <a:moveTo>
                  <a:pt x="88" y="227"/>
                </a:moveTo>
                <a:lnTo>
                  <a:pt x="88" y="227"/>
                </a:lnTo>
                <a:lnTo>
                  <a:pt x="88" y="224"/>
                </a:lnTo>
                <a:lnTo>
                  <a:pt x="88" y="227"/>
                </a:lnTo>
                <a:close/>
                <a:moveTo>
                  <a:pt x="50" y="404"/>
                </a:moveTo>
                <a:lnTo>
                  <a:pt x="50" y="404"/>
                </a:lnTo>
                <a:lnTo>
                  <a:pt x="52" y="404"/>
                </a:lnTo>
                <a:lnTo>
                  <a:pt x="50" y="404"/>
                </a:lnTo>
                <a:close/>
                <a:moveTo>
                  <a:pt x="87" y="248"/>
                </a:moveTo>
                <a:lnTo>
                  <a:pt x="87" y="248"/>
                </a:lnTo>
                <a:lnTo>
                  <a:pt x="88" y="246"/>
                </a:lnTo>
                <a:lnTo>
                  <a:pt x="87" y="248"/>
                </a:lnTo>
                <a:close/>
                <a:moveTo>
                  <a:pt x="49" y="407"/>
                </a:moveTo>
                <a:lnTo>
                  <a:pt x="49" y="407"/>
                </a:lnTo>
                <a:lnTo>
                  <a:pt x="47" y="405"/>
                </a:lnTo>
                <a:lnTo>
                  <a:pt x="49" y="407"/>
                </a:lnTo>
                <a:close/>
                <a:moveTo>
                  <a:pt x="77" y="193"/>
                </a:moveTo>
                <a:lnTo>
                  <a:pt x="77" y="193"/>
                </a:lnTo>
                <a:lnTo>
                  <a:pt x="76" y="193"/>
                </a:lnTo>
                <a:lnTo>
                  <a:pt x="77" y="193"/>
                </a:lnTo>
                <a:close/>
                <a:moveTo>
                  <a:pt x="61" y="99"/>
                </a:moveTo>
                <a:lnTo>
                  <a:pt x="61" y="99"/>
                </a:lnTo>
                <a:lnTo>
                  <a:pt x="61" y="101"/>
                </a:lnTo>
                <a:lnTo>
                  <a:pt x="61" y="99"/>
                </a:lnTo>
                <a:close/>
                <a:moveTo>
                  <a:pt x="9" y="364"/>
                </a:moveTo>
                <a:lnTo>
                  <a:pt x="9" y="364"/>
                </a:lnTo>
                <a:lnTo>
                  <a:pt x="8" y="364"/>
                </a:lnTo>
                <a:lnTo>
                  <a:pt x="9" y="364"/>
                </a:lnTo>
                <a:close/>
                <a:moveTo>
                  <a:pt x="77" y="314"/>
                </a:moveTo>
                <a:lnTo>
                  <a:pt x="77" y="314"/>
                </a:lnTo>
                <a:close/>
                <a:moveTo>
                  <a:pt x="54" y="290"/>
                </a:moveTo>
                <a:lnTo>
                  <a:pt x="54" y="290"/>
                </a:lnTo>
                <a:lnTo>
                  <a:pt x="55" y="292"/>
                </a:lnTo>
                <a:lnTo>
                  <a:pt x="54" y="290"/>
                </a:lnTo>
                <a:close/>
                <a:moveTo>
                  <a:pt x="80" y="32"/>
                </a:moveTo>
                <a:lnTo>
                  <a:pt x="80" y="32"/>
                </a:lnTo>
                <a:lnTo>
                  <a:pt x="79" y="32"/>
                </a:lnTo>
                <a:lnTo>
                  <a:pt x="80" y="32"/>
                </a:lnTo>
                <a:close/>
                <a:moveTo>
                  <a:pt x="73" y="308"/>
                </a:moveTo>
                <a:lnTo>
                  <a:pt x="73" y="308"/>
                </a:lnTo>
                <a:close/>
                <a:moveTo>
                  <a:pt x="79" y="194"/>
                </a:moveTo>
                <a:lnTo>
                  <a:pt x="79" y="194"/>
                </a:lnTo>
                <a:lnTo>
                  <a:pt x="79" y="196"/>
                </a:lnTo>
                <a:lnTo>
                  <a:pt x="79" y="19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7" name="Freeform 270"/>
          <p:cNvSpPr>
            <a:spLocks noEditPoints="1"/>
          </p:cNvSpPr>
          <p:nvPr/>
        </p:nvSpPr>
        <p:spPr bwMode="auto">
          <a:xfrm>
            <a:off x="3328988" y="1409476"/>
            <a:ext cx="419100" cy="671513"/>
          </a:xfrm>
          <a:custGeom>
            <a:avLst/>
            <a:gdLst>
              <a:gd name="T0" fmla="*/ 80645000 w 264"/>
              <a:gd name="T1" fmla="*/ 204133602 h 423"/>
              <a:gd name="T2" fmla="*/ 506552200 w 264"/>
              <a:gd name="T3" fmla="*/ 327620556 h 423"/>
              <a:gd name="T4" fmla="*/ 466229700 w 264"/>
              <a:gd name="T5" fmla="*/ 975301989 h 423"/>
              <a:gd name="T6" fmla="*/ 534273125 w 264"/>
              <a:gd name="T7" fmla="*/ 488910677 h 423"/>
              <a:gd name="T8" fmla="*/ 564515000 w 264"/>
              <a:gd name="T9" fmla="*/ 657762065 h 423"/>
              <a:gd name="T10" fmla="*/ 561995638 w 264"/>
              <a:gd name="T11" fmla="*/ 864415031 h 423"/>
              <a:gd name="T12" fmla="*/ 632560013 w 264"/>
              <a:gd name="T13" fmla="*/ 803931236 h 423"/>
              <a:gd name="T14" fmla="*/ 433466875 w 264"/>
              <a:gd name="T15" fmla="*/ 272177078 h 423"/>
              <a:gd name="T16" fmla="*/ 294859075 w 264"/>
              <a:gd name="T17" fmla="*/ 367943086 h 423"/>
              <a:gd name="T18" fmla="*/ 131048125 w 264"/>
              <a:gd name="T19" fmla="*/ 378023719 h 423"/>
              <a:gd name="T20" fmla="*/ 458668438 w 264"/>
              <a:gd name="T21" fmla="*/ 955140724 h 423"/>
              <a:gd name="T22" fmla="*/ 191531875 w 264"/>
              <a:gd name="T23" fmla="*/ 471270363 h 423"/>
              <a:gd name="T24" fmla="*/ 272176875 w 264"/>
              <a:gd name="T25" fmla="*/ 549394472 h 423"/>
              <a:gd name="T26" fmla="*/ 521673138 w 264"/>
              <a:gd name="T27" fmla="*/ 728326492 h 423"/>
              <a:gd name="T28" fmla="*/ 410786263 w 264"/>
              <a:gd name="T29" fmla="*/ 93246644 h 423"/>
              <a:gd name="T30" fmla="*/ 196572188 w 264"/>
              <a:gd name="T31" fmla="*/ 103327277 h 423"/>
              <a:gd name="T32" fmla="*/ 100806250 w 264"/>
              <a:gd name="T33" fmla="*/ 95766009 h 423"/>
              <a:gd name="T34" fmla="*/ 365423450 w 264"/>
              <a:gd name="T35" fmla="*/ 196572334 h 423"/>
              <a:gd name="T36" fmla="*/ 554434375 w 264"/>
              <a:gd name="T37" fmla="*/ 88206328 h 423"/>
              <a:gd name="T38" fmla="*/ 25201563 w 264"/>
              <a:gd name="T39" fmla="*/ 955140724 h 423"/>
              <a:gd name="T40" fmla="*/ 458668438 w 264"/>
              <a:gd name="T41" fmla="*/ 997982618 h 423"/>
              <a:gd name="T42" fmla="*/ 632560013 w 264"/>
              <a:gd name="T43" fmla="*/ 597278270 h 423"/>
              <a:gd name="T44" fmla="*/ 478829688 w 264"/>
              <a:gd name="T45" fmla="*/ 1025705151 h 423"/>
              <a:gd name="T46" fmla="*/ 143649700 w 264"/>
              <a:gd name="T47" fmla="*/ 907256926 h 423"/>
              <a:gd name="T48" fmla="*/ 171370625 w 264"/>
              <a:gd name="T49" fmla="*/ 589717002 h 423"/>
              <a:gd name="T50" fmla="*/ 378023438 w 264"/>
              <a:gd name="T51" fmla="*/ 211693283 h 423"/>
              <a:gd name="T52" fmla="*/ 151209375 w 264"/>
              <a:gd name="T53" fmla="*/ 592237953 h 423"/>
              <a:gd name="T54" fmla="*/ 163810950 w 264"/>
              <a:gd name="T55" fmla="*/ 529233207 h 423"/>
              <a:gd name="T56" fmla="*/ 216733438 w 264"/>
              <a:gd name="T57" fmla="*/ 904737561 h 423"/>
              <a:gd name="T58" fmla="*/ 231854375 w 264"/>
              <a:gd name="T59" fmla="*/ 534273523 h 423"/>
              <a:gd name="T60" fmla="*/ 385584700 w 264"/>
              <a:gd name="T61" fmla="*/ 282257710 h 423"/>
              <a:gd name="T62" fmla="*/ 143649700 w 264"/>
              <a:gd name="T63" fmla="*/ 879535980 h 423"/>
              <a:gd name="T64" fmla="*/ 158770638 w 264"/>
              <a:gd name="T65" fmla="*/ 660281429 h 423"/>
              <a:gd name="T66" fmla="*/ 481350638 w 264"/>
              <a:gd name="T67" fmla="*/ 844253766 h 423"/>
              <a:gd name="T68" fmla="*/ 136088438 w 264"/>
              <a:gd name="T69" fmla="*/ 829132817 h 423"/>
              <a:gd name="T70" fmla="*/ 521673138 w 264"/>
              <a:gd name="T71" fmla="*/ 955140724 h 423"/>
              <a:gd name="T72" fmla="*/ 224294700 w 264"/>
              <a:gd name="T73" fmla="*/ 632560483 h 423"/>
              <a:gd name="T74" fmla="*/ 569555313 w 264"/>
              <a:gd name="T75" fmla="*/ 73085379 h 423"/>
              <a:gd name="T76" fmla="*/ 506552200 w 264"/>
              <a:gd name="T77" fmla="*/ 844253766 h 423"/>
              <a:gd name="T78" fmla="*/ 446068450 w 264"/>
              <a:gd name="T79" fmla="*/ 367943086 h 423"/>
              <a:gd name="T80" fmla="*/ 493950625 w 264"/>
              <a:gd name="T81" fmla="*/ 947579456 h 423"/>
              <a:gd name="T82" fmla="*/ 478829688 w 264"/>
              <a:gd name="T83" fmla="*/ 521673526 h 423"/>
              <a:gd name="T84" fmla="*/ 529232813 w 264"/>
              <a:gd name="T85" fmla="*/ 753528074 h 423"/>
              <a:gd name="T86" fmla="*/ 446068450 w 264"/>
              <a:gd name="T87" fmla="*/ 612399218 h 423"/>
              <a:gd name="T88" fmla="*/ 423386250 w 264"/>
              <a:gd name="T89" fmla="*/ 577117005 h 423"/>
              <a:gd name="T90" fmla="*/ 330141263 w 264"/>
              <a:gd name="T91" fmla="*/ 904737561 h 423"/>
              <a:gd name="T92" fmla="*/ 433466875 w 264"/>
              <a:gd name="T93" fmla="*/ 561996056 h 423"/>
              <a:gd name="T94" fmla="*/ 128528763 w 264"/>
              <a:gd name="T95" fmla="*/ 561996056 h 423"/>
              <a:gd name="T96" fmla="*/ 506552200 w 264"/>
              <a:gd name="T97" fmla="*/ 819052185 h 423"/>
              <a:gd name="T98" fmla="*/ 425907200 w 264"/>
              <a:gd name="T99" fmla="*/ 604837950 h 423"/>
              <a:gd name="T100" fmla="*/ 529232813 w 264"/>
              <a:gd name="T101" fmla="*/ 604837950 h 423"/>
              <a:gd name="T102" fmla="*/ 556955325 w 264"/>
              <a:gd name="T103" fmla="*/ 191532018 h 423"/>
              <a:gd name="T104" fmla="*/ 246975313 w 264"/>
              <a:gd name="T105" fmla="*/ 637600800 h 423"/>
              <a:gd name="T106" fmla="*/ 541834388 w 264"/>
              <a:gd name="T107" fmla="*/ 602318586 h 423"/>
              <a:gd name="T108" fmla="*/ 120967500 w 264"/>
              <a:gd name="T109" fmla="*/ 367943086 h 423"/>
              <a:gd name="T110" fmla="*/ 226814063 w 264"/>
              <a:gd name="T111" fmla="*/ 919858510 h 423"/>
              <a:gd name="T112" fmla="*/ 438507188 w 264"/>
              <a:gd name="T113" fmla="*/ 602318586 h 423"/>
              <a:gd name="T114" fmla="*/ 234375325 w 264"/>
              <a:gd name="T115" fmla="*/ 831652182 h 423"/>
              <a:gd name="T116" fmla="*/ 131048125 w 264"/>
              <a:gd name="T117" fmla="*/ 582157321 h 423"/>
              <a:gd name="T118" fmla="*/ 526713450 w 264"/>
              <a:gd name="T119" fmla="*/ 693044279 h 423"/>
              <a:gd name="T120" fmla="*/ 413305625 w 264"/>
              <a:gd name="T121" fmla="*/ 357862454 h 423"/>
              <a:gd name="T122" fmla="*/ 536794075 w 264"/>
              <a:gd name="T123" fmla="*/ 791329652 h 423"/>
              <a:gd name="T124" fmla="*/ 423386250 w 264"/>
              <a:gd name="T125" fmla="*/ 556955740 h 42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64" h="423">
                <a:moveTo>
                  <a:pt x="172" y="420"/>
                </a:moveTo>
                <a:lnTo>
                  <a:pt x="172" y="420"/>
                </a:lnTo>
                <a:lnTo>
                  <a:pt x="172" y="422"/>
                </a:lnTo>
                <a:lnTo>
                  <a:pt x="171" y="423"/>
                </a:lnTo>
                <a:lnTo>
                  <a:pt x="166" y="423"/>
                </a:lnTo>
                <a:lnTo>
                  <a:pt x="153" y="422"/>
                </a:lnTo>
                <a:lnTo>
                  <a:pt x="152" y="422"/>
                </a:lnTo>
                <a:lnTo>
                  <a:pt x="133" y="422"/>
                </a:lnTo>
                <a:lnTo>
                  <a:pt x="123" y="422"/>
                </a:lnTo>
                <a:lnTo>
                  <a:pt x="112" y="420"/>
                </a:lnTo>
                <a:lnTo>
                  <a:pt x="92" y="420"/>
                </a:lnTo>
                <a:lnTo>
                  <a:pt x="79" y="418"/>
                </a:lnTo>
                <a:lnTo>
                  <a:pt x="52" y="414"/>
                </a:lnTo>
                <a:lnTo>
                  <a:pt x="41" y="411"/>
                </a:lnTo>
                <a:lnTo>
                  <a:pt x="35" y="407"/>
                </a:lnTo>
                <a:lnTo>
                  <a:pt x="22" y="400"/>
                </a:lnTo>
                <a:lnTo>
                  <a:pt x="18" y="396"/>
                </a:lnTo>
                <a:lnTo>
                  <a:pt x="15" y="393"/>
                </a:lnTo>
                <a:lnTo>
                  <a:pt x="10" y="384"/>
                </a:lnTo>
                <a:lnTo>
                  <a:pt x="8" y="381"/>
                </a:lnTo>
                <a:lnTo>
                  <a:pt x="5" y="373"/>
                </a:lnTo>
                <a:lnTo>
                  <a:pt x="3" y="366"/>
                </a:lnTo>
                <a:lnTo>
                  <a:pt x="3" y="355"/>
                </a:lnTo>
                <a:lnTo>
                  <a:pt x="2" y="344"/>
                </a:lnTo>
                <a:lnTo>
                  <a:pt x="2" y="314"/>
                </a:lnTo>
                <a:lnTo>
                  <a:pt x="2" y="283"/>
                </a:lnTo>
                <a:lnTo>
                  <a:pt x="0" y="265"/>
                </a:lnTo>
                <a:lnTo>
                  <a:pt x="0" y="234"/>
                </a:lnTo>
                <a:lnTo>
                  <a:pt x="2" y="220"/>
                </a:lnTo>
                <a:lnTo>
                  <a:pt x="3" y="209"/>
                </a:lnTo>
                <a:lnTo>
                  <a:pt x="7" y="193"/>
                </a:lnTo>
                <a:lnTo>
                  <a:pt x="10" y="185"/>
                </a:lnTo>
                <a:lnTo>
                  <a:pt x="13" y="179"/>
                </a:lnTo>
                <a:lnTo>
                  <a:pt x="18" y="171"/>
                </a:lnTo>
                <a:lnTo>
                  <a:pt x="26" y="163"/>
                </a:lnTo>
                <a:lnTo>
                  <a:pt x="33" y="153"/>
                </a:lnTo>
                <a:lnTo>
                  <a:pt x="45" y="144"/>
                </a:lnTo>
                <a:lnTo>
                  <a:pt x="46" y="142"/>
                </a:lnTo>
                <a:lnTo>
                  <a:pt x="46" y="141"/>
                </a:lnTo>
                <a:lnTo>
                  <a:pt x="54" y="136"/>
                </a:lnTo>
                <a:lnTo>
                  <a:pt x="57" y="133"/>
                </a:lnTo>
                <a:lnTo>
                  <a:pt x="62" y="128"/>
                </a:lnTo>
                <a:lnTo>
                  <a:pt x="65" y="122"/>
                </a:lnTo>
                <a:lnTo>
                  <a:pt x="67" y="119"/>
                </a:lnTo>
                <a:lnTo>
                  <a:pt x="68" y="116"/>
                </a:lnTo>
                <a:lnTo>
                  <a:pt x="70" y="112"/>
                </a:lnTo>
                <a:lnTo>
                  <a:pt x="70" y="100"/>
                </a:lnTo>
                <a:lnTo>
                  <a:pt x="60" y="95"/>
                </a:lnTo>
                <a:lnTo>
                  <a:pt x="59" y="97"/>
                </a:lnTo>
                <a:lnTo>
                  <a:pt x="57" y="95"/>
                </a:lnTo>
                <a:lnTo>
                  <a:pt x="52" y="92"/>
                </a:lnTo>
                <a:lnTo>
                  <a:pt x="49" y="90"/>
                </a:lnTo>
                <a:lnTo>
                  <a:pt x="43" y="89"/>
                </a:lnTo>
                <a:lnTo>
                  <a:pt x="37" y="86"/>
                </a:lnTo>
                <a:lnTo>
                  <a:pt x="32" y="81"/>
                </a:lnTo>
                <a:lnTo>
                  <a:pt x="30" y="78"/>
                </a:lnTo>
                <a:lnTo>
                  <a:pt x="29" y="75"/>
                </a:lnTo>
                <a:lnTo>
                  <a:pt x="27" y="68"/>
                </a:lnTo>
                <a:lnTo>
                  <a:pt x="27" y="56"/>
                </a:lnTo>
                <a:lnTo>
                  <a:pt x="27" y="45"/>
                </a:lnTo>
                <a:lnTo>
                  <a:pt x="27" y="40"/>
                </a:lnTo>
                <a:lnTo>
                  <a:pt x="29" y="38"/>
                </a:lnTo>
                <a:lnTo>
                  <a:pt x="30" y="34"/>
                </a:lnTo>
                <a:lnTo>
                  <a:pt x="30" y="29"/>
                </a:lnTo>
                <a:lnTo>
                  <a:pt x="32" y="27"/>
                </a:lnTo>
                <a:lnTo>
                  <a:pt x="33" y="27"/>
                </a:lnTo>
                <a:lnTo>
                  <a:pt x="35" y="27"/>
                </a:lnTo>
                <a:lnTo>
                  <a:pt x="37" y="26"/>
                </a:lnTo>
                <a:lnTo>
                  <a:pt x="45" y="21"/>
                </a:lnTo>
                <a:lnTo>
                  <a:pt x="52" y="16"/>
                </a:lnTo>
                <a:lnTo>
                  <a:pt x="62" y="12"/>
                </a:lnTo>
                <a:lnTo>
                  <a:pt x="84" y="5"/>
                </a:lnTo>
                <a:lnTo>
                  <a:pt x="98" y="2"/>
                </a:lnTo>
                <a:lnTo>
                  <a:pt x="119" y="0"/>
                </a:lnTo>
                <a:lnTo>
                  <a:pt x="147" y="0"/>
                </a:lnTo>
                <a:lnTo>
                  <a:pt x="160" y="2"/>
                </a:lnTo>
                <a:lnTo>
                  <a:pt x="174" y="4"/>
                </a:lnTo>
                <a:lnTo>
                  <a:pt x="191" y="7"/>
                </a:lnTo>
                <a:lnTo>
                  <a:pt x="199" y="10"/>
                </a:lnTo>
                <a:lnTo>
                  <a:pt x="207" y="12"/>
                </a:lnTo>
                <a:lnTo>
                  <a:pt x="213" y="15"/>
                </a:lnTo>
                <a:lnTo>
                  <a:pt x="220" y="16"/>
                </a:lnTo>
                <a:lnTo>
                  <a:pt x="223" y="19"/>
                </a:lnTo>
                <a:lnTo>
                  <a:pt x="227" y="23"/>
                </a:lnTo>
                <a:lnTo>
                  <a:pt x="229" y="24"/>
                </a:lnTo>
                <a:lnTo>
                  <a:pt x="231" y="26"/>
                </a:lnTo>
                <a:lnTo>
                  <a:pt x="232" y="27"/>
                </a:lnTo>
                <a:lnTo>
                  <a:pt x="232" y="30"/>
                </a:lnTo>
                <a:lnTo>
                  <a:pt x="234" y="40"/>
                </a:lnTo>
                <a:lnTo>
                  <a:pt x="232" y="53"/>
                </a:lnTo>
                <a:lnTo>
                  <a:pt x="231" y="62"/>
                </a:lnTo>
                <a:lnTo>
                  <a:pt x="229" y="68"/>
                </a:lnTo>
                <a:lnTo>
                  <a:pt x="227" y="73"/>
                </a:lnTo>
                <a:lnTo>
                  <a:pt x="227" y="75"/>
                </a:lnTo>
                <a:lnTo>
                  <a:pt x="224" y="78"/>
                </a:lnTo>
                <a:lnTo>
                  <a:pt x="221" y="81"/>
                </a:lnTo>
                <a:lnTo>
                  <a:pt x="218" y="84"/>
                </a:lnTo>
                <a:lnTo>
                  <a:pt x="212" y="89"/>
                </a:lnTo>
                <a:lnTo>
                  <a:pt x="205" y="92"/>
                </a:lnTo>
                <a:lnTo>
                  <a:pt x="205" y="94"/>
                </a:lnTo>
                <a:lnTo>
                  <a:pt x="204" y="95"/>
                </a:lnTo>
                <a:lnTo>
                  <a:pt x="202" y="97"/>
                </a:lnTo>
                <a:lnTo>
                  <a:pt x="194" y="98"/>
                </a:lnTo>
                <a:lnTo>
                  <a:pt x="193" y="98"/>
                </a:lnTo>
                <a:lnTo>
                  <a:pt x="193" y="100"/>
                </a:lnTo>
                <a:lnTo>
                  <a:pt x="193" y="106"/>
                </a:lnTo>
                <a:lnTo>
                  <a:pt x="193" y="111"/>
                </a:lnTo>
                <a:lnTo>
                  <a:pt x="194" y="117"/>
                </a:lnTo>
                <a:lnTo>
                  <a:pt x="196" y="122"/>
                </a:lnTo>
                <a:lnTo>
                  <a:pt x="201" y="130"/>
                </a:lnTo>
                <a:lnTo>
                  <a:pt x="205" y="135"/>
                </a:lnTo>
                <a:lnTo>
                  <a:pt x="210" y="139"/>
                </a:lnTo>
                <a:lnTo>
                  <a:pt x="216" y="144"/>
                </a:lnTo>
                <a:lnTo>
                  <a:pt x="226" y="152"/>
                </a:lnTo>
                <a:lnTo>
                  <a:pt x="227" y="153"/>
                </a:lnTo>
                <a:lnTo>
                  <a:pt x="235" y="163"/>
                </a:lnTo>
                <a:lnTo>
                  <a:pt x="242" y="172"/>
                </a:lnTo>
                <a:lnTo>
                  <a:pt x="250" y="187"/>
                </a:lnTo>
                <a:lnTo>
                  <a:pt x="256" y="204"/>
                </a:lnTo>
                <a:lnTo>
                  <a:pt x="259" y="221"/>
                </a:lnTo>
                <a:lnTo>
                  <a:pt x="261" y="237"/>
                </a:lnTo>
                <a:lnTo>
                  <a:pt x="262" y="251"/>
                </a:lnTo>
                <a:lnTo>
                  <a:pt x="262" y="264"/>
                </a:lnTo>
                <a:lnTo>
                  <a:pt x="264" y="269"/>
                </a:lnTo>
                <a:lnTo>
                  <a:pt x="264" y="277"/>
                </a:lnTo>
                <a:lnTo>
                  <a:pt x="264" y="289"/>
                </a:lnTo>
                <a:lnTo>
                  <a:pt x="264" y="305"/>
                </a:lnTo>
                <a:lnTo>
                  <a:pt x="264" y="318"/>
                </a:lnTo>
                <a:lnTo>
                  <a:pt x="262" y="329"/>
                </a:lnTo>
                <a:lnTo>
                  <a:pt x="262" y="335"/>
                </a:lnTo>
                <a:lnTo>
                  <a:pt x="262" y="347"/>
                </a:lnTo>
                <a:lnTo>
                  <a:pt x="261" y="352"/>
                </a:lnTo>
                <a:lnTo>
                  <a:pt x="259" y="360"/>
                </a:lnTo>
                <a:lnTo>
                  <a:pt x="256" y="376"/>
                </a:lnTo>
                <a:lnTo>
                  <a:pt x="253" y="382"/>
                </a:lnTo>
                <a:lnTo>
                  <a:pt x="251" y="385"/>
                </a:lnTo>
                <a:lnTo>
                  <a:pt x="248" y="390"/>
                </a:lnTo>
                <a:lnTo>
                  <a:pt x="243" y="396"/>
                </a:lnTo>
                <a:lnTo>
                  <a:pt x="239" y="401"/>
                </a:lnTo>
                <a:lnTo>
                  <a:pt x="232" y="404"/>
                </a:lnTo>
                <a:lnTo>
                  <a:pt x="221" y="411"/>
                </a:lnTo>
                <a:lnTo>
                  <a:pt x="212" y="414"/>
                </a:lnTo>
                <a:lnTo>
                  <a:pt x="202" y="415"/>
                </a:lnTo>
                <a:lnTo>
                  <a:pt x="188" y="417"/>
                </a:lnTo>
                <a:lnTo>
                  <a:pt x="180" y="418"/>
                </a:lnTo>
                <a:lnTo>
                  <a:pt x="174" y="418"/>
                </a:lnTo>
                <a:lnTo>
                  <a:pt x="172" y="420"/>
                </a:lnTo>
                <a:close/>
                <a:moveTo>
                  <a:pt x="202" y="204"/>
                </a:moveTo>
                <a:lnTo>
                  <a:pt x="202" y="204"/>
                </a:lnTo>
                <a:lnTo>
                  <a:pt x="201" y="204"/>
                </a:lnTo>
                <a:lnTo>
                  <a:pt x="202" y="204"/>
                </a:lnTo>
                <a:lnTo>
                  <a:pt x="201" y="206"/>
                </a:lnTo>
                <a:lnTo>
                  <a:pt x="204" y="209"/>
                </a:lnTo>
                <a:lnTo>
                  <a:pt x="202" y="204"/>
                </a:lnTo>
                <a:close/>
                <a:moveTo>
                  <a:pt x="183" y="387"/>
                </a:moveTo>
                <a:lnTo>
                  <a:pt x="183" y="387"/>
                </a:lnTo>
                <a:lnTo>
                  <a:pt x="191" y="384"/>
                </a:lnTo>
                <a:lnTo>
                  <a:pt x="190" y="384"/>
                </a:lnTo>
                <a:lnTo>
                  <a:pt x="185" y="385"/>
                </a:lnTo>
                <a:lnTo>
                  <a:pt x="185" y="387"/>
                </a:lnTo>
                <a:lnTo>
                  <a:pt x="183" y="387"/>
                </a:lnTo>
                <a:close/>
                <a:moveTo>
                  <a:pt x="177" y="226"/>
                </a:moveTo>
                <a:lnTo>
                  <a:pt x="177" y="226"/>
                </a:lnTo>
                <a:lnTo>
                  <a:pt x="179" y="224"/>
                </a:lnTo>
                <a:lnTo>
                  <a:pt x="180" y="226"/>
                </a:lnTo>
                <a:lnTo>
                  <a:pt x="183" y="223"/>
                </a:lnTo>
                <a:lnTo>
                  <a:pt x="183" y="221"/>
                </a:lnTo>
                <a:lnTo>
                  <a:pt x="180" y="221"/>
                </a:lnTo>
                <a:lnTo>
                  <a:pt x="179" y="223"/>
                </a:lnTo>
                <a:lnTo>
                  <a:pt x="177" y="224"/>
                </a:lnTo>
                <a:lnTo>
                  <a:pt x="177" y="226"/>
                </a:lnTo>
                <a:lnTo>
                  <a:pt x="174" y="231"/>
                </a:lnTo>
                <a:lnTo>
                  <a:pt x="175" y="229"/>
                </a:lnTo>
                <a:lnTo>
                  <a:pt x="177" y="226"/>
                </a:lnTo>
                <a:close/>
                <a:moveTo>
                  <a:pt x="246" y="387"/>
                </a:moveTo>
                <a:lnTo>
                  <a:pt x="246" y="387"/>
                </a:lnTo>
                <a:lnTo>
                  <a:pt x="246" y="389"/>
                </a:lnTo>
                <a:lnTo>
                  <a:pt x="240" y="393"/>
                </a:lnTo>
                <a:lnTo>
                  <a:pt x="235" y="396"/>
                </a:lnTo>
                <a:lnTo>
                  <a:pt x="234" y="398"/>
                </a:lnTo>
                <a:lnTo>
                  <a:pt x="224" y="403"/>
                </a:lnTo>
                <a:lnTo>
                  <a:pt x="215" y="406"/>
                </a:lnTo>
                <a:lnTo>
                  <a:pt x="213" y="406"/>
                </a:lnTo>
                <a:lnTo>
                  <a:pt x="204" y="411"/>
                </a:lnTo>
                <a:lnTo>
                  <a:pt x="196" y="412"/>
                </a:lnTo>
                <a:lnTo>
                  <a:pt x="186" y="414"/>
                </a:lnTo>
                <a:lnTo>
                  <a:pt x="186" y="415"/>
                </a:lnTo>
                <a:lnTo>
                  <a:pt x="188" y="415"/>
                </a:lnTo>
                <a:lnTo>
                  <a:pt x="194" y="414"/>
                </a:lnTo>
                <a:lnTo>
                  <a:pt x="207" y="412"/>
                </a:lnTo>
                <a:lnTo>
                  <a:pt x="220" y="409"/>
                </a:lnTo>
                <a:lnTo>
                  <a:pt x="231" y="403"/>
                </a:lnTo>
                <a:lnTo>
                  <a:pt x="237" y="398"/>
                </a:lnTo>
                <a:lnTo>
                  <a:pt x="240" y="395"/>
                </a:lnTo>
                <a:lnTo>
                  <a:pt x="246" y="389"/>
                </a:lnTo>
                <a:lnTo>
                  <a:pt x="246" y="387"/>
                </a:lnTo>
                <a:lnTo>
                  <a:pt x="248" y="387"/>
                </a:lnTo>
                <a:lnTo>
                  <a:pt x="246" y="387"/>
                </a:lnTo>
                <a:close/>
                <a:moveTo>
                  <a:pt x="183" y="182"/>
                </a:moveTo>
                <a:lnTo>
                  <a:pt x="183" y="182"/>
                </a:lnTo>
                <a:lnTo>
                  <a:pt x="185" y="182"/>
                </a:lnTo>
                <a:lnTo>
                  <a:pt x="205" y="172"/>
                </a:lnTo>
                <a:lnTo>
                  <a:pt x="210" y="171"/>
                </a:lnTo>
                <a:lnTo>
                  <a:pt x="212" y="171"/>
                </a:lnTo>
                <a:lnTo>
                  <a:pt x="213" y="171"/>
                </a:lnTo>
                <a:lnTo>
                  <a:pt x="212" y="172"/>
                </a:lnTo>
                <a:lnTo>
                  <a:pt x="212" y="174"/>
                </a:lnTo>
                <a:lnTo>
                  <a:pt x="207" y="177"/>
                </a:lnTo>
                <a:lnTo>
                  <a:pt x="199" y="185"/>
                </a:lnTo>
                <a:lnTo>
                  <a:pt x="198" y="185"/>
                </a:lnTo>
                <a:lnTo>
                  <a:pt x="205" y="190"/>
                </a:lnTo>
                <a:lnTo>
                  <a:pt x="212" y="194"/>
                </a:lnTo>
                <a:lnTo>
                  <a:pt x="218" y="190"/>
                </a:lnTo>
                <a:lnTo>
                  <a:pt x="221" y="187"/>
                </a:lnTo>
                <a:lnTo>
                  <a:pt x="223" y="185"/>
                </a:lnTo>
                <a:lnTo>
                  <a:pt x="224" y="187"/>
                </a:lnTo>
                <a:lnTo>
                  <a:pt x="223" y="188"/>
                </a:lnTo>
                <a:lnTo>
                  <a:pt x="213" y="194"/>
                </a:lnTo>
                <a:lnTo>
                  <a:pt x="216" y="201"/>
                </a:lnTo>
                <a:lnTo>
                  <a:pt x="218" y="207"/>
                </a:lnTo>
                <a:lnTo>
                  <a:pt x="226" y="201"/>
                </a:lnTo>
                <a:lnTo>
                  <a:pt x="229" y="199"/>
                </a:lnTo>
                <a:lnTo>
                  <a:pt x="231" y="198"/>
                </a:lnTo>
                <a:lnTo>
                  <a:pt x="234" y="199"/>
                </a:lnTo>
                <a:lnTo>
                  <a:pt x="234" y="201"/>
                </a:lnTo>
                <a:lnTo>
                  <a:pt x="232" y="202"/>
                </a:lnTo>
                <a:lnTo>
                  <a:pt x="231" y="202"/>
                </a:lnTo>
                <a:lnTo>
                  <a:pt x="220" y="210"/>
                </a:lnTo>
                <a:lnTo>
                  <a:pt x="218" y="210"/>
                </a:lnTo>
                <a:lnTo>
                  <a:pt x="220" y="218"/>
                </a:lnTo>
                <a:lnTo>
                  <a:pt x="221" y="217"/>
                </a:lnTo>
                <a:lnTo>
                  <a:pt x="231" y="215"/>
                </a:lnTo>
                <a:lnTo>
                  <a:pt x="232" y="215"/>
                </a:lnTo>
                <a:lnTo>
                  <a:pt x="234" y="217"/>
                </a:lnTo>
                <a:lnTo>
                  <a:pt x="234" y="218"/>
                </a:lnTo>
                <a:lnTo>
                  <a:pt x="232" y="218"/>
                </a:lnTo>
                <a:lnTo>
                  <a:pt x="229" y="221"/>
                </a:lnTo>
                <a:lnTo>
                  <a:pt x="221" y="228"/>
                </a:lnTo>
                <a:lnTo>
                  <a:pt x="221" y="229"/>
                </a:lnTo>
                <a:lnTo>
                  <a:pt x="221" y="240"/>
                </a:lnTo>
                <a:lnTo>
                  <a:pt x="223" y="242"/>
                </a:lnTo>
                <a:lnTo>
                  <a:pt x="226" y="239"/>
                </a:lnTo>
                <a:lnTo>
                  <a:pt x="232" y="234"/>
                </a:lnTo>
                <a:lnTo>
                  <a:pt x="232" y="232"/>
                </a:lnTo>
                <a:lnTo>
                  <a:pt x="232" y="231"/>
                </a:lnTo>
                <a:lnTo>
                  <a:pt x="235" y="229"/>
                </a:lnTo>
                <a:lnTo>
                  <a:pt x="237" y="229"/>
                </a:lnTo>
                <a:lnTo>
                  <a:pt x="239" y="231"/>
                </a:lnTo>
                <a:lnTo>
                  <a:pt x="239" y="234"/>
                </a:lnTo>
                <a:lnTo>
                  <a:pt x="237" y="234"/>
                </a:lnTo>
                <a:lnTo>
                  <a:pt x="234" y="237"/>
                </a:lnTo>
                <a:lnTo>
                  <a:pt x="224" y="243"/>
                </a:lnTo>
                <a:lnTo>
                  <a:pt x="223" y="245"/>
                </a:lnTo>
                <a:lnTo>
                  <a:pt x="223" y="250"/>
                </a:lnTo>
                <a:lnTo>
                  <a:pt x="224" y="250"/>
                </a:lnTo>
                <a:lnTo>
                  <a:pt x="237" y="247"/>
                </a:lnTo>
                <a:lnTo>
                  <a:pt x="239" y="247"/>
                </a:lnTo>
                <a:lnTo>
                  <a:pt x="240" y="247"/>
                </a:lnTo>
                <a:lnTo>
                  <a:pt x="240" y="248"/>
                </a:lnTo>
                <a:lnTo>
                  <a:pt x="239" y="250"/>
                </a:lnTo>
                <a:lnTo>
                  <a:pt x="234" y="254"/>
                </a:lnTo>
                <a:lnTo>
                  <a:pt x="224" y="261"/>
                </a:lnTo>
                <a:lnTo>
                  <a:pt x="224" y="262"/>
                </a:lnTo>
                <a:lnTo>
                  <a:pt x="224" y="267"/>
                </a:lnTo>
                <a:lnTo>
                  <a:pt x="235" y="265"/>
                </a:lnTo>
                <a:lnTo>
                  <a:pt x="237" y="265"/>
                </a:lnTo>
                <a:lnTo>
                  <a:pt x="239" y="267"/>
                </a:lnTo>
                <a:lnTo>
                  <a:pt x="239" y="269"/>
                </a:lnTo>
                <a:lnTo>
                  <a:pt x="237" y="272"/>
                </a:lnTo>
                <a:lnTo>
                  <a:pt x="231" y="277"/>
                </a:lnTo>
                <a:lnTo>
                  <a:pt x="224" y="280"/>
                </a:lnTo>
                <a:lnTo>
                  <a:pt x="224" y="281"/>
                </a:lnTo>
                <a:lnTo>
                  <a:pt x="224" y="284"/>
                </a:lnTo>
                <a:lnTo>
                  <a:pt x="224" y="288"/>
                </a:lnTo>
                <a:lnTo>
                  <a:pt x="226" y="288"/>
                </a:lnTo>
                <a:lnTo>
                  <a:pt x="234" y="284"/>
                </a:lnTo>
                <a:lnTo>
                  <a:pt x="235" y="284"/>
                </a:lnTo>
                <a:lnTo>
                  <a:pt x="237" y="286"/>
                </a:lnTo>
                <a:lnTo>
                  <a:pt x="237" y="288"/>
                </a:lnTo>
                <a:lnTo>
                  <a:pt x="235" y="289"/>
                </a:lnTo>
                <a:lnTo>
                  <a:pt x="231" y="292"/>
                </a:lnTo>
                <a:lnTo>
                  <a:pt x="224" y="297"/>
                </a:lnTo>
                <a:lnTo>
                  <a:pt x="224" y="299"/>
                </a:lnTo>
                <a:lnTo>
                  <a:pt x="224" y="303"/>
                </a:lnTo>
                <a:lnTo>
                  <a:pt x="224" y="305"/>
                </a:lnTo>
                <a:lnTo>
                  <a:pt x="226" y="305"/>
                </a:lnTo>
                <a:lnTo>
                  <a:pt x="234" y="302"/>
                </a:lnTo>
                <a:lnTo>
                  <a:pt x="235" y="302"/>
                </a:lnTo>
                <a:lnTo>
                  <a:pt x="237" y="303"/>
                </a:lnTo>
                <a:lnTo>
                  <a:pt x="237" y="305"/>
                </a:lnTo>
                <a:lnTo>
                  <a:pt x="235" y="306"/>
                </a:lnTo>
                <a:lnTo>
                  <a:pt x="232" y="308"/>
                </a:lnTo>
                <a:lnTo>
                  <a:pt x="224" y="313"/>
                </a:lnTo>
                <a:lnTo>
                  <a:pt x="224" y="314"/>
                </a:lnTo>
                <a:lnTo>
                  <a:pt x="224" y="318"/>
                </a:lnTo>
                <a:lnTo>
                  <a:pt x="226" y="318"/>
                </a:lnTo>
                <a:lnTo>
                  <a:pt x="234" y="314"/>
                </a:lnTo>
                <a:lnTo>
                  <a:pt x="235" y="314"/>
                </a:lnTo>
                <a:lnTo>
                  <a:pt x="237" y="314"/>
                </a:lnTo>
                <a:lnTo>
                  <a:pt x="237" y="316"/>
                </a:lnTo>
                <a:lnTo>
                  <a:pt x="237" y="318"/>
                </a:lnTo>
                <a:lnTo>
                  <a:pt x="234" y="319"/>
                </a:lnTo>
                <a:lnTo>
                  <a:pt x="226" y="325"/>
                </a:lnTo>
                <a:lnTo>
                  <a:pt x="224" y="327"/>
                </a:lnTo>
                <a:lnTo>
                  <a:pt x="224" y="329"/>
                </a:lnTo>
                <a:lnTo>
                  <a:pt x="224" y="332"/>
                </a:lnTo>
                <a:lnTo>
                  <a:pt x="226" y="330"/>
                </a:lnTo>
                <a:lnTo>
                  <a:pt x="232" y="329"/>
                </a:lnTo>
                <a:lnTo>
                  <a:pt x="235" y="329"/>
                </a:lnTo>
                <a:lnTo>
                  <a:pt x="237" y="330"/>
                </a:lnTo>
                <a:lnTo>
                  <a:pt x="237" y="332"/>
                </a:lnTo>
                <a:lnTo>
                  <a:pt x="235" y="333"/>
                </a:lnTo>
                <a:lnTo>
                  <a:pt x="232" y="336"/>
                </a:lnTo>
                <a:lnTo>
                  <a:pt x="224" y="341"/>
                </a:lnTo>
                <a:lnTo>
                  <a:pt x="223" y="343"/>
                </a:lnTo>
                <a:lnTo>
                  <a:pt x="221" y="347"/>
                </a:lnTo>
                <a:lnTo>
                  <a:pt x="226" y="346"/>
                </a:lnTo>
                <a:lnTo>
                  <a:pt x="232" y="344"/>
                </a:lnTo>
                <a:lnTo>
                  <a:pt x="234" y="344"/>
                </a:lnTo>
                <a:lnTo>
                  <a:pt x="235" y="346"/>
                </a:lnTo>
                <a:lnTo>
                  <a:pt x="235" y="347"/>
                </a:lnTo>
                <a:lnTo>
                  <a:pt x="234" y="349"/>
                </a:lnTo>
                <a:lnTo>
                  <a:pt x="231" y="351"/>
                </a:lnTo>
                <a:lnTo>
                  <a:pt x="231" y="352"/>
                </a:lnTo>
                <a:lnTo>
                  <a:pt x="229" y="359"/>
                </a:lnTo>
                <a:lnTo>
                  <a:pt x="229" y="362"/>
                </a:lnTo>
                <a:lnTo>
                  <a:pt x="227" y="373"/>
                </a:lnTo>
                <a:lnTo>
                  <a:pt x="227" y="374"/>
                </a:lnTo>
                <a:lnTo>
                  <a:pt x="229" y="374"/>
                </a:lnTo>
                <a:lnTo>
                  <a:pt x="231" y="374"/>
                </a:lnTo>
                <a:lnTo>
                  <a:pt x="229" y="376"/>
                </a:lnTo>
                <a:lnTo>
                  <a:pt x="227" y="377"/>
                </a:lnTo>
                <a:lnTo>
                  <a:pt x="227" y="379"/>
                </a:lnTo>
                <a:lnTo>
                  <a:pt x="221" y="396"/>
                </a:lnTo>
                <a:lnTo>
                  <a:pt x="221" y="398"/>
                </a:lnTo>
                <a:lnTo>
                  <a:pt x="226" y="390"/>
                </a:lnTo>
                <a:lnTo>
                  <a:pt x="229" y="382"/>
                </a:lnTo>
                <a:lnTo>
                  <a:pt x="235" y="368"/>
                </a:lnTo>
                <a:lnTo>
                  <a:pt x="237" y="355"/>
                </a:lnTo>
                <a:lnTo>
                  <a:pt x="239" y="344"/>
                </a:lnTo>
                <a:lnTo>
                  <a:pt x="239" y="330"/>
                </a:lnTo>
                <a:lnTo>
                  <a:pt x="239" y="316"/>
                </a:lnTo>
                <a:lnTo>
                  <a:pt x="239" y="310"/>
                </a:lnTo>
                <a:lnTo>
                  <a:pt x="239" y="308"/>
                </a:lnTo>
                <a:lnTo>
                  <a:pt x="240" y="306"/>
                </a:lnTo>
                <a:lnTo>
                  <a:pt x="242" y="306"/>
                </a:lnTo>
                <a:lnTo>
                  <a:pt x="243" y="308"/>
                </a:lnTo>
                <a:lnTo>
                  <a:pt x="243" y="310"/>
                </a:lnTo>
                <a:lnTo>
                  <a:pt x="242" y="322"/>
                </a:lnTo>
                <a:lnTo>
                  <a:pt x="242" y="341"/>
                </a:lnTo>
                <a:lnTo>
                  <a:pt x="240" y="357"/>
                </a:lnTo>
                <a:lnTo>
                  <a:pt x="234" y="379"/>
                </a:lnTo>
                <a:lnTo>
                  <a:pt x="229" y="389"/>
                </a:lnTo>
                <a:lnTo>
                  <a:pt x="224" y="398"/>
                </a:lnTo>
                <a:lnTo>
                  <a:pt x="227" y="396"/>
                </a:lnTo>
                <a:lnTo>
                  <a:pt x="229" y="395"/>
                </a:lnTo>
                <a:lnTo>
                  <a:pt x="237" y="387"/>
                </a:lnTo>
                <a:lnTo>
                  <a:pt x="240" y="382"/>
                </a:lnTo>
                <a:lnTo>
                  <a:pt x="246" y="370"/>
                </a:lnTo>
                <a:lnTo>
                  <a:pt x="250" y="365"/>
                </a:lnTo>
                <a:lnTo>
                  <a:pt x="248" y="362"/>
                </a:lnTo>
                <a:lnTo>
                  <a:pt x="248" y="360"/>
                </a:lnTo>
                <a:lnTo>
                  <a:pt x="251" y="357"/>
                </a:lnTo>
                <a:lnTo>
                  <a:pt x="251" y="354"/>
                </a:lnTo>
                <a:lnTo>
                  <a:pt x="253" y="346"/>
                </a:lnTo>
                <a:lnTo>
                  <a:pt x="253" y="338"/>
                </a:lnTo>
                <a:lnTo>
                  <a:pt x="251" y="325"/>
                </a:lnTo>
                <a:lnTo>
                  <a:pt x="251" y="319"/>
                </a:lnTo>
                <a:lnTo>
                  <a:pt x="251" y="302"/>
                </a:lnTo>
                <a:lnTo>
                  <a:pt x="251" y="277"/>
                </a:lnTo>
                <a:lnTo>
                  <a:pt x="250" y="258"/>
                </a:lnTo>
                <a:lnTo>
                  <a:pt x="250" y="254"/>
                </a:lnTo>
                <a:lnTo>
                  <a:pt x="250" y="239"/>
                </a:lnTo>
                <a:lnTo>
                  <a:pt x="248" y="228"/>
                </a:lnTo>
                <a:lnTo>
                  <a:pt x="246" y="220"/>
                </a:lnTo>
                <a:lnTo>
                  <a:pt x="245" y="213"/>
                </a:lnTo>
                <a:lnTo>
                  <a:pt x="242" y="199"/>
                </a:lnTo>
                <a:lnTo>
                  <a:pt x="242" y="198"/>
                </a:lnTo>
                <a:lnTo>
                  <a:pt x="240" y="191"/>
                </a:lnTo>
                <a:lnTo>
                  <a:pt x="239" y="182"/>
                </a:lnTo>
                <a:lnTo>
                  <a:pt x="235" y="176"/>
                </a:lnTo>
                <a:lnTo>
                  <a:pt x="234" y="172"/>
                </a:lnTo>
                <a:lnTo>
                  <a:pt x="232" y="169"/>
                </a:lnTo>
                <a:lnTo>
                  <a:pt x="231" y="166"/>
                </a:lnTo>
                <a:lnTo>
                  <a:pt x="229" y="166"/>
                </a:lnTo>
                <a:lnTo>
                  <a:pt x="223" y="158"/>
                </a:lnTo>
                <a:lnTo>
                  <a:pt x="216" y="153"/>
                </a:lnTo>
                <a:lnTo>
                  <a:pt x="210" y="147"/>
                </a:lnTo>
                <a:lnTo>
                  <a:pt x="205" y="142"/>
                </a:lnTo>
                <a:lnTo>
                  <a:pt x="201" y="139"/>
                </a:lnTo>
                <a:lnTo>
                  <a:pt x="193" y="131"/>
                </a:lnTo>
                <a:lnTo>
                  <a:pt x="185" y="127"/>
                </a:lnTo>
                <a:lnTo>
                  <a:pt x="183" y="124"/>
                </a:lnTo>
                <a:lnTo>
                  <a:pt x="180" y="119"/>
                </a:lnTo>
                <a:lnTo>
                  <a:pt x="179" y="116"/>
                </a:lnTo>
                <a:lnTo>
                  <a:pt x="179" y="111"/>
                </a:lnTo>
                <a:lnTo>
                  <a:pt x="179" y="101"/>
                </a:lnTo>
                <a:lnTo>
                  <a:pt x="179" y="100"/>
                </a:lnTo>
                <a:lnTo>
                  <a:pt x="177" y="100"/>
                </a:lnTo>
                <a:lnTo>
                  <a:pt x="175" y="103"/>
                </a:lnTo>
                <a:lnTo>
                  <a:pt x="175" y="105"/>
                </a:lnTo>
                <a:lnTo>
                  <a:pt x="175" y="106"/>
                </a:lnTo>
                <a:lnTo>
                  <a:pt x="175" y="108"/>
                </a:lnTo>
                <a:lnTo>
                  <a:pt x="177" y="112"/>
                </a:lnTo>
                <a:lnTo>
                  <a:pt x="180" y="124"/>
                </a:lnTo>
                <a:lnTo>
                  <a:pt x="185" y="135"/>
                </a:lnTo>
                <a:lnTo>
                  <a:pt x="185" y="136"/>
                </a:lnTo>
                <a:lnTo>
                  <a:pt x="191" y="144"/>
                </a:lnTo>
                <a:lnTo>
                  <a:pt x="193" y="146"/>
                </a:lnTo>
                <a:lnTo>
                  <a:pt x="202" y="152"/>
                </a:lnTo>
                <a:lnTo>
                  <a:pt x="204" y="153"/>
                </a:lnTo>
                <a:lnTo>
                  <a:pt x="204" y="155"/>
                </a:lnTo>
                <a:lnTo>
                  <a:pt x="202" y="157"/>
                </a:lnTo>
                <a:lnTo>
                  <a:pt x="201" y="157"/>
                </a:lnTo>
                <a:lnTo>
                  <a:pt x="199" y="157"/>
                </a:lnTo>
                <a:lnTo>
                  <a:pt x="198" y="153"/>
                </a:lnTo>
                <a:lnTo>
                  <a:pt x="193" y="150"/>
                </a:lnTo>
                <a:lnTo>
                  <a:pt x="186" y="142"/>
                </a:lnTo>
                <a:lnTo>
                  <a:pt x="182" y="136"/>
                </a:lnTo>
                <a:lnTo>
                  <a:pt x="177" y="124"/>
                </a:lnTo>
                <a:lnTo>
                  <a:pt x="175" y="117"/>
                </a:lnTo>
                <a:lnTo>
                  <a:pt x="172" y="108"/>
                </a:lnTo>
                <a:lnTo>
                  <a:pt x="172" y="109"/>
                </a:lnTo>
                <a:lnTo>
                  <a:pt x="174" y="119"/>
                </a:lnTo>
                <a:lnTo>
                  <a:pt x="177" y="130"/>
                </a:lnTo>
                <a:lnTo>
                  <a:pt x="180" y="139"/>
                </a:lnTo>
                <a:lnTo>
                  <a:pt x="180" y="141"/>
                </a:lnTo>
                <a:lnTo>
                  <a:pt x="185" y="147"/>
                </a:lnTo>
                <a:lnTo>
                  <a:pt x="188" y="150"/>
                </a:lnTo>
                <a:lnTo>
                  <a:pt x="190" y="152"/>
                </a:lnTo>
                <a:lnTo>
                  <a:pt x="190" y="155"/>
                </a:lnTo>
                <a:lnTo>
                  <a:pt x="188" y="153"/>
                </a:lnTo>
                <a:lnTo>
                  <a:pt x="186" y="152"/>
                </a:lnTo>
                <a:lnTo>
                  <a:pt x="183" y="149"/>
                </a:lnTo>
                <a:lnTo>
                  <a:pt x="182" y="147"/>
                </a:lnTo>
                <a:lnTo>
                  <a:pt x="180" y="147"/>
                </a:lnTo>
                <a:lnTo>
                  <a:pt x="179" y="147"/>
                </a:lnTo>
                <a:lnTo>
                  <a:pt x="177" y="152"/>
                </a:lnTo>
                <a:lnTo>
                  <a:pt x="177" y="153"/>
                </a:lnTo>
                <a:lnTo>
                  <a:pt x="175" y="155"/>
                </a:lnTo>
                <a:lnTo>
                  <a:pt x="174" y="155"/>
                </a:lnTo>
                <a:lnTo>
                  <a:pt x="168" y="165"/>
                </a:lnTo>
                <a:lnTo>
                  <a:pt x="168" y="166"/>
                </a:lnTo>
                <a:lnTo>
                  <a:pt x="166" y="168"/>
                </a:lnTo>
                <a:lnTo>
                  <a:pt x="163" y="169"/>
                </a:lnTo>
                <a:lnTo>
                  <a:pt x="161" y="166"/>
                </a:lnTo>
                <a:lnTo>
                  <a:pt x="161" y="165"/>
                </a:lnTo>
                <a:lnTo>
                  <a:pt x="163" y="161"/>
                </a:lnTo>
                <a:lnTo>
                  <a:pt x="171" y="153"/>
                </a:lnTo>
                <a:lnTo>
                  <a:pt x="172" y="153"/>
                </a:lnTo>
                <a:lnTo>
                  <a:pt x="169" y="150"/>
                </a:lnTo>
                <a:lnTo>
                  <a:pt x="168" y="150"/>
                </a:lnTo>
                <a:lnTo>
                  <a:pt x="163" y="152"/>
                </a:lnTo>
                <a:lnTo>
                  <a:pt x="157" y="153"/>
                </a:lnTo>
                <a:lnTo>
                  <a:pt x="155" y="153"/>
                </a:lnTo>
                <a:lnTo>
                  <a:pt x="153" y="152"/>
                </a:lnTo>
                <a:lnTo>
                  <a:pt x="153" y="150"/>
                </a:lnTo>
                <a:lnTo>
                  <a:pt x="155" y="149"/>
                </a:lnTo>
                <a:lnTo>
                  <a:pt x="153" y="146"/>
                </a:lnTo>
                <a:lnTo>
                  <a:pt x="152" y="146"/>
                </a:lnTo>
                <a:lnTo>
                  <a:pt x="149" y="147"/>
                </a:lnTo>
                <a:lnTo>
                  <a:pt x="138" y="149"/>
                </a:lnTo>
                <a:lnTo>
                  <a:pt x="134" y="149"/>
                </a:lnTo>
                <a:lnTo>
                  <a:pt x="133" y="149"/>
                </a:lnTo>
                <a:lnTo>
                  <a:pt x="133" y="147"/>
                </a:lnTo>
                <a:lnTo>
                  <a:pt x="138" y="147"/>
                </a:lnTo>
                <a:lnTo>
                  <a:pt x="142" y="147"/>
                </a:lnTo>
                <a:lnTo>
                  <a:pt x="142" y="146"/>
                </a:lnTo>
                <a:lnTo>
                  <a:pt x="119" y="146"/>
                </a:lnTo>
                <a:lnTo>
                  <a:pt x="117" y="146"/>
                </a:lnTo>
                <a:lnTo>
                  <a:pt x="115" y="142"/>
                </a:lnTo>
                <a:lnTo>
                  <a:pt x="117" y="141"/>
                </a:lnTo>
                <a:lnTo>
                  <a:pt x="119" y="141"/>
                </a:lnTo>
                <a:lnTo>
                  <a:pt x="120" y="141"/>
                </a:lnTo>
                <a:lnTo>
                  <a:pt x="127" y="142"/>
                </a:lnTo>
                <a:lnTo>
                  <a:pt x="150" y="144"/>
                </a:lnTo>
                <a:lnTo>
                  <a:pt x="152" y="144"/>
                </a:lnTo>
                <a:lnTo>
                  <a:pt x="149" y="141"/>
                </a:lnTo>
                <a:lnTo>
                  <a:pt x="145" y="141"/>
                </a:lnTo>
                <a:lnTo>
                  <a:pt x="142" y="142"/>
                </a:lnTo>
                <a:lnTo>
                  <a:pt x="141" y="141"/>
                </a:lnTo>
                <a:lnTo>
                  <a:pt x="142" y="139"/>
                </a:lnTo>
                <a:lnTo>
                  <a:pt x="142" y="138"/>
                </a:lnTo>
                <a:lnTo>
                  <a:pt x="145" y="136"/>
                </a:lnTo>
                <a:lnTo>
                  <a:pt x="145" y="135"/>
                </a:lnTo>
                <a:lnTo>
                  <a:pt x="144" y="135"/>
                </a:lnTo>
                <a:lnTo>
                  <a:pt x="134" y="136"/>
                </a:lnTo>
                <a:lnTo>
                  <a:pt x="117" y="136"/>
                </a:lnTo>
                <a:lnTo>
                  <a:pt x="100" y="136"/>
                </a:lnTo>
                <a:lnTo>
                  <a:pt x="87" y="135"/>
                </a:lnTo>
                <a:lnTo>
                  <a:pt x="86" y="133"/>
                </a:lnTo>
                <a:lnTo>
                  <a:pt x="86" y="131"/>
                </a:lnTo>
                <a:lnTo>
                  <a:pt x="87" y="131"/>
                </a:lnTo>
                <a:lnTo>
                  <a:pt x="106" y="135"/>
                </a:lnTo>
                <a:lnTo>
                  <a:pt x="119" y="135"/>
                </a:lnTo>
                <a:lnTo>
                  <a:pt x="130" y="133"/>
                </a:lnTo>
                <a:lnTo>
                  <a:pt x="136" y="131"/>
                </a:lnTo>
                <a:lnTo>
                  <a:pt x="141" y="130"/>
                </a:lnTo>
                <a:lnTo>
                  <a:pt x="141" y="128"/>
                </a:lnTo>
                <a:lnTo>
                  <a:pt x="141" y="127"/>
                </a:lnTo>
                <a:lnTo>
                  <a:pt x="142" y="127"/>
                </a:lnTo>
                <a:lnTo>
                  <a:pt x="142" y="125"/>
                </a:lnTo>
                <a:lnTo>
                  <a:pt x="142" y="124"/>
                </a:lnTo>
                <a:lnTo>
                  <a:pt x="142" y="119"/>
                </a:lnTo>
                <a:lnTo>
                  <a:pt x="142" y="106"/>
                </a:lnTo>
                <a:lnTo>
                  <a:pt x="136" y="106"/>
                </a:lnTo>
                <a:lnTo>
                  <a:pt x="115" y="106"/>
                </a:lnTo>
                <a:lnTo>
                  <a:pt x="98" y="105"/>
                </a:lnTo>
                <a:lnTo>
                  <a:pt x="86" y="103"/>
                </a:lnTo>
                <a:lnTo>
                  <a:pt x="82" y="103"/>
                </a:lnTo>
                <a:lnTo>
                  <a:pt x="82" y="106"/>
                </a:lnTo>
                <a:lnTo>
                  <a:pt x="81" y="108"/>
                </a:lnTo>
                <a:lnTo>
                  <a:pt x="82" y="112"/>
                </a:lnTo>
                <a:lnTo>
                  <a:pt x="82" y="114"/>
                </a:lnTo>
                <a:lnTo>
                  <a:pt x="82" y="116"/>
                </a:lnTo>
                <a:lnTo>
                  <a:pt x="81" y="120"/>
                </a:lnTo>
                <a:lnTo>
                  <a:pt x="78" y="125"/>
                </a:lnTo>
                <a:lnTo>
                  <a:pt x="76" y="128"/>
                </a:lnTo>
                <a:lnTo>
                  <a:pt x="73" y="135"/>
                </a:lnTo>
                <a:lnTo>
                  <a:pt x="67" y="141"/>
                </a:lnTo>
                <a:lnTo>
                  <a:pt x="59" y="146"/>
                </a:lnTo>
                <a:lnTo>
                  <a:pt x="52" y="150"/>
                </a:lnTo>
                <a:lnTo>
                  <a:pt x="40" y="158"/>
                </a:lnTo>
                <a:lnTo>
                  <a:pt x="30" y="165"/>
                </a:lnTo>
                <a:lnTo>
                  <a:pt x="22" y="174"/>
                </a:lnTo>
                <a:lnTo>
                  <a:pt x="19" y="179"/>
                </a:lnTo>
                <a:lnTo>
                  <a:pt x="15" y="191"/>
                </a:lnTo>
                <a:lnTo>
                  <a:pt x="13" y="206"/>
                </a:lnTo>
                <a:lnTo>
                  <a:pt x="13" y="218"/>
                </a:lnTo>
                <a:lnTo>
                  <a:pt x="11" y="231"/>
                </a:lnTo>
                <a:lnTo>
                  <a:pt x="10" y="258"/>
                </a:lnTo>
                <a:lnTo>
                  <a:pt x="10" y="284"/>
                </a:lnTo>
                <a:lnTo>
                  <a:pt x="11" y="330"/>
                </a:lnTo>
                <a:lnTo>
                  <a:pt x="13" y="346"/>
                </a:lnTo>
                <a:lnTo>
                  <a:pt x="18" y="362"/>
                </a:lnTo>
                <a:lnTo>
                  <a:pt x="22" y="379"/>
                </a:lnTo>
                <a:lnTo>
                  <a:pt x="27" y="387"/>
                </a:lnTo>
                <a:lnTo>
                  <a:pt x="33" y="395"/>
                </a:lnTo>
                <a:lnTo>
                  <a:pt x="40" y="401"/>
                </a:lnTo>
                <a:lnTo>
                  <a:pt x="46" y="404"/>
                </a:lnTo>
                <a:lnTo>
                  <a:pt x="52" y="406"/>
                </a:lnTo>
                <a:lnTo>
                  <a:pt x="65" y="409"/>
                </a:lnTo>
                <a:lnTo>
                  <a:pt x="76" y="411"/>
                </a:lnTo>
                <a:lnTo>
                  <a:pt x="93" y="412"/>
                </a:lnTo>
                <a:lnTo>
                  <a:pt x="108" y="412"/>
                </a:lnTo>
                <a:lnTo>
                  <a:pt x="155" y="412"/>
                </a:lnTo>
                <a:lnTo>
                  <a:pt x="166" y="411"/>
                </a:lnTo>
                <a:lnTo>
                  <a:pt x="171" y="411"/>
                </a:lnTo>
                <a:lnTo>
                  <a:pt x="169" y="411"/>
                </a:lnTo>
                <a:lnTo>
                  <a:pt x="168" y="407"/>
                </a:lnTo>
                <a:lnTo>
                  <a:pt x="169" y="406"/>
                </a:lnTo>
                <a:lnTo>
                  <a:pt x="171" y="404"/>
                </a:lnTo>
                <a:lnTo>
                  <a:pt x="174" y="401"/>
                </a:lnTo>
                <a:lnTo>
                  <a:pt x="172" y="401"/>
                </a:lnTo>
                <a:lnTo>
                  <a:pt x="158" y="406"/>
                </a:lnTo>
                <a:lnTo>
                  <a:pt x="150" y="406"/>
                </a:lnTo>
                <a:lnTo>
                  <a:pt x="149" y="406"/>
                </a:lnTo>
                <a:lnTo>
                  <a:pt x="147" y="404"/>
                </a:lnTo>
                <a:lnTo>
                  <a:pt x="136" y="409"/>
                </a:lnTo>
                <a:lnTo>
                  <a:pt x="134" y="409"/>
                </a:lnTo>
                <a:lnTo>
                  <a:pt x="131" y="409"/>
                </a:lnTo>
                <a:lnTo>
                  <a:pt x="131" y="407"/>
                </a:lnTo>
                <a:lnTo>
                  <a:pt x="131" y="406"/>
                </a:lnTo>
                <a:lnTo>
                  <a:pt x="133" y="404"/>
                </a:lnTo>
                <a:lnTo>
                  <a:pt x="139" y="403"/>
                </a:lnTo>
                <a:lnTo>
                  <a:pt x="152" y="398"/>
                </a:lnTo>
                <a:lnTo>
                  <a:pt x="163" y="393"/>
                </a:lnTo>
                <a:lnTo>
                  <a:pt x="172" y="389"/>
                </a:lnTo>
                <a:lnTo>
                  <a:pt x="188" y="381"/>
                </a:lnTo>
                <a:lnTo>
                  <a:pt x="191" y="379"/>
                </a:lnTo>
                <a:lnTo>
                  <a:pt x="190" y="374"/>
                </a:lnTo>
                <a:lnTo>
                  <a:pt x="188" y="376"/>
                </a:lnTo>
                <a:lnTo>
                  <a:pt x="188" y="377"/>
                </a:lnTo>
                <a:lnTo>
                  <a:pt x="186" y="379"/>
                </a:lnTo>
                <a:lnTo>
                  <a:pt x="185" y="379"/>
                </a:lnTo>
                <a:lnTo>
                  <a:pt x="182" y="379"/>
                </a:lnTo>
                <a:lnTo>
                  <a:pt x="179" y="381"/>
                </a:lnTo>
                <a:lnTo>
                  <a:pt x="166" y="387"/>
                </a:lnTo>
                <a:lnTo>
                  <a:pt x="147" y="393"/>
                </a:lnTo>
                <a:lnTo>
                  <a:pt x="125" y="398"/>
                </a:lnTo>
                <a:lnTo>
                  <a:pt x="123" y="398"/>
                </a:lnTo>
                <a:lnTo>
                  <a:pt x="122" y="396"/>
                </a:lnTo>
                <a:lnTo>
                  <a:pt x="122" y="395"/>
                </a:lnTo>
                <a:lnTo>
                  <a:pt x="123" y="393"/>
                </a:lnTo>
                <a:lnTo>
                  <a:pt x="125" y="393"/>
                </a:lnTo>
                <a:lnTo>
                  <a:pt x="136" y="393"/>
                </a:lnTo>
                <a:lnTo>
                  <a:pt x="150" y="390"/>
                </a:lnTo>
                <a:lnTo>
                  <a:pt x="169" y="382"/>
                </a:lnTo>
                <a:lnTo>
                  <a:pt x="171" y="382"/>
                </a:lnTo>
                <a:lnTo>
                  <a:pt x="171" y="381"/>
                </a:lnTo>
                <a:lnTo>
                  <a:pt x="172" y="379"/>
                </a:lnTo>
                <a:lnTo>
                  <a:pt x="186" y="371"/>
                </a:lnTo>
                <a:lnTo>
                  <a:pt x="190" y="371"/>
                </a:lnTo>
                <a:lnTo>
                  <a:pt x="190" y="370"/>
                </a:lnTo>
                <a:lnTo>
                  <a:pt x="190" y="366"/>
                </a:lnTo>
                <a:lnTo>
                  <a:pt x="188" y="366"/>
                </a:lnTo>
                <a:lnTo>
                  <a:pt x="177" y="370"/>
                </a:lnTo>
                <a:lnTo>
                  <a:pt x="161" y="373"/>
                </a:lnTo>
                <a:lnTo>
                  <a:pt x="142" y="374"/>
                </a:lnTo>
                <a:lnTo>
                  <a:pt x="130" y="374"/>
                </a:lnTo>
                <a:lnTo>
                  <a:pt x="111" y="374"/>
                </a:lnTo>
                <a:lnTo>
                  <a:pt x="98" y="374"/>
                </a:lnTo>
                <a:lnTo>
                  <a:pt x="74" y="376"/>
                </a:lnTo>
                <a:lnTo>
                  <a:pt x="71" y="374"/>
                </a:lnTo>
                <a:lnTo>
                  <a:pt x="68" y="373"/>
                </a:lnTo>
                <a:lnTo>
                  <a:pt x="62" y="368"/>
                </a:lnTo>
                <a:lnTo>
                  <a:pt x="56" y="362"/>
                </a:lnTo>
                <a:lnTo>
                  <a:pt x="51" y="355"/>
                </a:lnTo>
                <a:lnTo>
                  <a:pt x="51" y="352"/>
                </a:lnTo>
                <a:lnTo>
                  <a:pt x="48" y="343"/>
                </a:lnTo>
                <a:lnTo>
                  <a:pt x="46" y="333"/>
                </a:lnTo>
                <a:lnTo>
                  <a:pt x="45" y="316"/>
                </a:lnTo>
                <a:lnTo>
                  <a:pt x="43" y="297"/>
                </a:lnTo>
                <a:lnTo>
                  <a:pt x="43" y="280"/>
                </a:lnTo>
                <a:lnTo>
                  <a:pt x="43" y="269"/>
                </a:lnTo>
                <a:lnTo>
                  <a:pt x="41" y="243"/>
                </a:lnTo>
                <a:lnTo>
                  <a:pt x="41" y="240"/>
                </a:lnTo>
                <a:lnTo>
                  <a:pt x="40" y="226"/>
                </a:lnTo>
                <a:lnTo>
                  <a:pt x="40" y="223"/>
                </a:lnTo>
                <a:lnTo>
                  <a:pt x="41" y="217"/>
                </a:lnTo>
                <a:lnTo>
                  <a:pt x="43" y="209"/>
                </a:lnTo>
                <a:lnTo>
                  <a:pt x="45" y="204"/>
                </a:lnTo>
                <a:lnTo>
                  <a:pt x="48" y="201"/>
                </a:lnTo>
                <a:lnTo>
                  <a:pt x="52" y="196"/>
                </a:lnTo>
                <a:lnTo>
                  <a:pt x="57" y="193"/>
                </a:lnTo>
                <a:lnTo>
                  <a:pt x="65" y="191"/>
                </a:lnTo>
                <a:lnTo>
                  <a:pt x="68" y="190"/>
                </a:lnTo>
                <a:lnTo>
                  <a:pt x="71" y="188"/>
                </a:lnTo>
                <a:lnTo>
                  <a:pt x="73" y="187"/>
                </a:lnTo>
                <a:lnTo>
                  <a:pt x="74" y="187"/>
                </a:lnTo>
                <a:lnTo>
                  <a:pt x="76" y="188"/>
                </a:lnTo>
                <a:lnTo>
                  <a:pt x="76" y="187"/>
                </a:lnTo>
                <a:lnTo>
                  <a:pt x="78" y="187"/>
                </a:lnTo>
                <a:lnTo>
                  <a:pt x="81" y="188"/>
                </a:lnTo>
                <a:lnTo>
                  <a:pt x="89" y="188"/>
                </a:lnTo>
                <a:lnTo>
                  <a:pt x="108" y="187"/>
                </a:lnTo>
                <a:lnTo>
                  <a:pt x="115" y="185"/>
                </a:lnTo>
                <a:lnTo>
                  <a:pt x="130" y="183"/>
                </a:lnTo>
                <a:lnTo>
                  <a:pt x="150" y="183"/>
                </a:lnTo>
                <a:lnTo>
                  <a:pt x="160" y="183"/>
                </a:lnTo>
                <a:lnTo>
                  <a:pt x="179" y="182"/>
                </a:lnTo>
                <a:lnTo>
                  <a:pt x="180" y="182"/>
                </a:lnTo>
                <a:lnTo>
                  <a:pt x="193" y="172"/>
                </a:lnTo>
                <a:lnTo>
                  <a:pt x="196" y="171"/>
                </a:lnTo>
                <a:lnTo>
                  <a:pt x="196" y="169"/>
                </a:lnTo>
                <a:lnTo>
                  <a:pt x="199" y="166"/>
                </a:lnTo>
                <a:lnTo>
                  <a:pt x="201" y="163"/>
                </a:lnTo>
                <a:lnTo>
                  <a:pt x="198" y="169"/>
                </a:lnTo>
                <a:lnTo>
                  <a:pt x="204" y="165"/>
                </a:lnTo>
                <a:lnTo>
                  <a:pt x="205" y="163"/>
                </a:lnTo>
                <a:lnTo>
                  <a:pt x="207" y="165"/>
                </a:lnTo>
                <a:lnTo>
                  <a:pt x="209" y="166"/>
                </a:lnTo>
                <a:lnTo>
                  <a:pt x="207" y="168"/>
                </a:lnTo>
                <a:lnTo>
                  <a:pt x="205" y="169"/>
                </a:lnTo>
                <a:lnTo>
                  <a:pt x="204" y="169"/>
                </a:lnTo>
                <a:lnTo>
                  <a:pt x="198" y="172"/>
                </a:lnTo>
                <a:lnTo>
                  <a:pt x="183" y="182"/>
                </a:lnTo>
                <a:close/>
                <a:moveTo>
                  <a:pt x="204" y="258"/>
                </a:moveTo>
                <a:lnTo>
                  <a:pt x="204" y="258"/>
                </a:lnTo>
                <a:lnTo>
                  <a:pt x="202" y="258"/>
                </a:lnTo>
                <a:lnTo>
                  <a:pt x="193" y="258"/>
                </a:lnTo>
                <a:lnTo>
                  <a:pt x="174" y="258"/>
                </a:lnTo>
                <a:lnTo>
                  <a:pt x="166" y="258"/>
                </a:lnTo>
                <a:lnTo>
                  <a:pt x="164" y="258"/>
                </a:lnTo>
                <a:lnTo>
                  <a:pt x="163" y="256"/>
                </a:lnTo>
                <a:lnTo>
                  <a:pt x="163" y="253"/>
                </a:lnTo>
                <a:lnTo>
                  <a:pt x="163" y="245"/>
                </a:lnTo>
                <a:lnTo>
                  <a:pt x="163" y="240"/>
                </a:lnTo>
                <a:lnTo>
                  <a:pt x="161" y="231"/>
                </a:lnTo>
                <a:lnTo>
                  <a:pt x="161" y="217"/>
                </a:lnTo>
                <a:lnTo>
                  <a:pt x="161" y="202"/>
                </a:lnTo>
                <a:lnTo>
                  <a:pt x="161" y="196"/>
                </a:lnTo>
                <a:lnTo>
                  <a:pt x="161" y="194"/>
                </a:lnTo>
                <a:lnTo>
                  <a:pt x="157" y="194"/>
                </a:lnTo>
                <a:lnTo>
                  <a:pt x="155" y="194"/>
                </a:lnTo>
                <a:lnTo>
                  <a:pt x="153" y="194"/>
                </a:lnTo>
                <a:lnTo>
                  <a:pt x="142" y="196"/>
                </a:lnTo>
                <a:lnTo>
                  <a:pt x="133" y="198"/>
                </a:lnTo>
                <a:lnTo>
                  <a:pt x="122" y="198"/>
                </a:lnTo>
                <a:lnTo>
                  <a:pt x="111" y="198"/>
                </a:lnTo>
                <a:lnTo>
                  <a:pt x="109" y="198"/>
                </a:lnTo>
                <a:lnTo>
                  <a:pt x="109" y="199"/>
                </a:lnTo>
                <a:lnTo>
                  <a:pt x="108" y="201"/>
                </a:lnTo>
                <a:lnTo>
                  <a:pt x="108" y="202"/>
                </a:lnTo>
                <a:lnTo>
                  <a:pt x="108" y="218"/>
                </a:lnTo>
                <a:lnTo>
                  <a:pt x="108" y="221"/>
                </a:lnTo>
                <a:lnTo>
                  <a:pt x="109" y="232"/>
                </a:lnTo>
                <a:lnTo>
                  <a:pt x="109" y="240"/>
                </a:lnTo>
                <a:lnTo>
                  <a:pt x="111" y="253"/>
                </a:lnTo>
                <a:lnTo>
                  <a:pt x="111" y="254"/>
                </a:lnTo>
                <a:lnTo>
                  <a:pt x="111" y="259"/>
                </a:lnTo>
                <a:lnTo>
                  <a:pt x="111" y="261"/>
                </a:lnTo>
                <a:lnTo>
                  <a:pt x="111" y="262"/>
                </a:lnTo>
                <a:lnTo>
                  <a:pt x="109" y="264"/>
                </a:lnTo>
                <a:lnTo>
                  <a:pt x="108" y="264"/>
                </a:lnTo>
                <a:lnTo>
                  <a:pt x="101" y="265"/>
                </a:lnTo>
                <a:lnTo>
                  <a:pt x="79" y="267"/>
                </a:lnTo>
                <a:lnTo>
                  <a:pt x="65" y="267"/>
                </a:lnTo>
                <a:lnTo>
                  <a:pt x="63" y="267"/>
                </a:lnTo>
                <a:lnTo>
                  <a:pt x="62" y="269"/>
                </a:lnTo>
                <a:lnTo>
                  <a:pt x="60" y="272"/>
                </a:lnTo>
                <a:lnTo>
                  <a:pt x="60" y="281"/>
                </a:lnTo>
                <a:lnTo>
                  <a:pt x="62" y="288"/>
                </a:lnTo>
                <a:lnTo>
                  <a:pt x="62" y="291"/>
                </a:lnTo>
                <a:lnTo>
                  <a:pt x="62" y="295"/>
                </a:lnTo>
                <a:lnTo>
                  <a:pt x="63" y="308"/>
                </a:lnTo>
                <a:lnTo>
                  <a:pt x="65" y="310"/>
                </a:lnTo>
                <a:lnTo>
                  <a:pt x="68" y="311"/>
                </a:lnTo>
                <a:lnTo>
                  <a:pt x="81" y="311"/>
                </a:lnTo>
                <a:lnTo>
                  <a:pt x="95" y="310"/>
                </a:lnTo>
                <a:lnTo>
                  <a:pt x="109" y="306"/>
                </a:lnTo>
                <a:lnTo>
                  <a:pt x="114" y="306"/>
                </a:lnTo>
                <a:lnTo>
                  <a:pt x="115" y="306"/>
                </a:lnTo>
                <a:lnTo>
                  <a:pt x="117" y="311"/>
                </a:lnTo>
                <a:lnTo>
                  <a:pt x="119" y="319"/>
                </a:lnTo>
                <a:lnTo>
                  <a:pt x="119" y="322"/>
                </a:lnTo>
                <a:lnTo>
                  <a:pt x="119" y="329"/>
                </a:lnTo>
                <a:lnTo>
                  <a:pt x="120" y="338"/>
                </a:lnTo>
                <a:lnTo>
                  <a:pt x="123" y="347"/>
                </a:lnTo>
                <a:lnTo>
                  <a:pt x="123" y="351"/>
                </a:lnTo>
                <a:lnTo>
                  <a:pt x="147" y="347"/>
                </a:lnTo>
                <a:lnTo>
                  <a:pt x="171" y="346"/>
                </a:lnTo>
                <a:lnTo>
                  <a:pt x="171" y="344"/>
                </a:lnTo>
                <a:lnTo>
                  <a:pt x="168" y="321"/>
                </a:lnTo>
                <a:lnTo>
                  <a:pt x="168" y="314"/>
                </a:lnTo>
                <a:lnTo>
                  <a:pt x="164" y="310"/>
                </a:lnTo>
                <a:lnTo>
                  <a:pt x="164" y="306"/>
                </a:lnTo>
                <a:lnTo>
                  <a:pt x="163" y="302"/>
                </a:lnTo>
                <a:lnTo>
                  <a:pt x="163" y="299"/>
                </a:lnTo>
                <a:lnTo>
                  <a:pt x="166" y="299"/>
                </a:lnTo>
                <a:lnTo>
                  <a:pt x="168" y="299"/>
                </a:lnTo>
                <a:lnTo>
                  <a:pt x="172" y="299"/>
                </a:lnTo>
                <a:lnTo>
                  <a:pt x="180" y="297"/>
                </a:lnTo>
                <a:lnTo>
                  <a:pt x="188" y="297"/>
                </a:lnTo>
                <a:lnTo>
                  <a:pt x="198" y="295"/>
                </a:lnTo>
                <a:lnTo>
                  <a:pt x="207" y="294"/>
                </a:lnTo>
                <a:lnTo>
                  <a:pt x="207" y="292"/>
                </a:lnTo>
                <a:lnTo>
                  <a:pt x="207" y="291"/>
                </a:lnTo>
                <a:lnTo>
                  <a:pt x="207" y="289"/>
                </a:lnTo>
                <a:lnTo>
                  <a:pt x="207" y="288"/>
                </a:lnTo>
                <a:lnTo>
                  <a:pt x="205" y="278"/>
                </a:lnTo>
                <a:lnTo>
                  <a:pt x="205" y="275"/>
                </a:lnTo>
                <a:lnTo>
                  <a:pt x="205" y="270"/>
                </a:lnTo>
                <a:lnTo>
                  <a:pt x="204" y="262"/>
                </a:lnTo>
                <a:lnTo>
                  <a:pt x="204" y="258"/>
                </a:lnTo>
                <a:close/>
                <a:moveTo>
                  <a:pt x="56" y="59"/>
                </a:moveTo>
                <a:lnTo>
                  <a:pt x="56" y="59"/>
                </a:lnTo>
                <a:lnTo>
                  <a:pt x="57" y="57"/>
                </a:lnTo>
                <a:lnTo>
                  <a:pt x="57" y="56"/>
                </a:lnTo>
                <a:lnTo>
                  <a:pt x="60" y="56"/>
                </a:lnTo>
                <a:lnTo>
                  <a:pt x="62" y="56"/>
                </a:lnTo>
                <a:lnTo>
                  <a:pt x="67" y="59"/>
                </a:lnTo>
                <a:lnTo>
                  <a:pt x="73" y="59"/>
                </a:lnTo>
                <a:lnTo>
                  <a:pt x="131" y="59"/>
                </a:lnTo>
                <a:lnTo>
                  <a:pt x="149" y="59"/>
                </a:lnTo>
                <a:lnTo>
                  <a:pt x="164" y="56"/>
                </a:lnTo>
                <a:lnTo>
                  <a:pt x="185" y="51"/>
                </a:lnTo>
                <a:lnTo>
                  <a:pt x="194" y="48"/>
                </a:lnTo>
                <a:lnTo>
                  <a:pt x="202" y="43"/>
                </a:lnTo>
                <a:lnTo>
                  <a:pt x="205" y="41"/>
                </a:lnTo>
                <a:lnTo>
                  <a:pt x="210" y="38"/>
                </a:lnTo>
                <a:lnTo>
                  <a:pt x="212" y="34"/>
                </a:lnTo>
                <a:lnTo>
                  <a:pt x="212" y="30"/>
                </a:lnTo>
                <a:lnTo>
                  <a:pt x="210" y="27"/>
                </a:lnTo>
                <a:lnTo>
                  <a:pt x="209" y="26"/>
                </a:lnTo>
                <a:lnTo>
                  <a:pt x="204" y="23"/>
                </a:lnTo>
                <a:lnTo>
                  <a:pt x="198" y="19"/>
                </a:lnTo>
                <a:lnTo>
                  <a:pt x="190" y="18"/>
                </a:lnTo>
                <a:lnTo>
                  <a:pt x="180" y="16"/>
                </a:lnTo>
                <a:lnTo>
                  <a:pt x="150" y="15"/>
                </a:lnTo>
                <a:lnTo>
                  <a:pt x="149" y="15"/>
                </a:lnTo>
                <a:lnTo>
                  <a:pt x="149" y="18"/>
                </a:lnTo>
                <a:lnTo>
                  <a:pt x="147" y="19"/>
                </a:lnTo>
                <a:lnTo>
                  <a:pt x="138" y="24"/>
                </a:lnTo>
                <a:lnTo>
                  <a:pt x="123" y="35"/>
                </a:lnTo>
                <a:lnTo>
                  <a:pt x="119" y="40"/>
                </a:lnTo>
                <a:lnTo>
                  <a:pt x="119" y="41"/>
                </a:lnTo>
                <a:lnTo>
                  <a:pt x="119" y="40"/>
                </a:lnTo>
                <a:lnTo>
                  <a:pt x="125" y="37"/>
                </a:lnTo>
                <a:lnTo>
                  <a:pt x="142" y="27"/>
                </a:lnTo>
                <a:lnTo>
                  <a:pt x="157" y="21"/>
                </a:lnTo>
                <a:lnTo>
                  <a:pt x="158" y="19"/>
                </a:lnTo>
                <a:lnTo>
                  <a:pt x="160" y="21"/>
                </a:lnTo>
                <a:lnTo>
                  <a:pt x="160" y="23"/>
                </a:lnTo>
                <a:lnTo>
                  <a:pt x="158" y="24"/>
                </a:lnTo>
                <a:lnTo>
                  <a:pt x="155" y="27"/>
                </a:lnTo>
                <a:lnTo>
                  <a:pt x="147" y="32"/>
                </a:lnTo>
                <a:lnTo>
                  <a:pt x="145" y="34"/>
                </a:lnTo>
                <a:lnTo>
                  <a:pt x="147" y="34"/>
                </a:lnTo>
                <a:lnTo>
                  <a:pt x="160" y="29"/>
                </a:lnTo>
                <a:lnTo>
                  <a:pt x="163" y="29"/>
                </a:lnTo>
                <a:lnTo>
                  <a:pt x="164" y="29"/>
                </a:lnTo>
                <a:lnTo>
                  <a:pt x="166" y="30"/>
                </a:lnTo>
                <a:lnTo>
                  <a:pt x="164" y="34"/>
                </a:lnTo>
                <a:lnTo>
                  <a:pt x="163" y="37"/>
                </a:lnTo>
                <a:lnTo>
                  <a:pt x="160" y="38"/>
                </a:lnTo>
                <a:lnTo>
                  <a:pt x="158" y="37"/>
                </a:lnTo>
                <a:lnTo>
                  <a:pt x="158" y="34"/>
                </a:lnTo>
                <a:lnTo>
                  <a:pt x="160" y="32"/>
                </a:lnTo>
                <a:lnTo>
                  <a:pt x="153" y="34"/>
                </a:lnTo>
                <a:lnTo>
                  <a:pt x="145" y="37"/>
                </a:lnTo>
                <a:lnTo>
                  <a:pt x="141" y="38"/>
                </a:lnTo>
                <a:lnTo>
                  <a:pt x="139" y="38"/>
                </a:lnTo>
                <a:lnTo>
                  <a:pt x="138" y="38"/>
                </a:lnTo>
                <a:lnTo>
                  <a:pt x="139" y="37"/>
                </a:lnTo>
                <a:lnTo>
                  <a:pt x="139" y="35"/>
                </a:lnTo>
                <a:lnTo>
                  <a:pt x="141" y="34"/>
                </a:lnTo>
                <a:lnTo>
                  <a:pt x="152" y="26"/>
                </a:lnTo>
                <a:lnTo>
                  <a:pt x="153" y="26"/>
                </a:lnTo>
                <a:lnTo>
                  <a:pt x="152" y="26"/>
                </a:lnTo>
                <a:lnTo>
                  <a:pt x="142" y="30"/>
                </a:lnTo>
                <a:lnTo>
                  <a:pt x="125" y="40"/>
                </a:lnTo>
                <a:lnTo>
                  <a:pt x="119" y="43"/>
                </a:lnTo>
                <a:lnTo>
                  <a:pt x="115" y="45"/>
                </a:lnTo>
                <a:lnTo>
                  <a:pt x="114" y="43"/>
                </a:lnTo>
                <a:lnTo>
                  <a:pt x="114" y="41"/>
                </a:lnTo>
                <a:lnTo>
                  <a:pt x="115" y="40"/>
                </a:lnTo>
                <a:lnTo>
                  <a:pt x="123" y="34"/>
                </a:lnTo>
                <a:lnTo>
                  <a:pt x="138" y="23"/>
                </a:lnTo>
                <a:lnTo>
                  <a:pt x="139" y="21"/>
                </a:lnTo>
                <a:lnTo>
                  <a:pt x="136" y="19"/>
                </a:lnTo>
                <a:lnTo>
                  <a:pt x="131" y="19"/>
                </a:lnTo>
                <a:lnTo>
                  <a:pt x="128" y="19"/>
                </a:lnTo>
                <a:lnTo>
                  <a:pt x="127" y="21"/>
                </a:lnTo>
                <a:lnTo>
                  <a:pt x="104" y="37"/>
                </a:lnTo>
                <a:lnTo>
                  <a:pt x="103" y="37"/>
                </a:lnTo>
                <a:lnTo>
                  <a:pt x="103" y="38"/>
                </a:lnTo>
                <a:lnTo>
                  <a:pt x="104" y="37"/>
                </a:lnTo>
                <a:lnTo>
                  <a:pt x="106" y="38"/>
                </a:lnTo>
                <a:lnTo>
                  <a:pt x="108" y="40"/>
                </a:lnTo>
                <a:lnTo>
                  <a:pt x="106" y="43"/>
                </a:lnTo>
                <a:lnTo>
                  <a:pt x="98" y="46"/>
                </a:lnTo>
                <a:lnTo>
                  <a:pt x="93" y="48"/>
                </a:lnTo>
                <a:lnTo>
                  <a:pt x="92" y="49"/>
                </a:lnTo>
                <a:lnTo>
                  <a:pt x="90" y="48"/>
                </a:lnTo>
                <a:lnTo>
                  <a:pt x="90" y="46"/>
                </a:lnTo>
                <a:lnTo>
                  <a:pt x="90" y="45"/>
                </a:lnTo>
                <a:lnTo>
                  <a:pt x="95" y="41"/>
                </a:lnTo>
                <a:lnTo>
                  <a:pt x="103" y="34"/>
                </a:lnTo>
                <a:lnTo>
                  <a:pt x="122" y="19"/>
                </a:lnTo>
                <a:lnTo>
                  <a:pt x="123" y="19"/>
                </a:lnTo>
                <a:lnTo>
                  <a:pt x="122" y="19"/>
                </a:lnTo>
                <a:lnTo>
                  <a:pt x="117" y="18"/>
                </a:lnTo>
                <a:lnTo>
                  <a:pt x="111" y="18"/>
                </a:lnTo>
                <a:lnTo>
                  <a:pt x="109" y="18"/>
                </a:lnTo>
                <a:lnTo>
                  <a:pt x="103" y="23"/>
                </a:lnTo>
                <a:lnTo>
                  <a:pt x="90" y="30"/>
                </a:lnTo>
                <a:lnTo>
                  <a:pt x="78" y="41"/>
                </a:lnTo>
                <a:lnTo>
                  <a:pt x="74" y="45"/>
                </a:lnTo>
                <a:lnTo>
                  <a:pt x="73" y="45"/>
                </a:lnTo>
                <a:lnTo>
                  <a:pt x="74" y="46"/>
                </a:lnTo>
                <a:lnTo>
                  <a:pt x="76" y="48"/>
                </a:lnTo>
                <a:lnTo>
                  <a:pt x="74" y="49"/>
                </a:lnTo>
                <a:lnTo>
                  <a:pt x="70" y="51"/>
                </a:lnTo>
                <a:lnTo>
                  <a:pt x="68" y="49"/>
                </a:lnTo>
                <a:lnTo>
                  <a:pt x="68" y="46"/>
                </a:lnTo>
                <a:lnTo>
                  <a:pt x="68" y="45"/>
                </a:lnTo>
                <a:lnTo>
                  <a:pt x="74" y="40"/>
                </a:lnTo>
                <a:lnTo>
                  <a:pt x="93" y="26"/>
                </a:lnTo>
                <a:lnTo>
                  <a:pt x="104" y="19"/>
                </a:lnTo>
                <a:lnTo>
                  <a:pt x="104" y="18"/>
                </a:lnTo>
                <a:lnTo>
                  <a:pt x="103" y="18"/>
                </a:lnTo>
                <a:lnTo>
                  <a:pt x="97" y="18"/>
                </a:lnTo>
                <a:lnTo>
                  <a:pt x="93" y="18"/>
                </a:lnTo>
                <a:lnTo>
                  <a:pt x="67" y="37"/>
                </a:lnTo>
                <a:lnTo>
                  <a:pt x="60" y="41"/>
                </a:lnTo>
                <a:lnTo>
                  <a:pt x="56" y="48"/>
                </a:lnTo>
                <a:lnTo>
                  <a:pt x="54" y="49"/>
                </a:lnTo>
                <a:lnTo>
                  <a:pt x="54" y="51"/>
                </a:lnTo>
                <a:lnTo>
                  <a:pt x="52" y="53"/>
                </a:lnTo>
                <a:lnTo>
                  <a:pt x="49" y="51"/>
                </a:lnTo>
                <a:lnTo>
                  <a:pt x="49" y="49"/>
                </a:lnTo>
                <a:lnTo>
                  <a:pt x="49" y="48"/>
                </a:lnTo>
                <a:lnTo>
                  <a:pt x="51" y="46"/>
                </a:lnTo>
                <a:lnTo>
                  <a:pt x="63" y="37"/>
                </a:lnTo>
                <a:lnTo>
                  <a:pt x="67" y="34"/>
                </a:lnTo>
                <a:lnTo>
                  <a:pt x="89" y="19"/>
                </a:lnTo>
                <a:lnTo>
                  <a:pt x="89" y="18"/>
                </a:lnTo>
                <a:lnTo>
                  <a:pt x="78" y="18"/>
                </a:lnTo>
                <a:lnTo>
                  <a:pt x="76" y="19"/>
                </a:lnTo>
                <a:lnTo>
                  <a:pt x="73" y="21"/>
                </a:lnTo>
                <a:lnTo>
                  <a:pt x="60" y="29"/>
                </a:lnTo>
                <a:lnTo>
                  <a:pt x="51" y="38"/>
                </a:lnTo>
                <a:lnTo>
                  <a:pt x="46" y="43"/>
                </a:lnTo>
                <a:lnTo>
                  <a:pt x="46" y="45"/>
                </a:lnTo>
                <a:lnTo>
                  <a:pt x="46" y="46"/>
                </a:lnTo>
                <a:lnTo>
                  <a:pt x="46" y="48"/>
                </a:lnTo>
                <a:lnTo>
                  <a:pt x="43" y="48"/>
                </a:lnTo>
                <a:lnTo>
                  <a:pt x="41" y="46"/>
                </a:lnTo>
                <a:lnTo>
                  <a:pt x="41" y="45"/>
                </a:lnTo>
                <a:lnTo>
                  <a:pt x="43" y="41"/>
                </a:lnTo>
                <a:lnTo>
                  <a:pt x="48" y="38"/>
                </a:lnTo>
                <a:lnTo>
                  <a:pt x="57" y="29"/>
                </a:lnTo>
                <a:lnTo>
                  <a:pt x="68" y="21"/>
                </a:lnTo>
                <a:lnTo>
                  <a:pt x="70" y="19"/>
                </a:lnTo>
                <a:lnTo>
                  <a:pt x="68" y="21"/>
                </a:lnTo>
                <a:lnTo>
                  <a:pt x="62" y="21"/>
                </a:lnTo>
                <a:lnTo>
                  <a:pt x="60" y="23"/>
                </a:lnTo>
                <a:lnTo>
                  <a:pt x="49" y="30"/>
                </a:lnTo>
                <a:lnTo>
                  <a:pt x="45" y="35"/>
                </a:lnTo>
                <a:lnTo>
                  <a:pt x="43" y="38"/>
                </a:lnTo>
                <a:lnTo>
                  <a:pt x="41" y="38"/>
                </a:lnTo>
                <a:lnTo>
                  <a:pt x="40" y="38"/>
                </a:lnTo>
                <a:lnTo>
                  <a:pt x="38" y="37"/>
                </a:lnTo>
                <a:lnTo>
                  <a:pt x="40" y="37"/>
                </a:lnTo>
                <a:lnTo>
                  <a:pt x="41" y="34"/>
                </a:lnTo>
                <a:lnTo>
                  <a:pt x="52" y="26"/>
                </a:lnTo>
                <a:lnTo>
                  <a:pt x="54" y="24"/>
                </a:lnTo>
                <a:lnTo>
                  <a:pt x="46" y="27"/>
                </a:lnTo>
                <a:lnTo>
                  <a:pt x="41" y="32"/>
                </a:lnTo>
                <a:lnTo>
                  <a:pt x="40" y="34"/>
                </a:lnTo>
                <a:lnTo>
                  <a:pt x="38" y="34"/>
                </a:lnTo>
                <a:lnTo>
                  <a:pt x="37" y="35"/>
                </a:lnTo>
                <a:lnTo>
                  <a:pt x="35" y="41"/>
                </a:lnTo>
                <a:lnTo>
                  <a:pt x="35" y="46"/>
                </a:lnTo>
                <a:lnTo>
                  <a:pt x="37" y="48"/>
                </a:lnTo>
                <a:lnTo>
                  <a:pt x="37" y="51"/>
                </a:lnTo>
                <a:lnTo>
                  <a:pt x="40" y="53"/>
                </a:lnTo>
                <a:lnTo>
                  <a:pt x="46" y="56"/>
                </a:lnTo>
                <a:lnTo>
                  <a:pt x="52" y="57"/>
                </a:lnTo>
                <a:lnTo>
                  <a:pt x="56" y="59"/>
                </a:lnTo>
                <a:close/>
                <a:moveTo>
                  <a:pt x="144" y="67"/>
                </a:moveTo>
                <a:lnTo>
                  <a:pt x="144" y="67"/>
                </a:lnTo>
                <a:lnTo>
                  <a:pt x="142" y="67"/>
                </a:lnTo>
                <a:lnTo>
                  <a:pt x="104" y="67"/>
                </a:lnTo>
                <a:lnTo>
                  <a:pt x="84" y="65"/>
                </a:lnTo>
                <a:lnTo>
                  <a:pt x="67" y="64"/>
                </a:lnTo>
                <a:lnTo>
                  <a:pt x="54" y="60"/>
                </a:lnTo>
                <a:lnTo>
                  <a:pt x="45" y="59"/>
                </a:lnTo>
                <a:lnTo>
                  <a:pt x="37" y="56"/>
                </a:lnTo>
                <a:lnTo>
                  <a:pt x="35" y="56"/>
                </a:lnTo>
                <a:lnTo>
                  <a:pt x="35" y="65"/>
                </a:lnTo>
                <a:lnTo>
                  <a:pt x="37" y="65"/>
                </a:lnTo>
                <a:lnTo>
                  <a:pt x="37" y="67"/>
                </a:lnTo>
                <a:lnTo>
                  <a:pt x="37" y="68"/>
                </a:lnTo>
                <a:lnTo>
                  <a:pt x="38" y="73"/>
                </a:lnTo>
                <a:lnTo>
                  <a:pt x="40" y="78"/>
                </a:lnTo>
                <a:lnTo>
                  <a:pt x="41" y="79"/>
                </a:lnTo>
                <a:lnTo>
                  <a:pt x="46" y="84"/>
                </a:lnTo>
                <a:lnTo>
                  <a:pt x="51" y="86"/>
                </a:lnTo>
                <a:lnTo>
                  <a:pt x="52" y="87"/>
                </a:lnTo>
                <a:lnTo>
                  <a:pt x="62" y="90"/>
                </a:lnTo>
                <a:lnTo>
                  <a:pt x="74" y="94"/>
                </a:lnTo>
                <a:lnTo>
                  <a:pt x="78" y="94"/>
                </a:lnTo>
                <a:lnTo>
                  <a:pt x="79" y="94"/>
                </a:lnTo>
                <a:lnTo>
                  <a:pt x="81" y="95"/>
                </a:lnTo>
                <a:lnTo>
                  <a:pt x="82" y="97"/>
                </a:lnTo>
                <a:lnTo>
                  <a:pt x="84" y="97"/>
                </a:lnTo>
                <a:lnTo>
                  <a:pt x="92" y="97"/>
                </a:lnTo>
                <a:lnTo>
                  <a:pt x="106" y="98"/>
                </a:lnTo>
                <a:lnTo>
                  <a:pt x="136" y="98"/>
                </a:lnTo>
                <a:lnTo>
                  <a:pt x="145" y="98"/>
                </a:lnTo>
                <a:lnTo>
                  <a:pt x="147" y="98"/>
                </a:lnTo>
                <a:lnTo>
                  <a:pt x="147" y="95"/>
                </a:lnTo>
                <a:lnTo>
                  <a:pt x="147" y="94"/>
                </a:lnTo>
                <a:lnTo>
                  <a:pt x="149" y="94"/>
                </a:lnTo>
                <a:lnTo>
                  <a:pt x="149" y="92"/>
                </a:lnTo>
                <a:lnTo>
                  <a:pt x="145" y="78"/>
                </a:lnTo>
                <a:lnTo>
                  <a:pt x="144" y="68"/>
                </a:lnTo>
                <a:lnTo>
                  <a:pt x="144" y="67"/>
                </a:lnTo>
                <a:close/>
                <a:moveTo>
                  <a:pt x="213" y="53"/>
                </a:moveTo>
                <a:lnTo>
                  <a:pt x="213" y="53"/>
                </a:lnTo>
                <a:lnTo>
                  <a:pt x="215" y="56"/>
                </a:lnTo>
                <a:lnTo>
                  <a:pt x="216" y="67"/>
                </a:lnTo>
                <a:lnTo>
                  <a:pt x="218" y="73"/>
                </a:lnTo>
                <a:lnTo>
                  <a:pt x="216" y="76"/>
                </a:lnTo>
                <a:lnTo>
                  <a:pt x="215" y="76"/>
                </a:lnTo>
                <a:lnTo>
                  <a:pt x="213" y="76"/>
                </a:lnTo>
                <a:lnTo>
                  <a:pt x="212" y="75"/>
                </a:lnTo>
                <a:lnTo>
                  <a:pt x="212" y="71"/>
                </a:lnTo>
                <a:lnTo>
                  <a:pt x="212" y="60"/>
                </a:lnTo>
                <a:lnTo>
                  <a:pt x="212" y="62"/>
                </a:lnTo>
                <a:lnTo>
                  <a:pt x="207" y="78"/>
                </a:lnTo>
                <a:lnTo>
                  <a:pt x="207" y="81"/>
                </a:lnTo>
                <a:lnTo>
                  <a:pt x="205" y="81"/>
                </a:lnTo>
                <a:lnTo>
                  <a:pt x="204" y="81"/>
                </a:lnTo>
                <a:lnTo>
                  <a:pt x="202" y="79"/>
                </a:lnTo>
                <a:lnTo>
                  <a:pt x="202" y="75"/>
                </a:lnTo>
                <a:lnTo>
                  <a:pt x="201" y="64"/>
                </a:lnTo>
                <a:lnTo>
                  <a:pt x="201" y="62"/>
                </a:lnTo>
                <a:lnTo>
                  <a:pt x="193" y="89"/>
                </a:lnTo>
                <a:lnTo>
                  <a:pt x="196" y="89"/>
                </a:lnTo>
                <a:lnTo>
                  <a:pt x="207" y="84"/>
                </a:lnTo>
                <a:lnTo>
                  <a:pt x="212" y="81"/>
                </a:lnTo>
                <a:lnTo>
                  <a:pt x="215" y="78"/>
                </a:lnTo>
                <a:lnTo>
                  <a:pt x="220" y="73"/>
                </a:lnTo>
                <a:lnTo>
                  <a:pt x="223" y="65"/>
                </a:lnTo>
                <a:lnTo>
                  <a:pt x="226" y="56"/>
                </a:lnTo>
                <a:lnTo>
                  <a:pt x="226" y="46"/>
                </a:lnTo>
                <a:lnTo>
                  <a:pt x="227" y="40"/>
                </a:lnTo>
                <a:lnTo>
                  <a:pt x="227" y="38"/>
                </a:lnTo>
                <a:lnTo>
                  <a:pt x="226" y="40"/>
                </a:lnTo>
                <a:lnTo>
                  <a:pt x="223" y="45"/>
                </a:lnTo>
                <a:lnTo>
                  <a:pt x="215" y="51"/>
                </a:lnTo>
                <a:lnTo>
                  <a:pt x="213" y="53"/>
                </a:lnTo>
                <a:close/>
                <a:moveTo>
                  <a:pt x="81" y="62"/>
                </a:moveTo>
                <a:lnTo>
                  <a:pt x="81" y="62"/>
                </a:lnTo>
                <a:lnTo>
                  <a:pt x="92" y="62"/>
                </a:lnTo>
                <a:lnTo>
                  <a:pt x="106" y="64"/>
                </a:lnTo>
                <a:lnTo>
                  <a:pt x="142" y="64"/>
                </a:lnTo>
                <a:lnTo>
                  <a:pt x="144" y="62"/>
                </a:lnTo>
                <a:lnTo>
                  <a:pt x="147" y="62"/>
                </a:lnTo>
                <a:lnTo>
                  <a:pt x="149" y="64"/>
                </a:lnTo>
                <a:lnTo>
                  <a:pt x="160" y="62"/>
                </a:lnTo>
                <a:lnTo>
                  <a:pt x="177" y="59"/>
                </a:lnTo>
                <a:lnTo>
                  <a:pt x="194" y="53"/>
                </a:lnTo>
                <a:lnTo>
                  <a:pt x="209" y="46"/>
                </a:lnTo>
                <a:lnTo>
                  <a:pt x="213" y="41"/>
                </a:lnTo>
                <a:lnTo>
                  <a:pt x="218" y="37"/>
                </a:lnTo>
                <a:lnTo>
                  <a:pt x="220" y="35"/>
                </a:lnTo>
                <a:lnTo>
                  <a:pt x="220" y="34"/>
                </a:lnTo>
                <a:lnTo>
                  <a:pt x="221" y="34"/>
                </a:lnTo>
                <a:lnTo>
                  <a:pt x="223" y="32"/>
                </a:lnTo>
                <a:lnTo>
                  <a:pt x="223" y="30"/>
                </a:lnTo>
                <a:lnTo>
                  <a:pt x="223" y="29"/>
                </a:lnTo>
                <a:lnTo>
                  <a:pt x="216" y="26"/>
                </a:lnTo>
                <a:lnTo>
                  <a:pt x="209" y="23"/>
                </a:lnTo>
                <a:lnTo>
                  <a:pt x="210" y="23"/>
                </a:lnTo>
                <a:lnTo>
                  <a:pt x="213" y="26"/>
                </a:lnTo>
                <a:lnTo>
                  <a:pt x="215" y="29"/>
                </a:lnTo>
                <a:lnTo>
                  <a:pt x="215" y="34"/>
                </a:lnTo>
                <a:lnTo>
                  <a:pt x="212" y="40"/>
                </a:lnTo>
                <a:lnTo>
                  <a:pt x="205" y="45"/>
                </a:lnTo>
                <a:lnTo>
                  <a:pt x="198" y="49"/>
                </a:lnTo>
                <a:lnTo>
                  <a:pt x="190" y="53"/>
                </a:lnTo>
                <a:lnTo>
                  <a:pt x="175" y="56"/>
                </a:lnTo>
                <a:lnTo>
                  <a:pt x="160" y="59"/>
                </a:lnTo>
                <a:lnTo>
                  <a:pt x="145" y="60"/>
                </a:lnTo>
                <a:lnTo>
                  <a:pt x="131" y="62"/>
                </a:lnTo>
                <a:lnTo>
                  <a:pt x="89" y="62"/>
                </a:lnTo>
                <a:lnTo>
                  <a:pt x="81" y="62"/>
                </a:lnTo>
                <a:close/>
                <a:moveTo>
                  <a:pt x="43" y="409"/>
                </a:moveTo>
                <a:lnTo>
                  <a:pt x="43" y="409"/>
                </a:lnTo>
                <a:lnTo>
                  <a:pt x="43" y="407"/>
                </a:lnTo>
                <a:lnTo>
                  <a:pt x="41" y="407"/>
                </a:lnTo>
                <a:lnTo>
                  <a:pt x="35" y="403"/>
                </a:lnTo>
                <a:lnTo>
                  <a:pt x="30" y="398"/>
                </a:lnTo>
                <a:lnTo>
                  <a:pt x="26" y="395"/>
                </a:lnTo>
                <a:lnTo>
                  <a:pt x="22" y="390"/>
                </a:lnTo>
                <a:lnTo>
                  <a:pt x="19" y="385"/>
                </a:lnTo>
                <a:lnTo>
                  <a:pt x="19" y="384"/>
                </a:lnTo>
                <a:lnTo>
                  <a:pt x="18" y="384"/>
                </a:lnTo>
                <a:lnTo>
                  <a:pt x="16" y="382"/>
                </a:lnTo>
                <a:lnTo>
                  <a:pt x="13" y="374"/>
                </a:lnTo>
                <a:lnTo>
                  <a:pt x="11" y="370"/>
                </a:lnTo>
                <a:lnTo>
                  <a:pt x="8" y="360"/>
                </a:lnTo>
                <a:lnTo>
                  <a:pt x="7" y="349"/>
                </a:lnTo>
                <a:lnTo>
                  <a:pt x="7" y="338"/>
                </a:lnTo>
                <a:lnTo>
                  <a:pt x="5" y="321"/>
                </a:lnTo>
                <a:lnTo>
                  <a:pt x="5" y="286"/>
                </a:lnTo>
                <a:lnTo>
                  <a:pt x="5" y="267"/>
                </a:lnTo>
                <a:lnTo>
                  <a:pt x="5" y="248"/>
                </a:lnTo>
                <a:lnTo>
                  <a:pt x="5" y="239"/>
                </a:lnTo>
                <a:lnTo>
                  <a:pt x="5" y="217"/>
                </a:lnTo>
                <a:lnTo>
                  <a:pt x="5" y="215"/>
                </a:lnTo>
                <a:lnTo>
                  <a:pt x="5" y="218"/>
                </a:lnTo>
                <a:lnTo>
                  <a:pt x="3" y="235"/>
                </a:lnTo>
                <a:lnTo>
                  <a:pt x="3" y="273"/>
                </a:lnTo>
                <a:lnTo>
                  <a:pt x="3" y="283"/>
                </a:lnTo>
                <a:lnTo>
                  <a:pt x="5" y="308"/>
                </a:lnTo>
                <a:lnTo>
                  <a:pt x="5" y="343"/>
                </a:lnTo>
                <a:lnTo>
                  <a:pt x="5" y="355"/>
                </a:lnTo>
                <a:lnTo>
                  <a:pt x="7" y="368"/>
                </a:lnTo>
                <a:lnTo>
                  <a:pt x="7" y="371"/>
                </a:lnTo>
                <a:lnTo>
                  <a:pt x="10" y="379"/>
                </a:lnTo>
                <a:lnTo>
                  <a:pt x="11" y="384"/>
                </a:lnTo>
                <a:lnTo>
                  <a:pt x="16" y="392"/>
                </a:lnTo>
                <a:lnTo>
                  <a:pt x="19" y="395"/>
                </a:lnTo>
                <a:lnTo>
                  <a:pt x="24" y="398"/>
                </a:lnTo>
                <a:lnTo>
                  <a:pt x="37" y="406"/>
                </a:lnTo>
                <a:lnTo>
                  <a:pt x="41" y="407"/>
                </a:lnTo>
                <a:lnTo>
                  <a:pt x="43" y="409"/>
                </a:lnTo>
                <a:close/>
                <a:moveTo>
                  <a:pt x="191" y="86"/>
                </a:moveTo>
                <a:lnTo>
                  <a:pt x="191" y="86"/>
                </a:lnTo>
                <a:lnTo>
                  <a:pt x="193" y="84"/>
                </a:lnTo>
                <a:lnTo>
                  <a:pt x="196" y="67"/>
                </a:lnTo>
                <a:lnTo>
                  <a:pt x="199" y="57"/>
                </a:lnTo>
                <a:lnTo>
                  <a:pt x="186" y="62"/>
                </a:lnTo>
                <a:lnTo>
                  <a:pt x="172" y="65"/>
                </a:lnTo>
                <a:lnTo>
                  <a:pt x="175" y="81"/>
                </a:lnTo>
                <a:lnTo>
                  <a:pt x="177" y="90"/>
                </a:lnTo>
                <a:lnTo>
                  <a:pt x="177" y="92"/>
                </a:lnTo>
                <a:lnTo>
                  <a:pt x="179" y="86"/>
                </a:lnTo>
                <a:lnTo>
                  <a:pt x="185" y="67"/>
                </a:lnTo>
                <a:lnTo>
                  <a:pt x="185" y="64"/>
                </a:lnTo>
                <a:lnTo>
                  <a:pt x="186" y="62"/>
                </a:lnTo>
                <a:lnTo>
                  <a:pt x="188" y="64"/>
                </a:lnTo>
                <a:lnTo>
                  <a:pt x="190" y="68"/>
                </a:lnTo>
                <a:lnTo>
                  <a:pt x="191" y="82"/>
                </a:lnTo>
                <a:lnTo>
                  <a:pt x="191" y="86"/>
                </a:lnTo>
                <a:close/>
                <a:moveTo>
                  <a:pt x="79" y="10"/>
                </a:moveTo>
                <a:lnTo>
                  <a:pt x="79" y="10"/>
                </a:lnTo>
                <a:lnTo>
                  <a:pt x="86" y="8"/>
                </a:lnTo>
                <a:lnTo>
                  <a:pt x="97" y="7"/>
                </a:lnTo>
                <a:lnTo>
                  <a:pt x="108" y="5"/>
                </a:lnTo>
                <a:lnTo>
                  <a:pt x="117" y="5"/>
                </a:lnTo>
                <a:lnTo>
                  <a:pt x="130" y="5"/>
                </a:lnTo>
                <a:lnTo>
                  <a:pt x="153" y="5"/>
                </a:lnTo>
                <a:lnTo>
                  <a:pt x="177" y="10"/>
                </a:lnTo>
                <a:lnTo>
                  <a:pt x="199" y="15"/>
                </a:lnTo>
                <a:lnTo>
                  <a:pt x="218" y="19"/>
                </a:lnTo>
                <a:lnTo>
                  <a:pt x="215" y="18"/>
                </a:lnTo>
                <a:lnTo>
                  <a:pt x="210" y="16"/>
                </a:lnTo>
                <a:lnTo>
                  <a:pt x="190" y="10"/>
                </a:lnTo>
                <a:lnTo>
                  <a:pt x="171" y="5"/>
                </a:lnTo>
                <a:lnTo>
                  <a:pt x="150" y="4"/>
                </a:lnTo>
                <a:lnTo>
                  <a:pt x="119" y="4"/>
                </a:lnTo>
                <a:lnTo>
                  <a:pt x="108" y="4"/>
                </a:lnTo>
                <a:lnTo>
                  <a:pt x="97" y="5"/>
                </a:lnTo>
                <a:lnTo>
                  <a:pt x="79" y="8"/>
                </a:lnTo>
                <a:lnTo>
                  <a:pt x="79" y="10"/>
                </a:lnTo>
                <a:close/>
                <a:moveTo>
                  <a:pt x="150" y="403"/>
                </a:moveTo>
                <a:lnTo>
                  <a:pt x="150" y="403"/>
                </a:lnTo>
                <a:lnTo>
                  <a:pt x="152" y="403"/>
                </a:lnTo>
                <a:lnTo>
                  <a:pt x="153" y="403"/>
                </a:lnTo>
                <a:lnTo>
                  <a:pt x="164" y="401"/>
                </a:lnTo>
                <a:lnTo>
                  <a:pt x="182" y="396"/>
                </a:lnTo>
                <a:lnTo>
                  <a:pt x="185" y="395"/>
                </a:lnTo>
                <a:lnTo>
                  <a:pt x="191" y="393"/>
                </a:lnTo>
                <a:lnTo>
                  <a:pt x="191" y="387"/>
                </a:lnTo>
                <a:lnTo>
                  <a:pt x="190" y="387"/>
                </a:lnTo>
                <a:lnTo>
                  <a:pt x="183" y="390"/>
                </a:lnTo>
                <a:lnTo>
                  <a:pt x="171" y="393"/>
                </a:lnTo>
                <a:lnTo>
                  <a:pt x="169" y="395"/>
                </a:lnTo>
                <a:lnTo>
                  <a:pt x="169" y="393"/>
                </a:lnTo>
                <a:lnTo>
                  <a:pt x="160" y="398"/>
                </a:lnTo>
                <a:lnTo>
                  <a:pt x="150" y="403"/>
                </a:lnTo>
                <a:close/>
                <a:moveTo>
                  <a:pt x="98" y="8"/>
                </a:moveTo>
                <a:lnTo>
                  <a:pt x="98" y="8"/>
                </a:lnTo>
                <a:lnTo>
                  <a:pt x="101" y="8"/>
                </a:lnTo>
                <a:lnTo>
                  <a:pt x="103" y="8"/>
                </a:lnTo>
                <a:lnTo>
                  <a:pt x="104" y="8"/>
                </a:lnTo>
                <a:lnTo>
                  <a:pt x="106" y="8"/>
                </a:lnTo>
                <a:lnTo>
                  <a:pt x="108" y="10"/>
                </a:lnTo>
                <a:lnTo>
                  <a:pt x="115" y="10"/>
                </a:lnTo>
                <a:lnTo>
                  <a:pt x="117" y="8"/>
                </a:lnTo>
                <a:lnTo>
                  <a:pt x="119" y="8"/>
                </a:lnTo>
                <a:lnTo>
                  <a:pt x="120" y="8"/>
                </a:lnTo>
                <a:lnTo>
                  <a:pt x="122" y="10"/>
                </a:lnTo>
                <a:lnTo>
                  <a:pt x="128" y="10"/>
                </a:lnTo>
                <a:lnTo>
                  <a:pt x="158" y="12"/>
                </a:lnTo>
                <a:lnTo>
                  <a:pt x="175" y="13"/>
                </a:lnTo>
                <a:lnTo>
                  <a:pt x="186" y="15"/>
                </a:lnTo>
                <a:lnTo>
                  <a:pt x="188" y="15"/>
                </a:lnTo>
                <a:lnTo>
                  <a:pt x="186" y="15"/>
                </a:lnTo>
                <a:lnTo>
                  <a:pt x="164" y="10"/>
                </a:lnTo>
                <a:lnTo>
                  <a:pt x="142" y="7"/>
                </a:lnTo>
                <a:lnTo>
                  <a:pt x="125" y="7"/>
                </a:lnTo>
                <a:lnTo>
                  <a:pt x="106" y="8"/>
                </a:lnTo>
                <a:lnTo>
                  <a:pt x="98" y="8"/>
                </a:lnTo>
                <a:close/>
                <a:moveTo>
                  <a:pt x="254" y="321"/>
                </a:moveTo>
                <a:lnTo>
                  <a:pt x="254" y="321"/>
                </a:lnTo>
                <a:lnTo>
                  <a:pt x="254" y="314"/>
                </a:lnTo>
                <a:lnTo>
                  <a:pt x="254" y="299"/>
                </a:lnTo>
                <a:lnTo>
                  <a:pt x="254" y="275"/>
                </a:lnTo>
                <a:lnTo>
                  <a:pt x="253" y="259"/>
                </a:lnTo>
                <a:lnTo>
                  <a:pt x="253" y="242"/>
                </a:lnTo>
                <a:lnTo>
                  <a:pt x="253" y="234"/>
                </a:lnTo>
                <a:lnTo>
                  <a:pt x="251" y="221"/>
                </a:lnTo>
                <a:lnTo>
                  <a:pt x="250" y="212"/>
                </a:lnTo>
                <a:lnTo>
                  <a:pt x="245" y="191"/>
                </a:lnTo>
                <a:lnTo>
                  <a:pt x="240" y="179"/>
                </a:lnTo>
                <a:lnTo>
                  <a:pt x="240" y="182"/>
                </a:lnTo>
                <a:lnTo>
                  <a:pt x="243" y="191"/>
                </a:lnTo>
                <a:lnTo>
                  <a:pt x="243" y="196"/>
                </a:lnTo>
                <a:lnTo>
                  <a:pt x="246" y="207"/>
                </a:lnTo>
                <a:lnTo>
                  <a:pt x="248" y="213"/>
                </a:lnTo>
                <a:lnTo>
                  <a:pt x="250" y="226"/>
                </a:lnTo>
                <a:lnTo>
                  <a:pt x="251" y="237"/>
                </a:lnTo>
                <a:lnTo>
                  <a:pt x="253" y="253"/>
                </a:lnTo>
                <a:lnTo>
                  <a:pt x="253" y="273"/>
                </a:lnTo>
                <a:lnTo>
                  <a:pt x="254" y="316"/>
                </a:lnTo>
                <a:lnTo>
                  <a:pt x="254" y="321"/>
                </a:lnTo>
                <a:close/>
                <a:moveTo>
                  <a:pt x="172" y="95"/>
                </a:moveTo>
                <a:lnTo>
                  <a:pt x="172" y="95"/>
                </a:lnTo>
                <a:lnTo>
                  <a:pt x="174" y="94"/>
                </a:lnTo>
                <a:lnTo>
                  <a:pt x="174" y="92"/>
                </a:lnTo>
                <a:lnTo>
                  <a:pt x="174" y="90"/>
                </a:lnTo>
                <a:lnTo>
                  <a:pt x="171" y="75"/>
                </a:lnTo>
                <a:lnTo>
                  <a:pt x="171" y="67"/>
                </a:lnTo>
                <a:lnTo>
                  <a:pt x="169" y="65"/>
                </a:lnTo>
                <a:lnTo>
                  <a:pt x="166" y="79"/>
                </a:lnTo>
                <a:lnTo>
                  <a:pt x="163" y="94"/>
                </a:lnTo>
                <a:lnTo>
                  <a:pt x="166" y="94"/>
                </a:lnTo>
                <a:lnTo>
                  <a:pt x="168" y="95"/>
                </a:lnTo>
                <a:lnTo>
                  <a:pt x="169" y="95"/>
                </a:lnTo>
                <a:lnTo>
                  <a:pt x="168" y="94"/>
                </a:lnTo>
                <a:lnTo>
                  <a:pt x="169" y="92"/>
                </a:lnTo>
                <a:lnTo>
                  <a:pt x="171" y="92"/>
                </a:lnTo>
                <a:lnTo>
                  <a:pt x="172" y="92"/>
                </a:lnTo>
                <a:lnTo>
                  <a:pt x="172" y="94"/>
                </a:lnTo>
                <a:lnTo>
                  <a:pt x="172" y="95"/>
                </a:lnTo>
                <a:close/>
                <a:moveTo>
                  <a:pt x="86" y="417"/>
                </a:moveTo>
                <a:lnTo>
                  <a:pt x="86" y="417"/>
                </a:lnTo>
                <a:lnTo>
                  <a:pt x="90" y="417"/>
                </a:lnTo>
                <a:lnTo>
                  <a:pt x="104" y="418"/>
                </a:lnTo>
                <a:lnTo>
                  <a:pt x="127" y="418"/>
                </a:lnTo>
                <a:lnTo>
                  <a:pt x="145" y="420"/>
                </a:lnTo>
                <a:lnTo>
                  <a:pt x="166" y="418"/>
                </a:lnTo>
                <a:lnTo>
                  <a:pt x="168" y="418"/>
                </a:lnTo>
                <a:lnTo>
                  <a:pt x="168" y="417"/>
                </a:lnTo>
                <a:lnTo>
                  <a:pt x="86" y="417"/>
                </a:lnTo>
                <a:close/>
                <a:moveTo>
                  <a:pt x="161" y="97"/>
                </a:moveTo>
                <a:lnTo>
                  <a:pt x="161" y="97"/>
                </a:lnTo>
                <a:lnTo>
                  <a:pt x="160" y="95"/>
                </a:lnTo>
                <a:lnTo>
                  <a:pt x="160" y="94"/>
                </a:lnTo>
                <a:lnTo>
                  <a:pt x="158" y="87"/>
                </a:lnTo>
                <a:lnTo>
                  <a:pt x="157" y="73"/>
                </a:lnTo>
                <a:lnTo>
                  <a:pt x="157" y="71"/>
                </a:lnTo>
                <a:lnTo>
                  <a:pt x="155" y="71"/>
                </a:lnTo>
                <a:lnTo>
                  <a:pt x="153" y="78"/>
                </a:lnTo>
                <a:lnTo>
                  <a:pt x="152" y="92"/>
                </a:lnTo>
                <a:lnTo>
                  <a:pt x="152" y="95"/>
                </a:lnTo>
                <a:lnTo>
                  <a:pt x="150" y="97"/>
                </a:lnTo>
                <a:lnTo>
                  <a:pt x="150" y="98"/>
                </a:lnTo>
                <a:lnTo>
                  <a:pt x="161" y="97"/>
                </a:lnTo>
                <a:close/>
                <a:moveTo>
                  <a:pt x="172" y="406"/>
                </a:moveTo>
                <a:lnTo>
                  <a:pt x="172" y="406"/>
                </a:lnTo>
                <a:lnTo>
                  <a:pt x="174" y="406"/>
                </a:lnTo>
                <a:lnTo>
                  <a:pt x="175" y="404"/>
                </a:lnTo>
                <a:lnTo>
                  <a:pt x="179" y="404"/>
                </a:lnTo>
                <a:lnTo>
                  <a:pt x="180" y="403"/>
                </a:lnTo>
                <a:lnTo>
                  <a:pt x="182" y="404"/>
                </a:lnTo>
                <a:lnTo>
                  <a:pt x="183" y="406"/>
                </a:lnTo>
                <a:lnTo>
                  <a:pt x="182" y="407"/>
                </a:lnTo>
                <a:lnTo>
                  <a:pt x="182" y="409"/>
                </a:lnTo>
                <a:lnTo>
                  <a:pt x="190" y="407"/>
                </a:lnTo>
                <a:lnTo>
                  <a:pt x="190" y="406"/>
                </a:lnTo>
                <a:lnTo>
                  <a:pt x="190" y="404"/>
                </a:lnTo>
                <a:lnTo>
                  <a:pt x="190" y="403"/>
                </a:lnTo>
                <a:lnTo>
                  <a:pt x="191" y="403"/>
                </a:lnTo>
                <a:lnTo>
                  <a:pt x="198" y="398"/>
                </a:lnTo>
                <a:lnTo>
                  <a:pt x="199" y="398"/>
                </a:lnTo>
                <a:lnTo>
                  <a:pt x="199" y="395"/>
                </a:lnTo>
                <a:lnTo>
                  <a:pt x="198" y="396"/>
                </a:lnTo>
                <a:lnTo>
                  <a:pt x="191" y="398"/>
                </a:lnTo>
                <a:lnTo>
                  <a:pt x="180" y="401"/>
                </a:lnTo>
                <a:lnTo>
                  <a:pt x="175" y="404"/>
                </a:lnTo>
                <a:lnTo>
                  <a:pt x="174" y="404"/>
                </a:lnTo>
                <a:lnTo>
                  <a:pt x="172" y="406"/>
                </a:lnTo>
                <a:close/>
                <a:moveTo>
                  <a:pt x="191" y="90"/>
                </a:moveTo>
                <a:lnTo>
                  <a:pt x="191" y="90"/>
                </a:lnTo>
                <a:lnTo>
                  <a:pt x="188" y="86"/>
                </a:lnTo>
                <a:lnTo>
                  <a:pt x="188" y="79"/>
                </a:lnTo>
                <a:lnTo>
                  <a:pt x="186" y="68"/>
                </a:lnTo>
                <a:lnTo>
                  <a:pt x="180" y="90"/>
                </a:lnTo>
                <a:lnTo>
                  <a:pt x="182" y="90"/>
                </a:lnTo>
                <a:lnTo>
                  <a:pt x="183" y="94"/>
                </a:lnTo>
                <a:lnTo>
                  <a:pt x="185" y="90"/>
                </a:lnTo>
                <a:lnTo>
                  <a:pt x="186" y="90"/>
                </a:lnTo>
                <a:lnTo>
                  <a:pt x="188" y="90"/>
                </a:lnTo>
                <a:lnTo>
                  <a:pt x="191" y="90"/>
                </a:lnTo>
                <a:close/>
                <a:moveTo>
                  <a:pt x="207" y="396"/>
                </a:moveTo>
                <a:lnTo>
                  <a:pt x="207" y="396"/>
                </a:lnTo>
                <a:lnTo>
                  <a:pt x="198" y="401"/>
                </a:lnTo>
                <a:lnTo>
                  <a:pt x="194" y="403"/>
                </a:lnTo>
                <a:lnTo>
                  <a:pt x="193" y="404"/>
                </a:lnTo>
                <a:lnTo>
                  <a:pt x="196" y="404"/>
                </a:lnTo>
                <a:lnTo>
                  <a:pt x="205" y="401"/>
                </a:lnTo>
                <a:lnTo>
                  <a:pt x="209" y="400"/>
                </a:lnTo>
                <a:lnTo>
                  <a:pt x="210" y="400"/>
                </a:lnTo>
                <a:lnTo>
                  <a:pt x="212" y="401"/>
                </a:lnTo>
                <a:lnTo>
                  <a:pt x="212" y="403"/>
                </a:lnTo>
                <a:lnTo>
                  <a:pt x="216" y="401"/>
                </a:lnTo>
                <a:lnTo>
                  <a:pt x="216" y="400"/>
                </a:lnTo>
                <a:lnTo>
                  <a:pt x="216" y="398"/>
                </a:lnTo>
                <a:lnTo>
                  <a:pt x="216" y="396"/>
                </a:lnTo>
                <a:lnTo>
                  <a:pt x="218" y="395"/>
                </a:lnTo>
                <a:lnTo>
                  <a:pt x="218" y="392"/>
                </a:lnTo>
                <a:lnTo>
                  <a:pt x="212" y="395"/>
                </a:lnTo>
                <a:lnTo>
                  <a:pt x="210" y="395"/>
                </a:lnTo>
                <a:lnTo>
                  <a:pt x="209" y="396"/>
                </a:lnTo>
                <a:lnTo>
                  <a:pt x="209" y="398"/>
                </a:lnTo>
                <a:lnTo>
                  <a:pt x="207" y="396"/>
                </a:lnTo>
                <a:close/>
                <a:moveTo>
                  <a:pt x="49" y="338"/>
                </a:moveTo>
                <a:lnTo>
                  <a:pt x="49" y="338"/>
                </a:lnTo>
                <a:lnTo>
                  <a:pt x="51" y="347"/>
                </a:lnTo>
                <a:lnTo>
                  <a:pt x="54" y="354"/>
                </a:lnTo>
                <a:lnTo>
                  <a:pt x="57" y="360"/>
                </a:lnTo>
                <a:lnTo>
                  <a:pt x="63" y="366"/>
                </a:lnTo>
                <a:lnTo>
                  <a:pt x="70" y="371"/>
                </a:lnTo>
                <a:lnTo>
                  <a:pt x="74" y="373"/>
                </a:lnTo>
                <a:lnTo>
                  <a:pt x="81" y="373"/>
                </a:lnTo>
                <a:lnTo>
                  <a:pt x="74" y="370"/>
                </a:lnTo>
                <a:lnTo>
                  <a:pt x="68" y="366"/>
                </a:lnTo>
                <a:lnTo>
                  <a:pt x="60" y="360"/>
                </a:lnTo>
                <a:lnTo>
                  <a:pt x="57" y="357"/>
                </a:lnTo>
                <a:lnTo>
                  <a:pt x="52" y="349"/>
                </a:lnTo>
                <a:lnTo>
                  <a:pt x="51" y="344"/>
                </a:lnTo>
                <a:lnTo>
                  <a:pt x="49" y="338"/>
                </a:lnTo>
                <a:close/>
                <a:moveTo>
                  <a:pt x="158" y="67"/>
                </a:moveTo>
                <a:lnTo>
                  <a:pt x="158" y="67"/>
                </a:lnTo>
                <a:lnTo>
                  <a:pt x="160" y="78"/>
                </a:lnTo>
                <a:lnTo>
                  <a:pt x="161" y="87"/>
                </a:lnTo>
                <a:lnTo>
                  <a:pt x="166" y="67"/>
                </a:lnTo>
                <a:lnTo>
                  <a:pt x="158" y="67"/>
                </a:lnTo>
                <a:close/>
                <a:moveTo>
                  <a:pt x="201" y="57"/>
                </a:moveTo>
                <a:lnTo>
                  <a:pt x="201" y="57"/>
                </a:lnTo>
                <a:lnTo>
                  <a:pt x="202" y="59"/>
                </a:lnTo>
                <a:lnTo>
                  <a:pt x="202" y="60"/>
                </a:lnTo>
                <a:lnTo>
                  <a:pt x="204" y="62"/>
                </a:lnTo>
                <a:lnTo>
                  <a:pt x="204" y="73"/>
                </a:lnTo>
                <a:lnTo>
                  <a:pt x="205" y="76"/>
                </a:lnTo>
                <a:lnTo>
                  <a:pt x="210" y="54"/>
                </a:lnTo>
                <a:lnTo>
                  <a:pt x="201" y="57"/>
                </a:lnTo>
                <a:close/>
                <a:moveTo>
                  <a:pt x="144" y="124"/>
                </a:moveTo>
                <a:lnTo>
                  <a:pt x="144" y="124"/>
                </a:lnTo>
                <a:lnTo>
                  <a:pt x="147" y="120"/>
                </a:lnTo>
                <a:lnTo>
                  <a:pt x="149" y="117"/>
                </a:lnTo>
                <a:lnTo>
                  <a:pt x="147" y="106"/>
                </a:lnTo>
                <a:lnTo>
                  <a:pt x="147" y="105"/>
                </a:lnTo>
                <a:lnTo>
                  <a:pt x="144" y="106"/>
                </a:lnTo>
                <a:lnTo>
                  <a:pt x="144" y="114"/>
                </a:lnTo>
                <a:lnTo>
                  <a:pt x="144" y="124"/>
                </a:lnTo>
                <a:close/>
                <a:moveTo>
                  <a:pt x="68" y="234"/>
                </a:moveTo>
                <a:lnTo>
                  <a:pt x="68" y="234"/>
                </a:lnTo>
                <a:lnTo>
                  <a:pt x="68" y="235"/>
                </a:lnTo>
                <a:lnTo>
                  <a:pt x="67" y="237"/>
                </a:lnTo>
                <a:lnTo>
                  <a:pt x="65" y="239"/>
                </a:lnTo>
                <a:lnTo>
                  <a:pt x="63" y="240"/>
                </a:lnTo>
                <a:lnTo>
                  <a:pt x="52" y="251"/>
                </a:lnTo>
                <a:lnTo>
                  <a:pt x="52" y="253"/>
                </a:lnTo>
                <a:lnTo>
                  <a:pt x="63" y="245"/>
                </a:lnTo>
                <a:lnTo>
                  <a:pt x="62" y="245"/>
                </a:lnTo>
                <a:lnTo>
                  <a:pt x="60" y="243"/>
                </a:lnTo>
                <a:lnTo>
                  <a:pt x="62" y="243"/>
                </a:lnTo>
                <a:lnTo>
                  <a:pt x="63" y="242"/>
                </a:lnTo>
                <a:lnTo>
                  <a:pt x="68" y="242"/>
                </a:lnTo>
                <a:lnTo>
                  <a:pt x="70" y="242"/>
                </a:lnTo>
                <a:lnTo>
                  <a:pt x="70" y="240"/>
                </a:lnTo>
                <a:lnTo>
                  <a:pt x="71" y="237"/>
                </a:lnTo>
                <a:lnTo>
                  <a:pt x="71" y="234"/>
                </a:lnTo>
                <a:lnTo>
                  <a:pt x="68" y="234"/>
                </a:lnTo>
                <a:close/>
                <a:moveTo>
                  <a:pt x="139" y="190"/>
                </a:moveTo>
                <a:lnTo>
                  <a:pt x="139" y="190"/>
                </a:lnTo>
                <a:lnTo>
                  <a:pt x="133" y="193"/>
                </a:lnTo>
                <a:lnTo>
                  <a:pt x="130" y="194"/>
                </a:lnTo>
                <a:lnTo>
                  <a:pt x="127" y="193"/>
                </a:lnTo>
                <a:lnTo>
                  <a:pt x="127" y="191"/>
                </a:lnTo>
                <a:lnTo>
                  <a:pt x="128" y="190"/>
                </a:lnTo>
                <a:lnTo>
                  <a:pt x="127" y="190"/>
                </a:lnTo>
                <a:lnTo>
                  <a:pt x="122" y="193"/>
                </a:lnTo>
                <a:lnTo>
                  <a:pt x="120" y="193"/>
                </a:lnTo>
                <a:lnTo>
                  <a:pt x="119" y="193"/>
                </a:lnTo>
                <a:lnTo>
                  <a:pt x="117" y="191"/>
                </a:lnTo>
                <a:lnTo>
                  <a:pt x="111" y="196"/>
                </a:lnTo>
                <a:lnTo>
                  <a:pt x="127" y="196"/>
                </a:lnTo>
                <a:lnTo>
                  <a:pt x="128" y="196"/>
                </a:lnTo>
                <a:lnTo>
                  <a:pt x="139" y="193"/>
                </a:lnTo>
                <a:lnTo>
                  <a:pt x="139" y="190"/>
                </a:lnTo>
                <a:close/>
                <a:moveTo>
                  <a:pt x="224" y="38"/>
                </a:moveTo>
                <a:lnTo>
                  <a:pt x="224" y="38"/>
                </a:lnTo>
                <a:lnTo>
                  <a:pt x="223" y="38"/>
                </a:lnTo>
                <a:lnTo>
                  <a:pt x="216" y="43"/>
                </a:lnTo>
                <a:lnTo>
                  <a:pt x="213" y="46"/>
                </a:lnTo>
                <a:lnTo>
                  <a:pt x="209" y="49"/>
                </a:lnTo>
                <a:lnTo>
                  <a:pt x="194" y="56"/>
                </a:lnTo>
                <a:lnTo>
                  <a:pt x="205" y="53"/>
                </a:lnTo>
                <a:lnTo>
                  <a:pt x="215" y="48"/>
                </a:lnTo>
                <a:lnTo>
                  <a:pt x="218" y="46"/>
                </a:lnTo>
                <a:lnTo>
                  <a:pt x="221" y="43"/>
                </a:lnTo>
                <a:lnTo>
                  <a:pt x="224" y="38"/>
                </a:lnTo>
                <a:close/>
                <a:moveTo>
                  <a:pt x="48" y="218"/>
                </a:moveTo>
                <a:lnTo>
                  <a:pt x="48" y="218"/>
                </a:lnTo>
                <a:lnTo>
                  <a:pt x="46" y="218"/>
                </a:lnTo>
                <a:lnTo>
                  <a:pt x="46" y="220"/>
                </a:lnTo>
                <a:lnTo>
                  <a:pt x="46" y="228"/>
                </a:lnTo>
                <a:lnTo>
                  <a:pt x="45" y="247"/>
                </a:lnTo>
                <a:lnTo>
                  <a:pt x="46" y="254"/>
                </a:lnTo>
                <a:lnTo>
                  <a:pt x="48" y="272"/>
                </a:lnTo>
                <a:lnTo>
                  <a:pt x="48" y="262"/>
                </a:lnTo>
                <a:lnTo>
                  <a:pt x="48" y="258"/>
                </a:lnTo>
                <a:lnTo>
                  <a:pt x="48" y="247"/>
                </a:lnTo>
                <a:lnTo>
                  <a:pt x="46" y="245"/>
                </a:lnTo>
                <a:lnTo>
                  <a:pt x="46" y="243"/>
                </a:lnTo>
                <a:lnTo>
                  <a:pt x="46" y="242"/>
                </a:lnTo>
                <a:lnTo>
                  <a:pt x="46" y="239"/>
                </a:lnTo>
                <a:lnTo>
                  <a:pt x="46" y="231"/>
                </a:lnTo>
                <a:lnTo>
                  <a:pt x="46" y="224"/>
                </a:lnTo>
                <a:lnTo>
                  <a:pt x="48" y="220"/>
                </a:lnTo>
                <a:lnTo>
                  <a:pt x="48" y="218"/>
                </a:lnTo>
                <a:close/>
                <a:moveTo>
                  <a:pt x="150" y="84"/>
                </a:moveTo>
                <a:lnTo>
                  <a:pt x="150" y="84"/>
                </a:lnTo>
                <a:lnTo>
                  <a:pt x="152" y="76"/>
                </a:lnTo>
                <a:lnTo>
                  <a:pt x="153" y="67"/>
                </a:lnTo>
                <a:lnTo>
                  <a:pt x="147" y="67"/>
                </a:lnTo>
                <a:lnTo>
                  <a:pt x="147" y="68"/>
                </a:lnTo>
                <a:lnTo>
                  <a:pt x="149" y="78"/>
                </a:lnTo>
                <a:lnTo>
                  <a:pt x="150" y="84"/>
                </a:lnTo>
                <a:close/>
                <a:moveTo>
                  <a:pt x="62" y="313"/>
                </a:moveTo>
                <a:lnTo>
                  <a:pt x="62" y="313"/>
                </a:lnTo>
                <a:lnTo>
                  <a:pt x="59" y="310"/>
                </a:lnTo>
                <a:lnTo>
                  <a:pt x="57" y="308"/>
                </a:lnTo>
                <a:lnTo>
                  <a:pt x="57" y="313"/>
                </a:lnTo>
                <a:lnTo>
                  <a:pt x="57" y="318"/>
                </a:lnTo>
                <a:lnTo>
                  <a:pt x="59" y="319"/>
                </a:lnTo>
                <a:lnTo>
                  <a:pt x="59" y="321"/>
                </a:lnTo>
                <a:lnTo>
                  <a:pt x="71" y="318"/>
                </a:lnTo>
                <a:lnTo>
                  <a:pt x="62" y="316"/>
                </a:lnTo>
                <a:lnTo>
                  <a:pt x="59" y="314"/>
                </a:lnTo>
                <a:lnTo>
                  <a:pt x="57" y="313"/>
                </a:lnTo>
                <a:lnTo>
                  <a:pt x="59" y="313"/>
                </a:lnTo>
                <a:lnTo>
                  <a:pt x="62" y="313"/>
                </a:lnTo>
                <a:close/>
                <a:moveTo>
                  <a:pt x="70" y="352"/>
                </a:moveTo>
                <a:lnTo>
                  <a:pt x="70" y="352"/>
                </a:lnTo>
                <a:lnTo>
                  <a:pt x="67" y="349"/>
                </a:lnTo>
                <a:lnTo>
                  <a:pt x="65" y="347"/>
                </a:lnTo>
                <a:lnTo>
                  <a:pt x="65" y="346"/>
                </a:lnTo>
                <a:lnTo>
                  <a:pt x="65" y="344"/>
                </a:lnTo>
                <a:lnTo>
                  <a:pt x="63" y="343"/>
                </a:lnTo>
                <a:lnTo>
                  <a:pt x="62" y="341"/>
                </a:lnTo>
                <a:lnTo>
                  <a:pt x="59" y="336"/>
                </a:lnTo>
                <a:lnTo>
                  <a:pt x="59" y="341"/>
                </a:lnTo>
                <a:lnTo>
                  <a:pt x="59" y="343"/>
                </a:lnTo>
                <a:lnTo>
                  <a:pt x="62" y="347"/>
                </a:lnTo>
                <a:lnTo>
                  <a:pt x="67" y="352"/>
                </a:lnTo>
                <a:lnTo>
                  <a:pt x="68" y="354"/>
                </a:lnTo>
                <a:lnTo>
                  <a:pt x="70" y="352"/>
                </a:lnTo>
                <a:close/>
                <a:moveTo>
                  <a:pt x="60" y="349"/>
                </a:moveTo>
                <a:lnTo>
                  <a:pt x="60" y="349"/>
                </a:lnTo>
                <a:lnTo>
                  <a:pt x="62" y="354"/>
                </a:lnTo>
                <a:lnTo>
                  <a:pt x="67" y="360"/>
                </a:lnTo>
                <a:lnTo>
                  <a:pt x="73" y="363"/>
                </a:lnTo>
                <a:lnTo>
                  <a:pt x="81" y="365"/>
                </a:lnTo>
                <a:lnTo>
                  <a:pt x="84" y="366"/>
                </a:lnTo>
                <a:lnTo>
                  <a:pt x="82" y="365"/>
                </a:lnTo>
                <a:lnTo>
                  <a:pt x="79" y="365"/>
                </a:lnTo>
                <a:lnTo>
                  <a:pt x="78" y="365"/>
                </a:lnTo>
                <a:lnTo>
                  <a:pt x="76" y="365"/>
                </a:lnTo>
                <a:lnTo>
                  <a:pt x="74" y="363"/>
                </a:lnTo>
                <a:lnTo>
                  <a:pt x="74" y="362"/>
                </a:lnTo>
                <a:lnTo>
                  <a:pt x="67" y="355"/>
                </a:lnTo>
                <a:lnTo>
                  <a:pt x="60" y="349"/>
                </a:lnTo>
                <a:close/>
                <a:moveTo>
                  <a:pt x="51" y="242"/>
                </a:moveTo>
                <a:lnTo>
                  <a:pt x="51" y="242"/>
                </a:lnTo>
                <a:lnTo>
                  <a:pt x="52" y="240"/>
                </a:lnTo>
                <a:lnTo>
                  <a:pt x="60" y="235"/>
                </a:lnTo>
                <a:lnTo>
                  <a:pt x="62" y="234"/>
                </a:lnTo>
                <a:lnTo>
                  <a:pt x="62" y="232"/>
                </a:lnTo>
                <a:lnTo>
                  <a:pt x="62" y="231"/>
                </a:lnTo>
                <a:lnTo>
                  <a:pt x="63" y="228"/>
                </a:lnTo>
                <a:lnTo>
                  <a:pt x="63" y="224"/>
                </a:lnTo>
                <a:lnTo>
                  <a:pt x="62" y="229"/>
                </a:lnTo>
                <a:lnTo>
                  <a:pt x="60" y="232"/>
                </a:lnTo>
                <a:lnTo>
                  <a:pt x="57" y="234"/>
                </a:lnTo>
                <a:lnTo>
                  <a:pt x="57" y="232"/>
                </a:lnTo>
                <a:lnTo>
                  <a:pt x="56" y="231"/>
                </a:lnTo>
                <a:lnTo>
                  <a:pt x="52" y="237"/>
                </a:lnTo>
                <a:lnTo>
                  <a:pt x="51" y="242"/>
                </a:lnTo>
                <a:close/>
                <a:moveTo>
                  <a:pt x="82" y="351"/>
                </a:moveTo>
                <a:lnTo>
                  <a:pt x="82" y="351"/>
                </a:lnTo>
                <a:lnTo>
                  <a:pt x="87" y="352"/>
                </a:lnTo>
                <a:lnTo>
                  <a:pt x="89" y="352"/>
                </a:lnTo>
                <a:lnTo>
                  <a:pt x="101" y="351"/>
                </a:lnTo>
                <a:lnTo>
                  <a:pt x="103" y="346"/>
                </a:lnTo>
                <a:lnTo>
                  <a:pt x="82" y="351"/>
                </a:lnTo>
                <a:close/>
                <a:moveTo>
                  <a:pt x="164" y="101"/>
                </a:moveTo>
                <a:lnTo>
                  <a:pt x="164" y="101"/>
                </a:lnTo>
                <a:lnTo>
                  <a:pt x="164" y="105"/>
                </a:lnTo>
                <a:lnTo>
                  <a:pt x="166" y="106"/>
                </a:lnTo>
                <a:lnTo>
                  <a:pt x="166" y="108"/>
                </a:lnTo>
                <a:lnTo>
                  <a:pt x="166" y="109"/>
                </a:lnTo>
                <a:lnTo>
                  <a:pt x="164" y="109"/>
                </a:lnTo>
                <a:lnTo>
                  <a:pt x="164" y="114"/>
                </a:lnTo>
                <a:lnTo>
                  <a:pt x="166" y="116"/>
                </a:lnTo>
                <a:lnTo>
                  <a:pt x="168" y="117"/>
                </a:lnTo>
                <a:lnTo>
                  <a:pt x="168" y="119"/>
                </a:lnTo>
                <a:lnTo>
                  <a:pt x="168" y="120"/>
                </a:lnTo>
                <a:lnTo>
                  <a:pt x="168" y="122"/>
                </a:lnTo>
                <a:lnTo>
                  <a:pt x="169" y="125"/>
                </a:lnTo>
                <a:lnTo>
                  <a:pt x="169" y="122"/>
                </a:lnTo>
                <a:lnTo>
                  <a:pt x="169" y="112"/>
                </a:lnTo>
                <a:lnTo>
                  <a:pt x="168" y="101"/>
                </a:lnTo>
                <a:lnTo>
                  <a:pt x="168" y="100"/>
                </a:lnTo>
                <a:lnTo>
                  <a:pt x="164" y="101"/>
                </a:lnTo>
                <a:close/>
                <a:moveTo>
                  <a:pt x="68" y="207"/>
                </a:moveTo>
                <a:lnTo>
                  <a:pt x="68" y="207"/>
                </a:lnTo>
                <a:lnTo>
                  <a:pt x="68" y="204"/>
                </a:lnTo>
                <a:lnTo>
                  <a:pt x="71" y="201"/>
                </a:lnTo>
                <a:lnTo>
                  <a:pt x="73" y="201"/>
                </a:lnTo>
                <a:lnTo>
                  <a:pt x="71" y="199"/>
                </a:lnTo>
                <a:lnTo>
                  <a:pt x="70" y="201"/>
                </a:lnTo>
                <a:lnTo>
                  <a:pt x="68" y="202"/>
                </a:lnTo>
                <a:lnTo>
                  <a:pt x="63" y="209"/>
                </a:lnTo>
                <a:lnTo>
                  <a:pt x="60" y="215"/>
                </a:lnTo>
                <a:lnTo>
                  <a:pt x="60" y="221"/>
                </a:lnTo>
                <a:lnTo>
                  <a:pt x="65" y="215"/>
                </a:lnTo>
                <a:lnTo>
                  <a:pt x="63" y="215"/>
                </a:lnTo>
                <a:lnTo>
                  <a:pt x="63" y="212"/>
                </a:lnTo>
                <a:lnTo>
                  <a:pt x="65" y="210"/>
                </a:lnTo>
                <a:lnTo>
                  <a:pt x="67" y="209"/>
                </a:lnTo>
                <a:lnTo>
                  <a:pt x="68" y="207"/>
                </a:lnTo>
                <a:close/>
                <a:moveTo>
                  <a:pt x="155" y="103"/>
                </a:moveTo>
                <a:lnTo>
                  <a:pt x="155" y="103"/>
                </a:lnTo>
                <a:lnTo>
                  <a:pt x="155" y="112"/>
                </a:lnTo>
                <a:lnTo>
                  <a:pt x="157" y="112"/>
                </a:lnTo>
                <a:lnTo>
                  <a:pt x="163" y="106"/>
                </a:lnTo>
                <a:lnTo>
                  <a:pt x="163" y="105"/>
                </a:lnTo>
                <a:lnTo>
                  <a:pt x="163" y="101"/>
                </a:lnTo>
                <a:lnTo>
                  <a:pt x="155" y="103"/>
                </a:lnTo>
                <a:close/>
                <a:moveTo>
                  <a:pt x="259" y="338"/>
                </a:moveTo>
                <a:lnTo>
                  <a:pt x="259" y="338"/>
                </a:lnTo>
                <a:lnTo>
                  <a:pt x="261" y="338"/>
                </a:lnTo>
                <a:lnTo>
                  <a:pt x="261" y="336"/>
                </a:lnTo>
                <a:lnTo>
                  <a:pt x="261" y="325"/>
                </a:lnTo>
                <a:lnTo>
                  <a:pt x="261" y="308"/>
                </a:lnTo>
                <a:lnTo>
                  <a:pt x="262" y="305"/>
                </a:lnTo>
                <a:lnTo>
                  <a:pt x="262" y="284"/>
                </a:lnTo>
                <a:lnTo>
                  <a:pt x="262" y="283"/>
                </a:lnTo>
                <a:lnTo>
                  <a:pt x="261" y="311"/>
                </a:lnTo>
                <a:lnTo>
                  <a:pt x="259" y="338"/>
                </a:lnTo>
                <a:close/>
                <a:moveTo>
                  <a:pt x="224" y="278"/>
                </a:moveTo>
                <a:lnTo>
                  <a:pt x="224" y="278"/>
                </a:lnTo>
                <a:lnTo>
                  <a:pt x="226" y="277"/>
                </a:lnTo>
                <a:lnTo>
                  <a:pt x="229" y="273"/>
                </a:lnTo>
                <a:lnTo>
                  <a:pt x="235" y="270"/>
                </a:lnTo>
                <a:lnTo>
                  <a:pt x="237" y="269"/>
                </a:lnTo>
                <a:lnTo>
                  <a:pt x="235" y="269"/>
                </a:lnTo>
                <a:lnTo>
                  <a:pt x="224" y="270"/>
                </a:lnTo>
                <a:lnTo>
                  <a:pt x="224" y="278"/>
                </a:lnTo>
                <a:close/>
                <a:moveTo>
                  <a:pt x="163" y="119"/>
                </a:moveTo>
                <a:lnTo>
                  <a:pt x="163" y="119"/>
                </a:lnTo>
                <a:lnTo>
                  <a:pt x="163" y="111"/>
                </a:lnTo>
                <a:lnTo>
                  <a:pt x="161" y="111"/>
                </a:lnTo>
                <a:lnTo>
                  <a:pt x="157" y="114"/>
                </a:lnTo>
                <a:lnTo>
                  <a:pt x="157" y="116"/>
                </a:lnTo>
                <a:lnTo>
                  <a:pt x="157" y="117"/>
                </a:lnTo>
                <a:lnTo>
                  <a:pt x="157" y="122"/>
                </a:lnTo>
                <a:lnTo>
                  <a:pt x="163" y="119"/>
                </a:lnTo>
                <a:close/>
                <a:moveTo>
                  <a:pt x="111" y="363"/>
                </a:moveTo>
                <a:lnTo>
                  <a:pt x="111" y="363"/>
                </a:lnTo>
                <a:lnTo>
                  <a:pt x="109" y="362"/>
                </a:lnTo>
                <a:lnTo>
                  <a:pt x="103" y="363"/>
                </a:lnTo>
                <a:lnTo>
                  <a:pt x="95" y="365"/>
                </a:lnTo>
                <a:lnTo>
                  <a:pt x="93" y="365"/>
                </a:lnTo>
                <a:lnTo>
                  <a:pt x="93" y="366"/>
                </a:lnTo>
                <a:lnTo>
                  <a:pt x="100" y="366"/>
                </a:lnTo>
                <a:lnTo>
                  <a:pt x="108" y="366"/>
                </a:lnTo>
                <a:lnTo>
                  <a:pt x="108" y="365"/>
                </a:lnTo>
                <a:lnTo>
                  <a:pt x="111" y="363"/>
                </a:lnTo>
                <a:close/>
                <a:moveTo>
                  <a:pt x="97" y="357"/>
                </a:moveTo>
                <a:lnTo>
                  <a:pt x="97" y="357"/>
                </a:lnTo>
                <a:lnTo>
                  <a:pt x="95" y="357"/>
                </a:lnTo>
                <a:lnTo>
                  <a:pt x="86" y="355"/>
                </a:lnTo>
                <a:lnTo>
                  <a:pt x="84" y="355"/>
                </a:lnTo>
                <a:lnTo>
                  <a:pt x="78" y="355"/>
                </a:lnTo>
                <a:lnTo>
                  <a:pt x="81" y="360"/>
                </a:lnTo>
                <a:lnTo>
                  <a:pt x="86" y="359"/>
                </a:lnTo>
                <a:lnTo>
                  <a:pt x="87" y="357"/>
                </a:lnTo>
                <a:lnTo>
                  <a:pt x="89" y="357"/>
                </a:lnTo>
                <a:lnTo>
                  <a:pt x="90" y="357"/>
                </a:lnTo>
                <a:lnTo>
                  <a:pt x="92" y="357"/>
                </a:lnTo>
                <a:lnTo>
                  <a:pt x="97" y="357"/>
                </a:lnTo>
                <a:close/>
                <a:moveTo>
                  <a:pt x="188" y="183"/>
                </a:moveTo>
                <a:lnTo>
                  <a:pt x="188" y="183"/>
                </a:lnTo>
                <a:lnTo>
                  <a:pt x="190" y="183"/>
                </a:lnTo>
                <a:lnTo>
                  <a:pt x="193" y="185"/>
                </a:lnTo>
                <a:lnTo>
                  <a:pt x="194" y="183"/>
                </a:lnTo>
                <a:lnTo>
                  <a:pt x="207" y="174"/>
                </a:lnTo>
                <a:lnTo>
                  <a:pt x="188" y="183"/>
                </a:lnTo>
                <a:close/>
                <a:moveTo>
                  <a:pt x="216" y="376"/>
                </a:moveTo>
                <a:lnTo>
                  <a:pt x="216" y="376"/>
                </a:lnTo>
                <a:lnTo>
                  <a:pt x="216" y="368"/>
                </a:lnTo>
                <a:lnTo>
                  <a:pt x="213" y="371"/>
                </a:lnTo>
                <a:lnTo>
                  <a:pt x="212" y="371"/>
                </a:lnTo>
                <a:lnTo>
                  <a:pt x="210" y="377"/>
                </a:lnTo>
                <a:lnTo>
                  <a:pt x="210" y="379"/>
                </a:lnTo>
                <a:lnTo>
                  <a:pt x="216" y="376"/>
                </a:lnTo>
                <a:close/>
                <a:moveTo>
                  <a:pt x="70" y="343"/>
                </a:moveTo>
                <a:lnTo>
                  <a:pt x="70" y="343"/>
                </a:lnTo>
                <a:lnTo>
                  <a:pt x="71" y="341"/>
                </a:lnTo>
                <a:lnTo>
                  <a:pt x="76" y="340"/>
                </a:lnTo>
                <a:lnTo>
                  <a:pt x="78" y="340"/>
                </a:lnTo>
                <a:lnTo>
                  <a:pt x="78" y="338"/>
                </a:lnTo>
                <a:lnTo>
                  <a:pt x="76" y="336"/>
                </a:lnTo>
                <a:lnTo>
                  <a:pt x="68" y="336"/>
                </a:lnTo>
                <a:lnTo>
                  <a:pt x="70" y="343"/>
                </a:lnTo>
                <a:close/>
                <a:moveTo>
                  <a:pt x="90" y="196"/>
                </a:moveTo>
                <a:lnTo>
                  <a:pt x="90" y="196"/>
                </a:lnTo>
                <a:lnTo>
                  <a:pt x="82" y="198"/>
                </a:lnTo>
                <a:lnTo>
                  <a:pt x="79" y="202"/>
                </a:lnTo>
                <a:lnTo>
                  <a:pt x="79" y="204"/>
                </a:lnTo>
                <a:lnTo>
                  <a:pt x="87" y="201"/>
                </a:lnTo>
                <a:lnTo>
                  <a:pt x="90" y="196"/>
                </a:lnTo>
                <a:close/>
                <a:moveTo>
                  <a:pt x="122" y="368"/>
                </a:moveTo>
                <a:lnTo>
                  <a:pt x="122" y="368"/>
                </a:lnTo>
                <a:lnTo>
                  <a:pt x="111" y="368"/>
                </a:lnTo>
                <a:lnTo>
                  <a:pt x="111" y="370"/>
                </a:lnTo>
                <a:lnTo>
                  <a:pt x="109" y="371"/>
                </a:lnTo>
                <a:lnTo>
                  <a:pt x="122" y="371"/>
                </a:lnTo>
                <a:lnTo>
                  <a:pt x="122" y="370"/>
                </a:lnTo>
                <a:lnTo>
                  <a:pt x="122" y="368"/>
                </a:lnTo>
                <a:close/>
                <a:moveTo>
                  <a:pt x="95" y="204"/>
                </a:moveTo>
                <a:lnTo>
                  <a:pt x="95" y="204"/>
                </a:lnTo>
                <a:lnTo>
                  <a:pt x="90" y="210"/>
                </a:lnTo>
                <a:lnTo>
                  <a:pt x="89" y="212"/>
                </a:lnTo>
                <a:lnTo>
                  <a:pt x="87" y="217"/>
                </a:lnTo>
                <a:lnTo>
                  <a:pt x="86" y="223"/>
                </a:lnTo>
                <a:lnTo>
                  <a:pt x="87" y="221"/>
                </a:lnTo>
                <a:lnTo>
                  <a:pt x="92" y="215"/>
                </a:lnTo>
                <a:lnTo>
                  <a:pt x="92" y="212"/>
                </a:lnTo>
                <a:lnTo>
                  <a:pt x="92" y="209"/>
                </a:lnTo>
                <a:lnTo>
                  <a:pt x="92" y="207"/>
                </a:lnTo>
                <a:lnTo>
                  <a:pt x="95" y="207"/>
                </a:lnTo>
                <a:lnTo>
                  <a:pt x="97" y="207"/>
                </a:lnTo>
                <a:lnTo>
                  <a:pt x="95" y="204"/>
                </a:lnTo>
                <a:close/>
                <a:moveTo>
                  <a:pt x="130" y="15"/>
                </a:moveTo>
                <a:lnTo>
                  <a:pt x="130" y="15"/>
                </a:lnTo>
                <a:lnTo>
                  <a:pt x="119" y="13"/>
                </a:lnTo>
                <a:lnTo>
                  <a:pt x="117" y="15"/>
                </a:lnTo>
                <a:lnTo>
                  <a:pt x="114" y="16"/>
                </a:lnTo>
                <a:lnTo>
                  <a:pt x="117" y="16"/>
                </a:lnTo>
                <a:lnTo>
                  <a:pt x="127" y="16"/>
                </a:lnTo>
                <a:lnTo>
                  <a:pt x="128" y="16"/>
                </a:lnTo>
                <a:lnTo>
                  <a:pt x="130" y="15"/>
                </a:lnTo>
                <a:close/>
                <a:moveTo>
                  <a:pt x="103" y="371"/>
                </a:moveTo>
                <a:lnTo>
                  <a:pt x="103" y="371"/>
                </a:lnTo>
                <a:lnTo>
                  <a:pt x="98" y="371"/>
                </a:lnTo>
                <a:lnTo>
                  <a:pt x="87" y="368"/>
                </a:lnTo>
                <a:lnTo>
                  <a:pt x="78" y="368"/>
                </a:lnTo>
                <a:lnTo>
                  <a:pt x="73" y="366"/>
                </a:lnTo>
                <a:lnTo>
                  <a:pt x="74" y="366"/>
                </a:lnTo>
                <a:lnTo>
                  <a:pt x="82" y="370"/>
                </a:lnTo>
                <a:lnTo>
                  <a:pt x="97" y="371"/>
                </a:lnTo>
                <a:lnTo>
                  <a:pt x="103" y="371"/>
                </a:lnTo>
                <a:close/>
                <a:moveTo>
                  <a:pt x="235" y="250"/>
                </a:moveTo>
                <a:lnTo>
                  <a:pt x="235" y="250"/>
                </a:lnTo>
                <a:lnTo>
                  <a:pt x="223" y="253"/>
                </a:lnTo>
                <a:lnTo>
                  <a:pt x="223" y="258"/>
                </a:lnTo>
                <a:lnTo>
                  <a:pt x="224" y="258"/>
                </a:lnTo>
                <a:lnTo>
                  <a:pt x="235" y="250"/>
                </a:lnTo>
                <a:close/>
                <a:moveTo>
                  <a:pt x="73" y="322"/>
                </a:moveTo>
                <a:lnTo>
                  <a:pt x="73" y="322"/>
                </a:lnTo>
                <a:lnTo>
                  <a:pt x="79" y="324"/>
                </a:lnTo>
                <a:lnTo>
                  <a:pt x="89" y="322"/>
                </a:lnTo>
                <a:lnTo>
                  <a:pt x="89" y="321"/>
                </a:lnTo>
                <a:lnTo>
                  <a:pt x="86" y="319"/>
                </a:lnTo>
                <a:lnTo>
                  <a:pt x="74" y="322"/>
                </a:lnTo>
                <a:lnTo>
                  <a:pt x="73" y="322"/>
                </a:lnTo>
                <a:close/>
                <a:moveTo>
                  <a:pt x="51" y="269"/>
                </a:moveTo>
                <a:lnTo>
                  <a:pt x="51" y="269"/>
                </a:lnTo>
                <a:lnTo>
                  <a:pt x="51" y="270"/>
                </a:lnTo>
                <a:lnTo>
                  <a:pt x="51" y="278"/>
                </a:lnTo>
                <a:lnTo>
                  <a:pt x="51" y="280"/>
                </a:lnTo>
                <a:lnTo>
                  <a:pt x="51" y="281"/>
                </a:lnTo>
                <a:lnTo>
                  <a:pt x="51" y="286"/>
                </a:lnTo>
                <a:lnTo>
                  <a:pt x="52" y="305"/>
                </a:lnTo>
                <a:lnTo>
                  <a:pt x="54" y="314"/>
                </a:lnTo>
                <a:lnTo>
                  <a:pt x="52" y="291"/>
                </a:lnTo>
                <a:lnTo>
                  <a:pt x="51" y="269"/>
                </a:lnTo>
                <a:close/>
                <a:moveTo>
                  <a:pt x="150" y="105"/>
                </a:moveTo>
                <a:lnTo>
                  <a:pt x="150" y="105"/>
                </a:lnTo>
                <a:lnTo>
                  <a:pt x="150" y="117"/>
                </a:lnTo>
                <a:lnTo>
                  <a:pt x="153" y="114"/>
                </a:lnTo>
                <a:lnTo>
                  <a:pt x="153" y="112"/>
                </a:lnTo>
                <a:lnTo>
                  <a:pt x="152" y="108"/>
                </a:lnTo>
                <a:lnTo>
                  <a:pt x="152" y="105"/>
                </a:lnTo>
                <a:lnTo>
                  <a:pt x="150" y="105"/>
                </a:lnTo>
                <a:close/>
                <a:moveTo>
                  <a:pt x="71" y="217"/>
                </a:moveTo>
                <a:lnTo>
                  <a:pt x="71" y="217"/>
                </a:lnTo>
                <a:lnTo>
                  <a:pt x="68" y="217"/>
                </a:lnTo>
                <a:lnTo>
                  <a:pt x="68" y="220"/>
                </a:lnTo>
                <a:lnTo>
                  <a:pt x="67" y="224"/>
                </a:lnTo>
                <a:lnTo>
                  <a:pt x="65" y="229"/>
                </a:lnTo>
                <a:lnTo>
                  <a:pt x="67" y="229"/>
                </a:lnTo>
                <a:lnTo>
                  <a:pt x="68" y="226"/>
                </a:lnTo>
                <a:lnTo>
                  <a:pt x="70" y="221"/>
                </a:lnTo>
                <a:lnTo>
                  <a:pt x="71" y="217"/>
                </a:lnTo>
                <a:close/>
                <a:moveTo>
                  <a:pt x="201" y="201"/>
                </a:moveTo>
                <a:lnTo>
                  <a:pt x="201" y="201"/>
                </a:lnTo>
                <a:lnTo>
                  <a:pt x="201" y="199"/>
                </a:lnTo>
                <a:lnTo>
                  <a:pt x="201" y="198"/>
                </a:lnTo>
                <a:lnTo>
                  <a:pt x="199" y="196"/>
                </a:lnTo>
                <a:lnTo>
                  <a:pt x="198" y="196"/>
                </a:lnTo>
                <a:lnTo>
                  <a:pt x="193" y="196"/>
                </a:lnTo>
                <a:lnTo>
                  <a:pt x="193" y="198"/>
                </a:lnTo>
                <a:lnTo>
                  <a:pt x="194" y="198"/>
                </a:lnTo>
                <a:lnTo>
                  <a:pt x="196" y="196"/>
                </a:lnTo>
                <a:lnTo>
                  <a:pt x="198" y="198"/>
                </a:lnTo>
                <a:lnTo>
                  <a:pt x="196" y="199"/>
                </a:lnTo>
                <a:lnTo>
                  <a:pt x="194" y="201"/>
                </a:lnTo>
                <a:lnTo>
                  <a:pt x="196" y="202"/>
                </a:lnTo>
                <a:lnTo>
                  <a:pt x="199" y="202"/>
                </a:lnTo>
                <a:lnTo>
                  <a:pt x="201" y="201"/>
                </a:lnTo>
                <a:close/>
                <a:moveTo>
                  <a:pt x="210" y="390"/>
                </a:moveTo>
                <a:lnTo>
                  <a:pt x="210" y="390"/>
                </a:lnTo>
                <a:lnTo>
                  <a:pt x="218" y="387"/>
                </a:lnTo>
                <a:lnTo>
                  <a:pt x="220" y="387"/>
                </a:lnTo>
                <a:lnTo>
                  <a:pt x="220" y="384"/>
                </a:lnTo>
                <a:lnTo>
                  <a:pt x="216" y="384"/>
                </a:lnTo>
                <a:lnTo>
                  <a:pt x="212" y="385"/>
                </a:lnTo>
                <a:lnTo>
                  <a:pt x="210" y="387"/>
                </a:lnTo>
                <a:lnTo>
                  <a:pt x="210" y="389"/>
                </a:lnTo>
                <a:lnTo>
                  <a:pt x="210" y="390"/>
                </a:lnTo>
                <a:close/>
                <a:moveTo>
                  <a:pt x="68" y="253"/>
                </a:moveTo>
                <a:lnTo>
                  <a:pt x="68" y="253"/>
                </a:lnTo>
                <a:lnTo>
                  <a:pt x="68" y="251"/>
                </a:lnTo>
                <a:lnTo>
                  <a:pt x="68" y="250"/>
                </a:lnTo>
                <a:lnTo>
                  <a:pt x="67" y="250"/>
                </a:lnTo>
                <a:lnTo>
                  <a:pt x="65" y="250"/>
                </a:lnTo>
                <a:lnTo>
                  <a:pt x="62" y="253"/>
                </a:lnTo>
                <a:lnTo>
                  <a:pt x="59" y="254"/>
                </a:lnTo>
                <a:lnTo>
                  <a:pt x="59" y="256"/>
                </a:lnTo>
                <a:lnTo>
                  <a:pt x="60" y="256"/>
                </a:lnTo>
                <a:lnTo>
                  <a:pt x="63" y="254"/>
                </a:lnTo>
                <a:lnTo>
                  <a:pt x="68" y="253"/>
                </a:lnTo>
                <a:close/>
                <a:moveTo>
                  <a:pt x="60" y="355"/>
                </a:moveTo>
                <a:lnTo>
                  <a:pt x="60" y="355"/>
                </a:lnTo>
                <a:lnTo>
                  <a:pt x="57" y="349"/>
                </a:lnTo>
                <a:lnTo>
                  <a:pt x="56" y="343"/>
                </a:lnTo>
                <a:lnTo>
                  <a:pt x="56" y="341"/>
                </a:lnTo>
                <a:lnTo>
                  <a:pt x="51" y="333"/>
                </a:lnTo>
                <a:lnTo>
                  <a:pt x="51" y="332"/>
                </a:lnTo>
                <a:lnTo>
                  <a:pt x="54" y="344"/>
                </a:lnTo>
                <a:lnTo>
                  <a:pt x="57" y="351"/>
                </a:lnTo>
                <a:lnTo>
                  <a:pt x="60" y="355"/>
                </a:lnTo>
                <a:close/>
                <a:moveTo>
                  <a:pt x="79" y="245"/>
                </a:moveTo>
                <a:lnTo>
                  <a:pt x="79" y="245"/>
                </a:lnTo>
                <a:lnTo>
                  <a:pt x="73" y="245"/>
                </a:lnTo>
                <a:lnTo>
                  <a:pt x="70" y="247"/>
                </a:lnTo>
                <a:lnTo>
                  <a:pt x="79" y="248"/>
                </a:lnTo>
                <a:lnTo>
                  <a:pt x="79" y="245"/>
                </a:lnTo>
                <a:close/>
                <a:moveTo>
                  <a:pt x="231" y="347"/>
                </a:moveTo>
                <a:lnTo>
                  <a:pt x="231" y="347"/>
                </a:lnTo>
                <a:lnTo>
                  <a:pt x="218" y="351"/>
                </a:lnTo>
                <a:lnTo>
                  <a:pt x="220" y="355"/>
                </a:lnTo>
                <a:lnTo>
                  <a:pt x="227" y="351"/>
                </a:lnTo>
                <a:lnTo>
                  <a:pt x="227" y="349"/>
                </a:lnTo>
                <a:lnTo>
                  <a:pt x="229" y="349"/>
                </a:lnTo>
                <a:lnTo>
                  <a:pt x="231" y="347"/>
                </a:lnTo>
                <a:close/>
                <a:moveTo>
                  <a:pt x="179" y="213"/>
                </a:moveTo>
                <a:lnTo>
                  <a:pt x="179" y="213"/>
                </a:lnTo>
                <a:lnTo>
                  <a:pt x="177" y="209"/>
                </a:lnTo>
                <a:lnTo>
                  <a:pt x="175" y="210"/>
                </a:lnTo>
                <a:lnTo>
                  <a:pt x="172" y="213"/>
                </a:lnTo>
                <a:lnTo>
                  <a:pt x="172" y="215"/>
                </a:lnTo>
                <a:lnTo>
                  <a:pt x="172" y="217"/>
                </a:lnTo>
                <a:lnTo>
                  <a:pt x="179" y="213"/>
                </a:lnTo>
                <a:close/>
                <a:moveTo>
                  <a:pt x="81" y="217"/>
                </a:moveTo>
                <a:lnTo>
                  <a:pt x="81" y="217"/>
                </a:lnTo>
                <a:lnTo>
                  <a:pt x="84" y="212"/>
                </a:lnTo>
                <a:lnTo>
                  <a:pt x="87" y="209"/>
                </a:lnTo>
                <a:lnTo>
                  <a:pt x="89" y="204"/>
                </a:lnTo>
                <a:lnTo>
                  <a:pt x="89" y="202"/>
                </a:lnTo>
                <a:lnTo>
                  <a:pt x="86" y="207"/>
                </a:lnTo>
                <a:lnTo>
                  <a:pt x="86" y="209"/>
                </a:lnTo>
                <a:lnTo>
                  <a:pt x="84" y="210"/>
                </a:lnTo>
                <a:lnTo>
                  <a:pt x="81" y="215"/>
                </a:lnTo>
                <a:lnTo>
                  <a:pt x="79" y="217"/>
                </a:lnTo>
                <a:lnTo>
                  <a:pt x="81" y="217"/>
                </a:lnTo>
                <a:close/>
                <a:moveTo>
                  <a:pt x="73" y="330"/>
                </a:moveTo>
                <a:lnTo>
                  <a:pt x="73" y="330"/>
                </a:lnTo>
                <a:lnTo>
                  <a:pt x="71" y="327"/>
                </a:lnTo>
                <a:lnTo>
                  <a:pt x="71" y="325"/>
                </a:lnTo>
                <a:lnTo>
                  <a:pt x="67" y="325"/>
                </a:lnTo>
                <a:lnTo>
                  <a:pt x="67" y="332"/>
                </a:lnTo>
                <a:lnTo>
                  <a:pt x="73" y="330"/>
                </a:lnTo>
                <a:close/>
                <a:moveTo>
                  <a:pt x="221" y="224"/>
                </a:moveTo>
                <a:lnTo>
                  <a:pt x="221" y="224"/>
                </a:lnTo>
                <a:lnTo>
                  <a:pt x="229" y="218"/>
                </a:lnTo>
                <a:lnTo>
                  <a:pt x="220" y="220"/>
                </a:lnTo>
                <a:lnTo>
                  <a:pt x="221" y="224"/>
                </a:lnTo>
                <a:close/>
                <a:moveTo>
                  <a:pt x="78" y="259"/>
                </a:moveTo>
                <a:lnTo>
                  <a:pt x="78" y="259"/>
                </a:lnTo>
                <a:lnTo>
                  <a:pt x="68" y="259"/>
                </a:lnTo>
                <a:lnTo>
                  <a:pt x="67" y="259"/>
                </a:lnTo>
                <a:lnTo>
                  <a:pt x="63" y="262"/>
                </a:lnTo>
                <a:lnTo>
                  <a:pt x="62" y="264"/>
                </a:lnTo>
                <a:lnTo>
                  <a:pt x="70" y="261"/>
                </a:lnTo>
                <a:lnTo>
                  <a:pt x="78" y="259"/>
                </a:lnTo>
                <a:close/>
                <a:moveTo>
                  <a:pt x="109" y="359"/>
                </a:moveTo>
                <a:lnTo>
                  <a:pt x="109" y="359"/>
                </a:lnTo>
                <a:lnTo>
                  <a:pt x="108" y="357"/>
                </a:lnTo>
                <a:lnTo>
                  <a:pt x="106" y="357"/>
                </a:lnTo>
                <a:lnTo>
                  <a:pt x="103" y="357"/>
                </a:lnTo>
                <a:lnTo>
                  <a:pt x="97" y="359"/>
                </a:lnTo>
                <a:lnTo>
                  <a:pt x="97" y="360"/>
                </a:lnTo>
                <a:lnTo>
                  <a:pt x="108" y="360"/>
                </a:lnTo>
                <a:lnTo>
                  <a:pt x="109" y="359"/>
                </a:lnTo>
                <a:close/>
                <a:moveTo>
                  <a:pt x="128" y="371"/>
                </a:moveTo>
                <a:lnTo>
                  <a:pt x="128" y="371"/>
                </a:lnTo>
                <a:lnTo>
                  <a:pt x="133" y="371"/>
                </a:lnTo>
                <a:lnTo>
                  <a:pt x="139" y="370"/>
                </a:lnTo>
                <a:lnTo>
                  <a:pt x="141" y="370"/>
                </a:lnTo>
                <a:lnTo>
                  <a:pt x="142" y="368"/>
                </a:lnTo>
                <a:lnTo>
                  <a:pt x="147" y="366"/>
                </a:lnTo>
                <a:lnTo>
                  <a:pt x="149" y="366"/>
                </a:lnTo>
                <a:lnTo>
                  <a:pt x="142" y="366"/>
                </a:lnTo>
                <a:lnTo>
                  <a:pt x="130" y="371"/>
                </a:lnTo>
                <a:lnTo>
                  <a:pt x="128" y="371"/>
                </a:lnTo>
                <a:close/>
                <a:moveTo>
                  <a:pt x="104" y="193"/>
                </a:moveTo>
                <a:lnTo>
                  <a:pt x="104" y="193"/>
                </a:lnTo>
                <a:lnTo>
                  <a:pt x="100" y="194"/>
                </a:lnTo>
                <a:lnTo>
                  <a:pt x="95" y="196"/>
                </a:lnTo>
                <a:lnTo>
                  <a:pt x="93" y="198"/>
                </a:lnTo>
                <a:lnTo>
                  <a:pt x="97" y="198"/>
                </a:lnTo>
                <a:lnTo>
                  <a:pt x="98" y="196"/>
                </a:lnTo>
                <a:lnTo>
                  <a:pt x="100" y="196"/>
                </a:lnTo>
                <a:lnTo>
                  <a:pt x="100" y="198"/>
                </a:lnTo>
                <a:lnTo>
                  <a:pt x="100" y="199"/>
                </a:lnTo>
                <a:lnTo>
                  <a:pt x="98" y="201"/>
                </a:lnTo>
                <a:lnTo>
                  <a:pt x="98" y="204"/>
                </a:lnTo>
                <a:lnTo>
                  <a:pt x="100" y="201"/>
                </a:lnTo>
                <a:lnTo>
                  <a:pt x="101" y="199"/>
                </a:lnTo>
                <a:lnTo>
                  <a:pt x="103" y="198"/>
                </a:lnTo>
                <a:lnTo>
                  <a:pt x="103" y="196"/>
                </a:lnTo>
                <a:lnTo>
                  <a:pt x="103" y="194"/>
                </a:lnTo>
                <a:lnTo>
                  <a:pt x="104" y="193"/>
                </a:lnTo>
                <a:close/>
                <a:moveTo>
                  <a:pt x="171" y="112"/>
                </a:moveTo>
                <a:lnTo>
                  <a:pt x="171" y="112"/>
                </a:lnTo>
                <a:lnTo>
                  <a:pt x="171" y="116"/>
                </a:lnTo>
                <a:lnTo>
                  <a:pt x="172" y="130"/>
                </a:lnTo>
                <a:lnTo>
                  <a:pt x="175" y="133"/>
                </a:lnTo>
                <a:lnTo>
                  <a:pt x="171" y="112"/>
                </a:lnTo>
                <a:close/>
                <a:moveTo>
                  <a:pt x="183" y="344"/>
                </a:moveTo>
                <a:lnTo>
                  <a:pt x="183" y="344"/>
                </a:lnTo>
                <a:lnTo>
                  <a:pt x="185" y="343"/>
                </a:lnTo>
                <a:lnTo>
                  <a:pt x="190" y="335"/>
                </a:lnTo>
                <a:lnTo>
                  <a:pt x="191" y="335"/>
                </a:lnTo>
                <a:lnTo>
                  <a:pt x="193" y="336"/>
                </a:lnTo>
                <a:lnTo>
                  <a:pt x="194" y="335"/>
                </a:lnTo>
                <a:lnTo>
                  <a:pt x="194" y="333"/>
                </a:lnTo>
                <a:lnTo>
                  <a:pt x="193" y="333"/>
                </a:lnTo>
                <a:lnTo>
                  <a:pt x="191" y="333"/>
                </a:lnTo>
                <a:lnTo>
                  <a:pt x="191" y="332"/>
                </a:lnTo>
                <a:lnTo>
                  <a:pt x="193" y="330"/>
                </a:lnTo>
                <a:lnTo>
                  <a:pt x="194" y="330"/>
                </a:lnTo>
                <a:lnTo>
                  <a:pt x="193" y="330"/>
                </a:lnTo>
                <a:lnTo>
                  <a:pt x="191" y="332"/>
                </a:lnTo>
                <a:lnTo>
                  <a:pt x="190" y="332"/>
                </a:lnTo>
                <a:lnTo>
                  <a:pt x="185" y="340"/>
                </a:lnTo>
                <a:lnTo>
                  <a:pt x="183" y="341"/>
                </a:lnTo>
                <a:lnTo>
                  <a:pt x="183" y="344"/>
                </a:lnTo>
                <a:close/>
                <a:moveTo>
                  <a:pt x="221" y="362"/>
                </a:moveTo>
                <a:lnTo>
                  <a:pt x="221" y="362"/>
                </a:lnTo>
                <a:lnTo>
                  <a:pt x="224" y="360"/>
                </a:lnTo>
                <a:lnTo>
                  <a:pt x="226" y="359"/>
                </a:lnTo>
                <a:lnTo>
                  <a:pt x="226" y="357"/>
                </a:lnTo>
                <a:lnTo>
                  <a:pt x="227" y="354"/>
                </a:lnTo>
                <a:lnTo>
                  <a:pt x="220" y="357"/>
                </a:lnTo>
                <a:lnTo>
                  <a:pt x="221" y="362"/>
                </a:lnTo>
                <a:close/>
                <a:moveTo>
                  <a:pt x="49" y="300"/>
                </a:moveTo>
                <a:lnTo>
                  <a:pt x="49" y="300"/>
                </a:lnTo>
                <a:lnTo>
                  <a:pt x="49" y="302"/>
                </a:lnTo>
                <a:lnTo>
                  <a:pt x="49" y="318"/>
                </a:lnTo>
                <a:lnTo>
                  <a:pt x="49" y="324"/>
                </a:lnTo>
                <a:lnTo>
                  <a:pt x="49" y="325"/>
                </a:lnTo>
                <a:lnTo>
                  <a:pt x="51" y="324"/>
                </a:lnTo>
                <a:lnTo>
                  <a:pt x="51" y="321"/>
                </a:lnTo>
                <a:lnTo>
                  <a:pt x="49" y="300"/>
                </a:lnTo>
                <a:close/>
                <a:moveTo>
                  <a:pt x="168" y="187"/>
                </a:moveTo>
                <a:lnTo>
                  <a:pt x="168" y="187"/>
                </a:lnTo>
                <a:lnTo>
                  <a:pt x="161" y="185"/>
                </a:lnTo>
                <a:lnTo>
                  <a:pt x="158" y="193"/>
                </a:lnTo>
                <a:lnTo>
                  <a:pt x="168" y="187"/>
                </a:lnTo>
                <a:close/>
                <a:moveTo>
                  <a:pt x="224" y="291"/>
                </a:moveTo>
                <a:lnTo>
                  <a:pt x="224" y="291"/>
                </a:lnTo>
                <a:lnTo>
                  <a:pt x="224" y="294"/>
                </a:lnTo>
                <a:lnTo>
                  <a:pt x="234" y="288"/>
                </a:lnTo>
                <a:lnTo>
                  <a:pt x="224" y="291"/>
                </a:lnTo>
                <a:close/>
                <a:moveTo>
                  <a:pt x="147" y="193"/>
                </a:moveTo>
                <a:lnTo>
                  <a:pt x="147" y="193"/>
                </a:lnTo>
                <a:lnTo>
                  <a:pt x="153" y="193"/>
                </a:lnTo>
                <a:lnTo>
                  <a:pt x="155" y="191"/>
                </a:lnTo>
                <a:lnTo>
                  <a:pt x="158" y="187"/>
                </a:lnTo>
                <a:lnTo>
                  <a:pt x="147" y="193"/>
                </a:lnTo>
                <a:close/>
                <a:moveTo>
                  <a:pt x="56" y="336"/>
                </a:moveTo>
                <a:lnTo>
                  <a:pt x="56" y="336"/>
                </a:lnTo>
                <a:lnTo>
                  <a:pt x="56" y="335"/>
                </a:lnTo>
                <a:lnTo>
                  <a:pt x="59" y="333"/>
                </a:lnTo>
                <a:lnTo>
                  <a:pt x="56" y="329"/>
                </a:lnTo>
                <a:lnTo>
                  <a:pt x="54" y="329"/>
                </a:lnTo>
                <a:lnTo>
                  <a:pt x="54" y="327"/>
                </a:lnTo>
                <a:lnTo>
                  <a:pt x="52" y="327"/>
                </a:lnTo>
                <a:lnTo>
                  <a:pt x="56" y="336"/>
                </a:lnTo>
                <a:close/>
                <a:moveTo>
                  <a:pt x="199" y="384"/>
                </a:moveTo>
                <a:lnTo>
                  <a:pt x="199" y="384"/>
                </a:lnTo>
                <a:lnTo>
                  <a:pt x="198" y="385"/>
                </a:lnTo>
                <a:lnTo>
                  <a:pt x="194" y="385"/>
                </a:lnTo>
                <a:lnTo>
                  <a:pt x="194" y="389"/>
                </a:lnTo>
                <a:lnTo>
                  <a:pt x="194" y="392"/>
                </a:lnTo>
                <a:lnTo>
                  <a:pt x="199" y="389"/>
                </a:lnTo>
                <a:lnTo>
                  <a:pt x="199" y="384"/>
                </a:lnTo>
                <a:close/>
                <a:moveTo>
                  <a:pt x="158" y="355"/>
                </a:moveTo>
                <a:lnTo>
                  <a:pt x="158" y="355"/>
                </a:lnTo>
                <a:lnTo>
                  <a:pt x="139" y="359"/>
                </a:lnTo>
                <a:lnTo>
                  <a:pt x="139" y="360"/>
                </a:lnTo>
                <a:lnTo>
                  <a:pt x="141" y="360"/>
                </a:lnTo>
                <a:lnTo>
                  <a:pt x="160" y="357"/>
                </a:lnTo>
                <a:lnTo>
                  <a:pt x="158" y="355"/>
                </a:lnTo>
                <a:close/>
                <a:moveTo>
                  <a:pt x="180" y="105"/>
                </a:moveTo>
                <a:lnTo>
                  <a:pt x="180" y="105"/>
                </a:lnTo>
                <a:lnTo>
                  <a:pt x="180" y="112"/>
                </a:lnTo>
                <a:lnTo>
                  <a:pt x="182" y="114"/>
                </a:lnTo>
                <a:lnTo>
                  <a:pt x="185" y="120"/>
                </a:lnTo>
                <a:lnTo>
                  <a:pt x="186" y="124"/>
                </a:lnTo>
                <a:lnTo>
                  <a:pt x="183" y="114"/>
                </a:lnTo>
                <a:lnTo>
                  <a:pt x="180" y="105"/>
                </a:lnTo>
                <a:close/>
                <a:moveTo>
                  <a:pt x="52" y="250"/>
                </a:moveTo>
                <a:lnTo>
                  <a:pt x="52" y="250"/>
                </a:lnTo>
                <a:lnTo>
                  <a:pt x="60" y="240"/>
                </a:lnTo>
                <a:lnTo>
                  <a:pt x="54" y="243"/>
                </a:lnTo>
                <a:lnTo>
                  <a:pt x="51" y="245"/>
                </a:lnTo>
                <a:lnTo>
                  <a:pt x="51" y="248"/>
                </a:lnTo>
                <a:lnTo>
                  <a:pt x="52" y="250"/>
                </a:lnTo>
                <a:close/>
                <a:moveTo>
                  <a:pt x="224" y="338"/>
                </a:moveTo>
                <a:lnTo>
                  <a:pt x="224" y="338"/>
                </a:lnTo>
                <a:lnTo>
                  <a:pt x="229" y="335"/>
                </a:lnTo>
                <a:lnTo>
                  <a:pt x="234" y="332"/>
                </a:lnTo>
                <a:lnTo>
                  <a:pt x="224" y="333"/>
                </a:lnTo>
                <a:lnTo>
                  <a:pt x="224" y="335"/>
                </a:lnTo>
                <a:lnTo>
                  <a:pt x="224" y="338"/>
                </a:lnTo>
                <a:close/>
                <a:moveTo>
                  <a:pt x="63" y="202"/>
                </a:moveTo>
                <a:lnTo>
                  <a:pt x="63" y="202"/>
                </a:lnTo>
                <a:lnTo>
                  <a:pt x="56" y="204"/>
                </a:lnTo>
                <a:lnTo>
                  <a:pt x="56" y="207"/>
                </a:lnTo>
                <a:lnTo>
                  <a:pt x="57" y="207"/>
                </a:lnTo>
                <a:lnTo>
                  <a:pt x="59" y="207"/>
                </a:lnTo>
                <a:lnTo>
                  <a:pt x="60" y="207"/>
                </a:lnTo>
                <a:lnTo>
                  <a:pt x="63" y="202"/>
                </a:lnTo>
                <a:close/>
                <a:moveTo>
                  <a:pt x="207" y="374"/>
                </a:moveTo>
                <a:lnTo>
                  <a:pt x="207" y="374"/>
                </a:lnTo>
                <a:lnTo>
                  <a:pt x="204" y="376"/>
                </a:lnTo>
                <a:lnTo>
                  <a:pt x="202" y="381"/>
                </a:lnTo>
                <a:lnTo>
                  <a:pt x="207" y="379"/>
                </a:lnTo>
                <a:lnTo>
                  <a:pt x="207" y="374"/>
                </a:lnTo>
                <a:close/>
                <a:moveTo>
                  <a:pt x="111" y="341"/>
                </a:moveTo>
                <a:lnTo>
                  <a:pt x="111" y="341"/>
                </a:lnTo>
                <a:lnTo>
                  <a:pt x="109" y="351"/>
                </a:lnTo>
                <a:lnTo>
                  <a:pt x="111" y="352"/>
                </a:lnTo>
                <a:lnTo>
                  <a:pt x="112" y="352"/>
                </a:lnTo>
                <a:lnTo>
                  <a:pt x="112" y="351"/>
                </a:lnTo>
                <a:lnTo>
                  <a:pt x="112" y="344"/>
                </a:lnTo>
                <a:lnTo>
                  <a:pt x="111" y="341"/>
                </a:lnTo>
                <a:close/>
                <a:moveTo>
                  <a:pt x="78" y="234"/>
                </a:moveTo>
                <a:lnTo>
                  <a:pt x="78" y="234"/>
                </a:lnTo>
                <a:lnTo>
                  <a:pt x="76" y="239"/>
                </a:lnTo>
                <a:lnTo>
                  <a:pt x="76" y="240"/>
                </a:lnTo>
                <a:lnTo>
                  <a:pt x="81" y="239"/>
                </a:lnTo>
                <a:lnTo>
                  <a:pt x="81" y="237"/>
                </a:lnTo>
                <a:lnTo>
                  <a:pt x="81" y="234"/>
                </a:lnTo>
                <a:lnTo>
                  <a:pt x="78" y="234"/>
                </a:lnTo>
                <a:close/>
                <a:moveTo>
                  <a:pt x="46" y="311"/>
                </a:moveTo>
                <a:lnTo>
                  <a:pt x="46" y="311"/>
                </a:lnTo>
                <a:lnTo>
                  <a:pt x="45" y="273"/>
                </a:lnTo>
                <a:lnTo>
                  <a:pt x="46" y="311"/>
                </a:lnTo>
                <a:close/>
                <a:moveTo>
                  <a:pt x="171" y="363"/>
                </a:moveTo>
                <a:lnTo>
                  <a:pt x="171" y="363"/>
                </a:lnTo>
                <a:lnTo>
                  <a:pt x="169" y="363"/>
                </a:lnTo>
                <a:lnTo>
                  <a:pt x="164" y="363"/>
                </a:lnTo>
                <a:lnTo>
                  <a:pt x="164" y="365"/>
                </a:lnTo>
                <a:lnTo>
                  <a:pt x="163" y="365"/>
                </a:lnTo>
                <a:lnTo>
                  <a:pt x="163" y="366"/>
                </a:lnTo>
                <a:lnTo>
                  <a:pt x="169" y="366"/>
                </a:lnTo>
                <a:lnTo>
                  <a:pt x="171" y="363"/>
                </a:lnTo>
                <a:close/>
                <a:moveTo>
                  <a:pt x="60" y="308"/>
                </a:moveTo>
                <a:lnTo>
                  <a:pt x="60" y="308"/>
                </a:lnTo>
                <a:lnTo>
                  <a:pt x="60" y="302"/>
                </a:lnTo>
                <a:lnTo>
                  <a:pt x="59" y="297"/>
                </a:lnTo>
                <a:lnTo>
                  <a:pt x="59" y="291"/>
                </a:lnTo>
                <a:lnTo>
                  <a:pt x="59" y="292"/>
                </a:lnTo>
                <a:lnTo>
                  <a:pt x="59" y="303"/>
                </a:lnTo>
                <a:lnTo>
                  <a:pt x="59" y="305"/>
                </a:lnTo>
                <a:lnTo>
                  <a:pt x="60" y="308"/>
                </a:lnTo>
                <a:close/>
                <a:moveTo>
                  <a:pt x="179" y="194"/>
                </a:moveTo>
                <a:lnTo>
                  <a:pt x="179" y="194"/>
                </a:lnTo>
                <a:lnTo>
                  <a:pt x="177" y="194"/>
                </a:lnTo>
                <a:lnTo>
                  <a:pt x="175" y="194"/>
                </a:lnTo>
                <a:lnTo>
                  <a:pt x="172" y="199"/>
                </a:lnTo>
                <a:lnTo>
                  <a:pt x="172" y="201"/>
                </a:lnTo>
                <a:lnTo>
                  <a:pt x="179" y="196"/>
                </a:lnTo>
                <a:lnTo>
                  <a:pt x="179" y="194"/>
                </a:lnTo>
                <a:close/>
                <a:moveTo>
                  <a:pt x="142" y="191"/>
                </a:moveTo>
                <a:lnTo>
                  <a:pt x="142" y="191"/>
                </a:lnTo>
                <a:lnTo>
                  <a:pt x="152" y="187"/>
                </a:lnTo>
                <a:lnTo>
                  <a:pt x="145" y="187"/>
                </a:lnTo>
                <a:lnTo>
                  <a:pt x="142" y="190"/>
                </a:lnTo>
                <a:lnTo>
                  <a:pt x="142" y="191"/>
                </a:lnTo>
                <a:close/>
                <a:moveTo>
                  <a:pt x="81" y="253"/>
                </a:moveTo>
                <a:lnTo>
                  <a:pt x="81" y="253"/>
                </a:lnTo>
                <a:lnTo>
                  <a:pt x="81" y="254"/>
                </a:lnTo>
                <a:lnTo>
                  <a:pt x="89" y="254"/>
                </a:lnTo>
                <a:lnTo>
                  <a:pt x="89" y="251"/>
                </a:lnTo>
                <a:lnTo>
                  <a:pt x="87" y="251"/>
                </a:lnTo>
                <a:lnTo>
                  <a:pt x="82" y="253"/>
                </a:lnTo>
                <a:lnTo>
                  <a:pt x="81" y="253"/>
                </a:lnTo>
                <a:close/>
                <a:moveTo>
                  <a:pt x="19" y="377"/>
                </a:moveTo>
                <a:lnTo>
                  <a:pt x="19" y="377"/>
                </a:lnTo>
                <a:lnTo>
                  <a:pt x="16" y="366"/>
                </a:lnTo>
                <a:lnTo>
                  <a:pt x="11" y="354"/>
                </a:lnTo>
                <a:lnTo>
                  <a:pt x="15" y="366"/>
                </a:lnTo>
                <a:lnTo>
                  <a:pt x="19" y="377"/>
                </a:lnTo>
                <a:close/>
                <a:moveTo>
                  <a:pt x="103" y="343"/>
                </a:moveTo>
                <a:lnTo>
                  <a:pt x="103" y="343"/>
                </a:lnTo>
                <a:lnTo>
                  <a:pt x="103" y="340"/>
                </a:lnTo>
                <a:lnTo>
                  <a:pt x="103" y="338"/>
                </a:lnTo>
                <a:lnTo>
                  <a:pt x="101" y="338"/>
                </a:lnTo>
                <a:lnTo>
                  <a:pt x="100" y="340"/>
                </a:lnTo>
                <a:lnTo>
                  <a:pt x="98" y="341"/>
                </a:lnTo>
                <a:lnTo>
                  <a:pt x="97" y="343"/>
                </a:lnTo>
                <a:lnTo>
                  <a:pt x="103" y="343"/>
                </a:lnTo>
                <a:close/>
                <a:moveTo>
                  <a:pt x="95" y="250"/>
                </a:moveTo>
                <a:lnTo>
                  <a:pt x="95" y="250"/>
                </a:lnTo>
                <a:lnTo>
                  <a:pt x="97" y="243"/>
                </a:lnTo>
                <a:lnTo>
                  <a:pt x="97" y="231"/>
                </a:lnTo>
                <a:lnTo>
                  <a:pt x="97" y="226"/>
                </a:lnTo>
                <a:lnTo>
                  <a:pt x="97" y="228"/>
                </a:lnTo>
                <a:lnTo>
                  <a:pt x="97" y="229"/>
                </a:lnTo>
                <a:lnTo>
                  <a:pt x="97" y="231"/>
                </a:lnTo>
                <a:lnTo>
                  <a:pt x="97" y="234"/>
                </a:lnTo>
                <a:lnTo>
                  <a:pt x="95" y="245"/>
                </a:lnTo>
                <a:lnTo>
                  <a:pt x="95" y="250"/>
                </a:lnTo>
                <a:close/>
                <a:moveTo>
                  <a:pt x="117" y="365"/>
                </a:moveTo>
                <a:lnTo>
                  <a:pt x="117" y="365"/>
                </a:lnTo>
                <a:lnTo>
                  <a:pt x="125" y="365"/>
                </a:lnTo>
                <a:lnTo>
                  <a:pt x="131" y="363"/>
                </a:lnTo>
                <a:lnTo>
                  <a:pt x="130" y="363"/>
                </a:lnTo>
                <a:lnTo>
                  <a:pt x="120" y="363"/>
                </a:lnTo>
                <a:lnTo>
                  <a:pt x="117" y="363"/>
                </a:lnTo>
                <a:lnTo>
                  <a:pt x="117" y="365"/>
                </a:lnTo>
                <a:close/>
                <a:moveTo>
                  <a:pt x="153" y="131"/>
                </a:moveTo>
                <a:lnTo>
                  <a:pt x="153" y="131"/>
                </a:lnTo>
                <a:lnTo>
                  <a:pt x="145" y="139"/>
                </a:lnTo>
                <a:lnTo>
                  <a:pt x="149" y="138"/>
                </a:lnTo>
                <a:lnTo>
                  <a:pt x="149" y="136"/>
                </a:lnTo>
                <a:lnTo>
                  <a:pt x="150" y="136"/>
                </a:lnTo>
                <a:lnTo>
                  <a:pt x="152" y="136"/>
                </a:lnTo>
                <a:lnTo>
                  <a:pt x="153" y="136"/>
                </a:lnTo>
                <a:lnTo>
                  <a:pt x="158" y="135"/>
                </a:lnTo>
                <a:lnTo>
                  <a:pt x="158" y="133"/>
                </a:lnTo>
                <a:lnTo>
                  <a:pt x="157" y="135"/>
                </a:lnTo>
                <a:lnTo>
                  <a:pt x="155" y="135"/>
                </a:lnTo>
                <a:lnTo>
                  <a:pt x="153" y="133"/>
                </a:lnTo>
                <a:lnTo>
                  <a:pt x="153" y="131"/>
                </a:lnTo>
                <a:close/>
                <a:moveTo>
                  <a:pt x="226" y="29"/>
                </a:moveTo>
                <a:lnTo>
                  <a:pt x="226" y="29"/>
                </a:lnTo>
                <a:lnTo>
                  <a:pt x="226" y="26"/>
                </a:lnTo>
                <a:lnTo>
                  <a:pt x="224" y="24"/>
                </a:lnTo>
                <a:lnTo>
                  <a:pt x="216" y="21"/>
                </a:lnTo>
                <a:lnTo>
                  <a:pt x="215" y="21"/>
                </a:lnTo>
                <a:lnTo>
                  <a:pt x="216" y="23"/>
                </a:lnTo>
                <a:lnTo>
                  <a:pt x="221" y="24"/>
                </a:lnTo>
                <a:lnTo>
                  <a:pt x="226" y="29"/>
                </a:lnTo>
                <a:close/>
                <a:moveTo>
                  <a:pt x="201" y="377"/>
                </a:moveTo>
                <a:lnTo>
                  <a:pt x="201" y="377"/>
                </a:lnTo>
                <a:lnTo>
                  <a:pt x="196" y="379"/>
                </a:lnTo>
                <a:lnTo>
                  <a:pt x="196" y="381"/>
                </a:lnTo>
                <a:lnTo>
                  <a:pt x="194" y="384"/>
                </a:lnTo>
                <a:lnTo>
                  <a:pt x="199" y="382"/>
                </a:lnTo>
                <a:lnTo>
                  <a:pt x="199" y="381"/>
                </a:lnTo>
                <a:lnTo>
                  <a:pt x="201" y="377"/>
                </a:lnTo>
                <a:close/>
                <a:moveTo>
                  <a:pt x="182" y="318"/>
                </a:moveTo>
                <a:lnTo>
                  <a:pt x="182" y="318"/>
                </a:lnTo>
                <a:lnTo>
                  <a:pt x="185" y="316"/>
                </a:lnTo>
                <a:lnTo>
                  <a:pt x="186" y="311"/>
                </a:lnTo>
                <a:lnTo>
                  <a:pt x="186" y="310"/>
                </a:lnTo>
                <a:lnTo>
                  <a:pt x="183" y="313"/>
                </a:lnTo>
                <a:lnTo>
                  <a:pt x="182" y="314"/>
                </a:lnTo>
                <a:lnTo>
                  <a:pt x="182" y="316"/>
                </a:lnTo>
                <a:lnTo>
                  <a:pt x="182" y="318"/>
                </a:lnTo>
                <a:close/>
                <a:moveTo>
                  <a:pt x="190" y="327"/>
                </a:moveTo>
                <a:lnTo>
                  <a:pt x="190" y="327"/>
                </a:lnTo>
                <a:lnTo>
                  <a:pt x="183" y="333"/>
                </a:lnTo>
                <a:lnTo>
                  <a:pt x="183" y="336"/>
                </a:lnTo>
                <a:lnTo>
                  <a:pt x="190" y="329"/>
                </a:lnTo>
                <a:lnTo>
                  <a:pt x="190" y="327"/>
                </a:lnTo>
                <a:close/>
                <a:moveTo>
                  <a:pt x="188" y="206"/>
                </a:moveTo>
                <a:lnTo>
                  <a:pt x="188" y="206"/>
                </a:lnTo>
                <a:lnTo>
                  <a:pt x="186" y="202"/>
                </a:lnTo>
                <a:lnTo>
                  <a:pt x="185" y="202"/>
                </a:lnTo>
                <a:lnTo>
                  <a:pt x="180" y="206"/>
                </a:lnTo>
                <a:lnTo>
                  <a:pt x="179" y="207"/>
                </a:lnTo>
                <a:lnTo>
                  <a:pt x="188" y="206"/>
                </a:lnTo>
                <a:close/>
                <a:moveTo>
                  <a:pt x="172" y="352"/>
                </a:moveTo>
                <a:lnTo>
                  <a:pt x="172" y="352"/>
                </a:lnTo>
                <a:lnTo>
                  <a:pt x="164" y="354"/>
                </a:lnTo>
                <a:lnTo>
                  <a:pt x="166" y="355"/>
                </a:lnTo>
                <a:lnTo>
                  <a:pt x="172" y="354"/>
                </a:lnTo>
                <a:lnTo>
                  <a:pt x="172" y="352"/>
                </a:lnTo>
                <a:close/>
                <a:moveTo>
                  <a:pt x="199" y="338"/>
                </a:moveTo>
                <a:lnTo>
                  <a:pt x="199" y="338"/>
                </a:lnTo>
                <a:lnTo>
                  <a:pt x="201" y="338"/>
                </a:lnTo>
                <a:lnTo>
                  <a:pt x="204" y="335"/>
                </a:lnTo>
                <a:lnTo>
                  <a:pt x="205" y="333"/>
                </a:lnTo>
                <a:lnTo>
                  <a:pt x="205" y="332"/>
                </a:lnTo>
                <a:lnTo>
                  <a:pt x="201" y="333"/>
                </a:lnTo>
                <a:lnTo>
                  <a:pt x="201" y="335"/>
                </a:lnTo>
                <a:lnTo>
                  <a:pt x="199" y="338"/>
                </a:lnTo>
                <a:close/>
                <a:moveTo>
                  <a:pt x="245" y="385"/>
                </a:moveTo>
                <a:lnTo>
                  <a:pt x="245" y="385"/>
                </a:lnTo>
                <a:lnTo>
                  <a:pt x="248" y="382"/>
                </a:lnTo>
                <a:lnTo>
                  <a:pt x="253" y="373"/>
                </a:lnTo>
                <a:lnTo>
                  <a:pt x="253" y="370"/>
                </a:lnTo>
                <a:lnTo>
                  <a:pt x="245" y="385"/>
                </a:lnTo>
                <a:close/>
                <a:moveTo>
                  <a:pt x="138" y="187"/>
                </a:moveTo>
                <a:lnTo>
                  <a:pt x="138" y="187"/>
                </a:lnTo>
                <a:lnTo>
                  <a:pt x="131" y="188"/>
                </a:lnTo>
                <a:lnTo>
                  <a:pt x="130" y="191"/>
                </a:lnTo>
                <a:lnTo>
                  <a:pt x="138" y="187"/>
                </a:lnTo>
                <a:close/>
                <a:moveTo>
                  <a:pt x="163" y="139"/>
                </a:moveTo>
                <a:lnTo>
                  <a:pt x="163" y="139"/>
                </a:lnTo>
                <a:lnTo>
                  <a:pt x="160" y="136"/>
                </a:lnTo>
                <a:lnTo>
                  <a:pt x="155" y="138"/>
                </a:lnTo>
                <a:lnTo>
                  <a:pt x="161" y="141"/>
                </a:lnTo>
                <a:lnTo>
                  <a:pt x="163" y="139"/>
                </a:lnTo>
                <a:close/>
                <a:moveTo>
                  <a:pt x="202" y="387"/>
                </a:moveTo>
                <a:lnTo>
                  <a:pt x="202" y="387"/>
                </a:lnTo>
                <a:lnTo>
                  <a:pt x="207" y="385"/>
                </a:lnTo>
                <a:lnTo>
                  <a:pt x="207" y="382"/>
                </a:lnTo>
                <a:lnTo>
                  <a:pt x="202" y="384"/>
                </a:lnTo>
                <a:lnTo>
                  <a:pt x="202" y="387"/>
                </a:lnTo>
                <a:close/>
                <a:moveTo>
                  <a:pt x="169" y="250"/>
                </a:moveTo>
                <a:lnTo>
                  <a:pt x="169" y="250"/>
                </a:lnTo>
                <a:lnTo>
                  <a:pt x="168" y="251"/>
                </a:lnTo>
                <a:lnTo>
                  <a:pt x="166" y="248"/>
                </a:lnTo>
                <a:lnTo>
                  <a:pt x="166" y="253"/>
                </a:lnTo>
                <a:lnTo>
                  <a:pt x="166" y="256"/>
                </a:lnTo>
                <a:lnTo>
                  <a:pt x="168" y="256"/>
                </a:lnTo>
                <a:lnTo>
                  <a:pt x="169" y="256"/>
                </a:lnTo>
                <a:lnTo>
                  <a:pt x="168" y="253"/>
                </a:lnTo>
                <a:lnTo>
                  <a:pt x="169" y="253"/>
                </a:lnTo>
                <a:lnTo>
                  <a:pt x="169" y="250"/>
                </a:lnTo>
                <a:close/>
                <a:moveTo>
                  <a:pt x="122" y="354"/>
                </a:moveTo>
                <a:lnTo>
                  <a:pt x="122" y="354"/>
                </a:lnTo>
                <a:lnTo>
                  <a:pt x="122" y="355"/>
                </a:lnTo>
                <a:lnTo>
                  <a:pt x="122" y="357"/>
                </a:lnTo>
                <a:lnTo>
                  <a:pt x="120" y="359"/>
                </a:lnTo>
                <a:lnTo>
                  <a:pt x="130" y="355"/>
                </a:lnTo>
                <a:lnTo>
                  <a:pt x="127" y="355"/>
                </a:lnTo>
                <a:lnTo>
                  <a:pt x="123" y="355"/>
                </a:lnTo>
                <a:lnTo>
                  <a:pt x="122" y="354"/>
                </a:lnTo>
                <a:close/>
                <a:moveTo>
                  <a:pt x="141" y="19"/>
                </a:moveTo>
                <a:lnTo>
                  <a:pt x="141" y="19"/>
                </a:lnTo>
                <a:lnTo>
                  <a:pt x="144" y="16"/>
                </a:lnTo>
                <a:lnTo>
                  <a:pt x="144" y="15"/>
                </a:lnTo>
                <a:lnTo>
                  <a:pt x="138" y="15"/>
                </a:lnTo>
                <a:lnTo>
                  <a:pt x="141" y="16"/>
                </a:lnTo>
                <a:lnTo>
                  <a:pt x="141" y="19"/>
                </a:lnTo>
                <a:close/>
                <a:moveTo>
                  <a:pt x="171" y="144"/>
                </a:moveTo>
                <a:lnTo>
                  <a:pt x="171" y="144"/>
                </a:lnTo>
                <a:lnTo>
                  <a:pt x="172" y="147"/>
                </a:lnTo>
                <a:lnTo>
                  <a:pt x="174" y="146"/>
                </a:lnTo>
                <a:lnTo>
                  <a:pt x="177" y="146"/>
                </a:lnTo>
                <a:lnTo>
                  <a:pt x="177" y="142"/>
                </a:lnTo>
                <a:lnTo>
                  <a:pt x="171" y="144"/>
                </a:lnTo>
                <a:close/>
                <a:moveTo>
                  <a:pt x="168" y="198"/>
                </a:moveTo>
                <a:lnTo>
                  <a:pt x="168" y="198"/>
                </a:lnTo>
                <a:lnTo>
                  <a:pt x="169" y="198"/>
                </a:lnTo>
                <a:lnTo>
                  <a:pt x="171" y="198"/>
                </a:lnTo>
                <a:lnTo>
                  <a:pt x="174" y="194"/>
                </a:lnTo>
                <a:lnTo>
                  <a:pt x="172" y="193"/>
                </a:lnTo>
                <a:lnTo>
                  <a:pt x="168" y="196"/>
                </a:lnTo>
                <a:lnTo>
                  <a:pt x="168" y="198"/>
                </a:lnTo>
                <a:close/>
                <a:moveTo>
                  <a:pt x="172" y="139"/>
                </a:moveTo>
                <a:lnTo>
                  <a:pt x="172" y="139"/>
                </a:lnTo>
                <a:lnTo>
                  <a:pt x="169" y="138"/>
                </a:lnTo>
                <a:lnTo>
                  <a:pt x="166" y="139"/>
                </a:lnTo>
                <a:lnTo>
                  <a:pt x="168" y="141"/>
                </a:lnTo>
                <a:lnTo>
                  <a:pt x="172" y="139"/>
                </a:lnTo>
                <a:close/>
                <a:moveTo>
                  <a:pt x="63" y="138"/>
                </a:moveTo>
                <a:lnTo>
                  <a:pt x="63" y="138"/>
                </a:lnTo>
                <a:lnTo>
                  <a:pt x="56" y="141"/>
                </a:lnTo>
                <a:lnTo>
                  <a:pt x="51" y="144"/>
                </a:lnTo>
                <a:lnTo>
                  <a:pt x="57" y="142"/>
                </a:lnTo>
                <a:lnTo>
                  <a:pt x="63" y="138"/>
                </a:lnTo>
                <a:close/>
                <a:moveTo>
                  <a:pt x="182" y="325"/>
                </a:moveTo>
                <a:lnTo>
                  <a:pt x="182" y="325"/>
                </a:lnTo>
                <a:lnTo>
                  <a:pt x="182" y="329"/>
                </a:lnTo>
                <a:lnTo>
                  <a:pt x="190" y="324"/>
                </a:lnTo>
                <a:lnTo>
                  <a:pt x="188" y="324"/>
                </a:lnTo>
                <a:lnTo>
                  <a:pt x="185" y="324"/>
                </a:lnTo>
                <a:lnTo>
                  <a:pt x="183" y="325"/>
                </a:lnTo>
                <a:lnTo>
                  <a:pt x="182" y="325"/>
                </a:lnTo>
                <a:close/>
                <a:moveTo>
                  <a:pt x="49" y="213"/>
                </a:moveTo>
                <a:lnTo>
                  <a:pt x="49" y="213"/>
                </a:lnTo>
                <a:lnTo>
                  <a:pt x="52" y="213"/>
                </a:lnTo>
                <a:lnTo>
                  <a:pt x="56" y="209"/>
                </a:lnTo>
                <a:lnTo>
                  <a:pt x="51" y="209"/>
                </a:lnTo>
                <a:lnTo>
                  <a:pt x="49" y="213"/>
                </a:lnTo>
                <a:close/>
                <a:moveTo>
                  <a:pt x="205" y="254"/>
                </a:moveTo>
                <a:lnTo>
                  <a:pt x="205" y="254"/>
                </a:lnTo>
                <a:lnTo>
                  <a:pt x="202" y="253"/>
                </a:lnTo>
                <a:lnTo>
                  <a:pt x="201" y="254"/>
                </a:lnTo>
                <a:lnTo>
                  <a:pt x="194" y="254"/>
                </a:lnTo>
                <a:lnTo>
                  <a:pt x="193" y="254"/>
                </a:lnTo>
                <a:lnTo>
                  <a:pt x="193" y="256"/>
                </a:lnTo>
                <a:lnTo>
                  <a:pt x="205" y="254"/>
                </a:lnTo>
                <a:close/>
                <a:moveTo>
                  <a:pt x="78" y="330"/>
                </a:moveTo>
                <a:lnTo>
                  <a:pt x="78" y="330"/>
                </a:lnTo>
                <a:lnTo>
                  <a:pt x="78" y="333"/>
                </a:lnTo>
                <a:lnTo>
                  <a:pt x="81" y="333"/>
                </a:lnTo>
                <a:lnTo>
                  <a:pt x="84" y="329"/>
                </a:lnTo>
                <a:lnTo>
                  <a:pt x="78" y="330"/>
                </a:lnTo>
                <a:close/>
                <a:moveTo>
                  <a:pt x="201" y="371"/>
                </a:moveTo>
                <a:lnTo>
                  <a:pt x="201" y="371"/>
                </a:lnTo>
                <a:lnTo>
                  <a:pt x="198" y="371"/>
                </a:lnTo>
                <a:lnTo>
                  <a:pt x="198" y="373"/>
                </a:lnTo>
                <a:lnTo>
                  <a:pt x="196" y="376"/>
                </a:lnTo>
                <a:lnTo>
                  <a:pt x="201" y="374"/>
                </a:lnTo>
                <a:lnTo>
                  <a:pt x="201" y="371"/>
                </a:lnTo>
                <a:close/>
                <a:moveTo>
                  <a:pt x="74" y="347"/>
                </a:moveTo>
                <a:lnTo>
                  <a:pt x="74" y="347"/>
                </a:lnTo>
                <a:lnTo>
                  <a:pt x="78" y="349"/>
                </a:lnTo>
                <a:lnTo>
                  <a:pt x="79" y="349"/>
                </a:lnTo>
                <a:lnTo>
                  <a:pt x="84" y="349"/>
                </a:lnTo>
                <a:lnTo>
                  <a:pt x="84" y="347"/>
                </a:lnTo>
                <a:lnTo>
                  <a:pt x="74" y="347"/>
                </a:lnTo>
                <a:close/>
                <a:moveTo>
                  <a:pt x="221" y="374"/>
                </a:moveTo>
                <a:lnTo>
                  <a:pt x="221" y="374"/>
                </a:lnTo>
                <a:lnTo>
                  <a:pt x="223" y="374"/>
                </a:lnTo>
                <a:lnTo>
                  <a:pt x="224" y="365"/>
                </a:lnTo>
                <a:lnTo>
                  <a:pt x="223" y="366"/>
                </a:lnTo>
                <a:lnTo>
                  <a:pt x="221" y="368"/>
                </a:lnTo>
                <a:lnTo>
                  <a:pt x="221" y="374"/>
                </a:lnTo>
                <a:close/>
                <a:moveTo>
                  <a:pt x="76" y="117"/>
                </a:moveTo>
                <a:lnTo>
                  <a:pt x="76" y="117"/>
                </a:lnTo>
                <a:lnTo>
                  <a:pt x="74" y="117"/>
                </a:lnTo>
                <a:lnTo>
                  <a:pt x="74" y="119"/>
                </a:lnTo>
                <a:lnTo>
                  <a:pt x="73" y="124"/>
                </a:lnTo>
                <a:lnTo>
                  <a:pt x="74" y="125"/>
                </a:lnTo>
                <a:lnTo>
                  <a:pt x="76" y="122"/>
                </a:lnTo>
                <a:lnTo>
                  <a:pt x="76" y="117"/>
                </a:lnTo>
                <a:close/>
                <a:moveTo>
                  <a:pt x="179" y="231"/>
                </a:moveTo>
                <a:lnTo>
                  <a:pt x="179" y="231"/>
                </a:lnTo>
                <a:lnTo>
                  <a:pt x="182" y="231"/>
                </a:lnTo>
                <a:lnTo>
                  <a:pt x="183" y="229"/>
                </a:lnTo>
                <a:lnTo>
                  <a:pt x="183" y="226"/>
                </a:lnTo>
                <a:lnTo>
                  <a:pt x="180" y="229"/>
                </a:lnTo>
                <a:lnTo>
                  <a:pt x="179" y="229"/>
                </a:lnTo>
                <a:lnTo>
                  <a:pt x="179" y="231"/>
                </a:lnTo>
                <a:close/>
                <a:moveTo>
                  <a:pt x="101" y="15"/>
                </a:moveTo>
                <a:lnTo>
                  <a:pt x="101" y="15"/>
                </a:lnTo>
                <a:lnTo>
                  <a:pt x="109" y="15"/>
                </a:lnTo>
                <a:lnTo>
                  <a:pt x="111" y="13"/>
                </a:lnTo>
                <a:lnTo>
                  <a:pt x="106" y="13"/>
                </a:lnTo>
                <a:lnTo>
                  <a:pt x="101" y="15"/>
                </a:lnTo>
                <a:close/>
                <a:moveTo>
                  <a:pt x="232" y="318"/>
                </a:moveTo>
                <a:lnTo>
                  <a:pt x="232" y="318"/>
                </a:lnTo>
                <a:lnTo>
                  <a:pt x="224" y="321"/>
                </a:lnTo>
                <a:lnTo>
                  <a:pt x="224" y="324"/>
                </a:lnTo>
                <a:lnTo>
                  <a:pt x="232" y="318"/>
                </a:lnTo>
                <a:close/>
                <a:moveTo>
                  <a:pt x="191" y="217"/>
                </a:moveTo>
                <a:lnTo>
                  <a:pt x="191" y="217"/>
                </a:lnTo>
                <a:lnTo>
                  <a:pt x="193" y="217"/>
                </a:lnTo>
                <a:lnTo>
                  <a:pt x="194" y="215"/>
                </a:lnTo>
                <a:lnTo>
                  <a:pt x="193" y="210"/>
                </a:lnTo>
                <a:lnTo>
                  <a:pt x="191" y="212"/>
                </a:lnTo>
                <a:lnTo>
                  <a:pt x="191" y="217"/>
                </a:lnTo>
                <a:close/>
                <a:moveTo>
                  <a:pt x="183" y="212"/>
                </a:moveTo>
                <a:lnTo>
                  <a:pt x="183" y="212"/>
                </a:lnTo>
                <a:lnTo>
                  <a:pt x="190" y="209"/>
                </a:lnTo>
                <a:lnTo>
                  <a:pt x="190" y="207"/>
                </a:lnTo>
                <a:lnTo>
                  <a:pt x="182" y="209"/>
                </a:lnTo>
                <a:lnTo>
                  <a:pt x="183" y="212"/>
                </a:lnTo>
                <a:close/>
                <a:moveTo>
                  <a:pt x="60" y="133"/>
                </a:moveTo>
                <a:lnTo>
                  <a:pt x="60" y="133"/>
                </a:lnTo>
                <a:lnTo>
                  <a:pt x="62" y="133"/>
                </a:lnTo>
                <a:lnTo>
                  <a:pt x="68" y="125"/>
                </a:lnTo>
                <a:lnTo>
                  <a:pt x="68" y="122"/>
                </a:lnTo>
                <a:lnTo>
                  <a:pt x="60" y="133"/>
                </a:lnTo>
                <a:close/>
                <a:moveTo>
                  <a:pt x="163" y="149"/>
                </a:moveTo>
                <a:lnTo>
                  <a:pt x="163" y="149"/>
                </a:lnTo>
                <a:lnTo>
                  <a:pt x="166" y="149"/>
                </a:lnTo>
                <a:lnTo>
                  <a:pt x="163" y="146"/>
                </a:lnTo>
                <a:lnTo>
                  <a:pt x="160" y="146"/>
                </a:lnTo>
                <a:lnTo>
                  <a:pt x="163" y="149"/>
                </a:lnTo>
                <a:close/>
                <a:moveTo>
                  <a:pt x="86" y="15"/>
                </a:moveTo>
                <a:lnTo>
                  <a:pt x="86" y="15"/>
                </a:lnTo>
                <a:lnTo>
                  <a:pt x="93" y="15"/>
                </a:lnTo>
                <a:lnTo>
                  <a:pt x="97" y="13"/>
                </a:lnTo>
                <a:lnTo>
                  <a:pt x="89" y="15"/>
                </a:lnTo>
                <a:lnTo>
                  <a:pt x="86" y="15"/>
                </a:lnTo>
                <a:close/>
                <a:moveTo>
                  <a:pt x="193" y="351"/>
                </a:moveTo>
                <a:lnTo>
                  <a:pt x="193" y="351"/>
                </a:lnTo>
                <a:lnTo>
                  <a:pt x="196" y="351"/>
                </a:lnTo>
                <a:lnTo>
                  <a:pt x="198" y="349"/>
                </a:lnTo>
                <a:lnTo>
                  <a:pt x="198" y="347"/>
                </a:lnTo>
                <a:lnTo>
                  <a:pt x="196" y="349"/>
                </a:lnTo>
                <a:lnTo>
                  <a:pt x="194" y="346"/>
                </a:lnTo>
                <a:lnTo>
                  <a:pt x="193" y="346"/>
                </a:lnTo>
                <a:lnTo>
                  <a:pt x="193" y="351"/>
                </a:lnTo>
                <a:close/>
                <a:moveTo>
                  <a:pt x="210" y="384"/>
                </a:moveTo>
                <a:lnTo>
                  <a:pt x="210" y="384"/>
                </a:lnTo>
                <a:lnTo>
                  <a:pt x="215" y="381"/>
                </a:lnTo>
                <a:lnTo>
                  <a:pt x="216" y="379"/>
                </a:lnTo>
                <a:lnTo>
                  <a:pt x="210" y="381"/>
                </a:lnTo>
                <a:lnTo>
                  <a:pt x="210" y="384"/>
                </a:lnTo>
                <a:close/>
                <a:moveTo>
                  <a:pt x="171" y="308"/>
                </a:moveTo>
                <a:lnTo>
                  <a:pt x="171" y="308"/>
                </a:lnTo>
                <a:lnTo>
                  <a:pt x="175" y="303"/>
                </a:lnTo>
                <a:lnTo>
                  <a:pt x="171" y="303"/>
                </a:lnTo>
                <a:lnTo>
                  <a:pt x="171" y="308"/>
                </a:lnTo>
                <a:close/>
                <a:moveTo>
                  <a:pt x="100" y="237"/>
                </a:moveTo>
                <a:lnTo>
                  <a:pt x="100" y="237"/>
                </a:lnTo>
                <a:lnTo>
                  <a:pt x="101" y="231"/>
                </a:lnTo>
                <a:lnTo>
                  <a:pt x="101" y="228"/>
                </a:lnTo>
                <a:lnTo>
                  <a:pt x="100" y="226"/>
                </a:lnTo>
                <a:lnTo>
                  <a:pt x="100" y="237"/>
                </a:lnTo>
                <a:close/>
                <a:moveTo>
                  <a:pt x="210" y="299"/>
                </a:moveTo>
                <a:lnTo>
                  <a:pt x="210" y="299"/>
                </a:lnTo>
                <a:lnTo>
                  <a:pt x="198" y="300"/>
                </a:lnTo>
                <a:lnTo>
                  <a:pt x="196" y="300"/>
                </a:lnTo>
                <a:lnTo>
                  <a:pt x="196" y="302"/>
                </a:lnTo>
                <a:lnTo>
                  <a:pt x="198" y="302"/>
                </a:lnTo>
                <a:lnTo>
                  <a:pt x="209" y="300"/>
                </a:lnTo>
                <a:lnTo>
                  <a:pt x="210" y="300"/>
                </a:lnTo>
                <a:lnTo>
                  <a:pt x="210" y="299"/>
                </a:lnTo>
                <a:close/>
                <a:moveTo>
                  <a:pt x="201" y="250"/>
                </a:moveTo>
                <a:lnTo>
                  <a:pt x="201" y="250"/>
                </a:lnTo>
                <a:lnTo>
                  <a:pt x="201" y="248"/>
                </a:lnTo>
                <a:lnTo>
                  <a:pt x="201" y="247"/>
                </a:lnTo>
                <a:lnTo>
                  <a:pt x="202" y="245"/>
                </a:lnTo>
                <a:lnTo>
                  <a:pt x="201" y="243"/>
                </a:lnTo>
                <a:lnTo>
                  <a:pt x="199" y="243"/>
                </a:lnTo>
                <a:lnTo>
                  <a:pt x="199" y="245"/>
                </a:lnTo>
                <a:lnTo>
                  <a:pt x="201" y="247"/>
                </a:lnTo>
                <a:lnTo>
                  <a:pt x="199" y="248"/>
                </a:lnTo>
                <a:lnTo>
                  <a:pt x="198" y="248"/>
                </a:lnTo>
                <a:lnTo>
                  <a:pt x="196" y="250"/>
                </a:lnTo>
                <a:lnTo>
                  <a:pt x="201" y="250"/>
                </a:lnTo>
                <a:close/>
                <a:moveTo>
                  <a:pt x="108" y="327"/>
                </a:moveTo>
                <a:lnTo>
                  <a:pt x="108" y="327"/>
                </a:lnTo>
                <a:lnTo>
                  <a:pt x="106" y="333"/>
                </a:lnTo>
                <a:lnTo>
                  <a:pt x="108" y="333"/>
                </a:lnTo>
                <a:lnTo>
                  <a:pt x="109" y="332"/>
                </a:lnTo>
                <a:lnTo>
                  <a:pt x="109" y="330"/>
                </a:lnTo>
                <a:lnTo>
                  <a:pt x="109" y="327"/>
                </a:lnTo>
                <a:lnTo>
                  <a:pt x="108" y="327"/>
                </a:lnTo>
                <a:close/>
                <a:moveTo>
                  <a:pt x="79" y="344"/>
                </a:moveTo>
                <a:lnTo>
                  <a:pt x="79" y="344"/>
                </a:lnTo>
                <a:lnTo>
                  <a:pt x="78" y="344"/>
                </a:lnTo>
                <a:lnTo>
                  <a:pt x="76" y="344"/>
                </a:lnTo>
                <a:lnTo>
                  <a:pt x="76" y="343"/>
                </a:lnTo>
                <a:lnTo>
                  <a:pt x="70" y="344"/>
                </a:lnTo>
                <a:lnTo>
                  <a:pt x="81" y="344"/>
                </a:lnTo>
                <a:lnTo>
                  <a:pt x="79" y="344"/>
                </a:lnTo>
                <a:close/>
                <a:moveTo>
                  <a:pt x="185" y="112"/>
                </a:moveTo>
                <a:lnTo>
                  <a:pt x="185" y="112"/>
                </a:lnTo>
                <a:lnTo>
                  <a:pt x="183" y="98"/>
                </a:lnTo>
                <a:lnTo>
                  <a:pt x="183" y="100"/>
                </a:lnTo>
                <a:lnTo>
                  <a:pt x="185" y="112"/>
                </a:lnTo>
                <a:close/>
                <a:moveTo>
                  <a:pt x="231" y="305"/>
                </a:moveTo>
                <a:lnTo>
                  <a:pt x="231" y="305"/>
                </a:lnTo>
                <a:lnTo>
                  <a:pt x="224" y="308"/>
                </a:lnTo>
                <a:lnTo>
                  <a:pt x="224" y="310"/>
                </a:lnTo>
                <a:lnTo>
                  <a:pt x="231" y="305"/>
                </a:lnTo>
                <a:close/>
                <a:moveTo>
                  <a:pt x="169" y="130"/>
                </a:moveTo>
                <a:lnTo>
                  <a:pt x="169" y="130"/>
                </a:lnTo>
                <a:lnTo>
                  <a:pt x="164" y="125"/>
                </a:lnTo>
                <a:lnTo>
                  <a:pt x="166" y="131"/>
                </a:lnTo>
                <a:lnTo>
                  <a:pt x="169" y="130"/>
                </a:lnTo>
                <a:close/>
                <a:moveTo>
                  <a:pt x="86" y="193"/>
                </a:moveTo>
                <a:lnTo>
                  <a:pt x="86" y="193"/>
                </a:lnTo>
                <a:lnTo>
                  <a:pt x="89" y="193"/>
                </a:lnTo>
                <a:lnTo>
                  <a:pt x="92" y="193"/>
                </a:lnTo>
                <a:lnTo>
                  <a:pt x="92" y="191"/>
                </a:lnTo>
                <a:lnTo>
                  <a:pt x="86" y="191"/>
                </a:lnTo>
                <a:lnTo>
                  <a:pt x="86" y="193"/>
                </a:lnTo>
                <a:close/>
                <a:moveTo>
                  <a:pt x="193" y="226"/>
                </a:moveTo>
                <a:lnTo>
                  <a:pt x="193" y="226"/>
                </a:lnTo>
                <a:lnTo>
                  <a:pt x="194" y="228"/>
                </a:lnTo>
                <a:lnTo>
                  <a:pt x="193" y="229"/>
                </a:lnTo>
                <a:lnTo>
                  <a:pt x="198" y="228"/>
                </a:lnTo>
                <a:lnTo>
                  <a:pt x="198" y="224"/>
                </a:lnTo>
                <a:lnTo>
                  <a:pt x="196" y="226"/>
                </a:lnTo>
                <a:lnTo>
                  <a:pt x="193" y="226"/>
                </a:lnTo>
                <a:close/>
                <a:moveTo>
                  <a:pt x="177" y="243"/>
                </a:moveTo>
                <a:lnTo>
                  <a:pt x="177" y="243"/>
                </a:lnTo>
                <a:lnTo>
                  <a:pt x="180" y="234"/>
                </a:lnTo>
                <a:lnTo>
                  <a:pt x="179" y="235"/>
                </a:lnTo>
                <a:lnTo>
                  <a:pt x="177" y="237"/>
                </a:lnTo>
                <a:lnTo>
                  <a:pt x="177" y="242"/>
                </a:lnTo>
                <a:lnTo>
                  <a:pt x="177" y="243"/>
                </a:lnTo>
                <a:close/>
                <a:moveTo>
                  <a:pt x="201" y="191"/>
                </a:moveTo>
                <a:lnTo>
                  <a:pt x="201" y="191"/>
                </a:lnTo>
                <a:lnTo>
                  <a:pt x="205" y="196"/>
                </a:lnTo>
                <a:lnTo>
                  <a:pt x="207" y="196"/>
                </a:lnTo>
                <a:lnTo>
                  <a:pt x="209" y="196"/>
                </a:lnTo>
                <a:lnTo>
                  <a:pt x="205" y="193"/>
                </a:lnTo>
                <a:lnTo>
                  <a:pt x="201" y="191"/>
                </a:lnTo>
                <a:close/>
                <a:moveTo>
                  <a:pt x="188" y="248"/>
                </a:moveTo>
                <a:lnTo>
                  <a:pt x="188" y="248"/>
                </a:lnTo>
                <a:lnTo>
                  <a:pt x="183" y="248"/>
                </a:lnTo>
                <a:lnTo>
                  <a:pt x="180" y="250"/>
                </a:lnTo>
                <a:lnTo>
                  <a:pt x="183" y="250"/>
                </a:lnTo>
                <a:lnTo>
                  <a:pt x="188" y="248"/>
                </a:lnTo>
                <a:close/>
                <a:moveTo>
                  <a:pt x="76" y="223"/>
                </a:moveTo>
                <a:lnTo>
                  <a:pt x="76" y="223"/>
                </a:lnTo>
                <a:lnTo>
                  <a:pt x="76" y="224"/>
                </a:lnTo>
                <a:lnTo>
                  <a:pt x="79" y="223"/>
                </a:lnTo>
                <a:lnTo>
                  <a:pt x="79" y="220"/>
                </a:lnTo>
                <a:lnTo>
                  <a:pt x="81" y="218"/>
                </a:lnTo>
                <a:lnTo>
                  <a:pt x="78" y="218"/>
                </a:lnTo>
                <a:lnTo>
                  <a:pt x="76" y="223"/>
                </a:lnTo>
                <a:close/>
                <a:moveTo>
                  <a:pt x="103" y="240"/>
                </a:moveTo>
                <a:lnTo>
                  <a:pt x="103" y="240"/>
                </a:lnTo>
                <a:lnTo>
                  <a:pt x="101" y="245"/>
                </a:lnTo>
                <a:lnTo>
                  <a:pt x="101" y="250"/>
                </a:lnTo>
                <a:lnTo>
                  <a:pt x="103" y="245"/>
                </a:lnTo>
                <a:lnTo>
                  <a:pt x="103" y="240"/>
                </a:lnTo>
                <a:close/>
                <a:moveTo>
                  <a:pt x="76" y="231"/>
                </a:moveTo>
                <a:lnTo>
                  <a:pt x="76" y="231"/>
                </a:lnTo>
                <a:lnTo>
                  <a:pt x="78" y="229"/>
                </a:lnTo>
                <a:lnTo>
                  <a:pt x="79" y="226"/>
                </a:lnTo>
                <a:lnTo>
                  <a:pt x="76" y="228"/>
                </a:lnTo>
                <a:lnTo>
                  <a:pt x="74" y="231"/>
                </a:lnTo>
                <a:lnTo>
                  <a:pt x="76" y="231"/>
                </a:lnTo>
                <a:close/>
                <a:moveTo>
                  <a:pt x="84" y="245"/>
                </a:moveTo>
                <a:lnTo>
                  <a:pt x="84" y="245"/>
                </a:lnTo>
                <a:lnTo>
                  <a:pt x="84" y="248"/>
                </a:lnTo>
                <a:lnTo>
                  <a:pt x="89" y="248"/>
                </a:lnTo>
                <a:lnTo>
                  <a:pt x="90" y="247"/>
                </a:lnTo>
                <a:lnTo>
                  <a:pt x="84" y="245"/>
                </a:lnTo>
                <a:close/>
                <a:moveTo>
                  <a:pt x="213" y="355"/>
                </a:moveTo>
                <a:lnTo>
                  <a:pt x="213" y="355"/>
                </a:lnTo>
                <a:lnTo>
                  <a:pt x="210" y="357"/>
                </a:lnTo>
                <a:lnTo>
                  <a:pt x="210" y="360"/>
                </a:lnTo>
                <a:lnTo>
                  <a:pt x="212" y="359"/>
                </a:lnTo>
                <a:lnTo>
                  <a:pt x="213" y="359"/>
                </a:lnTo>
                <a:lnTo>
                  <a:pt x="213" y="355"/>
                </a:lnTo>
                <a:close/>
                <a:moveTo>
                  <a:pt x="168" y="232"/>
                </a:moveTo>
                <a:lnTo>
                  <a:pt x="168" y="232"/>
                </a:lnTo>
                <a:lnTo>
                  <a:pt x="169" y="231"/>
                </a:lnTo>
                <a:lnTo>
                  <a:pt x="169" y="229"/>
                </a:lnTo>
                <a:lnTo>
                  <a:pt x="169" y="224"/>
                </a:lnTo>
                <a:lnTo>
                  <a:pt x="169" y="223"/>
                </a:lnTo>
                <a:lnTo>
                  <a:pt x="168" y="224"/>
                </a:lnTo>
                <a:lnTo>
                  <a:pt x="168" y="229"/>
                </a:lnTo>
                <a:lnTo>
                  <a:pt x="168" y="232"/>
                </a:lnTo>
                <a:close/>
                <a:moveTo>
                  <a:pt x="43" y="228"/>
                </a:moveTo>
                <a:lnTo>
                  <a:pt x="43" y="228"/>
                </a:lnTo>
                <a:lnTo>
                  <a:pt x="46" y="210"/>
                </a:lnTo>
                <a:lnTo>
                  <a:pt x="43" y="218"/>
                </a:lnTo>
                <a:lnTo>
                  <a:pt x="43" y="228"/>
                </a:lnTo>
                <a:close/>
                <a:moveTo>
                  <a:pt x="204" y="250"/>
                </a:moveTo>
                <a:lnTo>
                  <a:pt x="204" y="250"/>
                </a:lnTo>
                <a:lnTo>
                  <a:pt x="207" y="251"/>
                </a:lnTo>
                <a:lnTo>
                  <a:pt x="209" y="250"/>
                </a:lnTo>
                <a:lnTo>
                  <a:pt x="210" y="248"/>
                </a:lnTo>
                <a:lnTo>
                  <a:pt x="209" y="247"/>
                </a:lnTo>
                <a:lnTo>
                  <a:pt x="204" y="250"/>
                </a:lnTo>
                <a:close/>
                <a:moveTo>
                  <a:pt x="109" y="190"/>
                </a:moveTo>
                <a:lnTo>
                  <a:pt x="109" y="190"/>
                </a:lnTo>
                <a:lnTo>
                  <a:pt x="106" y="194"/>
                </a:lnTo>
                <a:lnTo>
                  <a:pt x="114" y="190"/>
                </a:lnTo>
                <a:lnTo>
                  <a:pt x="109" y="190"/>
                </a:lnTo>
                <a:close/>
                <a:moveTo>
                  <a:pt x="190" y="235"/>
                </a:moveTo>
                <a:lnTo>
                  <a:pt x="190" y="235"/>
                </a:lnTo>
                <a:lnTo>
                  <a:pt x="196" y="231"/>
                </a:lnTo>
                <a:lnTo>
                  <a:pt x="193" y="231"/>
                </a:lnTo>
                <a:lnTo>
                  <a:pt x="191" y="232"/>
                </a:lnTo>
                <a:lnTo>
                  <a:pt x="190" y="234"/>
                </a:lnTo>
                <a:lnTo>
                  <a:pt x="190" y="235"/>
                </a:lnTo>
                <a:close/>
                <a:moveTo>
                  <a:pt x="220" y="272"/>
                </a:moveTo>
                <a:lnTo>
                  <a:pt x="220" y="272"/>
                </a:lnTo>
                <a:lnTo>
                  <a:pt x="220" y="277"/>
                </a:lnTo>
                <a:lnTo>
                  <a:pt x="220" y="278"/>
                </a:lnTo>
                <a:lnTo>
                  <a:pt x="220" y="281"/>
                </a:lnTo>
                <a:lnTo>
                  <a:pt x="221" y="280"/>
                </a:lnTo>
                <a:lnTo>
                  <a:pt x="220" y="272"/>
                </a:lnTo>
                <a:close/>
                <a:moveTo>
                  <a:pt x="259" y="262"/>
                </a:moveTo>
                <a:lnTo>
                  <a:pt x="259" y="262"/>
                </a:lnTo>
                <a:lnTo>
                  <a:pt x="259" y="251"/>
                </a:lnTo>
                <a:lnTo>
                  <a:pt x="257" y="242"/>
                </a:lnTo>
                <a:lnTo>
                  <a:pt x="259" y="262"/>
                </a:lnTo>
                <a:close/>
                <a:moveTo>
                  <a:pt x="92" y="223"/>
                </a:moveTo>
                <a:lnTo>
                  <a:pt x="92" y="223"/>
                </a:lnTo>
                <a:lnTo>
                  <a:pt x="87" y="232"/>
                </a:lnTo>
                <a:lnTo>
                  <a:pt x="89" y="232"/>
                </a:lnTo>
                <a:lnTo>
                  <a:pt x="92" y="224"/>
                </a:lnTo>
                <a:lnTo>
                  <a:pt x="92" y="223"/>
                </a:lnTo>
                <a:close/>
                <a:moveTo>
                  <a:pt x="190" y="239"/>
                </a:moveTo>
                <a:lnTo>
                  <a:pt x="190" y="239"/>
                </a:lnTo>
                <a:lnTo>
                  <a:pt x="191" y="239"/>
                </a:lnTo>
                <a:lnTo>
                  <a:pt x="194" y="235"/>
                </a:lnTo>
                <a:lnTo>
                  <a:pt x="196" y="235"/>
                </a:lnTo>
                <a:lnTo>
                  <a:pt x="198" y="235"/>
                </a:lnTo>
                <a:lnTo>
                  <a:pt x="199" y="235"/>
                </a:lnTo>
                <a:lnTo>
                  <a:pt x="199" y="232"/>
                </a:lnTo>
                <a:lnTo>
                  <a:pt x="193" y="235"/>
                </a:lnTo>
                <a:lnTo>
                  <a:pt x="190" y="239"/>
                </a:lnTo>
                <a:close/>
                <a:moveTo>
                  <a:pt x="131" y="359"/>
                </a:moveTo>
                <a:lnTo>
                  <a:pt x="131" y="359"/>
                </a:lnTo>
                <a:lnTo>
                  <a:pt x="150" y="354"/>
                </a:lnTo>
                <a:lnTo>
                  <a:pt x="139" y="355"/>
                </a:lnTo>
                <a:lnTo>
                  <a:pt x="131" y="359"/>
                </a:lnTo>
                <a:close/>
                <a:moveTo>
                  <a:pt x="86" y="243"/>
                </a:moveTo>
                <a:lnTo>
                  <a:pt x="86" y="243"/>
                </a:lnTo>
                <a:lnTo>
                  <a:pt x="90" y="243"/>
                </a:lnTo>
                <a:lnTo>
                  <a:pt x="90" y="242"/>
                </a:lnTo>
                <a:lnTo>
                  <a:pt x="87" y="242"/>
                </a:lnTo>
                <a:lnTo>
                  <a:pt x="86" y="243"/>
                </a:lnTo>
                <a:close/>
                <a:moveTo>
                  <a:pt x="196" y="220"/>
                </a:moveTo>
                <a:lnTo>
                  <a:pt x="196" y="220"/>
                </a:lnTo>
                <a:lnTo>
                  <a:pt x="191" y="221"/>
                </a:lnTo>
                <a:lnTo>
                  <a:pt x="196" y="223"/>
                </a:lnTo>
                <a:lnTo>
                  <a:pt x="196" y="220"/>
                </a:lnTo>
                <a:close/>
                <a:moveTo>
                  <a:pt x="182" y="310"/>
                </a:moveTo>
                <a:lnTo>
                  <a:pt x="182" y="310"/>
                </a:lnTo>
                <a:lnTo>
                  <a:pt x="185" y="308"/>
                </a:lnTo>
                <a:lnTo>
                  <a:pt x="186" y="305"/>
                </a:lnTo>
                <a:lnTo>
                  <a:pt x="185" y="305"/>
                </a:lnTo>
                <a:lnTo>
                  <a:pt x="182" y="308"/>
                </a:lnTo>
                <a:lnTo>
                  <a:pt x="182" y="310"/>
                </a:lnTo>
                <a:close/>
                <a:moveTo>
                  <a:pt x="152" y="130"/>
                </a:moveTo>
                <a:lnTo>
                  <a:pt x="152" y="130"/>
                </a:lnTo>
                <a:lnTo>
                  <a:pt x="153" y="128"/>
                </a:lnTo>
                <a:lnTo>
                  <a:pt x="155" y="125"/>
                </a:lnTo>
                <a:lnTo>
                  <a:pt x="152" y="127"/>
                </a:lnTo>
                <a:lnTo>
                  <a:pt x="152" y="130"/>
                </a:lnTo>
                <a:close/>
                <a:moveTo>
                  <a:pt x="81" y="327"/>
                </a:moveTo>
                <a:lnTo>
                  <a:pt x="81" y="327"/>
                </a:lnTo>
                <a:lnTo>
                  <a:pt x="74" y="327"/>
                </a:lnTo>
                <a:lnTo>
                  <a:pt x="76" y="329"/>
                </a:lnTo>
                <a:lnTo>
                  <a:pt x="81" y="327"/>
                </a:lnTo>
                <a:close/>
                <a:moveTo>
                  <a:pt x="103" y="251"/>
                </a:moveTo>
                <a:lnTo>
                  <a:pt x="103" y="251"/>
                </a:lnTo>
                <a:lnTo>
                  <a:pt x="101" y="254"/>
                </a:lnTo>
                <a:lnTo>
                  <a:pt x="100" y="256"/>
                </a:lnTo>
                <a:lnTo>
                  <a:pt x="103" y="256"/>
                </a:lnTo>
                <a:lnTo>
                  <a:pt x="103" y="251"/>
                </a:lnTo>
                <a:close/>
                <a:moveTo>
                  <a:pt x="160" y="128"/>
                </a:moveTo>
                <a:lnTo>
                  <a:pt x="160" y="128"/>
                </a:lnTo>
                <a:lnTo>
                  <a:pt x="163" y="130"/>
                </a:lnTo>
                <a:lnTo>
                  <a:pt x="163" y="125"/>
                </a:lnTo>
                <a:lnTo>
                  <a:pt x="160" y="128"/>
                </a:lnTo>
                <a:close/>
                <a:moveTo>
                  <a:pt x="207" y="368"/>
                </a:moveTo>
                <a:lnTo>
                  <a:pt x="207" y="368"/>
                </a:lnTo>
                <a:lnTo>
                  <a:pt x="205" y="370"/>
                </a:lnTo>
                <a:lnTo>
                  <a:pt x="204" y="370"/>
                </a:lnTo>
                <a:lnTo>
                  <a:pt x="204" y="373"/>
                </a:lnTo>
                <a:lnTo>
                  <a:pt x="205" y="371"/>
                </a:lnTo>
                <a:lnTo>
                  <a:pt x="207" y="371"/>
                </a:lnTo>
                <a:lnTo>
                  <a:pt x="207" y="368"/>
                </a:lnTo>
                <a:close/>
                <a:moveTo>
                  <a:pt x="92" y="338"/>
                </a:moveTo>
                <a:lnTo>
                  <a:pt x="92" y="338"/>
                </a:lnTo>
                <a:lnTo>
                  <a:pt x="89" y="340"/>
                </a:lnTo>
                <a:lnTo>
                  <a:pt x="87" y="343"/>
                </a:lnTo>
                <a:lnTo>
                  <a:pt x="92" y="338"/>
                </a:lnTo>
                <a:close/>
                <a:moveTo>
                  <a:pt x="172" y="226"/>
                </a:moveTo>
                <a:lnTo>
                  <a:pt x="172" y="226"/>
                </a:lnTo>
                <a:lnTo>
                  <a:pt x="177" y="223"/>
                </a:lnTo>
                <a:lnTo>
                  <a:pt x="172" y="223"/>
                </a:lnTo>
                <a:lnTo>
                  <a:pt x="172" y="226"/>
                </a:lnTo>
                <a:close/>
                <a:moveTo>
                  <a:pt x="185" y="239"/>
                </a:moveTo>
                <a:lnTo>
                  <a:pt x="185" y="239"/>
                </a:lnTo>
                <a:lnTo>
                  <a:pt x="182" y="243"/>
                </a:lnTo>
                <a:lnTo>
                  <a:pt x="183" y="243"/>
                </a:lnTo>
                <a:lnTo>
                  <a:pt x="185" y="240"/>
                </a:lnTo>
                <a:lnTo>
                  <a:pt x="185" y="239"/>
                </a:lnTo>
                <a:close/>
                <a:moveTo>
                  <a:pt x="179" y="191"/>
                </a:moveTo>
                <a:lnTo>
                  <a:pt x="179" y="191"/>
                </a:lnTo>
                <a:lnTo>
                  <a:pt x="186" y="191"/>
                </a:lnTo>
                <a:lnTo>
                  <a:pt x="186" y="190"/>
                </a:lnTo>
                <a:lnTo>
                  <a:pt x="180" y="188"/>
                </a:lnTo>
                <a:lnTo>
                  <a:pt x="179" y="191"/>
                </a:lnTo>
                <a:close/>
                <a:moveTo>
                  <a:pt x="183" y="352"/>
                </a:moveTo>
                <a:lnTo>
                  <a:pt x="183" y="352"/>
                </a:lnTo>
                <a:lnTo>
                  <a:pt x="188" y="351"/>
                </a:lnTo>
                <a:lnTo>
                  <a:pt x="188" y="349"/>
                </a:lnTo>
                <a:lnTo>
                  <a:pt x="185" y="349"/>
                </a:lnTo>
                <a:lnTo>
                  <a:pt x="183" y="352"/>
                </a:lnTo>
                <a:close/>
                <a:moveTo>
                  <a:pt x="216" y="359"/>
                </a:moveTo>
                <a:lnTo>
                  <a:pt x="216" y="359"/>
                </a:lnTo>
                <a:lnTo>
                  <a:pt x="215" y="360"/>
                </a:lnTo>
                <a:lnTo>
                  <a:pt x="215" y="363"/>
                </a:lnTo>
                <a:lnTo>
                  <a:pt x="216" y="362"/>
                </a:lnTo>
                <a:lnTo>
                  <a:pt x="216" y="359"/>
                </a:lnTo>
                <a:close/>
                <a:moveTo>
                  <a:pt x="70" y="212"/>
                </a:moveTo>
                <a:lnTo>
                  <a:pt x="70" y="212"/>
                </a:lnTo>
                <a:lnTo>
                  <a:pt x="70" y="213"/>
                </a:lnTo>
                <a:lnTo>
                  <a:pt x="71" y="215"/>
                </a:lnTo>
                <a:lnTo>
                  <a:pt x="73" y="212"/>
                </a:lnTo>
                <a:lnTo>
                  <a:pt x="70" y="212"/>
                </a:lnTo>
                <a:close/>
                <a:moveTo>
                  <a:pt x="97" y="191"/>
                </a:moveTo>
                <a:lnTo>
                  <a:pt x="97" y="191"/>
                </a:lnTo>
                <a:lnTo>
                  <a:pt x="97" y="193"/>
                </a:lnTo>
                <a:lnTo>
                  <a:pt x="103" y="191"/>
                </a:lnTo>
                <a:lnTo>
                  <a:pt x="97" y="191"/>
                </a:lnTo>
                <a:close/>
                <a:moveTo>
                  <a:pt x="68" y="198"/>
                </a:moveTo>
                <a:lnTo>
                  <a:pt x="68" y="198"/>
                </a:lnTo>
                <a:lnTo>
                  <a:pt x="63" y="199"/>
                </a:lnTo>
                <a:lnTo>
                  <a:pt x="60" y="201"/>
                </a:lnTo>
                <a:lnTo>
                  <a:pt x="67" y="199"/>
                </a:lnTo>
                <a:lnTo>
                  <a:pt x="68" y="198"/>
                </a:lnTo>
                <a:close/>
                <a:moveTo>
                  <a:pt x="202" y="392"/>
                </a:moveTo>
                <a:lnTo>
                  <a:pt x="202" y="392"/>
                </a:lnTo>
                <a:lnTo>
                  <a:pt x="205" y="390"/>
                </a:lnTo>
                <a:lnTo>
                  <a:pt x="207" y="389"/>
                </a:lnTo>
                <a:lnTo>
                  <a:pt x="204" y="390"/>
                </a:lnTo>
                <a:lnTo>
                  <a:pt x="202" y="390"/>
                </a:lnTo>
                <a:lnTo>
                  <a:pt x="202" y="392"/>
                </a:lnTo>
                <a:close/>
                <a:moveTo>
                  <a:pt x="97" y="264"/>
                </a:moveTo>
                <a:lnTo>
                  <a:pt x="97" y="264"/>
                </a:lnTo>
                <a:lnTo>
                  <a:pt x="93" y="262"/>
                </a:lnTo>
                <a:lnTo>
                  <a:pt x="90" y="262"/>
                </a:lnTo>
                <a:lnTo>
                  <a:pt x="89" y="264"/>
                </a:lnTo>
                <a:lnTo>
                  <a:pt x="87" y="264"/>
                </a:lnTo>
                <a:lnTo>
                  <a:pt x="95" y="264"/>
                </a:lnTo>
                <a:lnTo>
                  <a:pt x="97" y="264"/>
                </a:lnTo>
                <a:close/>
                <a:moveTo>
                  <a:pt x="51" y="223"/>
                </a:moveTo>
                <a:lnTo>
                  <a:pt x="51" y="223"/>
                </a:lnTo>
                <a:lnTo>
                  <a:pt x="49" y="229"/>
                </a:lnTo>
                <a:lnTo>
                  <a:pt x="49" y="235"/>
                </a:lnTo>
                <a:lnTo>
                  <a:pt x="51" y="223"/>
                </a:lnTo>
                <a:close/>
                <a:moveTo>
                  <a:pt x="82" y="231"/>
                </a:moveTo>
                <a:lnTo>
                  <a:pt x="82" y="231"/>
                </a:lnTo>
                <a:lnTo>
                  <a:pt x="81" y="229"/>
                </a:lnTo>
                <a:lnTo>
                  <a:pt x="82" y="228"/>
                </a:lnTo>
                <a:lnTo>
                  <a:pt x="82" y="224"/>
                </a:lnTo>
                <a:lnTo>
                  <a:pt x="79" y="231"/>
                </a:lnTo>
                <a:lnTo>
                  <a:pt x="82" y="231"/>
                </a:lnTo>
                <a:close/>
                <a:moveTo>
                  <a:pt x="163" y="122"/>
                </a:moveTo>
                <a:lnTo>
                  <a:pt x="163" y="122"/>
                </a:lnTo>
                <a:lnTo>
                  <a:pt x="157" y="124"/>
                </a:lnTo>
                <a:lnTo>
                  <a:pt x="157" y="127"/>
                </a:lnTo>
                <a:lnTo>
                  <a:pt x="163" y="122"/>
                </a:lnTo>
                <a:close/>
                <a:moveTo>
                  <a:pt x="104" y="332"/>
                </a:moveTo>
                <a:lnTo>
                  <a:pt x="104" y="332"/>
                </a:lnTo>
                <a:lnTo>
                  <a:pt x="104" y="327"/>
                </a:lnTo>
                <a:lnTo>
                  <a:pt x="103" y="329"/>
                </a:lnTo>
                <a:lnTo>
                  <a:pt x="101" y="332"/>
                </a:lnTo>
                <a:lnTo>
                  <a:pt x="104" y="332"/>
                </a:lnTo>
                <a:close/>
                <a:moveTo>
                  <a:pt x="174" y="318"/>
                </a:moveTo>
                <a:lnTo>
                  <a:pt x="174" y="318"/>
                </a:lnTo>
                <a:lnTo>
                  <a:pt x="175" y="333"/>
                </a:lnTo>
                <a:lnTo>
                  <a:pt x="174" y="321"/>
                </a:lnTo>
                <a:lnTo>
                  <a:pt x="174" y="318"/>
                </a:lnTo>
                <a:close/>
                <a:moveTo>
                  <a:pt x="175" y="220"/>
                </a:moveTo>
                <a:lnTo>
                  <a:pt x="175" y="220"/>
                </a:lnTo>
                <a:lnTo>
                  <a:pt x="179" y="220"/>
                </a:lnTo>
                <a:lnTo>
                  <a:pt x="182" y="217"/>
                </a:lnTo>
                <a:lnTo>
                  <a:pt x="180" y="217"/>
                </a:lnTo>
                <a:lnTo>
                  <a:pt x="175" y="220"/>
                </a:lnTo>
                <a:close/>
                <a:moveTo>
                  <a:pt x="179" y="325"/>
                </a:moveTo>
                <a:lnTo>
                  <a:pt x="179" y="325"/>
                </a:lnTo>
                <a:lnTo>
                  <a:pt x="179" y="329"/>
                </a:lnTo>
                <a:lnTo>
                  <a:pt x="179" y="333"/>
                </a:lnTo>
                <a:lnTo>
                  <a:pt x="180" y="330"/>
                </a:lnTo>
                <a:lnTo>
                  <a:pt x="179" y="325"/>
                </a:lnTo>
                <a:close/>
                <a:moveTo>
                  <a:pt x="191" y="311"/>
                </a:moveTo>
                <a:lnTo>
                  <a:pt x="191" y="311"/>
                </a:lnTo>
                <a:lnTo>
                  <a:pt x="193" y="311"/>
                </a:lnTo>
                <a:lnTo>
                  <a:pt x="194" y="310"/>
                </a:lnTo>
                <a:lnTo>
                  <a:pt x="193" y="308"/>
                </a:lnTo>
                <a:lnTo>
                  <a:pt x="191" y="311"/>
                </a:lnTo>
                <a:close/>
                <a:moveTo>
                  <a:pt x="193" y="204"/>
                </a:moveTo>
                <a:lnTo>
                  <a:pt x="193" y="204"/>
                </a:lnTo>
                <a:lnTo>
                  <a:pt x="193" y="202"/>
                </a:lnTo>
                <a:lnTo>
                  <a:pt x="191" y="201"/>
                </a:lnTo>
                <a:lnTo>
                  <a:pt x="190" y="202"/>
                </a:lnTo>
                <a:lnTo>
                  <a:pt x="191" y="204"/>
                </a:lnTo>
                <a:lnTo>
                  <a:pt x="193" y="204"/>
                </a:lnTo>
                <a:close/>
                <a:moveTo>
                  <a:pt x="207" y="209"/>
                </a:moveTo>
                <a:lnTo>
                  <a:pt x="207" y="209"/>
                </a:lnTo>
                <a:lnTo>
                  <a:pt x="205" y="202"/>
                </a:lnTo>
                <a:lnTo>
                  <a:pt x="204" y="201"/>
                </a:lnTo>
                <a:lnTo>
                  <a:pt x="207" y="209"/>
                </a:lnTo>
                <a:close/>
                <a:moveTo>
                  <a:pt x="202" y="321"/>
                </a:moveTo>
                <a:lnTo>
                  <a:pt x="202" y="321"/>
                </a:lnTo>
                <a:lnTo>
                  <a:pt x="201" y="322"/>
                </a:lnTo>
                <a:lnTo>
                  <a:pt x="201" y="324"/>
                </a:lnTo>
                <a:lnTo>
                  <a:pt x="199" y="325"/>
                </a:lnTo>
                <a:lnTo>
                  <a:pt x="201" y="325"/>
                </a:lnTo>
                <a:lnTo>
                  <a:pt x="202" y="321"/>
                </a:lnTo>
                <a:close/>
                <a:moveTo>
                  <a:pt x="207" y="393"/>
                </a:moveTo>
                <a:lnTo>
                  <a:pt x="207" y="393"/>
                </a:lnTo>
                <a:lnTo>
                  <a:pt x="202" y="395"/>
                </a:lnTo>
                <a:lnTo>
                  <a:pt x="202" y="396"/>
                </a:lnTo>
                <a:lnTo>
                  <a:pt x="205" y="395"/>
                </a:lnTo>
                <a:lnTo>
                  <a:pt x="207" y="393"/>
                </a:lnTo>
                <a:close/>
                <a:moveTo>
                  <a:pt x="76" y="194"/>
                </a:moveTo>
                <a:lnTo>
                  <a:pt x="76" y="194"/>
                </a:lnTo>
                <a:lnTo>
                  <a:pt x="76" y="196"/>
                </a:lnTo>
                <a:lnTo>
                  <a:pt x="81" y="194"/>
                </a:lnTo>
                <a:lnTo>
                  <a:pt x="76" y="194"/>
                </a:lnTo>
                <a:close/>
                <a:moveTo>
                  <a:pt x="196" y="363"/>
                </a:moveTo>
                <a:lnTo>
                  <a:pt x="196" y="363"/>
                </a:lnTo>
                <a:lnTo>
                  <a:pt x="193" y="365"/>
                </a:lnTo>
                <a:lnTo>
                  <a:pt x="194" y="366"/>
                </a:lnTo>
                <a:lnTo>
                  <a:pt x="196" y="366"/>
                </a:lnTo>
                <a:lnTo>
                  <a:pt x="196" y="363"/>
                </a:lnTo>
                <a:close/>
                <a:moveTo>
                  <a:pt x="84" y="343"/>
                </a:moveTo>
                <a:lnTo>
                  <a:pt x="84" y="343"/>
                </a:lnTo>
                <a:lnTo>
                  <a:pt x="84" y="341"/>
                </a:lnTo>
                <a:lnTo>
                  <a:pt x="82" y="341"/>
                </a:lnTo>
                <a:lnTo>
                  <a:pt x="84" y="344"/>
                </a:lnTo>
                <a:lnTo>
                  <a:pt x="84" y="343"/>
                </a:lnTo>
                <a:close/>
                <a:moveTo>
                  <a:pt x="161" y="193"/>
                </a:moveTo>
                <a:lnTo>
                  <a:pt x="161" y="193"/>
                </a:lnTo>
                <a:lnTo>
                  <a:pt x="163" y="194"/>
                </a:lnTo>
                <a:lnTo>
                  <a:pt x="163" y="196"/>
                </a:lnTo>
                <a:lnTo>
                  <a:pt x="163" y="193"/>
                </a:lnTo>
                <a:lnTo>
                  <a:pt x="164" y="191"/>
                </a:lnTo>
                <a:lnTo>
                  <a:pt x="166" y="191"/>
                </a:lnTo>
                <a:lnTo>
                  <a:pt x="168" y="190"/>
                </a:lnTo>
                <a:lnTo>
                  <a:pt x="161" y="193"/>
                </a:lnTo>
                <a:close/>
                <a:moveTo>
                  <a:pt x="60" y="330"/>
                </a:moveTo>
                <a:lnTo>
                  <a:pt x="60" y="330"/>
                </a:lnTo>
                <a:lnTo>
                  <a:pt x="57" y="322"/>
                </a:lnTo>
                <a:lnTo>
                  <a:pt x="57" y="324"/>
                </a:lnTo>
                <a:lnTo>
                  <a:pt x="57" y="325"/>
                </a:lnTo>
                <a:lnTo>
                  <a:pt x="57" y="327"/>
                </a:lnTo>
                <a:lnTo>
                  <a:pt x="60" y="330"/>
                </a:lnTo>
                <a:close/>
                <a:moveTo>
                  <a:pt x="242" y="385"/>
                </a:moveTo>
                <a:lnTo>
                  <a:pt x="242" y="385"/>
                </a:lnTo>
                <a:lnTo>
                  <a:pt x="234" y="395"/>
                </a:lnTo>
                <a:lnTo>
                  <a:pt x="237" y="390"/>
                </a:lnTo>
                <a:lnTo>
                  <a:pt x="242" y="385"/>
                </a:lnTo>
                <a:close/>
                <a:moveTo>
                  <a:pt x="153" y="139"/>
                </a:moveTo>
                <a:lnTo>
                  <a:pt x="153" y="139"/>
                </a:lnTo>
                <a:lnTo>
                  <a:pt x="153" y="141"/>
                </a:lnTo>
                <a:lnTo>
                  <a:pt x="157" y="142"/>
                </a:lnTo>
                <a:lnTo>
                  <a:pt x="158" y="144"/>
                </a:lnTo>
                <a:lnTo>
                  <a:pt x="160" y="142"/>
                </a:lnTo>
                <a:lnTo>
                  <a:pt x="153" y="139"/>
                </a:lnTo>
                <a:close/>
                <a:moveTo>
                  <a:pt x="171" y="243"/>
                </a:moveTo>
                <a:lnTo>
                  <a:pt x="171" y="243"/>
                </a:lnTo>
                <a:lnTo>
                  <a:pt x="171" y="242"/>
                </a:lnTo>
                <a:lnTo>
                  <a:pt x="171" y="240"/>
                </a:lnTo>
                <a:lnTo>
                  <a:pt x="169" y="240"/>
                </a:lnTo>
                <a:lnTo>
                  <a:pt x="169" y="242"/>
                </a:lnTo>
                <a:lnTo>
                  <a:pt x="171" y="243"/>
                </a:lnTo>
                <a:close/>
                <a:moveTo>
                  <a:pt x="220" y="344"/>
                </a:moveTo>
                <a:lnTo>
                  <a:pt x="220" y="344"/>
                </a:lnTo>
                <a:lnTo>
                  <a:pt x="218" y="344"/>
                </a:lnTo>
                <a:lnTo>
                  <a:pt x="216" y="347"/>
                </a:lnTo>
                <a:lnTo>
                  <a:pt x="216" y="349"/>
                </a:lnTo>
                <a:lnTo>
                  <a:pt x="216" y="347"/>
                </a:lnTo>
                <a:lnTo>
                  <a:pt x="220" y="344"/>
                </a:lnTo>
                <a:close/>
                <a:moveTo>
                  <a:pt x="100" y="319"/>
                </a:moveTo>
                <a:lnTo>
                  <a:pt x="100" y="319"/>
                </a:lnTo>
                <a:lnTo>
                  <a:pt x="100" y="318"/>
                </a:lnTo>
                <a:lnTo>
                  <a:pt x="95" y="318"/>
                </a:lnTo>
                <a:lnTo>
                  <a:pt x="100" y="319"/>
                </a:lnTo>
                <a:close/>
                <a:moveTo>
                  <a:pt x="207" y="259"/>
                </a:moveTo>
                <a:lnTo>
                  <a:pt x="207" y="259"/>
                </a:lnTo>
                <a:lnTo>
                  <a:pt x="207" y="262"/>
                </a:lnTo>
                <a:lnTo>
                  <a:pt x="207" y="265"/>
                </a:lnTo>
                <a:lnTo>
                  <a:pt x="207" y="269"/>
                </a:lnTo>
                <a:lnTo>
                  <a:pt x="207" y="272"/>
                </a:lnTo>
                <a:lnTo>
                  <a:pt x="207" y="259"/>
                </a:lnTo>
                <a:close/>
                <a:moveTo>
                  <a:pt x="186" y="224"/>
                </a:moveTo>
                <a:lnTo>
                  <a:pt x="186" y="224"/>
                </a:lnTo>
                <a:lnTo>
                  <a:pt x="186" y="228"/>
                </a:lnTo>
                <a:lnTo>
                  <a:pt x="188" y="226"/>
                </a:lnTo>
                <a:lnTo>
                  <a:pt x="188" y="224"/>
                </a:lnTo>
                <a:lnTo>
                  <a:pt x="186" y="224"/>
                </a:lnTo>
                <a:close/>
                <a:moveTo>
                  <a:pt x="87" y="329"/>
                </a:moveTo>
                <a:lnTo>
                  <a:pt x="87" y="329"/>
                </a:lnTo>
                <a:lnTo>
                  <a:pt x="84" y="332"/>
                </a:lnTo>
                <a:lnTo>
                  <a:pt x="87" y="332"/>
                </a:lnTo>
                <a:lnTo>
                  <a:pt x="87" y="329"/>
                </a:lnTo>
                <a:close/>
                <a:moveTo>
                  <a:pt x="180" y="341"/>
                </a:moveTo>
                <a:lnTo>
                  <a:pt x="180" y="341"/>
                </a:lnTo>
                <a:lnTo>
                  <a:pt x="180" y="335"/>
                </a:lnTo>
                <a:lnTo>
                  <a:pt x="179" y="336"/>
                </a:lnTo>
                <a:lnTo>
                  <a:pt x="180" y="341"/>
                </a:lnTo>
                <a:close/>
                <a:moveTo>
                  <a:pt x="163" y="212"/>
                </a:moveTo>
                <a:lnTo>
                  <a:pt x="163" y="212"/>
                </a:lnTo>
                <a:lnTo>
                  <a:pt x="163" y="224"/>
                </a:lnTo>
                <a:lnTo>
                  <a:pt x="163" y="212"/>
                </a:lnTo>
                <a:close/>
                <a:moveTo>
                  <a:pt x="171" y="190"/>
                </a:moveTo>
                <a:lnTo>
                  <a:pt x="171" y="190"/>
                </a:lnTo>
                <a:lnTo>
                  <a:pt x="174" y="188"/>
                </a:lnTo>
                <a:lnTo>
                  <a:pt x="172" y="187"/>
                </a:lnTo>
                <a:lnTo>
                  <a:pt x="172" y="188"/>
                </a:lnTo>
                <a:lnTo>
                  <a:pt x="171" y="190"/>
                </a:lnTo>
                <a:close/>
                <a:moveTo>
                  <a:pt x="117" y="347"/>
                </a:moveTo>
                <a:lnTo>
                  <a:pt x="117" y="347"/>
                </a:lnTo>
                <a:lnTo>
                  <a:pt x="115" y="347"/>
                </a:lnTo>
                <a:lnTo>
                  <a:pt x="117" y="351"/>
                </a:lnTo>
                <a:lnTo>
                  <a:pt x="119" y="351"/>
                </a:lnTo>
                <a:lnTo>
                  <a:pt x="117" y="347"/>
                </a:lnTo>
                <a:close/>
                <a:moveTo>
                  <a:pt x="78" y="105"/>
                </a:moveTo>
                <a:lnTo>
                  <a:pt x="78" y="105"/>
                </a:lnTo>
                <a:lnTo>
                  <a:pt x="78" y="101"/>
                </a:lnTo>
                <a:lnTo>
                  <a:pt x="76" y="101"/>
                </a:lnTo>
                <a:lnTo>
                  <a:pt x="74" y="106"/>
                </a:lnTo>
                <a:lnTo>
                  <a:pt x="76" y="106"/>
                </a:lnTo>
                <a:lnTo>
                  <a:pt x="76" y="105"/>
                </a:lnTo>
                <a:lnTo>
                  <a:pt x="78" y="105"/>
                </a:lnTo>
                <a:close/>
                <a:moveTo>
                  <a:pt x="210" y="240"/>
                </a:moveTo>
                <a:lnTo>
                  <a:pt x="210" y="240"/>
                </a:lnTo>
                <a:lnTo>
                  <a:pt x="209" y="240"/>
                </a:lnTo>
                <a:lnTo>
                  <a:pt x="209" y="243"/>
                </a:lnTo>
                <a:lnTo>
                  <a:pt x="210" y="243"/>
                </a:lnTo>
                <a:lnTo>
                  <a:pt x="210" y="240"/>
                </a:lnTo>
                <a:close/>
                <a:moveTo>
                  <a:pt x="97" y="215"/>
                </a:moveTo>
                <a:lnTo>
                  <a:pt x="97" y="215"/>
                </a:lnTo>
                <a:lnTo>
                  <a:pt x="97" y="210"/>
                </a:lnTo>
                <a:lnTo>
                  <a:pt x="95" y="213"/>
                </a:lnTo>
                <a:lnTo>
                  <a:pt x="95" y="215"/>
                </a:lnTo>
                <a:lnTo>
                  <a:pt x="97" y="215"/>
                </a:lnTo>
                <a:close/>
                <a:moveTo>
                  <a:pt x="213" y="368"/>
                </a:moveTo>
                <a:lnTo>
                  <a:pt x="213" y="368"/>
                </a:lnTo>
                <a:lnTo>
                  <a:pt x="216" y="366"/>
                </a:lnTo>
                <a:lnTo>
                  <a:pt x="216" y="365"/>
                </a:lnTo>
                <a:lnTo>
                  <a:pt x="215" y="366"/>
                </a:lnTo>
                <a:lnTo>
                  <a:pt x="213" y="366"/>
                </a:lnTo>
                <a:lnTo>
                  <a:pt x="213" y="368"/>
                </a:lnTo>
                <a:close/>
                <a:moveTo>
                  <a:pt x="194" y="305"/>
                </a:moveTo>
                <a:lnTo>
                  <a:pt x="194" y="305"/>
                </a:lnTo>
                <a:lnTo>
                  <a:pt x="198" y="306"/>
                </a:lnTo>
                <a:lnTo>
                  <a:pt x="198" y="305"/>
                </a:lnTo>
                <a:lnTo>
                  <a:pt x="194" y="305"/>
                </a:lnTo>
                <a:close/>
                <a:moveTo>
                  <a:pt x="52" y="265"/>
                </a:moveTo>
                <a:lnTo>
                  <a:pt x="52" y="265"/>
                </a:lnTo>
                <a:lnTo>
                  <a:pt x="54" y="265"/>
                </a:lnTo>
                <a:lnTo>
                  <a:pt x="54" y="262"/>
                </a:lnTo>
                <a:lnTo>
                  <a:pt x="52" y="264"/>
                </a:lnTo>
                <a:lnTo>
                  <a:pt x="52" y="265"/>
                </a:lnTo>
                <a:close/>
                <a:moveTo>
                  <a:pt x="62" y="259"/>
                </a:moveTo>
                <a:lnTo>
                  <a:pt x="62" y="259"/>
                </a:lnTo>
                <a:lnTo>
                  <a:pt x="59" y="261"/>
                </a:lnTo>
                <a:lnTo>
                  <a:pt x="59" y="262"/>
                </a:lnTo>
                <a:lnTo>
                  <a:pt x="62" y="259"/>
                </a:lnTo>
                <a:close/>
                <a:moveTo>
                  <a:pt x="153" y="122"/>
                </a:moveTo>
                <a:lnTo>
                  <a:pt x="153" y="122"/>
                </a:lnTo>
                <a:lnTo>
                  <a:pt x="155" y="122"/>
                </a:lnTo>
                <a:lnTo>
                  <a:pt x="153" y="117"/>
                </a:lnTo>
                <a:lnTo>
                  <a:pt x="152" y="119"/>
                </a:lnTo>
                <a:lnTo>
                  <a:pt x="153" y="120"/>
                </a:lnTo>
                <a:lnTo>
                  <a:pt x="153" y="122"/>
                </a:lnTo>
                <a:close/>
                <a:moveTo>
                  <a:pt x="97" y="221"/>
                </a:moveTo>
                <a:lnTo>
                  <a:pt x="97" y="221"/>
                </a:lnTo>
                <a:lnTo>
                  <a:pt x="97" y="218"/>
                </a:lnTo>
                <a:lnTo>
                  <a:pt x="95" y="220"/>
                </a:lnTo>
                <a:lnTo>
                  <a:pt x="95" y="221"/>
                </a:lnTo>
                <a:lnTo>
                  <a:pt x="97" y="221"/>
                </a:lnTo>
                <a:close/>
                <a:moveTo>
                  <a:pt x="201" y="362"/>
                </a:moveTo>
                <a:lnTo>
                  <a:pt x="201" y="362"/>
                </a:lnTo>
                <a:lnTo>
                  <a:pt x="199" y="363"/>
                </a:lnTo>
                <a:lnTo>
                  <a:pt x="199" y="365"/>
                </a:lnTo>
                <a:lnTo>
                  <a:pt x="201" y="365"/>
                </a:lnTo>
                <a:lnTo>
                  <a:pt x="201" y="362"/>
                </a:lnTo>
                <a:close/>
                <a:moveTo>
                  <a:pt x="221" y="76"/>
                </a:moveTo>
                <a:lnTo>
                  <a:pt x="221" y="76"/>
                </a:lnTo>
                <a:lnTo>
                  <a:pt x="218" y="79"/>
                </a:lnTo>
                <a:lnTo>
                  <a:pt x="216" y="81"/>
                </a:lnTo>
                <a:lnTo>
                  <a:pt x="221" y="76"/>
                </a:lnTo>
                <a:close/>
                <a:moveTo>
                  <a:pt x="198" y="324"/>
                </a:moveTo>
                <a:lnTo>
                  <a:pt x="198" y="324"/>
                </a:lnTo>
                <a:lnTo>
                  <a:pt x="194" y="327"/>
                </a:lnTo>
                <a:lnTo>
                  <a:pt x="196" y="327"/>
                </a:lnTo>
                <a:lnTo>
                  <a:pt x="198" y="324"/>
                </a:lnTo>
                <a:close/>
                <a:moveTo>
                  <a:pt x="221" y="283"/>
                </a:moveTo>
                <a:lnTo>
                  <a:pt x="221" y="283"/>
                </a:lnTo>
                <a:lnTo>
                  <a:pt x="220" y="284"/>
                </a:lnTo>
                <a:lnTo>
                  <a:pt x="221" y="288"/>
                </a:lnTo>
                <a:lnTo>
                  <a:pt x="221" y="289"/>
                </a:lnTo>
                <a:lnTo>
                  <a:pt x="221" y="283"/>
                </a:lnTo>
                <a:close/>
                <a:moveTo>
                  <a:pt x="73" y="412"/>
                </a:moveTo>
                <a:lnTo>
                  <a:pt x="73" y="412"/>
                </a:lnTo>
                <a:lnTo>
                  <a:pt x="65" y="411"/>
                </a:lnTo>
                <a:lnTo>
                  <a:pt x="73" y="412"/>
                </a:lnTo>
                <a:close/>
                <a:moveTo>
                  <a:pt x="193" y="377"/>
                </a:moveTo>
                <a:lnTo>
                  <a:pt x="193" y="377"/>
                </a:lnTo>
                <a:lnTo>
                  <a:pt x="194" y="373"/>
                </a:lnTo>
                <a:lnTo>
                  <a:pt x="193" y="374"/>
                </a:lnTo>
                <a:lnTo>
                  <a:pt x="193" y="377"/>
                </a:lnTo>
                <a:close/>
                <a:moveTo>
                  <a:pt x="171" y="136"/>
                </a:moveTo>
                <a:lnTo>
                  <a:pt x="171" y="136"/>
                </a:lnTo>
                <a:lnTo>
                  <a:pt x="175" y="138"/>
                </a:lnTo>
                <a:lnTo>
                  <a:pt x="172" y="135"/>
                </a:lnTo>
                <a:lnTo>
                  <a:pt x="171" y="136"/>
                </a:lnTo>
                <a:close/>
                <a:moveTo>
                  <a:pt x="218" y="333"/>
                </a:moveTo>
                <a:lnTo>
                  <a:pt x="218" y="333"/>
                </a:lnTo>
                <a:lnTo>
                  <a:pt x="220" y="329"/>
                </a:lnTo>
                <a:lnTo>
                  <a:pt x="218" y="332"/>
                </a:lnTo>
                <a:lnTo>
                  <a:pt x="218" y="333"/>
                </a:lnTo>
                <a:close/>
                <a:moveTo>
                  <a:pt x="74" y="234"/>
                </a:moveTo>
                <a:lnTo>
                  <a:pt x="74" y="234"/>
                </a:lnTo>
                <a:lnTo>
                  <a:pt x="73" y="237"/>
                </a:lnTo>
                <a:lnTo>
                  <a:pt x="74" y="234"/>
                </a:lnTo>
                <a:close/>
                <a:moveTo>
                  <a:pt x="155" y="371"/>
                </a:moveTo>
                <a:lnTo>
                  <a:pt x="155" y="371"/>
                </a:lnTo>
                <a:lnTo>
                  <a:pt x="164" y="370"/>
                </a:lnTo>
                <a:lnTo>
                  <a:pt x="155" y="371"/>
                </a:lnTo>
                <a:close/>
                <a:moveTo>
                  <a:pt x="210" y="365"/>
                </a:moveTo>
                <a:lnTo>
                  <a:pt x="210" y="365"/>
                </a:lnTo>
                <a:lnTo>
                  <a:pt x="212" y="363"/>
                </a:lnTo>
                <a:lnTo>
                  <a:pt x="212" y="362"/>
                </a:lnTo>
                <a:lnTo>
                  <a:pt x="210" y="363"/>
                </a:lnTo>
                <a:lnTo>
                  <a:pt x="210" y="365"/>
                </a:lnTo>
                <a:close/>
                <a:moveTo>
                  <a:pt x="93" y="322"/>
                </a:moveTo>
                <a:lnTo>
                  <a:pt x="93" y="322"/>
                </a:lnTo>
                <a:lnTo>
                  <a:pt x="93" y="321"/>
                </a:lnTo>
                <a:lnTo>
                  <a:pt x="92" y="321"/>
                </a:lnTo>
                <a:lnTo>
                  <a:pt x="92" y="322"/>
                </a:lnTo>
                <a:lnTo>
                  <a:pt x="93" y="322"/>
                </a:lnTo>
                <a:close/>
                <a:moveTo>
                  <a:pt x="22" y="385"/>
                </a:moveTo>
                <a:lnTo>
                  <a:pt x="22" y="385"/>
                </a:lnTo>
                <a:lnTo>
                  <a:pt x="21" y="381"/>
                </a:lnTo>
                <a:lnTo>
                  <a:pt x="21" y="382"/>
                </a:lnTo>
                <a:lnTo>
                  <a:pt x="22" y="385"/>
                </a:lnTo>
                <a:close/>
                <a:moveTo>
                  <a:pt x="98" y="250"/>
                </a:moveTo>
                <a:lnTo>
                  <a:pt x="98" y="250"/>
                </a:lnTo>
                <a:lnTo>
                  <a:pt x="97" y="251"/>
                </a:lnTo>
                <a:lnTo>
                  <a:pt x="97" y="253"/>
                </a:lnTo>
                <a:lnTo>
                  <a:pt x="98" y="253"/>
                </a:lnTo>
                <a:lnTo>
                  <a:pt x="98" y="250"/>
                </a:lnTo>
                <a:close/>
                <a:moveTo>
                  <a:pt x="70" y="231"/>
                </a:moveTo>
                <a:lnTo>
                  <a:pt x="70" y="231"/>
                </a:lnTo>
                <a:lnTo>
                  <a:pt x="71" y="231"/>
                </a:lnTo>
                <a:lnTo>
                  <a:pt x="73" y="229"/>
                </a:lnTo>
                <a:lnTo>
                  <a:pt x="71" y="229"/>
                </a:lnTo>
                <a:lnTo>
                  <a:pt x="70" y="231"/>
                </a:lnTo>
                <a:close/>
                <a:moveTo>
                  <a:pt x="100" y="101"/>
                </a:moveTo>
                <a:lnTo>
                  <a:pt x="100" y="101"/>
                </a:lnTo>
                <a:lnTo>
                  <a:pt x="108" y="101"/>
                </a:lnTo>
                <a:lnTo>
                  <a:pt x="100" y="101"/>
                </a:lnTo>
                <a:close/>
                <a:moveTo>
                  <a:pt x="54" y="229"/>
                </a:moveTo>
                <a:lnTo>
                  <a:pt x="54" y="229"/>
                </a:lnTo>
                <a:lnTo>
                  <a:pt x="56" y="226"/>
                </a:lnTo>
                <a:lnTo>
                  <a:pt x="56" y="223"/>
                </a:lnTo>
                <a:lnTo>
                  <a:pt x="54" y="229"/>
                </a:lnTo>
                <a:close/>
                <a:moveTo>
                  <a:pt x="188" y="310"/>
                </a:moveTo>
                <a:lnTo>
                  <a:pt x="188" y="310"/>
                </a:lnTo>
                <a:lnTo>
                  <a:pt x="191" y="306"/>
                </a:lnTo>
                <a:lnTo>
                  <a:pt x="190" y="306"/>
                </a:lnTo>
                <a:lnTo>
                  <a:pt x="188" y="308"/>
                </a:lnTo>
                <a:lnTo>
                  <a:pt x="188" y="310"/>
                </a:lnTo>
                <a:close/>
                <a:moveTo>
                  <a:pt x="190" y="354"/>
                </a:moveTo>
                <a:lnTo>
                  <a:pt x="190" y="354"/>
                </a:lnTo>
                <a:lnTo>
                  <a:pt x="190" y="355"/>
                </a:lnTo>
                <a:lnTo>
                  <a:pt x="188" y="355"/>
                </a:lnTo>
                <a:lnTo>
                  <a:pt x="191" y="355"/>
                </a:lnTo>
                <a:lnTo>
                  <a:pt x="190" y="354"/>
                </a:lnTo>
                <a:close/>
                <a:moveTo>
                  <a:pt x="193" y="352"/>
                </a:moveTo>
                <a:lnTo>
                  <a:pt x="193" y="352"/>
                </a:lnTo>
                <a:lnTo>
                  <a:pt x="194" y="354"/>
                </a:lnTo>
                <a:lnTo>
                  <a:pt x="196" y="352"/>
                </a:lnTo>
                <a:lnTo>
                  <a:pt x="193" y="352"/>
                </a:lnTo>
                <a:close/>
                <a:moveTo>
                  <a:pt x="76" y="16"/>
                </a:moveTo>
                <a:lnTo>
                  <a:pt x="76" y="16"/>
                </a:lnTo>
                <a:lnTo>
                  <a:pt x="71" y="16"/>
                </a:lnTo>
                <a:lnTo>
                  <a:pt x="76" y="16"/>
                </a:lnTo>
                <a:close/>
                <a:moveTo>
                  <a:pt x="78" y="202"/>
                </a:moveTo>
                <a:lnTo>
                  <a:pt x="78" y="202"/>
                </a:lnTo>
                <a:lnTo>
                  <a:pt x="74" y="206"/>
                </a:lnTo>
                <a:lnTo>
                  <a:pt x="76" y="204"/>
                </a:lnTo>
                <a:lnTo>
                  <a:pt x="78" y="202"/>
                </a:lnTo>
                <a:close/>
                <a:moveTo>
                  <a:pt x="207" y="325"/>
                </a:moveTo>
                <a:lnTo>
                  <a:pt x="207" y="325"/>
                </a:lnTo>
                <a:lnTo>
                  <a:pt x="209" y="324"/>
                </a:lnTo>
                <a:lnTo>
                  <a:pt x="209" y="322"/>
                </a:lnTo>
                <a:lnTo>
                  <a:pt x="207" y="324"/>
                </a:lnTo>
                <a:lnTo>
                  <a:pt x="207" y="325"/>
                </a:lnTo>
                <a:close/>
                <a:moveTo>
                  <a:pt x="207" y="344"/>
                </a:moveTo>
                <a:lnTo>
                  <a:pt x="207" y="344"/>
                </a:lnTo>
                <a:lnTo>
                  <a:pt x="209" y="343"/>
                </a:lnTo>
                <a:lnTo>
                  <a:pt x="207" y="343"/>
                </a:lnTo>
                <a:lnTo>
                  <a:pt x="205" y="344"/>
                </a:lnTo>
                <a:lnTo>
                  <a:pt x="207" y="344"/>
                </a:lnTo>
                <a:close/>
                <a:moveTo>
                  <a:pt x="207" y="305"/>
                </a:moveTo>
                <a:lnTo>
                  <a:pt x="207" y="305"/>
                </a:lnTo>
                <a:lnTo>
                  <a:pt x="204" y="305"/>
                </a:lnTo>
                <a:lnTo>
                  <a:pt x="204" y="308"/>
                </a:lnTo>
                <a:lnTo>
                  <a:pt x="207" y="305"/>
                </a:lnTo>
                <a:close/>
                <a:moveTo>
                  <a:pt x="215" y="234"/>
                </a:moveTo>
                <a:lnTo>
                  <a:pt x="215" y="234"/>
                </a:lnTo>
                <a:lnTo>
                  <a:pt x="215" y="239"/>
                </a:lnTo>
                <a:lnTo>
                  <a:pt x="215" y="234"/>
                </a:lnTo>
                <a:close/>
                <a:moveTo>
                  <a:pt x="74" y="332"/>
                </a:moveTo>
                <a:lnTo>
                  <a:pt x="74" y="332"/>
                </a:lnTo>
                <a:lnTo>
                  <a:pt x="71" y="333"/>
                </a:lnTo>
                <a:lnTo>
                  <a:pt x="74" y="333"/>
                </a:lnTo>
                <a:lnTo>
                  <a:pt x="74" y="332"/>
                </a:lnTo>
                <a:close/>
                <a:moveTo>
                  <a:pt x="79" y="256"/>
                </a:moveTo>
                <a:lnTo>
                  <a:pt x="79" y="256"/>
                </a:lnTo>
                <a:lnTo>
                  <a:pt x="74" y="256"/>
                </a:lnTo>
                <a:lnTo>
                  <a:pt x="73" y="256"/>
                </a:lnTo>
                <a:lnTo>
                  <a:pt x="79" y="256"/>
                </a:lnTo>
                <a:close/>
                <a:moveTo>
                  <a:pt x="202" y="311"/>
                </a:moveTo>
                <a:lnTo>
                  <a:pt x="202" y="311"/>
                </a:lnTo>
                <a:lnTo>
                  <a:pt x="201" y="311"/>
                </a:lnTo>
                <a:lnTo>
                  <a:pt x="201" y="313"/>
                </a:lnTo>
                <a:lnTo>
                  <a:pt x="202" y="313"/>
                </a:lnTo>
                <a:lnTo>
                  <a:pt x="202" y="311"/>
                </a:lnTo>
                <a:close/>
                <a:moveTo>
                  <a:pt x="207" y="365"/>
                </a:moveTo>
                <a:lnTo>
                  <a:pt x="207" y="365"/>
                </a:lnTo>
                <a:lnTo>
                  <a:pt x="205" y="365"/>
                </a:lnTo>
                <a:lnTo>
                  <a:pt x="205" y="366"/>
                </a:lnTo>
                <a:lnTo>
                  <a:pt x="207" y="365"/>
                </a:lnTo>
                <a:close/>
                <a:moveTo>
                  <a:pt x="174" y="248"/>
                </a:moveTo>
                <a:lnTo>
                  <a:pt x="174" y="248"/>
                </a:lnTo>
                <a:lnTo>
                  <a:pt x="172" y="248"/>
                </a:lnTo>
                <a:lnTo>
                  <a:pt x="172" y="250"/>
                </a:lnTo>
                <a:lnTo>
                  <a:pt x="174" y="248"/>
                </a:lnTo>
                <a:close/>
                <a:moveTo>
                  <a:pt x="92" y="204"/>
                </a:moveTo>
                <a:lnTo>
                  <a:pt x="92" y="204"/>
                </a:lnTo>
                <a:lnTo>
                  <a:pt x="95" y="201"/>
                </a:lnTo>
                <a:lnTo>
                  <a:pt x="93" y="201"/>
                </a:lnTo>
                <a:lnTo>
                  <a:pt x="92" y="204"/>
                </a:lnTo>
                <a:close/>
                <a:moveTo>
                  <a:pt x="117" y="357"/>
                </a:moveTo>
                <a:lnTo>
                  <a:pt x="117" y="357"/>
                </a:lnTo>
                <a:lnTo>
                  <a:pt x="117" y="360"/>
                </a:lnTo>
                <a:lnTo>
                  <a:pt x="119" y="360"/>
                </a:lnTo>
                <a:lnTo>
                  <a:pt x="117" y="357"/>
                </a:lnTo>
                <a:close/>
                <a:moveTo>
                  <a:pt x="216" y="354"/>
                </a:moveTo>
                <a:lnTo>
                  <a:pt x="216" y="354"/>
                </a:lnTo>
                <a:lnTo>
                  <a:pt x="216" y="357"/>
                </a:lnTo>
                <a:lnTo>
                  <a:pt x="216" y="355"/>
                </a:lnTo>
                <a:lnTo>
                  <a:pt x="216" y="354"/>
                </a:lnTo>
                <a:close/>
                <a:moveTo>
                  <a:pt x="100" y="209"/>
                </a:moveTo>
                <a:lnTo>
                  <a:pt x="100" y="209"/>
                </a:lnTo>
                <a:lnTo>
                  <a:pt x="100" y="206"/>
                </a:lnTo>
                <a:lnTo>
                  <a:pt x="100" y="207"/>
                </a:lnTo>
                <a:lnTo>
                  <a:pt x="100" y="209"/>
                </a:lnTo>
                <a:close/>
                <a:moveTo>
                  <a:pt x="74" y="224"/>
                </a:moveTo>
                <a:lnTo>
                  <a:pt x="74" y="224"/>
                </a:lnTo>
                <a:lnTo>
                  <a:pt x="73" y="224"/>
                </a:lnTo>
                <a:lnTo>
                  <a:pt x="71" y="226"/>
                </a:lnTo>
                <a:lnTo>
                  <a:pt x="73" y="226"/>
                </a:lnTo>
                <a:lnTo>
                  <a:pt x="74" y="224"/>
                </a:lnTo>
                <a:close/>
                <a:moveTo>
                  <a:pt x="89" y="336"/>
                </a:moveTo>
                <a:lnTo>
                  <a:pt x="89" y="336"/>
                </a:lnTo>
                <a:lnTo>
                  <a:pt x="90" y="336"/>
                </a:lnTo>
                <a:lnTo>
                  <a:pt x="92" y="335"/>
                </a:lnTo>
                <a:lnTo>
                  <a:pt x="90" y="335"/>
                </a:lnTo>
                <a:lnTo>
                  <a:pt x="89" y="336"/>
                </a:lnTo>
                <a:close/>
                <a:moveTo>
                  <a:pt x="59" y="19"/>
                </a:moveTo>
                <a:lnTo>
                  <a:pt x="59" y="19"/>
                </a:lnTo>
                <a:lnTo>
                  <a:pt x="62" y="19"/>
                </a:lnTo>
                <a:lnTo>
                  <a:pt x="63" y="18"/>
                </a:lnTo>
                <a:lnTo>
                  <a:pt x="59" y="19"/>
                </a:lnTo>
                <a:close/>
                <a:moveTo>
                  <a:pt x="48" y="146"/>
                </a:moveTo>
                <a:lnTo>
                  <a:pt x="48" y="146"/>
                </a:lnTo>
                <a:lnTo>
                  <a:pt x="46" y="146"/>
                </a:lnTo>
                <a:lnTo>
                  <a:pt x="46" y="147"/>
                </a:lnTo>
                <a:lnTo>
                  <a:pt x="43" y="149"/>
                </a:lnTo>
                <a:lnTo>
                  <a:pt x="48" y="146"/>
                </a:lnTo>
                <a:close/>
                <a:moveTo>
                  <a:pt x="186" y="198"/>
                </a:moveTo>
                <a:lnTo>
                  <a:pt x="186" y="198"/>
                </a:lnTo>
                <a:lnTo>
                  <a:pt x="186" y="199"/>
                </a:lnTo>
                <a:lnTo>
                  <a:pt x="188" y="199"/>
                </a:lnTo>
                <a:lnTo>
                  <a:pt x="186" y="198"/>
                </a:lnTo>
                <a:close/>
                <a:moveTo>
                  <a:pt x="257" y="354"/>
                </a:moveTo>
                <a:lnTo>
                  <a:pt x="257" y="354"/>
                </a:lnTo>
                <a:lnTo>
                  <a:pt x="259" y="354"/>
                </a:lnTo>
                <a:lnTo>
                  <a:pt x="259" y="347"/>
                </a:lnTo>
                <a:lnTo>
                  <a:pt x="257" y="354"/>
                </a:lnTo>
                <a:close/>
                <a:moveTo>
                  <a:pt x="191" y="302"/>
                </a:moveTo>
                <a:lnTo>
                  <a:pt x="191" y="302"/>
                </a:lnTo>
                <a:lnTo>
                  <a:pt x="186" y="302"/>
                </a:lnTo>
                <a:lnTo>
                  <a:pt x="191" y="302"/>
                </a:lnTo>
                <a:close/>
                <a:moveTo>
                  <a:pt x="78" y="251"/>
                </a:moveTo>
                <a:lnTo>
                  <a:pt x="78" y="251"/>
                </a:lnTo>
                <a:lnTo>
                  <a:pt x="81" y="250"/>
                </a:lnTo>
                <a:lnTo>
                  <a:pt x="78" y="250"/>
                </a:lnTo>
                <a:lnTo>
                  <a:pt x="78" y="251"/>
                </a:lnTo>
                <a:close/>
                <a:moveTo>
                  <a:pt x="54" y="254"/>
                </a:moveTo>
                <a:lnTo>
                  <a:pt x="54" y="254"/>
                </a:lnTo>
                <a:lnTo>
                  <a:pt x="52" y="256"/>
                </a:lnTo>
                <a:lnTo>
                  <a:pt x="52" y="258"/>
                </a:lnTo>
                <a:lnTo>
                  <a:pt x="54" y="254"/>
                </a:lnTo>
                <a:close/>
                <a:moveTo>
                  <a:pt x="109" y="355"/>
                </a:moveTo>
                <a:lnTo>
                  <a:pt x="109" y="355"/>
                </a:lnTo>
                <a:lnTo>
                  <a:pt x="111" y="357"/>
                </a:lnTo>
                <a:lnTo>
                  <a:pt x="111" y="354"/>
                </a:lnTo>
                <a:lnTo>
                  <a:pt x="109" y="355"/>
                </a:lnTo>
                <a:close/>
                <a:moveTo>
                  <a:pt x="81" y="210"/>
                </a:moveTo>
                <a:lnTo>
                  <a:pt x="81" y="210"/>
                </a:lnTo>
                <a:lnTo>
                  <a:pt x="79" y="210"/>
                </a:lnTo>
                <a:lnTo>
                  <a:pt x="79" y="212"/>
                </a:lnTo>
                <a:lnTo>
                  <a:pt x="81" y="210"/>
                </a:lnTo>
                <a:close/>
                <a:moveTo>
                  <a:pt x="215" y="218"/>
                </a:moveTo>
                <a:lnTo>
                  <a:pt x="215" y="218"/>
                </a:lnTo>
                <a:lnTo>
                  <a:pt x="213" y="213"/>
                </a:lnTo>
                <a:lnTo>
                  <a:pt x="215" y="218"/>
                </a:lnTo>
                <a:close/>
                <a:moveTo>
                  <a:pt x="188" y="194"/>
                </a:moveTo>
                <a:lnTo>
                  <a:pt x="188" y="194"/>
                </a:lnTo>
                <a:lnTo>
                  <a:pt x="188" y="196"/>
                </a:lnTo>
                <a:lnTo>
                  <a:pt x="190" y="198"/>
                </a:lnTo>
                <a:lnTo>
                  <a:pt x="190" y="196"/>
                </a:lnTo>
                <a:lnTo>
                  <a:pt x="190" y="194"/>
                </a:lnTo>
                <a:lnTo>
                  <a:pt x="188" y="194"/>
                </a:lnTo>
                <a:close/>
                <a:moveTo>
                  <a:pt x="201" y="213"/>
                </a:moveTo>
                <a:lnTo>
                  <a:pt x="201" y="213"/>
                </a:lnTo>
                <a:lnTo>
                  <a:pt x="199" y="213"/>
                </a:lnTo>
                <a:lnTo>
                  <a:pt x="201" y="220"/>
                </a:lnTo>
                <a:lnTo>
                  <a:pt x="202" y="220"/>
                </a:lnTo>
                <a:lnTo>
                  <a:pt x="201" y="217"/>
                </a:lnTo>
                <a:lnTo>
                  <a:pt x="201" y="213"/>
                </a:lnTo>
                <a:close/>
                <a:moveTo>
                  <a:pt x="87" y="365"/>
                </a:moveTo>
                <a:lnTo>
                  <a:pt x="87" y="365"/>
                </a:lnTo>
                <a:lnTo>
                  <a:pt x="89" y="365"/>
                </a:lnTo>
                <a:lnTo>
                  <a:pt x="90" y="365"/>
                </a:lnTo>
                <a:lnTo>
                  <a:pt x="89" y="365"/>
                </a:lnTo>
                <a:lnTo>
                  <a:pt x="87" y="365"/>
                </a:lnTo>
                <a:close/>
                <a:moveTo>
                  <a:pt x="98" y="330"/>
                </a:moveTo>
                <a:lnTo>
                  <a:pt x="98" y="330"/>
                </a:lnTo>
                <a:lnTo>
                  <a:pt x="98" y="329"/>
                </a:lnTo>
                <a:lnTo>
                  <a:pt x="98" y="330"/>
                </a:lnTo>
                <a:close/>
                <a:moveTo>
                  <a:pt x="120" y="190"/>
                </a:moveTo>
                <a:lnTo>
                  <a:pt x="120" y="190"/>
                </a:lnTo>
                <a:lnTo>
                  <a:pt x="123" y="188"/>
                </a:lnTo>
                <a:lnTo>
                  <a:pt x="122" y="190"/>
                </a:lnTo>
                <a:lnTo>
                  <a:pt x="120" y="190"/>
                </a:lnTo>
                <a:close/>
                <a:moveTo>
                  <a:pt x="175" y="149"/>
                </a:moveTo>
                <a:lnTo>
                  <a:pt x="175" y="149"/>
                </a:lnTo>
                <a:lnTo>
                  <a:pt x="174" y="149"/>
                </a:lnTo>
                <a:lnTo>
                  <a:pt x="174" y="150"/>
                </a:lnTo>
                <a:lnTo>
                  <a:pt x="175" y="149"/>
                </a:lnTo>
                <a:close/>
                <a:moveTo>
                  <a:pt x="169" y="248"/>
                </a:moveTo>
                <a:lnTo>
                  <a:pt x="169" y="248"/>
                </a:lnTo>
                <a:lnTo>
                  <a:pt x="169" y="247"/>
                </a:lnTo>
                <a:lnTo>
                  <a:pt x="169" y="245"/>
                </a:lnTo>
                <a:lnTo>
                  <a:pt x="169" y="248"/>
                </a:lnTo>
                <a:close/>
                <a:moveTo>
                  <a:pt x="111" y="314"/>
                </a:moveTo>
                <a:lnTo>
                  <a:pt x="111" y="314"/>
                </a:lnTo>
                <a:lnTo>
                  <a:pt x="109" y="316"/>
                </a:lnTo>
                <a:lnTo>
                  <a:pt x="109" y="318"/>
                </a:lnTo>
                <a:lnTo>
                  <a:pt x="111" y="314"/>
                </a:lnTo>
                <a:close/>
                <a:moveTo>
                  <a:pt x="38" y="82"/>
                </a:moveTo>
                <a:lnTo>
                  <a:pt x="38" y="82"/>
                </a:lnTo>
                <a:lnTo>
                  <a:pt x="37" y="81"/>
                </a:lnTo>
                <a:lnTo>
                  <a:pt x="35" y="79"/>
                </a:lnTo>
                <a:lnTo>
                  <a:pt x="35" y="81"/>
                </a:lnTo>
                <a:lnTo>
                  <a:pt x="38" y="82"/>
                </a:lnTo>
                <a:close/>
                <a:moveTo>
                  <a:pt x="177" y="310"/>
                </a:moveTo>
                <a:lnTo>
                  <a:pt x="177" y="310"/>
                </a:lnTo>
                <a:lnTo>
                  <a:pt x="179" y="308"/>
                </a:lnTo>
                <a:lnTo>
                  <a:pt x="177" y="310"/>
                </a:lnTo>
                <a:close/>
                <a:moveTo>
                  <a:pt x="201" y="319"/>
                </a:moveTo>
                <a:lnTo>
                  <a:pt x="201" y="319"/>
                </a:lnTo>
                <a:lnTo>
                  <a:pt x="202" y="319"/>
                </a:lnTo>
                <a:lnTo>
                  <a:pt x="204" y="318"/>
                </a:lnTo>
                <a:lnTo>
                  <a:pt x="202" y="318"/>
                </a:lnTo>
                <a:lnTo>
                  <a:pt x="201" y="319"/>
                </a:lnTo>
                <a:close/>
                <a:moveTo>
                  <a:pt x="205" y="362"/>
                </a:moveTo>
                <a:lnTo>
                  <a:pt x="205" y="362"/>
                </a:lnTo>
                <a:lnTo>
                  <a:pt x="207" y="360"/>
                </a:lnTo>
                <a:lnTo>
                  <a:pt x="207" y="359"/>
                </a:lnTo>
                <a:lnTo>
                  <a:pt x="205" y="362"/>
                </a:lnTo>
                <a:close/>
                <a:moveTo>
                  <a:pt x="172" y="210"/>
                </a:moveTo>
                <a:lnTo>
                  <a:pt x="172" y="210"/>
                </a:lnTo>
                <a:lnTo>
                  <a:pt x="172" y="209"/>
                </a:lnTo>
                <a:lnTo>
                  <a:pt x="172" y="207"/>
                </a:lnTo>
                <a:lnTo>
                  <a:pt x="172" y="210"/>
                </a:lnTo>
                <a:close/>
                <a:moveTo>
                  <a:pt x="174" y="239"/>
                </a:moveTo>
                <a:lnTo>
                  <a:pt x="174" y="239"/>
                </a:lnTo>
                <a:lnTo>
                  <a:pt x="174" y="240"/>
                </a:lnTo>
                <a:lnTo>
                  <a:pt x="174" y="243"/>
                </a:lnTo>
                <a:lnTo>
                  <a:pt x="174" y="239"/>
                </a:lnTo>
                <a:close/>
                <a:moveTo>
                  <a:pt x="193" y="127"/>
                </a:moveTo>
                <a:lnTo>
                  <a:pt x="193" y="127"/>
                </a:lnTo>
                <a:lnTo>
                  <a:pt x="196" y="128"/>
                </a:lnTo>
                <a:lnTo>
                  <a:pt x="194" y="127"/>
                </a:lnTo>
                <a:lnTo>
                  <a:pt x="193" y="127"/>
                </a:lnTo>
                <a:close/>
                <a:moveTo>
                  <a:pt x="52" y="261"/>
                </a:moveTo>
                <a:lnTo>
                  <a:pt x="52" y="261"/>
                </a:lnTo>
                <a:lnTo>
                  <a:pt x="54" y="261"/>
                </a:lnTo>
                <a:lnTo>
                  <a:pt x="54" y="259"/>
                </a:lnTo>
                <a:lnTo>
                  <a:pt x="52" y="261"/>
                </a:lnTo>
                <a:close/>
                <a:moveTo>
                  <a:pt x="108" y="261"/>
                </a:moveTo>
                <a:lnTo>
                  <a:pt x="108" y="261"/>
                </a:lnTo>
                <a:lnTo>
                  <a:pt x="108" y="259"/>
                </a:lnTo>
                <a:lnTo>
                  <a:pt x="108" y="261"/>
                </a:lnTo>
                <a:close/>
                <a:moveTo>
                  <a:pt x="63" y="196"/>
                </a:moveTo>
                <a:lnTo>
                  <a:pt x="63" y="196"/>
                </a:lnTo>
                <a:lnTo>
                  <a:pt x="62" y="196"/>
                </a:lnTo>
                <a:lnTo>
                  <a:pt x="60" y="198"/>
                </a:lnTo>
                <a:lnTo>
                  <a:pt x="63" y="196"/>
                </a:lnTo>
                <a:close/>
                <a:moveTo>
                  <a:pt x="199" y="392"/>
                </a:moveTo>
                <a:lnTo>
                  <a:pt x="199" y="392"/>
                </a:lnTo>
                <a:lnTo>
                  <a:pt x="196" y="393"/>
                </a:lnTo>
                <a:lnTo>
                  <a:pt x="198" y="393"/>
                </a:lnTo>
                <a:lnTo>
                  <a:pt x="199" y="392"/>
                </a:lnTo>
                <a:close/>
                <a:moveTo>
                  <a:pt x="221" y="336"/>
                </a:moveTo>
                <a:lnTo>
                  <a:pt x="221" y="336"/>
                </a:lnTo>
                <a:lnTo>
                  <a:pt x="220" y="340"/>
                </a:lnTo>
                <a:lnTo>
                  <a:pt x="221" y="340"/>
                </a:lnTo>
                <a:lnTo>
                  <a:pt x="221" y="336"/>
                </a:lnTo>
                <a:close/>
                <a:moveTo>
                  <a:pt x="84" y="335"/>
                </a:moveTo>
                <a:lnTo>
                  <a:pt x="84" y="335"/>
                </a:lnTo>
                <a:lnTo>
                  <a:pt x="82" y="336"/>
                </a:lnTo>
                <a:lnTo>
                  <a:pt x="81" y="338"/>
                </a:lnTo>
                <a:lnTo>
                  <a:pt x="84" y="335"/>
                </a:lnTo>
                <a:close/>
                <a:moveTo>
                  <a:pt x="149" y="128"/>
                </a:moveTo>
                <a:lnTo>
                  <a:pt x="149" y="128"/>
                </a:lnTo>
                <a:lnTo>
                  <a:pt x="147" y="128"/>
                </a:lnTo>
                <a:lnTo>
                  <a:pt x="145" y="130"/>
                </a:lnTo>
                <a:lnTo>
                  <a:pt x="149" y="128"/>
                </a:lnTo>
                <a:close/>
                <a:moveTo>
                  <a:pt x="92" y="231"/>
                </a:moveTo>
                <a:lnTo>
                  <a:pt x="92" y="231"/>
                </a:lnTo>
                <a:lnTo>
                  <a:pt x="90" y="232"/>
                </a:lnTo>
                <a:lnTo>
                  <a:pt x="92" y="231"/>
                </a:lnTo>
                <a:close/>
                <a:moveTo>
                  <a:pt x="207" y="297"/>
                </a:moveTo>
                <a:lnTo>
                  <a:pt x="207" y="297"/>
                </a:lnTo>
                <a:lnTo>
                  <a:pt x="210" y="297"/>
                </a:lnTo>
                <a:lnTo>
                  <a:pt x="210" y="295"/>
                </a:lnTo>
                <a:lnTo>
                  <a:pt x="207" y="297"/>
                </a:lnTo>
                <a:close/>
                <a:moveTo>
                  <a:pt x="52" y="201"/>
                </a:moveTo>
                <a:lnTo>
                  <a:pt x="52" y="201"/>
                </a:lnTo>
                <a:lnTo>
                  <a:pt x="51" y="201"/>
                </a:lnTo>
                <a:lnTo>
                  <a:pt x="49" y="204"/>
                </a:lnTo>
                <a:lnTo>
                  <a:pt x="52" y="201"/>
                </a:lnTo>
                <a:close/>
                <a:moveTo>
                  <a:pt x="179" y="248"/>
                </a:moveTo>
                <a:lnTo>
                  <a:pt x="179" y="248"/>
                </a:lnTo>
                <a:lnTo>
                  <a:pt x="177" y="248"/>
                </a:lnTo>
                <a:lnTo>
                  <a:pt x="175" y="250"/>
                </a:lnTo>
                <a:lnTo>
                  <a:pt x="179" y="248"/>
                </a:lnTo>
                <a:close/>
                <a:moveTo>
                  <a:pt x="201" y="237"/>
                </a:moveTo>
                <a:lnTo>
                  <a:pt x="201" y="237"/>
                </a:lnTo>
                <a:lnTo>
                  <a:pt x="202" y="237"/>
                </a:lnTo>
                <a:lnTo>
                  <a:pt x="202" y="235"/>
                </a:lnTo>
                <a:lnTo>
                  <a:pt x="201" y="237"/>
                </a:lnTo>
                <a:close/>
                <a:moveTo>
                  <a:pt x="93" y="332"/>
                </a:moveTo>
                <a:lnTo>
                  <a:pt x="93" y="332"/>
                </a:lnTo>
                <a:lnTo>
                  <a:pt x="93" y="330"/>
                </a:lnTo>
                <a:lnTo>
                  <a:pt x="92" y="332"/>
                </a:lnTo>
                <a:lnTo>
                  <a:pt x="93" y="332"/>
                </a:lnTo>
                <a:close/>
                <a:moveTo>
                  <a:pt x="215" y="265"/>
                </a:moveTo>
                <a:lnTo>
                  <a:pt x="215" y="265"/>
                </a:lnTo>
                <a:lnTo>
                  <a:pt x="215" y="264"/>
                </a:lnTo>
                <a:lnTo>
                  <a:pt x="213" y="264"/>
                </a:lnTo>
                <a:lnTo>
                  <a:pt x="215" y="265"/>
                </a:lnTo>
                <a:close/>
                <a:moveTo>
                  <a:pt x="215" y="226"/>
                </a:moveTo>
                <a:lnTo>
                  <a:pt x="215" y="226"/>
                </a:lnTo>
                <a:lnTo>
                  <a:pt x="215" y="221"/>
                </a:lnTo>
                <a:lnTo>
                  <a:pt x="215" y="226"/>
                </a:lnTo>
                <a:close/>
                <a:moveTo>
                  <a:pt x="84" y="256"/>
                </a:moveTo>
                <a:lnTo>
                  <a:pt x="84" y="256"/>
                </a:lnTo>
                <a:lnTo>
                  <a:pt x="82" y="256"/>
                </a:lnTo>
                <a:lnTo>
                  <a:pt x="86" y="258"/>
                </a:lnTo>
                <a:lnTo>
                  <a:pt x="86" y="256"/>
                </a:lnTo>
                <a:lnTo>
                  <a:pt x="84" y="256"/>
                </a:lnTo>
                <a:close/>
                <a:moveTo>
                  <a:pt x="209" y="198"/>
                </a:moveTo>
                <a:lnTo>
                  <a:pt x="209" y="198"/>
                </a:lnTo>
                <a:lnTo>
                  <a:pt x="210" y="199"/>
                </a:lnTo>
                <a:lnTo>
                  <a:pt x="209" y="198"/>
                </a:lnTo>
                <a:close/>
                <a:moveTo>
                  <a:pt x="160" y="131"/>
                </a:moveTo>
                <a:lnTo>
                  <a:pt x="160" y="131"/>
                </a:lnTo>
                <a:lnTo>
                  <a:pt x="161" y="133"/>
                </a:lnTo>
                <a:lnTo>
                  <a:pt x="160" y="131"/>
                </a:lnTo>
                <a:close/>
                <a:moveTo>
                  <a:pt x="194" y="341"/>
                </a:moveTo>
                <a:lnTo>
                  <a:pt x="194" y="341"/>
                </a:lnTo>
                <a:lnTo>
                  <a:pt x="196" y="340"/>
                </a:lnTo>
                <a:lnTo>
                  <a:pt x="194" y="341"/>
                </a:lnTo>
                <a:close/>
                <a:moveTo>
                  <a:pt x="171" y="235"/>
                </a:moveTo>
                <a:lnTo>
                  <a:pt x="171" y="235"/>
                </a:lnTo>
                <a:lnTo>
                  <a:pt x="169" y="235"/>
                </a:lnTo>
                <a:lnTo>
                  <a:pt x="169" y="237"/>
                </a:lnTo>
                <a:lnTo>
                  <a:pt x="171" y="237"/>
                </a:lnTo>
                <a:lnTo>
                  <a:pt x="171" y="235"/>
                </a:lnTo>
                <a:close/>
                <a:moveTo>
                  <a:pt x="180" y="355"/>
                </a:moveTo>
                <a:lnTo>
                  <a:pt x="180" y="355"/>
                </a:lnTo>
                <a:lnTo>
                  <a:pt x="183" y="354"/>
                </a:lnTo>
                <a:lnTo>
                  <a:pt x="180" y="355"/>
                </a:lnTo>
                <a:close/>
                <a:moveTo>
                  <a:pt x="210" y="370"/>
                </a:moveTo>
                <a:lnTo>
                  <a:pt x="210" y="370"/>
                </a:lnTo>
                <a:lnTo>
                  <a:pt x="210" y="366"/>
                </a:lnTo>
                <a:lnTo>
                  <a:pt x="210" y="368"/>
                </a:lnTo>
                <a:lnTo>
                  <a:pt x="210" y="370"/>
                </a:lnTo>
                <a:close/>
                <a:moveTo>
                  <a:pt x="190" y="344"/>
                </a:moveTo>
                <a:lnTo>
                  <a:pt x="190" y="344"/>
                </a:lnTo>
                <a:lnTo>
                  <a:pt x="191" y="344"/>
                </a:lnTo>
                <a:lnTo>
                  <a:pt x="190" y="344"/>
                </a:lnTo>
                <a:close/>
                <a:moveTo>
                  <a:pt x="86" y="228"/>
                </a:moveTo>
                <a:lnTo>
                  <a:pt x="86" y="228"/>
                </a:lnTo>
                <a:lnTo>
                  <a:pt x="86" y="231"/>
                </a:lnTo>
                <a:lnTo>
                  <a:pt x="86" y="228"/>
                </a:lnTo>
                <a:close/>
                <a:moveTo>
                  <a:pt x="52" y="231"/>
                </a:moveTo>
                <a:lnTo>
                  <a:pt x="52" y="231"/>
                </a:lnTo>
                <a:lnTo>
                  <a:pt x="54" y="229"/>
                </a:lnTo>
                <a:lnTo>
                  <a:pt x="52" y="231"/>
                </a:lnTo>
                <a:close/>
                <a:moveTo>
                  <a:pt x="60" y="228"/>
                </a:moveTo>
                <a:lnTo>
                  <a:pt x="60" y="228"/>
                </a:lnTo>
                <a:lnTo>
                  <a:pt x="59" y="228"/>
                </a:lnTo>
                <a:lnTo>
                  <a:pt x="59" y="229"/>
                </a:lnTo>
                <a:lnTo>
                  <a:pt x="60" y="228"/>
                </a:lnTo>
                <a:close/>
                <a:moveTo>
                  <a:pt x="103" y="261"/>
                </a:moveTo>
                <a:lnTo>
                  <a:pt x="103" y="261"/>
                </a:lnTo>
                <a:lnTo>
                  <a:pt x="104" y="261"/>
                </a:lnTo>
                <a:lnTo>
                  <a:pt x="103" y="261"/>
                </a:lnTo>
                <a:close/>
                <a:moveTo>
                  <a:pt x="207" y="201"/>
                </a:moveTo>
                <a:lnTo>
                  <a:pt x="207" y="201"/>
                </a:lnTo>
                <a:lnTo>
                  <a:pt x="209" y="202"/>
                </a:lnTo>
                <a:lnTo>
                  <a:pt x="207" y="201"/>
                </a:lnTo>
                <a:close/>
                <a:moveTo>
                  <a:pt x="177" y="306"/>
                </a:moveTo>
                <a:lnTo>
                  <a:pt x="177" y="306"/>
                </a:lnTo>
                <a:lnTo>
                  <a:pt x="179" y="305"/>
                </a:lnTo>
                <a:lnTo>
                  <a:pt x="177" y="306"/>
                </a:lnTo>
                <a:close/>
                <a:moveTo>
                  <a:pt x="190" y="319"/>
                </a:moveTo>
                <a:lnTo>
                  <a:pt x="190" y="319"/>
                </a:lnTo>
                <a:lnTo>
                  <a:pt x="191" y="319"/>
                </a:lnTo>
                <a:lnTo>
                  <a:pt x="190" y="319"/>
                </a:lnTo>
                <a:close/>
                <a:moveTo>
                  <a:pt x="71" y="133"/>
                </a:moveTo>
                <a:lnTo>
                  <a:pt x="71" y="133"/>
                </a:lnTo>
                <a:lnTo>
                  <a:pt x="70" y="135"/>
                </a:lnTo>
                <a:lnTo>
                  <a:pt x="71" y="133"/>
                </a:lnTo>
                <a:close/>
                <a:moveTo>
                  <a:pt x="63" y="327"/>
                </a:moveTo>
                <a:lnTo>
                  <a:pt x="63" y="327"/>
                </a:lnTo>
                <a:lnTo>
                  <a:pt x="65" y="327"/>
                </a:lnTo>
                <a:lnTo>
                  <a:pt x="65" y="325"/>
                </a:lnTo>
                <a:lnTo>
                  <a:pt x="63" y="325"/>
                </a:lnTo>
                <a:lnTo>
                  <a:pt x="63" y="327"/>
                </a:lnTo>
                <a:close/>
                <a:moveTo>
                  <a:pt x="46" y="150"/>
                </a:moveTo>
                <a:lnTo>
                  <a:pt x="46" y="150"/>
                </a:lnTo>
                <a:lnTo>
                  <a:pt x="48" y="149"/>
                </a:lnTo>
                <a:lnTo>
                  <a:pt x="46" y="150"/>
                </a:lnTo>
                <a:close/>
                <a:moveTo>
                  <a:pt x="186" y="221"/>
                </a:moveTo>
                <a:lnTo>
                  <a:pt x="186" y="221"/>
                </a:lnTo>
                <a:lnTo>
                  <a:pt x="185" y="221"/>
                </a:lnTo>
                <a:lnTo>
                  <a:pt x="186" y="223"/>
                </a:lnTo>
                <a:lnTo>
                  <a:pt x="186" y="221"/>
                </a:lnTo>
                <a:close/>
                <a:moveTo>
                  <a:pt x="79" y="352"/>
                </a:moveTo>
                <a:lnTo>
                  <a:pt x="79" y="352"/>
                </a:lnTo>
                <a:lnTo>
                  <a:pt x="78" y="354"/>
                </a:lnTo>
                <a:lnTo>
                  <a:pt x="79" y="352"/>
                </a:lnTo>
                <a:close/>
                <a:moveTo>
                  <a:pt x="92" y="254"/>
                </a:moveTo>
                <a:lnTo>
                  <a:pt x="92" y="254"/>
                </a:lnTo>
                <a:lnTo>
                  <a:pt x="93" y="254"/>
                </a:lnTo>
                <a:lnTo>
                  <a:pt x="92" y="253"/>
                </a:lnTo>
                <a:lnTo>
                  <a:pt x="92" y="254"/>
                </a:lnTo>
                <a:close/>
                <a:moveTo>
                  <a:pt x="207" y="329"/>
                </a:moveTo>
                <a:lnTo>
                  <a:pt x="207" y="329"/>
                </a:lnTo>
                <a:lnTo>
                  <a:pt x="207" y="327"/>
                </a:lnTo>
                <a:lnTo>
                  <a:pt x="207" y="329"/>
                </a:lnTo>
                <a:close/>
                <a:moveTo>
                  <a:pt x="209" y="313"/>
                </a:moveTo>
                <a:lnTo>
                  <a:pt x="209" y="313"/>
                </a:lnTo>
                <a:close/>
                <a:moveTo>
                  <a:pt x="209" y="275"/>
                </a:moveTo>
                <a:lnTo>
                  <a:pt x="209" y="275"/>
                </a:lnTo>
                <a:lnTo>
                  <a:pt x="209" y="273"/>
                </a:lnTo>
                <a:lnTo>
                  <a:pt x="209" y="275"/>
                </a:lnTo>
                <a:close/>
                <a:moveTo>
                  <a:pt x="172" y="100"/>
                </a:moveTo>
                <a:lnTo>
                  <a:pt x="172" y="100"/>
                </a:lnTo>
                <a:lnTo>
                  <a:pt x="172" y="101"/>
                </a:lnTo>
                <a:lnTo>
                  <a:pt x="172" y="100"/>
                </a:lnTo>
                <a:close/>
                <a:moveTo>
                  <a:pt x="175" y="190"/>
                </a:moveTo>
                <a:lnTo>
                  <a:pt x="175" y="190"/>
                </a:lnTo>
                <a:lnTo>
                  <a:pt x="175" y="191"/>
                </a:lnTo>
                <a:lnTo>
                  <a:pt x="175" y="190"/>
                </a:lnTo>
                <a:close/>
                <a:moveTo>
                  <a:pt x="193" y="250"/>
                </a:moveTo>
                <a:lnTo>
                  <a:pt x="193" y="250"/>
                </a:lnTo>
                <a:close/>
                <a:moveTo>
                  <a:pt x="161" y="97"/>
                </a:moveTo>
                <a:lnTo>
                  <a:pt x="161" y="97"/>
                </a:lnTo>
                <a:lnTo>
                  <a:pt x="163" y="97"/>
                </a:lnTo>
                <a:lnTo>
                  <a:pt x="163" y="95"/>
                </a:lnTo>
                <a:lnTo>
                  <a:pt x="161" y="97"/>
                </a:lnTo>
                <a:close/>
                <a:moveTo>
                  <a:pt x="191" y="224"/>
                </a:moveTo>
                <a:lnTo>
                  <a:pt x="191" y="224"/>
                </a:lnTo>
                <a:close/>
                <a:moveTo>
                  <a:pt x="210" y="207"/>
                </a:moveTo>
                <a:lnTo>
                  <a:pt x="210" y="207"/>
                </a:lnTo>
                <a:lnTo>
                  <a:pt x="212" y="207"/>
                </a:lnTo>
                <a:lnTo>
                  <a:pt x="210" y="206"/>
                </a:lnTo>
                <a:lnTo>
                  <a:pt x="210" y="207"/>
                </a:lnTo>
                <a:close/>
                <a:moveTo>
                  <a:pt x="8" y="330"/>
                </a:moveTo>
                <a:lnTo>
                  <a:pt x="8" y="330"/>
                </a:lnTo>
                <a:close/>
                <a:moveTo>
                  <a:pt x="169" y="133"/>
                </a:moveTo>
                <a:lnTo>
                  <a:pt x="169" y="133"/>
                </a:lnTo>
                <a:lnTo>
                  <a:pt x="168" y="133"/>
                </a:lnTo>
                <a:lnTo>
                  <a:pt x="169" y="133"/>
                </a:lnTo>
                <a:close/>
                <a:moveTo>
                  <a:pt x="74" y="351"/>
                </a:moveTo>
                <a:lnTo>
                  <a:pt x="74" y="351"/>
                </a:lnTo>
                <a:lnTo>
                  <a:pt x="73" y="351"/>
                </a:lnTo>
                <a:lnTo>
                  <a:pt x="74" y="351"/>
                </a:lnTo>
                <a:close/>
                <a:moveTo>
                  <a:pt x="101" y="354"/>
                </a:moveTo>
                <a:lnTo>
                  <a:pt x="101" y="354"/>
                </a:lnTo>
                <a:close/>
                <a:moveTo>
                  <a:pt x="164" y="142"/>
                </a:moveTo>
                <a:lnTo>
                  <a:pt x="164" y="142"/>
                </a:lnTo>
                <a:close/>
                <a:moveTo>
                  <a:pt x="186" y="218"/>
                </a:moveTo>
                <a:lnTo>
                  <a:pt x="186" y="218"/>
                </a:lnTo>
                <a:lnTo>
                  <a:pt x="185" y="217"/>
                </a:lnTo>
                <a:lnTo>
                  <a:pt x="186" y="218"/>
                </a:lnTo>
                <a:close/>
                <a:moveTo>
                  <a:pt x="210" y="392"/>
                </a:moveTo>
                <a:lnTo>
                  <a:pt x="210" y="392"/>
                </a:lnTo>
                <a:close/>
                <a:moveTo>
                  <a:pt x="213" y="308"/>
                </a:moveTo>
                <a:lnTo>
                  <a:pt x="213" y="308"/>
                </a:lnTo>
                <a:lnTo>
                  <a:pt x="213" y="306"/>
                </a:lnTo>
                <a:lnTo>
                  <a:pt x="213" y="308"/>
                </a:lnTo>
                <a:close/>
                <a:moveTo>
                  <a:pt x="49" y="294"/>
                </a:moveTo>
                <a:lnTo>
                  <a:pt x="49" y="294"/>
                </a:lnTo>
                <a:lnTo>
                  <a:pt x="49" y="295"/>
                </a:lnTo>
                <a:lnTo>
                  <a:pt x="49" y="294"/>
                </a:lnTo>
                <a:close/>
                <a:moveTo>
                  <a:pt x="220" y="265"/>
                </a:moveTo>
                <a:lnTo>
                  <a:pt x="220" y="265"/>
                </a:lnTo>
                <a:close/>
                <a:moveTo>
                  <a:pt x="190" y="243"/>
                </a:moveTo>
                <a:lnTo>
                  <a:pt x="190" y="243"/>
                </a:lnTo>
                <a:close/>
                <a:moveTo>
                  <a:pt x="205" y="245"/>
                </a:moveTo>
                <a:lnTo>
                  <a:pt x="205" y="245"/>
                </a:lnTo>
                <a:close/>
                <a:moveTo>
                  <a:pt x="201" y="368"/>
                </a:moveTo>
                <a:lnTo>
                  <a:pt x="201" y="368"/>
                </a:lnTo>
                <a:lnTo>
                  <a:pt x="199" y="368"/>
                </a:lnTo>
                <a:lnTo>
                  <a:pt x="201" y="368"/>
                </a:lnTo>
                <a:close/>
                <a:moveTo>
                  <a:pt x="114" y="357"/>
                </a:moveTo>
                <a:lnTo>
                  <a:pt x="114" y="357"/>
                </a:lnTo>
                <a:lnTo>
                  <a:pt x="112" y="359"/>
                </a:lnTo>
                <a:lnTo>
                  <a:pt x="114" y="359"/>
                </a:lnTo>
                <a:lnTo>
                  <a:pt x="114" y="357"/>
                </a:lnTo>
                <a:close/>
                <a:moveTo>
                  <a:pt x="71" y="251"/>
                </a:moveTo>
                <a:lnTo>
                  <a:pt x="71" y="251"/>
                </a:lnTo>
                <a:close/>
                <a:moveTo>
                  <a:pt x="95" y="340"/>
                </a:moveTo>
                <a:lnTo>
                  <a:pt x="95" y="340"/>
                </a:lnTo>
                <a:close/>
                <a:moveTo>
                  <a:pt x="213" y="314"/>
                </a:moveTo>
                <a:lnTo>
                  <a:pt x="213" y="314"/>
                </a:lnTo>
                <a:close/>
                <a:moveTo>
                  <a:pt x="86" y="235"/>
                </a:moveTo>
                <a:lnTo>
                  <a:pt x="86" y="235"/>
                </a:lnTo>
                <a:lnTo>
                  <a:pt x="87" y="235"/>
                </a:lnTo>
                <a:lnTo>
                  <a:pt x="86" y="235"/>
                </a:lnTo>
                <a:close/>
                <a:moveTo>
                  <a:pt x="104" y="199"/>
                </a:moveTo>
                <a:lnTo>
                  <a:pt x="104" y="199"/>
                </a:lnTo>
                <a:lnTo>
                  <a:pt x="104" y="201"/>
                </a:lnTo>
                <a:lnTo>
                  <a:pt x="104" y="199"/>
                </a:lnTo>
                <a:close/>
                <a:moveTo>
                  <a:pt x="221" y="292"/>
                </a:moveTo>
                <a:lnTo>
                  <a:pt x="221" y="292"/>
                </a:lnTo>
                <a:lnTo>
                  <a:pt x="221" y="291"/>
                </a:lnTo>
                <a:lnTo>
                  <a:pt x="221" y="292"/>
                </a:lnTo>
                <a:close/>
                <a:moveTo>
                  <a:pt x="157" y="150"/>
                </a:moveTo>
                <a:lnTo>
                  <a:pt x="157" y="150"/>
                </a:lnTo>
                <a:close/>
                <a:moveTo>
                  <a:pt x="54" y="199"/>
                </a:moveTo>
                <a:lnTo>
                  <a:pt x="54" y="199"/>
                </a:lnTo>
                <a:lnTo>
                  <a:pt x="52" y="199"/>
                </a:lnTo>
                <a:lnTo>
                  <a:pt x="54" y="199"/>
                </a:lnTo>
                <a:close/>
                <a:moveTo>
                  <a:pt x="90" y="344"/>
                </a:moveTo>
                <a:lnTo>
                  <a:pt x="90" y="344"/>
                </a:lnTo>
                <a:lnTo>
                  <a:pt x="90" y="343"/>
                </a:lnTo>
                <a:lnTo>
                  <a:pt x="90" y="344"/>
                </a:lnTo>
                <a:close/>
                <a:moveTo>
                  <a:pt x="115" y="344"/>
                </a:moveTo>
                <a:lnTo>
                  <a:pt x="115" y="344"/>
                </a:lnTo>
                <a:lnTo>
                  <a:pt x="115" y="343"/>
                </a:lnTo>
                <a:lnTo>
                  <a:pt x="115" y="344"/>
                </a:lnTo>
                <a:close/>
                <a:moveTo>
                  <a:pt x="204" y="360"/>
                </a:moveTo>
                <a:lnTo>
                  <a:pt x="204" y="360"/>
                </a:lnTo>
                <a:lnTo>
                  <a:pt x="204" y="362"/>
                </a:lnTo>
                <a:lnTo>
                  <a:pt x="204" y="360"/>
                </a:lnTo>
                <a:close/>
                <a:moveTo>
                  <a:pt x="71" y="357"/>
                </a:moveTo>
                <a:lnTo>
                  <a:pt x="71" y="357"/>
                </a:lnTo>
                <a:lnTo>
                  <a:pt x="71" y="355"/>
                </a:lnTo>
                <a:lnTo>
                  <a:pt x="71" y="357"/>
                </a:lnTo>
                <a:close/>
                <a:moveTo>
                  <a:pt x="168" y="221"/>
                </a:moveTo>
                <a:lnTo>
                  <a:pt x="168" y="221"/>
                </a:lnTo>
                <a:lnTo>
                  <a:pt x="169" y="220"/>
                </a:lnTo>
                <a:lnTo>
                  <a:pt x="168" y="220"/>
                </a:lnTo>
                <a:lnTo>
                  <a:pt x="168" y="221"/>
                </a:lnTo>
                <a:close/>
                <a:moveTo>
                  <a:pt x="103" y="319"/>
                </a:moveTo>
                <a:lnTo>
                  <a:pt x="103" y="319"/>
                </a:lnTo>
                <a:close/>
                <a:moveTo>
                  <a:pt x="199" y="332"/>
                </a:moveTo>
                <a:lnTo>
                  <a:pt x="199" y="332"/>
                </a:lnTo>
                <a:lnTo>
                  <a:pt x="198" y="332"/>
                </a:lnTo>
                <a:lnTo>
                  <a:pt x="199" y="332"/>
                </a:lnTo>
                <a:close/>
                <a:moveTo>
                  <a:pt x="168" y="215"/>
                </a:moveTo>
                <a:lnTo>
                  <a:pt x="168" y="215"/>
                </a:lnTo>
                <a:close/>
                <a:moveTo>
                  <a:pt x="112" y="365"/>
                </a:moveTo>
                <a:lnTo>
                  <a:pt x="112" y="365"/>
                </a:lnTo>
                <a:lnTo>
                  <a:pt x="114" y="365"/>
                </a:lnTo>
                <a:lnTo>
                  <a:pt x="112" y="365"/>
                </a:lnTo>
                <a:close/>
                <a:moveTo>
                  <a:pt x="212" y="209"/>
                </a:moveTo>
                <a:lnTo>
                  <a:pt x="212" y="20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8" name="Freeform 271"/>
          <p:cNvSpPr>
            <a:spLocks/>
          </p:cNvSpPr>
          <p:nvPr/>
        </p:nvSpPr>
        <p:spPr bwMode="auto">
          <a:xfrm>
            <a:off x="3406775" y="1663476"/>
            <a:ext cx="168275" cy="22225"/>
          </a:xfrm>
          <a:custGeom>
            <a:avLst/>
            <a:gdLst>
              <a:gd name="T0" fmla="*/ 224294700 w 106"/>
              <a:gd name="T1" fmla="*/ 27722513 h 14"/>
              <a:gd name="T2" fmla="*/ 219254388 w 106"/>
              <a:gd name="T3" fmla="*/ 27722513 h 14"/>
              <a:gd name="T4" fmla="*/ 176410938 w 106"/>
              <a:gd name="T5" fmla="*/ 27722513 h 14"/>
              <a:gd name="T6" fmla="*/ 136088438 w 106"/>
              <a:gd name="T7" fmla="*/ 27722513 h 14"/>
              <a:gd name="T8" fmla="*/ 115927188 w 106"/>
              <a:gd name="T9" fmla="*/ 27722513 h 14"/>
              <a:gd name="T10" fmla="*/ 110886875 w 106"/>
              <a:gd name="T11" fmla="*/ 20161250 h 14"/>
              <a:gd name="T12" fmla="*/ 110886875 w 106"/>
              <a:gd name="T13" fmla="*/ 15120938 h 14"/>
              <a:gd name="T14" fmla="*/ 120967500 w 106"/>
              <a:gd name="T15" fmla="*/ 12601575 h 14"/>
              <a:gd name="T16" fmla="*/ 128528763 w 106"/>
              <a:gd name="T17" fmla="*/ 15120938 h 14"/>
              <a:gd name="T18" fmla="*/ 178931888 w 106"/>
              <a:gd name="T19" fmla="*/ 22682200 h 14"/>
              <a:gd name="T20" fmla="*/ 183972200 w 106"/>
              <a:gd name="T21" fmla="*/ 22682200 h 14"/>
              <a:gd name="T22" fmla="*/ 246975313 w 106"/>
              <a:gd name="T23" fmla="*/ 22682200 h 14"/>
              <a:gd name="T24" fmla="*/ 259576888 w 106"/>
              <a:gd name="T25" fmla="*/ 20161250 h 14"/>
              <a:gd name="T26" fmla="*/ 262096250 w 106"/>
              <a:gd name="T27" fmla="*/ 22682200 h 14"/>
              <a:gd name="T28" fmla="*/ 267136563 w 106"/>
              <a:gd name="T29" fmla="*/ 22682200 h 14"/>
              <a:gd name="T30" fmla="*/ 267136563 w 106"/>
              <a:gd name="T31" fmla="*/ 27722513 h 14"/>
              <a:gd name="T32" fmla="*/ 259576888 w 106"/>
              <a:gd name="T33" fmla="*/ 30241875 h 14"/>
              <a:gd name="T34" fmla="*/ 186491563 w 106"/>
              <a:gd name="T35" fmla="*/ 35282188 h 14"/>
              <a:gd name="T36" fmla="*/ 110886875 w 106"/>
              <a:gd name="T37" fmla="*/ 35282188 h 14"/>
              <a:gd name="T38" fmla="*/ 75604688 w 106"/>
              <a:gd name="T39" fmla="*/ 30241875 h 14"/>
              <a:gd name="T40" fmla="*/ 40322500 w 106"/>
              <a:gd name="T41" fmla="*/ 22682200 h 14"/>
              <a:gd name="T42" fmla="*/ 12601575 w 106"/>
              <a:gd name="T43" fmla="*/ 15120938 h 14"/>
              <a:gd name="T44" fmla="*/ 0 w 106"/>
              <a:gd name="T45" fmla="*/ 12601575 h 14"/>
              <a:gd name="T46" fmla="*/ 0 w 106"/>
              <a:gd name="T47" fmla="*/ 2520950 h 14"/>
              <a:gd name="T48" fmla="*/ 5040313 w 106"/>
              <a:gd name="T49" fmla="*/ 0 h 14"/>
              <a:gd name="T50" fmla="*/ 12601575 w 106"/>
              <a:gd name="T51" fmla="*/ 0 h 14"/>
              <a:gd name="T52" fmla="*/ 17641888 w 106"/>
              <a:gd name="T53" fmla="*/ 7561263 h 14"/>
              <a:gd name="T54" fmla="*/ 45362813 w 106"/>
              <a:gd name="T55" fmla="*/ 20161250 h 14"/>
              <a:gd name="T56" fmla="*/ 95765938 w 106"/>
              <a:gd name="T57" fmla="*/ 27722513 h 14"/>
              <a:gd name="T58" fmla="*/ 128528763 w 106"/>
              <a:gd name="T59" fmla="*/ 30241875 h 14"/>
              <a:gd name="T60" fmla="*/ 178931888 w 106"/>
              <a:gd name="T61" fmla="*/ 30241875 h 14"/>
              <a:gd name="T62" fmla="*/ 224294700 w 106"/>
              <a:gd name="T63" fmla="*/ 27722513 h 14"/>
              <a:gd name="T64" fmla="*/ 224294700 w 106"/>
              <a:gd name="T65" fmla="*/ 27722513 h 14"/>
              <a:gd name="T66" fmla="*/ 224294700 w 106"/>
              <a:gd name="T67" fmla="*/ 27722513 h 1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6" h="14">
                <a:moveTo>
                  <a:pt x="89" y="11"/>
                </a:moveTo>
                <a:lnTo>
                  <a:pt x="89" y="11"/>
                </a:lnTo>
                <a:lnTo>
                  <a:pt x="87" y="11"/>
                </a:lnTo>
                <a:lnTo>
                  <a:pt x="70" y="11"/>
                </a:lnTo>
                <a:lnTo>
                  <a:pt x="54" y="11"/>
                </a:lnTo>
                <a:lnTo>
                  <a:pt x="46" y="11"/>
                </a:lnTo>
                <a:lnTo>
                  <a:pt x="44" y="9"/>
                </a:lnTo>
                <a:lnTo>
                  <a:pt x="44" y="8"/>
                </a:lnTo>
                <a:lnTo>
                  <a:pt x="44" y="6"/>
                </a:lnTo>
                <a:lnTo>
                  <a:pt x="48" y="5"/>
                </a:lnTo>
                <a:lnTo>
                  <a:pt x="51" y="6"/>
                </a:lnTo>
                <a:lnTo>
                  <a:pt x="71" y="9"/>
                </a:lnTo>
                <a:lnTo>
                  <a:pt x="73" y="9"/>
                </a:lnTo>
                <a:lnTo>
                  <a:pt x="98" y="9"/>
                </a:lnTo>
                <a:lnTo>
                  <a:pt x="103" y="8"/>
                </a:lnTo>
                <a:lnTo>
                  <a:pt x="104" y="9"/>
                </a:lnTo>
                <a:lnTo>
                  <a:pt x="106" y="9"/>
                </a:lnTo>
                <a:lnTo>
                  <a:pt x="106" y="11"/>
                </a:lnTo>
                <a:lnTo>
                  <a:pt x="103" y="12"/>
                </a:lnTo>
                <a:lnTo>
                  <a:pt x="89" y="14"/>
                </a:lnTo>
                <a:lnTo>
                  <a:pt x="74" y="14"/>
                </a:lnTo>
                <a:lnTo>
                  <a:pt x="44" y="14"/>
                </a:lnTo>
                <a:lnTo>
                  <a:pt x="30" y="12"/>
                </a:lnTo>
                <a:lnTo>
                  <a:pt x="16" y="9"/>
                </a:lnTo>
                <a:lnTo>
                  <a:pt x="5" y="6"/>
                </a:lnTo>
                <a:lnTo>
                  <a:pt x="0" y="5"/>
                </a:lnTo>
                <a:lnTo>
                  <a:pt x="0" y="1"/>
                </a:lnTo>
                <a:lnTo>
                  <a:pt x="2" y="0"/>
                </a:lnTo>
                <a:lnTo>
                  <a:pt x="5" y="0"/>
                </a:lnTo>
                <a:lnTo>
                  <a:pt x="7" y="3"/>
                </a:lnTo>
                <a:lnTo>
                  <a:pt x="13" y="6"/>
                </a:lnTo>
                <a:lnTo>
                  <a:pt x="18" y="8"/>
                </a:lnTo>
                <a:lnTo>
                  <a:pt x="38" y="11"/>
                </a:lnTo>
                <a:lnTo>
                  <a:pt x="51" y="12"/>
                </a:lnTo>
                <a:lnTo>
                  <a:pt x="71" y="12"/>
                </a:lnTo>
                <a:lnTo>
                  <a:pt x="89" y="11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9" name="Freeform 272"/>
          <p:cNvSpPr>
            <a:spLocks/>
          </p:cNvSpPr>
          <p:nvPr/>
        </p:nvSpPr>
        <p:spPr bwMode="auto">
          <a:xfrm>
            <a:off x="3613151" y="1655539"/>
            <a:ext cx="22225" cy="25400"/>
          </a:xfrm>
          <a:custGeom>
            <a:avLst/>
            <a:gdLst>
              <a:gd name="T0" fmla="*/ 35282188 w 14"/>
              <a:gd name="T1" fmla="*/ 5040313 h 16"/>
              <a:gd name="T2" fmla="*/ 35282188 w 14"/>
              <a:gd name="T3" fmla="*/ 5040313 h 16"/>
              <a:gd name="T4" fmla="*/ 35282188 w 14"/>
              <a:gd name="T5" fmla="*/ 5040313 h 16"/>
              <a:gd name="T6" fmla="*/ 35282188 w 14"/>
              <a:gd name="T7" fmla="*/ 5040313 h 16"/>
              <a:gd name="T8" fmla="*/ 27722513 w 14"/>
              <a:gd name="T9" fmla="*/ 12601575 h 16"/>
              <a:gd name="T10" fmla="*/ 27722513 w 14"/>
              <a:gd name="T11" fmla="*/ 12601575 h 16"/>
              <a:gd name="T12" fmla="*/ 17641888 w 14"/>
              <a:gd name="T13" fmla="*/ 20161250 h 16"/>
              <a:gd name="T14" fmla="*/ 17641888 w 14"/>
              <a:gd name="T15" fmla="*/ 20161250 h 16"/>
              <a:gd name="T16" fmla="*/ 2520950 w 14"/>
              <a:gd name="T17" fmla="*/ 35282188 h 16"/>
              <a:gd name="T18" fmla="*/ 2520950 w 14"/>
              <a:gd name="T19" fmla="*/ 35282188 h 16"/>
              <a:gd name="T20" fmla="*/ 0 w 14"/>
              <a:gd name="T21" fmla="*/ 40322500 h 16"/>
              <a:gd name="T22" fmla="*/ 0 w 14"/>
              <a:gd name="T23" fmla="*/ 40322500 h 16"/>
              <a:gd name="T24" fmla="*/ 0 w 14"/>
              <a:gd name="T25" fmla="*/ 35282188 h 16"/>
              <a:gd name="T26" fmla="*/ 0 w 14"/>
              <a:gd name="T27" fmla="*/ 35282188 h 16"/>
              <a:gd name="T28" fmla="*/ 0 w 14"/>
              <a:gd name="T29" fmla="*/ 32762825 h 16"/>
              <a:gd name="T30" fmla="*/ 0 w 14"/>
              <a:gd name="T31" fmla="*/ 32762825 h 16"/>
              <a:gd name="T32" fmla="*/ 15120938 w 14"/>
              <a:gd name="T33" fmla="*/ 20161250 h 16"/>
              <a:gd name="T34" fmla="*/ 27722513 w 14"/>
              <a:gd name="T35" fmla="*/ 7561263 h 16"/>
              <a:gd name="T36" fmla="*/ 27722513 w 14"/>
              <a:gd name="T37" fmla="*/ 7561263 h 16"/>
              <a:gd name="T38" fmla="*/ 30241875 w 14"/>
              <a:gd name="T39" fmla="*/ 5040313 h 16"/>
              <a:gd name="T40" fmla="*/ 30241875 w 14"/>
              <a:gd name="T41" fmla="*/ 5040313 h 16"/>
              <a:gd name="T42" fmla="*/ 30241875 w 14"/>
              <a:gd name="T43" fmla="*/ 0 h 16"/>
              <a:gd name="T44" fmla="*/ 30241875 w 14"/>
              <a:gd name="T45" fmla="*/ 0 h 16"/>
              <a:gd name="T46" fmla="*/ 35282188 w 14"/>
              <a:gd name="T47" fmla="*/ 5040313 h 16"/>
              <a:gd name="T48" fmla="*/ 35282188 w 14"/>
              <a:gd name="T49" fmla="*/ 5040313 h 1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4" h="16">
                <a:moveTo>
                  <a:pt x="14" y="2"/>
                </a:moveTo>
                <a:lnTo>
                  <a:pt x="14" y="2"/>
                </a:lnTo>
                <a:lnTo>
                  <a:pt x="11" y="5"/>
                </a:lnTo>
                <a:lnTo>
                  <a:pt x="7" y="8"/>
                </a:lnTo>
                <a:lnTo>
                  <a:pt x="1" y="14"/>
                </a:lnTo>
                <a:lnTo>
                  <a:pt x="0" y="16"/>
                </a:lnTo>
                <a:lnTo>
                  <a:pt x="0" y="14"/>
                </a:lnTo>
                <a:lnTo>
                  <a:pt x="0" y="13"/>
                </a:lnTo>
                <a:lnTo>
                  <a:pt x="6" y="8"/>
                </a:lnTo>
                <a:lnTo>
                  <a:pt x="11" y="3"/>
                </a:lnTo>
                <a:lnTo>
                  <a:pt x="12" y="2"/>
                </a:lnTo>
                <a:lnTo>
                  <a:pt x="12" y="0"/>
                </a:lnTo>
                <a:lnTo>
                  <a:pt x="14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0" name="Freeform 273"/>
          <p:cNvSpPr>
            <a:spLocks noEditPoints="1"/>
          </p:cNvSpPr>
          <p:nvPr/>
        </p:nvSpPr>
        <p:spPr bwMode="auto">
          <a:xfrm>
            <a:off x="2552701" y="4354289"/>
            <a:ext cx="485775" cy="700087"/>
          </a:xfrm>
          <a:custGeom>
            <a:avLst/>
            <a:gdLst>
              <a:gd name="T0" fmla="*/ 22682200 w 306"/>
              <a:gd name="T1" fmla="*/ 622478943 h 441"/>
              <a:gd name="T2" fmla="*/ 229335013 w 306"/>
              <a:gd name="T3" fmla="*/ 12601566 h 441"/>
              <a:gd name="T4" fmla="*/ 635079375 w 306"/>
              <a:gd name="T5" fmla="*/ 113407744 h 441"/>
              <a:gd name="T6" fmla="*/ 751006563 w 306"/>
              <a:gd name="T7" fmla="*/ 904736241 h 441"/>
              <a:gd name="T8" fmla="*/ 652721263 w 306"/>
              <a:gd name="T9" fmla="*/ 481350294 h 441"/>
              <a:gd name="T10" fmla="*/ 715724375 w 306"/>
              <a:gd name="T11" fmla="*/ 942537764 h 441"/>
              <a:gd name="T12" fmla="*/ 715724375 w 306"/>
              <a:gd name="T13" fmla="*/ 604837068 h 441"/>
              <a:gd name="T14" fmla="*/ 98286888 w 306"/>
              <a:gd name="T15" fmla="*/ 519151817 h 441"/>
              <a:gd name="T16" fmla="*/ 302418750 w 306"/>
              <a:gd name="T17" fmla="*/ 1091227671 h 441"/>
              <a:gd name="T18" fmla="*/ 289818763 w 306"/>
              <a:gd name="T19" fmla="*/ 335181336 h 441"/>
              <a:gd name="T20" fmla="*/ 531753763 w 306"/>
              <a:gd name="T21" fmla="*/ 292337916 h 441"/>
              <a:gd name="T22" fmla="*/ 607358450 w 306"/>
              <a:gd name="T23" fmla="*/ 141128649 h 441"/>
              <a:gd name="T24" fmla="*/ 158770638 w 306"/>
              <a:gd name="T25" fmla="*/ 239415467 h 441"/>
              <a:gd name="T26" fmla="*/ 146169063 w 306"/>
              <a:gd name="T27" fmla="*/ 120967414 h 441"/>
              <a:gd name="T28" fmla="*/ 511592513 w 306"/>
              <a:gd name="T29" fmla="*/ 37803111 h 441"/>
              <a:gd name="T30" fmla="*/ 400705638 w 306"/>
              <a:gd name="T31" fmla="*/ 498990581 h 441"/>
              <a:gd name="T32" fmla="*/ 47883763 w 306"/>
              <a:gd name="T33" fmla="*/ 859373461 h 441"/>
              <a:gd name="T34" fmla="*/ 408265313 w 306"/>
              <a:gd name="T35" fmla="*/ 342741005 h 441"/>
              <a:gd name="T36" fmla="*/ 453628125 w 306"/>
              <a:gd name="T37" fmla="*/ 425906896 h 441"/>
              <a:gd name="T38" fmla="*/ 501511888 w 306"/>
              <a:gd name="T39" fmla="*/ 362902241 h 441"/>
              <a:gd name="T40" fmla="*/ 567035950 w 306"/>
              <a:gd name="T41" fmla="*/ 438506874 h 441"/>
              <a:gd name="T42" fmla="*/ 372983125 w 306"/>
              <a:gd name="T43" fmla="*/ 355342571 h 441"/>
              <a:gd name="T44" fmla="*/ 284778450 w 306"/>
              <a:gd name="T45" fmla="*/ 390624734 h 441"/>
              <a:gd name="T46" fmla="*/ 524192500 w 306"/>
              <a:gd name="T47" fmla="*/ 362902241 h 441"/>
              <a:gd name="T48" fmla="*/ 199093138 w 306"/>
              <a:gd name="T49" fmla="*/ 529232435 h 441"/>
              <a:gd name="T50" fmla="*/ 267136563 w 306"/>
              <a:gd name="T51" fmla="*/ 362902241 h 441"/>
              <a:gd name="T52" fmla="*/ 143649700 w 306"/>
              <a:gd name="T53" fmla="*/ 199092995 h 441"/>
              <a:gd name="T54" fmla="*/ 181451250 w 306"/>
              <a:gd name="T55" fmla="*/ 554433979 h 441"/>
              <a:gd name="T56" fmla="*/ 126007813 w 306"/>
              <a:gd name="T57" fmla="*/ 1018142398 h 441"/>
              <a:gd name="T58" fmla="*/ 743446888 w 306"/>
              <a:gd name="T59" fmla="*/ 652720796 h 441"/>
              <a:gd name="T60" fmla="*/ 199093138 w 306"/>
              <a:gd name="T61" fmla="*/ 383063476 h 441"/>
              <a:gd name="T62" fmla="*/ 491431263 w 306"/>
              <a:gd name="T63" fmla="*/ 171370503 h 441"/>
              <a:gd name="T64" fmla="*/ 151209375 w 306"/>
              <a:gd name="T65" fmla="*/ 509071199 h 441"/>
              <a:gd name="T66" fmla="*/ 496471575 w 306"/>
              <a:gd name="T67" fmla="*/ 471269676 h 441"/>
              <a:gd name="T68" fmla="*/ 521673138 w 306"/>
              <a:gd name="T69" fmla="*/ 498990581 h 441"/>
              <a:gd name="T70" fmla="*/ 488910313 w 306"/>
              <a:gd name="T71" fmla="*/ 541834001 h 441"/>
              <a:gd name="T72" fmla="*/ 60483750 w 306"/>
              <a:gd name="T73" fmla="*/ 564514597 h 441"/>
              <a:gd name="T74" fmla="*/ 199093138 w 306"/>
              <a:gd name="T75" fmla="*/ 367942550 h 441"/>
              <a:gd name="T76" fmla="*/ 536794075 w 306"/>
              <a:gd name="T77" fmla="*/ 501511529 h 441"/>
              <a:gd name="T78" fmla="*/ 365423450 w 306"/>
              <a:gd name="T79" fmla="*/ 10080618 h 441"/>
              <a:gd name="T80" fmla="*/ 619958438 w 306"/>
              <a:gd name="T81" fmla="*/ 246975136 h 441"/>
              <a:gd name="T82" fmla="*/ 584676250 w 306"/>
              <a:gd name="T83" fmla="*/ 481350294 h 441"/>
              <a:gd name="T84" fmla="*/ 350302513 w 306"/>
              <a:gd name="T85" fmla="*/ 183972069 h 441"/>
              <a:gd name="T86" fmla="*/ 428426563 w 306"/>
              <a:gd name="T87" fmla="*/ 594756450 h 441"/>
              <a:gd name="T88" fmla="*/ 556955325 w 306"/>
              <a:gd name="T89" fmla="*/ 30241853 h 441"/>
              <a:gd name="T90" fmla="*/ 433466875 w 306"/>
              <a:gd name="T91" fmla="*/ 574595215 h 441"/>
              <a:gd name="T92" fmla="*/ 166330313 w 306"/>
              <a:gd name="T93" fmla="*/ 526713074 h 441"/>
              <a:gd name="T94" fmla="*/ 652721263 w 306"/>
              <a:gd name="T95" fmla="*/ 418345639 h 441"/>
              <a:gd name="T96" fmla="*/ 743446888 w 306"/>
              <a:gd name="T97" fmla="*/ 824091299 h 441"/>
              <a:gd name="T98" fmla="*/ 352821875 w 306"/>
              <a:gd name="T99" fmla="*/ 577116163 h 441"/>
              <a:gd name="T100" fmla="*/ 262096250 w 306"/>
              <a:gd name="T101" fmla="*/ 561995236 h 441"/>
              <a:gd name="T102" fmla="*/ 118448138 w 306"/>
              <a:gd name="T103" fmla="*/ 443547183 h 441"/>
              <a:gd name="T104" fmla="*/ 47883763 w 306"/>
              <a:gd name="T105" fmla="*/ 919857168 h 441"/>
              <a:gd name="T106" fmla="*/ 138609388 w 306"/>
              <a:gd name="T107" fmla="*/ 398184403 h 441"/>
              <a:gd name="T108" fmla="*/ 640119688 w 306"/>
              <a:gd name="T109" fmla="*/ 453627801 h 441"/>
              <a:gd name="T110" fmla="*/ 640119688 w 306"/>
              <a:gd name="T111" fmla="*/ 398184403 h 441"/>
              <a:gd name="T112" fmla="*/ 619958438 w 306"/>
              <a:gd name="T113" fmla="*/ 506551838 h 441"/>
              <a:gd name="T114" fmla="*/ 297378438 w 306"/>
              <a:gd name="T115" fmla="*/ 582156472 h 441"/>
              <a:gd name="T116" fmla="*/ 624998750 w 306"/>
              <a:gd name="T117" fmla="*/ 388103785 h 441"/>
              <a:gd name="T118" fmla="*/ 337700938 w 306"/>
              <a:gd name="T119" fmla="*/ 176410812 h 441"/>
              <a:gd name="T120" fmla="*/ 309980013 w 306"/>
              <a:gd name="T121" fmla="*/ 582156472 h 441"/>
              <a:gd name="T122" fmla="*/ 123488450 w 306"/>
              <a:gd name="T123" fmla="*/ 370463498 h 441"/>
              <a:gd name="T124" fmla="*/ 635079375 w 306"/>
              <a:gd name="T125" fmla="*/ 514111508 h 44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06" h="441">
                <a:moveTo>
                  <a:pt x="91" y="430"/>
                </a:moveTo>
                <a:lnTo>
                  <a:pt x="91" y="430"/>
                </a:lnTo>
                <a:lnTo>
                  <a:pt x="91" y="431"/>
                </a:lnTo>
                <a:lnTo>
                  <a:pt x="90" y="433"/>
                </a:lnTo>
                <a:lnTo>
                  <a:pt x="87" y="433"/>
                </a:lnTo>
                <a:lnTo>
                  <a:pt x="74" y="425"/>
                </a:lnTo>
                <a:lnTo>
                  <a:pt x="66" y="420"/>
                </a:lnTo>
                <a:lnTo>
                  <a:pt x="65" y="419"/>
                </a:lnTo>
                <a:lnTo>
                  <a:pt x="55" y="414"/>
                </a:lnTo>
                <a:lnTo>
                  <a:pt x="46" y="407"/>
                </a:lnTo>
                <a:lnTo>
                  <a:pt x="39" y="401"/>
                </a:lnTo>
                <a:lnTo>
                  <a:pt x="31" y="395"/>
                </a:lnTo>
                <a:lnTo>
                  <a:pt x="25" y="389"/>
                </a:lnTo>
                <a:lnTo>
                  <a:pt x="19" y="382"/>
                </a:lnTo>
                <a:lnTo>
                  <a:pt x="14" y="374"/>
                </a:lnTo>
                <a:lnTo>
                  <a:pt x="11" y="370"/>
                </a:lnTo>
                <a:lnTo>
                  <a:pt x="5" y="355"/>
                </a:lnTo>
                <a:lnTo>
                  <a:pt x="1" y="343"/>
                </a:lnTo>
                <a:lnTo>
                  <a:pt x="0" y="333"/>
                </a:lnTo>
                <a:lnTo>
                  <a:pt x="0" y="329"/>
                </a:lnTo>
                <a:lnTo>
                  <a:pt x="0" y="307"/>
                </a:lnTo>
                <a:lnTo>
                  <a:pt x="1" y="291"/>
                </a:lnTo>
                <a:lnTo>
                  <a:pt x="6" y="259"/>
                </a:lnTo>
                <a:lnTo>
                  <a:pt x="9" y="247"/>
                </a:lnTo>
                <a:lnTo>
                  <a:pt x="14" y="232"/>
                </a:lnTo>
                <a:lnTo>
                  <a:pt x="19" y="221"/>
                </a:lnTo>
                <a:lnTo>
                  <a:pt x="25" y="206"/>
                </a:lnTo>
                <a:lnTo>
                  <a:pt x="33" y="187"/>
                </a:lnTo>
                <a:lnTo>
                  <a:pt x="39" y="166"/>
                </a:lnTo>
                <a:lnTo>
                  <a:pt x="44" y="149"/>
                </a:lnTo>
                <a:lnTo>
                  <a:pt x="47" y="135"/>
                </a:lnTo>
                <a:lnTo>
                  <a:pt x="49" y="122"/>
                </a:lnTo>
                <a:lnTo>
                  <a:pt x="49" y="109"/>
                </a:lnTo>
                <a:lnTo>
                  <a:pt x="49" y="83"/>
                </a:lnTo>
                <a:lnTo>
                  <a:pt x="47" y="71"/>
                </a:lnTo>
                <a:lnTo>
                  <a:pt x="47" y="64"/>
                </a:lnTo>
                <a:lnTo>
                  <a:pt x="47" y="54"/>
                </a:lnTo>
                <a:lnTo>
                  <a:pt x="46" y="49"/>
                </a:lnTo>
                <a:lnTo>
                  <a:pt x="46" y="45"/>
                </a:lnTo>
                <a:lnTo>
                  <a:pt x="46" y="37"/>
                </a:lnTo>
                <a:lnTo>
                  <a:pt x="50" y="27"/>
                </a:lnTo>
                <a:lnTo>
                  <a:pt x="52" y="24"/>
                </a:lnTo>
                <a:lnTo>
                  <a:pt x="58" y="18"/>
                </a:lnTo>
                <a:lnTo>
                  <a:pt x="65" y="13"/>
                </a:lnTo>
                <a:lnTo>
                  <a:pt x="76" y="7"/>
                </a:lnTo>
                <a:lnTo>
                  <a:pt x="82" y="5"/>
                </a:lnTo>
                <a:lnTo>
                  <a:pt x="90" y="4"/>
                </a:lnTo>
                <a:lnTo>
                  <a:pt x="91" y="5"/>
                </a:lnTo>
                <a:lnTo>
                  <a:pt x="93" y="7"/>
                </a:lnTo>
                <a:lnTo>
                  <a:pt x="98" y="5"/>
                </a:lnTo>
                <a:lnTo>
                  <a:pt x="110" y="2"/>
                </a:lnTo>
                <a:lnTo>
                  <a:pt x="123" y="0"/>
                </a:lnTo>
                <a:lnTo>
                  <a:pt x="137" y="0"/>
                </a:lnTo>
                <a:lnTo>
                  <a:pt x="173" y="0"/>
                </a:lnTo>
                <a:lnTo>
                  <a:pt x="197" y="4"/>
                </a:lnTo>
                <a:lnTo>
                  <a:pt x="214" y="5"/>
                </a:lnTo>
                <a:lnTo>
                  <a:pt x="222" y="8"/>
                </a:lnTo>
                <a:lnTo>
                  <a:pt x="233" y="13"/>
                </a:lnTo>
                <a:lnTo>
                  <a:pt x="235" y="13"/>
                </a:lnTo>
                <a:lnTo>
                  <a:pt x="241" y="16"/>
                </a:lnTo>
                <a:lnTo>
                  <a:pt x="249" y="21"/>
                </a:lnTo>
                <a:lnTo>
                  <a:pt x="251" y="23"/>
                </a:lnTo>
                <a:lnTo>
                  <a:pt x="252" y="26"/>
                </a:lnTo>
                <a:lnTo>
                  <a:pt x="254" y="27"/>
                </a:lnTo>
                <a:lnTo>
                  <a:pt x="254" y="29"/>
                </a:lnTo>
                <a:lnTo>
                  <a:pt x="252" y="30"/>
                </a:lnTo>
                <a:lnTo>
                  <a:pt x="252" y="32"/>
                </a:lnTo>
                <a:lnTo>
                  <a:pt x="254" y="35"/>
                </a:lnTo>
                <a:lnTo>
                  <a:pt x="254" y="37"/>
                </a:lnTo>
                <a:lnTo>
                  <a:pt x="255" y="38"/>
                </a:lnTo>
                <a:lnTo>
                  <a:pt x="254" y="40"/>
                </a:lnTo>
                <a:lnTo>
                  <a:pt x="252" y="45"/>
                </a:lnTo>
                <a:lnTo>
                  <a:pt x="252" y="56"/>
                </a:lnTo>
                <a:lnTo>
                  <a:pt x="251" y="62"/>
                </a:lnTo>
                <a:lnTo>
                  <a:pt x="251" y="83"/>
                </a:lnTo>
                <a:lnTo>
                  <a:pt x="249" y="86"/>
                </a:lnTo>
                <a:lnTo>
                  <a:pt x="249" y="106"/>
                </a:lnTo>
                <a:lnTo>
                  <a:pt x="252" y="119"/>
                </a:lnTo>
                <a:lnTo>
                  <a:pt x="255" y="130"/>
                </a:lnTo>
                <a:lnTo>
                  <a:pt x="260" y="141"/>
                </a:lnTo>
                <a:lnTo>
                  <a:pt x="266" y="157"/>
                </a:lnTo>
                <a:lnTo>
                  <a:pt x="279" y="185"/>
                </a:lnTo>
                <a:lnTo>
                  <a:pt x="287" y="204"/>
                </a:lnTo>
                <a:lnTo>
                  <a:pt x="290" y="217"/>
                </a:lnTo>
                <a:lnTo>
                  <a:pt x="296" y="239"/>
                </a:lnTo>
                <a:lnTo>
                  <a:pt x="301" y="253"/>
                </a:lnTo>
                <a:lnTo>
                  <a:pt x="304" y="272"/>
                </a:lnTo>
                <a:lnTo>
                  <a:pt x="304" y="280"/>
                </a:lnTo>
                <a:lnTo>
                  <a:pt x="306" y="303"/>
                </a:lnTo>
                <a:lnTo>
                  <a:pt x="304" y="321"/>
                </a:lnTo>
                <a:lnTo>
                  <a:pt x="303" y="336"/>
                </a:lnTo>
                <a:lnTo>
                  <a:pt x="300" y="344"/>
                </a:lnTo>
                <a:lnTo>
                  <a:pt x="298" y="359"/>
                </a:lnTo>
                <a:lnTo>
                  <a:pt x="293" y="370"/>
                </a:lnTo>
                <a:lnTo>
                  <a:pt x="282" y="385"/>
                </a:lnTo>
                <a:lnTo>
                  <a:pt x="271" y="398"/>
                </a:lnTo>
                <a:lnTo>
                  <a:pt x="260" y="407"/>
                </a:lnTo>
                <a:lnTo>
                  <a:pt x="248" y="415"/>
                </a:lnTo>
                <a:lnTo>
                  <a:pt x="246" y="417"/>
                </a:lnTo>
                <a:lnTo>
                  <a:pt x="227" y="428"/>
                </a:lnTo>
                <a:lnTo>
                  <a:pt x="218" y="431"/>
                </a:lnTo>
                <a:lnTo>
                  <a:pt x="208" y="434"/>
                </a:lnTo>
                <a:lnTo>
                  <a:pt x="199" y="436"/>
                </a:lnTo>
                <a:lnTo>
                  <a:pt x="191" y="437"/>
                </a:lnTo>
                <a:lnTo>
                  <a:pt x="177" y="439"/>
                </a:lnTo>
                <a:lnTo>
                  <a:pt x="169" y="441"/>
                </a:lnTo>
                <a:lnTo>
                  <a:pt x="159" y="441"/>
                </a:lnTo>
                <a:lnTo>
                  <a:pt x="136" y="441"/>
                </a:lnTo>
                <a:lnTo>
                  <a:pt x="118" y="439"/>
                </a:lnTo>
                <a:lnTo>
                  <a:pt x="106" y="436"/>
                </a:lnTo>
                <a:lnTo>
                  <a:pt x="95" y="431"/>
                </a:lnTo>
                <a:lnTo>
                  <a:pt x="91" y="430"/>
                </a:lnTo>
                <a:close/>
                <a:moveTo>
                  <a:pt x="259" y="191"/>
                </a:moveTo>
                <a:lnTo>
                  <a:pt x="259" y="191"/>
                </a:lnTo>
                <a:lnTo>
                  <a:pt x="257" y="193"/>
                </a:lnTo>
                <a:lnTo>
                  <a:pt x="259" y="191"/>
                </a:lnTo>
                <a:lnTo>
                  <a:pt x="259" y="190"/>
                </a:lnTo>
                <a:lnTo>
                  <a:pt x="259" y="191"/>
                </a:lnTo>
                <a:close/>
                <a:moveTo>
                  <a:pt x="55" y="38"/>
                </a:moveTo>
                <a:lnTo>
                  <a:pt x="55" y="38"/>
                </a:lnTo>
                <a:lnTo>
                  <a:pt x="55" y="40"/>
                </a:lnTo>
                <a:lnTo>
                  <a:pt x="55" y="48"/>
                </a:lnTo>
                <a:lnTo>
                  <a:pt x="55" y="49"/>
                </a:lnTo>
                <a:lnTo>
                  <a:pt x="55" y="45"/>
                </a:lnTo>
                <a:lnTo>
                  <a:pt x="55" y="38"/>
                </a:lnTo>
                <a:lnTo>
                  <a:pt x="55" y="37"/>
                </a:lnTo>
                <a:lnTo>
                  <a:pt x="55" y="38"/>
                </a:lnTo>
                <a:close/>
                <a:moveTo>
                  <a:pt x="276" y="390"/>
                </a:moveTo>
                <a:lnTo>
                  <a:pt x="276" y="390"/>
                </a:lnTo>
                <a:lnTo>
                  <a:pt x="276" y="389"/>
                </a:lnTo>
                <a:lnTo>
                  <a:pt x="285" y="376"/>
                </a:lnTo>
                <a:lnTo>
                  <a:pt x="287" y="373"/>
                </a:lnTo>
                <a:lnTo>
                  <a:pt x="292" y="363"/>
                </a:lnTo>
                <a:lnTo>
                  <a:pt x="296" y="354"/>
                </a:lnTo>
                <a:lnTo>
                  <a:pt x="295" y="354"/>
                </a:lnTo>
                <a:lnTo>
                  <a:pt x="289" y="365"/>
                </a:lnTo>
                <a:lnTo>
                  <a:pt x="285" y="371"/>
                </a:lnTo>
                <a:lnTo>
                  <a:pt x="284" y="374"/>
                </a:lnTo>
                <a:lnTo>
                  <a:pt x="281" y="382"/>
                </a:lnTo>
                <a:lnTo>
                  <a:pt x="276" y="389"/>
                </a:lnTo>
                <a:lnTo>
                  <a:pt x="276" y="390"/>
                </a:lnTo>
                <a:lnTo>
                  <a:pt x="274" y="390"/>
                </a:lnTo>
                <a:lnTo>
                  <a:pt x="276" y="390"/>
                </a:lnTo>
                <a:close/>
                <a:moveTo>
                  <a:pt x="255" y="400"/>
                </a:moveTo>
                <a:lnTo>
                  <a:pt x="255" y="400"/>
                </a:lnTo>
                <a:lnTo>
                  <a:pt x="257" y="396"/>
                </a:lnTo>
                <a:lnTo>
                  <a:pt x="259" y="395"/>
                </a:lnTo>
                <a:lnTo>
                  <a:pt x="265" y="387"/>
                </a:lnTo>
                <a:lnTo>
                  <a:pt x="268" y="385"/>
                </a:lnTo>
                <a:lnTo>
                  <a:pt x="279" y="370"/>
                </a:lnTo>
                <a:lnTo>
                  <a:pt x="284" y="360"/>
                </a:lnTo>
                <a:lnTo>
                  <a:pt x="289" y="351"/>
                </a:lnTo>
                <a:lnTo>
                  <a:pt x="289" y="349"/>
                </a:lnTo>
                <a:lnTo>
                  <a:pt x="290" y="338"/>
                </a:lnTo>
                <a:lnTo>
                  <a:pt x="292" y="325"/>
                </a:lnTo>
                <a:lnTo>
                  <a:pt x="293" y="313"/>
                </a:lnTo>
                <a:lnTo>
                  <a:pt x="295" y="300"/>
                </a:lnTo>
                <a:lnTo>
                  <a:pt x="295" y="278"/>
                </a:lnTo>
                <a:lnTo>
                  <a:pt x="293" y="267"/>
                </a:lnTo>
                <a:lnTo>
                  <a:pt x="289" y="253"/>
                </a:lnTo>
                <a:lnTo>
                  <a:pt x="284" y="240"/>
                </a:lnTo>
                <a:lnTo>
                  <a:pt x="281" y="234"/>
                </a:lnTo>
                <a:lnTo>
                  <a:pt x="270" y="212"/>
                </a:lnTo>
                <a:lnTo>
                  <a:pt x="265" y="204"/>
                </a:lnTo>
                <a:lnTo>
                  <a:pt x="262" y="198"/>
                </a:lnTo>
                <a:lnTo>
                  <a:pt x="259" y="201"/>
                </a:lnTo>
                <a:lnTo>
                  <a:pt x="255" y="206"/>
                </a:lnTo>
                <a:lnTo>
                  <a:pt x="249" y="212"/>
                </a:lnTo>
                <a:lnTo>
                  <a:pt x="241" y="218"/>
                </a:lnTo>
                <a:lnTo>
                  <a:pt x="229" y="226"/>
                </a:lnTo>
                <a:lnTo>
                  <a:pt x="214" y="231"/>
                </a:lnTo>
                <a:lnTo>
                  <a:pt x="199" y="236"/>
                </a:lnTo>
                <a:lnTo>
                  <a:pt x="183" y="240"/>
                </a:lnTo>
                <a:lnTo>
                  <a:pt x="169" y="242"/>
                </a:lnTo>
                <a:lnTo>
                  <a:pt x="156" y="242"/>
                </a:lnTo>
                <a:lnTo>
                  <a:pt x="140" y="240"/>
                </a:lnTo>
                <a:lnTo>
                  <a:pt x="117" y="239"/>
                </a:lnTo>
                <a:lnTo>
                  <a:pt x="93" y="236"/>
                </a:lnTo>
                <a:lnTo>
                  <a:pt x="83" y="232"/>
                </a:lnTo>
                <a:lnTo>
                  <a:pt x="72" y="229"/>
                </a:lnTo>
                <a:lnTo>
                  <a:pt x="60" y="223"/>
                </a:lnTo>
                <a:lnTo>
                  <a:pt x="47" y="215"/>
                </a:lnTo>
                <a:lnTo>
                  <a:pt x="46" y="212"/>
                </a:lnTo>
                <a:lnTo>
                  <a:pt x="41" y="204"/>
                </a:lnTo>
                <a:lnTo>
                  <a:pt x="39" y="204"/>
                </a:lnTo>
                <a:lnTo>
                  <a:pt x="39" y="206"/>
                </a:lnTo>
                <a:lnTo>
                  <a:pt x="33" y="215"/>
                </a:lnTo>
                <a:lnTo>
                  <a:pt x="30" y="221"/>
                </a:lnTo>
                <a:lnTo>
                  <a:pt x="28" y="224"/>
                </a:lnTo>
                <a:lnTo>
                  <a:pt x="25" y="234"/>
                </a:lnTo>
                <a:lnTo>
                  <a:pt x="22" y="254"/>
                </a:lnTo>
                <a:lnTo>
                  <a:pt x="20" y="266"/>
                </a:lnTo>
                <a:lnTo>
                  <a:pt x="19" y="278"/>
                </a:lnTo>
                <a:lnTo>
                  <a:pt x="17" y="295"/>
                </a:lnTo>
                <a:lnTo>
                  <a:pt x="17" y="305"/>
                </a:lnTo>
                <a:lnTo>
                  <a:pt x="17" y="314"/>
                </a:lnTo>
                <a:lnTo>
                  <a:pt x="20" y="336"/>
                </a:lnTo>
                <a:lnTo>
                  <a:pt x="22" y="346"/>
                </a:lnTo>
                <a:lnTo>
                  <a:pt x="25" y="355"/>
                </a:lnTo>
                <a:lnTo>
                  <a:pt x="36" y="377"/>
                </a:lnTo>
                <a:lnTo>
                  <a:pt x="41" y="384"/>
                </a:lnTo>
                <a:lnTo>
                  <a:pt x="42" y="387"/>
                </a:lnTo>
                <a:lnTo>
                  <a:pt x="52" y="398"/>
                </a:lnTo>
                <a:lnTo>
                  <a:pt x="61" y="407"/>
                </a:lnTo>
                <a:lnTo>
                  <a:pt x="69" y="414"/>
                </a:lnTo>
                <a:lnTo>
                  <a:pt x="85" y="422"/>
                </a:lnTo>
                <a:lnTo>
                  <a:pt x="93" y="425"/>
                </a:lnTo>
                <a:lnTo>
                  <a:pt x="102" y="428"/>
                </a:lnTo>
                <a:lnTo>
                  <a:pt x="120" y="433"/>
                </a:lnTo>
                <a:lnTo>
                  <a:pt x="123" y="433"/>
                </a:lnTo>
                <a:lnTo>
                  <a:pt x="142" y="434"/>
                </a:lnTo>
                <a:lnTo>
                  <a:pt x="170" y="434"/>
                </a:lnTo>
                <a:lnTo>
                  <a:pt x="178" y="434"/>
                </a:lnTo>
                <a:lnTo>
                  <a:pt x="184" y="433"/>
                </a:lnTo>
                <a:lnTo>
                  <a:pt x="192" y="431"/>
                </a:lnTo>
                <a:lnTo>
                  <a:pt x="199" y="428"/>
                </a:lnTo>
                <a:lnTo>
                  <a:pt x="202" y="426"/>
                </a:lnTo>
                <a:lnTo>
                  <a:pt x="203" y="430"/>
                </a:lnTo>
                <a:lnTo>
                  <a:pt x="214" y="428"/>
                </a:lnTo>
                <a:lnTo>
                  <a:pt x="214" y="426"/>
                </a:lnTo>
                <a:lnTo>
                  <a:pt x="216" y="425"/>
                </a:lnTo>
                <a:lnTo>
                  <a:pt x="235" y="415"/>
                </a:lnTo>
                <a:lnTo>
                  <a:pt x="236" y="414"/>
                </a:lnTo>
                <a:lnTo>
                  <a:pt x="248" y="401"/>
                </a:lnTo>
                <a:lnTo>
                  <a:pt x="251" y="400"/>
                </a:lnTo>
                <a:lnTo>
                  <a:pt x="252" y="398"/>
                </a:lnTo>
                <a:lnTo>
                  <a:pt x="254" y="398"/>
                </a:lnTo>
                <a:lnTo>
                  <a:pt x="255" y="400"/>
                </a:lnTo>
                <a:close/>
                <a:moveTo>
                  <a:pt x="66" y="147"/>
                </a:moveTo>
                <a:lnTo>
                  <a:pt x="66" y="147"/>
                </a:lnTo>
                <a:lnTo>
                  <a:pt x="76" y="142"/>
                </a:lnTo>
                <a:lnTo>
                  <a:pt x="96" y="138"/>
                </a:lnTo>
                <a:lnTo>
                  <a:pt x="115" y="133"/>
                </a:lnTo>
                <a:lnTo>
                  <a:pt x="126" y="133"/>
                </a:lnTo>
                <a:lnTo>
                  <a:pt x="137" y="131"/>
                </a:lnTo>
                <a:lnTo>
                  <a:pt x="147" y="131"/>
                </a:lnTo>
                <a:lnTo>
                  <a:pt x="161" y="131"/>
                </a:lnTo>
                <a:lnTo>
                  <a:pt x="177" y="131"/>
                </a:lnTo>
                <a:lnTo>
                  <a:pt x="195" y="133"/>
                </a:lnTo>
                <a:lnTo>
                  <a:pt x="199" y="133"/>
                </a:lnTo>
                <a:lnTo>
                  <a:pt x="202" y="133"/>
                </a:lnTo>
                <a:lnTo>
                  <a:pt x="214" y="135"/>
                </a:lnTo>
                <a:lnTo>
                  <a:pt x="232" y="138"/>
                </a:lnTo>
                <a:lnTo>
                  <a:pt x="233" y="138"/>
                </a:lnTo>
                <a:lnTo>
                  <a:pt x="238" y="136"/>
                </a:lnTo>
                <a:lnTo>
                  <a:pt x="240" y="135"/>
                </a:lnTo>
                <a:lnTo>
                  <a:pt x="240" y="133"/>
                </a:lnTo>
                <a:lnTo>
                  <a:pt x="240" y="127"/>
                </a:lnTo>
                <a:lnTo>
                  <a:pt x="240" y="114"/>
                </a:lnTo>
                <a:lnTo>
                  <a:pt x="240" y="112"/>
                </a:lnTo>
                <a:lnTo>
                  <a:pt x="238" y="112"/>
                </a:lnTo>
                <a:lnTo>
                  <a:pt x="230" y="116"/>
                </a:lnTo>
                <a:lnTo>
                  <a:pt x="213" y="117"/>
                </a:lnTo>
                <a:lnTo>
                  <a:pt x="211" y="117"/>
                </a:lnTo>
                <a:lnTo>
                  <a:pt x="210" y="116"/>
                </a:lnTo>
                <a:lnTo>
                  <a:pt x="211" y="116"/>
                </a:lnTo>
                <a:lnTo>
                  <a:pt x="211" y="114"/>
                </a:lnTo>
                <a:lnTo>
                  <a:pt x="213" y="114"/>
                </a:lnTo>
                <a:lnTo>
                  <a:pt x="219" y="114"/>
                </a:lnTo>
                <a:lnTo>
                  <a:pt x="232" y="114"/>
                </a:lnTo>
                <a:lnTo>
                  <a:pt x="238" y="111"/>
                </a:lnTo>
                <a:lnTo>
                  <a:pt x="240" y="109"/>
                </a:lnTo>
                <a:lnTo>
                  <a:pt x="240" y="90"/>
                </a:lnTo>
                <a:lnTo>
                  <a:pt x="240" y="78"/>
                </a:lnTo>
                <a:lnTo>
                  <a:pt x="240" y="73"/>
                </a:lnTo>
                <a:lnTo>
                  <a:pt x="236" y="73"/>
                </a:lnTo>
                <a:lnTo>
                  <a:pt x="221" y="75"/>
                </a:lnTo>
                <a:lnTo>
                  <a:pt x="216" y="75"/>
                </a:lnTo>
                <a:lnTo>
                  <a:pt x="214" y="75"/>
                </a:lnTo>
                <a:lnTo>
                  <a:pt x="213" y="73"/>
                </a:lnTo>
                <a:lnTo>
                  <a:pt x="214" y="71"/>
                </a:lnTo>
                <a:lnTo>
                  <a:pt x="216" y="71"/>
                </a:lnTo>
                <a:lnTo>
                  <a:pt x="221" y="71"/>
                </a:lnTo>
                <a:lnTo>
                  <a:pt x="229" y="71"/>
                </a:lnTo>
                <a:lnTo>
                  <a:pt x="238" y="71"/>
                </a:lnTo>
                <a:lnTo>
                  <a:pt x="241" y="70"/>
                </a:lnTo>
                <a:lnTo>
                  <a:pt x="241" y="56"/>
                </a:lnTo>
                <a:lnTo>
                  <a:pt x="241" y="57"/>
                </a:lnTo>
                <a:lnTo>
                  <a:pt x="230" y="62"/>
                </a:lnTo>
                <a:lnTo>
                  <a:pt x="211" y="70"/>
                </a:lnTo>
                <a:lnTo>
                  <a:pt x="202" y="71"/>
                </a:lnTo>
                <a:lnTo>
                  <a:pt x="191" y="73"/>
                </a:lnTo>
                <a:lnTo>
                  <a:pt x="175" y="73"/>
                </a:lnTo>
                <a:lnTo>
                  <a:pt x="156" y="76"/>
                </a:lnTo>
                <a:lnTo>
                  <a:pt x="154" y="76"/>
                </a:lnTo>
                <a:lnTo>
                  <a:pt x="150" y="75"/>
                </a:lnTo>
                <a:lnTo>
                  <a:pt x="107" y="75"/>
                </a:lnTo>
                <a:lnTo>
                  <a:pt x="88" y="73"/>
                </a:lnTo>
                <a:lnTo>
                  <a:pt x="77" y="71"/>
                </a:lnTo>
                <a:lnTo>
                  <a:pt x="71" y="70"/>
                </a:lnTo>
                <a:lnTo>
                  <a:pt x="66" y="67"/>
                </a:lnTo>
                <a:lnTo>
                  <a:pt x="63" y="67"/>
                </a:lnTo>
                <a:lnTo>
                  <a:pt x="55" y="62"/>
                </a:lnTo>
                <a:lnTo>
                  <a:pt x="57" y="71"/>
                </a:lnTo>
                <a:lnTo>
                  <a:pt x="60" y="79"/>
                </a:lnTo>
                <a:lnTo>
                  <a:pt x="61" y="86"/>
                </a:lnTo>
                <a:lnTo>
                  <a:pt x="61" y="90"/>
                </a:lnTo>
                <a:lnTo>
                  <a:pt x="63" y="95"/>
                </a:lnTo>
                <a:lnTo>
                  <a:pt x="65" y="105"/>
                </a:lnTo>
                <a:lnTo>
                  <a:pt x="66" y="114"/>
                </a:lnTo>
                <a:lnTo>
                  <a:pt x="66" y="122"/>
                </a:lnTo>
                <a:lnTo>
                  <a:pt x="66" y="138"/>
                </a:lnTo>
                <a:lnTo>
                  <a:pt x="66" y="144"/>
                </a:lnTo>
                <a:lnTo>
                  <a:pt x="66" y="147"/>
                </a:lnTo>
                <a:close/>
                <a:moveTo>
                  <a:pt x="175" y="13"/>
                </a:moveTo>
                <a:lnTo>
                  <a:pt x="175" y="13"/>
                </a:lnTo>
                <a:lnTo>
                  <a:pt x="173" y="15"/>
                </a:lnTo>
                <a:lnTo>
                  <a:pt x="172" y="16"/>
                </a:lnTo>
                <a:lnTo>
                  <a:pt x="170" y="16"/>
                </a:lnTo>
                <a:lnTo>
                  <a:pt x="162" y="15"/>
                </a:lnTo>
                <a:lnTo>
                  <a:pt x="128" y="15"/>
                </a:lnTo>
                <a:lnTo>
                  <a:pt x="113" y="16"/>
                </a:lnTo>
                <a:lnTo>
                  <a:pt x="104" y="18"/>
                </a:lnTo>
                <a:lnTo>
                  <a:pt x="95" y="19"/>
                </a:lnTo>
                <a:lnTo>
                  <a:pt x="85" y="23"/>
                </a:lnTo>
                <a:lnTo>
                  <a:pt x="80" y="26"/>
                </a:lnTo>
                <a:lnTo>
                  <a:pt x="71" y="30"/>
                </a:lnTo>
                <a:lnTo>
                  <a:pt x="66" y="35"/>
                </a:lnTo>
                <a:lnTo>
                  <a:pt x="61" y="40"/>
                </a:lnTo>
                <a:lnTo>
                  <a:pt x="58" y="45"/>
                </a:lnTo>
                <a:lnTo>
                  <a:pt x="58" y="48"/>
                </a:lnTo>
                <a:lnTo>
                  <a:pt x="60" y="51"/>
                </a:lnTo>
                <a:lnTo>
                  <a:pt x="61" y="53"/>
                </a:lnTo>
                <a:lnTo>
                  <a:pt x="68" y="57"/>
                </a:lnTo>
                <a:lnTo>
                  <a:pt x="76" y="60"/>
                </a:lnTo>
                <a:lnTo>
                  <a:pt x="88" y="64"/>
                </a:lnTo>
                <a:lnTo>
                  <a:pt x="91" y="65"/>
                </a:lnTo>
                <a:lnTo>
                  <a:pt x="107" y="65"/>
                </a:lnTo>
                <a:lnTo>
                  <a:pt x="129" y="67"/>
                </a:lnTo>
                <a:lnTo>
                  <a:pt x="143" y="67"/>
                </a:lnTo>
                <a:lnTo>
                  <a:pt x="156" y="65"/>
                </a:lnTo>
                <a:lnTo>
                  <a:pt x="180" y="62"/>
                </a:lnTo>
                <a:lnTo>
                  <a:pt x="189" y="62"/>
                </a:lnTo>
                <a:lnTo>
                  <a:pt x="210" y="57"/>
                </a:lnTo>
                <a:lnTo>
                  <a:pt x="218" y="56"/>
                </a:lnTo>
                <a:lnTo>
                  <a:pt x="225" y="54"/>
                </a:lnTo>
                <a:lnTo>
                  <a:pt x="233" y="49"/>
                </a:lnTo>
                <a:lnTo>
                  <a:pt x="240" y="45"/>
                </a:lnTo>
                <a:lnTo>
                  <a:pt x="243" y="40"/>
                </a:lnTo>
                <a:lnTo>
                  <a:pt x="244" y="34"/>
                </a:lnTo>
                <a:lnTo>
                  <a:pt x="244" y="32"/>
                </a:lnTo>
                <a:lnTo>
                  <a:pt x="240" y="27"/>
                </a:lnTo>
                <a:lnTo>
                  <a:pt x="232" y="24"/>
                </a:lnTo>
                <a:lnTo>
                  <a:pt x="214" y="18"/>
                </a:lnTo>
                <a:lnTo>
                  <a:pt x="203" y="15"/>
                </a:lnTo>
                <a:lnTo>
                  <a:pt x="189" y="13"/>
                </a:lnTo>
                <a:lnTo>
                  <a:pt x="175" y="13"/>
                </a:lnTo>
                <a:close/>
                <a:moveTo>
                  <a:pt x="137" y="220"/>
                </a:moveTo>
                <a:lnTo>
                  <a:pt x="137" y="220"/>
                </a:lnTo>
                <a:lnTo>
                  <a:pt x="137" y="218"/>
                </a:lnTo>
                <a:lnTo>
                  <a:pt x="150" y="195"/>
                </a:lnTo>
                <a:lnTo>
                  <a:pt x="166" y="166"/>
                </a:lnTo>
                <a:lnTo>
                  <a:pt x="177" y="150"/>
                </a:lnTo>
                <a:lnTo>
                  <a:pt x="183" y="139"/>
                </a:lnTo>
                <a:lnTo>
                  <a:pt x="184" y="138"/>
                </a:lnTo>
                <a:lnTo>
                  <a:pt x="188" y="139"/>
                </a:lnTo>
                <a:lnTo>
                  <a:pt x="188" y="142"/>
                </a:lnTo>
                <a:lnTo>
                  <a:pt x="186" y="144"/>
                </a:lnTo>
                <a:lnTo>
                  <a:pt x="184" y="144"/>
                </a:lnTo>
                <a:lnTo>
                  <a:pt x="181" y="147"/>
                </a:lnTo>
                <a:lnTo>
                  <a:pt x="177" y="154"/>
                </a:lnTo>
                <a:lnTo>
                  <a:pt x="159" y="183"/>
                </a:lnTo>
                <a:lnTo>
                  <a:pt x="150" y="201"/>
                </a:lnTo>
                <a:lnTo>
                  <a:pt x="140" y="218"/>
                </a:lnTo>
                <a:lnTo>
                  <a:pt x="140" y="220"/>
                </a:lnTo>
                <a:lnTo>
                  <a:pt x="147" y="220"/>
                </a:lnTo>
                <a:lnTo>
                  <a:pt x="148" y="220"/>
                </a:lnTo>
                <a:lnTo>
                  <a:pt x="151" y="215"/>
                </a:lnTo>
                <a:lnTo>
                  <a:pt x="159" y="198"/>
                </a:lnTo>
                <a:lnTo>
                  <a:pt x="178" y="166"/>
                </a:lnTo>
                <a:lnTo>
                  <a:pt x="189" y="146"/>
                </a:lnTo>
                <a:lnTo>
                  <a:pt x="194" y="139"/>
                </a:lnTo>
                <a:lnTo>
                  <a:pt x="194" y="138"/>
                </a:lnTo>
                <a:lnTo>
                  <a:pt x="172" y="136"/>
                </a:lnTo>
                <a:lnTo>
                  <a:pt x="173" y="138"/>
                </a:lnTo>
                <a:lnTo>
                  <a:pt x="173" y="139"/>
                </a:lnTo>
                <a:lnTo>
                  <a:pt x="172" y="142"/>
                </a:lnTo>
                <a:lnTo>
                  <a:pt x="169" y="146"/>
                </a:lnTo>
                <a:lnTo>
                  <a:pt x="167" y="149"/>
                </a:lnTo>
                <a:lnTo>
                  <a:pt x="162" y="157"/>
                </a:lnTo>
                <a:lnTo>
                  <a:pt x="143" y="190"/>
                </a:lnTo>
                <a:lnTo>
                  <a:pt x="131" y="213"/>
                </a:lnTo>
                <a:lnTo>
                  <a:pt x="128" y="218"/>
                </a:lnTo>
                <a:lnTo>
                  <a:pt x="128" y="220"/>
                </a:lnTo>
                <a:lnTo>
                  <a:pt x="137" y="220"/>
                </a:lnTo>
                <a:close/>
                <a:moveTo>
                  <a:pt x="38" y="385"/>
                </a:moveTo>
                <a:lnTo>
                  <a:pt x="38" y="385"/>
                </a:lnTo>
                <a:lnTo>
                  <a:pt x="36" y="384"/>
                </a:lnTo>
                <a:lnTo>
                  <a:pt x="31" y="376"/>
                </a:lnTo>
                <a:lnTo>
                  <a:pt x="30" y="371"/>
                </a:lnTo>
                <a:lnTo>
                  <a:pt x="24" y="355"/>
                </a:lnTo>
                <a:lnTo>
                  <a:pt x="19" y="341"/>
                </a:lnTo>
                <a:lnTo>
                  <a:pt x="16" y="327"/>
                </a:lnTo>
                <a:lnTo>
                  <a:pt x="14" y="314"/>
                </a:lnTo>
                <a:lnTo>
                  <a:pt x="14" y="295"/>
                </a:lnTo>
                <a:lnTo>
                  <a:pt x="16" y="278"/>
                </a:lnTo>
                <a:lnTo>
                  <a:pt x="17" y="266"/>
                </a:lnTo>
                <a:lnTo>
                  <a:pt x="19" y="250"/>
                </a:lnTo>
                <a:lnTo>
                  <a:pt x="22" y="236"/>
                </a:lnTo>
                <a:lnTo>
                  <a:pt x="22" y="234"/>
                </a:lnTo>
                <a:lnTo>
                  <a:pt x="22" y="236"/>
                </a:lnTo>
                <a:lnTo>
                  <a:pt x="16" y="247"/>
                </a:lnTo>
                <a:lnTo>
                  <a:pt x="12" y="256"/>
                </a:lnTo>
                <a:lnTo>
                  <a:pt x="9" y="266"/>
                </a:lnTo>
                <a:lnTo>
                  <a:pt x="6" y="286"/>
                </a:lnTo>
                <a:lnTo>
                  <a:pt x="6" y="302"/>
                </a:lnTo>
                <a:lnTo>
                  <a:pt x="6" y="316"/>
                </a:lnTo>
                <a:lnTo>
                  <a:pt x="8" y="325"/>
                </a:lnTo>
                <a:lnTo>
                  <a:pt x="9" y="335"/>
                </a:lnTo>
                <a:lnTo>
                  <a:pt x="14" y="346"/>
                </a:lnTo>
                <a:lnTo>
                  <a:pt x="19" y="359"/>
                </a:lnTo>
                <a:lnTo>
                  <a:pt x="25" y="368"/>
                </a:lnTo>
                <a:lnTo>
                  <a:pt x="31" y="379"/>
                </a:lnTo>
                <a:lnTo>
                  <a:pt x="38" y="385"/>
                </a:lnTo>
                <a:close/>
                <a:moveTo>
                  <a:pt x="162" y="136"/>
                </a:moveTo>
                <a:lnTo>
                  <a:pt x="162" y="136"/>
                </a:lnTo>
                <a:lnTo>
                  <a:pt x="162" y="139"/>
                </a:lnTo>
                <a:lnTo>
                  <a:pt x="161" y="139"/>
                </a:lnTo>
                <a:lnTo>
                  <a:pt x="159" y="141"/>
                </a:lnTo>
                <a:lnTo>
                  <a:pt x="156" y="146"/>
                </a:lnTo>
                <a:lnTo>
                  <a:pt x="148" y="157"/>
                </a:lnTo>
                <a:lnTo>
                  <a:pt x="121" y="204"/>
                </a:lnTo>
                <a:lnTo>
                  <a:pt x="115" y="215"/>
                </a:lnTo>
                <a:lnTo>
                  <a:pt x="113" y="218"/>
                </a:lnTo>
                <a:lnTo>
                  <a:pt x="124" y="220"/>
                </a:lnTo>
                <a:lnTo>
                  <a:pt x="128" y="213"/>
                </a:lnTo>
                <a:lnTo>
                  <a:pt x="134" y="201"/>
                </a:lnTo>
                <a:lnTo>
                  <a:pt x="156" y="163"/>
                </a:lnTo>
                <a:lnTo>
                  <a:pt x="161" y="154"/>
                </a:lnTo>
                <a:lnTo>
                  <a:pt x="167" y="142"/>
                </a:lnTo>
                <a:lnTo>
                  <a:pt x="167" y="139"/>
                </a:lnTo>
                <a:lnTo>
                  <a:pt x="169" y="136"/>
                </a:lnTo>
                <a:lnTo>
                  <a:pt x="162" y="136"/>
                </a:lnTo>
                <a:close/>
                <a:moveTo>
                  <a:pt x="207" y="138"/>
                </a:moveTo>
                <a:lnTo>
                  <a:pt x="207" y="138"/>
                </a:lnTo>
                <a:lnTo>
                  <a:pt x="202" y="138"/>
                </a:lnTo>
                <a:lnTo>
                  <a:pt x="199" y="138"/>
                </a:lnTo>
                <a:lnTo>
                  <a:pt x="197" y="139"/>
                </a:lnTo>
                <a:lnTo>
                  <a:pt x="192" y="147"/>
                </a:lnTo>
                <a:lnTo>
                  <a:pt x="180" y="169"/>
                </a:lnTo>
                <a:lnTo>
                  <a:pt x="166" y="191"/>
                </a:lnTo>
                <a:lnTo>
                  <a:pt x="156" y="210"/>
                </a:lnTo>
                <a:lnTo>
                  <a:pt x="153" y="218"/>
                </a:lnTo>
                <a:lnTo>
                  <a:pt x="151" y="220"/>
                </a:lnTo>
                <a:lnTo>
                  <a:pt x="164" y="220"/>
                </a:lnTo>
                <a:lnTo>
                  <a:pt x="166" y="220"/>
                </a:lnTo>
                <a:lnTo>
                  <a:pt x="170" y="209"/>
                </a:lnTo>
                <a:lnTo>
                  <a:pt x="170" y="207"/>
                </a:lnTo>
                <a:lnTo>
                  <a:pt x="164" y="209"/>
                </a:lnTo>
                <a:lnTo>
                  <a:pt x="162" y="207"/>
                </a:lnTo>
                <a:lnTo>
                  <a:pt x="161" y="207"/>
                </a:lnTo>
                <a:lnTo>
                  <a:pt x="161" y="204"/>
                </a:lnTo>
                <a:lnTo>
                  <a:pt x="164" y="202"/>
                </a:lnTo>
                <a:lnTo>
                  <a:pt x="172" y="202"/>
                </a:lnTo>
                <a:lnTo>
                  <a:pt x="173" y="201"/>
                </a:lnTo>
                <a:lnTo>
                  <a:pt x="178" y="193"/>
                </a:lnTo>
                <a:lnTo>
                  <a:pt x="189" y="171"/>
                </a:lnTo>
                <a:lnTo>
                  <a:pt x="200" y="150"/>
                </a:lnTo>
                <a:lnTo>
                  <a:pt x="203" y="146"/>
                </a:lnTo>
                <a:lnTo>
                  <a:pt x="203" y="144"/>
                </a:lnTo>
                <a:lnTo>
                  <a:pt x="200" y="146"/>
                </a:lnTo>
                <a:lnTo>
                  <a:pt x="199" y="144"/>
                </a:lnTo>
                <a:lnTo>
                  <a:pt x="199" y="142"/>
                </a:lnTo>
                <a:lnTo>
                  <a:pt x="199" y="141"/>
                </a:lnTo>
                <a:lnTo>
                  <a:pt x="200" y="141"/>
                </a:lnTo>
                <a:lnTo>
                  <a:pt x="202" y="141"/>
                </a:lnTo>
                <a:lnTo>
                  <a:pt x="205" y="141"/>
                </a:lnTo>
                <a:lnTo>
                  <a:pt x="207" y="138"/>
                </a:lnTo>
                <a:close/>
                <a:moveTo>
                  <a:pt x="200" y="182"/>
                </a:moveTo>
                <a:lnTo>
                  <a:pt x="200" y="182"/>
                </a:lnTo>
                <a:lnTo>
                  <a:pt x="210" y="179"/>
                </a:lnTo>
                <a:lnTo>
                  <a:pt x="213" y="177"/>
                </a:lnTo>
                <a:lnTo>
                  <a:pt x="222" y="157"/>
                </a:lnTo>
                <a:lnTo>
                  <a:pt x="227" y="149"/>
                </a:lnTo>
                <a:lnTo>
                  <a:pt x="227" y="147"/>
                </a:lnTo>
                <a:lnTo>
                  <a:pt x="229" y="146"/>
                </a:lnTo>
                <a:lnTo>
                  <a:pt x="232" y="146"/>
                </a:lnTo>
                <a:lnTo>
                  <a:pt x="233" y="149"/>
                </a:lnTo>
                <a:lnTo>
                  <a:pt x="232" y="150"/>
                </a:lnTo>
                <a:lnTo>
                  <a:pt x="230" y="152"/>
                </a:lnTo>
                <a:lnTo>
                  <a:pt x="227" y="157"/>
                </a:lnTo>
                <a:lnTo>
                  <a:pt x="216" y="177"/>
                </a:lnTo>
                <a:lnTo>
                  <a:pt x="225" y="174"/>
                </a:lnTo>
                <a:lnTo>
                  <a:pt x="227" y="172"/>
                </a:lnTo>
                <a:lnTo>
                  <a:pt x="232" y="165"/>
                </a:lnTo>
                <a:lnTo>
                  <a:pt x="238" y="152"/>
                </a:lnTo>
                <a:lnTo>
                  <a:pt x="241" y="147"/>
                </a:lnTo>
                <a:lnTo>
                  <a:pt x="240" y="146"/>
                </a:lnTo>
                <a:lnTo>
                  <a:pt x="229" y="142"/>
                </a:lnTo>
                <a:lnTo>
                  <a:pt x="225" y="142"/>
                </a:lnTo>
                <a:lnTo>
                  <a:pt x="221" y="142"/>
                </a:lnTo>
                <a:lnTo>
                  <a:pt x="219" y="147"/>
                </a:lnTo>
                <a:lnTo>
                  <a:pt x="218" y="149"/>
                </a:lnTo>
                <a:lnTo>
                  <a:pt x="216" y="150"/>
                </a:lnTo>
                <a:lnTo>
                  <a:pt x="200" y="180"/>
                </a:lnTo>
                <a:lnTo>
                  <a:pt x="200" y="182"/>
                </a:lnTo>
                <a:close/>
                <a:moveTo>
                  <a:pt x="110" y="217"/>
                </a:moveTo>
                <a:lnTo>
                  <a:pt x="110" y="217"/>
                </a:lnTo>
                <a:lnTo>
                  <a:pt x="115" y="207"/>
                </a:lnTo>
                <a:lnTo>
                  <a:pt x="132" y="179"/>
                </a:lnTo>
                <a:lnTo>
                  <a:pt x="150" y="150"/>
                </a:lnTo>
                <a:lnTo>
                  <a:pt x="156" y="138"/>
                </a:lnTo>
                <a:lnTo>
                  <a:pt x="158" y="136"/>
                </a:lnTo>
                <a:lnTo>
                  <a:pt x="148" y="136"/>
                </a:lnTo>
                <a:lnTo>
                  <a:pt x="148" y="138"/>
                </a:lnTo>
                <a:lnTo>
                  <a:pt x="148" y="139"/>
                </a:lnTo>
                <a:lnTo>
                  <a:pt x="148" y="141"/>
                </a:lnTo>
                <a:lnTo>
                  <a:pt x="145" y="144"/>
                </a:lnTo>
                <a:lnTo>
                  <a:pt x="142" y="147"/>
                </a:lnTo>
                <a:lnTo>
                  <a:pt x="137" y="155"/>
                </a:lnTo>
                <a:lnTo>
                  <a:pt x="118" y="187"/>
                </a:lnTo>
                <a:lnTo>
                  <a:pt x="109" y="206"/>
                </a:lnTo>
                <a:lnTo>
                  <a:pt x="104" y="215"/>
                </a:lnTo>
                <a:lnTo>
                  <a:pt x="104" y="217"/>
                </a:lnTo>
                <a:lnTo>
                  <a:pt x="109" y="217"/>
                </a:lnTo>
                <a:lnTo>
                  <a:pt x="110" y="217"/>
                </a:lnTo>
                <a:close/>
                <a:moveTo>
                  <a:pt x="90" y="213"/>
                </a:moveTo>
                <a:lnTo>
                  <a:pt x="90" y="213"/>
                </a:lnTo>
                <a:lnTo>
                  <a:pt x="91" y="212"/>
                </a:lnTo>
                <a:lnTo>
                  <a:pt x="101" y="191"/>
                </a:lnTo>
                <a:lnTo>
                  <a:pt x="112" y="172"/>
                </a:lnTo>
                <a:lnTo>
                  <a:pt x="124" y="152"/>
                </a:lnTo>
                <a:lnTo>
                  <a:pt x="132" y="139"/>
                </a:lnTo>
                <a:lnTo>
                  <a:pt x="134" y="138"/>
                </a:lnTo>
                <a:lnTo>
                  <a:pt x="124" y="139"/>
                </a:lnTo>
                <a:lnTo>
                  <a:pt x="126" y="139"/>
                </a:lnTo>
                <a:lnTo>
                  <a:pt x="124" y="142"/>
                </a:lnTo>
                <a:lnTo>
                  <a:pt x="118" y="149"/>
                </a:lnTo>
                <a:lnTo>
                  <a:pt x="113" y="155"/>
                </a:lnTo>
                <a:lnTo>
                  <a:pt x="96" y="183"/>
                </a:lnTo>
                <a:lnTo>
                  <a:pt x="90" y="196"/>
                </a:lnTo>
                <a:lnTo>
                  <a:pt x="83" y="210"/>
                </a:lnTo>
                <a:lnTo>
                  <a:pt x="82" y="212"/>
                </a:lnTo>
                <a:lnTo>
                  <a:pt x="90" y="213"/>
                </a:lnTo>
                <a:close/>
                <a:moveTo>
                  <a:pt x="140" y="136"/>
                </a:moveTo>
                <a:lnTo>
                  <a:pt x="140" y="136"/>
                </a:lnTo>
                <a:lnTo>
                  <a:pt x="139" y="138"/>
                </a:lnTo>
                <a:lnTo>
                  <a:pt x="131" y="147"/>
                </a:lnTo>
                <a:lnTo>
                  <a:pt x="128" y="154"/>
                </a:lnTo>
                <a:lnTo>
                  <a:pt x="112" y="177"/>
                </a:lnTo>
                <a:lnTo>
                  <a:pt x="102" y="195"/>
                </a:lnTo>
                <a:lnTo>
                  <a:pt x="95" y="213"/>
                </a:lnTo>
                <a:lnTo>
                  <a:pt x="95" y="215"/>
                </a:lnTo>
                <a:lnTo>
                  <a:pt x="98" y="215"/>
                </a:lnTo>
                <a:lnTo>
                  <a:pt x="102" y="209"/>
                </a:lnTo>
                <a:lnTo>
                  <a:pt x="109" y="201"/>
                </a:lnTo>
                <a:lnTo>
                  <a:pt x="113" y="191"/>
                </a:lnTo>
                <a:lnTo>
                  <a:pt x="136" y="154"/>
                </a:lnTo>
                <a:lnTo>
                  <a:pt x="142" y="139"/>
                </a:lnTo>
                <a:lnTo>
                  <a:pt x="143" y="136"/>
                </a:lnTo>
                <a:lnTo>
                  <a:pt x="140" y="136"/>
                </a:lnTo>
                <a:close/>
                <a:moveTo>
                  <a:pt x="216" y="144"/>
                </a:moveTo>
                <a:lnTo>
                  <a:pt x="216" y="144"/>
                </a:lnTo>
                <a:lnTo>
                  <a:pt x="208" y="144"/>
                </a:lnTo>
                <a:lnTo>
                  <a:pt x="208" y="146"/>
                </a:lnTo>
                <a:lnTo>
                  <a:pt x="205" y="149"/>
                </a:lnTo>
                <a:lnTo>
                  <a:pt x="194" y="166"/>
                </a:lnTo>
                <a:lnTo>
                  <a:pt x="188" y="179"/>
                </a:lnTo>
                <a:lnTo>
                  <a:pt x="177" y="201"/>
                </a:lnTo>
                <a:lnTo>
                  <a:pt x="177" y="202"/>
                </a:lnTo>
                <a:lnTo>
                  <a:pt x="184" y="202"/>
                </a:lnTo>
                <a:lnTo>
                  <a:pt x="186" y="201"/>
                </a:lnTo>
                <a:lnTo>
                  <a:pt x="194" y="188"/>
                </a:lnTo>
                <a:lnTo>
                  <a:pt x="194" y="187"/>
                </a:lnTo>
                <a:lnTo>
                  <a:pt x="192" y="187"/>
                </a:lnTo>
                <a:lnTo>
                  <a:pt x="189" y="188"/>
                </a:lnTo>
                <a:lnTo>
                  <a:pt x="186" y="188"/>
                </a:lnTo>
                <a:lnTo>
                  <a:pt x="186" y="185"/>
                </a:lnTo>
                <a:lnTo>
                  <a:pt x="186" y="183"/>
                </a:lnTo>
                <a:lnTo>
                  <a:pt x="188" y="183"/>
                </a:lnTo>
                <a:lnTo>
                  <a:pt x="195" y="182"/>
                </a:lnTo>
                <a:lnTo>
                  <a:pt x="197" y="180"/>
                </a:lnTo>
                <a:lnTo>
                  <a:pt x="211" y="154"/>
                </a:lnTo>
                <a:lnTo>
                  <a:pt x="214" y="147"/>
                </a:lnTo>
                <a:lnTo>
                  <a:pt x="216" y="146"/>
                </a:lnTo>
                <a:lnTo>
                  <a:pt x="216" y="144"/>
                </a:lnTo>
                <a:close/>
                <a:moveTo>
                  <a:pt x="79" y="210"/>
                </a:moveTo>
                <a:lnTo>
                  <a:pt x="79" y="210"/>
                </a:lnTo>
                <a:lnTo>
                  <a:pt x="83" y="201"/>
                </a:lnTo>
                <a:lnTo>
                  <a:pt x="106" y="165"/>
                </a:lnTo>
                <a:lnTo>
                  <a:pt x="118" y="144"/>
                </a:lnTo>
                <a:lnTo>
                  <a:pt x="120" y="141"/>
                </a:lnTo>
                <a:lnTo>
                  <a:pt x="112" y="142"/>
                </a:lnTo>
                <a:lnTo>
                  <a:pt x="112" y="146"/>
                </a:lnTo>
                <a:lnTo>
                  <a:pt x="110" y="146"/>
                </a:lnTo>
                <a:lnTo>
                  <a:pt x="109" y="147"/>
                </a:lnTo>
                <a:lnTo>
                  <a:pt x="106" y="150"/>
                </a:lnTo>
                <a:lnTo>
                  <a:pt x="95" y="169"/>
                </a:lnTo>
                <a:lnTo>
                  <a:pt x="85" y="185"/>
                </a:lnTo>
                <a:lnTo>
                  <a:pt x="79" y="196"/>
                </a:lnTo>
                <a:lnTo>
                  <a:pt x="74" y="207"/>
                </a:lnTo>
                <a:lnTo>
                  <a:pt x="74" y="209"/>
                </a:lnTo>
                <a:lnTo>
                  <a:pt x="79" y="210"/>
                </a:lnTo>
                <a:close/>
                <a:moveTo>
                  <a:pt x="69" y="207"/>
                </a:moveTo>
                <a:lnTo>
                  <a:pt x="69" y="207"/>
                </a:lnTo>
                <a:lnTo>
                  <a:pt x="77" y="193"/>
                </a:lnTo>
                <a:lnTo>
                  <a:pt x="85" y="179"/>
                </a:lnTo>
                <a:lnTo>
                  <a:pt x="93" y="166"/>
                </a:lnTo>
                <a:lnTo>
                  <a:pt x="104" y="149"/>
                </a:lnTo>
                <a:lnTo>
                  <a:pt x="106" y="144"/>
                </a:lnTo>
                <a:lnTo>
                  <a:pt x="99" y="146"/>
                </a:lnTo>
                <a:lnTo>
                  <a:pt x="98" y="147"/>
                </a:lnTo>
                <a:lnTo>
                  <a:pt x="93" y="154"/>
                </a:lnTo>
                <a:lnTo>
                  <a:pt x="82" y="169"/>
                </a:lnTo>
                <a:lnTo>
                  <a:pt x="76" y="183"/>
                </a:lnTo>
                <a:lnTo>
                  <a:pt x="72" y="190"/>
                </a:lnTo>
                <a:lnTo>
                  <a:pt x="68" y="204"/>
                </a:lnTo>
                <a:lnTo>
                  <a:pt x="66" y="206"/>
                </a:lnTo>
                <a:lnTo>
                  <a:pt x="69" y="207"/>
                </a:lnTo>
                <a:close/>
                <a:moveTo>
                  <a:pt x="54" y="155"/>
                </a:moveTo>
                <a:lnTo>
                  <a:pt x="54" y="155"/>
                </a:lnTo>
                <a:lnTo>
                  <a:pt x="61" y="149"/>
                </a:lnTo>
                <a:lnTo>
                  <a:pt x="63" y="149"/>
                </a:lnTo>
                <a:lnTo>
                  <a:pt x="65" y="139"/>
                </a:lnTo>
                <a:lnTo>
                  <a:pt x="65" y="130"/>
                </a:lnTo>
                <a:lnTo>
                  <a:pt x="63" y="120"/>
                </a:lnTo>
                <a:lnTo>
                  <a:pt x="61" y="103"/>
                </a:lnTo>
                <a:lnTo>
                  <a:pt x="60" y="94"/>
                </a:lnTo>
                <a:lnTo>
                  <a:pt x="58" y="87"/>
                </a:lnTo>
                <a:lnTo>
                  <a:pt x="57" y="83"/>
                </a:lnTo>
                <a:lnTo>
                  <a:pt x="57" y="78"/>
                </a:lnTo>
                <a:lnTo>
                  <a:pt x="57" y="79"/>
                </a:lnTo>
                <a:lnTo>
                  <a:pt x="57" y="90"/>
                </a:lnTo>
                <a:lnTo>
                  <a:pt x="57" y="122"/>
                </a:lnTo>
                <a:lnTo>
                  <a:pt x="57" y="135"/>
                </a:lnTo>
                <a:lnTo>
                  <a:pt x="54" y="149"/>
                </a:lnTo>
                <a:lnTo>
                  <a:pt x="54" y="155"/>
                </a:lnTo>
                <a:close/>
                <a:moveTo>
                  <a:pt x="161" y="239"/>
                </a:moveTo>
                <a:lnTo>
                  <a:pt x="161" y="239"/>
                </a:lnTo>
                <a:lnTo>
                  <a:pt x="150" y="239"/>
                </a:lnTo>
                <a:lnTo>
                  <a:pt x="136" y="237"/>
                </a:lnTo>
                <a:lnTo>
                  <a:pt x="132" y="237"/>
                </a:lnTo>
                <a:lnTo>
                  <a:pt x="129" y="236"/>
                </a:lnTo>
                <a:lnTo>
                  <a:pt x="126" y="236"/>
                </a:lnTo>
                <a:lnTo>
                  <a:pt x="124" y="236"/>
                </a:lnTo>
                <a:lnTo>
                  <a:pt x="109" y="232"/>
                </a:lnTo>
                <a:lnTo>
                  <a:pt x="107" y="232"/>
                </a:lnTo>
                <a:lnTo>
                  <a:pt x="106" y="232"/>
                </a:lnTo>
                <a:lnTo>
                  <a:pt x="102" y="231"/>
                </a:lnTo>
                <a:lnTo>
                  <a:pt x="91" y="228"/>
                </a:lnTo>
                <a:lnTo>
                  <a:pt x="80" y="224"/>
                </a:lnTo>
                <a:lnTo>
                  <a:pt x="77" y="223"/>
                </a:lnTo>
                <a:lnTo>
                  <a:pt x="76" y="224"/>
                </a:lnTo>
                <a:lnTo>
                  <a:pt x="74" y="224"/>
                </a:lnTo>
                <a:lnTo>
                  <a:pt x="72" y="223"/>
                </a:lnTo>
                <a:lnTo>
                  <a:pt x="72" y="220"/>
                </a:lnTo>
                <a:lnTo>
                  <a:pt x="69" y="220"/>
                </a:lnTo>
                <a:lnTo>
                  <a:pt x="68" y="221"/>
                </a:lnTo>
                <a:lnTo>
                  <a:pt x="66" y="221"/>
                </a:lnTo>
                <a:lnTo>
                  <a:pt x="65" y="220"/>
                </a:lnTo>
                <a:lnTo>
                  <a:pt x="65" y="217"/>
                </a:lnTo>
                <a:lnTo>
                  <a:pt x="58" y="213"/>
                </a:lnTo>
                <a:lnTo>
                  <a:pt x="52" y="210"/>
                </a:lnTo>
                <a:lnTo>
                  <a:pt x="42" y="199"/>
                </a:lnTo>
                <a:lnTo>
                  <a:pt x="41" y="201"/>
                </a:lnTo>
                <a:lnTo>
                  <a:pt x="42" y="202"/>
                </a:lnTo>
                <a:lnTo>
                  <a:pt x="44" y="206"/>
                </a:lnTo>
                <a:lnTo>
                  <a:pt x="49" y="210"/>
                </a:lnTo>
                <a:lnTo>
                  <a:pt x="52" y="215"/>
                </a:lnTo>
                <a:lnTo>
                  <a:pt x="55" y="217"/>
                </a:lnTo>
                <a:lnTo>
                  <a:pt x="63" y="221"/>
                </a:lnTo>
                <a:lnTo>
                  <a:pt x="71" y="226"/>
                </a:lnTo>
                <a:lnTo>
                  <a:pt x="80" y="229"/>
                </a:lnTo>
                <a:lnTo>
                  <a:pt x="91" y="232"/>
                </a:lnTo>
                <a:lnTo>
                  <a:pt x="110" y="236"/>
                </a:lnTo>
                <a:lnTo>
                  <a:pt x="129" y="237"/>
                </a:lnTo>
                <a:lnTo>
                  <a:pt x="150" y="239"/>
                </a:lnTo>
                <a:lnTo>
                  <a:pt x="161" y="239"/>
                </a:lnTo>
                <a:close/>
                <a:moveTo>
                  <a:pt x="55" y="409"/>
                </a:moveTo>
                <a:lnTo>
                  <a:pt x="55" y="409"/>
                </a:lnTo>
                <a:lnTo>
                  <a:pt x="54" y="409"/>
                </a:lnTo>
                <a:lnTo>
                  <a:pt x="50" y="404"/>
                </a:lnTo>
                <a:lnTo>
                  <a:pt x="31" y="385"/>
                </a:lnTo>
                <a:lnTo>
                  <a:pt x="19" y="370"/>
                </a:lnTo>
                <a:lnTo>
                  <a:pt x="14" y="363"/>
                </a:lnTo>
                <a:lnTo>
                  <a:pt x="9" y="352"/>
                </a:lnTo>
                <a:lnTo>
                  <a:pt x="6" y="343"/>
                </a:lnTo>
                <a:lnTo>
                  <a:pt x="3" y="335"/>
                </a:lnTo>
                <a:lnTo>
                  <a:pt x="3" y="333"/>
                </a:lnTo>
                <a:lnTo>
                  <a:pt x="3" y="335"/>
                </a:lnTo>
                <a:lnTo>
                  <a:pt x="5" y="341"/>
                </a:lnTo>
                <a:lnTo>
                  <a:pt x="8" y="355"/>
                </a:lnTo>
                <a:lnTo>
                  <a:pt x="12" y="366"/>
                </a:lnTo>
                <a:lnTo>
                  <a:pt x="17" y="374"/>
                </a:lnTo>
                <a:lnTo>
                  <a:pt x="22" y="381"/>
                </a:lnTo>
                <a:lnTo>
                  <a:pt x="27" y="387"/>
                </a:lnTo>
                <a:lnTo>
                  <a:pt x="35" y="393"/>
                </a:lnTo>
                <a:lnTo>
                  <a:pt x="38" y="398"/>
                </a:lnTo>
                <a:lnTo>
                  <a:pt x="50" y="407"/>
                </a:lnTo>
                <a:lnTo>
                  <a:pt x="54" y="409"/>
                </a:lnTo>
                <a:lnTo>
                  <a:pt x="55" y="409"/>
                </a:lnTo>
                <a:close/>
                <a:moveTo>
                  <a:pt x="295" y="259"/>
                </a:moveTo>
                <a:lnTo>
                  <a:pt x="295" y="259"/>
                </a:lnTo>
                <a:lnTo>
                  <a:pt x="293" y="251"/>
                </a:lnTo>
                <a:lnTo>
                  <a:pt x="282" y="224"/>
                </a:lnTo>
                <a:lnTo>
                  <a:pt x="268" y="188"/>
                </a:lnTo>
                <a:lnTo>
                  <a:pt x="268" y="187"/>
                </a:lnTo>
                <a:lnTo>
                  <a:pt x="268" y="188"/>
                </a:lnTo>
                <a:lnTo>
                  <a:pt x="266" y="191"/>
                </a:lnTo>
                <a:lnTo>
                  <a:pt x="265" y="195"/>
                </a:lnTo>
                <a:lnTo>
                  <a:pt x="265" y="196"/>
                </a:lnTo>
                <a:lnTo>
                  <a:pt x="268" y="202"/>
                </a:lnTo>
                <a:lnTo>
                  <a:pt x="271" y="212"/>
                </a:lnTo>
                <a:lnTo>
                  <a:pt x="281" y="228"/>
                </a:lnTo>
                <a:lnTo>
                  <a:pt x="285" y="239"/>
                </a:lnTo>
                <a:lnTo>
                  <a:pt x="287" y="242"/>
                </a:lnTo>
                <a:lnTo>
                  <a:pt x="293" y="258"/>
                </a:lnTo>
                <a:lnTo>
                  <a:pt x="295" y="259"/>
                </a:lnTo>
                <a:close/>
                <a:moveTo>
                  <a:pt x="57" y="199"/>
                </a:moveTo>
                <a:lnTo>
                  <a:pt x="57" y="199"/>
                </a:lnTo>
                <a:lnTo>
                  <a:pt x="60" y="195"/>
                </a:lnTo>
                <a:lnTo>
                  <a:pt x="63" y="188"/>
                </a:lnTo>
                <a:lnTo>
                  <a:pt x="71" y="172"/>
                </a:lnTo>
                <a:lnTo>
                  <a:pt x="80" y="155"/>
                </a:lnTo>
                <a:lnTo>
                  <a:pt x="82" y="150"/>
                </a:lnTo>
                <a:lnTo>
                  <a:pt x="79" y="152"/>
                </a:lnTo>
                <a:lnTo>
                  <a:pt x="77" y="152"/>
                </a:lnTo>
                <a:lnTo>
                  <a:pt x="76" y="155"/>
                </a:lnTo>
                <a:lnTo>
                  <a:pt x="61" y="180"/>
                </a:lnTo>
                <a:lnTo>
                  <a:pt x="58" y="187"/>
                </a:lnTo>
                <a:lnTo>
                  <a:pt x="57" y="191"/>
                </a:lnTo>
                <a:lnTo>
                  <a:pt x="55" y="198"/>
                </a:lnTo>
                <a:lnTo>
                  <a:pt x="57" y="199"/>
                </a:lnTo>
                <a:close/>
                <a:moveTo>
                  <a:pt x="240" y="51"/>
                </a:moveTo>
                <a:lnTo>
                  <a:pt x="240" y="51"/>
                </a:lnTo>
                <a:lnTo>
                  <a:pt x="238" y="53"/>
                </a:lnTo>
                <a:lnTo>
                  <a:pt x="229" y="56"/>
                </a:lnTo>
                <a:lnTo>
                  <a:pt x="219" y="59"/>
                </a:lnTo>
                <a:lnTo>
                  <a:pt x="194" y="64"/>
                </a:lnTo>
                <a:lnTo>
                  <a:pt x="181" y="65"/>
                </a:lnTo>
                <a:lnTo>
                  <a:pt x="161" y="68"/>
                </a:lnTo>
                <a:lnTo>
                  <a:pt x="142" y="70"/>
                </a:lnTo>
                <a:lnTo>
                  <a:pt x="143" y="70"/>
                </a:lnTo>
                <a:lnTo>
                  <a:pt x="169" y="70"/>
                </a:lnTo>
                <a:lnTo>
                  <a:pt x="183" y="68"/>
                </a:lnTo>
                <a:lnTo>
                  <a:pt x="191" y="67"/>
                </a:lnTo>
                <a:lnTo>
                  <a:pt x="192" y="67"/>
                </a:lnTo>
                <a:lnTo>
                  <a:pt x="194" y="67"/>
                </a:lnTo>
                <a:lnTo>
                  <a:pt x="195" y="68"/>
                </a:lnTo>
                <a:lnTo>
                  <a:pt x="200" y="67"/>
                </a:lnTo>
                <a:lnTo>
                  <a:pt x="202" y="65"/>
                </a:lnTo>
                <a:lnTo>
                  <a:pt x="205" y="64"/>
                </a:lnTo>
                <a:lnTo>
                  <a:pt x="222" y="60"/>
                </a:lnTo>
                <a:lnTo>
                  <a:pt x="225" y="59"/>
                </a:lnTo>
                <a:lnTo>
                  <a:pt x="229" y="57"/>
                </a:lnTo>
                <a:lnTo>
                  <a:pt x="235" y="56"/>
                </a:lnTo>
                <a:lnTo>
                  <a:pt x="240" y="51"/>
                </a:lnTo>
                <a:close/>
                <a:moveTo>
                  <a:pt x="61" y="202"/>
                </a:moveTo>
                <a:lnTo>
                  <a:pt x="61" y="202"/>
                </a:lnTo>
                <a:lnTo>
                  <a:pt x="63" y="202"/>
                </a:lnTo>
                <a:lnTo>
                  <a:pt x="71" y="188"/>
                </a:lnTo>
                <a:lnTo>
                  <a:pt x="80" y="169"/>
                </a:lnTo>
                <a:lnTo>
                  <a:pt x="90" y="152"/>
                </a:lnTo>
                <a:lnTo>
                  <a:pt x="93" y="147"/>
                </a:lnTo>
                <a:lnTo>
                  <a:pt x="88" y="149"/>
                </a:lnTo>
                <a:lnTo>
                  <a:pt x="88" y="150"/>
                </a:lnTo>
                <a:lnTo>
                  <a:pt x="87" y="150"/>
                </a:lnTo>
                <a:lnTo>
                  <a:pt x="85" y="154"/>
                </a:lnTo>
                <a:lnTo>
                  <a:pt x="82" y="157"/>
                </a:lnTo>
                <a:lnTo>
                  <a:pt x="72" y="174"/>
                </a:lnTo>
                <a:lnTo>
                  <a:pt x="63" y="198"/>
                </a:lnTo>
                <a:lnTo>
                  <a:pt x="60" y="202"/>
                </a:lnTo>
                <a:lnTo>
                  <a:pt x="61" y="202"/>
                </a:lnTo>
                <a:close/>
                <a:moveTo>
                  <a:pt x="249" y="166"/>
                </a:moveTo>
                <a:lnTo>
                  <a:pt x="249" y="166"/>
                </a:lnTo>
                <a:lnTo>
                  <a:pt x="248" y="166"/>
                </a:lnTo>
                <a:lnTo>
                  <a:pt x="243" y="169"/>
                </a:lnTo>
                <a:lnTo>
                  <a:pt x="233" y="187"/>
                </a:lnTo>
                <a:lnTo>
                  <a:pt x="233" y="188"/>
                </a:lnTo>
                <a:lnTo>
                  <a:pt x="241" y="183"/>
                </a:lnTo>
                <a:lnTo>
                  <a:pt x="249" y="177"/>
                </a:lnTo>
                <a:lnTo>
                  <a:pt x="251" y="174"/>
                </a:lnTo>
                <a:lnTo>
                  <a:pt x="252" y="172"/>
                </a:lnTo>
                <a:lnTo>
                  <a:pt x="249" y="166"/>
                </a:lnTo>
                <a:close/>
                <a:moveTo>
                  <a:pt x="189" y="201"/>
                </a:moveTo>
                <a:lnTo>
                  <a:pt x="189" y="201"/>
                </a:lnTo>
                <a:lnTo>
                  <a:pt x="191" y="201"/>
                </a:lnTo>
                <a:lnTo>
                  <a:pt x="200" y="199"/>
                </a:lnTo>
                <a:lnTo>
                  <a:pt x="202" y="199"/>
                </a:lnTo>
                <a:lnTo>
                  <a:pt x="210" y="183"/>
                </a:lnTo>
                <a:lnTo>
                  <a:pt x="210" y="182"/>
                </a:lnTo>
                <a:lnTo>
                  <a:pt x="208" y="183"/>
                </a:lnTo>
                <a:lnTo>
                  <a:pt x="199" y="185"/>
                </a:lnTo>
                <a:lnTo>
                  <a:pt x="197" y="187"/>
                </a:lnTo>
                <a:lnTo>
                  <a:pt x="191" y="199"/>
                </a:lnTo>
                <a:lnTo>
                  <a:pt x="189" y="201"/>
                </a:lnTo>
                <a:close/>
                <a:moveTo>
                  <a:pt x="50" y="193"/>
                </a:moveTo>
                <a:lnTo>
                  <a:pt x="50" y="193"/>
                </a:lnTo>
                <a:lnTo>
                  <a:pt x="54" y="188"/>
                </a:lnTo>
                <a:lnTo>
                  <a:pt x="58" y="179"/>
                </a:lnTo>
                <a:lnTo>
                  <a:pt x="71" y="155"/>
                </a:lnTo>
                <a:lnTo>
                  <a:pt x="63" y="160"/>
                </a:lnTo>
                <a:lnTo>
                  <a:pt x="63" y="161"/>
                </a:lnTo>
                <a:lnTo>
                  <a:pt x="57" y="172"/>
                </a:lnTo>
                <a:lnTo>
                  <a:pt x="49" y="191"/>
                </a:lnTo>
                <a:lnTo>
                  <a:pt x="49" y="193"/>
                </a:lnTo>
                <a:lnTo>
                  <a:pt x="50" y="193"/>
                </a:lnTo>
                <a:close/>
                <a:moveTo>
                  <a:pt x="224" y="177"/>
                </a:moveTo>
                <a:lnTo>
                  <a:pt x="224" y="177"/>
                </a:lnTo>
                <a:lnTo>
                  <a:pt x="214" y="180"/>
                </a:lnTo>
                <a:lnTo>
                  <a:pt x="213" y="182"/>
                </a:lnTo>
                <a:lnTo>
                  <a:pt x="205" y="198"/>
                </a:lnTo>
                <a:lnTo>
                  <a:pt x="205" y="199"/>
                </a:lnTo>
                <a:lnTo>
                  <a:pt x="207" y="198"/>
                </a:lnTo>
                <a:lnTo>
                  <a:pt x="214" y="196"/>
                </a:lnTo>
                <a:lnTo>
                  <a:pt x="216" y="195"/>
                </a:lnTo>
                <a:lnTo>
                  <a:pt x="219" y="187"/>
                </a:lnTo>
                <a:lnTo>
                  <a:pt x="224" y="177"/>
                </a:lnTo>
                <a:close/>
                <a:moveTo>
                  <a:pt x="251" y="146"/>
                </a:moveTo>
                <a:lnTo>
                  <a:pt x="251" y="146"/>
                </a:lnTo>
                <a:lnTo>
                  <a:pt x="251" y="142"/>
                </a:lnTo>
                <a:lnTo>
                  <a:pt x="246" y="127"/>
                </a:lnTo>
                <a:lnTo>
                  <a:pt x="243" y="112"/>
                </a:lnTo>
                <a:lnTo>
                  <a:pt x="243" y="108"/>
                </a:lnTo>
                <a:lnTo>
                  <a:pt x="243" y="112"/>
                </a:lnTo>
                <a:lnTo>
                  <a:pt x="243" y="128"/>
                </a:lnTo>
                <a:lnTo>
                  <a:pt x="243" y="133"/>
                </a:lnTo>
                <a:lnTo>
                  <a:pt x="243" y="135"/>
                </a:lnTo>
                <a:lnTo>
                  <a:pt x="243" y="136"/>
                </a:lnTo>
                <a:lnTo>
                  <a:pt x="243" y="138"/>
                </a:lnTo>
                <a:lnTo>
                  <a:pt x="244" y="141"/>
                </a:lnTo>
                <a:lnTo>
                  <a:pt x="244" y="142"/>
                </a:lnTo>
                <a:lnTo>
                  <a:pt x="251" y="146"/>
                </a:lnTo>
                <a:close/>
                <a:moveTo>
                  <a:pt x="181" y="218"/>
                </a:moveTo>
                <a:lnTo>
                  <a:pt x="181" y="218"/>
                </a:lnTo>
                <a:lnTo>
                  <a:pt x="192" y="217"/>
                </a:lnTo>
                <a:lnTo>
                  <a:pt x="194" y="215"/>
                </a:lnTo>
                <a:lnTo>
                  <a:pt x="199" y="204"/>
                </a:lnTo>
                <a:lnTo>
                  <a:pt x="199" y="202"/>
                </a:lnTo>
                <a:lnTo>
                  <a:pt x="188" y="206"/>
                </a:lnTo>
                <a:lnTo>
                  <a:pt x="186" y="206"/>
                </a:lnTo>
                <a:lnTo>
                  <a:pt x="183" y="213"/>
                </a:lnTo>
                <a:lnTo>
                  <a:pt x="181" y="218"/>
                </a:lnTo>
                <a:close/>
                <a:moveTo>
                  <a:pt x="238" y="172"/>
                </a:moveTo>
                <a:lnTo>
                  <a:pt x="238" y="172"/>
                </a:lnTo>
                <a:lnTo>
                  <a:pt x="229" y="176"/>
                </a:lnTo>
                <a:lnTo>
                  <a:pt x="229" y="177"/>
                </a:lnTo>
                <a:lnTo>
                  <a:pt x="219" y="193"/>
                </a:lnTo>
                <a:lnTo>
                  <a:pt x="219" y="195"/>
                </a:lnTo>
                <a:lnTo>
                  <a:pt x="221" y="193"/>
                </a:lnTo>
                <a:lnTo>
                  <a:pt x="229" y="190"/>
                </a:lnTo>
                <a:lnTo>
                  <a:pt x="230" y="188"/>
                </a:lnTo>
                <a:lnTo>
                  <a:pt x="236" y="176"/>
                </a:lnTo>
                <a:lnTo>
                  <a:pt x="238" y="172"/>
                </a:lnTo>
                <a:close/>
                <a:moveTo>
                  <a:pt x="14" y="243"/>
                </a:moveTo>
                <a:lnTo>
                  <a:pt x="14" y="243"/>
                </a:lnTo>
                <a:lnTo>
                  <a:pt x="17" y="239"/>
                </a:lnTo>
                <a:lnTo>
                  <a:pt x="24" y="224"/>
                </a:lnTo>
                <a:lnTo>
                  <a:pt x="27" y="221"/>
                </a:lnTo>
                <a:lnTo>
                  <a:pt x="35" y="196"/>
                </a:lnTo>
                <a:lnTo>
                  <a:pt x="36" y="193"/>
                </a:lnTo>
                <a:lnTo>
                  <a:pt x="36" y="190"/>
                </a:lnTo>
                <a:lnTo>
                  <a:pt x="35" y="191"/>
                </a:lnTo>
                <a:lnTo>
                  <a:pt x="30" y="199"/>
                </a:lnTo>
                <a:lnTo>
                  <a:pt x="27" y="207"/>
                </a:lnTo>
                <a:lnTo>
                  <a:pt x="24" y="220"/>
                </a:lnTo>
                <a:lnTo>
                  <a:pt x="16" y="240"/>
                </a:lnTo>
                <a:lnTo>
                  <a:pt x="14" y="243"/>
                </a:lnTo>
                <a:close/>
                <a:moveTo>
                  <a:pt x="230" y="172"/>
                </a:moveTo>
                <a:lnTo>
                  <a:pt x="230" y="172"/>
                </a:lnTo>
                <a:lnTo>
                  <a:pt x="232" y="172"/>
                </a:lnTo>
                <a:lnTo>
                  <a:pt x="240" y="168"/>
                </a:lnTo>
                <a:lnTo>
                  <a:pt x="241" y="166"/>
                </a:lnTo>
                <a:lnTo>
                  <a:pt x="246" y="158"/>
                </a:lnTo>
                <a:lnTo>
                  <a:pt x="246" y="157"/>
                </a:lnTo>
                <a:lnTo>
                  <a:pt x="244" y="152"/>
                </a:lnTo>
                <a:lnTo>
                  <a:pt x="243" y="150"/>
                </a:lnTo>
                <a:lnTo>
                  <a:pt x="230" y="172"/>
                </a:lnTo>
                <a:close/>
                <a:moveTo>
                  <a:pt x="120" y="136"/>
                </a:moveTo>
                <a:lnTo>
                  <a:pt x="120" y="136"/>
                </a:lnTo>
                <a:lnTo>
                  <a:pt x="96" y="139"/>
                </a:lnTo>
                <a:lnTo>
                  <a:pt x="85" y="142"/>
                </a:lnTo>
                <a:lnTo>
                  <a:pt x="79" y="146"/>
                </a:lnTo>
                <a:lnTo>
                  <a:pt x="80" y="146"/>
                </a:lnTo>
                <a:lnTo>
                  <a:pt x="80" y="147"/>
                </a:lnTo>
                <a:lnTo>
                  <a:pt x="83" y="147"/>
                </a:lnTo>
                <a:lnTo>
                  <a:pt x="83" y="146"/>
                </a:lnTo>
                <a:lnTo>
                  <a:pt x="90" y="146"/>
                </a:lnTo>
                <a:lnTo>
                  <a:pt x="95" y="144"/>
                </a:lnTo>
                <a:lnTo>
                  <a:pt x="98" y="142"/>
                </a:lnTo>
                <a:lnTo>
                  <a:pt x="115" y="139"/>
                </a:lnTo>
                <a:lnTo>
                  <a:pt x="120" y="138"/>
                </a:lnTo>
                <a:lnTo>
                  <a:pt x="120" y="136"/>
                </a:lnTo>
                <a:close/>
                <a:moveTo>
                  <a:pt x="213" y="199"/>
                </a:moveTo>
                <a:lnTo>
                  <a:pt x="213" y="199"/>
                </a:lnTo>
                <a:lnTo>
                  <a:pt x="211" y="199"/>
                </a:lnTo>
                <a:lnTo>
                  <a:pt x="203" y="202"/>
                </a:lnTo>
                <a:lnTo>
                  <a:pt x="202" y="202"/>
                </a:lnTo>
                <a:lnTo>
                  <a:pt x="197" y="213"/>
                </a:lnTo>
                <a:lnTo>
                  <a:pt x="197" y="215"/>
                </a:lnTo>
                <a:lnTo>
                  <a:pt x="205" y="212"/>
                </a:lnTo>
                <a:lnTo>
                  <a:pt x="207" y="210"/>
                </a:lnTo>
                <a:lnTo>
                  <a:pt x="213" y="199"/>
                </a:lnTo>
                <a:close/>
                <a:moveTo>
                  <a:pt x="169" y="220"/>
                </a:moveTo>
                <a:lnTo>
                  <a:pt x="169" y="220"/>
                </a:lnTo>
                <a:lnTo>
                  <a:pt x="177" y="218"/>
                </a:lnTo>
                <a:lnTo>
                  <a:pt x="178" y="218"/>
                </a:lnTo>
                <a:lnTo>
                  <a:pt x="183" y="207"/>
                </a:lnTo>
                <a:lnTo>
                  <a:pt x="183" y="206"/>
                </a:lnTo>
                <a:lnTo>
                  <a:pt x="175" y="207"/>
                </a:lnTo>
                <a:lnTo>
                  <a:pt x="173" y="209"/>
                </a:lnTo>
                <a:lnTo>
                  <a:pt x="170" y="218"/>
                </a:lnTo>
                <a:lnTo>
                  <a:pt x="169" y="220"/>
                </a:lnTo>
                <a:close/>
                <a:moveTo>
                  <a:pt x="124" y="5"/>
                </a:moveTo>
                <a:lnTo>
                  <a:pt x="124" y="5"/>
                </a:lnTo>
                <a:lnTo>
                  <a:pt x="129" y="5"/>
                </a:lnTo>
                <a:lnTo>
                  <a:pt x="136" y="5"/>
                </a:lnTo>
                <a:lnTo>
                  <a:pt x="183" y="5"/>
                </a:lnTo>
                <a:lnTo>
                  <a:pt x="194" y="7"/>
                </a:lnTo>
                <a:lnTo>
                  <a:pt x="208" y="8"/>
                </a:lnTo>
                <a:lnTo>
                  <a:pt x="211" y="8"/>
                </a:lnTo>
                <a:lnTo>
                  <a:pt x="202" y="7"/>
                </a:lnTo>
                <a:lnTo>
                  <a:pt x="192" y="5"/>
                </a:lnTo>
                <a:lnTo>
                  <a:pt x="180" y="4"/>
                </a:lnTo>
                <a:lnTo>
                  <a:pt x="164" y="4"/>
                </a:lnTo>
                <a:lnTo>
                  <a:pt x="145" y="4"/>
                </a:lnTo>
                <a:lnTo>
                  <a:pt x="124" y="5"/>
                </a:lnTo>
                <a:close/>
                <a:moveTo>
                  <a:pt x="227" y="195"/>
                </a:moveTo>
                <a:lnTo>
                  <a:pt x="227" y="195"/>
                </a:lnTo>
                <a:lnTo>
                  <a:pt x="218" y="198"/>
                </a:lnTo>
                <a:lnTo>
                  <a:pt x="216" y="199"/>
                </a:lnTo>
                <a:lnTo>
                  <a:pt x="211" y="209"/>
                </a:lnTo>
                <a:lnTo>
                  <a:pt x="222" y="204"/>
                </a:lnTo>
                <a:lnTo>
                  <a:pt x="227" y="195"/>
                </a:lnTo>
                <a:close/>
                <a:moveTo>
                  <a:pt x="248" y="51"/>
                </a:moveTo>
                <a:lnTo>
                  <a:pt x="248" y="51"/>
                </a:lnTo>
                <a:lnTo>
                  <a:pt x="248" y="53"/>
                </a:lnTo>
                <a:lnTo>
                  <a:pt x="246" y="57"/>
                </a:lnTo>
                <a:lnTo>
                  <a:pt x="244" y="70"/>
                </a:lnTo>
                <a:lnTo>
                  <a:pt x="244" y="90"/>
                </a:lnTo>
                <a:lnTo>
                  <a:pt x="244" y="97"/>
                </a:lnTo>
                <a:lnTo>
                  <a:pt x="246" y="103"/>
                </a:lnTo>
                <a:lnTo>
                  <a:pt x="246" y="105"/>
                </a:lnTo>
                <a:lnTo>
                  <a:pt x="246" y="98"/>
                </a:lnTo>
                <a:lnTo>
                  <a:pt x="246" y="86"/>
                </a:lnTo>
                <a:lnTo>
                  <a:pt x="246" y="84"/>
                </a:lnTo>
                <a:lnTo>
                  <a:pt x="246" y="83"/>
                </a:lnTo>
                <a:lnTo>
                  <a:pt x="246" y="78"/>
                </a:lnTo>
                <a:lnTo>
                  <a:pt x="248" y="59"/>
                </a:lnTo>
                <a:lnTo>
                  <a:pt x="248" y="51"/>
                </a:lnTo>
                <a:close/>
                <a:moveTo>
                  <a:pt x="58" y="38"/>
                </a:moveTo>
                <a:lnTo>
                  <a:pt x="58" y="38"/>
                </a:lnTo>
                <a:lnTo>
                  <a:pt x="60" y="38"/>
                </a:lnTo>
                <a:lnTo>
                  <a:pt x="65" y="32"/>
                </a:lnTo>
                <a:lnTo>
                  <a:pt x="71" y="27"/>
                </a:lnTo>
                <a:lnTo>
                  <a:pt x="79" y="23"/>
                </a:lnTo>
                <a:lnTo>
                  <a:pt x="87" y="19"/>
                </a:lnTo>
                <a:lnTo>
                  <a:pt x="91" y="18"/>
                </a:lnTo>
                <a:lnTo>
                  <a:pt x="87" y="18"/>
                </a:lnTo>
                <a:lnTo>
                  <a:pt x="74" y="23"/>
                </a:lnTo>
                <a:lnTo>
                  <a:pt x="63" y="30"/>
                </a:lnTo>
                <a:lnTo>
                  <a:pt x="61" y="30"/>
                </a:lnTo>
                <a:lnTo>
                  <a:pt x="58" y="38"/>
                </a:lnTo>
                <a:close/>
                <a:moveTo>
                  <a:pt x="244" y="185"/>
                </a:moveTo>
                <a:lnTo>
                  <a:pt x="244" y="185"/>
                </a:lnTo>
                <a:lnTo>
                  <a:pt x="232" y="191"/>
                </a:lnTo>
                <a:lnTo>
                  <a:pt x="230" y="193"/>
                </a:lnTo>
                <a:lnTo>
                  <a:pt x="227" y="201"/>
                </a:lnTo>
                <a:lnTo>
                  <a:pt x="227" y="202"/>
                </a:lnTo>
                <a:lnTo>
                  <a:pt x="233" y="198"/>
                </a:lnTo>
                <a:lnTo>
                  <a:pt x="243" y="190"/>
                </a:lnTo>
                <a:lnTo>
                  <a:pt x="244" y="185"/>
                </a:lnTo>
                <a:close/>
                <a:moveTo>
                  <a:pt x="150" y="73"/>
                </a:moveTo>
                <a:lnTo>
                  <a:pt x="150" y="73"/>
                </a:lnTo>
                <a:lnTo>
                  <a:pt x="148" y="73"/>
                </a:lnTo>
                <a:lnTo>
                  <a:pt x="128" y="73"/>
                </a:lnTo>
                <a:lnTo>
                  <a:pt x="115" y="71"/>
                </a:lnTo>
                <a:lnTo>
                  <a:pt x="104" y="70"/>
                </a:lnTo>
                <a:lnTo>
                  <a:pt x="98" y="70"/>
                </a:lnTo>
                <a:lnTo>
                  <a:pt x="88" y="68"/>
                </a:lnTo>
                <a:lnTo>
                  <a:pt x="77" y="68"/>
                </a:lnTo>
                <a:lnTo>
                  <a:pt x="77" y="70"/>
                </a:lnTo>
                <a:lnTo>
                  <a:pt x="88" y="71"/>
                </a:lnTo>
                <a:lnTo>
                  <a:pt x="110" y="73"/>
                </a:lnTo>
                <a:lnTo>
                  <a:pt x="139" y="73"/>
                </a:lnTo>
                <a:lnTo>
                  <a:pt x="150" y="73"/>
                </a:lnTo>
                <a:close/>
                <a:moveTo>
                  <a:pt x="164" y="223"/>
                </a:moveTo>
                <a:lnTo>
                  <a:pt x="164" y="223"/>
                </a:lnTo>
                <a:lnTo>
                  <a:pt x="150" y="224"/>
                </a:lnTo>
                <a:lnTo>
                  <a:pt x="148" y="229"/>
                </a:lnTo>
                <a:lnTo>
                  <a:pt x="159" y="229"/>
                </a:lnTo>
                <a:lnTo>
                  <a:pt x="164" y="223"/>
                </a:lnTo>
                <a:close/>
                <a:moveTo>
                  <a:pt x="300" y="275"/>
                </a:moveTo>
                <a:lnTo>
                  <a:pt x="300" y="275"/>
                </a:lnTo>
                <a:lnTo>
                  <a:pt x="300" y="277"/>
                </a:lnTo>
                <a:lnTo>
                  <a:pt x="301" y="300"/>
                </a:lnTo>
                <a:lnTo>
                  <a:pt x="301" y="318"/>
                </a:lnTo>
                <a:lnTo>
                  <a:pt x="301" y="319"/>
                </a:lnTo>
                <a:lnTo>
                  <a:pt x="303" y="310"/>
                </a:lnTo>
                <a:lnTo>
                  <a:pt x="303" y="294"/>
                </a:lnTo>
                <a:lnTo>
                  <a:pt x="301" y="280"/>
                </a:lnTo>
                <a:lnTo>
                  <a:pt x="300" y="275"/>
                </a:lnTo>
                <a:close/>
                <a:moveTo>
                  <a:pt x="214" y="226"/>
                </a:moveTo>
                <a:lnTo>
                  <a:pt x="214" y="226"/>
                </a:lnTo>
                <a:lnTo>
                  <a:pt x="200" y="231"/>
                </a:lnTo>
                <a:lnTo>
                  <a:pt x="184" y="234"/>
                </a:lnTo>
                <a:lnTo>
                  <a:pt x="169" y="236"/>
                </a:lnTo>
                <a:lnTo>
                  <a:pt x="170" y="236"/>
                </a:lnTo>
                <a:lnTo>
                  <a:pt x="181" y="236"/>
                </a:lnTo>
                <a:lnTo>
                  <a:pt x="192" y="234"/>
                </a:lnTo>
                <a:lnTo>
                  <a:pt x="200" y="232"/>
                </a:lnTo>
                <a:lnTo>
                  <a:pt x="207" y="231"/>
                </a:lnTo>
                <a:lnTo>
                  <a:pt x="214" y="226"/>
                </a:lnTo>
                <a:close/>
                <a:moveTo>
                  <a:pt x="83" y="8"/>
                </a:moveTo>
                <a:lnTo>
                  <a:pt x="83" y="8"/>
                </a:lnTo>
                <a:lnTo>
                  <a:pt x="77" y="10"/>
                </a:lnTo>
                <a:lnTo>
                  <a:pt x="66" y="16"/>
                </a:lnTo>
                <a:lnTo>
                  <a:pt x="58" y="21"/>
                </a:lnTo>
                <a:lnTo>
                  <a:pt x="55" y="24"/>
                </a:lnTo>
                <a:lnTo>
                  <a:pt x="57" y="26"/>
                </a:lnTo>
                <a:lnTo>
                  <a:pt x="65" y="21"/>
                </a:lnTo>
                <a:lnTo>
                  <a:pt x="68" y="18"/>
                </a:lnTo>
                <a:lnTo>
                  <a:pt x="74" y="13"/>
                </a:lnTo>
                <a:lnTo>
                  <a:pt x="79" y="10"/>
                </a:lnTo>
                <a:lnTo>
                  <a:pt x="83" y="8"/>
                </a:lnTo>
                <a:close/>
                <a:moveTo>
                  <a:pt x="243" y="23"/>
                </a:moveTo>
                <a:lnTo>
                  <a:pt x="243" y="23"/>
                </a:lnTo>
                <a:lnTo>
                  <a:pt x="241" y="23"/>
                </a:lnTo>
                <a:lnTo>
                  <a:pt x="233" y="16"/>
                </a:lnTo>
                <a:lnTo>
                  <a:pt x="232" y="15"/>
                </a:lnTo>
                <a:lnTo>
                  <a:pt x="221" y="12"/>
                </a:lnTo>
                <a:lnTo>
                  <a:pt x="219" y="13"/>
                </a:lnTo>
                <a:lnTo>
                  <a:pt x="232" y="18"/>
                </a:lnTo>
                <a:lnTo>
                  <a:pt x="243" y="24"/>
                </a:lnTo>
                <a:lnTo>
                  <a:pt x="243" y="23"/>
                </a:lnTo>
                <a:close/>
                <a:moveTo>
                  <a:pt x="268" y="169"/>
                </a:moveTo>
                <a:lnTo>
                  <a:pt x="268" y="169"/>
                </a:lnTo>
                <a:lnTo>
                  <a:pt x="268" y="172"/>
                </a:lnTo>
                <a:lnTo>
                  <a:pt x="274" y="185"/>
                </a:lnTo>
                <a:lnTo>
                  <a:pt x="278" y="193"/>
                </a:lnTo>
                <a:lnTo>
                  <a:pt x="281" y="201"/>
                </a:lnTo>
                <a:lnTo>
                  <a:pt x="282" y="204"/>
                </a:lnTo>
                <a:lnTo>
                  <a:pt x="287" y="215"/>
                </a:lnTo>
                <a:lnTo>
                  <a:pt x="287" y="217"/>
                </a:lnTo>
                <a:lnTo>
                  <a:pt x="281" y="198"/>
                </a:lnTo>
                <a:lnTo>
                  <a:pt x="270" y="171"/>
                </a:lnTo>
                <a:lnTo>
                  <a:pt x="268" y="169"/>
                </a:lnTo>
                <a:close/>
                <a:moveTo>
                  <a:pt x="167" y="223"/>
                </a:moveTo>
                <a:lnTo>
                  <a:pt x="167" y="223"/>
                </a:lnTo>
                <a:lnTo>
                  <a:pt x="166" y="229"/>
                </a:lnTo>
                <a:lnTo>
                  <a:pt x="173" y="229"/>
                </a:lnTo>
                <a:lnTo>
                  <a:pt x="172" y="228"/>
                </a:lnTo>
                <a:lnTo>
                  <a:pt x="173" y="224"/>
                </a:lnTo>
                <a:lnTo>
                  <a:pt x="175" y="223"/>
                </a:lnTo>
                <a:lnTo>
                  <a:pt x="167" y="223"/>
                </a:lnTo>
                <a:close/>
                <a:moveTo>
                  <a:pt x="76" y="146"/>
                </a:moveTo>
                <a:lnTo>
                  <a:pt x="76" y="146"/>
                </a:lnTo>
                <a:lnTo>
                  <a:pt x="74" y="146"/>
                </a:lnTo>
                <a:lnTo>
                  <a:pt x="66" y="150"/>
                </a:lnTo>
                <a:lnTo>
                  <a:pt x="65" y="152"/>
                </a:lnTo>
                <a:lnTo>
                  <a:pt x="65" y="154"/>
                </a:lnTo>
                <a:lnTo>
                  <a:pt x="66" y="155"/>
                </a:lnTo>
                <a:lnTo>
                  <a:pt x="71" y="152"/>
                </a:lnTo>
                <a:lnTo>
                  <a:pt x="74" y="150"/>
                </a:lnTo>
                <a:lnTo>
                  <a:pt x="76" y="147"/>
                </a:lnTo>
                <a:lnTo>
                  <a:pt x="76" y="146"/>
                </a:lnTo>
                <a:close/>
                <a:moveTo>
                  <a:pt x="210" y="12"/>
                </a:moveTo>
                <a:lnTo>
                  <a:pt x="210" y="12"/>
                </a:lnTo>
                <a:lnTo>
                  <a:pt x="202" y="10"/>
                </a:lnTo>
                <a:lnTo>
                  <a:pt x="192" y="8"/>
                </a:lnTo>
                <a:lnTo>
                  <a:pt x="181" y="8"/>
                </a:lnTo>
                <a:lnTo>
                  <a:pt x="175" y="8"/>
                </a:lnTo>
                <a:lnTo>
                  <a:pt x="210" y="12"/>
                </a:lnTo>
                <a:close/>
                <a:moveTo>
                  <a:pt x="66" y="213"/>
                </a:moveTo>
                <a:lnTo>
                  <a:pt x="66" y="213"/>
                </a:lnTo>
                <a:lnTo>
                  <a:pt x="68" y="210"/>
                </a:lnTo>
                <a:lnTo>
                  <a:pt x="66" y="209"/>
                </a:lnTo>
                <a:lnTo>
                  <a:pt x="65" y="209"/>
                </a:lnTo>
                <a:lnTo>
                  <a:pt x="61" y="209"/>
                </a:lnTo>
                <a:lnTo>
                  <a:pt x="60" y="207"/>
                </a:lnTo>
                <a:lnTo>
                  <a:pt x="60" y="206"/>
                </a:lnTo>
                <a:lnTo>
                  <a:pt x="60" y="204"/>
                </a:lnTo>
                <a:lnTo>
                  <a:pt x="58" y="207"/>
                </a:lnTo>
                <a:lnTo>
                  <a:pt x="57" y="209"/>
                </a:lnTo>
                <a:lnTo>
                  <a:pt x="66" y="213"/>
                </a:lnTo>
                <a:close/>
                <a:moveTo>
                  <a:pt x="178" y="229"/>
                </a:moveTo>
                <a:lnTo>
                  <a:pt x="178" y="229"/>
                </a:lnTo>
                <a:lnTo>
                  <a:pt x="181" y="228"/>
                </a:lnTo>
                <a:lnTo>
                  <a:pt x="183" y="224"/>
                </a:lnTo>
                <a:lnTo>
                  <a:pt x="184" y="223"/>
                </a:lnTo>
                <a:lnTo>
                  <a:pt x="188" y="223"/>
                </a:lnTo>
                <a:lnTo>
                  <a:pt x="189" y="223"/>
                </a:lnTo>
                <a:lnTo>
                  <a:pt x="191" y="220"/>
                </a:lnTo>
                <a:lnTo>
                  <a:pt x="189" y="220"/>
                </a:lnTo>
                <a:lnTo>
                  <a:pt x="180" y="221"/>
                </a:lnTo>
                <a:lnTo>
                  <a:pt x="180" y="223"/>
                </a:lnTo>
                <a:lnTo>
                  <a:pt x="178" y="226"/>
                </a:lnTo>
                <a:lnTo>
                  <a:pt x="178" y="229"/>
                </a:lnTo>
                <a:close/>
                <a:moveTo>
                  <a:pt x="259" y="166"/>
                </a:moveTo>
                <a:lnTo>
                  <a:pt x="259" y="166"/>
                </a:lnTo>
                <a:lnTo>
                  <a:pt x="257" y="171"/>
                </a:lnTo>
                <a:lnTo>
                  <a:pt x="255" y="176"/>
                </a:lnTo>
                <a:lnTo>
                  <a:pt x="255" y="177"/>
                </a:lnTo>
                <a:lnTo>
                  <a:pt x="257" y="180"/>
                </a:lnTo>
                <a:lnTo>
                  <a:pt x="257" y="179"/>
                </a:lnTo>
                <a:lnTo>
                  <a:pt x="260" y="172"/>
                </a:lnTo>
                <a:lnTo>
                  <a:pt x="260" y="169"/>
                </a:lnTo>
                <a:lnTo>
                  <a:pt x="259" y="166"/>
                </a:lnTo>
                <a:close/>
                <a:moveTo>
                  <a:pt x="47" y="196"/>
                </a:moveTo>
                <a:lnTo>
                  <a:pt x="47" y="196"/>
                </a:lnTo>
                <a:lnTo>
                  <a:pt x="49" y="201"/>
                </a:lnTo>
                <a:lnTo>
                  <a:pt x="54" y="206"/>
                </a:lnTo>
                <a:lnTo>
                  <a:pt x="55" y="202"/>
                </a:lnTo>
                <a:lnTo>
                  <a:pt x="50" y="199"/>
                </a:lnTo>
                <a:lnTo>
                  <a:pt x="49" y="198"/>
                </a:lnTo>
                <a:lnTo>
                  <a:pt x="47" y="195"/>
                </a:lnTo>
                <a:lnTo>
                  <a:pt x="47" y="196"/>
                </a:lnTo>
                <a:close/>
                <a:moveTo>
                  <a:pt x="88" y="217"/>
                </a:moveTo>
                <a:lnTo>
                  <a:pt x="88" y="217"/>
                </a:lnTo>
                <a:lnTo>
                  <a:pt x="80" y="213"/>
                </a:lnTo>
                <a:lnTo>
                  <a:pt x="80" y="218"/>
                </a:lnTo>
                <a:lnTo>
                  <a:pt x="87" y="221"/>
                </a:lnTo>
                <a:lnTo>
                  <a:pt x="87" y="218"/>
                </a:lnTo>
                <a:lnTo>
                  <a:pt x="88" y="217"/>
                </a:lnTo>
                <a:close/>
                <a:moveTo>
                  <a:pt x="295" y="327"/>
                </a:moveTo>
                <a:lnTo>
                  <a:pt x="295" y="327"/>
                </a:lnTo>
                <a:lnTo>
                  <a:pt x="298" y="311"/>
                </a:lnTo>
                <a:lnTo>
                  <a:pt x="298" y="295"/>
                </a:lnTo>
                <a:lnTo>
                  <a:pt x="295" y="327"/>
                </a:lnTo>
                <a:close/>
                <a:moveTo>
                  <a:pt x="236" y="419"/>
                </a:moveTo>
                <a:lnTo>
                  <a:pt x="236" y="419"/>
                </a:lnTo>
                <a:lnTo>
                  <a:pt x="238" y="417"/>
                </a:lnTo>
                <a:lnTo>
                  <a:pt x="251" y="407"/>
                </a:lnTo>
                <a:lnTo>
                  <a:pt x="260" y="401"/>
                </a:lnTo>
                <a:lnTo>
                  <a:pt x="260" y="400"/>
                </a:lnTo>
                <a:lnTo>
                  <a:pt x="259" y="400"/>
                </a:lnTo>
                <a:lnTo>
                  <a:pt x="248" y="409"/>
                </a:lnTo>
                <a:lnTo>
                  <a:pt x="236" y="419"/>
                </a:lnTo>
                <a:close/>
                <a:moveTo>
                  <a:pt x="77" y="18"/>
                </a:moveTo>
                <a:lnTo>
                  <a:pt x="77" y="18"/>
                </a:lnTo>
                <a:lnTo>
                  <a:pt x="90" y="15"/>
                </a:lnTo>
                <a:lnTo>
                  <a:pt x="102" y="13"/>
                </a:lnTo>
                <a:lnTo>
                  <a:pt x="115" y="10"/>
                </a:lnTo>
                <a:lnTo>
                  <a:pt x="113" y="10"/>
                </a:lnTo>
                <a:lnTo>
                  <a:pt x="90" y="15"/>
                </a:lnTo>
                <a:lnTo>
                  <a:pt x="80" y="16"/>
                </a:lnTo>
                <a:lnTo>
                  <a:pt x="77" y="18"/>
                </a:lnTo>
                <a:close/>
                <a:moveTo>
                  <a:pt x="137" y="229"/>
                </a:moveTo>
                <a:lnTo>
                  <a:pt x="137" y="229"/>
                </a:lnTo>
                <a:lnTo>
                  <a:pt x="140" y="229"/>
                </a:lnTo>
                <a:lnTo>
                  <a:pt x="143" y="228"/>
                </a:lnTo>
                <a:lnTo>
                  <a:pt x="145" y="224"/>
                </a:lnTo>
                <a:lnTo>
                  <a:pt x="140" y="224"/>
                </a:lnTo>
                <a:lnTo>
                  <a:pt x="137" y="226"/>
                </a:lnTo>
                <a:lnTo>
                  <a:pt x="137" y="228"/>
                </a:lnTo>
                <a:lnTo>
                  <a:pt x="137" y="229"/>
                </a:lnTo>
                <a:close/>
                <a:moveTo>
                  <a:pt x="235" y="204"/>
                </a:moveTo>
                <a:lnTo>
                  <a:pt x="235" y="204"/>
                </a:lnTo>
                <a:lnTo>
                  <a:pt x="233" y="204"/>
                </a:lnTo>
                <a:lnTo>
                  <a:pt x="224" y="209"/>
                </a:lnTo>
                <a:lnTo>
                  <a:pt x="222" y="210"/>
                </a:lnTo>
                <a:lnTo>
                  <a:pt x="222" y="212"/>
                </a:lnTo>
                <a:lnTo>
                  <a:pt x="235" y="204"/>
                </a:lnTo>
                <a:close/>
                <a:moveTo>
                  <a:pt x="216" y="217"/>
                </a:moveTo>
                <a:lnTo>
                  <a:pt x="216" y="217"/>
                </a:lnTo>
                <a:lnTo>
                  <a:pt x="218" y="212"/>
                </a:lnTo>
                <a:lnTo>
                  <a:pt x="216" y="212"/>
                </a:lnTo>
                <a:lnTo>
                  <a:pt x="208" y="215"/>
                </a:lnTo>
                <a:lnTo>
                  <a:pt x="207" y="220"/>
                </a:lnTo>
                <a:lnTo>
                  <a:pt x="216" y="217"/>
                </a:lnTo>
                <a:close/>
                <a:moveTo>
                  <a:pt x="101" y="223"/>
                </a:moveTo>
                <a:lnTo>
                  <a:pt x="101" y="223"/>
                </a:lnTo>
                <a:lnTo>
                  <a:pt x="104" y="223"/>
                </a:lnTo>
                <a:lnTo>
                  <a:pt x="107" y="223"/>
                </a:lnTo>
                <a:lnTo>
                  <a:pt x="109" y="220"/>
                </a:lnTo>
                <a:lnTo>
                  <a:pt x="102" y="218"/>
                </a:lnTo>
                <a:lnTo>
                  <a:pt x="101" y="223"/>
                </a:lnTo>
                <a:close/>
                <a:moveTo>
                  <a:pt x="202" y="217"/>
                </a:moveTo>
                <a:lnTo>
                  <a:pt x="202" y="217"/>
                </a:lnTo>
                <a:lnTo>
                  <a:pt x="195" y="218"/>
                </a:lnTo>
                <a:lnTo>
                  <a:pt x="194" y="220"/>
                </a:lnTo>
                <a:lnTo>
                  <a:pt x="194" y="221"/>
                </a:lnTo>
                <a:lnTo>
                  <a:pt x="200" y="221"/>
                </a:lnTo>
                <a:lnTo>
                  <a:pt x="200" y="220"/>
                </a:lnTo>
                <a:lnTo>
                  <a:pt x="202" y="217"/>
                </a:lnTo>
                <a:close/>
                <a:moveTo>
                  <a:pt x="55" y="56"/>
                </a:moveTo>
                <a:lnTo>
                  <a:pt x="55" y="56"/>
                </a:lnTo>
                <a:lnTo>
                  <a:pt x="63" y="62"/>
                </a:lnTo>
                <a:lnTo>
                  <a:pt x="66" y="64"/>
                </a:lnTo>
                <a:lnTo>
                  <a:pt x="69" y="65"/>
                </a:lnTo>
                <a:lnTo>
                  <a:pt x="71" y="65"/>
                </a:lnTo>
                <a:lnTo>
                  <a:pt x="68" y="64"/>
                </a:lnTo>
                <a:lnTo>
                  <a:pt x="63" y="60"/>
                </a:lnTo>
                <a:lnTo>
                  <a:pt x="57" y="54"/>
                </a:lnTo>
                <a:lnTo>
                  <a:pt x="55" y="56"/>
                </a:lnTo>
                <a:close/>
                <a:moveTo>
                  <a:pt x="47" y="176"/>
                </a:moveTo>
                <a:lnTo>
                  <a:pt x="47" y="176"/>
                </a:lnTo>
                <a:lnTo>
                  <a:pt x="46" y="177"/>
                </a:lnTo>
                <a:lnTo>
                  <a:pt x="46" y="180"/>
                </a:lnTo>
                <a:lnTo>
                  <a:pt x="47" y="185"/>
                </a:lnTo>
                <a:lnTo>
                  <a:pt x="50" y="177"/>
                </a:lnTo>
                <a:lnTo>
                  <a:pt x="49" y="177"/>
                </a:lnTo>
                <a:lnTo>
                  <a:pt x="47" y="176"/>
                </a:lnTo>
                <a:close/>
                <a:moveTo>
                  <a:pt x="298" y="327"/>
                </a:moveTo>
                <a:lnTo>
                  <a:pt x="298" y="327"/>
                </a:lnTo>
                <a:lnTo>
                  <a:pt x="295" y="338"/>
                </a:lnTo>
                <a:lnTo>
                  <a:pt x="292" y="349"/>
                </a:lnTo>
                <a:lnTo>
                  <a:pt x="293" y="348"/>
                </a:lnTo>
                <a:lnTo>
                  <a:pt x="298" y="335"/>
                </a:lnTo>
                <a:lnTo>
                  <a:pt x="298" y="330"/>
                </a:lnTo>
                <a:lnTo>
                  <a:pt x="298" y="327"/>
                </a:lnTo>
                <a:close/>
                <a:moveTo>
                  <a:pt x="113" y="220"/>
                </a:moveTo>
                <a:lnTo>
                  <a:pt x="113" y="220"/>
                </a:lnTo>
                <a:lnTo>
                  <a:pt x="112" y="223"/>
                </a:lnTo>
                <a:lnTo>
                  <a:pt x="121" y="223"/>
                </a:lnTo>
                <a:lnTo>
                  <a:pt x="123" y="221"/>
                </a:lnTo>
                <a:lnTo>
                  <a:pt x="113" y="220"/>
                </a:lnTo>
                <a:close/>
                <a:moveTo>
                  <a:pt x="6" y="335"/>
                </a:moveTo>
                <a:lnTo>
                  <a:pt x="6" y="335"/>
                </a:lnTo>
                <a:lnTo>
                  <a:pt x="11" y="348"/>
                </a:lnTo>
                <a:lnTo>
                  <a:pt x="17" y="362"/>
                </a:lnTo>
                <a:lnTo>
                  <a:pt x="19" y="365"/>
                </a:lnTo>
                <a:lnTo>
                  <a:pt x="12" y="349"/>
                </a:lnTo>
                <a:lnTo>
                  <a:pt x="6" y="335"/>
                </a:lnTo>
                <a:close/>
                <a:moveTo>
                  <a:pt x="254" y="169"/>
                </a:moveTo>
                <a:lnTo>
                  <a:pt x="254" y="169"/>
                </a:lnTo>
                <a:lnTo>
                  <a:pt x="255" y="166"/>
                </a:lnTo>
                <a:lnTo>
                  <a:pt x="254" y="161"/>
                </a:lnTo>
                <a:lnTo>
                  <a:pt x="252" y="163"/>
                </a:lnTo>
                <a:lnTo>
                  <a:pt x="251" y="165"/>
                </a:lnTo>
                <a:lnTo>
                  <a:pt x="254" y="169"/>
                </a:lnTo>
                <a:close/>
                <a:moveTo>
                  <a:pt x="131" y="12"/>
                </a:moveTo>
                <a:lnTo>
                  <a:pt x="131" y="12"/>
                </a:lnTo>
                <a:lnTo>
                  <a:pt x="159" y="12"/>
                </a:lnTo>
                <a:lnTo>
                  <a:pt x="145" y="10"/>
                </a:lnTo>
                <a:lnTo>
                  <a:pt x="131" y="12"/>
                </a:lnTo>
                <a:close/>
                <a:moveTo>
                  <a:pt x="54" y="26"/>
                </a:moveTo>
                <a:lnTo>
                  <a:pt x="54" y="26"/>
                </a:lnTo>
                <a:lnTo>
                  <a:pt x="50" y="34"/>
                </a:lnTo>
                <a:lnTo>
                  <a:pt x="49" y="40"/>
                </a:lnTo>
                <a:lnTo>
                  <a:pt x="52" y="34"/>
                </a:lnTo>
                <a:lnTo>
                  <a:pt x="55" y="27"/>
                </a:lnTo>
                <a:lnTo>
                  <a:pt x="54" y="26"/>
                </a:lnTo>
                <a:close/>
                <a:moveTo>
                  <a:pt x="126" y="228"/>
                </a:moveTo>
                <a:lnTo>
                  <a:pt x="126" y="228"/>
                </a:lnTo>
                <a:lnTo>
                  <a:pt x="132" y="228"/>
                </a:lnTo>
                <a:lnTo>
                  <a:pt x="134" y="226"/>
                </a:lnTo>
                <a:lnTo>
                  <a:pt x="124" y="226"/>
                </a:lnTo>
                <a:lnTo>
                  <a:pt x="126" y="228"/>
                </a:lnTo>
                <a:close/>
                <a:moveTo>
                  <a:pt x="55" y="158"/>
                </a:moveTo>
                <a:lnTo>
                  <a:pt x="55" y="158"/>
                </a:lnTo>
                <a:lnTo>
                  <a:pt x="55" y="160"/>
                </a:lnTo>
                <a:lnTo>
                  <a:pt x="58" y="158"/>
                </a:lnTo>
                <a:lnTo>
                  <a:pt x="60" y="157"/>
                </a:lnTo>
                <a:lnTo>
                  <a:pt x="61" y="154"/>
                </a:lnTo>
                <a:lnTo>
                  <a:pt x="55" y="158"/>
                </a:lnTo>
                <a:close/>
                <a:moveTo>
                  <a:pt x="52" y="106"/>
                </a:moveTo>
                <a:lnTo>
                  <a:pt x="52" y="106"/>
                </a:lnTo>
                <a:lnTo>
                  <a:pt x="52" y="122"/>
                </a:lnTo>
                <a:lnTo>
                  <a:pt x="50" y="139"/>
                </a:lnTo>
                <a:lnTo>
                  <a:pt x="52" y="127"/>
                </a:lnTo>
                <a:lnTo>
                  <a:pt x="54" y="116"/>
                </a:lnTo>
                <a:lnTo>
                  <a:pt x="52" y="106"/>
                </a:lnTo>
                <a:close/>
                <a:moveTo>
                  <a:pt x="221" y="141"/>
                </a:moveTo>
                <a:lnTo>
                  <a:pt x="221" y="141"/>
                </a:lnTo>
                <a:lnTo>
                  <a:pt x="213" y="139"/>
                </a:lnTo>
                <a:lnTo>
                  <a:pt x="211" y="141"/>
                </a:lnTo>
                <a:lnTo>
                  <a:pt x="221" y="141"/>
                </a:lnTo>
                <a:close/>
                <a:moveTo>
                  <a:pt x="241" y="201"/>
                </a:moveTo>
                <a:lnTo>
                  <a:pt x="241" y="201"/>
                </a:lnTo>
                <a:lnTo>
                  <a:pt x="249" y="193"/>
                </a:lnTo>
                <a:lnTo>
                  <a:pt x="255" y="187"/>
                </a:lnTo>
                <a:lnTo>
                  <a:pt x="241" y="198"/>
                </a:lnTo>
                <a:lnTo>
                  <a:pt x="241" y="201"/>
                </a:lnTo>
                <a:close/>
                <a:moveTo>
                  <a:pt x="254" y="180"/>
                </a:moveTo>
                <a:lnTo>
                  <a:pt x="254" y="180"/>
                </a:lnTo>
                <a:lnTo>
                  <a:pt x="249" y="188"/>
                </a:lnTo>
                <a:lnTo>
                  <a:pt x="254" y="185"/>
                </a:lnTo>
                <a:lnTo>
                  <a:pt x="255" y="182"/>
                </a:lnTo>
                <a:lnTo>
                  <a:pt x="254" y="180"/>
                </a:lnTo>
                <a:close/>
                <a:moveTo>
                  <a:pt x="77" y="213"/>
                </a:moveTo>
                <a:lnTo>
                  <a:pt x="77" y="213"/>
                </a:lnTo>
                <a:lnTo>
                  <a:pt x="72" y="212"/>
                </a:lnTo>
                <a:lnTo>
                  <a:pt x="71" y="217"/>
                </a:lnTo>
                <a:lnTo>
                  <a:pt x="72" y="215"/>
                </a:lnTo>
                <a:lnTo>
                  <a:pt x="76" y="215"/>
                </a:lnTo>
                <a:lnTo>
                  <a:pt x="77" y="213"/>
                </a:lnTo>
                <a:close/>
                <a:moveTo>
                  <a:pt x="95" y="223"/>
                </a:moveTo>
                <a:lnTo>
                  <a:pt x="95" y="223"/>
                </a:lnTo>
                <a:lnTo>
                  <a:pt x="96" y="218"/>
                </a:lnTo>
                <a:lnTo>
                  <a:pt x="93" y="217"/>
                </a:lnTo>
                <a:lnTo>
                  <a:pt x="91" y="221"/>
                </a:lnTo>
                <a:lnTo>
                  <a:pt x="95" y="223"/>
                </a:lnTo>
                <a:close/>
                <a:moveTo>
                  <a:pt x="252" y="154"/>
                </a:moveTo>
                <a:lnTo>
                  <a:pt x="252" y="154"/>
                </a:lnTo>
                <a:lnTo>
                  <a:pt x="249" y="157"/>
                </a:lnTo>
                <a:lnTo>
                  <a:pt x="249" y="158"/>
                </a:lnTo>
                <a:lnTo>
                  <a:pt x="249" y="160"/>
                </a:lnTo>
                <a:lnTo>
                  <a:pt x="251" y="158"/>
                </a:lnTo>
                <a:lnTo>
                  <a:pt x="254" y="158"/>
                </a:lnTo>
                <a:lnTo>
                  <a:pt x="252" y="154"/>
                </a:lnTo>
                <a:close/>
                <a:moveTo>
                  <a:pt x="57" y="165"/>
                </a:moveTo>
                <a:lnTo>
                  <a:pt x="57" y="165"/>
                </a:lnTo>
                <a:lnTo>
                  <a:pt x="57" y="163"/>
                </a:lnTo>
                <a:lnTo>
                  <a:pt x="55" y="166"/>
                </a:lnTo>
                <a:lnTo>
                  <a:pt x="54" y="168"/>
                </a:lnTo>
                <a:lnTo>
                  <a:pt x="52" y="172"/>
                </a:lnTo>
                <a:lnTo>
                  <a:pt x="57" y="165"/>
                </a:lnTo>
                <a:close/>
                <a:moveTo>
                  <a:pt x="300" y="264"/>
                </a:moveTo>
                <a:lnTo>
                  <a:pt x="300" y="264"/>
                </a:lnTo>
                <a:lnTo>
                  <a:pt x="301" y="264"/>
                </a:lnTo>
                <a:lnTo>
                  <a:pt x="296" y="250"/>
                </a:lnTo>
                <a:lnTo>
                  <a:pt x="298" y="256"/>
                </a:lnTo>
                <a:lnTo>
                  <a:pt x="300" y="264"/>
                </a:lnTo>
                <a:close/>
                <a:moveTo>
                  <a:pt x="52" y="71"/>
                </a:moveTo>
                <a:lnTo>
                  <a:pt x="52" y="71"/>
                </a:lnTo>
                <a:lnTo>
                  <a:pt x="52" y="78"/>
                </a:lnTo>
                <a:lnTo>
                  <a:pt x="54" y="86"/>
                </a:lnTo>
                <a:lnTo>
                  <a:pt x="54" y="87"/>
                </a:lnTo>
                <a:lnTo>
                  <a:pt x="52" y="71"/>
                </a:lnTo>
                <a:close/>
                <a:moveTo>
                  <a:pt x="246" y="201"/>
                </a:moveTo>
                <a:lnTo>
                  <a:pt x="246" y="201"/>
                </a:lnTo>
                <a:lnTo>
                  <a:pt x="232" y="210"/>
                </a:lnTo>
                <a:lnTo>
                  <a:pt x="244" y="201"/>
                </a:lnTo>
                <a:lnTo>
                  <a:pt x="246" y="201"/>
                </a:lnTo>
                <a:close/>
                <a:moveTo>
                  <a:pt x="265" y="176"/>
                </a:moveTo>
                <a:lnTo>
                  <a:pt x="265" y="176"/>
                </a:lnTo>
                <a:lnTo>
                  <a:pt x="263" y="179"/>
                </a:lnTo>
                <a:lnTo>
                  <a:pt x="263" y="182"/>
                </a:lnTo>
                <a:lnTo>
                  <a:pt x="262" y="185"/>
                </a:lnTo>
                <a:lnTo>
                  <a:pt x="260" y="188"/>
                </a:lnTo>
                <a:lnTo>
                  <a:pt x="262" y="187"/>
                </a:lnTo>
                <a:lnTo>
                  <a:pt x="263" y="182"/>
                </a:lnTo>
                <a:lnTo>
                  <a:pt x="265" y="180"/>
                </a:lnTo>
                <a:lnTo>
                  <a:pt x="265" y="177"/>
                </a:lnTo>
                <a:lnTo>
                  <a:pt x="265" y="176"/>
                </a:lnTo>
                <a:close/>
                <a:moveTo>
                  <a:pt x="47" y="161"/>
                </a:moveTo>
                <a:lnTo>
                  <a:pt x="47" y="161"/>
                </a:lnTo>
                <a:lnTo>
                  <a:pt x="49" y="158"/>
                </a:lnTo>
                <a:lnTo>
                  <a:pt x="50" y="152"/>
                </a:lnTo>
                <a:lnTo>
                  <a:pt x="52" y="149"/>
                </a:lnTo>
                <a:lnTo>
                  <a:pt x="47" y="161"/>
                </a:lnTo>
                <a:close/>
                <a:moveTo>
                  <a:pt x="38" y="199"/>
                </a:moveTo>
                <a:lnTo>
                  <a:pt x="38" y="199"/>
                </a:lnTo>
                <a:lnTo>
                  <a:pt x="33" y="209"/>
                </a:lnTo>
                <a:lnTo>
                  <a:pt x="38" y="201"/>
                </a:lnTo>
                <a:lnTo>
                  <a:pt x="38" y="199"/>
                </a:lnTo>
                <a:close/>
                <a:moveTo>
                  <a:pt x="118" y="231"/>
                </a:moveTo>
                <a:lnTo>
                  <a:pt x="118" y="231"/>
                </a:lnTo>
                <a:lnTo>
                  <a:pt x="118" y="229"/>
                </a:lnTo>
                <a:lnTo>
                  <a:pt x="117" y="229"/>
                </a:lnTo>
                <a:lnTo>
                  <a:pt x="110" y="229"/>
                </a:lnTo>
                <a:lnTo>
                  <a:pt x="118" y="231"/>
                </a:lnTo>
                <a:close/>
                <a:moveTo>
                  <a:pt x="240" y="138"/>
                </a:moveTo>
                <a:lnTo>
                  <a:pt x="240" y="138"/>
                </a:lnTo>
                <a:lnTo>
                  <a:pt x="236" y="139"/>
                </a:lnTo>
                <a:lnTo>
                  <a:pt x="241" y="141"/>
                </a:lnTo>
                <a:lnTo>
                  <a:pt x="240" y="138"/>
                </a:lnTo>
                <a:close/>
                <a:moveTo>
                  <a:pt x="101" y="8"/>
                </a:moveTo>
                <a:lnTo>
                  <a:pt x="101" y="8"/>
                </a:lnTo>
                <a:lnTo>
                  <a:pt x="120" y="5"/>
                </a:lnTo>
                <a:lnTo>
                  <a:pt x="110" y="7"/>
                </a:lnTo>
                <a:lnTo>
                  <a:pt x="101" y="8"/>
                </a:lnTo>
                <a:close/>
                <a:moveTo>
                  <a:pt x="229" y="221"/>
                </a:moveTo>
                <a:lnTo>
                  <a:pt x="229" y="221"/>
                </a:lnTo>
                <a:lnTo>
                  <a:pt x="238" y="217"/>
                </a:lnTo>
                <a:lnTo>
                  <a:pt x="233" y="218"/>
                </a:lnTo>
                <a:lnTo>
                  <a:pt x="229" y="221"/>
                </a:lnTo>
                <a:close/>
                <a:moveTo>
                  <a:pt x="118" y="436"/>
                </a:moveTo>
                <a:lnTo>
                  <a:pt x="118" y="436"/>
                </a:lnTo>
                <a:lnTo>
                  <a:pt x="128" y="437"/>
                </a:lnTo>
                <a:lnTo>
                  <a:pt x="118" y="436"/>
                </a:lnTo>
                <a:close/>
                <a:moveTo>
                  <a:pt x="248" y="154"/>
                </a:moveTo>
                <a:lnTo>
                  <a:pt x="248" y="154"/>
                </a:lnTo>
                <a:lnTo>
                  <a:pt x="248" y="150"/>
                </a:lnTo>
                <a:lnTo>
                  <a:pt x="246" y="149"/>
                </a:lnTo>
                <a:lnTo>
                  <a:pt x="248" y="154"/>
                </a:lnTo>
                <a:close/>
                <a:moveTo>
                  <a:pt x="39" y="193"/>
                </a:moveTo>
                <a:lnTo>
                  <a:pt x="39" y="193"/>
                </a:lnTo>
                <a:lnTo>
                  <a:pt x="39" y="196"/>
                </a:lnTo>
                <a:lnTo>
                  <a:pt x="39" y="198"/>
                </a:lnTo>
                <a:lnTo>
                  <a:pt x="41" y="196"/>
                </a:lnTo>
                <a:lnTo>
                  <a:pt x="39" y="193"/>
                </a:lnTo>
                <a:close/>
                <a:moveTo>
                  <a:pt x="44" y="172"/>
                </a:moveTo>
                <a:lnTo>
                  <a:pt x="44" y="172"/>
                </a:lnTo>
                <a:lnTo>
                  <a:pt x="42" y="176"/>
                </a:lnTo>
                <a:lnTo>
                  <a:pt x="44" y="176"/>
                </a:lnTo>
                <a:lnTo>
                  <a:pt x="44" y="174"/>
                </a:lnTo>
                <a:lnTo>
                  <a:pt x="44" y="172"/>
                </a:lnTo>
                <a:close/>
                <a:moveTo>
                  <a:pt x="120" y="226"/>
                </a:moveTo>
                <a:lnTo>
                  <a:pt x="120" y="226"/>
                </a:lnTo>
                <a:lnTo>
                  <a:pt x="113" y="226"/>
                </a:lnTo>
                <a:lnTo>
                  <a:pt x="118" y="226"/>
                </a:lnTo>
                <a:lnTo>
                  <a:pt x="120" y="226"/>
                </a:lnTo>
                <a:close/>
                <a:moveTo>
                  <a:pt x="126" y="223"/>
                </a:moveTo>
                <a:lnTo>
                  <a:pt x="126" y="223"/>
                </a:lnTo>
                <a:lnTo>
                  <a:pt x="132" y="223"/>
                </a:lnTo>
                <a:lnTo>
                  <a:pt x="128" y="221"/>
                </a:lnTo>
                <a:lnTo>
                  <a:pt x="126" y="221"/>
                </a:lnTo>
                <a:lnTo>
                  <a:pt x="126" y="223"/>
                </a:lnTo>
                <a:close/>
                <a:moveTo>
                  <a:pt x="134" y="70"/>
                </a:moveTo>
                <a:lnTo>
                  <a:pt x="134" y="70"/>
                </a:lnTo>
                <a:lnTo>
                  <a:pt x="124" y="70"/>
                </a:lnTo>
                <a:lnTo>
                  <a:pt x="134" y="70"/>
                </a:lnTo>
                <a:close/>
                <a:moveTo>
                  <a:pt x="50" y="165"/>
                </a:moveTo>
                <a:lnTo>
                  <a:pt x="50" y="165"/>
                </a:lnTo>
                <a:lnTo>
                  <a:pt x="52" y="163"/>
                </a:lnTo>
                <a:lnTo>
                  <a:pt x="52" y="161"/>
                </a:lnTo>
                <a:lnTo>
                  <a:pt x="50" y="163"/>
                </a:lnTo>
                <a:lnTo>
                  <a:pt x="50" y="165"/>
                </a:lnTo>
                <a:close/>
                <a:moveTo>
                  <a:pt x="66" y="59"/>
                </a:moveTo>
                <a:lnTo>
                  <a:pt x="66" y="59"/>
                </a:lnTo>
                <a:lnTo>
                  <a:pt x="72" y="62"/>
                </a:lnTo>
                <a:lnTo>
                  <a:pt x="66" y="59"/>
                </a:lnTo>
                <a:close/>
                <a:moveTo>
                  <a:pt x="101" y="228"/>
                </a:moveTo>
                <a:lnTo>
                  <a:pt x="101" y="228"/>
                </a:lnTo>
                <a:lnTo>
                  <a:pt x="104" y="228"/>
                </a:lnTo>
                <a:lnTo>
                  <a:pt x="101" y="228"/>
                </a:lnTo>
                <a:close/>
                <a:moveTo>
                  <a:pt x="248" y="161"/>
                </a:moveTo>
                <a:lnTo>
                  <a:pt x="248" y="161"/>
                </a:lnTo>
                <a:lnTo>
                  <a:pt x="246" y="165"/>
                </a:lnTo>
                <a:lnTo>
                  <a:pt x="248" y="163"/>
                </a:lnTo>
                <a:lnTo>
                  <a:pt x="248" y="161"/>
                </a:lnTo>
                <a:close/>
                <a:moveTo>
                  <a:pt x="126" y="231"/>
                </a:moveTo>
                <a:lnTo>
                  <a:pt x="126" y="231"/>
                </a:lnTo>
                <a:lnTo>
                  <a:pt x="124" y="231"/>
                </a:lnTo>
                <a:lnTo>
                  <a:pt x="123" y="231"/>
                </a:lnTo>
                <a:lnTo>
                  <a:pt x="126" y="231"/>
                </a:lnTo>
                <a:close/>
                <a:moveTo>
                  <a:pt x="246" y="191"/>
                </a:moveTo>
                <a:lnTo>
                  <a:pt x="246" y="191"/>
                </a:lnTo>
                <a:lnTo>
                  <a:pt x="244" y="193"/>
                </a:lnTo>
                <a:lnTo>
                  <a:pt x="246" y="191"/>
                </a:lnTo>
                <a:close/>
                <a:moveTo>
                  <a:pt x="203" y="226"/>
                </a:moveTo>
                <a:lnTo>
                  <a:pt x="203" y="226"/>
                </a:lnTo>
                <a:lnTo>
                  <a:pt x="205" y="226"/>
                </a:lnTo>
                <a:lnTo>
                  <a:pt x="203" y="226"/>
                </a:lnTo>
                <a:close/>
                <a:moveTo>
                  <a:pt x="238" y="198"/>
                </a:moveTo>
                <a:lnTo>
                  <a:pt x="238" y="198"/>
                </a:lnTo>
                <a:lnTo>
                  <a:pt x="240" y="196"/>
                </a:lnTo>
                <a:lnTo>
                  <a:pt x="238" y="198"/>
                </a:lnTo>
                <a:close/>
                <a:moveTo>
                  <a:pt x="121" y="5"/>
                </a:moveTo>
                <a:lnTo>
                  <a:pt x="121" y="5"/>
                </a:lnTo>
                <a:lnTo>
                  <a:pt x="123" y="5"/>
                </a:lnTo>
                <a:lnTo>
                  <a:pt x="121" y="5"/>
                </a:lnTo>
                <a:close/>
                <a:moveTo>
                  <a:pt x="47" y="149"/>
                </a:moveTo>
                <a:lnTo>
                  <a:pt x="47" y="149"/>
                </a:lnTo>
                <a:lnTo>
                  <a:pt x="49" y="147"/>
                </a:lnTo>
                <a:lnTo>
                  <a:pt x="47" y="149"/>
                </a:lnTo>
                <a:close/>
                <a:moveTo>
                  <a:pt x="41" y="191"/>
                </a:moveTo>
                <a:lnTo>
                  <a:pt x="41" y="191"/>
                </a:lnTo>
                <a:lnTo>
                  <a:pt x="41" y="190"/>
                </a:lnTo>
                <a:lnTo>
                  <a:pt x="41" y="191"/>
                </a:lnTo>
                <a:close/>
                <a:moveTo>
                  <a:pt x="270" y="390"/>
                </a:moveTo>
                <a:lnTo>
                  <a:pt x="270" y="390"/>
                </a:lnTo>
                <a:lnTo>
                  <a:pt x="270" y="392"/>
                </a:lnTo>
                <a:lnTo>
                  <a:pt x="271" y="390"/>
                </a:lnTo>
                <a:lnTo>
                  <a:pt x="270" y="390"/>
                </a:lnTo>
                <a:close/>
                <a:moveTo>
                  <a:pt x="254" y="202"/>
                </a:moveTo>
                <a:lnTo>
                  <a:pt x="254" y="202"/>
                </a:lnTo>
                <a:lnTo>
                  <a:pt x="252" y="202"/>
                </a:lnTo>
                <a:lnTo>
                  <a:pt x="254" y="202"/>
                </a:lnTo>
                <a:close/>
                <a:moveTo>
                  <a:pt x="251" y="204"/>
                </a:moveTo>
                <a:lnTo>
                  <a:pt x="251" y="204"/>
                </a:lnTo>
                <a:lnTo>
                  <a:pt x="252" y="204"/>
                </a:lnTo>
                <a:lnTo>
                  <a:pt x="251" y="204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1" name="Freeform 274"/>
          <p:cNvSpPr>
            <a:spLocks noEditPoints="1"/>
          </p:cNvSpPr>
          <p:nvPr/>
        </p:nvSpPr>
        <p:spPr bwMode="auto">
          <a:xfrm>
            <a:off x="2787650" y="4690838"/>
            <a:ext cx="220663" cy="334962"/>
          </a:xfrm>
          <a:custGeom>
            <a:avLst/>
            <a:gdLst>
              <a:gd name="T0" fmla="*/ 309980715 w 139"/>
              <a:gd name="T1" fmla="*/ 55443355 h 211"/>
              <a:gd name="T2" fmla="*/ 302419435 w 139"/>
              <a:gd name="T3" fmla="*/ 83165826 h 211"/>
              <a:gd name="T4" fmla="*/ 252016196 w 139"/>
              <a:gd name="T5" fmla="*/ 166330064 h 211"/>
              <a:gd name="T6" fmla="*/ 309980715 w 139"/>
              <a:gd name="T7" fmla="*/ 123488266 h 211"/>
              <a:gd name="T8" fmla="*/ 289819419 w 139"/>
              <a:gd name="T9" fmla="*/ 173891315 h 211"/>
              <a:gd name="T10" fmla="*/ 335182334 w 139"/>
              <a:gd name="T11" fmla="*/ 173891315 h 211"/>
              <a:gd name="T12" fmla="*/ 289819419 w 139"/>
              <a:gd name="T13" fmla="*/ 385584124 h 211"/>
              <a:gd name="T14" fmla="*/ 350303306 w 139"/>
              <a:gd name="T15" fmla="*/ 209173450 h 211"/>
              <a:gd name="T16" fmla="*/ 267137168 w 139"/>
              <a:gd name="T17" fmla="*/ 415825954 h 211"/>
              <a:gd name="T18" fmla="*/ 226814576 w 139"/>
              <a:gd name="T19" fmla="*/ 446067784 h 211"/>
              <a:gd name="T20" fmla="*/ 199093589 w 139"/>
              <a:gd name="T21" fmla="*/ 468748363 h 211"/>
              <a:gd name="T22" fmla="*/ 151209718 w 139"/>
              <a:gd name="T23" fmla="*/ 509070803 h 211"/>
              <a:gd name="T24" fmla="*/ 103327434 w 139"/>
              <a:gd name="T25" fmla="*/ 511591749 h 211"/>
              <a:gd name="T26" fmla="*/ 73085491 w 139"/>
              <a:gd name="T27" fmla="*/ 516632054 h 211"/>
              <a:gd name="T28" fmla="*/ 75604859 w 139"/>
              <a:gd name="T29" fmla="*/ 511591749 h 211"/>
              <a:gd name="T30" fmla="*/ 32762899 w 139"/>
              <a:gd name="T31" fmla="*/ 488909583 h 211"/>
              <a:gd name="T32" fmla="*/ 103327434 w 139"/>
              <a:gd name="T33" fmla="*/ 433466228 h 211"/>
              <a:gd name="T34" fmla="*/ 103327434 w 139"/>
              <a:gd name="T35" fmla="*/ 425906564 h 211"/>
              <a:gd name="T36" fmla="*/ 27722575 w 139"/>
              <a:gd name="T37" fmla="*/ 388103483 h 211"/>
              <a:gd name="T38" fmla="*/ 32762899 w 139"/>
              <a:gd name="T39" fmla="*/ 370463210 h 211"/>
              <a:gd name="T40" fmla="*/ 118448406 w 139"/>
              <a:gd name="T41" fmla="*/ 352821348 h 211"/>
              <a:gd name="T42" fmla="*/ 25201620 w 139"/>
              <a:gd name="T43" fmla="*/ 312498909 h 211"/>
              <a:gd name="T44" fmla="*/ 118448406 w 139"/>
              <a:gd name="T45" fmla="*/ 294858635 h 211"/>
              <a:gd name="T46" fmla="*/ 35282267 w 139"/>
              <a:gd name="T47" fmla="*/ 282257079 h 211"/>
              <a:gd name="T48" fmla="*/ 176411337 w 139"/>
              <a:gd name="T49" fmla="*/ 234374975 h 211"/>
              <a:gd name="T50" fmla="*/ 55443563 w 139"/>
              <a:gd name="T51" fmla="*/ 254536195 h 211"/>
              <a:gd name="T52" fmla="*/ 5040324 w 139"/>
              <a:gd name="T53" fmla="*/ 221773419 h 211"/>
              <a:gd name="T54" fmla="*/ 171371013 w 139"/>
              <a:gd name="T55" fmla="*/ 194052535 h 211"/>
              <a:gd name="T56" fmla="*/ 0 w 139"/>
              <a:gd name="T57" fmla="*/ 163810705 h 211"/>
              <a:gd name="T58" fmla="*/ 163811321 w 139"/>
              <a:gd name="T59" fmla="*/ 158770401 h 211"/>
              <a:gd name="T60" fmla="*/ 15120972 w 139"/>
              <a:gd name="T61" fmla="*/ 146168844 h 211"/>
              <a:gd name="T62" fmla="*/ 103327434 w 139"/>
              <a:gd name="T63" fmla="*/ 136088234 h 211"/>
              <a:gd name="T64" fmla="*/ 27722575 w 139"/>
              <a:gd name="T65" fmla="*/ 105846405 h 211"/>
              <a:gd name="T66" fmla="*/ 68045167 w 139"/>
              <a:gd name="T67" fmla="*/ 98286741 h 211"/>
              <a:gd name="T68" fmla="*/ 211693605 w 139"/>
              <a:gd name="T69" fmla="*/ 55443355 h 211"/>
              <a:gd name="T70" fmla="*/ 279738771 w 139"/>
              <a:gd name="T71" fmla="*/ 22682166 h 211"/>
              <a:gd name="T72" fmla="*/ 274698447 w 139"/>
              <a:gd name="T73" fmla="*/ 269657110 h 211"/>
              <a:gd name="T74" fmla="*/ 269658124 w 139"/>
              <a:gd name="T75" fmla="*/ 304939245 h 211"/>
              <a:gd name="T76" fmla="*/ 254537152 w 139"/>
              <a:gd name="T77" fmla="*/ 370463210 h 211"/>
              <a:gd name="T78" fmla="*/ 317540407 w 139"/>
              <a:gd name="T79" fmla="*/ 173891315 h 211"/>
              <a:gd name="T80" fmla="*/ 297379111 w 139"/>
              <a:gd name="T81" fmla="*/ 206652504 h 211"/>
              <a:gd name="T82" fmla="*/ 241935548 w 139"/>
              <a:gd name="T83" fmla="*/ 241934639 h 211"/>
              <a:gd name="T84" fmla="*/ 241935548 w 139"/>
              <a:gd name="T85" fmla="*/ 388103483 h 211"/>
              <a:gd name="T86" fmla="*/ 219254884 w 139"/>
              <a:gd name="T87" fmla="*/ 294858635 h 211"/>
              <a:gd name="T88" fmla="*/ 219254884 w 139"/>
              <a:gd name="T89" fmla="*/ 219254060 h 211"/>
              <a:gd name="T90" fmla="*/ 163811321 w 139"/>
              <a:gd name="T91" fmla="*/ 345261685 h 211"/>
              <a:gd name="T92" fmla="*/ 204133913 w 139"/>
              <a:gd name="T93" fmla="*/ 370463210 h 211"/>
              <a:gd name="T94" fmla="*/ 219254884 w 139"/>
              <a:gd name="T95" fmla="*/ 146168844 h 211"/>
              <a:gd name="T96" fmla="*/ 95766154 w 139"/>
              <a:gd name="T97" fmla="*/ 468748363 h 211"/>
              <a:gd name="T98" fmla="*/ 279738771 w 139"/>
              <a:gd name="T99" fmla="*/ 173891315 h 211"/>
              <a:gd name="T100" fmla="*/ 156250042 w 139"/>
              <a:gd name="T101" fmla="*/ 385584124 h 211"/>
              <a:gd name="T102" fmla="*/ 221774253 w 139"/>
              <a:gd name="T103" fmla="*/ 262095859 h 211"/>
              <a:gd name="T104" fmla="*/ 241935548 w 139"/>
              <a:gd name="T105" fmla="*/ 322579518 h 211"/>
              <a:gd name="T106" fmla="*/ 211693605 w 139"/>
              <a:gd name="T107" fmla="*/ 297377994 h 211"/>
              <a:gd name="T108" fmla="*/ 131048422 w 139"/>
              <a:gd name="T109" fmla="*/ 297377994 h 211"/>
              <a:gd name="T110" fmla="*/ 158770997 w 139"/>
              <a:gd name="T111" fmla="*/ 378022873 h 211"/>
              <a:gd name="T112" fmla="*/ 156250042 w 139"/>
              <a:gd name="T113" fmla="*/ 425906564 h 211"/>
              <a:gd name="T114" fmla="*/ 148690349 w 139"/>
              <a:gd name="T115" fmla="*/ 488909583 h 211"/>
              <a:gd name="T116" fmla="*/ 158770997 w 139"/>
              <a:gd name="T117" fmla="*/ 413305008 h 211"/>
              <a:gd name="T118" fmla="*/ 178932293 w 139"/>
              <a:gd name="T119" fmla="*/ 297377994 h 211"/>
              <a:gd name="T120" fmla="*/ 166330689 w 139"/>
              <a:gd name="T121" fmla="*/ 372982568 h 211"/>
              <a:gd name="T122" fmla="*/ 259577476 w 139"/>
              <a:gd name="T123" fmla="*/ 405745344 h 21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39" h="211">
                <a:moveTo>
                  <a:pt x="84" y="25"/>
                </a:moveTo>
                <a:lnTo>
                  <a:pt x="84" y="25"/>
                </a:lnTo>
                <a:lnTo>
                  <a:pt x="88" y="39"/>
                </a:lnTo>
                <a:lnTo>
                  <a:pt x="88" y="38"/>
                </a:lnTo>
                <a:lnTo>
                  <a:pt x="107" y="28"/>
                </a:lnTo>
                <a:lnTo>
                  <a:pt x="115" y="22"/>
                </a:lnTo>
                <a:lnTo>
                  <a:pt x="118" y="19"/>
                </a:lnTo>
                <a:lnTo>
                  <a:pt x="118" y="17"/>
                </a:lnTo>
                <a:lnTo>
                  <a:pt x="120" y="17"/>
                </a:lnTo>
                <a:lnTo>
                  <a:pt x="122" y="17"/>
                </a:lnTo>
                <a:lnTo>
                  <a:pt x="123" y="19"/>
                </a:lnTo>
                <a:lnTo>
                  <a:pt x="123" y="20"/>
                </a:lnTo>
                <a:lnTo>
                  <a:pt x="123" y="22"/>
                </a:lnTo>
                <a:lnTo>
                  <a:pt x="122" y="22"/>
                </a:lnTo>
                <a:lnTo>
                  <a:pt x="117" y="27"/>
                </a:lnTo>
                <a:lnTo>
                  <a:pt x="101" y="35"/>
                </a:lnTo>
                <a:lnTo>
                  <a:pt x="90" y="41"/>
                </a:lnTo>
                <a:lnTo>
                  <a:pt x="88" y="42"/>
                </a:lnTo>
                <a:lnTo>
                  <a:pt x="90" y="54"/>
                </a:lnTo>
                <a:lnTo>
                  <a:pt x="101" y="47"/>
                </a:lnTo>
                <a:lnTo>
                  <a:pt x="111" y="42"/>
                </a:lnTo>
                <a:lnTo>
                  <a:pt x="120" y="33"/>
                </a:lnTo>
                <a:lnTo>
                  <a:pt x="123" y="31"/>
                </a:lnTo>
                <a:lnTo>
                  <a:pt x="125" y="33"/>
                </a:lnTo>
                <a:lnTo>
                  <a:pt x="125" y="35"/>
                </a:lnTo>
                <a:lnTo>
                  <a:pt x="125" y="38"/>
                </a:lnTo>
                <a:lnTo>
                  <a:pt x="122" y="39"/>
                </a:lnTo>
                <a:lnTo>
                  <a:pt x="111" y="46"/>
                </a:lnTo>
                <a:lnTo>
                  <a:pt x="101" y="52"/>
                </a:lnTo>
                <a:lnTo>
                  <a:pt x="90" y="57"/>
                </a:lnTo>
                <a:lnTo>
                  <a:pt x="90" y="71"/>
                </a:lnTo>
                <a:lnTo>
                  <a:pt x="90" y="69"/>
                </a:lnTo>
                <a:lnTo>
                  <a:pt x="100" y="66"/>
                </a:lnTo>
                <a:lnTo>
                  <a:pt x="109" y="60"/>
                </a:lnTo>
                <a:lnTo>
                  <a:pt x="109" y="58"/>
                </a:lnTo>
                <a:lnTo>
                  <a:pt x="109" y="54"/>
                </a:lnTo>
                <a:lnTo>
                  <a:pt x="109" y="52"/>
                </a:lnTo>
                <a:lnTo>
                  <a:pt x="111" y="50"/>
                </a:lnTo>
                <a:lnTo>
                  <a:pt x="114" y="50"/>
                </a:lnTo>
                <a:lnTo>
                  <a:pt x="114" y="52"/>
                </a:lnTo>
                <a:lnTo>
                  <a:pt x="114" y="54"/>
                </a:lnTo>
                <a:lnTo>
                  <a:pt x="114" y="57"/>
                </a:lnTo>
                <a:lnTo>
                  <a:pt x="115" y="55"/>
                </a:lnTo>
                <a:lnTo>
                  <a:pt x="123" y="49"/>
                </a:lnTo>
                <a:lnTo>
                  <a:pt x="125" y="47"/>
                </a:lnTo>
                <a:lnTo>
                  <a:pt x="126" y="47"/>
                </a:lnTo>
                <a:lnTo>
                  <a:pt x="130" y="49"/>
                </a:lnTo>
                <a:lnTo>
                  <a:pt x="128" y="52"/>
                </a:lnTo>
                <a:lnTo>
                  <a:pt x="120" y="57"/>
                </a:lnTo>
                <a:lnTo>
                  <a:pt x="115" y="61"/>
                </a:lnTo>
                <a:lnTo>
                  <a:pt x="114" y="63"/>
                </a:lnTo>
                <a:lnTo>
                  <a:pt x="114" y="68"/>
                </a:lnTo>
                <a:lnTo>
                  <a:pt x="114" y="69"/>
                </a:lnTo>
                <a:lnTo>
                  <a:pt x="115" y="69"/>
                </a:lnTo>
                <a:lnTo>
                  <a:pt x="122" y="65"/>
                </a:lnTo>
                <a:lnTo>
                  <a:pt x="128" y="60"/>
                </a:lnTo>
                <a:lnTo>
                  <a:pt x="130" y="58"/>
                </a:lnTo>
                <a:lnTo>
                  <a:pt x="131" y="58"/>
                </a:lnTo>
                <a:lnTo>
                  <a:pt x="133" y="60"/>
                </a:lnTo>
                <a:lnTo>
                  <a:pt x="133" y="61"/>
                </a:lnTo>
                <a:lnTo>
                  <a:pt x="131" y="63"/>
                </a:lnTo>
                <a:lnTo>
                  <a:pt x="128" y="66"/>
                </a:lnTo>
                <a:lnTo>
                  <a:pt x="130" y="66"/>
                </a:lnTo>
                <a:lnTo>
                  <a:pt x="131" y="68"/>
                </a:lnTo>
                <a:lnTo>
                  <a:pt x="133" y="69"/>
                </a:lnTo>
                <a:lnTo>
                  <a:pt x="131" y="72"/>
                </a:lnTo>
                <a:lnTo>
                  <a:pt x="131" y="80"/>
                </a:lnTo>
                <a:lnTo>
                  <a:pt x="130" y="95"/>
                </a:lnTo>
                <a:lnTo>
                  <a:pt x="128" y="109"/>
                </a:lnTo>
                <a:lnTo>
                  <a:pt x="122" y="126"/>
                </a:lnTo>
                <a:lnTo>
                  <a:pt x="115" y="143"/>
                </a:lnTo>
                <a:lnTo>
                  <a:pt x="111" y="153"/>
                </a:lnTo>
                <a:lnTo>
                  <a:pt x="109" y="154"/>
                </a:lnTo>
                <a:lnTo>
                  <a:pt x="112" y="153"/>
                </a:lnTo>
                <a:lnTo>
                  <a:pt x="115" y="154"/>
                </a:lnTo>
                <a:lnTo>
                  <a:pt x="115" y="153"/>
                </a:lnTo>
                <a:lnTo>
                  <a:pt x="125" y="134"/>
                </a:lnTo>
                <a:lnTo>
                  <a:pt x="130" y="124"/>
                </a:lnTo>
                <a:lnTo>
                  <a:pt x="133" y="115"/>
                </a:lnTo>
                <a:lnTo>
                  <a:pt x="134" y="102"/>
                </a:lnTo>
                <a:lnTo>
                  <a:pt x="134" y="91"/>
                </a:lnTo>
                <a:lnTo>
                  <a:pt x="134" y="85"/>
                </a:lnTo>
                <a:lnTo>
                  <a:pt x="133" y="83"/>
                </a:lnTo>
                <a:lnTo>
                  <a:pt x="134" y="82"/>
                </a:lnTo>
                <a:lnTo>
                  <a:pt x="134" y="80"/>
                </a:lnTo>
                <a:lnTo>
                  <a:pt x="136" y="80"/>
                </a:lnTo>
                <a:lnTo>
                  <a:pt x="137" y="82"/>
                </a:lnTo>
                <a:lnTo>
                  <a:pt x="139" y="83"/>
                </a:lnTo>
                <a:lnTo>
                  <a:pt x="137" y="95"/>
                </a:lnTo>
                <a:lnTo>
                  <a:pt x="137" y="107"/>
                </a:lnTo>
                <a:lnTo>
                  <a:pt x="134" y="120"/>
                </a:lnTo>
                <a:lnTo>
                  <a:pt x="130" y="132"/>
                </a:lnTo>
                <a:lnTo>
                  <a:pt x="125" y="145"/>
                </a:lnTo>
                <a:lnTo>
                  <a:pt x="118" y="158"/>
                </a:lnTo>
                <a:lnTo>
                  <a:pt x="117" y="159"/>
                </a:lnTo>
                <a:lnTo>
                  <a:pt x="114" y="159"/>
                </a:lnTo>
                <a:lnTo>
                  <a:pt x="106" y="164"/>
                </a:lnTo>
                <a:lnTo>
                  <a:pt x="106" y="165"/>
                </a:lnTo>
                <a:lnTo>
                  <a:pt x="104" y="167"/>
                </a:lnTo>
                <a:lnTo>
                  <a:pt x="103" y="169"/>
                </a:lnTo>
                <a:lnTo>
                  <a:pt x="101" y="170"/>
                </a:lnTo>
                <a:lnTo>
                  <a:pt x="100" y="169"/>
                </a:lnTo>
                <a:lnTo>
                  <a:pt x="98" y="169"/>
                </a:lnTo>
                <a:lnTo>
                  <a:pt x="96" y="170"/>
                </a:lnTo>
                <a:lnTo>
                  <a:pt x="95" y="170"/>
                </a:lnTo>
                <a:lnTo>
                  <a:pt x="95" y="175"/>
                </a:lnTo>
                <a:lnTo>
                  <a:pt x="93" y="177"/>
                </a:lnTo>
                <a:lnTo>
                  <a:pt x="92" y="178"/>
                </a:lnTo>
                <a:lnTo>
                  <a:pt x="90" y="177"/>
                </a:lnTo>
                <a:lnTo>
                  <a:pt x="88" y="175"/>
                </a:lnTo>
                <a:lnTo>
                  <a:pt x="88" y="173"/>
                </a:lnTo>
                <a:lnTo>
                  <a:pt x="90" y="172"/>
                </a:lnTo>
                <a:lnTo>
                  <a:pt x="88" y="172"/>
                </a:lnTo>
                <a:lnTo>
                  <a:pt x="85" y="173"/>
                </a:lnTo>
                <a:lnTo>
                  <a:pt x="71" y="180"/>
                </a:lnTo>
                <a:lnTo>
                  <a:pt x="70" y="181"/>
                </a:lnTo>
                <a:lnTo>
                  <a:pt x="66" y="191"/>
                </a:lnTo>
                <a:lnTo>
                  <a:pt x="66" y="192"/>
                </a:lnTo>
                <a:lnTo>
                  <a:pt x="68" y="192"/>
                </a:lnTo>
                <a:lnTo>
                  <a:pt x="79" y="186"/>
                </a:lnTo>
                <a:lnTo>
                  <a:pt x="88" y="180"/>
                </a:lnTo>
                <a:lnTo>
                  <a:pt x="92" y="180"/>
                </a:lnTo>
                <a:lnTo>
                  <a:pt x="93" y="181"/>
                </a:lnTo>
                <a:lnTo>
                  <a:pt x="93" y="183"/>
                </a:lnTo>
                <a:lnTo>
                  <a:pt x="92" y="184"/>
                </a:lnTo>
                <a:lnTo>
                  <a:pt x="81" y="189"/>
                </a:lnTo>
                <a:lnTo>
                  <a:pt x="66" y="195"/>
                </a:lnTo>
                <a:lnTo>
                  <a:pt x="65" y="197"/>
                </a:lnTo>
                <a:lnTo>
                  <a:pt x="65" y="200"/>
                </a:lnTo>
                <a:lnTo>
                  <a:pt x="63" y="202"/>
                </a:lnTo>
                <a:lnTo>
                  <a:pt x="62" y="203"/>
                </a:lnTo>
                <a:lnTo>
                  <a:pt x="60" y="202"/>
                </a:lnTo>
                <a:lnTo>
                  <a:pt x="59" y="200"/>
                </a:lnTo>
                <a:lnTo>
                  <a:pt x="59" y="199"/>
                </a:lnTo>
                <a:lnTo>
                  <a:pt x="51" y="200"/>
                </a:lnTo>
                <a:lnTo>
                  <a:pt x="51" y="202"/>
                </a:lnTo>
                <a:lnTo>
                  <a:pt x="49" y="207"/>
                </a:lnTo>
                <a:lnTo>
                  <a:pt x="47" y="208"/>
                </a:lnTo>
                <a:lnTo>
                  <a:pt x="46" y="210"/>
                </a:lnTo>
                <a:lnTo>
                  <a:pt x="43" y="208"/>
                </a:lnTo>
                <a:lnTo>
                  <a:pt x="41" y="205"/>
                </a:lnTo>
                <a:lnTo>
                  <a:pt x="41" y="203"/>
                </a:lnTo>
                <a:lnTo>
                  <a:pt x="41" y="205"/>
                </a:lnTo>
                <a:lnTo>
                  <a:pt x="27" y="208"/>
                </a:lnTo>
                <a:lnTo>
                  <a:pt x="19" y="210"/>
                </a:lnTo>
                <a:lnTo>
                  <a:pt x="16" y="211"/>
                </a:lnTo>
                <a:lnTo>
                  <a:pt x="14" y="211"/>
                </a:lnTo>
                <a:lnTo>
                  <a:pt x="13" y="210"/>
                </a:lnTo>
                <a:lnTo>
                  <a:pt x="13" y="208"/>
                </a:lnTo>
                <a:lnTo>
                  <a:pt x="13" y="207"/>
                </a:lnTo>
                <a:lnTo>
                  <a:pt x="14" y="205"/>
                </a:lnTo>
                <a:lnTo>
                  <a:pt x="22" y="207"/>
                </a:lnTo>
                <a:lnTo>
                  <a:pt x="29" y="205"/>
                </a:lnTo>
                <a:lnTo>
                  <a:pt x="43" y="202"/>
                </a:lnTo>
                <a:lnTo>
                  <a:pt x="46" y="200"/>
                </a:lnTo>
                <a:lnTo>
                  <a:pt x="47" y="199"/>
                </a:lnTo>
                <a:lnTo>
                  <a:pt x="51" y="191"/>
                </a:lnTo>
                <a:lnTo>
                  <a:pt x="52" y="186"/>
                </a:lnTo>
                <a:lnTo>
                  <a:pt x="52" y="184"/>
                </a:lnTo>
                <a:lnTo>
                  <a:pt x="52" y="186"/>
                </a:lnTo>
                <a:lnTo>
                  <a:pt x="38" y="189"/>
                </a:lnTo>
                <a:lnTo>
                  <a:pt x="36" y="191"/>
                </a:lnTo>
                <a:lnTo>
                  <a:pt x="30" y="203"/>
                </a:lnTo>
                <a:lnTo>
                  <a:pt x="29" y="205"/>
                </a:lnTo>
                <a:lnTo>
                  <a:pt x="27" y="205"/>
                </a:lnTo>
                <a:lnTo>
                  <a:pt x="25" y="203"/>
                </a:lnTo>
                <a:lnTo>
                  <a:pt x="24" y="202"/>
                </a:lnTo>
                <a:lnTo>
                  <a:pt x="25" y="200"/>
                </a:lnTo>
                <a:lnTo>
                  <a:pt x="29" y="195"/>
                </a:lnTo>
                <a:lnTo>
                  <a:pt x="32" y="192"/>
                </a:lnTo>
                <a:lnTo>
                  <a:pt x="32" y="191"/>
                </a:lnTo>
                <a:lnTo>
                  <a:pt x="27" y="191"/>
                </a:lnTo>
                <a:lnTo>
                  <a:pt x="14" y="194"/>
                </a:lnTo>
                <a:lnTo>
                  <a:pt x="13" y="194"/>
                </a:lnTo>
                <a:lnTo>
                  <a:pt x="11" y="194"/>
                </a:lnTo>
                <a:lnTo>
                  <a:pt x="10" y="194"/>
                </a:lnTo>
                <a:lnTo>
                  <a:pt x="10" y="191"/>
                </a:lnTo>
                <a:lnTo>
                  <a:pt x="10" y="189"/>
                </a:lnTo>
                <a:lnTo>
                  <a:pt x="13" y="188"/>
                </a:lnTo>
                <a:lnTo>
                  <a:pt x="19" y="189"/>
                </a:lnTo>
                <a:lnTo>
                  <a:pt x="25" y="189"/>
                </a:lnTo>
                <a:lnTo>
                  <a:pt x="33" y="188"/>
                </a:lnTo>
                <a:lnTo>
                  <a:pt x="35" y="186"/>
                </a:lnTo>
                <a:lnTo>
                  <a:pt x="41" y="172"/>
                </a:lnTo>
                <a:lnTo>
                  <a:pt x="38" y="172"/>
                </a:lnTo>
                <a:lnTo>
                  <a:pt x="25" y="173"/>
                </a:lnTo>
                <a:lnTo>
                  <a:pt x="18" y="175"/>
                </a:lnTo>
                <a:lnTo>
                  <a:pt x="14" y="173"/>
                </a:lnTo>
                <a:lnTo>
                  <a:pt x="13" y="172"/>
                </a:lnTo>
                <a:lnTo>
                  <a:pt x="14" y="170"/>
                </a:lnTo>
                <a:lnTo>
                  <a:pt x="14" y="169"/>
                </a:lnTo>
                <a:lnTo>
                  <a:pt x="18" y="169"/>
                </a:lnTo>
                <a:lnTo>
                  <a:pt x="22" y="170"/>
                </a:lnTo>
                <a:lnTo>
                  <a:pt x="29" y="170"/>
                </a:lnTo>
                <a:lnTo>
                  <a:pt x="41" y="169"/>
                </a:lnTo>
                <a:lnTo>
                  <a:pt x="43" y="169"/>
                </a:lnTo>
                <a:lnTo>
                  <a:pt x="46" y="158"/>
                </a:lnTo>
                <a:lnTo>
                  <a:pt x="46" y="156"/>
                </a:lnTo>
                <a:lnTo>
                  <a:pt x="41" y="158"/>
                </a:lnTo>
                <a:lnTo>
                  <a:pt x="30" y="159"/>
                </a:lnTo>
                <a:lnTo>
                  <a:pt x="18" y="159"/>
                </a:lnTo>
                <a:lnTo>
                  <a:pt x="11" y="161"/>
                </a:lnTo>
                <a:lnTo>
                  <a:pt x="10" y="161"/>
                </a:lnTo>
                <a:lnTo>
                  <a:pt x="8" y="158"/>
                </a:lnTo>
                <a:lnTo>
                  <a:pt x="10" y="156"/>
                </a:lnTo>
                <a:lnTo>
                  <a:pt x="11" y="154"/>
                </a:lnTo>
                <a:lnTo>
                  <a:pt x="18" y="156"/>
                </a:lnTo>
                <a:lnTo>
                  <a:pt x="35" y="156"/>
                </a:lnTo>
                <a:lnTo>
                  <a:pt x="46" y="153"/>
                </a:lnTo>
                <a:lnTo>
                  <a:pt x="47" y="143"/>
                </a:lnTo>
                <a:lnTo>
                  <a:pt x="41" y="145"/>
                </a:lnTo>
                <a:lnTo>
                  <a:pt x="24" y="147"/>
                </a:lnTo>
                <a:lnTo>
                  <a:pt x="16" y="147"/>
                </a:lnTo>
                <a:lnTo>
                  <a:pt x="13" y="147"/>
                </a:lnTo>
                <a:lnTo>
                  <a:pt x="11" y="147"/>
                </a:lnTo>
                <a:lnTo>
                  <a:pt x="11" y="145"/>
                </a:lnTo>
                <a:lnTo>
                  <a:pt x="11" y="143"/>
                </a:lnTo>
                <a:lnTo>
                  <a:pt x="11" y="142"/>
                </a:lnTo>
                <a:lnTo>
                  <a:pt x="13" y="140"/>
                </a:lnTo>
                <a:lnTo>
                  <a:pt x="14" y="142"/>
                </a:lnTo>
                <a:lnTo>
                  <a:pt x="16" y="142"/>
                </a:lnTo>
                <a:lnTo>
                  <a:pt x="24" y="143"/>
                </a:lnTo>
                <a:lnTo>
                  <a:pt x="32" y="143"/>
                </a:lnTo>
                <a:lnTo>
                  <a:pt x="40" y="142"/>
                </a:lnTo>
                <a:lnTo>
                  <a:pt x="47" y="140"/>
                </a:lnTo>
                <a:lnTo>
                  <a:pt x="49" y="139"/>
                </a:lnTo>
                <a:lnTo>
                  <a:pt x="49" y="129"/>
                </a:lnTo>
                <a:lnTo>
                  <a:pt x="49" y="128"/>
                </a:lnTo>
                <a:lnTo>
                  <a:pt x="41" y="128"/>
                </a:lnTo>
                <a:lnTo>
                  <a:pt x="22" y="131"/>
                </a:lnTo>
                <a:lnTo>
                  <a:pt x="13" y="131"/>
                </a:lnTo>
                <a:lnTo>
                  <a:pt x="10" y="131"/>
                </a:lnTo>
                <a:lnTo>
                  <a:pt x="8" y="129"/>
                </a:lnTo>
                <a:lnTo>
                  <a:pt x="8" y="128"/>
                </a:lnTo>
                <a:lnTo>
                  <a:pt x="8" y="126"/>
                </a:lnTo>
                <a:lnTo>
                  <a:pt x="10" y="124"/>
                </a:lnTo>
                <a:lnTo>
                  <a:pt x="11" y="124"/>
                </a:lnTo>
                <a:lnTo>
                  <a:pt x="13" y="126"/>
                </a:lnTo>
                <a:lnTo>
                  <a:pt x="14" y="126"/>
                </a:lnTo>
                <a:lnTo>
                  <a:pt x="18" y="128"/>
                </a:lnTo>
                <a:lnTo>
                  <a:pt x="29" y="126"/>
                </a:lnTo>
                <a:lnTo>
                  <a:pt x="44" y="124"/>
                </a:lnTo>
                <a:lnTo>
                  <a:pt x="47" y="124"/>
                </a:lnTo>
                <a:lnTo>
                  <a:pt x="47" y="123"/>
                </a:lnTo>
                <a:lnTo>
                  <a:pt x="47" y="118"/>
                </a:lnTo>
                <a:lnTo>
                  <a:pt x="47" y="117"/>
                </a:lnTo>
                <a:lnTo>
                  <a:pt x="43" y="117"/>
                </a:lnTo>
                <a:lnTo>
                  <a:pt x="29" y="118"/>
                </a:lnTo>
                <a:lnTo>
                  <a:pt x="27" y="118"/>
                </a:lnTo>
                <a:lnTo>
                  <a:pt x="16" y="118"/>
                </a:lnTo>
                <a:lnTo>
                  <a:pt x="11" y="118"/>
                </a:lnTo>
                <a:lnTo>
                  <a:pt x="10" y="117"/>
                </a:lnTo>
                <a:lnTo>
                  <a:pt x="10" y="115"/>
                </a:lnTo>
                <a:lnTo>
                  <a:pt x="11" y="113"/>
                </a:lnTo>
                <a:lnTo>
                  <a:pt x="14" y="112"/>
                </a:lnTo>
                <a:lnTo>
                  <a:pt x="14" y="113"/>
                </a:lnTo>
                <a:lnTo>
                  <a:pt x="18" y="115"/>
                </a:lnTo>
                <a:lnTo>
                  <a:pt x="24" y="115"/>
                </a:lnTo>
                <a:lnTo>
                  <a:pt x="33" y="115"/>
                </a:lnTo>
                <a:lnTo>
                  <a:pt x="43" y="113"/>
                </a:lnTo>
                <a:lnTo>
                  <a:pt x="68" y="109"/>
                </a:lnTo>
                <a:lnTo>
                  <a:pt x="70" y="109"/>
                </a:lnTo>
                <a:lnTo>
                  <a:pt x="70" y="107"/>
                </a:lnTo>
                <a:lnTo>
                  <a:pt x="70" y="93"/>
                </a:lnTo>
                <a:lnTo>
                  <a:pt x="55" y="96"/>
                </a:lnTo>
                <a:lnTo>
                  <a:pt x="43" y="99"/>
                </a:lnTo>
                <a:lnTo>
                  <a:pt x="22" y="104"/>
                </a:lnTo>
                <a:lnTo>
                  <a:pt x="11" y="106"/>
                </a:lnTo>
                <a:lnTo>
                  <a:pt x="10" y="106"/>
                </a:lnTo>
                <a:lnTo>
                  <a:pt x="8" y="106"/>
                </a:lnTo>
                <a:lnTo>
                  <a:pt x="6" y="106"/>
                </a:lnTo>
                <a:lnTo>
                  <a:pt x="6" y="102"/>
                </a:lnTo>
                <a:lnTo>
                  <a:pt x="8" y="101"/>
                </a:lnTo>
                <a:lnTo>
                  <a:pt x="10" y="101"/>
                </a:lnTo>
                <a:lnTo>
                  <a:pt x="16" y="101"/>
                </a:lnTo>
                <a:lnTo>
                  <a:pt x="22" y="101"/>
                </a:lnTo>
                <a:lnTo>
                  <a:pt x="57" y="95"/>
                </a:lnTo>
                <a:lnTo>
                  <a:pt x="68" y="90"/>
                </a:lnTo>
                <a:lnTo>
                  <a:pt x="70" y="90"/>
                </a:lnTo>
                <a:lnTo>
                  <a:pt x="70" y="80"/>
                </a:lnTo>
                <a:lnTo>
                  <a:pt x="68" y="80"/>
                </a:lnTo>
                <a:lnTo>
                  <a:pt x="44" y="85"/>
                </a:lnTo>
                <a:lnTo>
                  <a:pt x="22" y="87"/>
                </a:lnTo>
                <a:lnTo>
                  <a:pt x="10" y="88"/>
                </a:lnTo>
                <a:lnTo>
                  <a:pt x="5" y="88"/>
                </a:lnTo>
                <a:lnTo>
                  <a:pt x="2" y="88"/>
                </a:lnTo>
                <a:lnTo>
                  <a:pt x="0" y="87"/>
                </a:lnTo>
                <a:lnTo>
                  <a:pt x="0" y="85"/>
                </a:lnTo>
                <a:lnTo>
                  <a:pt x="0" y="83"/>
                </a:lnTo>
                <a:lnTo>
                  <a:pt x="0" y="82"/>
                </a:lnTo>
                <a:lnTo>
                  <a:pt x="3" y="82"/>
                </a:lnTo>
                <a:lnTo>
                  <a:pt x="5" y="83"/>
                </a:lnTo>
                <a:lnTo>
                  <a:pt x="11" y="85"/>
                </a:lnTo>
                <a:lnTo>
                  <a:pt x="29" y="83"/>
                </a:lnTo>
                <a:lnTo>
                  <a:pt x="44" y="82"/>
                </a:lnTo>
                <a:lnTo>
                  <a:pt x="68" y="77"/>
                </a:lnTo>
                <a:lnTo>
                  <a:pt x="70" y="77"/>
                </a:lnTo>
                <a:lnTo>
                  <a:pt x="68" y="71"/>
                </a:lnTo>
                <a:lnTo>
                  <a:pt x="66" y="66"/>
                </a:lnTo>
                <a:lnTo>
                  <a:pt x="65" y="66"/>
                </a:lnTo>
                <a:lnTo>
                  <a:pt x="54" y="68"/>
                </a:lnTo>
                <a:lnTo>
                  <a:pt x="43" y="69"/>
                </a:lnTo>
                <a:lnTo>
                  <a:pt x="16" y="69"/>
                </a:lnTo>
                <a:lnTo>
                  <a:pt x="6" y="68"/>
                </a:lnTo>
                <a:lnTo>
                  <a:pt x="3" y="68"/>
                </a:lnTo>
                <a:lnTo>
                  <a:pt x="0" y="66"/>
                </a:lnTo>
                <a:lnTo>
                  <a:pt x="0" y="65"/>
                </a:lnTo>
                <a:lnTo>
                  <a:pt x="0" y="63"/>
                </a:lnTo>
                <a:lnTo>
                  <a:pt x="0" y="61"/>
                </a:lnTo>
                <a:lnTo>
                  <a:pt x="2" y="61"/>
                </a:lnTo>
                <a:lnTo>
                  <a:pt x="3" y="61"/>
                </a:lnTo>
                <a:lnTo>
                  <a:pt x="5" y="63"/>
                </a:lnTo>
                <a:lnTo>
                  <a:pt x="6" y="65"/>
                </a:lnTo>
                <a:lnTo>
                  <a:pt x="10" y="66"/>
                </a:lnTo>
                <a:lnTo>
                  <a:pt x="24" y="66"/>
                </a:lnTo>
                <a:lnTo>
                  <a:pt x="44" y="66"/>
                </a:lnTo>
                <a:lnTo>
                  <a:pt x="55" y="66"/>
                </a:lnTo>
                <a:lnTo>
                  <a:pt x="65" y="63"/>
                </a:lnTo>
                <a:lnTo>
                  <a:pt x="68" y="60"/>
                </a:lnTo>
                <a:lnTo>
                  <a:pt x="71" y="61"/>
                </a:lnTo>
                <a:lnTo>
                  <a:pt x="87" y="55"/>
                </a:lnTo>
                <a:lnTo>
                  <a:pt x="85" y="42"/>
                </a:lnTo>
                <a:lnTo>
                  <a:pt x="84" y="44"/>
                </a:lnTo>
                <a:lnTo>
                  <a:pt x="71" y="49"/>
                </a:lnTo>
                <a:lnTo>
                  <a:pt x="54" y="54"/>
                </a:lnTo>
                <a:lnTo>
                  <a:pt x="38" y="58"/>
                </a:lnTo>
                <a:lnTo>
                  <a:pt x="27" y="58"/>
                </a:lnTo>
                <a:lnTo>
                  <a:pt x="16" y="58"/>
                </a:lnTo>
                <a:lnTo>
                  <a:pt x="10" y="58"/>
                </a:lnTo>
                <a:lnTo>
                  <a:pt x="6" y="58"/>
                </a:lnTo>
                <a:lnTo>
                  <a:pt x="3" y="58"/>
                </a:lnTo>
                <a:lnTo>
                  <a:pt x="2" y="58"/>
                </a:lnTo>
                <a:lnTo>
                  <a:pt x="2" y="55"/>
                </a:lnTo>
                <a:lnTo>
                  <a:pt x="3" y="54"/>
                </a:lnTo>
                <a:lnTo>
                  <a:pt x="5" y="54"/>
                </a:lnTo>
                <a:lnTo>
                  <a:pt x="6" y="55"/>
                </a:lnTo>
                <a:lnTo>
                  <a:pt x="10" y="55"/>
                </a:lnTo>
                <a:lnTo>
                  <a:pt x="32" y="55"/>
                </a:lnTo>
                <a:lnTo>
                  <a:pt x="41" y="54"/>
                </a:lnTo>
                <a:lnTo>
                  <a:pt x="52" y="52"/>
                </a:lnTo>
                <a:lnTo>
                  <a:pt x="65" y="49"/>
                </a:lnTo>
                <a:lnTo>
                  <a:pt x="76" y="44"/>
                </a:lnTo>
                <a:lnTo>
                  <a:pt x="85" y="41"/>
                </a:lnTo>
                <a:lnTo>
                  <a:pt x="84" y="33"/>
                </a:lnTo>
                <a:lnTo>
                  <a:pt x="81" y="27"/>
                </a:lnTo>
                <a:lnTo>
                  <a:pt x="81" y="28"/>
                </a:lnTo>
                <a:lnTo>
                  <a:pt x="65" y="35"/>
                </a:lnTo>
                <a:lnTo>
                  <a:pt x="52" y="39"/>
                </a:lnTo>
                <a:lnTo>
                  <a:pt x="38" y="42"/>
                </a:lnTo>
                <a:lnTo>
                  <a:pt x="24" y="42"/>
                </a:lnTo>
                <a:lnTo>
                  <a:pt x="11" y="42"/>
                </a:lnTo>
                <a:lnTo>
                  <a:pt x="10" y="42"/>
                </a:lnTo>
                <a:lnTo>
                  <a:pt x="8" y="42"/>
                </a:lnTo>
                <a:lnTo>
                  <a:pt x="6" y="42"/>
                </a:lnTo>
                <a:lnTo>
                  <a:pt x="5" y="42"/>
                </a:lnTo>
                <a:lnTo>
                  <a:pt x="5" y="41"/>
                </a:lnTo>
                <a:lnTo>
                  <a:pt x="6" y="39"/>
                </a:lnTo>
                <a:lnTo>
                  <a:pt x="8" y="38"/>
                </a:lnTo>
                <a:lnTo>
                  <a:pt x="10" y="38"/>
                </a:lnTo>
                <a:lnTo>
                  <a:pt x="10" y="39"/>
                </a:lnTo>
                <a:lnTo>
                  <a:pt x="14" y="39"/>
                </a:lnTo>
                <a:lnTo>
                  <a:pt x="27" y="39"/>
                </a:lnTo>
                <a:lnTo>
                  <a:pt x="38" y="39"/>
                </a:lnTo>
                <a:lnTo>
                  <a:pt x="51" y="36"/>
                </a:lnTo>
                <a:lnTo>
                  <a:pt x="62" y="33"/>
                </a:lnTo>
                <a:lnTo>
                  <a:pt x="73" y="28"/>
                </a:lnTo>
                <a:lnTo>
                  <a:pt x="79" y="25"/>
                </a:lnTo>
                <a:lnTo>
                  <a:pt x="81" y="25"/>
                </a:lnTo>
                <a:lnTo>
                  <a:pt x="79" y="24"/>
                </a:lnTo>
                <a:lnTo>
                  <a:pt x="79" y="22"/>
                </a:lnTo>
                <a:lnTo>
                  <a:pt x="81" y="20"/>
                </a:lnTo>
                <a:lnTo>
                  <a:pt x="82" y="19"/>
                </a:lnTo>
                <a:lnTo>
                  <a:pt x="84" y="20"/>
                </a:lnTo>
                <a:lnTo>
                  <a:pt x="84" y="22"/>
                </a:lnTo>
                <a:lnTo>
                  <a:pt x="85" y="22"/>
                </a:lnTo>
                <a:lnTo>
                  <a:pt x="98" y="14"/>
                </a:lnTo>
                <a:lnTo>
                  <a:pt x="104" y="11"/>
                </a:lnTo>
                <a:lnTo>
                  <a:pt x="112" y="3"/>
                </a:lnTo>
                <a:lnTo>
                  <a:pt x="114" y="0"/>
                </a:lnTo>
                <a:lnTo>
                  <a:pt x="115" y="0"/>
                </a:lnTo>
                <a:lnTo>
                  <a:pt x="117" y="0"/>
                </a:lnTo>
                <a:lnTo>
                  <a:pt x="118" y="1"/>
                </a:lnTo>
                <a:lnTo>
                  <a:pt x="118" y="3"/>
                </a:lnTo>
                <a:lnTo>
                  <a:pt x="118" y="5"/>
                </a:lnTo>
                <a:lnTo>
                  <a:pt x="111" y="9"/>
                </a:lnTo>
                <a:lnTo>
                  <a:pt x="101" y="16"/>
                </a:lnTo>
                <a:lnTo>
                  <a:pt x="85" y="25"/>
                </a:lnTo>
                <a:lnTo>
                  <a:pt x="84" y="25"/>
                </a:lnTo>
                <a:close/>
                <a:moveTo>
                  <a:pt x="111" y="98"/>
                </a:moveTo>
                <a:lnTo>
                  <a:pt x="111" y="98"/>
                </a:lnTo>
                <a:lnTo>
                  <a:pt x="112" y="98"/>
                </a:lnTo>
                <a:lnTo>
                  <a:pt x="114" y="98"/>
                </a:lnTo>
                <a:lnTo>
                  <a:pt x="115" y="99"/>
                </a:lnTo>
                <a:lnTo>
                  <a:pt x="115" y="101"/>
                </a:lnTo>
                <a:lnTo>
                  <a:pt x="114" y="104"/>
                </a:lnTo>
                <a:lnTo>
                  <a:pt x="111" y="106"/>
                </a:lnTo>
                <a:lnTo>
                  <a:pt x="109" y="107"/>
                </a:lnTo>
                <a:lnTo>
                  <a:pt x="109" y="113"/>
                </a:lnTo>
                <a:lnTo>
                  <a:pt x="109" y="115"/>
                </a:lnTo>
                <a:lnTo>
                  <a:pt x="109" y="113"/>
                </a:lnTo>
                <a:lnTo>
                  <a:pt x="115" y="107"/>
                </a:lnTo>
                <a:lnTo>
                  <a:pt x="117" y="107"/>
                </a:lnTo>
                <a:lnTo>
                  <a:pt x="118" y="106"/>
                </a:lnTo>
                <a:lnTo>
                  <a:pt x="122" y="107"/>
                </a:lnTo>
                <a:lnTo>
                  <a:pt x="122" y="109"/>
                </a:lnTo>
                <a:lnTo>
                  <a:pt x="122" y="112"/>
                </a:lnTo>
                <a:lnTo>
                  <a:pt x="120" y="112"/>
                </a:lnTo>
                <a:lnTo>
                  <a:pt x="107" y="121"/>
                </a:lnTo>
                <a:lnTo>
                  <a:pt x="106" y="126"/>
                </a:lnTo>
                <a:lnTo>
                  <a:pt x="107" y="126"/>
                </a:lnTo>
                <a:lnTo>
                  <a:pt x="109" y="126"/>
                </a:lnTo>
                <a:lnTo>
                  <a:pt x="111" y="128"/>
                </a:lnTo>
                <a:lnTo>
                  <a:pt x="111" y="129"/>
                </a:lnTo>
                <a:lnTo>
                  <a:pt x="111" y="131"/>
                </a:lnTo>
                <a:lnTo>
                  <a:pt x="104" y="134"/>
                </a:lnTo>
                <a:lnTo>
                  <a:pt x="103" y="137"/>
                </a:lnTo>
                <a:lnTo>
                  <a:pt x="101" y="145"/>
                </a:lnTo>
                <a:lnTo>
                  <a:pt x="101" y="147"/>
                </a:lnTo>
                <a:lnTo>
                  <a:pt x="103" y="145"/>
                </a:lnTo>
                <a:lnTo>
                  <a:pt x="109" y="140"/>
                </a:lnTo>
                <a:lnTo>
                  <a:pt x="111" y="140"/>
                </a:lnTo>
                <a:lnTo>
                  <a:pt x="112" y="140"/>
                </a:lnTo>
                <a:lnTo>
                  <a:pt x="114" y="140"/>
                </a:lnTo>
                <a:lnTo>
                  <a:pt x="114" y="139"/>
                </a:lnTo>
                <a:lnTo>
                  <a:pt x="118" y="126"/>
                </a:lnTo>
                <a:lnTo>
                  <a:pt x="123" y="115"/>
                </a:lnTo>
                <a:lnTo>
                  <a:pt x="125" y="104"/>
                </a:lnTo>
                <a:lnTo>
                  <a:pt x="128" y="90"/>
                </a:lnTo>
                <a:lnTo>
                  <a:pt x="128" y="77"/>
                </a:lnTo>
                <a:lnTo>
                  <a:pt x="126" y="69"/>
                </a:lnTo>
                <a:lnTo>
                  <a:pt x="126" y="68"/>
                </a:lnTo>
                <a:lnTo>
                  <a:pt x="114" y="74"/>
                </a:lnTo>
                <a:lnTo>
                  <a:pt x="112" y="83"/>
                </a:lnTo>
                <a:lnTo>
                  <a:pt x="112" y="85"/>
                </a:lnTo>
                <a:lnTo>
                  <a:pt x="114" y="85"/>
                </a:lnTo>
                <a:lnTo>
                  <a:pt x="115" y="82"/>
                </a:lnTo>
                <a:lnTo>
                  <a:pt x="118" y="82"/>
                </a:lnTo>
                <a:lnTo>
                  <a:pt x="120" y="83"/>
                </a:lnTo>
                <a:lnTo>
                  <a:pt x="120" y="85"/>
                </a:lnTo>
                <a:lnTo>
                  <a:pt x="120" y="87"/>
                </a:lnTo>
                <a:lnTo>
                  <a:pt x="118" y="88"/>
                </a:lnTo>
                <a:lnTo>
                  <a:pt x="112" y="91"/>
                </a:lnTo>
                <a:lnTo>
                  <a:pt x="112" y="93"/>
                </a:lnTo>
                <a:lnTo>
                  <a:pt x="111" y="98"/>
                </a:lnTo>
                <a:close/>
                <a:moveTo>
                  <a:pt x="111" y="76"/>
                </a:moveTo>
                <a:lnTo>
                  <a:pt x="111" y="76"/>
                </a:lnTo>
                <a:lnTo>
                  <a:pt x="90" y="85"/>
                </a:lnTo>
                <a:lnTo>
                  <a:pt x="88" y="101"/>
                </a:lnTo>
                <a:lnTo>
                  <a:pt x="96" y="96"/>
                </a:lnTo>
                <a:lnTo>
                  <a:pt x="109" y="88"/>
                </a:lnTo>
                <a:lnTo>
                  <a:pt x="109" y="87"/>
                </a:lnTo>
                <a:lnTo>
                  <a:pt x="111" y="85"/>
                </a:lnTo>
                <a:lnTo>
                  <a:pt x="111" y="76"/>
                </a:lnTo>
                <a:close/>
                <a:moveTo>
                  <a:pt x="71" y="177"/>
                </a:moveTo>
                <a:lnTo>
                  <a:pt x="71" y="177"/>
                </a:lnTo>
                <a:lnTo>
                  <a:pt x="92" y="169"/>
                </a:lnTo>
                <a:lnTo>
                  <a:pt x="92" y="167"/>
                </a:lnTo>
                <a:lnTo>
                  <a:pt x="95" y="159"/>
                </a:lnTo>
                <a:lnTo>
                  <a:pt x="96" y="154"/>
                </a:lnTo>
                <a:lnTo>
                  <a:pt x="95" y="154"/>
                </a:lnTo>
                <a:lnTo>
                  <a:pt x="85" y="158"/>
                </a:lnTo>
                <a:lnTo>
                  <a:pt x="76" y="162"/>
                </a:lnTo>
                <a:lnTo>
                  <a:pt x="71" y="175"/>
                </a:lnTo>
                <a:lnTo>
                  <a:pt x="71" y="177"/>
                </a:lnTo>
                <a:close/>
                <a:moveTo>
                  <a:pt x="107" y="109"/>
                </a:moveTo>
                <a:lnTo>
                  <a:pt x="107" y="109"/>
                </a:lnTo>
                <a:lnTo>
                  <a:pt x="106" y="109"/>
                </a:lnTo>
                <a:lnTo>
                  <a:pt x="96" y="112"/>
                </a:lnTo>
                <a:lnTo>
                  <a:pt x="87" y="117"/>
                </a:lnTo>
                <a:lnTo>
                  <a:pt x="85" y="118"/>
                </a:lnTo>
                <a:lnTo>
                  <a:pt x="84" y="129"/>
                </a:lnTo>
                <a:lnTo>
                  <a:pt x="84" y="131"/>
                </a:lnTo>
                <a:lnTo>
                  <a:pt x="85" y="129"/>
                </a:lnTo>
                <a:lnTo>
                  <a:pt x="95" y="124"/>
                </a:lnTo>
                <a:lnTo>
                  <a:pt x="104" y="118"/>
                </a:lnTo>
                <a:lnTo>
                  <a:pt x="106" y="117"/>
                </a:lnTo>
                <a:lnTo>
                  <a:pt x="106" y="110"/>
                </a:lnTo>
                <a:lnTo>
                  <a:pt x="107" y="109"/>
                </a:lnTo>
                <a:close/>
                <a:moveTo>
                  <a:pt x="87" y="87"/>
                </a:moveTo>
                <a:lnTo>
                  <a:pt x="87" y="87"/>
                </a:lnTo>
                <a:lnTo>
                  <a:pt x="73" y="91"/>
                </a:lnTo>
                <a:lnTo>
                  <a:pt x="73" y="107"/>
                </a:lnTo>
                <a:lnTo>
                  <a:pt x="85" y="102"/>
                </a:lnTo>
                <a:lnTo>
                  <a:pt x="85" y="101"/>
                </a:lnTo>
                <a:lnTo>
                  <a:pt x="87" y="90"/>
                </a:lnTo>
                <a:lnTo>
                  <a:pt x="87" y="87"/>
                </a:lnTo>
                <a:close/>
                <a:moveTo>
                  <a:pt x="51" y="140"/>
                </a:moveTo>
                <a:lnTo>
                  <a:pt x="51" y="140"/>
                </a:lnTo>
                <a:lnTo>
                  <a:pt x="52" y="140"/>
                </a:lnTo>
                <a:lnTo>
                  <a:pt x="65" y="137"/>
                </a:lnTo>
                <a:lnTo>
                  <a:pt x="66" y="136"/>
                </a:lnTo>
                <a:lnTo>
                  <a:pt x="68" y="124"/>
                </a:lnTo>
                <a:lnTo>
                  <a:pt x="68" y="123"/>
                </a:lnTo>
                <a:lnTo>
                  <a:pt x="52" y="126"/>
                </a:lnTo>
                <a:lnTo>
                  <a:pt x="51" y="140"/>
                </a:lnTo>
                <a:close/>
                <a:moveTo>
                  <a:pt x="100" y="139"/>
                </a:moveTo>
                <a:lnTo>
                  <a:pt x="100" y="139"/>
                </a:lnTo>
                <a:lnTo>
                  <a:pt x="100" y="137"/>
                </a:lnTo>
                <a:lnTo>
                  <a:pt x="100" y="139"/>
                </a:lnTo>
                <a:lnTo>
                  <a:pt x="87" y="143"/>
                </a:lnTo>
                <a:lnTo>
                  <a:pt x="81" y="147"/>
                </a:lnTo>
                <a:lnTo>
                  <a:pt x="79" y="148"/>
                </a:lnTo>
                <a:lnTo>
                  <a:pt x="77" y="158"/>
                </a:lnTo>
                <a:lnTo>
                  <a:pt x="77" y="159"/>
                </a:lnTo>
                <a:lnTo>
                  <a:pt x="77" y="158"/>
                </a:lnTo>
                <a:lnTo>
                  <a:pt x="87" y="154"/>
                </a:lnTo>
                <a:lnTo>
                  <a:pt x="95" y="150"/>
                </a:lnTo>
                <a:lnTo>
                  <a:pt x="96" y="148"/>
                </a:lnTo>
                <a:lnTo>
                  <a:pt x="98" y="145"/>
                </a:lnTo>
                <a:lnTo>
                  <a:pt x="100" y="139"/>
                </a:lnTo>
                <a:close/>
                <a:moveTo>
                  <a:pt x="87" y="71"/>
                </a:moveTo>
                <a:lnTo>
                  <a:pt x="87" y="71"/>
                </a:lnTo>
                <a:lnTo>
                  <a:pt x="87" y="58"/>
                </a:lnTo>
                <a:lnTo>
                  <a:pt x="71" y="65"/>
                </a:lnTo>
                <a:lnTo>
                  <a:pt x="71" y="71"/>
                </a:lnTo>
                <a:lnTo>
                  <a:pt x="73" y="77"/>
                </a:lnTo>
                <a:lnTo>
                  <a:pt x="87" y="71"/>
                </a:lnTo>
                <a:close/>
                <a:moveTo>
                  <a:pt x="59" y="169"/>
                </a:moveTo>
                <a:lnTo>
                  <a:pt x="59" y="169"/>
                </a:lnTo>
                <a:lnTo>
                  <a:pt x="44" y="172"/>
                </a:lnTo>
                <a:lnTo>
                  <a:pt x="38" y="184"/>
                </a:lnTo>
                <a:lnTo>
                  <a:pt x="38" y="186"/>
                </a:lnTo>
                <a:lnTo>
                  <a:pt x="54" y="181"/>
                </a:lnTo>
                <a:lnTo>
                  <a:pt x="55" y="181"/>
                </a:lnTo>
                <a:lnTo>
                  <a:pt x="59" y="169"/>
                </a:lnTo>
                <a:close/>
                <a:moveTo>
                  <a:pt x="90" y="82"/>
                </a:moveTo>
                <a:lnTo>
                  <a:pt x="90" y="82"/>
                </a:lnTo>
                <a:lnTo>
                  <a:pt x="92" y="82"/>
                </a:lnTo>
                <a:lnTo>
                  <a:pt x="109" y="72"/>
                </a:lnTo>
                <a:lnTo>
                  <a:pt x="111" y="71"/>
                </a:lnTo>
                <a:lnTo>
                  <a:pt x="111" y="69"/>
                </a:lnTo>
                <a:lnTo>
                  <a:pt x="111" y="63"/>
                </a:lnTo>
                <a:lnTo>
                  <a:pt x="90" y="74"/>
                </a:lnTo>
                <a:lnTo>
                  <a:pt x="90" y="82"/>
                </a:lnTo>
                <a:close/>
                <a:moveTo>
                  <a:pt x="49" y="156"/>
                </a:moveTo>
                <a:lnTo>
                  <a:pt x="49" y="156"/>
                </a:lnTo>
                <a:lnTo>
                  <a:pt x="46" y="169"/>
                </a:lnTo>
                <a:lnTo>
                  <a:pt x="59" y="165"/>
                </a:lnTo>
                <a:lnTo>
                  <a:pt x="60" y="164"/>
                </a:lnTo>
                <a:lnTo>
                  <a:pt x="62" y="153"/>
                </a:lnTo>
                <a:lnTo>
                  <a:pt x="49" y="156"/>
                </a:lnTo>
                <a:close/>
                <a:moveTo>
                  <a:pt x="87" y="112"/>
                </a:moveTo>
                <a:lnTo>
                  <a:pt x="87" y="112"/>
                </a:lnTo>
                <a:lnTo>
                  <a:pt x="88" y="112"/>
                </a:lnTo>
                <a:lnTo>
                  <a:pt x="96" y="107"/>
                </a:lnTo>
                <a:lnTo>
                  <a:pt x="106" y="102"/>
                </a:lnTo>
                <a:lnTo>
                  <a:pt x="107" y="101"/>
                </a:lnTo>
                <a:lnTo>
                  <a:pt x="109" y="98"/>
                </a:lnTo>
                <a:lnTo>
                  <a:pt x="109" y="95"/>
                </a:lnTo>
                <a:lnTo>
                  <a:pt x="107" y="95"/>
                </a:lnTo>
                <a:lnTo>
                  <a:pt x="98" y="99"/>
                </a:lnTo>
                <a:lnTo>
                  <a:pt x="88" y="104"/>
                </a:lnTo>
                <a:lnTo>
                  <a:pt x="87" y="112"/>
                </a:lnTo>
                <a:close/>
                <a:moveTo>
                  <a:pt x="81" y="143"/>
                </a:moveTo>
                <a:lnTo>
                  <a:pt x="81" y="143"/>
                </a:lnTo>
                <a:lnTo>
                  <a:pt x="82" y="143"/>
                </a:lnTo>
                <a:lnTo>
                  <a:pt x="92" y="137"/>
                </a:lnTo>
                <a:lnTo>
                  <a:pt x="101" y="131"/>
                </a:lnTo>
                <a:lnTo>
                  <a:pt x="103" y="129"/>
                </a:lnTo>
                <a:lnTo>
                  <a:pt x="104" y="123"/>
                </a:lnTo>
                <a:lnTo>
                  <a:pt x="103" y="124"/>
                </a:lnTo>
                <a:lnTo>
                  <a:pt x="96" y="128"/>
                </a:lnTo>
                <a:lnTo>
                  <a:pt x="84" y="134"/>
                </a:lnTo>
                <a:lnTo>
                  <a:pt x="82" y="136"/>
                </a:lnTo>
                <a:lnTo>
                  <a:pt x="81" y="142"/>
                </a:lnTo>
                <a:lnTo>
                  <a:pt x="81" y="143"/>
                </a:lnTo>
                <a:close/>
                <a:moveTo>
                  <a:pt x="70" y="136"/>
                </a:moveTo>
                <a:lnTo>
                  <a:pt x="70" y="136"/>
                </a:lnTo>
                <a:lnTo>
                  <a:pt x="79" y="132"/>
                </a:lnTo>
                <a:lnTo>
                  <a:pt x="81" y="131"/>
                </a:lnTo>
                <a:lnTo>
                  <a:pt x="82" y="120"/>
                </a:lnTo>
                <a:lnTo>
                  <a:pt x="84" y="118"/>
                </a:lnTo>
                <a:lnTo>
                  <a:pt x="82" y="118"/>
                </a:lnTo>
                <a:lnTo>
                  <a:pt x="71" y="121"/>
                </a:lnTo>
                <a:lnTo>
                  <a:pt x="71" y="123"/>
                </a:lnTo>
                <a:lnTo>
                  <a:pt x="70" y="134"/>
                </a:lnTo>
                <a:lnTo>
                  <a:pt x="70" y="136"/>
                </a:lnTo>
                <a:close/>
                <a:moveTo>
                  <a:pt x="70" y="112"/>
                </a:moveTo>
                <a:lnTo>
                  <a:pt x="70" y="112"/>
                </a:lnTo>
                <a:lnTo>
                  <a:pt x="51" y="115"/>
                </a:lnTo>
                <a:lnTo>
                  <a:pt x="52" y="117"/>
                </a:lnTo>
                <a:lnTo>
                  <a:pt x="52" y="118"/>
                </a:lnTo>
                <a:lnTo>
                  <a:pt x="52" y="123"/>
                </a:lnTo>
                <a:lnTo>
                  <a:pt x="68" y="120"/>
                </a:lnTo>
                <a:lnTo>
                  <a:pt x="68" y="118"/>
                </a:lnTo>
                <a:lnTo>
                  <a:pt x="70" y="115"/>
                </a:lnTo>
                <a:lnTo>
                  <a:pt x="70" y="112"/>
                </a:lnTo>
                <a:close/>
                <a:moveTo>
                  <a:pt x="65" y="140"/>
                </a:moveTo>
                <a:lnTo>
                  <a:pt x="65" y="140"/>
                </a:lnTo>
                <a:lnTo>
                  <a:pt x="51" y="143"/>
                </a:lnTo>
                <a:lnTo>
                  <a:pt x="49" y="153"/>
                </a:lnTo>
                <a:lnTo>
                  <a:pt x="63" y="150"/>
                </a:lnTo>
                <a:lnTo>
                  <a:pt x="65" y="140"/>
                </a:lnTo>
                <a:close/>
                <a:moveTo>
                  <a:pt x="87" y="74"/>
                </a:moveTo>
                <a:lnTo>
                  <a:pt x="87" y="74"/>
                </a:lnTo>
                <a:lnTo>
                  <a:pt x="73" y="80"/>
                </a:lnTo>
                <a:lnTo>
                  <a:pt x="73" y="83"/>
                </a:lnTo>
                <a:lnTo>
                  <a:pt x="73" y="88"/>
                </a:lnTo>
                <a:lnTo>
                  <a:pt x="87" y="83"/>
                </a:lnTo>
                <a:lnTo>
                  <a:pt x="87" y="74"/>
                </a:lnTo>
                <a:close/>
                <a:moveTo>
                  <a:pt x="73" y="164"/>
                </a:moveTo>
                <a:lnTo>
                  <a:pt x="73" y="164"/>
                </a:lnTo>
                <a:lnTo>
                  <a:pt x="63" y="167"/>
                </a:lnTo>
                <a:lnTo>
                  <a:pt x="62" y="169"/>
                </a:lnTo>
                <a:lnTo>
                  <a:pt x="59" y="180"/>
                </a:lnTo>
                <a:lnTo>
                  <a:pt x="59" y="181"/>
                </a:lnTo>
                <a:lnTo>
                  <a:pt x="66" y="178"/>
                </a:lnTo>
                <a:lnTo>
                  <a:pt x="68" y="177"/>
                </a:lnTo>
                <a:lnTo>
                  <a:pt x="71" y="165"/>
                </a:lnTo>
                <a:lnTo>
                  <a:pt x="73" y="164"/>
                </a:lnTo>
                <a:close/>
                <a:moveTo>
                  <a:pt x="51" y="197"/>
                </a:moveTo>
                <a:lnTo>
                  <a:pt x="51" y="197"/>
                </a:lnTo>
                <a:lnTo>
                  <a:pt x="52" y="197"/>
                </a:lnTo>
                <a:lnTo>
                  <a:pt x="57" y="195"/>
                </a:lnTo>
                <a:lnTo>
                  <a:pt x="59" y="194"/>
                </a:lnTo>
                <a:lnTo>
                  <a:pt x="60" y="192"/>
                </a:lnTo>
                <a:lnTo>
                  <a:pt x="62" y="192"/>
                </a:lnTo>
                <a:lnTo>
                  <a:pt x="63" y="192"/>
                </a:lnTo>
                <a:lnTo>
                  <a:pt x="66" y="181"/>
                </a:lnTo>
                <a:lnTo>
                  <a:pt x="65" y="181"/>
                </a:lnTo>
                <a:lnTo>
                  <a:pt x="57" y="183"/>
                </a:lnTo>
                <a:lnTo>
                  <a:pt x="55" y="184"/>
                </a:lnTo>
                <a:lnTo>
                  <a:pt x="52" y="197"/>
                </a:lnTo>
                <a:lnTo>
                  <a:pt x="51" y="197"/>
                </a:lnTo>
                <a:close/>
                <a:moveTo>
                  <a:pt x="63" y="164"/>
                </a:moveTo>
                <a:lnTo>
                  <a:pt x="63" y="164"/>
                </a:lnTo>
                <a:lnTo>
                  <a:pt x="73" y="161"/>
                </a:lnTo>
                <a:lnTo>
                  <a:pt x="74" y="159"/>
                </a:lnTo>
                <a:lnTo>
                  <a:pt x="76" y="151"/>
                </a:lnTo>
                <a:lnTo>
                  <a:pt x="76" y="148"/>
                </a:lnTo>
                <a:lnTo>
                  <a:pt x="66" y="151"/>
                </a:lnTo>
                <a:lnTo>
                  <a:pt x="65" y="153"/>
                </a:lnTo>
                <a:lnTo>
                  <a:pt x="63" y="161"/>
                </a:lnTo>
                <a:lnTo>
                  <a:pt x="63" y="164"/>
                </a:lnTo>
                <a:close/>
                <a:moveTo>
                  <a:pt x="71" y="118"/>
                </a:moveTo>
                <a:lnTo>
                  <a:pt x="71" y="118"/>
                </a:lnTo>
                <a:lnTo>
                  <a:pt x="73" y="118"/>
                </a:lnTo>
                <a:lnTo>
                  <a:pt x="82" y="115"/>
                </a:lnTo>
                <a:lnTo>
                  <a:pt x="84" y="113"/>
                </a:lnTo>
                <a:lnTo>
                  <a:pt x="85" y="109"/>
                </a:lnTo>
                <a:lnTo>
                  <a:pt x="85" y="106"/>
                </a:lnTo>
                <a:lnTo>
                  <a:pt x="73" y="110"/>
                </a:lnTo>
                <a:lnTo>
                  <a:pt x="71" y="118"/>
                </a:lnTo>
                <a:close/>
                <a:moveTo>
                  <a:pt x="66" y="148"/>
                </a:moveTo>
                <a:lnTo>
                  <a:pt x="66" y="148"/>
                </a:lnTo>
                <a:lnTo>
                  <a:pt x="76" y="145"/>
                </a:lnTo>
                <a:lnTo>
                  <a:pt x="77" y="143"/>
                </a:lnTo>
                <a:lnTo>
                  <a:pt x="79" y="137"/>
                </a:lnTo>
                <a:lnTo>
                  <a:pt x="79" y="136"/>
                </a:lnTo>
                <a:lnTo>
                  <a:pt x="68" y="139"/>
                </a:lnTo>
                <a:lnTo>
                  <a:pt x="66" y="148"/>
                </a:lnTo>
                <a:close/>
                <a:moveTo>
                  <a:pt x="96" y="165"/>
                </a:moveTo>
                <a:lnTo>
                  <a:pt x="96" y="165"/>
                </a:lnTo>
                <a:lnTo>
                  <a:pt x="96" y="164"/>
                </a:lnTo>
                <a:lnTo>
                  <a:pt x="103" y="161"/>
                </a:lnTo>
                <a:lnTo>
                  <a:pt x="109" y="148"/>
                </a:lnTo>
                <a:lnTo>
                  <a:pt x="111" y="147"/>
                </a:lnTo>
                <a:lnTo>
                  <a:pt x="109" y="147"/>
                </a:lnTo>
                <a:lnTo>
                  <a:pt x="100" y="151"/>
                </a:lnTo>
                <a:lnTo>
                  <a:pt x="100" y="153"/>
                </a:lnTo>
                <a:lnTo>
                  <a:pt x="98" y="159"/>
                </a:lnTo>
                <a:lnTo>
                  <a:pt x="96" y="16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2" name="Freeform 275"/>
          <p:cNvSpPr>
            <a:spLocks/>
          </p:cNvSpPr>
          <p:nvPr/>
        </p:nvSpPr>
        <p:spPr bwMode="auto">
          <a:xfrm>
            <a:off x="2830514" y="5011514"/>
            <a:ext cx="73025" cy="22225"/>
          </a:xfrm>
          <a:custGeom>
            <a:avLst/>
            <a:gdLst>
              <a:gd name="T0" fmla="*/ 115927188 w 46"/>
              <a:gd name="T1" fmla="*/ 7561263 h 14"/>
              <a:gd name="T2" fmla="*/ 115927188 w 46"/>
              <a:gd name="T3" fmla="*/ 7561263 h 14"/>
              <a:gd name="T4" fmla="*/ 115927188 w 46"/>
              <a:gd name="T5" fmla="*/ 12601575 h 14"/>
              <a:gd name="T6" fmla="*/ 110886875 w 46"/>
              <a:gd name="T7" fmla="*/ 12601575 h 14"/>
              <a:gd name="T8" fmla="*/ 110886875 w 46"/>
              <a:gd name="T9" fmla="*/ 12601575 h 14"/>
              <a:gd name="T10" fmla="*/ 83165950 w 46"/>
              <a:gd name="T11" fmla="*/ 22682200 h 14"/>
              <a:gd name="T12" fmla="*/ 83165950 w 46"/>
              <a:gd name="T13" fmla="*/ 22682200 h 14"/>
              <a:gd name="T14" fmla="*/ 47883763 w 46"/>
              <a:gd name="T15" fmla="*/ 30241875 h 14"/>
              <a:gd name="T16" fmla="*/ 47883763 w 46"/>
              <a:gd name="T17" fmla="*/ 30241875 h 14"/>
              <a:gd name="T18" fmla="*/ 20161250 w 46"/>
              <a:gd name="T19" fmla="*/ 30241875 h 14"/>
              <a:gd name="T20" fmla="*/ 20161250 w 46"/>
              <a:gd name="T21" fmla="*/ 30241875 h 14"/>
              <a:gd name="T22" fmla="*/ 7561263 w 46"/>
              <a:gd name="T23" fmla="*/ 35282188 h 14"/>
              <a:gd name="T24" fmla="*/ 7561263 w 46"/>
              <a:gd name="T25" fmla="*/ 35282188 h 14"/>
              <a:gd name="T26" fmla="*/ 5040313 w 46"/>
              <a:gd name="T27" fmla="*/ 35282188 h 14"/>
              <a:gd name="T28" fmla="*/ 0 w 46"/>
              <a:gd name="T29" fmla="*/ 30241875 h 14"/>
              <a:gd name="T30" fmla="*/ 0 w 46"/>
              <a:gd name="T31" fmla="*/ 30241875 h 14"/>
              <a:gd name="T32" fmla="*/ 0 w 46"/>
              <a:gd name="T33" fmla="*/ 27722513 h 14"/>
              <a:gd name="T34" fmla="*/ 5040313 w 46"/>
              <a:gd name="T35" fmla="*/ 22682200 h 14"/>
              <a:gd name="T36" fmla="*/ 5040313 w 46"/>
              <a:gd name="T37" fmla="*/ 22682200 h 14"/>
              <a:gd name="T38" fmla="*/ 7561263 w 46"/>
              <a:gd name="T39" fmla="*/ 22682200 h 14"/>
              <a:gd name="T40" fmla="*/ 7561263 w 46"/>
              <a:gd name="T41" fmla="*/ 22682200 h 14"/>
              <a:gd name="T42" fmla="*/ 20161250 w 46"/>
              <a:gd name="T43" fmla="*/ 27722513 h 14"/>
              <a:gd name="T44" fmla="*/ 35282188 w 46"/>
              <a:gd name="T45" fmla="*/ 27722513 h 14"/>
              <a:gd name="T46" fmla="*/ 35282188 w 46"/>
              <a:gd name="T47" fmla="*/ 27722513 h 14"/>
              <a:gd name="T48" fmla="*/ 70564375 w 46"/>
              <a:gd name="T49" fmla="*/ 20161250 h 14"/>
              <a:gd name="T50" fmla="*/ 70564375 w 46"/>
              <a:gd name="T51" fmla="*/ 20161250 h 14"/>
              <a:gd name="T52" fmla="*/ 103327200 w 46"/>
              <a:gd name="T53" fmla="*/ 2520950 h 14"/>
              <a:gd name="T54" fmla="*/ 103327200 w 46"/>
              <a:gd name="T55" fmla="*/ 2520950 h 14"/>
              <a:gd name="T56" fmla="*/ 108367513 w 46"/>
              <a:gd name="T57" fmla="*/ 0 h 14"/>
              <a:gd name="T58" fmla="*/ 108367513 w 46"/>
              <a:gd name="T59" fmla="*/ 0 h 14"/>
              <a:gd name="T60" fmla="*/ 115927188 w 46"/>
              <a:gd name="T61" fmla="*/ 2520950 h 14"/>
              <a:gd name="T62" fmla="*/ 115927188 w 46"/>
              <a:gd name="T63" fmla="*/ 7561263 h 14"/>
              <a:gd name="T64" fmla="*/ 115927188 w 46"/>
              <a:gd name="T65" fmla="*/ 7561263 h 1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6" h="14">
                <a:moveTo>
                  <a:pt x="46" y="3"/>
                </a:moveTo>
                <a:lnTo>
                  <a:pt x="46" y="3"/>
                </a:lnTo>
                <a:lnTo>
                  <a:pt x="46" y="5"/>
                </a:lnTo>
                <a:lnTo>
                  <a:pt x="44" y="5"/>
                </a:lnTo>
                <a:lnTo>
                  <a:pt x="33" y="9"/>
                </a:lnTo>
                <a:lnTo>
                  <a:pt x="19" y="12"/>
                </a:lnTo>
                <a:lnTo>
                  <a:pt x="8" y="12"/>
                </a:lnTo>
                <a:lnTo>
                  <a:pt x="3" y="14"/>
                </a:lnTo>
                <a:lnTo>
                  <a:pt x="2" y="14"/>
                </a:lnTo>
                <a:lnTo>
                  <a:pt x="0" y="12"/>
                </a:lnTo>
                <a:lnTo>
                  <a:pt x="0" y="11"/>
                </a:lnTo>
                <a:lnTo>
                  <a:pt x="2" y="9"/>
                </a:lnTo>
                <a:lnTo>
                  <a:pt x="3" y="9"/>
                </a:lnTo>
                <a:lnTo>
                  <a:pt x="8" y="11"/>
                </a:lnTo>
                <a:lnTo>
                  <a:pt x="14" y="11"/>
                </a:lnTo>
                <a:lnTo>
                  <a:pt x="28" y="8"/>
                </a:lnTo>
                <a:lnTo>
                  <a:pt x="41" y="1"/>
                </a:lnTo>
                <a:lnTo>
                  <a:pt x="43" y="0"/>
                </a:lnTo>
                <a:lnTo>
                  <a:pt x="46" y="1"/>
                </a:lnTo>
                <a:lnTo>
                  <a:pt x="46" y="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3" name="Freeform 276"/>
          <p:cNvSpPr>
            <a:spLocks/>
          </p:cNvSpPr>
          <p:nvPr/>
        </p:nvSpPr>
        <p:spPr bwMode="auto">
          <a:xfrm>
            <a:off x="2657475" y="4500339"/>
            <a:ext cx="57150" cy="22225"/>
          </a:xfrm>
          <a:custGeom>
            <a:avLst/>
            <a:gdLst>
              <a:gd name="T0" fmla="*/ 7561263 w 36"/>
              <a:gd name="T1" fmla="*/ 0 h 14"/>
              <a:gd name="T2" fmla="*/ 7561263 w 36"/>
              <a:gd name="T3" fmla="*/ 0 h 14"/>
              <a:gd name="T4" fmla="*/ 12601575 w 36"/>
              <a:gd name="T5" fmla="*/ 0 h 14"/>
              <a:gd name="T6" fmla="*/ 12601575 w 36"/>
              <a:gd name="T7" fmla="*/ 5040313 h 14"/>
              <a:gd name="T8" fmla="*/ 12601575 w 36"/>
              <a:gd name="T9" fmla="*/ 5040313 h 14"/>
              <a:gd name="T10" fmla="*/ 20161250 w 36"/>
              <a:gd name="T11" fmla="*/ 12601575 h 14"/>
              <a:gd name="T12" fmla="*/ 20161250 w 36"/>
              <a:gd name="T13" fmla="*/ 12601575 h 14"/>
              <a:gd name="T14" fmla="*/ 27722513 w 36"/>
              <a:gd name="T15" fmla="*/ 15120938 h 14"/>
              <a:gd name="T16" fmla="*/ 27722513 w 36"/>
              <a:gd name="T17" fmla="*/ 15120938 h 14"/>
              <a:gd name="T18" fmla="*/ 42843450 w 36"/>
              <a:gd name="T19" fmla="*/ 20161250 h 14"/>
              <a:gd name="T20" fmla="*/ 63004700 w 36"/>
              <a:gd name="T21" fmla="*/ 22682200 h 14"/>
              <a:gd name="T22" fmla="*/ 63004700 w 36"/>
              <a:gd name="T23" fmla="*/ 22682200 h 14"/>
              <a:gd name="T24" fmla="*/ 83165950 w 36"/>
              <a:gd name="T25" fmla="*/ 22682200 h 14"/>
              <a:gd name="T26" fmla="*/ 83165950 w 36"/>
              <a:gd name="T27" fmla="*/ 22682200 h 14"/>
              <a:gd name="T28" fmla="*/ 88206263 w 36"/>
              <a:gd name="T29" fmla="*/ 22682200 h 14"/>
              <a:gd name="T30" fmla="*/ 90725625 w 36"/>
              <a:gd name="T31" fmla="*/ 27722513 h 14"/>
              <a:gd name="T32" fmla="*/ 90725625 w 36"/>
              <a:gd name="T33" fmla="*/ 27722513 h 14"/>
              <a:gd name="T34" fmla="*/ 90725625 w 36"/>
              <a:gd name="T35" fmla="*/ 35282188 h 14"/>
              <a:gd name="T36" fmla="*/ 88206263 w 36"/>
              <a:gd name="T37" fmla="*/ 35282188 h 14"/>
              <a:gd name="T38" fmla="*/ 88206263 w 36"/>
              <a:gd name="T39" fmla="*/ 35282188 h 14"/>
              <a:gd name="T40" fmla="*/ 83165950 w 36"/>
              <a:gd name="T41" fmla="*/ 35282188 h 14"/>
              <a:gd name="T42" fmla="*/ 83165950 w 36"/>
              <a:gd name="T43" fmla="*/ 35282188 h 14"/>
              <a:gd name="T44" fmla="*/ 52924075 w 36"/>
              <a:gd name="T45" fmla="*/ 32762825 h 14"/>
              <a:gd name="T46" fmla="*/ 52924075 w 36"/>
              <a:gd name="T47" fmla="*/ 32762825 h 14"/>
              <a:gd name="T48" fmla="*/ 35282188 w 36"/>
              <a:gd name="T49" fmla="*/ 22682200 h 14"/>
              <a:gd name="T50" fmla="*/ 15120938 w 36"/>
              <a:gd name="T51" fmla="*/ 15120938 h 14"/>
              <a:gd name="T52" fmla="*/ 15120938 w 36"/>
              <a:gd name="T53" fmla="*/ 15120938 h 14"/>
              <a:gd name="T54" fmla="*/ 5040313 w 36"/>
              <a:gd name="T55" fmla="*/ 12601575 h 14"/>
              <a:gd name="T56" fmla="*/ 5040313 w 36"/>
              <a:gd name="T57" fmla="*/ 12601575 h 14"/>
              <a:gd name="T58" fmla="*/ 0 w 36"/>
              <a:gd name="T59" fmla="*/ 7561263 h 14"/>
              <a:gd name="T60" fmla="*/ 0 w 36"/>
              <a:gd name="T61" fmla="*/ 7561263 h 14"/>
              <a:gd name="T62" fmla="*/ 0 w 36"/>
              <a:gd name="T63" fmla="*/ 5040313 h 14"/>
              <a:gd name="T64" fmla="*/ 7561263 w 36"/>
              <a:gd name="T65" fmla="*/ 0 h 14"/>
              <a:gd name="T66" fmla="*/ 7561263 w 36"/>
              <a:gd name="T67" fmla="*/ 0 h 1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6" h="14">
                <a:moveTo>
                  <a:pt x="3" y="0"/>
                </a:moveTo>
                <a:lnTo>
                  <a:pt x="3" y="0"/>
                </a:lnTo>
                <a:lnTo>
                  <a:pt x="5" y="0"/>
                </a:lnTo>
                <a:lnTo>
                  <a:pt x="5" y="2"/>
                </a:lnTo>
                <a:lnTo>
                  <a:pt x="8" y="5"/>
                </a:lnTo>
                <a:lnTo>
                  <a:pt x="11" y="6"/>
                </a:lnTo>
                <a:lnTo>
                  <a:pt x="17" y="8"/>
                </a:lnTo>
                <a:lnTo>
                  <a:pt x="25" y="9"/>
                </a:lnTo>
                <a:lnTo>
                  <a:pt x="33" y="9"/>
                </a:lnTo>
                <a:lnTo>
                  <a:pt x="35" y="9"/>
                </a:lnTo>
                <a:lnTo>
                  <a:pt x="36" y="11"/>
                </a:lnTo>
                <a:lnTo>
                  <a:pt x="36" y="14"/>
                </a:lnTo>
                <a:lnTo>
                  <a:pt x="35" y="14"/>
                </a:lnTo>
                <a:lnTo>
                  <a:pt x="33" y="14"/>
                </a:lnTo>
                <a:lnTo>
                  <a:pt x="21" y="13"/>
                </a:lnTo>
                <a:lnTo>
                  <a:pt x="14" y="9"/>
                </a:lnTo>
                <a:lnTo>
                  <a:pt x="6" y="6"/>
                </a:lnTo>
                <a:lnTo>
                  <a:pt x="2" y="5"/>
                </a:lnTo>
                <a:lnTo>
                  <a:pt x="0" y="3"/>
                </a:lnTo>
                <a:lnTo>
                  <a:pt x="0" y="2"/>
                </a:lnTo>
                <a:lnTo>
                  <a:pt x="3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4" name="Freeform 277"/>
          <p:cNvSpPr>
            <a:spLocks/>
          </p:cNvSpPr>
          <p:nvPr/>
        </p:nvSpPr>
        <p:spPr bwMode="auto">
          <a:xfrm>
            <a:off x="2657476" y="4479700"/>
            <a:ext cx="55563" cy="20638"/>
          </a:xfrm>
          <a:custGeom>
            <a:avLst/>
            <a:gdLst>
              <a:gd name="T0" fmla="*/ 12601688 w 35"/>
              <a:gd name="T1" fmla="*/ 5040435 h 13"/>
              <a:gd name="T2" fmla="*/ 12601688 w 35"/>
              <a:gd name="T3" fmla="*/ 5040435 h 13"/>
              <a:gd name="T4" fmla="*/ 15121074 w 35"/>
              <a:gd name="T5" fmla="*/ 10080869 h 13"/>
              <a:gd name="T6" fmla="*/ 15121074 w 35"/>
              <a:gd name="T7" fmla="*/ 10080869 h 13"/>
              <a:gd name="T8" fmla="*/ 35282505 w 35"/>
              <a:gd name="T9" fmla="*/ 17642315 h 13"/>
              <a:gd name="T10" fmla="*/ 55443936 w 35"/>
              <a:gd name="T11" fmla="*/ 20161738 h 13"/>
              <a:gd name="T12" fmla="*/ 55443936 w 35"/>
              <a:gd name="T13" fmla="*/ 20161738 h 13"/>
              <a:gd name="T14" fmla="*/ 75605368 w 35"/>
              <a:gd name="T15" fmla="*/ 20161738 h 13"/>
              <a:gd name="T16" fmla="*/ 75605368 w 35"/>
              <a:gd name="T17" fmla="*/ 20161738 h 13"/>
              <a:gd name="T18" fmla="*/ 80645726 w 35"/>
              <a:gd name="T19" fmla="*/ 17642315 h 13"/>
              <a:gd name="T20" fmla="*/ 80645726 w 35"/>
              <a:gd name="T21" fmla="*/ 17642315 h 13"/>
              <a:gd name="T22" fmla="*/ 88207056 w 35"/>
              <a:gd name="T23" fmla="*/ 20161738 h 13"/>
              <a:gd name="T24" fmla="*/ 88207056 w 35"/>
              <a:gd name="T25" fmla="*/ 20161738 h 13"/>
              <a:gd name="T26" fmla="*/ 88207056 w 35"/>
              <a:gd name="T27" fmla="*/ 25202173 h 13"/>
              <a:gd name="T28" fmla="*/ 88207056 w 35"/>
              <a:gd name="T29" fmla="*/ 25202173 h 13"/>
              <a:gd name="T30" fmla="*/ 83166698 w 35"/>
              <a:gd name="T31" fmla="*/ 32763619 h 13"/>
              <a:gd name="T32" fmla="*/ 83166698 w 35"/>
              <a:gd name="T33" fmla="*/ 32763619 h 13"/>
              <a:gd name="T34" fmla="*/ 75605368 w 35"/>
              <a:gd name="T35" fmla="*/ 32763619 h 13"/>
              <a:gd name="T36" fmla="*/ 75605368 w 35"/>
              <a:gd name="T37" fmla="*/ 32763619 h 13"/>
              <a:gd name="T38" fmla="*/ 63005267 w 35"/>
              <a:gd name="T39" fmla="*/ 27723184 h 13"/>
              <a:gd name="T40" fmla="*/ 63005267 w 35"/>
              <a:gd name="T41" fmla="*/ 27723184 h 13"/>
              <a:gd name="T42" fmla="*/ 32763120 w 35"/>
              <a:gd name="T43" fmla="*/ 20161738 h 13"/>
              <a:gd name="T44" fmla="*/ 32763120 w 35"/>
              <a:gd name="T45" fmla="*/ 20161738 h 13"/>
              <a:gd name="T46" fmla="*/ 12601688 w 35"/>
              <a:gd name="T47" fmla="*/ 12601880 h 13"/>
              <a:gd name="T48" fmla="*/ 12601688 w 35"/>
              <a:gd name="T49" fmla="*/ 12601880 h 13"/>
              <a:gd name="T50" fmla="*/ 7561331 w 35"/>
              <a:gd name="T51" fmla="*/ 12601880 h 13"/>
              <a:gd name="T52" fmla="*/ 7561331 w 35"/>
              <a:gd name="T53" fmla="*/ 12601880 h 13"/>
              <a:gd name="T54" fmla="*/ 0 w 35"/>
              <a:gd name="T55" fmla="*/ 12601880 h 13"/>
              <a:gd name="T56" fmla="*/ 0 w 35"/>
              <a:gd name="T57" fmla="*/ 12601880 h 13"/>
              <a:gd name="T58" fmla="*/ 0 w 35"/>
              <a:gd name="T59" fmla="*/ 10080869 h 13"/>
              <a:gd name="T60" fmla="*/ 0 w 35"/>
              <a:gd name="T61" fmla="*/ 10080869 h 13"/>
              <a:gd name="T62" fmla="*/ 5040358 w 35"/>
              <a:gd name="T63" fmla="*/ 0 h 13"/>
              <a:gd name="T64" fmla="*/ 7561331 w 35"/>
              <a:gd name="T65" fmla="*/ 0 h 13"/>
              <a:gd name="T66" fmla="*/ 7561331 w 35"/>
              <a:gd name="T67" fmla="*/ 0 h 13"/>
              <a:gd name="T68" fmla="*/ 12601688 w 35"/>
              <a:gd name="T69" fmla="*/ 0 h 13"/>
              <a:gd name="T70" fmla="*/ 12601688 w 35"/>
              <a:gd name="T71" fmla="*/ 5040435 h 13"/>
              <a:gd name="T72" fmla="*/ 12601688 w 35"/>
              <a:gd name="T73" fmla="*/ 5040435 h 1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35" h="13">
                <a:moveTo>
                  <a:pt x="5" y="2"/>
                </a:moveTo>
                <a:lnTo>
                  <a:pt x="5" y="2"/>
                </a:lnTo>
                <a:lnTo>
                  <a:pt x="6" y="4"/>
                </a:lnTo>
                <a:lnTo>
                  <a:pt x="14" y="7"/>
                </a:lnTo>
                <a:lnTo>
                  <a:pt x="22" y="8"/>
                </a:lnTo>
                <a:lnTo>
                  <a:pt x="30" y="8"/>
                </a:lnTo>
                <a:lnTo>
                  <a:pt x="32" y="7"/>
                </a:lnTo>
                <a:lnTo>
                  <a:pt x="35" y="8"/>
                </a:lnTo>
                <a:lnTo>
                  <a:pt x="35" y="10"/>
                </a:lnTo>
                <a:lnTo>
                  <a:pt x="33" y="13"/>
                </a:lnTo>
                <a:lnTo>
                  <a:pt x="30" y="13"/>
                </a:lnTo>
                <a:lnTo>
                  <a:pt x="25" y="11"/>
                </a:lnTo>
                <a:lnTo>
                  <a:pt x="13" y="8"/>
                </a:lnTo>
                <a:lnTo>
                  <a:pt x="5" y="5"/>
                </a:lnTo>
                <a:lnTo>
                  <a:pt x="3" y="5"/>
                </a:lnTo>
                <a:lnTo>
                  <a:pt x="0" y="5"/>
                </a:lnTo>
                <a:lnTo>
                  <a:pt x="0" y="4"/>
                </a:ln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5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5" name="Freeform 278"/>
          <p:cNvSpPr>
            <a:spLocks/>
          </p:cNvSpPr>
          <p:nvPr/>
        </p:nvSpPr>
        <p:spPr bwMode="auto">
          <a:xfrm>
            <a:off x="2655889" y="4465414"/>
            <a:ext cx="53975" cy="22225"/>
          </a:xfrm>
          <a:custGeom>
            <a:avLst/>
            <a:gdLst>
              <a:gd name="T0" fmla="*/ 2520950 w 34"/>
              <a:gd name="T1" fmla="*/ 15120938 h 14"/>
              <a:gd name="T2" fmla="*/ 2520950 w 34"/>
              <a:gd name="T3" fmla="*/ 15120938 h 14"/>
              <a:gd name="T4" fmla="*/ 0 w 34"/>
              <a:gd name="T5" fmla="*/ 12601575 h 14"/>
              <a:gd name="T6" fmla="*/ 2520950 w 34"/>
              <a:gd name="T7" fmla="*/ 2520950 h 14"/>
              <a:gd name="T8" fmla="*/ 2520950 w 34"/>
              <a:gd name="T9" fmla="*/ 2520950 h 14"/>
              <a:gd name="T10" fmla="*/ 2520950 w 34"/>
              <a:gd name="T11" fmla="*/ 0 h 14"/>
              <a:gd name="T12" fmla="*/ 10080625 w 34"/>
              <a:gd name="T13" fmla="*/ 0 h 14"/>
              <a:gd name="T14" fmla="*/ 10080625 w 34"/>
              <a:gd name="T15" fmla="*/ 0 h 14"/>
              <a:gd name="T16" fmla="*/ 15120938 w 34"/>
              <a:gd name="T17" fmla="*/ 7561263 h 14"/>
              <a:gd name="T18" fmla="*/ 15120938 w 34"/>
              <a:gd name="T19" fmla="*/ 7561263 h 14"/>
              <a:gd name="T20" fmla="*/ 15120938 w 34"/>
              <a:gd name="T21" fmla="*/ 7561263 h 14"/>
              <a:gd name="T22" fmla="*/ 15120938 w 34"/>
              <a:gd name="T23" fmla="*/ 7561263 h 14"/>
              <a:gd name="T24" fmla="*/ 30241875 w 34"/>
              <a:gd name="T25" fmla="*/ 15120938 h 14"/>
              <a:gd name="T26" fmla="*/ 50403125 w 34"/>
              <a:gd name="T27" fmla="*/ 20161250 h 14"/>
              <a:gd name="T28" fmla="*/ 50403125 w 34"/>
              <a:gd name="T29" fmla="*/ 20161250 h 14"/>
              <a:gd name="T30" fmla="*/ 78125638 w 34"/>
              <a:gd name="T31" fmla="*/ 20161250 h 14"/>
              <a:gd name="T32" fmla="*/ 78125638 w 34"/>
              <a:gd name="T33" fmla="*/ 20161250 h 14"/>
              <a:gd name="T34" fmla="*/ 83165950 w 34"/>
              <a:gd name="T35" fmla="*/ 20161250 h 14"/>
              <a:gd name="T36" fmla="*/ 85685313 w 34"/>
              <a:gd name="T37" fmla="*/ 22682200 h 14"/>
              <a:gd name="T38" fmla="*/ 85685313 w 34"/>
              <a:gd name="T39" fmla="*/ 22682200 h 14"/>
              <a:gd name="T40" fmla="*/ 83165950 w 34"/>
              <a:gd name="T41" fmla="*/ 32762825 h 14"/>
              <a:gd name="T42" fmla="*/ 78125638 w 34"/>
              <a:gd name="T43" fmla="*/ 35282188 h 14"/>
              <a:gd name="T44" fmla="*/ 78125638 w 34"/>
              <a:gd name="T45" fmla="*/ 35282188 h 14"/>
              <a:gd name="T46" fmla="*/ 42843450 w 34"/>
              <a:gd name="T47" fmla="*/ 27722513 h 14"/>
              <a:gd name="T48" fmla="*/ 42843450 w 34"/>
              <a:gd name="T49" fmla="*/ 27722513 h 14"/>
              <a:gd name="T50" fmla="*/ 22682200 w 34"/>
              <a:gd name="T51" fmla="*/ 20161250 h 14"/>
              <a:gd name="T52" fmla="*/ 22682200 w 34"/>
              <a:gd name="T53" fmla="*/ 20161250 h 14"/>
              <a:gd name="T54" fmla="*/ 10080625 w 34"/>
              <a:gd name="T55" fmla="*/ 15120938 h 14"/>
              <a:gd name="T56" fmla="*/ 10080625 w 34"/>
              <a:gd name="T57" fmla="*/ 15120938 h 14"/>
              <a:gd name="T58" fmla="*/ 7561263 w 34"/>
              <a:gd name="T59" fmla="*/ 12601575 h 14"/>
              <a:gd name="T60" fmla="*/ 2520950 w 34"/>
              <a:gd name="T61" fmla="*/ 15120938 h 14"/>
              <a:gd name="T62" fmla="*/ 2520950 w 34"/>
              <a:gd name="T63" fmla="*/ 15120938 h 1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4" h="14">
                <a:moveTo>
                  <a:pt x="1" y="6"/>
                </a:moveTo>
                <a:lnTo>
                  <a:pt x="1" y="6"/>
                </a:lnTo>
                <a:lnTo>
                  <a:pt x="0" y="5"/>
                </a:lnTo>
                <a:lnTo>
                  <a:pt x="1" y="1"/>
                </a:lnTo>
                <a:lnTo>
                  <a:pt x="1" y="0"/>
                </a:lnTo>
                <a:lnTo>
                  <a:pt x="4" y="0"/>
                </a:lnTo>
                <a:lnTo>
                  <a:pt x="6" y="3"/>
                </a:lnTo>
                <a:lnTo>
                  <a:pt x="12" y="6"/>
                </a:lnTo>
                <a:lnTo>
                  <a:pt x="20" y="8"/>
                </a:lnTo>
                <a:lnTo>
                  <a:pt x="31" y="8"/>
                </a:lnTo>
                <a:lnTo>
                  <a:pt x="33" y="8"/>
                </a:lnTo>
                <a:lnTo>
                  <a:pt x="34" y="9"/>
                </a:lnTo>
                <a:lnTo>
                  <a:pt x="33" y="13"/>
                </a:lnTo>
                <a:lnTo>
                  <a:pt x="31" y="14"/>
                </a:lnTo>
                <a:lnTo>
                  <a:pt x="17" y="11"/>
                </a:lnTo>
                <a:lnTo>
                  <a:pt x="9" y="8"/>
                </a:lnTo>
                <a:lnTo>
                  <a:pt x="4" y="6"/>
                </a:lnTo>
                <a:lnTo>
                  <a:pt x="3" y="5"/>
                </a:lnTo>
                <a:lnTo>
                  <a:pt x="1" y="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6" name="Freeform 279"/>
          <p:cNvSpPr>
            <a:spLocks/>
          </p:cNvSpPr>
          <p:nvPr/>
        </p:nvSpPr>
        <p:spPr bwMode="auto">
          <a:xfrm>
            <a:off x="2662238" y="4527326"/>
            <a:ext cx="47625" cy="15875"/>
          </a:xfrm>
          <a:custGeom>
            <a:avLst/>
            <a:gdLst>
              <a:gd name="T0" fmla="*/ 73085325 w 30"/>
              <a:gd name="T1" fmla="*/ 25201563 h 10"/>
              <a:gd name="T2" fmla="*/ 73085325 w 30"/>
              <a:gd name="T3" fmla="*/ 25201563 h 10"/>
              <a:gd name="T4" fmla="*/ 47883763 w 30"/>
              <a:gd name="T5" fmla="*/ 20161250 h 10"/>
              <a:gd name="T6" fmla="*/ 47883763 w 30"/>
              <a:gd name="T7" fmla="*/ 20161250 h 10"/>
              <a:gd name="T8" fmla="*/ 20161250 w 30"/>
              <a:gd name="T9" fmla="*/ 17641888 h 10"/>
              <a:gd name="T10" fmla="*/ 20161250 w 30"/>
              <a:gd name="T11" fmla="*/ 17641888 h 10"/>
              <a:gd name="T12" fmla="*/ 5040313 w 30"/>
              <a:gd name="T13" fmla="*/ 12601575 h 10"/>
              <a:gd name="T14" fmla="*/ 5040313 w 30"/>
              <a:gd name="T15" fmla="*/ 12601575 h 10"/>
              <a:gd name="T16" fmla="*/ 0 w 30"/>
              <a:gd name="T17" fmla="*/ 7561263 h 10"/>
              <a:gd name="T18" fmla="*/ 0 w 30"/>
              <a:gd name="T19" fmla="*/ 7561263 h 10"/>
              <a:gd name="T20" fmla="*/ 5040313 w 30"/>
              <a:gd name="T21" fmla="*/ 0 h 10"/>
              <a:gd name="T22" fmla="*/ 5040313 w 30"/>
              <a:gd name="T23" fmla="*/ 0 h 10"/>
              <a:gd name="T24" fmla="*/ 7561263 w 30"/>
              <a:gd name="T25" fmla="*/ 5040313 h 10"/>
              <a:gd name="T26" fmla="*/ 7561263 w 30"/>
              <a:gd name="T27" fmla="*/ 5040313 h 10"/>
              <a:gd name="T28" fmla="*/ 12601575 w 30"/>
              <a:gd name="T29" fmla="*/ 7561263 h 10"/>
              <a:gd name="T30" fmla="*/ 17641888 w 30"/>
              <a:gd name="T31" fmla="*/ 12601575 h 10"/>
              <a:gd name="T32" fmla="*/ 17641888 w 30"/>
              <a:gd name="T33" fmla="*/ 12601575 h 10"/>
              <a:gd name="T34" fmla="*/ 45362813 w 30"/>
              <a:gd name="T35" fmla="*/ 17641888 h 10"/>
              <a:gd name="T36" fmla="*/ 45362813 w 30"/>
              <a:gd name="T37" fmla="*/ 17641888 h 10"/>
              <a:gd name="T38" fmla="*/ 55443438 w 30"/>
              <a:gd name="T39" fmla="*/ 17641888 h 10"/>
              <a:gd name="T40" fmla="*/ 55443438 w 30"/>
              <a:gd name="T41" fmla="*/ 17641888 h 10"/>
              <a:gd name="T42" fmla="*/ 73085325 w 30"/>
              <a:gd name="T43" fmla="*/ 17641888 h 10"/>
              <a:gd name="T44" fmla="*/ 73085325 w 30"/>
              <a:gd name="T45" fmla="*/ 17641888 h 10"/>
              <a:gd name="T46" fmla="*/ 75604688 w 30"/>
              <a:gd name="T47" fmla="*/ 17641888 h 10"/>
              <a:gd name="T48" fmla="*/ 75604688 w 30"/>
              <a:gd name="T49" fmla="*/ 20161250 h 10"/>
              <a:gd name="T50" fmla="*/ 75604688 w 30"/>
              <a:gd name="T51" fmla="*/ 20161250 h 10"/>
              <a:gd name="T52" fmla="*/ 75604688 w 30"/>
              <a:gd name="T53" fmla="*/ 25201563 h 10"/>
              <a:gd name="T54" fmla="*/ 75604688 w 30"/>
              <a:gd name="T55" fmla="*/ 25201563 h 10"/>
              <a:gd name="T56" fmla="*/ 73085325 w 30"/>
              <a:gd name="T57" fmla="*/ 25201563 h 10"/>
              <a:gd name="T58" fmla="*/ 73085325 w 30"/>
              <a:gd name="T59" fmla="*/ 25201563 h 1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0" h="10">
                <a:moveTo>
                  <a:pt x="29" y="10"/>
                </a:moveTo>
                <a:lnTo>
                  <a:pt x="29" y="10"/>
                </a:lnTo>
                <a:lnTo>
                  <a:pt x="19" y="8"/>
                </a:lnTo>
                <a:lnTo>
                  <a:pt x="8" y="7"/>
                </a:lnTo>
                <a:lnTo>
                  <a:pt x="2" y="5"/>
                </a:lnTo>
                <a:lnTo>
                  <a:pt x="0" y="3"/>
                </a:lnTo>
                <a:lnTo>
                  <a:pt x="2" y="0"/>
                </a:lnTo>
                <a:lnTo>
                  <a:pt x="3" y="2"/>
                </a:lnTo>
                <a:lnTo>
                  <a:pt x="5" y="3"/>
                </a:lnTo>
                <a:lnTo>
                  <a:pt x="7" y="5"/>
                </a:lnTo>
                <a:lnTo>
                  <a:pt x="18" y="7"/>
                </a:lnTo>
                <a:lnTo>
                  <a:pt x="22" y="7"/>
                </a:lnTo>
                <a:lnTo>
                  <a:pt x="29" y="7"/>
                </a:lnTo>
                <a:lnTo>
                  <a:pt x="30" y="7"/>
                </a:lnTo>
                <a:lnTo>
                  <a:pt x="30" y="8"/>
                </a:lnTo>
                <a:lnTo>
                  <a:pt x="30" y="10"/>
                </a:lnTo>
                <a:lnTo>
                  <a:pt x="29" y="1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7" name="Freeform 280"/>
          <p:cNvSpPr>
            <a:spLocks/>
          </p:cNvSpPr>
          <p:nvPr/>
        </p:nvSpPr>
        <p:spPr bwMode="auto">
          <a:xfrm>
            <a:off x="2895600" y="4492401"/>
            <a:ext cx="34925" cy="11113"/>
          </a:xfrm>
          <a:custGeom>
            <a:avLst/>
            <a:gdLst>
              <a:gd name="T0" fmla="*/ 55443438 w 22"/>
              <a:gd name="T1" fmla="*/ 5040539 h 7"/>
              <a:gd name="T2" fmla="*/ 55443438 w 22"/>
              <a:gd name="T3" fmla="*/ 5040539 h 7"/>
              <a:gd name="T4" fmla="*/ 55443438 w 22"/>
              <a:gd name="T5" fmla="*/ 7561603 h 7"/>
              <a:gd name="T6" fmla="*/ 50403125 w 22"/>
              <a:gd name="T7" fmla="*/ 7561603 h 7"/>
              <a:gd name="T8" fmla="*/ 50403125 w 22"/>
              <a:gd name="T9" fmla="*/ 7561603 h 7"/>
              <a:gd name="T10" fmla="*/ 42843450 w 22"/>
              <a:gd name="T11" fmla="*/ 7561603 h 7"/>
              <a:gd name="T12" fmla="*/ 42843450 w 22"/>
              <a:gd name="T13" fmla="*/ 7561603 h 7"/>
              <a:gd name="T14" fmla="*/ 5040313 w 22"/>
              <a:gd name="T15" fmla="*/ 17642681 h 7"/>
              <a:gd name="T16" fmla="*/ 5040313 w 22"/>
              <a:gd name="T17" fmla="*/ 17642681 h 7"/>
              <a:gd name="T18" fmla="*/ 5040313 w 22"/>
              <a:gd name="T19" fmla="*/ 17642681 h 7"/>
              <a:gd name="T20" fmla="*/ 5040313 w 22"/>
              <a:gd name="T21" fmla="*/ 17642681 h 7"/>
              <a:gd name="T22" fmla="*/ 0 w 22"/>
              <a:gd name="T23" fmla="*/ 12602142 h 7"/>
              <a:gd name="T24" fmla="*/ 0 w 22"/>
              <a:gd name="T25" fmla="*/ 12602142 h 7"/>
              <a:gd name="T26" fmla="*/ 0 w 22"/>
              <a:gd name="T27" fmla="*/ 7561603 h 7"/>
              <a:gd name="T28" fmla="*/ 0 w 22"/>
              <a:gd name="T29" fmla="*/ 7561603 h 7"/>
              <a:gd name="T30" fmla="*/ 5040313 w 22"/>
              <a:gd name="T31" fmla="*/ 7561603 h 7"/>
              <a:gd name="T32" fmla="*/ 5040313 w 22"/>
              <a:gd name="T33" fmla="*/ 7561603 h 7"/>
              <a:gd name="T34" fmla="*/ 12601575 w 22"/>
              <a:gd name="T35" fmla="*/ 7561603 h 7"/>
              <a:gd name="T36" fmla="*/ 12601575 w 22"/>
              <a:gd name="T37" fmla="*/ 7561603 h 7"/>
              <a:gd name="T38" fmla="*/ 27722513 w 22"/>
              <a:gd name="T39" fmla="*/ 7561603 h 7"/>
              <a:gd name="T40" fmla="*/ 47883763 w 22"/>
              <a:gd name="T41" fmla="*/ 5040539 h 7"/>
              <a:gd name="T42" fmla="*/ 47883763 w 22"/>
              <a:gd name="T43" fmla="*/ 5040539 h 7"/>
              <a:gd name="T44" fmla="*/ 47883763 w 22"/>
              <a:gd name="T45" fmla="*/ 5040539 h 7"/>
              <a:gd name="T46" fmla="*/ 47883763 w 22"/>
              <a:gd name="T47" fmla="*/ 5040539 h 7"/>
              <a:gd name="T48" fmla="*/ 50403125 w 22"/>
              <a:gd name="T49" fmla="*/ 0 h 7"/>
              <a:gd name="T50" fmla="*/ 50403125 w 22"/>
              <a:gd name="T51" fmla="*/ 0 h 7"/>
              <a:gd name="T52" fmla="*/ 55443438 w 22"/>
              <a:gd name="T53" fmla="*/ 5040539 h 7"/>
              <a:gd name="T54" fmla="*/ 55443438 w 22"/>
              <a:gd name="T55" fmla="*/ 5040539 h 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2" h="7">
                <a:moveTo>
                  <a:pt x="22" y="2"/>
                </a:moveTo>
                <a:lnTo>
                  <a:pt x="22" y="2"/>
                </a:lnTo>
                <a:lnTo>
                  <a:pt x="22" y="3"/>
                </a:lnTo>
                <a:lnTo>
                  <a:pt x="20" y="3"/>
                </a:lnTo>
                <a:lnTo>
                  <a:pt x="17" y="3"/>
                </a:lnTo>
                <a:lnTo>
                  <a:pt x="2" y="7"/>
                </a:lnTo>
                <a:lnTo>
                  <a:pt x="0" y="5"/>
                </a:lnTo>
                <a:lnTo>
                  <a:pt x="0" y="3"/>
                </a:lnTo>
                <a:lnTo>
                  <a:pt x="2" y="3"/>
                </a:lnTo>
                <a:lnTo>
                  <a:pt x="5" y="3"/>
                </a:lnTo>
                <a:lnTo>
                  <a:pt x="11" y="3"/>
                </a:lnTo>
                <a:lnTo>
                  <a:pt x="19" y="2"/>
                </a:lnTo>
                <a:lnTo>
                  <a:pt x="20" y="0"/>
                </a:lnTo>
                <a:lnTo>
                  <a:pt x="22" y="2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8" name="Freeform 281"/>
          <p:cNvSpPr>
            <a:spLocks noEditPoints="1"/>
          </p:cNvSpPr>
          <p:nvPr/>
        </p:nvSpPr>
        <p:spPr bwMode="auto">
          <a:xfrm>
            <a:off x="2667001" y="4384451"/>
            <a:ext cx="250825" cy="60325"/>
          </a:xfrm>
          <a:custGeom>
            <a:avLst/>
            <a:gdLst>
              <a:gd name="T0" fmla="*/ 378023438 w 158"/>
              <a:gd name="T1" fmla="*/ 17641888 h 38"/>
              <a:gd name="T2" fmla="*/ 398184688 w 158"/>
              <a:gd name="T3" fmla="*/ 37803138 h 38"/>
              <a:gd name="T4" fmla="*/ 383063750 w 158"/>
              <a:gd name="T5" fmla="*/ 57964388 h 38"/>
              <a:gd name="T6" fmla="*/ 367942813 w 158"/>
              <a:gd name="T7" fmla="*/ 75604688 h 38"/>
              <a:gd name="T8" fmla="*/ 327620313 w 158"/>
              <a:gd name="T9" fmla="*/ 85685313 h 38"/>
              <a:gd name="T10" fmla="*/ 254536575 w 158"/>
              <a:gd name="T11" fmla="*/ 93246575 h 38"/>
              <a:gd name="T12" fmla="*/ 183972200 w 158"/>
              <a:gd name="T13" fmla="*/ 95765938 h 38"/>
              <a:gd name="T14" fmla="*/ 37803138 w 158"/>
              <a:gd name="T15" fmla="*/ 88206263 h 38"/>
              <a:gd name="T16" fmla="*/ 5040313 w 158"/>
              <a:gd name="T17" fmla="*/ 68045013 h 38"/>
              <a:gd name="T18" fmla="*/ 12601575 w 158"/>
              <a:gd name="T19" fmla="*/ 37803138 h 38"/>
              <a:gd name="T20" fmla="*/ 93246575 w 158"/>
              <a:gd name="T21" fmla="*/ 5040313 h 38"/>
              <a:gd name="T22" fmla="*/ 239415638 w 158"/>
              <a:gd name="T23" fmla="*/ 0 h 38"/>
              <a:gd name="T24" fmla="*/ 322580000 w 158"/>
              <a:gd name="T25" fmla="*/ 5040313 h 38"/>
              <a:gd name="T26" fmla="*/ 335181575 w 158"/>
              <a:gd name="T27" fmla="*/ 10080625 h 38"/>
              <a:gd name="T28" fmla="*/ 73085325 w 158"/>
              <a:gd name="T29" fmla="*/ 65524063 h 38"/>
              <a:gd name="T30" fmla="*/ 93246575 w 158"/>
              <a:gd name="T31" fmla="*/ 68045013 h 38"/>
              <a:gd name="T32" fmla="*/ 136088438 w 158"/>
              <a:gd name="T33" fmla="*/ 57964388 h 38"/>
              <a:gd name="T34" fmla="*/ 143649700 w 158"/>
              <a:gd name="T35" fmla="*/ 68045013 h 38"/>
              <a:gd name="T36" fmla="*/ 108367513 w 158"/>
              <a:gd name="T37" fmla="*/ 73085325 h 38"/>
              <a:gd name="T38" fmla="*/ 68045013 w 158"/>
              <a:gd name="T39" fmla="*/ 73085325 h 38"/>
              <a:gd name="T40" fmla="*/ 123488450 w 158"/>
              <a:gd name="T41" fmla="*/ 80645000 h 38"/>
              <a:gd name="T42" fmla="*/ 189012513 w 158"/>
              <a:gd name="T43" fmla="*/ 80645000 h 38"/>
              <a:gd name="T44" fmla="*/ 226814063 w 158"/>
              <a:gd name="T45" fmla="*/ 80645000 h 38"/>
              <a:gd name="T46" fmla="*/ 299899388 w 158"/>
              <a:gd name="T47" fmla="*/ 75604688 h 38"/>
              <a:gd name="T48" fmla="*/ 378023438 w 158"/>
              <a:gd name="T49" fmla="*/ 52924075 h 38"/>
              <a:gd name="T50" fmla="*/ 375504075 w 158"/>
              <a:gd name="T51" fmla="*/ 37803138 h 38"/>
              <a:gd name="T52" fmla="*/ 274697825 w 158"/>
              <a:gd name="T53" fmla="*/ 27722513 h 38"/>
              <a:gd name="T54" fmla="*/ 219254388 w 158"/>
              <a:gd name="T55" fmla="*/ 25201563 h 38"/>
              <a:gd name="T56" fmla="*/ 141128750 w 158"/>
              <a:gd name="T57" fmla="*/ 27722513 h 38"/>
              <a:gd name="T58" fmla="*/ 47883763 w 158"/>
              <a:gd name="T59" fmla="*/ 47883763 h 38"/>
              <a:gd name="T60" fmla="*/ 32762825 w 158"/>
              <a:gd name="T61" fmla="*/ 57964388 h 38"/>
              <a:gd name="T62" fmla="*/ 60483750 w 158"/>
              <a:gd name="T63" fmla="*/ 73085325 h 38"/>
              <a:gd name="T64" fmla="*/ 65524063 w 158"/>
              <a:gd name="T65" fmla="*/ 65524063 h 38"/>
              <a:gd name="T66" fmla="*/ 148690013 w 158"/>
              <a:gd name="T67" fmla="*/ 20161250 h 38"/>
              <a:gd name="T68" fmla="*/ 95765938 w 158"/>
              <a:gd name="T69" fmla="*/ 20161250 h 38"/>
              <a:gd name="T70" fmla="*/ 45362813 w 158"/>
              <a:gd name="T71" fmla="*/ 40322500 h 38"/>
              <a:gd name="T72" fmla="*/ 95765938 w 158"/>
              <a:gd name="T73" fmla="*/ 25201563 h 38"/>
              <a:gd name="T74" fmla="*/ 330141263 w 158"/>
              <a:gd name="T75" fmla="*/ 20161250 h 38"/>
              <a:gd name="T76" fmla="*/ 378023438 w 158"/>
              <a:gd name="T77" fmla="*/ 32762825 h 38"/>
              <a:gd name="T78" fmla="*/ 385584700 w 158"/>
              <a:gd name="T79" fmla="*/ 45362813 h 38"/>
              <a:gd name="T80" fmla="*/ 390625013 w 158"/>
              <a:gd name="T81" fmla="*/ 37803138 h 38"/>
              <a:gd name="T82" fmla="*/ 335181575 w 158"/>
              <a:gd name="T83" fmla="*/ 17641888 h 38"/>
              <a:gd name="T84" fmla="*/ 246975313 w 158"/>
              <a:gd name="T85" fmla="*/ 17641888 h 38"/>
              <a:gd name="T86" fmla="*/ 302418750 w 158"/>
              <a:gd name="T87" fmla="*/ 17641888 h 38"/>
              <a:gd name="T88" fmla="*/ 246975313 w 158"/>
              <a:gd name="T89" fmla="*/ 17641888 h 38"/>
              <a:gd name="T90" fmla="*/ 20161250 w 158"/>
              <a:gd name="T91" fmla="*/ 52924075 h 38"/>
              <a:gd name="T92" fmla="*/ 20161250 w 158"/>
              <a:gd name="T93" fmla="*/ 65524063 h 38"/>
              <a:gd name="T94" fmla="*/ 32762825 w 158"/>
              <a:gd name="T95" fmla="*/ 40322500 h 38"/>
              <a:gd name="T96" fmla="*/ 206652813 w 158"/>
              <a:gd name="T97" fmla="*/ 12601575 h 38"/>
              <a:gd name="T98" fmla="*/ 40322500 w 158"/>
              <a:gd name="T99" fmla="*/ 75604688 h 38"/>
              <a:gd name="T100" fmla="*/ 40322500 w 158"/>
              <a:gd name="T101" fmla="*/ 75604688 h 38"/>
              <a:gd name="T102" fmla="*/ 32762825 w 158"/>
              <a:gd name="T103" fmla="*/ 68045013 h 3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58" h="38">
                <a:moveTo>
                  <a:pt x="133" y="5"/>
                </a:moveTo>
                <a:lnTo>
                  <a:pt x="133" y="5"/>
                </a:lnTo>
                <a:lnTo>
                  <a:pt x="139" y="5"/>
                </a:lnTo>
                <a:lnTo>
                  <a:pt x="150" y="7"/>
                </a:lnTo>
                <a:lnTo>
                  <a:pt x="153" y="10"/>
                </a:lnTo>
                <a:lnTo>
                  <a:pt x="157" y="11"/>
                </a:lnTo>
                <a:lnTo>
                  <a:pt x="158" y="15"/>
                </a:lnTo>
                <a:lnTo>
                  <a:pt x="158" y="18"/>
                </a:lnTo>
                <a:lnTo>
                  <a:pt x="153" y="23"/>
                </a:lnTo>
                <a:lnTo>
                  <a:pt x="152" y="23"/>
                </a:lnTo>
                <a:lnTo>
                  <a:pt x="150" y="26"/>
                </a:lnTo>
                <a:lnTo>
                  <a:pt x="147" y="29"/>
                </a:lnTo>
                <a:lnTo>
                  <a:pt x="146" y="30"/>
                </a:lnTo>
                <a:lnTo>
                  <a:pt x="142" y="32"/>
                </a:lnTo>
                <a:lnTo>
                  <a:pt x="130" y="34"/>
                </a:lnTo>
                <a:lnTo>
                  <a:pt x="127" y="34"/>
                </a:lnTo>
                <a:lnTo>
                  <a:pt x="111" y="37"/>
                </a:lnTo>
                <a:lnTo>
                  <a:pt x="101" y="37"/>
                </a:lnTo>
                <a:lnTo>
                  <a:pt x="81" y="38"/>
                </a:lnTo>
                <a:lnTo>
                  <a:pt x="73" y="38"/>
                </a:lnTo>
                <a:lnTo>
                  <a:pt x="35" y="38"/>
                </a:lnTo>
                <a:lnTo>
                  <a:pt x="23" y="37"/>
                </a:lnTo>
                <a:lnTo>
                  <a:pt x="15" y="35"/>
                </a:lnTo>
                <a:lnTo>
                  <a:pt x="7" y="32"/>
                </a:lnTo>
                <a:lnTo>
                  <a:pt x="4" y="30"/>
                </a:lnTo>
                <a:lnTo>
                  <a:pt x="2" y="27"/>
                </a:lnTo>
                <a:lnTo>
                  <a:pt x="0" y="23"/>
                </a:lnTo>
                <a:lnTo>
                  <a:pt x="4" y="18"/>
                </a:lnTo>
                <a:lnTo>
                  <a:pt x="5" y="15"/>
                </a:lnTo>
                <a:lnTo>
                  <a:pt x="11" y="11"/>
                </a:lnTo>
                <a:lnTo>
                  <a:pt x="18" y="8"/>
                </a:lnTo>
                <a:lnTo>
                  <a:pt x="37" y="2"/>
                </a:lnTo>
                <a:lnTo>
                  <a:pt x="46" y="0"/>
                </a:lnTo>
                <a:lnTo>
                  <a:pt x="56" y="0"/>
                </a:lnTo>
                <a:lnTo>
                  <a:pt x="95" y="0"/>
                </a:lnTo>
                <a:lnTo>
                  <a:pt x="114" y="2"/>
                </a:lnTo>
                <a:lnTo>
                  <a:pt x="122" y="4"/>
                </a:lnTo>
                <a:lnTo>
                  <a:pt x="128" y="2"/>
                </a:lnTo>
                <a:lnTo>
                  <a:pt x="130" y="2"/>
                </a:lnTo>
                <a:lnTo>
                  <a:pt x="131" y="2"/>
                </a:lnTo>
                <a:lnTo>
                  <a:pt x="133" y="4"/>
                </a:lnTo>
                <a:lnTo>
                  <a:pt x="133" y="5"/>
                </a:lnTo>
                <a:close/>
                <a:moveTo>
                  <a:pt x="29" y="26"/>
                </a:moveTo>
                <a:lnTo>
                  <a:pt x="29" y="26"/>
                </a:lnTo>
                <a:lnTo>
                  <a:pt x="30" y="27"/>
                </a:lnTo>
                <a:lnTo>
                  <a:pt x="37" y="27"/>
                </a:lnTo>
                <a:lnTo>
                  <a:pt x="45" y="26"/>
                </a:lnTo>
                <a:lnTo>
                  <a:pt x="52" y="24"/>
                </a:lnTo>
                <a:lnTo>
                  <a:pt x="54" y="23"/>
                </a:lnTo>
                <a:lnTo>
                  <a:pt x="57" y="24"/>
                </a:lnTo>
                <a:lnTo>
                  <a:pt x="59" y="26"/>
                </a:lnTo>
                <a:lnTo>
                  <a:pt x="57" y="27"/>
                </a:lnTo>
                <a:lnTo>
                  <a:pt x="56" y="27"/>
                </a:lnTo>
                <a:lnTo>
                  <a:pt x="52" y="27"/>
                </a:lnTo>
                <a:lnTo>
                  <a:pt x="43" y="29"/>
                </a:lnTo>
                <a:lnTo>
                  <a:pt x="30" y="29"/>
                </a:lnTo>
                <a:lnTo>
                  <a:pt x="27" y="29"/>
                </a:lnTo>
                <a:lnTo>
                  <a:pt x="29" y="30"/>
                </a:lnTo>
                <a:lnTo>
                  <a:pt x="35" y="30"/>
                </a:lnTo>
                <a:lnTo>
                  <a:pt x="49" y="32"/>
                </a:lnTo>
                <a:lnTo>
                  <a:pt x="60" y="32"/>
                </a:lnTo>
                <a:lnTo>
                  <a:pt x="75" y="32"/>
                </a:lnTo>
                <a:lnTo>
                  <a:pt x="76" y="32"/>
                </a:lnTo>
                <a:lnTo>
                  <a:pt x="79" y="34"/>
                </a:lnTo>
                <a:lnTo>
                  <a:pt x="90" y="32"/>
                </a:lnTo>
                <a:lnTo>
                  <a:pt x="101" y="32"/>
                </a:lnTo>
                <a:lnTo>
                  <a:pt x="119" y="30"/>
                </a:lnTo>
                <a:lnTo>
                  <a:pt x="128" y="29"/>
                </a:lnTo>
                <a:lnTo>
                  <a:pt x="138" y="26"/>
                </a:lnTo>
                <a:lnTo>
                  <a:pt x="150" y="21"/>
                </a:lnTo>
                <a:lnTo>
                  <a:pt x="150" y="18"/>
                </a:lnTo>
                <a:lnTo>
                  <a:pt x="149" y="15"/>
                </a:lnTo>
                <a:lnTo>
                  <a:pt x="139" y="13"/>
                </a:lnTo>
                <a:lnTo>
                  <a:pt x="125" y="11"/>
                </a:lnTo>
                <a:lnTo>
                  <a:pt x="109" y="11"/>
                </a:lnTo>
                <a:lnTo>
                  <a:pt x="97" y="10"/>
                </a:lnTo>
                <a:lnTo>
                  <a:pt x="87" y="10"/>
                </a:lnTo>
                <a:lnTo>
                  <a:pt x="76" y="10"/>
                </a:lnTo>
                <a:lnTo>
                  <a:pt x="73" y="10"/>
                </a:lnTo>
                <a:lnTo>
                  <a:pt x="56" y="11"/>
                </a:lnTo>
                <a:lnTo>
                  <a:pt x="35" y="15"/>
                </a:lnTo>
                <a:lnTo>
                  <a:pt x="27" y="16"/>
                </a:lnTo>
                <a:lnTo>
                  <a:pt x="19" y="19"/>
                </a:lnTo>
                <a:lnTo>
                  <a:pt x="15" y="21"/>
                </a:lnTo>
                <a:lnTo>
                  <a:pt x="13" y="23"/>
                </a:lnTo>
                <a:lnTo>
                  <a:pt x="15" y="26"/>
                </a:lnTo>
                <a:lnTo>
                  <a:pt x="19" y="27"/>
                </a:lnTo>
                <a:lnTo>
                  <a:pt x="24" y="29"/>
                </a:lnTo>
                <a:lnTo>
                  <a:pt x="24" y="27"/>
                </a:lnTo>
                <a:lnTo>
                  <a:pt x="26" y="26"/>
                </a:lnTo>
                <a:lnTo>
                  <a:pt x="27" y="24"/>
                </a:lnTo>
                <a:lnTo>
                  <a:pt x="29" y="26"/>
                </a:lnTo>
                <a:close/>
                <a:moveTo>
                  <a:pt x="59" y="8"/>
                </a:moveTo>
                <a:lnTo>
                  <a:pt x="59" y="8"/>
                </a:lnTo>
                <a:lnTo>
                  <a:pt x="45" y="8"/>
                </a:lnTo>
                <a:lnTo>
                  <a:pt x="38" y="8"/>
                </a:lnTo>
                <a:lnTo>
                  <a:pt x="32" y="10"/>
                </a:lnTo>
                <a:lnTo>
                  <a:pt x="19" y="15"/>
                </a:lnTo>
                <a:lnTo>
                  <a:pt x="18" y="16"/>
                </a:lnTo>
                <a:lnTo>
                  <a:pt x="27" y="13"/>
                </a:lnTo>
                <a:lnTo>
                  <a:pt x="38" y="10"/>
                </a:lnTo>
                <a:lnTo>
                  <a:pt x="59" y="8"/>
                </a:lnTo>
                <a:close/>
                <a:moveTo>
                  <a:pt x="130" y="8"/>
                </a:moveTo>
                <a:lnTo>
                  <a:pt x="130" y="8"/>
                </a:lnTo>
                <a:lnTo>
                  <a:pt x="131" y="8"/>
                </a:lnTo>
                <a:lnTo>
                  <a:pt x="142" y="10"/>
                </a:lnTo>
                <a:lnTo>
                  <a:pt x="150" y="13"/>
                </a:lnTo>
                <a:lnTo>
                  <a:pt x="152" y="15"/>
                </a:lnTo>
                <a:lnTo>
                  <a:pt x="153" y="16"/>
                </a:lnTo>
                <a:lnTo>
                  <a:pt x="153" y="18"/>
                </a:lnTo>
                <a:lnTo>
                  <a:pt x="155" y="16"/>
                </a:lnTo>
                <a:lnTo>
                  <a:pt x="155" y="15"/>
                </a:lnTo>
                <a:lnTo>
                  <a:pt x="150" y="11"/>
                </a:lnTo>
                <a:lnTo>
                  <a:pt x="146" y="10"/>
                </a:lnTo>
                <a:lnTo>
                  <a:pt x="133" y="7"/>
                </a:lnTo>
                <a:lnTo>
                  <a:pt x="131" y="8"/>
                </a:lnTo>
                <a:lnTo>
                  <a:pt x="130" y="8"/>
                </a:lnTo>
                <a:close/>
                <a:moveTo>
                  <a:pt x="98" y="7"/>
                </a:moveTo>
                <a:lnTo>
                  <a:pt x="98" y="7"/>
                </a:lnTo>
                <a:lnTo>
                  <a:pt x="112" y="8"/>
                </a:lnTo>
                <a:lnTo>
                  <a:pt x="127" y="8"/>
                </a:lnTo>
                <a:lnTo>
                  <a:pt x="120" y="7"/>
                </a:lnTo>
                <a:lnTo>
                  <a:pt x="103" y="7"/>
                </a:lnTo>
                <a:lnTo>
                  <a:pt x="98" y="7"/>
                </a:lnTo>
                <a:close/>
                <a:moveTo>
                  <a:pt x="13" y="16"/>
                </a:moveTo>
                <a:lnTo>
                  <a:pt x="13" y="16"/>
                </a:lnTo>
                <a:lnTo>
                  <a:pt x="10" y="18"/>
                </a:lnTo>
                <a:lnTo>
                  <a:pt x="8" y="21"/>
                </a:lnTo>
                <a:lnTo>
                  <a:pt x="7" y="24"/>
                </a:lnTo>
                <a:lnTo>
                  <a:pt x="7" y="26"/>
                </a:lnTo>
                <a:lnTo>
                  <a:pt x="8" y="26"/>
                </a:lnTo>
                <a:lnTo>
                  <a:pt x="8" y="24"/>
                </a:lnTo>
                <a:lnTo>
                  <a:pt x="10" y="18"/>
                </a:lnTo>
                <a:lnTo>
                  <a:pt x="13" y="16"/>
                </a:lnTo>
                <a:close/>
                <a:moveTo>
                  <a:pt x="65" y="5"/>
                </a:moveTo>
                <a:lnTo>
                  <a:pt x="65" y="5"/>
                </a:lnTo>
                <a:lnTo>
                  <a:pt x="75" y="7"/>
                </a:lnTo>
                <a:lnTo>
                  <a:pt x="82" y="5"/>
                </a:lnTo>
                <a:lnTo>
                  <a:pt x="65" y="5"/>
                </a:lnTo>
                <a:close/>
                <a:moveTo>
                  <a:pt x="16" y="30"/>
                </a:moveTo>
                <a:lnTo>
                  <a:pt x="16" y="30"/>
                </a:lnTo>
                <a:lnTo>
                  <a:pt x="21" y="32"/>
                </a:lnTo>
                <a:lnTo>
                  <a:pt x="24" y="32"/>
                </a:lnTo>
                <a:lnTo>
                  <a:pt x="16" y="30"/>
                </a:lnTo>
                <a:close/>
                <a:moveTo>
                  <a:pt x="13" y="27"/>
                </a:moveTo>
                <a:lnTo>
                  <a:pt x="13" y="27"/>
                </a:lnTo>
                <a:lnTo>
                  <a:pt x="16" y="29"/>
                </a:lnTo>
                <a:lnTo>
                  <a:pt x="13" y="27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9" name="Freeform 282"/>
          <p:cNvSpPr>
            <a:spLocks/>
          </p:cNvSpPr>
          <p:nvPr/>
        </p:nvSpPr>
        <p:spPr bwMode="auto">
          <a:xfrm>
            <a:off x="2692400" y="4405089"/>
            <a:ext cx="57150" cy="20637"/>
          </a:xfrm>
          <a:custGeom>
            <a:avLst/>
            <a:gdLst>
              <a:gd name="T0" fmla="*/ 12601575 w 36"/>
              <a:gd name="T1" fmla="*/ 32762031 h 13"/>
              <a:gd name="T2" fmla="*/ 12601575 w 36"/>
              <a:gd name="T3" fmla="*/ 32762031 h 13"/>
              <a:gd name="T4" fmla="*/ 7561263 w 36"/>
              <a:gd name="T5" fmla="*/ 32762031 h 13"/>
              <a:gd name="T6" fmla="*/ 5040313 w 36"/>
              <a:gd name="T7" fmla="*/ 27721841 h 13"/>
              <a:gd name="T8" fmla="*/ 5040313 w 36"/>
              <a:gd name="T9" fmla="*/ 27721841 h 13"/>
              <a:gd name="T10" fmla="*/ 0 w 36"/>
              <a:gd name="T11" fmla="*/ 27721841 h 13"/>
              <a:gd name="T12" fmla="*/ 0 w 36"/>
              <a:gd name="T13" fmla="*/ 27721841 h 13"/>
              <a:gd name="T14" fmla="*/ 5040313 w 36"/>
              <a:gd name="T15" fmla="*/ 25200952 h 13"/>
              <a:gd name="T16" fmla="*/ 5040313 w 36"/>
              <a:gd name="T17" fmla="*/ 25200952 h 13"/>
              <a:gd name="T18" fmla="*/ 5040313 w 36"/>
              <a:gd name="T19" fmla="*/ 20160762 h 13"/>
              <a:gd name="T20" fmla="*/ 7561263 w 36"/>
              <a:gd name="T21" fmla="*/ 20160762 h 13"/>
              <a:gd name="T22" fmla="*/ 7561263 w 36"/>
              <a:gd name="T23" fmla="*/ 20160762 h 13"/>
              <a:gd name="T24" fmla="*/ 17641888 w 36"/>
              <a:gd name="T25" fmla="*/ 20160762 h 13"/>
              <a:gd name="T26" fmla="*/ 25201563 w 36"/>
              <a:gd name="T27" fmla="*/ 20160762 h 13"/>
              <a:gd name="T28" fmla="*/ 25201563 w 36"/>
              <a:gd name="T29" fmla="*/ 20160762 h 13"/>
              <a:gd name="T30" fmla="*/ 52924075 w 36"/>
              <a:gd name="T31" fmla="*/ 12601270 h 13"/>
              <a:gd name="T32" fmla="*/ 52924075 w 36"/>
              <a:gd name="T33" fmla="*/ 12601270 h 13"/>
              <a:gd name="T34" fmla="*/ 63004700 w 36"/>
              <a:gd name="T35" fmla="*/ 7561079 h 13"/>
              <a:gd name="T36" fmla="*/ 63004700 w 36"/>
              <a:gd name="T37" fmla="*/ 7561079 h 13"/>
              <a:gd name="T38" fmla="*/ 80645000 w 36"/>
              <a:gd name="T39" fmla="*/ 5040190 h 13"/>
              <a:gd name="T40" fmla="*/ 80645000 w 36"/>
              <a:gd name="T41" fmla="*/ 5040190 h 13"/>
              <a:gd name="T42" fmla="*/ 83165950 w 36"/>
              <a:gd name="T43" fmla="*/ 0 h 13"/>
              <a:gd name="T44" fmla="*/ 83165950 w 36"/>
              <a:gd name="T45" fmla="*/ 0 h 13"/>
              <a:gd name="T46" fmla="*/ 90725625 w 36"/>
              <a:gd name="T47" fmla="*/ 5040190 h 13"/>
              <a:gd name="T48" fmla="*/ 90725625 w 36"/>
              <a:gd name="T49" fmla="*/ 7561079 h 13"/>
              <a:gd name="T50" fmla="*/ 90725625 w 36"/>
              <a:gd name="T51" fmla="*/ 7561079 h 13"/>
              <a:gd name="T52" fmla="*/ 90725625 w 36"/>
              <a:gd name="T53" fmla="*/ 12601270 h 13"/>
              <a:gd name="T54" fmla="*/ 88206263 w 36"/>
              <a:gd name="T55" fmla="*/ 15120571 h 13"/>
              <a:gd name="T56" fmla="*/ 88206263 w 36"/>
              <a:gd name="T57" fmla="*/ 15120571 h 13"/>
              <a:gd name="T58" fmla="*/ 63004700 w 36"/>
              <a:gd name="T59" fmla="*/ 15120571 h 13"/>
              <a:gd name="T60" fmla="*/ 63004700 w 36"/>
              <a:gd name="T61" fmla="*/ 15120571 h 13"/>
              <a:gd name="T62" fmla="*/ 40322500 w 36"/>
              <a:gd name="T63" fmla="*/ 20160762 h 13"/>
              <a:gd name="T64" fmla="*/ 40322500 w 36"/>
              <a:gd name="T65" fmla="*/ 20160762 h 13"/>
              <a:gd name="T66" fmla="*/ 17641888 w 36"/>
              <a:gd name="T67" fmla="*/ 27721841 h 13"/>
              <a:gd name="T68" fmla="*/ 17641888 w 36"/>
              <a:gd name="T69" fmla="*/ 27721841 h 13"/>
              <a:gd name="T70" fmla="*/ 17641888 w 36"/>
              <a:gd name="T71" fmla="*/ 27721841 h 13"/>
              <a:gd name="T72" fmla="*/ 17641888 w 36"/>
              <a:gd name="T73" fmla="*/ 27721841 h 13"/>
              <a:gd name="T74" fmla="*/ 12601575 w 36"/>
              <a:gd name="T75" fmla="*/ 32762031 h 13"/>
              <a:gd name="T76" fmla="*/ 12601575 w 36"/>
              <a:gd name="T77" fmla="*/ 32762031 h 1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36" h="13">
                <a:moveTo>
                  <a:pt x="5" y="13"/>
                </a:moveTo>
                <a:lnTo>
                  <a:pt x="5" y="13"/>
                </a:lnTo>
                <a:lnTo>
                  <a:pt x="3" y="13"/>
                </a:lnTo>
                <a:lnTo>
                  <a:pt x="2" y="11"/>
                </a:lnTo>
                <a:lnTo>
                  <a:pt x="0" y="11"/>
                </a:lnTo>
                <a:lnTo>
                  <a:pt x="2" y="10"/>
                </a:lnTo>
                <a:lnTo>
                  <a:pt x="2" y="8"/>
                </a:lnTo>
                <a:lnTo>
                  <a:pt x="3" y="8"/>
                </a:lnTo>
                <a:lnTo>
                  <a:pt x="7" y="8"/>
                </a:lnTo>
                <a:lnTo>
                  <a:pt x="10" y="8"/>
                </a:lnTo>
                <a:lnTo>
                  <a:pt x="21" y="5"/>
                </a:lnTo>
                <a:lnTo>
                  <a:pt x="25" y="3"/>
                </a:lnTo>
                <a:lnTo>
                  <a:pt x="32" y="2"/>
                </a:lnTo>
                <a:lnTo>
                  <a:pt x="33" y="0"/>
                </a:lnTo>
                <a:lnTo>
                  <a:pt x="36" y="2"/>
                </a:lnTo>
                <a:lnTo>
                  <a:pt x="36" y="3"/>
                </a:lnTo>
                <a:lnTo>
                  <a:pt x="36" y="5"/>
                </a:lnTo>
                <a:lnTo>
                  <a:pt x="35" y="6"/>
                </a:lnTo>
                <a:lnTo>
                  <a:pt x="25" y="6"/>
                </a:lnTo>
                <a:lnTo>
                  <a:pt x="16" y="8"/>
                </a:lnTo>
                <a:lnTo>
                  <a:pt x="7" y="11"/>
                </a:lnTo>
                <a:lnTo>
                  <a:pt x="5" y="13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0" name="Freeform 283"/>
          <p:cNvSpPr>
            <a:spLocks noEditPoints="1"/>
          </p:cNvSpPr>
          <p:nvPr/>
        </p:nvSpPr>
        <p:spPr bwMode="auto">
          <a:xfrm>
            <a:off x="2514600" y="5089301"/>
            <a:ext cx="617538" cy="715963"/>
          </a:xfrm>
          <a:custGeom>
            <a:avLst/>
            <a:gdLst>
              <a:gd name="T0" fmla="*/ 267136779 w 389"/>
              <a:gd name="T1" fmla="*/ 1055947000 h 451"/>
              <a:gd name="T2" fmla="*/ 73085384 w 389"/>
              <a:gd name="T3" fmla="*/ 884576255 h 451"/>
              <a:gd name="T4" fmla="*/ 267136779 w 389"/>
              <a:gd name="T5" fmla="*/ 614918554 h 451"/>
              <a:gd name="T6" fmla="*/ 743447489 w 389"/>
              <a:gd name="T7" fmla="*/ 221773905 h 451"/>
              <a:gd name="T8" fmla="*/ 791329703 w 389"/>
              <a:gd name="T9" fmla="*/ 221773905 h 451"/>
              <a:gd name="T10" fmla="*/ 609878306 w 389"/>
              <a:gd name="T11" fmla="*/ 647681402 h 451"/>
              <a:gd name="T12" fmla="*/ 405746279 w 389"/>
              <a:gd name="T13" fmla="*/ 675402347 h 451"/>
              <a:gd name="T14" fmla="*/ 471270394 w 389"/>
              <a:gd name="T15" fmla="*/ 630039502 h 451"/>
              <a:gd name="T16" fmla="*/ 526713876 w 389"/>
              <a:gd name="T17" fmla="*/ 627520138 h 451"/>
              <a:gd name="T18" fmla="*/ 561996093 w 389"/>
              <a:gd name="T19" fmla="*/ 524192866 h 451"/>
              <a:gd name="T20" fmla="*/ 498991342 w 389"/>
              <a:gd name="T21" fmla="*/ 408265598 h 451"/>
              <a:gd name="T22" fmla="*/ 514112291 w 389"/>
              <a:gd name="T23" fmla="*/ 536794450 h 451"/>
              <a:gd name="T24" fmla="*/ 362902794 w 389"/>
              <a:gd name="T25" fmla="*/ 670362031 h 451"/>
              <a:gd name="T26" fmla="*/ 259577098 w 389"/>
              <a:gd name="T27" fmla="*/ 688003930 h 451"/>
              <a:gd name="T28" fmla="*/ 327620578 w 389"/>
              <a:gd name="T29" fmla="*/ 743447407 h 451"/>
              <a:gd name="T30" fmla="*/ 546875143 w 389"/>
              <a:gd name="T31" fmla="*/ 413305914 h 451"/>
              <a:gd name="T32" fmla="*/ 582157359 w 389"/>
              <a:gd name="T33" fmla="*/ 385584969 h 451"/>
              <a:gd name="T34" fmla="*/ 224294882 w 389"/>
              <a:gd name="T35" fmla="*/ 682963614 h 451"/>
              <a:gd name="T36" fmla="*/ 370464062 w 389"/>
              <a:gd name="T37" fmla="*/ 882055303 h 451"/>
              <a:gd name="T38" fmla="*/ 239415831 w 389"/>
              <a:gd name="T39" fmla="*/ 1028224468 h 451"/>
              <a:gd name="T40" fmla="*/ 141128864 w 389"/>
              <a:gd name="T41" fmla="*/ 957660044 h 451"/>
              <a:gd name="T42" fmla="*/ 204133615 w 389"/>
              <a:gd name="T43" fmla="*/ 922377832 h 451"/>
              <a:gd name="T44" fmla="*/ 244456148 w 389"/>
              <a:gd name="T45" fmla="*/ 834173095 h 451"/>
              <a:gd name="T46" fmla="*/ 665321789 w 389"/>
              <a:gd name="T47" fmla="*/ 320060861 h 451"/>
              <a:gd name="T48" fmla="*/ 680442738 w 389"/>
              <a:gd name="T49" fmla="*/ 274698017 h 451"/>
              <a:gd name="T50" fmla="*/ 115927281 w 389"/>
              <a:gd name="T51" fmla="*/ 1081148580 h 451"/>
              <a:gd name="T52" fmla="*/ 498991342 w 389"/>
              <a:gd name="T53" fmla="*/ 715724875 h 451"/>
              <a:gd name="T54" fmla="*/ 403225326 w 389"/>
              <a:gd name="T55" fmla="*/ 476310658 h 451"/>
              <a:gd name="T56" fmla="*/ 405746279 w 389"/>
              <a:gd name="T57" fmla="*/ 798890883 h 451"/>
              <a:gd name="T58" fmla="*/ 637600841 w 389"/>
              <a:gd name="T59" fmla="*/ 420867181 h 451"/>
              <a:gd name="T60" fmla="*/ 637600841 w 389"/>
              <a:gd name="T61" fmla="*/ 587197610 h 451"/>
              <a:gd name="T62" fmla="*/ 131048231 w 389"/>
              <a:gd name="T63" fmla="*/ 688003930 h 451"/>
              <a:gd name="T64" fmla="*/ 161290131 w 389"/>
              <a:gd name="T65" fmla="*/ 1108869524 h 451"/>
              <a:gd name="T66" fmla="*/ 624999256 w 389"/>
              <a:gd name="T67" fmla="*/ 352822121 h 451"/>
              <a:gd name="T68" fmla="*/ 685483055 w 389"/>
              <a:gd name="T69" fmla="*/ 539313814 h 451"/>
              <a:gd name="T70" fmla="*/ 335181846 w 389"/>
              <a:gd name="T71" fmla="*/ 546875082 h 451"/>
              <a:gd name="T72" fmla="*/ 624999256 w 389"/>
              <a:gd name="T73" fmla="*/ 297378645 h 451"/>
              <a:gd name="T74" fmla="*/ 390625329 w 389"/>
              <a:gd name="T75" fmla="*/ 584676658 h 451"/>
              <a:gd name="T76" fmla="*/ 413305960 w 389"/>
              <a:gd name="T77" fmla="*/ 952619728 h 451"/>
              <a:gd name="T78" fmla="*/ 728326540 w 389"/>
              <a:gd name="T79" fmla="*/ 249496437 h 451"/>
              <a:gd name="T80" fmla="*/ 680442738 w 389"/>
              <a:gd name="T81" fmla="*/ 413305914 h 451"/>
              <a:gd name="T82" fmla="*/ 282257729 w 389"/>
              <a:gd name="T83" fmla="*/ 856853723 h 451"/>
              <a:gd name="T84" fmla="*/ 733366856 w 389"/>
              <a:gd name="T85" fmla="*/ 330141493 h 451"/>
              <a:gd name="T86" fmla="*/ 151209497 w 389"/>
              <a:gd name="T87" fmla="*/ 1020664788 h 451"/>
              <a:gd name="T88" fmla="*/ 113407917 w 389"/>
              <a:gd name="T89" fmla="*/ 987901940 h 451"/>
              <a:gd name="T90" fmla="*/ 176411080 w 389"/>
              <a:gd name="T91" fmla="*/ 1121471108 h 451"/>
              <a:gd name="T92" fmla="*/ 327620578 w 389"/>
              <a:gd name="T93" fmla="*/ 897176252 h 451"/>
              <a:gd name="T94" fmla="*/ 693044324 w 389"/>
              <a:gd name="T95" fmla="*/ 526713818 h 451"/>
              <a:gd name="T96" fmla="*/ 934979520 w 389"/>
              <a:gd name="T97" fmla="*/ 50403160 h 451"/>
              <a:gd name="T98" fmla="*/ 246975512 w 389"/>
              <a:gd name="T99" fmla="*/ 690523295 h 451"/>
              <a:gd name="T100" fmla="*/ 688004007 w 389"/>
              <a:gd name="T101" fmla="*/ 378023701 h 451"/>
              <a:gd name="T102" fmla="*/ 350302796 w 389"/>
              <a:gd name="T103" fmla="*/ 544354130 h 451"/>
              <a:gd name="T104" fmla="*/ 178932032 w 389"/>
              <a:gd name="T105" fmla="*/ 997982572 h 451"/>
              <a:gd name="T106" fmla="*/ 715724954 w 389"/>
              <a:gd name="T107" fmla="*/ 360383389 h 451"/>
              <a:gd name="T108" fmla="*/ 302418995 w 389"/>
              <a:gd name="T109" fmla="*/ 690523295 h 451"/>
              <a:gd name="T110" fmla="*/ 176411080 w 389"/>
              <a:gd name="T111" fmla="*/ 866934355 h 451"/>
              <a:gd name="T112" fmla="*/ 743447489 w 389"/>
              <a:gd name="T113" fmla="*/ 264617385 h 451"/>
              <a:gd name="T114" fmla="*/ 597278309 w 389"/>
              <a:gd name="T115" fmla="*/ 304939913 h 451"/>
              <a:gd name="T116" fmla="*/ 451109128 w 389"/>
              <a:gd name="T117" fmla="*/ 897176252 h 451"/>
              <a:gd name="T118" fmla="*/ 695563688 w 389"/>
              <a:gd name="T119" fmla="*/ 365423705 h 451"/>
              <a:gd name="T120" fmla="*/ 264617414 w 389"/>
              <a:gd name="T121" fmla="*/ 647681402 h 451"/>
              <a:gd name="T122" fmla="*/ 103327284 w 389"/>
              <a:gd name="T123" fmla="*/ 1073587312 h 451"/>
              <a:gd name="T124" fmla="*/ 370464062 w 389"/>
              <a:gd name="T125" fmla="*/ 904737519 h 4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89" h="451">
                <a:moveTo>
                  <a:pt x="190" y="309"/>
                </a:moveTo>
                <a:lnTo>
                  <a:pt x="190" y="309"/>
                </a:lnTo>
                <a:lnTo>
                  <a:pt x="191" y="312"/>
                </a:lnTo>
                <a:lnTo>
                  <a:pt x="193" y="317"/>
                </a:lnTo>
                <a:lnTo>
                  <a:pt x="196" y="325"/>
                </a:lnTo>
                <a:lnTo>
                  <a:pt x="198" y="333"/>
                </a:lnTo>
                <a:lnTo>
                  <a:pt x="199" y="337"/>
                </a:lnTo>
                <a:lnTo>
                  <a:pt x="199" y="339"/>
                </a:lnTo>
                <a:lnTo>
                  <a:pt x="201" y="342"/>
                </a:lnTo>
                <a:lnTo>
                  <a:pt x="199" y="345"/>
                </a:lnTo>
                <a:lnTo>
                  <a:pt x="194" y="355"/>
                </a:lnTo>
                <a:lnTo>
                  <a:pt x="183" y="370"/>
                </a:lnTo>
                <a:lnTo>
                  <a:pt x="177" y="377"/>
                </a:lnTo>
                <a:lnTo>
                  <a:pt x="166" y="383"/>
                </a:lnTo>
                <a:lnTo>
                  <a:pt x="160" y="386"/>
                </a:lnTo>
                <a:lnTo>
                  <a:pt x="153" y="386"/>
                </a:lnTo>
                <a:lnTo>
                  <a:pt x="144" y="386"/>
                </a:lnTo>
                <a:lnTo>
                  <a:pt x="138" y="386"/>
                </a:lnTo>
                <a:lnTo>
                  <a:pt x="130" y="385"/>
                </a:lnTo>
                <a:lnTo>
                  <a:pt x="119" y="380"/>
                </a:lnTo>
                <a:lnTo>
                  <a:pt x="108" y="374"/>
                </a:lnTo>
                <a:lnTo>
                  <a:pt x="101" y="378"/>
                </a:lnTo>
                <a:lnTo>
                  <a:pt x="98" y="385"/>
                </a:lnTo>
                <a:lnTo>
                  <a:pt x="101" y="388"/>
                </a:lnTo>
                <a:lnTo>
                  <a:pt x="105" y="394"/>
                </a:lnTo>
                <a:lnTo>
                  <a:pt x="106" y="400"/>
                </a:lnTo>
                <a:lnTo>
                  <a:pt x="106" y="405"/>
                </a:lnTo>
                <a:lnTo>
                  <a:pt x="106" y="413"/>
                </a:lnTo>
                <a:lnTo>
                  <a:pt x="105" y="416"/>
                </a:lnTo>
                <a:lnTo>
                  <a:pt x="106" y="418"/>
                </a:lnTo>
                <a:lnTo>
                  <a:pt x="106" y="419"/>
                </a:lnTo>
                <a:lnTo>
                  <a:pt x="101" y="427"/>
                </a:lnTo>
                <a:lnTo>
                  <a:pt x="101" y="429"/>
                </a:lnTo>
                <a:lnTo>
                  <a:pt x="101" y="430"/>
                </a:lnTo>
                <a:lnTo>
                  <a:pt x="100" y="432"/>
                </a:lnTo>
                <a:lnTo>
                  <a:pt x="98" y="433"/>
                </a:lnTo>
                <a:lnTo>
                  <a:pt x="95" y="437"/>
                </a:lnTo>
                <a:lnTo>
                  <a:pt x="92" y="440"/>
                </a:lnTo>
                <a:lnTo>
                  <a:pt x="90" y="441"/>
                </a:lnTo>
                <a:lnTo>
                  <a:pt x="87" y="446"/>
                </a:lnTo>
                <a:lnTo>
                  <a:pt x="82" y="449"/>
                </a:lnTo>
                <a:lnTo>
                  <a:pt x="76" y="451"/>
                </a:lnTo>
                <a:lnTo>
                  <a:pt x="67" y="449"/>
                </a:lnTo>
                <a:lnTo>
                  <a:pt x="57" y="449"/>
                </a:lnTo>
                <a:lnTo>
                  <a:pt x="45" y="445"/>
                </a:lnTo>
                <a:lnTo>
                  <a:pt x="38" y="441"/>
                </a:lnTo>
                <a:lnTo>
                  <a:pt x="32" y="437"/>
                </a:lnTo>
                <a:lnTo>
                  <a:pt x="27" y="432"/>
                </a:lnTo>
                <a:lnTo>
                  <a:pt x="21" y="427"/>
                </a:lnTo>
                <a:lnTo>
                  <a:pt x="15" y="419"/>
                </a:lnTo>
                <a:lnTo>
                  <a:pt x="10" y="411"/>
                </a:lnTo>
                <a:lnTo>
                  <a:pt x="5" y="403"/>
                </a:lnTo>
                <a:lnTo>
                  <a:pt x="4" y="399"/>
                </a:lnTo>
                <a:lnTo>
                  <a:pt x="0" y="391"/>
                </a:lnTo>
                <a:lnTo>
                  <a:pt x="0" y="385"/>
                </a:lnTo>
                <a:lnTo>
                  <a:pt x="0" y="381"/>
                </a:lnTo>
                <a:lnTo>
                  <a:pt x="0" y="377"/>
                </a:lnTo>
                <a:lnTo>
                  <a:pt x="4" y="374"/>
                </a:lnTo>
                <a:lnTo>
                  <a:pt x="4" y="372"/>
                </a:lnTo>
                <a:lnTo>
                  <a:pt x="10" y="364"/>
                </a:lnTo>
                <a:lnTo>
                  <a:pt x="13" y="359"/>
                </a:lnTo>
                <a:lnTo>
                  <a:pt x="18" y="356"/>
                </a:lnTo>
                <a:lnTo>
                  <a:pt x="23" y="353"/>
                </a:lnTo>
                <a:lnTo>
                  <a:pt x="26" y="351"/>
                </a:lnTo>
                <a:lnTo>
                  <a:pt x="29" y="351"/>
                </a:lnTo>
                <a:lnTo>
                  <a:pt x="35" y="350"/>
                </a:lnTo>
                <a:lnTo>
                  <a:pt x="48" y="350"/>
                </a:lnTo>
                <a:lnTo>
                  <a:pt x="52" y="350"/>
                </a:lnTo>
                <a:lnTo>
                  <a:pt x="54" y="350"/>
                </a:lnTo>
                <a:lnTo>
                  <a:pt x="56" y="350"/>
                </a:lnTo>
                <a:lnTo>
                  <a:pt x="65" y="339"/>
                </a:lnTo>
                <a:lnTo>
                  <a:pt x="57" y="331"/>
                </a:lnTo>
                <a:lnTo>
                  <a:pt x="54" y="326"/>
                </a:lnTo>
                <a:lnTo>
                  <a:pt x="46" y="315"/>
                </a:lnTo>
                <a:lnTo>
                  <a:pt x="41" y="306"/>
                </a:lnTo>
                <a:lnTo>
                  <a:pt x="41" y="296"/>
                </a:lnTo>
                <a:lnTo>
                  <a:pt x="43" y="288"/>
                </a:lnTo>
                <a:lnTo>
                  <a:pt x="45" y="280"/>
                </a:lnTo>
                <a:lnTo>
                  <a:pt x="51" y="269"/>
                </a:lnTo>
                <a:lnTo>
                  <a:pt x="56" y="263"/>
                </a:lnTo>
                <a:lnTo>
                  <a:pt x="60" y="257"/>
                </a:lnTo>
                <a:lnTo>
                  <a:pt x="65" y="252"/>
                </a:lnTo>
                <a:lnTo>
                  <a:pt x="67" y="250"/>
                </a:lnTo>
                <a:lnTo>
                  <a:pt x="68" y="249"/>
                </a:lnTo>
                <a:lnTo>
                  <a:pt x="70" y="247"/>
                </a:lnTo>
                <a:lnTo>
                  <a:pt x="73" y="246"/>
                </a:lnTo>
                <a:lnTo>
                  <a:pt x="75" y="244"/>
                </a:lnTo>
                <a:lnTo>
                  <a:pt x="81" y="241"/>
                </a:lnTo>
                <a:lnTo>
                  <a:pt x="82" y="241"/>
                </a:lnTo>
                <a:lnTo>
                  <a:pt x="84" y="243"/>
                </a:lnTo>
                <a:lnTo>
                  <a:pt x="84" y="244"/>
                </a:lnTo>
                <a:lnTo>
                  <a:pt x="92" y="244"/>
                </a:lnTo>
                <a:lnTo>
                  <a:pt x="100" y="244"/>
                </a:lnTo>
                <a:lnTo>
                  <a:pt x="103" y="244"/>
                </a:lnTo>
                <a:lnTo>
                  <a:pt x="105" y="244"/>
                </a:lnTo>
                <a:lnTo>
                  <a:pt x="106" y="244"/>
                </a:lnTo>
                <a:lnTo>
                  <a:pt x="117" y="230"/>
                </a:lnTo>
                <a:lnTo>
                  <a:pt x="127" y="216"/>
                </a:lnTo>
                <a:lnTo>
                  <a:pt x="141" y="198"/>
                </a:lnTo>
                <a:lnTo>
                  <a:pt x="166" y="168"/>
                </a:lnTo>
                <a:lnTo>
                  <a:pt x="176" y="157"/>
                </a:lnTo>
                <a:lnTo>
                  <a:pt x="183" y="148"/>
                </a:lnTo>
                <a:lnTo>
                  <a:pt x="196" y="135"/>
                </a:lnTo>
                <a:lnTo>
                  <a:pt x="202" y="129"/>
                </a:lnTo>
                <a:lnTo>
                  <a:pt x="209" y="121"/>
                </a:lnTo>
                <a:lnTo>
                  <a:pt x="213" y="118"/>
                </a:lnTo>
                <a:lnTo>
                  <a:pt x="220" y="113"/>
                </a:lnTo>
                <a:lnTo>
                  <a:pt x="224" y="112"/>
                </a:lnTo>
                <a:lnTo>
                  <a:pt x="232" y="110"/>
                </a:lnTo>
                <a:lnTo>
                  <a:pt x="240" y="109"/>
                </a:lnTo>
                <a:lnTo>
                  <a:pt x="243" y="110"/>
                </a:lnTo>
                <a:lnTo>
                  <a:pt x="247" y="112"/>
                </a:lnTo>
                <a:lnTo>
                  <a:pt x="251" y="113"/>
                </a:lnTo>
                <a:lnTo>
                  <a:pt x="254" y="118"/>
                </a:lnTo>
                <a:lnTo>
                  <a:pt x="256" y="118"/>
                </a:lnTo>
                <a:lnTo>
                  <a:pt x="264" y="107"/>
                </a:lnTo>
                <a:lnTo>
                  <a:pt x="265" y="104"/>
                </a:lnTo>
                <a:lnTo>
                  <a:pt x="267" y="102"/>
                </a:lnTo>
                <a:lnTo>
                  <a:pt x="270" y="101"/>
                </a:lnTo>
                <a:lnTo>
                  <a:pt x="280" y="91"/>
                </a:lnTo>
                <a:lnTo>
                  <a:pt x="283" y="90"/>
                </a:lnTo>
                <a:lnTo>
                  <a:pt x="284" y="91"/>
                </a:lnTo>
                <a:lnTo>
                  <a:pt x="284" y="93"/>
                </a:lnTo>
                <a:lnTo>
                  <a:pt x="289" y="93"/>
                </a:lnTo>
                <a:lnTo>
                  <a:pt x="292" y="93"/>
                </a:lnTo>
                <a:lnTo>
                  <a:pt x="294" y="90"/>
                </a:lnTo>
                <a:lnTo>
                  <a:pt x="295" y="88"/>
                </a:lnTo>
                <a:lnTo>
                  <a:pt x="299" y="85"/>
                </a:lnTo>
                <a:lnTo>
                  <a:pt x="305" y="80"/>
                </a:lnTo>
                <a:lnTo>
                  <a:pt x="310" y="72"/>
                </a:lnTo>
                <a:lnTo>
                  <a:pt x="322" y="58"/>
                </a:lnTo>
                <a:lnTo>
                  <a:pt x="336" y="44"/>
                </a:lnTo>
                <a:lnTo>
                  <a:pt x="341" y="39"/>
                </a:lnTo>
                <a:lnTo>
                  <a:pt x="346" y="34"/>
                </a:lnTo>
                <a:lnTo>
                  <a:pt x="365" y="15"/>
                </a:lnTo>
                <a:lnTo>
                  <a:pt x="376" y="1"/>
                </a:lnTo>
                <a:lnTo>
                  <a:pt x="377" y="0"/>
                </a:lnTo>
                <a:lnTo>
                  <a:pt x="381" y="0"/>
                </a:lnTo>
                <a:lnTo>
                  <a:pt x="381" y="1"/>
                </a:lnTo>
                <a:lnTo>
                  <a:pt x="379" y="4"/>
                </a:lnTo>
                <a:lnTo>
                  <a:pt x="381" y="3"/>
                </a:lnTo>
                <a:lnTo>
                  <a:pt x="382" y="3"/>
                </a:lnTo>
                <a:lnTo>
                  <a:pt x="384" y="1"/>
                </a:lnTo>
                <a:lnTo>
                  <a:pt x="385" y="0"/>
                </a:lnTo>
                <a:lnTo>
                  <a:pt x="387" y="0"/>
                </a:lnTo>
                <a:lnTo>
                  <a:pt x="389" y="0"/>
                </a:lnTo>
                <a:lnTo>
                  <a:pt x="389" y="1"/>
                </a:lnTo>
                <a:lnTo>
                  <a:pt x="389" y="3"/>
                </a:lnTo>
                <a:lnTo>
                  <a:pt x="384" y="9"/>
                </a:lnTo>
                <a:lnTo>
                  <a:pt x="379" y="15"/>
                </a:lnTo>
                <a:lnTo>
                  <a:pt x="373" y="22"/>
                </a:lnTo>
                <a:lnTo>
                  <a:pt x="362" y="33"/>
                </a:lnTo>
                <a:lnTo>
                  <a:pt x="359" y="36"/>
                </a:lnTo>
                <a:lnTo>
                  <a:pt x="357" y="38"/>
                </a:lnTo>
                <a:lnTo>
                  <a:pt x="341" y="56"/>
                </a:lnTo>
                <a:lnTo>
                  <a:pt x="336" y="63"/>
                </a:lnTo>
                <a:lnTo>
                  <a:pt x="332" y="68"/>
                </a:lnTo>
                <a:lnTo>
                  <a:pt x="314" y="88"/>
                </a:lnTo>
                <a:lnTo>
                  <a:pt x="306" y="97"/>
                </a:lnTo>
                <a:lnTo>
                  <a:pt x="308" y="101"/>
                </a:lnTo>
                <a:lnTo>
                  <a:pt x="308" y="102"/>
                </a:lnTo>
                <a:lnTo>
                  <a:pt x="308" y="109"/>
                </a:lnTo>
                <a:lnTo>
                  <a:pt x="306" y="115"/>
                </a:lnTo>
                <a:lnTo>
                  <a:pt x="303" y="121"/>
                </a:lnTo>
                <a:lnTo>
                  <a:pt x="300" y="126"/>
                </a:lnTo>
                <a:lnTo>
                  <a:pt x="292" y="137"/>
                </a:lnTo>
                <a:lnTo>
                  <a:pt x="291" y="140"/>
                </a:lnTo>
                <a:lnTo>
                  <a:pt x="289" y="143"/>
                </a:lnTo>
                <a:lnTo>
                  <a:pt x="292" y="146"/>
                </a:lnTo>
                <a:lnTo>
                  <a:pt x="295" y="150"/>
                </a:lnTo>
                <a:lnTo>
                  <a:pt x="299" y="153"/>
                </a:lnTo>
                <a:lnTo>
                  <a:pt x="300" y="154"/>
                </a:lnTo>
                <a:lnTo>
                  <a:pt x="303" y="159"/>
                </a:lnTo>
                <a:lnTo>
                  <a:pt x="305" y="164"/>
                </a:lnTo>
                <a:lnTo>
                  <a:pt x="305" y="167"/>
                </a:lnTo>
                <a:lnTo>
                  <a:pt x="305" y="172"/>
                </a:lnTo>
                <a:lnTo>
                  <a:pt x="305" y="176"/>
                </a:lnTo>
                <a:lnTo>
                  <a:pt x="303" y="183"/>
                </a:lnTo>
                <a:lnTo>
                  <a:pt x="302" y="189"/>
                </a:lnTo>
                <a:lnTo>
                  <a:pt x="302" y="191"/>
                </a:lnTo>
                <a:lnTo>
                  <a:pt x="300" y="194"/>
                </a:lnTo>
                <a:lnTo>
                  <a:pt x="300" y="195"/>
                </a:lnTo>
                <a:lnTo>
                  <a:pt x="297" y="200"/>
                </a:lnTo>
                <a:lnTo>
                  <a:pt x="294" y="205"/>
                </a:lnTo>
                <a:lnTo>
                  <a:pt x="283" y="217"/>
                </a:lnTo>
                <a:lnTo>
                  <a:pt x="273" y="227"/>
                </a:lnTo>
                <a:lnTo>
                  <a:pt x="270" y="228"/>
                </a:lnTo>
                <a:lnTo>
                  <a:pt x="256" y="243"/>
                </a:lnTo>
                <a:lnTo>
                  <a:pt x="243" y="255"/>
                </a:lnTo>
                <a:lnTo>
                  <a:pt x="242" y="257"/>
                </a:lnTo>
                <a:lnTo>
                  <a:pt x="226" y="273"/>
                </a:lnTo>
                <a:lnTo>
                  <a:pt x="204" y="293"/>
                </a:lnTo>
                <a:lnTo>
                  <a:pt x="190" y="309"/>
                </a:lnTo>
                <a:close/>
                <a:moveTo>
                  <a:pt x="144" y="292"/>
                </a:moveTo>
                <a:lnTo>
                  <a:pt x="144" y="292"/>
                </a:lnTo>
                <a:lnTo>
                  <a:pt x="142" y="292"/>
                </a:lnTo>
                <a:lnTo>
                  <a:pt x="141" y="290"/>
                </a:lnTo>
                <a:lnTo>
                  <a:pt x="142" y="288"/>
                </a:lnTo>
                <a:lnTo>
                  <a:pt x="146" y="287"/>
                </a:lnTo>
                <a:lnTo>
                  <a:pt x="146" y="288"/>
                </a:lnTo>
                <a:lnTo>
                  <a:pt x="147" y="290"/>
                </a:lnTo>
                <a:lnTo>
                  <a:pt x="147" y="292"/>
                </a:lnTo>
                <a:lnTo>
                  <a:pt x="150" y="299"/>
                </a:lnTo>
                <a:lnTo>
                  <a:pt x="164" y="298"/>
                </a:lnTo>
                <a:lnTo>
                  <a:pt x="163" y="296"/>
                </a:lnTo>
                <a:lnTo>
                  <a:pt x="155" y="284"/>
                </a:lnTo>
                <a:lnTo>
                  <a:pt x="152" y="279"/>
                </a:lnTo>
                <a:lnTo>
                  <a:pt x="152" y="277"/>
                </a:lnTo>
                <a:lnTo>
                  <a:pt x="152" y="276"/>
                </a:lnTo>
                <a:lnTo>
                  <a:pt x="155" y="274"/>
                </a:lnTo>
                <a:lnTo>
                  <a:pt x="157" y="276"/>
                </a:lnTo>
                <a:lnTo>
                  <a:pt x="157" y="277"/>
                </a:lnTo>
                <a:lnTo>
                  <a:pt x="160" y="285"/>
                </a:lnTo>
                <a:lnTo>
                  <a:pt x="161" y="284"/>
                </a:lnTo>
                <a:lnTo>
                  <a:pt x="163" y="284"/>
                </a:lnTo>
                <a:lnTo>
                  <a:pt x="171" y="284"/>
                </a:lnTo>
                <a:lnTo>
                  <a:pt x="172" y="284"/>
                </a:lnTo>
                <a:lnTo>
                  <a:pt x="171" y="282"/>
                </a:lnTo>
                <a:lnTo>
                  <a:pt x="164" y="271"/>
                </a:lnTo>
                <a:lnTo>
                  <a:pt x="161" y="268"/>
                </a:lnTo>
                <a:lnTo>
                  <a:pt x="160" y="268"/>
                </a:lnTo>
                <a:lnTo>
                  <a:pt x="160" y="266"/>
                </a:lnTo>
                <a:lnTo>
                  <a:pt x="158" y="265"/>
                </a:lnTo>
                <a:lnTo>
                  <a:pt x="160" y="263"/>
                </a:lnTo>
                <a:lnTo>
                  <a:pt x="161" y="262"/>
                </a:lnTo>
                <a:lnTo>
                  <a:pt x="163" y="262"/>
                </a:lnTo>
                <a:lnTo>
                  <a:pt x="163" y="263"/>
                </a:lnTo>
                <a:lnTo>
                  <a:pt x="164" y="266"/>
                </a:lnTo>
                <a:lnTo>
                  <a:pt x="166" y="269"/>
                </a:lnTo>
                <a:lnTo>
                  <a:pt x="174" y="282"/>
                </a:lnTo>
                <a:lnTo>
                  <a:pt x="176" y="284"/>
                </a:lnTo>
                <a:lnTo>
                  <a:pt x="183" y="282"/>
                </a:lnTo>
                <a:lnTo>
                  <a:pt x="185" y="282"/>
                </a:lnTo>
                <a:lnTo>
                  <a:pt x="182" y="276"/>
                </a:lnTo>
                <a:lnTo>
                  <a:pt x="179" y="273"/>
                </a:lnTo>
                <a:lnTo>
                  <a:pt x="177" y="271"/>
                </a:lnTo>
                <a:lnTo>
                  <a:pt x="177" y="268"/>
                </a:lnTo>
                <a:lnTo>
                  <a:pt x="174" y="260"/>
                </a:lnTo>
                <a:lnTo>
                  <a:pt x="172" y="258"/>
                </a:lnTo>
                <a:lnTo>
                  <a:pt x="171" y="257"/>
                </a:lnTo>
                <a:lnTo>
                  <a:pt x="172" y="255"/>
                </a:lnTo>
                <a:lnTo>
                  <a:pt x="174" y="254"/>
                </a:lnTo>
                <a:lnTo>
                  <a:pt x="176" y="254"/>
                </a:lnTo>
                <a:lnTo>
                  <a:pt x="177" y="255"/>
                </a:lnTo>
                <a:lnTo>
                  <a:pt x="177" y="257"/>
                </a:lnTo>
                <a:lnTo>
                  <a:pt x="177" y="258"/>
                </a:lnTo>
                <a:lnTo>
                  <a:pt x="177" y="262"/>
                </a:lnTo>
                <a:lnTo>
                  <a:pt x="180" y="266"/>
                </a:lnTo>
                <a:lnTo>
                  <a:pt x="180" y="268"/>
                </a:lnTo>
                <a:lnTo>
                  <a:pt x="194" y="265"/>
                </a:lnTo>
                <a:lnTo>
                  <a:pt x="187" y="250"/>
                </a:lnTo>
                <a:lnTo>
                  <a:pt x="185" y="249"/>
                </a:lnTo>
                <a:lnTo>
                  <a:pt x="183" y="249"/>
                </a:lnTo>
                <a:lnTo>
                  <a:pt x="182" y="249"/>
                </a:lnTo>
                <a:lnTo>
                  <a:pt x="182" y="247"/>
                </a:lnTo>
                <a:lnTo>
                  <a:pt x="182" y="246"/>
                </a:lnTo>
                <a:lnTo>
                  <a:pt x="182" y="244"/>
                </a:lnTo>
                <a:lnTo>
                  <a:pt x="183" y="243"/>
                </a:lnTo>
                <a:lnTo>
                  <a:pt x="185" y="243"/>
                </a:lnTo>
                <a:lnTo>
                  <a:pt x="187" y="244"/>
                </a:lnTo>
                <a:lnTo>
                  <a:pt x="188" y="247"/>
                </a:lnTo>
                <a:lnTo>
                  <a:pt x="188" y="249"/>
                </a:lnTo>
                <a:lnTo>
                  <a:pt x="198" y="265"/>
                </a:lnTo>
                <a:lnTo>
                  <a:pt x="206" y="263"/>
                </a:lnTo>
                <a:lnTo>
                  <a:pt x="210" y="262"/>
                </a:lnTo>
                <a:lnTo>
                  <a:pt x="209" y="262"/>
                </a:lnTo>
                <a:lnTo>
                  <a:pt x="198" y="257"/>
                </a:lnTo>
                <a:lnTo>
                  <a:pt x="196" y="255"/>
                </a:lnTo>
                <a:lnTo>
                  <a:pt x="194" y="254"/>
                </a:lnTo>
                <a:lnTo>
                  <a:pt x="196" y="252"/>
                </a:lnTo>
                <a:lnTo>
                  <a:pt x="198" y="252"/>
                </a:lnTo>
                <a:lnTo>
                  <a:pt x="201" y="250"/>
                </a:lnTo>
                <a:lnTo>
                  <a:pt x="207" y="250"/>
                </a:lnTo>
                <a:lnTo>
                  <a:pt x="207" y="249"/>
                </a:lnTo>
                <a:lnTo>
                  <a:pt x="199" y="236"/>
                </a:lnTo>
                <a:lnTo>
                  <a:pt x="198" y="235"/>
                </a:lnTo>
                <a:lnTo>
                  <a:pt x="196" y="233"/>
                </a:lnTo>
                <a:lnTo>
                  <a:pt x="194" y="232"/>
                </a:lnTo>
                <a:lnTo>
                  <a:pt x="196" y="230"/>
                </a:lnTo>
                <a:lnTo>
                  <a:pt x="198" y="228"/>
                </a:lnTo>
                <a:lnTo>
                  <a:pt x="199" y="228"/>
                </a:lnTo>
                <a:lnTo>
                  <a:pt x="201" y="230"/>
                </a:lnTo>
                <a:lnTo>
                  <a:pt x="202" y="236"/>
                </a:lnTo>
                <a:lnTo>
                  <a:pt x="209" y="249"/>
                </a:lnTo>
                <a:lnTo>
                  <a:pt x="210" y="249"/>
                </a:lnTo>
                <a:lnTo>
                  <a:pt x="220" y="247"/>
                </a:lnTo>
                <a:lnTo>
                  <a:pt x="221" y="246"/>
                </a:lnTo>
                <a:lnTo>
                  <a:pt x="218" y="241"/>
                </a:lnTo>
                <a:lnTo>
                  <a:pt x="217" y="239"/>
                </a:lnTo>
                <a:lnTo>
                  <a:pt x="215" y="238"/>
                </a:lnTo>
                <a:lnTo>
                  <a:pt x="212" y="238"/>
                </a:lnTo>
                <a:lnTo>
                  <a:pt x="210" y="235"/>
                </a:lnTo>
                <a:lnTo>
                  <a:pt x="212" y="233"/>
                </a:lnTo>
                <a:lnTo>
                  <a:pt x="213" y="233"/>
                </a:lnTo>
                <a:lnTo>
                  <a:pt x="209" y="224"/>
                </a:lnTo>
                <a:lnTo>
                  <a:pt x="207" y="221"/>
                </a:lnTo>
                <a:lnTo>
                  <a:pt x="207" y="219"/>
                </a:lnTo>
                <a:lnTo>
                  <a:pt x="209" y="217"/>
                </a:lnTo>
                <a:lnTo>
                  <a:pt x="212" y="217"/>
                </a:lnTo>
                <a:lnTo>
                  <a:pt x="212" y="219"/>
                </a:lnTo>
                <a:lnTo>
                  <a:pt x="212" y="224"/>
                </a:lnTo>
                <a:lnTo>
                  <a:pt x="215" y="230"/>
                </a:lnTo>
                <a:lnTo>
                  <a:pt x="217" y="233"/>
                </a:lnTo>
                <a:lnTo>
                  <a:pt x="234" y="230"/>
                </a:lnTo>
                <a:lnTo>
                  <a:pt x="234" y="228"/>
                </a:lnTo>
                <a:lnTo>
                  <a:pt x="231" y="227"/>
                </a:lnTo>
                <a:lnTo>
                  <a:pt x="228" y="225"/>
                </a:lnTo>
                <a:lnTo>
                  <a:pt x="224" y="222"/>
                </a:lnTo>
                <a:lnTo>
                  <a:pt x="223" y="221"/>
                </a:lnTo>
                <a:lnTo>
                  <a:pt x="224" y="219"/>
                </a:lnTo>
                <a:lnTo>
                  <a:pt x="226" y="219"/>
                </a:lnTo>
                <a:lnTo>
                  <a:pt x="228" y="219"/>
                </a:lnTo>
                <a:lnTo>
                  <a:pt x="221" y="211"/>
                </a:lnTo>
                <a:lnTo>
                  <a:pt x="221" y="209"/>
                </a:lnTo>
                <a:lnTo>
                  <a:pt x="223" y="208"/>
                </a:lnTo>
                <a:lnTo>
                  <a:pt x="224" y="206"/>
                </a:lnTo>
                <a:lnTo>
                  <a:pt x="226" y="206"/>
                </a:lnTo>
                <a:lnTo>
                  <a:pt x="228" y="208"/>
                </a:lnTo>
                <a:lnTo>
                  <a:pt x="228" y="209"/>
                </a:lnTo>
                <a:lnTo>
                  <a:pt x="228" y="211"/>
                </a:lnTo>
                <a:lnTo>
                  <a:pt x="228" y="214"/>
                </a:lnTo>
                <a:lnTo>
                  <a:pt x="231" y="217"/>
                </a:lnTo>
                <a:lnTo>
                  <a:pt x="231" y="219"/>
                </a:lnTo>
                <a:lnTo>
                  <a:pt x="242" y="217"/>
                </a:lnTo>
                <a:lnTo>
                  <a:pt x="243" y="217"/>
                </a:lnTo>
                <a:lnTo>
                  <a:pt x="240" y="206"/>
                </a:lnTo>
                <a:lnTo>
                  <a:pt x="237" y="202"/>
                </a:lnTo>
                <a:lnTo>
                  <a:pt x="235" y="200"/>
                </a:lnTo>
                <a:lnTo>
                  <a:pt x="235" y="198"/>
                </a:lnTo>
                <a:lnTo>
                  <a:pt x="235" y="197"/>
                </a:lnTo>
                <a:lnTo>
                  <a:pt x="237" y="195"/>
                </a:lnTo>
                <a:lnTo>
                  <a:pt x="235" y="195"/>
                </a:lnTo>
                <a:lnTo>
                  <a:pt x="223" y="187"/>
                </a:lnTo>
                <a:lnTo>
                  <a:pt x="215" y="180"/>
                </a:lnTo>
                <a:lnTo>
                  <a:pt x="210" y="168"/>
                </a:lnTo>
                <a:lnTo>
                  <a:pt x="209" y="164"/>
                </a:lnTo>
                <a:lnTo>
                  <a:pt x="207" y="157"/>
                </a:lnTo>
                <a:lnTo>
                  <a:pt x="207" y="156"/>
                </a:lnTo>
                <a:lnTo>
                  <a:pt x="206" y="148"/>
                </a:lnTo>
                <a:lnTo>
                  <a:pt x="204" y="148"/>
                </a:lnTo>
                <a:lnTo>
                  <a:pt x="202" y="150"/>
                </a:lnTo>
                <a:lnTo>
                  <a:pt x="194" y="159"/>
                </a:lnTo>
                <a:lnTo>
                  <a:pt x="193" y="161"/>
                </a:lnTo>
                <a:lnTo>
                  <a:pt x="196" y="161"/>
                </a:lnTo>
                <a:lnTo>
                  <a:pt x="198" y="162"/>
                </a:lnTo>
                <a:lnTo>
                  <a:pt x="199" y="161"/>
                </a:lnTo>
                <a:lnTo>
                  <a:pt x="199" y="162"/>
                </a:lnTo>
                <a:lnTo>
                  <a:pt x="201" y="162"/>
                </a:lnTo>
                <a:lnTo>
                  <a:pt x="202" y="167"/>
                </a:lnTo>
                <a:lnTo>
                  <a:pt x="207" y="173"/>
                </a:lnTo>
                <a:lnTo>
                  <a:pt x="210" y="176"/>
                </a:lnTo>
                <a:lnTo>
                  <a:pt x="210" y="180"/>
                </a:lnTo>
                <a:lnTo>
                  <a:pt x="207" y="181"/>
                </a:lnTo>
                <a:lnTo>
                  <a:pt x="207" y="183"/>
                </a:lnTo>
                <a:lnTo>
                  <a:pt x="207" y="184"/>
                </a:lnTo>
                <a:lnTo>
                  <a:pt x="207" y="186"/>
                </a:lnTo>
                <a:lnTo>
                  <a:pt x="206" y="186"/>
                </a:lnTo>
                <a:lnTo>
                  <a:pt x="204" y="184"/>
                </a:lnTo>
                <a:lnTo>
                  <a:pt x="198" y="176"/>
                </a:lnTo>
                <a:lnTo>
                  <a:pt x="194" y="172"/>
                </a:lnTo>
                <a:lnTo>
                  <a:pt x="193" y="167"/>
                </a:lnTo>
                <a:lnTo>
                  <a:pt x="191" y="164"/>
                </a:lnTo>
                <a:lnTo>
                  <a:pt x="190" y="164"/>
                </a:lnTo>
                <a:lnTo>
                  <a:pt x="177" y="176"/>
                </a:lnTo>
                <a:lnTo>
                  <a:pt x="179" y="178"/>
                </a:lnTo>
                <a:lnTo>
                  <a:pt x="182" y="181"/>
                </a:lnTo>
                <a:lnTo>
                  <a:pt x="187" y="186"/>
                </a:lnTo>
                <a:lnTo>
                  <a:pt x="191" y="192"/>
                </a:lnTo>
                <a:lnTo>
                  <a:pt x="204" y="206"/>
                </a:lnTo>
                <a:lnTo>
                  <a:pt x="206" y="208"/>
                </a:lnTo>
                <a:lnTo>
                  <a:pt x="206" y="209"/>
                </a:lnTo>
                <a:lnTo>
                  <a:pt x="204" y="211"/>
                </a:lnTo>
                <a:lnTo>
                  <a:pt x="202" y="209"/>
                </a:lnTo>
                <a:lnTo>
                  <a:pt x="202" y="211"/>
                </a:lnTo>
                <a:lnTo>
                  <a:pt x="204" y="213"/>
                </a:lnTo>
                <a:lnTo>
                  <a:pt x="204" y="214"/>
                </a:lnTo>
                <a:lnTo>
                  <a:pt x="202" y="214"/>
                </a:lnTo>
                <a:lnTo>
                  <a:pt x="201" y="214"/>
                </a:lnTo>
                <a:lnTo>
                  <a:pt x="193" y="209"/>
                </a:lnTo>
                <a:lnTo>
                  <a:pt x="185" y="203"/>
                </a:lnTo>
                <a:lnTo>
                  <a:pt x="180" y="194"/>
                </a:lnTo>
                <a:lnTo>
                  <a:pt x="174" y="183"/>
                </a:lnTo>
                <a:lnTo>
                  <a:pt x="172" y="183"/>
                </a:lnTo>
                <a:lnTo>
                  <a:pt x="149" y="213"/>
                </a:lnTo>
                <a:lnTo>
                  <a:pt x="152" y="216"/>
                </a:lnTo>
                <a:lnTo>
                  <a:pt x="163" y="230"/>
                </a:lnTo>
                <a:lnTo>
                  <a:pt x="168" y="235"/>
                </a:lnTo>
                <a:lnTo>
                  <a:pt x="172" y="238"/>
                </a:lnTo>
                <a:lnTo>
                  <a:pt x="176" y="239"/>
                </a:lnTo>
                <a:lnTo>
                  <a:pt x="177" y="241"/>
                </a:lnTo>
                <a:lnTo>
                  <a:pt x="177" y="243"/>
                </a:lnTo>
                <a:lnTo>
                  <a:pt x="177" y="244"/>
                </a:lnTo>
                <a:lnTo>
                  <a:pt x="176" y="246"/>
                </a:lnTo>
                <a:lnTo>
                  <a:pt x="171" y="246"/>
                </a:lnTo>
                <a:lnTo>
                  <a:pt x="166" y="243"/>
                </a:lnTo>
                <a:lnTo>
                  <a:pt x="160" y="239"/>
                </a:lnTo>
                <a:lnTo>
                  <a:pt x="157" y="236"/>
                </a:lnTo>
                <a:lnTo>
                  <a:pt x="150" y="230"/>
                </a:lnTo>
                <a:lnTo>
                  <a:pt x="144" y="221"/>
                </a:lnTo>
                <a:lnTo>
                  <a:pt x="142" y="219"/>
                </a:lnTo>
                <a:lnTo>
                  <a:pt x="123" y="241"/>
                </a:lnTo>
                <a:lnTo>
                  <a:pt x="125" y="243"/>
                </a:lnTo>
                <a:lnTo>
                  <a:pt x="125" y="244"/>
                </a:lnTo>
                <a:lnTo>
                  <a:pt x="125" y="246"/>
                </a:lnTo>
                <a:lnTo>
                  <a:pt x="125" y="247"/>
                </a:lnTo>
                <a:lnTo>
                  <a:pt x="127" y="249"/>
                </a:lnTo>
                <a:lnTo>
                  <a:pt x="135" y="258"/>
                </a:lnTo>
                <a:lnTo>
                  <a:pt x="139" y="262"/>
                </a:lnTo>
                <a:lnTo>
                  <a:pt x="144" y="266"/>
                </a:lnTo>
                <a:lnTo>
                  <a:pt x="147" y="269"/>
                </a:lnTo>
                <a:lnTo>
                  <a:pt x="147" y="271"/>
                </a:lnTo>
                <a:lnTo>
                  <a:pt x="146" y="273"/>
                </a:lnTo>
                <a:lnTo>
                  <a:pt x="142" y="273"/>
                </a:lnTo>
                <a:lnTo>
                  <a:pt x="138" y="271"/>
                </a:lnTo>
                <a:lnTo>
                  <a:pt x="135" y="266"/>
                </a:lnTo>
                <a:lnTo>
                  <a:pt x="133" y="265"/>
                </a:lnTo>
                <a:lnTo>
                  <a:pt x="127" y="258"/>
                </a:lnTo>
                <a:lnTo>
                  <a:pt x="122" y="254"/>
                </a:lnTo>
                <a:lnTo>
                  <a:pt x="120" y="249"/>
                </a:lnTo>
                <a:lnTo>
                  <a:pt x="119" y="246"/>
                </a:lnTo>
                <a:lnTo>
                  <a:pt x="119" y="247"/>
                </a:lnTo>
                <a:lnTo>
                  <a:pt x="111" y="257"/>
                </a:lnTo>
                <a:lnTo>
                  <a:pt x="111" y="258"/>
                </a:lnTo>
                <a:lnTo>
                  <a:pt x="111" y="260"/>
                </a:lnTo>
                <a:lnTo>
                  <a:pt x="114" y="258"/>
                </a:lnTo>
                <a:lnTo>
                  <a:pt x="116" y="260"/>
                </a:lnTo>
                <a:lnTo>
                  <a:pt x="117" y="262"/>
                </a:lnTo>
                <a:lnTo>
                  <a:pt x="131" y="282"/>
                </a:lnTo>
                <a:lnTo>
                  <a:pt x="133" y="282"/>
                </a:lnTo>
                <a:lnTo>
                  <a:pt x="133" y="285"/>
                </a:lnTo>
                <a:lnTo>
                  <a:pt x="131" y="285"/>
                </a:lnTo>
                <a:lnTo>
                  <a:pt x="130" y="285"/>
                </a:lnTo>
                <a:lnTo>
                  <a:pt x="119" y="279"/>
                </a:lnTo>
                <a:lnTo>
                  <a:pt x="114" y="273"/>
                </a:lnTo>
                <a:lnTo>
                  <a:pt x="111" y="269"/>
                </a:lnTo>
                <a:lnTo>
                  <a:pt x="108" y="265"/>
                </a:lnTo>
                <a:lnTo>
                  <a:pt x="106" y="262"/>
                </a:lnTo>
                <a:lnTo>
                  <a:pt x="105" y="265"/>
                </a:lnTo>
                <a:lnTo>
                  <a:pt x="103" y="265"/>
                </a:lnTo>
                <a:lnTo>
                  <a:pt x="103" y="273"/>
                </a:lnTo>
                <a:lnTo>
                  <a:pt x="100" y="287"/>
                </a:lnTo>
                <a:lnTo>
                  <a:pt x="101" y="288"/>
                </a:lnTo>
                <a:lnTo>
                  <a:pt x="103" y="293"/>
                </a:lnTo>
                <a:lnTo>
                  <a:pt x="105" y="299"/>
                </a:lnTo>
                <a:lnTo>
                  <a:pt x="106" y="301"/>
                </a:lnTo>
                <a:lnTo>
                  <a:pt x="109" y="303"/>
                </a:lnTo>
                <a:lnTo>
                  <a:pt x="109" y="304"/>
                </a:lnTo>
                <a:lnTo>
                  <a:pt x="111" y="307"/>
                </a:lnTo>
                <a:lnTo>
                  <a:pt x="112" y="309"/>
                </a:lnTo>
                <a:lnTo>
                  <a:pt x="114" y="312"/>
                </a:lnTo>
                <a:lnTo>
                  <a:pt x="119" y="315"/>
                </a:lnTo>
                <a:lnTo>
                  <a:pt x="123" y="317"/>
                </a:lnTo>
                <a:lnTo>
                  <a:pt x="130" y="318"/>
                </a:lnTo>
                <a:lnTo>
                  <a:pt x="131" y="320"/>
                </a:lnTo>
                <a:lnTo>
                  <a:pt x="131" y="321"/>
                </a:lnTo>
                <a:lnTo>
                  <a:pt x="144" y="323"/>
                </a:lnTo>
                <a:lnTo>
                  <a:pt x="141" y="317"/>
                </a:lnTo>
                <a:lnTo>
                  <a:pt x="139" y="317"/>
                </a:lnTo>
                <a:lnTo>
                  <a:pt x="133" y="317"/>
                </a:lnTo>
                <a:lnTo>
                  <a:pt x="131" y="317"/>
                </a:lnTo>
                <a:lnTo>
                  <a:pt x="131" y="315"/>
                </a:lnTo>
                <a:lnTo>
                  <a:pt x="130" y="314"/>
                </a:lnTo>
                <a:lnTo>
                  <a:pt x="131" y="312"/>
                </a:lnTo>
                <a:lnTo>
                  <a:pt x="133" y="312"/>
                </a:lnTo>
                <a:lnTo>
                  <a:pt x="135" y="312"/>
                </a:lnTo>
                <a:lnTo>
                  <a:pt x="138" y="314"/>
                </a:lnTo>
                <a:lnTo>
                  <a:pt x="138" y="312"/>
                </a:lnTo>
                <a:lnTo>
                  <a:pt x="133" y="303"/>
                </a:lnTo>
                <a:lnTo>
                  <a:pt x="130" y="295"/>
                </a:lnTo>
                <a:lnTo>
                  <a:pt x="130" y="292"/>
                </a:lnTo>
                <a:lnTo>
                  <a:pt x="133" y="292"/>
                </a:lnTo>
                <a:lnTo>
                  <a:pt x="135" y="293"/>
                </a:lnTo>
                <a:lnTo>
                  <a:pt x="135" y="295"/>
                </a:lnTo>
                <a:lnTo>
                  <a:pt x="135" y="296"/>
                </a:lnTo>
                <a:lnTo>
                  <a:pt x="135" y="298"/>
                </a:lnTo>
                <a:lnTo>
                  <a:pt x="136" y="301"/>
                </a:lnTo>
                <a:lnTo>
                  <a:pt x="141" y="312"/>
                </a:lnTo>
                <a:lnTo>
                  <a:pt x="144" y="314"/>
                </a:lnTo>
                <a:lnTo>
                  <a:pt x="153" y="314"/>
                </a:lnTo>
                <a:lnTo>
                  <a:pt x="153" y="312"/>
                </a:lnTo>
                <a:lnTo>
                  <a:pt x="150" y="306"/>
                </a:lnTo>
                <a:lnTo>
                  <a:pt x="146" y="304"/>
                </a:lnTo>
                <a:lnTo>
                  <a:pt x="144" y="304"/>
                </a:lnTo>
                <a:lnTo>
                  <a:pt x="144" y="303"/>
                </a:lnTo>
                <a:lnTo>
                  <a:pt x="144" y="301"/>
                </a:lnTo>
                <a:lnTo>
                  <a:pt x="146" y="299"/>
                </a:lnTo>
                <a:lnTo>
                  <a:pt x="147" y="299"/>
                </a:lnTo>
                <a:lnTo>
                  <a:pt x="144" y="292"/>
                </a:lnTo>
                <a:close/>
                <a:moveTo>
                  <a:pt x="248" y="127"/>
                </a:moveTo>
                <a:lnTo>
                  <a:pt x="248" y="127"/>
                </a:lnTo>
                <a:lnTo>
                  <a:pt x="245" y="126"/>
                </a:lnTo>
                <a:lnTo>
                  <a:pt x="240" y="124"/>
                </a:lnTo>
                <a:lnTo>
                  <a:pt x="232" y="124"/>
                </a:lnTo>
                <a:lnTo>
                  <a:pt x="226" y="126"/>
                </a:lnTo>
                <a:lnTo>
                  <a:pt x="220" y="131"/>
                </a:lnTo>
                <a:lnTo>
                  <a:pt x="215" y="137"/>
                </a:lnTo>
                <a:lnTo>
                  <a:pt x="212" y="143"/>
                </a:lnTo>
                <a:lnTo>
                  <a:pt x="212" y="151"/>
                </a:lnTo>
                <a:lnTo>
                  <a:pt x="213" y="157"/>
                </a:lnTo>
                <a:lnTo>
                  <a:pt x="217" y="164"/>
                </a:lnTo>
                <a:lnTo>
                  <a:pt x="221" y="170"/>
                </a:lnTo>
                <a:lnTo>
                  <a:pt x="224" y="175"/>
                </a:lnTo>
                <a:lnTo>
                  <a:pt x="231" y="180"/>
                </a:lnTo>
                <a:lnTo>
                  <a:pt x="237" y="186"/>
                </a:lnTo>
                <a:lnTo>
                  <a:pt x="251" y="192"/>
                </a:lnTo>
                <a:lnTo>
                  <a:pt x="253" y="192"/>
                </a:lnTo>
                <a:lnTo>
                  <a:pt x="254" y="192"/>
                </a:lnTo>
                <a:lnTo>
                  <a:pt x="256" y="194"/>
                </a:lnTo>
                <a:lnTo>
                  <a:pt x="259" y="194"/>
                </a:lnTo>
                <a:lnTo>
                  <a:pt x="270" y="194"/>
                </a:lnTo>
                <a:lnTo>
                  <a:pt x="278" y="192"/>
                </a:lnTo>
                <a:lnTo>
                  <a:pt x="284" y="191"/>
                </a:lnTo>
                <a:lnTo>
                  <a:pt x="286" y="189"/>
                </a:lnTo>
                <a:lnTo>
                  <a:pt x="288" y="187"/>
                </a:lnTo>
                <a:lnTo>
                  <a:pt x="291" y="187"/>
                </a:lnTo>
                <a:lnTo>
                  <a:pt x="294" y="184"/>
                </a:lnTo>
                <a:lnTo>
                  <a:pt x="295" y="178"/>
                </a:lnTo>
                <a:lnTo>
                  <a:pt x="295" y="170"/>
                </a:lnTo>
                <a:lnTo>
                  <a:pt x="294" y="165"/>
                </a:lnTo>
                <a:lnTo>
                  <a:pt x="289" y="159"/>
                </a:lnTo>
                <a:lnTo>
                  <a:pt x="284" y="156"/>
                </a:lnTo>
                <a:lnTo>
                  <a:pt x="283" y="154"/>
                </a:lnTo>
                <a:lnTo>
                  <a:pt x="281" y="156"/>
                </a:lnTo>
                <a:lnTo>
                  <a:pt x="275" y="165"/>
                </a:lnTo>
                <a:lnTo>
                  <a:pt x="270" y="170"/>
                </a:lnTo>
                <a:lnTo>
                  <a:pt x="264" y="175"/>
                </a:lnTo>
                <a:lnTo>
                  <a:pt x="261" y="175"/>
                </a:lnTo>
                <a:lnTo>
                  <a:pt x="256" y="175"/>
                </a:lnTo>
                <a:lnTo>
                  <a:pt x="250" y="175"/>
                </a:lnTo>
                <a:lnTo>
                  <a:pt x="245" y="173"/>
                </a:lnTo>
                <a:lnTo>
                  <a:pt x="239" y="170"/>
                </a:lnTo>
                <a:lnTo>
                  <a:pt x="235" y="165"/>
                </a:lnTo>
                <a:lnTo>
                  <a:pt x="231" y="161"/>
                </a:lnTo>
                <a:lnTo>
                  <a:pt x="231" y="157"/>
                </a:lnTo>
                <a:lnTo>
                  <a:pt x="231" y="153"/>
                </a:lnTo>
                <a:lnTo>
                  <a:pt x="232" y="150"/>
                </a:lnTo>
                <a:lnTo>
                  <a:pt x="232" y="148"/>
                </a:lnTo>
                <a:lnTo>
                  <a:pt x="234" y="146"/>
                </a:lnTo>
                <a:lnTo>
                  <a:pt x="234" y="143"/>
                </a:lnTo>
                <a:lnTo>
                  <a:pt x="235" y="142"/>
                </a:lnTo>
                <a:lnTo>
                  <a:pt x="237" y="143"/>
                </a:lnTo>
                <a:lnTo>
                  <a:pt x="248" y="127"/>
                </a:lnTo>
                <a:close/>
                <a:moveTo>
                  <a:pt x="182" y="318"/>
                </a:moveTo>
                <a:lnTo>
                  <a:pt x="182" y="318"/>
                </a:lnTo>
                <a:lnTo>
                  <a:pt x="179" y="321"/>
                </a:lnTo>
                <a:lnTo>
                  <a:pt x="179" y="323"/>
                </a:lnTo>
                <a:lnTo>
                  <a:pt x="179" y="325"/>
                </a:lnTo>
                <a:lnTo>
                  <a:pt x="177" y="326"/>
                </a:lnTo>
                <a:lnTo>
                  <a:pt x="176" y="328"/>
                </a:lnTo>
                <a:lnTo>
                  <a:pt x="171" y="331"/>
                </a:lnTo>
                <a:lnTo>
                  <a:pt x="166" y="333"/>
                </a:lnTo>
                <a:lnTo>
                  <a:pt x="161" y="336"/>
                </a:lnTo>
                <a:lnTo>
                  <a:pt x="155" y="336"/>
                </a:lnTo>
                <a:lnTo>
                  <a:pt x="153" y="337"/>
                </a:lnTo>
                <a:lnTo>
                  <a:pt x="152" y="337"/>
                </a:lnTo>
                <a:lnTo>
                  <a:pt x="142" y="336"/>
                </a:lnTo>
                <a:lnTo>
                  <a:pt x="136" y="334"/>
                </a:lnTo>
                <a:lnTo>
                  <a:pt x="130" y="333"/>
                </a:lnTo>
                <a:lnTo>
                  <a:pt x="123" y="329"/>
                </a:lnTo>
                <a:lnTo>
                  <a:pt x="119" y="325"/>
                </a:lnTo>
                <a:lnTo>
                  <a:pt x="117" y="323"/>
                </a:lnTo>
                <a:lnTo>
                  <a:pt x="109" y="318"/>
                </a:lnTo>
                <a:lnTo>
                  <a:pt x="105" y="315"/>
                </a:lnTo>
                <a:lnTo>
                  <a:pt x="100" y="310"/>
                </a:lnTo>
                <a:lnTo>
                  <a:pt x="92" y="299"/>
                </a:lnTo>
                <a:lnTo>
                  <a:pt x="87" y="290"/>
                </a:lnTo>
                <a:lnTo>
                  <a:pt x="87" y="280"/>
                </a:lnTo>
                <a:lnTo>
                  <a:pt x="89" y="271"/>
                </a:lnTo>
                <a:lnTo>
                  <a:pt x="92" y="263"/>
                </a:lnTo>
                <a:lnTo>
                  <a:pt x="95" y="257"/>
                </a:lnTo>
                <a:lnTo>
                  <a:pt x="98" y="254"/>
                </a:lnTo>
                <a:lnTo>
                  <a:pt x="100" y="252"/>
                </a:lnTo>
                <a:lnTo>
                  <a:pt x="95" y="250"/>
                </a:lnTo>
                <a:lnTo>
                  <a:pt x="92" y="252"/>
                </a:lnTo>
                <a:lnTo>
                  <a:pt x="90" y="252"/>
                </a:lnTo>
                <a:lnTo>
                  <a:pt x="89" y="252"/>
                </a:lnTo>
                <a:lnTo>
                  <a:pt x="86" y="254"/>
                </a:lnTo>
                <a:lnTo>
                  <a:pt x="82" y="258"/>
                </a:lnTo>
                <a:lnTo>
                  <a:pt x="79" y="265"/>
                </a:lnTo>
                <a:lnTo>
                  <a:pt x="76" y="271"/>
                </a:lnTo>
                <a:lnTo>
                  <a:pt x="75" y="279"/>
                </a:lnTo>
                <a:lnTo>
                  <a:pt x="73" y="292"/>
                </a:lnTo>
                <a:lnTo>
                  <a:pt x="75" y="293"/>
                </a:lnTo>
                <a:lnTo>
                  <a:pt x="78" y="299"/>
                </a:lnTo>
                <a:lnTo>
                  <a:pt x="78" y="301"/>
                </a:lnTo>
                <a:lnTo>
                  <a:pt x="78" y="303"/>
                </a:lnTo>
                <a:lnTo>
                  <a:pt x="76" y="303"/>
                </a:lnTo>
                <a:lnTo>
                  <a:pt x="79" y="309"/>
                </a:lnTo>
                <a:lnTo>
                  <a:pt x="86" y="312"/>
                </a:lnTo>
                <a:lnTo>
                  <a:pt x="89" y="315"/>
                </a:lnTo>
                <a:lnTo>
                  <a:pt x="90" y="317"/>
                </a:lnTo>
                <a:lnTo>
                  <a:pt x="90" y="318"/>
                </a:lnTo>
                <a:lnTo>
                  <a:pt x="90" y="320"/>
                </a:lnTo>
                <a:lnTo>
                  <a:pt x="101" y="329"/>
                </a:lnTo>
                <a:lnTo>
                  <a:pt x="108" y="334"/>
                </a:lnTo>
                <a:lnTo>
                  <a:pt x="123" y="342"/>
                </a:lnTo>
                <a:lnTo>
                  <a:pt x="135" y="347"/>
                </a:lnTo>
                <a:lnTo>
                  <a:pt x="147" y="350"/>
                </a:lnTo>
                <a:lnTo>
                  <a:pt x="163" y="350"/>
                </a:lnTo>
                <a:lnTo>
                  <a:pt x="164" y="350"/>
                </a:lnTo>
                <a:lnTo>
                  <a:pt x="166" y="350"/>
                </a:lnTo>
                <a:lnTo>
                  <a:pt x="168" y="348"/>
                </a:lnTo>
                <a:lnTo>
                  <a:pt x="176" y="350"/>
                </a:lnTo>
                <a:lnTo>
                  <a:pt x="179" y="350"/>
                </a:lnTo>
                <a:lnTo>
                  <a:pt x="188" y="339"/>
                </a:lnTo>
                <a:lnTo>
                  <a:pt x="188" y="336"/>
                </a:lnTo>
                <a:lnTo>
                  <a:pt x="190" y="333"/>
                </a:lnTo>
                <a:lnTo>
                  <a:pt x="188" y="326"/>
                </a:lnTo>
                <a:lnTo>
                  <a:pt x="185" y="321"/>
                </a:lnTo>
                <a:lnTo>
                  <a:pt x="183" y="320"/>
                </a:lnTo>
                <a:lnTo>
                  <a:pt x="182" y="318"/>
                </a:lnTo>
                <a:close/>
                <a:moveTo>
                  <a:pt x="48" y="358"/>
                </a:moveTo>
                <a:lnTo>
                  <a:pt x="48" y="358"/>
                </a:lnTo>
                <a:lnTo>
                  <a:pt x="43" y="359"/>
                </a:lnTo>
                <a:lnTo>
                  <a:pt x="35" y="364"/>
                </a:lnTo>
                <a:lnTo>
                  <a:pt x="29" y="369"/>
                </a:lnTo>
                <a:lnTo>
                  <a:pt x="27" y="374"/>
                </a:lnTo>
                <a:lnTo>
                  <a:pt x="26" y="378"/>
                </a:lnTo>
                <a:lnTo>
                  <a:pt x="26" y="385"/>
                </a:lnTo>
                <a:lnTo>
                  <a:pt x="26" y="389"/>
                </a:lnTo>
                <a:lnTo>
                  <a:pt x="27" y="394"/>
                </a:lnTo>
                <a:lnTo>
                  <a:pt x="29" y="397"/>
                </a:lnTo>
                <a:lnTo>
                  <a:pt x="34" y="405"/>
                </a:lnTo>
                <a:lnTo>
                  <a:pt x="41" y="410"/>
                </a:lnTo>
                <a:lnTo>
                  <a:pt x="49" y="416"/>
                </a:lnTo>
                <a:lnTo>
                  <a:pt x="56" y="419"/>
                </a:lnTo>
                <a:lnTo>
                  <a:pt x="64" y="421"/>
                </a:lnTo>
                <a:lnTo>
                  <a:pt x="71" y="422"/>
                </a:lnTo>
                <a:lnTo>
                  <a:pt x="84" y="422"/>
                </a:lnTo>
                <a:lnTo>
                  <a:pt x="89" y="421"/>
                </a:lnTo>
                <a:lnTo>
                  <a:pt x="92" y="416"/>
                </a:lnTo>
                <a:lnTo>
                  <a:pt x="94" y="413"/>
                </a:lnTo>
                <a:lnTo>
                  <a:pt x="95" y="408"/>
                </a:lnTo>
                <a:lnTo>
                  <a:pt x="94" y="405"/>
                </a:lnTo>
                <a:lnTo>
                  <a:pt x="94" y="402"/>
                </a:lnTo>
                <a:lnTo>
                  <a:pt x="95" y="400"/>
                </a:lnTo>
                <a:lnTo>
                  <a:pt x="90" y="394"/>
                </a:lnTo>
                <a:lnTo>
                  <a:pt x="84" y="400"/>
                </a:lnTo>
                <a:lnTo>
                  <a:pt x="79" y="405"/>
                </a:lnTo>
                <a:lnTo>
                  <a:pt x="76" y="407"/>
                </a:lnTo>
                <a:lnTo>
                  <a:pt x="71" y="410"/>
                </a:lnTo>
                <a:lnTo>
                  <a:pt x="67" y="411"/>
                </a:lnTo>
                <a:lnTo>
                  <a:pt x="60" y="410"/>
                </a:lnTo>
                <a:lnTo>
                  <a:pt x="56" y="408"/>
                </a:lnTo>
                <a:lnTo>
                  <a:pt x="48" y="405"/>
                </a:lnTo>
                <a:lnTo>
                  <a:pt x="40" y="399"/>
                </a:lnTo>
                <a:lnTo>
                  <a:pt x="37" y="392"/>
                </a:lnTo>
                <a:lnTo>
                  <a:pt x="34" y="386"/>
                </a:lnTo>
                <a:lnTo>
                  <a:pt x="32" y="383"/>
                </a:lnTo>
                <a:lnTo>
                  <a:pt x="32" y="378"/>
                </a:lnTo>
                <a:lnTo>
                  <a:pt x="34" y="374"/>
                </a:lnTo>
                <a:lnTo>
                  <a:pt x="34" y="372"/>
                </a:lnTo>
                <a:lnTo>
                  <a:pt x="35" y="370"/>
                </a:lnTo>
                <a:lnTo>
                  <a:pt x="35" y="369"/>
                </a:lnTo>
                <a:lnTo>
                  <a:pt x="37" y="369"/>
                </a:lnTo>
                <a:lnTo>
                  <a:pt x="38" y="367"/>
                </a:lnTo>
                <a:lnTo>
                  <a:pt x="45" y="361"/>
                </a:lnTo>
                <a:lnTo>
                  <a:pt x="48" y="358"/>
                </a:lnTo>
                <a:close/>
                <a:moveTo>
                  <a:pt x="59" y="389"/>
                </a:moveTo>
                <a:lnTo>
                  <a:pt x="59" y="389"/>
                </a:lnTo>
                <a:lnTo>
                  <a:pt x="59" y="388"/>
                </a:lnTo>
                <a:lnTo>
                  <a:pt x="57" y="386"/>
                </a:lnTo>
                <a:lnTo>
                  <a:pt x="57" y="385"/>
                </a:lnTo>
                <a:lnTo>
                  <a:pt x="56" y="383"/>
                </a:lnTo>
                <a:lnTo>
                  <a:pt x="56" y="381"/>
                </a:lnTo>
                <a:lnTo>
                  <a:pt x="56" y="380"/>
                </a:lnTo>
                <a:lnTo>
                  <a:pt x="57" y="380"/>
                </a:lnTo>
                <a:lnTo>
                  <a:pt x="59" y="380"/>
                </a:lnTo>
                <a:lnTo>
                  <a:pt x="59" y="381"/>
                </a:lnTo>
                <a:lnTo>
                  <a:pt x="62" y="389"/>
                </a:lnTo>
                <a:lnTo>
                  <a:pt x="68" y="391"/>
                </a:lnTo>
                <a:lnTo>
                  <a:pt x="67" y="389"/>
                </a:lnTo>
                <a:lnTo>
                  <a:pt x="67" y="388"/>
                </a:lnTo>
                <a:lnTo>
                  <a:pt x="68" y="388"/>
                </a:lnTo>
                <a:lnTo>
                  <a:pt x="70" y="386"/>
                </a:lnTo>
                <a:lnTo>
                  <a:pt x="67" y="377"/>
                </a:lnTo>
                <a:lnTo>
                  <a:pt x="65" y="377"/>
                </a:lnTo>
                <a:lnTo>
                  <a:pt x="65" y="375"/>
                </a:lnTo>
                <a:lnTo>
                  <a:pt x="65" y="374"/>
                </a:lnTo>
                <a:lnTo>
                  <a:pt x="67" y="372"/>
                </a:lnTo>
                <a:lnTo>
                  <a:pt x="68" y="372"/>
                </a:lnTo>
                <a:lnTo>
                  <a:pt x="70" y="374"/>
                </a:lnTo>
                <a:lnTo>
                  <a:pt x="70" y="377"/>
                </a:lnTo>
                <a:lnTo>
                  <a:pt x="70" y="378"/>
                </a:lnTo>
                <a:lnTo>
                  <a:pt x="71" y="386"/>
                </a:lnTo>
                <a:lnTo>
                  <a:pt x="73" y="386"/>
                </a:lnTo>
                <a:lnTo>
                  <a:pt x="81" y="386"/>
                </a:lnTo>
                <a:lnTo>
                  <a:pt x="79" y="381"/>
                </a:lnTo>
                <a:lnTo>
                  <a:pt x="78" y="380"/>
                </a:lnTo>
                <a:lnTo>
                  <a:pt x="76" y="378"/>
                </a:lnTo>
                <a:lnTo>
                  <a:pt x="75" y="377"/>
                </a:lnTo>
                <a:lnTo>
                  <a:pt x="76" y="375"/>
                </a:lnTo>
                <a:lnTo>
                  <a:pt x="78" y="375"/>
                </a:lnTo>
                <a:lnTo>
                  <a:pt x="75" y="367"/>
                </a:lnTo>
                <a:lnTo>
                  <a:pt x="76" y="366"/>
                </a:lnTo>
                <a:lnTo>
                  <a:pt x="79" y="364"/>
                </a:lnTo>
                <a:lnTo>
                  <a:pt x="81" y="366"/>
                </a:lnTo>
                <a:lnTo>
                  <a:pt x="81" y="367"/>
                </a:lnTo>
                <a:lnTo>
                  <a:pt x="79" y="369"/>
                </a:lnTo>
                <a:lnTo>
                  <a:pt x="79" y="370"/>
                </a:lnTo>
                <a:lnTo>
                  <a:pt x="81" y="375"/>
                </a:lnTo>
                <a:lnTo>
                  <a:pt x="87" y="374"/>
                </a:lnTo>
                <a:lnTo>
                  <a:pt x="84" y="364"/>
                </a:lnTo>
                <a:lnTo>
                  <a:pt x="81" y="362"/>
                </a:lnTo>
                <a:lnTo>
                  <a:pt x="81" y="361"/>
                </a:lnTo>
                <a:lnTo>
                  <a:pt x="81" y="359"/>
                </a:lnTo>
                <a:lnTo>
                  <a:pt x="82" y="358"/>
                </a:lnTo>
                <a:lnTo>
                  <a:pt x="84" y="358"/>
                </a:lnTo>
                <a:lnTo>
                  <a:pt x="86" y="358"/>
                </a:lnTo>
                <a:lnTo>
                  <a:pt x="87" y="359"/>
                </a:lnTo>
                <a:lnTo>
                  <a:pt x="87" y="366"/>
                </a:lnTo>
                <a:lnTo>
                  <a:pt x="89" y="370"/>
                </a:lnTo>
                <a:lnTo>
                  <a:pt x="90" y="359"/>
                </a:lnTo>
                <a:lnTo>
                  <a:pt x="86" y="355"/>
                </a:lnTo>
                <a:lnTo>
                  <a:pt x="78" y="350"/>
                </a:lnTo>
                <a:lnTo>
                  <a:pt x="73" y="345"/>
                </a:lnTo>
                <a:lnTo>
                  <a:pt x="71" y="347"/>
                </a:lnTo>
                <a:lnTo>
                  <a:pt x="60" y="364"/>
                </a:lnTo>
                <a:lnTo>
                  <a:pt x="48" y="386"/>
                </a:lnTo>
                <a:lnTo>
                  <a:pt x="46" y="388"/>
                </a:lnTo>
                <a:lnTo>
                  <a:pt x="57" y="392"/>
                </a:lnTo>
                <a:lnTo>
                  <a:pt x="57" y="391"/>
                </a:lnTo>
                <a:lnTo>
                  <a:pt x="59" y="389"/>
                </a:lnTo>
                <a:close/>
                <a:moveTo>
                  <a:pt x="90" y="347"/>
                </a:moveTo>
                <a:lnTo>
                  <a:pt x="90" y="347"/>
                </a:lnTo>
                <a:lnTo>
                  <a:pt x="90" y="345"/>
                </a:lnTo>
                <a:lnTo>
                  <a:pt x="95" y="336"/>
                </a:lnTo>
                <a:lnTo>
                  <a:pt x="97" y="334"/>
                </a:lnTo>
                <a:lnTo>
                  <a:pt x="97" y="331"/>
                </a:lnTo>
                <a:lnTo>
                  <a:pt x="89" y="325"/>
                </a:lnTo>
                <a:lnTo>
                  <a:pt x="89" y="326"/>
                </a:lnTo>
                <a:lnTo>
                  <a:pt x="86" y="326"/>
                </a:lnTo>
                <a:lnTo>
                  <a:pt x="84" y="326"/>
                </a:lnTo>
                <a:lnTo>
                  <a:pt x="78" y="320"/>
                </a:lnTo>
                <a:lnTo>
                  <a:pt x="73" y="314"/>
                </a:lnTo>
                <a:lnTo>
                  <a:pt x="67" y="303"/>
                </a:lnTo>
                <a:lnTo>
                  <a:pt x="65" y="298"/>
                </a:lnTo>
                <a:lnTo>
                  <a:pt x="64" y="295"/>
                </a:lnTo>
                <a:lnTo>
                  <a:pt x="62" y="290"/>
                </a:lnTo>
                <a:lnTo>
                  <a:pt x="62" y="284"/>
                </a:lnTo>
                <a:lnTo>
                  <a:pt x="62" y="271"/>
                </a:lnTo>
                <a:lnTo>
                  <a:pt x="64" y="262"/>
                </a:lnTo>
                <a:lnTo>
                  <a:pt x="62" y="265"/>
                </a:lnTo>
                <a:lnTo>
                  <a:pt x="57" y="274"/>
                </a:lnTo>
                <a:lnTo>
                  <a:pt x="56" y="282"/>
                </a:lnTo>
                <a:lnTo>
                  <a:pt x="56" y="288"/>
                </a:lnTo>
                <a:lnTo>
                  <a:pt x="56" y="295"/>
                </a:lnTo>
                <a:lnTo>
                  <a:pt x="57" y="301"/>
                </a:lnTo>
                <a:lnTo>
                  <a:pt x="60" y="307"/>
                </a:lnTo>
                <a:lnTo>
                  <a:pt x="60" y="310"/>
                </a:lnTo>
                <a:lnTo>
                  <a:pt x="65" y="317"/>
                </a:lnTo>
                <a:lnTo>
                  <a:pt x="70" y="323"/>
                </a:lnTo>
                <a:lnTo>
                  <a:pt x="76" y="333"/>
                </a:lnTo>
                <a:lnTo>
                  <a:pt x="79" y="336"/>
                </a:lnTo>
                <a:lnTo>
                  <a:pt x="84" y="340"/>
                </a:lnTo>
                <a:lnTo>
                  <a:pt x="89" y="345"/>
                </a:lnTo>
                <a:lnTo>
                  <a:pt x="90" y="347"/>
                </a:lnTo>
                <a:close/>
                <a:moveTo>
                  <a:pt x="273" y="142"/>
                </a:moveTo>
                <a:lnTo>
                  <a:pt x="273" y="142"/>
                </a:lnTo>
                <a:lnTo>
                  <a:pt x="270" y="138"/>
                </a:lnTo>
                <a:lnTo>
                  <a:pt x="265" y="129"/>
                </a:lnTo>
                <a:lnTo>
                  <a:pt x="264" y="127"/>
                </a:lnTo>
                <a:lnTo>
                  <a:pt x="264" y="126"/>
                </a:lnTo>
                <a:lnTo>
                  <a:pt x="265" y="126"/>
                </a:lnTo>
                <a:lnTo>
                  <a:pt x="267" y="126"/>
                </a:lnTo>
                <a:lnTo>
                  <a:pt x="273" y="129"/>
                </a:lnTo>
                <a:lnTo>
                  <a:pt x="280" y="131"/>
                </a:lnTo>
                <a:lnTo>
                  <a:pt x="284" y="129"/>
                </a:lnTo>
                <a:lnTo>
                  <a:pt x="283" y="127"/>
                </a:lnTo>
                <a:lnTo>
                  <a:pt x="278" y="127"/>
                </a:lnTo>
                <a:lnTo>
                  <a:pt x="276" y="127"/>
                </a:lnTo>
                <a:lnTo>
                  <a:pt x="275" y="126"/>
                </a:lnTo>
                <a:lnTo>
                  <a:pt x="275" y="124"/>
                </a:lnTo>
                <a:lnTo>
                  <a:pt x="278" y="123"/>
                </a:lnTo>
                <a:lnTo>
                  <a:pt x="283" y="120"/>
                </a:lnTo>
                <a:lnTo>
                  <a:pt x="284" y="120"/>
                </a:lnTo>
                <a:lnTo>
                  <a:pt x="280" y="118"/>
                </a:lnTo>
                <a:lnTo>
                  <a:pt x="276" y="116"/>
                </a:lnTo>
                <a:lnTo>
                  <a:pt x="275" y="116"/>
                </a:lnTo>
                <a:lnTo>
                  <a:pt x="273" y="116"/>
                </a:lnTo>
                <a:lnTo>
                  <a:pt x="272" y="115"/>
                </a:lnTo>
                <a:lnTo>
                  <a:pt x="272" y="113"/>
                </a:lnTo>
                <a:lnTo>
                  <a:pt x="273" y="112"/>
                </a:lnTo>
                <a:lnTo>
                  <a:pt x="276" y="112"/>
                </a:lnTo>
                <a:lnTo>
                  <a:pt x="278" y="113"/>
                </a:lnTo>
                <a:lnTo>
                  <a:pt x="281" y="115"/>
                </a:lnTo>
                <a:lnTo>
                  <a:pt x="289" y="110"/>
                </a:lnTo>
                <a:lnTo>
                  <a:pt x="286" y="110"/>
                </a:lnTo>
                <a:lnTo>
                  <a:pt x="284" y="109"/>
                </a:lnTo>
                <a:lnTo>
                  <a:pt x="284" y="107"/>
                </a:lnTo>
                <a:lnTo>
                  <a:pt x="280" y="107"/>
                </a:lnTo>
                <a:lnTo>
                  <a:pt x="276" y="107"/>
                </a:lnTo>
                <a:lnTo>
                  <a:pt x="273" y="107"/>
                </a:lnTo>
                <a:lnTo>
                  <a:pt x="272" y="107"/>
                </a:lnTo>
                <a:lnTo>
                  <a:pt x="270" y="109"/>
                </a:lnTo>
                <a:lnTo>
                  <a:pt x="269" y="109"/>
                </a:lnTo>
                <a:lnTo>
                  <a:pt x="265" y="113"/>
                </a:lnTo>
                <a:lnTo>
                  <a:pt x="261" y="120"/>
                </a:lnTo>
                <a:lnTo>
                  <a:pt x="256" y="126"/>
                </a:lnTo>
                <a:lnTo>
                  <a:pt x="251" y="132"/>
                </a:lnTo>
                <a:lnTo>
                  <a:pt x="250" y="135"/>
                </a:lnTo>
                <a:lnTo>
                  <a:pt x="251" y="135"/>
                </a:lnTo>
                <a:lnTo>
                  <a:pt x="253" y="137"/>
                </a:lnTo>
                <a:lnTo>
                  <a:pt x="254" y="137"/>
                </a:lnTo>
                <a:lnTo>
                  <a:pt x="256" y="138"/>
                </a:lnTo>
                <a:lnTo>
                  <a:pt x="259" y="142"/>
                </a:lnTo>
                <a:lnTo>
                  <a:pt x="259" y="143"/>
                </a:lnTo>
                <a:lnTo>
                  <a:pt x="264" y="146"/>
                </a:lnTo>
                <a:lnTo>
                  <a:pt x="265" y="145"/>
                </a:lnTo>
                <a:lnTo>
                  <a:pt x="267" y="143"/>
                </a:lnTo>
                <a:lnTo>
                  <a:pt x="273" y="142"/>
                </a:lnTo>
                <a:close/>
                <a:moveTo>
                  <a:pt x="13" y="375"/>
                </a:moveTo>
                <a:lnTo>
                  <a:pt x="13" y="375"/>
                </a:lnTo>
                <a:lnTo>
                  <a:pt x="10" y="380"/>
                </a:lnTo>
                <a:lnTo>
                  <a:pt x="8" y="383"/>
                </a:lnTo>
                <a:lnTo>
                  <a:pt x="7" y="388"/>
                </a:lnTo>
                <a:lnTo>
                  <a:pt x="7" y="389"/>
                </a:lnTo>
                <a:lnTo>
                  <a:pt x="7" y="392"/>
                </a:lnTo>
                <a:lnTo>
                  <a:pt x="10" y="399"/>
                </a:lnTo>
                <a:lnTo>
                  <a:pt x="13" y="407"/>
                </a:lnTo>
                <a:lnTo>
                  <a:pt x="18" y="413"/>
                </a:lnTo>
                <a:lnTo>
                  <a:pt x="18" y="415"/>
                </a:lnTo>
                <a:lnTo>
                  <a:pt x="23" y="419"/>
                </a:lnTo>
                <a:lnTo>
                  <a:pt x="34" y="427"/>
                </a:lnTo>
                <a:lnTo>
                  <a:pt x="41" y="433"/>
                </a:lnTo>
                <a:lnTo>
                  <a:pt x="45" y="435"/>
                </a:lnTo>
                <a:lnTo>
                  <a:pt x="46" y="429"/>
                </a:lnTo>
                <a:lnTo>
                  <a:pt x="45" y="427"/>
                </a:lnTo>
                <a:lnTo>
                  <a:pt x="43" y="429"/>
                </a:lnTo>
                <a:lnTo>
                  <a:pt x="40" y="430"/>
                </a:lnTo>
                <a:lnTo>
                  <a:pt x="38" y="430"/>
                </a:lnTo>
                <a:lnTo>
                  <a:pt x="38" y="429"/>
                </a:lnTo>
                <a:lnTo>
                  <a:pt x="38" y="427"/>
                </a:lnTo>
                <a:lnTo>
                  <a:pt x="40" y="422"/>
                </a:lnTo>
                <a:lnTo>
                  <a:pt x="38" y="421"/>
                </a:lnTo>
                <a:lnTo>
                  <a:pt x="24" y="410"/>
                </a:lnTo>
                <a:lnTo>
                  <a:pt x="19" y="403"/>
                </a:lnTo>
                <a:lnTo>
                  <a:pt x="15" y="397"/>
                </a:lnTo>
                <a:lnTo>
                  <a:pt x="13" y="391"/>
                </a:lnTo>
                <a:lnTo>
                  <a:pt x="13" y="385"/>
                </a:lnTo>
                <a:lnTo>
                  <a:pt x="13" y="375"/>
                </a:lnTo>
                <a:close/>
                <a:moveTo>
                  <a:pt x="179" y="312"/>
                </a:moveTo>
                <a:lnTo>
                  <a:pt x="179" y="312"/>
                </a:lnTo>
                <a:lnTo>
                  <a:pt x="183" y="307"/>
                </a:lnTo>
                <a:lnTo>
                  <a:pt x="190" y="301"/>
                </a:lnTo>
                <a:lnTo>
                  <a:pt x="198" y="293"/>
                </a:lnTo>
                <a:lnTo>
                  <a:pt x="206" y="284"/>
                </a:lnTo>
                <a:lnTo>
                  <a:pt x="204" y="284"/>
                </a:lnTo>
                <a:lnTo>
                  <a:pt x="202" y="284"/>
                </a:lnTo>
                <a:lnTo>
                  <a:pt x="201" y="282"/>
                </a:lnTo>
                <a:lnTo>
                  <a:pt x="199" y="274"/>
                </a:lnTo>
                <a:lnTo>
                  <a:pt x="196" y="268"/>
                </a:lnTo>
                <a:lnTo>
                  <a:pt x="182" y="269"/>
                </a:lnTo>
                <a:lnTo>
                  <a:pt x="182" y="271"/>
                </a:lnTo>
                <a:lnTo>
                  <a:pt x="183" y="273"/>
                </a:lnTo>
                <a:lnTo>
                  <a:pt x="194" y="277"/>
                </a:lnTo>
                <a:lnTo>
                  <a:pt x="198" y="279"/>
                </a:lnTo>
                <a:lnTo>
                  <a:pt x="199" y="282"/>
                </a:lnTo>
                <a:lnTo>
                  <a:pt x="198" y="284"/>
                </a:lnTo>
                <a:lnTo>
                  <a:pt x="193" y="284"/>
                </a:lnTo>
                <a:lnTo>
                  <a:pt x="190" y="285"/>
                </a:lnTo>
                <a:lnTo>
                  <a:pt x="194" y="292"/>
                </a:lnTo>
                <a:lnTo>
                  <a:pt x="194" y="293"/>
                </a:lnTo>
                <a:lnTo>
                  <a:pt x="194" y="295"/>
                </a:lnTo>
                <a:lnTo>
                  <a:pt x="194" y="296"/>
                </a:lnTo>
                <a:lnTo>
                  <a:pt x="193" y="296"/>
                </a:lnTo>
                <a:lnTo>
                  <a:pt x="191" y="296"/>
                </a:lnTo>
                <a:lnTo>
                  <a:pt x="190" y="295"/>
                </a:lnTo>
                <a:lnTo>
                  <a:pt x="188" y="293"/>
                </a:lnTo>
                <a:lnTo>
                  <a:pt x="187" y="285"/>
                </a:lnTo>
                <a:lnTo>
                  <a:pt x="177" y="287"/>
                </a:lnTo>
                <a:lnTo>
                  <a:pt x="183" y="296"/>
                </a:lnTo>
                <a:lnTo>
                  <a:pt x="187" y="301"/>
                </a:lnTo>
                <a:lnTo>
                  <a:pt x="187" y="303"/>
                </a:lnTo>
                <a:lnTo>
                  <a:pt x="185" y="304"/>
                </a:lnTo>
                <a:lnTo>
                  <a:pt x="183" y="306"/>
                </a:lnTo>
                <a:lnTo>
                  <a:pt x="182" y="306"/>
                </a:lnTo>
                <a:lnTo>
                  <a:pt x="180" y="304"/>
                </a:lnTo>
                <a:lnTo>
                  <a:pt x="180" y="303"/>
                </a:lnTo>
                <a:lnTo>
                  <a:pt x="180" y="299"/>
                </a:lnTo>
                <a:lnTo>
                  <a:pt x="169" y="301"/>
                </a:lnTo>
                <a:lnTo>
                  <a:pt x="171" y="303"/>
                </a:lnTo>
                <a:lnTo>
                  <a:pt x="174" y="307"/>
                </a:lnTo>
                <a:lnTo>
                  <a:pt x="176" y="309"/>
                </a:lnTo>
                <a:lnTo>
                  <a:pt x="179" y="310"/>
                </a:lnTo>
                <a:lnTo>
                  <a:pt x="179" y="312"/>
                </a:lnTo>
                <a:close/>
                <a:moveTo>
                  <a:pt x="204" y="138"/>
                </a:moveTo>
                <a:lnTo>
                  <a:pt x="204" y="138"/>
                </a:lnTo>
                <a:lnTo>
                  <a:pt x="198" y="145"/>
                </a:lnTo>
                <a:lnTo>
                  <a:pt x="179" y="165"/>
                </a:lnTo>
                <a:lnTo>
                  <a:pt x="169" y="176"/>
                </a:lnTo>
                <a:lnTo>
                  <a:pt x="160" y="189"/>
                </a:lnTo>
                <a:lnTo>
                  <a:pt x="141" y="213"/>
                </a:lnTo>
                <a:lnTo>
                  <a:pt x="141" y="214"/>
                </a:lnTo>
                <a:lnTo>
                  <a:pt x="142" y="213"/>
                </a:lnTo>
                <a:lnTo>
                  <a:pt x="144" y="213"/>
                </a:lnTo>
                <a:lnTo>
                  <a:pt x="146" y="209"/>
                </a:lnTo>
                <a:lnTo>
                  <a:pt x="150" y="206"/>
                </a:lnTo>
                <a:lnTo>
                  <a:pt x="168" y="186"/>
                </a:lnTo>
                <a:lnTo>
                  <a:pt x="172" y="178"/>
                </a:lnTo>
                <a:lnTo>
                  <a:pt x="172" y="176"/>
                </a:lnTo>
                <a:lnTo>
                  <a:pt x="176" y="175"/>
                </a:lnTo>
                <a:lnTo>
                  <a:pt x="196" y="154"/>
                </a:lnTo>
                <a:lnTo>
                  <a:pt x="199" y="148"/>
                </a:lnTo>
                <a:lnTo>
                  <a:pt x="204" y="143"/>
                </a:lnTo>
                <a:lnTo>
                  <a:pt x="204" y="138"/>
                </a:lnTo>
                <a:close/>
                <a:moveTo>
                  <a:pt x="177" y="315"/>
                </a:moveTo>
                <a:lnTo>
                  <a:pt x="177" y="315"/>
                </a:lnTo>
                <a:lnTo>
                  <a:pt x="174" y="314"/>
                </a:lnTo>
                <a:lnTo>
                  <a:pt x="172" y="312"/>
                </a:lnTo>
                <a:lnTo>
                  <a:pt x="172" y="310"/>
                </a:lnTo>
                <a:lnTo>
                  <a:pt x="168" y="303"/>
                </a:lnTo>
                <a:lnTo>
                  <a:pt x="164" y="301"/>
                </a:lnTo>
                <a:lnTo>
                  <a:pt x="153" y="303"/>
                </a:lnTo>
                <a:lnTo>
                  <a:pt x="152" y="303"/>
                </a:lnTo>
                <a:lnTo>
                  <a:pt x="153" y="304"/>
                </a:lnTo>
                <a:lnTo>
                  <a:pt x="161" y="307"/>
                </a:lnTo>
                <a:lnTo>
                  <a:pt x="164" y="310"/>
                </a:lnTo>
                <a:lnTo>
                  <a:pt x="166" y="312"/>
                </a:lnTo>
                <a:lnTo>
                  <a:pt x="166" y="314"/>
                </a:lnTo>
                <a:lnTo>
                  <a:pt x="164" y="315"/>
                </a:lnTo>
                <a:lnTo>
                  <a:pt x="163" y="315"/>
                </a:lnTo>
                <a:lnTo>
                  <a:pt x="161" y="315"/>
                </a:lnTo>
                <a:lnTo>
                  <a:pt x="161" y="317"/>
                </a:lnTo>
                <a:lnTo>
                  <a:pt x="161" y="318"/>
                </a:lnTo>
                <a:lnTo>
                  <a:pt x="160" y="320"/>
                </a:lnTo>
                <a:lnTo>
                  <a:pt x="158" y="320"/>
                </a:lnTo>
                <a:lnTo>
                  <a:pt x="157" y="318"/>
                </a:lnTo>
                <a:lnTo>
                  <a:pt x="155" y="317"/>
                </a:lnTo>
                <a:lnTo>
                  <a:pt x="144" y="317"/>
                </a:lnTo>
                <a:lnTo>
                  <a:pt x="150" y="323"/>
                </a:lnTo>
                <a:lnTo>
                  <a:pt x="161" y="323"/>
                </a:lnTo>
                <a:lnTo>
                  <a:pt x="163" y="323"/>
                </a:lnTo>
                <a:lnTo>
                  <a:pt x="166" y="321"/>
                </a:lnTo>
                <a:lnTo>
                  <a:pt x="171" y="318"/>
                </a:lnTo>
                <a:lnTo>
                  <a:pt x="174" y="317"/>
                </a:lnTo>
                <a:lnTo>
                  <a:pt x="177" y="315"/>
                </a:lnTo>
                <a:close/>
                <a:moveTo>
                  <a:pt x="258" y="157"/>
                </a:moveTo>
                <a:lnTo>
                  <a:pt x="258" y="157"/>
                </a:lnTo>
                <a:lnTo>
                  <a:pt x="256" y="157"/>
                </a:lnTo>
                <a:lnTo>
                  <a:pt x="248" y="153"/>
                </a:lnTo>
                <a:lnTo>
                  <a:pt x="245" y="146"/>
                </a:lnTo>
                <a:lnTo>
                  <a:pt x="243" y="145"/>
                </a:lnTo>
                <a:lnTo>
                  <a:pt x="243" y="142"/>
                </a:lnTo>
                <a:lnTo>
                  <a:pt x="245" y="140"/>
                </a:lnTo>
                <a:lnTo>
                  <a:pt x="243" y="140"/>
                </a:lnTo>
                <a:lnTo>
                  <a:pt x="243" y="142"/>
                </a:lnTo>
                <a:lnTo>
                  <a:pt x="240" y="145"/>
                </a:lnTo>
                <a:lnTo>
                  <a:pt x="239" y="146"/>
                </a:lnTo>
                <a:lnTo>
                  <a:pt x="239" y="150"/>
                </a:lnTo>
                <a:lnTo>
                  <a:pt x="237" y="150"/>
                </a:lnTo>
                <a:lnTo>
                  <a:pt x="237" y="151"/>
                </a:lnTo>
                <a:lnTo>
                  <a:pt x="237" y="156"/>
                </a:lnTo>
                <a:lnTo>
                  <a:pt x="239" y="159"/>
                </a:lnTo>
                <a:lnTo>
                  <a:pt x="245" y="165"/>
                </a:lnTo>
                <a:lnTo>
                  <a:pt x="248" y="167"/>
                </a:lnTo>
                <a:lnTo>
                  <a:pt x="253" y="167"/>
                </a:lnTo>
                <a:lnTo>
                  <a:pt x="256" y="165"/>
                </a:lnTo>
                <a:lnTo>
                  <a:pt x="254" y="164"/>
                </a:lnTo>
                <a:lnTo>
                  <a:pt x="253" y="162"/>
                </a:lnTo>
                <a:lnTo>
                  <a:pt x="254" y="161"/>
                </a:lnTo>
                <a:lnTo>
                  <a:pt x="254" y="159"/>
                </a:lnTo>
                <a:lnTo>
                  <a:pt x="258" y="157"/>
                </a:lnTo>
                <a:close/>
                <a:moveTo>
                  <a:pt x="231" y="255"/>
                </a:moveTo>
                <a:lnTo>
                  <a:pt x="231" y="255"/>
                </a:lnTo>
                <a:lnTo>
                  <a:pt x="240" y="244"/>
                </a:lnTo>
                <a:lnTo>
                  <a:pt x="239" y="243"/>
                </a:lnTo>
                <a:lnTo>
                  <a:pt x="239" y="239"/>
                </a:lnTo>
                <a:lnTo>
                  <a:pt x="237" y="236"/>
                </a:lnTo>
                <a:lnTo>
                  <a:pt x="235" y="233"/>
                </a:lnTo>
                <a:lnTo>
                  <a:pt x="218" y="236"/>
                </a:lnTo>
                <a:lnTo>
                  <a:pt x="220" y="238"/>
                </a:lnTo>
                <a:lnTo>
                  <a:pt x="224" y="239"/>
                </a:lnTo>
                <a:lnTo>
                  <a:pt x="226" y="241"/>
                </a:lnTo>
                <a:lnTo>
                  <a:pt x="228" y="244"/>
                </a:lnTo>
                <a:lnTo>
                  <a:pt x="228" y="246"/>
                </a:lnTo>
                <a:lnTo>
                  <a:pt x="226" y="247"/>
                </a:lnTo>
                <a:lnTo>
                  <a:pt x="231" y="255"/>
                </a:lnTo>
                <a:close/>
                <a:moveTo>
                  <a:pt x="232" y="222"/>
                </a:moveTo>
                <a:lnTo>
                  <a:pt x="232" y="222"/>
                </a:lnTo>
                <a:lnTo>
                  <a:pt x="234" y="224"/>
                </a:lnTo>
                <a:lnTo>
                  <a:pt x="235" y="225"/>
                </a:lnTo>
                <a:lnTo>
                  <a:pt x="239" y="227"/>
                </a:lnTo>
                <a:lnTo>
                  <a:pt x="240" y="228"/>
                </a:lnTo>
                <a:lnTo>
                  <a:pt x="242" y="230"/>
                </a:lnTo>
                <a:lnTo>
                  <a:pt x="240" y="232"/>
                </a:lnTo>
                <a:lnTo>
                  <a:pt x="239" y="233"/>
                </a:lnTo>
                <a:lnTo>
                  <a:pt x="242" y="238"/>
                </a:lnTo>
                <a:lnTo>
                  <a:pt x="245" y="239"/>
                </a:lnTo>
                <a:lnTo>
                  <a:pt x="253" y="233"/>
                </a:lnTo>
                <a:lnTo>
                  <a:pt x="245" y="221"/>
                </a:lnTo>
                <a:lnTo>
                  <a:pt x="243" y="221"/>
                </a:lnTo>
                <a:lnTo>
                  <a:pt x="235" y="221"/>
                </a:lnTo>
                <a:lnTo>
                  <a:pt x="232" y="222"/>
                </a:lnTo>
                <a:close/>
                <a:moveTo>
                  <a:pt x="247" y="206"/>
                </a:moveTo>
                <a:lnTo>
                  <a:pt x="247" y="206"/>
                </a:lnTo>
                <a:lnTo>
                  <a:pt x="248" y="208"/>
                </a:lnTo>
                <a:lnTo>
                  <a:pt x="253" y="211"/>
                </a:lnTo>
                <a:lnTo>
                  <a:pt x="256" y="213"/>
                </a:lnTo>
                <a:lnTo>
                  <a:pt x="256" y="216"/>
                </a:lnTo>
                <a:lnTo>
                  <a:pt x="254" y="217"/>
                </a:lnTo>
                <a:lnTo>
                  <a:pt x="251" y="219"/>
                </a:lnTo>
                <a:lnTo>
                  <a:pt x="248" y="221"/>
                </a:lnTo>
                <a:lnTo>
                  <a:pt x="254" y="230"/>
                </a:lnTo>
                <a:lnTo>
                  <a:pt x="264" y="222"/>
                </a:lnTo>
                <a:lnTo>
                  <a:pt x="264" y="221"/>
                </a:lnTo>
                <a:lnTo>
                  <a:pt x="262" y="219"/>
                </a:lnTo>
                <a:lnTo>
                  <a:pt x="262" y="217"/>
                </a:lnTo>
                <a:lnTo>
                  <a:pt x="258" y="206"/>
                </a:lnTo>
                <a:lnTo>
                  <a:pt x="256" y="206"/>
                </a:lnTo>
                <a:lnTo>
                  <a:pt x="247" y="206"/>
                </a:lnTo>
                <a:close/>
                <a:moveTo>
                  <a:pt x="62" y="333"/>
                </a:moveTo>
                <a:lnTo>
                  <a:pt x="62" y="333"/>
                </a:lnTo>
                <a:lnTo>
                  <a:pt x="62" y="331"/>
                </a:lnTo>
                <a:lnTo>
                  <a:pt x="57" y="325"/>
                </a:lnTo>
                <a:lnTo>
                  <a:pt x="54" y="318"/>
                </a:lnTo>
                <a:lnTo>
                  <a:pt x="51" y="310"/>
                </a:lnTo>
                <a:lnTo>
                  <a:pt x="49" y="303"/>
                </a:lnTo>
                <a:lnTo>
                  <a:pt x="49" y="284"/>
                </a:lnTo>
                <a:lnTo>
                  <a:pt x="49" y="280"/>
                </a:lnTo>
                <a:lnTo>
                  <a:pt x="52" y="273"/>
                </a:lnTo>
                <a:lnTo>
                  <a:pt x="48" y="282"/>
                </a:lnTo>
                <a:lnTo>
                  <a:pt x="46" y="290"/>
                </a:lnTo>
                <a:lnTo>
                  <a:pt x="45" y="299"/>
                </a:lnTo>
                <a:lnTo>
                  <a:pt x="45" y="306"/>
                </a:lnTo>
                <a:lnTo>
                  <a:pt x="48" y="314"/>
                </a:lnTo>
                <a:lnTo>
                  <a:pt x="56" y="326"/>
                </a:lnTo>
                <a:lnTo>
                  <a:pt x="62" y="333"/>
                </a:lnTo>
                <a:close/>
                <a:moveTo>
                  <a:pt x="199" y="268"/>
                </a:moveTo>
                <a:lnTo>
                  <a:pt x="199" y="268"/>
                </a:lnTo>
                <a:lnTo>
                  <a:pt x="202" y="273"/>
                </a:lnTo>
                <a:lnTo>
                  <a:pt x="206" y="279"/>
                </a:lnTo>
                <a:lnTo>
                  <a:pt x="207" y="282"/>
                </a:lnTo>
                <a:lnTo>
                  <a:pt x="207" y="280"/>
                </a:lnTo>
                <a:lnTo>
                  <a:pt x="215" y="273"/>
                </a:lnTo>
                <a:lnTo>
                  <a:pt x="217" y="269"/>
                </a:lnTo>
                <a:lnTo>
                  <a:pt x="215" y="263"/>
                </a:lnTo>
                <a:lnTo>
                  <a:pt x="213" y="265"/>
                </a:lnTo>
                <a:lnTo>
                  <a:pt x="212" y="265"/>
                </a:lnTo>
                <a:lnTo>
                  <a:pt x="210" y="266"/>
                </a:lnTo>
                <a:lnTo>
                  <a:pt x="204" y="266"/>
                </a:lnTo>
                <a:lnTo>
                  <a:pt x="199" y="268"/>
                </a:lnTo>
                <a:close/>
                <a:moveTo>
                  <a:pt x="84" y="433"/>
                </a:moveTo>
                <a:lnTo>
                  <a:pt x="84" y="433"/>
                </a:lnTo>
                <a:lnTo>
                  <a:pt x="79" y="437"/>
                </a:lnTo>
                <a:lnTo>
                  <a:pt x="78" y="438"/>
                </a:lnTo>
                <a:lnTo>
                  <a:pt x="73" y="441"/>
                </a:lnTo>
                <a:lnTo>
                  <a:pt x="71" y="441"/>
                </a:lnTo>
                <a:lnTo>
                  <a:pt x="70" y="438"/>
                </a:lnTo>
                <a:lnTo>
                  <a:pt x="70" y="437"/>
                </a:lnTo>
                <a:lnTo>
                  <a:pt x="68" y="437"/>
                </a:lnTo>
                <a:lnTo>
                  <a:pt x="67" y="437"/>
                </a:lnTo>
                <a:lnTo>
                  <a:pt x="64" y="440"/>
                </a:lnTo>
                <a:lnTo>
                  <a:pt x="60" y="440"/>
                </a:lnTo>
                <a:lnTo>
                  <a:pt x="60" y="437"/>
                </a:lnTo>
                <a:lnTo>
                  <a:pt x="60" y="435"/>
                </a:lnTo>
                <a:lnTo>
                  <a:pt x="56" y="433"/>
                </a:lnTo>
                <a:lnTo>
                  <a:pt x="52" y="435"/>
                </a:lnTo>
                <a:lnTo>
                  <a:pt x="49" y="438"/>
                </a:lnTo>
                <a:lnTo>
                  <a:pt x="51" y="438"/>
                </a:lnTo>
                <a:lnTo>
                  <a:pt x="60" y="441"/>
                </a:lnTo>
                <a:lnTo>
                  <a:pt x="75" y="441"/>
                </a:lnTo>
                <a:lnTo>
                  <a:pt x="81" y="441"/>
                </a:lnTo>
                <a:lnTo>
                  <a:pt x="87" y="440"/>
                </a:lnTo>
                <a:lnTo>
                  <a:pt x="89" y="438"/>
                </a:lnTo>
                <a:lnTo>
                  <a:pt x="90" y="437"/>
                </a:lnTo>
                <a:lnTo>
                  <a:pt x="86" y="437"/>
                </a:lnTo>
                <a:lnTo>
                  <a:pt x="84" y="437"/>
                </a:lnTo>
                <a:lnTo>
                  <a:pt x="84" y="433"/>
                </a:lnTo>
                <a:close/>
                <a:moveTo>
                  <a:pt x="221" y="265"/>
                </a:moveTo>
                <a:lnTo>
                  <a:pt x="221" y="265"/>
                </a:lnTo>
                <a:lnTo>
                  <a:pt x="226" y="258"/>
                </a:lnTo>
                <a:lnTo>
                  <a:pt x="226" y="257"/>
                </a:lnTo>
                <a:lnTo>
                  <a:pt x="224" y="250"/>
                </a:lnTo>
                <a:lnTo>
                  <a:pt x="223" y="249"/>
                </a:lnTo>
                <a:lnTo>
                  <a:pt x="212" y="252"/>
                </a:lnTo>
                <a:lnTo>
                  <a:pt x="221" y="265"/>
                </a:lnTo>
                <a:close/>
                <a:moveTo>
                  <a:pt x="262" y="154"/>
                </a:moveTo>
                <a:lnTo>
                  <a:pt x="262" y="154"/>
                </a:lnTo>
                <a:lnTo>
                  <a:pt x="259" y="148"/>
                </a:lnTo>
                <a:lnTo>
                  <a:pt x="258" y="145"/>
                </a:lnTo>
                <a:lnTo>
                  <a:pt x="256" y="145"/>
                </a:lnTo>
                <a:lnTo>
                  <a:pt x="254" y="142"/>
                </a:lnTo>
                <a:lnTo>
                  <a:pt x="253" y="138"/>
                </a:lnTo>
                <a:lnTo>
                  <a:pt x="251" y="140"/>
                </a:lnTo>
                <a:lnTo>
                  <a:pt x="250" y="140"/>
                </a:lnTo>
                <a:lnTo>
                  <a:pt x="248" y="140"/>
                </a:lnTo>
                <a:lnTo>
                  <a:pt x="247" y="143"/>
                </a:lnTo>
                <a:lnTo>
                  <a:pt x="247" y="145"/>
                </a:lnTo>
                <a:lnTo>
                  <a:pt x="250" y="150"/>
                </a:lnTo>
                <a:lnTo>
                  <a:pt x="254" y="153"/>
                </a:lnTo>
                <a:lnTo>
                  <a:pt x="259" y="154"/>
                </a:lnTo>
                <a:lnTo>
                  <a:pt x="261" y="156"/>
                </a:lnTo>
                <a:lnTo>
                  <a:pt x="262" y="154"/>
                </a:lnTo>
                <a:close/>
                <a:moveTo>
                  <a:pt x="100" y="351"/>
                </a:moveTo>
                <a:lnTo>
                  <a:pt x="100" y="351"/>
                </a:lnTo>
                <a:lnTo>
                  <a:pt x="101" y="351"/>
                </a:lnTo>
                <a:lnTo>
                  <a:pt x="108" y="345"/>
                </a:lnTo>
                <a:lnTo>
                  <a:pt x="109" y="344"/>
                </a:lnTo>
                <a:lnTo>
                  <a:pt x="111" y="344"/>
                </a:lnTo>
                <a:lnTo>
                  <a:pt x="112" y="345"/>
                </a:lnTo>
                <a:lnTo>
                  <a:pt x="112" y="347"/>
                </a:lnTo>
                <a:lnTo>
                  <a:pt x="112" y="348"/>
                </a:lnTo>
                <a:lnTo>
                  <a:pt x="111" y="350"/>
                </a:lnTo>
                <a:lnTo>
                  <a:pt x="109" y="356"/>
                </a:lnTo>
                <a:lnTo>
                  <a:pt x="117" y="348"/>
                </a:lnTo>
                <a:lnTo>
                  <a:pt x="101" y="336"/>
                </a:lnTo>
                <a:lnTo>
                  <a:pt x="100" y="336"/>
                </a:lnTo>
                <a:lnTo>
                  <a:pt x="98" y="337"/>
                </a:lnTo>
                <a:lnTo>
                  <a:pt x="95" y="342"/>
                </a:lnTo>
                <a:lnTo>
                  <a:pt x="95" y="344"/>
                </a:lnTo>
                <a:lnTo>
                  <a:pt x="98" y="340"/>
                </a:lnTo>
                <a:lnTo>
                  <a:pt x="101" y="340"/>
                </a:lnTo>
                <a:lnTo>
                  <a:pt x="101" y="342"/>
                </a:lnTo>
                <a:lnTo>
                  <a:pt x="101" y="345"/>
                </a:lnTo>
                <a:lnTo>
                  <a:pt x="101" y="350"/>
                </a:lnTo>
                <a:lnTo>
                  <a:pt x="100" y="351"/>
                </a:lnTo>
                <a:close/>
                <a:moveTo>
                  <a:pt x="269" y="217"/>
                </a:moveTo>
                <a:lnTo>
                  <a:pt x="269" y="217"/>
                </a:lnTo>
                <a:lnTo>
                  <a:pt x="272" y="214"/>
                </a:lnTo>
                <a:lnTo>
                  <a:pt x="273" y="211"/>
                </a:lnTo>
                <a:lnTo>
                  <a:pt x="272" y="209"/>
                </a:lnTo>
                <a:lnTo>
                  <a:pt x="270" y="205"/>
                </a:lnTo>
                <a:lnTo>
                  <a:pt x="269" y="205"/>
                </a:lnTo>
                <a:lnTo>
                  <a:pt x="267" y="205"/>
                </a:lnTo>
                <a:lnTo>
                  <a:pt x="265" y="205"/>
                </a:lnTo>
                <a:lnTo>
                  <a:pt x="264" y="206"/>
                </a:lnTo>
                <a:lnTo>
                  <a:pt x="262" y="206"/>
                </a:lnTo>
                <a:lnTo>
                  <a:pt x="259" y="206"/>
                </a:lnTo>
                <a:lnTo>
                  <a:pt x="265" y="217"/>
                </a:lnTo>
                <a:lnTo>
                  <a:pt x="267" y="216"/>
                </a:lnTo>
                <a:lnTo>
                  <a:pt x="269" y="217"/>
                </a:lnTo>
                <a:close/>
                <a:moveTo>
                  <a:pt x="79" y="427"/>
                </a:moveTo>
                <a:lnTo>
                  <a:pt x="79" y="427"/>
                </a:lnTo>
                <a:lnTo>
                  <a:pt x="87" y="427"/>
                </a:lnTo>
                <a:lnTo>
                  <a:pt x="90" y="427"/>
                </a:lnTo>
                <a:lnTo>
                  <a:pt x="94" y="426"/>
                </a:lnTo>
                <a:lnTo>
                  <a:pt x="98" y="421"/>
                </a:lnTo>
                <a:lnTo>
                  <a:pt x="100" y="415"/>
                </a:lnTo>
                <a:lnTo>
                  <a:pt x="100" y="408"/>
                </a:lnTo>
                <a:lnTo>
                  <a:pt x="98" y="405"/>
                </a:lnTo>
                <a:lnTo>
                  <a:pt x="98" y="408"/>
                </a:lnTo>
                <a:lnTo>
                  <a:pt x="97" y="413"/>
                </a:lnTo>
                <a:lnTo>
                  <a:pt x="95" y="418"/>
                </a:lnTo>
                <a:lnTo>
                  <a:pt x="92" y="422"/>
                </a:lnTo>
                <a:lnTo>
                  <a:pt x="90" y="424"/>
                </a:lnTo>
                <a:lnTo>
                  <a:pt x="86" y="426"/>
                </a:lnTo>
                <a:lnTo>
                  <a:pt x="81" y="426"/>
                </a:lnTo>
                <a:lnTo>
                  <a:pt x="79" y="426"/>
                </a:lnTo>
                <a:lnTo>
                  <a:pt x="79" y="427"/>
                </a:lnTo>
                <a:close/>
                <a:moveTo>
                  <a:pt x="144" y="203"/>
                </a:moveTo>
                <a:lnTo>
                  <a:pt x="144" y="203"/>
                </a:lnTo>
                <a:lnTo>
                  <a:pt x="141" y="206"/>
                </a:lnTo>
                <a:lnTo>
                  <a:pt x="133" y="217"/>
                </a:lnTo>
                <a:lnTo>
                  <a:pt x="120" y="232"/>
                </a:lnTo>
                <a:lnTo>
                  <a:pt x="109" y="247"/>
                </a:lnTo>
                <a:lnTo>
                  <a:pt x="108" y="250"/>
                </a:lnTo>
                <a:lnTo>
                  <a:pt x="108" y="252"/>
                </a:lnTo>
                <a:lnTo>
                  <a:pt x="125" y="228"/>
                </a:lnTo>
                <a:lnTo>
                  <a:pt x="144" y="203"/>
                </a:lnTo>
                <a:close/>
                <a:moveTo>
                  <a:pt x="23" y="381"/>
                </a:moveTo>
                <a:lnTo>
                  <a:pt x="23" y="381"/>
                </a:lnTo>
                <a:lnTo>
                  <a:pt x="23" y="380"/>
                </a:lnTo>
                <a:lnTo>
                  <a:pt x="24" y="372"/>
                </a:lnTo>
                <a:lnTo>
                  <a:pt x="29" y="366"/>
                </a:lnTo>
                <a:lnTo>
                  <a:pt x="35" y="361"/>
                </a:lnTo>
                <a:lnTo>
                  <a:pt x="38" y="358"/>
                </a:lnTo>
                <a:lnTo>
                  <a:pt x="37" y="356"/>
                </a:lnTo>
                <a:lnTo>
                  <a:pt x="30" y="358"/>
                </a:lnTo>
                <a:lnTo>
                  <a:pt x="29" y="358"/>
                </a:lnTo>
                <a:lnTo>
                  <a:pt x="29" y="359"/>
                </a:lnTo>
                <a:lnTo>
                  <a:pt x="29" y="361"/>
                </a:lnTo>
                <a:lnTo>
                  <a:pt x="27" y="362"/>
                </a:lnTo>
                <a:lnTo>
                  <a:pt x="26" y="364"/>
                </a:lnTo>
                <a:lnTo>
                  <a:pt x="24" y="367"/>
                </a:lnTo>
                <a:lnTo>
                  <a:pt x="21" y="375"/>
                </a:lnTo>
                <a:lnTo>
                  <a:pt x="21" y="381"/>
                </a:lnTo>
                <a:lnTo>
                  <a:pt x="23" y="381"/>
                </a:lnTo>
                <a:close/>
                <a:moveTo>
                  <a:pt x="223" y="118"/>
                </a:moveTo>
                <a:lnTo>
                  <a:pt x="223" y="118"/>
                </a:lnTo>
                <a:lnTo>
                  <a:pt x="224" y="118"/>
                </a:lnTo>
                <a:lnTo>
                  <a:pt x="228" y="116"/>
                </a:lnTo>
                <a:lnTo>
                  <a:pt x="231" y="116"/>
                </a:lnTo>
                <a:lnTo>
                  <a:pt x="242" y="116"/>
                </a:lnTo>
                <a:lnTo>
                  <a:pt x="247" y="118"/>
                </a:lnTo>
                <a:lnTo>
                  <a:pt x="248" y="118"/>
                </a:lnTo>
                <a:lnTo>
                  <a:pt x="251" y="118"/>
                </a:lnTo>
                <a:lnTo>
                  <a:pt x="245" y="113"/>
                </a:lnTo>
                <a:lnTo>
                  <a:pt x="240" y="112"/>
                </a:lnTo>
                <a:lnTo>
                  <a:pt x="232" y="113"/>
                </a:lnTo>
                <a:lnTo>
                  <a:pt x="224" y="115"/>
                </a:lnTo>
                <a:lnTo>
                  <a:pt x="223" y="115"/>
                </a:lnTo>
                <a:lnTo>
                  <a:pt x="223" y="118"/>
                </a:lnTo>
                <a:close/>
                <a:moveTo>
                  <a:pt x="84" y="250"/>
                </a:moveTo>
                <a:lnTo>
                  <a:pt x="84" y="250"/>
                </a:lnTo>
                <a:lnTo>
                  <a:pt x="82" y="250"/>
                </a:lnTo>
                <a:lnTo>
                  <a:pt x="81" y="252"/>
                </a:lnTo>
                <a:lnTo>
                  <a:pt x="78" y="255"/>
                </a:lnTo>
                <a:lnTo>
                  <a:pt x="71" y="265"/>
                </a:lnTo>
                <a:lnTo>
                  <a:pt x="71" y="268"/>
                </a:lnTo>
                <a:lnTo>
                  <a:pt x="70" y="274"/>
                </a:lnTo>
                <a:lnTo>
                  <a:pt x="71" y="282"/>
                </a:lnTo>
                <a:lnTo>
                  <a:pt x="73" y="273"/>
                </a:lnTo>
                <a:lnTo>
                  <a:pt x="75" y="266"/>
                </a:lnTo>
                <a:lnTo>
                  <a:pt x="78" y="262"/>
                </a:lnTo>
                <a:lnTo>
                  <a:pt x="81" y="255"/>
                </a:lnTo>
                <a:lnTo>
                  <a:pt x="84" y="250"/>
                </a:lnTo>
                <a:close/>
                <a:moveTo>
                  <a:pt x="168" y="241"/>
                </a:moveTo>
                <a:lnTo>
                  <a:pt x="168" y="241"/>
                </a:lnTo>
                <a:lnTo>
                  <a:pt x="161" y="233"/>
                </a:lnTo>
                <a:lnTo>
                  <a:pt x="155" y="227"/>
                </a:lnTo>
                <a:lnTo>
                  <a:pt x="150" y="221"/>
                </a:lnTo>
                <a:lnTo>
                  <a:pt x="147" y="214"/>
                </a:lnTo>
                <a:lnTo>
                  <a:pt x="146" y="216"/>
                </a:lnTo>
                <a:lnTo>
                  <a:pt x="146" y="219"/>
                </a:lnTo>
                <a:lnTo>
                  <a:pt x="149" y="222"/>
                </a:lnTo>
                <a:lnTo>
                  <a:pt x="155" y="232"/>
                </a:lnTo>
                <a:lnTo>
                  <a:pt x="163" y="238"/>
                </a:lnTo>
                <a:lnTo>
                  <a:pt x="168" y="241"/>
                </a:lnTo>
                <a:close/>
                <a:moveTo>
                  <a:pt x="76" y="342"/>
                </a:moveTo>
                <a:lnTo>
                  <a:pt x="76" y="342"/>
                </a:lnTo>
                <a:lnTo>
                  <a:pt x="82" y="348"/>
                </a:lnTo>
                <a:lnTo>
                  <a:pt x="97" y="359"/>
                </a:lnTo>
                <a:lnTo>
                  <a:pt x="100" y="361"/>
                </a:lnTo>
                <a:lnTo>
                  <a:pt x="101" y="361"/>
                </a:lnTo>
                <a:lnTo>
                  <a:pt x="103" y="362"/>
                </a:lnTo>
                <a:lnTo>
                  <a:pt x="100" y="359"/>
                </a:lnTo>
                <a:lnTo>
                  <a:pt x="95" y="356"/>
                </a:lnTo>
                <a:lnTo>
                  <a:pt x="95" y="355"/>
                </a:lnTo>
                <a:lnTo>
                  <a:pt x="92" y="355"/>
                </a:lnTo>
                <a:lnTo>
                  <a:pt x="90" y="351"/>
                </a:lnTo>
                <a:lnTo>
                  <a:pt x="86" y="348"/>
                </a:lnTo>
                <a:lnTo>
                  <a:pt x="81" y="344"/>
                </a:lnTo>
                <a:lnTo>
                  <a:pt x="78" y="340"/>
                </a:lnTo>
                <a:lnTo>
                  <a:pt x="76" y="342"/>
                </a:lnTo>
                <a:close/>
                <a:moveTo>
                  <a:pt x="142" y="383"/>
                </a:moveTo>
                <a:lnTo>
                  <a:pt x="142" y="383"/>
                </a:lnTo>
                <a:lnTo>
                  <a:pt x="144" y="383"/>
                </a:lnTo>
                <a:lnTo>
                  <a:pt x="155" y="383"/>
                </a:lnTo>
                <a:lnTo>
                  <a:pt x="158" y="383"/>
                </a:lnTo>
                <a:lnTo>
                  <a:pt x="163" y="381"/>
                </a:lnTo>
                <a:lnTo>
                  <a:pt x="166" y="380"/>
                </a:lnTo>
                <a:lnTo>
                  <a:pt x="168" y="380"/>
                </a:lnTo>
                <a:lnTo>
                  <a:pt x="177" y="374"/>
                </a:lnTo>
                <a:lnTo>
                  <a:pt x="177" y="372"/>
                </a:lnTo>
                <a:lnTo>
                  <a:pt x="176" y="374"/>
                </a:lnTo>
                <a:lnTo>
                  <a:pt x="168" y="377"/>
                </a:lnTo>
                <a:lnTo>
                  <a:pt x="164" y="378"/>
                </a:lnTo>
                <a:lnTo>
                  <a:pt x="161" y="381"/>
                </a:lnTo>
                <a:lnTo>
                  <a:pt x="160" y="381"/>
                </a:lnTo>
                <a:lnTo>
                  <a:pt x="158" y="380"/>
                </a:lnTo>
                <a:lnTo>
                  <a:pt x="158" y="378"/>
                </a:lnTo>
                <a:lnTo>
                  <a:pt x="153" y="378"/>
                </a:lnTo>
                <a:lnTo>
                  <a:pt x="153" y="381"/>
                </a:lnTo>
                <a:lnTo>
                  <a:pt x="150" y="381"/>
                </a:lnTo>
                <a:lnTo>
                  <a:pt x="149" y="381"/>
                </a:lnTo>
                <a:lnTo>
                  <a:pt x="147" y="380"/>
                </a:lnTo>
                <a:lnTo>
                  <a:pt x="146" y="381"/>
                </a:lnTo>
                <a:lnTo>
                  <a:pt x="144" y="381"/>
                </a:lnTo>
                <a:lnTo>
                  <a:pt x="142" y="383"/>
                </a:lnTo>
                <a:close/>
                <a:moveTo>
                  <a:pt x="70" y="333"/>
                </a:moveTo>
                <a:lnTo>
                  <a:pt x="70" y="333"/>
                </a:lnTo>
                <a:lnTo>
                  <a:pt x="60" y="318"/>
                </a:lnTo>
                <a:lnTo>
                  <a:pt x="52" y="304"/>
                </a:lnTo>
                <a:lnTo>
                  <a:pt x="54" y="309"/>
                </a:lnTo>
                <a:lnTo>
                  <a:pt x="56" y="314"/>
                </a:lnTo>
                <a:lnTo>
                  <a:pt x="62" y="326"/>
                </a:lnTo>
                <a:lnTo>
                  <a:pt x="65" y="329"/>
                </a:lnTo>
                <a:lnTo>
                  <a:pt x="68" y="334"/>
                </a:lnTo>
                <a:lnTo>
                  <a:pt x="70" y="334"/>
                </a:lnTo>
                <a:lnTo>
                  <a:pt x="70" y="333"/>
                </a:lnTo>
                <a:close/>
                <a:moveTo>
                  <a:pt x="289" y="97"/>
                </a:moveTo>
                <a:lnTo>
                  <a:pt x="289" y="97"/>
                </a:lnTo>
                <a:lnTo>
                  <a:pt x="286" y="99"/>
                </a:lnTo>
                <a:lnTo>
                  <a:pt x="284" y="97"/>
                </a:lnTo>
                <a:lnTo>
                  <a:pt x="281" y="99"/>
                </a:lnTo>
                <a:lnTo>
                  <a:pt x="278" y="101"/>
                </a:lnTo>
                <a:lnTo>
                  <a:pt x="276" y="104"/>
                </a:lnTo>
                <a:lnTo>
                  <a:pt x="275" y="104"/>
                </a:lnTo>
                <a:lnTo>
                  <a:pt x="281" y="104"/>
                </a:lnTo>
                <a:lnTo>
                  <a:pt x="286" y="104"/>
                </a:lnTo>
                <a:lnTo>
                  <a:pt x="289" y="99"/>
                </a:lnTo>
                <a:lnTo>
                  <a:pt x="289" y="97"/>
                </a:lnTo>
                <a:close/>
                <a:moveTo>
                  <a:pt x="278" y="219"/>
                </a:moveTo>
                <a:lnTo>
                  <a:pt x="278" y="219"/>
                </a:lnTo>
                <a:lnTo>
                  <a:pt x="275" y="217"/>
                </a:lnTo>
                <a:lnTo>
                  <a:pt x="270" y="222"/>
                </a:lnTo>
                <a:lnTo>
                  <a:pt x="265" y="227"/>
                </a:lnTo>
                <a:lnTo>
                  <a:pt x="261" y="232"/>
                </a:lnTo>
                <a:lnTo>
                  <a:pt x="259" y="235"/>
                </a:lnTo>
                <a:lnTo>
                  <a:pt x="261" y="235"/>
                </a:lnTo>
                <a:lnTo>
                  <a:pt x="265" y="230"/>
                </a:lnTo>
                <a:lnTo>
                  <a:pt x="272" y="224"/>
                </a:lnTo>
                <a:lnTo>
                  <a:pt x="278" y="219"/>
                </a:lnTo>
                <a:close/>
                <a:moveTo>
                  <a:pt x="163" y="288"/>
                </a:moveTo>
                <a:lnTo>
                  <a:pt x="163" y="288"/>
                </a:lnTo>
                <a:lnTo>
                  <a:pt x="168" y="298"/>
                </a:lnTo>
                <a:lnTo>
                  <a:pt x="169" y="298"/>
                </a:lnTo>
                <a:lnTo>
                  <a:pt x="177" y="298"/>
                </a:lnTo>
                <a:lnTo>
                  <a:pt x="179" y="296"/>
                </a:lnTo>
                <a:lnTo>
                  <a:pt x="163" y="288"/>
                </a:lnTo>
                <a:close/>
                <a:moveTo>
                  <a:pt x="267" y="168"/>
                </a:moveTo>
                <a:lnTo>
                  <a:pt x="267" y="168"/>
                </a:lnTo>
                <a:lnTo>
                  <a:pt x="270" y="165"/>
                </a:lnTo>
                <a:lnTo>
                  <a:pt x="278" y="154"/>
                </a:lnTo>
                <a:lnTo>
                  <a:pt x="276" y="151"/>
                </a:lnTo>
                <a:lnTo>
                  <a:pt x="275" y="153"/>
                </a:lnTo>
                <a:lnTo>
                  <a:pt x="272" y="157"/>
                </a:lnTo>
                <a:lnTo>
                  <a:pt x="270" y="161"/>
                </a:lnTo>
                <a:lnTo>
                  <a:pt x="270" y="162"/>
                </a:lnTo>
                <a:lnTo>
                  <a:pt x="270" y="164"/>
                </a:lnTo>
                <a:lnTo>
                  <a:pt x="267" y="167"/>
                </a:lnTo>
                <a:lnTo>
                  <a:pt x="267" y="168"/>
                </a:lnTo>
                <a:close/>
                <a:moveTo>
                  <a:pt x="164" y="359"/>
                </a:moveTo>
                <a:lnTo>
                  <a:pt x="164" y="359"/>
                </a:lnTo>
                <a:lnTo>
                  <a:pt x="163" y="359"/>
                </a:lnTo>
                <a:lnTo>
                  <a:pt x="157" y="366"/>
                </a:lnTo>
                <a:lnTo>
                  <a:pt x="158" y="367"/>
                </a:lnTo>
                <a:lnTo>
                  <a:pt x="160" y="370"/>
                </a:lnTo>
                <a:lnTo>
                  <a:pt x="164" y="369"/>
                </a:lnTo>
                <a:lnTo>
                  <a:pt x="166" y="367"/>
                </a:lnTo>
                <a:lnTo>
                  <a:pt x="164" y="367"/>
                </a:lnTo>
                <a:lnTo>
                  <a:pt x="163" y="366"/>
                </a:lnTo>
                <a:lnTo>
                  <a:pt x="164" y="364"/>
                </a:lnTo>
                <a:lnTo>
                  <a:pt x="164" y="359"/>
                </a:lnTo>
                <a:close/>
                <a:moveTo>
                  <a:pt x="136" y="328"/>
                </a:moveTo>
                <a:lnTo>
                  <a:pt x="136" y="328"/>
                </a:lnTo>
                <a:lnTo>
                  <a:pt x="138" y="329"/>
                </a:lnTo>
                <a:lnTo>
                  <a:pt x="146" y="331"/>
                </a:lnTo>
                <a:lnTo>
                  <a:pt x="150" y="331"/>
                </a:lnTo>
                <a:lnTo>
                  <a:pt x="153" y="331"/>
                </a:lnTo>
                <a:lnTo>
                  <a:pt x="155" y="331"/>
                </a:lnTo>
                <a:lnTo>
                  <a:pt x="166" y="329"/>
                </a:lnTo>
                <a:lnTo>
                  <a:pt x="169" y="326"/>
                </a:lnTo>
                <a:lnTo>
                  <a:pt x="152" y="329"/>
                </a:lnTo>
                <a:lnTo>
                  <a:pt x="136" y="328"/>
                </a:lnTo>
                <a:close/>
                <a:moveTo>
                  <a:pt x="146" y="353"/>
                </a:moveTo>
                <a:lnTo>
                  <a:pt x="146" y="353"/>
                </a:lnTo>
                <a:lnTo>
                  <a:pt x="133" y="350"/>
                </a:lnTo>
                <a:lnTo>
                  <a:pt x="120" y="344"/>
                </a:lnTo>
                <a:lnTo>
                  <a:pt x="112" y="340"/>
                </a:lnTo>
                <a:lnTo>
                  <a:pt x="114" y="342"/>
                </a:lnTo>
                <a:lnTo>
                  <a:pt x="127" y="350"/>
                </a:lnTo>
                <a:lnTo>
                  <a:pt x="131" y="350"/>
                </a:lnTo>
                <a:lnTo>
                  <a:pt x="131" y="351"/>
                </a:lnTo>
                <a:lnTo>
                  <a:pt x="135" y="351"/>
                </a:lnTo>
                <a:lnTo>
                  <a:pt x="138" y="351"/>
                </a:lnTo>
                <a:lnTo>
                  <a:pt x="146" y="353"/>
                </a:lnTo>
                <a:close/>
                <a:moveTo>
                  <a:pt x="234" y="159"/>
                </a:moveTo>
                <a:lnTo>
                  <a:pt x="234" y="159"/>
                </a:lnTo>
                <a:lnTo>
                  <a:pt x="237" y="164"/>
                </a:lnTo>
                <a:lnTo>
                  <a:pt x="242" y="168"/>
                </a:lnTo>
                <a:lnTo>
                  <a:pt x="248" y="170"/>
                </a:lnTo>
                <a:lnTo>
                  <a:pt x="253" y="172"/>
                </a:lnTo>
                <a:lnTo>
                  <a:pt x="259" y="173"/>
                </a:lnTo>
                <a:lnTo>
                  <a:pt x="262" y="172"/>
                </a:lnTo>
                <a:lnTo>
                  <a:pt x="265" y="170"/>
                </a:lnTo>
                <a:lnTo>
                  <a:pt x="262" y="170"/>
                </a:lnTo>
                <a:lnTo>
                  <a:pt x="261" y="170"/>
                </a:lnTo>
                <a:lnTo>
                  <a:pt x="259" y="172"/>
                </a:lnTo>
                <a:lnTo>
                  <a:pt x="258" y="172"/>
                </a:lnTo>
                <a:lnTo>
                  <a:pt x="254" y="170"/>
                </a:lnTo>
                <a:lnTo>
                  <a:pt x="253" y="170"/>
                </a:lnTo>
                <a:lnTo>
                  <a:pt x="251" y="170"/>
                </a:lnTo>
                <a:lnTo>
                  <a:pt x="243" y="168"/>
                </a:lnTo>
                <a:lnTo>
                  <a:pt x="237" y="162"/>
                </a:lnTo>
                <a:lnTo>
                  <a:pt x="234" y="159"/>
                </a:lnTo>
                <a:close/>
                <a:moveTo>
                  <a:pt x="302" y="120"/>
                </a:moveTo>
                <a:lnTo>
                  <a:pt x="302" y="120"/>
                </a:lnTo>
                <a:lnTo>
                  <a:pt x="302" y="118"/>
                </a:lnTo>
                <a:lnTo>
                  <a:pt x="299" y="121"/>
                </a:lnTo>
                <a:lnTo>
                  <a:pt x="295" y="126"/>
                </a:lnTo>
                <a:lnTo>
                  <a:pt x="294" y="127"/>
                </a:lnTo>
                <a:lnTo>
                  <a:pt x="292" y="129"/>
                </a:lnTo>
                <a:lnTo>
                  <a:pt x="291" y="131"/>
                </a:lnTo>
                <a:lnTo>
                  <a:pt x="286" y="137"/>
                </a:lnTo>
                <a:lnTo>
                  <a:pt x="286" y="138"/>
                </a:lnTo>
                <a:lnTo>
                  <a:pt x="288" y="138"/>
                </a:lnTo>
                <a:lnTo>
                  <a:pt x="291" y="135"/>
                </a:lnTo>
                <a:lnTo>
                  <a:pt x="299" y="124"/>
                </a:lnTo>
                <a:lnTo>
                  <a:pt x="302" y="120"/>
                </a:lnTo>
                <a:close/>
                <a:moveTo>
                  <a:pt x="253" y="216"/>
                </a:moveTo>
                <a:lnTo>
                  <a:pt x="253" y="216"/>
                </a:lnTo>
                <a:lnTo>
                  <a:pt x="248" y="211"/>
                </a:lnTo>
                <a:lnTo>
                  <a:pt x="243" y="208"/>
                </a:lnTo>
                <a:lnTo>
                  <a:pt x="247" y="217"/>
                </a:lnTo>
                <a:lnTo>
                  <a:pt x="253" y="216"/>
                </a:lnTo>
                <a:close/>
                <a:moveTo>
                  <a:pt x="213" y="260"/>
                </a:moveTo>
                <a:lnTo>
                  <a:pt x="213" y="260"/>
                </a:lnTo>
                <a:lnTo>
                  <a:pt x="209" y="254"/>
                </a:lnTo>
                <a:lnTo>
                  <a:pt x="207" y="252"/>
                </a:lnTo>
                <a:lnTo>
                  <a:pt x="202" y="254"/>
                </a:lnTo>
                <a:lnTo>
                  <a:pt x="201" y="254"/>
                </a:lnTo>
                <a:lnTo>
                  <a:pt x="213" y="260"/>
                </a:lnTo>
                <a:close/>
                <a:moveTo>
                  <a:pt x="120" y="350"/>
                </a:moveTo>
                <a:lnTo>
                  <a:pt x="120" y="350"/>
                </a:lnTo>
                <a:lnTo>
                  <a:pt x="122" y="353"/>
                </a:lnTo>
                <a:lnTo>
                  <a:pt x="122" y="356"/>
                </a:lnTo>
                <a:lnTo>
                  <a:pt x="122" y="358"/>
                </a:lnTo>
                <a:lnTo>
                  <a:pt x="120" y="362"/>
                </a:lnTo>
                <a:lnTo>
                  <a:pt x="127" y="353"/>
                </a:lnTo>
                <a:lnTo>
                  <a:pt x="120" y="350"/>
                </a:lnTo>
                <a:close/>
                <a:moveTo>
                  <a:pt x="68" y="407"/>
                </a:moveTo>
                <a:lnTo>
                  <a:pt x="68" y="407"/>
                </a:lnTo>
                <a:lnTo>
                  <a:pt x="65" y="407"/>
                </a:lnTo>
                <a:lnTo>
                  <a:pt x="60" y="405"/>
                </a:lnTo>
                <a:lnTo>
                  <a:pt x="56" y="403"/>
                </a:lnTo>
                <a:lnTo>
                  <a:pt x="45" y="399"/>
                </a:lnTo>
                <a:lnTo>
                  <a:pt x="43" y="397"/>
                </a:lnTo>
                <a:lnTo>
                  <a:pt x="46" y="400"/>
                </a:lnTo>
                <a:lnTo>
                  <a:pt x="51" y="403"/>
                </a:lnTo>
                <a:lnTo>
                  <a:pt x="59" y="407"/>
                </a:lnTo>
                <a:lnTo>
                  <a:pt x="67" y="408"/>
                </a:lnTo>
                <a:lnTo>
                  <a:pt x="68" y="408"/>
                </a:lnTo>
                <a:lnTo>
                  <a:pt x="68" y="407"/>
                </a:lnTo>
                <a:close/>
                <a:moveTo>
                  <a:pt x="254" y="203"/>
                </a:moveTo>
                <a:lnTo>
                  <a:pt x="254" y="203"/>
                </a:lnTo>
                <a:lnTo>
                  <a:pt x="248" y="202"/>
                </a:lnTo>
                <a:lnTo>
                  <a:pt x="240" y="198"/>
                </a:lnTo>
                <a:lnTo>
                  <a:pt x="240" y="202"/>
                </a:lnTo>
                <a:lnTo>
                  <a:pt x="242" y="205"/>
                </a:lnTo>
                <a:lnTo>
                  <a:pt x="248" y="203"/>
                </a:lnTo>
                <a:lnTo>
                  <a:pt x="254" y="203"/>
                </a:lnTo>
                <a:close/>
                <a:moveTo>
                  <a:pt x="133" y="378"/>
                </a:moveTo>
                <a:lnTo>
                  <a:pt x="133" y="378"/>
                </a:lnTo>
                <a:lnTo>
                  <a:pt x="130" y="380"/>
                </a:lnTo>
                <a:lnTo>
                  <a:pt x="135" y="383"/>
                </a:lnTo>
                <a:lnTo>
                  <a:pt x="141" y="383"/>
                </a:lnTo>
                <a:lnTo>
                  <a:pt x="139" y="381"/>
                </a:lnTo>
                <a:lnTo>
                  <a:pt x="138" y="378"/>
                </a:lnTo>
                <a:lnTo>
                  <a:pt x="136" y="378"/>
                </a:lnTo>
                <a:lnTo>
                  <a:pt x="133" y="378"/>
                </a:lnTo>
                <a:close/>
                <a:moveTo>
                  <a:pt x="40" y="386"/>
                </a:moveTo>
                <a:lnTo>
                  <a:pt x="40" y="386"/>
                </a:lnTo>
                <a:lnTo>
                  <a:pt x="40" y="391"/>
                </a:lnTo>
                <a:lnTo>
                  <a:pt x="43" y="392"/>
                </a:lnTo>
                <a:lnTo>
                  <a:pt x="46" y="396"/>
                </a:lnTo>
                <a:lnTo>
                  <a:pt x="57" y="402"/>
                </a:lnTo>
                <a:lnTo>
                  <a:pt x="64" y="403"/>
                </a:lnTo>
                <a:lnTo>
                  <a:pt x="56" y="400"/>
                </a:lnTo>
                <a:lnTo>
                  <a:pt x="51" y="397"/>
                </a:lnTo>
                <a:lnTo>
                  <a:pt x="45" y="392"/>
                </a:lnTo>
                <a:lnTo>
                  <a:pt x="40" y="386"/>
                </a:lnTo>
                <a:close/>
                <a:moveTo>
                  <a:pt x="157" y="184"/>
                </a:moveTo>
                <a:lnTo>
                  <a:pt x="157" y="184"/>
                </a:lnTo>
                <a:lnTo>
                  <a:pt x="171" y="168"/>
                </a:lnTo>
                <a:lnTo>
                  <a:pt x="183" y="153"/>
                </a:lnTo>
                <a:lnTo>
                  <a:pt x="157" y="184"/>
                </a:lnTo>
                <a:close/>
                <a:moveTo>
                  <a:pt x="125" y="378"/>
                </a:moveTo>
                <a:lnTo>
                  <a:pt x="125" y="378"/>
                </a:lnTo>
                <a:lnTo>
                  <a:pt x="123" y="375"/>
                </a:lnTo>
                <a:lnTo>
                  <a:pt x="119" y="374"/>
                </a:lnTo>
                <a:lnTo>
                  <a:pt x="117" y="374"/>
                </a:lnTo>
                <a:lnTo>
                  <a:pt x="116" y="372"/>
                </a:lnTo>
                <a:lnTo>
                  <a:pt x="111" y="370"/>
                </a:lnTo>
                <a:lnTo>
                  <a:pt x="109" y="370"/>
                </a:lnTo>
                <a:lnTo>
                  <a:pt x="117" y="375"/>
                </a:lnTo>
                <a:lnTo>
                  <a:pt x="125" y="378"/>
                </a:lnTo>
                <a:close/>
                <a:moveTo>
                  <a:pt x="294" y="123"/>
                </a:moveTo>
                <a:lnTo>
                  <a:pt x="294" y="123"/>
                </a:lnTo>
                <a:lnTo>
                  <a:pt x="289" y="121"/>
                </a:lnTo>
                <a:lnTo>
                  <a:pt x="288" y="121"/>
                </a:lnTo>
                <a:lnTo>
                  <a:pt x="281" y="124"/>
                </a:lnTo>
                <a:lnTo>
                  <a:pt x="280" y="124"/>
                </a:lnTo>
                <a:lnTo>
                  <a:pt x="281" y="124"/>
                </a:lnTo>
                <a:lnTo>
                  <a:pt x="291" y="126"/>
                </a:lnTo>
                <a:lnTo>
                  <a:pt x="292" y="124"/>
                </a:lnTo>
                <a:lnTo>
                  <a:pt x="294" y="123"/>
                </a:lnTo>
                <a:close/>
                <a:moveTo>
                  <a:pt x="68" y="448"/>
                </a:moveTo>
                <a:lnTo>
                  <a:pt x="68" y="448"/>
                </a:lnTo>
                <a:lnTo>
                  <a:pt x="70" y="448"/>
                </a:lnTo>
                <a:lnTo>
                  <a:pt x="76" y="448"/>
                </a:lnTo>
                <a:lnTo>
                  <a:pt x="81" y="446"/>
                </a:lnTo>
                <a:lnTo>
                  <a:pt x="84" y="443"/>
                </a:lnTo>
                <a:lnTo>
                  <a:pt x="78" y="445"/>
                </a:lnTo>
                <a:lnTo>
                  <a:pt x="70" y="445"/>
                </a:lnTo>
                <a:lnTo>
                  <a:pt x="68" y="448"/>
                </a:lnTo>
                <a:close/>
                <a:moveTo>
                  <a:pt x="119" y="353"/>
                </a:moveTo>
                <a:lnTo>
                  <a:pt x="119" y="353"/>
                </a:lnTo>
                <a:lnTo>
                  <a:pt x="117" y="353"/>
                </a:lnTo>
                <a:lnTo>
                  <a:pt x="111" y="359"/>
                </a:lnTo>
                <a:lnTo>
                  <a:pt x="112" y="361"/>
                </a:lnTo>
                <a:lnTo>
                  <a:pt x="116" y="364"/>
                </a:lnTo>
                <a:lnTo>
                  <a:pt x="117" y="361"/>
                </a:lnTo>
                <a:lnTo>
                  <a:pt x="116" y="356"/>
                </a:lnTo>
                <a:lnTo>
                  <a:pt x="116" y="355"/>
                </a:lnTo>
                <a:lnTo>
                  <a:pt x="117" y="355"/>
                </a:lnTo>
                <a:lnTo>
                  <a:pt x="119" y="353"/>
                </a:lnTo>
                <a:close/>
                <a:moveTo>
                  <a:pt x="177" y="293"/>
                </a:moveTo>
                <a:lnTo>
                  <a:pt x="177" y="293"/>
                </a:lnTo>
                <a:lnTo>
                  <a:pt x="177" y="292"/>
                </a:lnTo>
                <a:lnTo>
                  <a:pt x="174" y="287"/>
                </a:lnTo>
                <a:lnTo>
                  <a:pt x="172" y="287"/>
                </a:lnTo>
                <a:lnTo>
                  <a:pt x="166" y="287"/>
                </a:lnTo>
                <a:lnTo>
                  <a:pt x="177" y="293"/>
                </a:lnTo>
                <a:close/>
                <a:moveTo>
                  <a:pt x="286" y="205"/>
                </a:moveTo>
                <a:lnTo>
                  <a:pt x="286" y="205"/>
                </a:lnTo>
                <a:lnTo>
                  <a:pt x="281" y="209"/>
                </a:lnTo>
                <a:lnTo>
                  <a:pt x="281" y="211"/>
                </a:lnTo>
                <a:lnTo>
                  <a:pt x="280" y="216"/>
                </a:lnTo>
                <a:lnTo>
                  <a:pt x="288" y="206"/>
                </a:lnTo>
                <a:lnTo>
                  <a:pt x="286" y="205"/>
                </a:lnTo>
                <a:close/>
                <a:moveTo>
                  <a:pt x="127" y="367"/>
                </a:moveTo>
                <a:lnTo>
                  <a:pt x="127" y="367"/>
                </a:lnTo>
                <a:lnTo>
                  <a:pt x="130" y="355"/>
                </a:lnTo>
                <a:lnTo>
                  <a:pt x="130" y="356"/>
                </a:lnTo>
                <a:lnTo>
                  <a:pt x="127" y="359"/>
                </a:lnTo>
                <a:lnTo>
                  <a:pt x="125" y="362"/>
                </a:lnTo>
                <a:lnTo>
                  <a:pt x="125" y="366"/>
                </a:lnTo>
                <a:lnTo>
                  <a:pt x="127" y="367"/>
                </a:lnTo>
                <a:close/>
                <a:moveTo>
                  <a:pt x="264" y="162"/>
                </a:moveTo>
                <a:lnTo>
                  <a:pt x="264" y="162"/>
                </a:lnTo>
                <a:lnTo>
                  <a:pt x="264" y="161"/>
                </a:lnTo>
                <a:lnTo>
                  <a:pt x="265" y="161"/>
                </a:lnTo>
                <a:lnTo>
                  <a:pt x="265" y="159"/>
                </a:lnTo>
                <a:lnTo>
                  <a:pt x="262" y="159"/>
                </a:lnTo>
                <a:lnTo>
                  <a:pt x="261" y="159"/>
                </a:lnTo>
                <a:lnTo>
                  <a:pt x="256" y="162"/>
                </a:lnTo>
                <a:lnTo>
                  <a:pt x="261" y="164"/>
                </a:lnTo>
                <a:lnTo>
                  <a:pt x="264" y="162"/>
                </a:lnTo>
                <a:close/>
                <a:moveTo>
                  <a:pt x="37" y="388"/>
                </a:moveTo>
                <a:lnTo>
                  <a:pt x="37" y="388"/>
                </a:lnTo>
                <a:lnTo>
                  <a:pt x="37" y="386"/>
                </a:lnTo>
                <a:lnTo>
                  <a:pt x="38" y="378"/>
                </a:lnTo>
                <a:lnTo>
                  <a:pt x="38" y="377"/>
                </a:lnTo>
                <a:lnTo>
                  <a:pt x="38" y="375"/>
                </a:lnTo>
                <a:lnTo>
                  <a:pt x="35" y="377"/>
                </a:lnTo>
                <a:lnTo>
                  <a:pt x="35" y="380"/>
                </a:lnTo>
                <a:lnTo>
                  <a:pt x="35" y="383"/>
                </a:lnTo>
                <a:lnTo>
                  <a:pt x="37" y="388"/>
                </a:lnTo>
                <a:close/>
                <a:moveTo>
                  <a:pt x="275" y="209"/>
                </a:moveTo>
                <a:lnTo>
                  <a:pt x="275" y="209"/>
                </a:lnTo>
                <a:lnTo>
                  <a:pt x="276" y="208"/>
                </a:lnTo>
                <a:lnTo>
                  <a:pt x="278" y="206"/>
                </a:lnTo>
                <a:lnTo>
                  <a:pt x="280" y="205"/>
                </a:lnTo>
                <a:lnTo>
                  <a:pt x="280" y="203"/>
                </a:lnTo>
                <a:lnTo>
                  <a:pt x="273" y="203"/>
                </a:lnTo>
                <a:lnTo>
                  <a:pt x="275" y="206"/>
                </a:lnTo>
                <a:lnTo>
                  <a:pt x="275" y="209"/>
                </a:lnTo>
                <a:close/>
                <a:moveTo>
                  <a:pt x="185" y="276"/>
                </a:moveTo>
                <a:lnTo>
                  <a:pt x="185" y="276"/>
                </a:lnTo>
                <a:lnTo>
                  <a:pt x="188" y="282"/>
                </a:lnTo>
                <a:lnTo>
                  <a:pt x="194" y="280"/>
                </a:lnTo>
                <a:lnTo>
                  <a:pt x="185" y="276"/>
                </a:lnTo>
                <a:close/>
                <a:moveTo>
                  <a:pt x="276" y="137"/>
                </a:moveTo>
                <a:lnTo>
                  <a:pt x="276" y="137"/>
                </a:lnTo>
                <a:lnTo>
                  <a:pt x="281" y="137"/>
                </a:lnTo>
                <a:lnTo>
                  <a:pt x="283" y="137"/>
                </a:lnTo>
                <a:lnTo>
                  <a:pt x="286" y="132"/>
                </a:lnTo>
                <a:lnTo>
                  <a:pt x="286" y="131"/>
                </a:lnTo>
                <a:lnTo>
                  <a:pt x="281" y="134"/>
                </a:lnTo>
                <a:lnTo>
                  <a:pt x="280" y="134"/>
                </a:lnTo>
                <a:lnTo>
                  <a:pt x="280" y="135"/>
                </a:lnTo>
                <a:lnTo>
                  <a:pt x="276" y="137"/>
                </a:lnTo>
                <a:close/>
                <a:moveTo>
                  <a:pt x="109" y="348"/>
                </a:moveTo>
                <a:lnTo>
                  <a:pt x="109" y="348"/>
                </a:lnTo>
                <a:lnTo>
                  <a:pt x="101" y="355"/>
                </a:lnTo>
                <a:lnTo>
                  <a:pt x="106" y="358"/>
                </a:lnTo>
                <a:lnTo>
                  <a:pt x="109" y="348"/>
                </a:lnTo>
                <a:close/>
                <a:moveTo>
                  <a:pt x="75" y="391"/>
                </a:moveTo>
                <a:lnTo>
                  <a:pt x="75" y="391"/>
                </a:lnTo>
                <a:lnTo>
                  <a:pt x="79" y="392"/>
                </a:lnTo>
                <a:lnTo>
                  <a:pt x="82" y="389"/>
                </a:lnTo>
                <a:lnTo>
                  <a:pt x="81" y="389"/>
                </a:lnTo>
                <a:lnTo>
                  <a:pt x="73" y="389"/>
                </a:lnTo>
                <a:lnTo>
                  <a:pt x="75" y="391"/>
                </a:lnTo>
                <a:close/>
                <a:moveTo>
                  <a:pt x="43" y="385"/>
                </a:moveTo>
                <a:lnTo>
                  <a:pt x="43" y="385"/>
                </a:lnTo>
                <a:lnTo>
                  <a:pt x="48" y="375"/>
                </a:lnTo>
                <a:lnTo>
                  <a:pt x="45" y="375"/>
                </a:lnTo>
                <a:lnTo>
                  <a:pt x="43" y="380"/>
                </a:lnTo>
                <a:lnTo>
                  <a:pt x="43" y="385"/>
                </a:lnTo>
                <a:close/>
                <a:moveTo>
                  <a:pt x="371" y="20"/>
                </a:moveTo>
                <a:lnTo>
                  <a:pt x="371" y="20"/>
                </a:lnTo>
                <a:lnTo>
                  <a:pt x="376" y="15"/>
                </a:lnTo>
                <a:lnTo>
                  <a:pt x="381" y="9"/>
                </a:lnTo>
                <a:lnTo>
                  <a:pt x="377" y="11"/>
                </a:lnTo>
                <a:lnTo>
                  <a:pt x="376" y="12"/>
                </a:lnTo>
                <a:lnTo>
                  <a:pt x="371" y="19"/>
                </a:lnTo>
                <a:lnTo>
                  <a:pt x="370" y="19"/>
                </a:lnTo>
                <a:lnTo>
                  <a:pt x="371" y="20"/>
                </a:lnTo>
                <a:close/>
                <a:moveTo>
                  <a:pt x="198" y="209"/>
                </a:moveTo>
                <a:lnTo>
                  <a:pt x="198" y="209"/>
                </a:lnTo>
                <a:lnTo>
                  <a:pt x="190" y="200"/>
                </a:lnTo>
                <a:lnTo>
                  <a:pt x="188" y="200"/>
                </a:lnTo>
                <a:lnTo>
                  <a:pt x="191" y="205"/>
                </a:lnTo>
                <a:lnTo>
                  <a:pt x="198" y="209"/>
                </a:lnTo>
                <a:close/>
                <a:moveTo>
                  <a:pt x="71" y="427"/>
                </a:moveTo>
                <a:lnTo>
                  <a:pt x="71" y="427"/>
                </a:lnTo>
                <a:lnTo>
                  <a:pt x="64" y="424"/>
                </a:lnTo>
                <a:lnTo>
                  <a:pt x="56" y="424"/>
                </a:lnTo>
                <a:lnTo>
                  <a:pt x="64" y="426"/>
                </a:lnTo>
                <a:lnTo>
                  <a:pt x="71" y="427"/>
                </a:lnTo>
                <a:close/>
                <a:moveTo>
                  <a:pt x="87" y="377"/>
                </a:moveTo>
                <a:lnTo>
                  <a:pt x="87" y="377"/>
                </a:lnTo>
                <a:lnTo>
                  <a:pt x="81" y="378"/>
                </a:lnTo>
                <a:lnTo>
                  <a:pt x="89" y="381"/>
                </a:lnTo>
                <a:lnTo>
                  <a:pt x="90" y="380"/>
                </a:lnTo>
                <a:lnTo>
                  <a:pt x="89" y="378"/>
                </a:lnTo>
                <a:lnTo>
                  <a:pt x="87" y="377"/>
                </a:lnTo>
                <a:close/>
                <a:moveTo>
                  <a:pt x="101" y="405"/>
                </a:moveTo>
                <a:lnTo>
                  <a:pt x="101" y="405"/>
                </a:lnTo>
                <a:lnTo>
                  <a:pt x="98" y="397"/>
                </a:lnTo>
                <a:lnTo>
                  <a:pt x="95" y="391"/>
                </a:lnTo>
                <a:lnTo>
                  <a:pt x="94" y="392"/>
                </a:lnTo>
                <a:lnTo>
                  <a:pt x="95" y="394"/>
                </a:lnTo>
                <a:lnTo>
                  <a:pt x="98" y="399"/>
                </a:lnTo>
                <a:lnTo>
                  <a:pt x="101" y="403"/>
                </a:lnTo>
                <a:lnTo>
                  <a:pt x="101" y="405"/>
                </a:lnTo>
                <a:close/>
                <a:moveTo>
                  <a:pt x="100" y="271"/>
                </a:moveTo>
                <a:lnTo>
                  <a:pt x="100" y="271"/>
                </a:lnTo>
                <a:lnTo>
                  <a:pt x="98" y="274"/>
                </a:lnTo>
                <a:lnTo>
                  <a:pt x="97" y="276"/>
                </a:lnTo>
                <a:lnTo>
                  <a:pt x="97" y="282"/>
                </a:lnTo>
                <a:lnTo>
                  <a:pt x="97" y="285"/>
                </a:lnTo>
                <a:lnTo>
                  <a:pt x="98" y="280"/>
                </a:lnTo>
                <a:lnTo>
                  <a:pt x="98" y="274"/>
                </a:lnTo>
                <a:lnTo>
                  <a:pt x="100" y="268"/>
                </a:lnTo>
                <a:lnTo>
                  <a:pt x="98" y="269"/>
                </a:lnTo>
                <a:lnTo>
                  <a:pt x="98" y="271"/>
                </a:lnTo>
                <a:lnTo>
                  <a:pt x="100" y="271"/>
                </a:lnTo>
                <a:close/>
                <a:moveTo>
                  <a:pt x="305" y="104"/>
                </a:moveTo>
                <a:lnTo>
                  <a:pt x="305" y="104"/>
                </a:lnTo>
                <a:lnTo>
                  <a:pt x="303" y="104"/>
                </a:lnTo>
                <a:lnTo>
                  <a:pt x="303" y="105"/>
                </a:lnTo>
                <a:lnTo>
                  <a:pt x="302" y="112"/>
                </a:lnTo>
                <a:lnTo>
                  <a:pt x="302" y="116"/>
                </a:lnTo>
                <a:lnTo>
                  <a:pt x="302" y="118"/>
                </a:lnTo>
                <a:lnTo>
                  <a:pt x="303" y="112"/>
                </a:lnTo>
                <a:lnTo>
                  <a:pt x="305" y="104"/>
                </a:lnTo>
                <a:close/>
                <a:moveTo>
                  <a:pt x="18" y="359"/>
                </a:moveTo>
                <a:lnTo>
                  <a:pt x="18" y="359"/>
                </a:lnTo>
                <a:lnTo>
                  <a:pt x="13" y="364"/>
                </a:lnTo>
                <a:lnTo>
                  <a:pt x="8" y="372"/>
                </a:lnTo>
                <a:lnTo>
                  <a:pt x="13" y="366"/>
                </a:lnTo>
                <a:lnTo>
                  <a:pt x="18" y="359"/>
                </a:lnTo>
                <a:close/>
                <a:moveTo>
                  <a:pt x="163" y="314"/>
                </a:moveTo>
                <a:lnTo>
                  <a:pt x="163" y="314"/>
                </a:lnTo>
                <a:lnTo>
                  <a:pt x="160" y="310"/>
                </a:lnTo>
                <a:lnTo>
                  <a:pt x="155" y="307"/>
                </a:lnTo>
                <a:lnTo>
                  <a:pt x="158" y="312"/>
                </a:lnTo>
                <a:lnTo>
                  <a:pt x="158" y="314"/>
                </a:lnTo>
                <a:lnTo>
                  <a:pt x="163" y="314"/>
                </a:lnTo>
                <a:close/>
                <a:moveTo>
                  <a:pt x="273" y="150"/>
                </a:moveTo>
                <a:lnTo>
                  <a:pt x="273" y="150"/>
                </a:lnTo>
                <a:lnTo>
                  <a:pt x="270" y="150"/>
                </a:lnTo>
                <a:lnTo>
                  <a:pt x="269" y="150"/>
                </a:lnTo>
                <a:lnTo>
                  <a:pt x="262" y="148"/>
                </a:lnTo>
                <a:lnTo>
                  <a:pt x="265" y="153"/>
                </a:lnTo>
                <a:lnTo>
                  <a:pt x="273" y="150"/>
                </a:lnTo>
                <a:close/>
                <a:moveTo>
                  <a:pt x="48" y="418"/>
                </a:moveTo>
                <a:lnTo>
                  <a:pt x="48" y="418"/>
                </a:lnTo>
                <a:lnTo>
                  <a:pt x="45" y="416"/>
                </a:lnTo>
                <a:lnTo>
                  <a:pt x="38" y="411"/>
                </a:lnTo>
                <a:lnTo>
                  <a:pt x="32" y="407"/>
                </a:lnTo>
                <a:lnTo>
                  <a:pt x="30" y="405"/>
                </a:lnTo>
                <a:lnTo>
                  <a:pt x="38" y="413"/>
                </a:lnTo>
                <a:lnTo>
                  <a:pt x="48" y="419"/>
                </a:lnTo>
                <a:lnTo>
                  <a:pt x="48" y="418"/>
                </a:lnTo>
                <a:close/>
                <a:moveTo>
                  <a:pt x="98" y="344"/>
                </a:moveTo>
                <a:lnTo>
                  <a:pt x="98" y="344"/>
                </a:lnTo>
                <a:lnTo>
                  <a:pt x="94" y="350"/>
                </a:lnTo>
                <a:lnTo>
                  <a:pt x="97" y="351"/>
                </a:lnTo>
                <a:lnTo>
                  <a:pt x="98" y="344"/>
                </a:lnTo>
                <a:close/>
                <a:moveTo>
                  <a:pt x="297" y="113"/>
                </a:moveTo>
                <a:lnTo>
                  <a:pt x="297" y="113"/>
                </a:lnTo>
                <a:lnTo>
                  <a:pt x="300" y="113"/>
                </a:lnTo>
                <a:lnTo>
                  <a:pt x="300" y="109"/>
                </a:lnTo>
                <a:lnTo>
                  <a:pt x="295" y="110"/>
                </a:lnTo>
                <a:lnTo>
                  <a:pt x="297" y="113"/>
                </a:lnTo>
                <a:close/>
                <a:moveTo>
                  <a:pt x="106" y="312"/>
                </a:moveTo>
                <a:lnTo>
                  <a:pt x="106" y="312"/>
                </a:lnTo>
                <a:lnTo>
                  <a:pt x="101" y="307"/>
                </a:lnTo>
                <a:lnTo>
                  <a:pt x="97" y="301"/>
                </a:lnTo>
                <a:lnTo>
                  <a:pt x="94" y="295"/>
                </a:lnTo>
                <a:lnTo>
                  <a:pt x="92" y="293"/>
                </a:lnTo>
                <a:lnTo>
                  <a:pt x="98" y="304"/>
                </a:lnTo>
                <a:lnTo>
                  <a:pt x="106" y="312"/>
                </a:lnTo>
                <a:close/>
                <a:moveTo>
                  <a:pt x="139" y="216"/>
                </a:moveTo>
                <a:lnTo>
                  <a:pt x="139" y="216"/>
                </a:lnTo>
                <a:lnTo>
                  <a:pt x="131" y="227"/>
                </a:lnTo>
                <a:lnTo>
                  <a:pt x="138" y="221"/>
                </a:lnTo>
                <a:lnTo>
                  <a:pt x="139" y="217"/>
                </a:lnTo>
                <a:lnTo>
                  <a:pt x="139" y="216"/>
                </a:lnTo>
                <a:close/>
                <a:moveTo>
                  <a:pt x="297" y="195"/>
                </a:moveTo>
                <a:lnTo>
                  <a:pt x="297" y="195"/>
                </a:lnTo>
                <a:lnTo>
                  <a:pt x="292" y="197"/>
                </a:lnTo>
                <a:lnTo>
                  <a:pt x="292" y="198"/>
                </a:lnTo>
                <a:lnTo>
                  <a:pt x="292" y="203"/>
                </a:lnTo>
                <a:lnTo>
                  <a:pt x="294" y="198"/>
                </a:lnTo>
                <a:lnTo>
                  <a:pt x="297" y="195"/>
                </a:lnTo>
                <a:close/>
                <a:moveTo>
                  <a:pt x="232" y="257"/>
                </a:moveTo>
                <a:lnTo>
                  <a:pt x="232" y="257"/>
                </a:lnTo>
                <a:lnTo>
                  <a:pt x="245" y="244"/>
                </a:lnTo>
                <a:lnTo>
                  <a:pt x="232" y="257"/>
                </a:lnTo>
                <a:close/>
                <a:moveTo>
                  <a:pt x="300" y="183"/>
                </a:moveTo>
                <a:lnTo>
                  <a:pt x="300" y="183"/>
                </a:lnTo>
                <a:lnTo>
                  <a:pt x="302" y="173"/>
                </a:lnTo>
                <a:lnTo>
                  <a:pt x="302" y="168"/>
                </a:lnTo>
                <a:lnTo>
                  <a:pt x="302" y="165"/>
                </a:lnTo>
                <a:lnTo>
                  <a:pt x="302" y="167"/>
                </a:lnTo>
                <a:lnTo>
                  <a:pt x="302" y="175"/>
                </a:lnTo>
                <a:lnTo>
                  <a:pt x="300" y="180"/>
                </a:lnTo>
                <a:lnTo>
                  <a:pt x="300" y="183"/>
                </a:lnTo>
                <a:close/>
                <a:moveTo>
                  <a:pt x="155" y="359"/>
                </a:moveTo>
                <a:lnTo>
                  <a:pt x="155" y="359"/>
                </a:lnTo>
                <a:lnTo>
                  <a:pt x="153" y="361"/>
                </a:lnTo>
                <a:lnTo>
                  <a:pt x="153" y="362"/>
                </a:lnTo>
                <a:lnTo>
                  <a:pt x="155" y="362"/>
                </a:lnTo>
                <a:lnTo>
                  <a:pt x="158" y="359"/>
                </a:lnTo>
                <a:lnTo>
                  <a:pt x="155" y="359"/>
                </a:lnTo>
                <a:close/>
                <a:moveTo>
                  <a:pt x="65" y="397"/>
                </a:moveTo>
                <a:lnTo>
                  <a:pt x="65" y="397"/>
                </a:lnTo>
                <a:lnTo>
                  <a:pt x="71" y="397"/>
                </a:lnTo>
                <a:lnTo>
                  <a:pt x="71" y="396"/>
                </a:lnTo>
                <a:lnTo>
                  <a:pt x="65" y="396"/>
                </a:lnTo>
                <a:lnTo>
                  <a:pt x="65" y="397"/>
                </a:lnTo>
                <a:close/>
                <a:moveTo>
                  <a:pt x="220" y="121"/>
                </a:moveTo>
                <a:lnTo>
                  <a:pt x="220" y="121"/>
                </a:lnTo>
                <a:lnTo>
                  <a:pt x="217" y="120"/>
                </a:lnTo>
                <a:lnTo>
                  <a:pt x="215" y="120"/>
                </a:lnTo>
                <a:lnTo>
                  <a:pt x="213" y="124"/>
                </a:lnTo>
                <a:lnTo>
                  <a:pt x="220" y="121"/>
                </a:lnTo>
                <a:close/>
                <a:moveTo>
                  <a:pt x="281" y="195"/>
                </a:moveTo>
                <a:lnTo>
                  <a:pt x="281" y="195"/>
                </a:lnTo>
                <a:lnTo>
                  <a:pt x="270" y="197"/>
                </a:lnTo>
                <a:lnTo>
                  <a:pt x="272" y="197"/>
                </a:lnTo>
                <a:lnTo>
                  <a:pt x="278" y="197"/>
                </a:lnTo>
                <a:lnTo>
                  <a:pt x="280" y="197"/>
                </a:lnTo>
                <a:lnTo>
                  <a:pt x="281" y="195"/>
                </a:lnTo>
                <a:close/>
                <a:moveTo>
                  <a:pt x="49" y="430"/>
                </a:moveTo>
                <a:lnTo>
                  <a:pt x="49" y="430"/>
                </a:lnTo>
                <a:lnTo>
                  <a:pt x="48" y="435"/>
                </a:lnTo>
                <a:lnTo>
                  <a:pt x="52" y="432"/>
                </a:lnTo>
                <a:lnTo>
                  <a:pt x="49" y="430"/>
                </a:lnTo>
                <a:close/>
                <a:moveTo>
                  <a:pt x="49" y="361"/>
                </a:moveTo>
                <a:lnTo>
                  <a:pt x="49" y="361"/>
                </a:lnTo>
                <a:lnTo>
                  <a:pt x="48" y="361"/>
                </a:lnTo>
                <a:lnTo>
                  <a:pt x="41" y="370"/>
                </a:lnTo>
                <a:lnTo>
                  <a:pt x="41" y="369"/>
                </a:lnTo>
                <a:lnTo>
                  <a:pt x="45" y="367"/>
                </a:lnTo>
                <a:lnTo>
                  <a:pt x="45" y="366"/>
                </a:lnTo>
                <a:lnTo>
                  <a:pt x="49" y="361"/>
                </a:lnTo>
                <a:close/>
                <a:moveTo>
                  <a:pt x="280" y="146"/>
                </a:moveTo>
                <a:lnTo>
                  <a:pt x="280" y="146"/>
                </a:lnTo>
                <a:lnTo>
                  <a:pt x="281" y="146"/>
                </a:lnTo>
                <a:lnTo>
                  <a:pt x="283" y="146"/>
                </a:lnTo>
                <a:lnTo>
                  <a:pt x="283" y="148"/>
                </a:lnTo>
                <a:lnTo>
                  <a:pt x="284" y="143"/>
                </a:lnTo>
                <a:lnTo>
                  <a:pt x="283" y="143"/>
                </a:lnTo>
                <a:lnTo>
                  <a:pt x="281" y="145"/>
                </a:lnTo>
                <a:lnTo>
                  <a:pt x="280" y="146"/>
                </a:lnTo>
                <a:close/>
                <a:moveTo>
                  <a:pt x="198" y="164"/>
                </a:moveTo>
                <a:lnTo>
                  <a:pt x="198" y="164"/>
                </a:lnTo>
                <a:lnTo>
                  <a:pt x="196" y="164"/>
                </a:lnTo>
                <a:lnTo>
                  <a:pt x="196" y="165"/>
                </a:lnTo>
                <a:lnTo>
                  <a:pt x="196" y="167"/>
                </a:lnTo>
                <a:lnTo>
                  <a:pt x="199" y="173"/>
                </a:lnTo>
                <a:lnTo>
                  <a:pt x="198" y="168"/>
                </a:lnTo>
                <a:lnTo>
                  <a:pt x="198" y="164"/>
                </a:lnTo>
                <a:close/>
                <a:moveTo>
                  <a:pt x="258" y="238"/>
                </a:moveTo>
                <a:lnTo>
                  <a:pt x="258" y="238"/>
                </a:lnTo>
                <a:lnTo>
                  <a:pt x="256" y="238"/>
                </a:lnTo>
                <a:lnTo>
                  <a:pt x="254" y="238"/>
                </a:lnTo>
                <a:lnTo>
                  <a:pt x="245" y="249"/>
                </a:lnTo>
                <a:lnTo>
                  <a:pt x="245" y="250"/>
                </a:lnTo>
                <a:lnTo>
                  <a:pt x="258" y="238"/>
                </a:lnTo>
                <a:close/>
                <a:moveTo>
                  <a:pt x="294" y="115"/>
                </a:moveTo>
                <a:lnTo>
                  <a:pt x="294" y="115"/>
                </a:lnTo>
                <a:lnTo>
                  <a:pt x="292" y="112"/>
                </a:lnTo>
                <a:lnTo>
                  <a:pt x="288" y="115"/>
                </a:lnTo>
                <a:lnTo>
                  <a:pt x="294" y="115"/>
                </a:lnTo>
                <a:close/>
                <a:moveTo>
                  <a:pt x="23" y="392"/>
                </a:moveTo>
                <a:lnTo>
                  <a:pt x="23" y="392"/>
                </a:lnTo>
                <a:lnTo>
                  <a:pt x="23" y="394"/>
                </a:lnTo>
                <a:lnTo>
                  <a:pt x="26" y="399"/>
                </a:lnTo>
                <a:lnTo>
                  <a:pt x="29" y="403"/>
                </a:lnTo>
                <a:lnTo>
                  <a:pt x="23" y="392"/>
                </a:lnTo>
                <a:close/>
                <a:moveTo>
                  <a:pt x="112" y="265"/>
                </a:moveTo>
                <a:lnTo>
                  <a:pt x="112" y="265"/>
                </a:lnTo>
                <a:lnTo>
                  <a:pt x="116" y="271"/>
                </a:lnTo>
                <a:lnTo>
                  <a:pt x="120" y="274"/>
                </a:lnTo>
                <a:lnTo>
                  <a:pt x="112" y="265"/>
                </a:lnTo>
                <a:close/>
                <a:moveTo>
                  <a:pt x="291" y="156"/>
                </a:moveTo>
                <a:lnTo>
                  <a:pt x="291" y="156"/>
                </a:lnTo>
                <a:lnTo>
                  <a:pt x="288" y="151"/>
                </a:lnTo>
                <a:lnTo>
                  <a:pt x="284" y="151"/>
                </a:lnTo>
                <a:lnTo>
                  <a:pt x="291" y="156"/>
                </a:lnTo>
                <a:close/>
                <a:moveTo>
                  <a:pt x="280" y="140"/>
                </a:moveTo>
                <a:lnTo>
                  <a:pt x="280" y="140"/>
                </a:lnTo>
                <a:lnTo>
                  <a:pt x="275" y="138"/>
                </a:lnTo>
                <a:lnTo>
                  <a:pt x="276" y="142"/>
                </a:lnTo>
                <a:lnTo>
                  <a:pt x="280" y="140"/>
                </a:lnTo>
                <a:close/>
                <a:moveTo>
                  <a:pt x="141" y="362"/>
                </a:moveTo>
                <a:lnTo>
                  <a:pt x="141" y="362"/>
                </a:lnTo>
                <a:lnTo>
                  <a:pt x="142" y="362"/>
                </a:lnTo>
                <a:lnTo>
                  <a:pt x="144" y="361"/>
                </a:lnTo>
                <a:lnTo>
                  <a:pt x="141" y="359"/>
                </a:lnTo>
                <a:lnTo>
                  <a:pt x="141" y="362"/>
                </a:lnTo>
                <a:close/>
                <a:moveTo>
                  <a:pt x="68" y="432"/>
                </a:moveTo>
                <a:lnTo>
                  <a:pt x="68" y="432"/>
                </a:lnTo>
                <a:lnTo>
                  <a:pt x="64" y="430"/>
                </a:lnTo>
                <a:lnTo>
                  <a:pt x="64" y="432"/>
                </a:lnTo>
                <a:lnTo>
                  <a:pt x="67" y="433"/>
                </a:lnTo>
                <a:lnTo>
                  <a:pt x="68" y="432"/>
                </a:lnTo>
                <a:close/>
                <a:moveTo>
                  <a:pt x="224" y="123"/>
                </a:moveTo>
                <a:lnTo>
                  <a:pt x="224" y="123"/>
                </a:lnTo>
                <a:lnTo>
                  <a:pt x="220" y="124"/>
                </a:lnTo>
                <a:lnTo>
                  <a:pt x="217" y="127"/>
                </a:lnTo>
                <a:lnTo>
                  <a:pt x="224" y="123"/>
                </a:lnTo>
                <a:close/>
                <a:moveTo>
                  <a:pt x="70" y="344"/>
                </a:moveTo>
                <a:lnTo>
                  <a:pt x="70" y="344"/>
                </a:lnTo>
                <a:lnTo>
                  <a:pt x="67" y="347"/>
                </a:lnTo>
                <a:lnTo>
                  <a:pt x="65" y="350"/>
                </a:lnTo>
                <a:lnTo>
                  <a:pt x="70" y="345"/>
                </a:lnTo>
                <a:lnTo>
                  <a:pt x="70" y="344"/>
                </a:lnTo>
                <a:close/>
                <a:moveTo>
                  <a:pt x="153" y="369"/>
                </a:moveTo>
                <a:lnTo>
                  <a:pt x="153" y="369"/>
                </a:lnTo>
                <a:lnTo>
                  <a:pt x="152" y="369"/>
                </a:lnTo>
                <a:lnTo>
                  <a:pt x="149" y="370"/>
                </a:lnTo>
                <a:lnTo>
                  <a:pt x="153" y="370"/>
                </a:lnTo>
                <a:lnTo>
                  <a:pt x="153" y="369"/>
                </a:lnTo>
                <a:close/>
                <a:moveTo>
                  <a:pt x="138" y="359"/>
                </a:moveTo>
                <a:lnTo>
                  <a:pt x="138" y="359"/>
                </a:lnTo>
                <a:lnTo>
                  <a:pt x="135" y="362"/>
                </a:lnTo>
                <a:lnTo>
                  <a:pt x="138" y="362"/>
                </a:lnTo>
                <a:lnTo>
                  <a:pt x="138" y="359"/>
                </a:lnTo>
                <a:close/>
                <a:moveTo>
                  <a:pt x="164" y="374"/>
                </a:moveTo>
                <a:lnTo>
                  <a:pt x="164" y="374"/>
                </a:lnTo>
                <a:lnTo>
                  <a:pt x="160" y="374"/>
                </a:lnTo>
                <a:lnTo>
                  <a:pt x="160" y="375"/>
                </a:lnTo>
                <a:lnTo>
                  <a:pt x="163" y="375"/>
                </a:lnTo>
                <a:lnTo>
                  <a:pt x="164" y="374"/>
                </a:lnTo>
                <a:close/>
                <a:moveTo>
                  <a:pt x="297" y="161"/>
                </a:moveTo>
                <a:lnTo>
                  <a:pt x="297" y="161"/>
                </a:lnTo>
                <a:lnTo>
                  <a:pt x="297" y="157"/>
                </a:lnTo>
                <a:lnTo>
                  <a:pt x="295" y="156"/>
                </a:lnTo>
                <a:lnTo>
                  <a:pt x="295" y="159"/>
                </a:lnTo>
                <a:lnTo>
                  <a:pt x="297" y="161"/>
                </a:lnTo>
                <a:close/>
                <a:moveTo>
                  <a:pt x="86" y="385"/>
                </a:moveTo>
                <a:lnTo>
                  <a:pt x="86" y="385"/>
                </a:lnTo>
                <a:lnTo>
                  <a:pt x="86" y="383"/>
                </a:lnTo>
                <a:lnTo>
                  <a:pt x="82" y="381"/>
                </a:lnTo>
                <a:lnTo>
                  <a:pt x="82" y="383"/>
                </a:lnTo>
                <a:lnTo>
                  <a:pt x="84" y="385"/>
                </a:lnTo>
                <a:lnTo>
                  <a:pt x="86" y="385"/>
                </a:lnTo>
                <a:close/>
                <a:moveTo>
                  <a:pt x="291" y="107"/>
                </a:moveTo>
                <a:lnTo>
                  <a:pt x="291" y="107"/>
                </a:lnTo>
                <a:lnTo>
                  <a:pt x="295" y="105"/>
                </a:lnTo>
                <a:lnTo>
                  <a:pt x="294" y="104"/>
                </a:lnTo>
                <a:lnTo>
                  <a:pt x="291" y="107"/>
                </a:lnTo>
                <a:close/>
                <a:moveTo>
                  <a:pt x="224" y="246"/>
                </a:moveTo>
                <a:lnTo>
                  <a:pt x="224" y="246"/>
                </a:lnTo>
                <a:lnTo>
                  <a:pt x="224" y="244"/>
                </a:lnTo>
                <a:lnTo>
                  <a:pt x="221" y="241"/>
                </a:lnTo>
                <a:lnTo>
                  <a:pt x="224" y="246"/>
                </a:lnTo>
                <a:close/>
                <a:moveTo>
                  <a:pt x="250" y="124"/>
                </a:moveTo>
                <a:lnTo>
                  <a:pt x="250" y="124"/>
                </a:lnTo>
                <a:lnTo>
                  <a:pt x="248" y="123"/>
                </a:lnTo>
                <a:lnTo>
                  <a:pt x="247" y="124"/>
                </a:lnTo>
                <a:lnTo>
                  <a:pt x="250" y="126"/>
                </a:lnTo>
                <a:lnTo>
                  <a:pt x="250" y="124"/>
                </a:lnTo>
                <a:close/>
                <a:moveTo>
                  <a:pt x="95" y="380"/>
                </a:moveTo>
                <a:lnTo>
                  <a:pt x="95" y="380"/>
                </a:lnTo>
                <a:lnTo>
                  <a:pt x="95" y="381"/>
                </a:lnTo>
                <a:lnTo>
                  <a:pt x="97" y="378"/>
                </a:lnTo>
                <a:lnTo>
                  <a:pt x="98" y="375"/>
                </a:lnTo>
                <a:lnTo>
                  <a:pt x="95" y="380"/>
                </a:lnTo>
                <a:close/>
                <a:moveTo>
                  <a:pt x="131" y="370"/>
                </a:moveTo>
                <a:lnTo>
                  <a:pt x="131" y="370"/>
                </a:lnTo>
                <a:lnTo>
                  <a:pt x="125" y="370"/>
                </a:lnTo>
                <a:lnTo>
                  <a:pt x="131" y="372"/>
                </a:lnTo>
                <a:lnTo>
                  <a:pt x="131" y="370"/>
                </a:lnTo>
                <a:close/>
                <a:moveTo>
                  <a:pt x="73" y="432"/>
                </a:moveTo>
                <a:lnTo>
                  <a:pt x="73" y="432"/>
                </a:lnTo>
                <a:lnTo>
                  <a:pt x="73" y="433"/>
                </a:lnTo>
                <a:lnTo>
                  <a:pt x="78" y="432"/>
                </a:lnTo>
                <a:lnTo>
                  <a:pt x="73" y="432"/>
                </a:lnTo>
                <a:close/>
                <a:moveTo>
                  <a:pt x="237" y="121"/>
                </a:moveTo>
                <a:lnTo>
                  <a:pt x="237" y="121"/>
                </a:lnTo>
                <a:lnTo>
                  <a:pt x="243" y="123"/>
                </a:lnTo>
                <a:lnTo>
                  <a:pt x="240" y="121"/>
                </a:lnTo>
                <a:lnTo>
                  <a:pt x="237" y="121"/>
                </a:lnTo>
                <a:close/>
                <a:moveTo>
                  <a:pt x="270" y="154"/>
                </a:moveTo>
                <a:lnTo>
                  <a:pt x="270" y="154"/>
                </a:lnTo>
                <a:lnTo>
                  <a:pt x="267" y="156"/>
                </a:lnTo>
                <a:lnTo>
                  <a:pt x="269" y="156"/>
                </a:lnTo>
                <a:lnTo>
                  <a:pt x="270" y="154"/>
                </a:lnTo>
                <a:close/>
                <a:moveTo>
                  <a:pt x="194" y="329"/>
                </a:moveTo>
                <a:lnTo>
                  <a:pt x="194" y="329"/>
                </a:lnTo>
                <a:lnTo>
                  <a:pt x="193" y="325"/>
                </a:lnTo>
                <a:lnTo>
                  <a:pt x="194" y="329"/>
                </a:lnTo>
                <a:close/>
                <a:moveTo>
                  <a:pt x="92" y="372"/>
                </a:moveTo>
                <a:lnTo>
                  <a:pt x="92" y="372"/>
                </a:lnTo>
                <a:lnTo>
                  <a:pt x="94" y="370"/>
                </a:lnTo>
                <a:lnTo>
                  <a:pt x="92" y="369"/>
                </a:lnTo>
                <a:lnTo>
                  <a:pt x="92" y="372"/>
                </a:lnTo>
                <a:close/>
                <a:moveTo>
                  <a:pt x="295" y="118"/>
                </a:moveTo>
                <a:lnTo>
                  <a:pt x="295" y="118"/>
                </a:lnTo>
                <a:lnTo>
                  <a:pt x="292" y="120"/>
                </a:lnTo>
                <a:lnTo>
                  <a:pt x="295" y="121"/>
                </a:lnTo>
                <a:lnTo>
                  <a:pt x="295" y="118"/>
                </a:lnTo>
                <a:close/>
                <a:moveTo>
                  <a:pt x="177" y="367"/>
                </a:moveTo>
                <a:lnTo>
                  <a:pt x="177" y="367"/>
                </a:lnTo>
                <a:lnTo>
                  <a:pt x="177" y="366"/>
                </a:lnTo>
                <a:lnTo>
                  <a:pt x="174" y="369"/>
                </a:lnTo>
                <a:lnTo>
                  <a:pt x="176" y="369"/>
                </a:lnTo>
                <a:lnTo>
                  <a:pt x="177" y="367"/>
                </a:lnTo>
                <a:close/>
                <a:moveTo>
                  <a:pt x="60" y="432"/>
                </a:moveTo>
                <a:lnTo>
                  <a:pt x="60" y="432"/>
                </a:lnTo>
                <a:lnTo>
                  <a:pt x="60" y="430"/>
                </a:lnTo>
                <a:lnTo>
                  <a:pt x="59" y="430"/>
                </a:lnTo>
                <a:lnTo>
                  <a:pt x="59" y="432"/>
                </a:lnTo>
                <a:lnTo>
                  <a:pt x="60" y="432"/>
                </a:lnTo>
                <a:close/>
                <a:moveTo>
                  <a:pt x="179" y="355"/>
                </a:moveTo>
                <a:lnTo>
                  <a:pt x="179" y="355"/>
                </a:lnTo>
                <a:lnTo>
                  <a:pt x="179" y="356"/>
                </a:lnTo>
                <a:lnTo>
                  <a:pt x="183" y="353"/>
                </a:lnTo>
                <a:lnTo>
                  <a:pt x="179" y="355"/>
                </a:lnTo>
                <a:close/>
                <a:moveTo>
                  <a:pt x="176" y="362"/>
                </a:moveTo>
                <a:lnTo>
                  <a:pt x="176" y="362"/>
                </a:lnTo>
                <a:lnTo>
                  <a:pt x="174" y="364"/>
                </a:lnTo>
                <a:lnTo>
                  <a:pt x="174" y="366"/>
                </a:lnTo>
                <a:lnTo>
                  <a:pt x="176" y="362"/>
                </a:lnTo>
                <a:close/>
                <a:moveTo>
                  <a:pt x="302" y="94"/>
                </a:moveTo>
                <a:lnTo>
                  <a:pt x="302" y="94"/>
                </a:lnTo>
                <a:lnTo>
                  <a:pt x="300" y="93"/>
                </a:lnTo>
                <a:lnTo>
                  <a:pt x="300" y="94"/>
                </a:lnTo>
                <a:lnTo>
                  <a:pt x="302" y="94"/>
                </a:lnTo>
                <a:close/>
                <a:moveTo>
                  <a:pt x="149" y="374"/>
                </a:moveTo>
                <a:lnTo>
                  <a:pt x="149" y="374"/>
                </a:lnTo>
                <a:lnTo>
                  <a:pt x="150" y="375"/>
                </a:lnTo>
                <a:lnTo>
                  <a:pt x="152" y="375"/>
                </a:lnTo>
                <a:lnTo>
                  <a:pt x="152" y="374"/>
                </a:lnTo>
                <a:lnTo>
                  <a:pt x="149" y="374"/>
                </a:lnTo>
                <a:close/>
                <a:moveTo>
                  <a:pt x="168" y="374"/>
                </a:moveTo>
                <a:lnTo>
                  <a:pt x="168" y="374"/>
                </a:lnTo>
                <a:lnTo>
                  <a:pt x="169" y="372"/>
                </a:lnTo>
                <a:lnTo>
                  <a:pt x="168" y="372"/>
                </a:lnTo>
                <a:lnTo>
                  <a:pt x="168" y="374"/>
                </a:lnTo>
                <a:close/>
                <a:moveTo>
                  <a:pt x="202" y="135"/>
                </a:moveTo>
                <a:lnTo>
                  <a:pt x="202" y="135"/>
                </a:lnTo>
                <a:lnTo>
                  <a:pt x="204" y="134"/>
                </a:lnTo>
                <a:lnTo>
                  <a:pt x="202" y="135"/>
                </a:lnTo>
                <a:close/>
                <a:moveTo>
                  <a:pt x="275" y="146"/>
                </a:moveTo>
                <a:lnTo>
                  <a:pt x="275" y="146"/>
                </a:lnTo>
                <a:lnTo>
                  <a:pt x="276" y="146"/>
                </a:lnTo>
                <a:lnTo>
                  <a:pt x="278" y="145"/>
                </a:lnTo>
                <a:lnTo>
                  <a:pt x="276" y="145"/>
                </a:lnTo>
                <a:lnTo>
                  <a:pt x="275" y="146"/>
                </a:lnTo>
                <a:close/>
                <a:moveTo>
                  <a:pt x="73" y="435"/>
                </a:moveTo>
                <a:lnTo>
                  <a:pt x="73" y="435"/>
                </a:lnTo>
                <a:lnTo>
                  <a:pt x="73" y="438"/>
                </a:lnTo>
                <a:lnTo>
                  <a:pt x="76" y="435"/>
                </a:lnTo>
                <a:lnTo>
                  <a:pt x="73" y="435"/>
                </a:lnTo>
                <a:close/>
                <a:moveTo>
                  <a:pt x="131" y="359"/>
                </a:moveTo>
                <a:lnTo>
                  <a:pt x="131" y="359"/>
                </a:lnTo>
                <a:lnTo>
                  <a:pt x="131" y="361"/>
                </a:lnTo>
                <a:lnTo>
                  <a:pt x="133" y="359"/>
                </a:lnTo>
                <a:lnTo>
                  <a:pt x="131" y="359"/>
                </a:lnTo>
                <a:close/>
                <a:moveTo>
                  <a:pt x="144" y="374"/>
                </a:moveTo>
                <a:lnTo>
                  <a:pt x="144" y="374"/>
                </a:lnTo>
                <a:lnTo>
                  <a:pt x="141" y="374"/>
                </a:lnTo>
                <a:lnTo>
                  <a:pt x="144" y="374"/>
                </a:lnTo>
                <a:close/>
                <a:moveTo>
                  <a:pt x="155" y="375"/>
                </a:moveTo>
                <a:lnTo>
                  <a:pt x="155" y="375"/>
                </a:lnTo>
                <a:lnTo>
                  <a:pt x="157" y="375"/>
                </a:lnTo>
                <a:lnTo>
                  <a:pt x="157" y="374"/>
                </a:lnTo>
                <a:lnTo>
                  <a:pt x="155" y="375"/>
                </a:lnTo>
                <a:close/>
                <a:moveTo>
                  <a:pt x="142" y="370"/>
                </a:moveTo>
                <a:lnTo>
                  <a:pt x="142" y="370"/>
                </a:lnTo>
                <a:lnTo>
                  <a:pt x="144" y="370"/>
                </a:lnTo>
                <a:lnTo>
                  <a:pt x="142" y="370"/>
                </a:lnTo>
                <a:close/>
                <a:moveTo>
                  <a:pt x="295" y="191"/>
                </a:moveTo>
                <a:lnTo>
                  <a:pt x="295" y="191"/>
                </a:lnTo>
                <a:lnTo>
                  <a:pt x="294" y="192"/>
                </a:lnTo>
                <a:lnTo>
                  <a:pt x="295" y="192"/>
                </a:lnTo>
                <a:lnTo>
                  <a:pt x="295" y="191"/>
                </a:lnTo>
                <a:close/>
                <a:moveTo>
                  <a:pt x="168" y="359"/>
                </a:moveTo>
                <a:lnTo>
                  <a:pt x="168" y="359"/>
                </a:lnTo>
                <a:lnTo>
                  <a:pt x="171" y="359"/>
                </a:lnTo>
                <a:lnTo>
                  <a:pt x="169" y="359"/>
                </a:lnTo>
                <a:lnTo>
                  <a:pt x="168" y="359"/>
                </a:lnTo>
                <a:close/>
                <a:moveTo>
                  <a:pt x="105" y="257"/>
                </a:moveTo>
                <a:lnTo>
                  <a:pt x="105" y="257"/>
                </a:lnTo>
                <a:lnTo>
                  <a:pt x="103" y="257"/>
                </a:lnTo>
                <a:lnTo>
                  <a:pt x="105" y="257"/>
                </a:lnTo>
                <a:close/>
                <a:moveTo>
                  <a:pt x="142" y="380"/>
                </a:moveTo>
                <a:lnTo>
                  <a:pt x="142" y="380"/>
                </a:lnTo>
                <a:lnTo>
                  <a:pt x="142" y="378"/>
                </a:lnTo>
                <a:lnTo>
                  <a:pt x="141" y="378"/>
                </a:lnTo>
                <a:lnTo>
                  <a:pt x="142" y="380"/>
                </a:lnTo>
                <a:close/>
                <a:moveTo>
                  <a:pt x="131" y="369"/>
                </a:moveTo>
                <a:lnTo>
                  <a:pt x="131" y="369"/>
                </a:lnTo>
                <a:lnTo>
                  <a:pt x="131" y="367"/>
                </a:lnTo>
                <a:lnTo>
                  <a:pt x="131" y="369"/>
                </a:lnTo>
                <a:close/>
                <a:moveTo>
                  <a:pt x="56" y="429"/>
                </a:moveTo>
                <a:lnTo>
                  <a:pt x="56" y="429"/>
                </a:lnTo>
                <a:lnTo>
                  <a:pt x="54" y="429"/>
                </a:lnTo>
                <a:lnTo>
                  <a:pt x="56" y="429"/>
                </a:lnTo>
                <a:close/>
                <a:moveTo>
                  <a:pt x="30" y="410"/>
                </a:moveTo>
                <a:lnTo>
                  <a:pt x="30" y="410"/>
                </a:lnTo>
                <a:lnTo>
                  <a:pt x="29" y="408"/>
                </a:lnTo>
                <a:lnTo>
                  <a:pt x="30" y="410"/>
                </a:lnTo>
                <a:close/>
                <a:moveTo>
                  <a:pt x="94" y="375"/>
                </a:moveTo>
                <a:lnTo>
                  <a:pt x="94" y="375"/>
                </a:lnTo>
                <a:lnTo>
                  <a:pt x="92" y="375"/>
                </a:lnTo>
                <a:lnTo>
                  <a:pt x="92" y="377"/>
                </a:lnTo>
                <a:lnTo>
                  <a:pt x="94" y="375"/>
                </a:lnTo>
                <a:close/>
                <a:moveTo>
                  <a:pt x="149" y="353"/>
                </a:moveTo>
                <a:lnTo>
                  <a:pt x="149" y="353"/>
                </a:lnTo>
                <a:close/>
                <a:moveTo>
                  <a:pt x="41" y="426"/>
                </a:moveTo>
                <a:lnTo>
                  <a:pt x="41" y="426"/>
                </a:lnTo>
                <a:lnTo>
                  <a:pt x="43" y="426"/>
                </a:lnTo>
                <a:lnTo>
                  <a:pt x="41" y="426"/>
                </a:lnTo>
                <a:close/>
                <a:moveTo>
                  <a:pt x="275" y="135"/>
                </a:moveTo>
                <a:lnTo>
                  <a:pt x="275" y="135"/>
                </a:lnTo>
                <a:lnTo>
                  <a:pt x="276" y="137"/>
                </a:lnTo>
                <a:lnTo>
                  <a:pt x="276" y="135"/>
                </a:lnTo>
                <a:lnTo>
                  <a:pt x="275" y="135"/>
                </a:lnTo>
                <a:close/>
                <a:moveTo>
                  <a:pt x="272" y="145"/>
                </a:moveTo>
                <a:lnTo>
                  <a:pt x="272" y="145"/>
                </a:lnTo>
                <a:lnTo>
                  <a:pt x="272" y="146"/>
                </a:lnTo>
                <a:lnTo>
                  <a:pt x="273" y="145"/>
                </a:lnTo>
                <a:lnTo>
                  <a:pt x="272" y="145"/>
                </a:lnTo>
                <a:close/>
                <a:moveTo>
                  <a:pt x="297" y="187"/>
                </a:moveTo>
                <a:lnTo>
                  <a:pt x="297" y="187"/>
                </a:lnTo>
                <a:lnTo>
                  <a:pt x="297" y="186"/>
                </a:lnTo>
                <a:lnTo>
                  <a:pt x="297" y="187"/>
                </a:lnTo>
                <a:close/>
                <a:moveTo>
                  <a:pt x="59" y="396"/>
                </a:moveTo>
                <a:lnTo>
                  <a:pt x="59" y="396"/>
                </a:lnTo>
                <a:lnTo>
                  <a:pt x="59" y="394"/>
                </a:lnTo>
                <a:lnTo>
                  <a:pt x="57" y="394"/>
                </a:lnTo>
                <a:lnTo>
                  <a:pt x="59" y="396"/>
                </a:lnTo>
                <a:close/>
                <a:moveTo>
                  <a:pt x="210" y="132"/>
                </a:moveTo>
                <a:lnTo>
                  <a:pt x="210" y="132"/>
                </a:lnTo>
                <a:close/>
                <a:moveTo>
                  <a:pt x="147" y="359"/>
                </a:moveTo>
                <a:lnTo>
                  <a:pt x="147" y="359"/>
                </a:lnTo>
                <a:close/>
                <a:moveTo>
                  <a:pt x="51" y="443"/>
                </a:moveTo>
                <a:lnTo>
                  <a:pt x="51" y="443"/>
                </a:lnTo>
                <a:lnTo>
                  <a:pt x="52" y="445"/>
                </a:lnTo>
                <a:lnTo>
                  <a:pt x="51" y="443"/>
                </a:lnTo>
                <a:close/>
                <a:moveTo>
                  <a:pt x="97" y="266"/>
                </a:moveTo>
                <a:lnTo>
                  <a:pt x="97" y="266"/>
                </a:lnTo>
                <a:close/>
                <a:moveTo>
                  <a:pt x="229" y="222"/>
                </a:moveTo>
                <a:lnTo>
                  <a:pt x="229" y="222"/>
                </a:lnTo>
                <a:close/>
                <a:moveTo>
                  <a:pt x="149" y="366"/>
                </a:moveTo>
                <a:lnTo>
                  <a:pt x="149" y="36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1" name="Freeform 284"/>
          <p:cNvSpPr>
            <a:spLocks/>
          </p:cNvSpPr>
          <p:nvPr/>
        </p:nvSpPr>
        <p:spPr bwMode="auto">
          <a:xfrm>
            <a:off x="2743200" y="5409976"/>
            <a:ext cx="25400" cy="23813"/>
          </a:xfrm>
          <a:custGeom>
            <a:avLst/>
            <a:gdLst>
              <a:gd name="T0" fmla="*/ 35282188 w 16"/>
              <a:gd name="T1" fmla="*/ 22682676 h 15"/>
              <a:gd name="T2" fmla="*/ 35282188 w 16"/>
              <a:gd name="T3" fmla="*/ 22682676 h 15"/>
              <a:gd name="T4" fmla="*/ 40322500 w 16"/>
              <a:gd name="T5" fmla="*/ 30242510 h 15"/>
              <a:gd name="T6" fmla="*/ 40322500 w 16"/>
              <a:gd name="T7" fmla="*/ 30242510 h 15"/>
              <a:gd name="T8" fmla="*/ 40322500 w 16"/>
              <a:gd name="T9" fmla="*/ 35282928 h 15"/>
              <a:gd name="T10" fmla="*/ 35282188 w 16"/>
              <a:gd name="T11" fmla="*/ 35282928 h 15"/>
              <a:gd name="T12" fmla="*/ 35282188 w 16"/>
              <a:gd name="T13" fmla="*/ 35282928 h 15"/>
              <a:gd name="T14" fmla="*/ 35282188 w 16"/>
              <a:gd name="T15" fmla="*/ 37803931 h 15"/>
              <a:gd name="T16" fmla="*/ 30241875 w 16"/>
              <a:gd name="T17" fmla="*/ 37803931 h 15"/>
              <a:gd name="T18" fmla="*/ 30241875 w 16"/>
              <a:gd name="T19" fmla="*/ 37803931 h 15"/>
              <a:gd name="T20" fmla="*/ 10080625 w 16"/>
              <a:gd name="T21" fmla="*/ 22682676 h 15"/>
              <a:gd name="T22" fmla="*/ 10080625 w 16"/>
              <a:gd name="T23" fmla="*/ 22682676 h 15"/>
              <a:gd name="T24" fmla="*/ 0 w 16"/>
              <a:gd name="T25" fmla="*/ 15121255 h 15"/>
              <a:gd name="T26" fmla="*/ 0 w 16"/>
              <a:gd name="T27" fmla="*/ 15121255 h 15"/>
              <a:gd name="T28" fmla="*/ 0 w 16"/>
              <a:gd name="T29" fmla="*/ 10080837 h 15"/>
              <a:gd name="T30" fmla="*/ 0 w 16"/>
              <a:gd name="T31" fmla="*/ 10080837 h 15"/>
              <a:gd name="T32" fmla="*/ 0 w 16"/>
              <a:gd name="T33" fmla="*/ 2521003 h 15"/>
              <a:gd name="T34" fmla="*/ 7561263 w 16"/>
              <a:gd name="T35" fmla="*/ 0 h 15"/>
              <a:gd name="T36" fmla="*/ 7561263 w 16"/>
              <a:gd name="T37" fmla="*/ 0 h 15"/>
              <a:gd name="T38" fmla="*/ 10080625 w 16"/>
              <a:gd name="T39" fmla="*/ 0 h 15"/>
              <a:gd name="T40" fmla="*/ 10080625 w 16"/>
              <a:gd name="T41" fmla="*/ 0 h 15"/>
              <a:gd name="T42" fmla="*/ 22682200 w 16"/>
              <a:gd name="T43" fmla="*/ 7561421 h 15"/>
              <a:gd name="T44" fmla="*/ 30241875 w 16"/>
              <a:gd name="T45" fmla="*/ 15121255 h 15"/>
              <a:gd name="T46" fmla="*/ 30241875 w 16"/>
              <a:gd name="T47" fmla="*/ 15121255 h 15"/>
              <a:gd name="T48" fmla="*/ 35282188 w 16"/>
              <a:gd name="T49" fmla="*/ 17642258 h 15"/>
              <a:gd name="T50" fmla="*/ 35282188 w 16"/>
              <a:gd name="T51" fmla="*/ 17642258 h 15"/>
              <a:gd name="T52" fmla="*/ 35282188 w 16"/>
              <a:gd name="T53" fmla="*/ 22682676 h 15"/>
              <a:gd name="T54" fmla="*/ 35282188 w 16"/>
              <a:gd name="T55" fmla="*/ 22682676 h 1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6" h="15">
                <a:moveTo>
                  <a:pt x="14" y="9"/>
                </a:moveTo>
                <a:lnTo>
                  <a:pt x="14" y="9"/>
                </a:lnTo>
                <a:lnTo>
                  <a:pt x="16" y="12"/>
                </a:lnTo>
                <a:lnTo>
                  <a:pt x="16" y="14"/>
                </a:lnTo>
                <a:lnTo>
                  <a:pt x="14" y="14"/>
                </a:lnTo>
                <a:lnTo>
                  <a:pt x="14" y="15"/>
                </a:lnTo>
                <a:lnTo>
                  <a:pt x="12" y="15"/>
                </a:lnTo>
                <a:lnTo>
                  <a:pt x="4" y="9"/>
                </a:lnTo>
                <a:lnTo>
                  <a:pt x="0" y="6"/>
                </a:lnTo>
                <a:lnTo>
                  <a:pt x="0" y="4"/>
                </a:lnTo>
                <a:lnTo>
                  <a:pt x="0" y="1"/>
                </a:lnTo>
                <a:lnTo>
                  <a:pt x="3" y="0"/>
                </a:lnTo>
                <a:lnTo>
                  <a:pt x="4" y="0"/>
                </a:lnTo>
                <a:lnTo>
                  <a:pt x="9" y="3"/>
                </a:lnTo>
                <a:lnTo>
                  <a:pt x="12" y="6"/>
                </a:lnTo>
                <a:lnTo>
                  <a:pt x="14" y="7"/>
                </a:lnTo>
                <a:lnTo>
                  <a:pt x="14" y="9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2" name="Freeform 285"/>
          <p:cNvSpPr>
            <a:spLocks/>
          </p:cNvSpPr>
          <p:nvPr/>
        </p:nvSpPr>
        <p:spPr bwMode="auto">
          <a:xfrm>
            <a:off x="2703513" y="5457601"/>
            <a:ext cx="19050" cy="26988"/>
          </a:xfrm>
          <a:custGeom>
            <a:avLst/>
            <a:gdLst>
              <a:gd name="T0" fmla="*/ 7561263 w 12"/>
              <a:gd name="T1" fmla="*/ 15121218 h 17"/>
              <a:gd name="T2" fmla="*/ 7561263 w 12"/>
              <a:gd name="T3" fmla="*/ 15121218 h 17"/>
              <a:gd name="T4" fmla="*/ 10080625 w 12"/>
              <a:gd name="T5" fmla="*/ 15121218 h 17"/>
              <a:gd name="T6" fmla="*/ 10080625 w 12"/>
              <a:gd name="T7" fmla="*/ 15121218 h 17"/>
              <a:gd name="T8" fmla="*/ 22682200 w 12"/>
              <a:gd name="T9" fmla="*/ 27723026 h 17"/>
              <a:gd name="T10" fmla="*/ 22682200 w 12"/>
              <a:gd name="T11" fmla="*/ 27723026 h 17"/>
              <a:gd name="T12" fmla="*/ 27722513 w 12"/>
              <a:gd name="T13" fmla="*/ 27723026 h 17"/>
              <a:gd name="T14" fmla="*/ 27722513 w 12"/>
              <a:gd name="T15" fmla="*/ 27723026 h 17"/>
              <a:gd name="T16" fmla="*/ 30241875 w 12"/>
              <a:gd name="T17" fmla="*/ 30242435 h 17"/>
              <a:gd name="T18" fmla="*/ 30241875 w 12"/>
              <a:gd name="T19" fmla="*/ 37803838 h 17"/>
              <a:gd name="T20" fmla="*/ 30241875 w 12"/>
              <a:gd name="T21" fmla="*/ 37803838 h 17"/>
              <a:gd name="T22" fmla="*/ 27722513 w 12"/>
              <a:gd name="T23" fmla="*/ 42844244 h 17"/>
              <a:gd name="T24" fmla="*/ 17641888 w 12"/>
              <a:gd name="T25" fmla="*/ 42844244 h 17"/>
              <a:gd name="T26" fmla="*/ 17641888 w 12"/>
              <a:gd name="T27" fmla="*/ 42844244 h 17"/>
              <a:gd name="T28" fmla="*/ 15120938 w 12"/>
              <a:gd name="T29" fmla="*/ 37803838 h 17"/>
              <a:gd name="T30" fmla="*/ 15120938 w 12"/>
              <a:gd name="T31" fmla="*/ 37803838 h 17"/>
              <a:gd name="T32" fmla="*/ 10080625 w 12"/>
              <a:gd name="T33" fmla="*/ 30242435 h 17"/>
              <a:gd name="T34" fmla="*/ 7561263 w 12"/>
              <a:gd name="T35" fmla="*/ 27723026 h 17"/>
              <a:gd name="T36" fmla="*/ 7561263 w 12"/>
              <a:gd name="T37" fmla="*/ 27723026 h 17"/>
              <a:gd name="T38" fmla="*/ 7561263 w 12"/>
              <a:gd name="T39" fmla="*/ 22682620 h 17"/>
              <a:gd name="T40" fmla="*/ 7561263 w 12"/>
              <a:gd name="T41" fmla="*/ 22682620 h 17"/>
              <a:gd name="T42" fmla="*/ 0 w 12"/>
              <a:gd name="T43" fmla="*/ 15121218 h 17"/>
              <a:gd name="T44" fmla="*/ 0 w 12"/>
              <a:gd name="T45" fmla="*/ 2520997 h 17"/>
              <a:gd name="T46" fmla="*/ 0 w 12"/>
              <a:gd name="T47" fmla="*/ 2520997 h 17"/>
              <a:gd name="T48" fmla="*/ 0 w 12"/>
              <a:gd name="T49" fmla="*/ 0 h 17"/>
              <a:gd name="T50" fmla="*/ 0 w 12"/>
              <a:gd name="T51" fmla="*/ 0 h 17"/>
              <a:gd name="T52" fmla="*/ 7561263 w 12"/>
              <a:gd name="T53" fmla="*/ 0 h 17"/>
              <a:gd name="T54" fmla="*/ 7561263 w 12"/>
              <a:gd name="T55" fmla="*/ 0 h 17"/>
              <a:gd name="T56" fmla="*/ 10080625 w 12"/>
              <a:gd name="T57" fmla="*/ 0 h 17"/>
              <a:gd name="T58" fmla="*/ 15120938 w 12"/>
              <a:gd name="T59" fmla="*/ 2520997 h 17"/>
              <a:gd name="T60" fmla="*/ 15120938 w 12"/>
              <a:gd name="T61" fmla="*/ 2520997 h 17"/>
              <a:gd name="T62" fmla="*/ 15120938 w 12"/>
              <a:gd name="T63" fmla="*/ 7561403 h 17"/>
              <a:gd name="T64" fmla="*/ 10080625 w 12"/>
              <a:gd name="T65" fmla="*/ 10080812 h 17"/>
              <a:gd name="T66" fmla="*/ 10080625 w 12"/>
              <a:gd name="T67" fmla="*/ 10080812 h 17"/>
              <a:gd name="T68" fmla="*/ 7561263 w 12"/>
              <a:gd name="T69" fmla="*/ 15121218 h 17"/>
              <a:gd name="T70" fmla="*/ 7561263 w 12"/>
              <a:gd name="T71" fmla="*/ 15121218 h 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2" h="17">
                <a:moveTo>
                  <a:pt x="3" y="6"/>
                </a:moveTo>
                <a:lnTo>
                  <a:pt x="3" y="6"/>
                </a:lnTo>
                <a:lnTo>
                  <a:pt x="4" y="6"/>
                </a:lnTo>
                <a:lnTo>
                  <a:pt x="9" y="11"/>
                </a:lnTo>
                <a:lnTo>
                  <a:pt x="11" y="11"/>
                </a:lnTo>
                <a:lnTo>
                  <a:pt x="12" y="12"/>
                </a:lnTo>
                <a:lnTo>
                  <a:pt x="12" y="15"/>
                </a:lnTo>
                <a:lnTo>
                  <a:pt x="11" y="17"/>
                </a:lnTo>
                <a:lnTo>
                  <a:pt x="7" y="17"/>
                </a:lnTo>
                <a:lnTo>
                  <a:pt x="6" y="15"/>
                </a:lnTo>
                <a:lnTo>
                  <a:pt x="4" y="12"/>
                </a:lnTo>
                <a:lnTo>
                  <a:pt x="3" y="11"/>
                </a:lnTo>
                <a:lnTo>
                  <a:pt x="3" y="9"/>
                </a:lnTo>
                <a:lnTo>
                  <a:pt x="0" y="6"/>
                </a:lnTo>
                <a:lnTo>
                  <a:pt x="0" y="1"/>
                </a:lnTo>
                <a:lnTo>
                  <a:pt x="0" y="0"/>
                </a:lnTo>
                <a:lnTo>
                  <a:pt x="3" y="0"/>
                </a:lnTo>
                <a:lnTo>
                  <a:pt x="4" y="0"/>
                </a:lnTo>
                <a:lnTo>
                  <a:pt x="6" y="1"/>
                </a:lnTo>
                <a:lnTo>
                  <a:pt x="6" y="3"/>
                </a:lnTo>
                <a:lnTo>
                  <a:pt x="4" y="4"/>
                </a:lnTo>
                <a:lnTo>
                  <a:pt x="3" y="6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3" name="Freeform 286"/>
          <p:cNvSpPr>
            <a:spLocks noEditPoints="1"/>
          </p:cNvSpPr>
          <p:nvPr/>
        </p:nvSpPr>
        <p:spPr bwMode="auto">
          <a:xfrm>
            <a:off x="1784351" y="1417414"/>
            <a:ext cx="481013" cy="661987"/>
          </a:xfrm>
          <a:custGeom>
            <a:avLst/>
            <a:gdLst>
              <a:gd name="T0" fmla="*/ 559475269 w 303"/>
              <a:gd name="T1" fmla="*/ 1010582687 h 417"/>
              <a:gd name="T2" fmla="*/ 274698111 w 303"/>
              <a:gd name="T3" fmla="*/ 506551817 h 417"/>
              <a:gd name="T4" fmla="*/ 5040318 w 303"/>
              <a:gd name="T5" fmla="*/ 73085270 h 417"/>
              <a:gd name="T6" fmla="*/ 579636540 w 303"/>
              <a:gd name="T7" fmla="*/ 488909943 h 417"/>
              <a:gd name="T8" fmla="*/ 350302877 w 303"/>
              <a:gd name="T9" fmla="*/ 176410804 h 417"/>
              <a:gd name="T10" fmla="*/ 315020652 w 303"/>
              <a:gd name="T11" fmla="*/ 1010582687 h 417"/>
              <a:gd name="T12" fmla="*/ 398185101 w 303"/>
              <a:gd name="T13" fmla="*/ 60483704 h 417"/>
              <a:gd name="T14" fmla="*/ 183972391 w 303"/>
              <a:gd name="T15" fmla="*/ 383063461 h 417"/>
              <a:gd name="T16" fmla="*/ 688004165 w 303"/>
              <a:gd name="T17" fmla="*/ 516632435 h 417"/>
              <a:gd name="T18" fmla="*/ 627520352 w 303"/>
              <a:gd name="T19" fmla="*/ 957658652 h 417"/>
              <a:gd name="T20" fmla="*/ 589717175 w 303"/>
              <a:gd name="T21" fmla="*/ 947578034 h 417"/>
              <a:gd name="T22" fmla="*/ 98286990 w 303"/>
              <a:gd name="T23" fmla="*/ 60483704 h 417"/>
              <a:gd name="T24" fmla="*/ 730846072 w 303"/>
              <a:gd name="T25" fmla="*/ 493950252 h 417"/>
              <a:gd name="T26" fmla="*/ 246975569 w 303"/>
              <a:gd name="T27" fmla="*/ 68044961 h 417"/>
              <a:gd name="T28" fmla="*/ 400706054 w 303"/>
              <a:gd name="T29" fmla="*/ 756046304 h 417"/>
              <a:gd name="T30" fmla="*/ 317540018 w 303"/>
              <a:gd name="T31" fmla="*/ 506551817 h 417"/>
              <a:gd name="T32" fmla="*/ 372983513 w 303"/>
              <a:gd name="T33" fmla="*/ 937497417 h 417"/>
              <a:gd name="T34" fmla="*/ 68045083 w 303"/>
              <a:gd name="T35" fmla="*/ 551914596 h 417"/>
              <a:gd name="T36" fmla="*/ 75604766 w 303"/>
              <a:gd name="T37" fmla="*/ 115927100 h 417"/>
              <a:gd name="T38" fmla="*/ 309980335 w 303"/>
              <a:gd name="T39" fmla="*/ 514111487 h 417"/>
              <a:gd name="T40" fmla="*/ 95766037 w 303"/>
              <a:gd name="T41" fmla="*/ 509071178 h 417"/>
              <a:gd name="T42" fmla="*/ 372983513 w 303"/>
              <a:gd name="T43" fmla="*/ 493950252 h 417"/>
              <a:gd name="T44" fmla="*/ 221773981 w 303"/>
              <a:gd name="T45" fmla="*/ 335181322 h 417"/>
              <a:gd name="T46" fmla="*/ 597278446 w 303"/>
              <a:gd name="T47" fmla="*/ 907255565 h 417"/>
              <a:gd name="T48" fmla="*/ 425907643 w 303"/>
              <a:gd name="T49" fmla="*/ 597277374 h 417"/>
              <a:gd name="T50" fmla="*/ 461189867 w 303"/>
              <a:gd name="T51" fmla="*/ 120967409 h 417"/>
              <a:gd name="T52" fmla="*/ 302419064 w 303"/>
              <a:gd name="T53" fmla="*/ 425906878 h 417"/>
              <a:gd name="T54" fmla="*/ 393144784 w 303"/>
              <a:gd name="T55" fmla="*/ 80644939 h 417"/>
              <a:gd name="T56" fmla="*/ 282257793 w 303"/>
              <a:gd name="T57" fmla="*/ 1018142356 h 417"/>
              <a:gd name="T58" fmla="*/ 589717175 w 303"/>
              <a:gd name="T59" fmla="*/ 647680461 h 417"/>
              <a:gd name="T60" fmla="*/ 456149549 w 303"/>
              <a:gd name="T61" fmla="*/ 861892787 h 417"/>
              <a:gd name="T62" fmla="*/ 88206354 w 303"/>
              <a:gd name="T63" fmla="*/ 254536383 h 417"/>
              <a:gd name="T64" fmla="*/ 146169214 w 303"/>
              <a:gd name="T65" fmla="*/ 330141013 h 417"/>
              <a:gd name="T66" fmla="*/ 221773981 w 303"/>
              <a:gd name="T67" fmla="*/ 75604630 h 417"/>
              <a:gd name="T68" fmla="*/ 509072092 w 303"/>
              <a:gd name="T69" fmla="*/ 627519226 h 417"/>
              <a:gd name="T70" fmla="*/ 635080035 w 303"/>
              <a:gd name="T71" fmla="*/ 561995213 h 417"/>
              <a:gd name="T72" fmla="*/ 433467326 w 303"/>
              <a:gd name="T73" fmla="*/ 798889722 h 417"/>
              <a:gd name="T74" fmla="*/ 309980335 w 303"/>
              <a:gd name="T75" fmla="*/ 947578034 h 417"/>
              <a:gd name="T76" fmla="*/ 632560670 w 303"/>
              <a:gd name="T77" fmla="*/ 937497417 h 417"/>
              <a:gd name="T78" fmla="*/ 476310820 w 303"/>
              <a:gd name="T79" fmla="*/ 806449391 h 417"/>
              <a:gd name="T80" fmla="*/ 163811120 w 303"/>
              <a:gd name="T81" fmla="*/ 302418522 h 417"/>
              <a:gd name="T82" fmla="*/ 68045083 w 303"/>
              <a:gd name="T83" fmla="*/ 476309965 h 417"/>
              <a:gd name="T84" fmla="*/ 710684801 w 303"/>
              <a:gd name="T85" fmla="*/ 995461761 h 417"/>
              <a:gd name="T86" fmla="*/ 420867325 w 303"/>
              <a:gd name="T87" fmla="*/ 645159513 h 417"/>
              <a:gd name="T88" fmla="*/ 667842894 w 303"/>
              <a:gd name="T89" fmla="*/ 544353339 h 417"/>
              <a:gd name="T90" fmla="*/ 531754315 w 303"/>
              <a:gd name="T91" fmla="*/ 846771860 h 417"/>
              <a:gd name="T92" fmla="*/ 297378747 w 303"/>
              <a:gd name="T93" fmla="*/ 1010582687 h 417"/>
              <a:gd name="T94" fmla="*/ 385585101 w 303"/>
              <a:gd name="T95" fmla="*/ 551914596 h 417"/>
              <a:gd name="T96" fmla="*/ 446068914 w 303"/>
              <a:gd name="T97" fmla="*/ 564514574 h 417"/>
              <a:gd name="T98" fmla="*/ 267136840 w 303"/>
              <a:gd name="T99" fmla="*/ 383063461 h 417"/>
              <a:gd name="T100" fmla="*/ 476310820 w 303"/>
              <a:gd name="T101" fmla="*/ 599796734 h 417"/>
              <a:gd name="T102" fmla="*/ 441028596 w 303"/>
              <a:gd name="T103" fmla="*/ 597277374 h 417"/>
              <a:gd name="T104" fmla="*/ 541834951 w 303"/>
              <a:gd name="T105" fmla="*/ 791328465 h 417"/>
              <a:gd name="T106" fmla="*/ 32762859 w 303"/>
              <a:gd name="T107" fmla="*/ 536793670 h 417"/>
              <a:gd name="T108" fmla="*/ 584676858 w 303"/>
              <a:gd name="T109" fmla="*/ 1013102047 h 417"/>
              <a:gd name="T110" fmla="*/ 405746372 w 303"/>
              <a:gd name="T111" fmla="*/ 254536383 h 417"/>
              <a:gd name="T112" fmla="*/ 80645084 w 303"/>
              <a:gd name="T113" fmla="*/ 279737926 h 417"/>
              <a:gd name="T114" fmla="*/ 604838129 w 303"/>
              <a:gd name="T115" fmla="*/ 612398300 h 417"/>
              <a:gd name="T116" fmla="*/ 183972391 w 303"/>
              <a:gd name="T117" fmla="*/ 342740991 h 417"/>
              <a:gd name="T118" fmla="*/ 350302877 w 303"/>
              <a:gd name="T119" fmla="*/ 63004652 h 417"/>
              <a:gd name="T120" fmla="*/ 660281624 w 303"/>
              <a:gd name="T121" fmla="*/ 506551817 h 417"/>
              <a:gd name="T122" fmla="*/ 52924130 w 303"/>
              <a:gd name="T123" fmla="*/ 163810826 h 417"/>
              <a:gd name="T124" fmla="*/ 551915586 w 303"/>
              <a:gd name="T125" fmla="*/ 723285091 h 41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03" h="417">
                <a:moveTo>
                  <a:pt x="300" y="196"/>
                </a:moveTo>
                <a:lnTo>
                  <a:pt x="300" y="196"/>
                </a:lnTo>
                <a:lnTo>
                  <a:pt x="301" y="197"/>
                </a:lnTo>
                <a:lnTo>
                  <a:pt x="303" y="197"/>
                </a:lnTo>
                <a:lnTo>
                  <a:pt x="301" y="201"/>
                </a:lnTo>
                <a:lnTo>
                  <a:pt x="298" y="204"/>
                </a:lnTo>
                <a:lnTo>
                  <a:pt x="289" y="215"/>
                </a:lnTo>
                <a:lnTo>
                  <a:pt x="275" y="232"/>
                </a:lnTo>
                <a:lnTo>
                  <a:pt x="267" y="240"/>
                </a:lnTo>
                <a:lnTo>
                  <a:pt x="254" y="257"/>
                </a:lnTo>
                <a:lnTo>
                  <a:pt x="240" y="278"/>
                </a:lnTo>
                <a:lnTo>
                  <a:pt x="227" y="294"/>
                </a:lnTo>
                <a:lnTo>
                  <a:pt x="227" y="297"/>
                </a:lnTo>
                <a:lnTo>
                  <a:pt x="235" y="313"/>
                </a:lnTo>
                <a:lnTo>
                  <a:pt x="240" y="322"/>
                </a:lnTo>
                <a:lnTo>
                  <a:pt x="246" y="333"/>
                </a:lnTo>
                <a:lnTo>
                  <a:pt x="264" y="360"/>
                </a:lnTo>
                <a:lnTo>
                  <a:pt x="267" y="366"/>
                </a:lnTo>
                <a:lnTo>
                  <a:pt x="273" y="376"/>
                </a:lnTo>
                <a:lnTo>
                  <a:pt x="279" y="385"/>
                </a:lnTo>
                <a:lnTo>
                  <a:pt x="284" y="390"/>
                </a:lnTo>
                <a:lnTo>
                  <a:pt x="287" y="395"/>
                </a:lnTo>
                <a:lnTo>
                  <a:pt x="292" y="399"/>
                </a:lnTo>
                <a:lnTo>
                  <a:pt x="295" y="402"/>
                </a:lnTo>
                <a:lnTo>
                  <a:pt x="297" y="404"/>
                </a:lnTo>
                <a:lnTo>
                  <a:pt x="297" y="406"/>
                </a:lnTo>
                <a:lnTo>
                  <a:pt x="295" y="407"/>
                </a:lnTo>
                <a:lnTo>
                  <a:pt x="293" y="407"/>
                </a:lnTo>
                <a:lnTo>
                  <a:pt x="286" y="407"/>
                </a:lnTo>
                <a:lnTo>
                  <a:pt x="282" y="409"/>
                </a:lnTo>
                <a:lnTo>
                  <a:pt x="281" y="409"/>
                </a:lnTo>
                <a:lnTo>
                  <a:pt x="271" y="409"/>
                </a:lnTo>
                <a:lnTo>
                  <a:pt x="270" y="409"/>
                </a:lnTo>
                <a:lnTo>
                  <a:pt x="264" y="410"/>
                </a:lnTo>
                <a:lnTo>
                  <a:pt x="257" y="410"/>
                </a:lnTo>
                <a:lnTo>
                  <a:pt x="249" y="410"/>
                </a:lnTo>
                <a:lnTo>
                  <a:pt x="246" y="410"/>
                </a:lnTo>
                <a:lnTo>
                  <a:pt x="240" y="412"/>
                </a:lnTo>
                <a:lnTo>
                  <a:pt x="238" y="412"/>
                </a:lnTo>
                <a:lnTo>
                  <a:pt x="238" y="410"/>
                </a:lnTo>
                <a:lnTo>
                  <a:pt x="232" y="412"/>
                </a:lnTo>
                <a:lnTo>
                  <a:pt x="219" y="410"/>
                </a:lnTo>
                <a:lnTo>
                  <a:pt x="218" y="410"/>
                </a:lnTo>
                <a:lnTo>
                  <a:pt x="216" y="409"/>
                </a:lnTo>
                <a:lnTo>
                  <a:pt x="218" y="407"/>
                </a:lnTo>
                <a:lnTo>
                  <a:pt x="221" y="407"/>
                </a:lnTo>
                <a:lnTo>
                  <a:pt x="222" y="407"/>
                </a:lnTo>
                <a:lnTo>
                  <a:pt x="219" y="406"/>
                </a:lnTo>
                <a:lnTo>
                  <a:pt x="218" y="406"/>
                </a:lnTo>
                <a:lnTo>
                  <a:pt x="216" y="404"/>
                </a:lnTo>
                <a:lnTo>
                  <a:pt x="218" y="402"/>
                </a:lnTo>
                <a:lnTo>
                  <a:pt x="219" y="402"/>
                </a:lnTo>
                <a:lnTo>
                  <a:pt x="222" y="402"/>
                </a:lnTo>
                <a:lnTo>
                  <a:pt x="222" y="401"/>
                </a:lnTo>
                <a:lnTo>
                  <a:pt x="221" y="399"/>
                </a:lnTo>
                <a:lnTo>
                  <a:pt x="216" y="385"/>
                </a:lnTo>
                <a:lnTo>
                  <a:pt x="215" y="384"/>
                </a:lnTo>
                <a:lnTo>
                  <a:pt x="210" y="376"/>
                </a:lnTo>
                <a:lnTo>
                  <a:pt x="199" y="355"/>
                </a:lnTo>
                <a:lnTo>
                  <a:pt x="196" y="350"/>
                </a:lnTo>
                <a:lnTo>
                  <a:pt x="193" y="342"/>
                </a:lnTo>
                <a:lnTo>
                  <a:pt x="191" y="341"/>
                </a:lnTo>
                <a:lnTo>
                  <a:pt x="191" y="342"/>
                </a:lnTo>
                <a:lnTo>
                  <a:pt x="185" y="349"/>
                </a:lnTo>
                <a:lnTo>
                  <a:pt x="170" y="366"/>
                </a:lnTo>
                <a:lnTo>
                  <a:pt x="158" y="382"/>
                </a:lnTo>
                <a:lnTo>
                  <a:pt x="156" y="384"/>
                </a:lnTo>
                <a:lnTo>
                  <a:pt x="144" y="401"/>
                </a:lnTo>
                <a:lnTo>
                  <a:pt x="140" y="406"/>
                </a:lnTo>
                <a:lnTo>
                  <a:pt x="139" y="407"/>
                </a:lnTo>
                <a:lnTo>
                  <a:pt x="139" y="410"/>
                </a:lnTo>
                <a:lnTo>
                  <a:pt x="137" y="412"/>
                </a:lnTo>
                <a:lnTo>
                  <a:pt x="134" y="413"/>
                </a:lnTo>
                <a:lnTo>
                  <a:pt x="129" y="413"/>
                </a:lnTo>
                <a:lnTo>
                  <a:pt x="114" y="413"/>
                </a:lnTo>
                <a:lnTo>
                  <a:pt x="110" y="413"/>
                </a:lnTo>
                <a:lnTo>
                  <a:pt x="109" y="413"/>
                </a:lnTo>
                <a:lnTo>
                  <a:pt x="107" y="413"/>
                </a:lnTo>
                <a:lnTo>
                  <a:pt x="84" y="415"/>
                </a:lnTo>
                <a:lnTo>
                  <a:pt x="81" y="415"/>
                </a:lnTo>
                <a:lnTo>
                  <a:pt x="79" y="415"/>
                </a:lnTo>
                <a:lnTo>
                  <a:pt x="77" y="417"/>
                </a:lnTo>
                <a:lnTo>
                  <a:pt x="74" y="415"/>
                </a:lnTo>
                <a:lnTo>
                  <a:pt x="73" y="415"/>
                </a:lnTo>
                <a:lnTo>
                  <a:pt x="69" y="415"/>
                </a:lnTo>
                <a:lnTo>
                  <a:pt x="68" y="417"/>
                </a:lnTo>
                <a:lnTo>
                  <a:pt x="66" y="417"/>
                </a:lnTo>
                <a:lnTo>
                  <a:pt x="66" y="415"/>
                </a:lnTo>
                <a:lnTo>
                  <a:pt x="65" y="413"/>
                </a:lnTo>
                <a:lnTo>
                  <a:pt x="65" y="412"/>
                </a:lnTo>
                <a:lnTo>
                  <a:pt x="71" y="406"/>
                </a:lnTo>
                <a:lnTo>
                  <a:pt x="74" y="402"/>
                </a:lnTo>
                <a:lnTo>
                  <a:pt x="85" y="390"/>
                </a:lnTo>
                <a:lnTo>
                  <a:pt x="107" y="361"/>
                </a:lnTo>
                <a:lnTo>
                  <a:pt x="131" y="327"/>
                </a:lnTo>
                <a:lnTo>
                  <a:pt x="156" y="294"/>
                </a:lnTo>
                <a:lnTo>
                  <a:pt x="161" y="287"/>
                </a:lnTo>
                <a:lnTo>
                  <a:pt x="161" y="286"/>
                </a:lnTo>
                <a:lnTo>
                  <a:pt x="150" y="265"/>
                </a:lnTo>
                <a:lnTo>
                  <a:pt x="139" y="246"/>
                </a:lnTo>
                <a:lnTo>
                  <a:pt x="133" y="237"/>
                </a:lnTo>
                <a:lnTo>
                  <a:pt x="123" y="221"/>
                </a:lnTo>
                <a:lnTo>
                  <a:pt x="118" y="212"/>
                </a:lnTo>
                <a:lnTo>
                  <a:pt x="109" y="199"/>
                </a:lnTo>
                <a:lnTo>
                  <a:pt x="109" y="201"/>
                </a:lnTo>
                <a:lnTo>
                  <a:pt x="106" y="199"/>
                </a:lnTo>
                <a:lnTo>
                  <a:pt x="106" y="197"/>
                </a:lnTo>
                <a:lnTo>
                  <a:pt x="106" y="196"/>
                </a:lnTo>
                <a:lnTo>
                  <a:pt x="106" y="194"/>
                </a:lnTo>
                <a:lnTo>
                  <a:pt x="98" y="185"/>
                </a:lnTo>
                <a:lnTo>
                  <a:pt x="90" y="175"/>
                </a:lnTo>
                <a:lnTo>
                  <a:pt x="85" y="169"/>
                </a:lnTo>
                <a:lnTo>
                  <a:pt x="77" y="161"/>
                </a:lnTo>
                <a:lnTo>
                  <a:pt x="71" y="155"/>
                </a:lnTo>
                <a:lnTo>
                  <a:pt x="62" y="148"/>
                </a:lnTo>
                <a:lnTo>
                  <a:pt x="60" y="148"/>
                </a:lnTo>
                <a:lnTo>
                  <a:pt x="60" y="153"/>
                </a:lnTo>
                <a:lnTo>
                  <a:pt x="58" y="167"/>
                </a:lnTo>
                <a:lnTo>
                  <a:pt x="58" y="182"/>
                </a:lnTo>
                <a:lnTo>
                  <a:pt x="60" y="215"/>
                </a:lnTo>
                <a:lnTo>
                  <a:pt x="62" y="229"/>
                </a:lnTo>
                <a:lnTo>
                  <a:pt x="63" y="245"/>
                </a:lnTo>
                <a:lnTo>
                  <a:pt x="65" y="251"/>
                </a:lnTo>
                <a:lnTo>
                  <a:pt x="65" y="256"/>
                </a:lnTo>
                <a:lnTo>
                  <a:pt x="65" y="259"/>
                </a:lnTo>
                <a:lnTo>
                  <a:pt x="62" y="259"/>
                </a:lnTo>
                <a:lnTo>
                  <a:pt x="57" y="259"/>
                </a:lnTo>
                <a:lnTo>
                  <a:pt x="55" y="259"/>
                </a:lnTo>
                <a:lnTo>
                  <a:pt x="54" y="260"/>
                </a:lnTo>
                <a:lnTo>
                  <a:pt x="54" y="262"/>
                </a:lnTo>
                <a:lnTo>
                  <a:pt x="52" y="260"/>
                </a:lnTo>
                <a:lnTo>
                  <a:pt x="52" y="259"/>
                </a:lnTo>
                <a:lnTo>
                  <a:pt x="47" y="259"/>
                </a:lnTo>
                <a:lnTo>
                  <a:pt x="46" y="262"/>
                </a:lnTo>
                <a:lnTo>
                  <a:pt x="43" y="262"/>
                </a:lnTo>
                <a:lnTo>
                  <a:pt x="36" y="260"/>
                </a:lnTo>
                <a:lnTo>
                  <a:pt x="32" y="260"/>
                </a:lnTo>
                <a:lnTo>
                  <a:pt x="27" y="260"/>
                </a:lnTo>
                <a:lnTo>
                  <a:pt x="13" y="259"/>
                </a:lnTo>
                <a:lnTo>
                  <a:pt x="3" y="259"/>
                </a:lnTo>
                <a:lnTo>
                  <a:pt x="0" y="257"/>
                </a:lnTo>
                <a:lnTo>
                  <a:pt x="0" y="254"/>
                </a:lnTo>
                <a:lnTo>
                  <a:pt x="2" y="248"/>
                </a:lnTo>
                <a:lnTo>
                  <a:pt x="0" y="243"/>
                </a:lnTo>
                <a:lnTo>
                  <a:pt x="0" y="240"/>
                </a:lnTo>
                <a:lnTo>
                  <a:pt x="0" y="238"/>
                </a:lnTo>
                <a:lnTo>
                  <a:pt x="2" y="237"/>
                </a:lnTo>
                <a:lnTo>
                  <a:pt x="2" y="235"/>
                </a:lnTo>
                <a:lnTo>
                  <a:pt x="3" y="229"/>
                </a:lnTo>
                <a:lnTo>
                  <a:pt x="3" y="204"/>
                </a:lnTo>
                <a:lnTo>
                  <a:pt x="5" y="120"/>
                </a:lnTo>
                <a:lnTo>
                  <a:pt x="5" y="107"/>
                </a:lnTo>
                <a:lnTo>
                  <a:pt x="5" y="92"/>
                </a:lnTo>
                <a:lnTo>
                  <a:pt x="3" y="52"/>
                </a:lnTo>
                <a:lnTo>
                  <a:pt x="2" y="32"/>
                </a:lnTo>
                <a:lnTo>
                  <a:pt x="2" y="29"/>
                </a:lnTo>
                <a:lnTo>
                  <a:pt x="2" y="25"/>
                </a:lnTo>
                <a:lnTo>
                  <a:pt x="0" y="14"/>
                </a:lnTo>
                <a:lnTo>
                  <a:pt x="2" y="10"/>
                </a:lnTo>
                <a:lnTo>
                  <a:pt x="3" y="10"/>
                </a:lnTo>
                <a:lnTo>
                  <a:pt x="6" y="10"/>
                </a:lnTo>
                <a:lnTo>
                  <a:pt x="6" y="11"/>
                </a:lnTo>
                <a:lnTo>
                  <a:pt x="8" y="11"/>
                </a:lnTo>
                <a:lnTo>
                  <a:pt x="11" y="10"/>
                </a:lnTo>
                <a:lnTo>
                  <a:pt x="13" y="8"/>
                </a:lnTo>
                <a:lnTo>
                  <a:pt x="13" y="7"/>
                </a:lnTo>
                <a:lnTo>
                  <a:pt x="16" y="5"/>
                </a:lnTo>
                <a:lnTo>
                  <a:pt x="17" y="5"/>
                </a:lnTo>
                <a:lnTo>
                  <a:pt x="19" y="7"/>
                </a:lnTo>
                <a:lnTo>
                  <a:pt x="21" y="7"/>
                </a:lnTo>
                <a:lnTo>
                  <a:pt x="30" y="3"/>
                </a:lnTo>
                <a:lnTo>
                  <a:pt x="39" y="2"/>
                </a:lnTo>
                <a:lnTo>
                  <a:pt x="58" y="0"/>
                </a:lnTo>
                <a:lnTo>
                  <a:pt x="63" y="0"/>
                </a:lnTo>
                <a:lnTo>
                  <a:pt x="68" y="0"/>
                </a:lnTo>
                <a:lnTo>
                  <a:pt x="77" y="0"/>
                </a:lnTo>
                <a:lnTo>
                  <a:pt x="85" y="0"/>
                </a:lnTo>
                <a:lnTo>
                  <a:pt x="95" y="0"/>
                </a:lnTo>
                <a:lnTo>
                  <a:pt x="114" y="2"/>
                </a:lnTo>
                <a:lnTo>
                  <a:pt x="129" y="5"/>
                </a:lnTo>
                <a:lnTo>
                  <a:pt x="144" y="11"/>
                </a:lnTo>
                <a:lnTo>
                  <a:pt x="153" y="16"/>
                </a:lnTo>
                <a:lnTo>
                  <a:pt x="161" y="21"/>
                </a:lnTo>
                <a:lnTo>
                  <a:pt x="174" y="30"/>
                </a:lnTo>
                <a:lnTo>
                  <a:pt x="183" y="41"/>
                </a:lnTo>
                <a:lnTo>
                  <a:pt x="189" y="54"/>
                </a:lnTo>
                <a:lnTo>
                  <a:pt x="194" y="68"/>
                </a:lnTo>
                <a:lnTo>
                  <a:pt x="194" y="76"/>
                </a:lnTo>
                <a:lnTo>
                  <a:pt x="194" y="84"/>
                </a:lnTo>
                <a:lnTo>
                  <a:pt x="194" y="90"/>
                </a:lnTo>
                <a:lnTo>
                  <a:pt x="193" y="98"/>
                </a:lnTo>
                <a:lnTo>
                  <a:pt x="189" y="104"/>
                </a:lnTo>
                <a:lnTo>
                  <a:pt x="186" y="111"/>
                </a:lnTo>
                <a:lnTo>
                  <a:pt x="180" y="117"/>
                </a:lnTo>
                <a:lnTo>
                  <a:pt x="175" y="122"/>
                </a:lnTo>
                <a:lnTo>
                  <a:pt x="169" y="126"/>
                </a:lnTo>
                <a:lnTo>
                  <a:pt x="152" y="136"/>
                </a:lnTo>
                <a:lnTo>
                  <a:pt x="140" y="141"/>
                </a:lnTo>
                <a:lnTo>
                  <a:pt x="131" y="144"/>
                </a:lnTo>
                <a:lnTo>
                  <a:pt x="145" y="156"/>
                </a:lnTo>
                <a:lnTo>
                  <a:pt x="156" y="171"/>
                </a:lnTo>
                <a:lnTo>
                  <a:pt x="170" y="193"/>
                </a:lnTo>
                <a:lnTo>
                  <a:pt x="177" y="204"/>
                </a:lnTo>
                <a:lnTo>
                  <a:pt x="186" y="219"/>
                </a:lnTo>
                <a:lnTo>
                  <a:pt x="189" y="224"/>
                </a:lnTo>
                <a:lnTo>
                  <a:pt x="193" y="230"/>
                </a:lnTo>
                <a:lnTo>
                  <a:pt x="197" y="238"/>
                </a:lnTo>
                <a:lnTo>
                  <a:pt x="197" y="240"/>
                </a:lnTo>
                <a:lnTo>
                  <a:pt x="197" y="238"/>
                </a:lnTo>
                <a:lnTo>
                  <a:pt x="210" y="223"/>
                </a:lnTo>
                <a:lnTo>
                  <a:pt x="216" y="216"/>
                </a:lnTo>
                <a:lnTo>
                  <a:pt x="226" y="202"/>
                </a:lnTo>
                <a:lnTo>
                  <a:pt x="230" y="194"/>
                </a:lnTo>
                <a:lnTo>
                  <a:pt x="232" y="189"/>
                </a:lnTo>
                <a:lnTo>
                  <a:pt x="234" y="188"/>
                </a:lnTo>
                <a:lnTo>
                  <a:pt x="235" y="188"/>
                </a:lnTo>
                <a:lnTo>
                  <a:pt x="238" y="188"/>
                </a:lnTo>
                <a:lnTo>
                  <a:pt x="248" y="189"/>
                </a:lnTo>
                <a:lnTo>
                  <a:pt x="264" y="189"/>
                </a:lnTo>
                <a:lnTo>
                  <a:pt x="276" y="191"/>
                </a:lnTo>
                <a:lnTo>
                  <a:pt x="286" y="193"/>
                </a:lnTo>
                <a:lnTo>
                  <a:pt x="301" y="193"/>
                </a:lnTo>
                <a:lnTo>
                  <a:pt x="303" y="193"/>
                </a:lnTo>
                <a:lnTo>
                  <a:pt x="303" y="194"/>
                </a:lnTo>
                <a:lnTo>
                  <a:pt x="301" y="196"/>
                </a:lnTo>
                <a:lnTo>
                  <a:pt x="300" y="196"/>
                </a:lnTo>
                <a:close/>
                <a:moveTo>
                  <a:pt x="224" y="305"/>
                </a:moveTo>
                <a:lnTo>
                  <a:pt x="224" y="305"/>
                </a:lnTo>
                <a:lnTo>
                  <a:pt x="224" y="306"/>
                </a:lnTo>
                <a:lnTo>
                  <a:pt x="224" y="305"/>
                </a:lnTo>
                <a:lnTo>
                  <a:pt x="222" y="301"/>
                </a:lnTo>
                <a:lnTo>
                  <a:pt x="224" y="305"/>
                </a:lnTo>
                <a:close/>
                <a:moveTo>
                  <a:pt x="208" y="240"/>
                </a:moveTo>
                <a:lnTo>
                  <a:pt x="208" y="240"/>
                </a:lnTo>
                <a:lnTo>
                  <a:pt x="210" y="238"/>
                </a:lnTo>
                <a:lnTo>
                  <a:pt x="221" y="224"/>
                </a:lnTo>
                <a:lnTo>
                  <a:pt x="224" y="221"/>
                </a:lnTo>
                <a:lnTo>
                  <a:pt x="208" y="237"/>
                </a:lnTo>
                <a:lnTo>
                  <a:pt x="208" y="240"/>
                </a:lnTo>
                <a:lnTo>
                  <a:pt x="207" y="240"/>
                </a:lnTo>
                <a:lnTo>
                  <a:pt x="208" y="240"/>
                </a:lnTo>
                <a:close/>
                <a:moveTo>
                  <a:pt x="58" y="44"/>
                </a:moveTo>
                <a:lnTo>
                  <a:pt x="58" y="44"/>
                </a:lnTo>
                <a:lnTo>
                  <a:pt x="58" y="46"/>
                </a:lnTo>
                <a:lnTo>
                  <a:pt x="60" y="62"/>
                </a:lnTo>
                <a:lnTo>
                  <a:pt x="60" y="77"/>
                </a:lnTo>
                <a:lnTo>
                  <a:pt x="57" y="106"/>
                </a:lnTo>
                <a:lnTo>
                  <a:pt x="57" y="107"/>
                </a:lnTo>
                <a:lnTo>
                  <a:pt x="57" y="109"/>
                </a:lnTo>
                <a:lnTo>
                  <a:pt x="60" y="111"/>
                </a:lnTo>
                <a:lnTo>
                  <a:pt x="63" y="111"/>
                </a:lnTo>
                <a:lnTo>
                  <a:pt x="74" y="109"/>
                </a:lnTo>
                <a:lnTo>
                  <a:pt x="92" y="109"/>
                </a:lnTo>
                <a:lnTo>
                  <a:pt x="99" y="109"/>
                </a:lnTo>
                <a:lnTo>
                  <a:pt x="106" y="107"/>
                </a:lnTo>
                <a:lnTo>
                  <a:pt x="112" y="106"/>
                </a:lnTo>
                <a:lnTo>
                  <a:pt x="120" y="101"/>
                </a:lnTo>
                <a:lnTo>
                  <a:pt x="126" y="96"/>
                </a:lnTo>
                <a:lnTo>
                  <a:pt x="133" y="90"/>
                </a:lnTo>
                <a:lnTo>
                  <a:pt x="136" y="87"/>
                </a:lnTo>
                <a:lnTo>
                  <a:pt x="137" y="81"/>
                </a:lnTo>
                <a:lnTo>
                  <a:pt x="137" y="77"/>
                </a:lnTo>
                <a:lnTo>
                  <a:pt x="139" y="70"/>
                </a:lnTo>
                <a:lnTo>
                  <a:pt x="137" y="66"/>
                </a:lnTo>
                <a:lnTo>
                  <a:pt x="136" y="62"/>
                </a:lnTo>
                <a:lnTo>
                  <a:pt x="128" y="55"/>
                </a:lnTo>
                <a:lnTo>
                  <a:pt x="118" y="49"/>
                </a:lnTo>
                <a:lnTo>
                  <a:pt x="107" y="43"/>
                </a:lnTo>
                <a:lnTo>
                  <a:pt x="101" y="41"/>
                </a:lnTo>
                <a:lnTo>
                  <a:pt x="96" y="41"/>
                </a:lnTo>
                <a:lnTo>
                  <a:pt x="74" y="41"/>
                </a:lnTo>
                <a:lnTo>
                  <a:pt x="65" y="43"/>
                </a:lnTo>
                <a:lnTo>
                  <a:pt x="62" y="44"/>
                </a:lnTo>
                <a:lnTo>
                  <a:pt x="58" y="44"/>
                </a:lnTo>
                <a:close/>
                <a:moveTo>
                  <a:pt x="178" y="109"/>
                </a:moveTo>
                <a:lnTo>
                  <a:pt x="178" y="109"/>
                </a:lnTo>
                <a:lnTo>
                  <a:pt x="185" y="101"/>
                </a:lnTo>
                <a:lnTo>
                  <a:pt x="188" y="95"/>
                </a:lnTo>
                <a:lnTo>
                  <a:pt x="189" y="89"/>
                </a:lnTo>
                <a:lnTo>
                  <a:pt x="191" y="84"/>
                </a:lnTo>
                <a:lnTo>
                  <a:pt x="189" y="74"/>
                </a:lnTo>
                <a:lnTo>
                  <a:pt x="189" y="71"/>
                </a:lnTo>
                <a:lnTo>
                  <a:pt x="189" y="73"/>
                </a:lnTo>
                <a:lnTo>
                  <a:pt x="188" y="81"/>
                </a:lnTo>
                <a:lnTo>
                  <a:pt x="186" y="90"/>
                </a:lnTo>
                <a:lnTo>
                  <a:pt x="185" y="96"/>
                </a:lnTo>
                <a:lnTo>
                  <a:pt x="178" y="109"/>
                </a:lnTo>
                <a:close/>
                <a:moveTo>
                  <a:pt x="170" y="357"/>
                </a:moveTo>
                <a:lnTo>
                  <a:pt x="170" y="357"/>
                </a:lnTo>
                <a:lnTo>
                  <a:pt x="164" y="363"/>
                </a:lnTo>
                <a:lnTo>
                  <a:pt x="164" y="365"/>
                </a:lnTo>
                <a:lnTo>
                  <a:pt x="163" y="366"/>
                </a:lnTo>
                <a:lnTo>
                  <a:pt x="161" y="368"/>
                </a:lnTo>
                <a:lnTo>
                  <a:pt x="159" y="371"/>
                </a:lnTo>
                <a:lnTo>
                  <a:pt x="150" y="385"/>
                </a:lnTo>
                <a:lnTo>
                  <a:pt x="148" y="387"/>
                </a:lnTo>
                <a:lnTo>
                  <a:pt x="150" y="387"/>
                </a:lnTo>
                <a:lnTo>
                  <a:pt x="156" y="379"/>
                </a:lnTo>
                <a:lnTo>
                  <a:pt x="172" y="357"/>
                </a:lnTo>
                <a:lnTo>
                  <a:pt x="170" y="357"/>
                </a:lnTo>
                <a:close/>
                <a:moveTo>
                  <a:pt x="137" y="393"/>
                </a:moveTo>
                <a:lnTo>
                  <a:pt x="137" y="393"/>
                </a:lnTo>
                <a:lnTo>
                  <a:pt x="137" y="395"/>
                </a:lnTo>
                <a:lnTo>
                  <a:pt x="139" y="396"/>
                </a:lnTo>
                <a:lnTo>
                  <a:pt x="137" y="398"/>
                </a:lnTo>
                <a:lnTo>
                  <a:pt x="136" y="398"/>
                </a:lnTo>
                <a:lnTo>
                  <a:pt x="134" y="396"/>
                </a:lnTo>
                <a:lnTo>
                  <a:pt x="133" y="393"/>
                </a:lnTo>
                <a:lnTo>
                  <a:pt x="131" y="393"/>
                </a:lnTo>
                <a:lnTo>
                  <a:pt x="129" y="393"/>
                </a:lnTo>
                <a:lnTo>
                  <a:pt x="129" y="395"/>
                </a:lnTo>
                <a:lnTo>
                  <a:pt x="131" y="402"/>
                </a:lnTo>
                <a:lnTo>
                  <a:pt x="131" y="404"/>
                </a:lnTo>
                <a:lnTo>
                  <a:pt x="129" y="404"/>
                </a:lnTo>
                <a:lnTo>
                  <a:pt x="125" y="402"/>
                </a:lnTo>
                <a:lnTo>
                  <a:pt x="125" y="401"/>
                </a:lnTo>
                <a:lnTo>
                  <a:pt x="125" y="404"/>
                </a:lnTo>
                <a:lnTo>
                  <a:pt x="125" y="406"/>
                </a:lnTo>
                <a:lnTo>
                  <a:pt x="129" y="406"/>
                </a:lnTo>
                <a:lnTo>
                  <a:pt x="131" y="406"/>
                </a:lnTo>
                <a:lnTo>
                  <a:pt x="133" y="404"/>
                </a:lnTo>
                <a:lnTo>
                  <a:pt x="137" y="399"/>
                </a:lnTo>
                <a:lnTo>
                  <a:pt x="140" y="393"/>
                </a:lnTo>
                <a:lnTo>
                  <a:pt x="137" y="393"/>
                </a:lnTo>
                <a:close/>
                <a:moveTo>
                  <a:pt x="164" y="283"/>
                </a:moveTo>
                <a:lnTo>
                  <a:pt x="164" y="283"/>
                </a:lnTo>
                <a:lnTo>
                  <a:pt x="150" y="256"/>
                </a:lnTo>
                <a:lnTo>
                  <a:pt x="148" y="257"/>
                </a:lnTo>
                <a:lnTo>
                  <a:pt x="163" y="284"/>
                </a:lnTo>
                <a:lnTo>
                  <a:pt x="164" y="283"/>
                </a:lnTo>
                <a:close/>
                <a:moveTo>
                  <a:pt x="156" y="130"/>
                </a:moveTo>
                <a:lnTo>
                  <a:pt x="156" y="130"/>
                </a:lnTo>
                <a:lnTo>
                  <a:pt x="158" y="130"/>
                </a:lnTo>
                <a:lnTo>
                  <a:pt x="172" y="122"/>
                </a:lnTo>
                <a:lnTo>
                  <a:pt x="180" y="114"/>
                </a:lnTo>
                <a:lnTo>
                  <a:pt x="185" y="106"/>
                </a:lnTo>
                <a:lnTo>
                  <a:pt x="188" y="101"/>
                </a:lnTo>
                <a:lnTo>
                  <a:pt x="181" y="109"/>
                </a:lnTo>
                <a:lnTo>
                  <a:pt x="174" y="117"/>
                </a:lnTo>
                <a:lnTo>
                  <a:pt x="166" y="123"/>
                </a:lnTo>
                <a:lnTo>
                  <a:pt x="156" y="130"/>
                </a:lnTo>
                <a:close/>
                <a:moveTo>
                  <a:pt x="221" y="379"/>
                </a:moveTo>
                <a:lnTo>
                  <a:pt x="221" y="379"/>
                </a:lnTo>
                <a:lnTo>
                  <a:pt x="224" y="372"/>
                </a:lnTo>
                <a:lnTo>
                  <a:pt x="224" y="371"/>
                </a:lnTo>
                <a:lnTo>
                  <a:pt x="222" y="366"/>
                </a:lnTo>
                <a:lnTo>
                  <a:pt x="221" y="365"/>
                </a:lnTo>
                <a:lnTo>
                  <a:pt x="221" y="366"/>
                </a:lnTo>
                <a:lnTo>
                  <a:pt x="219" y="366"/>
                </a:lnTo>
                <a:lnTo>
                  <a:pt x="216" y="368"/>
                </a:lnTo>
                <a:lnTo>
                  <a:pt x="221" y="379"/>
                </a:lnTo>
                <a:close/>
                <a:moveTo>
                  <a:pt x="248" y="398"/>
                </a:moveTo>
                <a:lnTo>
                  <a:pt x="248" y="398"/>
                </a:lnTo>
                <a:lnTo>
                  <a:pt x="237" y="396"/>
                </a:lnTo>
                <a:lnTo>
                  <a:pt x="234" y="399"/>
                </a:lnTo>
                <a:lnTo>
                  <a:pt x="235" y="402"/>
                </a:lnTo>
                <a:lnTo>
                  <a:pt x="238" y="401"/>
                </a:lnTo>
                <a:lnTo>
                  <a:pt x="245" y="401"/>
                </a:lnTo>
                <a:lnTo>
                  <a:pt x="246" y="401"/>
                </a:lnTo>
                <a:lnTo>
                  <a:pt x="248" y="399"/>
                </a:lnTo>
                <a:lnTo>
                  <a:pt x="248" y="398"/>
                </a:lnTo>
                <a:close/>
                <a:moveTo>
                  <a:pt x="62" y="256"/>
                </a:moveTo>
                <a:lnTo>
                  <a:pt x="62" y="256"/>
                </a:lnTo>
                <a:lnTo>
                  <a:pt x="62" y="251"/>
                </a:lnTo>
                <a:lnTo>
                  <a:pt x="60" y="245"/>
                </a:lnTo>
                <a:lnTo>
                  <a:pt x="58" y="245"/>
                </a:lnTo>
                <a:lnTo>
                  <a:pt x="57" y="242"/>
                </a:lnTo>
                <a:lnTo>
                  <a:pt x="57" y="253"/>
                </a:lnTo>
                <a:lnTo>
                  <a:pt x="58" y="254"/>
                </a:lnTo>
                <a:lnTo>
                  <a:pt x="60" y="256"/>
                </a:lnTo>
                <a:lnTo>
                  <a:pt x="62" y="256"/>
                </a:lnTo>
                <a:close/>
                <a:moveTo>
                  <a:pt x="159" y="25"/>
                </a:moveTo>
                <a:lnTo>
                  <a:pt x="159" y="25"/>
                </a:lnTo>
                <a:lnTo>
                  <a:pt x="159" y="24"/>
                </a:lnTo>
                <a:lnTo>
                  <a:pt x="158" y="24"/>
                </a:lnTo>
                <a:lnTo>
                  <a:pt x="155" y="21"/>
                </a:lnTo>
                <a:lnTo>
                  <a:pt x="147" y="18"/>
                </a:lnTo>
                <a:lnTo>
                  <a:pt x="139" y="13"/>
                </a:lnTo>
                <a:lnTo>
                  <a:pt x="131" y="11"/>
                </a:lnTo>
                <a:lnTo>
                  <a:pt x="122" y="10"/>
                </a:lnTo>
                <a:lnTo>
                  <a:pt x="126" y="11"/>
                </a:lnTo>
                <a:lnTo>
                  <a:pt x="137" y="14"/>
                </a:lnTo>
                <a:lnTo>
                  <a:pt x="147" y="19"/>
                </a:lnTo>
                <a:lnTo>
                  <a:pt x="158" y="24"/>
                </a:lnTo>
                <a:lnTo>
                  <a:pt x="159" y="25"/>
                </a:lnTo>
                <a:close/>
                <a:moveTo>
                  <a:pt x="11" y="160"/>
                </a:moveTo>
                <a:lnTo>
                  <a:pt x="11" y="160"/>
                </a:lnTo>
                <a:lnTo>
                  <a:pt x="10" y="172"/>
                </a:lnTo>
                <a:lnTo>
                  <a:pt x="10" y="182"/>
                </a:lnTo>
                <a:lnTo>
                  <a:pt x="13" y="180"/>
                </a:lnTo>
                <a:lnTo>
                  <a:pt x="13" y="178"/>
                </a:lnTo>
                <a:lnTo>
                  <a:pt x="13" y="171"/>
                </a:lnTo>
                <a:lnTo>
                  <a:pt x="13" y="169"/>
                </a:lnTo>
                <a:lnTo>
                  <a:pt x="11" y="167"/>
                </a:lnTo>
                <a:lnTo>
                  <a:pt x="11" y="164"/>
                </a:lnTo>
                <a:lnTo>
                  <a:pt x="11" y="160"/>
                </a:lnTo>
                <a:close/>
                <a:moveTo>
                  <a:pt x="229" y="380"/>
                </a:moveTo>
                <a:lnTo>
                  <a:pt x="229" y="380"/>
                </a:lnTo>
                <a:lnTo>
                  <a:pt x="224" y="385"/>
                </a:lnTo>
                <a:lnTo>
                  <a:pt x="229" y="393"/>
                </a:lnTo>
                <a:lnTo>
                  <a:pt x="230" y="391"/>
                </a:lnTo>
                <a:lnTo>
                  <a:pt x="230" y="390"/>
                </a:lnTo>
                <a:lnTo>
                  <a:pt x="232" y="388"/>
                </a:lnTo>
                <a:lnTo>
                  <a:pt x="229" y="380"/>
                </a:lnTo>
                <a:close/>
                <a:moveTo>
                  <a:pt x="248" y="207"/>
                </a:moveTo>
                <a:lnTo>
                  <a:pt x="248" y="207"/>
                </a:lnTo>
                <a:lnTo>
                  <a:pt x="249" y="208"/>
                </a:lnTo>
                <a:lnTo>
                  <a:pt x="252" y="208"/>
                </a:lnTo>
                <a:lnTo>
                  <a:pt x="254" y="208"/>
                </a:lnTo>
                <a:lnTo>
                  <a:pt x="256" y="212"/>
                </a:lnTo>
                <a:lnTo>
                  <a:pt x="254" y="215"/>
                </a:lnTo>
                <a:lnTo>
                  <a:pt x="254" y="216"/>
                </a:lnTo>
                <a:lnTo>
                  <a:pt x="254" y="218"/>
                </a:lnTo>
                <a:lnTo>
                  <a:pt x="256" y="216"/>
                </a:lnTo>
                <a:lnTo>
                  <a:pt x="257" y="213"/>
                </a:lnTo>
                <a:lnTo>
                  <a:pt x="256" y="212"/>
                </a:lnTo>
                <a:lnTo>
                  <a:pt x="256" y="204"/>
                </a:lnTo>
                <a:lnTo>
                  <a:pt x="256" y="202"/>
                </a:lnTo>
                <a:lnTo>
                  <a:pt x="252" y="202"/>
                </a:lnTo>
                <a:lnTo>
                  <a:pt x="251" y="204"/>
                </a:lnTo>
                <a:lnTo>
                  <a:pt x="251" y="205"/>
                </a:lnTo>
                <a:lnTo>
                  <a:pt x="248" y="207"/>
                </a:lnTo>
                <a:close/>
                <a:moveTo>
                  <a:pt x="87" y="163"/>
                </a:moveTo>
                <a:lnTo>
                  <a:pt x="87" y="163"/>
                </a:lnTo>
                <a:lnTo>
                  <a:pt x="76" y="152"/>
                </a:lnTo>
                <a:lnTo>
                  <a:pt x="71" y="148"/>
                </a:lnTo>
                <a:lnTo>
                  <a:pt x="69" y="148"/>
                </a:lnTo>
                <a:lnTo>
                  <a:pt x="73" y="152"/>
                </a:lnTo>
                <a:lnTo>
                  <a:pt x="79" y="158"/>
                </a:lnTo>
                <a:lnTo>
                  <a:pt x="85" y="164"/>
                </a:lnTo>
                <a:lnTo>
                  <a:pt x="87" y="163"/>
                </a:lnTo>
                <a:close/>
                <a:moveTo>
                  <a:pt x="174" y="104"/>
                </a:moveTo>
                <a:lnTo>
                  <a:pt x="174" y="104"/>
                </a:lnTo>
                <a:lnTo>
                  <a:pt x="170" y="107"/>
                </a:lnTo>
                <a:lnTo>
                  <a:pt x="169" y="111"/>
                </a:lnTo>
                <a:lnTo>
                  <a:pt x="161" y="119"/>
                </a:lnTo>
                <a:lnTo>
                  <a:pt x="161" y="120"/>
                </a:lnTo>
                <a:lnTo>
                  <a:pt x="169" y="114"/>
                </a:lnTo>
                <a:lnTo>
                  <a:pt x="177" y="106"/>
                </a:lnTo>
                <a:lnTo>
                  <a:pt x="174" y="104"/>
                </a:lnTo>
                <a:close/>
                <a:moveTo>
                  <a:pt x="259" y="387"/>
                </a:moveTo>
                <a:lnTo>
                  <a:pt x="259" y="387"/>
                </a:lnTo>
                <a:lnTo>
                  <a:pt x="260" y="387"/>
                </a:lnTo>
                <a:lnTo>
                  <a:pt x="264" y="388"/>
                </a:lnTo>
                <a:lnTo>
                  <a:pt x="267" y="388"/>
                </a:lnTo>
                <a:lnTo>
                  <a:pt x="268" y="388"/>
                </a:lnTo>
                <a:lnTo>
                  <a:pt x="265" y="384"/>
                </a:lnTo>
                <a:lnTo>
                  <a:pt x="260" y="380"/>
                </a:lnTo>
                <a:lnTo>
                  <a:pt x="259" y="387"/>
                </a:lnTo>
                <a:close/>
                <a:moveTo>
                  <a:pt x="234" y="227"/>
                </a:moveTo>
                <a:lnTo>
                  <a:pt x="234" y="227"/>
                </a:lnTo>
                <a:lnTo>
                  <a:pt x="232" y="229"/>
                </a:lnTo>
                <a:lnTo>
                  <a:pt x="232" y="230"/>
                </a:lnTo>
                <a:lnTo>
                  <a:pt x="232" y="234"/>
                </a:lnTo>
                <a:lnTo>
                  <a:pt x="234" y="240"/>
                </a:lnTo>
                <a:lnTo>
                  <a:pt x="237" y="237"/>
                </a:lnTo>
                <a:lnTo>
                  <a:pt x="237" y="235"/>
                </a:lnTo>
                <a:lnTo>
                  <a:pt x="237" y="234"/>
                </a:lnTo>
                <a:lnTo>
                  <a:pt x="235" y="230"/>
                </a:lnTo>
                <a:lnTo>
                  <a:pt x="234" y="227"/>
                </a:lnTo>
                <a:close/>
                <a:moveTo>
                  <a:pt x="22" y="136"/>
                </a:moveTo>
                <a:lnTo>
                  <a:pt x="22" y="136"/>
                </a:lnTo>
                <a:lnTo>
                  <a:pt x="17" y="139"/>
                </a:lnTo>
                <a:lnTo>
                  <a:pt x="17" y="145"/>
                </a:lnTo>
                <a:lnTo>
                  <a:pt x="22" y="142"/>
                </a:lnTo>
                <a:lnTo>
                  <a:pt x="24" y="141"/>
                </a:lnTo>
                <a:lnTo>
                  <a:pt x="22" y="136"/>
                </a:lnTo>
                <a:close/>
                <a:moveTo>
                  <a:pt x="276" y="202"/>
                </a:moveTo>
                <a:lnTo>
                  <a:pt x="276" y="202"/>
                </a:lnTo>
                <a:lnTo>
                  <a:pt x="278" y="202"/>
                </a:lnTo>
                <a:lnTo>
                  <a:pt x="279" y="202"/>
                </a:lnTo>
                <a:lnTo>
                  <a:pt x="281" y="202"/>
                </a:lnTo>
                <a:lnTo>
                  <a:pt x="282" y="202"/>
                </a:lnTo>
                <a:lnTo>
                  <a:pt x="281" y="204"/>
                </a:lnTo>
                <a:lnTo>
                  <a:pt x="279" y="204"/>
                </a:lnTo>
                <a:lnTo>
                  <a:pt x="278" y="205"/>
                </a:lnTo>
                <a:lnTo>
                  <a:pt x="281" y="205"/>
                </a:lnTo>
                <a:lnTo>
                  <a:pt x="287" y="202"/>
                </a:lnTo>
                <a:lnTo>
                  <a:pt x="287" y="201"/>
                </a:lnTo>
                <a:lnTo>
                  <a:pt x="273" y="201"/>
                </a:lnTo>
                <a:lnTo>
                  <a:pt x="271" y="204"/>
                </a:lnTo>
                <a:lnTo>
                  <a:pt x="273" y="205"/>
                </a:lnTo>
                <a:lnTo>
                  <a:pt x="275" y="205"/>
                </a:lnTo>
                <a:lnTo>
                  <a:pt x="276" y="204"/>
                </a:lnTo>
                <a:lnTo>
                  <a:pt x="276" y="202"/>
                </a:lnTo>
                <a:close/>
                <a:moveTo>
                  <a:pt x="5" y="29"/>
                </a:moveTo>
                <a:lnTo>
                  <a:pt x="5" y="29"/>
                </a:lnTo>
                <a:lnTo>
                  <a:pt x="6" y="76"/>
                </a:lnTo>
                <a:lnTo>
                  <a:pt x="6" y="54"/>
                </a:lnTo>
                <a:lnTo>
                  <a:pt x="5" y="32"/>
                </a:lnTo>
                <a:lnTo>
                  <a:pt x="5" y="29"/>
                </a:lnTo>
                <a:close/>
                <a:moveTo>
                  <a:pt x="13" y="46"/>
                </a:moveTo>
                <a:lnTo>
                  <a:pt x="13" y="46"/>
                </a:lnTo>
                <a:lnTo>
                  <a:pt x="17" y="41"/>
                </a:lnTo>
                <a:lnTo>
                  <a:pt x="17" y="40"/>
                </a:lnTo>
                <a:lnTo>
                  <a:pt x="17" y="35"/>
                </a:lnTo>
                <a:lnTo>
                  <a:pt x="14" y="36"/>
                </a:lnTo>
                <a:lnTo>
                  <a:pt x="13" y="38"/>
                </a:lnTo>
                <a:lnTo>
                  <a:pt x="13" y="46"/>
                </a:lnTo>
                <a:close/>
                <a:moveTo>
                  <a:pt x="153" y="44"/>
                </a:moveTo>
                <a:lnTo>
                  <a:pt x="153" y="44"/>
                </a:lnTo>
                <a:lnTo>
                  <a:pt x="148" y="49"/>
                </a:lnTo>
                <a:lnTo>
                  <a:pt x="153" y="52"/>
                </a:lnTo>
                <a:lnTo>
                  <a:pt x="156" y="51"/>
                </a:lnTo>
                <a:lnTo>
                  <a:pt x="153" y="44"/>
                </a:lnTo>
                <a:close/>
                <a:moveTo>
                  <a:pt x="204" y="344"/>
                </a:moveTo>
                <a:lnTo>
                  <a:pt x="204" y="344"/>
                </a:lnTo>
                <a:lnTo>
                  <a:pt x="204" y="342"/>
                </a:lnTo>
                <a:lnTo>
                  <a:pt x="204" y="341"/>
                </a:lnTo>
                <a:lnTo>
                  <a:pt x="202" y="338"/>
                </a:lnTo>
                <a:lnTo>
                  <a:pt x="199" y="331"/>
                </a:lnTo>
                <a:lnTo>
                  <a:pt x="197" y="333"/>
                </a:lnTo>
                <a:lnTo>
                  <a:pt x="197" y="335"/>
                </a:lnTo>
                <a:lnTo>
                  <a:pt x="200" y="339"/>
                </a:lnTo>
                <a:lnTo>
                  <a:pt x="204" y="344"/>
                </a:lnTo>
                <a:close/>
                <a:moveTo>
                  <a:pt x="155" y="120"/>
                </a:moveTo>
                <a:lnTo>
                  <a:pt x="155" y="120"/>
                </a:lnTo>
                <a:lnTo>
                  <a:pt x="152" y="122"/>
                </a:lnTo>
                <a:lnTo>
                  <a:pt x="152" y="123"/>
                </a:lnTo>
                <a:lnTo>
                  <a:pt x="150" y="123"/>
                </a:lnTo>
                <a:lnTo>
                  <a:pt x="148" y="123"/>
                </a:lnTo>
                <a:lnTo>
                  <a:pt x="140" y="130"/>
                </a:lnTo>
                <a:lnTo>
                  <a:pt x="140" y="131"/>
                </a:lnTo>
                <a:lnTo>
                  <a:pt x="142" y="130"/>
                </a:lnTo>
                <a:lnTo>
                  <a:pt x="152" y="123"/>
                </a:lnTo>
                <a:lnTo>
                  <a:pt x="153" y="123"/>
                </a:lnTo>
                <a:lnTo>
                  <a:pt x="155" y="120"/>
                </a:lnTo>
                <a:close/>
                <a:moveTo>
                  <a:pt x="229" y="256"/>
                </a:moveTo>
                <a:lnTo>
                  <a:pt x="229" y="256"/>
                </a:lnTo>
                <a:lnTo>
                  <a:pt x="227" y="259"/>
                </a:lnTo>
                <a:lnTo>
                  <a:pt x="229" y="265"/>
                </a:lnTo>
                <a:lnTo>
                  <a:pt x="232" y="260"/>
                </a:lnTo>
                <a:lnTo>
                  <a:pt x="229" y="256"/>
                </a:lnTo>
                <a:close/>
                <a:moveTo>
                  <a:pt x="144" y="174"/>
                </a:moveTo>
                <a:lnTo>
                  <a:pt x="144" y="174"/>
                </a:lnTo>
                <a:lnTo>
                  <a:pt x="136" y="164"/>
                </a:lnTo>
                <a:lnTo>
                  <a:pt x="134" y="164"/>
                </a:lnTo>
                <a:lnTo>
                  <a:pt x="140" y="174"/>
                </a:lnTo>
                <a:lnTo>
                  <a:pt x="144" y="174"/>
                </a:lnTo>
                <a:close/>
                <a:moveTo>
                  <a:pt x="248" y="382"/>
                </a:moveTo>
                <a:lnTo>
                  <a:pt x="248" y="382"/>
                </a:lnTo>
                <a:lnTo>
                  <a:pt x="249" y="380"/>
                </a:lnTo>
                <a:lnTo>
                  <a:pt x="248" y="376"/>
                </a:lnTo>
                <a:lnTo>
                  <a:pt x="245" y="372"/>
                </a:lnTo>
                <a:lnTo>
                  <a:pt x="245" y="374"/>
                </a:lnTo>
                <a:lnTo>
                  <a:pt x="243" y="376"/>
                </a:lnTo>
                <a:lnTo>
                  <a:pt x="248" y="382"/>
                </a:lnTo>
                <a:close/>
                <a:moveTo>
                  <a:pt x="262" y="391"/>
                </a:moveTo>
                <a:lnTo>
                  <a:pt x="262" y="391"/>
                </a:lnTo>
                <a:lnTo>
                  <a:pt x="256" y="391"/>
                </a:lnTo>
                <a:lnTo>
                  <a:pt x="252" y="395"/>
                </a:lnTo>
                <a:lnTo>
                  <a:pt x="257" y="395"/>
                </a:lnTo>
                <a:lnTo>
                  <a:pt x="259" y="395"/>
                </a:lnTo>
                <a:lnTo>
                  <a:pt x="262" y="391"/>
                </a:lnTo>
                <a:close/>
                <a:moveTo>
                  <a:pt x="238" y="347"/>
                </a:moveTo>
                <a:lnTo>
                  <a:pt x="238" y="347"/>
                </a:lnTo>
                <a:lnTo>
                  <a:pt x="235" y="341"/>
                </a:lnTo>
                <a:lnTo>
                  <a:pt x="234" y="336"/>
                </a:lnTo>
                <a:lnTo>
                  <a:pt x="232" y="339"/>
                </a:lnTo>
                <a:lnTo>
                  <a:pt x="232" y="341"/>
                </a:lnTo>
                <a:lnTo>
                  <a:pt x="235" y="347"/>
                </a:lnTo>
                <a:lnTo>
                  <a:pt x="238" y="347"/>
                </a:lnTo>
                <a:close/>
                <a:moveTo>
                  <a:pt x="128" y="136"/>
                </a:moveTo>
                <a:lnTo>
                  <a:pt x="128" y="136"/>
                </a:lnTo>
                <a:lnTo>
                  <a:pt x="126" y="134"/>
                </a:lnTo>
                <a:lnTo>
                  <a:pt x="125" y="134"/>
                </a:lnTo>
                <a:lnTo>
                  <a:pt x="122" y="134"/>
                </a:lnTo>
                <a:lnTo>
                  <a:pt x="120" y="134"/>
                </a:lnTo>
                <a:lnTo>
                  <a:pt x="118" y="136"/>
                </a:lnTo>
                <a:lnTo>
                  <a:pt x="120" y="137"/>
                </a:lnTo>
                <a:lnTo>
                  <a:pt x="122" y="139"/>
                </a:lnTo>
                <a:lnTo>
                  <a:pt x="126" y="137"/>
                </a:lnTo>
                <a:lnTo>
                  <a:pt x="128" y="136"/>
                </a:lnTo>
                <a:close/>
                <a:moveTo>
                  <a:pt x="174" y="93"/>
                </a:moveTo>
                <a:lnTo>
                  <a:pt x="174" y="93"/>
                </a:lnTo>
                <a:lnTo>
                  <a:pt x="172" y="85"/>
                </a:lnTo>
                <a:lnTo>
                  <a:pt x="170" y="87"/>
                </a:lnTo>
                <a:lnTo>
                  <a:pt x="170" y="92"/>
                </a:lnTo>
                <a:lnTo>
                  <a:pt x="169" y="93"/>
                </a:lnTo>
                <a:lnTo>
                  <a:pt x="167" y="92"/>
                </a:lnTo>
                <a:lnTo>
                  <a:pt x="167" y="93"/>
                </a:lnTo>
                <a:lnTo>
                  <a:pt x="170" y="96"/>
                </a:lnTo>
                <a:lnTo>
                  <a:pt x="174" y="93"/>
                </a:lnTo>
                <a:close/>
                <a:moveTo>
                  <a:pt x="260" y="396"/>
                </a:moveTo>
                <a:lnTo>
                  <a:pt x="260" y="396"/>
                </a:lnTo>
                <a:lnTo>
                  <a:pt x="268" y="398"/>
                </a:lnTo>
                <a:lnTo>
                  <a:pt x="270" y="395"/>
                </a:lnTo>
                <a:lnTo>
                  <a:pt x="265" y="393"/>
                </a:lnTo>
                <a:lnTo>
                  <a:pt x="260" y="396"/>
                </a:lnTo>
                <a:close/>
                <a:moveTo>
                  <a:pt x="237" y="382"/>
                </a:moveTo>
                <a:lnTo>
                  <a:pt x="237" y="382"/>
                </a:lnTo>
                <a:lnTo>
                  <a:pt x="240" y="376"/>
                </a:lnTo>
                <a:lnTo>
                  <a:pt x="238" y="372"/>
                </a:lnTo>
                <a:lnTo>
                  <a:pt x="234" y="376"/>
                </a:lnTo>
                <a:lnTo>
                  <a:pt x="237" y="382"/>
                </a:lnTo>
                <a:close/>
                <a:moveTo>
                  <a:pt x="8" y="238"/>
                </a:moveTo>
                <a:lnTo>
                  <a:pt x="8" y="238"/>
                </a:lnTo>
                <a:lnTo>
                  <a:pt x="8" y="249"/>
                </a:lnTo>
                <a:lnTo>
                  <a:pt x="13" y="246"/>
                </a:lnTo>
                <a:lnTo>
                  <a:pt x="11" y="246"/>
                </a:lnTo>
                <a:lnTo>
                  <a:pt x="10" y="245"/>
                </a:lnTo>
                <a:lnTo>
                  <a:pt x="10" y="240"/>
                </a:lnTo>
                <a:lnTo>
                  <a:pt x="10" y="238"/>
                </a:lnTo>
                <a:lnTo>
                  <a:pt x="8" y="238"/>
                </a:lnTo>
                <a:close/>
                <a:moveTo>
                  <a:pt x="13" y="52"/>
                </a:moveTo>
                <a:lnTo>
                  <a:pt x="13" y="52"/>
                </a:lnTo>
                <a:lnTo>
                  <a:pt x="14" y="62"/>
                </a:lnTo>
                <a:lnTo>
                  <a:pt x="16" y="59"/>
                </a:lnTo>
                <a:lnTo>
                  <a:pt x="17" y="55"/>
                </a:lnTo>
                <a:lnTo>
                  <a:pt x="16" y="51"/>
                </a:lnTo>
                <a:lnTo>
                  <a:pt x="13" y="52"/>
                </a:lnTo>
                <a:close/>
                <a:moveTo>
                  <a:pt x="153" y="119"/>
                </a:moveTo>
                <a:lnTo>
                  <a:pt x="153" y="119"/>
                </a:lnTo>
                <a:lnTo>
                  <a:pt x="156" y="117"/>
                </a:lnTo>
                <a:lnTo>
                  <a:pt x="159" y="114"/>
                </a:lnTo>
                <a:lnTo>
                  <a:pt x="158" y="112"/>
                </a:lnTo>
                <a:lnTo>
                  <a:pt x="156" y="112"/>
                </a:lnTo>
                <a:lnTo>
                  <a:pt x="152" y="117"/>
                </a:lnTo>
                <a:lnTo>
                  <a:pt x="153" y="119"/>
                </a:lnTo>
                <a:close/>
                <a:moveTo>
                  <a:pt x="256" y="234"/>
                </a:moveTo>
                <a:lnTo>
                  <a:pt x="256" y="234"/>
                </a:lnTo>
                <a:lnTo>
                  <a:pt x="252" y="235"/>
                </a:lnTo>
                <a:lnTo>
                  <a:pt x="251" y="238"/>
                </a:lnTo>
                <a:lnTo>
                  <a:pt x="249" y="240"/>
                </a:lnTo>
                <a:lnTo>
                  <a:pt x="249" y="243"/>
                </a:lnTo>
                <a:lnTo>
                  <a:pt x="257" y="235"/>
                </a:lnTo>
                <a:lnTo>
                  <a:pt x="256" y="234"/>
                </a:lnTo>
                <a:close/>
                <a:moveTo>
                  <a:pt x="200" y="253"/>
                </a:moveTo>
                <a:lnTo>
                  <a:pt x="200" y="253"/>
                </a:lnTo>
                <a:lnTo>
                  <a:pt x="197" y="254"/>
                </a:lnTo>
                <a:lnTo>
                  <a:pt x="194" y="256"/>
                </a:lnTo>
                <a:lnTo>
                  <a:pt x="196" y="257"/>
                </a:lnTo>
                <a:lnTo>
                  <a:pt x="197" y="257"/>
                </a:lnTo>
                <a:lnTo>
                  <a:pt x="200" y="259"/>
                </a:lnTo>
                <a:lnTo>
                  <a:pt x="202" y="256"/>
                </a:lnTo>
                <a:lnTo>
                  <a:pt x="200" y="253"/>
                </a:lnTo>
                <a:close/>
                <a:moveTo>
                  <a:pt x="166" y="276"/>
                </a:moveTo>
                <a:lnTo>
                  <a:pt x="166" y="276"/>
                </a:lnTo>
                <a:lnTo>
                  <a:pt x="169" y="273"/>
                </a:lnTo>
                <a:lnTo>
                  <a:pt x="163" y="267"/>
                </a:lnTo>
                <a:lnTo>
                  <a:pt x="163" y="268"/>
                </a:lnTo>
                <a:lnTo>
                  <a:pt x="166" y="276"/>
                </a:lnTo>
                <a:close/>
                <a:moveTo>
                  <a:pt x="55" y="84"/>
                </a:moveTo>
                <a:lnTo>
                  <a:pt x="55" y="84"/>
                </a:lnTo>
                <a:lnTo>
                  <a:pt x="57" y="73"/>
                </a:lnTo>
                <a:lnTo>
                  <a:pt x="57" y="63"/>
                </a:lnTo>
                <a:lnTo>
                  <a:pt x="55" y="65"/>
                </a:lnTo>
                <a:lnTo>
                  <a:pt x="55" y="66"/>
                </a:lnTo>
                <a:lnTo>
                  <a:pt x="55" y="82"/>
                </a:lnTo>
                <a:lnTo>
                  <a:pt x="55" y="84"/>
                </a:lnTo>
                <a:close/>
                <a:moveTo>
                  <a:pt x="39" y="30"/>
                </a:moveTo>
                <a:lnTo>
                  <a:pt x="39" y="30"/>
                </a:lnTo>
                <a:lnTo>
                  <a:pt x="44" y="29"/>
                </a:lnTo>
                <a:lnTo>
                  <a:pt x="43" y="25"/>
                </a:lnTo>
                <a:lnTo>
                  <a:pt x="39" y="24"/>
                </a:lnTo>
                <a:lnTo>
                  <a:pt x="38" y="25"/>
                </a:lnTo>
                <a:lnTo>
                  <a:pt x="39" y="27"/>
                </a:lnTo>
                <a:lnTo>
                  <a:pt x="39" y="30"/>
                </a:lnTo>
                <a:close/>
                <a:moveTo>
                  <a:pt x="114" y="40"/>
                </a:moveTo>
                <a:lnTo>
                  <a:pt x="114" y="40"/>
                </a:lnTo>
                <a:lnTo>
                  <a:pt x="117" y="36"/>
                </a:lnTo>
                <a:lnTo>
                  <a:pt x="112" y="35"/>
                </a:lnTo>
                <a:lnTo>
                  <a:pt x="110" y="35"/>
                </a:lnTo>
                <a:lnTo>
                  <a:pt x="107" y="38"/>
                </a:lnTo>
                <a:lnTo>
                  <a:pt x="114" y="40"/>
                </a:lnTo>
                <a:close/>
                <a:moveTo>
                  <a:pt x="169" y="331"/>
                </a:moveTo>
                <a:lnTo>
                  <a:pt x="169" y="331"/>
                </a:lnTo>
                <a:lnTo>
                  <a:pt x="167" y="330"/>
                </a:lnTo>
                <a:lnTo>
                  <a:pt x="163" y="328"/>
                </a:lnTo>
                <a:lnTo>
                  <a:pt x="166" y="336"/>
                </a:lnTo>
                <a:lnTo>
                  <a:pt x="169" y="331"/>
                </a:lnTo>
                <a:close/>
                <a:moveTo>
                  <a:pt x="128" y="365"/>
                </a:moveTo>
                <a:lnTo>
                  <a:pt x="128" y="365"/>
                </a:lnTo>
                <a:lnTo>
                  <a:pt x="136" y="368"/>
                </a:lnTo>
                <a:lnTo>
                  <a:pt x="136" y="366"/>
                </a:lnTo>
                <a:lnTo>
                  <a:pt x="134" y="363"/>
                </a:lnTo>
                <a:lnTo>
                  <a:pt x="133" y="361"/>
                </a:lnTo>
                <a:lnTo>
                  <a:pt x="128" y="365"/>
                </a:lnTo>
                <a:close/>
                <a:moveTo>
                  <a:pt x="17" y="208"/>
                </a:moveTo>
                <a:lnTo>
                  <a:pt x="17" y="208"/>
                </a:lnTo>
                <a:lnTo>
                  <a:pt x="17" y="210"/>
                </a:lnTo>
                <a:lnTo>
                  <a:pt x="19" y="208"/>
                </a:lnTo>
                <a:lnTo>
                  <a:pt x="21" y="207"/>
                </a:lnTo>
                <a:lnTo>
                  <a:pt x="21" y="201"/>
                </a:lnTo>
                <a:lnTo>
                  <a:pt x="21" y="199"/>
                </a:lnTo>
                <a:lnTo>
                  <a:pt x="19" y="199"/>
                </a:lnTo>
                <a:lnTo>
                  <a:pt x="17" y="201"/>
                </a:lnTo>
                <a:lnTo>
                  <a:pt x="17" y="202"/>
                </a:lnTo>
                <a:lnTo>
                  <a:pt x="17" y="208"/>
                </a:lnTo>
                <a:close/>
                <a:moveTo>
                  <a:pt x="126" y="21"/>
                </a:moveTo>
                <a:lnTo>
                  <a:pt x="126" y="21"/>
                </a:lnTo>
                <a:lnTo>
                  <a:pt x="128" y="21"/>
                </a:lnTo>
                <a:lnTo>
                  <a:pt x="128" y="19"/>
                </a:lnTo>
                <a:lnTo>
                  <a:pt x="128" y="14"/>
                </a:lnTo>
                <a:lnTo>
                  <a:pt x="123" y="13"/>
                </a:lnTo>
                <a:lnTo>
                  <a:pt x="123" y="14"/>
                </a:lnTo>
                <a:lnTo>
                  <a:pt x="125" y="16"/>
                </a:lnTo>
                <a:lnTo>
                  <a:pt x="126" y="21"/>
                </a:lnTo>
                <a:close/>
                <a:moveTo>
                  <a:pt x="54" y="155"/>
                </a:moveTo>
                <a:lnTo>
                  <a:pt x="54" y="155"/>
                </a:lnTo>
                <a:lnTo>
                  <a:pt x="52" y="156"/>
                </a:lnTo>
                <a:lnTo>
                  <a:pt x="52" y="160"/>
                </a:lnTo>
                <a:lnTo>
                  <a:pt x="51" y="166"/>
                </a:lnTo>
                <a:lnTo>
                  <a:pt x="52" y="167"/>
                </a:lnTo>
                <a:lnTo>
                  <a:pt x="54" y="167"/>
                </a:lnTo>
                <a:lnTo>
                  <a:pt x="54" y="155"/>
                </a:lnTo>
                <a:close/>
                <a:moveTo>
                  <a:pt x="290" y="196"/>
                </a:moveTo>
                <a:lnTo>
                  <a:pt x="290" y="196"/>
                </a:lnTo>
                <a:lnTo>
                  <a:pt x="264" y="196"/>
                </a:lnTo>
                <a:lnTo>
                  <a:pt x="270" y="197"/>
                </a:lnTo>
                <a:lnTo>
                  <a:pt x="273" y="197"/>
                </a:lnTo>
                <a:lnTo>
                  <a:pt x="290" y="196"/>
                </a:lnTo>
                <a:close/>
                <a:moveTo>
                  <a:pt x="161" y="218"/>
                </a:moveTo>
                <a:lnTo>
                  <a:pt x="161" y="218"/>
                </a:lnTo>
                <a:lnTo>
                  <a:pt x="163" y="224"/>
                </a:lnTo>
                <a:lnTo>
                  <a:pt x="166" y="223"/>
                </a:lnTo>
                <a:lnTo>
                  <a:pt x="163" y="216"/>
                </a:lnTo>
                <a:lnTo>
                  <a:pt x="161" y="218"/>
                </a:lnTo>
                <a:close/>
                <a:moveTo>
                  <a:pt x="17" y="235"/>
                </a:moveTo>
                <a:lnTo>
                  <a:pt x="17" y="235"/>
                </a:lnTo>
                <a:lnTo>
                  <a:pt x="16" y="237"/>
                </a:lnTo>
                <a:lnTo>
                  <a:pt x="14" y="242"/>
                </a:lnTo>
                <a:lnTo>
                  <a:pt x="14" y="246"/>
                </a:lnTo>
                <a:lnTo>
                  <a:pt x="17" y="243"/>
                </a:lnTo>
                <a:lnTo>
                  <a:pt x="17" y="235"/>
                </a:lnTo>
                <a:close/>
                <a:moveTo>
                  <a:pt x="32" y="145"/>
                </a:moveTo>
                <a:lnTo>
                  <a:pt x="32" y="145"/>
                </a:lnTo>
                <a:lnTo>
                  <a:pt x="32" y="139"/>
                </a:lnTo>
                <a:lnTo>
                  <a:pt x="27" y="142"/>
                </a:lnTo>
                <a:lnTo>
                  <a:pt x="28" y="147"/>
                </a:lnTo>
                <a:lnTo>
                  <a:pt x="32" y="145"/>
                </a:lnTo>
                <a:close/>
                <a:moveTo>
                  <a:pt x="163" y="186"/>
                </a:moveTo>
                <a:lnTo>
                  <a:pt x="163" y="186"/>
                </a:lnTo>
                <a:lnTo>
                  <a:pt x="155" y="172"/>
                </a:lnTo>
                <a:lnTo>
                  <a:pt x="148" y="164"/>
                </a:lnTo>
                <a:lnTo>
                  <a:pt x="144" y="160"/>
                </a:lnTo>
                <a:lnTo>
                  <a:pt x="153" y="172"/>
                </a:lnTo>
                <a:lnTo>
                  <a:pt x="163" y="186"/>
                </a:lnTo>
                <a:close/>
                <a:moveTo>
                  <a:pt x="27" y="251"/>
                </a:moveTo>
                <a:lnTo>
                  <a:pt x="27" y="251"/>
                </a:lnTo>
                <a:lnTo>
                  <a:pt x="28" y="251"/>
                </a:lnTo>
                <a:lnTo>
                  <a:pt x="36" y="253"/>
                </a:lnTo>
                <a:lnTo>
                  <a:pt x="39" y="249"/>
                </a:lnTo>
                <a:lnTo>
                  <a:pt x="36" y="249"/>
                </a:lnTo>
                <a:lnTo>
                  <a:pt x="35" y="249"/>
                </a:lnTo>
                <a:lnTo>
                  <a:pt x="27" y="251"/>
                </a:lnTo>
                <a:close/>
                <a:moveTo>
                  <a:pt x="139" y="387"/>
                </a:moveTo>
                <a:lnTo>
                  <a:pt x="139" y="387"/>
                </a:lnTo>
                <a:lnTo>
                  <a:pt x="140" y="384"/>
                </a:lnTo>
                <a:lnTo>
                  <a:pt x="137" y="380"/>
                </a:lnTo>
                <a:lnTo>
                  <a:pt x="136" y="385"/>
                </a:lnTo>
                <a:lnTo>
                  <a:pt x="136" y="387"/>
                </a:lnTo>
                <a:lnTo>
                  <a:pt x="139" y="387"/>
                </a:lnTo>
                <a:close/>
                <a:moveTo>
                  <a:pt x="234" y="365"/>
                </a:moveTo>
                <a:lnTo>
                  <a:pt x="234" y="365"/>
                </a:lnTo>
                <a:lnTo>
                  <a:pt x="232" y="368"/>
                </a:lnTo>
                <a:lnTo>
                  <a:pt x="234" y="372"/>
                </a:lnTo>
                <a:lnTo>
                  <a:pt x="237" y="369"/>
                </a:lnTo>
                <a:lnTo>
                  <a:pt x="234" y="366"/>
                </a:lnTo>
                <a:lnTo>
                  <a:pt x="234" y="365"/>
                </a:lnTo>
                <a:close/>
                <a:moveTo>
                  <a:pt x="17" y="74"/>
                </a:moveTo>
                <a:lnTo>
                  <a:pt x="17" y="74"/>
                </a:lnTo>
                <a:lnTo>
                  <a:pt x="17" y="66"/>
                </a:lnTo>
                <a:lnTo>
                  <a:pt x="14" y="66"/>
                </a:lnTo>
                <a:lnTo>
                  <a:pt x="14" y="73"/>
                </a:lnTo>
                <a:lnTo>
                  <a:pt x="17" y="73"/>
                </a:lnTo>
                <a:lnTo>
                  <a:pt x="17" y="74"/>
                </a:lnTo>
                <a:close/>
                <a:moveTo>
                  <a:pt x="101" y="32"/>
                </a:moveTo>
                <a:lnTo>
                  <a:pt x="101" y="32"/>
                </a:lnTo>
                <a:lnTo>
                  <a:pt x="99" y="29"/>
                </a:lnTo>
                <a:lnTo>
                  <a:pt x="98" y="27"/>
                </a:lnTo>
                <a:lnTo>
                  <a:pt x="96" y="27"/>
                </a:lnTo>
                <a:lnTo>
                  <a:pt x="95" y="29"/>
                </a:lnTo>
                <a:lnTo>
                  <a:pt x="93" y="29"/>
                </a:lnTo>
                <a:lnTo>
                  <a:pt x="93" y="32"/>
                </a:lnTo>
                <a:lnTo>
                  <a:pt x="101" y="32"/>
                </a:lnTo>
                <a:close/>
                <a:moveTo>
                  <a:pt x="25" y="207"/>
                </a:moveTo>
                <a:lnTo>
                  <a:pt x="25" y="207"/>
                </a:lnTo>
                <a:lnTo>
                  <a:pt x="24" y="208"/>
                </a:lnTo>
                <a:lnTo>
                  <a:pt x="24" y="210"/>
                </a:lnTo>
                <a:lnTo>
                  <a:pt x="24" y="215"/>
                </a:lnTo>
                <a:lnTo>
                  <a:pt x="27" y="213"/>
                </a:lnTo>
                <a:lnTo>
                  <a:pt x="25" y="207"/>
                </a:lnTo>
                <a:close/>
                <a:moveTo>
                  <a:pt x="159" y="210"/>
                </a:moveTo>
                <a:lnTo>
                  <a:pt x="159" y="210"/>
                </a:lnTo>
                <a:lnTo>
                  <a:pt x="155" y="202"/>
                </a:lnTo>
                <a:lnTo>
                  <a:pt x="153" y="204"/>
                </a:lnTo>
                <a:lnTo>
                  <a:pt x="155" y="205"/>
                </a:lnTo>
                <a:lnTo>
                  <a:pt x="156" y="208"/>
                </a:lnTo>
                <a:lnTo>
                  <a:pt x="158" y="212"/>
                </a:lnTo>
                <a:lnTo>
                  <a:pt x="159" y="210"/>
                </a:lnTo>
                <a:close/>
                <a:moveTo>
                  <a:pt x="115" y="153"/>
                </a:moveTo>
                <a:lnTo>
                  <a:pt x="115" y="153"/>
                </a:lnTo>
                <a:lnTo>
                  <a:pt x="112" y="156"/>
                </a:lnTo>
                <a:lnTo>
                  <a:pt x="114" y="160"/>
                </a:lnTo>
                <a:lnTo>
                  <a:pt x="118" y="158"/>
                </a:lnTo>
                <a:lnTo>
                  <a:pt x="115" y="153"/>
                </a:lnTo>
                <a:close/>
                <a:moveTo>
                  <a:pt x="164" y="311"/>
                </a:moveTo>
                <a:lnTo>
                  <a:pt x="164" y="311"/>
                </a:lnTo>
                <a:lnTo>
                  <a:pt x="163" y="308"/>
                </a:lnTo>
                <a:lnTo>
                  <a:pt x="158" y="314"/>
                </a:lnTo>
                <a:lnTo>
                  <a:pt x="159" y="316"/>
                </a:lnTo>
                <a:lnTo>
                  <a:pt x="161" y="316"/>
                </a:lnTo>
                <a:lnTo>
                  <a:pt x="164" y="311"/>
                </a:lnTo>
                <a:close/>
                <a:moveTo>
                  <a:pt x="181" y="51"/>
                </a:moveTo>
                <a:lnTo>
                  <a:pt x="181" y="51"/>
                </a:lnTo>
                <a:lnTo>
                  <a:pt x="178" y="46"/>
                </a:lnTo>
                <a:lnTo>
                  <a:pt x="175" y="41"/>
                </a:lnTo>
                <a:lnTo>
                  <a:pt x="174" y="41"/>
                </a:lnTo>
                <a:lnTo>
                  <a:pt x="178" y="51"/>
                </a:lnTo>
                <a:lnTo>
                  <a:pt x="180" y="51"/>
                </a:lnTo>
                <a:lnTo>
                  <a:pt x="181" y="51"/>
                </a:lnTo>
                <a:close/>
                <a:moveTo>
                  <a:pt x="298" y="199"/>
                </a:moveTo>
                <a:lnTo>
                  <a:pt x="298" y="199"/>
                </a:lnTo>
                <a:lnTo>
                  <a:pt x="297" y="199"/>
                </a:lnTo>
                <a:lnTo>
                  <a:pt x="297" y="201"/>
                </a:lnTo>
                <a:lnTo>
                  <a:pt x="293" y="202"/>
                </a:lnTo>
                <a:lnTo>
                  <a:pt x="290" y="207"/>
                </a:lnTo>
                <a:lnTo>
                  <a:pt x="292" y="207"/>
                </a:lnTo>
                <a:lnTo>
                  <a:pt x="298" y="199"/>
                </a:lnTo>
                <a:close/>
                <a:moveTo>
                  <a:pt x="156" y="335"/>
                </a:moveTo>
                <a:lnTo>
                  <a:pt x="156" y="335"/>
                </a:lnTo>
                <a:lnTo>
                  <a:pt x="158" y="338"/>
                </a:lnTo>
                <a:lnTo>
                  <a:pt x="161" y="339"/>
                </a:lnTo>
                <a:lnTo>
                  <a:pt x="163" y="339"/>
                </a:lnTo>
                <a:lnTo>
                  <a:pt x="163" y="338"/>
                </a:lnTo>
                <a:lnTo>
                  <a:pt x="156" y="333"/>
                </a:lnTo>
                <a:lnTo>
                  <a:pt x="156" y="335"/>
                </a:lnTo>
                <a:close/>
                <a:moveTo>
                  <a:pt x="158" y="300"/>
                </a:moveTo>
                <a:lnTo>
                  <a:pt x="158" y="300"/>
                </a:lnTo>
                <a:lnTo>
                  <a:pt x="159" y="300"/>
                </a:lnTo>
                <a:lnTo>
                  <a:pt x="161" y="303"/>
                </a:lnTo>
                <a:lnTo>
                  <a:pt x="161" y="301"/>
                </a:lnTo>
                <a:lnTo>
                  <a:pt x="163" y="300"/>
                </a:lnTo>
                <a:lnTo>
                  <a:pt x="163" y="297"/>
                </a:lnTo>
                <a:lnTo>
                  <a:pt x="161" y="295"/>
                </a:lnTo>
                <a:lnTo>
                  <a:pt x="158" y="300"/>
                </a:lnTo>
                <a:close/>
                <a:moveTo>
                  <a:pt x="98" y="409"/>
                </a:moveTo>
                <a:lnTo>
                  <a:pt x="98" y="409"/>
                </a:lnTo>
                <a:lnTo>
                  <a:pt x="104" y="409"/>
                </a:lnTo>
                <a:lnTo>
                  <a:pt x="99" y="404"/>
                </a:lnTo>
                <a:lnTo>
                  <a:pt x="98" y="406"/>
                </a:lnTo>
                <a:lnTo>
                  <a:pt x="98" y="407"/>
                </a:lnTo>
                <a:lnTo>
                  <a:pt x="98" y="409"/>
                </a:lnTo>
                <a:close/>
                <a:moveTo>
                  <a:pt x="46" y="243"/>
                </a:moveTo>
                <a:lnTo>
                  <a:pt x="46" y="243"/>
                </a:lnTo>
                <a:lnTo>
                  <a:pt x="44" y="234"/>
                </a:lnTo>
                <a:lnTo>
                  <a:pt x="43" y="234"/>
                </a:lnTo>
                <a:lnTo>
                  <a:pt x="44" y="243"/>
                </a:lnTo>
                <a:lnTo>
                  <a:pt x="46" y="243"/>
                </a:lnTo>
                <a:close/>
                <a:moveTo>
                  <a:pt x="17" y="183"/>
                </a:moveTo>
                <a:lnTo>
                  <a:pt x="17" y="183"/>
                </a:lnTo>
                <a:lnTo>
                  <a:pt x="17" y="191"/>
                </a:lnTo>
                <a:lnTo>
                  <a:pt x="19" y="189"/>
                </a:lnTo>
                <a:lnTo>
                  <a:pt x="21" y="188"/>
                </a:lnTo>
                <a:lnTo>
                  <a:pt x="21" y="185"/>
                </a:lnTo>
                <a:lnTo>
                  <a:pt x="21" y="182"/>
                </a:lnTo>
                <a:lnTo>
                  <a:pt x="17" y="183"/>
                </a:lnTo>
                <a:close/>
                <a:moveTo>
                  <a:pt x="17" y="169"/>
                </a:moveTo>
                <a:lnTo>
                  <a:pt x="17" y="169"/>
                </a:lnTo>
                <a:lnTo>
                  <a:pt x="17" y="172"/>
                </a:lnTo>
                <a:lnTo>
                  <a:pt x="17" y="175"/>
                </a:lnTo>
                <a:lnTo>
                  <a:pt x="19" y="174"/>
                </a:lnTo>
                <a:lnTo>
                  <a:pt x="21" y="174"/>
                </a:lnTo>
                <a:lnTo>
                  <a:pt x="21" y="167"/>
                </a:lnTo>
                <a:lnTo>
                  <a:pt x="17" y="169"/>
                </a:lnTo>
                <a:close/>
                <a:moveTo>
                  <a:pt x="271" y="215"/>
                </a:moveTo>
                <a:lnTo>
                  <a:pt x="271" y="215"/>
                </a:lnTo>
                <a:lnTo>
                  <a:pt x="275" y="212"/>
                </a:lnTo>
                <a:lnTo>
                  <a:pt x="278" y="208"/>
                </a:lnTo>
                <a:lnTo>
                  <a:pt x="276" y="208"/>
                </a:lnTo>
                <a:lnTo>
                  <a:pt x="273" y="210"/>
                </a:lnTo>
                <a:lnTo>
                  <a:pt x="271" y="212"/>
                </a:lnTo>
                <a:lnTo>
                  <a:pt x="271" y="215"/>
                </a:lnTo>
                <a:close/>
                <a:moveTo>
                  <a:pt x="43" y="120"/>
                </a:moveTo>
                <a:lnTo>
                  <a:pt x="43" y="120"/>
                </a:lnTo>
                <a:lnTo>
                  <a:pt x="41" y="122"/>
                </a:lnTo>
                <a:lnTo>
                  <a:pt x="41" y="125"/>
                </a:lnTo>
                <a:lnTo>
                  <a:pt x="44" y="125"/>
                </a:lnTo>
                <a:lnTo>
                  <a:pt x="46" y="123"/>
                </a:lnTo>
                <a:lnTo>
                  <a:pt x="44" y="120"/>
                </a:lnTo>
                <a:lnTo>
                  <a:pt x="43" y="120"/>
                </a:lnTo>
                <a:close/>
                <a:moveTo>
                  <a:pt x="126" y="201"/>
                </a:moveTo>
                <a:lnTo>
                  <a:pt x="126" y="201"/>
                </a:lnTo>
                <a:lnTo>
                  <a:pt x="131" y="207"/>
                </a:lnTo>
                <a:lnTo>
                  <a:pt x="131" y="205"/>
                </a:lnTo>
                <a:lnTo>
                  <a:pt x="129" y="202"/>
                </a:lnTo>
                <a:lnTo>
                  <a:pt x="129" y="201"/>
                </a:lnTo>
                <a:lnTo>
                  <a:pt x="131" y="199"/>
                </a:lnTo>
                <a:lnTo>
                  <a:pt x="129" y="199"/>
                </a:lnTo>
                <a:lnTo>
                  <a:pt x="126" y="201"/>
                </a:lnTo>
                <a:close/>
                <a:moveTo>
                  <a:pt x="174" y="257"/>
                </a:moveTo>
                <a:lnTo>
                  <a:pt x="174" y="257"/>
                </a:lnTo>
                <a:lnTo>
                  <a:pt x="175" y="260"/>
                </a:lnTo>
                <a:lnTo>
                  <a:pt x="177" y="264"/>
                </a:lnTo>
                <a:lnTo>
                  <a:pt x="178" y="260"/>
                </a:lnTo>
                <a:lnTo>
                  <a:pt x="175" y="256"/>
                </a:lnTo>
                <a:lnTo>
                  <a:pt x="174" y="257"/>
                </a:lnTo>
                <a:close/>
                <a:moveTo>
                  <a:pt x="43" y="21"/>
                </a:moveTo>
                <a:lnTo>
                  <a:pt x="43" y="21"/>
                </a:lnTo>
                <a:lnTo>
                  <a:pt x="44" y="22"/>
                </a:lnTo>
                <a:lnTo>
                  <a:pt x="47" y="24"/>
                </a:lnTo>
                <a:lnTo>
                  <a:pt x="49" y="21"/>
                </a:lnTo>
                <a:lnTo>
                  <a:pt x="47" y="21"/>
                </a:lnTo>
                <a:lnTo>
                  <a:pt x="47" y="19"/>
                </a:lnTo>
                <a:lnTo>
                  <a:pt x="43" y="21"/>
                </a:lnTo>
                <a:close/>
                <a:moveTo>
                  <a:pt x="57" y="218"/>
                </a:moveTo>
                <a:lnTo>
                  <a:pt x="57" y="218"/>
                </a:lnTo>
                <a:lnTo>
                  <a:pt x="57" y="202"/>
                </a:lnTo>
                <a:lnTo>
                  <a:pt x="55" y="202"/>
                </a:lnTo>
                <a:lnTo>
                  <a:pt x="55" y="218"/>
                </a:lnTo>
                <a:lnTo>
                  <a:pt x="57" y="218"/>
                </a:lnTo>
                <a:close/>
                <a:moveTo>
                  <a:pt x="208" y="246"/>
                </a:moveTo>
                <a:lnTo>
                  <a:pt x="208" y="246"/>
                </a:lnTo>
                <a:lnTo>
                  <a:pt x="211" y="243"/>
                </a:lnTo>
                <a:lnTo>
                  <a:pt x="216" y="237"/>
                </a:lnTo>
                <a:lnTo>
                  <a:pt x="216" y="235"/>
                </a:lnTo>
                <a:lnTo>
                  <a:pt x="207" y="245"/>
                </a:lnTo>
                <a:lnTo>
                  <a:pt x="208" y="246"/>
                </a:lnTo>
                <a:close/>
                <a:moveTo>
                  <a:pt x="44" y="85"/>
                </a:moveTo>
                <a:lnTo>
                  <a:pt x="44" y="85"/>
                </a:lnTo>
                <a:lnTo>
                  <a:pt x="43" y="87"/>
                </a:lnTo>
                <a:lnTo>
                  <a:pt x="43" y="90"/>
                </a:lnTo>
                <a:lnTo>
                  <a:pt x="41" y="95"/>
                </a:lnTo>
                <a:lnTo>
                  <a:pt x="43" y="96"/>
                </a:lnTo>
                <a:lnTo>
                  <a:pt x="43" y="95"/>
                </a:lnTo>
                <a:lnTo>
                  <a:pt x="44" y="95"/>
                </a:lnTo>
                <a:lnTo>
                  <a:pt x="44" y="85"/>
                </a:lnTo>
                <a:close/>
                <a:moveTo>
                  <a:pt x="147" y="251"/>
                </a:moveTo>
                <a:lnTo>
                  <a:pt x="147" y="251"/>
                </a:lnTo>
                <a:lnTo>
                  <a:pt x="144" y="245"/>
                </a:lnTo>
                <a:lnTo>
                  <a:pt x="142" y="246"/>
                </a:lnTo>
                <a:lnTo>
                  <a:pt x="147" y="254"/>
                </a:lnTo>
                <a:lnTo>
                  <a:pt x="147" y="251"/>
                </a:lnTo>
                <a:close/>
                <a:moveTo>
                  <a:pt x="243" y="205"/>
                </a:moveTo>
                <a:lnTo>
                  <a:pt x="243" y="205"/>
                </a:lnTo>
                <a:lnTo>
                  <a:pt x="240" y="207"/>
                </a:lnTo>
                <a:lnTo>
                  <a:pt x="238" y="210"/>
                </a:lnTo>
                <a:lnTo>
                  <a:pt x="232" y="219"/>
                </a:lnTo>
                <a:lnTo>
                  <a:pt x="232" y="221"/>
                </a:lnTo>
                <a:lnTo>
                  <a:pt x="243" y="207"/>
                </a:lnTo>
                <a:lnTo>
                  <a:pt x="243" y="205"/>
                </a:lnTo>
                <a:close/>
                <a:moveTo>
                  <a:pt x="148" y="372"/>
                </a:moveTo>
                <a:lnTo>
                  <a:pt x="148" y="372"/>
                </a:lnTo>
                <a:lnTo>
                  <a:pt x="144" y="371"/>
                </a:lnTo>
                <a:lnTo>
                  <a:pt x="142" y="372"/>
                </a:lnTo>
                <a:lnTo>
                  <a:pt x="145" y="377"/>
                </a:lnTo>
                <a:lnTo>
                  <a:pt x="148" y="372"/>
                </a:lnTo>
                <a:close/>
                <a:moveTo>
                  <a:pt x="24" y="145"/>
                </a:moveTo>
                <a:lnTo>
                  <a:pt x="24" y="145"/>
                </a:lnTo>
                <a:lnTo>
                  <a:pt x="19" y="147"/>
                </a:lnTo>
                <a:lnTo>
                  <a:pt x="19" y="148"/>
                </a:lnTo>
                <a:lnTo>
                  <a:pt x="19" y="150"/>
                </a:lnTo>
                <a:lnTo>
                  <a:pt x="24" y="148"/>
                </a:lnTo>
                <a:lnTo>
                  <a:pt x="24" y="145"/>
                </a:lnTo>
                <a:close/>
                <a:moveTo>
                  <a:pt x="8" y="33"/>
                </a:moveTo>
                <a:lnTo>
                  <a:pt x="8" y="33"/>
                </a:lnTo>
                <a:lnTo>
                  <a:pt x="10" y="32"/>
                </a:lnTo>
                <a:lnTo>
                  <a:pt x="10" y="30"/>
                </a:lnTo>
                <a:lnTo>
                  <a:pt x="10" y="29"/>
                </a:lnTo>
                <a:lnTo>
                  <a:pt x="11" y="27"/>
                </a:lnTo>
                <a:lnTo>
                  <a:pt x="13" y="24"/>
                </a:lnTo>
                <a:lnTo>
                  <a:pt x="8" y="27"/>
                </a:lnTo>
                <a:lnTo>
                  <a:pt x="8" y="33"/>
                </a:lnTo>
                <a:close/>
                <a:moveTo>
                  <a:pt x="167" y="262"/>
                </a:moveTo>
                <a:lnTo>
                  <a:pt x="167" y="262"/>
                </a:lnTo>
                <a:lnTo>
                  <a:pt x="172" y="268"/>
                </a:lnTo>
                <a:lnTo>
                  <a:pt x="174" y="267"/>
                </a:lnTo>
                <a:lnTo>
                  <a:pt x="172" y="265"/>
                </a:lnTo>
                <a:lnTo>
                  <a:pt x="172" y="264"/>
                </a:lnTo>
                <a:lnTo>
                  <a:pt x="169" y="260"/>
                </a:lnTo>
                <a:lnTo>
                  <a:pt x="167" y="262"/>
                </a:lnTo>
                <a:close/>
                <a:moveTo>
                  <a:pt x="251" y="393"/>
                </a:moveTo>
                <a:lnTo>
                  <a:pt x="251" y="393"/>
                </a:lnTo>
                <a:lnTo>
                  <a:pt x="252" y="390"/>
                </a:lnTo>
                <a:lnTo>
                  <a:pt x="243" y="390"/>
                </a:lnTo>
                <a:lnTo>
                  <a:pt x="251" y="393"/>
                </a:lnTo>
                <a:close/>
                <a:moveTo>
                  <a:pt x="243" y="227"/>
                </a:moveTo>
                <a:lnTo>
                  <a:pt x="243" y="227"/>
                </a:lnTo>
                <a:lnTo>
                  <a:pt x="243" y="226"/>
                </a:lnTo>
                <a:lnTo>
                  <a:pt x="243" y="223"/>
                </a:lnTo>
                <a:lnTo>
                  <a:pt x="243" y="218"/>
                </a:lnTo>
                <a:lnTo>
                  <a:pt x="240" y="221"/>
                </a:lnTo>
                <a:lnTo>
                  <a:pt x="241" y="226"/>
                </a:lnTo>
                <a:lnTo>
                  <a:pt x="243" y="227"/>
                </a:lnTo>
                <a:close/>
                <a:moveTo>
                  <a:pt x="39" y="216"/>
                </a:moveTo>
                <a:lnTo>
                  <a:pt x="39" y="216"/>
                </a:lnTo>
                <a:lnTo>
                  <a:pt x="39" y="219"/>
                </a:lnTo>
                <a:lnTo>
                  <a:pt x="39" y="223"/>
                </a:lnTo>
                <a:lnTo>
                  <a:pt x="41" y="226"/>
                </a:lnTo>
                <a:lnTo>
                  <a:pt x="43" y="226"/>
                </a:lnTo>
                <a:lnTo>
                  <a:pt x="39" y="216"/>
                </a:lnTo>
                <a:close/>
                <a:moveTo>
                  <a:pt x="8" y="103"/>
                </a:moveTo>
                <a:lnTo>
                  <a:pt x="8" y="103"/>
                </a:lnTo>
                <a:lnTo>
                  <a:pt x="8" y="130"/>
                </a:lnTo>
                <a:lnTo>
                  <a:pt x="10" y="130"/>
                </a:lnTo>
                <a:lnTo>
                  <a:pt x="8" y="128"/>
                </a:lnTo>
                <a:lnTo>
                  <a:pt x="8" y="109"/>
                </a:lnTo>
                <a:lnTo>
                  <a:pt x="8" y="103"/>
                </a:lnTo>
                <a:close/>
                <a:moveTo>
                  <a:pt x="27" y="216"/>
                </a:moveTo>
                <a:lnTo>
                  <a:pt x="27" y="216"/>
                </a:lnTo>
                <a:lnTo>
                  <a:pt x="24" y="218"/>
                </a:lnTo>
                <a:lnTo>
                  <a:pt x="22" y="218"/>
                </a:lnTo>
                <a:lnTo>
                  <a:pt x="22" y="223"/>
                </a:lnTo>
                <a:lnTo>
                  <a:pt x="27" y="219"/>
                </a:lnTo>
                <a:lnTo>
                  <a:pt x="27" y="216"/>
                </a:lnTo>
                <a:close/>
                <a:moveTo>
                  <a:pt x="172" y="350"/>
                </a:moveTo>
                <a:lnTo>
                  <a:pt x="172" y="350"/>
                </a:lnTo>
                <a:lnTo>
                  <a:pt x="180" y="342"/>
                </a:lnTo>
                <a:lnTo>
                  <a:pt x="178" y="342"/>
                </a:lnTo>
                <a:lnTo>
                  <a:pt x="172" y="350"/>
                </a:lnTo>
                <a:close/>
                <a:moveTo>
                  <a:pt x="145" y="44"/>
                </a:moveTo>
                <a:lnTo>
                  <a:pt x="145" y="44"/>
                </a:lnTo>
                <a:lnTo>
                  <a:pt x="147" y="46"/>
                </a:lnTo>
                <a:lnTo>
                  <a:pt x="152" y="41"/>
                </a:lnTo>
                <a:lnTo>
                  <a:pt x="148" y="41"/>
                </a:lnTo>
                <a:lnTo>
                  <a:pt x="145" y="44"/>
                </a:lnTo>
                <a:close/>
                <a:moveTo>
                  <a:pt x="32" y="148"/>
                </a:moveTo>
                <a:lnTo>
                  <a:pt x="32" y="148"/>
                </a:lnTo>
                <a:lnTo>
                  <a:pt x="28" y="150"/>
                </a:lnTo>
                <a:lnTo>
                  <a:pt x="28" y="155"/>
                </a:lnTo>
                <a:lnTo>
                  <a:pt x="30" y="153"/>
                </a:lnTo>
                <a:lnTo>
                  <a:pt x="32" y="153"/>
                </a:lnTo>
                <a:lnTo>
                  <a:pt x="32" y="148"/>
                </a:lnTo>
                <a:close/>
                <a:moveTo>
                  <a:pt x="49" y="35"/>
                </a:moveTo>
                <a:lnTo>
                  <a:pt x="49" y="35"/>
                </a:lnTo>
                <a:lnTo>
                  <a:pt x="47" y="36"/>
                </a:lnTo>
                <a:lnTo>
                  <a:pt x="46" y="38"/>
                </a:lnTo>
                <a:lnTo>
                  <a:pt x="47" y="41"/>
                </a:lnTo>
                <a:lnTo>
                  <a:pt x="49" y="41"/>
                </a:lnTo>
                <a:lnTo>
                  <a:pt x="49" y="40"/>
                </a:lnTo>
                <a:lnTo>
                  <a:pt x="49" y="36"/>
                </a:lnTo>
                <a:lnTo>
                  <a:pt x="49" y="35"/>
                </a:lnTo>
                <a:close/>
                <a:moveTo>
                  <a:pt x="232" y="273"/>
                </a:moveTo>
                <a:lnTo>
                  <a:pt x="232" y="273"/>
                </a:lnTo>
                <a:lnTo>
                  <a:pt x="237" y="264"/>
                </a:lnTo>
                <a:lnTo>
                  <a:pt x="235" y="264"/>
                </a:lnTo>
                <a:lnTo>
                  <a:pt x="235" y="265"/>
                </a:lnTo>
                <a:lnTo>
                  <a:pt x="230" y="270"/>
                </a:lnTo>
                <a:lnTo>
                  <a:pt x="230" y="272"/>
                </a:lnTo>
                <a:lnTo>
                  <a:pt x="232" y="273"/>
                </a:lnTo>
                <a:close/>
                <a:moveTo>
                  <a:pt x="172" y="226"/>
                </a:moveTo>
                <a:lnTo>
                  <a:pt x="172" y="226"/>
                </a:lnTo>
                <a:lnTo>
                  <a:pt x="170" y="229"/>
                </a:lnTo>
                <a:lnTo>
                  <a:pt x="174" y="234"/>
                </a:lnTo>
                <a:lnTo>
                  <a:pt x="175" y="232"/>
                </a:lnTo>
                <a:lnTo>
                  <a:pt x="174" y="229"/>
                </a:lnTo>
                <a:lnTo>
                  <a:pt x="172" y="226"/>
                </a:lnTo>
                <a:close/>
                <a:moveTo>
                  <a:pt x="62" y="30"/>
                </a:moveTo>
                <a:lnTo>
                  <a:pt x="62" y="30"/>
                </a:lnTo>
                <a:lnTo>
                  <a:pt x="62" y="29"/>
                </a:lnTo>
                <a:lnTo>
                  <a:pt x="57" y="29"/>
                </a:lnTo>
                <a:lnTo>
                  <a:pt x="54" y="30"/>
                </a:lnTo>
                <a:lnTo>
                  <a:pt x="57" y="32"/>
                </a:lnTo>
                <a:lnTo>
                  <a:pt x="62" y="30"/>
                </a:lnTo>
                <a:close/>
                <a:moveTo>
                  <a:pt x="30" y="46"/>
                </a:moveTo>
                <a:lnTo>
                  <a:pt x="30" y="46"/>
                </a:lnTo>
                <a:lnTo>
                  <a:pt x="32" y="44"/>
                </a:lnTo>
                <a:lnTo>
                  <a:pt x="33" y="43"/>
                </a:lnTo>
                <a:lnTo>
                  <a:pt x="33" y="41"/>
                </a:lnTo>
                <a:lnTo>
                  <a:pt x="33" y="38"/>
                </a:lnTo>
                <a:lnTo>
                  <a:pt x="30" y="41"/>
                </a:lnTo>
                <a:lnTo>
                  <a:pt x="30" y="46"/>
                </a:lnTo>
                <a:close/>
                <a:moveTo>
                  <a:pt x="166" y="322"/>
                </a:moveTo>
                <a:lnTo>
                  <a:pt x="166" y="322"/>
                </a:lnTo>
                <a:lnTo>
                  <a:pt x="172" y="327"/>
                </a:lnTo>
                <a:lnTo>
                  <a:pt x="172" y="325"/>
                </a:lnTo>
                <a:lnTo>
                  <a:pt x="172" y="322"/>
                </a:lnTo>
                <a:lnTo>
                  <a:pt x="170" y="322"/>
                </a:lnTo>
                <a:lnTo>
                  <a:pt x="167" y="320"/>
                </a:lnTo>
                <a:lnTo>
                  <a:pt x="166" y="322"/>
                </a:lnTo>
                <a:close/>
                <a:moveTo>
                  <a:pt x="11" y="84"/>
                </a:moveTo>
                <a:lnTo>
                  <a:pt x="11" y="84"/>
                </a:lnTo>
                <a:lnTo>
                  <a:pt x="13" y="81"/>
                </a:lnTo>
                <a:lnTo>
                  <a:pt x="13" y="79"/>
                </a:lnTo>
                <a:lnTo>
                  <a:pt x="11" y="70"/>
                </a:lnTo>
                <a:lnTo>
                  <a:pt x="11" y="66"/>
                </a:lnTo>
                <a:lnTo>
                  <a:pt x="11" y="84"/>
                </a:lnTo>
                <a:close/>
                <a:moveTo>
                  <a:pt x="104" y="172"/>
                </a:moveTo>
                <a:lnTo>
                  <a:pt x="104" y="172"/>
                </a:lnTo>
                <a:lnTo>
                  <a:pt x="107" y="174"/>
                </a:lnTo>
                <a:lnTo>
                  <a:pt x="110" y="171"/>
                </a:lnTo>
                <a:lnTo>
                  <a:pt x="109" y="169"/>
                </a:lnTo>
                <a:lnTo>
                  <a:pt x="104" y="172"/>
                </a:lnTo>
                <a:close/>
                <a:moveTo>
                  <a:pt x="161" y="48"/>
                </a:moveTo>
                <a:lnTo>
                  <a:pt x="161" y="48"/>
                </a:lnTo>
                <a:lnTo>
                  <a:pt x="163" y="46"/>
                </a:lnTo>
                <a:lnTo>
                  <a:pt x="161" y="43"/>
                </a:lnTo>
                <a:lnTo>
                  <a:pt x="159" y="41"/>
                </a:lnTo>
                <a:lnTo>
                  <a:pt x="159" y="46"/>
                </a:lnTo>
                <a:lnTo>
                  <a:pt x="161" y="48"/>
                </a:lnTo>
                <a:close/>
                <a:moveTo>
                  <a:pt x="227" y="276"/>
                </a:moveTo>
                <a:lnTo>
                  <a:pt x="227" y="276"/>
                </a:lnTo>
                <a:lnTo>
                  <a:pt x="226" y="278"/>
                </a:lnTo>
                <a:lnTo>
                  <a:pt x="222" y="283"/>
                </a:lnTo>
                <a:lnTo>
                  <a:pt x="221" y="284"/>
                </a:lnTo>
                <a:lnTo>
                  <a:pt x="222" y="286"/>
                </a:lnTo>
                <a:lnTo>
                  <a:pt x="227" y="278"/>
                </a:lnTo>
                <a:lnTo>
                  <a:pt x="227" y="276"/>
                </a:lnTo>
                <a:close/>
                <a:moveTo>
                  <a:pt x="32" y="87"/>
                </a:moveTo>
                <a:lnTo>
                  <a:pt x="32" y="87"/>
                </a:lnTo>
                <a:lnTo>
                  <a:pt x="33" y="85"/>
                </a:lnTo>
                <a:lnTo>
                  <a:pt x="35" y="84"/>
                </a:lnTo>
                <a:lnTo>
                  <a:pt x="35" y="81"/>
                </a:lnTo>
                <a:lnTo>
                  <a:pt x="35" y="79"/>
                </a:lnTo>
                <a:lnTo>
                  <a:pt x="32" y="82"/>
                </a:lnTo>
                <a:lnTo>
                  <a:pt x="32" y="87"/>
                </a:lnTo>
                <a:close/>
                <a:moveTo>
                  <a:pt x="128" y="212"/>
                </a:moveTo>
                <a:lnTo>
                  <a:pt x="128" y="212"/>
                </a:lnTo>
                <a:lnTo>
                  <a:pt x="128" y="210"/>
                </a:lnTo>
                <a:lnTo>
                  <a:pt x="126" y="207"/>
                </a:lnTo>
                <a:lnTo>
                  <a:pt x="123" y="202"/>
                </a:lnTo>
                <a:lnTo>
                  <a:pt x="123" y="204"/>
                </a:lnTo>
                <a:lnTo>
                  <a:pt x="128" y="212"/>
                </a:lnTo>
                <a:close/>
                <a:moveTo>
                  <a:pt x="120" y="43"/>
                </a:moveTo>
                <a:lnTo>
                  <a:pt x="120" y="43"/>
                </a:lnTo>
                <a:lnTo>
                  <a:pt x="128" y="46"/>
                </a:lnTo>
                <a:lnTo>
                  <a:pt x="123" y="40"/>
                </a:lnTo>
                <a:lnTo>
                  <a:pt x="120" y="43"/>
                </a:lnTo>
                <a:close/>
                <a:moveTo>
                  <a:pt x="55" y="25"/>
                </a:moveTo>
                <a:lnTo>
                  <a:pt x="55" y="25"/>
                </a:lnTo>
                <a:lnTo>
                  <a:pt x="57" y="24"/>
                </a:lnTo>
                <a:lnTo>
                  <a:pt x="58" y="22"/>
                </a:lnTo>
                <a:lnTo>
                  <a:pt x="58" y="19"/>
                </a:lnTo>
                <a:lnTo>
                  <a:pt x="55" y="19"/>
                </a:lnTo>
                <a:lnTo>
                  <a:pt x="55" y="25"/>
                </a:lnTo>
                <a:close/>
                <a:moveTo>
                  <a:pt x="8" y="142"/>
                </a:moveTo>
                <a:lnTo>
                  <a:pt x="8" y="142"/>
                </a:lnTo>
                <a:lnTo>
                  <a:pt x="8" y="152"/>
                </a:lnTo>
                <a:lnTo>
                  <a:pt x="10" y="152"/>
                </a:lnTo>
                <a:lnTo>
                  <a:pt x="10" y="145"/>
                </a:lnTo>
                <a:lnTo>
                  <a:pt x="10" y="141"/>
                </a:lnTo>
                <a:lnTo>
                  <a:pt x="8" y="142"/>
                </a:lnTo>
                <a:close/>
                <a:moveTo>
                  <a:pt x="19" y="246"/>
                </a:moveTo>
                <a:lnTo>
                  <a:pt x="19" y="246"/>
                </a:lnTo>
                <a:lnTo>
                  <a:pt x="14" y="249"/>
                </a:lnTo>
                <a:lnTo>
                  <a:pt x="21" y="249"/>
                </a:lnTo>
                <a:lnTo>
                  <a:pt x="19" y="246"/>
                </a:lnTo>
                <a:close/>
                <a:moveTo>
                  <a:pt x="150" y="216"/>
                </a:moveTo>
                <a:lnTo>
                  <a:pt x="150" y="216"/>
                </a:lnTo>
                <a:lnTo>
                  <a:pt x="152" y="216"/>
                </a:lnTo>
                <a:lnTo>
                  <a:pt x="152" y="213"/>
                </a:lnTo>
                <a:lnTo>
                  <a:pt x="148" y="210"/>
                </a:lnTo>
                <a:lnTo>
                  <a:pt x="147" y="212"/>
                </a:lnTo>
                <a:lnTo>
                  <a:pt x="150" y="216"/>
                </a:lnTo>
                <a:close/>
                <a:moveTo>
                  <a:pt x="25" y="25"/>
                </a:moveTo>
                <a:lnTo>
                  <a:pt x="25" y="25"/>
                </a:lnTo>
                <a:lnTo>
                  <a:pt x="27" y="24"/>
                </a:lnTo>
                <a:lnTo>
                  <a:pt x="25" y="21"/>
                </a:lnTo>
                <a:lnTo>
                  <a:pt x="25" y="18"/>
                </a:lnTo>
                <a:lnTo>
                  <a:pt x="24" y="21"/>
                </a:lnTo>
                <a:lnTo>
                  <a:pt x="24" y="22"/>
                </a:lnTo>
                <a:lnTo>
                  <a:pt x="25" y="25"/>
                </a:lnTo>
                <a:close/>
                <a:moveTo>
                  <a:pt x="104" y="11"/>
                </a:moveTo>
                <a:lnTo>
                  <a:pt x="104" y="11"/>
                </a:lnTo>
                <a:lnTo>
                  <a:pt x="101" y="11"/>
                </a:lnTo>
                <a:lnTo>
                  <a:pt x="99" y="11"/>
                </a:lnTo>
                <a:lnTo>
                  <a:pt x="98" y="14"/>
                </a:lnTo>
                <a:lnTo>
                  <a:pt x="101" y="14"/>
                </a:lnTo>
                <a:lnTo>
                  <a:pt x="104" y="14"/>
                </a:lnTo>
                <a:lnTo>
                  <a:pt x="104" y="11"/>
                </a:lnTo>
                <a:close/>
                <a:moveTo>
                  <a:pt x="177" y="87"/>
                </a:moveTo>
                <a:lnTo>
                  <a:pt x="177" y="87"/>
                </a:lnTo>
                <a:lnTo>
                  <a:pt x="177" y="84"/>
                </a:lnTo>
                <a:lnTo>
                  <a:pt x="177" y="82"/>
                </a:lnTo>
                <a:lnTo>
                  <a:pt x="177" y="81"/>
                </a:lnTo>
                <a:lnTo>
                  <a:pt x="175" y="82"/>
                </a:lnTo>
                <a:lnTo>
                  <a:pt x="174" y="84"/>
                </a:lnTo>
                <a:lnTo>
                  <a:pt x="175" y="85"/>
                </a:lnTo>
                <a:lnTo>
                  <a:pt x="177" y="87"/>
                </a:lnTo>
                <a:close/>
                <a:moveTo>
                  <a:pt x="38" y="202"/>
                </a:moveTo>
                <a:lnTo>
                  <a:pt x="38" y="202"/>
                </a:lnTo>
                <a:lnTo>
                  <a:pt x="38" y="205"/>
                </a:lnTo>
                <a:lnTo>
                  <a:pt x="39" y="207"/>
                </a:lnTo>
                <a:lnTo>
                  <a:pt x="41" y="207"/>
                </a:lnTo>
                <a:lnTo>
                  <a:pt x="41" y="204"/>
                </a:lnTo>
                <a:lnTo>
                  <a:pt x="38" y="202"/>
                </a:lnTo>
                <a:close/>
                <a:moveTo>
                  <a:pt x="65" y="36"/>
                </a:moveTo>
                <a:lnTo>
                  <a:pt x="65" y="36"/>
                </a:lnTo>
                <a:lnTo>
                  <a:pt x="77" y="36"/>
                </a:lnTo>
                <a:lnTo>
                  <a:pt x="76" y="35"/>
                </a:lnTo>
                <a:lnTo>
                  <a:pt x="66" y="35"/>
                </a:lnTo>
                <a:lnTo>
                  <a:pt x="65" y="36"/>
                </a:lnTo>
                <a:close/>
                <a:moveTo>
                  <a:pt x="276" y="399"/>
                </a:moveTo>
                <a:lnTo>
                  <a:pt x="276" y="399"/>
                </a:lnTo>
                <a:lnTo>
                  <a:pt x="275" y="398"/>
                </a:lnTo>
                <a:lnTo>
                  <a:pt x="271" y="396"/>
                </a:lnTo>
                <a:lnTo>
                  <a:pt x="271" y="398"/>
                </a:lnTo>
                <a:lnTo>
                  <a:pt x="271" y="399"/>
                </a:lnTo>
                <a:lnTo>
                  <a:pt x="273" y="401"/>
                </a:lnTo>
                <a:lnTo>
                  <a:pt x="271" y="401"/>
                </a:lnTo>
                <a:lnTo>
                  <a:pt x="270" y="402"/>
                </a:lnTo>
                <a:lnTo>
                  <a:pt x="276" y="399"/>
                </a:lnTo>
                <a:close/>
                <a:moveTo>
                  <a:pt x="118" y="19"/>
                </a:moveTo>
                <a:lnTo>
                  <a:pt x="118" y="19"/>
                </a:lnTo>
                <a:lnTo>
                  <a:pt x="114" y="21"/>
                </a:lnTo>
                <a:lnTo>
                  <a:pt x="112" y="22"/>
                </a:lnTo>
                <a:lnTo>
                  <a:pt x="118" y="24"/>
                </a:lnTo>
                <a:lnTo>
                  <a:pt x="118" y="19"/>
                </a:lnTo>
                <a:close/>
                <a:moveTo>
                  <a:pt x="148" y="92"/>
                </a:moveTo>
                <a:lnTo>
                  <a:pt x="148" y="92"/>
                </a:lnTo>
                <a:lnTo>
                  <a:pt x="147" y="98"/>
                </a:lnTo>
                <a:lnTo>
                  <a:pt x="150" y="95"/>
                </a:lnTo>
                <a:lnTo>
                  <a:pt x="150" y="93"/>
                </a:lnTo>
                <a:lnTo>
                  <a:pt x="150" y="92"/>
                </a:lnTo>
                <a:lnTo>
                  <a:pt x="148" y="92"/>
                </a:lnTo>
                <a:close/>
                <a:moveTo>
                  <a:pt x="237" y="242"/>
                </a:moveTo>
                <a:lnTo>
                  <a:pt x="237" y="242"/>
                </a:lnTo>
                <a:lnTo>
                  <a:pt x="235" y="246"/>
                </a:lnTo>
                <a:lnTo>
                  <a:pt x="237" y="249"/>
                </a:lnTo>
                <a:lnTo>
                  <a:pt x="238" y="248"/>
                </a:lnTo>
                <a:lnTo>
                  <a:pt x="238" y="245"/>
                </a:lnTo>
                <a:lnTo>
                  <a:pt x="238" y="243"/>
                </a:lnTo>
                <a:lnTo>
                  <a:pt x="237" y="242"/>
                </a:lnTo>
                <a:close/>
                <a:moveTo>
                  <a:pt x="84" y="36"/>
                </a:moveTo>
                <a:lnTo>
                  <a:pt x="84" y="36"/>
                </a:lnTo>
                <a:lnTo>
                  <a:pt x="96" y="38"/>
                </a:lnTo>
                <a:lnTo>
                  <a:pt x="95" y="36"/>
                </a:lnTo>
                <a:lnTo>
                  <a:pt x="88" y="35"/>
                </a:lnTo>
                <a:lnTo>
                  <a:pt x="87" y="35"/>
                </a:lnTo>
                <a:lnTo>
                  <a:pt x="84" y="36"/>
                </a:lnTo>
                <a:close/>
                <a:moveTo>
                  <a:pt x="142" y="196"/>
                </a:moveTo>
                <a:lnTo>
                  <a:pt x="142" y="196"/>
                </a:lnTo>
                <a:lnTo>
                  <a:pt x="147" y="201"/>
                </a:lnTo>
                <a:lnTo>
                  <a:pt x="148" y="199"/>
                </a:lnTo>
                <a:lnTo>
                  <a:pt x="148" y="196"/>
                </a:lnTo>
                <a:lnTo>
                  <a:pt x="145" y="196"/>
                </a:lnTo>
                <a:lnTo>
                  <a:pt x="144" y="194"/>
                </a:lnTo>
                <a:lnTo>
                  <a:pt x="142" y="196"/>
                </a:lnTo>
                <a:close/>
                <a:moveTo>
                  <a:pt x="166" y="230"/>
                </a:moveTo>
                <a:lnTo>
                  <a:pt x="166" y="230"/>
                </a:lnTo>
                <a:lnTo>
                  <a:pt x="169" y="226"/>
                </a:lnTo>
                <a:lnTo>
                  <a:pt x="167" y="224"/>
                </a:lnTo>
                <a:lnTo>
                  <a:pt x="164" y="227"/>
                </a:lnTo>
                <a:lnTo>
                  <a:pt x="166" y="230"/>
                </a:lnTo>
                <a:close/>
                <a:moveTo>
                  <a:pt x="268" y="205"/>
                </a:moveTo>
                <a:lnTo>
                  <a:pt x="268" y="205"/>
                </a:lnTo>
                <a:lnTo>
                  <a:pt x="267" y="205"/>
                </a:lnTo>
                <a:lnTo>
                  <a:pt x="260" y="204"/>
                </a:lnTo>
                <a:lnTo>
                  <a:pt x="264" y="208"/>
                </a:lnTo>
                <a:lnTo>
                  <a:pt x="268" y="205"/>
                </a:lnTo>
                <a:close/>
                <a:moveTo>
                  <a:pt x="229" y="358"/>
                </a:moveTo>
                <a:lnTo>
                  <a:pt x="229" y="358"/>
                </a:lnTo>
                <a:lnTo>
                  <a:pt x="227" y="360"/>
                </a:lnTo>
                <a:lnTo>
                  <a:pt x="230" y="365"/>
                </a:lnTo>
                <a:lnTo>
                  <a:pt x="232" y="361"/>
                </a:lnTo>
                <a:lnTo>
                  <a:pt x="229" y="358"/>
                </a:lnTo>
                <a:close/>
                <a:moveTo>
                  <a:pt x="95" y="175"/>
                </a:moveTo>
                <a:lnTo>
                  <a:pt x="95" y="175"/>
                </a:lnTo>
                <a:lnTo>
                  <a:pt x="95" y="174"/>
                </a:lnTo>
                <a:lnTo>
                  <a:pt x="93" y="171"/>
                </a:lnTo>
                <a:lnTo>
                  <a:pt x="90" y="167"/>
                </a:lnTo>
                <a:lnTo>
                  <a:pt x="88" y="167"/>
                </a:lnTo>
                <a:lnTo>
                  <a:pt x="95" y="175"/>
                </a:lnTo>
                <a:close/>
                <a:moveTo>
                  <a:pt x="222" y="319"/>
                </a:moveTo>
                <a:lnTo>
                  <a:pt x="222" y="319"/>
                </a:lnTo>
                <a:lnTo>
                  <a:pt x="221" y="320"/>
                </a:lnTo>
                <a:lnTo>
                  <a:pt x="221" y="322"/>
                </a:lnTo>
                <a:lnTo>
                  <a:pt x="222" y="324"/>
                </a:lnTo>
                <a:lnTo>
                  <a:pt x="224" y="330"/>
                </a:lnTo>
                <a:lnTo>
                  <a:pt x="224" y="331"/>
                </a:lnTo>
                <a:lnTo>
                  <a:pt x="226" y="330"/>
                </a:lnTo>
                <a:lnTo>
                  <a:pt x="222" y="319"/>
                </a:lnTo>
                <a:close/>
                <a:moveTo>
                  <a:pt x="109" y="406"/>
                </a:moveTo>
                <a:lnTo>
                  <a:pt x="109" y="406"/>
                </a:lnTo>
                <a:lnTo>
                  <a:pt x="110" y="409"/>
                </a:lnTo>
                <a:lnTo>
                  <a:pt x="114" y="409"/>
                </a:lnTo>
                <a:lnTo>
                  <a:pt x="117" y="409"/>
                </a:lnTo>
                <a:lnTo>
                  <a:pt x="115" y="407"/>
                </a:lnTo>
                <a:lnTo>
                  <a:pt x="109" y="406"/>
                </a:lnTo>
                <a:close/>
                <a:moveTo>
                  <a:pt x="183" y="55"/>
                </a:moveTo>
                <a:lnTo>
                  <a:pt x="183" y="55"/>
                </a:lnTo>
                <a:lnTo>
                  <a:pt x="183" y="57"/>
                </a:lnTo>
                <a:lnTo>
                  <a:pt x="185" y="66"/>
                </a:lnTo>
                <a:lnTo>
                  <a:pt x="186" y="68"/>
                </a:lnTo>
                <a:lnTo>
                  <a:pt x="185" y="62"/>
                </a:lnTo>
                <a:lnTo>
                  <a:pt x="183" y="55"/>
                </a:lnTo>
                <a:close/>
                <a:moveTo>
                  <a:pt x="24" y="197"/>
                </a:moveTo>
                <a:lnTo>
                  <a:pt x="24" y="197"/>
                </a:lnTo>
                <a:lnTo>
                  <a:pt x="24" y="199"/>
                </a:lnTo>
                <a:lnTo>
                  <a:pt x="24" y="204"/>
                </a:lnTo>
                <a:lnTo>
                  <a:pt x="24" y="205"/>
                </a:lnTo>
                <a:lnTo>
                  <a:pt x="25" y="204"/>
                </a:lnTo>
                <a:lnTo>
                  <a:pt x="24" y="197"/>
                </a:lnTo>
                <a:close/>
                <a:moveTo>
                  <a:pt x="87" y="131"/>
                </a:moveTo>
                <a:lnTo>
                  <a:pt x="87" y="131"/>
                </a:lnTo>
                <a:lnTo>
                  <a:pt x="88" y="133"/>
                </a:lnTo>
                <a:lnTo>
                  <a:pt x="90" y="133"/>
                </a:lnTo>
                <a:lnTo>
                  <a:pt x="92" y="133"/>
                </a:lnTo>
                <a:lnTo>
                  <a:pt x="93" y="133"/>
                </a:lnTo>
                <a:lnTo>
                  <a:pt x="90" y="131"/>
                </a:lnTo>
                <a:lnTo>
                  <a:pt x="90" y="128"/>
                </a:lnTo>
                <a:lnTo>
                  <a:pt x="88" y="130"/>
                </a:lnTo>
                <a:lnTo>
                  <a:pt x="87" y="131"/>
                </a:lnTo>
                <a:close/>
                <a:moveTo>
                  <a:pt x="226" y="376"/>
                </a:moveTo>
                <a:lnTo>
                  <a:pt x="226" y="376"/>
                </a:lnTo>
                <a:lnTo>
                  <a:pt x="222" y="382"/>
                </a:lnTo>
                <a:lnTo>
                  <a:pt x="227" y="379"/>
                </a:lnTo>
                <a:lnTo>
                  <a:pt x="226" y="376"/>
                </a:lnTo>
                <a:close/>
                <a:moveTo>
                  <a:pt x="49" y="137"/>
                </a:moveTo>
                <a:lnTo>
                  <a:pt x="49" y="137"/>
                </a:lnTo>
                <a:lnTo>
                  <a:pt x="52" y="137"/>
                </a:lnTo>
                <a:lnTo>
                  <a:pt x="52" y="136"/>
                </a:lnTo>
                <a:lnTo>
                  <a:pt x="54" y="133"/>
                </a:lnTo>
                <a:lnTo>
                  <a:pt x="55" y="133"/>
                </a:lnTo>
                <a:lnTo>
                  <a:pt x="54" y="131"/>
                </a:lnTo>
                <a:lnTo>
                  <a:pt x="54" y="133"/>
                </a:lnTo>
                <a:lnTo>
                  <a:pt x="52" y="134"/>
                </a:lnTo>
                <a:lnTo>
                  <a:pt x="51" y="134"/>
                </a:lnTo>
                <a:lnTo>
                  <a:pt x="51" y="136"/>
                </a:lnTo>
                <a:lnTo>
                  <a:pt x="49" y="137"/>
                </a:lnTo>
                <a:close/>
                <a:moveTo>
                  <a:pt x="57" y="227"/>
                </a:moveTo>
                <a:lnTo>
                  <a:pt x="57" y="227"/>
                </a:lnTo>
                <a:lnTo>
                  <a:pt x="57" y="224"/>
                </a:lnTo>
                <a:lnTo>
                  <a:pt x="55" y="221"/>
                </a:lnTo>
                <a:lnTo>
                  <a:pt x="55" y="226"/>
                </a:lnTo>
                <a:lnTo>
                  <a:pt x="55" y="229"/>
                </a:lnTo>
                <a:lnTo>
                  <a:pt x="57" y="227"/>
                </a:lnTo>
                <a:close/>
                <a:moveTo>
                  <a:pt x="118" y="115"/>
                </a:moveTo>
                <a:lnTo>
                  <a:pt x="118" y="115"/>
                </a:lnTo>
                <a:lnTo>
                  <a:pt x="112" y="117"/>
                </a:lnTo>
                <a:lnTo>
                  <a:pt x="115" y="119"/>
                </a:lnTo>
                <a:lnTo>
                  <a:pt x="118" y="115"/>
                </a:lnTo>
                <a:close/>
                <a:moveTo>
                  <a:pt x="183" y="328"/>
                </a:moveTo>
                <a:lnTo>
                  <a:pt x="183" y="328"/>
                </a:lnTo>
                <a:lnTo>
                  <a:pt x="181" y="330"/>
                </a:lnTo>
                <a:lnTo>
                  <a:pt x="180" y="331"/>
                </a:lnTo>
                <a:lnTo>
                  <a:pt x="178" y="333"/>
                </a:lnTo>
                <a:lnTo>
                  <a:pt x="180" y="335"/>
                </a:lnTo>
                <a:lnTo>
                  <a:pt x="183" y="330"/>
                </a:lnTo>
                <a:lnTo>
                  <a:pt x="183" y="328"/>
                </a:lnTo>
                <a:close/>
                <a:moveTo>
                  <a:pt x="35" y="10"/>
                </a:moveTo>
                <a:lnTo>
                  <a:pt x="35" y="10"/>
                </a:lnTo>
                <a:lnTo>
                  <a:pt x="35" y="11"/>
                </a:lnTo>
                <a:lnTo>
                  <a:pt x="36" y="11"/>
                </a:lnTo>
                <a:lnTo>
                  <a:pt x="39" y="11"/>
                </a:lnTo>
                <a:lnTo>
                  <a:pt x="43" y="8"/>
                </a:lnTo>
                <a:lnTo>
                  <a:pt x="35" y="10"/>
                </a:lnTo>
                <a:close/>
                <a:moveTo>
                  <a:pt x="139" y="90"/>
                </a:moveTo>
                <a:lnTo>
                  <a:pt x="139" y="90"/>
                </a:lnTo>
                <a:lnTo>
                  <a:pt x="140" y="85"/>
                </a:lnTo>
                <a:lnTo>
                  <a:pt x="140" y="81"/>
                </a:lnTo>
                <a:lnTo>
                  <a:pt x="139" y="85"/>
                </a:lnTo>
                <a:lnTo>
                  <a:pt x="139" y="90"/>
                </a:lnTo>
                <a:close/>
                <a:moveTo>
                  <a:pt x="237" y="360"/>
                </a:moveTo>
                <a:lnTo>
                  <a:pt x="237" y="360"/>
                </a:lnTo>
                <a:lnTo>
                  <a:pt x="241" y="365"/>
                </a:lnTo>
                <a:lnTo>
                  <a:pt x="238" y="357"/>
                </a:lnTo>
                <a:lnTo>
                  <a:pt x="237" y="360"/>
                </a:lnTo>
                <a:close/>
                <a:moveTo>
                  <a:pt x="262" y="193"/>
                </a:moveTo>
                <a:lnTo>
                  <a:pt x="262" y="193"/>
                </a:lnTo>
                <a:lnTo>
                  <a:pt x="241" y="191"/>
                </a:lnTo>
                <a:lnTo>
                  <a:pt x="243" y="193"/>
                </a:lnTo>
                <a:lnTo>
                  <a:pt x="256" y="193"/>
                </a:lnTo>
                <a:lnTo>
                  <a:pt x="262" y="193"/>
                </a:lnTo>
                <a:close/>
                <a:moveTo>
                  <a:pt x="131" y="136"/>
                </a:moveTo>
                <a:lnTo>
                  <a:pt x="131" y="136"/>
                </a:lnTo>
                <a:lnTo>
                  <a:pt x="133" y="134"/>
                </a:lnTo>
                <a:lnTo>
                  <a:pt x="134" y="134"/>
                </a:lnTo>
                <a:lnTo>
                  <a:pt x="134" y="131"/>
                </a:lnTo>
                <a:lnTo>
                  <a:pt x="133" y="131"/>
                </a:lnTo>
                <a:lnTo>
                  <a:pt x="129" y="133"/>
                </a:lnTo>
                <a:lnTo>
                  <a:pt x="131" y="136"/>
                </a:lnTo>
                <a:close/>
                <a:moveTo>
                  <a:pt x="25" y="249"/>
                </a:moveTo>
                <a:lnTo>
                  <a:pt x="25" y="249"/>
                </a:lnTo>
                <a:lnTo>
                  <a:pt x="30" y="248"/>
                </a:lnTo>
                <a:lnTo>
                  <a:pt x="30" y="246"/>
                </a:lnTo>
                <a:lnTo>
                  <a:pt x="25" y="245"/>
                </a:lnTo>
                <a:lnTo>
                  <a:pt x="25" y="249"/>
                </a:lnTo>
                <a:close/>
                <a:moveTo>
                  <a:pt x="125" y="196"/>
                </a:moveTo>
                <a:lnTo>
                  <a:pt x="125" y="196"/>
                </a:lnTo>
                <a:lnTo>
                  <a:pt x="125" y="197"/>
                </a:lnTo>
                <a:lnTo>
                  <a:pt x="128" y="196"/>
                </a:lnTo>
                <a:lnTo>
                  <a:pt x="126" y="193"/>
                </a:lnTo>
                <a:lnTo>
                  <a:pt x="125" y="196"/>
                </a:lnTo>
                <a:close/>
                <a:moveTo>
                  <a:pt x="238" y="385"/>
                </a:moveTo>
                <a:lnTo>
                  <a:pt x="238" y="385"/>
                </a:lnTo>
                <a:lnTo>
                  <a:pt x="238" y="387"/>
                </a:lnTo>
                <a:lnTo>
                  <a:pt x="240" y="388"/>
                </a:lnTo>
                <a:lnTo>
                  <a:pt x="241" y="387"/>
                </a:lnTo>
                <a:lnTo>
                  <a:pt x="243" y="385"/>
                </a:lnTo>
                <a:lnTo>
                  <a:pt x="238" y="385"/>
                </a:lnTo>
                <a:close/>
                <a:moveTo>
                  <a:pt x="74" y="8"/>
                </a:moveTo>
                <a:lnTo>
                  <a:pt x="74" y="8"/>
                </a:lnTo>
                <a:lnTo>
                  <a:pt x="66" y="8"/>
                </a:lnTo>
                <a:lnTo>
                  <a:pt x="68" y="10"/>
                </a:lnTo>
                <a:lnTo>
                  <a:pt x="73" y="10"/>
                </a:lnTo>
                <a:lnTo>
                  <a:pt x="74" y="8"/>
                </a:lnTo>
                <a:close/>
                <a:moveTo>
                  <a:pt x="44" y="139"/>
                </a:moveTo>
                <a:lnTo>
                  <a:pt x="44" y="139"/>
                </a:lnTo>
                <a:lnTo>
                  <a:pt x="43" y="137"/>
                </a:lnTo>
                <a:lnTo>
                  <a:pt x="41" y="136"/>
                </a:lnTo>
                <a:lnTo>
                  <a:pt x="43" y="133"/>
                </a:lnTo>
                <a:lnTo>
                  <a:pt x="41" y="133"/>
                </a:lnTo>
                <a:lnTo>
                  <a:pt x="41" y="134"/>
                </a:lnTo>
                <a:lnTo>
                  <a:pt x="41" y="139"/>
                </a:lnTo>
                <a:lnTo>
                  <a:pt x="41" y="141"/>
                </a:lnTo>
                <a:lnTo>
                  <a:pt x="43" y="141"/>
                </a:lnTo>
                <a:lnTo>
                  <a:pt x="44" y="139"/>
                </a:lnTo>
                <a:close/>
                <a:moveTo>
                  <a:pt x="125" y="189"/>
                </a:moveTo>
                <a:lnTo>
                  <a:pt x="125" y="189"/>
                </a:lnTo>
                <a:lnTo>
                  <a:pt x="123" y="188"/>
                </a:lnTo>
                <a:lnTo>
                  <a:pt x="122" y="189"/>
                </a:lnTo>
                <a:lnTo>
                  <a:pt x="123" y="193"/>
                </a:lnTo>
                <a:lnTo>
                  <a:pt x="125" y="189"/>
                </a:lnTo>
                <a:close/>
                <a:moveTo>
                  <a:pt x="169" y="230"/>
                </a:moveTo>
                <a:lnTo>
                  <a:pt x="169" y="230"/>
                </a:lnTo>
                <a:lnTo>
                  <a:pt x="166" y="234"/>
                </a:lnTo>
                <a:lnTo>
                  <a:pt x="169" y="237"/>
                </a:lnTo>
                <a:lnTo>
                  <a:pt x="170" y="237"/>
                </a:lnTo>
                <a:lnTo>
                  <a:pt x="169" y="230"/>
                </a:lnTo>
                <a:close/>
                <a:moveTo>
                  <a:pt x="25" y="44"/>
                </a:moveTo>
                <a:lnTo>
                  <a:pt x="25" y="44"/>
                </a:lnTo>
                <a:lnTo>
                  <a:pt x="24" y="46"/>
                </a:lnTo>
                <a:lnTo>
                  <a:pt x="24" y="48"/>
                </a:lnTo>
                <a:lnTo>
                  <a:pt x="24" y="51"/>
                </a:lnTo>
                <a:lnTo>
                  <a:pt x="24" y="52"/>
                </a:lnTo>
                <a:lnTo>
                  <a:pt x="25" y="51"/>
                </a:lnTo>
                <a:lnTo>
                  <a:pt x="25" y="49"/>
                </a:lnTo>
                <a:lnTo>
                  <a:pt x="25" y="44"/>
                </a:lnTo>
                <a:close/>
                <a:moveTo>
                  <a:pt x="202" y="270"/>
                </a:moveTo>
                <a:lnTo>
                  <a:pt x="202" y="270"/>
                </a:lnTo>
                <a:lnTo>
                  <a:pt x="205" y="268"/>
                </a:lnTo>
                <a:lnTo>
                  <a:pt x="207" y="267"/>
                </a:lnTo>
                <a:lnTo>
                  <a:pt x="208" y="267"/>
                </a:lnTo>
                <a:lnTo>
                  <a:pt x="208" y="265"/>
                </a:lnTo>
                <a:lnTo>
                  <a:pt x="207" y="264"/>
                </a:lnTo>
                <a:lnTo>
                  <a:pt x="202" y="270"/>
                </a:lnTo>
                <a:close/>
                <a:moveTo>
                  <a:pt x="84" y="11"/>
                </a:moveTo>
                <a:lnTo>
                  <a:pt x="84" y="11"/>
                </a:lnTo>
                <a:lnTo>
                  <a:pt x="84" y="13"/>
                </a:lnTo>
                <a:lnTo>
                  <a:pt x="85" y="13"/>
                </a:lnTo>
                <a:lnTo>
                  <a:pt x="88" y="13"/>
                </a:lnTo>
                <a:lnTo>
                  <a:pt x="90" y="13"/>
                </a:lnTo>
                <a:lnTo>
                  <a:pt x="90" y="11"/>
                </a:lnTo>
                <a:lnTo>
                  <a:pt x="84" y="11"/>
                </a:lnTo>
                <a:close/>
                <a:moveTo>
                  <a:pt x="169" y="294"/>
                </a:moveTo>
                <a:lnTo>
                  <a:pt x="169" y="294"/>
                </a:lnTo>
                <a:lnTo>
                  <a:pt x="169" y="292"/>
                </a:lnTo>
                <a:lnTo>
                  <a:pt x="169" y="290"/>
                </a:lnTo>
                <a:lnTo>
                  <a:pt x="167" y="287"/>
                </a:lnTo>
                <a:lnTo>
                  <a:pt x="166" y="289"/>
                </a:lnTo>
                <a:lnTo>
                  <a:pt x="169" y="294"/>
                </a:lnTo>
                <a:close/>
                <a:moveTo>
                  <a:pt x="164" y="36"/>
                </a:moveTo>
                <a:lnTo>
                  <a:pt x="164" y="36"/>
                </a:lnTo>
                <a:lnTo>
                  <a:pt x="167" y="43"/>
                </a:lnTo>
                <a:lnTo>
                  <a:pt x="169" y="43"/>
                </a:lnTo>
                <a:lnTo>
                  <a:pt x="167" y="38"/>
                </a:lnTo>
                <a:lnTo>
                  <a:pt x="164" y="36"/>
                </a:lnTo>
                <a:close/>
                <a:moveTo>
                  <a:pt x="25" y="101"/>
                </a:moveTo>
                <a:lnTo>
                  <a:pt x="25" y="101"/>
                </a:lnTo>
                <a:lnTo>
                  <a:pt x="27" y="100"/>
                </a:lnTo>
                <a:lnTo>
                  <a:pt x="27" y="96"/>
                </a:lnTo>
                <a:lnTo>
                  <a:pt x="27" y="95"/>
                </a:lnTo>
                <a:lnTo>
                  <a:pt x="24" y="96"/>
                </a:lnTo>
                <a:lnTo>
                  <a:pt x="24" y="98"/>
                </a:lnTo>
                <a:lnTo>
                  <a:pt x="25" y="101"/>
                </a:lnTo>
                <a:close/>
                <a:moveTo>
                  <a:pt x="101" y="158"/>
                </a:moveTo>
                <a:lnTo>
                  <a:pt x="101" y="158"/>
                </a:lnTo>
                <a:lnTo>
                  <a:pt x="104" y="163"/>
                </a:lnTo>
                <a:lnTo>
                  <a:pt x="106" y="160"/>
                </a:lnTo>
                <a:lnTo>
                  <a:pt x="103" y="158"/>
                </a:lnTo>
                <a:lnTo>
                  <a:pt x="101" y="158"/>
                </a:lnTo>
                <a:close/>
                <a:moveTo>
                  <a:pt x="189" y="63"/>
                </a:moveTo>
                <a:lnTo>
                  <a:pt x="189" y="63"/>
                </a:lnTo>
                <a:lnTo>
                  <a:pt x="186" y="54"/>
                </a:lnTo>
                <a:lnTo>
                  <a:pt x="181" y="44"/>
                </a:lnTo>
                <a:lnTo>
                  <a:pt x="183" y="48"/>
                </a:lnTo>
                <a:lnTo>
                  <a:pt x="188" y="57"/>
                </a:lnTo>
                <a:lnTo>
                  <a:pt x="189" y="63"/>
                </a:lnTo>
                <a:close/>
                <a:moveTo>
                  <a:pt x="52" y="237"/>
                </a:moveTo>
                <a:lnTo>
                  <a:pt x="52" y="237"/>
                </a:lnTo>
                <a:lnTo>
                  <a:pt x="49" y="237"/>
                </a:lnTo>
                <a:lnTo>
                  <a:pt x="49" y="240"/>
                </a:lnTo>
                <a:lnTo>
                  <a:pt x="49" y="242"/>
                </a:lnTo>
                <a:lnTo>
                  <a:pt x="52" y="242"/>
                </a:lnTo>
                <a:lnTo>
                  <a:pt x="52" y="237"/>
                </a:lnTo>
                <a:close/>
                <a:moveTo>
                  <a:pt x="21" y="14"/>
                </a:moveTo>
                <a:lnTo>
                  <a:pt x="21" y="14"/>
                </a:lnTo>
                <a:lnTo>
                  <a:pt x="22" y="13"/>
                </a:lnTo>
                <a:lnTo>
                  <a:pt x="24" y="10"/>
                </a:lnTo>
                <a:lnTo>
                  <a:pt x="21" y="11"/>
                </a:lnTo>
                <a:lnTo>
                  <a:pt x="21" y="13"/>
                </a:lnTo>
                <a:lnTo>
                  <a:pt x="21" y="14"/>
                </a:lnTo>
                <a:close/>
                <a:moveTo>
                  <a:pt x="110" y="180"/>
                </a:moveTo>
                <a:lnTo>
                  <a:pt x="110" y="180"/>
                </a:lnTo>
                <a:lnTo>
                  <a:pt x="115" y="185"/>
                </a:lnTo>
                <a:lnTo>
                  <a:pt x="115" y="183"/>
                </a:lnTo>
                <a:lnTo>
                  <a:pt x="114" y="178"/>
                </a:lnTo>
                <a:lnTo>
                  <a:pt x="110" y="180"/>
                </a:lnTo>
                <a:close/>
                <a:moveTo>
                  <a:pt x="245" y="249"/>
                </a:moveTo>
                <a:lnTo>
                  <a:pt x="245" y="249"/>
                </a:lnTo>
                <a:lnTo>
                  <a:pt x="245" y="246"/>
                </a:lnTo>
                <a:lnTo>
                  <a:pt x="241" y="249"/>
                </a:lnTo>
                <a:lnTo>
                  <a:pt x="241" y="251"/>
                </a:lnTo>
                <a:lnTo>
                  <a:pt x="241" y="253"/>
                </a:lnTo>
                <a:lnTo>
                  <a:pt x="245" y="249"/>
                </a:lnTo>
                <a:close/>
                <a:moveTo>
                  <a:pt x="41" y="245"/>
                </a:moveTo>
                <a:lnTo>
                  <a:pt x="41" y="245"/>
                </a:lnTo>
                <a:lnTo>
                  <a:pt x="39" y="235"/>
                </a:lnTo>
                <a:lnTo>
                  <a:pt x="39" y="245"/>
                </a:lnTo>
                <a:lnTo>
                  <a:pt x="41" y="245"/>
                </a:lnTo>
                <a:close/>
                <a:moveTo>
                  <a:pt x="125" y="363"/>
                </a:moveTo>
                <a:lnTo>
                  <a:pt x="125" y="363"/>
                </a:lnTo>
                <a:lnTo>
                  <a:pt x="129" y="358"/>
                </a:lnTo>
                <a:lnTo>
                  <a:pt x="128" y="357"/>
                </a:lnTo>
                <a:lnTo>
                  <a:pt x="125" y="361"/>
                </a:lnTo>
                <a:lnTo>
                  <a:pt x="125" y="363"/>
                </a:lnTo>
                <a:close/>
                <a:moveTo>
                  <a:pt x="246" y="216"/>
                </a:moveTo>
                <a:lnTo>
                  <a:pt x="246" y="216"/>
                </a:lnTo>
                <a:lnTo>
                  <a:pt x="245" y="216"/>
                </a:lnTo>
                <a:lnTo>
                  <a:pt x="246" y="221"/>
                </a:lnTo>
                <a:lnTo>
                  <a:pt x="246" y="223"/>
                </a:lnTo>
                <a:lnTo>
                  <a:pt x="248" y="219"/>
                </a:lnTo>
                <a:lnTo>
                  <a:pt x="246" y="218"/>
                </a:lnTo>
                <a:lnTo>
                  <a:pt x="246" y="216"/>
                </a:lnTo>
                <a:close/>
                <a:moveTo>
                  <a:pt x="140" y="205"/>
                </a:moveTo>
                <a:lnTo>
                  <a:pt x="140" y="205"/>
                </a:lnTo>
                <a:lnTo>
                  <a:pt x="142" y="204"/>
                </a:lnTo>
                <a:lnTo>
                  <a:pt x="139" y="199"/>
                </a:lnTo>
                <a:lnTo>
                  <a:pt x="139" y="201"/>
                </a:lnTo>
                <a:lnTo>
                  <a:pt x="139" y="202"/>
                </a:lnTo>
                <a:lnTo>
                  <a:pt x="140" y="205"/>
                </a:lnTo>
                <a:close/>
                <a:moveTo>
                  <a:pt x="49" y="208"/>
                </a:moveTo>
                <a:lnTo>
                  <a:pt x="49" y="208"/>
                </a:lnTo>
                <a:lnTo>
                  <a:pt x="47" y="210"/>
                </a:lnTo>
                <a:lnTo>
                  <a:pt x="47" y="213"/>
                </a:lnTo>
                <a:lnTo>
                  <a:pt x="49" y="215"/>
                </a:lnTo>
                <a:lnTo>
                  <a:pt x="49" y="208"/>
                </a:lnTo>
                <a:close/>
                <a:moveTo>
                  <a:pt x="120" y="169"/>
                </a:moveTo>
                <a:lnTo>
                  <a:pt x="120" y="169"/>
                </a:lnTo>
                <a:lnTo>
                  <a:pt x="118" y="166"/>
                </a:lnTo>
                <a:lnTo>
                  <a:pt x="115" y="169"/>
                </a:lnTo>
                <a:lnTo>
                  <a:pt x="117" y="171"/>
                </a:lnTo>
                <a:lnTo>
                  <a:pt x="120" y="169"/>
                </a:lnTo>
                <a:close/>
                <a:moveTo>
                  <a:pt x="25" y="166"/>
                </a:moveTo>
                <a:lnTo>
                  <a:pt x="25" y="166"/>
                </a:lnTo>
                <a:lnTo>
                  <a:pt x="25" y="171"/>
                </a:lnTo>
                <a:lnTo>
                  <a:pt x="27" y="169"/>
                </a:lnTo>
                <a:lnTo>
                  <a:pt x="27" y="164"/>
                </a:lnTo>
                <a:lnTo>
                  <a:pt x="25" y="166"/>
                </a:lnTo>
                <a:close/>
                <a:moveTo>
                  <a:pt x="115" y="131"/>
                </a:moveTo>
                <a:lnTo>
                  <a:pt x="115" y="131"/>
                </a:lnTo>
                <a:lnTo>
                  <a:pt x="122" y="130"/>
                </a:lnTo>
                <a:lnTo>
                  <a:pt x="118" y="126"/>
                </a:lnTo>
                <a:lnTo>
                  <a:pt x="115" y="131"/>
                </a:lnTo>
                <a:close/>
                <a:moveTo>
                  <a:pt x="32" y="36"/>
                </a:moveTo>
                <a:lnTo>
                  <a:pt x="32" y="36"/>
                </a:lnTo>
                <a:lnTo>
                  <a:pt x="33" y="36"/>
                </a:lnTo>
                <a:lnTo>
                  <a:pt x="33" y="33"/>
                </a:lnTo>
                <a:lnTo>
                  <a:pt x="33" y="32"/>
                </a:lnTo>
                <a:lnTo>
                  <a:pt x="33" y="30"/>
                </a:lnTo>
                <a:lnTo>
                  <a:pt x="32" y="30"/>
                </a:lnTo>
                <a:lnTo>
                  <a:pt x="32" y="36"/>
                </a:lnTo>
                <a:close/>
                <a:moveTo>
                  <a:pt x="27" y="87"/>
                </a:moveTo>
                <a:lnTo>
                  <a:pt x="27" y="87"/>
                </a:lnTo>
                <a:lnTo>
                  <a:pt x="25" y="89"/>
                </a:lnTo>
                <a:lnTo>
                  <a:pt x="25" y="90"/>
                </a:lnTo>
                <a:lnTo>
                  <a:pt x="24" y="92"/>
                </a:lnTo>
                <a:lnTo>
                  <a:pt x="24" y="93"/>
                </a:lnTo>
                <a:lnTo>
                  <a:pt x="27" y="92"/>
                </a:lnTo>
                <a:lnTo>
                  <a:pt x="27" y="90"/>
                </a:lnTo>
                <a:lnTo>
                  <a:pt x="27" y="87"/>
                </a:lnTo>
                <a:close/>
                <a:moveTo>
                  <a:pt x="122" y="177"/>
                </a:moveTo>
                <a:lnTo>
                  <a:pt x="122" y="177"/>
                </a:lnTo>
                <a:lnTo>
                  <a:pt x="122" y="175"/>
                </a:lnTo>
                <a:lnTo>
                  <a:pt x="120" y="172"/>
                </a:lnTo>
                <a:lnTo>
                  <a:pt x="118" y="174"/>
                </a:lnTo>
                <a:lnTo>
                  <a:pt x="122" y="177"/>
                </a:lnTo>
                <a:close/>
                <a:moveTo>
                  <a:pt x="202" y="327"/>
                </a:moveTo>
                <a:lnTo>
                  <a:pt x="202" y="327"/>
                </a:lnTo>
                <a:lnTo>
                  <a:pt x="207" y="335"/>
                </a:lnTo>
                <a:lnTo>
                  <a:pt x="204" y="327"/>
                </a:lnTo>
                <a:lnTo>
                  <a:pt x="202" y="327"/>
                </a:lnTo>
                <a:close/>
                <a:moveTo>
                  <a:pt x="145" y="354"/>
                </a:moveTo>
                <a:lnTo>
                  <a:pt x="145" y="354"/>
                </a:lnTo>
                <a:lnTo>
                  <a:pt x="147" y="354"/>
                </a:lnTo>
                <a:lnTo>
                  <a:pt x="150" y="350"/>
                </a:lnTo>
                <a:lnTo>
                  <a:pt x="148" y="349"/>
                </a:lnTo>
                <a:lnTo>
                  <a:pt x="147" y="350"/>
                </a:lnTo>
                <a:lnTo>
                  <a:pt x="145" y="354"/>
                </a:lnTo>
                <a:close/>
                <a:moveTo>
                  <a:pt x="156" y="32"/>
                </a:moveTo>
                <a:lnTo>
                  <a:pt x="156" y="32"/>
                </a:lnTo>
                <a:lnTo>
                  <a:pt x="150" y="25"/>
                </a:lnTo>
                <a:lnTo>
                  <a:pt x="152" y="29"/>
                </a:lnTo>
                <a:lnTo>
                  <a:pt x="156" y="32"/>
                </a:lnTo>
                <a:close/>
                <a:moveTo>
                  <a:pt x="49" y="79"/>
                </a:moveTo>
                <a:lnTo>
                  <a:pt x="49" y="79"/>
                </a:lnTo>
                <a:lnTo>
                  <a:pt x="49" y="81"/>
                </a:lnTo>
                <a:lnTo>
                  <a:pt x="49" y="90"/>
                </a:lnTo>
                <a:lnTo>
                  <a:pt x="49" y="92"/>
                </a:lnTo>
                <a:lnTo>
                  <a:pt x="51" y="92"/>
                </a:lnTo>
                <a:lnTo>
                  <a:pt x="51" y="90"/>
                </a:lnTo>
                <a:lnTo>
                  <a:pt x="49" y="81"/>
                </a:lnTo>
                <a:lnTo>
                  <a:pt x="49" y="79"/>
                </a:lnTo>
                <a:close/>
                <a:moveTo>
                  <a:pt x="218" y="341"/>
                </a:moveTo>
                <a:lnTo>
                  <a:pt x="218" y="341"/>
                </a:lnTo>
                <a:lnTo>
                  <a:pt x="218" y="342"/>
                </a:lnTo>
                <a:lnTo>
                  <a:pt x="219" y="349"/>
                </a:lnTo>
                <a:lnTo>
                  <a:pt x="219" y="346"/>
                </a:lnTo>
                <a:lnTo>
                  <a:pt x="219" y="344"/>
                </a:lnTo>
                <a:lnTo>
                  <a:pt x="218" y="341"/>
                </a:lnTo>
                <a:close/>
                <a:moveTo>
                  <a:pt x="137" y="120"/>
                </a:moveTo>
                <a:lnTo>
                  <a:pt x="137" y="120"/>
                </a:lnTo>
                <a:lnTo>
                  <a:pt x="140" y="117"/>
                </a:lnTo>
                <a:lnTo>
                  <a:pt x="139" y="115"/>
                </a:lnTo>
                <a:lnTo>
                  <a:pt x="137" y="119"/>
                </a:lnTo>
                <a:lnTo>
                  <a:pt x="137" y="120"/>
                </a:lnTo>
                <a:close/>
                <a:moveTo>
                  <a:pt x="256" y="385"/>
                </a:moveTo>
                <a:lnTo>
                  <a:pt x="256" y="385"/>
                </a:lnTo>
                <a:lnTo>
                  <a:pt x="259" y="379"/>
                </a:lnTo>
                <a:lnTo>
                  <a:pt x="257" y="377"/>
                </a:lnTo>
                <a:lnTo>
                  <a:pt x="257" y="379"/>
                </a:lnTo>
                <a:lnTo>
                  <a:pt x="257" y="380"/>
                </a:lnTo>
                <a:lnTo>
                  <a:pt x="256" y="380"/>
                </a:lnTo>
                <a:lnTo>
                  <a:pt x="256" y="384"/>
                </a:lnTo>
                <a:lnTo>
                  <a:pt x="254" y="385"/>
                </a:lnTo>
                <a:lnTo>
                  <a:pt x="256" y="385"/>
                </a:lnTo>
                <a:close/>
                <a:moveTo>
                  <a:pt x="25" y="186"/>
                </a:moveTo>
                <a:lnTo>
                  <a:pt x="25" y="186"/>
                </a:lnTo>
                <a:lnTo>
                  <a:pt x="27" y="185"/>
                </a:lnTo>
                <a:lnTo>
                  <a:pt x="27" y="180"/>
                </a:lnTo>
                <a:lnTo>
                  <a:pt x="25" y="180"/>
                </a:lnTo>
                <a:lnTo>
                  <a:pt x="25" y="186"/>
                </a:lnTo>
                <a:close/>
                <a:moveTo>
                  <a:pt x="107" y="130"/>
                </a:moveTo>
                <a:lnTo>
                  <a:pt x="107" y="130"/>
                </a:lnTo>
                <a:lnTo>
                  <a:pt x="109" y="130"/>
                </a:lnTo>
                <a:lnTo>
                  <a:pt x="110" y="128"/>
                </a:lnTo>
                <a:lnTo>
                  <a:pt x="110" y="126"/>
                </a:lnTo>
                <a:lnTo>
                  <a:pt x="107" y="126"/>
                </a:lnTo>
                <a:lnTo>
                  <a:pt x="106" y="130"/>
                </a:lnTo>
                <a:lnTo>
                  <a:pt x="107" y="130"/>
                </a:lnTo>
                <a:close/>
                <a:moveTo>
                  <a:pt x="189" y="297"/>
                </a:moveTo>
                <a:lnTo>
                  <a:pt x="189" y="297"/>
                </a:lnTo>
                <a:lnTo>
                  <a:pt x="186" y="301"/>
                </a:lnTo>
                <a:lnTo>
                  <a:pt x="188" y="301"/>
                </a:lnTo>
                <a:lnTo>
                  <a:pt x="189" y="300"/>
                </a:lnTo>
                <a:lnTo>
                  <a:pt x="191" y="298"/>
                </a:lnTo>
                <a:lnTo>
                  <a:pt x="189" y="297"/>
                </a:lnTo>
                <a:close/>
                <a:moveTo>
                  <a:pt x="112" y="404"/>
                </a:moveTo>
                <a:lnTo>
                  <a:pt x="112" y="404"/>
                </a:lnTo>
                <a:lnTo>
                  <a:pt x="110" y="401"/>
                </a:lnTo>
                <a:lnTo>
                  <a:pt x="109" y="401"/>
                </a:lnTo>
                <a:lnTo>
                  <a:pt x="106" y="401"/>
                </a:lnTo>
                <a:lnTo>
                  <a:pt x="107" y="402"/>
                </a:lnTo>
                <a:lnTo>
                  <a:pt x="112" y="404"/>
                </a:lnTo>
                <a:close/>
                <a:moveTo>
                  <a:pt x="172" y="254"/>
                </a:moveTo>
                <a:lnTo>
                  <a:pt x="172" y="254"/>
                </a:lnTo>
                <a:lnTo>
                  <a:pt x="174" y="253"/>
                </a:lnTo>
                <a:lnTo>
                  <a:pt x="172" y="249"/>
                </a:lnTo>
                <a:lnTo>
                  <a:pt x="170" y="251"/>
                </a:lnTo>
                <a:lnTo>
                  <a:pt x="170" y="253"/>
                </a:lnTo>
                <a:lnTo>
                  <a:pt x="172" y="254"/>
                </a:lnTo>
                <a:close/>
                <a:moveTo>
                  <a:pt x="22" y="123"/>
                </a:moveTo>
                <a:lnTo>
                  <a:pt x="22" y="123"/>
                </a:lnTo>
                <a:lnTo>
                  <a:pt x="16" y="126"/>
                </a:lnTo>
                <a:lnTo>
                  <a:pt x="16" y="128"/>
                </a:lnTo>
                <a:lnTo>
                  <a:pt x="22" y="125"/>
                </a:lnTo>
                <a:lnTo>
                  <a:pt x="22" y="123"/>
                </a:lnTo>
                <a:close/>
                <a:moveTo>
                  <a:pt x="16" y="123"/>
                </a:moveTo>
                <a:lnTo>
                  <a:pt x="16" y="123"/>
                </a:lnTo>
                <a:lnTo>
                  <a:pt x="21" y="120"/>
                </a:lnTo>
                <a:lnTo>
                  <a:pt x="21" y="119"/>
                </a:lnTo>
                <a:lnTo>
                  <a:pt x="17" y="120"/>
                </a:lnTo>
                <a:lnTo>
                  <a:pt x="16" y="122"/>
                </a:lnTo>
                <a:lnTo>
                  <a:pt x="16" y="123"/>
                </a:lnTo>
                <a:close/>
                <a:moveTo>
                  <a:pt x="158" y="87"/>
                </a:moveTo>
                <a:lnTo>
                  <a:pt x="158" y="87"/>
                </a:lnTo>
                <a:lnTo>
                  <a:pt x="158" y="90"/>
                </a:lnTo>
                <a:lnTo>
                  <a:pt x="158" y="93"/>
                </a:lnTo>
                <a:lnTo>
                  <a:pt x="161" y="90"/>
                </a:lnTo>
                <a:lnTo>
                  <a:pt x="158" y="87"/>
                </a:lnTo>
                <a:close/>
                <a:moveTo>
                  <a:pt x="218" y="251"/>
                </a:moveTo>
                <a:lnTo>
                  <a:pt x="218" y="251"/>
                </a:lnTo>
                <a:lnTo>
                  <a:pt x="218" y="257"/>
                </a:lnTo>
                <a:lnTo>
                  <a:pt x="218" y="259"/>
                </a:lnTo>
                <a:lnTo>
                  <a:pt x="219" y="256"/>
                </a:lnTo>
                <a:lnTo>
                  <a:pt x="218" y="251"/>
                </a:lnTo>
                <a:close/>
                <a:moveTo>
                  <a:pt x="129" y="114"/>
                </a:moveTo>
                <a:lnTo>
                  <a:pt x="129" y="114"/>
                </a:lnTo>
                <a:lnTo>
                  <a:pt x="126" y="119"/>
                </a:lnTo>
                <a:lnTo>
                  <a:pt x="128" y="119"/>
                </a:lnTo>
                <a:lnTo>
                  <a:pt x="129" y="119"/>
                </a:lnTo>
                <a:lnTo>
                  <a:pt x="128" y="117"/>
                </a:lnTo>
                <a:lnTo>
                  <a:pt x="129" y="114"/>
                </a:lnTo>
                <a:close/>
                <a:moveTo>
                  <a:pt x="16" y="111"/>
                </a:moveTo>
                <a:lnTo>
                  <a:pt x="16" y="111"/>
                </a:lnTo>
                <a:lnTo>
                  <a:pt x="17" y="109"/>
                </a:lnTo>
                <a:lnTo>
                  <a:pt x="16" y="103"/>
                </a:lnTo>
                <a:lnTo>
                  <a:pt x="16" y="111"/>
                </a:lnTo>
                <a:close/>
                <a:moveTo>
                  <a:pt x="122" y="24"/>
                </a:moveTo>
                <a:lnTo>
                  <a:pt x="122" y="24"/>
                </a:lnTo>
                <a:lnTo>
                  <a:pt x="123" y="24"/>
                </a:lnTo>
                <a:lnTo>
                  <a:pt x="123" y="22"/>
                </a:lnTo>
                <a:lnTo>
                  <a:pt x="122" y="19"/>
                </a:lnTo>
                <a:lnTo>
                  <a:pt x="122" y="24"/>
                </a:lnTo>
                <a:close/>
                <a:moveTo>
                  <a:pt x="234" y="257"/>
                </a:moveTo>
                <a:lnTo>
                  <a:pt x="234" y="257"/>
                </a:lnTo>
                <a:lnTo>
                  <a:pt x="232" y="249"/>
                </a:lnTo>
                <a:lnTo>
                  <a:pt x="230" y="253"/>
                </a:lnTo>
                <a:lnTo>
                  <a:pt x="234" y="257"/>
                </a:lnTo>
                <a:close/>
                <a:moveTo>
                  <a:pt x="262" y="210"/>
                </a:moveTo>
                <a:lnTo>
                  <a:pt x="262" y="210"/>
                </a:lnTo>
                <a:lnTo>
                  <a:pt x="259" y="207"/>
                </a:lnTo>
                <a:lnTo>
                  <a:pt x="259" y="213"/>
                </a:lnTo>
                <a:lnTo>
                  <a:pt x="262" y="210"/>
                </a:lnTo>
                <a:close/>
                <a:moveTo>
                  <a:pt x="136" y="92"/>
                </a:moveTo>
                <a:lnTo>
                  <a:pt x="136" y="92"/>
                </a:lnTo>
                <a:lnTo>
                  <a:pt x="129" y="98"/>
                </a:lnTo>
                <a:lnTo>
                  <a:pt x="136" y="95"/>
                </a:lnTo>
                <a:lnTo>
                  <a:pt x="136" y="93"/>
                </a:lnTo>
                <a:lnTo>
                  <a:pt x="136" y="92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36" y="150"/>
                </a:lnTo>
                <a:lnTo>
                  <a:pt x="38" y="148"/>
                </a:lnTo>
                <a:lnTo>
                  <a:pt x="36" y="145"/>
                </a:lnTo>
                <a:lnTo>
                  <a:pt x="36" y="147"/>
                </a:lnTo>
                <a:lnTo>
                  <a:pt x="35" y="147"/>
                </a:lnTo>
                <a:lnTo>
                  <a:pt x="35" y="150"/>
                </a:lnTo>
                <a:close/>
                <a:moveTo>
                  <a:pt x="58" y="137"/>
                </a:moveTo>
                <a:lnTo>
                  <a:pt x="58" y="137"/>
                </a:lnTo>
                <a:lnTo>
                  <a:pt x="57" y="139"/>
                </a:lnTo>
                <a:lnTo>
                  <a:pt x="57" y="141"/>
                </a:lnTo>
                <a:lnTo>
                  <a:pt x="57" y="142"/>
                </a:lnTo>
                <a:lnTo>
                  <a:pt x="58" y="142"/>
                </a:lnTo>
                <a:lnTo>
                  <a:pt x="58" y="137"/>
                </a:lnTo>
                <a:close/>
                <a:moveTo>
                  <a:pt x="145" y="224"/>
                </a:moveTo>
                <a:lnTo>
                  <a:pt x="145" y="224"/>
                </a:lnTo>
                <a:lnTo>
                  <a:pt x="145" y="226"/>
                </a:lnTo>
                <a:lnTo>
                  <a:pt x="147" y="230"/>
                </a:lnTo>
                <a:lnTo>
                  <a:pt x="148" y="229"/>
                </a:lnTo>
                <a:lnTo>
                  <a:pt x="145" y="224"/>
                </a:lnTo>
                <a:close/>
                <a:moveTo>
                  <a:pt x="216" y="357"/>
                </a:moveTo>
                <a:lnTo>
                  <a:pt x="216" y="357"/>
                </a:lnTo>
                <a:lnTo>
                  <a:pt x="213" y="352"/>
                </a:lnTo>
                <a:lnTo>
                  <a:pt x="210" y="347"/>
                </a:lnTo>
                <a:lnTo>
                  <a:pt x="216" y="357"/>
                </a:lnTo>
                <a:close/>
                <a:moveTo>
                  <a:pt x="185" y="253"/>
                </a:moveTo>
                <a:lnTo>
                  <a:pt x="185" y="253"/>
                </a:lnTo>
                <a:lnTo>
                  <a:pt x="186" y="249"/>
                </a:lnTo>
                <a:lnTo>
                  <a:pt x="186" y="248"/>
                </a:lnTo>
                <a:lnTo>
                  <a:pt x="183" y="249"/>
                </a:lnTo>
                <a:lnTo>
                  <a:pt x="185" y="253"/>
                </a:lnTo>
                <a:close/>
                <a:moveTo>
                  <a:pt x="128" y="371"/>
                </a:moveTo>
                <a:lnTo>
                  <a:pt x="128" y="371"/>
                </a:lnTo>
                <a:lnTo>
                  <a:pt x="129" y="374"/>
                </a:lnTo>
                <a:lnTo>
                  <a:pt x="131" y="376"/>
                </a:lnTo>
                <a:lnTo>
                  <a:pt x="133" y="374"/>
                </a:lnTo>
                <a:lnTo>
                  <a:pt x="129" y="372"/>
                </a:lnTo>
                <a:lnTo>
                  <a:pt x="128" y="371"/>
                </a:lnTo>
                <a:close/>
                <a:moveTo>
                  <a:pt x="230" y="331"/>
                </a:moveTo>
                <a:lnTo>
                  <a:pt x="230" y="331"/>
                </a:lnTo>
                <a:lnTo>
                  <a:pt x="229" y="333"/>
                </a:lnTo>
                <a:lnTo>
                  <a:pt x="230" y="336"/>
                </a:lnTo>
                <a:lnTo>
                  <a:pt x="232" y="335"/>
                </a:lnTo>
                <a:lnTo>
                  <a:pt x="230" y="331"/>
                </a:lnTo>
                <a:close/>
                <a:moveTo>
                  <a:pt x="183" y="338"/>
                </a:moveTo>
                <a:lnTo>
                  <a:pt x="183" y="338"/>
                </a:lnTo>
                <a:lnTo>
                  <a:pt x="181" y="338"/>
                </a:lnTo>
                <a:lnTo>
                  <a:pt x="181" y="341"/>
                </a:lnTo>
                <a:lnTo>
                  <a:pt x="181" y="342"/>
                </a:lnTo>
                <a:lnTo>
                  <a:pt x="185" y="339"/>
                </a:lnTo>
                <a:lnTo>
                  <a:pt x="183" y="338"/>
                </a:lnTo>
                <a:close/>
                <a:moveTo>
                  <a:pt x="76" y="29"/>
                </a:moveTo>
                <a:lnTo>
                  <a:pt x="76" y="29"/>
                </a:lnTo>
                <a:lnTo>
                  <a:pt x="77" y="30"/>
                </a:lnTo>
                <a:lnTo>
                  <a:pt x="81" y="30"/>
                </a:lnTo>
                <a:lnTo>
                  <a:pt x="81" y="29"/>
                </a:lnTo>
                <a:lnTo>
                  <a:pt x="76" y="29"/>
                </a:lnTo>
                <a:close/>
                <a:moveTo>
                  <a:pt x="211" y="313"/>
                </a:moveTo>
                <a:lnTo>
                  <a:pt x="211" y="313"/>
                </a:lnTo>
                <a:lnTo>
                  <a:pt x="213" y="309"/>
                </a:lnTo>
                <a:lnTo>
                  <a:pt x="213" y="308"/>
                </a:lnTo>
                <a:lnTo>
                  <a:pt x="213" y="306"/>
                </a:lnTo>
                <a:lnTo>
                  <a:pt x="211" y="309"/>
                </a:lnTo>
                <a:lnTo>
                  <a:pt x="210" y="311"/>
                </a:lnTo>
                <a:lnTo>
                  <a:pt x="211" y="313"/>
                </a:lnTo>
                <a:close/>
                <a:moveTo>
                  <a:pt x="25" y="177"/>
                </a:moveTo>
                <a:lnTo>
                  <a:pt x="25" y="177"/>
                </a:lnTo>
                <a:lnTo>
                  <a:pt x="27" y="177"/>
                </a:lnTo>
                <a:lnTo>
                  <a:pt x="27" y="174"/>
                </a:lnTo>
                <a:lnTo>
                  <a:pt x="27" y="172"/>
                </a:lnTo>
                <a:lnTo>
                  <a:pt x="25" y="174"/>
                </a:lnTo>
                <a:lnTo>
                  <a:pt x="25" y="177"/>
                </a:lnTo>
                <a:close/>
                <a:moveTo>
                  <a:pt x="52" y="14"/>
                </a:moveTo>
                <a:lnTo>
                  <a:pt x="52" y="14"/>
                </a:lnTo>
                <a:lnTo>
                  <a:pt x="51" y="14"/>
                </a:lnTo>
                <a:lnTo>
                  <a:pt x="49" y="14"/>
                </a:lnTo>
                <a:lnTo>
                  <a:pt x="47" y="16"/>
                </a:lnTo>
                <a:lnTo>
                  <a:pt x="49" y="16"/>
                </a:lnTo>
                <a:lnTo>
                  <a:pt x="51" y="18"/>
                </a:lnTo>
                <a:lnTo>
                  <a:pt x="52" y="16"/>
                </a:lnTo>
                <a:lnTo>
                  <a:pt x="52" y="14"/>
                </a:lnTo>
                <a:close/>
                <a:moveTo>
                  <a:pt x="17" y="93"/>
                </a:moveTo>
                <a:lnTo>
                  <a:pt x="17" y="93"/>
                </a:lnTo>
                <a:lnTo>
                  <a:pt x="17" y="92"/>
                </a:lnTo>
                <a:lnTo>
                  <a:pt x="17" y="85"/>
                </a:lnTo>
                <a:lnTo>
                  <a:pt x="16" y="85"/>
                </a:lnTo>
                <a:lnTo>
                  <a:pt x="17" y="92"/>
                </a:lnTo>
                <a:lnTo>
                  <a:pt x="17" y="93"/>
                </a:lnTo>
                <a:close/>
                <a:moveTo>
                  <a:pt x="30" y="137"/>
                </a:moveTo>
                <a:lnTo>
                  <a:pt x="30" y="137"/>
                </a:lnTo>
                <a:lnTo>
                  <a:pt x="28" y="133"/>
                </a:lnTo>
                <a:lnTo>
                  <a:pt x="27" y="134"/>
                </a:lnTo>
                <a:lnTo>
                  <a:pt x="27" y="139"/>
                </a:lnTo>
                <a:lnTo>
                  <a:pt x="30" y="137"/>
                </a:lnTo>
                <a:close/>
                <a:moveTo>
                  <a:pt x="120" y="164"/>
                </a:moveTo>
                <a:lnTo>
                  <a:pt x="120" y="164"/>
                </a:lnTo>
                <a:lnTo>
                  <a:pt x="123" y="167"/>
                </a:lnTo>
                <a:lnTo>
                  <a:pt x="125" y="166"/>
                </a:lnTo>
                <a:lnTo>
                  <a:pt x="122" y="163"/>
                </a:lnTo>
                <a:lnTo>
                  <a:pt x="120" y="164"/>
                </a:lnTo>
                <a:close/>
                <a:moveTo>
                  <a:pt x="44" y="51"/>
                </a:moveTo>
                <a:lnTo>
                  <a:pt x="44" y="51"/>
                </a:lnTo>
                <a:lnTo>
                  <a:pt x="43" y="52"/>
                </a:lnTo>
                <a:lnTo>
                  <a:pt x="44" y="59"/>
                </a:lnTo>
                <a:lnTo>
                  <a:pt x="44" y="62"/>
                </a:lnTo>
                <a:lnTo>
                  <a:pt x="44" y="51"/>
                </a:lnTo>
                <a:close/>
                <a:moveTo>
                  <a:pt x="35" y="101"/>
                </a:moveTo>
                <a:lnTo>
                  <a:pt x="35" y="101"/>
                </a:lnTo>
                <a:lnTo>
                  <a:pt x="35" y="95"/>
                </a:lnTo>
                <a:lnTo>
                  <a:pt x="33" y="96"/>
                </a:lnTo>
                <a:lnTo>
                  <a:pt x="35" y="98"/>
                </a:lnTo>
                <a:lnTo>
                  <a:pt x="35" y="100"/>
                </a:lnTo>
                <a:lnTo>
                  <a:pt x="35" y="101"/>
                </a:lnTo>
                <a:close/>
                <a:moveTo>
                  <a:pt x="47" y="204"/>
                </a:moveTo>
                <a:lnTo>
                  <a:pt x="47" y="204"/>
                </a:lnTo>
                <a:lnTo>
                  <a:pt x="49" y="204"/>
                </a:lnTo>
                <a:lnTo>
                  <a:pt x="49" y="202"/>
                </a:lnTo>
                <a:lnTo>
                  <a:pt x="47" y="196"/>
                </a:lnTo>
                <a:lnTo>
                  <a:pt x="47" y="194"/>
                </a:lnTo>
                <a:lnTo>
                  <a:pt x="47" y="204"/>
                </a:lnTo>
                <a:close/>
                <a:moveTo>
                  <a:pt x="241" y="379"/>
                </a:moveTo>
                <a:lnTo>
                  <a:pt x="241" y="379"/>
                </a:lnTo>
                <a:lnTo>
                  <a:pt x="240" y="382"/>
                </a:lnTo>
                <a:lnTo>
                  <a:pt x="243" y="382"/>
                </a:lnTo>
                <a:lnTo>
                  <a:pt x="241" y="379"/>
                </a:lnTo>
                <a:close/>
                <a:moveTo>
                  <a:pt x="92" y="410"/>
                </a:moveTo>
                <a:lnTo>
                  <a:pt x="92" y="410"/>
                </a:lnTo>
                <a:lnTo>
                  <a:pt x="92" y="407"/>
                </a:lnTo>
                <a:lnTo>
                  <a:pt x="88" y="409"/>
                </a:lnTo>
                <a:lnTo>
                  <a:pt x="88" y="410"/>
                </a:lnTo>
                <a:lnTo>
                  <a:pt x="92" y="410"/>
                </a:lnTo>
                <a:close/>
                <a:moveTo>
                  <a:pt x="167" y="98"/>
                </a:moveTo>
                <a:lnTo>
                  <a:pt x="167" y="98"/>
                </a:lnTo>
                <a:lnTo>
                  <a:pt x="164" y="95"/>
                </a:lnTo>
                <a:lnTo>
                  <a:pt x="164" y="100"/>
                </a:lnTo>
                <a:lnTo>
                  <a:pt x="167" y="98"/>
                </a:lnTo>
                <a:close/>
                <a:moveTo>
                  <a:pt x="88" y="136"/>
                </a:moveTo>
                <a:lnTo>
                  <a:pt x="88" y="136"/>
                </a:lnTo>
                <a:lnTo>
                  <a:pt x="84" y="136"/>
                </a:lnTo>
                <a:lnTo>
                  <a:pt x="85" y="139"/>
                </a:lnTo>
                <a:lnTo>
                  <a:pt x="87" y="137"/>
                </a:lnTo>
                <a:lnTo>
                  <a:pt x="88" y="136"/>
                </a:lnTo>
                <a:close/>
                <a:moveTo>
                  <a:pt x="246" y="253"/>
                </a:moveTo>
                <a:lnTo>
                  <a:pt x="246" y="253"/>
                </a:lnTo>
                <a:lnTo>
                  <a:pt x="241" y="257"/>
                </a:lnTo>
                <a:lnTo>
                  <a:pt x="240" y="259"/>
                </a:lnTo>
                <a:lnTo>
                  <a:pt x="238" y="260"/>
                </a:lnTo>
                <a:lnTo>
                  <a:pt x="238" y="262"/>
                </a:lnTo>
                <a:lnTo>
                  <a:pt x="246" y="253"/>
                </a:lnTo>
                <a:close/>
                <a:moveTo>
                  <a:pt x="85" y="122"/>
                </a:moveTo>
                <a:lnTo>
                  <a:pt x="85" y="122"/>
                </a:lnTo>
                <a:lnTo>
                  <a:pt x="81" y="122"/>
                </a:lnTo>
                <a:lnTo>
                  <a:pt x="82" y="125"/>
                </a:lnTo>
                <a:lnTo>
                  <a:pt x="85" y="122"/>
                </a:lnTo>
                <a:close/>
                <a:moveTo>
                  <a:pt x="58" y="131"/>
                </a:moveTo>
                <a:lnTo>
                  <a:pt x="58" y="131"/>
                </a:lnTo>
                <a:lnTo>
                  <a:pt x="63" y="128"/>
                </a:lnTo>
                <a:lnTo>
                  <a:pt x="63" y="126"/>
                </a:lnTo>
                <a:lnTo>
                  <a:pt x="62" y="126"/>
                </a:lnTo>
                <a:lnTo>
                  <a:pt x="58" y="131"/>
                </a:lnTo>
                <a:close/>
                <a:moveTo>
                  <a:pt x="51" y="104"/>
                </a:moveTo>
                <a:lnTo>
                  <a:pt x="51" y="104"/>
                </a:lnTo>
                <a:lnTo>
                  <a:pt x="51" y="96"/>
                </a:lnTo>
                <a:lnTo>
                  <a:pt x="49" y="96"/>
                </a:lnTo>
                <a:lnTo>
                  <a:pt x="49" y="98"/>
                </a:lnTo>
                <a:lnTo>
                  <a:pt x="49" y="103"/>
                </a:lnTo>
                <a:lnTo>
                  <a:pt x="51" y="104"/>
                </a:lnTo>
                <a:close/>
                <a:moveTo>
                  <a:pt x="152" y="237"/>
                </a:moveTo>
                <a:lnTo>
                  <a:pt x="152" y="237"/>
                </a:lnTo>
                <a:lnTo>
                  <a:pt x="155" y="243"/>
                </a:lnTo>
                <a:lnTo>
                  <a:pt x="155" y="242"/>
                </a:lnTo>
                <a:lnTo>
                  <a:pt x="153" y="237"/>
                </a:lnTo>
                <a:lnTo>
                  <a:pt x="152" y="237"/>
                </a:lnTo>
                <a:close/>
                <a:moveTo>
                  <a:pt x="177" y="328"/>
                </a:moveTo>
                <a:lnTo>
                  <a:pt x="177" y="328"/>
                </a:lnTo>
                <a:lnTo>
                  <a:pt x="180" y="325"/>
                </a:lnTo>
                <a:lnTo>
                  <a:pt x="177" y="325"/>
                </a:lnTo>
                <a:lnTo>
                  <a:pt x="177" y="328"/>
                </a:lnTo>
                <a:close/>
                <a:moveTo>
                  <a:pt x="161" y="248"/>
                </a:moveTo>
                <a:lnTo>
                  <a:pt x="161" y="248"/>
                </a:lnTo>
                <a:lnTo>
                  <a:pt x="164" y="254"/>
                </a:lnTo>
                <a:lnTo>
                  <a:pt x="166" y="253"/>
                </a:lnTo>
                <a:lnTo>
                  <a:pt x="161" y="248"/>
                </a:lnTo>
                <a:close/>
                <a:moveTo>
                  <a:pt x="107" y="117"/>
                </a:moveTo>
                <a:lnTo>
                  <a:pt x="107" y="117"/>
                </a:lnTo>
                <a:lnTo>
                  <a:pt x="101" y="117"/>
                </a:lnTo>
                <a:lnTo>
                  <a:pt x="101" y="119"/>
                </a:lnTo>
                <a:lnTo>
                  <a:pt x="107" y="119"/>
                </a:lnTo>
                <a:lnTo>
                  <a:pt x="107" y="117"/>
                </a:lnTo>
                <a:close/>
                <a:moveTo>
                  <a:pt x="221" y="298"/>
                </a:moveTo>
                <a:lnTo>
                  <a:pt x="221" y="298"/>
                </a:lnTo>
                <a:lnTo>
                  <a:pt x="221" y="297"/>
                </a:lnTo>
                <a:lnTo>
                  <a:pt x="221" y="295"/>
                </a:lnTo>
                <a:lnTo>
                  <a:pt x="222" y="294"/>
                </a:lnTo>
                <a:lnTo>
                  <a:pt x="221" y="292"/>
                </a:lnTo>
                <a:lnTo>
                  <a:pt x="221" y="294"/>
                </a:lnTo>
                <a:lnTo>
                  <a:pt x="219" y="295"/>
                </a:lnTo>
                <a:lnTo>
                  <a:pt x="219" y="297"/>
                </a:lnTo>
                <a:lnTo>
                  <a:pt x="221" y="298"/>
                </a:lnTo>
                <a:close/>
                <a:moveTo>
                  <a:pt x="136" y="357"/>
                </a:moveTo>
                <a:lnTo>
                  <a:pt x="136" y="357"/>
                </a:lnTo>
                <a:lnTo>
                  <a:pt x="136" y="358"/>
                </a:lnTo>
                <a:lnTo>
                  <a:pt x="136" y="360"/>
                </a:lnTo>
                <a:lnTo>
                  <a:pt x="139" y="361"/>
                </a:lnTo>
                <a:lnTo>
                  <a:pt x="139" y="360"/>
                </a:lnTo>
                <a:lnTo>
                  <a:pt x="136" y="357"/>
                </a:lnTo>
                <a:close/>
                <a:moveTo>
                  <a:pt x="134" y="194"/>
                </a:moveTo>
                <a:lnTo>
                  <a:pt x="134" y="194"/>
                </a:lnTo>
                <a:lnTo>
                  <a:pt x="137" y="199"/>
                </a:lnTo>
                <a:lnTo>
                  <a:pt x="137" y="197"/>
                </a:lnTo>
                <a:lnTo>
                  <a:pt x="136" y="194"/>
                </a:lnTo>
                <a:lnTo>
                  <a:pt x="134" y="194"/>
                </a:lnTo>
                <a:close/>
                <a:moveTo>
                  <a:pt x="88" y="30"/>
                </a:moveTo>
                <a:lnTo>
                  <a:pt x="88" y="30"/>
                </a:lnTo>
                <a:lnTo>
                  <a:pt x="87" y="27"/>
                </a:lnTo>
                <a:lnTo>
                  <a:pt x="84" y="32"/>
                </a:lnTo>
                <a:lnTo>
                  <a:pt x="87" y="32"/>
                </a:lnTo>
                <a:lnTo>
                  <a:pt x="88" y="30"/>
                </a:lnTo>
                <a:close/>
                <a:moveTo>
                  <a:pt x="11" y="21"/>
                </a:moveTo>
                <a:lnTo>
                  <a:pt x="11" y="21"/>
                </a:lnTo>
                <a:lnTo>
                  <a:pt x="10" y="18"/>
                </a:lnTo>
                <a:lnTo>
                  <a:pt x="8" y="21"/>
                </a:lnTo>
                <a:lnTo>
                  <a:pt x="8" y="22"/>
                </a:lnTo>
                <a:lnTo>
                  <a:pt x="11" y="21"/>
                </a:lnTo>
                <a:close/>
                <a:moveTo>
                  <a:pt x="81" y="21"/>
                </a:moveTo>
                <a:lnTo>
                  <a:pt x="81" y="21"/>
                </a:lnTo>
                <a:lnTo>
                  <a:pt x="74" y="21"/>
                </a:lnTo>
                <a:lnTo>
                  <a:pt x="73" y="21"/>
                </a:lnTo>
                <a:lnTo>
                  <a:pt x="74" y="22"/>
                </a:lnTo>
                <a:lnTo>
                  <a:pt x="79" y="22"/>
                </a:lnTo>
                <a:lnTo>
                  <a:pt x="81" y="21"/>
                </a:lnTo>
                <a:close/>
                <a:moveTo>
                  <a:pt x="155" y="319"/>
                </a:moveTo>
                <a:lnTo>
                  <a:pt x="155" y="319"/>
                </a:lnTo>
                <a:lnTo>
                  <a:pt x="152" y="322"/>
                </a:lnTo>
                <a:lnTo>
                  <a:pt x="153" y="324"/>
                </a:lnTo>
                <a:lnTo>
                  <a:pt x="155" y="322"/>
                </a:lnTo>
                <a:lnTo>
                  <a:pt x="155" y="319"/>
                </a:lnTo>
                <a:close/>
                <a:moveTo>
                  <a:pt x="5" y="256"/>
                </a:moveTo>
                <a:lnTo>
                  <a:pt x="5" y="256"/>
                </a:lnTo>
                <a:lnTo>
                  <a:pt x="5" y="253"/>
                </a:lnTo>
                <a:lnTo>
                  <a:pt x="5" y="249"/>
                </a:lnTo>
                <a:lnTo>
                  <a:pt x="5" y="245"/>
                </a:lnTo>
                <a:lnTo>
                  <a:pt x="3" y="256"/>
                </a:lnTo>
                <a:lnTo>
                  <a:pt x="5" y="256"/>
                </a:lnTo>
                <a:close/>
                <a:moveTo>
                  <a:pt x="10" y="216"/>
                </a:moveTo>
                <a:lnTo>
                  <a:pt x="10" y="216"/>
                </a:lnTo>
                <a:lnTo>
                  <a:pt x="10" y="215"/>
                </a:lnTo>
                <a:lnTo>
                  <a:pt x="10" y="208"/>
                </a:lnTo>
                <a:lnTo>
                  <a:pt x="10" y="216"/>
                </a:lnTo>
                <a:close/>
                <a:moveTo>
                  <a:pt x="93" y="136"/>
                </a:moveTo>
                <a:lnTo>
                  <a:pt x="93" y="136"/>
                </a:lnTo>
                <a:lnTo>
                  <a:pt x="95" y="139"/>
                </a:lnTo>
                <a:lnTo>
                  <a:pt x="96" y="136"/>
                </a:lnTo>
                <a:lnTo>
                  <a:pt x="95" y="136"/>
                </a:lnTo>
                <a:lnTo>
                  <a:pt x="93" y="136"/>
                </a:lnTo>
                <a:close/>
                <a:moveTo>
                  <a:pt x="243" y="240"/>
                </a:moveTo>
                <a:lnTo>
                  <a:pt x="243" y="240"/>
                </a:lnTo>
                <a:lnTo>
                  <a:pt x="245" y="238"/>
                </a:lnTo>
                <a:lnTo>
                  <a:pt x="243" y="235"/>
                </a:lnTo>
                <a:lnTo>
                  <a:pt x="241" y="237"/>
                </a:lnTo>
                <a:lnTo>
                  <a:pt x="241" y="238"/>
                </a:lnTo>
                <a:lnTo>
                  <a:pt x="243" y="240"/>
                </a:lnTo>
                <a:close/>
                <a:moveTo>
                  <a:pt x="27" y="131"/>
                </a:moveTo>
                <a:lnTo>
                  <a:pt x="27" y="131"/>
                </a:lnTo>
                <a:lnTo>
                  <a:pt x="32" y="130"/>
                </a:lnTo>
                <a:lnTo>
                  <a:pt x="30" y="128"/>
                </a:lnTo>
                <a:lnTo>
                  <a:pt x="28" y="128"/>
                </a:lnTo>
                <a:lnTo>
                  <a:pt x="27" y="131"/>
                </a:lnTo>
                <a:close/>
                <a:moveTo>
                  <a:pt x="202" y="249"/>
                </a:moveTo>
                <a:lnTo>
                  <a:pt x="202" y="249"/>
                </a:lnTo>
                <a:lnTo>
                  <a:pt x="204" y="253"/>
                </a:lnTo>
                <a:lnTo>
                  <a:pt x="205" y="249"/>
                </a:lnTo>
                <a:lnTo>
                  <a:pt x="204" y="248"/>
                </a:lnTo>
                <a:lnTo>
                  <a:pt x="202" y="249"/>
                </a:lnTo>
                <a:close/>
                <a:moveTo>
                  <a:pt x="21" y="196"/>
                </a:moveTo>
                <a:lnTo>
                  <a:pt x="21" y="196"/>
                </a:lnTo>
                <a:lnTo>
                  <a:pt x="21" y="193"/>
                </a:lnTo>
                <a:lnTo>
                  <a:pt x="17" y="194"/>
                </a:lnTo>
                <a:lnTo>
                  <a:pt x="17" y="197"/>
                </a:lnTo>
                <a:lnTo>
                  <a:pt x="21" y="196"/>
                </a:lnTo>
                <a:close/>
                <a:moveTo>
                  <a:pt x="49" y="65"/>
                </a:moveTo>
                <a:lnTo>
                  <a:pt x="49" y="65"/>
                </a:lnTo>
                <a:lnTo>
                  <a:pt x="49" y="74"/>
                </a:lnTo>
                <a:lnTo>
                  <a:pt x="49" y="65"/>
                </a:lnTo>
                <a:close/>
                <a:moveTo>
                  <a:pt x="11" y="93"/>
                </a:moveTo>
                <a:lnTo>
                  <a:pt x="11" y="93"/>
                </a:lnTo>
                <a:lnTo>
                  <a:pt x="13" y="87"/>
                </a:lnTo>
                <a:lnTo>
                  <a:pt x="11" y="85"/>
                </a:lnTo>
                <a:lnTo>
                  <a:pt x="11" y="93"/>
                </a:lnTo>
                <a:close/>
                <a:moveTo>
                  <a:pt x="43" y="71"/>
                </a:moveTo>
                <a:lnTo>
                  <a:pt x="43" y="71"/>
                </a:lnTo>
                <a:lnTo>
                  <a:pt x="43" y="79"/>
                </a:lnTo>
                <a:lnTo>
                  <a:pt x="43" y="77"/>
                </a:lnTo>
                <a:lnTo>
                  <a:pt x="43" y="71"/>
                </a:lnTo>
                <a:close/>
                <a:moveTo>
                  <a:pt x="13" y="16"/>
                </a:moveTo>
                <a:lnTo>
                  <a:pt x="13" y="16"/>
                </a:lnTo>
                <a:lnTo>
                  <a:pt x="14" y="16"/>
                </a:lnTo>
                <a:lnTo>
                  <a:pt x="16" y="16"/>
                </a:lnTo>
                <a:lnTo>
                  <a:pt x="14" y="13"/>
                </a:lnTo>
                <a:lnTo>
                  <a:pt x="13" y="16"/>
                </a:lnTo>
                <a:close/>
                <a:moveTo>
                  <a:pt x="114" y="398"/>
                </a:moveTo>
                <a:lnTo>
                  <a:pt x="114" y="398"/>
                </a:lnTo>
                <a:lnTo>
                  <a:pt x="112" y="399"/>
                </a:lnTo>
                <a:lnTo>
                  <a:pt x="117" y="401"/>
                </a:lnTo>
                <a:lnTo>
                  <a:pt x="114" y="398"/>
                </a:lnTo>
                <a:close/>
                <a:moveTo>
                  <a:pt x="43" y="44"/>
                </a:moveTo>
                <a:lnTo>
                  <a:pt x="43" y="44"/>
                </a:lnTo>
                <a:lnTo>
                  <a:pt x="43" y="46"/>
                </a:lnTo>
                <a:lnTo>
                  <a:pt x="44" y="44"/>
                </a:lnTo>
                <a:lnTo>
                  <a:pt x="44" y="40"/>
                </a:lnTo>
                <a:lnTo>
                  <a:pt x="43" y="44"/>
                </a:lnTo>
                <a:close/>
                <a:moveTo>
                  <a:pt x="248" y="234"/>
                </a:moveTo>
                <a:lnTo>
                  <a:pt x="248" y="234"/>
                </a:lnTo>
                <a:lnTo>
                  <a:pt x="248" y="226"/>
                </a:lnTo>
                <a:lnTo>
                  <a:pt x="246" y="227"/>
                </a:lnTo>
                <a:lnTo>
                  <a:pt x="248" y="234"/>
                </a:lnTo>
                <a:close/>
                <a:moveTo>
                  <a:pt x="120" y="197"/>
                </a:moveTo>
                <a:lnTo>
                  <a:pt x="120" y="197"/>
                </a:lnTo>
                <a:lnTo>
                  <a:pt x="117" y="193"/>
                </a:lnTo>
                <a:lnTo>
                  <a:pt x="117" y="194"/>
                </a:lnTo>
                <a:lnTo>
                  <a:pt x="118" y="197"/>
                </a:lnTo>
                <a:lnTo>
                  <a:pt x="120" y="197"/>
                </a:lnTo>
                <a:close/>
                <a:moveTo>
                  <a:pt x="254" y="224"/>
                </a:moveTo>
                <a:lnTo>
                  <a:pt x="254" y="224"/>
                </a:lnTo>
                <a:lnTo>
                  <a:pt x="257" y="219"/>
                </a:lnTo>
                <a:lnTo>
                  <a:pt x="257" y="218"/>
                </a:lnTo>
                <a:lnTo>
                  <a:pt x="256" y="221"/>
                </a:lnTo>
                <a:lnTo>
                  <a:pt x="254" y="223"/>
                </a:lnTo>
                <a:lnTo>
                  <a:pt x="252" y="223"/>
                </a:lnTo>
                <a:lnTo>
                  <a:pt x="254" y="224"/>
                </a:lnTo>
                <a:close/>
                <a:moveTo>
                  <a:pt x="25" y="54"/>
                </a:moveTo>
                <a:lnTo>
                  <a:pt x="25" y="54"/>
                </a:lnTo>
                <a:lnTo>
                  <a:pt x="24" y="55"/>
                </a:lnTo>
                <a:lnTo>
                  <a:pt x="22" y="57"/>
                </a:lnTo>
                <a:lnTo>
                  <a:pt x="24" y="59"/>
                </a:lnTo>
                <a:lnTo>
                  <a:pt x="25" y="57"/>
                </a:lnTo>
                <a:lnTo>
                  <a:pt x="25" y="54"/>
                </a:lnTo>
                <a:close/>
                <a:moveTo>
                  <a:pt x="5" y="16"/>
                </a:moveTo>
                <a:lnTo>
                  <a:pt x="5" y="16"/>
                </a:lnTo>
                <a:lnTo>
                  <a:pt x="3" y="16"/>
                </a:lnTo>
                <a:lnTo>
                  <a:pt x="3" y="19"/>
                </a:lnTo>
                <a:lnTo>
                  <a:pt x="3" y="22"/>
                </a:lnTo>
                <a:lnTo>
                  <a:pt x="5" y="21"/>
                </a:lnTo>
                <a:lnTo>
                  <a:pt x="5" y="18"/>
                </a:lnTo>
                <a:lnTo>
                  <a:pt x="5" y="16"/>
                </a:lnTo>
                <a:close/>
                <a:moveTo>
                  <a:pt x="216" y="246"/>
                </a:moveTo>
                <a:lnTo>
                  <a:pt x="216" y="246"/>
                </a:lnTo>
                <a:lnTo>
                  <a:pt x="213" y="248"/>
                </a:lnTo>
                <a:lnTo>
                  <a:pt x="213" y="251"/>
                </a:lnTo>
                <a:lnTo>
                  <a:pt x="215" y="249"/>
                </a:lnTo>
                <a:lnTo>
                  <a:pt x="216" y="246"/>
                </a:lnTo>
                <a:close/>
                <a:moveTo>
                  <a:pt x="186" y="306"/>
                </a:moveTo>
                <a:lnTo>
                  <a:pt x="186" y="306"/>
                </a:lnTo>
                <a:lnTo>
                  <a:pt x="185" y="303"/>
                </a:lnTo>
                <a:lnTo>
                  <a:pt x="183" y="306"/>
                </a:lnTo>
                <a:lnTo>
                  <a:pt x="185" y="308"/>
                </a:lnTo>
                <a:lnTo>
                  <a:pt x="186" y="306"/>
                </a:lnTo>
                <a:close/>
                <a:moveTo>
                  <a:pt x="39" y="41"/>
                </a:moveTo>
                <a:lnTo>
                  <a:pt x="39" y="41"/>
                </a:lnTo>
                <a:lnTo>
                  <a:pt x="38" y="43"/>
                </a:lnTo>
                <a:lnTo>
                  <a:pt x="38" y="44"/>
                </a:lnTo>
                <a:lnTo>
                  <a:pt x="39" y="46"/>
                </a:lnTo>
                <a:lnTo>
                  <a:pt x="39" y="41"/>
                </a:lnTo>
                <a:close/>
                <a:moveTo>
                  <a:pt x="136" y="122"/>
                </a:moveTo>
                <a:lnTo>
                  <a:pt x="136" y="122"/>
                </a:lnTo>
                <a:lnTo>
                  <a:pt x="134" y="120"/>
                </a:lnTo>
                <a:lnTo>
                  <a:pt x="134" y="122"/>
                </a:lnTo>
                <a:lnTo>
                  <a:pt x="133" y="123"/>
                </a:lnTo>
                <a:lnTo>
                  <a:pt x="131" y="123"/>
                </a:lnTo>
                <a:lnTo>
                  <a:pt x="133" y="125"/>
                </a:lnTo>
                <a:lnTo>
                  <a:pt x="136" y="122"/>
                </a:lnTo>
                <a:close/>
                <a:moveTo>
                  <a:pt x="35" y="89"/>
                </a:moveTo>
                <a:lnTo>
                  <a:pt x="35" y="89"/>
                </a:lnTo>
                <a:lnTo>
                  <a:pt x="33" y="90"/>
                </a:lnTo>
                <a:lnTo>
                  <a:pt x="33" y="92"/>
                </a:lnTo>
                <a:lnTo>
                  <a:pt x="35" y="90"/>
                </a:lnTo>
                <a:lnTo>
                  <a:pt x="35" y="89"/>
                </a:lnTo>
                <a:close/>
                <a:moveTo>
                  <a:pt x="174" y="342"/>
                </a:moveTo>
                <a:lnTo>
                  <a:pt x="174" y="342"/>
                </a:lnTo>
                <a:lnTo>
                  <a:pt x="175" y="339"/>
                </a:lnTo>
                <a:lnTo>
                  <a:pt x="174" y="339"/>
                </a:lnTo>
                <a:lnTo>
                  <a:pt x="172" y="341"/>
                </a:lnTo>
                <a:lnTo>
                  <a:pt x="172" y="342"/>
                </a:lnTo>
                <a:lnTo>
                  <a:pt x="174" y="342"/>
                </a:lnTo>
                <a:close/>
                <a:moveTo>
                  <a:pt x="21" y="216"/>
                </a:moveTo>
                <a:lnTo>
                  <a:pt x="21" y="216"/>
                </a:lnTo>
                <a:lnTo>
                  <a:pt x="21" y="212"/>
                </a:lnTo>
                <a:lnTo>
                  <a:pt x="17" y="213"/>
                </a:lnTo>
                <a:lnTo>
                  <a:pt x="21" y="216"/>
                </a:lnTo>
                <a:close/>
                <a:moveTo>
                  <a:pt x="174" y="317"/>
                </a:moveTo>
                <a:lnTo>
                  <a:pt x="174" y="317"/>
                </a:lnTo>
                <a:lnTo>
                  <a:pt x="172" y="317"/>
                </a:lnTo>
                <a:lnTo>
                  <a:pt x="174" y="320"/>
                </a:lnTo>
                <a:lnTo>
                  <a:pt x="175" y="320"/>
                </a:lnTo>
                <a:lnTo>
                  <a:pt x="177" y="320"/>
                </a:lnTo>
                <a:lnTo>
                  <a:pt x="174" y="317"/>
                </a:lnTo>
                <a:close/>
                <a:moveTo>
                  <a:pt x="38" y="152"/>
                </a:moveTo>
                <a:lnTo>
                  <a:pt x="38" y="152"/>
                </a:lnTo>
                <a:lnTo>
                  <a:pt x="35" y="153"/>
                </a:lnTo>
                <a:lnTo>
                  <a:pt x="36" y="158"/>
                </a:lnTo>
                <a:lnTo>
                  <a:pt x="36" y="156"/>
                </a:lnTo>
                <a:lnTo>
                  <a:pt x="38" y="153"/>
                </a:lnTo>
                <a:lnTo>
                  <a:pt x="38" y="152"/>
                </a:lnTo>
                <a:close/>
                <a:moveTo>
                  <a:pt x="14" y="33"/>
                </a:moveTo>
                <a:lnTo>
                  <a:pt x="14" y="33"/>
                </a:lnTo>
                <a:lnTo>
                  <a:pt x="16" y="32"/>
                </a:lnTo>
                <a:lnTo>
                  <a:pt x="17" y="32"/>
                </a:lnTo>
                <a:lnTo>
                  <a:pt x="16" y="30"/>
                </a:lnTo>
                <a:lnTo>
                  <a:pt x="14" y="30"/>
                </a:lnTo>
                <a:lnTo>
                  <a:pt x="14" y="33"/>
                </a:lnTo>
                <a:close/>
                <a:moveTo>
                  <a:pt x="120" y="160"/>
                </a:moveTo>
                <a:lnTo>
                  <a:pt x="120" y="160"/>
                </a:lnTo>
                <a:lnTo>
                  <a:pt x="115" y="163"/>
                </a:lnTo>
                <a:lnTo>
                  <a:pt x="115" y="164"/>
                </a:lnTo>
                <a:lnTo>
                  <a:pt x="120" y="160"/>
                </a:lnTo>
                <a:close/>
                <a:moveTo>
                  <a:pt x="46" y="161"/>
                </a:moveTo>
                <a:lnTo>
                  <a:pt x="46" y="161"/>
                </a:lnTo>
                <a:lnTo>
                  <a:pt x="47" y="169"/>
                </a:lnTo>
                <a:lnTo>
                  <a:pt x="47" y="167"/>
                </a:lnTo>
                <a:lnTo>
                  <a:pt x="46" y="161"/>
                </a:lnTo>
                <a:close/>
                <a:moveTo>
                  <a:pt x="66" y="22"/>
                </a:moveTo>
                <a:lnTo>
                  <a:pt x="66" y="22"/>
                </a:lnTo>
                <a:lnTo>
                  <a:pt x="69" y="22"/>
                </a:lnTo>
                <a:lnTo>
                  <a:pt x="69" y="21"/>
                </a:lnTo>
                <a:lnTo>
                  <a:pt x="66" y="21"/>
                </a:lnTo>
                <a:lnTo>
                  <a:pt x="66" y="22"/>
                </a:lnTo>
                <a:close/>
                <a:moveTo>
                  <a:pt x="24" y="68"/>
                </a:moveTo>
                <a:lnTo>
                  <a:pt x="24" y="68"/>
                </a:lnTo>
                <a:lnTo>
                  <a:pt x="25" y="62"/>
                </a:lnTo>
                <a:lnTo>
                  <a:pt x="24" y="63"/>
                </a:lnTo>
                <a:lnTo>
                  <a:pt x="24" y="68"/>
                </a:lnTo>
                <a:close/>
                <a:moveTo>
                  <a:pt x="63" y="10"/>
                </a:moveTo>
                <a:lnTo>
                  <a:pt x="63" y="10"/>
                </a:lnTo>
                <a:lnTo>
                  <a:pt x="60" y="10"/>
                </a:lnTo>
                <a:lnTo>
                  <a:pt x="58" y="11"/>
                </a:lnTo>
                <a:lnTo>
                  <a:pt x="63" y="11"/>
                </a:lnTo>
                <a:lnTo>
                  <a:pt x="63" y="10"/>
                </a:lnTo>
                <a:close/>
                <a:moveTo>
                  <a:pt x="110" y="147"/>
                </a:moveTo>
                <a:lnTo>
                  <a:pt x="110" y="147"/>
                </a:lnTo>
                <a:lnTo>
                  <a:pt x="107" y="147"/>
                </a:lnTo>
                <a:lnTo>
                  <a:pt x="109" y="150"/>
                </a:lnTo>
                <a:lnTo>
                  <a:pt x="110" y="148"/>
                </a:lnTo>
                <a:lnTo>
                  <a:pt x="110" y="147"/>
                </a:lnTo>
                <a:close/>
                <a:moveTo>
                  <a:pt x="122" y="368"/>
                </a:moveTo>
                <a:lnTo>
                  <a:pt x="122" y="368"/>
                </a:lnTo>
                <a:lnTo>
                  <a:pt x="120" y="368"/>
                </a:lnTo>
                <a:lnTo>
                  <a:pt x="123" y="374"/>
                </a:lnTo>
                <a:lnTo>
                  <a:pt x="123" y="376"/>
                </a:lnTo>
                <a:lnTo>
                  <a:pt x="122" y="368"/>
                </a:lnTo>
                <a:close/>
                <a:moveTo>
                  <a:pt x="167" y="301"/>
                </a:moveTo>
                <a:lnTo>
                  <a:pt x="167" y="301"/>
                </a:lnTo>
                <a:lnTo>
                  <a:pt x="167" y="303"/>
                </a:lnTo>
                <a:lnTo>
                  <a:pt x="169" y="306"/>
                </a:lnTo>
                <a:lnTo>
                  <a:pt x="170" y="305"/>
                </a:lnTo>
                <a:lnTo>
                  <a:pt x="167" y="301"/>
                </a:lnTo>
                <a:close/>
                <a:moveTo>
                  <a:pt x="54" y="120"/>
                </a:moveTo>
                <a:lnTo>
                  <a:pt x="54" y="120"/>
                </a:lnTo>
                <a:lnTo>
                  <a:pt x="52" y="122"/>
                </a:lnTo>
                <a:lnTo>
                  <a:pt x="54" y="125"/>
                </a:lnTo>
                <a:lnTo>
                  <a:pt x="54" y="123"/>
                </a:lnTo>
                <a:lnTo>
                  <a:pt x="54" y="120"/>
                </a:lnTo>
                <a:close/>
                <a:moveTo>
                  <a:pt x="33" y="73"/>
                </a:moveTo>
                <a:lnTo>
                  <a:pt x="33" y="73"/>
                </a:lnTo>
                <a:lnTo>
                  <a:pt x="33" y="74"/>
                </a:lnTo>
                <a:lnTo>
                  <a:pt x="32" y="77"/>
                </a:lnTo>
                <a:lnTo>
                  <a:pt x="33" y="76"/>
                </a:lnTo>
                <a:lnTo>
                  <a:pt x="33" y="73"/>
                </a:lnTo>
                <a:close/>
                <a:moveTo>
                  <a:pt x="215" y="344"/>
                </a:moveTo>
                <a:lnTo>
                  <a:pt x="215" y="344"/>
                </a:lnTo>
                <a:lnTo>
                  <a:pt x="218" y="352"/>
                </a:lnTo>
                <a:lnTo>
                  <a:pt x="216" y="347"/>
                </a:lnTo>
                <a:lnTo>
                  <a:pt x="215" y="344"/>
                </a:lnTo>
                <a:close/>
                <a:moveTo>
                  <a:pt x="11" y="204"/>
                </a:moveTo>
                <a:lnTo>
                  <a:pt x="11" y="204"/>
                </a:lnTo>
                <a:lnTo>
                  <a:pt x="13" y="204"/>
                </a:lnTo>
                <a:lnTo>
                  <a:pt x="13" y="201"/>
                </a:lnTo>
                <a:lnTo>
                  <a:pt x="13" y="202"/>
                </a:lnTo>
                <a:lnTo>
                  <a:pt x="11" y="202"/>
                </a:lnTo>
                <a:lnTo>
                  <a:pt x="11" y="204"/>
                </a:lnTo>
                <a:close/>
                <a:moveTo>
                  <a:pt x="241" y="213"/>
                </a:moveTo>
                <a:lnTo>
                  <a:pt x="241" y="213"/>
                </a:lnTo>
                <a:lnTo>
                  <a:pt x="238" y="218"/>
                </a:lnTo>
                <a:lnTo>
                  <a:pt x="241" y="216"/>
                </a:lnTo>
                <a:lnTo>
                  <a:pt x="241" y="215"/>
                </a:lnTo>
                <a:lnTo>
                  <a:pt x="241" y="213"/>
                </a:lnTo>
                <a:close/>
                <a:moveTo>
                  <a:pt x="140" y="193"/>
                </a:moveTo>
                <a:lnTo>
                  <a:pt x="140" y="193"/>
                </a:lnTo>
                <a:lnTo>
                  <a:pt x="142" y="189"/>
                </a:lnTo>
                <a:lnTo>
                  <a:pt x="142" y="188"/>
                </a:lnTo>
                <a:lnTo>
                  <a:pt x="140" y="189"/>
                </a:lnTo>
                <a:lnTo>
                  <a:pt x="140" y="193"/>
                </a:lnTo>
                <a:close/>
                <a:moveTo>
                  <a:pt x="44" y="106"/>
                </a:moveTo>
                <a:lnTo>
                  <a:pt x="44" y="106"/>
                </a:lnTo>
                <a:lnTo>
                  <a:pt x="43" y="109"/>
                </a:lnTo>
                <a:lnTo>
                  <a:pt x="46" y="109"/>
                </a:lnTo>
                <a:lnTo>
                  <a:pt x="44" y="107"/>
                </a:lnTo>
                <a:lnTo>
                  <a:pt x="44" y="106"/>
                </a:lnTo>
                <a:close/>
                <a:moveTo>
                  <a:pt x="133" y="177"/>
                </a:moveTo>
                <a:lnTo>
                  <a:pt x="133" y="177"/>
                </a:lnTo>
                <a:lnTo>
                  <a:pt x="129" y="175"/>
                </a:lnTo>
                <a:lnTo>
                  <a:pt x="129" y="174"/>
                </a:lnTo>
                <a:lnTo>
                  <a:pt x="128" y="172"/>
                </a:lnTo>
                <a:lnTo>
                  <a:pt x="128" y="174"/>
                </a:lnTo>
                <a:lnTo>
                  <a:pt x="131" y="177"/>
                </a:lnTo>
                <a:lnTo>
                  <a:pt x="133" y="177"/>
                </a:lnTo>
                <a:close/>
                <a:moveTo>
                  <a:pt x="251" y="372"/>
                </a:moveTo>
                <a:lnTo>
                  <a:pt x="251" y="372"/>
                </a:lnTo>
                <a:lnTo>
                  <a:pt x="254" y="377"/>
                </a:lnTo>
                <a:lnTo>
                  <a:pt x="254" y="376"/>
                </a:lnTo>
                <a:lnTo>
                  <a:pt x="252" y="374"/>
                </a:lnTo>
                <a:lnTo>
                  <a:pt x="251" y="372"/>
                </a:lnTo>
                <a:close/>
                <a:moveTo>
                  <a:pt x="16" y="136"/>
                </a:moveTo>
                <a:lnTo>
                  <a:pt x="16" y="136"/>
                </a:lnTo>
                <a:lnTo>
                  <a:pt x="22" y="133"/>
                </a:lnTo>
                <a:lnTo>
                  <a:pt x="16" y="136"/>
                </a:lnTo>
                <a:close/>
                <a:moveTo>
                  <a:pt x="240" y="232"/>
                </a:moveTo>
                <a:lnTo>
                  <a:pt x="240" y="232"/>
                </a:lnTo>
                <a:lnTo>
                  <a:pt x="240" y="230"/>
                </a:lnTo>
                <a:lnTo>
                  <a:pt x="240" y="226"/>
                </a:lnTo>
                <a:lnTo>
                  <a:pt x="238" y="226"/>
                </a:lnTo>
                <a:lnTo>
                  <a:pt x="240" y="232"/>
                </a:lnTo>
                <a:close/>
                <a:moveTo>
                  <a:pt x="237" y="196"/>
                </a:moveTo>
                <a:lnTo>
                  <a:pt x="237" y="196"/>
                </a:lnTo>
                <a:lnTo>
                  <a:pt x="235" y="199"/>
                </a:lnTo>
                <a:lnTo>
                  <a:pt x="238" y="199"/>
                </a:lnTo>
                <a:lnTo>
                  <a:pt x="238" y="197"/>
                </a:lnTo>
                <a:lnTo>
                  <a:pt x="237" y="196"/>
                </a:lnTo>
                <a:close/>
                <a:moveTo>
                  <a:pt x="109" y="139"/>
                </a:moveTo>
                <a:lnTo>
                  <a:pt x="109" y="139"/>
                </a:lnTo>
                <a:lnTo>
                  <a:pt x="110" y="141"/>
                </a:lnTo>
                <a:lnTo>
                  <a:pt x="112" y="139"/>
                </a:lnTo>
                <a:lnTo>
                  <a:pt x="110" y="137"/>
                </a:lnTo>
                <a:lnTo>
                  <a:pt x="109" y="139"/>
                </a:lnTo>
                <a:close/>
                <a:moveTo>
                  <a:pt x="200" y="347"/>
                </a:moveTo>
                <a:lnTo>
                  <a:pt x="200" y="347"/>
                </a:lnTo>
                <a:lnTo>
                  <a:pt x="199" y="344"/>
                </a:lnTo>
                <a:lnTo>
                  <a:pt x="197" y="341"/>
                </a:lnTo>
                <a:lnTo>
                  <a:pt x="200" y="347"/>
                </a:lnTo>
                <a:close/>
                <a:moveTo>
                  <a:pt x="142" y="24"/>
                </a:moveTo>
                <a:lnTo>
                  <a:pt x="142" y="24"/>
                </a:lnTo>
                <a:lnTo>
                  <a:pt x="142" y="21"/>
                </a:lnTo>
                <a:lnTo>
                  <a:pt x="139" y="21"/>
                </a:lnTo>
                <a:lnTo>
                  <a:pt x="142" y="24"/>
                </a:lnTo>
                <a:close/>
                <a:moveTo>
                  <a:pt x="224" y="237"/>
                </a:moveTo>
                <a:lnTo>
                  <a:pt x="224" y="237"/>
                </a:lnTo>
                <a:lnTo>
                  <a:pt x="222" y="238"/>
                </a:lnTo>
                <a:lnTo>
                  <a:pt x="224" y="240"/>
                </a:lnTo>
                <a:lnTo>
                  <a:pt x="224" y="237"/>
                </a:lnTo>
                <a:close/>
                <a:moveTo>
                  <a:pt x="230" y="242"/>
                </a:moveTo>
                <a:lnTo>
                  <a:pt x="230" y="242"/>
                </a:lnTo>
                <a:lnTo>
                  <a:pt x="227" y="248"/>
                </a:lnTo>
                <a:lnTo>
                  <a:pt x="230" y="245"/>
                </a:lnTo>
                <a:lnTo>
                  <a:pt x="230" y="243"/>
                </a:lnTo>
                <a:lnTo>
                  <a:pt x="230" y="242"/>
                </a:lnTo>
                <a:close/>
                <a:moveTo>
                  <a:pt x="33" y="202"/>
                </a:moveTo>
                <a:lnTo>
                  <a:pt x="33" y="202"/>
                </a:lnTo>
                <a:lnTo>
                  <a:pt x="33" y="205"/>
                </a:lnTo>
                <a:lnTo>
                  <a:pt x="33" y="208"/>
                </a:lnTo>
                <a:lnTo>
                  <a:pt x="35" y="205"/>
                </a:lnTo>
                <a:lnTo>
                  <a:pt x="33" y="202"/>
                </a:lnTo>
                <a:close/>
                <a:moveTo>
                  <a:pt x="30" y="221"/>
                </a:moveTo>
                <a:lnTo>
                  <a:pt x="30" y="221"/>
                </a:lnTo>
                <a:lnTo>
                  <a:pt x="28" y="223"/>
                </a:lnTo>
                <a:lnTo>
                  <a:pt x="30" y="224"/>
                </a:lnTo>
                <a:lnTo>
                  <a:pt x="30" y="221"/>
                </a:lnTo>
                <a:close/>
                <a:moveTo>
                  <a:pt x="189" y="320"/>
                </a:moveTo>
                <a:lnTo>
                  <a:pt x="189" y="320"/>
                </a:lnTo>
                <a:lnTo>
                  <a:pt x="193" y="316"/>
                </a:lnTo>
                <a:lnTo>
                  <a:pt x="191" y="319"/>
                </a:lnTo>
                <a:lnTo>
                  <a:pt x="189" y="320"/>
                </a:lnTo>
                <a:close/>
                <a:moveTo>
                  <a:pt x="101" y="164"/>
                </a:moveTo>
                <a:lnTo>
                  <a:pt x="101" y="164"/>
                </a:lnTo>
                <a:lnTo>
                  <a:pt x="99" y="161"/>
                </a:lnTo>
                <a:lnTo>
                  <a:pt x="98" y="161"/>
                </a:lnTo>
                <a:lnTo>
                  <a:pt x="101" y="164"/>
                </a:lnTo>
                <a:close/>
                <a:moveTo>
                  <a:pt x="95" y="5"/>
                </a:moveTo>
                <a:lnTo>
                  <a:pt x="95" y="5"/>
                </a:lnTo>
                <a:lnTo>
                  <a:pt x="84" y="5"/>
                </a:lnTo>
                <a:lnTo>
                  <a:pt x="95" y="5"/>
                </a:lnTo>
                <a:close/>
                <a:moveTo>
                  <a:pt x="66" y="30"/>
                </a:moveTo>
                <a:lnTo>
                  <a:pt x="66" y="30"/>
                </a:lnTo>
                <a:lnTo>
                  <a:pt x="69" y="30"/>
                </a:lnTo>
                <a:lnTo>
                  <a:pt x="71" y="29"/>
                </a:lnTo>
                <a:lnTo>
                  <a:pt x="68" y="29"/>
                </a:lnTo>
                <a:lnTo>
                  <a:pt x="66" y="30"/>
                </a:lnTo>
                <a:close/>
                <a:moveTo>
                  <a:pt x="128" y="155"/>
                </a:moveTo>
                <a:lnTo>
                  <a:pt x="128" y="155"/>
                </a:lnTo>
                <a:lnTo>
                  <a:pt x="128" y="156"/>
                </a:lnTo>
                <a:lnTo>
                  <a:pt x="131" y="160"/>
                </a:lnTo>
                <a:lnTo>
                  <a:pt x="129" y="155"/>
                </a:lnTo>
                <a:lnTo>
                  <a:pt x="128" y="155"/>
                </a:lnTo>
                <a:close/>
                <a:moveTo>
                  <a:pt x="125" y="169"/>
                </a:moveTo>
                <a:lnTo>
                  <a:pt x="125" y="169"/>
                </a:lnTo>
                <a:lnTo>
                  <a:pt x="125" y="171"/>
                </a:lnTo>
                <a:lnTo>
                  <a:pt x="126" y="171"/>
                </a:lnTo>
                <a:lnTo>
                  <a:pt x="126" y="169"/>
                </a:lnTo>
                <a:lnTo>
                  <a:pt x="126" y="167"/>
                </a:lnTo>
                <a:lnTo>
                  <a:pt x="125" y="169"/>
                </a:lnTo>
                <a:close/>
                <a:moveTo>
                  <a:pt x="153" y="363"/>
                </a:moveTo>
                <a:lnTo>
                  <a:pt x="153" y="363"/>
                </a:lnTo>
                <a:lnTo>
                  <a:pt x="156" y="360"/>
                </a:lnTo>
                <a:lnTo>
                  <a:pt x="155" y="358"/>
                </a:lnTo>
                <a:lnTo>
                  <a:pt x="153" y="363"/>
                </a:lnTo>
                <a:close/>
                <a:moveTo>
                  <a:pt x="82" y="133"/>
                </a:moveTo>
                <a:lnTo>
                  <a:pt x="82" y="133"/>
                </a:lnTo>
                <a:lnTo>
                  <a:pt x="84" y="131"/>
                </a:lnTo>
                <a:lnTo>
                  <a:pt x="82" y="130"/>
                </a:lnTo>
                <a:lnTo>
                  <a:pt x="81" y="130"/>
                </a:lnTo>
                <a:lnTo>
                  <a:pt x="82" y="133"/>
                </a:lnTo>
                <a:close/>
                <a:moveTo>
                  <a:pt x="155" y="70"/>
                </a:moveTo>
                <a:lnTo>
                  <a:pt x="155" y="70"/>
                </a:lnTo>
                <a:lnTo>
                  <a:pt x="155" y="76"/>
                </a:lnTo>
                <a:lnTo>
                  <a:pt x="155" y="74"/>
                </a:lnTo>
                <a:lnTo>
                  <a:pt x="155" y="70"/>
                </a:lnTo>
                <a:close/>
                <a:moveTo>
                  <a:pt x="13" y="188"/>
                </a:moveTo>
                <a:lnTo>
                  <a:pt x="13" y="188"/>
                </a:lnTo>
                <a:lnTo>
                  <a:pt x="13" y="194"/>
                </a:lnTo>
                <a:lnTo>
                  <a:pt x="13" y="193"/>
                </a:lnTo>
                <a:lnTo>
                  <a:pt x="13" y="188"/>
                </a:lnTo>
                <a:close/>
                <a:moveTo>
                  <a:pt x="66" y="123"/>
                </a:moveTo>
                <a:lnTo>
                  <a:pt x="66" y="123"/>
                </a:lnTo>
                <a:lnTo>
                  <a:pt x="68" y="120"/>
                </a:lnTo>
                <a:lnTo>
                  <a:pt x="65" y="120"/>
                </a:lnTo>
                <a:lnTo>
                  <a:pt x="66" y="122"/>
                </a:lnTo>
                <a:lnTo>
                  <a:pt x="66" y="123"/>
                </a:lnTo>
                <a:close/>
                <a:moveTo>
                  <a:pt x="71" y="141"/>
                </a:moveTo>
                <a:lnTo>
                  <a:pt x="71" y="141"/>
                </a:lnTo>
                <a:lnTo>
                  <a:pt x="74" y="144"/>
                </a:lnTo>
                <a:lnTo>
                  <a:pt x="74" y="141"/>
                </a:lnTo>
                <a:lnTo>
                  <a:pt x="71" y="141"/>
                </a:lnTo>
                <a:close/>
                <a:moveTo>
                  <a:pt x="260" y="366"/>
                </a:moveTo>
                <a:lnTo>
                  <a:pt x="260" y="366"/>
                </a:lnTo>
                <a:lnTo>
                  <a:pt x="256" y="358"/>
                </a:lnTo>
                <a:lnTo>
                  <a:pt x="260" y="366"/>
                </a:lnTo>
                <a:close/>
                <a:moveTo>
                  <a:pt x="24" y="158"/>
                </a:moveTo>
                <a:lnTo>
                  <a:pt x="24" y="158"/>
                </a:lnTo>
                <a:lnTo>
                  <a:pt x="24" y="152"/>
                </a:lnTo>
                <a:lnTo>
                  <a:pt x="24" y="155"/>
                </a:lnTo>
                <a:lnTo>
                  <a:pt x="24" y="158"/>
                </a:lnTo>
                <a:close/>
                <a:moveTo>
                  <a:pt x="194" y="292"/>
                </a:moveTo>
                <a:lnTo>
                  <a:pt x="194" y="292"/>
                </a:lnTo>
                <a:lnTo>
                  <a:pt x="193" y="294"/>
                </a:lnTo>
                <a:lnTo>
                  <a:pt x="193" y="295"/>
                </a:lnTo>
                <a:lnTo>
                  <a:pt x="194" y="294"/>
                </a:lnTo>
                <a:lnTo>
                  <a:pt x="194" y="292"/>
                </a:lnTo>
                <a:close/>
                <a:moveTo>
                  <a:pt x="21" y="242"/>
                </a:moveTo>
                <a:lnTo>
                  <a:pt x="21" y="242"/>
                </a:lnTo>
                <a:lnTo>
                  <a:pt x="21" y="238"/>
                </a:lnTo>
                <a:lnTo>
                  <a:pt x="21" y="235"/>
                </a:lnTo>
                <a:lnTo>
                  <a:pt x="21" y="242"/>
                </a:lnTo>
                <a:close/>
                <a:moveTo>
                  <a:pt x="264" y="227"/>
                </a:moveTo>
                <a:lnTo>
                  <a:pt x="264" y="227"/>
                </a:lnTo>
                <a:lnTo>
                  <a:pt x="262" y="229"/>
                </a:lnTo>
                <a:lnTo>
                  <a:pt x="260" y="230"/>
                </a:lnTo>
                <a:lnTo>
                  <a:pt x="262" y="230"/>
                </a:lnTo>
                <a:lnTo>
                  <a:pt x="264" y="227"/>
                </a:lnTo>
                <a:close/>
                <a:moveTo>
                  <a:pt x="63" y="134"/>
                </a:moveTo>
                <a:lnTo>
                  <a:pt x="63" y="134"/>
                </a:lnTo>
                <a:lnTo>
                  <a:pt x="66" y="136"/>
                </a:lnTo>
                <a:lnTo>
                  <a:pt x="65" y="133"/>
                </a:lnTo>
                <a:lnTo>
                  <a:pt x="63" y="134"/>
                </a:lnTo>
                <a:close/>
                <a:moveTo>
                  <a:pt x="131" y="186"/>
                </a:moveTo>
                <a:lnTo>
                  <a:pt x="131" y="186"/>
                </a:lnTo>
                <a:lnTo>
                  <a:pt x="134" y="191"/>
                </a:lnTo>
                <a:lnTo>
                  <a:pt x="131" y="186"/>
                </a:lnTo>
                <a:close/>
                <a:moveTo>
                  <a:pt x="156" y="82"/>
                </a:moveTo>
                <a:lnTo>
                  <a:pt x="156" y="82"/>
                </a:lnTo>
                <a:lnTo>
                  <a:pt x="155" y="79"/>
                </a:lnTo>
                <a:lnTo>
                  <a:pt x="155" y="81"/>
                </a:lnTo>
                <a:lnTo>
                  <a:pt x="155" y="82"/>
                </a:lnTo>
                <a:lnTo>
                  <a:pt x="156" y="82"/>
                </a:lnTo>
                <a:close/>
                <a:moveTo>
                  <a:pt x="188" y="336"/>
                </a:moveTo>
                <a:lnTo>
                  <a:pt x="188" y="336"/>
                </a:lnTo>
                <a:lnTo>
                  <a:pt x="186" y="338"/>
                </a:lnTo>
                <a:lnTo>
                  <a:pt x="188" y="338"/>
                </a:lnTo>
                <a:lnTo>
                  <a:pt x="188" y="336"/>
                </a:lnTo>
                <a:close/>
                <a:moveTo>
                  <a:pt x="27" y="189"/>
                </a:moveTo>
                <a:lnTo>
                  <a:pt x="27" y="189"/>
                </a:lnTo>
                <a:lnTo>
                  <a:pt x="27" y="188"/>
                </a:lnTo>
                <a:lnTo>
                  <a:pt x="27" y="189"/>
                </a:lnTo>
                <a:lnTo>
                  <a:pt x="27" y="194"/>
                </a:lnTo>
                <a:lnTo>
                  <a:pt x="27" y="193"/>
                </a:lnTo>
                <a:lnTo>
                  <a:pt x="27" y="189"/>
                </a:lnTo>
                <a:close/>
                <a:moveTo>
                  <a:pt x="101" y="128"/>
                </a:moveTo>
                <a:lnTo>
                  <a:pt x="101" y="128"/>
                </a:lnTo>
                <a:lnTo>
                  <a:pt x="99" y="131"/>
                </a:lnTo>
                <a:lnTo>
                  <a:pt x="101" y="131"/>
                </a:lnTo>
                <a:lnTo>
                  <a:pt x="103" y="130"/>
                </a:lnTo>
                <a:lnTo>
                  <a:pt x="101" y="128"/>
                </a:lnTo>
                <a:close/>
                <a:moveTo>
                  <a:pt x="142" y="379"/>
                </a:moveTo>
                <a:lnTo>
                  <a:pt x="142" y="379"/>
                </a:lnTo>
                <a:lnTo>
                  <a:pt x="139" y="379"/>
                </a:lnTo>
                <a:lnTo>
                  <a:pt x="142" y="380"/>
                </a:lnTo>
                <a:lnTo>
                  <a:pt x="142" y="379"/>
                </a:lnTo>
                <a:close/>
                <a:moveTo>
                  <a:pt x="222" y="246"/>
                </a:moveTo>
                <a:lnTo>
                  <a:pt x="222" y="246"/>
                </a:lnTo>
                <a:lnTo>
                  <a:pt x="224" y="249"/>
                </a:lnTo>
                <a:lnTo>
                  <a:pt x="224" y="248"/>
                </a:lnTo>
                <a:lnTo>
                  <a:pt x="222" y="246"/>
                </a:lnTo>
                <a:close/>
                <a:moveTo>
                  <a:pt x="235" y="357"/>
                </a:moveTo>
                <a:lnTo>
                  <a:pt x="235" y="357"/>
                </a:lnTo>
                <a:lnTo>
                  <a:pt x="235" y="355"/>
                </a:lnTo>
                <a:lnTo>
                  <a:pt x="235" y="354"/>
                </a:lnTo>
                <a:lnTo>
                  <a:pt x="235" y="352"/>
                </a:lnTo>
                <a:lnTo>
                  <a:pt x="234" y="354"/>
                </a:lnTo>
                <a:lnTo>
                  <a:pt x="235" y="357"/>
                </a:lnTo>
                <a:close/>
                <a:moveTo>
                  <a:pt x="153" y="355"/>
                </a:moveTo>
                <a:lnTo>
                  <a:pt x="153" y="355"/>
                </a:lnTo>
                <a:lnTo>
                  <a:pt x="152" y="354"/>
                </a:lnTo>
                <a:lnTo>
                  <a:pt x="152" y="357"/>
                </a:lnTo>
                <a:lnTo>
                  <a:pt x="153" y="357"/>
                </a:lnTo>
                <a:lnTo>
                  <a:pt x="153" y="355"/>
                </a:lnTo>
                <a:close/>
                <a:moveTo>
                  <a:pt x="19" y="153"/>
                </a:moveTo>
                <a:lnTo>
                  <a:pt x="19" y="153"/>
                </a:lnTo>
                <a:lnTo>
                  <a:pt x="21" y="158"/>
                </a:lnTo>
                <a:lnTo>
                  <a:pt x="21" y="153"/>
                </a:lnTo>
                <a:lnTo>
                  <a:pt x="19" y="153"/>
                </a:lnTo>
                <a:close/>
                <a:moveTo>
                  <a:pt x="77" y="409"/>
                </a:moveTo>
                <a:lnTo>
                  <a:pt x="77" y="409"/>
                </a:lnTo>
                <a:lnTo>
                  <a:pt x="76" y="410"/>
                </a:lnTo>
                <a:lnTo>
                  <a:pt x="74" y="410"/>
                </a:lnTo>
                <a:lnTo>
                  <a:pt x="77" y="410"/>
                </a:lnTo>
                <a:lnTo>
                  <a:pt x="79" y="409"/>
                </a:lnTo>
                <a:lnTo>
                  <a:pt x="77" y="409"/>
                </a:lnTo>
                <a:close/>
                <a:moveTo>
                  <a:pt x="159" y="194"/>
                </a:moveTo>
                <a:lnTo>
                  <a:pt x="159" y="194"/>
                </a:lnTo>
                <a:lnTo>
                  <a:pt x="159" y="196"/>
                </a:lnTo>
                <a:lnTo>
                  <a:pt x="163" y="201"/>
                </a:lnTo>
                <a:lnTo>
                  <a:pt x="159" y="194"/>
                </a:lnTo>
                <a:close/>
                <a:moveTo>
                  <a:pt x="219" y="317"/>
                </a:moveTo>
                <a:lnTo>
                  <a:pt x="219" y="317"/>
                </a:lnTo>
                <a:lnTo>
                  <a:pt x="221" y="314"/>
                </a:lnTo>
                <a:lnTo>
                  <a:pt x="219" y="313"/>
                </a:lnTo>
                <a:lnTo>
                  <a:pt x="219" y="314"/>
                </a:lnTo>
                <a:lnTo>
                  <a:pt x="219" y="317"/>
                </a:lnTo>
                <a:close/>
                <a:moveTo>
                  <a:pt x="281" y="396"/>
                </a:moveTo>
                <a:lnTo>
                  <a:pt x="281" y="396"/>
                </a:lnTo>
                <a:lnTo>
                  <a:pt x="282" y="398"/>
                </a:lnTo>
                <a:lnTo>
                  <a:pt x="282" y="396"/>
                </a:lnTo>
                <a:lnTo>
                  <a:pt x="286" y="396"/>
                </a:lnTo>
                <a:lnTo>
                  <a:pt x="282" y="395"/>
                </a:lnTo>
                <a:lnTo>
                  <a:pt x="282" y="396"/>
                </a:lnTo>
                <a:lnTo>
                  <a:pt x="281" y="396"/>
                </a:lnTo>
                <a:close/>
                <a:moveTo>
                  <a:pt x="180" y="309"/>
                </a:moveTo>
                <a:lnTo>
                  <a:pt x="180" y="309"/>
                </a:lnTo>
                <a:lnTo>
                  <a:pt x="178" y="311"/>
                </a:lnTo>
                <a:lnTo>
                  <a:pt x="181" y="313"/>
                </a:lnTo>
                <a:lnTo>
                  <a:pt x="180" y="309"/>
                </a:lnTo>
                <a:close/>
                <a:moveTo>
                  <a:pt x="49" y="8"/>
                </a:moveTo>
                <a:lnTo>
                  <a:pt x="49" y="8"/>
                </a:lnTo>
                <a:lnTo>
                  <a:pt x="43" y="8"/>
                </a:lnTo>
                <a:lnTo>
                  <a:pt x="44" y="10"/>
                </a:lnTo>
                <a:lnTo>
                  <a:pt x="49" y="8"/>
                </a:lnTo>
                <a:close/>
                <a:moveTo>
                  <a:pt x="93" y="150"/>
                </a:moveTo>
                <a:lnTo>
                  <a:pt x="93" y="150"/>
                </a:lnTo>
                <a:lnTo>
                  <a:pt x="93" y="152"/>
                </a:lnTo>
                <a:lnTo>
                  <a:pt x="95" y="153"/>
                </a:lnTo>
                <a:lnTo>
                  <a:pt x="95" y="152"/>
                </a:lnTo>
                <a:lnTo>
                  <a:pt x="93" y="150"/>
                </a:lnTo>
                <a:close/>
                <a:moveTo>
                  <a:pt x="284" y="402"/>
                </a:moveTo>
                <a:lnTo>
                  <a:pt x="284" y="402"/>
                </a:lnTo>
                <a:lnTo>
                  <a:pt x="284" y="401"/>
                </a:lnTo>
                <a:lnTo>
                  <a:pt x="281" y="401"/>
                </a:lnTo>
                <a:lnTo>
                  <a:pt x="282" y="402"/>
                </a:lnTo>
                <a:lnTo>
                  <a:pt x="284" y="402"/>
                </a:lnTo>
                <a:close/>
                <a:moveTo>
                  <a:pt x="207" y="290"/>
                </a:moveTo>
                <a:lnTo>
                  <a:pt x="207" y="290"/>
                </a:lnTo>
                <a:lnTo>
                  <a:pt x="204" y="289"/>
                </a:lnTo>
                <a:lnTo>
                  <a:pt x="205" y="292"/>
                </a:lnTo>
                <a:lnTo>
                  <a:pt x="207" y="290"/>
                </a:lnTo>
                <a:close/>
                <a:moveTo>
                  <a:pt x="82" y="10"/>
                </a:moveTo>
                <a:lnTo>
                  <a:pt x="82" y="10"/>
                </a:lnTo>
                <a:lnTo>
                  <a:pt x="88" y="8"/>
                </a:lnTo>
                <a:lnTo>
                  <a:pt x="84" y="8"/>
                </a:lnTo>
                <a:lnTo>
                  <a:pt x="82" y="10"/>
                </a:lnTo>
                <a:close/>
                <a:moveTo>
                  <a:pt x="139" y="355"/>
                </a:moveTo>
                <a:lnTo>
                  <a:pt x="139" y="355"/>
                </a:lnTo>
                <a:lnTo>
                  <a:pt x="140" y="355"/>
                </a:lnTo>
                <a:lnTo>
                  <a:pt x="142" y="355"/>
                </a:lnTo>
                <a:lnTo>
                  <a:pt x="139" y="354"/>
                </a:lnTo>
                <a:lnTo>
                  <a:pt x="139" y="355"/>
                </a:lnTo>
                <a:close/>
                <a:moveTo>
                  <a:pt x="27" y="161"/>
                </a:moveTo>
                <a:lnTo>
                  <a:pt x="27" y="161"/>
                </a:lnTo>
                <a:lnTo>
                  <a:pt x="27" y="160"/>
                </a:lnTo>
                <a:lnTo>
                  <a:pt x="24" y="161"/>
                </a:lnTo>
                <a:lnTo>
                  <a:pt x="25" y="163"/>
                </a:lnTo>
                <a:lnTo>
                  <a:pt x="27" y="161"/>
                </a:lnTo>
                <a:close/>
                <a:moveTo>
                  <a:pt x="112" y="174"/>
                </a:moveTo>
                <a:lnTo>
                  <a:pt x="112" y="174"/>
                </a:lnTo>
                <a:lnTo>
                  <a:pt x="109" y="177"/>
                </a:lnTo>
                <a:lnTo>
                  <a:pt x="112" y="175"/>
                </a:lnTo>
                <a:lnTo>
                  <a:pt x="112" y="174"/>
                </a:lnTo>
                <a:close/>
                <a:moveTo>
                  <a:pt x="16" y="131"/>
                </a:moveTo>
                <a:lnTo>
                  <a:pt x="16" y="131"/>
                </a:lnTo>
                <a:lnTo>
                  <a:pt x="21" y="130"/>
                </a:lnTo>
                <a:lnTo>
                  <a:pt x="21" y="128"/>
                </a:lnTo>
                <a:lnTo>
                  <a:pt x="17" y="131"/>
                </a:lnTo>
                <a:lnTo>
                  <a:pt x="16" y="131"/>
                </a:lnTo>
                <a:close/>
                <a:moveTo>
                  <a:pt x="118" y="180"/>
                </a:moveTo>
                <a:lnTo>
                  <a:pt x="118" y="180"/>
                </a:lnTo>
                <a:lnTo>
                  <a:pt x="115" y="177"/>
                </a:lnTo>
                <a:lnTo>
                  <a:pt x="117" y="180"/>
                </a:lnTo>
                <a:lnTo>
                  <a:pt x="118" y="180"/>
                </a:lnTo>
                <a:close/>
                <a:moveTo>
                  <a:pt x="167" y="257"/>
                </a:moveTo>
                <a:lnTo>
                  <a:pt x="167" y="257"/>
                </a:lnTo>
                <a:lnTo>
                  <a:pt x="167" y="256"/>
                </a:lnTo>
                <a:lnTo>
                  <a:pt x="166" y="257"/>
                </a:lnTo>
                <a:lnTo>
                  <a:pt x="167" y="259"/>
                </a:lnTo>
                <a:lnTo>
                  <a:pt x="167" y="257"/>
                </a:lnTo>
                <a:close/>
                <a:moveTo>
                  <a:pt x="245" y="355"/>
                </a:moveTo>
                <a:lnTo>
                  <a:pt x="245" y="355"/>
                </a:lnTo>
                <a:lnTo>
                  <a:pt x="246" y="358"/>
                </a:lnTo>
                <a:lnTo>
                  <a:pt x="248" y="361"/>
                </a:lnTo>
                <a:lnTo>
                  <a:pt x="245" y="355"/>
                </a:lnTo>
                <a:close/>
                <a:moveTo>
                  <a:pt x="24" y="194"/>
                </a:moveTo>
                <a:lnTo>
                  <a:pt x="24" y="194"/>
                </a:lnTo>
                <a:lnTo>
                  <a:pt x="24" y="191"/>
                </a:lnTo>
                <a:lnTo>
                  <a:pt x="24" y="194"/>
                </a:lnTo>
                <a:close/>
                <a:moveTo>
                  <a:pt x="24" y="41"/>
                </a:moveTo>
                <a:lnTo>
                  <a:pt x="24" y="41"/>
                </a:lnTo>
                <a:lnTo>
                  <a:pt x="25" y="41"/>
                </a:lnTo>
                <a:lnTo>
                  <a:pt x="24" y="38"/>
                </a:lnTo>
                <a:lnTo>
                  <a:pt x="24" y="40"/>
                </a:lnTo>
                <a:lnTo>
                  <a:pt x="24" y="41"/>
                </a:lnTo>
                <a:close/>
                <a:moveTo>
                  <a:pt x="159" y="354"/>
                </a:moveTo>
                <a:lnTo>
                  <a:pt x="159" y="354"/>
                </a:lnTo>
                <a:lnTo>
                  <a:pt x="163" y="350"/>
                </a:lnTo>
                <a:lnTo>
                  <a:pt x="161" y="350"/>
                </a:lnTo>
                <a:lnTo>
                  <a:pt x="159" y="354"/>
                </a:lnTo>
                <a:close/>
                <a:moveTo>
                  <a:pt x="202" y="265"/>
                </a:moveTo>
                <a:lnTo>
                  <a:pt x="202" y="265"/>
                </a:lnTo>
                <a:lnTo>
                  <a:pt x="205" y="260"/>
                </a:lnTo>
                <a:lnTo>
                  <a:pt x="204" y="264"/>
                </a:lnTo>
                <a:lnTo>
                  <a:pt x="202" y="265"/>
                </a:lnTo>
                <a:close/>
                <a:moveTo>
                  <a:pt x="98" y="158"/>
                </a:moveTo>
                <a:lnTo>
                  <a:pt x="98" y="158"/>
                </a:lnTo>
                <a:lnTo>
                  <a:pt x="96" y="156"/>
                </a:lnTo>
                <a:lnTo>
                  <a:pt x="95" y="158"/>
                </a:lnTo>
                <a:lnTo>
                  <a:pt x="95" y="160"/>
                </a:lnTo>
                <a:lnTo>
                  <a:pt x="98" y="158"/>
                </a:lnTo>
                <a:close/>
                <a:moveTo>
                  <a:pt x="145" y="330"/>
                </a:moveTo>
                <a:lnTo>
                  <a:pt x="145" y="330"/>
                </a:lnTo>
                <a:lnTo>
                  <a:pt x="144" y="333"/>
                </a:lnTo>
                <a:lnTo>
                  <a:pt x="145" y="333"/>
                </a:lnTo>
                <a:lnTo>
                  <a:pt x="145" y="331"/>
                </a:lnTo>
                <a:lnTo>
                  <a:pt x="145" y="330"/>
                </a:lnTo>
                <a:close/>
                <a:moveTo>
                  <a:pt x="152" y="344"/>
                </a:moveTo>
                <a:lnTo>
                  <a:pt x="152" y="344"/>
                </a:lnTo>
                <a:lnTo>
                  <a:pt x="150" y="346"/>
                </a:lnTo>
                <a:lnTo>
                  <a:pt x="153" y="346"/>
                </a:lnTo>
                <a:lnTo>
                  <a:pt x="152" y="344"/>
                </a:lnTo>
                <a:close/>
                <a:moveTo>
                  <a:pt x="170" y="240"/>
                </a:moveTo>
                <a:lnTo>
                  <a:pt x="170" y="240"/>
                </a:lnTo>
                <a:lnTo>
                  <a:pt x="172" y="243"/>
                </a:lnTo>
                <a:lnTo>
                  <a:pt x="170" y="240"/>
                </a:lnTo>
                <a:close/>
                <a:moveTo>
                  <a:pt x="27" y="238"/>
                </a:moveTo>
                <a:lnTo>
                  <a:pt x="27" y="238"/>
                </a:lnTo>
                <a:lnTo>
                  <a:pt x="30" y="237"/>
                </a:lnTo>
                <a:lnTo>
                  <a:pt x="30" y="235"/>
                </a:lnTo>
                <a:lnTo>
                  <a:pt x="28" y="237"/>
                </a:lnTo>
                <a:lnTo>
                  <a:pt x="27" y="238"/>
                </a:lnTo>
                <a:close/>
                <a:moveTo>
                  <a:pt x="265" y="216"/>
                </a:moveTo>
                <a:lnTo>
                  <a:pt x="265" y="216"/>
                </a:lnTo>
                <a:lnTo>
                  <a:pt x="264" y="219"/>
                </a:lnTo>
                <a:lnTo>
                  <a:pt x="267" y="218"/>
                </a:lnTo>
                <a:lnTo>
                  <a:pt x="265" y="216"/>
                </a:lnTo>
                <a:close/>
                <a:moveTo>
                  <a:pt x="178" y="101"/>
                </a:moveTo>
                <a:lnTo>
                  <a:pt x="178" y="101"/>
                </a:lnTo>
                <a:lnTo>
                  <a:pt x="181" y="96"/>
                </a:lnTo>
                <a:lnTo>
                  <a:pt x="180" y="96"/>
                </a:lnTo>
                <a:lnTo>
                  <a:pt x="180" y="98"/>
                </a:lnTo>
                <a:lnTo>
                  <a:pt x="178" y="100"/>
                </a:lnTo>
                <a:lnTo>
                  <a:pt x="178" y="101"/>
                </a:lnTo>
                <a:close/>
                <a:moveTo>
                  <a:pt x="156" y="347"/>
                </a:moveTo>
                <a:lnTo>
                  <a:pt x="156" y="347"/>
                </a:lnTo>
                <a:lnTo>
                  <a:pt x="158" y="347"/>
                </a:lnTo>
                <a:lnTo>
                  <a:pt x="159" y="346"/>
                </a:lnTo>
                <a:lnTo>
                  <a:pt x="158" y="346"/>
                </a:lnTo>
                <a:lnTo>
                  <a:pt x="156" y="346"/>
                </a:lnTo>
                <a:lnTo>
                  <a:pt x="156" y="347"/>
                </a:lnTo>
                <a:close/>
                <a:moveTo>
                  <a:pt x="21" y="180"/>
                </a:moveTo>
                <a:lnTo>
                  <a:pt x="21" y="180"/>
                </a:lnTo>
                <a:lnTo>
                  <a:pt x="21" y="178"/>
                </a:lnTo>
                <a:lnTo>
                  <a:pt x="17" y="178"/>
                </a:lnTo>
                <a:lnTo>
                  <a:pt x="17" y="180"/>
                </a:lnTo>
                <a:lnTo>
                  <a:pt x="21" y="180"/>
                </a:lnTo>
                <a:close/>
                <a:moveTo>
                  <a:pt x="156" y="54"/>
                </a:moveTo>
                <a:lnTo>
                  <a:pt x="156" y="54"/>
                </a:lnTo>
                <a:lnTo>
                  <a:pt x="158" y="55"/>
                </a:lnTo>
                <a:lnTo>
                  <a:pt x="159" y="54"/>
                </a:lnTo>
                <a:lnTo>
                  <a:pt x="158" y="52"/>
                </a:lnTo>
                <a:lnTo>
                  <a:pt x="156" y="54"/>
                </a:lnTo>
                <a:close/>
                <a:moveTo>
                  <a:pt x="62" y="40"/>
                </a:moveTo>
                <a:lnTo>
                  <a:pt x="62" y="40"/>
                </a:lnTo>
                <a:lnTo>
                  <a:pt x="65" y="40"/>
                </a:lnTo>
                <a:lnTo>
                  <a:pt x="69" y="40"/>
                </a:lnTo>
                <a:lnTo>
                  <a:pt x="62" y="40"/>
                </a:lnTo>
                <a:close/>
                <a:moveTo>
                  <a:pt x="114" y="385"/>
                </a:moveTo>
                <a:lnTo>
                  <a:pt x="114" y="385"/>
                </a:lnTo>
                <a:lnTo>
                  <a:pt x="115" y="387"/>
                </a:lnTo>
                <a:lnTo>
                  <a:pt x="115" y="388"/>
                </a:lnTo>
                <a:lnTo>
                  <a:pt x="115" y="385"/>
                </a:lnTo>
                <a:lnTo>
                  <a:pt x="114" y="385"/>
                </a:lnTo>
                <a:close/>
                <a:moveTo>
                  <a:pt x="90" y="153"/>
                </a:moveTo>
                <a:lnTo>
                  <a:pt x="90" y="153"/>
                </a:lnTo>
                <a:lnTo>
                  <a:pt x="92" y="155"/>
                </a:lnTo>
                <a:lnTo>
                  <a:pt x="92" y="153"/>
                </a:lnTo>
                <a:lnTo>
                  <a:pt x="92" y="152"/>
                </a:lnTo>
                <a:lnTo>
                  <a:pt x="90" y="153"/>
                </a:lnTo>
                <a:close/>
                <a:moveTo>
                  <a:pt x="98" y="150"/>
                </a:moveTo>
                <a:lnTo>
                  <a:pt x="98" y="150"/>
                </a:lnTo>
                <a:lnTo>
                  <a:pt x="98" y="147"/>
                </a:lnTo>
                <a:lnTo>
                  <a:pt x="96" y="148"/>
                </a:lnTo>
                <a:lnTo>
                  <a:pt x="98" y="150"/>
                </a:lnTo>
                <a:close/>
                <a:moveTo>
                  <a:pt x="232" y="395"/>
                </a:moveTo>
                <a:lnTo>
                  <a:pt x="232" y="395"/>
                </a:lnTo>
                <a:lnTo>
                  <a:pt x="232" y="396"/>
                </a:lnTo>
                <a:lnTo>
                  <a:pt x="234" y="395"/>
                </a:lnTo>
                <a:lnTo>
                  <a:pt x="232" y="395"/>
                </a:lnTo>
                <a:close/>
                <a:moveTo>
                  <a:pt x="211" y="336"/>
                </a:moveTo>
                <a:lnTo>
                  <a:pt x="211" y="336"/>
                </a:lnTo>
                <a:lnTo>
                  <a:pt x="213" y="341"/>
                </a:lnTo>
                <a:lnTo>
                  <a:pt x="211" y="336"/>
                </a:lnTo>
                <a:close/>
                <a:moveTo>
                  <a:pt x="256" y="369"/>
                </a:moveTo>
                <a:lnTo>
                  <a:pt x="256" y="369"/>
                </a:lnTo>
                <a:lnTo>
                  <a:pt x="252" y="366"/>
                </a:lnTo>
                <a:lnTo>
                  <a:pt x="254" y="368"/>
                </a:lnTo>
                <a:lnTo>
                  <a:pt x="256" y="369"/>
                </a:lnTo>
                <a:close/>
                <a:moveTo>
                  <a:pt x="156" y="189"/>
                </a:moveTo>
                <a:lnTo>
                  <a:pt x="156" y="189"/>
                </a:lnTo>
                <a:lnTo>
                  <a:pt x="156" y="191"/>
                </a:lnTo>
                <a:lnTo>
                  <a:pt x="156" y="193"/>
                </a:lnTo>
                <a:lnTo>
                  <a:pt x="158" y="193"/>
                </a:lnTo>
                <a:lnTo>
                  <a:pt x="156" y="189"/>
                </a:lnTo>
                <a:close/>
                <a:moveTo>
                  <a:pt x="237" y="191"/>
                </a:moveTo>
                <a:lnTo>
                  <a:pt x="237" y="191"/>
                </a:lnTo>
                <a:lnTo>
                  <a:pt x="235" y="191"/>
                </a:lnTo>
                <a:lnTo>
                  <a:pt x="235" y="194"/>
                </a:lnTo>
                <a:lnTo>
                  <a:pt x="237" y="191"/>
                </a:lnTo>
                <a:close/>
                <a:moveTo>
                  <a:pt x="96" y="33"/>
                </a:moveTo>
                <a:lnTo>
                  <a:pt x="96" y="33"/>
                </a:lnTo>
                <a:lnTo>
                  <a:pt x="96" y="35"/>
                </a:lnTo>
                <a:lnTo>
                  <a:pt x="99" y="35"/>
                </a:lnTo>
                <a:lnTo>
                  <a:pt x="99" y="33"/>
                </a:lnTo>
                <a:lnTo>
                  <a:pt x="96" y="33"/>
                </a:lnTo>
                <a:close/>
                <a:moveTo>
                  <a:pt x="41" y="147"/>
                </a:moveTo>
                <a:lnTo>
                  <a:pt x="41" y="147"/>
                </a:lnTo>
                <a:lnTo>
                  <a:pt x="41" y="144"/>
                </a:lnTo>
                <a:lnTo>
                  <a:pt x="39" y="145"/>
                </a:lnTo>
                <a:lnTo>
                  <a:pt x="41" y="147"/>
                </a:lnTo>
                <a:close/>
                <a:moveTo>
                  <a:pt x="117" y="41"/>
                </a:moveTo>
                <a:lnTo>
                  <a:pt x="117" y="41"/>
                </a:lnTo>
                <a:lnTo>
                  <a:pt x="120" y="40"/>
                </a:lnTo>
                <a:lnTo>
                  <a:pt x="118" y="38"/>
                </a:lnTo>
                <a:lnTo>
                  <a:pt x="117" y="41"/>
                </a:lnTo>
                <a:close/>
                <a:moveTo>
                  <a:pt x="77" y="130"/>
                </a:moveTo>
                <a:lnTo>
                  <a:pt x="77" y="130"/>
                </a:lnTo>
                <a:lnTo>
                  <a:pt x="74" y="131"/>
                </a:lnTo>
                <a:lnTo>
                  <a:pt x="77" y="130"/>
                </a:lnTo>
                <a:close/>
                <a:moveTo>
                  <a:pt x="181" y="66"/>
                </a:moveTo>
                <a:lnTo>
                  <a:pt x="181" y="66"/>
                </a:lnTo>
                <a:lnTo>
                  <a:pt x="181" y="62"/>
                </a:lnTo>
                <a:lnTo>
                  <a:pt x="181" y="66"/>
                </a:lnTo>
                <a:close/>
                <a:moveTo>
                  <a:pt x="159" y="81"/>
                </a:moveTo>
                <a:lnTo>
                  <a:pt x="159" y="81"/>
                </a:lnTo>
                <a:lnTo>
                  <a:pt x="158" y="84"/>
                </a:lnTo>
                <a:lnTo>
                  <a:pt x="159" y="84"/>
                </a:lnTo>
                <a:lnTo>
                  <a:pt x="161" y="82"/>
                </a:lnTo>
                <a:lnTo>
                  <a:pt x="159" y="81"/>
                </a:lnTo>
                <a:close/>
                <a:moveTo>
                  <a:pt x="166" y="74"/>
                </a:moveTo>
                <a:lnTo>
                  <a:pt x="166" y="74"/>
                </a:lnTo>
                <a:lnTo>
                  <a:pt x="166" y="76"/>
                </a:lnTo>
                <a:lnTo>
                  <a:pt x="166" y="79"/>
                </a:lnTo>
                <a:lnTo>
                  <a:pt x="167" y="79"/>
                </a:lnTo>
                <a:lnTo>
                  <a:pt x="166" y="74"/>
                </a:lnTo>
                <a:close/>
                <a:moveTo>
                  <a:pt x="41" y="229"/>
                </a:moveTo>
                <a:lnTo>
                  <a:pt x="41" y="229"/>
                </a:lnTo>
                <a:lnTo>
                  <a:pt x="41" y="230"/>
                </a:lnTo>
                <a:lnTo>
                  <a:pt x="43" y="230"/>
                </a:lnTo>
                <a:lnTo>
                  <a:pt x="43" y="229"/>
                </a:lnTo>
                <a:lnTo>
                  <a:pt x="41" y="229"/>
                </a:lnTo>
                <a:close/>
                <a:moveTo>
                  <a:pt x="118" y="401"/>
                </a:moveTo>
                <a:lnTo>
                  <a:pt x="118" y="401"/>
                </a:lnTo>
                <a:lnTo>
                  <a:pt x="118" y="396"/>
                </a:lnTo>
                <a:lnTo>
                  <a:pt x="117" y="398"/>
                </a:lnTo>
                <a:lnTo>
                  <a:pt x="118" y="401"/>
                </a:lnTo>
                <a:close/>
                <a:moveTo>
                  <a:pt x="60" y="16"/>
                </a:moveTo>
                <a:lnTo>
                  <a:pt x="60" y="16"/>
                </a:lnTo>
                <a:lnTo>
                  <a:pt x="63" y="18"/>
                </a:lnTo>
                <a:lnTo>
                  <a:pt x="60" y="16"/>
                </a:lnTo>
                <a:lnTo>
                  <a:pt x="60" y="14"/>
                </a:lnTo>
                <a:lnTo>
                  <a:pt x="58" y="14"/>
                </a:lnTo>
                <a:lnTo>
                  <a:pt x="60" y="16"/>
                </a:lnTo>
                <a:close/>
                <a:moveTo>
                  <a:pt x="52" y="115"/>
                </a:moveTo>
                <a:lnTo>
                  <a:pt x="52" y="115"/>
                </a:lnTo>
                <a:lnTo>
                  <a:pt x="51" y="115"/>
                </a:lnTo>
                <a:lnTo>
                  <a:pt x="52" y="119"/>
                </a:lnTo>
                <a:lnTo>
                  <a:pt x="52" y="117"/>
                </a:lnTo>
                <a:lnTo>
                  <a:pt x="52" y="115"/>
                </a:lnTo>
                <a:close/>
                <a:moveTo>
                  <a:pt x="150" y="234"/>
                </a:moveTo>
                <a:lnTo>
                  <a:pt x="150" y="234"/>
                </a:lnTo>
                <a:lnTo>
                  <a:pt x="152" y="234"/>
                </a:lnTo>
                <a:lnTo>
                  <a:pt x="150" y="232"/>
                </a:lnTo>
                <a:lnTo>
                  <a:pt x="148" y="234"/>
                </a:lnTo>
                <a:lnTo>
                  <a:pt x="150" y="234"/>
                </a:lnTo>
                <a:close/>
                <a:moveTo>
                  <a:pt x="172" y="283"/>
                </a:moveTo>
                <a:lnTo>
                  <a:pt x="172" y="283"/>
                </a:lnTo>
                <a:lnTo>
                  <a:pt x="170" y="284"/>
                </a:lnTo>
                <a:lnTo>
                  <a:pt x="170" y="286"/>
                </a:lnTo>
                <a:lnTo>
                  <a:pt x="172" y="283"/>
                </a:lnTo>
                <a:close/>
                <a:moveTo>
                  <a:pt x="101" y="36"/>
                </a:moveTo>
                <a:lnTo>
                  <a:pt x="101" y="36"/>
                </a:lnTo>
                <a:lnTo>
                  <a:pt x="103" y="36"/>
                </a:lnTo>
                <a:lnTo>
                  <a:pt x="104" y="36"/>
                </a:lnTo>
                <a:lnTo>
                  <a:pt x="103" y="35"/>
                </a:lnTo>
                <a:lnTo>
                  <a:pt x="101" y="36"/>
                </a:lnTo>
                <a:close/>
                <a:moveTo>
                  <a:pt x="249" y="401"/>
                </a:moveTo>
                <a:lnTo>
                  <a:pt x="249" y="401"/>
                </a:lnTo>
                <a:lnTo>
                  <a:pt x="251" y="401"/>
                </a:lnTo>
                <a:lnTo>
                  <a:pt x="252" y="399"/>
                </a:lnTo>
                <a:lnTo>
                  <a:pt x="251" y="399"/>
                </a:lnTo>
                <a:lnTo>
                  <a:pt x="249" y="401"/>
                </a:lnTo>
                <a:close/>
                <a:moveTo>
                  <a:pt x="33" y="226"/>
                </a:moveTo>
                <a:lnTo>
                  <a:pt x="33" y="226"/>
                </a:lnTo>
                <a:lnTo>
                  <a:pt x="32" y="229"/>
                </a:lnTo>
                <a:lnTo>
                  <a:pt x="33" y="227"/>
                </a:lnTo>
                <a:lnTo>
                  <a:pt x="33" y="226"/>
                </a:lnTo>
                <a:close/>
                <a:moveTo>
                  <a:pt x="27" y="196"/>
                </a:moveTo>
                <a:lnTo>
                  <a:pt x="27" y="196"/>
                </a:lnTo>
                <a:lnTo>
                  <a:pt x="28" y="202"/>
                </a:lnTo>
                <a:lnTo>
                  <a:pt x="28" y="197"/>
                </a:lnTo>
                <a:lnTo>
                  <a:pt x="27" y="196"/>
                </a:lnTo>
                <a:close/>
                <a:moveTo>
                  <a:pt x="36" y="144"/>
                </a:moveTo>
                <a:lnTo>
                  <a:pt x="36" y="144"/>
                </a:lnTo>
                <a:lnTo>
                  <a:pt x="36" y="142"/>
                </a:lnTo>
                <a:lnTo>
                  <a:pt x="36" y="141"/>
                </a:lnTo>
                <a:lnTo>
                  <a:pt x="36" y="144"/>
                </a:lnTo>
                <a:close/>
                <a:moveTo>
                  <a:pt x="153" y="219"/>
                </a:moveTo>
                <a:lnTo>
                  <a:pt x="153" y="219"/>
                </a:lnTo>
                <a:lnTo>
                  <a:pt x="152" y="219"/>
                </a:lnTo>
                <a:lnTo>
                  <a:pt x="153" y="223"/>
                </a:lnTo>
                <a:lnTo>
                  <a:pt x="153" y="221"/>
                </a:lnTo>
                <a:lnTo>
                  <a:pt x="153" y="219"/>
                </a:lnTo>
                <a:close/>
                <a:moveTo>
                  <a:pt x="216" y="319"/>
                </a:moveTo>
                <a:lnTo>
                  <a:pt x="216" y="319"/>
                </a:lnTo>
                <a:lnTo>
                  <a:pt x="215" y="316"/>
                </a:lnTo>
                <a:lnTo>
                  <a:pt x="213" y="317"/>
                </a:lnTo>
                <a:lnTo>
                  <a:pt x="216" y="319"/>
                </a:lnTo>
                <a:close/>
                <a:moveTo>
                  <a:pt x="229" y="238"/>
                </a:moveTo>
                <a:lnTo>
                  <a:pt x="229" y="238"/>
                </a:lnTo>
                <a:lnTo>
                  <a:pt x="227" y="235"/>
                </a:lnTo>
                <a:lnTo>
                  <a:pt x="227" y="237"/>
                </a:lnTo>
                <a:lnTo>
                  <a:pt x="227" y="238"/>
                </a:lnTo>
                <a:lnTo>
                  <a:pt x="229" y="238"/>
                </a:lnTo>
                <a:close/>
                <a:moveTo>
                  <a:pt x="112" y="380"/>
                </a:moveTo>
                <a:lnTo>
                  <a:pt x="112" y="380"/>
                </a:lnTo>
                <a:lnTo>
                  <a:pt x="114" y="379"/>
                </a:lnTo>
                <a:lnTo>
                  <a:pt x="115" y="379"/>
                </a:lnTo>
                <a:lnTo>
                  <a:pt x="112" y="379"/>
                </a:lnTo>
                <a:lnTo>
                  <a:pt x="112" y="380"/>
                </a:lnTo>
                <a:close/>
                <a:moveTo>
                  <a:pt x="140" y="40"/>
                </a:moveTo>
                <a:lnTo>
                  <a:pt x="140" y="40"/>
                </a:lnTo>
                <a:lnTo>
                  <a:pt x="140" y="38"/>
                </a:lnTo>
                <a:lnTo>
                  <a:pt x="139" y="36"/>
                </a:lnTo>
                <a:lnTo>
                  <a:pt x="140" y="40"/>
                </a:lnTo>
                <a:close/>
                <a:moveTo>
                  <a:pt x="275" y="395"/>
                </a:moveTo>
                <a:lnTo>
                  <a:pt x="275" y="395"/>
                </a:lnTo>
                <a:lnTo>
                  <a:pt x="278" y="396"/>
                </a:lnTo>
                <a:lnTo>
                  <a:pt x="276" y="393"/>
                </a:lnTo>
                <a:lnTo>
                  <a:pt x="275" y="395"/>
                </a:lnTo>
                <a:close/>
                <a:moveTo>
                  <a:pt x="17" y="114"/>
                </a:moveTo>
                <a:lnTo>
                  <a:pt x="17" y="114"/>
                </a:lnTo>
                <a:lnTo>
                  <a:pt x="21" y="114"/>
                </a:lnTo>
                <a:lnTo>
                  <a:pt x="19" y="112"/>
                </a:lnTo>
                <a:lnTo>
                  <a:pt x="17" y="114"/>
                </a:lnTo>
                <a:close/>
                <a:moveTo>
                  <a:pt x="10" y="40"/>
                </a:moveTo>
                <a:lnTo>
                  <a:pt x="10" y="40"/>
                </a:lnTo>
                <a:lnTo>
                  <a:pt x="8" y="40"/>
                </a:lnTo>
                <a:lnTo>
                  <a:pt x="8" y="41"/>
                </a:lnTo>
                <a:lnTo>
                  <a:pt x="10" y="43"/>
                </a:lnTo>
                <a:lnTo>
                  <a:pt x="10" y="40"/>
                </a:lnTo>
                <a:close/>
                <a:moveTo>
                  <a:pt x="109" y="11"/>
                </a:moveTo>
                <a:lnTo>
                  <a:pt x="109" y="11"/>
                </a:lnTo>
                <a:lnTo>
                  <a:pt x="109" y="14"/>
                </a:lnTo>
                <a:lnTo>
                  <a:pt x="110" y="13"/>
                </a:lnTo>
                <a:lnTo>
                  <a:pt x="109" y="11"/>
                </a:lnTo>
                <a:close/>
                <a:moveTo>
                  <a:pt x="150" y="363"/>
                </a:moveTo>
                <a:lnTo>
                  <a:pt x="150" y="363"/>
                </a:lnTo>
                <a:lnTo>
                  <a:pt x="150" y="360"/>
                </a:lnTo>
                <a:lnTo>
                  <a:pt x="148" y="360"/>
                </a:lnTo>
                <a:lnTo>
                  <a:pt x="148" y="361"/>
                </a:lnTo>
                <a:lnTo>
                  <a:pt x="150" y="363"/>
                </a:lnTo>
                <a:close/>
                <a:moveTo>
                  <a:pt x="240" y="354"/>
                </a:moveTo>
                <a:lnTo>
                  <a:pt x="240" y="354"/>
                </a:lnTo>
                <a:lnTo>
                  <a:pt x="240" y="355"/>
                </a:lnTo>
                <a:lnTo>
                  <a:pt x="241" y="357"/>
                </a:lnTo>
                <a:lnTo>
                  <a:pt x="240" y="354"/>
                </a:lnTo>
                <a:close/>
                <a:moveTo>
                  <a:pt x="177" y="221"/>
                </a:moveTo>
                <a:lnTo>
                  <a:pt x="177" y="221"/>
                </a:lnTo>
                <a:lnTo>
                  <a:pt x="175" y="223"/>
                </a:lnTo>
                <a:lnTo>
                  <a:pt x="177" y="224"/>
                </a:lnTo>
                <a:lnTo>
                  <a:pt x="178" y="224"/>
                </a:lnTo>
                <a:lnTo>
                  <a:pt x="177" y="221"/>
                </a:lnTo>
                <a:close/>
                <a:moveTo>
                  <a:pt x="232" y="347"/>
                </a:moveTo>
                <a:lnTo>
                  <a:pt x="232" y="347"/>
                </a:lnTo>
                <a:lnTo>
                  <a:pt x="234" y="350"/>
                </a:lnTo>
                <a:lnTo>
                  <a:pt x="234" y="349"/>
                </a:lnTo>
                <a:lnTo>
                  <a:pt x="232" y="347"/>
                </a:lnTo>
                <a:close/>
                <a:moveTo>
                  <a:pt x="30" y="117"/>
                </a:moveTo>
                <a:lnTo>
                  <a:pt x="30" y="117"/>
                </a:lnTo>
                <a:lnTo>
                  <a:pt x="28" y="117"/>
                </a:lnTo>
                <a:lnTo>
                  <a:pt x="27" y="120"/>
                </a:lnTo>
                <a:lnTo>
                  <a:pt x="30" y="117"/>
                </a:lnTo>
                <a:close/>
                <a:moveTo>
                  <a:pt x="109" y="396"/>
                </a:moveTo>
                <a:lnTo>
                  <a:pt x="109" y="396"/>
                </a:lnTo>
                <a:lnTo>
                  <a:pt x="110" y="396"/>
                </a:lnTo>
                <a:lnTo>
                  <a:pt x="112" y="395"/>
                </a:lnTo>
                <a:lnTo>
                  <a:pt x="109" y="396"/>
                </a:lnTo>
                <a:close/>
                <a:moveTo>
                  <a:pt x="123" y="128"/>
                </a:moveTo>
                <a:lnTo>
                  <a:pt x="123" y="128"/>
                </a:lnTo>
                <a:lnTo>
                  <a:pt x="125" y="126"/>
                </a:lnTo>
                <a:lnTo>
                  <a:pt x="122" y="126"/>
                </a:lnTo>
                <a:lnTo>
                  <a:pt x="123" y="128"/>
                </a:lnTo>
                <a:close/>
                <a:moveTo>
                  <a:pt x="99" y="180"/>
                </a:moveTo>
                <a:lnTo>
                  <a:pt x="99" y="180"/>
                </a:lnTo>
                <a:lnTo>
                  <a:pt x="98" y="177"/>
                </a:lnTo>
                <a:lnTo>
                  <a:pt x="96" y="177"/>
                </a:lnTo>
                <a:lnTo>
                  <a:pt x="99" y="180"/>
                </a:lnTo>
                <a:close/>
                <a:moveTo>
                  <a:pt x="25" y="84"/>
                </a:moveTo>
                <a:lnTo>
                  <a:pt x="25" y="84"/>
                </a:lnTo>
                <a:lnTo>
                  <a:pt x="27" y="84"/>
                </a:lnTo>
                <a:lnTo>
                  <a:pt x="27" y="79"/>
                </a:lnTo>
                <a:lnTo>
                  <a:pt x="25" y="79"/>
                </a:lnTo>
                <a:lnTo>
                  <a:pt x="25" y="84"/>
                </a:lnTo>
                <a:close/>
                <a:moveTo>
                  <a:pt x="106" y="164"/>
                </a:moveTo>
                <a:lnTo>
                  <a:pt x="106" y="164"/>
                </a:lnTo>
                <a:lnTo>
                  <a:pt x="107" y="166"/>
                </a:lnTo>
                <a:lnTo>
                  <a:pt x="107" y="163"/>
                </a:lnTo>
                <a:lnTo>
                  <a:pt x="106" y="164"/>
                </a:lnTo>
                <a:close/>
                <a:moveTo>
                  <a:pt x="161" y="213"/>
                </a:moveTo>
                <a:lnTo>
                  <a:pt x="161" y="213"/>
                </a:lnTo>
                <a:lnTo>
                  <a:pt x="159" y="215"/>
                </a:lnTo>
                <a:lnTo>
                  <a:pt x="161" y="213"/>
                </a:lnTo>
                <a:close/>
                <a:moveTo>
                  <a:pt x="144" y="361"/>
                </a:moveTo>
                <a:lnTo>
                  <a:pt x="144" y="361"/>
                </a:lnTo>
                <a:lnTo>
                  <a:pt x="144" y="358"/>
                </a:lnTo>
                <a:lnTo>
                  <a:pt x="142" y="360"/>
                </a:lnTo>
                <a:lnTo>
                  <a:pt x="144" y="361"/>
                </a:lnTo>
                <a:close/>
                <a:moveTo>
                  <a:pt x="110" y="152"/>
                </a:moveTo>
                <a:lnTo>
                  <a:pt x="110" y="152"/>
                </a:lnTo>
                <a:lnTo>
                  <a:pt x="110" y="153"/>
                </a:lnTo>
                <a:lnTo>
                  <a:pt x="112" y="150"/>
                </a:lnTo>
                <a:lnTo>
                  <a:pt x="110" y="152"/>
                </a:lnTo>
                <a:close/>
                <a:moveTo>
                  <a:pt x="106" y="150"/>
                </a:moveTo>
                <a:lnTo>
                  <a:pt x="106" y="150"/>
                </a:lnTo>
                <a:lnTo>
                  <a:pt x="104" y="150"/>
                </a:lnTo>
                <a:lnTo>
                  <a:pt x="106" y="152"/>
                </a:lnTo>
                <a:lnTo>
                  <a:pt x="107" y="152"/>
                </a:lnTo>
                <a:lnTo>
                  <a:pt x="106" y="150"/>
                </a:lnTo>
                <a:close/>
                <a:moveTo>
                  <a:pt x="200" y="273"/>
                </a:moveTo>
                <a:lnTo>
                  <a:pt x="200" y="273"/>
                </a:lnTo>
                <a:lnTo>
                  <a:pt x="199" y="275"/>
                </a:lnTo>
                <a:lnTo>
                  <a:pt x="200" y="275"/>
                </a:lnTo>
                <a:lnTo>
                  <a:pt x="200" y="273"/>
                </a:lnTo>
                <a:close/>
                <a:moveTo>
                  <a:pt x="38" y="123"/>
                </a:moveTo>
                <a:lnTo>
                  <a:pt x="38" y="123"/>
                </a:lnTo>
                <a:lnTo>
                  <a:pt x="38" y="125"/>
                </a:lnTo>
                <a:lnTo>
                  <a:pt x="38" y="126"/>
                </a:lnTo>
                <a:lnTo>
                  <a:pt x="38" y="123"/>
                </a:lnTo>
                <a:close/>
                <a:moveTo>
                  <a:pt x="35" y="133"/>
                </a:moveTo>
                <a:lnTo>
                  <a:pt x="35" y="133"/>
                </a:lnTo>
                <a:lnTo>
                  <a:pt x="35" y="131"/>
                </a:lnTo>
                <a:lnTo>
                  <a:pt x="33" y="131"/>
                </a:lnTo>
                <a:lnTo>
                  <a:pt x="35" y="133"/>
                </a:lnTo>
                <a:close/>
                <a:moveTo>
                  <a:pt x="51" y="147"/>
                </a:moveTo>
                <a:lnTo>
                  <a:pt x="51" y="147"/>
                </a:lnTo>
                <a:lnTo>
                  <a:pt x="51" y="144"/>
                </a:lnTo>
                <a:lnTo>
                  <a:pt x="51" y="145"/>
                </a:lnTo>
                <a:lnTo>
                  <a:pt x="51" y="147"/>
                </a:lnTo>
                <a:close/>
                <a:moveTo>
                  <a:pt x="131" y="369"/>
                </a:moveTo>
                <a:lnTo>
                  <a:pt x="131" y="369"/>
                </a:lnTo>
                <a:lnTo>
                  <a:pt x="134" y="371"/>
                </a:lnTo>
                <a:lnTo>
                  <a:pt x="134" y="369"/>
                </a:lnTo>
                <a:lnTo>
                  <a:pt x="131" y="369"/>
                </a:lnTo>
                <a:close/>
                <a:moveTo>
                  <a:pt x="32" y="22"/>
                </a:moveTo>
                <a:lnTo>
                  <a:pt x="32" y="22"/>
                </a:lnTo>
                <a:lnTo>
                  <a:pt x="30" y="21"/>
                </a:lnTo>
                <a:lnTo>
                  <a:pt x="28" y="21"/>
                </a:lnTo>
                <a:lnTo>
                  <a:pt x="28" y="22"/>
                </a:lnTo>
                <a:lnTo>
                  <a:pt x="32" y="22"/>
                </a:lnTo>
                <a:close/>
                <a:moveTo>
                  <a:pt x="248" y="246"/>
                </a:moveTo>
                <a:lnTo>
                  <a:pt x="248" y="246"/>
                </a:lnTo>
                <a:lnTo>
                  <a:pt x="246" y="243"/>
                </a:lnTo>
                <a:lnTo>
                  <a:pt x="246" y="245"/>
                </a:lnTo>
                <a:lnTo>
                  <a:pt x="248" y="246"/>
                </a:lnTo>
                <a:close/>
                <a:moveTo>
                  <a:pt x="252" y="387"/>
                </a:moveTo>
                <a:lnTo>
                  <a:pt x="252" y="387"/>
                </a:lnTo>
                <a:lnTo>
                  <a:pt x="249" y="387"/>
                </a:lnTo>
                <a:lnTo>
                  <a:pt x="251" y="387"/>
                </a:lnTo>
                <a:lnTo>
                  <a:pt x="252" y="387"/>
                </a:lnTo>
                <a:close/>
                <a:moveTo>
                  <a:pt x="101" y="155"/>
                </a:moveTo>
                <a:lnTo>
                  <a:pt x="101" y="155"/>
                </a:lnTo>
                <a:lnTo>
                  <a:pt x="99" y="155"/>
                </a:lnTo>
                <a:lnTo>
                  <a:pt x="99" y="156"/>
                </a:lnTo>
                <a:lnTo>
                  <a:pt x="101" y="155"/>
                </a:lnTo>
                <a:close/>
                <a:moveTo>
                  <a:pt x="87" y="150"/>
                </a:moveTo>
                <a:lnTo>
                  <a:pt x="87" y="150"/>
                </a:lnTo>
                <a:lnTo>
                  <a:pt x="87" y="148"/>
                </a:lnTo>
                <a:lnTo>
                  <a:pt x="85" y="147"/>
                </a:lnTo>
                <a:lnTo>
                  <a:pt x="87" y="150"/>
                </a:lnTo>
                <a:close/>
                <a:moveTo>
                  <a:pt x="10" y="134"/>
                </a:moveTo>
                <a:lnTo>
                  <a:pt x="10" y="134"/>
                </a:lnTo>
                <a:lnTo>
                  <a:pt x="8" y="134"/>
                </a:lnTo>
                <a:lnTo>
                  <a:pt x="8" y="136"/>
                </a:lnTo>
                <a:lnTo>
                  <a:pt x="10" y="136"/>
                </a:lnTo>
                <a:lnTo>
                  <a:pt x="10" y="134"/>
                </a:lnTo>
                <a:close/>
                <a:moveTo>
                  <a:pt x="189" y="238"/>
                </a:moveTo>
                <a:lnTo>
                  <a:pt x="189" y="238"/>
                </a:lnTo>
                <a:lnTo>
                  <a:pt x="189" y="240"/>
                </a:lnTo>
                <a:lnTo>
                  <a:pt x="191" y="242"/>
                </a:lnTo>
                <a:lnTo>
                  <a:pt x="189" y="238"/>
                </a:lnTo>
                <a:close/>
                <a:moveTo>
                  <a:pt x="136" y="342"/>
                </a:moveTo>
                <a:lnTo>
                  <a:pt x="136" y="342"/>
                </a:lnTo>
                <a:lnTo>
                  <a:pt x="137" y="342"/>
                </a:lnTo>
                <a:lnTo>
                  <a:pt x="137" y="341"/>
                </a:lnTo>
                <a:lnTo>
                  <a:pt x="136" y="342"/>
                </a:lnTo>
                <a:close/>
                <a:moveTo>
                  <a:pt x="118" y="185"/>
                </a:moveTo>
                <a:lnTo>
                  <a:pt x="118" y="185"/>
                </a:lnTo>
                <a:lnTo>
                  <a:pt x="120" y="186"/>
                </a:lnTo>
                <a:lnTo>
                  <a:pt x="122" y="186"/>
                </a:lnTo>
                <a:lnTo>
                  <a:pt x="118" y="185"/>
                </a:lnTo>
                <a:close/>
                <a:moveTo>
                  <a:pt x="145" y="347"/>
                </a:moveTo>
                <a:lnTo>
                  <a:pt x="145" y="347"/>
                </a:lnTo>
                <a:lnTo>
                  <a:pt x="144" y="347"/>
                </a:lnTo>
                <a:lnTo>
                  <a:pt x="144" y="350"/>
                </a:lnTo>
                <a:lnTo>
                  <a:pt x="145" y="347"/>
                </a:lnTo>
                <a:close/>
                <a:moveTo>
                  <a:pt x="194" y="279"/>
                </a:moveTo>
                <a:lnTo>
                  <a:pt x="194" y="279"/>
                </a:lnTo>
                <a:lnTo>
                  <a:pt x="196" y="279"/>
                </a:lnTo>
                <a:lnTo>
                  <a:pt x="196" y="278"/>
                </a:lnTo>
                <a:lnTo>
                  <a:pt x="194" y="279"/>
                </a:lnTo>
                <a:close/>
                <a:moveTo>
                  <a:pt x="38" y="38"/>
                </a:moveTo>
                <a:lnTo>
                  <a:pt x="38" y="38"/>
                </a:lnTo>
                <a:lnTo>
                  <a:pt x="38" y="35"/>
                </a:lnTo>
                <a:lnTo>
                  <a:pt x="38" y="38"/>
                </a:lnTo>
                <a:close/>
                <a:moveTo>
                  <a:pt x="44" y="100"/>
                </a:moveTo>
                <a:lnTo>
                  <a:pt x="44" y="100"/>
                </a:lnTo>
                <a:lnTo>
                  <a:pt x="41" y="101"/>
                </a:lnTo>
                <a:lnTo>
                  <a:pt x="41" y="103"/>
                </a:lnTo>
                <a:lnTo>
                  <a:pt x="43" y="101"/>
                </a:lnTo>
                <a:lnTo>
                  <a:pt x="44" y="100"/>
                </a:lnTo>
                <a:close/>
                <a:moveTo>
                  <a:pt x="175" y="314"/>
                </a:moveTo>
                <a:lnTo>
                  <a:pt x="175" y="314"/>
                </a:lnTo>
                <a:lnTo>
                  <a:pt x="177" y="316"/>
                </a:lnTo>
                <a:lnTo>
                  <a:pt x="175" y="314"/>
                </a:lnTo>
                <a:close/>
                <a:moveTo>
                  <a:pt x="142" y="219"/>
                </a:moveTo>
                <a:lnTo>
                  <a:pt x="142" y="219"/>
                </a:lnTo>
                <a:lnTo>
                  <a:pt x="144" y="223"/>
                </a:lnTo>
                <a:lnTo>
                  <a:pt x="142" y="219"/>
                </a:lnTo>
                <a:close/>
                <a:moveTo>
                  <a:pt x="17" y="46"/>
                </a:moveTo>
                <a:lnTo>
                  <a:pt x="17" y="46"/>
                </a:lnTo>
                <a:lnTo>
                  <a:pt x="19" y="46"/>
                </a:lnTo>
                <a:lnTo>
                  <a:pt x="17" y="44"/>
                </a:lnTo>
                <a:lnTo>
                  <a:pt x="17" y="46"/>
                </a:lnTo>
                <a:close/>
                <a:moveTo>
                  <a:pt x="290" y="404"/>
                </a:moveTo>
                <a:lnTo>
                  <a:pt x="290" y="404"/>
                </a:lnTo>
                <a:lnTo>
                  <a:pt x="292" y="404"/>
                </a:lnTo>
                <a:lnTo>
                  <a:pt x="293" y="404"/>
                </a:lnTo>
                <a:lnTo>
                  <a:pt x="292" y="404"/>
                </a:lnTo>
                <a:lnTo>
                  <a:pt x="290" y="404"/>
                </a:lnTo>
                <a:close/>
                <a:moveTo>
                  <a:pt x="175" y="279"/>
                </a:moveTo>
                <a:lnTo>
                  <a:pt x="175" y="279"/>
                </a:lnTo>
                <a:lnTo>
                  <a:pt x="177" y="276"/>
                </a:lnTo>
                <a:lnTo>
                  <a:pt x="175" y="278"/>
                </a:lnTo>
                <a:lnTo>
                  <a:pt x="175" y="279"/>
                </a:lnTo>
                <a:close/>
                <a:moveTo>
                  <a:pt x="14" y="254"/>
                </a:moveTo>
                <a:lnTo>
                  <a:pt x="14" y="254"/>
                </a:lnTo>
                <a:lnTo>
                  <a:pt x="17" y="254"/>
                </a:lnTo>
                <a:lnTo>
                  <a:pt x="16" y="254"/>
                </a:lnTo>
                <a:lnTo>
                  <a:pt x="14" y="254"/>
                </a:lnTo>
                <a:close/>
                <a:moveTo>
                  <a:pt x="177" y="235"/>
                </a:moveTo>
                <a:lnTo>
                  <a:pt x="177" y="235"/>
                </a:lnTo>
                <a:lnTo>
                  <a:pt x="175" y="237"/>
                </a:lnTo>
                <a:lnTo>
                  <a:pt x="177" y="237"/>
                </a:lnTo>
                <a:lnTo>
                  <a:pt x="177" y="235"/>
                </a:lnTo>
                <a:close/>
                <a:moveTo>
                  <a:pt x="51" y="224"/>
                </a:moveTo>
                <a:lnTo>
                  <a:pt x="51" y="224"/>
                </a:lnTo>
                <a:lnTo>
                  <a:pt x="49" y="221"/>
                </a:lnTo>
                <a:lnTo>
                  <a:pt x="49" y="224"/>
                </a:lnTo>
                <a:lnTo>
                  <a:pt x="51" y="224"/>
                </a:lnTo>
                <a:close/>
                <a:moveTo>
                  <a:pt x="251" y="382"/>
                </a:moveTo>
                <a:lnTo>
                  <a:pt x="251" y="382"/>
                </a:lnTo>
                <a:lnTo>
                  <a:pt x="251" y="384"/>
                </a:lnTo>
                <a:lnTo>
                  <a:pt x="252" y="385"/>
                </a:lnTo>
                <a:lnTo>
                  <a:pt x="251" y="382"/>
                </a:lnTo>
                <a:close/>
                <a:moveTo>
                  <a:pt x="13" y="197"/>
                </a:moveTo>
                <a:lnTo>
                  <a:pt x="13" y="197"/>
                </a:lnTo>
                <a:lnTo>
                  <a:pt x="11" y="199"/>
                </a:lnTo>
                <a:lnTo>
                  <a:pt x="13" y="199"/>
                </a:lnTo>
                <a:lnTo>
                  <a:pt x="13" y="197"/>
                </a:lnTo>
                <a:close/>
                <a:moveTo>
                  <a:pt x="107" y="137"/>
                </a:moveTo>
                <a:lnTo>
                  <a:pt x="107" y="137"/>
                </a:lnTo>
                <a:lnTo>
                  <a:pt x="107" y="136"/>
                </a:lnTo>
                <a:lnTo>
                  <a:pt x="107" y="137"/>
                </a:lnTo>
                <a:close/>
                <a:moveTo>
                  <a:pt x="114" y="374"/>
                </a:moveTo>
                <a:lnTo>
                  <a:pt x="114" y="374"/>
                </a:lnTo>
                <a:lnTo>
                  <a:pt x="112" y="376"/>
                </a:lnTo>
                <a:lnTo>
                  <a:pt x="114" y="376"/>
                </a:lnTo>
                <a:lnTo>
                  <a:pt x="114" y="374"/>
                </a:lnTo>
                <a:close/>
                <a:moveTo>
                  <a:pt x="197" y="300"/>
                </a:moveTo>
                <a:lnTo>
                  <a:pt x="197" y="300"/>
                </a:lnTo>
                <a:lnTo>
                  <a:pt x="197" y="301"/>
                </a:lnTo>
                <a:lnTo>
                  <a:pt x="199" y="300"/>
                </a:lnTo>
                <a:lnTo>
                  <a:pt x="199" y="298"/>
                </a:lnTo>
                <a:lnTo>
                  <a:pt x="197" y="300"/>
                </a:lnTo>
                <a:close/>
                <a:moveTo>
                  <a:pt x="163" y="360"/>
                </a:moveTo>
                <a:lnTo>
                  <a:pt x="163" y="360"/>
                </a:lnTo>
                <a:lnTo>
                  <a:pt x="164" y="357"/>
                </a:lnTo>
                <a:lnTo>
                  <a:pt x="163" y="358"/>
                </a:lnTo>
                <a:lnTo>
                  <a:pt x="163" y="360"/>
                </a:lnTo>
                <a:close/>
                <a:moveTo>
                  <a:pt x="196" y="313"/>
                </a:moveTo>
                <a:lnTo>
                  <a:pt x="196" y="313"/>
                </a:lnTo>
                <a:lnTo>
                  <a:pt x="196" y="311"/>
                </a:lnTo>
                <a:lnTo>
                  <a:pt x="194" y="313"/>
                </a:lnTo>
                <a:lnTo>
                  <a:pt x="196" y="313"/>
                </a:lnTo>
                <a:close/>
                <a:moveTo>
                  <a:pt x="90" y="123"/>
                </a:moveTo>
                <a:lnTo>
                  <a:pt x="90" y="123"/>
                </a:lnTo>
                <a:lnTo>
                  <a:pt x="88" y="122"/>
                </a:lnTo>
                <a:lnTo>
                  <a:pt x="87" y="125"/>
                </a:lnTo>
                <a:lnTo>
                  <a:pt x="88" y="123"/>
                </a:lnTo>
                <a:lnTo>
                  <a:pt x="90" y="123"/>
                </a:lnTo>
                <a:close/>
                <a:moveTo>
                  <a:pt x="237" y="350"/>
                </a:moveTo>
                <a:lnTo>
                  <a:pt x="237" y="350"/>
                </a:lnTo>
                <a:lnTo>
                  <a:pt x="238" y="352"/>
                </a:lnTo>
                <a:lnTo>
                  <a:pt x="238" y="349"/>
                </a:lnTo>
                <a:lnTo>
                  <a:pt x="237" y="350"/>
                </a:lnTo>
                <a:close/>
                <a:moveTo>
                  <a:pt x="118" y="387"/>
                </a:moveTo>
                <a:lnTo>
                  <a:pt x="118" y="387"/>
                </a:lnTo>
                <a:lnTo>
                  <a:pt x="120" y="390"/>
                </a:lnTo>
                <a:lnTo>
                  <a:pt x="118" y="387"/>
                </a:lnTo>
                <a:close/>
                <a:moveTo>
                  <a:pt x="221" y="229"/>
                </a:moveTo>
                <a:lnTo>
                  <a:pt x="221" y="229"/>
                </a:lnTo>
                <a:lnTo>
                  <a:pt x="218" y="232"/>
                </a:lnTo>
                <a:lnTo>
                  <a:pt x="221" y="229"/>
                </a:lnTo>
                <a:close/>
                <a:moveTo>
                  <a:pt x="213" y="314"/>
                </a:moveTo>
                <a:lnTo>
                  <a:pt x="213" y="314"/>
                </a:lnTo>
                <a:lnTo>
                  <a:pt x="215" y="314"/>
                </a:lnTo>
                <a:lnTo>
                  <a:pt x="215" y="313"/>
                </a:lnTo>
                <a:lnTo>
                  <a:pt x="213" y="314"/>
                </a:lnTo>
                <a:close/>
                <a:moveTo>
                  <a:pt x="218" y="264"/>
                </a:moveTo>
                <a:lnTo>
                  <a:pt x="218" y="264"/>
                </a:lnTo>
                <a:lnTo>
                  <a:pt x="216" y="267"/>
                </a:lnTo>
                <a:lnTo>
                  <a:pt x="218" y="265"/>
                </a:lnTo>
                <a:lnTo>
                  <a:pt x="218" y="264"/>
                </a:lnTo>
                <a:close/>
                <a:moveTo>
                  <a:pt x="241" y="372"/>
                </a:moveTo>
                <a:lnTo>
                  <a:pt x="241" y="372"/>
                </a:lnTo>
                <a:lnTo>
                  <a:pt x="243" y="371"/>
                </a:lnTo>
                <a:lnTo>
                  <a:pt x="241" y="369"/>
                </a:lnTo>
                <a:lnTo>
                  <a:pt x="241" y="372"/>
                </a:lnTo>
                <a:close/>
                <a:moveTo>
                  <a:pt x="256" y="251"/>
                </a:moveTo>
                <a:lnTo>
                  <a:pt x="256" y="251"/>
                </a:lnTo>
                <a:lnTo>
                  <a:pt x="257" y="249"/>
                </a:lnTo>
                <a:lnTo>
                  <a:pt x="256" y="249"/>
                </a:lnTo>
                <a:lnTo>
                  <a:pt x="256" y="251"/>
                </a:lnTo>
                <a:close/>
                <a:moveTo>
                  <a:pt x="27" y="32"/>
                </a:moveTo>
                <a:lnTo>
                  <a:pt x="27" y="32"/>
                </a:lnTo>
                <a:lnTo>
                  <a:pt x="27" y="29"/>
                </a:lnTo>
                <a:lnTo>
                  <a:pt x="27" y="32"/>
                </a:lnTo>
                <a:close/>
                <a:moveTo>
                  <a:pt x="21" y="21"/>
                </a:moveTo>
                <a:lnTo>
                  <a:pt x="21" y="21"/>
                </a:lnTo>
                <a:lnTo>
                  <a:pt x="22" y="19"/>
                </a:lnTo>
                <a:lnTo>
                  <a:pt x="21" y="19"/>
                </a:lnTo>
                <a:lnTo>
                  <a:pt x="21" y="21"/>
                </a:lnTo>
                <a:close/>
                <a:moveTo>
                  <a:pt x="177" y="338"/>
                </a:moveTo>
                <a:lnTo>
                  <a:pt x="177" y="338"/>
                </a:lnTo>
                <a:lnTo>
                  <a:pt x="177" y="336"/>
                </a:lnTo>
                <a:lnTo>
                  <a:pt x="177" y="338"/>
                </a:lnTo>
                <a:close/>
                <a:moveTo>
                  <a:pt x="131" y="106"/>
                </a:moveTo>
                <a:lnTo>
                  <a:pt x="131" y="106"/>
                </a:lnTo>
                <a:lnTo>
                  <a:pt x="129" y="107"/>
                </a:lnTo>
                <a:lnTo>
                  <a:pt x="131" y="106"/>
                </a:lnTo>
                <a:close/>
                <a:moveTo>
                  <a:pt x="159" y="60"/>
                </a:moveTo>
                <a:lnTo>
                  <a:pt x="159" y="60"/>
                </a:lnTo>
                <a:lnTo>
                  <a:pt x="159" y="59"/>
                </a:lnTo>
                <a:lnTo>
                  <a:pt x="159" y="60"/>
                </a:lnTo>
                <a:close/>
                <a:moveTo>
                  <a:pt x="79" y="5"/>
                </a:moveTo>
                <a:lnTo>
                  <a:pt x="79" y="5"/>
                </a:lnTo>
                <a:lnTo>
                  <a:pt x="74" y="5"/>
                </a:lnTo>
                <a:lnTo>
                  <a:pt x="79" y="5"/>
                </a:lnTo>
                <a:close/>
                <a:moveTo>
                  <a:pt x="33" y="169"/>
                </a:moveTo>
                <a:lnTo>
                  <a:pt x="33" y="169"/>
                </a:lnTo>
                <a:lnTo>
                  <a:pt x="33" y="174"/>
                </a:lnTo>
                <a:lnTo>
                  <a:pt x="33" y="169"/>
                </a:lnTo>
                <a:close/>
                <a:moveTo>
                  <a:pt x="84" y="406"/>
                </a:moveTo>
                <a:lnTo>
                  <a:pt x="84" y="406"/>
                </a:lnTo>
                <a:lnTo>
                  <a:pt x="84" y="407"/>
                </a:lnTo>
                <a:lnTo>
                  <a:pt x="85" y="406"/>
                </a:lnTo>
                <a:lnTo>
                  <a:pt x="84" y="406"/>
                </a:lnTo>
                <a:close/>
                <a:moveTo>
                  <a:pt x="21" y="29"/>
                </a:moveTo>
                <a:lnTo>
                  <a:pt x="21" y="29"/>
                </a:lnTo>
                <a:lnTo>
                  <a:pt x="21" y="25"/>
                </a:lnTo>
                <a:lnTo>
                  <a:pt x="21" y="29"/>
                </a:lnTo>
                <a:close/>
                <a:moveTo>
                  <a:pt x="208" y="328"/>
                </a:moveTo>
                <a:lnTo>
                  <a:pt x="208" y="328"/>
                </a:lnTo>
                <a:lnTo>
                  <a:pt x="210" y="331"/>
                </a:lnTo>
                <a:lnTo>
                  <a:pt x="208" y="328"/>
                </a:lnTo>
                <a:close/>
                <a:moveTo>
                  <a:pt x="13" y="213"/>
                </a:moveTo>
                <a:lnTo>
                  <a:pt x="13" y="213"/>
                </a:lnTo>
                <a:lnTo>
                  <a:pt x="13" y="212"/>
                </a:lnTo>
                <a:lnTo>
                  <a:pt x="13" y="210"/>
                </a:lnTo>
                <a:lnTo>
                  <a:pt x="13" y="213"/>
                </a:lnTo>
                <a:close/>
                <a:moveTo>
                  <a:pt x="200" y="295"/>
                </a:moveTo>
                <a:lnTo>
                  <a:pt x="200" y="295"/>
                </a:lnTo>
                <a:lnTo>
                  <a:pt x="202" y="297"/>
                </a:lnTo>
                <a:lnTo>
                  <a:pt x="200" y="295"/>
                </a:lnTo>
                <a:close/>
                <a:moveTo>
                  <a:pt x="98" y="142"/>
                </a:moveTo>
                <a:lnTo>
                  <a:pt x="98" y="142"/>
                </a:lnTo>
                <a:lnTo>
                  <a:pt x="98" y="141"/>
                </a:lnTo>
                <a:lnTo>
                  <a:pt x="98" y="142"/>
                </a:lnTo>
                <a:close/>
                <a:moveTo>
                  <a:pt x="122" y="201"/>
                </a:moveTo>
                <a:lnTo>
                  <a:pt x="122" y="201"/>
                </a:lnTo>
                <a:lnTo>
                  <a:pt x="122" y="199"/>
                </a:lnTo>
                <a:lnTo>
                  <a:pt x="122" y="201"/>
                </a:lnTo>
                <a:close/>
                <a:moveTo>
                  <a:pt x="33" y="196"/>
                </a:moveTo>
                <a:lnTo>
                  <a:pt x="33" y="196"/>
                </a:lnTo>
                <a:lnTo>
                  <a:pt x="33" y="199"/>
                </a:lnTo>
                <a:lnTo>
                  <a:pt x="33" y="196"/>
                </a:lnTo>
                <a:close/>
                <a:moveTo>
                  <a:pt x="148" y="366"/>
                </a:moveTo>
                <a:lnTo>
                  <a:pt x="148" y="366"/>
                </a:lnTo>
                <a:lnTo>
                  <a:pt x="147" y="365"/>
                </a:lnTo>
                <a:lnTo>
                  <a:pt x="148" y="366"/>
                </a:lnTo>
                <a:close/>
                <a:moveTo>
                  <a:pt x="41" y="35"/>
                </a:moveTo>
                <a:lnTo>
                  <a:pt x="41" y="35"/>
                </a:lnTo>
                <a:lnTo>
                  <a:pt x="41" y="33"/>
                </a:lnTo>
                <a:lnTo>
                  <a:pt x="41" y="35"/>
                </a:lnTo>
                <a:close/>
                <a:moveTo>
                  <a:pt x="51" y="230"/>
                </a:moveTo>
                <a:lnTo>
                  <a:pt x="51" y="230"/>
                </a:lnTo>
                <a:lnTo>
                  <a:pt x="49" y="230"/>
                </a:lnTo>
                <a:lnTo>
                  <a:pt x="51" y="232"/>
                </a:lnTo>
                <a:lnTo>
                  <a:pt x="51" y="230"/>
                </a:lnTo>
                <a:close/>
                <a:moveTo>
                  <a:pt x="69" y="25"/>
                </a:moveTo>
                <a:lnTo>
                  <a:pt x="69" y="25"/>
                </a:lnTo>
                <a:lnTo>
                  <a:pt x="71" y="25"/>
                </a:lnTo>
                <a:lnTo>
                  <a:pt x="71" y="24"/>
                </a:lnTo>
                <a:lnTo>
                  <a:pt x="69" y="25"/>
                </a:lnTo>
                <a:close/>
                <a:moveTo>
                  <a:pt x="136" y="347"/>
                </a:moveTo>
                <a:lnTo>
                  <a:pt x="136" y="347"/>
                </a:lnTo>
                <a:lnTo>
                  <a:pt x="137" y="346"/>
                </a:lnTo>
                <a:lnTo>
                  <a:pt x="137" y="347"/>
                </a:lnTo>
                <a:lnTo>
                  <a:pt x="136" y="347"/>
                </a:lnTo>
                <a:close/>
                <a:moveTo>
                  <a:pt x="109" y="388"/>
                </a:moveTo>
                <a:lnTo>
                  <a:pt x="109" y="388"/>
                </a:lnTo>
                <a:lnTo>
                  <a:pt x="107" y="390"/>
                </a:lnTo>
                <a:lnTo>
                  <a:pt x="109" y="388"/>
                </a:lnTo>
                <a:close/>
                <a:moveTo>
                  <a:pt x="133" y="29"/>
                </a:moveTo>
                <a:lnTo>
                  <a:pt x="133" y="29"/>
                </a:lnTo>
                <a:lnTo>
                  <a:pt x="133" y="30"/>
                </a:lnTo>
                <a:lnTo>
                  <a:pt x="134" y="30"/>
                </a:lnTo>
                <a:lnTo>
                  <a:pt x="133" y="29"/>
                </a:lnTo>
                <a:close/>
                <a:moveTo>
                  <a:pt x="137" y="107"/>
                </a:moveTo>
                <a:lnTo>
                  <a:pt x="137" y="107"/>
                </a:lnTo>
                <a:lnTo>
                  <a:pt x="139" y="107"/>
                </a:lnTo>
                <a:lnTo>
                  <a:pt x="140" y="106"/>
                </a:lnTo>
                <a:lnTo>
                  <a:pt x="139" y="106"/>
                </a:lnTo>
                <a:lnTo>
                  <a:pt x="137" y="107"/>
                </a:lnTo>
                <a:close/>
                <a:moveTo>
                  <a:pt x="230" y="401"/>
                </a:moveTo>
                <a:lnTo>
                  <a:pt x="230" y="401"/>
                </a:lnTo>
                <a:lnTo>
                  <a:pt x="230" y="402"/>
                </a:lnTo>
                <a:lnTo>
                  <a:pt x="232" y="402"/>
                </a:lnTo>
                <a:lnTo>
                  <a:pt x="230" y="401"/>
                </a:lnTo>
                <a:close/>
                <a:moveTo>
                  <a:pt x="115" y="8"/>
                </a:moveTo>
                <a:lnTo>
                  <a:pt x="115" y="8"/>
                </a:lnTo>
                <a:lnTo>
                  <a:pt x="118" y="10"/>
                </a:lnTo>
                <a:lnTo>
                  <a:pt x="115" y="8"/>
                </a:lnTo>
                <a:close/>
                <a:moveTo>
                  <a:pt x="175" y="352"/>
                </a:moveTo>
                <a:lnTo>
                  <a:pt x="175" y="352"/>
                </a:lnTo>
                <a:lnTo>
                  <a:pt x="174" y="354"/>
                </a:lnTo>
                <a:lnTo>
                  <a:pt x="175" y="352"/>
                </a:lnTo>
                <a:close/>
                <a:moveTo>
                  <a:pt x="183" y="89"/>
                </a:moveTo>
                <a:lnTo>
                  <a:pt x="183" y="89"/>
                </a:lnTo>
                <a:lnTo>
                  <a:pt x="183" y="90"/>
                </a:lnTo>
                <a:lnTo>
                  <a:pt x="183" y="89"/>
                </a:lnTo>
                <a:close/>
                <a:moveTo>
                  <a:pt x="43" y="253"/>
                </a:moveTo>
                <a:lnTo>
                  <a:pt x="43" y="253"/>
                </a:lnTo>
                <a:lnTo>
                  <a:pt x="44" y="251"/>
                </a:lnTo>
                <a:lnTo>
                  <a:pt x="43" y="251"/>
                </a:lnTo>
                <a:lnTo>
                  <a:pt x="43" y="253"/>
                </a:lnTo>
                <a:close/>
                <a:moveTo>
                  <a:pt x="63" y="36"/>
                </a:moveTo>
                <a:lnTo>
                  <a:pt x="63" y="36"/>
                </a:lnTo>
                <a:lnTo>
                  <a:pt x="62" y="35"/>
                </a:lnTo>
                <a:lnTo>
                  <a:pt x="60" y="36"/>
                </a:lnTo>
                <a:lnTo>
                  <a:pt x="63" y="36"/>
                </a:lnTo>
                <a:close/>
                <a:moveTo>
                  <a:pt x="54" y="150"/>
                </a:moveTo>
                <a:lnTo>
                  <a:pt x="54" y="150"/>
                </a:lnTo>
                <a:lnTo>
                  <a:pt x="52" y="150"/>
                </a:lnTo>
                <a:lnTo>
                  <a:pt x="52" y="152"/>
                </a:lnTo>
                <a:lnTo>
                  <a:pt x="54" y="153"/>
                </a:lnTo>
                <a:lnTo>
                  <a:pt x="54" y="150"/>
                </a:lnTo>
                <a:close/>
                <a:moveTo>
                  <a:pt x="115" y="166"/>
                </a:moveTo>
                <a:lnTo>
                  <a:pt x="115" y="166"/>
                </a:lnTo>
                <a:lnTo>
                  <a:pt x="114" y="166"/>
                </a:lnTo>
                <a:lnTo>
                  <a:pt x="115" y="166"/>
                </a:lnTo>
                <a:close/>
                <a:moveTo>
                  <a:pt x="227" y="330"/>
                </a:moveTo>
                <a:lnTo>
                  <a:pt x="227" y="330"/>
                </a:lnTo>
                <a:lnTo>
                  <a:pt x="229" y="328"/>
                </a:lnTo>
                <a:lnTo>
                  <a:pt x="227" y="327"/>
                </a:lnTo>
                <a:lnTo>
                  <a:pt x="227" y="330"/>
                </a:lnTo>
                <a:close/>
                <a:moveTo>
                  <a:pt x="106" y="398"/>
                </a:moveTo>
                <a:lnTo>
                  <a:pt x="106" y="398"/>
                </a:lnTo>
                <a:lnTo>
                  <a:pt x="104" y="398"/>
                </a:lnTo>
                <a:lnTo>
                  <a:pt x="106" y="398"/>
                </a:lnTo>
                <a:close/>
                <a:moveTo>
                  <a:pt x="81" y="136"/>
                </a:moveTo>
                <a:lnTo>
                  <a:pt x="81" y="136"/>
                </a:lnTo>
                <a:lnTo>
                  <a:pt x="79" y="136"/>
                </a:lnTo>
                <a:lnTo>
                  <a:pt x="81" y="136"/>
                </a:lnTo>
                <a:close/>
                <a:moveTo>
                  <a:pt x="137" y="32"/>
                </a:moveTo>
                <a:lnTo>
                  <a:pt x="137" y="32"/>
                </a:lnTo>
                <a:close/>
                <a:moveTo>
                  <a:pt x="159" y="330"/>
                </a:moveTo>
                <a:lnTo>
                  <a:pt x="159" y="330"/>
                </a:lnTo>
                <a:lnTo>
                  <a:pt x="158" y="331"/>
                </a:lnTo>
                <a:lnTo>
                  <a:pt x="159" y="331"/>
                </a:lnTo>
                <a:lnTo>
                  <a:pt x="159" y="330"/>
                </a:lnTo>
                <a:close/>
                <a:moveTo>
                  <a:pt x="163" y="101"/>
                </a:moveTo>
                <a:lnTo>
                  <a:pt x="163" y="101"/>
                </a:lnTo>
                <a:lnTo>
                  <a:pt x="163" y="100"/>
                </a:lnTo>
                <a:lnTo>
                  <a:pt x="161" y="101"/>
                </a:lnTo>
                <a:lnTo>
                  <a:pt x="163" y="101"/>
                </a:lnTo>
                <a:close/>
                <a:moveTo>
                  <a:pt x="109" y="156"/>
                </a:moveTo>
                <a:lnTo>
                  <a:pt x="109" y="156"/>
                </a:lnTo>
                <a:lnTo>
                  <a:pt x="107" y="153"/>
                </a:lnTo>
                <a:lnTo>
                  <a:pt x="107" y="155"/>
                </a:lnTo>
                <a:lnTo>
                  <a:pt x="109" y="156"/>
                </a:lnTo>
                <a:close/>
                <a:moveTo>
                  <a:pt x="136" y="114"/>
                </a:moveTo>
                <a:lnTo>
                  <a:pt x="136" y="114"/>
                </a:lnTo>
                <a:lnTo>
                  <a:pt x="137" y="112"/>
                </a:lnTo>
                <a:lnTo>
                  <a:pt x="136" y="112"/>
                </a:lnTo>
                <a:lnTo>
                  <a:pt x="136" y="114"/>
                </a:lnTo>
                <a:close/>
                <a:moveTo>
                  <a:pt x="36" y="21"/>
                </a:moveTo>
                <a:lnTo>
                  <a:pt x="36" y="21"/>
                </a:lnTo>
                <a:lnTo>
                  <a:pt x="35" y="22"/>
                </a:lnTo>
                <a:lnTo>
                  <a:pt x="36" y="21"/>
                </a:lnTo>
                <a:close/>
                <a:moveTo>
                  <a:pt x="167" y="245"/>
                </a:moveTo>
                <a:lnTo>
                  <a:pt x="167" y="245"/>
                </a:lnTo>
                <a:lnTo>
                  <a:pt x="167" y="243"/>
                </a:lnTo>
                <a:lnTo>
                  <a:pt x="167" y="245"/>
                </a:lnTo>
                <a:close/>
                <a:moveTo>
                  <a:pt x="170" y="224"/>
                </a:moveTo>
                <a:lnTo>
                  <a:pt x="170" y="224"/>
                </a:lnTo>
                <a:lnTo>
                  <a:pt x="170" y="223"/>
                </a:lnTo>
                <a:lnTo>
                  <a:pt x="170" y="224"/>
                </a:lnTo>
                <a:close/>
                <a:moveTo>
                  <a:pt x="57" y="16"/>
                </a:moveTo>
                <a:lnTo>
                  <a:pt x="57" y="16"/>
                </a:lnTo>
                <a:lnTo>
                  <a:pt x="55" y="16"/>
                </a:lnTo>
                <a:lnTo>
                  <a:pt x="57" y="16"/>
                </a:lnTo>
                <a:close/>
                <a:moveTo>
                  <a:pt x="268" y="382"/>
                </a:moveTo>
                <a:lnTo>
                  <a:pt x="268" y="382"/>
                </a:lnTo>
                <a:lnTo>
                  <a:pt x="270" y="382"/>
                </a:lnTo>
                <a:lnTo>
                  <a:pt x="268" y="380"/>
                </a:lnTo>
                <a:lnTo>
                  <a:pt x="268" y="382"/>
                </a:lnTo>
                <a:close/>
                <a:moveTo>
                  <a:pt x="252" y="212"/>
                </a:moveTo>
                <a:lnTo>
                  <a:pt x="252" y="212"/>
                </a:lnTo>
                <a:lnTo>
                  <a:pt x="251" y="212"/>
                </a:lnTo>
                <a:lnTo>
                  <a:pt x="252" y="212"/>
                </a:lnTo>
                <a:close/>
                <a:moveTo>
                  <a:pt x="213" y="257"/>
                </a:moveTo>
                <a:lnTo>
                  <a:pt x="213" y="257"/>
                </a:lnTo>
                <a:lnTo>
                  <a:pt x="213" y="259"/>
                </a:lnTo>
                <a:lnTo>
                  <a:pt x="213" y="257"/>
                </a:lnTo>
                <a:close/>
                <a:moveTo>
                  <a:pt x="230" y="205"/>
                </a:moveTo>
                <a:lnTo>
                  <a:pt x="230" y="205"/>
                </a:lnTo>
                <a:lnTo>
                  <a:pt x="230" y="204"/>
                </a:lnTo>
                <a:lnTo>
                  <a:pt x="230" y="207"/>
                </a:lnTo>
                <a:lnTo>
                  <a:pt x="230" y="205"/>
                </a:lnTo>
                <a:close/>
                <a:moveTo>
                  <a:pt x="174" y="248"/>
                </a:moveTo>
                <a:lnTo>
                  <a:pt x="174" y="248"/>
                </a:lnTo>
                <a:lnTo>
                  <a:pt x="175" y="249"/>
                </a:lnTo>
                <a:lnTo>
                  <a:pt x="174" y="248"/>
                </a:lnTo>
                <a:close/>
                <a:moveTo>
                  <a:pt x="156" y="245"/>
                </a:moveTo>
                <a:lnTo>
                  <a:pt x="156" y="245"/>
                </a:lnTo>
                <a:lnTo>
                  <a:pt x="156" y="246"/>
                </a:lnTo>
                <a:lnTo>
                  <a:pt x="158" y="246"/>
                </a:lnTo>
                <a:lnTo>
                  <a:pt x="156" y="245"/>
                </a:lnTo>
                <a:close/>
                <a:moveTo>
                  <a:pt x="32" y="111"/>
                </a:moveTo>
                <a:lnTo>
                  <a:pt x="32" y="111"/>
                </a:lnTo>
                <a:lnTo>
                  <a:pt x="33" y="111"/>
                </a:lnTo>
                <a:lnTo>
                  <a:pt x="32" y="107"/>
                </a:lnTo>
                <a:lnTo>
                  <a:pt x="32" y="111"/>
                </a:lnTo>
                <a:close/>
                <a:moveTo>
                  <a:pt x="76" y="13"/>
                </a:moveTo>
                <a:lnTo>
                  <a:pt x="76" y="13"/>
                </a:lnTo>
                <a:lnTo>
                  <a:pt x="74" y="13"/>
                </a:lnTo>
                <a:lnTo>
                  <a:pt x="76" y="13"/>
                </a:lnTo>
                <a:close/>
                <a:moveTo>
                  <a:pt x="145" y="30"/>
                </a:moveTo>
                <a:lnTo>
                  <a:pt x="145" y="30"/>
                </a:lnTo>
                <a:lnTo>
                  <a:pt x="145" y="32"/>
                </a:lnTo>
                <a:lnTo>
                  <a:pt x="147" y="32"/>
                </a:lnTo>
                <a:lnTo>
                  <a:pt x="145" y="30"/>
                </a:lnTo>
                <a:close/>
                <a:moveTo>
                  <a:pt x="191" y="313"/>
                </a:moveTo>
                <a:lnTo>
                  <a:pt x="191" y="313"/>
                </a:lnTo>
                <a:lnTo>
                  <a:pt x="189" y="311"/>
                </a:lnTo>
                <a:lnTo>
                  <a:pt x="191" y="313"/>
                </a:lnTo>
                <a:close/>
                <a:moveTo>
                  <a:pt x="114" y="145"/>
                </a:moveTo>
                <a:lnTo>
                  <a:pt x="114" y="145"/>
                </a:lnTo>
                <a:lnTo>
                  <a:pt x="115" y="145"/>
                </a:lnTo>
                <a:lnTo>
                  <a:pt x="114" y="145"/>
                </a:lnTo>
                <a:close/>
                <a:moveTo>
                  <a:pt x="188" y="309"/>
                </a:moveTo>
                <a:lnTo>
                  <a:pt x="188" y="309"/>
                </a:lnTo>
                <a:lnTo>
                  <a:pt x="188" y="308"/>
                </a:lnTo>
                <a:lnTo>
                  <a:pt x="188" y="309"/>
                </a:lnTo>
                <a:close/>
                <a:moveTo>
                  <a:pt x="170" y="346"/>
                </a:moveTo>
                <a:lnTo>
                  <a:pt x="170" y="346"/>
                </a:lnTo>
                <a:lnTo>
                  <a:pt x="170" y="344"/>
                </a:lnTo>
                <a:lnTo>
                  <a:pt x="170" y="346"/>
                </a:lnTo>
                <a:close/>
                <a:moveTo>
                  <a:pt x="133" y="115"/>
                </a:moveTo>
                <a:lnTo>
                  <a:pt x="133" y="115"/>
                </a:lnTo>
                <a:lnTo>
                  <a:pt x="131" y="117"/>
                </a:lnTo>
                <a:lnTo>
                  <a:pt x="133" y="115"/>
                </a:lnTo>
                <a:close/>
                <a:moveTo>
                  <a:pt x="153" y="194"/>
                </a:moveTo>
                <a:lnTo>
                  <a:pt x="153" y="194"/>
                </a:lnTo>
                <a:lnTo>
                  <a:pt x="152" y="193"/>
                </a:lnTo>
                <a:lnTo>
                  <a:pt x="153" y="194"/>
                </a:lnTo>
                <a:close/>
                <a:moveTo>
                  <a:pt x="262" y="238"/>
                </a:moveTo>
                <a:lnTo>
                  <a:pt x="262" y="238"/>
                </a:lnTo>
                <a:lnTo>
                  <a:pt x="264" y="237"/>
                </a:lnTo>
                <a:lnTo>
                  <a:pt x="262" y="238"/>
                </a:lnTo>
                <a:close/>
                <a:moveTo>
                  <a:pt x="17" y="98"/>
                </a:moveTo>
                <a:lnTo>
                  <a:pt x="17" y="98"/>
                </a:lnTo>
                <a:lnTo>
                  <a:pt x="19" y="96"/>
                </a:lnTo>
                <a:lnTo>
                  <a:pt x="17" y="96"/>
                </a:lnTo>
                <a:lnTo>
                  <a:pt x="17" y="98"/>
                </a:lnTo>
                <a:close/>
                <a:moveTo>
                  <a:pt x="49" y="178"/>
                </a:moveTo>
                <a:lnTo>
                  <a:pt x="49" y="178"/>
                </a:lnTo>
                <a:lnTo>
                  <a:pt x="49" y="180"/>
                </a:lnTo>
                <a:lnTo>
                  <a:pt x="49" y="178"/>
                </a:lnTo>
                <a:close/>
                <a:moveTo>
                  <a:pt x="240" y="243"/>
                </a:moveTo>
                <a:lnTo>
                  <a:pt x="240" y="243"/>
                </a:lnTo>
                <a:lnTo>
                  <a:pt x="241" y="242"/>
                </a:lnTo>
                <a:lnTo>
                  <a:pt x="240" y="242"/>
                </a:lnTo>
                <a:lnTo>
                  <a:pt x="240" y="243"/>
                </a:lnTo>
                <a:close/>
                <a:moveTo>
                  <a:pt x="33" y="163"/>
                </a:moveTo>
                <a:lnTo>
                  <a:pt x="33" y="163"/>
                </a:lnTo>
                <a:lnTo>
                  <a:pt x="33" y="164"/>
                </a:lnTo>
                <a:lnTo>
                  <a:pt x="33" y="163"/>
                </a:lnTo>
                <a:close/>
                <a:moveTo>
                  <a:pt x="155" y="352"/>
                </a:moveTo>
                <a:lnTo>
                  <a:pt x="155" y="352"/>
                </a:lnTo>
                <a:lnTo>
                  <a:pt x="155" y="350"/>
                </a:lnTo>
                <a:lnTo>
                  <a:pt x="155" y="352"/>
                </a:lnTo>
                <a:close/>
                <a:moveTo>
                  <a:pt x="281" y="218"/>
                </a:moveTo>
                <a:lnTo>
                  <a:pt x="281" y="218"/>
                </a:lnTo>
                <a:lnTo>
                  <a:pt x="281" y="219"/>
                </a:lnTo>
                <a:lnTo>
                  <a:pt x="281" y="218"/>
                </a:lnTo>
                <a:close/>
                <a:moveTo>
                  <a:pt x="164" y="54"/>
                </a:moveTo>
                <a:lnTo>
                  <a:pt x="164" y="54"/>
                </a:lnTo>
                <a:lnTo>
                  <a:pt x="166" y="54"/>
                </a:lnTo>
                <a:lnTo>
                  <a:pt x="164" y="54"/>
                </a:lnTo>
                <a:close/>
                <a:moveTo>
                  <a:pt x="8" y="221"/>
                </a:moveTo>
                <a:lnTo>
                  <a:pt x="8" y="221"/>
                </a:lnTo>
                <a:lnTo>
                  <a:pt x="8" y="224"/>
                </a:lnTo>
                <a:lnTo>
                  <a:pt x="8" y="221"/>
                </a:lnTo>
                <a:close/>
                <a:moveTo>
                  <a:pt x="49" y="249"/>
                </a:moveTo>
                <a:lnTo>
                  <a:pt x="49" y="249"/>
                </a:lnTo>
                <a:lnTo>
                  <a:pt x="51" y="249"/>
                </a:lnTo>
                <a:lnTo>
                  <a:pt x="49" y="249"/>
                </a:lnTo>
                <a:close/>
                <a:moveTo>
                  <a:pt x="139" y="366"/>
                </a:moveTo>
                <a:lnTo>
                  <a:pt x="139" y="366"/>
                </a:lnTo>
                <a:lnTo>
                  <a:pt x="140" y="366"/>
                </a:lnTo>
                <a:lnTo>
                  <a:pt x="139" y="366"/>
                </a:lnTo>
                <a:close/>
                <a:moveTo>
                  <a:pt x="33" y="232"/>
                </a:moveTo>
                <a:lnTo>
                  <a:pt x="33" y="232"/>
                </a:lnTo>
                <a:lnTo>
                  <a:pt x="33" y="230"/>
                </a:lnTo>
                <a:lnTo>
                  <a:pt x="32" y="232"/>
                </a:lnTo>
                <a:lnTo>
                  <a:pt x="33" y="232"/>
                </a:lnTo>
                <a:close/>
                <a:moveTo>
                  <a:pt x="194" y="308"/>
                </a:moveTo>
                <a:lnTo>
                  <a:pt x="194" y="308"/>
                </a:lnTo>
                <a:lnTo>
                  <a:pt x="193" y="308"/>
                </a:lnTo>
                <a:lnTo>
                  <a:pt x="193" y="309"/>
                </a:lnTo>
                <a:lnTo>
                  <a:pt x="194" y="308"/>
                </a:lnTo>
                <a:close/>
                <a:moveTo>
                  <a:pt x="114" y="390"/>
                </a:moveTo>
                <a:lnTo>
                  <a:pt x="114" y="390"/>
                </a:lnTo>
                <a:lnTo>
                  <a:pt x="112" y="388"/>
                </a:lnTo>
                <a:lnTo>
                  <a:pt x="114" y="390"/>
                </a:lnTo>
                <a:close/>
                <a:moveTo>
                  <a:pt x="140" y="29"/>
                </a:moveTo>
                <a:lnTo>
                  <a:pt x="140" y="29"/>
                </a:lnTo>
                <a:lnTo>
                  <a:pt x="142" y="29"/>
                </a:lnTo>
                <a:lnTo>
                  <a:pt x="142" y="27"/>
                </a:lnTo>
                <a:lnTo>
                  <a:pt x="140" y="29"/>
                </a:lnTo>
                <a:close/>
                <a:moveTo>
                  <a:pt x="185" y="327"/>
                </a:moveTo>
                <a:lnTo>
                  <a:pt x="185" y="327"/>
                </a:lnTo>
                <a:lnTo>
                  <a:pt x="186" y="325"/>
                </a:lnTo>
                <a:lnTo>
                  <a:pt x="185" y="325"/>
                </a:lnTo>
                <a:lnTo>
                  <a:pt x="185" y="327"/>
                </a:lnTo>
                <a:close/>
                <a:moveTo>
                  <a:pt x="73" y="136"/>
                </a:moveTo>
                <a:lnTo>
                  <a:pt x="73" y="136"/>
                </a:lnTo>
                <a:lnTo>
                  <a:pt x="71" y="137"/>
                </a:lnTo>
                <a:lnTo>
                  <a:pt x="73" y="137"/>
                </a:lnTo>
                <a:lnTo>
                  <a:pt x="73" y="136"/>
                </a:lnTo>
                <a:close/>
                <a:moveTo>
                  <a:pt x="33" y="177"/>
                </a:moveTo>
                <a:lnTo>
                  <a:pt x="33" y="177"/>
                </a:lnTo>
                <a:lnTo>
                  <a:pt x="33" y="178"/>
                </a:lnTo>
                <a:lnTo>
                  <a:pt x="33" y="177"/>
                </a:lnTo>
                <a:close/>
                <a:moveTo>
                  <a:pt x="43" y="82"/>
                </a:moveTo>
                <a:lnTo>
                  <a:pt x="43" y="82"/>
                </a:lnTo>
                <a:lnTo>
                  <a:pt x="43" y="84"/>
                </a:lnTo>
                <a:lnTo>
                  <a:pt x="43" y="82"/>
                </a:lnTo>
                <a:close/>
                <a:moveTo>
                  <a:pt x="24" y="107"/>
                </a:moveTo>
                <a:lnTo>
                  <a:pt x="24" y="107"/>
                </a:lnTo>
                <a:lnTo>
                  <a:pt x="24" y="109"/>
                </a:lnTo>
                <a:lnTo>
                  <a:pt x="24" y="107"/>
                </a:lnTo>
                <a:close/>
                <a:moveTo>
                  <a:pt x="118" y="371"/>
                </a:moveTo>
                <a:lnTo>
                  <a:pt x="118" y="371"/>
                </a:lnTo>
                <a:lnTo>
                  <a:pt x="117" y="369"/>
                </a:lnTo>
                <a:lnTo>
                  <a:pt x="118" y="371"/>
                </a:lnTo>
                <a:close/>
                <a:moveTo>
                  <a:pt x="186" y="294"/>
                </a:moveTo>
                <a:lnTo>
                  <a:pt x="186" y="294"/>
                </a:lnTo>
                <a:lnTo>
                  <a:pt x="185" y="294"/>
                </a:lnTo>
                <a:lnTo>
                  <a:pt x="185" y="295"/>
                </a:lnTo>
                <a:lnTo>
                  <a:pt x="186" y="294"/>
                </a:lnTo>
                <a:close/>
                <a:moveTo>
                  <a:pt x="21" y="164"/>
                </a:moveTo>
                <a:lnTo>
                  <a:pt x="21" y="164"/>
                </a:lnTo>
                <a:lnTo>
                  <a:pt x="19" y="164"/>
                </a:lnTo>
                <a:lnTo>
                  <a:pt x="21" y="164"/>
                </a:lnTo>
                <a:close/>
                <a:moveTo>
                  <a:pt x="51" y="11"/>
                </a:moveTo>
                <a:lnTo>
                  <a:pt x="51" y="11"/>
                </a:lnTo>
                <a:lnTo>
                  <a:pt x="52" y="11"/>
                </a:lnTo>
                <a:lnTo>
                  <a:pt x="51" y="11"/>
                </a:lnTo>
                <a:close/>
                <a:moveTo>
                  <a:pt x="178" y="242"/>
                </a:moveTo>
                <a:lnTo>
                  <a:pt x="178" y="242"/>
                </a:lnTo>
                <a:lnTo>
                  <a:pt x="178" y="240"/>
                </a:lnTo>
                <a:lnTo>
                  <a:pt x="178" y="242"/>
                </a:lnTo>
                <a:close/>
                <a:moveTo>
                  <a:pt x="133" y="210"/>
                </a:moveTo>
                <a:lnTo>
                  <a:pt x="133" y="210"/>
                </a:lnTo>
                <a:close/>
                <a:moveTo>
                  <a:pt x="95" y="123"/>
                </a:moveTo>
                <a:lnTo>
                  <a:pt x="95" y="123"/>
                </a:lnTo>
                <a:lnTo>
                  <a:pt x="96" y="123"/>
                </a:lnTo>
                <a:lnTo>
                  <a:pt x="95" y="123"/>
                </a:lnTo>
                <a:close/>
                <a:moveTo>
                  <a:pt x="152" y="62"/>
                </a:moveTo>
                <a:lnTo>
                  <a:pt x="152" y="62"/>
                </a:lnTo>
                <a:lnTo>
                  <a:pt x="152" y="60"/>
                </a:lnTo>
                <a:lnTo>
                  <a:pt x="152" y="62"/>
                </a:lnTo>
                <a:close/>
                <a:moveTo>
                  <a:pt x="74" y="24"/>
                </a:moveTo>
                <a:lnTo>
                  <a:pt x="74" y="24"/>
                </a:lnTo>
                <a:lnTo>
                  <a:pt x="76" y="25"/>
                </a:lnTo>
                <a:lnTo>
                  <a:pt x="76" y="24"/>
                </a:lnTo>
                <a:lnTo>
                  <a:pt x="74" y="24"/>
                </a:lnTo>
                <a:close/>
                <a:moveTo>
                  <a:pt x="139" y="25"/>
                </a:moveTo>
                <a:lnTo>
                  <a:pt x="139" y="25"/>
                </a:lnTo>
                <a:close/>
                <a:moveTo>
                  <a:pt x="41" y="210"/>
                </a:moveTo>
                <a:lnTo>
                  <a:pt x="41" y="210"/>
                </a:lnTo>
                <a:close/>
                <a:moveTo>
                  <a:pt x="134" y="24"/>
                </a:moveTo>
                <a:lnTo>
                  <a:pt x="134" y="24"/>
                </a:lnTo>
                <a:close/>
                <a:moveTo>
                  <a:pt x="222" y="259"/>
                </a:moveTo>
                <a:lnTo>
                  <a:pt x="222" y="259"/>
                </a:lnTo>
                <a:close/>
                <a:moveTo>
                  <a:pt x="112" y="14"/>
                </a:moveTo>
                <a:lnTo>
                  <a:pt x="112" y="14"/>
                </a:lnTo>
                <a:lnTo>
                  <a:pt x="114" y="14"/>
                </a:lnTo>
                <a:lnTo>
                  <a:pt x="112" y="14"/>
                </a:lnTo>
                <a:close/>
                <a:moveTo>
                  <a:pt x="199" y="287"/>
                </a:moveTo>
                <a:lnTo>
                  <a:pt x="199" y="287"/>
                </a:lnTo>
                <a:lnTo>
                  <a:pt x="199" y="286"/>
                </a:lnTo>
                <a:lnTo>
                  <a:pt x="199" y="287"/>
                </a:lnTo>
                <a:close/>
                <a:moveTo>
                  <a:pt x="57" y="128"/>
                </a:moveTo>
                <a:lnTo>
                  <a:pt x="57" y="128"/>
                </a:lnTo>
                <a:lnTo>
                  <a:pt x="57" y="130"/>
                </a:lnTo>
                <a:lnTo>
                  <a:pt x="57" y="128"/>
                </a:lnTo>
                <a:close/>
                <a:moveTo>
                  <a:pt x="155" y="224"/>
                </a:moveTo>
                <a:lnTo>
                  <a:pt x="155" y="224"/>
                </a:lnTo>
                <a:lnTo>
                  <a:pt x="155" y="226"/>
                </a:lnTo>
                <a:lnTo>
                  <a:pt x="156" y="226"/>
                </a:lnTo>
                <a:lnTo>
                  <a:pt x="155" y="224"/>
                </a:lnTo>
                <a:close/>
                <a:moveTo>
                  <a:pt x="139" y="338"/>
                </a:moveTo>
                <a:lnTo>
                  <a:pt x="139" y="338"/>
                </a:lnTo>
                <a:lnTo>
                  <a:pt x="140" y="338"/>
                </a:lnTo>
                <a:lnTo>
                  <a:pt x="139" y="338"/>
                </a:lnTo>
                <a:close/>
                <a:moveTo>
                  <a:pt x="128" y="352"/>
                </a:moveTo>
                <a:lnTo>
                  <a:pt x="128" y="352"/>
                </a:lnTo>
                <a:lnTo>
                  <a:pt x="128" y="350"/>
                </a:lnTo>
                <a:lnTo>
                  <a:pt x="128" y="352"/>
                </a:lnTo>
                <a:close/>
                <a:moveTo>
                  <a:pt x="14" y="48"/>
                </a:moveTo>
                <a:lnTo>
                  <a:pt x="14" y="48"/>
                </a:lnTo>
                <a:lnTo>
                  <a:pt x="16" y="48"/>
                </a:lnTo>
                <a:lnTo>
                  <a:pt x="14" y="48"/>
                </a:lnTo>
                <a:close/>
                <a:moveTo>
                  <a:pt x="24" y="188"/>
                </a:moveTo>
                <a:lnTo>
                  <a:pt x="24" y="188"/>
                </a:lnTo>
                <a:lnTo>
                  <a:pt x="24" y="186"/>
                </a:lnTo>
                <a:lnTo>
                  <a:pt x="22" y="186"/>
                </a:lnTo>
                <a:lnTo>
                  <a:pt x="24" y="188"/>
                </a:lnTo>
                <a:close/>
                <a:moveTo>
                  <a:pt x="207" y="242"/>
                </a:moveTo>
                <a:lnTo>
                  <a:pt x="207" y="242"/>
                </a:lnTo>
                <a:lnTo>
                  <a:pt x="205" y="242"/>
                </a:lnTo>
                <a:lnTo>
                  <a:pt x="207" y="242"/>
                </a:lnTo>
                <a:close/>
                <a:moveTo>
                  <a:pt x="262" y="202"/>
                </a:moveTo>
                <a:lnTo>
                  <a:pt x="262" y="202"/>
                </a:lnTo>
                <a:lnTo>
                  <a:pt x="262" y="201"/>
                </a:lnTo>
                <a:lnTo>
                  <a:pt x="260" y="201"/>
                </a:lnTo>
                <a:lnTo>
                  <a:pt x="260" y="202"/>
                </a:lnTo>
                <a:lnTo>
                  <a:pt x="262" y="202"/>
                </a:lnTo>
                <a:close/>
                <a:moveTo>
                  <a:pt x="134" y="344"/>
                </a:moveTo>
                <a:lnTo>
                  <a:pt x="134" y="344"/>
                </a:lnTo>
                <a:lnTo>
                  <a:pt x="133" y="346"/>
                </a:lnTo>
                <a:lnTo>
                  <a:pt x="134" y="346"/>
                </a:lnTo>
                <a:lnTo>
                  <a:pt x="134" y="344"/>
                </a:lnTo>
                <a:close/>
                <a:moveTo>
                  <a:pt x="117" y="14"/>
                </a:moveTo>
                <a:lnTo>
                  <a:pt x="117" y="14"/>
                </a:lnTo>
                <a:lnTo>
                  <a:pt x="117" y="16"/>
                </a:lnTo>
                <a:lnTo>
                  <a:pt x="118" y="16"/>
                </a:lnTo>
                <a:lnTo>
                  <a:pt x="117" y="14"/>
                </a:lnTo>
                <a:close/>
                <a:moveTo>
                  <a:pt x="166" y="346"/>
                </a:moveTo>
                <a:lnTo>
                  <a:pt x="166" y="346"/>
                </a:lnTo>
                <a:lnTo>
                  <a:pt x="166" y="344"/>
                </a:lnTo>
                <a:lnTo>
                  <a:pt x="166" y="346"/>
                </a:lnTo>
                <a:close/>
                <a:moveTo>
                  <a:pt x="46" y="114"/>
                </a:moveTo>
                <a:lnTo>
                  <a:pt x="46" y="114"/>
                </a:lnTo>
                <a:lnTo>
                  <a:pt x="46" y="115"/>
                </a:lnTo>
                <a:lnTo>
                  <a:pt x="46" y="114"/>
                </a:lnTo>
                <a:close/>
                <a:moveTo>
                  <a:pt x="152" y="325"/>
                </a:moveTo>
                <a:lnTo>
                  <a:pt x="152" y="325"/>
                </a:lnTo>
                <a:lnTo>
                  <a:pt x="150" y="325"/>
                </a:lnTo>
                <a:lnTo>
                  <a:pt x="152" y="325"/>
                </a:lnTo>
                <a:close/>
                <a:moveTo>
                  <a:pt x="295" y="196"/>
                </a:moveTo>
                <a:lnTo>
                  <a:pt x="295" y="196"/>
                </a:lnTo>
                <a:lnTo>
                  <a:pt x="293" y="196"/>
                </a:lnTo>
                <a:lnTo>
                  <a:pt x="295" y="196"/>
                </a:lnTo>
                <a:close/>
                <a:moveTo>
                  <a:pt x="164" y="327"/>
                </a:moveTo>
                <a:lnTo>
                  <a:pt x="164" y="327"/>
                </a:lnTo>
                <a:lnTo>
                  <a:pt x="163" y="325"/>
                </a:lnTo>
                <a:lnTo>
                  <a:pt x="164" y="327"/>
                </a:lnTo>
                <a:close/>
                <a:moveTo>
                  <a:pt x="134" y="52"/>
                </a:moveTo>
                <a:lnTo>
                  <a:pt x="134" y="52"/>
                </a:lnTo>
                <a:lnTo>
                  <a:pt x="133" y="52"/>
                </a:lnTo>
                <a:lnTo>
                  <a:pt x="134" y="52"/>
                </a:lnTo>
                <a:close/>
                <a:moveTo>
                  <a:pt x="216" y="338"/>
                </a:moveTo>
                <a:lnTo>
                  <a:pt x="216" y="338"/>
                </a:lnTo>
                <a:lnTo>
                  <a:pt x="216" y="339"/>
                </a:lnTo>
                <a:lnTo>
                  <a:pt x="216" y="338"/>
                </a:lnTo>
                <a:close/>
                <a:moveTo>
                  <a:pt x="107" y="32"/>
                </a:moveTo>
                <a:lnTo>
                  <a:pt x="107" y="32"/>
                </a:lnTo>
                <a:lnTo>
                  <a:pt x="109" y="32"/>
                </a:lnTo>
                <a:lnTo>
                  <a:pt x="107" y="32"/>
                </a:lnTo>
                <a:close/>
                <a:moveTo>
                  <a:pt x="21" y="66"/>
                </a:moveTo>
                <a:lnTo>
                  <a:pt x="21" y="66"/>
                </a:lnTo>
                <a:lnTo>
                  <a:pt x="21" y="65"/>
                </a:lnTo>
                <a:lnTo>
                  <a:pt x="21" y="66"/>
                </a:lnTo>
                <a:close/>
                <a:moveTo>
                  <a:pt x="84" y="119"/>
                </a:moveTo>
                <a:lnTo>
                  <a:pt x="84" y="119"/>
                </a:lnTo>
                <a:close/>
                <a:moveTo>
                  <a:pt x="52" y="246"/>
                </a:moveTo>
                <a:lnTo>
                  <a:pt x="52" y="246"/>
                </a:lnTo>
                <a:lnTo>
                  <a:pt x="51" y="246"/>
                </a:lnTo>
                <a:lnTo>
                  <a:pt x="52" y="246"/>
                </a:lnTo>
                <a:close/>
                <a:moveTo>
                  <a:pt x="92" y="27"/>
                </a:moveTo>
                <a:lnTo>
                  <a:pt x="92" y="27"/>
                </a:lnTo>
                <a:lnTo>
                  <a:pt x="90" y="27"/>
                </a:lnTo>
                <a:lnTo>
                  <a:pt x="90" y="29"/>
                </a:lnTo>
                <a:lnTo>
                  <a:pt x="92" y="27"/>
                </a:lnTo>
                <a:close/>
                <a:moveTo>
                  <a:pt x="189" y="306"/>
                </a:moveTo>
                <a:lnTo>
                  <a:pt x="189" y="306"/>
                </a:lnTo>
                <a:lnTo>
                  <a:pt x="189" y="305"/>
                </a:lnTo>
                <a:lnTo>
                  <a:pt x="189" y="306"/>
                </a:lnTo>
                <a:close/>
                <a:moveTo>
                  <a:pt x="44" y="246"/>
                </a:moveTo>
                <a:lnTo>
                  <a:pt x="44" y="246"/>
                </a:lnTo>
                <a:close/>
                <a:moveTo>
                  <a:pt x="104" y="139"/>
                </a:moveTo>
                <a:lnTo>
                  <a:pt x="104" y="139"/>
                </a:lnTo>
                <a:lnTo>
                  <a:pt x="104" y="141"/>
                </a:lnTo>
                <a:lnTo>
                  <a:pt x="104" y="139"/>
                </a:lnTo>
                <a:close/>
                <a:moveTo>
                  <a:pt x="82" y="139"/>
                </a:moveTo>
                <a:lnTo>
                  <a:pt x="82" y="139"/>
                </a:lnTo>
                <a:close/>
                <a:moveTo>
                  <a:pt x="128" y="382"/>
                </a:moveTo>
                <a:lnTo>
                  <a:pt x="128" y="382"/>
                </a:lnTo>
                <a:close/>
                <a:moveTo>
                  <a:pt x="51" y="29"/>
                </a:moveTo>
                <a:lnTo>
                  <a:pt x="51" y="29"/>
                </a:lnTo>
                <a:lnTo>
                  <a:pt x="51" y="30"/>
                </a:lnTo>
                <a:lnTo>
                  <a:pt x="51" y="29"/>
                </a:lnTo>
                <a:close/>
                <a:moveTo>
                  <a:pt x="219" y="287"/>
                </a:moveTo>
                <a:lnTo>
                  <a:pt x="219" y="287"/>
                </a:lnTo>
                <a:close/>
                <a:moveTo>
                  <a:pt x="152" y="112"/>
                </a:moveTo>
                <a:lnTo>
                  <a:pt x="152" y="112"/>
                </a:lnTo>
                <a:lnTo>
                  <a:pt x="153" y="111"/>
                </a:lnTo>
                <a:lnTo>
                  <a:pt x="152" y="112"/>
                </a:lnTo>
                <a:close/>
                <a:moveTo>
                  <a:pt x="106" y="167"/>
                </a:moveTo>
                <a:lnTo>
                  <a:pt x="106" y="167"/>
                </a:lnTo>
                <a:lnTo>
                  <a:pt x="106" y="166"/>
                </a:lnTo>
                <a:lnTo>
                  <a:pt x="106" y="167"/>
                </a:lnTo>
                <a:close/>
                <a:moveTo>
                  <a:pt x="16" y="81"/>
                </a:moveTo>
                <a:lnTo>
                  <a:pt x="16" y="81"/>
                </a:lnTo>
                <a:lnTo>
                  <a:pt x="16" y="82"/>
                </a:lnTo>
                <a:lnTo>
                  <a:pt x="16" y="81"/>
                </a:lnTo>
                <a:close/>
                <a:moveTo>
                  <a:pt x="267" y="215"/>
                </a:moveTo>
                <a:lnTo>
                  <a:pt x="267" y="215"/>
                </a:lnTo>
                <a:lnTo>
                  <a:pt x="268" y="215"/>
                </a:lnTo>
                <a:lnTo>
                  <a:pt x="268" y="213"/>
                </a:lnTo>
                <a:lnTo>
                  <a:pt x="267" y="215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4" name="Freeform 123"/>
          <p:cNvSpPr>
            <a:spLocks noEditPoints="1"/>
          </p:cNvSpPr>
          <p:nvPr/>
        </p:nvSpPr>
        <p:spPr bwMode="auto">
          <a:xfrm>
            <a:off x="7699375" y="4417789"/>
            <a:ext cx="833438" cy="641350"/>
          </a:xfrm>
          <a:custGeom>
            <a:avLst/>
            <a:gdLst>
              <a:gd name="T0" fmla="*/ 481678 w 2040"/>
              <a:gd name="T1" fmla="*/ 41348 h 1427"/>
              <a:gd name="T2" fmla="*/ 514362 w 2040"/>
              <a:gd name="T3" fmla="*/ 123596 h 1427"/>
              <a:gd name="T4" fmla="*/ 656537 w 2040"/>
              <a:gd name="T5" fmla="*/ 90787 h 1427"/>
              <a:gd name="T6" fmla="*/ 716185 w 2040"/>
              <a:gd name="T7" fmla="*/ 58427 h 1427"/>
              <a:gd name="T8" fmla="*/ 758674 w 2040"/>
              <a:gd name="T9" fmla="*/ 136630 h 1427"/>
              <a:gd name="T10" fmla="*/ 825676 w 2040"/>
              <a:gd name="T11" fmla="*/ 254832 h 1427"/>
              <a:gd name="T12" fmla="*/ 716185 w 2040"/>
              <a:gd name="T13" fmla="*/ 567193 h 1427"/>
              <a:gd name="T14" fmla="*/ 358297 w 2040"/>
              <a:gd name="T15" fmla="*/ 616181 h 1427"/>
              <a:gd name="T16" fmla="*/ 4494 w 2040"/>
              <a:gd name="T17" fmla="*/ 634159 h 1427"/>
              <a:gd name="T18" fmla="*/ 9805 w 2040"/>
              <a:gd name="T19" fmla="*/ 494833 h 1427"/>
              <a:gd name="T20" fmla="*/ 74356 w 2040"/>
              <a:gd name="T21" fmla="*/ 360450 h 1427"/>
              <a:gd name="T22" fmla="*/ 243086 w 2040"/>
              <a:gd name="T23" fmla="*/ 183821 h 1427"/>
              <a:gd name="T24" fmla="*/ 438372 w 2040"/>
              <a:gd name="T25" fmla="*/ 314608 h 1427"/>
              <a:gd name="T26" fmla="*/ 471873 w 2040"/>
              <a:gd name="T27" fmla="*/ 84045 h 1427"/>
              <a:gd name="T28" fmla="*/ 366059 w 2040"/>
              <a:gd name="T29" fmla="*/ 315956 h 1427"/>
              <a:gd name="T30" fmla="*/ 424073 w 2040"/>
              <a:gd name="T31" fmla="*/ 357754 h 1427"/>
              <a:gd name="T32" fmla="*/ 476776 w 2040"/>
              <a:gd name="T33" fmla="*/ 245843 h 1427"/>
              <a:gd name="T34" fmla="*/ 422030 w 2040"/>
              <a:gd name="T35" fmla="*/ 489889 h 1427"/>
              <a:gd name="T36" fmla="*/ 687995 w 2040"/>
              <a:gd name="T37" fmla="*/ 127191 h 1427"/>
              <a:gd name="T38" fmla="*/ 636518 w 2040"/>
              <a:gd name="T39" fmla="*/ 296630 h 1427"/>
              <a:gd name="T40" fmla="*/ 384035 w 2040"/>
              <a:gd name="T41" fmla="*/ 561799 h 1427"/>
              <a:gd name="T42" fmla="*/ 392615 w 2040"/>
              <a:gd name="T43" fmla="*/ 579777 h 1427"/>
              <a:gd name="T44" fmla="*/ 676556 w 2040"/>
              <a:gd name="T45" fmla="*/ 204944 h 1427"/>
              <a:gd name="T46" fmla="*/ 727624 w 2040"/>
              <a:gd name="T47" fmla="*/ 259327 h 1427"/>
              <a:gd name="T48" fmla="*/ 740698 w 2040"/>
              <a:gd name="T49" fmla="*/ 113708 h 1427"/>
              <a:gd name="T50" fmla="*/ 717410 w 2040"/>
              <a:gd name="T51" fmla="*/ 134832 h 1427"/>
              <a:gd name="T52" fmla="*/ 666342 w 2040"/>
              <a:gd name="T53" fmla="*/ 317304 h 1427"/>
              <a:gd name="T54" fmla="*/ 703520 w 2040"/>
              <a:gd name="T55" fmla="*/ 183821 h 1427"/>
              <a:gd name="T56" fmla="*/ 693306 w 2040"/>
              <a:gd name="T57" fmla="*/ 317754 h 1427"/>
              <a:gd name="T58" fmla="*/ 709648 w 2040"/>
              <a:gd name="T59" fmla="*/ 333933 h 1427"/>
              <a:gd name="T60" fmla="*/ 498837 w 2040"/>
              <a:gd name="T61" fmla="*/ 493934 h 1427"/>
              <a:gd name="T62" fmla="*/ 734161 w 2040"/>
              <a:gd name="T63" fmla="*/ 306967 h 1427"/>
              <a:gd name="T64" fmla="*/ 730484 w 2040"/>
              <a:gd name="T65" fmla="*/ 252135 h 1427"/>
              <a:gd name="T66" fmla="*/ 139723 w 2040"/>
              <a:gd name="T67" fmla="*/ 266967 h 1427"/>
              <a:gd name="T68" fmla="*/ 164645 w 2040"/>
              <a:gd name="T69" fmla="*/ 491687 h 1427"/>
              <a:gd name="T70" fmla="*/ 367285 w 2040"/>
              <a:gd name="T71" fmla="*/ 360900 h 1427"/>
              <a:gd name="T72" fmla="*/ 768479 w 2040"/>
              <a:gd name="T73" fmla="*/ 202697 h 1427"/>
              <a:gd name="T74" fmla="*/ 725581 w 2040"/>
              <a:gd name="T75" fmla="*/ 506518 h 1427"/>
              <a:gd name="T76" fmla="*/ 501288 w 2040"/>
              <a:gd name="T77" fmla="*/ 548765 h 1427"/>
              <a:gd name="T78" fmla="*/ 570333 w 2040"/>
              <a:gd name="T79" fmla="*/ 562249 h 1427"/>
              <a:gd name="T80" fmla="*/ 734978 w 2040"/>
              <a:gd name="T81" fmla="*/ 561799 h 1427"/>
              <a:gd name="T82" fmla="*/ 820773 w 2040"/>
              <a:gd name="T83" fmla="*/ 251686 h 1427"/>
              <a:gd name="T84" fmla="*/ 709239 w 2040"/>
              <a:gd name="T85" fmla="*/ 448990 h 1427"/>
              <a:gd name="T86" fmla="*/ 404871 w 2040"/>
              <a:gd name="T87" fmla="*/ 584721 h 1427"/>
              <a:gd name="T88" fmla="*/ 759082 w 2040"/>
              <a:gd name="T89" fmla="*/ 344271 h 1427"/>
              <a:gd name="T90" fmla="*/ 595663 w 2040"/>
              <a:gd name="T91" fmla="*/ 388316 h 1427"/>
              <a:gd name="T92" fmla="*/ 531112 w 2040"/>
              <a:gd name="T93" fmla="*/ 463372 h 1427"/>
              <a:gd name="T94" fmla="*/ 608328 w 2040"/>
              <a:gd name="T95" fmla="*/ 410338 h 1427"/>
              <a:gd name="T96" fmla="*/ 598114 w 2040"/>
              <a:gd name="T97" fmla="*/ 402698 h 1427"/>
              <a:gd name="T98" fmla="*/ 43715 w 2040"/>
              <a:gd name="T99" fmla="*/ 488990 h 1427"/>
              <a:gd name="T100" fmla="*/ 63733 w 2040"/>
              <a:gd name="T101" fmla="*/ 499327 h 1427"/>
              <a:gd name="T102" fmla="*/ 290069 w 2040"/>
              <a:gd name="T103" fmla="*/ 557305 h 1427"/>
              <a:gd name="T104" fmla="*/ 37178 w 2040"/>
              <a:gd name="T105" fmla="*/ 520900 h 1427"/>
              <a:gd name="T106" fmla="*/ 175676 w 2040"/>
              <a:gd name="T107" fmla="*/ 541574 h 1427"/>
              <a:gd name="T108" fmla="*/ 163011 w 2040"/>
              <a:gd name="T109" fmla="*/ 546518 h 1427"/>
              <a:gd name="T110" fmla="*/ 47392 w 2040"/>
              <a:gd name="T111" fmla="*/ 542473 h 1427"/>
              <a:gd name="T112" fmla="*/ 261879 w 2040"/>
              <a:gd name="T113" fmla="*/ 617080 h 1427"/>
              <a:gd name="T114" fmla="*/ 150346 w 2040"/>
              <a:gd name="T115" fmla="*/ 615283 h 1427"/>
              <a:gd name="T116" fmla="*/ 35952 w 2040"/>
              <a:gd name="T117" fmla="*/ 600900 h 1427"/>
              <a:gd name="T118" fmla="*/ 49026 w 2040"/>
              <a:gd name="T119" fmla="*/ 598204 h 1427"/>
              <a:gd name="T120" fmla="*/ 280264 w 2040"/>
              <a:gd name="T121" fmla="*/ 578878 h 1427"/>
              <a:gd name="T122" fmla="*/ 358297 w 2040"/>
              <a:gd name="T123" fmla="*/ 610339 h 142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40" h="1427">
                <a:moveTo>
                  <a:pt x="1079" y="278"/>
                </a:moveTo>
                <a:lnTo>
                  <a:pt x="1079" y="278"/>
                </a:lnTo>
                <a:lnTo>
                  <a:pt x="1079" y="276"/>
                </a:lnTo>
                <a:lnTo>
                  <a:pt x="1077" y="275"/>
                </a:lnTo>
                <a:lnTo>
                  <a:pt x="1077" y="278"/>
                </a:lnTo>
                <a:lnTo>
                  <a:pt x="1076" y="278"/>
                </a:lnTo>
                <a:lnTo>
                  <a:pt x="1076" y="275"/>
                </a:lnTo>
                <a:lnTo>
                  <a:pt x="1076" y="274"/>
                </a:lnTo>
                <a:lnTo>
                  <a:pt x="1077" y="273"/>
                </a:lnTo>
                <a:lnTo>
                  <a:pt x="1078" y="271"/>
                </a:lnTo>
                <a:lnTo>
                  <a:pt x="1080" y="271"/>
                </a:lnTo>
                <a:lnTo>
                  <a:pt x="1081" y="271"/>
                </a:lnTo>
                <a:lnTo>
                  <a:pt x="1082" y="271"/>
                </a:lnTo>
                <a:lnTo>
                  <a:pt x="1082" y="270"/>
                </a:lnTo>
                <a:lnTo>
                  <a:pt x="1081" y="269"/>
                </a:lnTo>
                <a:lnTo>
                  <a:pt x="1081" y="267"/>
                </a:lnTo>
                <a:lnTo>
                  <a:pt x="1084" y="263"/>
                </a:lnTo>
                <a:lnTo>
                  <a:pt x="1088" y="261"/>
                </a:lnTo>
                <a:lnTo>
                  <a:pt x="1091" y="259"/>
                </a:lnTo>
                <a:lnTo>
                  <a:pt x="1093" y="253"/>
                </a:lnTo>
                <a:lnTo>
                  <a:pt x="1096" y="245"/>
                </a:lnTo>
                <a:lnTo>
                  <a:pt x="1105" y="231"/>
                </a:lnTo>
                <a:lnTo>
                  <a:pt x="1115" y="218"/>
                </a:lnTo>
                <a:lnTo>
                  <a:pt x="1125" y="206"/>
                </a:lnTo>
                <a:lnTo>
                  <a:pt x="1127" y="198"/>
                </a:lnTo>
                <a:lnTo>
                  <a:pt x="1130" y="191"/>
                </a:lnTo>
                <a:lnTo>
                  <a:pt x="1133" y="183"/>
                </a:lnTo>
                <a:lnTo>
                  <a:pt x="1137" y="176"/>
                </a:lnTo>
                <a:lnTo>
                  <a:pt x="1147" y="162"/>
                </a:lnTo>
                <a:lnTo>
                  <a:pt x="1156" y="147"/>
                </a:lnTo>
                <a:lnTo>
                  <a:pt x="1166" y="133"/>
                </a:lnTo>
                <a:lnTo>
                  <a:pt x="1170" y="125"/>
                </a:lnTo>
                <a:lnTo>
                  <a:pt x="1173" y="117"/>
                </a:lnTo>
                <a:lnTo>
                  <a:pt x="1177" y="109"/>
                </a:lnTo>
                <a:lnTo>
                  <a:pt x="1178" y="101"/>
                </a:lnTo>
                <a:lnTo>
                  <a:pt x="1179" y="92"/>
                </a:lnTo>
                <a:lnTo>
                  <a:pt x="1179" y="84"/>
                </a:lnTo>
                <a:lnTo>
                  <a:pt x="1181" y="82"/>
                </a:lnTo>
                <a:lnTo>
                  <a:pt x="1184" y="81"/>
                </a:lnTo>
                <a:lnTo>
                  <a:pt x="1186" y="78"/>
                </a:lnTo>
                <a:lnTo>
                  <a:pt x="1188" y="75"/>
                </a:lnTo>
                <a:lnTo>
                  <a:pt x="1190" y="71"/>
                </a:lnTo>
                <a:lnTo>
                  <a:pt x="1190" y="67"/>
                </a:lnTo>
                <a:lnTo>
                  <a:pt x="1190" y="63"/>
                </a:lnTo>
                <a:lnTo>
                  <a:pt x="1187" y="60"/>
                </a:lnTo>
                <a:lnTo>
                  <a:pt x="1191" y="58"/>
                </a:lnTo>
                <a:lnTo>
                  <a:pt x="1193" y="56"/>
                </a:lnTo>
                <a:lnTo>
                  <a:pt x="1196" y="48"/>
                </a:lnTo>
                <a:lnTo>
                  <a:pt x="1199" y="39"/>
                </a:lnTo>
                <a:lnTo>
                  <a:pt x="1201" y="29"/>
                </a:lnTo>
                <a:lnTo>
                  <a:pt x="1203" y="19"/>
                </a:lnTo>
                <a:lnTo>
                  <a:pt x="1207" y="11"/>
                </a:lnTo>
                <a:lnTo>
                  <a:pt x="1210" y="3"/>
                </a:lnTo>
                <a:lnTo>
                  <a:pt x="1212" y="1"/>
                </a:lnTo>
                <a:lnTo>
                  <a:pt x="1214" y="0"/>
                </a:lnTo>
                <a:lnTo>
                  <a:pt x="1221" y="5"/>
                </a:lnTo>
                <a:lnTo>
                  <a:pt x="1225" y="13"/>
                </a:lnTo>
                <a:lnTo>
                  <a:pt x="1228" y="21"/>
                </a:lnTo>
                <a:lnTo>
                  <a:pt x="1231" y="30"/>
                </a:lnTo>
                <a:lnTo>
                  <a:pt x="1235" y="50"/>
                </a:lnTo>
                <a:lnTo>
                  <a:pt x="1238" y="70"/>
                </a:lnTo>
                <a:lnTo>
                  <a:pt x="1240" y="80"/>
                </a:lnTo>
                <a:lnTo>
                  <a:pt x="1244" y="91"/>
                </a:lnTo>
                <a:lnTo>
                  <a:pt x="1247" y="102"/>
                </a:lnTo>
                <a:lnTo>
                  <a:pt x="1250" y="111"/>
                </a:lnTo>
                <a:lnTo>
                  <a:pt x="1252" y="128"/>
                </a:lnTo>
                <a:lnTo>
                  <a:pt x="1253" y="147"/>
                </a:lnTo>
                <a:lnTo>
                  <a:pt x="1254" y="186"/>
                </a:lnTo>
                <a:lnTo>
                  <a:pt x="1255" y="236"/>
                </a:lnTo>
                <a:lnTo>
                  <a:pt x="1256" y="257"/>
                </a:lnTo>
                <a:lnTo>
                  <a:pt x="1259" y="275"/>
                </a:lnTo>
                <a:lnTo>
                  <a:pt x="1252" y="320"/>
                </a:lnTo>
                <a:lnTo>
                  <a:pt x="1244" y="365"/>
                </a:lnTo>
                <a:lnTo>
                  <a:pt x="1233" y="408"/>
                </a:lnTo>
                <a:lnTo>
                  <a:pt x="1228" y="429"/>
                </a:lnTo>
                <a:lnTo>
                  <a:pt x="1222" y="450"/>
                </a:lnTo>
                <a:lnTo>
                  <a:pt x="1250" y="424"/>
                </a:lnTo>
                <a:lnTo>
                  <a:pt x="1278" y="398"/>
                </a:lnTo>
                <a:lnTo>
                  <a:pt x="1308" y="373"/>
                </a:lnTo>
                <a:lnTo>
                  <a:pt x="1338" y="348"/>
                </a:lnTo>
                <a:lnTo>
                  <a:pt x="1356" y="334"/>
                </a:lnTo>
                <a:lnTo>
                  <a:pt x="1364" y="327"/>
                </a:lnTo>
                <a:lnTo>
                  <a:pt x="1373" y="320"/>
                </a:lnTo>
                <a:lnTo>
                  <a:pt x="1382" y="314"/>
                </a:lnTo>
                <a:lnTo>
                  <a:pt x="1393" y="309"/>
                </a:lnTo>
                <a:lnTo>
                  <a:pt x="1397" y="306"/>
                </a:lnTo>
                <a:lnTo>
                  <a:pt x="1403" y="304"/>
                </a:lnTo>
                <a:lnTo>
                  <a:pt x="1407" y="300"/>
                </a:lnTo>
                <a:lnTo>
                  <a:pt x="1410" y="294"/>
                </a:lnTo>
                <a:lnTo>
                  <a:pt x="1411" y="296"/>
                </a:lnTo>
                <a:lnTo>
                  <a:pt x="1413" y="297"/>
                </a:lnTo>
                <a:lnTo>
                  <a:pt x="1415" y="296"/>
                </a:lnTo>
                <a:lnTo>
                  <a:pt x="1417" y="294"/>
                </a:lnTo>
                <a:lnTo>
                  <a:pt x="1428" y="287"/>
                </a:lnTo>
                <a:lnTo>
                  <a:pt x="1439" y="281"/>
                </a:lnTo>
                <a:lnTo>
                  <a:pt x="1462" y="269"/>
                </a:lnTo>
                <a:lnTo>
                  <a:pt x="1484" y="258"/>
                </a:lnTo>
                <a:lnTo>
                  <a:pt x="1495" y="251"/>
                </a:lnTo>
                <a:lnTo>
                  <a:pt x="1505" y="243"/>
                </a:lnTo>
                <a:lnTo>
                  <a:pt x="1519" y="239"/>
                </a:lnTo>
                <a:lnTo>
                  <a:pt x="1532" y="233"/>
                </a:lnTo>
                <a:lnTo>
                  <a:pt x="1557" y="223"/>
                </a:lnTo>
                <a:lnTo>
                  <a:pt x="1581" y="212"/>
                </a:lnTo>
                <a:lnTo>
                  <a:pt x="1593" y="207"/>
                </a:lnTo>
                <a:lnTo>
                  <a:pt x="1607" y="202"/>
                </a:lnTo>
                <a:lnTo>
                  <a:pt x="1610" y="199"/>
                </a:lnTo>
                <a:lnTo>
                  <a:pt x="1615" y="196"/>
                </a:lnTo>
                <a:lnTo>
                  <a:pt x="1623" y="190"/>
                </a:lnTo>
                <a:lnTo>
                  <a:pt x="1626" y="186"/>
                </a:lnTo>
                <a:lnTo>
                  <a:pt x="1630" y="182"/>
                </a:lnTo>
                <a:lnTo>
                  <a:pt x="1633" y="178"/>
                </a:lnTo>
                <a:lnTo>
                  <a:pt x="1636" y="173"/>
                </a:lnTo>
                <a:lnTo>
                  <a:pt x="1639" y="171"/>
                </a:lnTo>
                <a:lnTo>
                  <a:pt x="1644" y="170"/>
                </a:lnTo>
                <a:lnTo>
                  <a:pt x="1647" y="169"/>
                </a:lnTo>
                <a:lnTo>
                  <a:pt x="1650" y="167"/>
                </a:lnTo>
                <a:lnTo>
                  <a:pt x="1656" y="161"/>
                </a:lnTo>
                <a:lnTo>
                  <a:pt x="1662" y="154"/>
                </a:lnTo>
                <a:lnTo>
                  <a:pt x="1666" y="146"/>
                </a:lnTo>
                <a:lnTo>
                  <a:pt x="1670" y="137"/>
                </a:lnTo>
                <a:lnTo>
                  <a:pt x="1680" y="120"/>
                </a:lnTo>
                <a:lnTo>
                  <a:pt x="1688" y="103"/>
                </a:lnTo>
                <a:lnTo>
                  <a:pt x="1688" y="96"/>
                </a:lnTo>
                <a:lnTo>
                  <a:pt x="1687" y="91"/>
                </a:lnTo>
                <a:lnTo>
                  <a:pt x="1687" y="86"/>
                </a:lnTo>
                <a:lnTo>
                  <a:pt x="1688" y="84"/>
                </a:lnTo>
                <a:lnTo>
                  <a:pt x="1691" y="81"/>
                </a:lnTo>
                <a:lnTo>
                  <a:pt x="1696" y="82"/>
                </a:lnTo>
                <a:lnTo>
                  <a:pt x="1698" y="82"/>
                </a:lnTo>
                <a:lnTo>
                  <a:pt x="1701" y="81"/>
                </a:lnTo>
                <a:lnTo>
                  <a:pt x="1705" y="97"/>
                </a:lnTo>
                <a:lnTo>
                  <a:pt x="1710" y="112"/>
                </a:lnTo>
                <a:lnTo>
                  <a:pt x="1714" y="127"/>
                </a:lnTo>
                <a:lnTo>
                  <a:pt x="1715" y="135"/>
                </a:lnTo>
                <a:lnTo>
                  <a:pt x="1715" y="142"/>
                </a:lnTo>
                <a:lnTo>
                  <a:pt x="1730" y="138"/>
                </a:lnTo>
                <a:lnTo>
                  <a:pt x="1742" y="134"/>
                </a:lnTo>
                <a:lnTo>
                  <a:pt x="1753" y="130"/>
                </a:lnTo>
                <a:lnTo>
                  <a:pt x="1766" y="126"/>
                </a:lnTo>
                <a:lnTo>
                  <a:pt x="1781" y="147"/>
                </a:lnTo>
                <a:lnTo>
                  <a:pt x="1787" y="157"/>
                </a:lnTo>
                <a:lnTo>
                  <a:pt x="1793" y="169"/>
                </a:lnTo>
                <a:lnTo>
                  <a:pt x="1797" y="168"/>
                </a:lnTo>
                <a:lnTo>
                  <a:pt x="1800" y="167"/>
                </a:lnTo>
                <a:lnTo>
                  <a:pt x="1804" y="164"/>
                </a:lnTo>
                <a:lnTo>
                  <a:pt x="1809" y="161"/>
                </a:lnTo>
                <a:lnTo>
                  <a:pt x="1812" y="161"/>
                </a:lnTo>
                <a:lnTo>
                  <a:pt x="1814" y="162"/>
                </a:lnTo>
                <a:lnTo>
                  <a:pt x="1816" y="163"/>
                </a:lnTo>
                <a:lnTo>
                  <a:pt x="1818" y="164"/>
                </a:lnTo>
                <a:lnTo>
                  <a:pt x="1820" y="167"/>
                </a:lnTo>
                <a:lnTo>
                  <a:pt x="1822" y="172"/>
                </a:lnTo>
                <a:lnTo>
                  <a:pt x="1823" y="179"/>
                </a:lnTo>
                <a:lnTo>
                  <a:pt x="1823" y="184"/>
                </a:lnTo>
                <a:lnTo>
                  <a:pt x="1824" y="190"/>
                </a:lnTo>
                <a:lnTo>
                  <a:pt x="1828" y="195"/>
                </a:lnTo>
                <a:lnTo>
                  <a:pt x="1829" y="196"/>
                </a:lnTo>
                <a:lnTo>
                  <a:pt x="1831" y="197"/>
                </a:lnTo>
                <a:lnTo>
                  <a:pt x="1839" y="194"/>
                </a:lnTo>
                <a:lnTo>
                  <a:pt x="1847" y="191"/>
                </a:lnTo>
                <a:lnTo>
                  <a:pt x="1856" y="190"/>
                </a:lnTo>
                <a:lnTo>
                  <a:pt x="1860" y="191"/>
                </a:lnTo>
                <a:lnTo>
                  <a:pt x="1863" y="192"/>
                </a:lnTo>
                <a:lnTo>
                  <a:pt x="1866" y="198"/>
                </a:lnTo>
                <a:lnTo>
                  <a:pt x="1867" y="206"/>
                </a:lnTo>
                <a:lnTo>
                  <a:pt x="1869" y="212"/>
                </a:lnTo>
                <a:lnTo>
                  <a:pt x="1869" y="219"/>
                </a:lnTo>
                <a:lnTo>
                  <a:pt x="1869" y="233"/>
                </a:lnTo>
                <a:lnTo>
                  <a:pt x="1867" y="248"/>
                </a:lnTo>
                <a:lnTo>
                  <a:pt x="1864" y="263"/>
                </a:lnTo>
                <a:lnTo>
                  <a:pt x="1861" y="278"/>
                </a:lnTo>
                <a:lnTo>
                  <a:pt x="1852" y="305"/>
                </a:lnTo>
                <a:lnTo>
                  <a:pt x="1857" y="304"/>
                </a:lnTo>
                <a:lnTo>
                  <a:pt x="1862" y="304"/>
                </a:lnTo>
                <a:lnTo>
                  <a:pt x="1873" y="303"/>
                </a:lnTo>
                <a:lnTo>
                  <a:pt x="1884" y="303"/>
                </a:lnTo>
                <a:lnTo>
                  <a:pt x="1895" y="302"/>
                </a:lnTo>
                <a:lnTo>
                  <a:pt x="1902" y="299"/>
                </a:lnTo>
                <a:lnTo>
                  <a:pt x="1908" y="296"/>
                </a:lnTo>
                <a:lnTo>
                  <a:pt x="1914" y="292"/>
                </a:lnTo>
                <a:lnTo>
                  <a:pt x="1917" y="292"/>
                </a:lnTo>
                <a:lnTo>
                  <a:pt x="1920" y="293"/>
                </a:lnTo>
                <a:lnTo>
                  <a:pt x="1922" y="297"/>
                </a:lnTo>
                <a:lnTo>
                  <a:pt x="1922" y="301"/>
                </a:lnTo>
                <a:lnTo>
                  <a:pt x="1922" y="305"/>
                </a:lnTo>
                <a:lnTo>
                  <a:pt x="1921" y="309"/>
                </a:lnTo>
                <a:lnTo>
                  <a:pt x="1914" y="327"/>
                </a:lnTo>
                <a:lnTo>
                  <a:pt x="1908" y="349"/>
                </a:lnTo>
                <a:lnTo>
                  <a:pt x="1902" y="372"/>
                </a:lnTo>
                <a:lnTo>
                  <a:pt x="1890" y="415"/>
                </a:lnTo>
                <a:lnTo>
                  <a:pt x="1923" y="415"/>
                </a:lnTo>
                <a:lnTo>
                  <a:pt x="1954" y="413"/>
                </a:lnTo>
                <a:lnTo>
                  <a:pt x="2016" y="407"/>
                </a:lnTo>
                <a:lnTo>
                  <a:pt x="2023" y="415"/>
                </a:lnTo>
                <a:lnTo>
                  <a:pt x="2029" y="423"/>
                </a:lnTo>
                <a:lnTo>
                  <a:pt x="2033" y="430"/>
                </a:lnTo>
                <a:lnTo>
                  <a:pt x="2036" y="438"/>
                </a:lnTo>
                <a:lnTo>
                  <a:pt x="2039" y="446"/>
                </a:lnTo>
                <a:lnTo>
                  <a:pt x="2040" y="456"/>
                </a:lnTo>
                <a:lnTo>
                  <a:pt x="2039" y="467"/>
                </a:lnTo>
                <a:lnTo>
                  <a:pt x="2038" y="480"/>
                </a:lnTo>
                <a:lnTo>
                  <a:pt x="2034" y="494"/>
                </a:lnTo>
                <a:lnTo>
                  <a:pt x="2030" y="510"/>
                </a:lnTo>
                <a:lnTo>
                  <a:pt x="2027" y="526"/>
                </a:lnTo>
                <a:lnTo>
                  <a:pt x="2024" y="542"/>
                </a:lnTo>
                <a:lnTo>
                  <a:pt x="2021" y="555"/>
                </a:lnTo>
                <a:lnTo>
                  <a:pt x="2021" y="567"/>
                </a:lnTo>
                <a:lnTo>
                  <a:pt x="2020" y="580"/>
                </a:lnTo>
                <a:lnTo>
                  <a:pt x="2019" y="593"/>
                </a:lnTo>
                <a:lnTo>
                  <a:pt x="2017" y="603"/>
                </a:lnTo>
                <a:lnTo>
                  <a:pt x="2014" y="612"/>
                </a:lnTo>
                <a:lnTo>
                  <a:pt x="2011" y="622"/>
                </a:lnTo>
                <a:lnTo>
                  <a:pt x="2009" y="631"/>
                </a:lnTo>
                <a:lnTo>
                  <a:pt x="2005" y="647"/>
                </a:lnTo>
                <a:lnTo>
                  <a:pt x="2002" y="661"/>
                </a:lnTo>
                <a:lnTo>
                  <a:pt x="1993" y="693"/>
                </a:lnTo>
                <a:lnTo>
                  <a:pt x="1974" y="768"/>
                </a:lnTo>
                <a:lnTo>
                  <a:pt x="1956" y="844"/>
                </a:lnTo>
                <a:lnTo>
                  <a:pt x="1937" y="919"/>
                </a:lnTo>
                <a:lnTo>
                  <a:pt x="1919" y="991"/>
                </a:lnTo>
                <a:lnTo>
                  <a:pt x="1911" y="1014"/>
                </a:lnTo>
                <a:lnTo>
                  <a:pt x="1905" y="1036"/>
                </a:lnTo>
                <a:lnTo>
                  <a:pt x="1898" y="1058"/>
                </a:lnTo>
                <a:lnTo>
                  <a:pt x="1895" y="1069"/>
                </a:lnTo>
                <a:lnTo>
                  <a:pt x="1893" y="1079"/>
                </a:lnTo>
                <a:lnTo>
                  <a:pt x="1886" y="1126"/>
                </a:lnTo>
                <a:lnTo>
                  <a:pt x="1881" y="1149"/>
                </a:lnTo>
                <a:lnTo>
                  <a:pt x="1877" y="1170"/>
                </a:lnTo>
                <a:lnTo>
                  <a:pt x="1872" y="1192"/>
                </a:lnTo>
                <a:lnTo>
                  <a:pt x="1865" y="1212"/>
                </a:lnTo>
                <a:lnTo>
                  <a:pt x="1859" y="1232"/>
                </a:lnTo>
                <a:lnTo>
                  <a:pt x="1850" y="1252"/>
                </a:lnTo>
                <a:lnTo>
                  <a:pt x="1846" y="1254"/>
                </a:lnTo>
                <a:lnTo>
                  <a:pt x="1841" y="1257"/>
                </a:lnTo>
                <a:lnTo>
                  <a:pt x="1834" y="1259"/>
                </a:lnTo>
                <a:lnTo>
                  <a:pt x="1830" y="1262"/>
                </a:lnTo>
                <a:lnTo>
                  <a:pt x="1812" y="1265"/>
                </a:lnTo>
                <a:lnTo>
                  <a:pt x="1792" y="1265"/>
                </a:lnTo>
                <a:lnTo>
                  <a:pt x="1773" y="1263"/>
                </a:lnTo>
                <a:lnTo>
                  <a:pt x="1753" y="1262"/>
                </a:lnTo>
                <a:lnTo>
                  <a:pt x="1733" y="1261"/>
                </a:lnTo>
                <a:lnTo>
                  <a:pt x="1715" y="1262"/>
                </a:lnTo>
                <a:lnTo>
                  <a:pt x="1697" y="1265"/>
                </a:lnTo>
                <a:lnTo>
                  <a:pt x="1679" y="1268"/>
                </a:lnTo>
                <a:lnTo>
                  <a:pt x="1642" y="1274"/>
                </a:lnTo>
                <a:lnTo>
                  <a:pt x="1624" y="1276"/>
                </a:lnTo>
                <a:lnTo>
                  <a:pt x="1607" y="1278"/>
                </a:lnTo>
                <a:lnTo>
                  <a:pt x="1593" y="1277"/>
                </a:lnTo>
                <a:lnTo>
                  <a:pt x="1579" y="1277"/>
                </a:lnTo>
                <a:lnTo>
                  <a:pt x="1573" y="1277"/>
                </a:lnTo>
                <a:lnTo>
                  <a:pt x="1568" y="1280"/>
                </a:lnTo>
                <a:lnTo>
                  <a:pt x="1561" y="1282"/>
                </a:lnTo>
                <a:lnTo>
                  <a:pt x="1556" y="1285"/>
                </a:lnTo>
                <a:lnTo>
                  <a:pt x="1428" y="1293"/>
                </a:lnTo>
                <a:lnTo>
                  <a:pt x="1294" y="1301"/>
                </a:lnTo>
                <a:lnTo>
                  <a:pt x="1224" y="1306"/>
                </a:lnTo>
                <a:lnTo>
                  <a:pt x="1188" y="1311"/>
                </a:lnTo>
                <a:lnTo>
                  <a:pt x="1153" y="1315"/>
                </a:lnTo>
                <a:lnTo>
                  <a:pt x="1118" y="1320"/>
                </a:lnTo>
                <a:lnTo>
                  <a:pt x="1084" y="1328"/>
                </a:lnTo>
                <a:lnTo>
                  <a:pt x="1050" y="1335"/>
                </a:lnTo>
                <a:lnTo>
                  <a:pt x="1018" y="1344"/>
                </a:lnTo>
                <a:lnTo>
                  <a:pt x="1012" y="1347"/>
                </a:lnTo>
                <a:lnTo>
                  <a:pt x="999" y="1354"/>
                </a:lnTo>
                <a:lnTo>
                  <a:pt x="987" y="1362"/>
                </a:lnTo>
                <a:lnTo>
                  <a:pt x="975" y="1369"/>
                </a:lnTo>
                <a:lnTo>
                  <a:pt x="969" y="1373"/>
                </a:lnTo>
                <a:lnTo>
                  <a:pt x="961" y="1374"/>
                </a:lnTo>
                <a:lnTo>
                  <a:pt x="947" y="1376"/>
                </a:lnTo>
                <a:lnTo>
                  <a:pt x="929" y="1377"/>
                </a:lnTo>
                <a:lnTo>
                  <a:pt x="912" y="1377"/>
                </a:lnTo>
                <a:lnTo>
                  <a:pt x="896" y="1376"/>
                </a:lnTo>
                <a:lnTo>
                  <a:pt x="887" y="1374"/>
                </a:lnTo>
                <a:lnTo>
                  <a:pt x="877" y="1371"/>
                </a:lnTo>
                <a:lnTo>
                  <a:pt x="867" y="1367"/>
                </a:lnTo>
                <a:lnTo>
                  <a:pt x="861" y="1367"/>
                </a:lnTo>
                <a:lnTo>
                  <a:pt x="839" y="1368"/>
                </a:lnTo>
                <a:lnTo>
                  <a:pt x="817" y="1369"/>
                </a:lnTo>
                <a:lnTo>
                  <a:pt x="772" y="1371"/>
                </a:lnTo>
                <a:lnTo>
                  <a:pt x="741" y="1372"/>
                </a:lnTo>
                <a:lnTo>
                  <a:pt x="712" y="1375"/>
                </a:lnTo>
                <a:lnTo>
                  <a:pt x="649" y="1384"/>
                </a:lnTo>
                <a:lnTo>
                  <a:pt x="614" y="1389"/>
                </a:lnTo>
                <a:lnTo>
                  <a:pt x="578" y="1392"/>
                </a:lnTo>
                <a:lnTo>
                  <a:pt x="542" y="1394"/>
                </a:lnTo>
                <a:lnTo>
                  <a:pt x="506" y="1397"/>
                </a:lnTo>
                <a:lnTo>
                  <a:pt x="448" y="1404"/>
                </a:lnTo>
                <a:lnTo>
                  <a:pt x="388" y="1410"/>
                </a:lnTo>
                <a:lnTo>
                  <a:pt x="328" y="1415"/>
                </a:lnTo>
                <a:lnTo>
                  <a:pt x="298" y="1418"/>
                </a:lnTo>
                <a:lnTo>
                  <a:pt x="267" y="1419"/>
                </a:lnTo>
                <a:lnTo>
                  <a:pt x="252" y="1418"/>
                </a:lnTo>
                <a:lnTo>
                  <a:pt x="244" y="1417"/>
                </a:lnTo>
                <a:lnTo>
                  <a:pt x="237" y="1417"/>
                </a:lnTo>
                <a:lnTo>
                  <a:pt x="216" y="1419"/>
                </a:lnTo>
                <a:lnTo>
                  <a:pt x="196" y="1422"/>
                </a:lnTo>
                <a:lnTo>
                  <a:pt x="177" y="1425"/>
                </a:lnTo>
                <a:lnTo>
                  <a:pt x="156" y="1427"/>
                </a:lnTo>
                <a:lnTo>
                  <a:pt x="134" y="1427"/>
                </a:lnTo>
                <a:lnTo>
                  <a:pt x="110" y="1425"/>
                </a:lnTo>
                <a:lnTo>
                  <a:pt x="87" y="1423"/>
                </a:lnTo>
                <a:lnTo>
                  <a:pt x="64" y="1422"/>
                </a:lnTo>
                <a:lnTo>
                  <a:pt x="50" y="1421"/>
                </a:lnTo>
                <a:lnTo>
                  <a:pt x="36" y="1419"/>
                </a:lnTo>
                <a:lnTo>
                  <a:pt x="24" y="1415"/>
                </a:lnTo>
                <a:lnTo>
                  <a:pt x="11" y="1411"/>
                </a:lnTo>
                <a:lnTo>
                  <a:pt x="9" y="1404"/>
                </a:lnTo>
                <a:lnTo>
                  <a:pt x="6" y="1394"/>
                </a:lnTo>
                <a:lnTo>
                  <a:pt x="4" y="1386"/>
                </a:lnTo>
                <a:lnTo>
                  <a:pt x="2" y="1382"/>
                </a:lnTo>
                <a:lnTo>
                  <a:pt x="0" y="1379"/>
                </a:lnTo>
                <a:lnTo>
                  <a:pt x="21" y="1335"/>
                </a:lnTo>
                <a:lnTo>
                  <a:pt x="43" y="1291"/>
                </a:lnTo>
                <a:lnTo>
                  <a:pt x="66" y="1250"/>
                </a:lnTo>
                <a:lnTo>
                  <a:pt x="89" y="1210"/>
                </a:lnTo>
                <a:lnTo>
                  <a:pt x="71" y="1211"/>
                </a:lnTo>
                <a:lnTo>
                  <a:pt x="52" y="1213"/>
                </a:lnTo>
                <a:lnTo>
                  <a:pt x="35" y="1215"/>
                </a:lnTo>
                <a:lnTo>
                  <a:pt x="18" y="1215"/>
                </a:lnTo>
                <a:lnTo>
                  <a:pt x="16" y="1208"/>
                </a:lnTo>
                <a:lnTo>
                  <a:pt x="17" y="1199"/>
                </a:lnTo>
                <a:lnTo>
                  <a:pt x="19" y="1192"/>
                </a:lnTo>
                <a:lnTo>
                  <a:pt x="22" y="1183"/>
                </a:lnTo>
                <a:lnTo>
                  <a:pt x="30" y="1168"/>
                </a:lnTo>
                <a:lnTo>
                  <a:pt x="37" y="1153"/>
                </a:lnTo>
                <a:lnTo>
                  <a:pt x="32" y="1151"/>
                </a:lnTo>
                <a:lnTo>
                  <a:pt x="27" y="1150"/>
                </a:lnTo>
                <a:lnTo>
                  <a:pt x="21" y="1151"/>
                </a:lnTo>
                <a:lnTo>
                  <a:pt x="16" y="1151"/>
                </a:lnTo>
                <a:lnTo>
                  <a:pt x="12" y="1152"/>
                </a:lnTo>
                <a:lnTo>
                  <a:pt x="7" y="1152"/>
                </a:lnTo>
                <a:lnTo>
                  <a:pt x="4" y="1151"/>
                </a:lnTo>
                <a:lnTo>
                  <a:pt x="0" y="1148"/>
                </a:lnTo>
                <a:lnTo>
                  <a:pt x="0" y="1140"/>
                </a:lnTo>
                <a:lnTo>
                  <a:pt x="2" y="1134"/>
                </a:lnTo>
                <a:lnTo>
                  <a:pt x="5" y="1129"/>
                </a:lnTo>
                <a:lnTo>
                  <a:pt x="10" y="1123"/>
                </a:lnTo>
                <a:lnTo>
                  <a:pt x="19" y="1112"/>
                </a:lnTo>
                <a:lnTo>
                  <a:pt x="24" y="1107"/>
                </a:lnTo>
                <a:lnTo>
                  <a:pt x="27" y="1101"/>
                </a:lnTo>
                <a:lnTo>
                  <a:pt x="24" y="1101"/>
                </a:lnTo>
                <a:lnTo>
                  <a:pt x="19" y="1101"/>
                </a:lnTo>
                <a:lnTo>
                  <a:pt x="14" y="1099"/>
                </a:lnTo>
                <a:lnTo>
                  <a:pt x="12" y="1097"/>
                </a:lnTo>
                <a:lnTo>
                  <a:pt x="11" y="1095"/>
                </a:lnTo>
                <a:lnTo>
                  <a:pt x="14" y="1086"/>
                </a:lnTo>
                <a:lnTo>
                  <a:pt x="17" y="1078"/>
                </a:lnTo>
                <a:lnTo>
                  <a:pt x="27" y="1064"/>
                </a:lnTo>
                <a:lnTo>
                  <a:pt x="36" y="1051"/>
                </a:lnTo>
                <a:lnTo>
                  <a:pt x="41" y="1044"/>
                </a:lnTo>
                <a:lnTo>
                  <a:pt x="45" y="1036"/>
                </a:lnTo>
                <a:lnTo>
                  <a:pt x="36" y="1036"/>
                </a:lnTo>
                <a:lnTo>
                  <a:pt x="29" y="1036"/>
                </a:lnTo>
                <a:lnTo>
                  <a:pt x="25" y="1035"/>
                </a:lnTo>
                <a:lnTo>
                  <a:pt x="21" y="1034"/>
                </a:lnTo>
                <a:lnTo>
                  <a:pt x="18" y="1031"/>
                </a:lnTo>
                <a:lnTo>
                  <a:pt x="16" y="1027"/>
                </a:lnTo>
                <a:lnTo>
                  <a:pt x="19" y="1020"/>
                </a:lnTo>
                <a:lnTo>
                  <a:pt x="22" y="1014"/>
                </a:lnTo>
                <a:lnTo>
                  <a:pt x="33" y="1004"/>
                </a:lnTo>
                <a:lnTo>
                  <a:pt x="37" y="999"/>
                </a:lnTo>
                <a:lnTo>
                  <a:pt x="42" y="994"/>
                </a:lnTo>
                <a:lnTo>
                  <a:pt x="46" y="987"/>
                </a:lnTo>
                <a:lnTo>
                  <a:pt x="48" y="980"/>
                </a:lnTo>
                <a:lnTo>
                  <a:pt x="51" y="980"/>
                </a:lnTo>
                <a:lnTo>
                  <a:pt x="54" y="979"/>
                </a:lnTo>
                <a:lnTo>
                  <a:pt x="55" y="976"/>
                </a:lnTo>
                <a:lnTo>
                  <a:pt x="57" y="975"/>
                </a:lnTo>
                <a:lnTo>
                  <a:pt x="72" y="953"/>
                </a:lnTo>
                <a:lnTo>
                  <a:pt x="87" y="932"/>
                </a:lnTo>
                <a:lnTo>
                  <a:pt x="119" y="891"/>
                </a:lnTo>
                <a:lnTo>
                  <a:pt x="135" y="869"/>
                </a:lnTo>
                <a:lnTo>
                  <a:pt x="151" y="849"/>
                </a:lnTo>
                <a:lnTo>
                  <a:pt x="166" y="827"/>
                </a:lnTo>
                <a:lnTo>
                  <a:pt x="180" y="803"/>
                </a:lnTo>
                <a:lnTo>
                  <a:pt x="182" y="802"/>
                </a:lnTo>
                <a:lnTo>
                  <a:pt x="184" y="800"/>
                </a:lnTo>
                <a:lnTo>
                  <a:pt x="186" y="799"/>
                </a:lnTo>
                <a:lnTo>
                  <a:pt x="191" y="798"/>
                </a:lnTo>
                <a:lnTo>
                  <a:pt x="210" y="766"/>
                </a:lnTo>
                <a:lnTo>
                  <a:pt x="215" y="757"/>
                </a:lnTo>
                <a:lnTo>
                  <a:pt x="221" y="751"/>
                </a:lnTo>
                <a:lnTo>
                  <a:pt x="227" y="743"/>
                </a:lnTo>
                <a:lnTo>
                  <a:pt x="234" y="738"/>
                </a:lnTo>
                <a:lnTo>
                  <a:pt x="252" y="708"/>
                </a:lnTo>
                <a:lnTo>
                  <a:pt x="269" y="681"/>
                </a:lnTo>
                <a:lnTo>
                  <a:pt x="304" y="630"/>
                </a:lnTo>
                <a:lnTo>
                  <a:pt x="321" y="603"/>
                </a:lnTo>
                <a:lnTo>
                  <a:pt x="337" y="576"/>
                </a:lnTo>
                <a:lnTo>
                  <a:pt x="353" y="546"/>
                </a:lnTo>
                <a:lnTo>
                  <a:pt x="368" y="514"/>
                </a:lnTo>
                <a:lnTo>
                  <a:pt x="372" y="512"/>
                </a:lnTo>
                <a:lnTo>
                  <a:pt x="374" y="511"/>
                </a:lnTo>
                <a:lnTo>
                  <a:pt x="380" y="512"/>
                </a:lnTo>
                <a:lnTo>
                  <a:pt x="398" y="484"/>
                </a:lnTo>
                <a:lnTo>
                  <a:pt x="417" y="456"/>
                </a:lnTo>
                <a:lnTo>
                  <a:pt x="436" y="429"/>
                </a:lnTo>
                <a:lnTo>
                  <a:pt x="453" y="402"/>
                </a:lnTo>
                <a:lnTo>
                  <a:pt x="456" y="402"/>
                </a:lnTo>
                <a:lnTo>
                  <a:pt x="458" y="403"/>
                </a:lnTo>
                <a:lnTo>
                  <a:pt x="460" y="406"/>
                </a:lnTo>
                <a:lnTo>
                  <a:pt x="464" y="409"/>
                </a:lnTo>
                <a:lnTo>
                  <a:pt x="465" y="410"/>
                </a:lnTo>
                <a:lnTo>
                  <a:pt x="468" y="410"/>
                </a:lnTo>
                <a:lnTo>
                  <a:pt x="482" y="408"/>
                </a:lnTo>
                <a:lnTo>
                  <a:pt x="497" y="406"/>
                </a:lnTo>
                <a:lnTo>
                  <a:pt x="513" y="405"/>
                </a:lnTo>
                <a:lnTo>
                  <a:pt x="529" y="405"/>
                </a:lnTo>
                <a:lnTo>
                  <a:pt x="562" y="406"/>
                </a:lnTo>
                <a:lnTo>
                  <a:pt x="595" y="409"/>
                </a:lnTo>
                <a:lnTo>
                  <a:pt x="647" y="412"/>
                </a:lnTo>
                <a:lnTo>
                  <a:pt x="698" y="413"/>
                </a:lnTo>
                <a:lnTo>
                  <a:pt x="748" y="415"/>
                </a:lnTo>
                <a:lnTo>
                  <a:pt x="797" y="420"/>
                </a:lnTo>
                <a:lnTo>
                  <a:pt x="815" y="424"/>
                </a:lnTo>
                <a:lnTo>
                  <a:pt x="834" y="428"/>
                </a:lnTo>
                <a:lnTo>
                  <a:pt x="878" y="436"/>
                </a:lnTo>
                <a:lnTo>
                  <a:pt x="902" y="440"/>
                </a:lnTo>
                <a:lnTo>
                  <a:pt x="924" y="444"/>
                </a:lnTo>
                <a:lnTo>
                  <a:pt x="948" y="450"/>
                </a:lnTo>
                <a:lnTo>
                  <a:pt x="969" y="456"/>
                </a:lnTo>
                <a:lnTo>
                  <a:pt x="985" y="429"/>
                </a:lnTo>
                <a:lnTo>
                  <a:pt x="993" y="414"/>
                </a:lnTo>
                <a:lnTo>
                  <a:pt x="999" y="399"/>
                </a:lnTo>
                <a:lnTo>
                  <a:pt x="1002" y="399"/>
                </a:lnTo>
                <a:lnTo>
                  <a:pt x="1004" y="399"/>
                </a:lnTo>
                <a:lnTo>
                  <a:pt x="1005" y="399"/>
                </a:lnTo>
                <a:lnTo>
                  <a:pt x="1008" y="398"/>
                </a:lnTo>
                <a:lnTo>
                  <a:pt x="1026" y="368"/>
                </a:lnTo>
                <a:lnTo>
                  <a:pt x="1043" y="338"/>
                </a:lnTo>
                <a:lnTo>
                  <a:pt x="1061" y="308"/>
                </a:lnTo>
                <a:lnTo>
                  <a:pt x="1079" y="278"/>
                </a:lnTo>
                <a:close/>
                <a:moveTo>
                  <a:pt x="1042" y="789"/>
                </a:moveTo>
                <a:lnTo>
                  <a:pt x="1042" y="789"/>
                </a:lnTo>
                <a:lnTo>
                  <a:pt x="1046" y="778"/>
                </a:lnTo>
                <a:lnTo>
                  <a:pt x="1049" y="769"/>
                </a:lnTo>
                <a:lnTo>
                  <a:pt x="1056" y="748"/>
                </a:lnTo>
                <a:lnTo>
                  <a:pt x="1063" y="726"/>
                </a:lnTo>
                <a:lnTo>
                  <a:pt x="1066" y="714"/>
                </a:lnTo>
                <a:lnTo>
                  <a:pt x="1067" y="710"/>
                </a:lnTo>
                <a:lnTo>
                  <a:pt x="1066" y="709"/>
                </a:lnTo>
                <a:lnTo>
                  <a:pt x="1069" y="708"/>
                </a:lnTo>
                <a:lnTo>
                  <a:pt x="1070" y="706"/>
                </a:lnTo>
                <a:lnTo>
                  <a:pt x="1073" y="700"/>
                </a:lnTo>
                <a:lnTo>
                  <a:pt x="1075" y="692"/>
                </a:lnTo>
                <a:lnTo>
                  <a:pt x="1076" y="684"/>
                </a:lnTo>
                <a:lnTo>
                  <a:pt x="1114" y="609"/>
                </a:lnTo>
                <a:lnTo>
                  <a:pt x="1152" y="535"/>
                </a:lnTo>
                <a:lnTo>
                  <a:pt x="1156" y="533"/>
                </a:lnTo>
                <a:lnTo>
                  <a:pt x="1160" y="532"/>
                </a:lnTo>
                <a:lnTo>
                  <a:pt x="1163" y="531"/>
                </a:lnTo>
                <a:lnTo>
                  <a:pt x="1166" y="528"/>
                </a:lnTo>
                <a:lnTo>
                  <a:pt x="1176" y="511"/>
                </a:lnTo>
                <a:lnTo>
                  <a:pt x="1185" y="495"/>
                </a:lnTo>
                <a:lnTo>
                  <a:pt x="1207" y="464"/>
                </a:lnTo>
                <a:lnTo>
                  <a:pt x="1220" y="412"/>
                </a:lnTo>
                <a:lnTo>
                  <a:pt x="1229" y="359"/>
                </a:lnTo>
                <a:lnTo>
                  <a:pt x="1233" y="332"/>
                </a:lnTo>
                <a:lnTo>
                  <a:pt x="1238" y="304"/>
                </a:lnTo>
                <a:lnTo>
                  <a:pt x="1240" y="277"/>
                </a:lnTo>
                <a:lnTo>
                  <a:pt x="1242" y="249"/>
                </a:lnTo>
                <a:lnTo>
                  <a:pt x="1243" y="223"/>
                </a:lnTo>
                <a:lnTo>
                  <a:pt x="1243" y="195"/>
                </a:lnTo>
                <a:lnTo>
                  <a:pt x="1241" y="168"/>
                </a:lnTo>
                <a:lnTo>
                  <a:pt x="1239" y="142"/>
                </a:lnTo>
                <a:lnTo>
                  <a:pt x="1236" y="116"/>
                </a:lnTo>
                <a:lnTo>
                  <a:pt x="1230" y="90"/>
                </a:lnTo>
                <a:lnTo>
                  <a:pt x="1224" y="65"/>
                </a:lnTo>
                <a:lnTo>
                  <a:pt x="1216" y="41"/>
                </a:lnTo>
                <a:lnTo>
                  <a:pt x="1210" y="54"/>
                </a:lnTo>
                <a:lnTo>
                  <a:pt x="1205" y="66"/>
                </a:lnTo>
                <a:lnTo>
                  <a:pt x="1196" y="92"/>
                </a:lnTo>
                <a:lnTo>
                  <a:pt x="1188" y="119"/>
                </a:lnTo>
                <a:lnTo>
                  <a:pt x="1181" y="143"/>
                </a:lnTo>
                <a:lnTo>
                  <a:pt x="1176" y="154"/>
                </a:lnTo>
                <a:lnTo>
                  <a:pt x="1169" y="164"/>
                </a:lnTo>
                <a:lnTo>
                  <a:pt x="1157" y="183"/>
                </a:lnTo>
                <a:lnTo>
                  <a:pt x="1155" y="187"/>
                </a:lnTo>
                <a:lnTo>
                  <a:pt x="1154" y="192"/>
                </a:lnTo>
                <a:lnTo>
                  <a:pt x="1153" y="196"/>
                </a:lnTo>
                <a:lnTo>
                  <a:pt x="1152" y="199"/>
                </a:lnTo>
                <a:lnTo>
                  <a:pt x="1147" y="206"/>
                </a:lnTo>
                <a:lnTo>
                  <a:pt x="1141" y="212"/>
                </a:lnTo>
                <a:lnTo>
                  <a:pt x="1136" y="217"/>
                </a:lnTo>
                <a:lnTo>
                  <a:pt x="1131" y="224"/>
                </a:lnTo>
                <a:lnTo>
                  <a:pt x="1101" y="270"/>
                </a:lnTo>
                <a:lnTo>
                  <a:pt x="1091" y="285"/>
                </a:lnTo>
                <a:lnTo>
                  <a:pt x="1082" y="301"/>
                </a:lnTo>
                <a:lnTo>
                  <a:pt x="1074" y="316"/>
                </a:lnTo>
                <a:lnTo>
                  <a:pt x="1066" y="332"/>
                </a:lnTo>
                <a:lnTo>
                  <a:pt x="1053" y="349"/>
                </a:lnTo>
                <a:lnTo>
                  <a:pt x="1041" y="366"/>
                </a:lnTo>
                <a:lnTo>
                  <a:pt x="1029" y="384"/>
                </a:lnTo>
                <a:lnTo>
                  <a:pt x="1017" y="404"/>
                </a:lnTo>
                <a:lnTo>
                  <a:pt x="996" y="442"/>
                </a:lnTo>
                <a:lnTo>
                  <a:pt x="984" y="461"/>
                </a:lnTo>
                <a:lnTo>
                  <a:pt x="972" y="480"/>
                </a:lnTo>
                <a:lnTo>
                  <a:pt x="973" y="482"/>
                </a:lnTo>
                <a:lnTo>
                  <a:pt x="973" y="484"/>
                </a:lnTo>
                <a:lnTo>
                  <a:pt x="972" y="487"/>
                </a:lnTo>
                <a:lnTo>
                  <a:pt x="971" y="490"/>
                </a:lnTo>
                <a:lnTo>
                  <a:pt x="970" y="493"/>
                </a:lnTo>
                <a:lnTo>
                  <a:pt x="971" y="496"/>
                </a:lnTo>
                <a:lnTo>
                  <a:pt x="947" y="533"/>
                </a:lnTo>
                <a:lnTo>
                  <a:pt x="922" y="572"/>
                </a:lnTo>
                <a:lnTo>
                  <a:pt x="910" y="591"/>
                </a:lnTo>
                <a:lnTo>
                  <a:pt x="899" y="610"/>
                </a:lnTo>
                <a:lnTo>
                  <a:pt x="889" y="631"/>
                </a:lnTo>
                <a:lnTo>
                  <a:pt x="880" y="650"/>
                </a:lnTo>
                <a:lnTo>
                  <a:pt x="884" y="669"/>
                </a:lnTo>
                <a:lnTo>
                  <a:pt x="890" y="686"/>
                </a:lnTo>
                <a:lnTo>
                  <a:pt x="896" y="703"/>
                </a:lnTo>
                <a:lnTo>
                  <a:pt x="902" y="720"/>
                </a:lnTo>
                <a:lnTo>
                  <a:pt x="909" y="752"/>
                </a:lnTo>
                <a:lnTo>
                  <a:pt x="913" y="783"/>
                </a:lnTo>
                <a:lnTo>
                  <a:pt x="917" y="814"/>
                </a:lnTo>
                <a:lnTo>
                  <a:pt x="919" y="845"/>
                </a:lnTo>
                <a:lnTo>
                  <a:pt x="919" y="877"/>
                </a:lnTo>
                <a:lnTo>
                  <a:pt x="918" y="908"/>
                </a:lnTo>
                <a:lnTo>
                  <a:pt x="914" y="971"/>
                </a:lnTo>
                <a:lnTo>
                  <a:pt x="910" y="1036"/>
                </a:lnTo>
                <a:lnTo>
                  <a:pt x="908" y="1069"/>
                </a:lnTo>
                <a:lnTo>
                  <a:pt x="907" y="1103"/>
                </a:lnTo>
                <a:lnTo>
                  <a:pt x="907" y="1136"/>
                </a:lnTo>
                <a:lnTo>
                  <a:pt x="908" y="1171"/>
                </a:lnTo>
                <a:lnTo>
                  <a:pt x="910" y="1207"/>
                </a:lnTo>
                <a:lnTo>
                  <a:pt x="913" y="1242"/>
                </a:lnTo>
                <a:lnTo>
                  <a:pt x="936" y="1140"/>
                </a:lnTo>
                <a:lnTo>
                  <a:pt x="947" y="1091"/>
                </a:lnTo>
                <a:lnTo>
                  <a:pt x="958" y="1043"/>
                </a:lnTo>
                <a:lnTo>
                  <a:pt x="971" y="996"/>
                </a:lnTo>
                <a:lnTo>
                  <a:pt x="985" y="950"/>
                </a:lnTo>
                <a:lnTo>
                  <a:pt x="999" y="903"/>
                </a:lnTo>
                <a:lnTo>
                  <a:pt x="1015" y="857"/>
                </a:lnTo>
                <a:lnTo>
                  <a:pt x="1017" y="854"/>
                </a:lnTo>
                <a:lnTo>
                  <a:pt x="1016" y="852"/>
                </a:lnTo>
                <a:lnTo>
                  <a:pt x="1014" y="850"/>
                </a:lnTo>
                <a:lnTo>
                  <a:pt x="1014" y="849"/>
                </a:lnTo>
                <a:lnTo>
                  <a:pt x="1013" y="848"/>
                </a:lnTo>
                <a:lnTo>
                  <a:pt x="1018" y="849"/>
                </a:lnTo>
                <a:lnTo>
                  <a:pt x="1020" y="848"/>
                </a:lnTo>
                <a:lnTo>
                  <a:pt x="1020" y="844"/>
                </a:lnTo>
                <a:lnTo>
                  <a:pt x="1030" y="821"/>
                </a:lnTo>
                <a:lnTo>
                  <a:pt x="1034" y="809"/>
                </a:lnTo>
                <a:lnTo>
                  <a:pt x="1039" y="798"/>
                </a:lnTo>
                <a:lnTo>
                  <a:pt x="1038" y="797"/>
                </a:lnTo>
                <a:lnTo>
                  <a:pt x="1038" y="796"/>
                </a:lnTo>
                <a:lnTo>
                  <a:pt x="1036" y="798"/>
                </a:lnTo>
                <a:lnTo>
                  <a:pt x="1035" y="800"/>
                </a:lnTo>
                <a:lnTo>
                  <a:pt x="1034" y="798"/>
                </a:lnTo>
                <a:lnTo>
                  <a:pt x="1034" y="796"/>
                </a:lnTo>
                <a:lnTo>
                  <a:pt x="1035" y="794"/>
                </a:lnTo>
                <a:lnTo>
                  <a:pt x="1039" y="793"/>
                </a:lnTo>
                <a:lnTo>
                  <a:pt x="1042" y="792"/>
                </a:lnTo>
                <a:lnTo>
                  <a:pt x="1042" y="791"/>
                </a:lnTo>
                <a:lnTo>
                  <a:pt x="1042" y="789"/>
                </a:lnTo>
                <a:close/>
                <a:moveTo>
                  <a:pt x="1666" y="178"/>
                </a:moveTo>
                <a:lnTo>
                  <a:pt x="1666" y="178"/>
                </a:lnTo>
                <a:lnTo>
                  <a:pt x="1650" y="190"/>
                </a:lnTo>
                <a:lnTo>
                  <a:pt x="1634" y="201"/>
                </a:lnTo>
                <a:lnTo>
                  <a:pt x="1617" y="212"/>
                </a:lnTo>
                <a:lnTo>
                  <a:pt x="1599" y="222"/>
                </a:lnTo>
                <a:lnTo>
                  <a:pt x="1572" y="231"/>
                </a:lnTo>
                <a:lnTo>
                  <a:pt x="1545" y="242"/>
                </a:lnTo>
                <a:lnTo>
                  <a:pt x="1520" y="254"/>
                </a:lnTo>
                <a:lnTo>
                  <a:pt x="1496" y="264"/>
                </a:lnTo>
                <a:lnTo>
                  <a:pt x="1471" y="277"/>
                </a:lnTo>
                <a:lnTo>
                  <a:pt x="1449" y="290"/>
                </a:lnTo>
                <a:lnTo>
                  <a:pt x="1426" y="303"/>
                </a:lnTo>
                <a:lnTo>
                  <a:pt x="1405" y="316"/>
                </a:lnTo>
                <a:lnTo>
                  <a:pt x="1374" y="337"/>
                </a:lnTo>
                <a:lnTo>
                  <a:pt x="1344" y="360"/>
                </a:lnTo>
                <a:lnTo>
                  <a:pt x="1287" y="407"/>
                </a:lnTo>
                <a:lnTo>
                  <a:pt x="1259" y="431"/>
                </a:lnTo>
                <a:lnTo>
                  <a:pt x="1245" y="443"/>
                </a:lnTo>
                <a:lnTo>
                  <a:pt x="1232" y="457"/>
                </a:lnTo>
                <a:lnTo>
                  <a:pt x="1221" y="470"/>
                </a:lnTo>
                <a:lnTo>
                  <a:pt x="1209" y="485"/>
                </a:lnTo>
                <a:lnTo>
                  <a:pt x="1198" y="500"/>
                </a:lnTo>
                <a:lnTo>
                  <a:pt x="1187" y="515"/>
                </a:lnTo>
                <a:lnTo>
                  <a:pt x="1167" y="547"/>
                </a:lnTo>
                <a:lnTo>
                  <a:pt x="1147" y="577"/>
                </a:lnTo>
                <a:lnTo>
                  <a:pt x="1139" y="589"/>
                </a:lnTo>
                <a:lnTo>
                  <a:pt x="1133" y="602"/>
                </a:lnTo>
                <a:lnTo>
                  <a:pt x="1120" y="629"/>
                </a:lnTo>
                <a:lnTo>
                  <a:pt x="1099" y="681"/>
                </a:lnTo>
                <a:lnTo>
                  <a:pt x="1087" y="710"/>
                </a:lnTo>
                <a:lnTo>
                  <a:pt x="1075" y="740"/>
                </a:lnTo>
                <a:lnTo>
                  <a:pt x="1055" y="799"/>
                </a:lnTo>
                <a:lnTo>
                  <a:pt x="1033" y="858"/>
                </a:lnTo>
                <a:lnTo>
                  <a:pt x="1012" y="918"/>
                </a:lnTo>
                <a:lnTo>
                  <a:pt x="999" y="952"/>
                </a:lnTo>
                <a:lnTo>
                  <a:pt x="988" y="986"/>
                </a:lnTo>
                <a:lnTo>
                  <a:pt x="978" y="1021"/>
                </a:lnTo>
                <a:lnTo>
                  <a:pt x="968" y="1058"/>
                </a:lnTo>
                <a:lnTo>
                  <a:pt x="950" y="1130"/>
                </a:lnTo>
                <a:lnTo>
                  <a:pt x="932" y="1203"/>
                </a:lnTo>
                <a:lnTo>
                  <a:pt x="933" y="1209"/>
                </a:lnTo>
                <a:lnTo>
                  <a:pt x="933" y="1215"/>
                </a:lnTo>
                <a:lnTo>
                  <a:pt x="930" y="1227"/>
                </a:lnTo>
                <a:lnTo>
                  <a:pt x="929" y="1233"/>
                </a:lnTo>
                <a:lnTo>
                  <a:pt x="928" y="1239"/>
                </a:lnTo>
                <a:lnTo>
                  <a:pt x="928" y="1244"/>
                </a:lnTo>
                <a:lnTo>
                  <a:pt x="929" y="1250"/>
                </a:lnTo>
                <a:lnTo>
                  <a:pt x="935" y="1236"/>
                </a:lnTo>
                <a:lnTo>
                  <a:pt x="939" y="1222"/>
                </a:lnTo>
                <a:lnTo>
                  <a:pt x="942" y="1215"/>
                </a:lnTo>
                <a:lnTo>
                  <a:pt x="947" y="1210"/>
                </a:lnTo>
                <a:lnTo>
                  <a:pt x="951" y="1206"/>
                </a:lnTo>
                <a:lnTo>
                  <a:pt x="956" y="1201"/>
                </a:lnTo>
                <a:lnTo>
                  <a:pt x="974" y="1172"/>
                </a:lnTo>
                <a:lnTo>
                  <a:pt x="993" y="1142"/>
                </a:lnTo>
                <a:lnTo>
                  <a:pt x="1013" y="1115"/>
                </a:lnTo>
                <a:lnTo>
                  <a:pt x="1023" y="1102"/>
                </a:lnTo>
                <a:lnTo>
                  <a:pt x="1033" y="1090"/>
                </a:lnTo>
                <a:lnTo>
                  <a:pt x="1045" y="1077"/>
                </a:lnTo>
                <a:lnTo>
                  <a:pt x="1057" y="1065"/>
                </a:lnTo>
                <a:lnTo>
                  <a:pt x="1071" y="1053"/>
                </a:lnTo>
                <a:lnTo>
                  <a:pt x="1082" y="1040"/>
                </a:lnTo>
                <a:lnTo>
                  <a:pt x="1105" y="1013"/>
                </a:lnTo>
                <a:lnTo>
                  <a:pt x="1117" y="1000"/>
                </a:lnTo>
                <a:lnTo>
                  <a:pt x="1129" y="988"/>
                </a:lnTo>
                <a:lnTo>
                  <a:pt x="1168" y="956"/>
                </a:lnTo>
                <a:lnTo>
                  <a:pt x="1210" y="924"/>
                </a:lnTo>
                <a:lnTo>
                  <a:pt x="1230" y="909"/>
                </a:lnTo>
                <a:lnTo>
                  <a:pt x="1253" y="895"/>
                </a:lnTo>
                <a:lnTo>
                  <a:pt x="1275" y="881"/>
                </a:lnTo>
                <a:lnTo>
                  <a:pt x="1298" y="868"/>
                </a:lnTo>
                <a:lnTo>
                  <a:pt x="1321" y="857"/>
                </a:lnTo>
                <a:lnTo>
                  <a:pt x="1347" y="846"/>
                </a:lnTo>
                <a:lnTo>
                  <a:pt x="1372" y="837"/>
                </a:lnTo>
                <a:lnTo>
                  <a:pt x="1398" y="829"/>
                </a:lnTo>
                <a:lnTo>
                  <a:pt x="1426" y="822"/>
                </a:lnTo>
                <a:lnTo>
                  <a:pt x="1454" y="818"/>
                </a:lnTo>
                <a:lnTo>
                  <a:pt x="1484" y="815"/>
                </a:lnTo>
                <a:lnTo>
                  <a:pt x="1515" y="814"/>
                </a:lnTo>
                <a:lnTo>
                  <a:pt x="1518" y="783"/>
                </a:lnTo>
                <a:lnTo>
                  <a:pt x="1524" y="753"/>
                </a:lnTo>
                <a:lnTo>
                  <a:pt x="1529" y="723"/>
                </a:lnTo>
                <a:lnTo>
                  <a:pt x="1535" y="693"/>
                </a:lnTo>
                <a:lnTo>
                  <a:pt x="1542" y="664"/>
                </a:lnTo>
                <a:lnTo>
                  <a:pt x="1550" y="634"/>
                </a:lnTo>
                <a:lnTo>
                  <a:pt x="1568" y="572"/>
                </a:lnTo>
                <a:lnTo>
                  <a:pt x="1579" y="536"/>
                </a:lnTo>
                <a:lnTo>
                  <a:pt x="1592" y="501"/>
                </a:lnTo>
                <a:lnTo>
                  <a:pt x="1618" y="431"/>
                </a:lnTo>
                <a:lnTo>
                  <a:pt x="1625" y="413"/>
                </a:lnTo>
                <a:lnTo>
                  <a:pt x="1633" y="394"/>
                </a:lnTo>
                <a:lnTo>
                  <a:pt x="1650" y="358"/>
                </a:lnTo>
                <a:lnTo>
                  <a:pt x="1668" y="320"/>
                </a:lnTo>
                <a:lnTo>
                  <a:pt x="1684" y="283"/>
                </a:lnTo>
                <a:lnTo>
                  <a:pt x="1691" y="263"/>
                </a:lnTo>
                <a:lnTo>
                  <a:pt x="1697" y="244"/>
                </a:lnTo>
                <a:lnTo>
                  <a:pt x="1701" y="225"/>
                </a:lnTo>
                <a:lnTo>
                  <a:pt x="1705" y="206"/>
                </a:lnTo>
                <a:lnTo>
                  <a:pt x="1707" y="186"/>
                </a:lnTo>
                <a:lnTo>
                  <a:pt x="1707" y="166"/>
                </a:lnTo>
                <a:lnTo>
                  <a:pt x="1705" y="147"/>
                </a:lnTo>
                <a:lnTo>
                  <a:pt x="1699" y="126"/>
                </a:lnTo>
                <a:lnTo>
                  <a:pt x="1699" y="124"/>
                </a:lnTo>
                <a:lnTo>
                  <a:pt x="1698" y="124"/>
                </a:lnTo>
                <a:lnTo>
                  <a:pt x="1695" y="132"/>
                </a:lnTo>
                <a:lnTo>
                  <a:pt x="1691" y="139"/>
                </a:lnTo>
                <a:lnTo>
                  <a:pt x="1682" y="151"/>
                </a:lnTo>
                <a:lnTo>
                  <a:pt x="1674" y="164"/>
                </a:lnTo>
                <a:lnTo>
                  <a:pt x="1669" y="170"/>
                </a:lnTo>
                <a:lnTo>
                  <a:pt x="1666" y="178"/>
                </a:lnTo>
                <a:close/>
                <a:moveTo>
                  <a:pt x="1717" y="151"/>
                </a:moveTo>
                <a:lnTo>
                  <a:pt x="1717" y="151"/>
                </a:lnTo>
                <a:lnTo>
                  <a:pt x="1720" y="170"/>
                </a:lnTo>
                <a:lnTo>
                  <a:pt x="1720" y="188"/>
                </a:lnTo>
                <a:lnTo>
                  <a:pt x="1718" y="206"/>
                </a:lnTo>
                <a:lnTo>
                  <a:pt x="1716" y="223"/>
                </a:lnTo>
                <a:lnTo>
                  <a:pt x="1713" y="240"/>
                </a:lnTo>
                <a:lnTo>
                  <a:pt x="1709" y="256"/>
                </a:lnTo>
                <a:lnTo>
                  <a:pt x="1703" y="272"/>
                </a:lnTo>
                <a:lnTo>
                  <a:pt x="1698" y="287"/>
                </a:lnTo>
                <a:lnTo>
                  <a:pt x="1685" y="318"/>
                </a:lnTo>
                <a:lnTo>
                  <a:pt x="1670" y="347"/>
                </a:lnTo>
                <a:lnTo>
                  <a:pt x="1655" y="377"/>
                </a:lnTo>
                <a:lnTo>
                  <a:pt x="1641" y="407"/>
                </a:lnTo>
                <a:lnTo>
                  <a:pt x="1632" y="430"/>
                </a:lnTo>
                <a:lnTo>
                  <a:pt x="1623" y="454"/>
                </a:lnTo>
                <a:lnTo>
                  <a:pt x="1607" y="503"/>
                </a:lnTo>
                <a:lnTo>
                  <a:pt x="1581" y="580"/>
                </a:lnTo>
                <a:lnTo>
                  <a:pt x="1570" y="620"/>
                </a:lnTo>
                <a:lnTo>
                  <a:pt x="1558" y="660"/>
                </a:lnTo>
                <a:lnTo>
                  <a:pt x="1547" y="700"/>
                </a:lnTo>
                <a:lnTo>
                  <a:pt x="1539" y="742"/>
                </a:lnTo>
                <a:lnTo>
                  <a:pt x="1531" y="785"/>
                </a:lnTo>
                <a:lnTo>
                  <a:pt x="1526" y="829"/>
                </a:lnTo>
                <a:lnTo>
                  <a:pt x="1498" y="830"/>
                </a:lnTo>
                <a:lnTo>
                  <a:pt x="1470" y="831"/>
                </a:lnTo>
                <a:lnTo>
                  <a:pt x="1417" y="833"/>
                </a:lnTo>
                <a:lnTo>
                  <a:pt x="1391" y="842"/>
                </a:lnTo>
                <a:lnTo>
                  <a:pt x="1365" y="851"/>
                </a:lnTo>
                <a:lnTo>
                  <a:pt x="1339" y="862"/>
                </a:lnTo>
                <a:lnTo>
                  <a:pt x="1315" y="874"/>
                </a:lnTo>
                <a:lnTo>
                  <a:pt x="1291" y="887"/>
                </a:lnTo>
                <a:lnTo>
                  <a:pt x="1268" y="899"/>
                </a:lnTo>
                <a:lnTo>
                  <a:pt x="1245" y="913"/>
                </a:lnTo>
                <a:lnTo>
                  <a:pt x="1223" y="927"/>
                </a:lnTo>
                <a:lnTo>
                  <a:pt x="1207" y="940"/>
                </a:lnTo>
                <a:lnTo>
                  <a:pt x="1192" y="954"/>
                </a:lnTo>
                <a:lnTo>
                  <a:pt x="1165" y="980"/>
                </a:lnTo>
                <a:lnTo>
                  <a:pt x="1154" y="987"/>
                </a:lnTo>
                <a:lnTo>
                  <a:pt x="1145" y="995"/>
                </a:lnTo>
                <a:lnTo>
                  <a:pt x="1135" y="1001"/>
                </a:lnTo>
                <a:lnTo>
                  <a:pt x="1125" y="1010"/>
                </a:lnTo>
                <a:lnTo>
                  <a:pt x="1117" y="1018"/>
                </a:lnTo>
                <a:lnTo>
                  <a:pt x="1108" y="1028"/>
                </a:lnTo>
                <a:lnTo>
                  <a:pt x="1091" y="1047"/>
                </a:lnTo>
                <a:lnTo>
                  <a:pt x="1056" y="1082"/>
                </a:lnTo>
                <a:lnTo>
                  <a:pt x="1039" y="1101"/>
                </a:lnTo>
                <a:lnTo>
                  <a:pt x="1023" y="1120"/>
                </a:lnTo>
                <a:lnTo>
                  <a:pt x="1008" y="1140"/>
                </a:lnTo>
                <a:lnTo>
                  <a:pt x="993" y="1161"/>
                </a:lnTo>
                <a:lnTo>
                  <a:pt x="979" y="1182"/>
                </a:lnTo>
                <a:lnTo>
                  <a:pt x="965" y="1205"/>
                </a:lnTo>
                <a:lnTo>
                  <a:pt x="952" y="1226"/>
                </a:lnTo>
                <a:lnTo>
                  <a:pt x="940" y="1250"/>
                </a:lnTo>
                <a:lnTo>
                  <a:pt x="928" y="1272"/>
                </a:lnTo>
                <a:lnTo>
                  <a:pt x="918" y="1296"/>
                </a:lnTo>
                <a:lnTo>
                  <a:pt x="923" y="1290"/>
                </a:lnTo>
                <a:lnTo>
                  <a:pt x="928" y="1284"/>
                </a:lnTo>
                <a:lnTo>
                  <a:pt x="933" y="1275"/>
                </a:lnTo>
                <a:lnTo>
                  <a:pt x="937" y="1268"/>
                </a:lnTo>
                <a:lnTo>
                  <a:pt x="944" y="1251"/>
                </a:lnTo>
                <a:lnTo>
                  <a:pt x="953" y="1233"/>
                </a:lnTo>
                <a:lnTo>
                  <a:pt x="959" y="1225"/>
                </a:lnTo>
                <a:lnTo>
                  <a:pt x="967" y="1216"/>
                </a:lnTo>
                <a:lnTo>
                  <a:pt x="975" y="1208"/>
                </a:lnTo>
                <a:lnTo>
                  <a:pt x="983" y="1200"/>
                </a:lnTo>
                <a:lnTo>
                  <a:pt x="998" y="1179"/>
                </a:lnTo>
                <a:lnTo>
                  <a:pt x="1013" y="1157"/>
                </a:lnTo>
                <a:lnTo>
                  <a:pt x="1020" y="1147"/>
                </a:lnTo>
                <a:lnTo>
                  <a:pt x="1028" y="1136"/>
                </a:lnTo>
                <a:lnTo>
                  <a:pt x="1032" y="1131"/>
                </a:lnTo>
                <a:lnTo>
                  <a:pt x="1036" y="1126"/>
                </a:lnTo>
                <a:lnTo>
                  <a:pt x="1042" y="1123"/>
                </a:lnTo>
                <a:lnTo>
                  <a:pt x="1047" y="1121"/>
                </a:lnTo>
                <a:lnTo>
                  <a:pt x="1038" y="1138"/>
                </a:lnTo>
                <a:lnTo>
                  <a:pt x="1027" y="1153"/>
                </a:lnTo>
                <a:lnTo>
                  <a:pt x="1003" y="1184"/>
                </a:lnTo>
                <a:lnTo>
                  <a:pt x="980" y="1214"/>
                </a:lnTo>
                <a:lnTo>
                  <a:pt x="969" y="1230"/>
                </a:lnTo>
                <a:lnTo>
                  <a:pt x="960" y="1246"/>
                </a:lnTo>
                <a:lnTo>
                  <a:pt x="954" y="1257"/>
                </a:lnTo>
                <a:lnTo>
                  <a:pt x="949" y="1270"/>
                </a:lnTo>
                <a:lnTo>
                  <a:pt x="943" y="1282"/>
                </a:lnTo>
                <a:lnTo>
                  <a:pt x="940" y="1294"/>
                </a:lnTo>
                <a:lnTo>
                  <a:pt x="945" y="1293"/>
                </a:lnTo>
                <a:lnTo>
                  <a:pt x="951" y="1292"/>
                </a:lnTo>
                <a:lnTo>
                  <a:pt x="956" y="1291"/>
                </a:lnTo>
                <a:lnTo>
                  <a:pt x="961" y="1290"/>
                </a:lnTo>
                <a:lnTo>
                  <a:pt x="1012" y="1221"/>
                </a:lnTo>
                <a:lnTo>
                  <a:pt x="1038" y="1186"/>
                </a:lnTo>
                <a:lnTo>
                  <a:pt x="1064" y="1152"/>
                </a:lnTo>
                <a:lnTo>
                  <a:pt x="1091" y="1118"/>
                </a:lnTo>
                <a:lnTo>
                  <a:pt x="1119" y="1086"/>
                </a:lnTo>
                <a:lnTo>
                  <a:pt x="1147" y="1055"/>
                </a:lnTo>
                <a:lnTo>
                  <a:pt x="1177" y="1024"/>
                </a:lnTo>
                <a:lnTo>
                  <a:pt x="1181" y="1024"/>
                </a:lnTo>
                <a:lnTo>
                  <a:pt x="1184" y="1023"/>
                </a:lnTo>
                <a:lnTo>
                  <a:pt x="1190" y="1020"/>
                </a:lnTo>
                <a:lnTo>
                  <a:pt x="1220" y="995"/>
                </a:lnTo>
                <a:lnTo>
                  <a:pt x="1251" y="969"/>
                </a:lnTo>
                <a:lnTo>
                  <a:pt x="1284" y="943"/>
                </a:lnTo>
                <a:lnTo>
                  <a:pt x="1317" y="919"/>
                </a:lnTo>
                <a:lnTo>
                  <a:pt x="1338" y="905"/>
                </a:lnTo>
                <a:lnTo>
                  <a:pt x="1360" y="892"/>
                </a:lnTo>
                <a:lnTo>
                  <a:pt x="1381" y="880"/>
                </a:lnTo>
                <a:lnTo>
                  <a:pt x="1404" y="869"/>
                </a:lnTo>
                <a:lnTo>
                  <a:pt x="1428" y="861"/>
                </a:lnTo>
                <a:lnTo>
                  <a:pt x="1441" y="858"/>
                </a:lnTo>
                <a:lnTo>
                  <a:pt x="1454" y="854"/>
                </a:lnTo>
                <a:lnTo>
                  <a:pt x="1468" y="851"/>
                </a:lnTo>
                <a:lnTo>
                  <a:pt x="1482" y="850"/>
                </a:lnTo>
                <a:lnTo>
                  <a:pt x="1496" y="848"/>
                </a:lnTo>
                <a:lnTo>
                  <a:pt x="1511" y="848"/>
                </a:lnTo>
                <a:lnTo>
                  <a:pt x="1524" y="848"/>
                </a:lnTo>
                <a:lnTo>
                  <a:pt x="1532" y="849"/>
                </a:lnTo>
                <a:lnTo>
                  <a:pt x="1541" y="849"/>
                </a:lnTo>
                <a:lnTo>
                  <a:pt x="1553" y="848"/>
                </a:lnTo>
                <a:lnTo>
                  <a:pt x="1580" y="752"/>
                </a:lnTo>
                <a:lnTo>
                  <a:pt x="1609" y="656"/>
                </a:lnTo>
                <a:lnTo>
                  <a:pt x="1622" y="607"/>
                </a:lnTo>
                <a:lnTo>
                  <a:pt x="1635" y="559"/>
                </a:lnTo>
                <a:lnTo>
                  <a:pt x="1647" y="509"/>
                </a:lnTo>
                <a:lnTo>
                  <a:pt x="1656" y="456"/>
                </a:lnTo>
                <a:lnTo>
                  <a:pt x="1659" y="453"/>
                </a:lnTo>
                <a:lnTo>
                  <a:pt x="1662" y="450"/>
                </a:lnTo>
                <a:lnTo>
                  <a:pt x="1664" y="446"/>
                </a:lnTo>
                <a:lnTo>
                  <a:pt x="1666" y="442"/>
                </a:lnTo>
                <a:lnTo>
                  <a:pt x="1672" y="424"/>
                </a:lnTo>
                <a:lnTo>
                  <a:pt x="1678" y="406"/>
                </a:lnTo>
                <a:lnTo>
                  <a:pt x="1682" y="387"/>
                </a:lnTo>
                <a:lnTo>
                  <a:pt x="1685" y="368"/>
                </a:lnTo>
                <a:lnTo>
                  <a:pt x="1694" y="330"/>
                </a:lnTo>
                <a:lnTo>
                  <a:pt x="1699" y="313"/>
                </a:lnTo>
                <a:lnTo>
                  <a:pt x="1705" y="294"/>
                </a:lnTo>
                <a:lnTo>
                  <a:pt x="1707" y="291"/>
                </a:lnTo>
                <a:lnTo>
                  <a:pt x="1710" y="289"/>
                </a:lnTo>
                <a:lnTo>
                  <a:pt x="1712" y="286"/>
                </a:lnTo>
                <a:lnTo>
                  <a:pt x="1714" y="283"/>
                </a:lnTo>
                <a:lnTo>
                  <a:pt x="1723" y="256"/>
                </a:lnTo>
                <a:lnTo>
                  <a:pt x="1730" y="229"/>
                </a:lnTo>
                <a:lnTo>
                  <a:pt x="1737" y="202"/>
                </a:lnTo>
                <a:lnTo>
                  <a:pt x="1744" y="178"/>
                </a:lnTo>
                <a:lnTo>
                  <a:pt x="1751" y="162"/>
                </a:lnTo>
                <a:lnTo>
                  <a:pt x="1753" y="154"/>
                </a:lnTo>
                <a:lnTo>
                  <a:pt x="1753" y="150"/>
                </a:lnTo>
                <a:lnTo>
                  <a:pt x="1751" y="146"/>
                </a:lnTo>
                <a:lnTo>
                  <a:pt x="1742" y="148"/>
                </a:lnTo>
                <a:lnTo>
                  <a:pt x="1735" y="150"/>
                </a:lnTo>
                <a:lnTo>
                  <a:pt x="1727" y="152"/>
                </a:lnTo>
                <a:lnTo>
                  <a:pt x="1723" y="152"/>
                </a:lnTo>
                <a:lnTo>
                  <a:pt x="1717" y="151"/>
                </a:lnTo>
                <a:close/>
                <a:moveTo>
                  <a:pt x="1785" y="576"/>
                </a:moveTo>
                <a:lnTo>
                  <a:pt x="1785" y="576"/>
                </a:lnTo>
                <a:lnTo>
                  <a:pt x="1783" y="575"/>
                </a:lnTo>
                <a:lnTo>
                  <a:pt x="1782" y="575"/>
                </a:lnTo>
                <a:lnTo>
                  <a:pt x="1781" y="576"/>
                </a:lnTo>
                <a:lnTo>
                  <a:pt x="1781" y="577"/>
                </a:lnTo>
                <a:lnTo>
                  <a:pt x="1778" y="581"/>
                </a:lnTo>
                <a:lnTo>
                  <a:pt x="1776" y="587"/>
                </a:lnTo>
                <a:lnTo>
                  <a:pt x="1781" y="556"/>
                </a:lnTo>
                <a:lnTo>
                  <a:pt x="1785" y="526"/>
                </a:lnTo>
                <a:lnTo>
                  <a:pt x="1798" y="464"/>
                </a:lnTo>
                <a:lnTo>
                  <a:pt x="1811" y="399"/>
                </a:lnTo>
                <a:lnTo>
                  <a:pt x="1822" y="334"/>
                </a:lnTo>
                <a:lnTo>
                  <a:pt x="1827" y="327"/>
                </a:lnTo>
                <a:lnTo>
                  <a:pt x="1831" y="320"/>
                </a:lnTo>
                <a:lnTo>
                  <a:pt x="1831" y="312"/>
                </a:lnTo>
                <a:lnTo>
                  <a:pt x="1833" y="303"/>
                </a:lnTo>
                <a:lnTo>
                  <a:pt x="1838" y="282"/>
                </a:lnTo>
                <a:lnTo>
                  <a:pt x="1844" y="260"/>
                </a:lnTo>
                <a:lnTo>
                  <a:pt x="1849" y="240"/>
                </a:lnTo>
                <a:lnTo>
                  <a:pt x="1852" y="237"/>
                </a:lnTo>
                <a:lnTo>
                  <a:pt x="1854" y="232"/>
                </a:lnTo>
                <a:lnTo>
                  <a:pt x="1857" y="227"/>
                </a:lnTo>
                <a:lnTo>
                  <a:pt x="1858" y="222"/>
                </a:lnTo>
                <a:lnTo>
                  <a:pt x="1853" y="217"/>
                </a:lnTo>
                <a:lnTo>
                  <a:pt x="1849" y="213"/>
                </a:lnTo>
                <a:lnTo>
                  <a:pt x="1844" y="211"/>
                </a:lnTo>
                <a:lnTo>
                  <a:pt x="1838" y="210"/>
                </a:lnTo>
                <a:lnTo>
                  <a:pt x="1835" y="213"/>
                </a:lnTo>
                <a:lnTo>
                  <a:pt x="1832" y="216"/>
                </a:lnTo>
                <a:lnTo>
                  <a:pt x="1828" y="225"/>
                </a:lnTo>
                <a:lnTo>
                  <a:pt x="1824" y="236"/>
                </a:lnTo>
                <a:lnTo>
                  <a:pt x="1822" y="246"/>
                </a:lnTo>
                <a:lnTo>
                  <a:pt x="1820" y="257"/>
                </a:lnTo>
                <a:lnTo>
                  <a:pt x="1818" y="268"/>
                </a:lnTo>
                <a:lnTo>
                  <a:pt x="1815" y="277"/>
                </a:lnTo>
                <a:lnTo>
                  <a:pt x="1809" y="286"/>
                </a:lnTo>
                <a:lnTo>
                  <a:pt x="1809" y="278"/>
                </a:lnTo>
                <a:lnTo>
                  <a:pt x="1809" y="271"/>
                </a:lnTo>
                <a:lnTo>
                  <a:pt x="1813" y="253"/>
                </a:lnTo>
                <a:lnTo>
                  <a:pt x="1817" y="233"/>
                </a:lnTo>
                <a:lnTo>
                  <a:pt x="1820" y="215"/>
                </a:lnTo>
                <a:lnTo>
                  <a:pt x="1818" y="212"/>
                </a:lnTo>
                <a:lnTo>
                  <a:pt x="1816" y="209"/>
                </a:lnTo>
                <a:lnTo>
                  <a:pt x="1814" y="201"/>
                </a:lnTo>
                <a:lnTo>
                  <a:pt x="1813" y="194"/>
                </a:lnTo>
                <a:lnTo>
                  <a:pt x="1809" y="186"/>
                </a:lnTo>
                <a:lnTo>
                  <a:pt x="1804" y="204"/>
                </a:lnTo>
                <a:lnTo>
                  <a:pt x="1800" y="223"/>
                </a:lnTo>
                <a:lnTo>
                  <a:pt x="1794" y="241"/>
                </a:lnTo>
                <a:lnTo>
                  <a:pt x="1791" y="248"/>
                </a:lnTo>
                <a:lnTo>
                  <a:pt x="1787" y="256"/>
                </a:lnTo>
                <a:lnTo>
                  <a:pt x="1787" y="246"/>
                </a:lnTo>
                <a:lnTo>
                  <a:pt x="1788" y="237"/>
                </a:lnTo>
                <a:lnTo>
                  <a:pt x="1792" y="219"/>
                </a:lnTo>
                <a:lnTo>
                  <a:pt x="1796" y="202"/>
                </a:lnTo>
                <a:lnTo>
                  <a:pt x="1797" y="194"/>
                </a:lnTo>
                <a:lnTo>
                  <a:pt x="1798" y="186"/>
                </a:lnTo>
                <a:lnTo>
                  <a:pt x="1794" y="191"/>
                </a:lnTo>
                <a:lnTo>
                  <a:pt x="1791" y="196"/>
                </a:lnTo>
                <a:lnTo>
                  <a:pt x="1789" y="207"/>
                </a:lnTo>
                <a:lnTo>
                  <a:pt x="1787" y="217"/>
                </a:lnTo>
                <a:lnTo>
                  <a:pt x="1785" y="229"/>
                </a:lnTo>
                <a:lnTo>
                  <a:pt x="1771" y="272"/>
                </a:lnTo>
                <a:lnTo>
                  <a:pt x="1765" y="293"/>
                </a:lnTo>
                <a:lnTo>
                  <a:pt x="1760" y="315"/>
                </a:lnTo>
                <a:lnTo>
                  <a:pt x="1758" y="324"/>
                </a:lnTo>
                <a:lnTo>
                  <a:pt x="1757" y="333"/>
                </a:lnTo>
                <a:lnTo>
                  <a:pt x="1756" y="336"/>
                </a:lnTo>
                <a:lnTo>
                  <a:pt x="1754" y="339"/>
                </a:lnTo>
                <a:lnTo>
                  <a:pt x="1752" y="342"/>
                </a:lnTo>
                <a:lnTo>
                  <a:pt x="1750" y="343"/>
                </a:lnTo>
                <a:lnTo>
                  <a:pt x="1752" y="321"/>
                </a:lnTo>
                <a:lnTo>
                  <a:pt x="1756" y="300"/>
                </a:lnTo>
                <a:lnTo>
                  <a:pt x="1765" y="259"/>
                </a:lnTo>
                <a:lnTo>
                  <a:pt x="1775" y="217"/>
                </a:lnTo>
                <a:lnTo>
                  <a:pt x="1780" y="196"/>
                </a:lnTo>
                <a:lnTo>
                  <a:pt x="1783" y="173"/>
                </a:lnTo>
                <a:lnTo>
                  <a:pt x="1776" y="164"/>
                </a:lnTo>
                <a:lnTo>
                  <a:pt x="1772" y="160"/>
                </a:lnTo>
                <a:lnTo>
                  <a:pt x="1767" y="156"/>
                </a:lnTo>
                <a:lnTo>
                  <a:pt x="1753" y="197"/>
                </a:lnTo>
                <a:lnTo>
                  <a:pt x="1740" y="239"/>
                </a:lnTo>
                <a:lnTo>
                  <a:pt x="1714" y="323"/>
                </a:lnTo>
                <a:lnTo>
                  <a:pt x="1690" y="410"/>
                </a:lnTo>
                <a:lnTo>
                  <a:pt x="1666" y="497"/>
                </a:lnTo>
                <a:lnTo>
                  <a:pt x="1641" y="584"/>
                </a:lnTo>
                <a:lnTo>
                  <a:pt x="1617" y="670"/>
                </a:lnTo>
                <a:lnTo>
                  <a:pt x="1592" y="756"/>
                </a:lnTo>
                <a:lnTo>
                  <a:pt x="1578" y="799"/>
                </a:lnTo>
                <a:lnTo>
                  <a:pt x="1564" y="841"/>
                </a:lnTo>
                <a:lnTo>
                  <a:pt x="1569" y="847"/>
                </a:lnTo>
                <a:lnTo>
                  <a:pt x="1574" y="851"/>
                </a:lnTo>
                <a:lnTo>
                  <a:pt x="1577" y="853"/>
                </a:lnTo>
                <a:lnTo>
                  <a:pt x="1581" y="854"/>
                </a:lnTo>
                <a:lnTo>
                  <a:pt x="1586" y="855"/>
                </a:lnTo>
                <a:lnTo>
                  <a:pt x="1591" y="854"/>
                </a:lnTo>
                <a:lnTo>
                  <a:pt x="1592" y="842"/>
                </a:lnTo>
                <a:lnTo>
                  <a:pt x="1595" y="830"/>
                </a:lnTo>
                <a:lnTo>
                  <a:pt x="1599" y="817"/>
                </a:lnTo>
                <a:lnTo>
                  <a:pt x="1602" y="805"/>
                </a:lnTo>
                <a:lnTo>
                  <a:pt x="1610" y="782"/>
                </a:lnTo>
                <a:lnTo>
                  <a:pt x="1615" y="769"/>
                </a:lnTo>
                <a:lnTo>
                  <a:pt x="1618" y="757"/>
                </a:lnTo>
                <a:lnTo>
                  <a:pt x="1620" y="744"/>
                </a:lnTo>
                <a:lnTo>
                  <a:pt x="1621" y="730"/>
                </a:lnTo>
                <a:lnTo>
                  <a:pt x="1622" y="724"/>
                </a:lnTo>
                <a:lnTo>
                  <a:pt x="1624" y="717"/>
                </a:lnTo>
                <a:lnTo>
                  <a:pt x="1626" y="711"/>
                </a:lnTo>
                <a:lnTo>
                  <a:pt x="1631" y="706"/>
                </a:lnTo>
                <a:lnTo>
                  <a:pt x="1629" y="725"/>
                </a:lnTo>
                <a:lnTo>
                  <a:pt x="1625" y="743"/>
                </a:lnTo>
                <a:lnTo>
                  <a:pt x="1618" y="779"/>
                </a:lnTo>
                <a:lnTo>
                  <a:pt x="1609" y="816"/>
                </a:lnTo>
                <a:lnTo>
                  <a:pt x="1605" y="834"/>
                </a:lnTo>
                <a:lnTo>
                  <a:pt x="1602" y="853"/>
                </a:lnTo>
                <a:lnTo>
                  <a:pt x="1605" y="852"/>
                </a:lnTo>
                <a:lnTo>
                  <a:pt x="1607" y="852"/>
                </a:lnTo>
                <a:lnTo>
                  <a:pt x="1611" y="852"/>
                </a:lnTo>
                <a:lnTo>
                  <a:pt x="1616" y="853"/>
                </a:lnTo>
                <a:lnTo>
                  <a:pt x="1618" y="853"/>
                </a:lnTo>
                <a:lnTo>
                  <a:pt x="1620" y="853"/>
                </a:lnTo>
                <a:lnTo>
                  <a:pt x="1626" y="823"/>
                </a:lnTo>
                <a:lnTo>
                  <a:pt x="1634" y="792"/>
                </a:lnTo>
                <a:lnTo>
                  <a:pt x="1650" y="731"/>
                </a:lnTo>
                <a:lnTo>
                  <a:pt x="1665" y="669"/>
                </a:lnTo>
                <a:lnTo>
                  <a:pt x="1672" y="637"/>
                </a:lnTo>
                <a:lnTo>
                  <a:pt x="1678" y="604"/>
                </a:lnTo>
                <a:lnTo>
                  <a:pt x="1681" y="600"/>
                </a:lnTo>
                <a:lnTo>
                  <a:pt x="1684" y="595"/>
                </a:lnTo>
                <a:lnTo>
                  <a:pt x="1685" y="590"/>
                </a:lnTo>
                <a:lnTo>
                  <a:pt x="1686" y="584"/>
                </a:lnTo>
                <a:lnTo>
                  <a:pt x="1687" y="571"/>
                </a:lnTo>
                <a:lnTo>
                  <a:pt x="1688" y="558"/>
                </a:lnTo>
                <a:lnTo>
                  <a:pt x="1693" y="537"/>
                </a:lnTo>
                <a:lnTo>
                  <a:pt x="1698" y="517"/>
                </a:lnTo>
                <a:lnTo>
                  <a:pt x="1702" y="497"/>
                </a:lnTo>
                <a:lnTo>
                  <a:pt x="1707" y="476"/>
                </a:lnTo>
                <a:lnTo>
                  <a:pt x="1709" y="466"/>
                </a:lnTo>
                <a:lnTo>
                  <a:pt x="1712" y="456"/>
                </a:lnTo>
                <a:lnTo>
                  <a:pt x="1717" y="436"/>
                </a:lnTo>
                <a:lnTo>
                  <a:pt x="1720" y="425"/>
                </a:lnTo>
                <a:lnTo>
                  <a:pt x="1721" y="414"/>
                </a:lnTo>
                <a:lnTo>
                  <a:pt x="1722" y="409"/>
                </a:lnTo>
                <a:lnTo>
                  <a:pt x="1724" y="405"/>
                </a:lnTo>
                <a:lnTo>
                  <a:pt x="1727" y="402"/>
                </a:lnTo>
                <a:lnTo>
                  <a:pt x="1731" y="398"/>
                </a:lnTo>
                <a:lnTo>
                  <a:pt x="1726" y="434"/>
                </a:lnTo>
                <a:lnTo>
                  <a:pt x="1720" y="471"/>
                </a:lnTo>
                <a:lnTo>
                  <a:pt x="1712" y="509"/>
                </a:lnTo>
                <a:lnTo>
                  <a:pt x="1705" y="547"/>
                </a:lnTo>
                <a:lnTo>
                  <a:pt x="1686" y="624"/>
                </a:lnTo>
                <a:lnTo>
                  <a:pt x="1667" y="700"/>
                </a:lnTo>
                <a:lnTo>
                  <a:pt x="1664" y="716"/>
                </a:lnTo>
                <a:lnTo>
                  <a:pt x="1662" y="733"/>
                </a:lnTo>
                <a:lnTo>
                  <a:pt x="1659" y="749"/>
                </a:lnTo>
                <a:lnTo>
                  <a:pt x="1655" y="766"/>
                </a:lnTo>
                <a:lnTo>
                  <a:pt x="1651" y="779"/>
                </a:lnTo>
                <a:lnTo>
                  <a:pt x="1646" y="794"/>
                </a:lnTo>
                <a:lnTo>
                  <a:pt x="1635" y="824"/>
                </a:lnTo>
                <a:lnTo>
                  <a:pt x="1630" y="841"/>
                </a:lnTo>
                <a:lnTo>
                  <a:pt x="1626" y="855"/>
                </a:lnTo>
                <a:lnTo>
                  <a:pt x="1623" y="869"/>
                </a:lnTo>
                <a:lnTo>
                  <a:pt x="1623" y="883"/>
                </a:lnTo>
                <a:lnTo>
                  <a:pt x="1630" y="888"/>
                </a:lnTo>
                <a:lnTo>
                  <a:pt x="1635" y="891"/>
                </a:lnTo>
                <a:lnTo>
                  <a:pt x="1650" y="894"/>
                </a:lnTo>
                <a:lnTo>
                  <a:pt x="1651" y="879"/>
                </a:lnTo>
                <a:lnTo>
                  <a:pt x="1654" y="865"/>
                </a:lnTo>
                <a:lnTo>
                  <a:pt x="1657" y="852"/>
                </a:lnTo>
                <a:lnTo>
                  <a:pt x="1662" y="838"/>
                </a:lnTo>
                <a:lnTo>
                  <a:pt x="1671" y="813"/>
                </a:lnTo>
                <a:lnTo>
                  <a:pt x="1680" y="787"/>
                </a:lnTo>
                <a:lnTo>
                  <a:pt x="1683" y="775"/>
                </a:lnTo>
                <a:lnTo>
                  <a:pt x="1685" y="763"/>
                </a:lnTo>
                <a:lnTo>
                  <a:pt x="1688" y="741"/>
                </a:lnTo>
                <a:lnTo>
                  <a:pt x="1691" y="729"/>
                </a:lnTo>
                <a:lnTo>
                  <a:pt x="1693" y="717"/>
                </a:lnTo>
                <a:lnTo>
                  <a:pt x="1697" y="707"/>
                </a:lnTo>
                <a:lnTo>
                  <a:pt x="1703" y="697"/>
                </a:lnTo>
                <a:lnTo>
                  <a:pt x="1699" y="727"/>
                </a:lnTo>
                <a:lnTo>
                  <a:pt x="1694" y="761"/>
                </a:lnTo>
                <a:lnTo>
                  <a:pt x="1691" y="778"/>
                </a:lnTo>
                <a:lnTo>
                  <a:pt x="1686" y="794"/>
                </a:lnTo>
                <a:lnTo>
                  <a:pt x="1680" y="808"/>
                </a:lnTo>
                <a:lnTo>
                  <a:pt x="1677" y="815"/>
                </a:lnTo>
                <a:lnTo>
                  <a:pt x="1672" y="821"/>
                </a:lnTo>
                <a:lnTo>
                  <a:pt x="1665" y="857"/>
                </a:lnTo>
                <a:lnTo>
                  <a:pt x="1656" y="894"/>
                </a:lnTo>
                <a:lnTo>
                  <a:pt x="1660" y="893"/>
                </a:lnTo>
                <a:lnTo>
                  <a:pt x="1663" y="894"/>
                </a:lnTo>
                <a:lnTo>
                  <a:pt x="1665" y="897"/>
                </a:lnTo>
                <a:lnTo>
                  <a:pt x="1666" y="902"/>
                </a:lnTo>
                <a:lnTo>
                  <a:pt x="1670" y="911"/>
                </a:lnTo>
                <a:lnTo>
                  <a:pt x="1672" y="915"/>
                </a:lnTo>
                <a:lnTo>
                  <a:pt x="1675" y="919"/>
                </a:lnTo>
                <a:lnTo>
                  <a:pt x="1681" y="888"/>
                </a:lnTo>
                <a:lnTo>
                  <a:pt x="1688" y="857"/>
                </a:lnTo>
                <a:lnTo>
                  <a:pt x="1697" y="827"/>
                </a:lnTo>
                <a:lnTo>
                  <a:pt x="1707" y="796"/>
                </a:lnTo>
                <a:lnTo>
                  <a:pt x="1726" y="735"/>
                </a:lnTo>
                <a:lnTo>
                  <a:pt x="1736" y="703"/>
                </a:lnTo>
                <a:lnTo>
                  <a:pt x="1742" y="671"/>
                </a:lnTo>
                <a:lnTo>
                  <a:pt x="1742" y="665"/>
                </a:lnTo>
                <a:lnTo>
                  <a:pt x="1742" y="658"/>
                </a:lnTo>
                <a:lnTo>
                  <a:pt x="1743" y="655"/>
                </a:lnTo>
                <a:lnTo>
                  <a:pt x="1744" y="652"/>
                </a:lnTo>
                <a:lnTo>
                  <a:pt x="1746" y="650"/>
                </a:lnTo>
                <a:lnTo>
                  <a:pt x="1750" y="649"/>
                </a:lnTo>
                <a:lnTo>
                  <a:pt x="1750" y="660"/>
                </a:lnTo>
                <a:lnTo>
                  <a:pt x="1750" y="671"/>
                </a:lnTo>
                <a:lnTo>
                  <a:pt x="1747" y="695"/>
                </a:lnTo>
                <a:lnTo>
                  <a:pt x="1743" y="718"/>
                </a:lnTo>
                <a:lnTo>
                  <a:pt x="1737" y="743"/>
                </a:lnTo>
                <a:lnTo>
                  <a:pt x="1730" y="766"/>
                </a:lnTo>
                <a:lnTo>
                  <a:pt x="1724" y="789"/>
                </a:lnTo>
                <a:lnTo>
                  <a:pt x="1708" y="837"/>
                </a:lnTo>
                <a:lnTo>
                  <a:pt x="1693" y="887"/>
                </a:lnTo>
                <a:lnTo>
                  <a:pt x="1686" y="911"/>
                </a:lnTo>
                <a:lnTo>
                  <a:pt x="1682" y="935"/>
                </a:lnTo>
                <a:lnTo>
                  <a:pt x="1678" y="937"/>
                </a:lnTo>
                <a:lnTo>
                  <a:pt x="1675" y="940"/>
                </a:lnTo>
                <a:lnTo>
                  <a:pt x="1667" y="945"/>
                </a:lnTo>
                <a:lnTo>
                  <a:pt x="1660" y="945"/>
                </a:lnTo>
                <a:lnTo>
                  <a:pt x="1651" y="945"/>
                </a:lnTo>
                <a:lnTo>
                  <a:pt x="1634" y="944"/>
                </a:lnTo>
                <a:lnTo>
                  <a:pt x="1616" y="943"/>
                </a:lnTo>
                <a:lnTo>
                  <a:pt x="1606" y="944"/>
                </a:lnTo>
                <a:lnTo>
                  <a:pt x="1596" y="945"/>
                </a:lnTo>
                <a:lnTo>
                  <a:pt x="1562" y="954"/>
                </a:lnTo>
                <a:lnTo>
                  <a:pt x="1527" y="963"/>
                </a:lnTo>
                <a:lnTo>
                  <a:pt x="1490" y="972"/>
                </a:lnTo>
                <a:lnTo>
                  <a:pt x="1456" y="981"/>
                </a:lnTo>
                <a:lnTo>
                  <a:pt x="1438" y="986"/>
                </a:lnTo>
                <a:lnTo>
                  <a:pt x="1420" y="993"/>
                </a:lnTo>
                <a:lnTo>
                  <a:pt x="1403" y="1000"/>
                </a:lnTo>
                <a:lnTo>
                  <a:pt x="1387" y="1008"/>
                </a:lnTo>
                <a:lnTo>
                  <a:pt x="1354" y="1025"/>
                </a:lnTo>
                <a:lnTo>
                  <a:pt x="1322" y="1040"/>
                </a:lnTo>
                <a:lnTo>
                  <a:pt x="1308" y="1047"/>
                </a:lnTo>
                <a:lnTo>
                  <a:pt x="1296" y="1055"/>
                </a:lnTo>
                <a:lnTo>
                  <a:pt x="1273" y="1069"/>
                </a:lnTo>
                <a:lnTo>
                  <a:pt x="1267" y="1072"/>
                </a:lnTo>
                <a:lnTo>
                  <a:pt x="1259" y="1074"/>
                </a:lnTo>
                <a:lnTo>
                  <a:pt x="1253" y="1077"/>
                </a:lnTo>
                <a:lnTo>
                  <a:pt x="1246" y="1080"/>
                </a:lnTo>
                <a:lnTo>
                  <a:pt x="1221" y="1099"/>
                </a:lnTo>
                <a:lnTo>
                  <a:pt x="1195" y="1117"/>
                </a:lnTo>
                <a:lnTo>
                  <a:pt x="1144" y="1154"/>
                </a:lnTo>
                <a:lnTo>
                  <a:pt x="1118" y="1174"/>
                </a:lnTo>
                <a:lnTo>
                  <a:pt x="1093" y="1194"/>
                </a:lnTo>
                <a:lnTo>
                  <a:pt x="1071" y="1215"/>
                </a:lnTo>
                <a:lnTo>
                  <a:pt x="1060" y="1227"/>
                </a:lnTo>
                <a:lnTo>
                  <a:pt x="1049" y="1239"/>
                </a:lnTo>
                <a:lnTo>
                  <a:pt x="1099" y="1210"/>
                </a:lnTo>
                <a:lnTo>
                  <a:pt x="1149" y="1182"/>
                </a:lnTo>
                <a:lnTo>
                  <a:pt x="1201" y="1155"/>
                </a:lnTo>
                <a:lnTo>
                  <a:pt x="1254" y="1129"/>
                </a:lnTo>
                <a:lnTo>
                  <a:pt x="1258" y="1125"/>
                </a:lnTo>
                <a:lnTo>
                  <a:pt x="1262" y="1122"/>
                </a:lnTo>
                <a:lnTo>
                  <a:pt x="1267" y="1119"/>
                </a:lnTo>
                <a:lnTo>
                  <a:pt x="1271" y="1116"/>
                </a:lnTo>
                <a:lnTo>
                  <a:pt x="1304" y="1102"/>
                </a:lnTo>
                <a:lnTo>
                  <a:pt x="1339" y="1090"/>
                </a:lnTo>
                <a:lnTo>
                  <a:pt x="1375" y="1079"/>
                </a:lnTo>
                <a:lnTo>
                  <a:pt x="1411" y="1070"/>
                </a:lnTo>
                <a:lnTo>
                  <a:pt x="1449" y="1061"/>
                </a:lnTo>
                <a:lnTo>
                  <a:pt x="1486" y="1054"/>
                </a:lnTo>
                <a:lnTo>
                  <a:pt x="1562" y="1040"/>
                </a:lnTo>
                <a:lnTo>
                  <a:pt x="1581" y="1035"/>
                </a:lnTo>
                <a:lnTo>
                  <a:pt x="1599" y="1031"/>
                </a:lnTo>
                <a:lnTo>
                  <a:pt x="1617" y="1029"/>
                </a:lnTo>
                <a:lnTo>
                  <a:pt x="1635" y="1027"/>
                </a:lnTo>
                <a:lnTo>
                  <a:pt x="1671" y="1024"/>
                </a:lnTo>
                <a:lnTo>
                  <a:pt x="1710" y="1020"/>
                </a:lnTo>
                <a:lnTo>
                  <a:pt x="1722" y="982"/>
                </a:lnTo>
                <a:lnTo>
                  <a:pt x="1733" y="945"/>
                </a:lnTo>
                <a:lnTo>
                  <a:pt x="1743" y="908"/>
                </a:lnTo>
                <a:lnTo>
                  <a:pt x="1752" y="872"/>
                </a:lnTo>
                <a:lnTo>
                  <a:pt x="1769" y="797"/>
                </a:lnTo>
                <a:lnTo>
                  <a:pt x="1787" y="720"/>
                </a:lnTo>
                <a:lnTo>
                  <a:pt x="1797" y="683"/>
                </a:lnTo>
                <a:lnTo>
                  <a:pt x="1808" y="645"/>
                </a:lnTo>
                <a:lnTo>
                  <a:pt x="1819" y="607"/>
                </a:lnTo>
                <a:lnTo>
                  <a:pt x="1830" y="571"/>
                </a:lnTo>
                <a:lnTo>
                  <a:pt x="1838" y="530"/>
                </a:lnTo>
                <a:lnTo>
                  <a:pt x="1847" y="488"/>
                </a:lnTo>
                <a:lnTo>
                  <a:pt x="1850" y="479"/>
                </a:lnTo>
                <a:lnTo>
                  <a:pt x="1853" y="469"/>
                </a:lnTo>
                <a:lnTo>
                  <a:pt x="1860" y="451"/>
                </a:lnTo>
                <a:lnTo>
                  <a:pt x="1866" y="431"/>
                </a:lnTo>
                <a:lnTo>
                  <a:pt x="1868" y="422"/>
                </a:lnTo>
                <a:lnTo>
                  <a:pt x="1871" y="412"/>
                </a:lnTo>
                <a:lnTo>
                  <a:pt x="1876" y="403"/>
                </a:lnTo>
                <a:lnTo>
                  <a:pt x="1880" y="391"/>
                </a:lnTo>
                <a:lnTo>
                  <a:pt x="1883" y="378"/>
                </a:lnTo>
                <a:lnTo>
                  <a:pt x="1887" y="364"/>
                </a:lnTo>
                <a:lnTo>
                  <a:pt x="1893" y="337"/>
                </a:lnTo>
                <a:lnTo>
                  <a:pt x="1898" y="313"/>
                </a:lnTo>
                <a:lnTo>
                  <a:pt x="1886" y="315"/>
                </a:lnTo>
                <a:lnTo>
                  <a:pt x="1873" y="317"/>
                </a:lnTo>
                <a:lnTo>
                  <a:pt x="1850" y="321"/>
                </a:lnTo>
                <a:lnTo>
                  <a:pt x="1845" y="338"/>
                </a:lnTo>
                <a:lnTo>
                  <a:pt x="1839" y="357"/>
                </a:lnTo>
                <a:lnTo>
                  <a:pt x="1831" y="394"/>
                </a:lnTo>
                <a:lnTo>
                  <a:pt x="1822" y="431"/>
                </a:lnTo>
                <a:lnTo>
                  <a:pt x="1817" y="450"/>
                </a:lnTo>
                <a:lnTo>
                  <a:pt x="1812" y="467"/>
                </a:lnTo>
                <a:lnTo>
                  <a:pt x="1811" y="465"/>
                </a:lnTo>
                <a:lnTo>
                  <a:pt x="1809" y="466"/>
                </a:lnTo>
                <a:lnTo>
                  <a:pt x="1808" y="480"/>
                </a:lnTo>
                <a:lnTo>
                  <a:pt x="1806" y="494"/>
                </a:lnTo>
                <a:lnTo>
                  <a:pt x="1799" y="520"/>
                </a:lnTo>
                <a:lnTo>
                  <a:pt x="1791" y="547"/>
                </a:lnTo>
                <a:lnTo>
                  <a:pt x="1788" y="561"/>
                </a:lnTo>
                <a:lnTo>
                  <a:pt x="1785" y="576"/>
                </a:lnTo>
                <a:close/>
                <a:moveTo>
                  <a:pt x="794" y="441"/>
                </a:moveTo>
                <a:lnTo>
                  <a:pt x="794" y="441"/>
                </a:lnTo>
                <a:lnTo>
                  <a:pt x="787" y="437"/>
                </a:lnTo>
                <a:lnTo>
                  <a:pt x="779" y="435"/>
                </a:lnTo>
                <a:lnTo>
                  <a:pt x="771" y="434"/>
                </a:lnTo>
                <a:lnTo>
                  <a:pt x="763" y="434"/>
                </a:lnTo>
                <a:lnTo>
                  <a:pt x="746" y="434"/>
                </a:lnTo>
                <a:lnTo>
                  <a:pt x="729" y="434"/>
                </a:lnTo>
                <a:lnTo>
                  <a:pt x="717" y="433"/>
                </a:lnTo>
                <a:lnTo>
                  <a:pt x="706" y="430"/>
                </a:lnTo>
                <a:lnTo>
                  <a:pt x="683" y="426"/>
                </a:lnTo>
                <a:lnTo>
                  <a:pt x="673" y="424"/>
                </a:lnTo>
                <a:lnTo>
                  <a:pt x="664" y="423"/>
                </a:lnTo>
                <a:lnTo>
                  <a:pt x="654" y="423"/>
                </a:lnTo>
                <a:lnTo>
                  <a:pt x="646" y="425"/>
                </a:lnTo>
                <a:lnTo>
                  <a:pt x="647" y="425"/>
                </a:lnTo>
                <a:lnTo>
                  <a:pt x="647" y="426"/>
                </a:lnTo>
                <a:lnTo>
                  <a:pt x="646" y="426"/>
                </a:lnTo>
                <a:lnTo>
                  <a:pt x="624" y="424"/>
                </a:lnTo>
                <a:lnTo>
                  <a:pt x="603" y="422"/>
                </a:lnTo>
                <a:lnTo>
                  <a:pt x="581" y="419"/>
                </a:lnTo>
                <a:lnTo>
                  <a:pt x="560" y="418"/>
                </a:lnTo>
                <a:lnTo>
                  <a:pt x="471" y="418"/>
                </a:lnTo>
                <a:lnTo>
                  <a:pt x="464" y="423"/>
                </a:lnTo>
                <a:lnTo>
                  <a:pt x="457" y="429"/>
                </a:lnTo>
                <a:lnTo>
                  <a:pt x="445" y="444"/>
                </a:lnTo>
                <a:lnTo>
                  <a:pt x="435" y="459"/>
                </a:lnTo>
                <a:lnTo>
                  <a:pt x="425" y="476"/>
                </a:lnTo>
                <a:lnTo>
                  <a:pt x="411" y="497"/>
                </a:lnTo>
                <a:lnTo>
                  <a:pt x="398" y="516"/>
                </a:lnTo>
                <a:lnTo>
                  <a:pt x="369" y="556"/>
                </a:lnTo>
                <a:lnTo>
                  <a:pt x="355" y="575"/>
                </a:lnTo>
                <a:lnTo>
                  <a:pt x="342" y="594"/>
                </a:lnTo>
                <a:lnTo>
                  <a:pt x="330" y="615"/>
                </a:lnTo>
                <a:lnTo>
                  <a:pt x="318" y="635"/>
                </a:lnTo>
                <a:lnTo>
                  <a:pt x="317" y="636"/>
                </a:lnTo>
                <a:lnTo>
                  <a:pt x="316" y="636"/>
                </a:lnTo>
                <a:lnTo>
                  <a:pt x="315" y="635"/>
                </a:lnTo>
                <a:lnTo>
                  <a:pt x="314" y="633"/>
                </a:lnTo>
                <a:lnTo>
                  <a:pt x="313" y="633"/>
                </a:lnTo>
                <a:lnTo>
                  <a:pt x="312" y="635"/>
                </a:lnTo>
                <a:lnTo>
                  <a:pt x="306" y="647"/>
                </a:lnTo>
                <a:lnTo>
                  <a:pt x="301" y="657"/>
                </a:lnTo>
                <a:lnTo>
                  <a:pt x="288" y="680"/>
                </a:lnTo>
                <a:lnTo>
                  <a:pt x="273" y="701"/>
                </a:lnTo>
                <a:lnTo>
                  <a:pt x="258" y="723"/>
                </a:lnTo>
                <a:lnTo>
                  <a:pt x="242" y="744"/>
                </a:lnTo>
                <a:lnTo>
                  <a:pt x="227" y="766"/>
                </a:lnTo>
                <a:lnTo>
                  <a:pt x="213" y="788"/>
                </a:lnTo>
                <a:lnTo>
                  <a:pt x="207" y="800"/>
                </a:lnTo>
                <a:lnTo>
                  <a:pt x="201" y="813"/>
                </a:lnTo>
                <a:lnTo>
                  <a:pt x="163" y="861"/>
                </a:lnTo>
                <a:lnTo>
                  <a:pt x="124" y="911"/>
                </a:lnTo>
                <a:lnTo>
                  <a:pt x="87" y="961"/>
                </a:lnTo>
                <a:lnTo>
                  <a:pt x="70" y="987"/>
                </a:lnTo>
                <a:lnTo>
                  <a:pt x="51" y="1013"/>
                </a:lnTo>
                <a:lnTo>
                  <a:pt x="78" y="1015"/>
                </a:lnTo>
                <a:lnTo>
                  <a:pt x="105" y="1018"/>
                </a:lnTo>
                <a:lnTo>
                  <a:pt x="132" y="1024"/>
                </a:lnTo>
                <a:lnTo>
                  <a:pt x="157" y="1028"/>
                </a:lnTo>
                <a:lnTo>
                  <a:pt x="210" y="1041"/>
                </a:lnTo>
                <a:lnTo>
                  <a:pt x="263" y="1054"/>
                </a:lnTo>
                <a:lnTo>
                  <a:pt x="285" y="1060"/>
                </a:lnTo>
                <a:lnTo>
                  <a:pt x="306" y="1067"/>
                </a:lnTo>
                <a:lnTo>
                  <a:pt x="328" y="1074"/>
                </a:lnTo>
                <a:lnTo>
                  <a:pt x="348" y="1080"/>
                </a:lnTo>
                <a:lnTo>
                  <a:pt x="376" y="1088"/>
                </a:lnTo>
                <a:lnTo>
                  <a:pt x="403" y="1094"/>
                </a:lnTo>
                <a:lnTo>
                  <a:pt x="427" y="1100"/>
                </a:lnTo>
                <a:lnTo>
                  <a:pt x="450" y="1102"/>
                </a:lnTo>
                <a:lnTo>
                  <a:pt x="501" y="1118"/>
                </a:lnTo>
                <a:lnTo>
                  <a:pt x="557" y="1135"/>
                </a:lnTo>
                <a:lnTo>
                  <a:pt x="615" y="1155"/>
                </a:lnTo>
                <a:lnTo>
                  <a:pt x="670" y="1175"/>
                </a:lnTo>
                <a:lnTo>
                  <a:pt x="678" y="1179"/>
                </a:lnTo>
                <a:lnTo>
                  <a:pt x="684" y="1183"/>
                </a:lnTo>
                <a:lnTo>
                  <a:pt x="692" y="1187"/>
                </a:lnTo>
                <a:lnTo>
                  <a:pt x="699" y="1191"/>
                </a:lnTo>
                <a:lnTo>
                  <a:pt x="713" y="1196"/>
                </a:lnTo>
                <a:lnTo>
                  <a:pt x="727" y="1200"/>
                </a:lnTo>
                <a:lnTo>
                  <a:pt x="755" y="1208"/>
                </a:lnTo>
                <a:lnTo>
                  <a:pt x="769" y="1211"/>
                </a:lnTo>
                <a:lnTo>
                  <a:pt x="782" y="1216"/>
                </a:lnTo>
                <a:lnTo>
                  <a:pt x="793" y="1223"/>
                </a:lnTo>
                <a:lnTo>
                  <a:pt x="799" y="1227"/>
                </a:lnTo>
                <a:lnTo>
                  <a:pt x="804" y="1231"/>
                </a:lnTo>
                <a:lnTo>
                  <a:pt x="819" y="1236"/>
                </a:lnTo>
                <a:lnTo>
                  <a:pt x="833" y="1241"/>
                </a:lnTo>
                <a:lnTo>
                  <a:pt x="846" y="1247"/>
                </a:lnTo>
                <a:lnTo>
                  <a:pt x="858" y="1254"/>
                </a:lnTo>
                <a:lnTo>
                  <a:pt x="881" y="1269"/>
                </a:lnTo>
                <a:lnTo>
                  <a:pt x="893" y="1276"/>
                </a:lnTo>
                <a:lnTo>
                  <a:pt x="905" y="1284"/>
                </a:lnTo>
                <a:lnTo>
                  <a:pt x="900" y="1261"/>
                </a:lnTo>
                <a:lnTo>
                  <a:pt x="897" y="1239"/>
                </a:lnTo>
                <a:lnTo>
                  <a:pt x="895" y="1217"/>
                </a:lnTo>
                <a:lnTo>
                  <a:pt x="893" y="1196"/>
                </a:lnTo>
                <a:lnTo>
                  <a:pt x="889" y="1115"/>
                </a:lnTo>
                <a:lnTo>
                  <a:pt x="895" y="1033"/>
                </a:lnTo>
                <a:lnTo>
                  <a:pt x="899" y="955"/>
                </a:lnTo>
                <a:lnTo>
                  <a:pt x="900" y="879"/>
                </a:lnTo>
                <a:lnTo>
                  <a:pt x="899" y="803"/>
                </a:lnTo>
                <a:lnTo>
                  <a:pt x="898" y="785"/>
                </a:lnTo>
                <a:lnTo>
                  <a:pt x="895" y="768"/>
                </a:lnTo>
                <a:lnTo>
                  <a:pt x="891" y="751"/>
                </a:lnTo>
                <a:lnTo>
                  <a:pt x="885" y="735"/>
                </a:lnTo>
                <a:lnTo>
                  <a:pt x="880" y="717"/>
                </a:lnTo>
                <a:lnTo>
                  <a:pt x="876" y="701"/>
                </a:lnTo>
                <a:lnTo>
                  <a:pt x="873" y="684"/>
                </a:lnTo>
                <a:lnTo>
                  <a:pt x="872" y="666"/>
                </a:lnTo>
                <a:lnTo>
                  <a:pt x="867" y="660"/>
                </a:lnTo>
                <a:lnTo>
                  <a:pt x="864" y="653"/>
                </a:lnTo>
                <a:lnTo>
                  <a:pt x="862" y="647"/>
                </a:lnTo>
                <a:lnTo>
                  <a:pt x="861" y="640"/>
                </a:lnTo>
                <a:lnTo>
                  <a:pt x="875" y="622"/>
                </a:lnTo>
                <a:lnTo>
                  <a:pt x="889" y="602"/>
                </a:lnTo>
                <a:lnTo>
                  <a:pt x="902" y="580"/>
                </a:lnTo>
                <a:lnTo>
                  <a:pt x="914" y="559"/>
                </a:lnTo>
                <a:lnTo>
                  <a:pt x="939" y="514"/>
                </a:lnTo>
                <a:lnTo>
                  <a:pt x="964" y="469"/>
                </a:lnTo>
                <a:lnTo>
                  <a:pt x="920" y="459"/>
                </a:lnTo>
                <a:lnTo>
                  <a:pt x="876" y="449"/>
                </a:lnTo>
                <a:lnTo>
                  <a:pt x="854" y="444"/>
                </a:lnTo>
                <a:lnTo>
                  <a:pt x="833" y="441"/>
                </a:lnTo>
                <a:lnTo>
                  <a:pt x="814" y="440"/>
                </a:lnTo>
                <a:lnTo>
                  <a:pt x="794" y="441"/>
                </a:lnTo>
                <a:close/>
                <a:moveTo>
                  <a:pt x="1957" y="430"/>
                </a:moveTo>
                <a:lnTo>
                  <a:pt x="1957" y="430"/>
                </a:lnTo>
                <a:lnTo>
                  <a:pt x="1927" y="430"/>
                </a:lnTo>
                <a:lnTo>
                  <a:pt x="1913" y="433"/>
                </a:lnTo>
                <a:lnTo>
                  <a:pt x="1898" y="436"/>
                </a:lnTo>
                <a:lnTo>
                  <a:pt x="1892" y="437"/>
                </a:lnTo>
                <a:lnTo>
                  <a:pt x="1886" y="439"/>
                </a:lnTo>
                <a:lnTo>
                  <a:pt x="1882" y="441"/>
                </a:lnTo>
                <a:lnTo>
                  <a:pt x="1881" y="443"/>
                </a:lnTo>
                <a:lnTo>
                  <a:pt x="1880" y="446"/>
                </a:lnTo>
                <a:lnTo>
                  <a:pt x="1881" y="451"/>
                </a:lnTo>
                <a:lnTo>
                  <a:pt x="1895" y="454"/>
                </a:lnTo>
                <a:lnTo>
                  <a:pt x="1911" y="455"/>
                </a:lnTo>
                <a:lnTo>
                  <a:pt x="1928" y="455"/>
                </a:lnTo>
                <a:lnTo>
                  <a:pt x="1938" y="453"/>
                </a:lnTo>
                <a:lnTo>
                  <a:pt x="1947" y="451"/>
                </a:lnTo>
                <a:lnTo>
                  <a:pt x="1947" y="454"/>
                </a:lnTo>
                <a:lnTo>
                  <a:pt x="1948" y="455"/>
                </a:lnTo>
                <a:lnTo>
                  <a:pt x="1950" y="456"/>
                </a:lnTo>
                <a:lnTo>
                  <a:pt x="1952" y="456"/>
                </a:lnTo>
                <a:lnTo>
                  <a:pt x="1952" y="472"/>
                </a:lnTo>
                <a:lnTo>
                  <a:pt x="1950" y="487"/>
                </a:lnTo>
                <a:lnTo>
                  <a:pt x="1948" y="502"/>
                </a:lnTo>
                <a:lnTo>
                  <a:pt x="1944" y="516"/>
                </a:lnTo>
                <a:lnTo>
                  <a:pt x="1937" y="545"/>
                </a:lnTo>
                <a:lnTo>
                  <a:pt x="1928" y="574"/>
                </a:lnTo>
                <a:lnTo>
                  <a:pt x="1908" y="629"/>
                </a:lnTo>
                <a:lnTo>
                  <a:pt x="1899" y="655"/>
                </a:lnTo>
                <a:lnTo>
                  <a:pt x="1892" y="682"/>
                </a:lnTo>
                <a:lnTo>
                  <a:pt x="1879" y="736"/>
                </a:lnTo>
                <a:lnTo>
                  <a:pt x="1874" y="762"/>
                </a:lnTo>
                <a:lnTo>
                  <a:pt x="1866" y="789"/>
                </a:lnTo>
                <a:lnTo>
                  <a:pt x="1859" y="818"/>
                </a:lnTo>
                <a:lnTo>
                  <a:pt x="1850" y="847"/>
                </a:lnTo>
                <a:lnTo>
                  <a:pt x="1842" y="876"/>
                </a:lnTo>
                <a:lnTo>
                  <a:pt x="1833" y="905"/>
                </a:lnTo>
                <a:lnTo>
                  <a:pt x="1824" y="933"/>
                </a:lnTo>
                <a:lnTo>
                  <a:pt x="1815" y="960"/>
                </a:lnTo>
                <a:lnTo>
                  <a:pt x="1806" y="987"/>
                </a:lnTo>
                <a:lnTo>
                  <a:pt x="1802" y="1001"/>
                </a:lnTo>
                <a:lnTo>
                  <a:pt x="1799" y="1015"/>
                </a:lnTo>
                <a:lnTo>
                  <a:pt x="1790" y="1061"/>
                </a:lnTo>
                <a:lnTo>
                  <a:pt x="1786" y="1085"/>
                </a:lnTo>
                <a:lnTo>
                  <a:pt x="1782" y="1107"/>
                </a:lnTo>
                <a:lnTo>
                  <a:pt x="1776" y="1127"/>
                </a:lnTo>
                <a:lnTo>
                  <a:pt x="1770" y="1149"/>
                </a:lnTo>
                <a:lnTo>
                  <a:pt x="1767" y="1159"/>
                </a:lnTo>
                <a:lnTo>
                  <a:pt x="1761" y="1168"/>
                </a:lnTo>
                <a:lnTo>
                  <a:pt x="1756" y="1177"/>
                </a:lnTo>
                <a:lnTo>
                  <a:pt x="1750" y="1185"/>
                </a:lnTo>
                <a:lnTo>
                  <a:pt x="1739" y="1181"/>
                </a:lnTo>
                <a:lnTo>
                  <a:pt x="1735" y="1179"/>
                </a:lnTo>
                <a:lnTo>
                  <a:pt x="1730" y="1177"/>
                </a:lnTo>
                <a:lnTo>
                  <a:pt x="1710" y="1177"/>
                </a:lnTo>
                <a:lnTo>
                  <a:pt x="1690" y="1177"/>
                </a:lnTo>
                <a:lnTo>
                  <a:pt x="1647" y="1175"/>
                </a:lnTo>
                <a:lnTo>
                  <a:pt x="1626" y="1174"/>
                </a:lnTo>
                <a:lnTo>
                  <a:pt x="1606" y="1175"/>
                </a:lnTo>
                <a:lnTo>
                  <a:pt x="1586" y="1176"/>
                </a:lnTo>
                <a:lnTo>
                  <a:pt x="1568" y="1179"/>
                </a:lnTo>
                <a:lnTo>
                  <a:pt x="1562" y="1175"/>
                </a:lnTo>
                <a:lnTo>
                  <a:pt x="1558" y="1174"/>
                </a:lnTo>
                <a:lnTo>
                  <a:pt x="1553" y="1174"/>
                </a:lnTo>
                <a:lnTo>
                  <a:pt x="1549" y="1175"/>
                </a:lnTo>
                <a:lnTo>
                  <a:pt x="1541" y="1179"/>
                </a:lnTo>
                <a:lnTo>
                  <a:pt x="1536" y="1181"/>
                </a:lnTo>
                <a:lnTo>
                  <a:pt x="1532" y="1182"/>
                </a:lnTo>
                <a:lnTo>
                  <a:pt x="1515" y="1184"/>
                </a:lnTo>
                <a:lnTo>
                  <a:pt x="1497" y="1185"/>
                </a:lnTo>
                <a:lnTo>
                  <a:pt x="1478" y="1186"/>
                </a:lnTo>
                <a:lnTo>
                  <a:pt x="1459" y="1187"/>
                </a:lnTo>
                <a:lnTo>
                  <a:pt x="1399" y="1195"/>
                </a:lnTo>
                <a:lnTo>
                  <a:pt x="1326" y="1202"/>
                </a:lnTo>
                <a:lnTo>
                  <a:pt x="1288" y="1207"/>
                </a:lnTo>
                <a:lnTo>
                  <a:pt x="1252" y="1212"/>
                </a:lnTo>
                <a:lnTo>
                  <a:pt x="1245" y="1214"/>
                </a:lnTo>
                <a:lnTo>
                  <a:pt x="1239" y="1216"/>
                </a:lnTo>
                <a:lnTo>
                  <a:pt x="1233" y="1220"/>
                </a:lnTo>
                <a:lnTo>
                  <a:pt x="1227" y="1221"/>
                </a:lnTo>
                <a:lnTo>
                  <a:pt x="1184" y="1231"/>
                </a:lnTo>
                <a:lnTo>
                  <a:pt x="1164" y="1237"/>
                </a:lnTo>
                <a:lnTo>
                  <a:pt x="1144" y="1243"/>
                </a:lnTo>
                <a:lnTo>
                  <a:pt x="1123" y="1250"/>
                </a:lnTo>
                <a:lnTo>
                  <a:pt x="1105" y="1258"/>
                </a:lnTo>
                <a:lnTo>
                  <a:pt x="1086" y="1267"/>
                </a:lnTo>
                <a:lnTo>
                  <a:pt x="1069" y="1278"/>
                </a:lnTo>
                <a:lnTo>
                  <a:pt x="1141" y="1268"/>
                </a:lnTo>
                <a:lnTo>
                  <a:pt x="1214" y="1259"/>
                </a:lnTo>
                <a:lnTo>
                  <a:pt x="1362" y="1241"/>
                </a:lnTo>
                <a:lnTo>
                  <a:pt x="1394" y="1236"/>
                </a:lnTo>
                <a:lnTo>
                  <a:pt x="1426" y="1230"/>
                </a:lnTo>
                <a:lnTo>
                  <a:pt x="1458" y="1226"/>
                </a:lnTo>
                <a:lnTo>
                  <a:pt x="1475" y="1225"/>
                </a:lnTo>
                <a:lnTo>
                  <a:pt x="1491" y="1225"/>
                </a:lnTo>
                <a:lnTo>
                  <a:pt x="1531" y="1226"/>
                </a:lnTo>
                <a:lnTo>
                  <a:pt x="1550" y="1226"/>
                </a:lnTo>
                <a:lnTo>
                  <a:pt x="1568" y="1226"/>
                </a:lnTo>
                <a:lnTo>
                  <a:pt x="1578" y="1225"/>
                </a:lnTo>
                <a:lnTo>
                  <a:pt x="1589" y="1224"/>
                </a:lnTo>
                <a:lnTo>
                  <a:pt x="1593" y="1224"/>
                </a:lnTo>
                <a:lnTo>
                  <a:pt x="1597" y="1226"/>
                </a:lnTo>
                <a:lnTo>
                  <a:pt x="1601" y="1229"/>
                </a:lnTo>
                <a:lnTo>
                  <a:pt x="1602" y="1236"/>
                </a:lnTo>
                <a:lnTo>
                  <a:pt x="1594" y="1239"/>
                </a:lnTo>
                <a:lnTo>
                  <a:pt x="1586" y="1241"/>
                </a:lnTo>
                <a:lnTo>
                  <a:pt x="1577" y="1241"/>
                </a:lnTo>
                <a:lnTo>
                  <a:pt x="1569" y="1241"/>
                </a:lnTo>
                <a:lnTo>
                  <a:pt x="1551" y="1239"/>
                </a:lnTo>
                <a:lnTo>
                  <a:pt x="1534" y="1237"/>
                </a:lnTo>
                <a:lnTo>
                  <a:pt x="1511" y="1238"/>
                </a:lnTo>
                <a:lnTo>
                  <a:pt x="1487" y="1239"/>
                </a:lnTo>
                <a:lnTo>
                  <a:pt x="1440" y="1244"/>
                </a:lnTo>
                <a:lnTo>
                  <a:pt x="1396" y="1251"/>
                </a:lnTo>
                <a:lnTo>
                  <a:pt x="1357" y="1255"/>
                </a:lnTo>
                <a:lnTo>
                  <a:pt x="1290" y="1261"/>
                </a:lnTo>
                <a:lnTo>
                  <a:pt x="1232" y="1268"/>
                </a:lnTo>
                <a:lnTo>
                  <a:pt x="1211" y="1271"/>
                </a:lnTo>
                <a:lnTo>
                  <a:pt x="1190" y="1275"/>
                </a:lnTo>
                <a:lnTo>
                  <a:pt x="1169" y="1281"/>
                </a:lnTo>
                <a:lnTo>
                  <a:pt x="1149" y="1284"/>
                </a:lnTo>
                <a:lnTo>
                  <a:pt x="1106" y="1288"/>
                </a:lnTo>
                <a:lnTo>
                  <a:pt x="1087" y="1290"/>
                </a:lnTo>
                <a:lnTo>
                  <a:pt x="1067" y="1293"/>
                </a:lnTo>
                <a:lnTo>
                  <a:pt x="1049" y="1298"/>
                </a:lnTo>
                <a:lnTo>
                  <a:pt x="1032" y="1303"/>
                </a:lnTo>
                <a:lnTo>
                  <a:pt x="1015" y="1311"/>
                </a:lnTo>
                <a:lnTo>
                  <a:pt x="999" y="1320"/>
                </a:lnTo>
                <a:lnTo>
                  <a:pt x="1002" y="1322"/>
                </a:lnTo>
                <a:lnTo>
                  <a:pt x="1003" y="1326"/>
                </a:lnTo>
                <a:lnTo>
                  <a:pt x="1004" y="1330"/>
                </a:lnTo>
                <a:lnTo>
                  <a:pt x="1004" y="1335"/>
                </a:lnTo>
                <a:lnTo>
                  <a:pt x="1026" y="1326"/>
                </a:lnTo>
                <a:lnTo>
                  <a:pt x="1047" y="1317"/>
                </a:lnTo>
                <a:lnTo>
                  <a:pt x="1071" y="1311"/>
                </a:lnTo>
                <a:lnTo>
                  <a:pt x="1095" y="1306"/>
                </a:lnTo>
                <a:lnTo>
                  <a:pt x="1167" y="1298"/>
                </a:lnTo>
                <a:lnTo>
                  <a:pt x="1242" y="1290"/>
                </a:lnTo>
                <a:lnTo>
                  <a:pt x="1318" y="1285"/>
                </a:lnTo>
                <a:lnTo>
                  <a:pt x="1396" y="1278"/>
                </a:lnTo>
                <a:lnTo>
                  <a:pt x="1474" y="1272"/>
                </a:lnTo>
                <a:lnTo>
                  <a:pt x="1554" y="1266"/>
                </a:lnTo>
                <a:lnTo>
                  <a:pt x="1631" y="1258"/>
                </a:lnTo>
                <a:lnTo>
                  <a:pt x="1707" y="1250"/>
                </a:lnTo>
                <a:lnTo>
                  <a:pt x="1725" y="1248"/>
                </a:lnTo>
                <a:lnTo>
                  <a:pt x="1744" y="1248"/>
                </a:lnTo>
                <a:lnTo>
                  <a:pt x="1782" y="1251"/>
                </a:lnTo>
                <a:lnTo>
                  <a:pt x="1799" y="1250"/>
                </a:lnTo>
                <a:lnTo>
                  <a:pt x="1807" y="1248"/>
                </a:lnTo>
                <a:lnTo>
                  <a:pt x="1816" y="1247"/>
                </a:lnTo>
                <a:lnTo>
                  <a:pt x="1823" y="1245"/>
                </a:lnTo>
                <a:lnTo>
                  <a:pt x="1831" y="1241"/>
                </a:lnTo>
                <a:lnTo>
                  <a:pt x="1837" y="1237"/>
                </a:lnTo>
                <a:lnTo>
                  <a:pt x="1844" y="1231"/>
                </a:lnTo>
                <a:lnTo>
                  <a:pt x="1853" y="1203"/>
                </a:lnTo>
                <a:lnTo>
                  <a:pt x="1861" y="1176"/>
                </a:lnTo>
                <a:lnTo>
                  <a:pt x="1867" y="1147"/>
                </a:lnTo>
                <a:lnTo>
                  <a:pt x="1873" y="1118"/>
                </a:lnTo>
                <a:lnTo>
                  <a:pt x="1884" y="1059"/>
                </a:lnTo>
                <a:lnTo>
                  <a:pt x="1890" y="1030"/>
                </a:lnTo>
                <a:lnTo>
                  <a:pt x="1897" y="1001"/>
                </a:lnTo>
                <a:lnTo>
                  <a:pt x="1903" y="982"/>
                </a:lnTo>
                <a:lnTo>
                  <a:pt x="1909" y="964"/>
                </a:lnTo>
                <a:lnTo>
                  <a:pt x="1915" y="944"/>
                </a:lnTo>
                <a:lnTo>
                  <a:pt x="1922" y="926"/>
                </a:lnTo>
                <a:lnTo>
                  <a:pt x="1933" y="884"/>
                </a:lnTo>
                <a:lnTo>
                  <a:pt x="1938" y="863"/>
                </a:lnTo>
                <a:lnTo>
                  <a:pt x="1943" y="843"/>
                </a:lnTo>
                <a:lnTo>
                  <a:pt x="1948" y="822"/>
                </a:lnTo>
                <a:lnTo>
                  <a:pt x="1953" y="802"/>
                </a:lnTo>
                <a:lnTo>
                  <a:pt x="1958" y="782"/>
                </a:lnTo>
                <a:lnTo>
                  <a:pt x="1963" y="760"/>
                </a:lnTo>
                <a:lnTo>
                  <a:pt x="1972" y="717"/>
                </a:lnTo>
                <a:lnTo>
                  <a:pt x="1977" y="696"/>
                </a:lnTo>
                <a:lnTo>
                  <a:pt x="1982" y="676"/>
                </a:lnTo>
                <a:lnTo>
                  <a:pt x="1985" y="667"/>
                </a:lnTo>
                <a:lnTo>
                  <a:pt x="1988" y="661"/>
                </a:lnTo>
                <a:lnTo>
                  <a:pt x="1993" y="653"/>
                </a:lnTo>
                <a:lnTo>
                  <a:pt x="1995" y="645"/>
                </a:lnTo>
                <a:lnTo>
                  <a:pt x="2000" y="617"/>
                </a:lnTo>
                <a:lnTo>
                  <a:pt x="2004" y="588"/>
                </a:lnTo>
                <a:lnTo>
                  <a:pt x="2009" y="560"/>
                </a:lnTo>
                <a:lnTo>
                  <a:pt x="2011" y="546"/>
                </a:lnTo>
                <a:lnTo>
                  <a:pt x="2014" y="533"/>
                </a:lnTo>
                <a:lnTo>
                  <a:pt x="2014" y="521"/>
                </a:lnTo>
                <a:lnTo>
                  <a:pt x="2016" y="510"/>
                </a:lnTo>
                <a:lnTo>
                  <a:pt x="2021" y="482"/>
                </a:lnTo>
                <a:lnTo>
                  <a:pt x="2024" y="468"/>
                </a:lnTo>
                <a:lnTo>
                  <a:pt x="2025" y="454"/>
                </a:lnTo>
                <a:lnTo>
                  <a:pt x="2024" y="449"/>
                </a:lnTo>
                <a:lnTo>
                  <a:pt x="2021" y="442"/>
                </a:lnTo>
                <a:lnTo>
                  <a:pt x="2019" y="437"/>
                </a:lnTo>
                <a:lnTo>
                  <a:pt x="2016" y="431"/>
                </a:lnTo>
                <a:lnTo>
                  <a:pt x="2010" y="429"/>
                </a:lnTo>
                <a:lnTo>
                  <a:pt x="2002" y="428"/>
                </a:lnTo>
                <a:lnTo>
                  <a:pt x="1995" y="427"/>
                </a:lnTo>
                <a:lnTo>
                  <a:pt x="1987" y="427"/>
                </a:lnTo>
                <a:lnTo>
                  <a:pt x="1972" y="429"/>
                </a:lnTo>
                <a:lnTo>
                  <a:pt x="1957" y="430"/>
                </a:lnTo>
                <a:close/>
                <a:moveTo>
                  <a:pt x="1876" y="466"/>
                </a:moveTo>
                <a:lnTo>
                  <a:pt x="1876" y="466"/>
                </a:lnTo>
                <a:lnTo>
                  <a:pt x="1867" y="496"/>
                </a:lnTo>
                <a:lnTo>
                  <a:pt x="1859" y="525"/>
                </a:lnTo>
                <a:lnTo>
                  <a:pt x="1845" y="585"/>
                </a:lnTo>
                <a:lnTo>
                  <a:pt x="1831" y="645"/>
                </a:lnTo>
                <a:lnTo>
                  <a:pt x="1823" y="673"/>
                </a:lnTo>
                <a:lnTo>
                  <a:pt x="1815" y="703"/>
                </a:lnTo>
                <a:lnTo>
                  <a:pt x="1796" y="771"/>
                </a:lnTo>
                <a:lnTo>
                  <a:pt x="1791" y="789"/>
                </a:lnTo>
                <a:lnTo>
                  <a:pt x="1787" y="807"/>
                </a:lnTo>
                <a:lnTo>
                  <a:pt x="1780" y="844"/>
                </a:lnTo>
                <a:lnTo>
                  <a:pt x="1770" y="881"/>
                </a:lnTo>
                <a:lnTo>
                  <a:pt x="1759" y="919"/>
                </a:lnTo>
                <a:lnTo>
                  <a:pt x="1747" y="955"/>
                </a:lnTo>
                <a:lnTo>
                  <a:pt x="1737" y="991"/>
                </a:lnTo>
                <a:lnTo>
                  <a:pt x="1736" y="999"/>
                </a:lnTo>
                <a:lnTo>
                  <a:pt x="1736" y="1008"/>
                </a:lnTo>
                <a:lnTo>
                  <a:pt x="1735" y="1011"/>
                </a:lnTo>
                <a:lnTo>
                  <a:pt x="1733" y="1015"/>
                </a:lnTo>
                <a:lnTo>
                  <a:pt x="1730" y="1017"/>
                </a:lnTo>
                <a:lnTo>
                  <a:pt x="1726" y="1020"/>
                </a:lnTo>
                <a:lnTo>
                  <a:pt x="1728" y="1025"/>
                </a:lnTo>
                <a:lnTo>
                  <a:pt x="1729" y="1029"/>
                </a:lnTo>
                <a:lnTo>
                  <a:pt x="1729" y="1032"/>
                </a:lnTo>
                <a:lnTo>
                  <a:pt x="1726" y="1036"/>
                </a:lnTo>
                <a:lnTo>
                  <a:pt x="1683" y="1038"/>
                </a:lnTo>
                <a:lnTo>
                  <a:pt x="1639" y="1042"/>
                </a:lnTo>
                <a:lnTo>
                  <a:pt x="1593" y="1046"/>
                </a:lnTo>
                <a:lnTo>
                  <a:pt x="1547" y="1054"/>
                </a:lnTo>
                <a:lnTo>
                  <a:pt x="1512" y="1061"/>
                </a:lnTo>
                <a:lnTo>
                  <a:pt x="1478" y="1069"/>
                </a:lnTo>
                <a:lnTo>
                  <a:pt x="1442" y="1076"/>
                </a:lnTo>
                <a:lnTo>
                  <a:pt x="1409" y="1085"/>
                </a:lnTo>
                <a:lnTo>
                  <a:pt x="1376" y="1095"/>
                </a:lnTo>
                <a:lnTo>
                  <a:pt x="1343" y="1106"/>
                </a:lnTo>
                <a:lnTo>
                  <a:pt x="1311" y="1118"/>
                </a:lnTo>
                <a:lnTo>
                  <a:pt x="1279" y="1131"/>
                </a:lnTo>
                <a:lnTo>
                  <a:pt x="1260" y="1139"/>
                </a:lnTo>
                <a:lnTo>
                  <a:pt x="1241" y="1149"/>
                </a:lnTo>
                <a:lnTo>
                  <a:pt x="1203" y="1170"/>
                </a:lnTo>
                <a:lnTo>
                  <a:pt x="1129" y="1212"/>
                </a:lnTo>
                <a:lnTo>
                  <a:pt x="1091" y="1233"/>
                </a:lnTo>
                <a:lnTo>
                  <a:pt x="1073" y="1244"/>
                </a:lnTo>
                <a:lnTo>
                  <a:pt x="1055" y="1255"/>
                </a:lnTo>
                <a:lnTo>
                  <a:pt x="1027" y="1271"/>
                </a:lnTo>
                <a:lnTo>
                  <a:pt x="1013" y="1280"/>
                </a:lnTo>
                <a:lnTo>
                  <a:pt x="1001" y="1289"/>
                </a:lnTo>
                <a:lnTo>
                  <a:pt x="995" y="1294"/>
                </a:lnTo>
                <a:lnTo>
                  <a:pt x="993" y="1299"/>
                </a:lnTo>
                <a:lnTo>
                  <a:pt x="991" y="1301"/>
                </a:lnTo>
                <a:lnTo>
                  <a:pt x="993" y="1303"/>
                </a:lnTo>
                <a:lnTo>
                  <a:pt x="995" y="1303"/>
                </a:lnTo>
                <a:lnTo>
                  <a:pt x="998" y="1302"/>
                </a:lnTo>
                <a:lnTo>
                  <a:pt x="1003" y="1299"/>
                </a:lnTo>
                <a:lnTo>
                  <a:pt x="1009" y="1293"/>
                </a:lnTo>
                <a:lnTo>
                  <a:pt x="1013" y="1289"/>
                </a:lnTo>
                <a:lnTo>
                  <a:pt x="1025" y="1283"/>
                </a:lnTo>
                <a:lnTo>
                  <a:pt x="1036" y="1276"/>
                </a:lnTo>
                <a:lnTo>
                  <a:pt x="1061" y="1263"/>
                </a:lnTo>
                <a:lnTo>
                  <a:pt x="1087" y="1252"/>
                </a:lnTo>
                <a:lnTo>
                  <a:pt x="1111" y="1241"/>
                </a:lnTo>
                <a:lnTo>
                  <a:pt x="1131" y="1232"/>
                </a:lnTo>
                <a:lnTo>
                  <a:pt x="1150" y="1225"/>
                </a:lnTo>
                <a:lnTo>
                  <a:pt x="1170" y="1218"/>
                </a:lnTo>
                <a:lnTo>
                  <a:pt x="1191" y="1212"/>
                </a:lnTo>
                <a:lnTo>
                  <a:pt x="1211" y="1207"/>
                </a:lnTo>
                <a:lnTo>
                  <a:pt x="1232" y="1202"/>
                </a:lnTo>
                <a:lnTo>
                  <a:pt x="1275" y="1194"/>
                </a:lnTo>
                <a:lnTo>
                  <a:pt x="1320" y="1187"/>
                </a:lnTo>
                <a:lnTo>
                  <a:pt x="1365" y="1182"/>
                </a:lnTo>
                <a:lnTo>
                  <a:pt x="1456" y="1174"/>
                </a:lnTo>
                <a:lnTo>
                  <a:pt x="1529" y="1166"/>
                </a:lnTo>
                <a:lnTo>
                  <a:pt x="1565" y="1162"/>
                </a:lnTo>
                <a:lnTo>
                  <a:pt x="1603" y="1160"/>
                </a:lnTo>
                <a:lnTo>
                  <a:pt x="1639" y="1157"/>
                </a:lnTo>
                <a:lnTo>
                  <a:pt x="1677" y="1159"/>
                </a:lnTo>
                <a:lnTo>
                  <a:pt x="1714" y="1161"/>
                </a:lnTo>
                <a:lnTo>
                  <a:pt x="1732" y="1163"/>
                </a:lnTo>
                <a:lnTo>
                  <a:pt x="1751" y="1166"/>
                </a:lnTo>
                <a:lnTo>
                  <a:pt x="1775" y="1067"/>
                </a:lnTo>
                <a:lnTo>
                  <a:pt x="1801" y="967"/>
                </a:lnTo>
                <a:lnTo>
                  <a:pt x="1829" y="867"/>
                </a:lnTo>
                <a:lnTo>
                  <a:pt x="1856" y="773"/>
                </a:lnTo>
                <a:lnTo>
                  <a:pt x="1858" y="766"/>
                </a:lnTo>
                <a:lnTo>
                  <a:pt x="1859" y="758"/>
                </a:lnTo>
                <a:lnTo>
                  <a:pt x="1861" y="743"/>
                </a:lnTo>
                <a:lnTo>
                  <a:pt x="1865" y="733"/>
                </a:lnTo>
                <a:lnTo>
                  <a:pt x="1869" y="723"/>
                </a:lnTo>
                <a:lnTo>
                  <a:pt x="1874" y="713"/>
                </a:lnTo>
                <a:lnTo>
                  <a:pt x="1877" y="703"/>
                </a:lnTo>
                <a:lnTo>
                  <a:pt x="1880" y="692"/>
                </a:lnTo>
                <a:lnTo>
                  <a:pt x="1882" y="680"/>
                </a:lnTo>
                <a:lnTo>
                  <a:pt x="1884" y="668"/>
                </a:lnTo>
                <a:lnTo>
                  <a:pt x="1888" y="655"/>
                </a:lnTo>
                <a:lnTo>
                  <a:pt x="1903" y="609"/>
                </a:lnTo>
                <a:lnTo>
                  <a:pt x="1917" y="563"/>
                </a:lnTo>
                <a:lnTo>
                  <a:pt x="1923" y="541"/>
                </a:lnTo>
                <a:lnTo>
                  <a:pt x="1928" y="518"/>
                </a:lnTo>
                <a:lnTo>
                  <a:pt x="1933" y="497"/>
                </a:lnTo>
                <a:lnTo>
                  <a:pt x="1936" y="476"/>
                </a:lnTo>
                <a:lnTo>
                  <a:pt x="1922" y="473"/>
                </a:lnTo>
                <a:lnTo>
                  <a:pt x="1906" y="470"/>
                </a:lnTo>
                <a:lnTo>
                  <a:pt x="1891" y="468"/>
                </a:lnTo>
                <a:lnTo>
                  <a:pt x="1876" y="466"/>
                </a:lnTo>
                <a:close/>
                <a:moveTo>
                  <a:pt x="1783" y="572"/>
                </a:moveTo>
                <a:lnTo>
                  <a:pt x="1783" y="572"/>
                </a:lnTo>
                <a:lnTo>
                  <a:pt x="1785" y="566"/>
                </a:lnTo>
                <a:lnTo>
                  <a:pt x="1786" y="560"/>
                </a:lnTo>
                <a:lnTo>
                  <a:pt x="1788" y="554"/>
                </a:lnTo>
                <a:lnTo>
                  <a:pt x="1788" y="551"/>
                </a:lnTo>
                <a:lnTo>
                  <a:pt x="1787" y="549"/>
                </a:lnTo>
                <a:lnTo>
                  <a:pt x="1783" y="561"/>
                </a:lnTo>
                <a:lnTo>
                  <a:pt x="1782" y="567"/>
                </a:lnTo>
                <a:lnTo>
                  <a:pt x="1782" y="570"/>
                </a:lnTo>
                <a:lnTo>
                  <a:pt x="1783" y="572"/>
                </a:lnTo>
                <a:close/>
                <a:moveTo>
                  <a:pt x="1470" y="862"/>
                </a:moveTo>
                <a:lnTo>
                  <a:pt x="1470" y="862"/>
                </a:lnTo>
                <a:lnTo>
                  <a:pt x="1458" y="864"/>
                </a:lnTo>
                <a:lnTo>
                  <a:pt x="1448" y="866"/>
                </a:lnTo>
                <a:lnTo>
                  <a:pt x="1425" y="873"/>
                </a:lnTo>
                <a:lnTo>
                  <a:pt x="1405" y="881"/>
                </a:lnTo>
                <a:lnTo>
                  <a:pt x="1385" y="892"/>
                </a:lnTo>
                <a:lnTo>
                  <a:pt x="1366" y="903"/>
                </a:lnTo>
                <a:lnTo>
                  <a:pt x="1348" y="913"/>
                </a:lnTo>
                <a:lnTo>
                  <a:pt x="1311" y="937"/>
                </a:lnTo>
                <a:lnTo>
                  <a:pt x="1282" y="960"/>
                </a:lnTo>
                <a:lnTo>
                  <a:pt x="1252" y="983"/>
                </a:lnTo>
                <a:lnTo>
                  <a:pt x="1222" y="1005"/>
                </a:lnTo>
                <a:lnTo>
                  <a:pt x="1193" y="1029"/>
                </a:lnTo>
                <a:lnTo>
                  <a:pt x="1164" y="1059"/>
                </a:lnTo>
                <a:lnTo>
                  <a:pt x="1136" y="1089"/>
                </a:lnTo>
                <a:lnTo>
                  <a:pt x="1108" y="1121"/>
                </a:lnTo>
                <a:lnTo>
                  <a:pt x="1080" y="1152"/>
                </a:lnTo>
                <a:lnTo>
                  <a:pt x="1054" y="1185"/>
                </a:lnTo>
                <a:lnTo>
                  <a:pt x="1028" y="1218"/>
                </a:lnTo>
                <a:lnTo>
                  <a:pt x="1004" y="1252"/>
                </a:lnTo>
                <a:lnTo>
                  <a:pt x="982" y="1285"/>
                </a:lnTo>
                <a:lnTo>
                  <a:pt x="1017" y="1246"/>
                </a:lnTo>
                <a:lnTo>
                  <a:pt x="1055" y="1209"/>
                </a:lnTo>
                <a:lnTo>
                  <a:pt x="1075" y="1191"/>
                </a:lnTo>
                <a:lnTo>
                  <a:pt x="1094" y="1174"/>
                </a:lnTo>
                <a:lnTo>
                  <a:pt x="1115" y="1156"/>
                </a:lnTo>
                <a:lnTo>
                  <a:pt x="1136" y="1139"/>
                </a:lnTo>
                <a:lnTo>
                  <a:pt x="1142" y="1137"/>
                </a:lnTo>
                <a:lnTo>
                  <a:pt x="1149" y="1134"/>
                </a:lnTo>
                <a:lnTo>
                  <a:pt x="1162" y="1124"/>
                </a:lnTo>
                <a:lnTo>
                  <a:pt x="1185" y="1104"/>
                </a:lnTo>
                <a:lnTo>
                  <a:pt x="1200" y="1096"/>
                </a:lnTo>
                <a:lnTo>
                  <a:pt x="1215" y="1087"/>
                </a:lnTo>
                <a:lnTo>
                  <a:pt x="1243" y="1069"/>
                </a:lnTo>
                <a:lnTo>
                  <a:pt x="1271" y="1048"/>
                </a:lnTo>
                <a:lnTo>
                  <a:pt x="1285" y="1040"/>
                </a:lnTo>
                <a:lnTo>
                  <a:pt x="1300" y="1031"/>
                </a:lnTo>
                <a:lnTo>
                  <a:pt x="1329" y="1015"/>
                </a:lnTo>
                <a:lnTo>
                  <a:pt x="1359" y="999"/>
                </a:lnTo>
                <a:lnTo>
                  <a:pt x="1375" y="991"/>
                </a:lnTo>
                <a:lnTo>
                  <a:pt x="1391" y="984"/>
                </a:lnTo>
                <a:lnTo>
                  <a:pt x="1407" y="978"/>
                </a:lnTo>
                <a:lnTo>
                  <a:pt x="1424" y="972"/>
                </a:lnTo>
                <a:lnTo>
                  <a:pt x="1426" y="969"/>
                </a:lnTo>
                <a:lnTo>
                  <a:pt x="1429" y="968"/>
                </a:lnTo>
                <a:lnTo>
                  <a:pt x="1433" y="966"/>
                </a:lnTo>
                <a:lnTo>
                  <a:pt x="1435" y="964"/>
                </a:lnTo>
                <a:lnTo>
                  <a:pt x="1485" y="948"/>
                </a:lnTo>
                <a:lnTo>
                  <a:pt x="1513" y="939"/>
                </a:lnTo>
                <a:lnTo>
                  <a:pt x="1542" y="933"/>
                </a:lnTo>
                <a:lnTo>
                  <a:pt x="1572" y="927"/>
                </a:lnTo>
                <a:lnTo>
                  <a:pt x="1587" y="925"/>
                </a:lnTo>
                <a:lnTo>
                  <a:pt x="1602" y="924"/>
                </a:lnTo>
                <a:lnTo>
                  <a:pt x="1617" y="924"/>
                </a:lnTo>
                <a:lnTo>
                  <a:pt x="1632" y="925"/>
                </a:lnTo>
                <a:lnTo>
                  <a:pt x="1647" y="927"/>
                </a:lnTo>
                <a:lnTo>
                  <a:pt x="1661" y="929"/>
                </a:lnTo>
                <a:lnTo>
                  <a:pt x="1661" y="926"/>
                </a:lnTo>
                <a:lnTo>
                  <a:pt x="1661" y="923"/>
                </a:lnTo>
                <a:lnTo>
                  <a:pt x="1659" y="919"/>
                </a:lnTo>
                <a:lnTo>
                  <a:pt x="1656" y="914"/>
                </a:lnTo>
                <a:lnTo>
                  <a:pt x="1655" y="910"/>
                </a:lnTo>
                <a:lnTo>
                  <a:pt x="1626" y="908"/>
                </a:lnTo>
                <a:lnTo>
                  <a:pt x="1617" y="904"/>
                </a:lnTo>
                <a:lnTo>
                  <a:pt x="1607" y="900"/>
                </a:lnTo>
                <a:lnTo>
                  <a:pt x="1596" y="899"/>
                </a:lnTo>
                <a:lnTo>
                  <a:pt x="1585" y="898"/>
                </a:lnTo>
                <a:lnTo>
                  <a:pt x="1573" y="899"/>
                </a:lnTo>
                <a:lnTo>
                  <a:pt x="1561" y="899"/>
                </a:lnTo>
                <a:lnTo>
                  <a:pt x="1538" y="903"/>
                </a:lnTo>
                <a:lnTo>
                  <a:pt x="1505" y="909"/>
                </a:lnTo>
                <a:lnTo>
                  <a:pt x="1489" y="913"/>
                </a:lnTo>
                <a:lnTo>
                  <a:pt x="1473" y="918"/>
                </a:lnTo>
                <a:lnTo>
                  <a:pt x="1458" y="923"/>
                </a:lnTo>
                <a:lnTo>
                  <a:pt x="1443" y="928"/>
                </a:lnTo>
                <a:lnTo>
                  <a:pt x="1429" y="935"/>
                </a:lnTo>
                <a:lnTo>
                  <a:pt x="1417" y="942"/>
                </a:lnTo>
                <a:lnTo>
                  <a:pt x="1407" y="950"/>
                </a:lnTo>
                <a:lnTo>
                  <a:pt x="1397" y="957"/>
                </a:lnTo>
                <a:lnTo>
                  <a:pt x="1392" y="960"/>
                </a:lnTo>
                <a:lnTo>
                  <a:pt x="1388" y="963"/>
                </a:lnTo>
                <a:lnTo>
                  <a:pt x="1382" y="965"/>
                </a:lnTo>
                <a:lnTo>
                  <a:pt x="1376" y="965"/>
                </a:lnTo>
                <a:lnTo>
                  <a:pt x="1380" y="960"/>
                </a:lnTo>
                <a:lnTo>
                  <a:pt x="1387" y="957"/>
                </a:lnTo>
                <a:lnTo>
                  <a:pt x="1399" y="951"/>
                </a:lnTo>
                <a:lnTo>
                  <a:pt x="1408" y="942"/>
                </a:lnTo>
                <a:lnTo>
                  <a:pt x="1418" y="934"/>
                </a:lnTo>
                <a:lnTo>
                  <a:pt x="1428" y="927"/>
                </a:lnTo>
                <a:lnTo>
                  <a:pt x="1439" y="921"/>
                </a:lnTo>
                <a:lnTo>
                  <a:pt x="1452" y="915"/>
                </a:lnTo>
                <a:lnTo>
                  <a:pt x="1465" y="910"/>
                </a:lnTo>
                <a:lnTo>
                  <a:pt x="1478" y="906"/>
                </a:lnTo>
                <a:lnTo>
                  <a:pt x="1491" y="902"/>
                </a:lnTo>
                <a:lnTo>
                  <a:pt x="1520" y="895"/>
                </a:lnTo>
                <a:lnTo>
                  <a:pt x="1551" y="891"/>
                </a:lnTo>
                <a:lnTo>
                  <a:pt x="1582" y="888"/>
                </a:lnTo>
                <a:lnTo>
                  <a:pt x="1612" y="885"/>
                </a:lnTo>
                <a:lnTo>
                  <a:pt x="1612" y="880"/>
                </a:lnTo>
                <a:lnTo>
                  <a:pt x="1612" y="876"/>
                </a:lnTo>
                <a:lnTo>
                  <a:pt x="1611" y="872"/>
                </a:lnTo>
                <a:lnTo>
                  <a:pt x="1609" y="869"/>
                </a:lnTo>
                <a:lnTo>
                  <a:pt x="1585" y="869"/>
                </a:lnTo>
                <a:lnTo>
                  <a:pt x="1560" y="873"/>
                </a:lnTo>
                <a:lnTo>
                  <a:pt x="1535" y="877"/>
                </a:lnTo>
                <a:lnTo>
                  <a:pt x="1511" y="882"/>
                </a:lnTo>
                <a:lnTo>
                  <a:pt x="1486" y="889"/>
                </a:lnTo>
                <a:lnTo>
                  <a:pt x="1464" y="896"/>
                </a:lnTo>
                <a:lnTo>
                  <a:pt x="1422" y="910"/>
                </a:lnTo>
                <a:lnTo>
                  <a:pt x="1436" y="900"/>
                </a:lnTo>
                <a:lnTo>
                  <a:pt x="1451" y="892"/>
                </a:lnTo>
                <a:lnTo>
                  <a:pt x="1467" y="885"/>
                </a:lnTo>
                <a:lnTo>
                  <a:pt x="1484" y="879"/>
                </a:lnTo>
                <a:lnTo>
                  <a:pt x="1502" y="874"/>
                </a:lnTo>
                <a:lnTo>
                  <a:pt x="1519" y="868"/>
                </a:lnTo>
                <a:lnTo>
                  <a:pt x="1554" y="860"/>
                </a:lnTo>
                <a:lnTo>
                  <a:pt x="1511" y="860"/>
                </a:lnTo>
                <a:lnTo>
                  <a:pt x="1490" y="860"/>
                </a:lnTo>
                <a:lnTo>
                  <a:pt x="1470" y="862"/>
                </a:lnTo>
                <a:close/>
                <a:moveTo>
                  <a:pt x="437" y="1121"/>
                </a:moveTo>
                <a:lnTo>
                  <a:pt x="437" y="1121"/>
                </a:lnTo>
                <a:lnTo>
                  <a:pt x="430" y="1120"/>
                </a:lnTo>
                <a:lnTo>
                  <a:pt x="423" y="1118"/>
                </a:lnTo>
                <a:lnTo>
                  <a:pt x="336" y="1093"/>
                </a:lnTo>
                <a:lnTo>
                  <a:pt x="294" y="1081"/>
                </a:lnTo>
                <a:lnTo>
                  <a:pt x="254" y="1072"/>
                </a:lnTo>
                <a:lnTo>
                  <a:pt x="209" y="1062"/>
                </a:lnTo>
                <a:lnTo>
                  <a:pt x="163" y="1054"/>
                </a:lnTo>
                <a:lnTo>
                  <a:pt x="76" y="1038"/>
                </a:lnTo>
                <a:lnTo>
                  <a:pt x="71" y="1041"/>
                </a:lnTo>
                <a:lnTo>
                  <a:pt x="65" y="1041"/>
                </a:lnTo>
                <a:lnTo>
                  <a:pt x="61" y="1041"/>
                </a:lnTo>
                <a:lnTo>
                  <a:pt x="55" y="1042"/>
                </a:lnTo>
                <a:lnTo>
                  <a:pt x="49" y="1051"/>
                </a:lnTo>
                <a:lnTo>
                  <a:pt x="42" y="1061"/>
                </a:lnTo>
                <a:lnTo>
                  <a:pt x="35" y="1070"/>
                </a:lnTo>
                <a:lnTo>
                  <a:pt x="30" y="1080"/>
                </a:lnTo>
                <a:lnTo>
                  <a:pt x="51" y="1081"/>
                </a:lnTo>
                <a:lnTo>
                  <a:pt x="70" y="1084"/>
                </a:lnTo>
                <a:lnTo>
                  <a:pt x="107" y="1088"/>
                </a:lnTo>
                <a:lnTo>
                  <a:pt x="179" y="1099"/>
                </a:lnTo>
                <a:lnTo>
                  <a:pt x="251" y="1110"/>
                </a:lnTo>
                <a:lnTo>
                  <a:pt x="321" y="1122"/>
                </a:lnTo>
                <a:lnTo>
                  <a:pt x="391" y="1132"/>
                </a:lnTo>
                <a:lnTo>
                  <a:pt x="454" y="1139"/>
                </a:lnTo>
                <a:lnTo>
                  <a:pt x="487" y="1144"/>
                </a:lnTo>
                <a:lnTo>
                  <a:pt x="523" y="1148"/>
                </a:lnTo>
                <a:lnTo>
                  <a:pt x="530" y="1151"/>
                </a:lnTo>
                <a:lnTo>
                  <a:pt x="534" y="1151"/>
                </a:lnTo>
                <a:lnTo>
                  <a:pt x="535" y="1150"/>
                </a:lnTo>
                <a:lnTo>
                  <a:pt x="536" y="1148"/>
                </a:lnTo>
                <a:lnTo>
                  <a:pt x="487" y="1136"/>
                </a:lnTo>
                <a:lnTo>
                  <a:pt x="461" y="1130"/>
                </a:lnTo>
                <a:lnTo>
                  <a:pt x="437" y="1121"/>
                </a:lnTo>
                <a:close/>
                <a:moveTo>
                  <a:pt x="657" y="1209"/>
                </a:moveTo>
                <a:lnTo>
                  <a:pt x="657" y="1209"/>
                </a:lnTo>
                <a:lnTo>
                  <a:pt x="624" y="1195"/>
                </a:lnTo>
                <a:lnTo>
                  <a:pt x="607" y="1188"/>
                </a:lnTo>
                <a:lnTo>
                  <a:pt x="589" y="1182"/>
                </a:lnTo>
                <a:lnTo>
                  <a:pt x="572" y="1176"/>
                </a:lnTo>
                <a:lnTo>
                  <a:pt x="555" y="1169"/>
                </a:lnTo>
                <a:lnTo>
                  <a:pt x="546" y="1167"/>
                </a:lnTo>
                <a:lnTo>
                  <a:pt x="536" y="1166"/>
                </a:lnTo>
                <a:lnTo>
                  <a:pt x="515" y="1164"/>
                </a:lnTo>
                <a:lnTo>
                  <a:pt x="494" y="1162"/>
                </a:lnTo>
                <a:lnTo>
                  <a:pt x="473" y="1159"/>
                </a:lnTo>
                <a:lnTo>
                  <a:pt x="442" y="1154"/>
                </a:lnTo>
                <a:lnTo>
                  <a:pt x="411" y="1150"/>
                </a:lnTo>
                <a:lnTo>
                  <a:pt x="347" y="1142"/>
                </a:lnTo>
                <a:lnTo>
                  <a:pt x="307" y="1138"/>
                </a:lnTo>
                <a:lnTo>
                  <a:pt x="269" y="1132"/>
                </a:lnTo>
                <a:lnTo>
                  <a:pt x="194" y="1118"/>
                </a:lnTo>
                <a:lnTo>
                  <a:pt x="156" y="1111"/>
                </a:lnTo>
                <a:lnTo>
                  <a:pt x="119" y="1105"/>
                </a:lnTo>
                <a:lnTo>
                  <a:pt x="82" y="1100"/>
                </a:lnTo>
                <a:lnTo>
                  <a:pt x="46" y="1096"/>
                </a:lnTo>
                <a:lnTo>
                  <a:pt x="42" y="1101"/>
                </a:lnTo>
                <a:lnTo>
                  <a:pt x="37" y="1105"/>
                </a:lnTo>
                <a:lnTo>
                  <a:pt x="30" y="1115"/>
                </a:lnTo>
                <a:lnTo>
                  <a:pt x="25" y="1126"/>
                </a:lnTo>
                <a:lnTo>
                  <a:pt x="21" y="1136"/>
                </a:lnTo>
                <a:lnTo>
                  <a:pt x="57" y="1138"/>
                </a:lnTo>
                <a:lnTo>
                  <a:pt x="93" y="1142"/>
                </a:lnTo>
                <a:lnTo>
                  <a:pt x="131" y="1147"/>
                </a:lnTo>
                <a:lnTo>
                  <a:pt x="169" y="1152"/>
                </a:lnTo>
                <a:lnTo>
                  <a:pt x="215" y="1155"/>
                </a:lnTo>
                <a:lnTo>
                  <a:pt x="264" y="1157"/>
                </a:lnTo>
                <a:lnTo>
                  <a:pt x="313" y="1160"/>
                </a:lnTo>
                <a:lnTo>
                  <a:pt x="335" y="1162"/>
                </a:lnTo>
                <a:lnTo>
                  <a:pt x="355" y="1164"/>
                </a:lnTo>
                <a:lnTo>
                  <a:pt x="393" y="1168"/>
                </a:lnTo>
                <a:lnTo>
                  <a:pt x="410" y="1170"/>
                </a:lnTo>
                <a:lnTo>
                  <a:pt x="427" y="1174"/>
                </a:lnTo>
                <a:lnTo>
                  <a:pt x="430" y="1175"/>
                </a:lnTo>
                <a:lnTo>
                  <a:pt x="435" y="1177"/>
                </a:lnTo>
                <a:lnTo>
                  <a:pt x="439" y="1179"/>
                </a:lnTo>
                <a:lnTo>
                  <a:pt x="442" y="1180"/>
                </a:lnTo>
                <a:lnTo>
                  <a:pt x="455" y="1183"/>
                </a:lnTo>
                <a:lnTo>
                  <a:pt x="467" y="1184"/>
                </a:lnTo>
                <a:lnTo>
                  <a:pt x="491" y="1186"/>
                </a:lnTo>
                <a:lnTo>
                  <a:pt x="516" y="1188"/>
                </a:lnTo>
                <a:lnTo>
                  <a:pt x="529" y="1191"/>
                </a:lnTo>
                <a:lnTo>
                  <a:pt x="541" y="1193"/>
                </a:lnTo>
                <a:lnTo>
                  <a:pt x="616" y="1212"/>
                </a:lnTo>
                <a:lnTo>
                  <a:pt x="684" y="1231"/>
                </a:lnTo>
                <a:lnTo>
                  <a:pt x="710" y="1240"/>
                </a:lnTo>
                <a:lnTo>
                  <a:pt x="723" y="1243"/>
                </a:lnTo>
                <a:lnTo>
                  <a:pt x="729" y="1243"/>
                </a:lnTo>
                <a:lnTo>
                  <a:pt x="736" y="1242"/>
                </a:lnTo>
                <a:lnTo>
                  <a:pt x="725" y="1240"/>
                </a:lnTo>
                <a:lnTo>
                  <a:pt x="714" y="1236"/>
                </a:lnTo>
                <a:lnTo>
                  <a:pt x="695" y="1226"/>
                </a:lnTo>
                <a:lnTo>
                  <a:pt x="676" y="1216"/>
                </a:lnTo>
                <a:lnTo>
                  <a:pt x="667" y="1212"/>
                </a:lnTo>
                <a:lnTo>
                  <a:pt x="657" y="1209"/>
                </a:lnTo>
                <a:close/>
                <a:moveTo>
                  <a:pt x="587" y="1164"/>
                </a:moveTo>
                <a:lnTo>
                  <a:pt x="587" y="1164"/>
                </a:lnTo>
                <a:lnTo>
                  <a:pt x="564" y="1155"/>
                </a:lnTo>
                <a:lnTo>
                  <a:pt x="541" y="1148"/>
                </a:lnTo>
                <a:lnTo>
                  <a:pt x="545" y="1151"/>
                </a:lnTo>
                <a:lnTo>
                  <a:pt x="550" y="1154"/>
                </a:lnTo>
                <a:lnTo>
                  <a:pt x="563" y="1159"/>
                </a:lnTo>
                <a:lnTo>
                  <a:pt x="576" y="1162"/>
                </a:lnTo>
                <a:lnTo>
                  <a:pt x="587" y="1164"/>
                </a:lnTo>
                <a:close/>
                <a:moveTo>
                  <a:pt x="474" y="1198"/>
                </a:moveTo>
                <a:lnTo>
                  <a:pt x="474" y="1198"/>
                </a:lnTo>
                <a:lnTo>
                  <a:pt x="439" y="1193"/>
                </a:lnTo>
                <a:lnTo>
                  <a:pt x="421" y="1190"/>
                </a:lnTo>
                <a:lnTo>
                  <a:pt x="402" y="1187"/>
                </a:lnTo>
                <a:lnTo>
                  <a:pt x="370" y="1183"/>
                </a:lnTo>
                <a:lnTo>
                  <a:pt x="340" y="1178"/>
                </a:lnTo>
                <a:lnTo>
                  <a:pt x="309" y="1172"/>
                </a:lnTo>
                <a:lnTo>
                  <a:pt x="296" y="1170"/>
                </a:lnTo>
                <a:lnTo>
                  <a:pt x="281" y="1169"/>
                </a:lnTo>
                <a:lnTo>
                  <a:pt x="199" y="1167"/>
                </a:lnTo>
                <a:lnTo>
                  <a:pt x="161" y="1166"/>
                </a:lnTo>
                <a:lnTo>
                  <a:pt x="142" y="1165"/>
                </a:lnTo>
                <a:lnTo>
                  <a:pt x="124" y="1163"/>
                </a:lnTo>
                <a:lnTo>
                  <a:pt x="91" y="1159"/>
                </a:lnTo>
                <a:lnTo>
                  <a:pt x="81" y="1157"/>
                </a:lnTo>
                <a:lnTo>
                  <a:pt x="71" y="1155"/>
                </a:lnTo>
                <a:lnTo>
                  <a:pt x="61" y="1153"/>
                </a:lnTo>
                <a:lnTo>
                  <a:pt x="57" y="1153"/>
                </a:lnTo>
                <a:lnTo>
                  <a:pt x="54" y="1153"/>
                </a:lnTo>
                <a:lnTo>
                  <a:pt x="48" y="1156"/>
                </a:lnTo>
                <a:lnTo>
                  <a:pt x="43" y="1161"/>
                </a:lnTo>
                <a:lnTo>
                  <a:pt x="40" y="1167"/>
                </a:lnTo>
                <a:lnTo>
                  <a:pt x="36" y="1174"/>
                </a:lnTo>
                <a:lnTo>
                  <a:pt x="31" y="1188"/>
                </a:lnTo>
                <a:lnTo>
                  <a:pt x="29" y="1201"/>
                </a:lnTo>
                <a:lnTo>
                  <a:pt x="39" y="1199"/>
                </a:lnTo>
                <a:lnTo>
                  <a:pt x="50" y="1198"/>
                </a:lnTo>
                <a:lnTo>
                  <a:pt x="73" y="1197"/>
                </a:lnTo>
                <a:lnTo>
                  <a:pt x="82" y="1196"/>
                </a:lnTo>
                <a:lnTo>
                  <a:pt x="92" y="1195"/>
                </a:lnTo>
                <a:lnTo>
                  <a:pt x="100" y="1192"/>
                </a:lnTo>
                <a:lnTo>
                  <a:pt x="103" y="1190"/>
                </a:lnTo>
                <a:lnTo>
                  <a:pt x="105" y="1187"/>
                </a:lnTo>
                <a:lnTo>
                  <a:pt x="110" y="1192"/>
                </a:lnTo>
                <a:lnTo>
                  <a:pt x="118" y="1194"/>
                </a:lnTo>
                <a:lnTo>
                  <a:pt x="126" y="1195"/>
                </a:lnTo>
                <a:lnTo>
                  <a:pt x="135" y="1194"/>
                </a:lnTo>
                <a:lnTo>
                  <a:pt x="153" y="1192"/>
                </a:lnTo>
                <a:lnTo>
                  <a:pt x="162" y="1192"/>
                </a:lnTo>
                <a:lnTo>
                  <a:pt x="170" y="1191"/>
                </a:lnTo>
                <a:lnTo>
                  <a:pt x="178" y="1192"/>
                </a:lnTo>
                <a:lnTo>
                  <a:pt x="185" y="1194"/>
                </a:lnTo>
                <a:lnTo>
                  <a:pt x="193" y="1195"/>
                </a:lnTo>
                <a:lnTo>
                  <a:pt x="201" y="1196"/>
                </a:lnTo>
                <a:lnTo>
                  <a:pt x="275" y="1199"/>
                </a:lnTo>
                <a:lnTo>
                  <a:pt x="352" y="1200"/>
                </a:lnTo>
                <a:lnTo>
                  <a:pt x="372" y="1200"/>
                </a:lnTo>
                <a:lnTo>
                  <a:pt x="392" y="1201"/>
                </a:lnTo>
                <a:lnTo>
                  <a:pt x="430" y="1205"/>
                </a:lnTo>
                <a:lnTo>
                  <a:pt x="469" y="1211"/>
                </a:lnTo>
                <a:lnTo>
                  <a:pt x="506" y="1217"/>
                </a:lnTo>
                <a:lnTo>
                  <a:pt x="580" y="1230"/>
                </a:lnTo>
                <a:lnTo>
                  <a:pt x="616" y="1236"/>
                </a:lnTo>
                <a:lnTo>
                  <a:pt x="651" y="1239"/>
                </a:lnTo>
                <a:lnTo>
                  <a:pt x="610" y="1226"/>
                </a:lnTo>
                <a:lnTo>
                  <a:pt x="567" y="1214"/>
                </a:lnTo>
                <a:lnTo>
                  <a:pt x="521" y="1205"/>
                </a:lnTo>
                <a:lnTo>
                  <a:pt x="498" y="1201"/>
                </a:lnTo>
                <a:lnTo>
                  <a:pt x="474" y="1198"/>
                </a:lnTo>
                <a:close/>
                <a:moveTo>
                  <a:pt x="770" y="1237"/>
                </a:moveTo>
                <a:lnTo>
                  <a:pt x="770" y="1237"/>
                </a:lnTo>
                <a:lnTo>
                  <a:pt x="798" y="1250"/>
                </a:lnTo>
                <a:lnTo>
                  <a:pt x="827" y="1262"/>
                </a:lnTo>
                <a:lnTo>
                  <a:pt x="854" y="1275"/>
                </a:lnTo>
                <a:lnTo>
                  <a:pt x="882" y="1285"/>
                </a:lnTo>
                <a:lnTo>
                  <a:pt x="853" y="1269"/>
                </a:lnTo>
                <a:lnTo>
                  <a:pt x="824" y="1255"/>
                </a:lnTo>
                <a:lnTo>
                  <a:pt x="794" y="1241"/>
                </a:lnTo>
                <a:lnTo>
                  <a:pt x="764" y="1228"/>
                </a:lnTo>
                <a:lnTo>
                  <a:pt x="733" y="1216"/>
                </a:lnTo>
                <a:lnTo>
                  <a:pt x="702" y="1205"/>
                </a:lnTo>
                <a:lnTo>
                  <a:pt x="636" y="1182"/>
                </a:lnTo>
                <a:lnTo>
                  <a:pt x="669" y="1197"/>
                </a:lnTo>
                <a:lnTo>
                  <a:pt x="702" y="1212"/>
                </a:lnTo>
                <a:lnTo>
                  <a:pt x="720" y="1220"/>
                </a:lnTo>
                <a:lnTo>
                  <a:pt x="736" y="1227"/>
                </a:lnTo>
                <a:lnTo>
                  <a:pt x="753" y="1232"/>
                </a:lnTo>
                <a:lnTo>
                  <a:pt x="770" y="1237"/>
                </a:lnTo>
                <a:close/>
                <a:moveTo>
                  <a:pt x="552" y="1239"/>
                </a:moveTo>
                <a:lnTo>
                  <a:pt x="552" y="1239"/>
                </a:lnTo>
                <a:lnTo>
                  <a:pt x="516" y="1233"/>
                </a:lnTo>
                <a:lnTo>
                  <a:pt x="480" y="1226"/>
                </a:lnTo>
                <a:lnTo>
                  <a:pt x="441" y="1221"/>
                </a:lnTo>
                <a:lnTo>
                  <a:pt x="399" y="1216"/>
                </a:lnTo>
                <a:lnTo>
                  <a:pt x="358" y="1213"/>
                </a:lnTo>
                <a:lnTo>
                  <a:pt x="314" y="1211"/>
                </a:lnTo>
                <a:lnTo>
                  <a:pt x="230" y="1209"/>
                </a:lnTo>
                <a:lnTo>
                  <a:pt x="156" y="1207"/>
                </a:lnTo>
                <a:lnTo>
                  <a:pt x="151" y="1211"/>
                </a:lnTo>
                <a:lnTo>
                  <a:pt x="146" y="1216"/>
                </a:lnTo>
                <a:lnTo>
                  <a:pt x="142" y="1222"/>
                </a:lnTo>
                <a:lnTo>
                  <a:pt x="138" y="1228"/>
                </a:lnTo>
                <a:lnTo>
                  <a:pt x="132" y="1241"/>
                </a:lnTo>
                <a:lnTo>
                  <a:pt x="127" y="1256"/>
                </a:lnTo>
                <a:lnTo>
                  <a:pt x="118" y="1286"/>
                </a:lnTo>
                <a:lnTo>
                  <a:pt x="112" y="1300"/>
                </a:lnTo>
                <a:lnTo>
                  <a:pt x="109" y="1307"/>
                </a:lnTo>
                <a:lnTo>
                  <a:pt x="105" y="1314"/>
                </a:lnTo>
                <a:lnTo>
                  <a:pt x="132" y="1305"/>
                </a:lnTo>
                <a:lnTo>
                  <a:pt x="160" y="1296"/>
                </a:lnTo>
                <a:lnTo>
                  <a:pt x="190" y="1288"/>
                </a:lnTo>
                <a:lnTo>
                  <a:pt x="219" y="1281"/>
                </a:lnTo>
                <a:lnTo>
                  <a:pt x="252" y="1274"/>
                </a:lnTo>
                <a:lnTo>
                  <a:pt x="284" y="1268"/>
                </a:lnTo>
                <a:lnTo>
                  <a:pt x="317" y="1263"/>
                </a:lnTo>
                <a:lnTo>
                  <a:pt x="350" y="1260"/>
                </a:lnTo>
                <a:lnTo>
                  <a:pt x="379" y="1258"/>
                </a:lnTo>
                <a:lnTo>
                  <a:pt x="407" y="1257"/>
                </a:lnTo>
                <a:lnTo>
                  <a:pt x="464" y="1257"/>
                </a:lnTo>
                <a:lnTo>
                  <a:pt x="520" y="1258"/>
                </a:lnTo>
                <a:lnTo>
                  <a:pt x="575" y="1261"/>
                </a:lnTo>
                <a:lnTo>
                  <a:pt x="630" y="1267"/>
                </a:lnTo>
                <a:lnTo>
                  <a:pt x="682" y="1272"/>
                </a:lnTo>
                <a:lnTo>
                  <a:pt x="781" y="1284"/>
                </a:lnTo>
                <a:lnTo>
                  <a:pt x="752" y="1275"/>
                </a:lnTo>
                <a:lnTo>
                  <a:pt x="723" y="1269"/>
                </a:lnTo>
                <a:lnTo>
                  <a:pt x="666" y="1257"/>
                </a:lnTo>
                <a:lnTo>
                  <a:pt x="609" y="1247"/>
                </a:lnTo>
                <a:lnTo>
                  <a:pt x="552" y="1239"/>
                </a:lnTo>
                <a:close/>
                <a:moveTo>
                  <a:pt x="116" y="1207"/>
                </a:moveTo>
                <a:lnTo>
                  <a:pt x="116" y="1207"/>
                </a:lnTo>
                <a:lnTo>
                  <a:pt x="110" y="1211"/>
                </a:lnTo>
                <a:lnTo>
                  <a:pt x="105" y="1216"/>
                </a:lnTo>
                <a:lnTo>
                  <a:pt x="96" y="1227"/>
                </a:lnTo>
                <a:lnTo>
                  <a:pt x="89" y="1239"/>
                </a:lnTo>
                <a:lnTo>
                  <a:pt x="80" y="1253"/>
                </a:lnTo>
                <a:lnTo>
                  <a:pt x="70" y="1271"/>
                </a:lnTo>
                <a:lnTo>
                  <a:pt x="59" y="1289"/>
                </a:lnTo>
                <a:lnTo>
                  <a:pt x="44" y="1316"/>
                </a:lnTo>
                <a:lnTo>
                  <a:pt x="37" y="1329"/>
                </a:lnTo>
                <a:lnTo>
                  <a:pt x="32" y="1342"/>
                </a:lnTo>
                <a:lnTo>
                  <a:pt x="27" y="1354"/>
                </a:lnTo>
                <a:lnTo>
                  <a:pt x="24" y="1368"/>
                </a:lnTo>
                <a:lnTo>
                  <a:pt x="21" y="1382"/>
                </a:lnTo>
                <a:lnTo>
                  <a:pt x="21" y="1397"/>
                </a:lnTo>
                <a:lnTo>
                  <a:pt x="35" y="1403"/>
                </a:lnTo>
                <a:lnTo>
                  <a:pt x="49" y="1406"/>
                </a:lnTo>
                <a:lnTo>
                  <a:pt x="64" y="1409"/>
                </a:lnTo>
                <a:lnTo>
                  <a:pt x="79" y="1411"/>
                </a:lnTo>
                <a:lnTo>
                  <a:pt x="94" y="1412"/>
                </a:lnTo>
                <a:lnTo>
                  <a:pt x="109" y="1412"/>
                </a:lnTo>
                <a:lnTo>
                  <a:pt x="140" y="1412"/>
                </a:lnTo>
                <a:lnTo>
                  <a:pt x="171" y="1410"/>
                </a:lnTo>
                <a:lnTo>
                  <a:pt x="201" y="1407"/>
                </a:lnTo>
                <a:lnTo>
                  <a:pt x="230" y="1405"/>
                </a:lnTo>
                <a:lnTo>
                  <a:pt x="258" y="1404"/>
                </a:lnTo>
                <a:lnTo>
                  <a:pt x="289" y="1404"/>
                </a:lnTo>
                <a:lnTo>
                  <a:pt x="321" y="1402"/>
                </a:lnTo>
                <a:lnTo>
                  <a:pt x="352" y="1399"/>
                </a:lnTo>
                <a:lnTo>
                  <a:pt x="384" y="1396"/>
                </a:lnTo>
                <a:lnTo>
                  <a:pt x="448" y="1389"/>
                </a:lnTo>
                <a:lnTo>
                  <a:pt x="511" y="1383"/>
                </a:lnTo>
                <a:lnTo>
                  <a:pt x="577" y="1377"/>
                </a:lnTo>
                <a:lnTo>
                  <a:pt x="610" y="1374"/>
                </a:lnTo>
                <a:lnTo>
                  <a:pt x="641" y="1373"/>
                </a:lnTo>
                <a:lnTo>
                  <a:pt x="667" y="1366"/>
                </a:lnTo>
                <a:lnTo>
                  <a:pt x="693" y="1362"/>
                </a:lnTo>
                <a:lnTo>
                  <a:pt x="720" y="1359"/>
                </a:lnTo>
                <a:lnTo>
                  <a:pt x="746" y="1357"/>
                </a:lnTo>
                <a:lnTo>
                  <a:pt x="801" y="1354"/>
                </a:lnTo>
                <a:lnTo>
                  <a:pt x="853" y="1352"/>
                </a:lnTo>
                <a:lnTo>
                  <a:pt x="850" y="1341"/>
                </a:lnTo>
                <a:lnTo>
                  <a:pt x="846" y="1330"/>
                </a:lnTo>
                <a:lnTo>
                  <a:pt x="773" y="1334"/>
                </a:lnTo>
                <a:lnTo>
                  <a:pt x="701" y="1338"/>
                </a:lnTo>
                <a:lnTo>
                  <a:pt x="666" y="1341"/>
                </a:lnTo>
                <a:lnTo>
                  <a:pt x="632" y="1344"/>
                </a:lnTo>
                <a:lnTo>
                  <a:pt x="597" y="1348"/>
                </a:lnTo>
                <a:lnTo>
                  <a:pt x="563" y="1352"/>
                </a:lnTo>
                <a:lnTo>
                  <a:pt x="551" y="1356"/>
                </a:lnTo>
                <a:lnTo>
                  <a:pt x="541" y="1358"/>
                </a:lnTo>
                <a:lnTo>
                  <a:pt x="529" y="1360"/>
                </a:lnTo>
                <a:lnTo>
                  <a:pt x="517" y="1362"/>
                </a:lnTo>
                <a:lnTo>
                  <a:pt x="513" y="1361"/>
                </a:lnTo>
                <a:lnTo>
                  <a:pt x="508" y="1361"/>
                </a:lnTo>
                <a:lnTo>
                  <a:pt x="502" y="1360"/>
                </a:lnTo>
                <a:lnTo>
                  <a:pt x="498" y="1360"/>
                </a:lnTo>
                <a:lnTo>
                  <a:pt x="469" y="1363"/>
                </a:lnTo>
                <a:lnTo>
                  <a:pt x="439" y="1368"/>
                </a:lnTo>
                <a:lnTo>
                  <a:pt x="379" y="1378"/>
                </a:lnTo>
                <a:lnTo>
                  <a:pt x="348" y="1382"/>
                </a:lnTo>
                <a:lnTo>
                  <a:pt x="317" y="1386"/>
                </a:lnTo>
                <a:lnTo>
                  <a:pt x="287" y="1388"/>
                </a:lnTo>
                <a:lnTo>
                  <a:pt x="256" y="1389"/>
                </a:lnTo>
                <a:lnTo>
                  <a:pt x="272" y="1383"/>
                </a:lnTo>
                <a:lnTo>
                  <a:pt x="287" y="1379"/>
                </a:lnTo>
                <a:lnTo>
                  <a:pt x="303" y="1377"/>
                </a:lnTo>
                <a:lnTo>
                  <a:pt x="319" y="1375"/>
                </a:lnTo>
                <a:lnTo>
                  <a:pt x="352" y="1372"/>
                </a:lnTo>
                <a:lnTo>
                  <a:pt x="368" y="1369"/>
                </a:lnTo>
                <a:lnTo>
                  <a:pt x="384" y="1367"/>
                </a:lnTo>
                <a:lnTo>
                  <a:pt x="422" y="1359"/>
                </a:lnTo>
                <a:lnTo>
                  <a:pt x="459" y="1351"/>
                </a:lnTo>
                <a:lnTo>
                  <a:pt x="498" y="1345"/>
                </a:lnTo>
                <a:lnTo>
                  <a:pt x="516" y="1343"/>
                </a:lnTo>
                <a:lnTo>
                  <a:pt x="535" y="1342"/>
                </a:lnTo>
                <a:lnTo>
                  <a:pt x="489" y="1342"/>
                </a:lnTo>
                <a:lnTo>
                  <a:pt x="440" y="1342"/>
                </a:lnTo>
                <a:lnTo>
                  <a:pt x="389" y="1344"/>
                </a:lnTo>
                <a:lnTo>
                  <a:pt x="362" y="1346"/>
                </a:lnTo>
                <a:lnTo>
                  <a:pt x="334" y="1349"/>
                </a:lnTo>
                <a:lnTo>
                  <a:pt x="309" y="1351"/>
                </a:lnTo>
                <a:lnTo>
                  <a:pt x="285" y="1352"/>
                </a:lnTo>
                <a:lnTo>
                  <a:pt x="258" y="1357"/>
                </a:lnTo>
                <a:lnTo>
                  <a:pt x="232" y="1361"/>
                </a:lnTo>
                <a:lnTo>
                  <a:pt x="208" y="1364"/>
                </a:lnTo>
                <a:lnTo>
                  <a:pt x="195" y="1365"/>
                </a:lnTo>
                <a:lnTo>
                  <a:pt x="183" y="1365"/>
                </a:lnTo>
                <a:lnTo>
                  <a:pt x="165" y="1364"/>
                </a:lnTo>
                <a:lnTo>
                  <a:pt x="147" y="1363"/>
                </a:lnTo>
                <a:lnTo>
                  <a:pt x="130" y="1362"/>
                </a:lnTo>
                <a:lnTo>
                  <a:pt x="112" y="1363"/>
                </a:lnTo>
                <a:lnTo>
                  <a:pt x="105" y="1365"/>
                </a:lnTo>
                <a:lnTo>
                  <a:pt x="97" y="1367"/>
                </a:lnTo>
                <a:lnTo>
                  <a:pt x="91" y="1369"/>
                </a:lnTo>
                <a:lnTo>
                  <a:pt x="87" y="1369"/>
                </a:lnTo>
                <a:lnTo>
                  <a:pt x="84" y="1368"/>
                </a:lnTo>
                <a:lnTo>
                  <a:pt x="82" y="1365"/>
                </a:lnTo>
                <a:lnTo>
                  <a:pt x="82" y="1362"/>
                </a:lnTo>
                <a:lnTo>
                  <a:pt x="82" y="1356"/>
                </a:lnTo>
                <a:lnTo>
                  <a:pt x="86" y="1350"/>
                </a:lnTo>
                <a:lnTo>
                  <a:pt x="89" y="1346"/>
                </a:lnTo>
                <a:lnTo>
                  <a:pt x="88" y="1337"/>
                </a:lnTo>
                <a:lnTo>
                  <a:pt x="87" y="1328"/>
                </a:lnTo>
                <a:lnTo>
                  <a:pt x="88" y="1320"/>
                </a:lnTo>
                <a:lnTo>
                  <a:pt x="89" y="1315"/>
                </a:lnTo>
                <a:lnTo>
                  <a:pt x="99" y="1293"/>
                </a:lnTo>
                <a:lnTo>
                  <a:pt x="110" y="1269"/>
                </a:lnTo>
                <a:lnTo>
                  <a:pt x="121" y="1243"/>
                </a:lnTo>
                <a:lnTo>
                  <a:pt x="125" y="1230"/>
                </a:lnTo>
                <a:lnTo>
                  <a:pt x="128" y="1217"/>
                </a:lnTo>
                <a:lnTo>
                  <a:pt x="132" y="1215"/>
                </a:lnTo>
                <a:lnTo>
                  <a:pt x="137" y="1212"/>
                </a:lnTo>
                <a:lnTo>
                  <a:pt x="138" y="1210"/>
                </a:lnTo>
                <a:lnTo>
                  <a:pt x="139" y="1209"/>
                </a:lnTo>
                <a:lnTo>
                  <a:pt x="139" y="1208"/>
                </a:lnTo>
                <a:lnTo>
                  <a:pt x="137" y="1207"/>
                </a:lnTo>
                <a:lnTo>
                  <a:pt x="126" y="1208"/>
                </a:lnTo>
                <a:lnTo>
                  <a:pt x="116" y="1207"/>
                </a:lnTo>
                <a:close/>
                <a:moveTo>
                  <a:pt x="380" y="1271"/>
                </a:moveTo>
                <a:lnTo>
                  <a:pt x="380" y="1271"/>
                </a:lnTo>
                <a:lnTo>
                  <a:pt x="379" y="1271"/>
                </a:lnTo>
                <a:lnTo>
                  <a:pt x="379" y="1273"/>
                </a:lnTo>
                <a:lnTo>
                  <a:pt x="378" y="1274"/>
                </a:lnTo>
                <a:lnTo>
                  <a:pt x="377" y="1274"/>
                </a:lnTo>
                <a:lnTo>
                  <a:pt x="361" y="1275"/>
                </a:lnTo>
                <a:lnTo>
                  <a:pt x="345" y="1276"/>
                </a:lnTo>
                <a:lnTo>
                  <a:pt x="311" y="1280"/>
                </a:lnTo>
                <a:lnTo>
                  <a:pt x="275" y="1285"/>
                </a:lnTo>
                <a:lnTo>
                  <a:pt x="240" y="1290"/>
                </a:lnTo>
                <a:lnTo>
                  <a:pt x="206" y="1297"/>
                </a:lnTo>
                <a:lnTo>
                  <a:pt x="171" y="1306"/>
                </a:lnTo>
                <a:lnTo>
                  <a:pt x="155" y="1312"/>
                </a:lnTo>
                <a:lnTo>
                  <a:pt x="139" y="1317"/>
                </a:lnTo>
                <a:lnTo>
                  <a:pt x="123" y="1324"/>
                </a:lnTo>
                <a:lnTo>
                  <a:pt x="108" y="1331"/>
                </a:lnTo>
                <a:lnTo>
                  <a:pt x="120" y="1331"/>
                </a:lnTo>
                <a:lnTo>
                  <a:pt x="132" y="1330"/>
                </a:lnTo>
                <a:lnTo>
                  <a:pt x="142" y="1329"/>
                </a:lnTo>
                <a:lnTo>
                  <a:pt x="148" y="1330"/>
                </a:lnTo>
                <a:lnTo>
                  <a:pt x="153" y="1331"/>
                </a:lnTo>
                <a:lnTo>
                  <a:pt x="146" y="1334"/>
                </a:lnTo>
                <a:lnTo>
                  <a:pt x="138" y="1336"/>
                </a:lnTo>
                <a:lnTo>
                  <a:pt x="122" y="1337"/>
                </a:lnTo>
                <a:lnTo>
                  <a:pt x="115" y="1338"/>
                </a:lnTo>
                <a:lnTo>
                  <a:pt x="109" y="1342"/>
                </a:lnTo>
                <a:lnTo>
                  <a:pt x="106" y="1343"/>
                </a:lnTo>
                <a:lnTo>
                  <a:pt x="104" y="1345"/>
                </a:lnTo>
                <a:lnTo>
                  <a:pt x="103" y="1348"/>
                </a:lnTo>
                <a:lnTo>
                  <a:pt x="102" y="1351"/>
                </a:lnTo>
                <a:lnTo>
                  <a:pt x="155" y="1349"/>
                </a:lnTo>
                <a:lnTo>
                  <a:pt x="211" y="1346"/>
                </a:lnTo>
                <a:lnTo>
                  <a:pt x="322" y="1336"/>
                </a:lnTo>
                <a:lnTo>
                  <a:pt x="377" y="1332"/>
                </a:lnTo>
                <a:lnTo>
                  <a:pt x="431" y="1329"/>
                </a:lnTo>
                <a:lnTo>
                  <a:pt x="485" y="1327"/>
                </a:lnTo>
                <a:lnTo>
                  <a:pt x="536" y="1326"/>
                </a:lnTo>
                <a:lnTo>
                  <a:pt x="616" y="1327"/>
                </a:lnTo>
                <a:lnTo>
                  <a:pt x="685" y="1324"/>
                </a:lnTo>
                <a:lnTo>
                  <a:pt x="754" y="1320"/>
                </a:lnTo>
                <a:lnTo>
                  <a:pt x="827" y="1314"/>
                </a:lnTo>
                <a:lnTo>
                  <a:pt x="791" y="1311"/>
                </a:lnTo>
                <a:lnTo>
                  <a:pt x="754" y="1307"/>
                </a:lnTo>
                <a:lnTo>
                  <a:pt x="713" y="1303"/>
                </a:lnTo>
                <a:lnTo>
                  <a:pt x="692" y="1302"/>
                </a:lnTo>
                <a:lnTo>
                  <a:pt x="668" y="1301"/>
                </a:lnTo>
                <a:lnTo>
                  <a:pt x="677" y="1298"/>
                </a:lnTo>
                <a:lnTo>
                  <a:pt x="687" y="1294"/>
                </a:lnTo>
                <a:lnTo>
                  <a:pt x="698" y="1293"/>
                </a:lnTo>
                <a:lnTo>
                  <a:pt x="702" y="1293"/>
                </a:lnTo>
                <a:lnTo>
                  <a:pt x="708" y="1294"/>
                </a:lnTo>
                <a:lnTo>
                  <a:pt x="686" y="1288"/>
                </a:lnTo>
                <a:lnTo>
                  <a:pt x="665" y="1284"/>
                </a:lnTo>
                <a:lnTo>
                  <a:pt x="642" y="1281"/>
                </a:lnTo>
                <a:lnTo>
                  <a:pt x="621" y="1277"/>
                </a:lnTo>
                <a:lnTo>
                  <a:pt x="600" y="1275"/>
                </a:lnTo>
                <a:lnTo>
                  <a:pt x="578" y="1274"/>
                </a:lnTo>
                <a:lnTo>
                  <a:pt x="536" y="1273"/>
                </a:lnTo>
                <a:lnTo>
                  <a:pt x="455" y="1273"/>
                </a:lnTo>
                <a:lnTo>
                  <a:pt x="417" y="1273"/>
                </a:lnTo>
                <a:lnTo>
                  <a:pt x="380" y="1271"/>
                </a:lnTo>
                <a:close/>
                <a:moveTo>
                  <a:pt x="789" y="1299"/>
                </a:moveTo>
                <a:lnTo>
                  <a:pt x="789" y="1299"/>
                </a:lnTo>
                <a:lnTo>
                  <a:pt x="766" y="1296"/>
                </a:lnTo>
                <a:lnTo>
                  <a:pt x="754" y="1294"/>
                </a:lnTo>
                <a:lnTo>
                  <a:pt x="748" y="1294"/>
                </a:lnTo>
                <a:lnTo>
                  <a:pt x="743" y="1296"/>
                </a:lnTo>
                <a:lnTo>
                  <a:pt x="769" y="1299"/>
                </a:lnTo>
                <a:lnTo>
                  <a:pt x="781" y="1300"/>
                </a:lnTo>
                <a:lnTo>
                  <a:pt x="786" y="1300"/>
                </a:lnTo>
                <a:lnTo>
                  <a:pt x="789" y="1299"/>
                </a:lnTo>
                <a:close/>
                <a:moveTo>
                  <a:pt x="926" y="1341"/>
                </a:moveTo>
                <a:lnTo>
                  <a:pt x="926" y="1341"/>
                </a:lnTo>
                <a:lnTo>
                  <a:pt x="922" y="1341"/>
                </a:lnTo>
                <a:lnTo>
                  <a:pt x="917" y="1341"/>
                </a:lnTo>
                <a:lnTo>
                  <a:pt x="914" y="1341"/>
                </a:lnTo>
                <a:lnTo>
                  <a:pt x="914" y="1342"/>
                </a:lnTo>
                <a:lnTo>
                  <a:pt x="915" y="1344"/>
                </a:lnTo>
                <a:lnTo>
                  <a:pt x="890" y="1337"/>
                </a:lnTo>
                <a:lnTo>
                  <a:pt x="862" y="1330"/>
                </a:lnTo>
                <a:lnTo>
                  <a:pt x="862" y="1335"/>
                </a:lnTo>
                <a:lnTo>
                  <a:pt x="863" y="1339"/>
                </a:lnTo>
                <a:lnTo>
                  <a:pt x="864" y="1343"/>
                </a:lnTo>
                <a:lnTo>
                  <a:pt x="867" y="1346"/>
                </a:lnTo>
                <a:lnTo>
                  <a:pt x="873" y="1351"/>
                </a:lnTo>
                <a:lnTo>
                  <a:pt x="875" y="1354"/>
                </a:lnTo>
                <a:lnTo>
                  <a:pt x="877" y="1358"/>
                </a:lnTo>
                <a:lnTo>
                  <a:pt x="909" y="1362"/>
                </a:lnTo>
                <a:lnTo>
                  <a:pt x="925" y="1363"/>
                </a:lnTo>
                <a:lnTo>
                  <a:pt x="941" y="1362"/>
                </a:lnTo>
                <a:lnTo>
                  <a:pt x="955" y="1360"/>
                </a:lnTo>
                <a:lnTo>
                  <a:pt x="963" y="1358"/>
                </a:lnTo>
                <a:lnTo>
                  <a:pt x="969" y="1356"/>
                </a:lnTo>
                <a:lnTo>
                  <a:pt x="974" y="1352"/>
                </a:lnTo>
                <a:lnTo>
                  <a:pt x="981" y="1348"/>
                </a:lnTo>
                <a:lnTo>
                  <a:pt x="986" y="1344"/>
                </a:lnTo>
                <a:lnTo>
                  <a:pt x="990" y="1338"/>
                </a:lnTo>
                <a:lnTo>
                  <a:pt x="989" y="1333"/>
                </a:lnTo>
                <a:lnTo>
                  <a:pt x="986" y="1329"/>
                </a:lnTo>
                <a:lnTo>
                  <a:pt x="978" y="1317"/>
                </a:lnTo>
                <a:lnTo>
                  <a:pt x="971" y="1319"/>
                </a:lnTo>
                <a:lnTo>
                  <a:pt x="966" y="1322"/>
                </a:lnTo>
                <a:lnTo>
                  <a:pt x="960" y="1326"/>
                </a:lnTo>
                <a:lnTo>
                  <a:pt x="956" y="1330"/>
                </a:lnTo>
                <a:lnTo>
                  <a:pt x="954" y="1328"/>
                </a:lnTo>
                <a:lnTo>
                  <a:pt x="952" y="1328"/>
                </a:lnTo>
                <a:lnTo>
                  <a:pt x="948" y="1329"/>
                </a:lnTo>
                <a:lnTo>
                  <a:pt x="944" y="1331"/>
                </a:lnTo>
                <a:lnTo>
                  <a:pt x="936" y="1336"/>
                </a:lnTo>
                <a:lnTo>
                  <a:pt x="930" y="1338"/>
                </a:lnTo>
                <a:lnTo>
                  <a:pt x="926" y="13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65" name="组合 300"/>
          <p:cNvGrpSpPr>
            <a:grpSpLocks/>
          </p:cNvGrpSpPr>
          <p:nvPr/>
        </p:nvGrpSpPr>
        <p:grpSpPr bwMode="auto">
          <a:xfrm>
            <a:off x="7804151" y="5140101"/>
            <a:ext cx="682625" cy="619125"/>
            <a:chOff x="6029326" y="4137025"/>
            <a:chExt cx="1135063" cy="1006475"/>
          </a:xfrm>
        </p:grpSpPr>
        <p:sp>
          <p:nvSpPr>
            <p:cNvPr id="598" name="Freeform 131"/>
            <p:cNvSpPr>
              <a:spLocks noEditPoints="1"/>
            </p:cNvSpPr>
            <p:nvPr/>
          </p:nvSpPr>
          <p:spPr bwMode="auto">
            <a:xfrm>
              <a:off x="7100888" y="4235450"/>
              <a:ext cx="26988" cy="31750"/>
            </a:xfrm>
            <a:custGeom>
              <a:avLst/>
              <a:gdLst>
                <a:gd name="T0" fmla="*/ 10380 w 52"/>
                <a:gd name="T1" fmla="*/ 1095 h 58"/>
                <a:gd name="T2" fmla="*/ 10380 w 52"/>
                <a:gd name="T3" fmla="*/ 1095 h 58"/>
                <a:gd name="T4" fmla="*/ 12456 w 52"/>
                <a:gd name="T5" fmla="*/ 1095 h 58"/>
                <a:gd name="T6" fmla="*/ 14532 w 52"/>
                <a:gd name="T7" fmla="*/ 1642 h 58"/>
                <a:gd name="T8" fmla="*/ 15570 w 52"/>
                <a:gd name="T9" fmla="*/ 2737 h 58"/>
                <a:gd name="T10" fmla="*/ 16089 w 52"/>
                <a:gd name="T11" fmla="*/ 4379 h 58"/>
                <a:gd name="T12" fmla="*/ 16089 w 52"/>
                <a:gd name="T13" fmla="*/ 4379 h 58"/>
                <a:gd name="T14" fmla="*/ 17127 w 52"/>
                <a:gd name="T15" fmla="*/ 4379 h 58"/>
                <a:gd name="T16" fmla="*/ 17646 w 52"/>
                <a:gd name="T17" fmla="*/ 3832 h 58"/>
                <a:gd name="T18" fmla="*/ 18684 w 52"/>
                <a:gd name="T19" fmla="*/ 2190 h 58"/>
                <a:gd name="T20" fmla="*/ 19203 w 52"/>
                <a:gd name="T21" fmla="*/ 547 h 58"/>
                <a:gd name="T22" fmla="*/ 20760 w 52"/>
                <a:gd name="T23" fmla="*/ 0 h 58"/>
                <a:gd name="T24" fmla="*/ 21279 w 52"/>
                <a:gd name="T25" fmla="*/ 0 h 58"/>
                <a:gd name="T26" fmla="*/ 21279 w 52"/>
                <a:gd name="T27" fmla="*/ 0 h 58"/>
                <a:gd name="T28" fmla="*/ 23874 w 52"/>
                <a:gd name="T29" fmla="*/ 2737 h 58"/>
                <a:gd name="T30" fmla="*/ 25950 w 52"/>
                <a:gd name="T31" fmla="*/ 4927 h 58"/>
                <a:gd name="T32" fmla="*/ 26988 w 52"/>
                <a:gd name="T33" fmla="*/ 8759 h 58"/>
                <a:gd name="T34" fmla="*/ 26988 w 52"/>
                <a:gd name="T35" fmla="*/ 11496 h 58"/>
                <a:gd name="T36" fmla="*/ 26988 w 52"/>
                <a:gd name="T37" fmla="*/ 15328 h 58"/>
                <a:gd name="T38" fmla="*/ 25950 w 52"/>
                <a:gd name="T39" fmla="*/ 18065 h 58"/>
                <a:gd name="T40" fmla="*/ 24393 w 52"/>
                <a:gd name="T41" fmla="*/ 20802 h 58"/>
                <a:gd name="T42" fmla="*/ 22836 w 52"/>
                <a:gd name="T43" fmla="*/ 24086 h 58"/>
                <a:gd name="T44" fmla="*/ 20760 w 52"/>
                <a:gd name="T45" fmla="*/ 26276 h 58"/>
                <a:gd name="T46" fmla="*/ 18165 w 52"/>
                <a:gd name="T47" fmla="*/ 28466 h 58"/>
                <a:gd name="T48" fmla="*/ 15570 w 52"/>
                <a:gd name="T49" fmla="*/ 30108 h 58"/>
                <a:gd name="T50" fmla="*/ 12975 w 52"/>
                <a:gd name="T51" fmla="*/ 31750 h 58"/>
                <a:gd name="T52" fmla="*/ 9861 w 52"/>
                <a:gd name="T53" fmla="*/ 31750 h 58"/>
                <a:gd name="T54" fmla="*/ 7785 w 52"/>
                <a:gd name="T55" fmla="*/ 31750 h 58"/>
                <a:gd name="T56" fmla="*/ 5190 w 52"/>
                <a:gd name="T57" fmla="*/ 30108 h 58"/>
                <a:gd name="T58" fmla="*/ 2595 w 52"/>
                <a:gd name="T59" fmla="*/ 28466 h 58"/>
                <a:gd name="T60" fmla="*/ 2595 w 52"/>
                <a:gd name="T61" fmla="*/ 28466 h 58"/>
                <a:gd name="T62" fmla="*/ 1038 w 52"/>
                <a:gd name="T63" fmla="*/ 25728 h 58"/>
                <a:gd name="T64" fmla="*/ 0 w 52"/>
                <a:gd name="T65" fmla="*/ 21349 h 58"/>
                <a:gd name="T66" fmla="*/ 0 w 52"/>
                <a:gd name="T67" fmla="*/ 17517 h 58"/>
                <a:gd name="T68" fmla="*/ 519 w 52"/>
                <a:gd name="T69" fmla="*/ 12591 h 58"/>
                <a:gd name="T70" fmla="*/ 1557 w 52"/>
                <a:gd name="T71" fmla="*/ 8759 h 58"/>
                <a:gd name="T72" fmla="*/ 4152 w 52"/>
                <a:gd name="T73" fmla="*/ 4927 h 58"/>
                <a:gd name="T74" fmla="*/ 6747 w 52"/>
                <a:gd name="T75" fmla="*/ 2737 h 58"/>
                <a:gd name="T76" fmla="*/ 8304 w 52"/>
                <a:gd name="T77" fmla="*/ 1642 h 58"/>
                <a:gd name="T78" fmla="*/ 10380 w 52"/>
                <a:gd name="T79" fmla="*/ 1095 h 58"/>
                <a:gd name="T80" fmla="*/ 10380 w 52"/>
                <a:gd name="T81" fmla="*/ 1095 h 58"/>
                <a:gd name="T82" fmla="*/ 7266 w 52"/>
                <a:gd name="T83" fmla="*/ 18065 h 58"/>
                <a:gd name="T84" fmla="*/ 7266 w 52"/>
                <a:gd name="T85" fmla="*/ 18065 h 58"/>
                <a:gd name="T86" fmla="*/ 8823 w 52"/>
                <a:gd name="T87" fmla="*/ 19159 h 58"/>
                <a:gd name="T88" fmla="*/ 9342 w 52"/>
                <a:gd name="T89" fmla="*/ 20802 h 58"/>
                <a:gd name="T90" fmla="*/ 10380 w 52"/>
                <a:gd name="T91" fmla="*/ 21897 h 58"/>
                <a:gd name="T92" fmla="*/ 12975 w 52"/>
                <a:gd name="T93" fmla="*/ 22444 h 58"/>
                <a:gd name="T94" fmla="*/ 12975 w 52"/>
                <a:gd name="T95" fmla="*/ 22444 h 58"/>
                <a:gd name="T96" fmla="*/ 15051 w 52"/>
                <a:gd name="T97" fmla="*/ 20254 h 58"/>
                <a:gd name="T98" fmla="*/ 17127 w 52"/>
                <a:gd name="T99" fmla="*/ 17517 h 58"/>
                <a:gd name="T100" fmla="*/ 18165 w 52"/>
                <a:gd name="T101" fmla="*/ 13138 h 58"/>
                <a:gd name="T102" fmla="*/ 18165 w 52"/>
                <a:gd name="T103" fmla="*/ 8211 h 58"/>
                <a:gd name="T104" fmla="*/ 18165 w 52"/>
                <a:gd name="T105" fmla="*/ 8211 h 58"/>
                <a:gd name="T106" fmla="*/ 14532 w 52"/>
                <a:gd name="T107" fmla="*/ 9306 h 58"/>
                <a:gd name="T108" fmla="*/ 10380 w 52"/>
                <a:gd name="T109" fmla="*/ 10948 h 58"/>
                <a:gd name="T110" fmla="*/ 9342 w 52"/>
                <a:gd name="T111" fmla="*/ 12043 h 58"/>
                <a:gd name="T112" fmla="*/ 8304 w 52"/>
                <a:gd name="T113" fmla="*/ 13685 h 58"/>
                <a:gd name="T114" fmla="*/ 7785 w 52"/>
                <a:gd name="T115" fmla="*/ 15875 h 58"/>
                <a:gd name="T116" fmla="*/ 7266 w 52"/>
                <a:gd name="T117" fmla="*/ 18065 h 58"/>
                <a:gd name="T118" fmla="*/ 7266 w 52"/>
                <a:gd name="T119" fmla="*/ 18065 h 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" h="58">
                  <a:moveTo>
                    <a:pt x="20" y="2"/>
                  </a:moveTo>
                  <a:lnTo>
                    <a:pt x="20" y="2"/>
                  </a:lnTo>
                  <a:lnTo>
                    <a:pt x="24" y="2"/>
                  </a:lnTo>
                  <a:lnTo>
                    <a:pt x="28" y="3"/>
                  </a:lnTo>
                  <a:lnTo>
                    <a:pt x="30" y="5"/>
                  </a:lnTo>
                  <a:lnTo>
                    <a:pt x="31" y="8"/>
                  </a:lnTo>
                  <a:lnTo>
                    <a:pt x="33" y="8"/>
                  </a:lnTo>
                  <a:lnTo>
                    <a:pt x="34" y="7"/>
                  </a:lnTo>
                  <a:lnTo>
                    <a:pt x="36" y="4"/>
                  </a:lnTo>
                  <a:lnTo>
                    <a:pt x="37" y="1"/>
                  </a:lnTo>
                  <a:lnTo>
                    <a:pt x="40" y="0"/>
                  </a:lnTo>
                  <a:lnTo>
                    <a:pt x="41" y="0"/>
                  </a:lnTo>
                  <a:lnTo>
                    <a:pt x="46" y="5"/>
                  </a:lnTo>
                  <a:lnTo>
                    <a:pt x="50" y="9"/>
                  </a:lnTo>
                  <a:lnTo>
                    <a:pt x="52" y="16"/>
                  </a:lnTo>
                  <a:lnTo>
                    <a:pt x="52" y="21"/>
                  </a:lnTo>
                  <a:lnTo>
                    <a:pt x="52" y="28"/>
                  </a:lnTo>
                  <a:lnTo>
                    <a:pt x="50" y="33"/>
                  </a:lnTo>
                  <a:lnTo>
                    <a:pt x="47" y="38"/>
                  </a:lnTo>
                  <a:lnTo>
                    <a:pt x="44" y="44"/>
                  </a:lnTo>
                  <a:lnTo>
                    <a:pt x="40" y="48"/>
                  </a:lnTo>
                  <a:lnTo>
                    <a:pt x="35" y="52"/>
                  </a:lnTo>
                  <a:lnTo>
                    <a:pt x="30" y="55"/>
                  </a:lnTo>
                  <a:lnTo>
                    <a:pt x="25" y="58"/>
                  </a:lnTo>
                  <a:lnTo>
                    <a:pt x="19" y="58"/>
                  </a:lnTo>
                  <a:lnTo>
                    <a:pt x="15" y="58"/>
                  </a:lnTo>
                  <a:lnTo>
                    <a:pt x="10" y="55"/>
                  </a:lnTo>
                  <a:lnTo>
                    <a:pt x="5" y="52"/>
                  </a:lnTo>
                  <a:lnTo>
                    <a:pt x="2" y="47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3" y="16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6" y="3"/>
                  </a:lnTo>
                  <a:lnTo>
                    <a:pt x="20" y="2"/>
                  </a:lnTo>
                  <a:close/>
                  <a:moveTo>
                    <a:pt x="14" y="33"/>
                  </a:moveTo>
                  <a:lnTo>
                    <a:pt x="14" y="33"/>
                  </a:lnTo>
                  <a:lnTo>
                    <a:pt x="17" y="35"/>
                  </a:lnTo>
                  <a:lnTo>
                    <a:pt x="18" y="38"/>
                  </a:lnTo>
                  <a:lnTo>
                    <a:pt x="20" y="40"/>
                  </a:lnTo>
                  <a:lnTo>
                    <a:pt x="25" y="41"/>
                  </a:lnTo>
                  <a:lnTo>
                    <a:pt x="29" y="37"/>
                  </a:lnTo>
                  <a:lnTo>
                    <a:pt x="33" y="32"/>
                  </a:lnTo>
                  <a:lnTo>
                    <a:pt x="35" y="24"/>
                  </a:lnTo>
                  <a:lnTo>
                    <a:pt x="35" y="15"/>
                  </a:lnTo>
                  <a:lnTo>
                    <a:pt x="28" y="17"/>
                  </a:lnTo>
                  <a:lnTo>
                    <a:pt x="20" y="20"/>
                  </a:lnTo>
                  <a:lnTo>
                    <a:pt x="18" y="22"/>
                  </a:lnTo>
                  <a:lnTo>
                    <a:pt x="16" y="25"/>
                  </a:lnTo>
                  <a:lnTo>
                    <a:pt x="15" y="29"/>
                  </a:lnTo>
                  <a:lnTo>
                    <a:pt x="14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9" name="Freeform 132"/>
            <p:cNvSpPr>
              <a:spLocks noEditPoints="1"/>
            </p:cNvSpPr>
            <p:nvPr/>
          </p:nvSpPr>
          <p:spPr bwMode="auto">
            <a:xfrm>
              <a:off x="7075488" y="4287838"/>
              <a:ext cx="31750" cy="33338"/>
            </a:xfrm>
            <a:custGeom>
              <a:avLst/>
              <a:gdLst>
                <a:gd name="T0" fmla="*/ 31750 w 61"/>
                <a:gd name="T1" fmla="*/ 9141 h 62"/>
                <a:gd name="T2" fmla="*/ 31750 w 61"/>
                <a:gd name="T3" fmla="*/ 9141 h 62"/>
                <a:gd name="T4" fmla="*/ 31230 w 61"/>
                <a:gd name="T5" fmla="*/ 15056 h 62"/>
                <a:gd name="T6" fmla="*/ 30189 w 61"/>
                <a:gd name="T7" fmla="*/ 19895 h 62"/>
                <a:gd name="T8" fmla="*/ 28627 w 61"/>
                <a:gd name="T9" fmla="*/ 23659 h 62"/>
                <a:gd name="T10" fmla="*/ 26025 w 61"/>
                <a:gd name="T11" fmla="*/ 28499 h 62"/>
                <a:gd name="T12" fmla="*/ 26025 w 61"/>
                <a:gd name="T13" fmla="*/ 28499 h 62"/>
                <a:gd name="T14" fmla="*/ 21340 w 61"/>
                <a:gd name="T15" fmla="*/ 30112 h 62"/>
                <a:gd name="T16" fmla="*/ 16656 w 61"/>
                <a:gd name="T17" fmla="*/ 31725 h 62"/>
                <a:gd name="T18" fmla="*/ 13012 w 61"/>
                <a:gd name="T19" fmla="*/ 32800 h 62"/>
                <a:gd name="T20" fmla="*/ 10410 w 61"/>
                <a:gd name="T21" fmla="*/ 33338 h 62"/>
                <a:gd name="T22" fmla="*/ 8848 w 61"/>
                <a:gd name="T23" fmla="*/ 32800 h 62"/>
                <a:gd name="T24" fmla="*/ 8848 w 61"/>
                <a:gd name="T25" fmla="*/ 32800 h 62"/>
                <a:gd name="T26" fmla="*/ 6766 w 61"/>
                <a:gd name="T27" fmla="*/ 31725 h 62"/>
                <a:gd name="T28" fmla="*/ 4164 w 61"/>
                <a:gd name="T29" fmla="*/ 30112 h 62"/>
                <a:gd name="T30" fmla="*/ 2602 w 61"/>
                <a:gd name="T31" fmla="*/ 28499 h 62"/>
                <a:gd name="T32" fmla="*/ 1561 w 61"/>
                <a:gd name="T33" fmla="*/ 25810 h 62"/>
                <a:gd name="T34" fmla="*/ 520 w 61"/>
                <a:gd name="T35" fmla="*/ 23659 h 62"/>
                <a:gd name="T36" fmla="*/ 0 w 61"/>
                <a:gd name="T37" fmla="*/ 21508 h 62"/>
                <a:gd name="T38" fmla="*/ 0 w 61"/>
                <a:gd name="T39" fmla="*/ 18282 h 62"/>
                <a:gd name="T40" fmla="*/ 0 w 61"/>
                <a:gd name="T41" fmla="*/ 15594 h 62"/>
                <a:gd name="T42" fmla="*/ 520 w 61"/>
                <a:gd name="T43" fmla="*/ 13443 h 62"/>
                <a:gd name="T44" fmla="*/ 1561 w 61"/>
                <a:gd name="T45" fmla="*/ 10216 h 62"/>
                <a:gd name="T46" fmla="*/ 2602 w 61"/>
                <a:gd name="T47" fmla="*/ 8066 h 62"/>
                <a:gd name="T48" fmla="*/ 3643 w 61"/>
                <a:gd name="T49" fmla="*/ 5915 h 62"/>
                <a:gd name="T50" fmla="*/ 6246 w 61"/>
                <a:gd name="T51" fmla="*/ 4302 h 62"/>
                <a:gd name="T52" fmla="*/ 7807 w 61"/>
                <a:gd name="T53" fmla="*/ 2151 h 62"/>
                <a:gd name="T54" fmla="*/ 10410 w 61"/>
                <a:gd name="T55" fmla="*/ 1075 h 62"/>
                <a:gd name="T56" fmla="*/ 13533 w 61"/>
                <a:gd name="T57" fmla="*/ 0 h 62"/>
                <a:gd name="T58" fmla="*/ 13533 w 61"/>
                <a:gd name="T59" fmla="*/ 0 h 62"/>
                <a:gd name="T60" fmla="*/ 15615 w 61"/>
                <a:gd name="T61" fmla="*/ 1075 h 62"/>
                <a:gd name="T62" fmla="*/ 17697 w 61"/>
                <a:gd name="T63" fmla="*/ 2151 h 62"/>
                <a:gd name="T64" fmla="*/ 21861 w 61"/>
                <a:gd name="T65" fmla="*/ 5377 h 62"/>
                <a:gd name="T66" fmla="*/ 26025 w 61"/>
                <a:gd name="T67" fmla="*/ 7528 h 62"/>
                <a:gd name="T68" fmla="*/ 29148 w 61"/>
                <a:gd name="T69" fmla="*/ 8603 h 62"/>
                <a:gd name="T70" fmla="*/ 31750 w 61"/>
                <a:gd name="T71" fmla="*/ 9141 h 62"/>
                <a:gd name="T72" fmla="*/ 31750 w 61"/>
                <a:gd name="T73" fmla="*/ 9141 h 62"/>
                <a:gd name="T74" fmla="*/ 11971 w 61"/>
                <a:gd name="T75" fmla="*/ 10216 h 62"/>
                <a:gd name="T76" fmla="*/ 11971 w 61"/>
                <a:gd name="T77" fmla="*/ 10216 h 62"/>
                <a:gd name="T78" fmla="*/ 10930 w 61"/>
                <a:gd name="T79" fmla="*/ 11830 h 62"/>
                <a:gd name="T80" fmla="*/ 9889 w 61"/>
                <a:gd name="T81" fmla="*/ 12905 h 62"/>
                <a:gd name="T82" fmla="*/ 8848 w 61"/>
                <a:gd name="T83" fmla="*/ 16669 h 62"/>
                <a:gd name="T84" fmla="*/ 8848 w 61"/>
                <a:gd name="T85" fmla="*/ 19358 h 62"/>
                <a:gd name="T86" fmla="*/ 8848 w 61"/>
                <a:gd name="T87" fmla="*/ 20971 h 62"/>
                <a:gd name="T88" fmla="*/ 9369 w 61"/>
                <a:gd name="T89" fmla="*/ 22584 h 62"/>
                <a:gd name="T90" fmla="*/ 10930 w 61"/>
                <a:gd name="T91" fmla="*/ 23659 h 62"/>
                <a:gd name="T92" fmla="*/ 10930 w 61"/>
                <a:gd name="T93" fmla="*/ 23659 h 62"/>
                <a:gd name="T94" fmla="*/ 14574 w 61"/>
                <a:gd name="T95" fmla="*/ 23122 h 62"/>
                <a:gd name="T96" fmla="*/ 17697 w 61"/>
                <a:gd name="T97" fmla="*/ 22046 h 62"/>
                <a:gd name="T98" fmla="*/ 18738 w 61"/>
                <a:gd name="T99" fmla="*/ 21508 h 62"/>
                <a:gd name="T100" fmla="*/ 19779 w 61"/>
                <a:gd name="T101" fmla="*/ 19895 h 62"/>
                <a:gd name="T102" fmla="*/ 21340 w 61"/>
                <a:gd name="T103" fmla="*/ 17744 h 62"/>
                <a:gd name="T104" fmla="*/ 21861 w 61"/>
                <a:gd name="T105" fmla="*/ 16131 h 62"/>
                <a:gd name="T106" fmla="*/ 21861 w 61"/>
                <a:gd name="T107" fmla="*/ 16131 h 62"/>
                <a:gd name="T108" fmla="*/ 19779 w 61"/>
                <a:gd name="T109" fmla="*/ 13980 h 62"/>
                <a:gd name="T110" fmla="*/ 18217 w 61"/>
                <a:gd name="T111" fmla="*/ 12367 h 62"/>
                <a:gd name="T112" fmla="*/ 15615 w 61"/>
                <a:gd name="T113" fmla="*/ 10216 h 62"/>
                <a:gd name="T114" fmla="*/ 11971 w 61"/>
                <a:gd name="T115" fmla="*/ 10216 h 62"/>
                <a:gd name="T116" fmla="*/ 11971 w 61"/>
                <a:gd name="T117" fmla="*/ 10216 h 6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1" h="62">
                  <a:moveTo>
                    <a:pt x="61" y="17"/>
                  </a:moveTo>
                  <a:lnTo>
                    <a:pt x="61" y="17"/>
                  </a:lnTo>
                  <a:lnTo>
                    <a:pt x="60" y="28"/>
                  </a:lnTo>
                  <a:lnTo>
                    <a:pt x="58" y="37"/>
                  </a:lnTo>
                  <a:lnTo>
                    <a:pt x="55" y="44"/>
                  </a:lnTo>
                  <a:lnTo>
                    <a:pt x="50" y="53"/>
                  </a:lnTo>
                  <a:lnTo>
                    <a:pt x="41" y="56"/>
                  </a:lnTo>
                  <a:lnTo>
                    <a:pt x="32" y="59"/>
                  </a:lnTo>
                  <a:lnTo>
                    <a:pt x="25" y="61"/>
                  </a:lnTo>
                  <a:lnTo>
                    <a:pt x="20" y="62"/>
                  </a:lnTo>
                  <a:lnTo>
                    <a:pt x="17" y="61"/>
                  </a:lnTo>
                  <a:lnTo>
                    <a:pt x="13" y="59"/>
                  </a:lnTo>
                  <a:lnTo>
                    <a:pt x="8" y="56"/>
                  </a:lnTo>
                  <a:lnTo>
                    <a:pt x="5" y="53"/>
                  </a:lnTo>
                  <a:lnTo>
                    <a:pt x="3" y="48"/>
                  </a:lnTo>
                  <a:lnTo>
                    <a:pt x="1" y="44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5"/>
                  </a:lnTo>
                  <a:lnTo>
                    <a:pt x="7" y="11"/>
                  </a:lnTo>
                  <a:lnTo>
                    <a:pt x="12" y="8"/>
                  </a:lnTo>
                  <a:lnTo>
                    <a:pt x="15" y="4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42" y="10"/>
                  </a:lnTo>
                  <a:lnTo>
                    <a:pt x="50" y="14"/>
                  </a:lnTo>
                  <a:lnTo>
                    <a:pt x="56" y="16"/>
                  </a:lnTo>
                  <a:lnTo>
                    <a:pt x="61" y="17"/>
                  </a:lnTo>
                  <a:close/>
                  <a:moveTo>
                    <a:pt x="23" y="19"/>
                  </a:moveTo>
                  <a:lnTo>
                    <a:pt x="23" y="19"/>
                  </a:lnTo>
                  <a:lnTo>
                    <a:pt x="21" y="22"/>
                  </a:lnTo>
                  <a:lnTo>
                    <a:pt x="19" y="24"/>
                  </a:lnTo>
                  <a:lnTo>
                    <a:pt x="17" y="31"/>
                  </a:lnTo>
                  <a:lnTo>
                    <a:pt x="17" y="36"/>
                  </a:lnTo>
                  <a:lnTo>
                    <a:pt x="17" y="39"/>
                  </a:lnTo>
                  <a:lnTo>
                    <a:pt x="18" y="42"/>
                  </a:lnTo>
                  <a:lnTo>
                    <a:pt x="21" y="44"/>
                  </a:lnTo>
                  <a:lnTo>
                    <a:pt x="28" y="43"/>
                  </a:lnTo>
                  <a:lnTo>
                    <a:pt x="34" y="41"/>
                  </a:lnTo>
                  <a:lnTo>
                    <a:pt x="36" y="40"/>
                  </a:lnTo>
                  <a:lnTo>
                    <a:pt x="38" y="37"/>
                  </a:lnTo>
                  <a:lnTo>
                    <a:pt x="41" y="33"/>
                  </a:lnTo>
                  <a:lnTo>
                    <a:pt x="42" y="30"/>
                  </a:lnTo>
                  <a:lnTo>
                    <a:pt x="38" y="26"/>
                  </a:lnTo>
                  <a:lnTo>
                    <a:pt x="35" y="23"/>
                  </a:lnTo>
                  <a:lnTo>
                    <a:pt x="30" y="19"/>
                  </a:lnTo>
                  <a:lnTo>
                    <a:pt x="2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0" name="Freeform 133"/>
            <p:cNvSpPr>
              <a:spLocks noEditPoints="1"/>
            </p:cNvSpPr>
            <p:nvPr/>
          </p:nvSpPr>
          <p:spPr bwMode="auto">
            <a:xfrm>
              <a:off x="6867526" y="4167188"/>
              <a:ext cx="26988" cy="34925"/>
            </a:xfrm>
            <a:custGeom>
              <a:avLst/>
              <a:gdLst>
                <a:gd name="T0" fmla="*/ 7557 w 50"/>
                <a:gd name="T1" fmla="*/ 34379 h 64"/>
                <a:gd name="T2" fmla="*/ 7557 w 50"/>
                <a:gd name="T3" fmla="*/ 34379 h 64"/>
                <a:gd name="T4" fmla="*/ 5937 w 50"/>
                <a:gd name="T5" fmla="*/ 32742 h 64"/>
                <a:gd name="T6" fmla="*/ 4318 w 50"/>
                <a:gd name="T7" fmla="*/ 31105 h 64"/>
                <a:gd name="T8" fmla="*/ 2159 w 50"/>
                <a:gd name="T9" fmla="*/ 28922 h 64"/>
                <a:gd name="T10" fmla="*/ 1619 w 50"/>
                <a:gd name="T11" fmla="*/ 26194 h 64"/>
                <a:gd name="T12" fmla="*/ 0 w 50"/>
                <a:gd name="T13" fmla="*/ 20737 h 64"/>
                <a:gd name="T14" fmla="*/ 0 w 50"/>
                <a:gd name="T15" fmla="*/ 15280 h 64"/>
                <a:gd name="T16" fmla="*/ 1080 w 50"/>
                <a:gd name="T17" fmla="*/ 9823 h 64"/>
                <a:gd name="T18" fmla="*/ 1619 w 50"/>
                <a:gd name="T19" fmla="*/ 7640 h 64"/>
                <a:gd name="T20" fmla="*/ 2699 w 50"/>
                <a:gd name="T21" fmla="*/ 5457 h 64"/>
                <a:gd name="T22" fmla="*/ 4858 w 50"/>
                <a:gd name="T23" fmla="*/ 3820 h 64"/>
                <a:gd name="T24" fmla="*/ 6477 w 50"/>
                <a:gd name="T25" fmla="*/ 1637 h 64"/>
                <a:gd name="T26" fmla="*/ 8636 w 50"/>
                <a:gd name="T27" fmla="*/ 546 h 64"/>
                <a:gd name="T28" fmla="*/ 10795 w 50"/>
                <a:gd name="T29" fmla="*/ 0 h 64"/>
                <a:gd name="T30" fmla="*/ 10795 w 50"/>
                <a:gd name="T31" fmla="*/ 0 h 64"/>
                <a:gd name="T32" fmla="*/ 14574 w 50"/>
                <a:gd name="T33" fmla="*/ 0 h 64"/>
                <a:gd name="T34" fmla="*/ 17812 w 50"/>
                <a:gd name="T35" fmla="*/ 1091 h 64"/>
                <a:gd name="T36" fmla="*/ 21051 w 50"/>
                <a:gd name="T37" fmla="*/ 3274 h 64"/>
                <a:gd name="T38" fmla="*/ 22670 w 50"/>
                <a:gd name="T39" fmla="*/ 4911 h 64"/>
                <a:gd name="T40" fmla="*/ 24829 w 50"/>
                <a:gd name="T41" fmla="*/ 7640 h 64"/>
                <a:gd name="T42" fmla="*/ 25908 w 50"/>
                <a:gd name="T43" fmla="*/ 11460 h 64"/>
                <a:gd name="T44" fmla="*/ 26448 w 50"/>
                <a:gd name="T45" fmla="*/ 14734 h 64"/>
                <a:gd name="T46" fmla="*/ 26988 w 50"/>
                <a:gd name="T47" fmla="*/ 18008 h 64"/>
                <a:gd name="T48" fmla="*/ 26448 w 50"/>
                <a:gd name="T49" fmla="*/ 21828 h 64"/>
                <a:gd name="T50" fmla="*/ 25908 w 50"/>
                <a:gd name="T51" fmla="*/ 24557 h 64"/>
                <a:gd name="T52" fmla="*/ 24289 w 50"/>
                <a:gd name="T53" fmla="*/ 28377 h 64"/>
                <a:gd name="T54" fmla="*/ 22670 w 50"/>
                <a:gd name="T55" fmla="*/ 30559 h 64"/>
                <a:gd name="T56" fmla="*/ 19431 w 50"/>
                <a:gd name="T57" fmla="*/ 32742 h 64"/>
                <a:gd name="T58" fmla="*/ 16193 w 50"/>
                <a:gd name="T59" fmla="*/ 34379 h 64"/>
                <a:gd name="T60" fmla="*/ 12414 w 50"/>
                <a:gd name="T61" fmla="*/ 34925 h 64"/>
                <a:gd name="T62" fmla="*/ 7557 w 50"/>
                <a:gd name="T63" fmla="*/ 34379 h 64"/>
                <a:gd name="T64" fmla="*/ 7557 w 50"/>
                <a:gd name="T65" fmla="*/ 34379 h 64"/>
                <a:gd name="T66" fmla="*/ 8636 w 50"/>
                <a:gd name="T67" fmla="*/ 14188 h 64"/>
                <a:gd name="T68" fmla="*/ 8636 w 50"/>
                <a:gd name="T69" fmla="*/ 14188 h 64"/>
                <a:gd name="T70" fmla="*/ 9176 w 50"/>
                <a:gd name="T71" fmla="*/ 17463 h 64"/>
                <a:gd name="T72" fmla="*/ 10255 w 50"/>
                <a:gd name="T73" fmla="*/ 20737 h 64"/>
                <a:gd name="T74" fmla="*/ 11335 w 50"/>
                <a:gd name="T75" fmla="*/ 23465 h 64"/>
                <a:gd name="T76" fmla="*/ 13494 w 50"/>
                <a:gd name="T77" fmla="*/ 25648 h 64"/>
                <a:gd name="T78" fmla="*/ 13494 w 50"/>
                <a:gd name="T79" fmla="*/ 25648 h 64"/>
                <a:gd name="T80" fmla="*/ 15113 w 50"/>
                <a:gd name="T81" fmla="*/ 24557 h 64"/>
                <a:gd name="T82" fmla="*/ 16733 w 50"/>
                <a:gd name="T83" fmla="*/ 23465 h 64"/>
                <a:gd name="T84" fmla="*/ 17812 w 50"/>
                <a:gd name="T85" fmla="*/ 21828 h 64"/>
                <a:gd name="T86" fmla="*/ 18352 w 50"/>
                <a:gd name="T87" fmla="*/ 20191 h 64"/>
                <a:gd name="T88" fmla="*/ 18892 w 50"/>
                <a:gd name="T89" fmla="*/ 16371 h 64"/>
                <a:gd name="T90" fmla="*/ 18892 w 50"/>
                <a:gd name="T91" fmla="*/ 12005 h 64"/>
                <a:gd name="T92" fmla="*/ 18892 w 50"/>
                <a:gd name="T93" fmla="*/ 12005 h 64"/>
                <a:gd name="T94" fmla="*/ 17272 w 50"/>
                <a:gd name="T95" fmla="*/ 11460 h 64"/>
                <a:gd name="T96" fmla="*/ 16193 w 50"/>
                <a:gd name="T97" fmla="*/ 10368 h 64"/>
                <a:gd name="T98" fmla="*/ 13494 w 50"/>
                <a:gd name="T99" fmla="*/ 11460 h 64"/>
                <a:gd name="T100" fmla="*/ 8636 w 50"/>
                <a:gd name="T101" fmla="*/ 14188 h 64"/>
                <a:gd name="T102" fmla="*/ 8636 w 50"/>
                <a:gd name="T103" fmla="*/ 14188 h 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0" h="64">
                  <a:moveTo>
                    <a:pt x="14" y="63"/>
                  </a:moveTo>
                  <a:lnTo>
                    <a:pt x="14" y="63"/>
                  </a:lnTo>
                  <a:lnTo>
                    <a:pt x="11" y="60"/>
                  </a:lnTo>
                  <a:lnTo>
                    <a:pt x="8" y="57"/>
                  </a:lnTo>
                  <a:lnTo>
                    <a:pt x="4" y="53"/>
                  </a:lnTo>
                  <a:lnTo>
                    <a:pt x="3" y="48"/>
                  </a:lnTo>
                  <a:lnTo>
                    <a:pt x="0" y="38"/>
                  </a:lnTo>
                  <a:lnTo>
                    <a:pt x="0" y="28"/>
                  </a:lnTo>
                  <a:lnTo>
                    <a:pt x="2" y="18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9" y="7"/>
                  </a:lnTo>
                  <a:lnTo>
                    <a:pt x="12" y="3"/>
                  </a:lnTo>
                  <a:lnTo>
                    <a:pt x="16" y="1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2"/>
                  </a:lnTo>
                  <a:lnTo>
                    <a:pt x="39" y="6"/>
                  </a:lnTo>
                  <a:lnTo>
                    <a:pt x="42" y="9"/>
                  </a:lnTo>
                  <a:lnTo>
                    <a:pt x="46" y="14"/>
                  </a:lnTo>
                  <a:lnTo>
                    <a:pt x="48" y="21"/>
                  </a:lnTo>
                  <a:lnTo>
                    <a:pt x="49" y="27"/>
                  </a:lnTo>
                  <a:lnTo>
                    <a:pt x="50" y="33"/>
                  </a:lnTo>
                  <a:lnTo>
                    <a:pt x="49" y="40"/>
                  </a:lnTo>
                  <a:lnTo>
                    <a:pt x="48" y="45"/>
                  </a:lnTo>
                  <a:lnTo>
                    <a:pt x="45" y="52"/>
                  </a:lnTo>
                  <a:lnTo>
                    <a:pt x="42" y="56"/>
                  </a:lnTo>
                  <a:lnTo>
                    <a:pt x="36" y="60"/>
                  </a:lnTo>
                  <a:lnTo>
                    <a:pt x="30" y="63"/>
                  </a:lnTo>
                  <a:lnTo>
                    <a:pt x="23" y="64"/>
                  </a:lnTo>
                  <a:lnTo>
                    <a:pt x="14" y="63"/>
                  </a:lnTo>
                  <a:close/>
                  <a:moveTo>
                    <a:pt x="16" y="26"/>
                  </a:moveTo>
                  <a:lnTo>
                    <a:pt x="16" y="26"/>
                  </a:lnTo>
                  <a:lnTo>
                    <a:pt x="17" y="32"/>
                  </a:lnTo>
                  <a:lnTo>
                    <a:pt x="19" y="38"/>
                  </a:lnTo>
                  <a:lnTo>
                    <a:pt x="21" y="43"/>
                  </a:lnTo>
                  <a:lnTo>
                    <a:pt x="25" y="47"/>
                  </a:lnTo>
                  <a:lnTo>
                    <a:pt x="28" y="45"/>
                  </a:lnTo>
                  <a:lnTo>
                    <a:pt x="31" y="43"/>
                  </a:lnTo>
                  <a:lnTo>
                    <a:pt x="33" y="40"/>
                  </a:lnTo>
                  <a:lnTo>
                    <a:pt x="34" y="37"/>
                  </a:lnTo>
                  <a:lnTo>
                    <a:pt x="35" y="30"/>
                  </a:lnTo>
                  <a:lnTo>
                    <a:pt x="35" y="22"/>
                  </a:lnTo>
                  <a:lnTo>
                    <a:pt x="32" y="21"/>
                  </a:lnTo>
                  <a:lnTo>
                    <a:pt x="30" y="19"/>
                  </a:lnTo>
                  <a:lnTo>
                    <a:pt x="25" y="21"/>
                  </a:lnTo>
                  <a:lnTo>
                    <a:pt x="16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1" name="Freeform 134"/>
            <p:cNvSpPr>
              <a:spLocks noEditPoints="1"/>
            </p:cNvSpPr>
            <p:nvPr/>
          </p:nvSpPr>
          <p:spPr bwMode="auto">
            <a:xfrm>
              <a:off x="6851651" y="4222750"/>
              <a:ext cx="26988" cy="33338"/>
            </a:xfrm>
            <a:custGeom>
              <a:avLst/>
              <a:gdLst>
                <a:gd name="T0" fmla="*/ 6747 w 52"/>
                <a:gd name="T1" fmla="*/ 0 h 61"/>
                <a:gd name="T2" fmla="*/ 6747 w 52"/>
                <a:gd name="T3" fmla="*/ 0 h 61"/>
                <a:gd name="T4" fmla="*/ 9861 w 52"/>
                <a:gd name="T5" fmla="*/ 547 h 61"/>
                <a:gd name="T6" fmla="*/ 13494 w 52"/>
                <a:gd name="T7" fmla="*/ 1093 h 61"/>
                <a:gd name="T8" fmla="*/ 18165 w 52"/>
                <a:gd name="T9" fmla="*/ 3279 h 61"/>
                <a:gd name="T10" fmla="*/ 22836 w 52"/>
                <a:gd name="T11" fmla="*/ 5465 h 61"/>
                <a:gd name="T12" fmla="*/ 26988 w 52"/>
                <a:gd name="T13" fmla="*/ 7105 h 61"/>
                <a:gd name="T14" fmla="*/ 26988 w 52"/>
                <a:gd name="T15" fmla="*/ 7105 h 61"/>
                <a:gd name="T16" fmla="*/ 26988 w 52"/>
                <a:gd name="T17" fmla="*/ 13117 h 61"/>
                <a:gd name="T18" fmla="*/ 25950 w 52"/>
                <a:gd name="T19" fmla="*/ 18035 h 61"/>
                <a:gd name="T20" fmla="*/ 24393 w 52"/>
                <a:gd name="T21" fmla="*/ 22954 h 61"/>
                <a:gd name="T22" fmla="*/ 22317 w 52"/>
                <a:gd name="T23" fmla="*/ 26780 h 61"/>
                <a:gd name="T24" fmla="*/ 19203 w 52"/>
                <a:gd name="T25" fmla="*/ 30059 h 61"/>
                <a:gd name="T26" fmla="*/ 16089 w 52"/>
                <a:gd name="T27" fmla="*/ 32245 h 61"/>
                <a:gd name="T28" fmla="*/ 12975 w 52"/>
                <a:gd name="T29" fmla="*/ 33338 h 61"/>
                <a:gd name="T30" fmla="*/ 9861 w 52"/>
                <a:gd name="T31" fmla="*/ 33338 h 61"/>
                <a:gd name="T32" fmla="*/ 9861 w 52"/>
                <a:gd name="T33" fmla="*/ 33338 h 61"/>
                <a:gd name="T34" fmla="*/ 7785 w 52"/>
                <a:gd name="T35" fmla="*/ 32791 h 61"/>
                <a:gd name="T36" fmla="*/ 6228 w 52"/>
                <a:gd name="T37" fmla="*/ 31698 h 61"/>
                <a:gd name="T38" fmla="*/ 4152 w 52"/>
                <a:gd name="T39" fmla="*/ 30605 h 61"/>
                <a:gd name="T40" fmla="*/ 2595 w 52"/>
                <a:gd name="T41" fmla="*/ 28966 h 61"/>
                <a:gd name="T42" fmla="*/ 1038 w 52"/>
                <a:gd name="T43" fmla="*/ 24047 h 61"/>
                <a:gd name="T44" fmla="*/ 0 w 52"/>
                <a:gd name="T45" fmla="*/ 19128 h 61"/>
                <a:gd name="T46" fmla="*/ 0 w 52"/>
                <a:gd name="T47" fmla="*/ 14210 h 61"/>
                <a:gd name="T48" fmla="*/ 1038 w 52"/>
                <a:gd name="T49" fmla="*/ 8744 h 61"/>
                <a:gd name="T50" fmla="*/ 3114 w 52"/>
                <a:gd name="T51" fmla="*/ 4372 h 61"/>
                <a:gd name="T52" fmla="*/ 5190 w 52"/>
                <a:gd name="T53" fmla="*/ 2186 h 61"/>
                <a:gd name="T54" fmla="*/ 6747 w 52"/>
                <a:gd name="T55" fmla="*/ 0 h 61"/>
                <a:gd name="T56" fmla="*/ 6747 w 52"/>
                <a:gd name="T57" fmla="*/ 0 h 61"/>
                <a:gd name="T58" fmla="*/ 10899 w 52"/>
                <a:gd name="T59" fmla="*/ 9291 h 61"/>
                <a:gd name="T60" fmla="*/ 10899 w 52"/>
                <a:gd name="T61" fmla="*/ 9291 h 61"/>
                <a:gd name="T62" fmla="*/ 10380 w 52"/>
                <a:gd name="T63" fmla="*/ 12024 h 61"/>
                <a:gd name="T64" fmla="*/ 9861 w 52"/>
                <a:gd name="T65" fmla="*/ 14210 h 61"/>
                <a:gd name="T66" fmla="*/ 9342 w 52"/>
                <a:gd name="T67" fmla="*/ 16942 h 61"/>
                <a:gd name="T68" fmla="*/ 9861 w 52"/>
                <a:gd name="T69" fmla="*/ 20221 h 61"/>
                <a:gd name="T70" fmla="*/ 9861 w 52"/>
                <a:gd name="T71" fmla="*/ 20221 h 61"/>
                <a:gd name="T72" fmla="*/ 11418 w 52"/>
                <a:gd name="T73" fmla="*/ 20768 h 61"/>
                <a:gd name="T74" fmla="*/ 13494 w 52"/>
                <a:gd name="T75" fmla="*/ 20221 h 61"/>
                <a:gd name="T76" fmla="*/ 15051 w 52"/>
                <a:gd name="T77" fmla="*/ 18582 h 61"/>
                <a:gd name="T78" fmla="*/ 16089 w 52"/>
                <a:gd name="T79" fmla="*/ 17489 h 61"/>
                <a:gd name="T80" fmla="*/ 17646 w 52"/>
                <a:gd name="T81" fmla="*/ 13663 h 61"/>
                <a:gd name="T82" fmla="*/ 19203 w 52"/>
                <a:gd name="T83" fmla="*/ 9291 h 61"/>
                <a:gd name="T84" fmla="*/ 19203 w 52"/>
                <a:gd name="T85" fmla="*/ 9291 h 61"/>
                <a:gd name="T86" fmla="*/ 17127 w 52"/>
                <a:gd name="T87" fmla="*/ 8744 h 61"/>
                <a:gd name="T88" fmla="*/ 15051 w 52"/>
                <a:gd name="T89" fmla="*/ 8744 h 61"/>
                <a:gd name="T90" fmla="*/ 10899 w 52"/>
                <a:gd name="T91" fmla="*/ 9291 h 61"/>
                <a:gd name="T92" fmla="*/ 10899 w 52"/>
                <a:gd name="T93" fmla="*/ 9291 h 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2" h="61">
                  <a:moveTo>
                    <a:pt x="13" y="0"/>
                  </a:moveTo>
                  <a:lnTo>
                    <a:pt x="13" y="0"/>
                  </a:lnTo>
                  <a:lnTo>
                    <a:pt x="19" y="1"/>
                  </a:lnTo>
                  <a:lnTo>
                    <a:pt x="26" y="2"/>
                  </a:lnTo>
                  <a:lnTo>
                    <a:pt x="35" y="6"/>
                  </a:lnTo>
                  <a:lnTo>
                    <a:pt x="44" y="10"/>
                  </a:lnTo>
                  <a:lnTo>
                    <a:pt x="52" y="13"/>
                  </a:lnTo>
                  <a:lnTo>
                    <a:pt x="52" y="24"/>
                  </a:lnTo>
                  <a:lnTo>
                    <a:pt x="50" y="33"/>
                  </a:lnTo>
                  <a:lnTo>
                    <a:pt x="47" y="42"/>
                  </a:lnTo>
                  <a:lnTo>
                    <a:pt x="43" y="49"/>
                  </a:lnTo>
                  <a:lnTo>
                    <a:pt x="37" y="55"/>
                  </a:lnTo>
                  <a:lnTo>
                    <a:pt x="31" y="59"/>
                  </a:lnTo>
                  <a:lnTo>
                    <a:pt x="25" y="61"/>
                  </a:lnTo>
                  <a:lnTo>
                    <a:pt x="19" y="61"/>
                  </a:lnTo>
                  <a:lnTo>
                    <a:pt x="15" y="60"/>
                  </a:lnTo>
                  <a:lnTo>
                    <a:pt x="12" y="58"/>
                  </a:lnTo>
                  <a:lnTo>
                    <a:pt x="8" y="56"/>
                  </a:lnTo>
                  <a:lnTo>
                    <a:pt x="5" y="53"/>
                  </a:lnTo>
                  <a:lnTo>
                    <a:pt x="2" y="44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0" y="4"/>
                  </a:lnTo>
                  <a:lnTo>
                    <a:pt x="13" y="0"/>
                  </a:lnTo>
                  <a:close/>
                  <a:moveTo>
                    <a:pt x="21" y="17"/>
                  </a:moveTo>
                  <a:lnTo>
                    <a:pt x="21" y="17"/>
                  </a:lnTo>
                  <a:lnTo>
                    <a:pt x="20" y="22"/>
                  </a:lnTo>
                  <a:lnTo>
                    <a:pt x="19" y="26"/>
                  </a:lnTo>
                  <a:lnTo>
                    <a:pt x="18" y="31"/>
                  </a:lnTo>
                  <a:lnTo>
                    <a:pt x="19" y="37"/>
                  </a:lnTo>
                  <a:lnTo>
                    <a:pt x="22" y="38"/>
                  </a:lnTo>
                  <a:lnTo>
                    <a:pt x="26" y="37"/>
                  </a:lnTo>
                  <a:lnTo>
                    <a:pt x="29" y="34"/>
                  </a:lnTo>
                  <a:lnTo>
                    <a:pt x="31" y="32"/>
                  </a:lnTo>
                  <a:lnTo>
                    <a:pt x="34" y="25"/>
                  </a:lnTo>
                  <a:lnTo>
                    <a:pt x="37" y="17"/>
                  </a:lnTo>
                  <a:lnTo>
                    <a:pt x="33" y="16"/>
                  </a:lnTo>
                  <a:lnTo>
                    <a:pt x="29" y="16"/>
                  </a:lnTo>
                  <a:lnTo>
                    <a:pt x="2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2" name="Freeform 135"/>
            <p:cNvSpPr>
              <a:spLocks/>
            </p:cNvSpPr>
            <p:nvPr/>
          </p:nvSpPr>
          <p:spPr bwMode="auto">
            <a:xfrm>
              <a:off x="6127751" y="4395788"/>
              <a:ext cx="4763" cy="4763"/>
            </a:xfrm>
            <a:custGeom>
              <a:avLst/>
              <a:gdLst>
                <a:gd name="T0" fmla="*/ 4763 w 8"/>
                <a:gd name="T1" fmla="*/ 0 h 10"/>
                <a:gd name="T2" fmla="*/ 4763 w 8"/>
                <a:gd name="T3" fmla="*/ 0 h 10"/>
                <a:gd name="T4" fmla="*/ 4763 w 8"/>
                <a:gd name="T5" fmla="*/ 2858 h 10"/>
                <a:gd name="T6" fmla="*/ 3572 w 8"/>
                <a:gd name="T7" fmla="*/ 4763 h 10"/>
                <a:gd name="T8" fmla="*/ 3572 w 8"/>
                <a:gd name="T9" fmla="*/ 4763 h 10"/>
                <a:gd name="T10" fmla="*/ 1786 w 8"/>
                <a:gd name="T11" fmla="*/ 4287 h 10"/>
                <a:gd name="T12" fmla="*/ 0 w 8"/>
                <a:gd name="T13" fmla="*/ 3810 h 10"/>
                <a:gd name="T14" fmla="*/ 0 w 8"/>
                <a:gd name="T15" fmla="*/ 3810 h 10"/>
                <a:gd name="T16" fmla="*/ 595 w 8"/>
                <a:gd name="T17" fmla="*/ 2382 h 10"/>
                <a:gd name="T18" fmla="*/ 1191 w 8"/>
                <a:gd name="T19" fmla="*/ 953 h 10"/>
                <a:gd name="T20" fmla="*/ 2977 w 8"/>
                <a:gd name="T21" fmla="*/ 476 h 10"/>
                <a:gd name="T22" fmla="*/ 4763 w 8"/>
                <a:gd name="T23" fmla="*/ 0 h 10"/>
                <a:gd name="T24" fmla="*/ 4763 w 8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lnTo>
                    <a:pt x="8" y="6"/>
                  </a:lnTo>
                  <a:lnTo>
                    <a:pt x="6" y="10"/>
                  </a:lnTo>
                  <a:lnTo>
                    <a:pt x="3" y="9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2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3" name="Freeform 136"/>
            <p:cNvSpPr>
              <a:spLocks noEditPoints="1"/>
            </p:cNvSpPr>
            <p:nvPr/>
          </p:nvSpPr>
          <p:spPr bwMode="auto">
            <a:xfrm>
              <a:off x="6029326" y="4137025"/>
              <a:ext cx="1135063" cy="1006475"/>
            </a:xfrm>
            <a:custGeom>
              <a:avLst/>
              <a:gdLst>
                <a:gd name="T0" fmla="*/ 54504 w 2145"/>
                <a:gd name="T1" fmla="*/ 691985 h 1901"/>
                <a:gd name="T2" fmla="*/ 38629 w 2145"/>
                <a:gd name="T3" fmla="*/ 183188 h 1901"/>
                <a:gd name="T4" fmla="*/ 169863 w 2145"/>
                <a:gd name="T5" fmla="*/ 46591 h 1901"/>
                <a:gd name="T6" fmla="*/ 541338 w 2145"/>
                <a:gd name="T7" fmla="*/ 89476 h 1901"/>
                <a:gd name="T8" fmla="*/ 620713 w 2145"/>
                <a:gd name="T9" fmla="*/ 320314 h 1901"/>
                <a:gd name="T10" fmla="*/ 816505 w 2145"/>
                <a:gd name="T11" fmla="*/ 27531 h 1901"/>
                <a:gd name="T12" fmla="*/ 1093788 w 2145"/>
                <a:gd name="T13" fmla="*/ 54533 h 1901"/>
                <a:gd name="T14" fmla="*/ 1083734 w 2145"/>
                <a:gd name="T15" fmla="*/ 262605 h 1901"/>
                <a:gd name="T16" fmla="*/ 1004888 w 2145"/>
                <a:gd name="T17" fmla="*/ 658630 h 1901"/>
                <a:gd name="T18" fmla="*/ 765175 w 2145"/>
                <a:gd name="T19" fmla="*/ 807404 h 1901"/>
                <a:gd name="T20" fmla="*/ 667809 w 2145"/>
                <a:gd name="T21" fmla="*/ 508797 h 1901"/>
                <a:gd name="T22" fmla="*/ 582613 w 2145"/>
                <a:gd name="T23" fmla="*/ 935529 h 1901"/>
                <a:gd name="T24" fmla="*/ 512763 w 2145"/>
                <a:gd name="T25" fmla="*/ 675042 h 1901"/>
                <a:gd name="T26" fmla="*/ 440267 w 2145"/>
                <a:gd name="T27" fmla="*/ 379612 h 1901"/>
                <a:gd name="T28" fmla="*/ 360892 w 2145"/>
                <a:gd name="T29" fmla="*/ 577095 h 1901"/>
                <a:gd name="T30" fmla="*/ 284163 w 2145"/>
                <a:gd name="T31" fmla="*/ 1003298 h 1901"/>
                <a:gd name="T32" fmla="*/ 1089555 w 2145"/>
                <a:gd name="T33" fmla="*/ 155657 h 1901"/>
                <a:gd name="T34" fmla="*/ 832909 w 2145"/>
                <a:gd name="T35" fmla="*/ 13236 h 1901"/>
                <a:gd name="T36" fmla="*/ 1045634 w 2145"/>
                <a:gd name="T37" fmla="*/ 480207 h 1901"/>
                <a:gd name="T38" fmla="*/ 1059392 w 2145"/>
                <a:gd name="T39" fmla="*/ 292254 h 1901"/>
                <a:gd name="T40" fmla="*/ 772584 w 2145"/>
                <a:gd name="T41" fmla="*/ 539504 h 1901"/>
                <a:gd name="T42" fmla="*/ 1031875 w 2145"/>
                <a:gd name="T43" fmla="*/ 466441 h 1901"/>
                <a:gd name="T44" fmla="*/ 1023938 w 2145"/>
                <a:gd name="T45" fmla="*/ 389142 h 1901"/>
                <a:gd name="T46" fmla="*/ 972080 w 2145"/>
                <a:gd name="T47" fmla="*/ 347316 h 1901"/>
                <a:gd name="T48" fmla="*/ 845080 w 2145"/>
                <a:gd name="T49" fmla="*/ 154598 h 1901"/>
                <a:gd name="T50" fmla="*/ 1019705 w 2145"/>
                <a:gd name="T51" fmla="*/ 632687 h 1901"/>
                <a:gd name="T52" fmla="*/ 762000 w 2145"/>
                <a:gd name="T53" fmla="*/ 304431 h 1901"/>
                <a:gd name="T54" fmla="*/ 672571 w 2145"/>
                <a:gd name="T55" fmla="*/ 447381 h 1901"/>
                <a:gd name="T56" fmla="*/ 613304 w 2145"/>
                <a:gd name="T57" fmla="*/ 440498 h 1901"/>
                <a:gd name="T58" fmla="*/ 998009 w 2145"/>
                <a:gd name="T59" fmla="*/ 419320 h 1901"/>
                <a:gd name="T60" fmla="*/ 922338 w 2145"/>
                <a:gd name="T61" fmla="*/ 482854 h 1901"/>
                <a:gd name="T62" fmla="*/ 770996 w 2145"/>
                <a:gd name="T63" fmla="*/ 502443 h 1901"/>
                <a:gd name="T64" fmla="*/ 825500 w 2145"/>
                <a:gd name="T65" fmla="*/ 178423 h 1901"/>
                <a:gd name="T66" fmla="*/ 729192 w 2145"/>
                <a:gd name="T67" fmla="*/ 165716 h 1901"/>
                <a:gd name="T68" fmla="*/ 283633 w 2145"/>
                <a:gd name="T69" fmla="*/ 229779 h 1901"/>
                <a:gd name="T70" fmla="*/ 760942 w 2145"/>
                <a:gd name="T71" fmla="*/ 173658 h 1901"/>
                <a:gd name="T72" fmla="*/ 656696 w 2145"/>
                <a:gd name="T73" fmla="*/ 491325 h 1901"/>
                <a:gd name="T74" fmla="*/ 742421 w 2145"/>
                <a:gd name="T75" fmla="*/ 579742 h 1901"/>
                <a:gd name="T76" fmla="*/ 438150 w 2145"/>
                <a:gd name="T77" fmla="*/ 59298 h 1901"/>
                <a:gd name="T78" fmla="*/ 68792 w 2145"/>
                <a:gd name="T79" fmla="*/ 85770 h 1901"/>
                <a:gd name="T80" fmla="*/ 459846 w 2145"/>
                <a:gd name="T81" fmla="*/ 198012 h 1901"/>
                <a:gd name="T82" fmla="*/ 318558 w 2145"/>
                <a:gd name="T83" fmla="*/ 383318 h 1901"/>
                <a:gd name="T84" fmla="*/ 660400 w 2145"/>
                <a:gd name="T85" fmla="*/ 200130 h 1901"/>
                <a:gd name="T86" fmla="*/ 605896 w 2145"/>
                <a:gd name="T87" fmla="*/ 904822 h 1901"/>
                <a:gd name="T88" fmla="*/ 583142 w 2145"/>
                <a:gd name="T89" fmla="*/ 483383 h 1901"/>
                <a:gd name="T90" fmla="*/ 581025 w 2145"/>
                <a:gd name="T91" fmla="*/ 605156 h 1901"/>
                <a:gd name="T92" fmla="*/ 549804 w 2145"/>
                <a:gd name="T93" fmla="*/ 441028 h 1901"/>
                <a:gd name="T94" fmla="*/ 393171 w 2145"/>
                <a:gd name="T95" fmla="*/ 636922 h 1901"/>
                <a:gd name="T96" fmla="*/ 382588 w 2145"/>
                <a:gd name="T97" fmla="*/ 605156 h 1901"/>
                <a:gd name="T98" fmla="*/ 286279 w 2145"/>
                <a:gd name="T99" fmla="*/ 980532 h 1901"/>
                <a:gd name="T100" fmla="*/ 255058 w 2145"/>
                <a:gd name="T101" fmla="*/ 671336 h 1901"/>
                <a:gd name="T102" fmla="*/ 246063 w 2145"/>
                <a:gd name="T103" fmla="*/ 968355 h 1901"/>
                <a:gd name="T104" fmla="*/ 125413 w 2145"/>
                <a:gd name="T105" fmla="*/ 139773 h 1901"/>
                <a:gd name="T106" fmla="*/ 231246 w 2145"/>
                <a:gd name="T107" fmla="*/ 228191 h 1901"/>
                <a:gd name="T108" fmla="*/ 47096 w 2145"/>
                <a:gd name="T109" fmla="*/ 125478 h 1901"/>
                <a:gd name="T110" fmla="*/ 164042 w 2145"/>
                <a:gd name="T111" fmla="*/ 320844 h 1901"/>
                <a:gd name="T112" fmla="*/ 91017 w 2145"/>
                <a:gd name="T113" fmla="*/ 629510 h 1901"/>
                <a:gd name="T114" fmla="*/ 243417 w 2145"/>
                <a:gd name="T115" fmla="*/ 451617 h 1901"/>
                <a:gd name="T116" fmla="*/ 87842 w 2145"/>
                <a:gd name="T117" fmla="*/ 684572 h 1901"/>
                <a:gd name="T118" fmla="*/ 104775 w 2145"/>
                <a:gd name="T119" fmla="*/ 728516 h 1901"/>
                <a:gd name="T120" fmla="*/ 79375 w 2145"/>
                <a:gd name="T121" fmla="*/ 490796 h 1901"/>
                <a:gd name="T122" fmla="*/ 59796 w 2145"/>
                <a:gd name="T123" fmla="*/ 525739 h 1901"/>
                <a:gd name="T124" fmla="*/ 79904 w 2145"/>
                <a:gd name="T125" fmla="*/ 592449 h 190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45" h="1901">
                  <a:moveTo>
                    <a:pt x="440" y="1797"/>
                  </a:moveTo>
                  <a:lnTo>
                    <a:pt x="440" y="1797"/>
                  </a:lnTo>
                  <a:lnTo>
                    <a:pt x="443" y="1771"/>
                  </a:lnTo>
                  <a:lnTo>
                    <a:pt x="444" y="1749"/>
                  </a:lnTo>
                  <a:lnTo>
                    <a:pt x="445" y="1725"/>
                  </a:lnTo>
                  <a:lnTo>
                    <a:pt x="447" y="1699"/>
                  </a:lnTo>
                  <a:lnTo>
                    <a:pt x="435" y="1688"/>
                  </a:lnTo>
                  <a:lnTo>
                    <a:pt x="429" y="1684"/>
                  </a:lnTo>
                  <a:lnTo>
                    <a:pt x="422" y="1680"/>
                  </a:lnTo>
                  <a:lnTo>
                    <a:pt x="399" y="1642"/>
                  </a:lnTo>
                  <a:lnTo>
                    <a:pt x="374" y="1604"/>
                  </a:lnTo>
                  <a:lnTo>
                    <a:pt x="349" y="1569"/>
                  </a:lnTo>
                  <a:lnTo>
                    <a:pt x="323" y="1534"/>
                  </a:lnTo>
                  <a:lnTo>
                    <a:pt x="269" y="1464"/>
                  </a:lnTo>
                  <a:lnTo>
                    <a:pt x="216" y="1395"/>
                  </a:lnTo>
                  <a:lnTo>
                    <a:pt x="215" y="1400"/>
                  </a:lnTo>
                  <a:lnTo>
                    <a:pt x="212" y="1404"/>
                  </a:lnTo>
                  <a:lnTo>
                    <a:pt x="210" y="1408"/>
                  </a:lnTo>
                  <a:lnTo>
                    <a:pt x="207" y="1412"/>
                  </a:lnTo>
                  <a:lnTo>
                    <a:pt x="198" y="1418"/>
                  </a:lnTo>
                  <a:lnTo>
                    <a:pt x="188" y="1423"/>
                  </a:lnTo>
                  <a:lnTo>
                    <a:pt x="176" y="1428"/>
                  </a:lnTo>
                  <a:lnTo>
                    <a:pt x="163" y="1431"/>
                  </a:lnTo>
                  <a:lnTo>
                    <a:pt x="149" y="1432"/>
                  </a:lnTo>
                  <a:lnTo>
                    <a:pt x="135" y="1432"/>
                  </a:lnTo>
                  <a:lnTo>
                    <a:pt x="121" y="1431"/>
                  </a:lnTo>
                  <a:lnTo>
                    <a:pt x="109" y="1428"/>
                  </a:lnTo>
                  <a:lnTo>
                    <a:pt x="96" y="1423"/>
                  </a:lnTo>
                  <a:lnTo>
                    <a:pt x="86" y="1417"/>
                  </a:lnTo>
                  <a:lnTo>
                    <a:pt x="81" y="1414"/>
                  </a:lnTo>
                  <a:lnTo>
                    <a:pt x="77" y="1410"/>
                  </a:lnTo>
                  <a:lnTo>
                    <a:pt x="73" y="1405"/>
                  </a:lnTo>
                  <a:lnTo>
                    <a:pt x="71" y="1401"/>
                  </a:lnTo>
                  <a:lnTo>
                    <a:pt x="69" y="1396"/>
                  </a:lnTo>
                  <a:lnTo>
                    <a:pt x="67" y="1390"/>
                  </a:lnTo>
                  <a:lnTo>
                    <a:pt x="67" y="1384"/>
                  </a:lnTo>
                  <a:lnTo>
                    <a:pt x="67" y="1377"/>
                  </a:lnTo>
                  <a:lnTo>
                    <a:pt x="72" y="1374"/>
                  </a:lnTo>
                  <a:lnTo>
                    <a:pt x="76" y="1370"/>
                  </a:lnTo>
                  <a:lnTo>
                    <a:pt x="83" y="1360"/>
                  </a:lnTo>
                  <a:lnTo>
                    <a:pt x="87" y="1356"/>
                  </a:lnTo>
                  <a:lnTo>
                    <a:pt x="91" y="1352"/>
                  </a:lnTo>
                  <a:lnTo>
                    <a:pt x="97" y="1351"/>
                  </a:lnTo>
                  <a:lnTo>
                    <a:pt x="103" y="1351"/>
                  </a:lnTo>
                  <a:lnTo>
                    <a:pt x="103" y="1307"/>
                  </a:lnTo>
                  <a:lnTo>
                    <a:pt x="103" y="1264"/>
                  </a:lnTo>
                  <a:lnTo>
                    <a:pt x="103" y="1223"/>
                  </a:lnTo>
                  <a:lnTo>
                    <a:pt x="103" y="1203"/>
                  </a:lnTo>
                  <a:lnTo>
                    <a:pt x="105" y="1183"/>
                  </a:lnTo>
                  <a:lnTo>
                    <a:pt x="106" y="1171"/>
                  </a:lnTo>
                  <a:lnTo>
                    <a:pt x="109" y="1159"/>
                  </a:lnTo>
                  <a:lnTo>
                    <a:pt x="111" y="1146"/>
                  </a:lnTo>
                  <a:lnTo>
                    <a:pt x="111" y="1134"/>
                  </a:lnTo>
                  <a:lnTo>
                    <a:pt x="110" y="1107"/>
                  </a:lnTo>
                  <a:lnTo>
                    <a:pt x="106" y="1079"/>
                  </a:lnTo>
                  <a:lnTo>
                    <a:pt x="103" y="1051"/>
                  </a:lnTo>
                  <a:lnTo>
                    <a:pt x="101" y="1023"/>
                  </a:lnTo>
                  <a:lnTo>
                    <a:pt x="98" y="992"/>
                  </a:lnTo>
                  <a:lnTo>
                    <a:pt x="95" y="962"/>
                  </a:lnTo>
                  <a:lnTo>
                    <a:pt x="92" y="931"/>
                  </a:lnTo>
                  <a:lnTo>
                    <a:pt x="90" y="899"/>
                  </a:lnTo>
                  <a:lnTo>
                    <a:pt x="90" y="895"/>
                  </a:lnTo>
                  <a:lnTo>
                    <a:pt x="91" y="891"/>
                  </a:lnTo>
                  <a:lnTo>
                    <a:pt x="94" y="888"/>
                  </a:lnTo>
                  <a:lnTo>
                    <a:pt x="97" y="887"/>
                  </a:lnTo>
                  <a:lnTo>
                    <a:pt x="95" y="870"/>
                  </a:lnTo>
                  <a:lnTo>
                    <a:pt x="94" y="853"/>
                  </a:lnTo>
                  <a:lnTo>
                    <a:pt x="94" y="836"/>
                  </a:lnTo>
                  <a:lnTo>
                    <a:pt x="95" y="820"/>
                  </a:lnTo>
                  <a:lnTo>
                    <a:pt x="98" y="786"/>
                  </a:lnTo>
                  <a:lnTo>
                    <a:pt x="98" y="770"/>
                  </a:lnTo>
                  <a:lnTo>
                    <a:pt x="97" y="754"/>
                  </a:lnTo>
                  <a:lnTo>
                    <a:pt x="92" y="719"/>
                  </a:lnTo>
                  <a:lnTo>
                    <a:pt x="90" y="683"/>
                  </a:lnTo>
                  <a:lnTo>
                    <a:pt x="86" y="609"/>
                  </a:lnTo>
                  <a:lnTo>
                    <a:pt x="82" y="534"/>
                  </a:lnTo>
                  <a:lnTo>
                    <a:pt x="80" y="496"/>
                  </a:lnTo>
                  <a:lnTo>
                    <a:pt x="75" y="459"/>
                  </a:lnTo>
                  <a:lnTo>
                    <a:pt x="80" y="451"/>
                  </a:lnTo>
                  <a:lnTo>
                    <a:pt x="81" y="443"/>
                  </a:lnTo>
                  <a:lnTo>
                    <a:pt x="81" y="435"/>
                  </a:lnTo>
                  <a:lnTo>
                    <a:pt x="80" y="427"/>
                  </a:lnTo>
                  <a:lnTo>
                    <a:pt x="76" y="408"/>
                  </a:lnTo>
                  <a:lnTo>
                    <a:pt x="74" y="399"/>
                  </a:lnTo>
                  <a:lnTo>
                    <a:pt x="73" y="389"/>
                  </a:lnTo>
                  <a:lnTo>
                    <a:pt x="73" y="368"/>
                  </a:lnTo>
                  <a:lnTo>
                    <a:pt x="73" y="346"/>
                  </a:lnTo>
                  <a:lnTo>
                    <a:pt x="75" y="324"/>
                  </a:lnTo>
                  <a:lnTo>
                    <a:pt x="75" y="301"/>
                  </a:lnTo>
                  <a:lnTo>
                    <a:pt x="74" y="290"/>
                  </a:lnTo>
                  <a:lnTo>
                    <a:pt x="73" y="279"/>
                  </a:lnTo>
                  <a:lnTo>
                    <a:pt x="68" y="257"/>
                  </a:lnTo>
                  <a:lnTo>
                    <a:pt x="66" y="246"/>
                  </a:lnTo>
                  <a:lnTo>
                    <a:pt x="65" y="235"/>
                  </a:lnTo>
                  <a:lnTo>
                    <a:pt x="64" y="224"/>
                  </a:lnTo>
                  <a:lnTo>
                    <a:pt x="65" y="212"/>
                  </a:lnTo>
                  <a:lnTo>
                    <a:pt x="60" y="207"/>
                  </a:lnTo>
                  <a:lnTo>
                    <a:pt x="56" y="203"/>
                  </a:lnTo>
                  <a:lnTo>
                    <a:pt x="53" y="201"/>
                  </a:lnTo>
                  <a:lnTo>
                    <a:pt x="49" y="199"/>
                  </a:lnTo>
                  <a:lnTo>
                    <a:pt x="44" y="199"/>
                  </a:lnTo>
                  <a:lnTo>
                    <a:pt x="40" y="199"/>
                  </a:lnTo>
                  <a:lnTo>
                    <a:pt x="38" y="192"/>
                  </a:lnTo>
                  <a:lnTo>
                    <a:pt x="35" y="188"/>
                  </a:lnTo>
                  <a:lnTo>
                    <a:pt x="30" y="186"/>
                  </a:lnTo>
                  <a:lnTo>
                    <a:pt x="26" y="182"/>
                  </a:lnTo>
                  <a:lnTo>
                    <a:pt x="16" y="178"/>
                  </a:lnTo>
                  <a:lnTo>
                    <a:pt x="12" y="175"/>
                  </a:lnTo>
                  <a:lnTo>
                    <a:pt x="8" y="171"/>
                  </a:lnTo>
                  <a:lnTo>
                    <a:pt x="5" y="165"/>
                  </a:lnTo>
                  <a:lnTo>
                    <a:pt x="3" y="160"/>
                  </a:lnTo>
                  <a:lnTo>
                    <a:pt x="1" y="155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1" y="139"/>
                  </a:lnTo>
                  <a:lnTo>
                    <a:pt x="4" y="134"/>
                  </a:lnTo>
                  <a:lnTo>
                    <a:pt x="6" y="129"/>
                  </a:lnTo>
                  <a:lnTo>
                    <a:pt x="12" y="119"/>
                  </a:lnTo>
                  <a:lnTo>
                    <a:pt x="20" y="112"/>
                  </a:lnTo>
                  <a:lnTo>
                    <a:pt x="29" y="105"/>
                  </a:lnTo>
                  <a:lnTo>
                    <a:pt x="40" y="102"/>
                  </a:lnTo>
                  <a:lnTo>
                    <a:pt x="44" y="102"/>
                  </a:lnTo>
                  <a:lnTo>
                    <a:pt x="47" y="104"/>
                  </a:lnTo>
                  <a:lnTo>
                    <a:pt x="53" y="110"/>
                  </a:lnTo>
                  <a:lnTo>
                    <a:pt x="74" y="106"/>
                  </a:lnTo>
                  <a:lnTo>
                    <a:pt x="97" y="103"/>
                  </a:lnTo>
                  <a:lnTo>
                    <a:pt x="142" y="99"/>
                  </a:lnTo>
                  <a:lnTo>
                    <a:pt x="186" y="96"/>
                  </a:lnTo>
                  <a:lnTo>
                    <a:pt x="231" y="94"/>
                  </a:lnTo>
                  <a:lnTo>
                    <a:pt x="276" y="91"/>
                  </a:lnTo>
                  <a:lnTo>
                    <a:pt x="321" y="88"/>
                  </a:lnTo>
                  <a:lnTo>
                    <a:pt x="365" y="84"/>
                  </a:lnTo>
                  <a:lnTo>
                    <a:pt x="388" y="81"/>
                  </a:lnTo>
                  <a:lnTo>
                    <a:pt x="412" y="76"/>
                  </a:lnTo>
                  <a:lnTo>
                    <a:pt x="424" y="78"/>
                  </a:lnTo>
                  <a:lnTo>
                    <a:pt x="437" y="79"/>
                  </a:lnTo>
                  <a:lnTo>
                    <a:pt x="464" y="78"/>
                  </a:lnTo>
                  <a:lnTo>
                    <a:pt x="490" y="75"/>
                  </a:lnTo>
                  <a:lnTo>
                    <a:pt x="515" y="72"/>
                  </a:lnTo>
                  <a:lnTo>
                    <a:pt x="542" y="69"/>
                  </a:lnTo>
                  <a:lnTo>
                    <a:pt x="568" y="67"/>
                  </a:lnTo>
                  <a:lnTo>
                    <a:pt x="594" y="66"/>
                  </a:lnTo>
                  <a:lnTo>
                    <a:pt x="606" y="67"/>
                  </a:lnTo>
                  <a:lnTo>
                    <a:pt x="619" y="68"/>
                  </a:lnTo>
                  <a:lnTo>
                    <a:pt x="676" y="59"/>
                  </a:lnTo>
                  <a:lnTo>
                    <a:pt x="707" y="54"/>
                  </a:lnTo>
                  <a:lnTo>
                    <a:pt x="723" y="52"/>
                  </a:lnTo>
                  <a:lnTo>
                    <a:pt x="730" y="51"/>
                  </a:lnTo>
                  <a:lnTo>
                    <a:pt x="737" y="52"/>
                  </a:lnTo>
                  <a:lnTo>
                    <a:pt x="741" y="53"/>
                  </a:lnTo>
                  <a:lnTo>
                    <a:pt x="746" y="55"/>
                  </a:lnTo>
                  <a:lnTo>
                    <a:pt x="755" y="59"/>
                  </a:lnTo>
                  <a:lnTo>
                    <a:pt x="760" y="62"/>
                  </a:lnTo>
                  <a:lnTo>
                    <a:pt x="764" y="63"/>
                  </a:lnTo>
                  <a:lnTo>
                    <a:pt x="768" y="64"/>
                  </a:lnTo>
                  <a:lnTo>
                    <a:pt x="772" y="62"/>
                  </a:lnTo>
                  <a:lnTo>
                    <a:pt x="780" y="68"/>
                  </a:lnTo>
                  <a:lnTo>
                    <a:pt x="787" y="72"/>
                  </a:lnTo>
                  <a:lnTo>
                    <a:pt x="796" y="76"/>
                  </a:lnTo>
                  <a:lnTo>
                    <a:pt x="806" y="81"/>
                  </a:lnTo>
                  <a:lnTo>
                    <a:pt x="824" y="87"/>
                  </a:lnTo>
                  <a:lnTo>
                    <a:pt x="843" y="94"/>
                  </a:lnTo>
                  <a:lnTo>
                    <a:pt x="861" y="100"/>
                  </a:lnTo>
                  <a:lnTo>
                    <a:pt x="881" y="106"/>
                  </a:lnTo>
                  <a:lnTo>
                    <a:pt x="889" y="111"/>
                  </a:lnTo>
                  <a:lnTo>
                    <a:pt x="898" y="115"/>
                  </a:lnTo>
                  <a:lnTo>
                    <a:pt x="905" y="120"/>
                  </a:lnTo>
                  <a:lnTo>
                    <a:pt x="913" y="127"/>
                  </a:lnTo>
                  <a:lnTo>
                    <a:pt x="924" y="129"/>
                  </a:lnTo>
                  <a:lnTo>
                    <a:pt x="936" y="132"/>
                  </a:lnTo>
                  <a:lnTo>
                    <a:pt x="958" y="142"/>
                  </a:lnTo>
                  <a:lnTo>
                    <a:pt x="979" y="151"/>
                  </a:lnTo>
                  <a:lnTo>
                    <a:pt x="1001" y="160"/>
                  </a:lnTo>
                  <a:lnTo>
                    <a:pt x="1023" y="169"/>
                  </a:lnTo>
                  <a:lnTo>
                    <a:pt x="1045" y="176"/>
                  </a:lnTo>
                  <a:lnTo>
                    <a:pt x="1089" y="192"/>
                  </a:lnTo>
                  <a:lnTo>
                    <a:pt x="1101" y="197"/>
                  </a:lnTo>
                  <a:lnTo>
                    <a:pt x="1113" y="203"/>
                  </a:lnTo>
                  <a:lnTo>
                    <a:pt x="1126" y="208"/>
                  </a:lnTo>
                  <a:lnTo>
                    <a:pt x="1137" y="212"/>
                  </a:lnTo>
                  <a:lnTo>
                    <a:pt x="1148" y="216"/>
                  </a:lnTo>
                  <a:lnTo>
                    <a:pt x="1159" y="217"/>
                  </a:lnTo>
                  <a:lnTo>
                    <a:pt x="1170" y="219"/>
                  </a:lnTo>
                  <a:lnTo>
                    <a:pt x="1179" y="221"/>
                  </a:lnTo>
                  <a:lnTo>
                    <a:pt x="1226" y="240"/>
                  </a:lnTo>
                  <a:lnTo>
                    <a:pt x="1250" y="248"/>
                  </a:lnTo>
                  <a:lnTo>
                    <a:pt x="1262" y="251"/>
                  </a:lnTo>
                  <a:lnTo>
                    <a:pt x="1273" y="253"/>
                  </a:lnTo>
                  <a:lnTo>
                    <a:pt x="1283" y="257"/>
                  </a:lnTo>
                  <a:lnTo>
                    <a:pt x="1294" y="263"/>
                  </a:lnTo>
                  <a:lnTo>
                    <a:pt x="1314" y="269"/>
                  </a:lnTo>
                  <a:lnTo>
                    <a:pt x="1334" y="275"/>
                  </a:lnTo>
                  <a:lnTo>
                    <a:pt x="1356" y="279"/>
                  </a:lnTo>
                  <a:lnTo>
                    <a:pt x="1400" y="287"/>
                  </a:lnTo>
                  <a:lnTo>
                    <a:pt x="1421" y="294"/>
                  </a:lnTo>
                  <a:lnTo>
                    <a:pt x="1444" y="301"/>
                  </a:lnTo>
                  <a:lnTo>
                    <a:pt x="1448" y="312"/>
                  </a:lnTo>
                  <a:lnTo>
                    <a:pt x="1451" y="322"/>
                  </a:lnTo>
                  <a:lnTo>
                    <a:pt x="1452" y="331"/>
                  </a:lnTo>
                  <a:lnTo>
                    <a:pt x="1452" y="345"/>
                  </a:lnTo>
                  <a:lnTo>
                    <a:pt x="1447" y="351"/>
                  </a:lnTo>
                  <a:lnTo>
                    <a:pt x="1440" y="356"/>
                  </a:lnTo>
                  <a:lnTo>
                    <a:pt x="1433" y="360"/>
                  </a:lnTo>
                  <a:lnTo>
                    <a:pt x="1425" y="363"/>
                  </a:lnTo>
                  <a:lnTo>
                    <a:pt x="1417" y="366"/>
                  </a:lnTo>
                  <a:lnTo>
                    <a:pt x="1408" y="367"/>
                  </a:lnTo>
                  <a:lnTo>
                    <a:pt x="1389" y="369"/>
                  </a:lnTo>
                  <a:lnTo>
                    <a:pt x="1348" y="371"/>
                  </a:lnTo>
                  <a:lnTo>
                    <a:pt x="1328" y="372"/>
                  </a:lnTo>
                  <a:lnTo>
                    <a:pt x="1308" y="374"/>
                  </a:lnTo>
                  <a:lnTo>
                    <a:pt x="1288" y="401"/>
                  </a:lnTo>
                  <a:lnTo>
                    <a:pt x="1270" y="429"/>
                  </a:lnTo>
                  <a:lnTo>
                    <a:pt x="1253" y="458"/>
                  </a:lnTo>
                  <a:lnTo>
                    <a:pt x="1237" y="487"/>
                  </a:lnTo>
                  <a:lnTo>
                    <a:pt x="1205" y="547"/>
                  </a:lnTo>
                  <a:lnTo>
                    <a:pt x="1173" y="605"/>
                  </a:lnTo>
                  <a:lnTo>
                    <a:pt x="1191" y="600"/>
                  </a:lnTo>
                  <a:lnTo>
                    <a:pt x="1210" y="594"/>
                  </a:lnTo>
                  <a:lnTo>
                    <a:pt x="1228" y="587"/>
                  </a:lnTo>
                  <a:lnTo>
                    <a:pt x="1249" y="582"/>
                  </a:lnTo>
                  <a:lnTo>
                    <a:pt x="1273" y="578"/>
                  </a:lnTo>
                  <a:lnTo>
                    <a:pt x="1298" y="574"/>
                  </a:lnTo>
                  <a:lnTo>
                    <a:pt x="1348" y="568"/>
                  </a:lnTo>
                  <a:lnTo>
                    <a:pt x="1398" y="562"/>
                  </a:lnTo>
                  <a:lnTo>
                    <a:pt x="1421" y="558"/>
                  </a:lnTo>
                  <a:lnTo>
                    <a:pt x="1444" y="553"/>
                  </a:lnTo>
                  <a:lnTo>
                    <a:pt x="1449" y="553"/>
                  </a:lnTo>
                  <a:lnTo>
                    <a:pt x="1454" y="554"/>
                  </a:lnTo>
                  <a:lnTo>
                    <a:pt x="1458" y="556"/>
                  </a:lnTo>
                  <a:lnTo>
                    <a:pt x="1463" y="557"/>
                  </a:lnTo>
                  <a:lnTo>
                    <a:pt x="1462" y="552"/>
                  </a:lnTo>
                  <a:lnTo>
                    <a:pt x="1461" y="547"/>
                  </a:lnTo>
                  <a:lnTo>
                    <a:pt x="1460" y="542"/>
                  </a:lnTo>
                  <a:lnTo>
                    <a:pt x="1459" y="536"/>
                  </a:lnTo>
                  <a:lnTo>
                    <a:pt x="1464" y="499"/>
                  </a:lnTo>
                  <a:lnTo>
                    <a:pt x="1469" y="463"/>
                  </a:lnTo>
                  <a:lnTo>
                    <a:pt x="1475" y="427"/>
                  </a:lnTo>
                  <a:lnTo>
                    <a:pt x="1480" y="390"/>
                  </a:lnTo>
                  <a:lnTo>
                    <a:pt x="1488" y="356"/>
                  </a:lnTo>
                  <a:lnTo>
                    <a:pt x="1492" y="340"/>
                  </a:lnTo>
                  <a:lnTo>
                    <a:pt x="1496" y="324"/>
                  </a:lnTo>
                  <a:lnTo>
                    <a:pt x="1503" y="308"/>
                  </a:lnTo>
                  <a:lnTo>
                    <a:pt x="1509" y="293"/>
                  </a:lnTo>
                  <a:lnTo>
                    <a:pt x="1515" y="279"/>
                  </a:lnTo>
                  <a:lnTo>
                    <a:pt x="1524" y="265"/>
                  </a:lnTo>
                  <a:lnTo>
                    <a:pt x="1519" y="259"/>
                  </a:lnTo>
                  <a:lnTo>
                    <a:pt x="1514" y="251"/>
                  </a:lnTo>
                  <a:lnTo>
                    <a:pt x="1511" y="242"/>
                  </a:lnTo>
                  <a:lnTo>
                    <a:pt x="1509" y="234"/>
                  </a:lnTo>
                  <a:lnTo>
                    <a:pt x="1508" y="225"/>
                  </a:lnTo>
                  <a:lnTo>
                    <a:pt x="1509" y="216"/>
                  </a:lnTo>
                  <a:lnTo>
                    <a:pt x="1509" y="206"/>
                  </a:lnTo>
                  <a:lnTo>
                    <a:pt x="1511" y="196"/>
                  </a:lnTo>
                  <a:lnTo>
                    <a:pt x="1515" y="177"/>
                  </a:lnTo>
                  <a:lnTo>
                    <a:pt x="1521" y="157"/>
                  </a:lnTo>
                  <a:lnTo>
                    <a:pt x="1527" y="136"/>
                  </a:lnTo>
                  <a:lnTo>
                    <a:pt x="1533" y="116"/>
                  </a:lnTo>
                  <a:lnTo>
                    <a:pt x="1535" y="101"/>
                  </a:lnTo>
                  <a:lnTo>
                    <a:pt x="1538" y="85"/>
                  </a:lnTo>
                  <a:lnTo>
                    <a:pt x="1543" y="52"/>
                  </a:lnTo>
                  <a:lnTo>
                    <a:pt x="1546" y="36"/>
                  </a:lnTo>
                  <a:lnTo>
                    <a:pt x="1552" y="23"/>
                  </a:lnTo>
                  <a:lnTo>
                    <a:pt x="1554" y="18"/>
                  </a:lnTo>
                  <a:lnTo>
                    <a:pt x="1557" y="12"/>
                  </a:lnTo>
                  <a:lnTo>
                    <a:pt x="1561" y="8"/>
                  </a:lnTo>
                  <a:lnTo>
                    <a:pt x="1566" y="5"/>
                  </a:lnTo>
                  <a:lnTo>
                    <a:pt x="1572" y="3"/>
                  </a:lnTo>
                  <a:lnTo>
                    <a:pt x="1581" y="2"/>
                  </a:lnTo>
                  <a:lnTo>
                    <a:pt x="1591" y="0"/>
                  </a:lnTo>
                  <a:lnTo>
                    <a:pt x="1601" y="0"/>
                  </a:lnTo>
                  <a:lnTo>
                    <a:pt x="1622" y="3"/>
                  </a:lnTo>
                  <a:lnTo>
                    <a:pt x="1641" y="5"/>
                  </a:lnTo>
                  <a:lnTo>
                    <a:pt x="1662" y="9"/>
                  </a:lnTo>
                  <a:lnTo>
                    <a:pt x="1681" y="12"/>
                  </a:lnTo>
                  <a:lnTo>
                    <a:pt x="1727" y="22"/>
                  </a:lnTo>
                  <a:lnTo>
                    <a:pt x="1739" y="25"/>
                  </a:lnTo>
                  <a:lnTo>
                    <a:pt x="1751" y="29"/>
                  </a:lnTo>
                  <a:lnTo>
                    <a:pt x="1764" y="35"/>
                  </a:lnTo>
                  <a:lnTo>
                    <a:pt x="1778" y="39"/>
                  </a:lnTo>
                  <a:lnTo>
                    <a:pt x="1803" y="45"/>
                  </a:lnTo>
                  <a:lnTo>
                    <a:pt x="1830" y="50"/>
                  </a:lnTo>
                  <a:lnTo>
                    <a:pt x="1857" y="55"/>
                  </a:lnTo>
                  <a:lnTo>
                    <a:pt x="1885" y="59"/>
                  </a:lnTo>
                  <a:lnTo>
                    <a:pt x="1898" y="64"/>
                  </a:lnTo>
                  <a:lnTo>
                    <a:pt x="1911" y="68"/>
                  </a:lnTo>
                  <a:lnTo>
                    <a:pt x="1922" y="72"/>
                  </a:lnTo>
                  <a:lnTo>
                    <a:pt x="1935" y="76"/>
                  </a:lnTo>
                  <a:lnTo>
                    <a:pt x="1953" y="80"/>
                  </a:lnTo>
                  <a:lnTo>
                    <a:pt x="1972" y="82"/>
                  </a:lnTo>
                  <a:lnTo>
                    <a:pt x="1990" y="83"/>
                  </a:lnTo>
                  <a:lnTo>
                    <a:pt x="2007" y="85"/>
                  </a:lnTo>
                  <a:lnTo>
                    <a:pt x="2013" y="87"/>
                  </a:lnTo>
                  <a:lnTo>
                    <a:pt x="2020" y="90"/>
                  </a:lnTo>
                  <a:lnTo>
                    <a:pt x="2025" y="94"/>
                  </a:lnTo>
                  <a:lnTo>
                    <a:pt x="2032" y="96"/>
                  </a:lnTo>
                  <a:lnTo>
                    <a:pt x="2037" y="96"/>
                  </a:lnTo>
                  <a:lnTo>
                    <a:pt x="2041" y="96"/>
                  </a:lnTo>
                  <a:lnTo>
                    <a:pt x="2045" y="95"/>
                  </a:lnTo>
                  <a:lnTo>
                    <a:pt x="2051" y="96"/>
                  </a:lnTo>
                  <a:lnTo>
                    <a:pt x="2058" y="99"/>
                  </a:lnTo>
                  <a:lnTo>
                    <a:pt x="2067" y="103"/>
                  </a:lnTo>
                  <a:lnTo>
                    <a:pt x="2084" y="113"/>
                  </a:lnTo>
                  <a:lnTo>
                    <a:pt x="2093" y="117"/>
                  </a:lnTo>
                  <a:lnTo>
                    <a:pt x="2101" y="120"/>
                  </a:lnTo>
                  <a:lnTo>
                    <a:pt x="2109" y="123"/>
                  </a:lnTo>
                  <a:lnTo>
                    <a:pt x="2115" y="123"/>
                  </a:lnTo>
                  <a:lnTo>
                    <a:pt x="2118" y="129"/>
                  </a:lnTo>
                  <a:lnTo>
                    <a:pt x="2121" y="134"/>
                  </a:lnTo>
                  <a:lnTo>
                    <a:pt x="2130" y="146"/>
                  </a:lnTo>
                  <a:lnTo>
                    <a:pt x="2134" y="151"/>
                  </a:lnTo>
                  <a:lnTo>
                    <a:pt x="2139" y="157"/>
                  </a:lnTo>
                  <a:lnTo>
                    <a:pt x="2141" y="163"/>
                  </a:lnTo>
                  <a:lnTo>
                    <a:pt x="2143" y="171"/>
                  </a:lnTo>
                  <a:lnTo>
                    <a:pt x="2143" y="179"/>
                  </a:lnTo>
                  <a:lnTo>
                    <a:pt x="2142" y="188"/>
                  </a:lnTo>
                  <a:lnTo>
                    <a:pt x="2140" y="195"/>
                  </a:lnTo>
                  <a:lnTo>
                    <a:pt x="2135" y="203"/>
                  </a:lnTo>
                  <a:lnTo>
                    <a:pt x="2131" y="209"/>
                  </a:lnTo>
                  <a:lnTo>
                    <a:pt x="2126" y="216"/>
                  </a:lnTo>
                  <a:lnTo>
                    <a:pt x="2115" y="227"/>
                  </a:lnTo>
                  <a:lnTo>
                    <a:pt x="2119" y="236"/>
                  </a:lnTo>
                  <a:lnTo>
                    <a:pt x="2124" y="242"/>
                  </a:lnTo>
                  <a:lnTo>
                    <a:pt x="2134" y="255"/>
                  </a:lnTo>
                  <a:lnTo>
                    <a:pt x="2140" y="261"/>
                  </a:lnTo>
                  <a:lnTo>
                    <a:pt x="2143" y="267"/>
                  </a:lnTo>
                  <a:lnTo>
                    <a:pt x="2145" y="275"/>
                  </a:lnTo>
                  <a:lnTo>
                    <a:pt x="2145" y="284"/>
                  </a:lnTo>
                  <a:lnTo>
                    <a:pt x="2143" y="290"/>
                  </a:lnTo>
                  <a:lnTo>
                    <a:pt x="2141" y="296"/>
                  </a:lnTo>
                  <a:lnTo>
                    <a:pt x="2131" y="310"/>
                  </a:lnTo>
                  <a:lnTo>
                    <a:pt x="2120" y="325"/>
                  </a:lnTo>
                  <a:lnTo>
                    <a:pt x="2112" y="341"/>
                  </a:lnTo>
                  <a:lnTo>
                    <a:pt x="2097" y="370"/>
                  </a:lnTo>
                  <a:lnTo>
                    <a:pt x="2084" y="398"/>
                  </a:lnTo>
                  <a:lnTo>
                    <a:pt x="2079" y="414"/>
                  </a:lnTo>
                  <a:lnTo>
                    <a:pt x="2074" y="430"/>
                  </a:lnTo>
                  <a:lnTo>
                    <a:pt x="2070" y="445"/>
                  </a:lnTo>
                  <a:lnTo>
                    <a:pt x="2065" y="461"/>
                  </a:lnTo>
                  <a:lnTo>
                    <a:pt x="2061" y="467"/>
                  </a:lnTo>
                  <a:lnTo>
                    <a:pt x="2057" y="474"/>
                  </a:lnTo>
                  <a:lnTo>
                    <a:pt x="2054" y="481"/>
                  </a:lnTo>
                  <a:lnTo>
                    <a:pt x="2051" y="488"/>
                  </a:lnTo>
                  <a:lnTo>
                    <a:pt x="2048" y="496"/>
                  </a:lnTo>
                  <a:lnTo>
                    <a:pt x="2046" y="505"/>
                  </a:lnTo>
                  <a:lnTo>
                    <a:pt x="2042" y="524"/>
                  </a:lnTo>
                  <a:lnTo>
                    <a:pt x="2033" y="550"/>
                  </a:lnTo>
                  <a:lnTo>
                    <a:pt x="2023" y="578"/>
                  </a:lnTo>
                  <a:lnTo>
                    <a:pt x="2014" y="604"/>
                  </a:lnTo>
                  <a:lnTo>
                    <a:pt x="2010" y="617"/>
                  </a:lnTo>
                  <a:lnTo>
                    <a:pt x="2008" y="631"/>
                  </a:lnTo>
                  <a:lnTo>
                    <a:pt x="2007" y="648"/>
                  </a:lnTo>
                  <a:lnTo>
                    <a:pt x="2007" y="668"/>
                  </a:lnTo>
                  <a:lnTo>
                    <a:pt x="2007" y="707"/>
                  </a:lnTo>
                  <a:lnTo>
                    <a:pt x="2007" y="746"/>
                  </a:lnTo>
                  <a:lnTo>
                    <a:pt x="2006" y="765"/>
                  </a:lnTo>
                  <a:lnTo>
                    <a:pt x="2005" y="784"/>
                  </a:lnTo>
                  <a:lnTo>
                    <a:pt x="1999" y="833"/>
                  </a:lnTo>
                  <a:lnTo>
                    <a:pt x="1997" y="887"/>
                  </a:lnTo>
                  <a:lnTo>
                    <a:pt x="1995" y="942"/>
                  </a:lnTo>
                  <a:lnTo>
                    <a:pt x="1995" y="997"/>
                  </a:lnTo>
                  <a:lnTo>
                    <a:pt x="1995" y="1110"/>
                  </a:lnTo>
                  <a:lnTo>
                    <a:pt x="1996" y="1216"/>
                  </a:lnTo>
                  <a:lnTo>
                    <a:pt x="1995" y="1245"/>
                  </a:lnTo>
                  <a:lnTo>
                    <a:pt x="1994" y="1279"/>
                  </a:lnTo>
                  <a:lnTo>
                    <a:pt x="1993" y="1311"/>
                  </a:lnTo>
                  <a:lnTo>
                    <a:pt x="1992" y="1324"/>
                  </a:lnTo>
                  <a:lnTo>
                    <a:pt x="1990" y="1336"/>
                  </a:lnTo>
                  <a:lnTo>
                    <a:pt x="1985" y="1345"/>
                  </a:lnTo>
                  <a:lnTo>
                    <a:pt x="1982" y="1350"/>
                  </a:lnTo>
                  <a:lnTo>
                    <a:pt x="1978" y="1354"/>
                  </a:lnTo>
                  <a:lnTo>
                    <a:pt x="1974" y="1357"/>
                  </a:lnTo>
                  <a:lnTo>
                    <a:pt x="1968" y="1360"/>
                  </a:lnTo>
                  <a:lnTo>
                    <a:pt x="1955" y="1368"/>
                  </a:lnTo>
                  <a:lnTo>
                    <a:pt x="1946" y="1367"/>
                  </a:lnTo>
                  <a:lnTo>
                    <a:pt x="1939" y="1366"/>
                  </a:lnTo>
                  <a:lnTo>
                    <a:pt x="1934" y="1366"/>
                  </a:lnTo>
                  <a:lnTo>
                    <a:pt x="1927" y="1368"/>
                  </a:lnTo>
                  <a:lnTo>
                    <a:pt x="1924" y="1362"/>
                  </a:lnTo>
                  <a:lnTo>
                    <a:pt x="1921" y="1359"/>
                  </a:lnTo>
                  <a:lnTo>
                    <a:pt x="1915" y="1355"/>
                  </a:lnTo>
                  <a:lnTo>
                    <a:pt x="1900" y="1346"/>
                  </a:lnTo>
                  <a:lnTo>
                    <a:pt x="1898" y="1322"/>
                  </a:lnTo>
                  <a:lnTo>
                    <a:pt x="1898" y="1296"/>
                  </a:lnTo>
                  <a:lnTo>
                    <a:pt x="1898" y="1270"/>
                  </a:lnTo>
                  <a:lnTo>
                    <a:pt x="1899" y="1244"/>
                  </a:lnTo>
                  <a:lnTo>
                    <a:pt x="1902" y="1188"/>
                  </a:lnTo>
                  <a:lnTo>
                    <a:pt x="1906" y="1131"/>
                  </a:lnTo>
                  <a:lnTo>
                    <a:pt x="1911" y="1074"/>
                  </a:lnTo>
                  <a:lnTo>
                    <a:pt x="1913" y="1019"/>
                  </a:lnTo>
                  <a:lnTo>
                    <a:pt x="1913" y="992"/>
                  </a:lnTo>
                  <a:lnTo>
                    <a:pt x="1913" y="965"/>
                  </a:lnTo>
                  <a:lnTo>
                    <a:pt x="1911" y="941"/>
                  </a:lnTo>
                  <a:lnTo>
                    <a:pt x="1907" y="916"/>
                  </a:lnTo>
                  <a:lnTo>
                    <a:pt x="1822" y="944"/>
                  </a:lnTo>
                  <a:lnTo>
                    <a:pt x="1736" y="973"/>
                  </a:lnTo>
                  <a:lnTo>
                    <a:pt x="1694" y="988"/>
                  </a:lnTo>
                  <a:lnTo>
                    <a:pt x="1652" y="1004"/>
                  </a:lnTo>
                  <a:lnTo>
                    <a:pt x="1612" y="1019"/>
                  </a:lnTo>
                  <a:lnTo>
                    <a:pt x="1572" y="1036"/>
                  </a:lnTo>
                  <a:lnTo>
                    <a:pt x="1565" y="1035"/>
                  </a:lnTo>
                  <a:lnTo>
                    <a:pt x="1558" y="1036"/>
                  </a:lnTo>
                  <a:lnTo>
                    <a:pt x="1553" y="1038"/>
                  </a:lnTo>
                  <a:lnTo>
                    <a:pt x="1548" y="1040"/>
                  </a:lnTo>
                  <a:lnTo>
                    <a:pt x="1537" y="1047"/>
                  </a:lnTo>
                  <a:lnTo>
                    <a:pt x="1531" y="1050"/>
                  </a:lnTo>
                  <a:lnTo>
                    <a:pt x="1526" y="1053"/>
                  </a:lnTo>
                  <a:lnTo>
                    <a:pt x="1521" y="1053"/>
                  </a:lnTo>
                  <a:lnTo>
                    <a:pt x="1516" y="1054"/>
                  </a:lnTo>
                  <a:lnTo>
                    <a:pt x="1513" y="1054"/>
                  </a:lnTo>
                  <a:lnTo>
                    <a:pt x="1509" y="1055"/>
                  </a:lnTo>
                  <a:lnTo>
                    <a:pt x="1497" y="1059"/>
                  </a:lnTo>
                  <a:lnTo>
                    <a:pt x="1490" y="1065"/>
                  </a:lnTo>
                  <a:lnTo>
                    <a:pt x="1483" y="1070"/>
                  </a:lnTo>
                  <a:lnTo>
                    <a:pt x="1480" y="1075"/>
                  </a:lnTo>
                  <a:lnTo>
                    <a:pt x="1478" y="1083"/>
                  </a:lnTo>
                  <a:lnTo>
                    <a:pt x="1476" y="1090"/>
                  </a:lnTo>
                  <a:lnTo>
                    <a:pt x="1474" y="1113"/>
                  </a:lnTo>
                  <a:lnTo>
                    <a:pt x="1472" y="1120"/>
                  </a:lnTo>
                  <a:lnTo>
                    <a:pt x="1469" y="1127"/>
                  </a:lnTo>
                  <a:lnTo>
                    <a:pt x="1468" y="1133"/>
                  </a:lnTo>
                  <a:lnTo>
                    <a:pt x="1467" y="1141"/>
                  </a:lnTo>
                  <a:lnTo>
                    <a:pt x="1458" y="1293"/>
                  </a:lnTo>
                  <a:lnTo>
                    <a:pt x="1453" y="1371"/>
                  </a:lnTo>
                  <a:lnTo>
                    <a:pt x="1448" y="1447"/>
                  </a:lnTo>
                  <a:lnTo>
                    <a:pt x="1444" y="1487"/>
                  </a:lnTo>
                  <a:lnTo>
                    <a:pt x="1444" y="1506"/>
                  </a:lnTo>
                  <a:lnTo>
                    <a:pt x="1445" y="1516"/>
                  </a:lnTo>
                  <a:lnTo>
                    <a:pt x="1446" y="1525"/>
                  </a:lnTo>
                  <a:lnTo>
                    <a:pt x="1440" y="1532"/>
                  </a:lnTo>
                  <a:lnTo>
                    <a:pt x="1435" y="1538"/>
                  </a:lnTo>
                  <a:lnTo>
                    <a:pt x="1429" y="1543"/>
                  </a:lnTo>
                  <a:lnTo>
                    <a:pt x="1422" y="1549"/>
                  </a:lnTo>
                  <a:lnTo>
                    <a:pt x="1415" y="1553"/>
                  </a:lnTo>
                  <a:lnTo>
                    <a:pt x="1406" y="1557"/>
                  </a:lnTo>
                  <a:lnTo>
                    <a:pt x="1389" y="1565"/>
                  </a:lnTo>
                  <a:lnTo>
                    <a:pt x="1386" y="1559"/>
                  </a:lnTo>
                  <a:lnTo>
                    <a:pt x="1381" y="1556"/>
                  </a:lnTo>
                  <a:lnTo>
                    <a:pt x="1369" y="1549"/>
                  </a:lnTo>
                  <a:lnTo>
                    <a:pt x="1356" y="1540"/>
                  </a:lnTo>
                  <a:lnTo>
                    <a:pt x="1352" y="1536"/>
                  </a:lnTo>
                  <a:lnTo>
                    <a:pt x="1347" y="1531"/>
                  </a:lnTo>
                  <a:lnTo>
                    <a:pt x="1347" y="1528"/>
                  </a:lnTo>
                  <a:lnTo>
                    <a:pt x="1346" y="1522"/>
                  </a:lnTo>
                  <a:lnTo>
                    <a:pt x="1343" y="1510"/>
                  </a:lnTo>
                  <a:lnTo>
                    <a:pt x="1344" y="1505"/>
                  </a:lnTo>
                  <a:lnTo>
                    <a:pt x="1345" y="1502"/>
                  </a:lnTo>
                  <a:lnTo>
                    <a:pt x="1347" y="1498"/>
                  </a:lnTo>
                  <a:lnTo>
                    <a:pt x="1349" y="1493"/>
                  </a:lnTo>
                  <a:lnTo>
                    <a:pt x="1351" y="1482"/>
                  </a:lnTo>
                  <a:lnTo>
                    <a:pt x="1352" y="1469"/>
                  </a:lnTo>
                  <a:lnTo>
                    <a:pt x="1354" y="1443"/>
                  </a:lnTo>
                  <a:lnTo>
                    <a:pt x="1356" y="1417"/>
                  </a:lnTo>
                  <a:lnTo>
                    <a:pt x="1358" y="1390"/>
                  </a:lnTo>
                  <a:lnTo>
                    <a:pt x="1362" y="1276"/>
                  </a:lnTo>
                  <a:lnTo>
                    <a:pt x="1367" y="1162"/>
                  </a:lnTo>
                  <a:lnTo>
                    <a:pt x="1369" y="1129"/>
                  </a:lnTo>
                  <a:lnTo>
                    <a:pt x="1370" y="1114"/>
                  </a:lnTo>
                  <a:lnTo>
                    <a:pt x="1371" y="1099"/>
                  </a:lnTo>
                  <a:lnTo>
                    <a:pt x="1371" y="1072"/>
                  </a:lnTo>
                  <a:lnTo>
                    <a:pt x="1370" y="1060"/>
                  </a:lnTo>
                  <a:lnTo>
                    <a:pt x="1368" y="1050"/>
                  </a:lnTo>
                  <a:lnTo>
                    <a:pt x="1364" y="1040"/>
                  </a:lnTo>
                  <a:lnTo>
                    <a:pt x="1360" y="1032"/>
                  </a:lnTo>
                  <a:lnTo>
                    <a:pt x="1354" y="1023"/>
                  </a:lnTo>
                  <a:lnTo>
                    <a:pt x="1345" y="1014"/>
                  </a:lnTo>
                  <a:lnTo>
                    <a:pt x="1318" y="995"/>
                  </a:lnTo>
                  <a:lnTo>
                    <a:pt x="1291" y="978"/>
                  </a:lnTo>
                  <a:lnTo>
                    <a:pt x="1262" y="961"/>
                  </a:lnTo>
                  <a:lnTo>
                    <a:pt x="1232" y="944"/>
                  </a:lnTo>
                  <a:lnTo>
                    <a:pt x="1203" y="927"/>
                  </a:lnTo>
                  <a:lnTo>
                    <a:pt x="1174" y="910"/>
                  </a:lnTo>
                  <a:lnTo>
                    <a:pt x="1146" y="891"/>
                  </a:lnTo>
                  <a:lnTo>
                    <a:pt x="1133" y="882"/>
                  </a:lnTo>
                  <a:lnTo>
                    <a:pt x="1120" y="872"/>
                  </a:lnTo>
                  <a:lnTo>
                    <a:pt x="1117" y="923"/>
                  </a:lnTo>
                  <a:lnTo>
                    <a:pt x="1115" y="974"/>
                  </a:lnTo>
                  <a:lnTo>
                    <a:pt x="1114" y="1023"/>
                  </a:lnTo>
                  <a:lnTo>
                    <a:pt x="1114" y="1071"/>
                  </a:lnTo>
                  <a:lnTo>
                    <a:pt x="1115" y="1168"/>
                  </a:lnTo>
                  <a:lnTo>
                    <a:pt x="1118" y="1265"/>
                  </a:lnTo>
                  <a:lnTo>
                    <a:pt x="1118" y="1274"/>
                  </a:lnTo>
                  <a:lnTo>
                    <a:pt x="1116" y="1282"/>
                  </a:lnTo>
                  <a:lnTo>
                    <a:pt x="1115" y="1292"/>
                  </a:lnTo>
                  <a:lnTo>
                    <a:pt x="1114" y="1300"/>
                  </a:lnTo>
                  <a:lnTo>
                    <a:pt x="1115" y="1307"/>
                  </a:lnTo>
                  <a:lnTo>
                    <a:pt x="1116" y="1313"/>
                  </a:lnTo>
                  <a:lnTo>
                    <a:pt x="1118" y="1320"/>
                  </a:lnTo>
                  <a:lnTo>
                    <a:pt x="1118" y="1325"/>
                  </a:lnTo>
                  <a:lnTo>
                    <a:pt x="1118" y="1344"/>
                  </a:lnTo>
                  <a:lnTo>
                    <a:pt x="1116" y="1365"/>
                  </a:lnTo>
                  <a:lnTo>
                    <a:pt x="1114" y="1384"/>
                  </a:lnTo>
                  <a:lnTo>
                    <a:pt x="1112" y="1403"/>
                  </a:lnTo>
                  <a:lnTo>
                    <a:pt x="1113" y="1466"/>
                  </a:lnTo>
                  <a:lnTo>
                    <a:pt x="1114" y="1529"/>
                  </a:lnTo>
                  <a:lnTo>
                    <a:pt x="1118" y="1663"/>
                  </a:lnTo>
                  <a:lnTo>
                    <a:pt x="1126" y="1668"/>
                  </a:lnTo>
                  <a:lnTo>
                    <a:pt x="1131" y="1673"/>
                  </a:lnTo>
                  <a:lnTo>
                    <a:pt x="1143" y="1684"/>
                  </a:lnTo>
                  <a:lnTo>
                    <a:pt x="1154" y="1694"/>
                  </a:lnTo>
                  <a:lnTo>
                    <a:pt x="1164" y="1705"/>
                  </a:lnTo>
                  <a:lnTo>
                    <a:pt x="1165" y="1708"/>
                  </a:lnTo>
                  <a:lnTo>
                    <a:pt x="1164" y="1714"/>
                  </a:lnTo>
                  <a:lnTo>
                    <a:pt x="1162" y="1725"/>
                  </a:lnTo>
                  <a:lnTo>
                    <a:pt x="1158" y="1737"/>
                  </a:lnTo>
                  <a:lnTo>
                    <a:pt x="1155" y="1741"/>
                  </a:lnTo>
                  <a:lnTo>
                    <a:pt x="1152" y="1745"/>
                  </a:lnTo>
                  <a:lnTo>
                    <a:pt x="1148" y="1748"/>
                  </a:lnTo>
                  <a:lnTo>
                    <a:pt x="1142" y="1752"/>
                  </a:lnTo>
                  <a:lnTo>
                    <a:pt x="1124" y="1760"/>
                  </a:lnTo>
                  <a:lnTo>
                    <a:pt x="1101" y="1767"/>
                  </a:lnTo>
                  <a:lnTo>
                    <a:pt x="1088" y="1770"/>
                  </a:lnTo>
                  <a:lnTo>
                    <a:pt x="1074" y="1774"/>
                  </a:lnTo>
                  <a:lnTo>
                    <a:pt x="1061" y="1775"/>
                  </a:lnTo>
                  <a:lnTo>
                    <a:pt x="1048" y="1776"/>
                  </a:lnTo>
                  <a:lnTo>
                    <a:pt x="1035" y="1776"/>
                  </a:lnTo>
                  <a:lnTo>
                    <a:pt x="1023" y="1775"/>
                  </a:lnTo>
                  <a:lnTo>
                    <a:pt x="1012" y="1771"/>
                  </a:lnTo>
                  <a:lnTo>
                    <a:pt x="1003" y="1767"/>
                  </a:lnTo>
                  <a:lnTo>
                    <a:pt x="998" y="1765"/>
                  </a:lnTo>
                  <a:lnTo>
                    <a:pt x="994" y="1762"/>
                  </a:lnTo>
                  <a:lnTo>
                    <a:pt x="991" y="1758"/>
                  </a:lnTo>
                  <a:lnTo>
                    <a:pt x="989" y="1753"/>
                  </a:lnTo>
                  <a:lnTo>
                    <a:pt x="986" y="1748"/>
                  </a:lnTo>
                  <a:lnTo>
                    <a:pt x="984" y="1743"/>
                  </a:lnTo>
                  <a:lnTo>
                    <a:pt x="983" y="1736"/>
                  </a:lnTo>
                  <a:lnTo>
                    <a:pt x="983" y="1730"/>
                  </a:lnTo>
                  <a:lnTo>
                    <a:pt x="983" y="1723"/>
                  </a:lnTo>
                  <a:lnTo>
                    <a:pt x="984" y="1717"/>
                  </a:lnTo>
                  <a:lnTo>
                    <a:pt x="986" y="1710"/>
                  </a:lnTo>
                  <a:lnTo>
                    <a:pt x="989" y="1704"/>
                  </a:lnTo>
                  <a:lnTo>
                    <a:pt x="993" y="1698"/>
                  </a:lnTo>
                  <a:lnTo>
                    <a:pt x="996" y="1692"/>
                  </a:lnTo>
                  <a:lnTo>
                    <a:pt x="1001" y="1688"/>
                  </a:lnTo>
                  <a:lnTo>
                    <a:pt x="1007" y="1684"/>
                  </a:lnTo>
                  <a:lnTo>
                    <a:pt x="1013" y="1682"/>
                  </a:lnTo>
                  <a:lnTo>
                    <a:pt x="1021" y="1679"/>
                  </a:lnTo>
                  <a:lnTo>
                    <a:pt x="1028" y="1678"/>
                  </a:lnTo>
                  <a:lnTo>
                    <a:pt x="1037" y="1678"/>
                  </a:lnTo>
                  <a:lnTo>
                    <a:pt x="1039" y="1632"/>
                  </a:lnTo>
                  <a:lnTo>
                    <a:pt x="1040" y="1585"/>
                  </a:lnTo>
                  <a:lnTo>
                    <a:pt x="1040" y="1538"/>
                  </a:lnTo>
                  <a:lnTo>
                    <a:pt x="1039" y="1491"/>
                  </a:lnTo>
                  <a:lnTo>
                    <a:pt x="1036" y="1396"/>
                  </a:lnTo>
                  <a:lnTo>
                    <a:pt x="1030" y="1300"/>
                  </a:lnTo>
                  <a:lnTo>
                    <a:pt x="1022" y="1297"/>
                  </a:lnTo>
                  <a:lnTo>
                    <a:pt x="1013" y="1295"/>
                  </a:lnTo>
                  <a:lnTo>
                    <a:pt x="1010" y="1295"/>
                  </a:lnTo>
                  <a:lnTo>
                    <a:pt x="1007" y="1295"/>
                  </a:lnTo>
                  <a:lnTo>
                    <a:pt x="1004" y="1296"/>
                  </a:lnTo>
                  <a:lnTo>
                    <a:pt x="1001" y="1298"/>
                  </a:lnTo>
                  <a:lnTo>
                    <a:pt x="995" y="1295"/>
                  </a:lnTo>
                  <a:lnTo>
                    <a:pt x="991" y="1292"/>
                  </a:lnTo>
                  <a:lnTo>
                    <a:pt x="985" y="1286"/>
                  </a:lnTo>
                  <a:lnTo>
                    <a:pt x="980" y="1281"/>
                  </a:lnTo>
                  <a:lnTo>
                    <a:pt x="976" y="1278"/>
                  </a:lnTo>
                  <a:lnTo>
                    <a:pt x="969" y="1275"/>
                  </a:lnTo>
                  <a:lnTo>
                    <a:pt x="969" y="1270"/>
                  </a:lnTo>
                  <a:lnTo>
                    <a:pt x="970" y="1265"/>
                  </a:lnTo>
                  <a:lnTo>
                    <a:pt x="973" y="1255"/>
                  </a:lnTo>
                  <a:lnTo>
                    <a:pt x="977" y="1246"/>
                  </a:lnTo>
                  <a:lnTo>
                    <a:pt x="980" y="1235"/>
                  </a:lnTo>
                  <a:lnTo>
                    <a:pt x="982" y="1220"/>
                  </a:lnTo>
                  <a:lnTo>
                    <a:pt x="984" y="1203"/>
                  </a:lnTo>
                  <a:lnTo>
                    <a:pt x="986" y="1169"/>
                  </a:lnTo>
                  <a:lnTo>
                    <a:pt x="988" y="1133"/>
                  </a:lnTo>
                  <a:lnTo>
                    <a:pt x="991" y="1099"/>
                  </a:lnTo>
                  <a:lnTo>
                    <a:pt x="994" y="1075"/>
                  </a:lnTo>
                  <a:lnTo>
                    <a:pt x="996" y="1063"/>
                  </a:lnTo>
                  <a:lnTo>
                    <a:pt x="997" y="1047"/>
                  </a:lnTo>
                  <a:lnTo>
                    <a:pt x="998" y="1025"/>
                  </a:lnTo>
                  <a:lnTo>
                    <a:pt x="1000" y="1003"/>
                  </a:lnTo>
                  <a:lnTo>
                    <a:pt x="1007" y="956"/>
                  </a:lnTo>
                  <a:lnTo>
                    <a:pt x="1014" y="908"/>
                  </a:lnTo>
                  <a:lnTo>
                    <a:pt x="1018" y="886"/>
                  </a:lnTo>
                  <a:lnTo>
                    <a:pt x="1020" y="866"/>
                  </a:lnTo>
                  <a:lnTo>
                    <a:pt x="1021" y="854"/>
                  </a:lnTo>
                  <a:lnTo>
                    <a:pt x="1020" y="842"/>
                  </a:lnTo>
                  <a:lnTo>
                    <a:pt x="1020" y="829"/>
                  </a:lnTo>
                  <a:lnTo>
                    <a:pt x="1020" y="817"/>
                  </a:lnTo>
                  <a:lnTo>
                    <a:pt x="1022" y="807"/>
                  </a:lnTo>
                  <a:lnTo>
                    <a:pt x="1023" y="796"/>
                  </a:lnTo>
                  <a:lnTo>
                    <a:pt x="1028" y="774"/>
                  </a:lnTo>
                  <a:lnTo>
                    <a:pt x="1030" y="762"/>
                  </a:lnTo>
                  <a:lnTo>
                    <a:pt x="1033" y="749"/>
                  </a:lnTo>
                  <a:lnTo>
                    <a:pt x="1033" y="736"/>
                  </a:lnTo>
                  <a:lnTo>
                    <a:pt x="1033" y="723"/>
                  </a:lnTo>
                  <a:lnTo>
                    <a:pt x="1036" y="721"/>
                  </a:lnTo>
                  <a:lnTo>
                    <a:pt x="1038" y="718"/>
                  </a:lnTo>
                  <a:lnTo>
                    <a:pt x="1039" y="715"/>
                  </a:lnTo>
                  <a:lnTo>
                    <a:pt x="1040" y="711"/>
                  </a:lnTo>
                  <a:lnTo>
                    <a:pt x="1041" y="695"/>
                  </a:lnTo>
                  <a:lnTo>
                    <a:pt x="1007" y="699"/>
                  </a:lnTo>
                  <a:lnTo>
                    <a:pt x="974" y="702"/>
                  </a:lnTo>
                  <a:lnTo>
                    <a:pt x="942" y="705"/>
                  </a:lnTo>
                  <a:lnTo>
                    <a:pt x="908" y="708"/>
                  </a:lnTo>
                  <a:lnTo>
                    <a:pt x="871" y="711"/>
                  </a:lnTo>
                  <a:lnTo>
                    <a:pt x="832" y="717"/>
                  </a:lnTo>
                  <a:lnTo>
                    <a:pt x="751" y="730"/>
                  </a:lnTo>
                  <a:lnTo>
                    <a:pt x="753" y="829"/>
                  </a:lnTo>
                  <a:lnTo>
                    <a:pt x="755" y="928"/>
                  </a:lnTo>
                  <a:lnTo>
                    <a:pt x="755" y="976"/>
                  </a:lnTo>
                  <a:lnTo>
                    <a:pt x="754" y="1024"/>
                  </a:lnTo>
                  <a:lnTo>
                    <a:pt x="751" y="1072"/>
                  </a:lnTo>
                  <a:lnTo>
                    <a:pt x="747" y="1119"/>
                  </a:lnTo>
                  <a:lnTo>
                    <a:pt x="754" y="1128"/>
                  </a:lnTo>
                  <a:lnTo>
                    <a:pt x="763" y="1135"/>
                  </a:lnTo>
                  <a:lnTo>
                    <a:pt x="771" y="1144"/>
                  </a:lnTo>
                  <a:lnTo>
                    <a:pt x="779" y="1153"/>
                  </a:lnTo>
                  <a:lnTo>
                    <a:pt x="783" y="1157"/>
                  </a:lnTo>
                  <a:lnTo>
                    <a:pt x="785" y="1162"/>
                  </a:lnTo>
                  <a:lnTo>
                    <a:pt x="787" y="1168"/>
                  </a:lnTo>
                  <a:lnTo>
                    <a:pt x="788" y="1174"/>
                  </a:lnTo>
                  <a:lnTo>
                    <a:pt x="789" y="1180"/>
                  </a:lnTo>
                  <a:lnTo>
                    <a:pt x="789" y="1187"/>
                  </a:lnTo>
                  <a:lnTo>
                    <a:pt x="787" y="1195"/>
                  </a:lnTo>
                  <a:lnTo>
                    <a:pt x="785" y="1204"/>
                  </a:lnTo>
                  <a:lnTo>
                    <a:pt x="780" y="1208"/>
                  </a:lnTo>
                  <a:lnTo>
                    <a:pt x="773" y="1211"/>
                  </a:lnTo>
                  <a:lnTo>
                    <a:pt x="768" y="1214"/>
                  </a:lnTo>
                  <a:lnTo>
                    <a:pt x="762" y="1216"/>
                  </a:lnTo>
                  <a:lnTo>
                    <a:pt x="755" y="1217"/>
                  </a:lnTo>
                  <a:lnTo>
                    <a:pt x="748" y="1217"/>
                  </a:lnTo>
                  <a:lnTo>
                    <a:pt x="734" y="1216"/>
                  </a:lnTo>
                  <a:lnTo>
                    <a:pt x="704" y="1211"/>
                  </a:lnTo>
                  <a:lnTo>
                    <a:pt x="688" y="1209"/>
                  </a:lnTo>
                  <a:lnTo>
                    <a:pt x="672" y="1210"/>
                  </a:lnTo>
                  <a:lnTo>
                    <a:pt x="662" y="1204"/>
                  </a:lnTo>
                  <a:lnTo>
                    <a:pt x="652" y="1198"/>
                  </a:lnTo>
                  <a:lnTo>
                    <a:pt x="650" y="1186"/>
                  </a:lnTo>
                  <a:lnTo>
                    <a:pt x="650" y="1175"/>
                  </a:lnTo>
                  <a:lnTo>
                    <a:pt x="651" y="1163"/>
                  </a:lnTo>
                  <a:lnTo>
                    <a:pt x="654" y="1154"/>
                  </a:lnTo>
                  <a:lnTo>
                    <a:pt x="658" y="1144"/>
                  </a:lnTo>
                  <a:lnTo>
                    <a:pt x="660" y="1141"/>
                  </a:lnTo>
                  <a:lnTo>
                    <a:pt x="663" y="1138"/>
                  </a:lnTo>
                  <a:lnTo>
                    <a:pt x="667" y="1135"/>
                  </a:lnTo>
                  <a:lnTo>
                    <a:pt x="671" y="1134"/>
                  </a:lnTo>
                  <a:lnTo>
                    <a:pt x="675" y="1134"/>
                  </a:lnTo>
                  <a:lnTo>
                    <a:pt x="680" y="1134"/>
                  </a:lnTo>
                  <a:lnTo>
                    <a:pt x="681" y="1113"/>
                  </a:lnTo>
                  <a:lnTo>
                    <a:pt x="682" y="1090"/>
                  </a:lnTo>
                  <a:lnTo>
                    <a:pt x="683" y="1042"/>
                  </a:lnTo>
                  <a:lnTo>
                    <a:pt x="682" y="993"/>
                  </a:lnTo>
                  <a:lnTo>
                    <a:pt x="680" y="942"/>
                  </a:lnTo>
                  <a:lnTo>
                    <a:pt x="678" y="890"/>
                  </a:lnTo>
                  <a:lnTo>
                    <a:pt x="678" y="838"/>
                  </a:lnTo>
                  <a:lnTo>
                    <a:pt x="678" y="786"/>
                  </a:lnTo>
                  <a:lnTo>
                    <a:pt x="680" y="761"/>
                  </a:lnTo>
                  <a:lnTo>
                    <a:pt x="682" y="736"/>
                  </a:lnTo>
                  <a:lnTo>
                    <a:pt x="651" y="741"/>
                  </a:lnTo>
                  <a:lnTo>
                    <a:pt x="624" y="746"/>
                  </a:lnTo>
                  <a:lnTo>
                    <a:pt x="595" y="749"/>
                  </a:lnTo>
                  <a:lnTo>
                    <a:pt x="563" y="752"/>
                  </a:lnTo>
                  <a:lnTo>
                    <a:pt x="558" y="848"/>
                  </a:lnTo>
                  <a:lnTo>
                    <a:pt x="556" y="942"/>
                  </a:lnTo>
                  <a:lnTo>
                    <a:pt x="552" y="1103"/>
                  </a:lnTo>
                  <a:lnTo>
                    <a:pt x="545" y="1259"/>
                  </a:lnTo>
                  <a:lnTo>
                    <a:pt x="542" y="1346"/>
                  </a:lnTo>
                  <a:lnTo>
                    <a:pt x="539" y="1438"/>
                  </a:lnTo>
                  <a:lnTo>
                    <a:pt x="537" y="1533"/>
                  </a:lnTo>
                  <a:lnTo>
                    <a:pt x="537" y="1628"/>
                  </a:lnTo>
                  <a:lnTo>
                    <a:pt x="538" y="1675"/>
                  </a:lnTo>
                  <a:lnTo>
                    <a:pt x="540" y="1721"/>
                  </a:lnTo>
                  <a:lnTo>
                    <a:pt x="542" y="1766"/>
                  </a:lnTo>
                  <a:lnTo>
                    <a:pt x="545" y="1810"/>
                  </a:lnTo>
                  <a:lnTo>
                    <a:pt x="551" y="1810"/>
                  </a:lnTo>
                  <a:lnTo>
                    <a:pt x="558" y="1812"/>
                  </a:lnTo>
                  <a:lnTo>
                    <a:pt x="567" y="1816"/>
                  </a:lnTo>
                  <a:lnTo>
                    <a:pt x="574" y="1822"/>
                  </a:lnTo>
                  <a:lnTo>
                    <a:pt x="581" y="1829"/>
                  </a:lnTo>
                  <a:lnTo>
                    <a:pt x="583" y="1834"/>
                  </a:lnTo>
                  <a:lnTo>
                    <a:pt x="585" y="1839"/>
                  </a:lnTo>
                  <a:lnTo>
                    <a:pt x="586" y="1843"/>
                  </a:lnTo>
                  <a:lnTo>
                    <a:pt x="586" y="1849"/>
                  </a:lnTo>
                  <a:lnTo>
                    <a:pt x="585" y="1855"/>
                  </a:lnTo>
                  <a:lnTo>
                    <a:pt x="583" y="1860"/>
                  </a:lnTo>
                  <a:lnTo>
                    <a:pt x="582" y="1865"/>
                  </a:lnTo>
                  <a:lnTo>
                    <a:pt x="579" y="1867"/>
                  </a:lnTo>
                  <a:lnTo>
                    <a:pt x="571" y="1872"/>
                  </a:lnTo>
                  <a:lnTo>
                    <a:pt x="563" y="1876"/>
                  </a:lnTo>
                  <a:lnTo>
                    <a:pt x="552" y="1882"/>
                  </a:lnTo>
                  <a:lnTo>
                    <a:pt x="548" y="1885"/>
                  </a:lnTo>
                  <a:lnTo>
                    <a:pt x="544" y="1888"/>
                  </a:lnTo>
                  <a:lnTo>
                    <a:pt x="541" y="1892"/>
                  </a:lnTo>
                  <a:lnTo>
                    <a:pt x="537" y="1895"/>
                  </a:lnTo>
                  <a:lnTo>
                    <a:pt x="530" y="1896"/>
                  </a:lnTo>
                  <a:lnTo>
                    <a:pt x="521" y="1896"/>
                  </a:lnTo>
                  <a:lnTo>
                    <a:pt x="497" y="1897"/>
                  </a:lnTo>
                  <a:lnTo>
                    <a:pt x="489" y="1898"/>
                  </a:lnTo>
                  <a:lnTo>
                    <a:pt x="480" y="1899"/>
                  </a:lnTo>
                  <a:lnTo>
                    <a:pt x="473" y="1900"/>
                  </a:lnTo>
                  <a:lnTo>
                    <a:pt x="466" y="1901"/>
                  </a:lnTo>
                  <a:lnTo>
                    <a:pt x="442" y="1894"/>
                  </a:lnTo>
                  <a:lnTo>
                    <a:pt x="427" y="1889"/>
                  </a:lnTo>
                  <a:lnTo>
                    <a:pt x="418" y="1886"/>
                  </a:lnTo>
                  <a:lnTo>
                    <a:pt x="413" y="1882"/>
                  </a:lnTo>
                  <a:lnTo>
                    <a:pt x="408" y="1876"/>
                  </a:lnTo>
                  <a:lnTo>
                    <a:pt x="405" y="1871"/>
                  </a:lnTo>
                  <a:lnTo>
                    <a:pt x="403" y="1865"/>
                  </a:lnTo>
                  <a:lnTo>
                    <a:pt x="402" y="1858"/>
                  </a:lnTo>
                  <a:lnTo>
                    <a:pt x="401" y="1852"/>
                  </a:lnTo>
                  <a:lnTo>
                    <a:pt x="401" y="1844"/>
                  </a:lnTo>
                  <a:lnTo>
                    <a:pt x="402" y="1838"/>
                  </a:lnTo>
                  <a:lnTo>
                    <a:pt x="404" y="1830"/>
                  </a:lnTo>
                  <a:lnTo>
                    <a:pt x="407" y="1824"/>
                  </a:lnTo>
                  <a:lnTo>
                    <a:pt x="410" y="1819"/>
                  </a:lnTo>
                  <a:lnTo>
                    <a:pt x="415" y="1812"/>
                  </a:lnTo>
                  <a:lnTo>
                    <a:pt x="420" y="1808"/>
                  </a:lnTo>
                  <a:lnTo>
                    <a:pt x="427" y="1804"/>
                  </a:lnTo>
                  <a:lnTo>
                    <a:pt x="433" y="1800"/>
                  </a:lnTo>
                  <a:lnTo>
                    <a:pt x="440" y="1797"/>
                  </a:lnTo>
                  <a:close/>
                  <a:moveTo>
                    <a:pt x="1946" y="365"/>
                  </a:moveTo>
                  <a:lnTo>
                    <a:pt x="1946" y="365"/>
                  </a:lnTo>
                  <a:lnTo>
                    <a:pt x="1960" y="371"/>
                  </a:lnTo>
                  <a:lnTo>
                    <a:pt x="1978" y="380"/>
                  </a:lnTo>
                  <a:lnTo>
                    <a:pt x="1988" y="383"/>
                  </a:lnTo>
                  <a:lnTo>
                    <a:pt x="1997" y="386"/>
                  </a:lnTo>
                  <a:lnTo>
                    <a:pt x="2006" y="386"/>
                  </a:lnTo>
                  <a:lnTo>
                    <a:pt x="2009" y="386"/>
                  </a:lnTo>
                  <a:lnTo>
                    <a:pt x="2012" y="385"/>
                  </a:lnTo>
                  <a:lnTo>
                    <a:pt x="2015" y="384"/>
                  </a:lnTo>
                  <a:lnTo>
                    <a:pt x="2018" y="381"/>
                  </a:lnTo>
                  <a:lnTo>
                    <a:pt x="2025" y="372"/>
                  </a:lnTo>
                  <a:lnTo>
                    <a:pt x="2032" y="362"/>
                  </a:lnTo>
                  <a:lnTo>
                    <a:pt x="2036" y="354"/>
                  </a:lnTo>
                  <a:lnTo>
                    <a:pt x="2043" y="335"/>
                  </a:lnTo>
                  <a:lnTo>
                    <a:pt x="2051" y="314"/>
                  </a:lnTo>
                  <a:lnTo>
                    <a:pt x="2059" y="294"/>
                  </a:lnTo>
                  <a:lnTo>
                    <a:pt x="2069" y="271"/>
                  </a:lnTo>
                  <a:lnTo>
                    <a:pt x="2076" y="260"/>
                  </a:lnTo>
                  <a:lnTo>
                    <a:pt x="2084" y="247"/>
                  </a:lnTo>
                  <a:lnTo>
                    <a:pt x="2100" y="222"/>
                  </a:lnTo>
                  <a:lnTo>
                    <a:pt x="2115" y="199"/>
                  </a:lnTo>
                  <a:lnTo>
                    <a:pt x="2120" y="186"/>
                  </a:lnTo>
                  <a:lnTo>
                    <a:pt x="2126" y="173"/>
                  </a:lnTo>
                  <a:lnTo>
                    <a:pt x="2125" y="170"/>
                  </a:lnTo>
                  <a:lnTo>
                    <a:pt x="2121" y="166"/>
                  </a:lnTo>
                  <a:lnTo>
                    <a:pt x="2118" y="165"/>
                  </a:lnTo>
                  <a:lnTo>
                    <a:pt x="2116" y="163"/>
                  </a:lnTo>
                  <a:lnTo>
                    <a:pt x="2111" y="158"/>
                  </a:lnTo>
                  <a:lnTo>
                    <a:pt x="2101" y="142"/>
                  </a:lnTo>
                  <a:lnTo>
                    <a:pt x="2094" y="139"/>
                  </a:lnTo>
                  <a:lnTo>
                    <a:pt x="2087" y="135"/>
                  </a:lnTo>
                  <a:lnTo>
                    <a:pt x="2074" y="126"/>
                  </a:lnTo>
                  <a:lnTo>
                    <a:pt x="2061" y="117"/>
                  </a:lnTo>
                  <a:lnTo>
                    <a:pt x="2055" y="113"/>
                  </a:lnTo>
                  <a:lnTo>
                    <a:pt x="2049" y="110"/>
                  </a:lnTo>
                  <a:lnTo>
                    <a:pt x="2041" y="109"/>
                  </a:lnTo>
                  <a:lnTo>
                    <a:pt x="2034" y="109"/>
                  </a:lnTo>
                  <a:lnTo>
                    <a:pt x="2026" y="109"/>
                  </a:lnTo>
                  <a:lnTo>
                    <a:pt x="2019" y="108"/>
                  </a:lnTo>
                  <a:lnTo>
                    <a:pt x="2003" y="104"/>
                  </a:lnTo>
                  <a:lnTo>
                    <a:pt x="1987" y="100"/>
                  </a:lnTo>
                  <a:lnTo>
                    <a:pt x="1970" y="97"/>
                  </a:lnTo>
                  <a:lnTo>
                    <a:pt x="1954" y="94"/>
                  </a:lnTo>
                  <a:lnTo>
                    <a:pt x="1935" y="90"/>
                  </a:lnTo>
                  <a:lnTo>
                    <a:pt x="1918" y="86"/>
                  </a:lnTo>
                  <a:lnTo>
                    <a:pt x="1901" y="81"/>
                  </a:lnTo>
                  <a:lnTo>
                    <a:pt x="1883" y="76"/>
                  </a:lnTo>
                  <a:lnTo>
                    <a:pt x="1817" y="62"/>
                  </a:lnTo>
                  <a:lnTo>
                    <a:pt x="1751" y="47"/>
                  </a:lnTo>
                  <a:lnTo>
                    <a:pt x="1687" y="33"/>
                  </a:lnTo>
                  <a:lnTo>
                    <a:pt x="1656" y="27"/>
                  </a:lnTo>
                  <a:lnTo>
                    <a:pt x="1625" y="22"/>
                  </a:lnTo>
                  <a:lnTo>
                    <a:pt x="1610" y="21"/>
                  </a:lnTo>
                  <a:lnTo>
                    <a:pt x="1596" y="20"/>
                  </a:lnTo>
                  <a:lnTo>
                    <a:pt x="1588" y="21"/>
                  </a:lnTo>
                  <a:lnTo>
                    <a:pt x="1582" y="23"/>
                  </a:lnTo>
                  <a:lnTo>
                    <a:pt x="1574" y="25"/>
                  </a:lnTo>
                  <a:lnTo>
                    <a:pt x="1568" y="28"/>
                  </a:lnTo>
                  <a:lnTo>
                    <a:pt x="1545" y="123"/>
                  </a:lnTo>
                  <a:lnTo>
                    <a:pt x="1522" y="221"/>
                  </a:lnTo>
                  <a:lnTo>
                    <a:pt x="1526" y="229"/>
                  </a:lnTo>
                  <a:lnTo>
                    <a:pt x="1531" y="237"/>
                  </a:lnTo>
                  <a:lnTo>
                    <a:pt x="1537" y="245"/>
                  </a:lnTo>
                  <a:lnTo>
                    <a:pt x="1541" y="248"/>
                  </a:lnTo>
                  <a:lnTo>
                    <a:pt x="1544" y="251"/>
                  </a:lnTo>
                  <a:lnTo>
                    <a:pt x="1548" y="252"/>
                  </a:lnTo>
                  <a:lnTo>
                    <a:pt x="1552" y="252"/>
                  </a:lnTo>
                  <a:lnTo>
                    <a:pt x="1558" y="252"/>
                  </a:lnTo>
                  <a:lnTo>
                    <a:pt x="1566" y="251"/>
                  </a:lnTo>
                  <a:lnTo>
                    <a:pt x="1574" y="251"/>
                  </a:lnTo>
                  <a:lnTo>
                    <a:pt x="1582" y="253"/>
                  </a:lnTo>
                  <a:lnTo>
                    <a:pt x="1590" y="256"/>
                  </a:lnTo>
                  <a:lnTo>
                    <a:pt x="1599" y="260"/>
                  </a:lnTo>
                  <a:lnTo>
                    <a:pt x="1608" y="262"/>
                  </a:lnTo>
                  <a:lnTo>
                    <a:pt x="1680" y="270"/>
                  </a:lnTo>
                  <a:lnTo>
                    <a:pt x="1717" y="276"/>
                  </a:lnTo>
                  <a:lnTo>
                    <a:pt x="1750" y="282"/>
                  </a:lnTo>
                  <a:lnTo>
                    <a:pt x="1760" y="285"/>
                  </a:lnTo>
                  <a:lnTo>
                    <a:pt x="1768" y="287"/>
                  </a:lnTo>
                  <a:lnTo>
                    <a:pt x="1785" y="295"/>
                  </a:lnTo>
                  <a:lnTo>
                    <a:pt x="1802" y="302"/>
                  </a:lnTo>
                  <a:lnTo>
                    <a:pt x="1817" y="310"/>
                  </a:lnTo>
                  <a:lnTo>
                    <a:pt x="1851" y="323"/>
                  </a:lnTo>
                  <a:lnTo>
                    <a:pt x="1867" y="329"/>
                  </a:lnTo>
                  <a:lnTo>
                    <a:pt x="1883" y="337"/>
                  </a:lnTo>
                  <a:lnTo>
                    <a:pt x="1897" y="342"/>
                  </a:lnTo>
                  <a:lnTo>
                    <a:pt x="1912" y="350"/>
                  </a:lnTo>
                  <a:lnTo>
                    <a:pt x="1928" y="357"/>
                  </a:lnTo>
                  <a:lnTo>
                    <a:pt x="1946" y="365"/>
                  </a:lnTo>
                  <a:close/>
                  <a:moveTo>
                    <a:pt x="1977" y="1231"/>
                  </a:moveTo>
                  <a:lnTo>
                    <a:pt x="1977" y="1231"/>
                  </a:lnTo>
                  <a:lnTo>
                    <a:pt x="1976" y="1159"/>
                  </a:lnTo>
                  <a:lnTo>
                    <a:pt x="1976" y="1090"/>
                  </a:lnTo>
                  <a:lnTo>
                    <a:pt x="1976" y="1026"/>
                  </a:lnTo>
                  <a:lnTo>
                    <a:pt x="1975" y="966"/>
                  </a:lnTo>
                  <a:lnTo>
                    <a:pt x="1975" y="937"/>
                  </a:lnTo>
                  <a:lnTo>
                    <a:pt x="1976" y="907"/>
                  </a:lnTo>
                  <a:lnTo>
                    <a:pt x="1980" y="844"/>
                  </a:lnTo>
                  <a:lnTo>
                    <a:pt x="1984" y="781"/>
                  </a:lnTo>
                  <a:lnTo>
                    <a:pt x="1985" y="750"/>
                  </a:lnTo>
                  <a:lnTo>
                    <a:pt x="1985" y="719"/>
                  </a:lnTo>
                  <a:lnTo>
                    <a:pt x="1985" y="693"/>
                  </a:lnTo>
                  <a:lnTo>
                    <a:pt x="1988" y="668"/>
                  </a:lnTo>
                  <a:lnTo>
                    <a:pt x="1992" y="642"/>
                  </a:lnTo>
                  <a:lnTo>
                    <a:pt x="1996" y="616"/>
                  </a:lnTo>
                  <a:lnTo>
                    <a:pt x="2007" y="566"/>
                  </a:lnTo>
                  <a:lnTo>
                    <a:pt x="2017" y="515"/>
                  </a:lnTo>
                  <a:lnTo>
                    <a:pt x="2022" y="491"/>
                  </a:lnTo>
                  <a:lnTo>
                    <a:pt x="2029" y="467"/>
                  </a:lnTo>
                  <a:lnTo>
                    <a:pt x="2038" y="444"/>
                  </a:lnTo>
                  <a:lnTo>
                    <a:pt x="2049" y="420"/>
                  </a:lnTo>
                  <a:lnTo>
                    <a:pt x="2059" y="398"/>
                  </a:lnTo>
                  <a:lnTo>
                    <a:pt x="2070" y="376"/>
                  </a:lnTo>
                  <a:lnTo>
                    <a:pt x="2083" y="355"/>
                  </a:lnTo>
                  <a:lnTo>
                    <a:pt x="2095" y="335"/>
                  </a:lnTo>
                  <a:lnTo>
                    <a:pt x="2116" y="301"/>
                  </a:lnTo>
                  <a:lnTo>
                    <a:pt x="2120" y="293"/>
                  </a:lnTo>
                  <a:lnTo>
                    <a:pt x="2125" y="285"/>
                  </a:lnTo>
                  <a:lnTo>
                    <a:pt x="2127" y="279"/>
                  </a:lnTo>
                  <a:lnTo>
                    <a:pt x="2127" y="277"/>
                  </a:lnTo>
                  <a:lnTo>
                    <a:pt x="2126" y="276"/>
                  </a:lnTo>
                  <a:lnTo>
                    <a:pt x="2124" y="274"/>
                  </a:lnTo>
                  <a:lnTo>
                    <a:pt x="2123" y="270"/>
                  </a:lnTo>
                  <a:lnTo>
                    <a:pt x="2120" y="264"/>
                  </a:lnTo>
                  <a:lnTo>
                    <a:pt x="2118" y="261"/>
                  </a:lnTo>
                  <a:lnTo>
                    <a:pt x="2117" y="257"/>
                  </a:lnTo>
                  <a:lnTo>
                    <a:pt x="2114" y="254"/>
                  </a:lnTo>
                  <a:lnTo>
                    <a:pt x="2110" y="251"/>
                  </a:lnTo>
                  <a:lnTo>
                    <a:pt x="2094" y="285"/>
                  </a:lnTo>
                  <a:lnTo>
                    <a:pt x="2076" y="320"/>
                  </a:lnTo>
                  <a:lnTo>
                    <a:pt x="2059" y="354"/>
                  </a:lnTo>
                  <a:lnTo>
                    <a:pt x="2043" y="389"/>
                  </a:lnTo>
                  <a:lnTo>
                    <a:pt x="2036" y="407"/>
                  </a:lnTo>
                  <a:lnTo>
                    <a:pt x="2029" y="426"/>
                  </a:lnTo>
                  <a:lnTo>
                    <a:pt x="2023" y="445"/>
                  </a:lnTo>
                  <a:lnTo>
                    <a:pt x="2018" y="463"/>
                  </a:lnTo>
                  <a:lnTo>
                    <a:pt x="2013" y="482"/>
                  </a:lnTo>
                  <a:lnTo>
                    <a:pt x="2010" y="503"/>
                  </a:lnTo>
                  <a:lnTo>
                    <a:pt x="2007" y="522"/>
                  </a:lnTo>
                  <a:lnTo>
                    <a:pt x="2007" y="542"/>
                  </a:lnTo>
                  <a:lnTo>
                    <a:pt x="2002" y="552"/>
                  </a:lnTo>
                  <a:lnTo>
                    <a:pt x="1999" y="560"/>
                  </a:lnTo>
                  <a:lnTo>
                    <a:pt x="1998" y="571"/>
                  </a:lnTo>
                  <a:lnTo>
                    <a:pt x="1998" y="588"/>
                  </a:lnTo>
                  <a:lnTo>
                    <a:pt x="1993" y="596"/>
                  </a:lnTo>
                  <a:lnTo>
                    <a:pt x="1989" y="603"/>
                  </a:lnTo>
                  <a:lnTo>
                    <a:pt x="1987" y="611"/>
                  </a:lnTo>
                  <a:lnTo>
                    <a:pt x="1985" y="620"/>
                  </a:lnTo>
                  <a:lnTo>
                    <a:pt x="1984" y="640"/>
                  </a:lnTo>
                  <a:lnTo>
                    <a:pt x="1983" y="650"/>
                  </a:lnTo>
                  <a:lnTo>
                    <a:pt x="1981" y="662"/>
                  </a:lnTo>
                  <a:lnTo>
                    <a:pt x="1969" y="716"/>
                  </a:lnTo>
                  <a:lnTo>
                    <a:pt x="1964" y="741"/>
                  </a:lnTo>
                  <a:lnTo>
                    <a:pt x="1960" y="765"/>
                  </a:lnTo>
                  <a:lnTo>
                    <a:pt x="1959" y="784"/>
                  </a:lnTo>
                  <a:lnTo>
                    <a:pt x="1958" y="806"/>
                  </a:lnTo>
                  <a:lnTo>
                    <a:pt x="1957" y="815"/>
                  </a:lnTo>
                  <a:lnTo>
                    <a:pt x="1953" y="824"/>
                  </a:lnTo>
                  <a:lnTo>
                    <a:pt x="1950" y="832"/>
                  </a:lnTo>
                  <a:lnTo>
                    <a:pt x="1946" y="839"/>
                  </a:lnTo>
                  <a:lnTo>
                    <a:pt x="1940" y="843"/>
                  </a:lnTo>
                  <a:lnTo>
                    <a:pt x="1933" y="847"/>
                  </a:lnTo>
                  <a:lnTo>
                    <a:pt x="1916" y="855"/>
                  </a:lnTo>
                  <a:lnTo>
                    <a:pt x="1897" y="862"/>
                  </a:lnTo>
                  <a:lnTo>
                    <a:pt x="1878" y="870"/>
                  </a:lnTo>
                  <a:lnTo>
                    <a:pt x="1841" y="887"/>
                  </a:lnTo>
                  <a:lnTo>
                    <a:pt x="1807" y="903"/>
                  </a:lnTo>
                  <a:lnTo>
                    <a:pt x="1772" y="918"/>
                  </a:lnTo>
                  <a:lnTo>
                    <a:pt x="1736" y="933"/>
                  </a:lnTo>
                  <a:lnTo>
                    <a:pt x="1696" y="948"/>
                  </a:lnTo>
                  <a:lnTo>
                    <a:pt x="1677" y="954"/>
                  </a:lnTo>
                  <a:lnTo>
                    <a:pt x="1658" y="960"/>
                  </a:lnTo>
                  <a:lnTo>
                    <a:pt x="1640" y="963"/>
                  </a:lnTo>
                  <a:lnTo>
                    <a:pt x="1631" y="964"/>
                  </a:lnTo>
                  <a:lnTo>
                    <a:pt x="1622" y="966"/>
                  </a:lnTo>
                  <a:lnTo>
                    <a:pt x="1596" y="976"/>
                  </a:lnTo>
                  <a:lnTo>
                    <a:pt x="1570" y="986"/>
                  </a:lnTo>
                  <a:lnTo>
                    <a:pt x="1520" y="1004"/>
                  </a:lnTo>
                  <a:lnTo>
                    <a:pt x="1504" y="1009"/>
                  </a:lnTo>
                  <a:lnTo>
                    <a:pt x="1489" y="1012"/>
                  </a:lnTo>
                  <a:lnTo>
                    <a:pt x="1474" y="1014"/>
                  </a:lnTo>
                  <a:lnTo>
                    <a:pt x="1460" y="1019"/>
                  </a:lnTo>
                  <a:lnTo>
                    <a:pt x="1447" y="1023"/>
                  </a:lnTo>
                  <a:lnTo>
                    <a:pt x="1440" y="1026"/>
                  </a:lnTo>
                  <a:lnTo>
                    <a:pt x="1435" y="1029"/>
                  </a:lnTo>
                  <a:lnTo>
                    <a:pt x="1430" y="1034"/>
                  </a:lnTo>
                  <a:lnTo>
                    <a:pt x="1425" y="1039"/>
                  </a:lnTo>
                  <a:lnTo>
                    <a:pt x="1422" y="1045"/>
                  </a:lnTo>
                  <a:lnTo>
                    <a:pt x="1419" y="1053"/>
                  </a:lnTo>
                  <a:lnTo>
                    <a:pt x="1419" y="1103"/>
                  </a:lnTo>
                  <a:lnTo>
                    <a:pt x="1418" y="1157"/>
                  </a:lnTo>
                  <a:lnTo>
                    <a:pt x="1416" y="1215"/>
                  </a:lnTo>
                  <a:lnTo>
                    <a:pt x="1412" y="1274"/>
                  </a:lnTo>
                  <a:lnTo>
                    <a:pt x="1403" y="1395"/>
                  </a:lnTo>
                  <a:lnTo>
                    <a:pt x="1399" y="1456"/>
                  </a:lnTo>
                  <a:lnTo>
                    <a:pt x="1396" y="1517"/>
                  </a:lnTo>
                  <a:lnTo>
                    <a:pt x="1401" y="1514"/>
                  </a:lnTo>
                  <a:lnTo>
                    <a:pt x="1405" y="1512"/>
                  </a:lnTo>
                  <a:lnTo>
                    <a:pt x="1412" y="1507"/>
                  </a:lnTo>
                  <a:lnTo>
                    <a:pt x="1425" y="1493"/>
                  </a:lnTo>
                  <a:lnTo>
                    <a:pt x="1442" y="1277"/>
                  </a:lnTo>
                  <a:lnTo>
                    <a:pt x="1449" y="1166"/>
                  </a:lnTo>
                  <a:lnTo>
                    <a:pt x="1454" y="1063"/>
                  </a:lnTo>
                  <a:lnTo>
                    <a:pt x="1474" y="1053"/>
                  </a:lnTo>
                  <a:lnTo>
                    <a:pt x="1494" y="1043"/>
                  </a:lnTo>
                  <a:lnTo>
                    <a:pt x="1516" y="1037"/>
                  </a:lnTo>
                  <a:lnTo>
                    <a:pt x="1540" y="1032"/>
                  </a:lnTo>
                  <a:lnTo>
                    <a:pt x="1580" y="1012"/>
                  </a:lnTo>
                  <a:lnTo>
                    <a:pt x="1617" y="995"/>
                  </a:lnTo>
                  <a:lnTo>
                    <a:pt x="1656" y="980"/>
                  </a:lnTo>
                  <a:lnTo>
                    <a:pt x="1695" y="966"/>
                  </a:lnTo>
                  <a:lnTo>
                    <a:pt x="1719" y="961"/>
                  </a:lnTo>
                  <a:lnTo>
                    <a:pt x="1741" y="956"/>
                  </a:lnTo>
                  <a:lnTo>
                    <a:pt x="1764" y="950"/>
                  </a:lnTo>
                  <a:lnTo>
                    <a:pt x="1776" y="947"/>
                  </a:lnTo>
                  <a:lnTo>
                    <a:pt x="1786" y="944"/>
                  </a:lnTo>
                  <a:lnTo>
                    <a:pt x="1795" y="939"/>
                  </a:lnTo>
                  <a:lnTo>
                    <a:pt x="1802" y="934"/>
                  </a:lnTo>
                  <a:lnTo>
                    <a:pt x="1811" y="929"/>
                  </a:lnTo>
                  <a:lnTo>
                    <a:pt x="1820" y="925"/>
                  </a:lnTo>
                  <a:lnTo>
                    <a:pt x="1852" y="914"/>
                  </a:lnTo>
                  <a:lnTo>
                    <a:pt x="1884" y="903"/>
                  </a:lnTo>
                  <a:lnTo>
                    <a:pt x="1950" y="881"/>
                  </a:lnTo>
                  <a:lnTo>
                    <a:pt x="1952" y="897"/>
                  </a:lnTo>
                  <a:lnTo>
                    <a:pt x="1954" y="914"/>
                  </a:lnTo>
                  <a:lnTo>
                    <a:pt x="1957" y="946"/>
                  </a:lnTo>
                  <a:lnTo>
                    <a:pt x="1958" y="978"/>
                  </a:lnTo>
                  <a:lnTo>
                    <a:pt x="1955" y="1009"/>
                  </a:lnTo>
                  <a:lnTo>
                    <a:pt x="1951" y="1070"/>
                  </a:lnTo>
                  <a:lnTo>
                    <a:pt x="1949" y="1099"/>
                  </a:lnTo>
                  <a:lnTo>
                    <a:pt x="1948" y="1128"/>
                  </a:lnTo>
                  <a:lnTo>
                    <a:pt x="1945" y="1176"/>
                  </a:lnTo>
                  <a:lnTo>
                    <a:pt x="1943" y="1223"/>
                  </a:lnTo>
                  <a:lnTo>
                    <a:pt x="1943" y="1248"/>
                  </a:lnTo>
                  <a:lnTo>
                    <a:pt x="1943" y="1274"/>
                  </a:lnTo>
                  <a:lnTo>
                    <a:pt x="1944" y="1299"/>
                  </a:lnTo>
                  <a:lnTo>
                    <a:pt x="1946" y="1325"/>
                  </a:lnTo>
                  <a:lnTo>
                    <a:pt x="1953" y="1323"/>
                  </a:lnTo>
                  <a:lnTo>
                    <a:pt x="1959" y="1320"/>
                  </a:lnTo>
                  <a:lnTo>
                    <a:pt x="1964" y="1315"/>
                  </a:lnTo>
                  <a:lnTo>
                    <a:pt x="1968" y="1311"/>
                  </a:lnTo>
                  <a:lnTo>
                    <a:pt x="1972" y="1307"/>
                  </a:lnTo>
                  <a:lnTo>
                    <a:pt x="1975" y="1301"/>
                  </a:lnTo>
                  <a:lnTo>
                    <a:pt x="1976" y="1295"/>
                  </a:lnTo>
                  <a:lnTo>
                    <a:pt x="1978" y="1289"/>
                  </a:lnTo>
                  <a:lnTo>
                    <a:pt x="1979" y="1276"/>
                  </a:lnTo>
                  <a:lnTo>
                    <a:pt x="1979" y="1262"/>
                  </a:lnTo>
                  <a:lnTo>
                    <a:pt x="1977" y="1231"/>
                  </a:lnTo>
                  <a:close/>
                  <a:moveTo>
                    <a:pt x="2000" y="408"/>
                  </a:moveTo>
                  <a:lnTo>
                    <a:pt x="2000" y="408"/>
                  </a:lnTo>
                  <a:lnTo>
                    <a:pt x="1990" y="447"/>
                  </a:lnTo>
                  <a:lnTo>
                    <a:pt x="1978" y="483"/>
                  </a:lnTo>
                  <a:lnTo>
                    <a:pt x="1967" y="520"/>
                  </a:lnTo>
                  <a:lnTo>
                    <a:pt x="1957" y="556"/>
                  </a:lnTo>
                  <a:lnTo>
                    <a:pt x="1947" y="594"/>
                  </a:lnTo>
                  <a:lnTo>
                    <a:pt x="1938" y="632"/>
                  </a:lnTo>
                  <a:lnTo>
                    <a:pt x="1935" y="651"/>
                  </a:lnTo>
                  <a:lnTo>
                    <a:pt x="1932" y="672"/>
                  </a:lnTo>
                  <a:lnTo>
                    <a:pt x="1930" y="693"/>
                  </a:lnTo>
                  <a:lnTo>
                    <a:pt x="1929" y="715"/>
                  </a:lnTo>
                  <a:lnTo>
                    <a:pt x="1928" y="719"/>
                  </a:lnTo>
                  <a:lnTo>
                    <a:pt x="1927" y="722"/>
                  </a:lnTo>
                  <a:lnTo>
                    <a:pt x="1924" y="724"/>
                  </a:lnTo>
                  <a:lnTo>
                    <a:pt x="1922" y="727"/>
                  </a:lnTo>
                  <a:lnTo>
                    <a:pt x="1927" y="727"/>
                  </a:lnTo>
                  <a:lnTo>
                    <a:pt x="1930" y="730"/>
                  </a:lnTo>
                  <a:lnTo>
                    <a:pt x="1933" y="732"/>
                  </a:lnTo>
                  <a:lnTo>
                    <a:pt x="1935" y="735"/>
                  </a:lnTo>
                  <a:lnTo>
                    <a:pt x="1938" y="740"/>
                  </a:lnTo>
                  <a:lnTo>
                    <a:pt x="1942" y="742"/>
                  </a:lnTo>
                  <a:lnTo>
                    <a:pt x="1946" y="744"/>
                  </a:lnTo>
                  <a:lnTo>
                    <a:pt x="1951" y="715"/>
                  </a:lnTo>
                  <a:lnTo>
                    <a:pt x="1955" y="684"/>
                  </a:lnTo>
                  <a:lnTo>
                    <a:pt x="1960" y="653"/>
                  </a:lnTo>
                  <a:lnTo>
                    <a:pt x="1964" y="623"/>
                  </a:lnTo>
                  <a:lnTo>
                    <a:pt x="1968" y="603"/>
                  </a:lnTo>
                  <a:lnTo>
                    <a:pt x="1974" y="585"/>
                  </a:lnTo>
                  <a:lnTo>
                    <a:pt x="1976" y="577"/>
                  </a:lnTo>
                  <a:lnTo>
                    <a:pt x="1977" y="569"/>
                  </a:lnTo>
                  <a:lnTo>
                    <a:pt x="1977" y="560"/>
                  </a:lnTo>
                  <a:lnTo>
                    <a:pt x="1975" y="553"/>
                  </a:lnTo>
                  <a:lnTo>
                    <a:pt x="1997" y="480"/>
                  </a:lnTo>
                  <a:lnTo>
                    <a:pt x="2009" y="444"/>
                  </a:lnTo>
                  <a:lnTo>
                    <a:pt x="2019" y="406"/>
                  </a:lnTo>
                  <a:lnTo>
                    <a:pt x="2017" y="409"/>
                  </a:lnTo>
                  <a:lnTo>
                    <a:pt x="2014" y="412"/>
                  </a:lnTo>
                  <a:lnTo>
                    <a:pt x="2012" y="412"/>
                  </a:lnTo>
                  <a:lnTo>
                    <a:pt x="2010" y="411"/>
                  </a:lnTo>
                  <a:lnTo>
                    <a:pt x="2005" y="408"/>
                  </a:lnTo>
                  <a:lnTo>
                    <a:pt x="2003" y="407"/>
                  </a:lnTo>
                  <a:lnTo>
                    <a:pt x="2000" y="408"/>
                  </a:lnTo>
                  <a:close/>
                  <a:moveTo>
                    <a:pt x="1651" y="595"/>
                  </a:moveTo>
                  <a:lnTo>
                    <a:pt x="1651" y="595"/>
                  </a:lnTo>
                  <a:lnTo>
                    <a:pt x="1662" y="597"/>
                  </a:lnTo>
                  <a:lnTo>
                    <a:pt x="1673" y="599"/>
                  </a:lnTo>
                  <a:lnTo>
                    <a:pt x="1691" y="605"/>
                  </a:lnTo>
                  <a:lnTo>
                    <a:pt x="1710" y="614"/>
                  </a:lnTo>
                  <a:lnTo>
                    <a:pt x="1730" y="623"/>
                  </a:lnTo>
                  <a:lnTo>
                    <a:pt x="1750" y="631"/>
                  </a:lnTo>
                  <a:lnTo>
                    <a:pt x="1763" y="634"/>
                  </a:lnTo>
                  <a:lnTo>
                    <a:pt x="1777" y="636"/>
                  </a:lnTo>
                  <a:lnTo>
                    <a:pt x="1790" y="639"/>
                  </a:lnTo>
                  <a:lnTo>
                    <a:pt x="1802" y="643"/>
                  </a:lnTo>
                  <a:lnTo>
                    <a:pt x="1811" y="648"/>
                  </a:lnTo>
                  <a:lnTo>
                    <a:pt x="1818" y="654"/>
                  </a:lnTo>
                  <a:lnTo>
                    <a:pt x="1822" y="656"/>
                  </a:lnTo>
                  <a:lnTo>
                    <a:pt x="1826" y="657"/>
                  </a:lnTo>
                  <a:lnTo>
                    <a:pt x="1831" y="657"/>
                  </a:lnTo>
                  <a:lnTo>
                    <a:pt x="1837" y="656"/>
                  </a:lnTo>
                  <a:lnTo>
                    <a:pt x="1838" y="659"/>
                  </a:lnTo>
                  <a:lnTo>
                    <a:pt x="1840" y="661"/>
                  </a:lnTo>
                  <a:lnTo>
                    <a:pt x="1842" y="662"/>
                  </a:lnTo>
                  <a:lnTo>
                    <a:pt x="1843" y="664"/>
                  </a:lnTo>
                  <a:lnTo>
                    <a:pt x="1843" y="662"/>
                  </a:lnTo>
                  <a:lnTo>
                    <a:pt x="1845" y="662"/>
                  </a:lnTo>
                  <a:lnTo>
                    <a:pt x="1861" y="675"/>
                  </a:lnTo>
                  <a:lnTo>
                    <a:pt x="1877" y="689"/>
                  </a:lnTo>
                  <a:lnTo>
                    <a:pt x="1893" y="702"/>
                  </a:lnTo>
                  <a:lnTo>
                    <a:pt x="1903" y="707"/>
                  </a:lnTo>
                  <a:lnTo>
                    <a:pt x="1912" y="713"/>
                  </a:lnTo>
                  <a:lnTo>
                    <a:pt x="1914" y="690"/>
                  </a:lnTo>
                  <a:lnTo>
                    <a:pt x="1916" y="669"/>
                  </a:lnTo>
                  <a:lnTo>
                    <a:pt x="1919" y="647"/>
                  </a:lnTo>
                  <a:lnTo>
                    <a:pt x="1923" y="627"/>
                  </a:lnTo>
                  <a:lnTo>
                    <a:pt x="1932" y="589"/>
                  </a:lnTo>
                  <a:lnTo>
                    <a:pt x="1942" y="552"/>
                  </a:lnTo>
                  <a:lnTo>
                    <a:pt x="1963" y="480"/>
                  </a:lnTo>
                  <a:lnTo>
                    <a:pt x="1973" y="443"/>
                  </a:lnTo>
                  <a:lnTo>
                    <a:pt x="1981" y="404"/>
                  </a:lnTo>
                  <a:lnTo>
                    <a:pt x="1963" y="399"/>
                  </a:lnTo>
                  <a:lnTo>
                    <a:pt x="1946" y="391"/>
                  </a:lnTo>
                  <a:lnTo>
                    <a:pt x="1930" y="384"/>
                  </a:lnTo>
                  <a:lnTo>
                    <a:pt x="1915" y="376"/>
                  </a:lnTo>
                  <a:lnTo>
                    <a:pt x="1885" y="359"/>
                  </a:lnTo>
                  <a:lnTo>
                    <a:pt x="1869" y="352"/>
                  </a:lnTo>
                  <a:lnTo>
                    <a:pt x="1853" y="345"/>
                  </a:lnTo>
                  <a:lnTo>
                    <a:pt x="1817" y="332"/>
                  </a:lnTo>
                  <a:lnTo>
                    <a:pt x="1792" y="323"/>
                  </a:lnTo>
                  <a:lnTo>
                    <a:pt x="1764" y="312"/>
                  </a:lnTo>
                  <a:lnTo>
                    <a:pt x="1734" y="302"/>
                  </a:lnTo>
                  <a:lnTo>
                    <a:pt x="1720" y="299"/>
                  </a:lnTo>
                  <a:lnTo>
                    <a:pt x="1706" y="297"/>
                  </a:lnTo>
                  <a:lnTo>
                    <a:pt x="1705" y="296"/>
                  </a:lnTo>
                  <a:lnTo>
                    <a:pt x="1704" y="295"/>
                  </a:lnTo>
                  <a:lnTo>
                    <a:pt x="1703" y="292"/>
                  </a:lnTo>
                  <a:lnTo>
                    <a:pt x="1701" y="290"/>
                  </a:lnTo>
                  <a:lnTo>
                    <a:pt x="1700" y="288"/>
                  </a:lnTo>
                  <a:lnTo>
                    <a:pt x="1697" y="288"/>
                  </a:lnTo>
                  <a:lnTo>
                    <a:pt x="1605" y="276"/>
                  </a:lnTo>
                  <a:lnTo>
                    <a:pt x="1597" y="292"/>
                  </a:lnTo>
                  <a:lnTo>
                    <a:pt x="1588" y="308"/>
                  </a:lnTo>
                  <a:lnTo>
                    <a:pt x="1581" y="324"/>
                  </a:lnTo>
                  <a:lnTo>
                    <a:pt x="1574" y="340"/>
                  </a:lnTo>
                  <a:lnTo>
                    <a:pt x="1569" y="357"/>
                  </a:lnTo>
                  <a:lnTo>
                    <a:pt x="1564" y="374"/>
                  </a:lnTo>
                  <a:lnTo>
                    <a:pt x="1559" y="391"/>
                  </a:lnTo>
                  <a:lnTo>
                    <a:pt x="1556" y="409"/>
                  </a:lnTo>
                  <a:lnTo>
                    <a:pt x="1550" y="447"/>
                  </a:lnTo>
                  <a:lnTo>
                    <a:pt x="1545" y="486"/>
                  </a:lnTo>
                  <a:lnTo>
                    <a:pt x="1542" y="526"/>
                  </a:lnTo>
                  <a:lnTo>
                    <a:pt x="1540" y="570"/>
                  </a:lnTo>
                  <a:lnTo>
                    <a:pt x="1558" y="571"/>
                  </a:lnTo>
                  <a:lnTo>
                    <a:pt x="1574" y="574"/>
                  </a:lnTo>
                  <a:lnTo>
                    <a:pt x="1589" y="577"/>
                  </a:lnTo>
                  <a:lnTo>
                    <a:pt x="1603" y="581"/>
                  </a:lnTo>
                  <a:lnTo>
                    <a:pt x="1630" y="588"/>
                  </a:lnTo>
                  <a:lnTo>
                    <a:pt x="1651" y="595"/>
                  </a:lnTo>
                  <a:close/>
                  <a:moveTo>
                    <a:pt x="1929" y="907"/>
                  </a:moveTo>
                  <a:lnTo>
                    <a:pt x="1929" y="907"/>
                  </a:lnTo>
                  <a:lnTo>
                    <a:pt x="1928" y="919"/>
                  </a:lnTo>
                  <a:lnTo>
                    <a:pt x="1928" y="934"/>
                  </a:lnTo>
                  <a:lnTo>
                    <a:pt x="1929" y="968"/>
                  </a:lnTo>
                  <a:lnTo>
                    <a:pt x="1929" y="1008"/>
                  </a:lnTo>
                  <a:lnTo>
                    <a:pt x="1929" y="1047"/>
                  </a:lnTo>
                  <a:lnTo>
                    <a:pt x="1928" y="1071"/>
                  </a:lnTo>
                  <a:lnTo>
                    <a:pt x="1924" y="1096"/>
                  </a:lnTo>
                  <a:lnTo>
                    <a:pt x="1922" y="1122"/>
                  </a:lnTo>
                  <a:lnTo>
                    <a:pt x="1920" y="1147"/>
                  </a:lnTo>
                  <a:lnTo>
                    <a:pt x="1916" y="1223"/>
                  </a:lnTo>
                  <a:lnTo>
                    <a:pt x="1914" y="1287"/>
                  </a:lnTo>
                  <a:lnTo>
                    <a:pt x="1913" y="1296"/>
                  </a:lnTo>
                  <a:lnTo>
                    <a:pt x="1912" y="1307"/>
                  </a:lnTo>
                  <a:lnTo>
                    <a:pt x="1913" y="1311"/>
                  </a:lnTo>
                  <a:lnTo>
                    <a:pt x="1915" y="1315"/>
                  </a:lnTo>
                  <a:lnTo>
                    <a:pt x="1918" y="1319"/>
                  </a:lnTo>
                  <a:lnTo>
                    <a:pt x="1924" y="1320"/>
                  </a:lnTo>
                  <a:lnTo>
                    <a:pt x="1927" y="1291"/>
                  </a:lnTo>
                  <a:lnTo>
                    <a:pt x="1929" y="1261"/>
                  </a:lnTo>
                  <a:lnTo>
                    <a:pt x="1931" y="1208"/>
                  </a:lnTo>
                  <a:lnTo>
                    <a:pt x="1930" y="1205"/>
                  </a:lnTo>
                  <a:lnTo>
                    <a:pt x="1929" y="1202"/>
                  </a:lnTo>
                  <a:lnTo>
                    <a:pt x="1928" y="1199"/>
                  </a:lnTo>
                  <a:lnTo>
                    <a:pt x="1927" y="1195"/>
                  </a:lnTo>
                  <a:lnTo>
                    <a:pt x="1931" y="1119"/>
                  </a:lnTo>
                  <a:lnTo>
                    <a:pt x="1934" y="1078"/>
                  </a:lnTo>
                  <a:lnTo>
                    <a:pt x="1938" y="1038"/>
                  </a:lnTo>
                  <a:lnTo>
                    <a:pt x="1940" y="1018"/>
                  </a:lnTo>
                  <a:lnTo>
                    <a:pt x="1942" y="997"/>
                  </a:lnTo>
                  <a:lnTo>
                    <a:pt x="1942" y="976"/>
                  </a:lnTo>
                  <a:lnTo>
                    <a:pt x="1942" y="951"/>
                  </a:lnTo>
                  <a:lnTo>
                    <a:pt x="1940" y="935"/>
                  </a:lnTo>
                  <a:lnTo>
                    <a:pt x="1939" y="920"/>
                  </a:lnTo>
                  <a:lnTo>
                    <a:pt x="1938" y="914"/>
                  </a:lnTo>
                  <a:lnTo>
                    <a:pt x="1937" y="908"/>
                  </a:lnTo>
                  <a:lnTo>
                    <a:pt x="1935" y="906"/>
                  </a:lnTo>
                  <a:lnTo>
                    <a:pt x="1934" y="905"/>
                  </a:lnTo>
                  <a:lnTo>
                    <a:pt x="1933" y="905"/>
                  </a:lnTo>
                  <a:lnTo>
                    <a:pt x="1931" y="906"/>
                  </a:lnTo>
                  <a:lnTo>
                    <a:pt x="1929" y="907"/>
                  </a:lnTo>
                  <a:close/>
                  <a:moveTo>
                    <a:pt x="1896" y="732"/>
                  </a:moveTo>
                  <a:lnTo>
                    <a:pt x="1896" y="732"/>
                  </a:lnTo>
                  <a:lnTo>
                    <a:pt x="1892" y="724"/>
                  </a:lnTo>
                  <a:lnTo>
                    <a:pt x="1888" y="719"/>
                  </a:lnTo>
                  <a:lnTo>
                    <a:pt x="1883" y="714"/>
                  </a:lnTo>
                  <a:lnTo>
                    <a:pt x="1877" y="710"/>
                  </a:lnTo>
                  <a:lnTo>
                    <a:pt x="1866" y="702"/>
                  </a:lnTo>
                  <a:lnTo>
                    <a:pt x="1860" y="698"/>
                  </a:lnTo>
                  <a:lnTo>
                    <a:pt x="1855" y="691"/>
                  </a:lnTo>
                  <a:lnTo>
                    <a:pt x="1814" y="675"/>
                  </a:lnTo>
                  <a:lnTo>
                    <a:pt x="1773" y="660"/>
                  </a:lnTo>
                  <a:lnTo>
                    <a:pt x="1733" y="645"/>
                  </a:lnTo>
                  <a:lnTo>
                    <a:pt x="1692" y="631"/>
                  </a:lnTo>
                  <a:lnTo>
                    <a:pt x="1650" y="618"/>
                  </a:lnTo>
                  <a:lnTo>
                    <a:pt x="1610" y="605"/>
                  </a:lnTo>
                  <a:lnTo>
                    <a:pt x="1568" y="594"/>
                  </a:lnTo>
                  <a:lnTo>
                    <a:pt x="1526" y="582"/>
                  </a:lnTo>
                  <a:lnTo>
                    <a:pt x="1522" y="583"/>
                  </a:lnTo>
                  <a:lnTo>
                    <a:pt x="1520" y="584"/>
                  </a:lnTo>
                  <a:lnTo>
                    <a:pt x="1516" y="586"/>
                  </a:lnTo>
                  <a:lnTo>
                    <a:pt x="1513" y="586"/>
                  </a:lnTo>
                  <a:lnTo>
                    <a:pt x="1499" y="581"/>
                  </a:lnTo>
                  <a:lnTo>
                    <a:pt x="1485" y="578"/>
                  </a:lnTo>
                  <a:lnTo>
                    <a:pt x="1470" y="575"/>
                  </a:lnTo>
                  <a:lnTo>
                    <a:pt x="1455" y="574"/>
                  </a:lnTo>
                  <a:lnTo>
                    <a:pt x="1440" y="575"/>
                  </a:lnTo>
                  <a:lnTo>
                    <a:pt x="1424" y="575"/>
                  </a:lnTo>
                  <a:lnTo>
                    <a:pt x="1391" y="579"/>
                  </a:lnTo>
                  <a:lnTo>
                    <a:pt x="1363" y="581"/>
                  </a:lnTo>
                  <a:lnTo>
                    <a:pt x="1336" y="585"/>
                  </a:lnTo>
                  <a:lnTo>
                    <a:pt x="1308" y="589"/>
                  </a:lnTo>
                  <a:lnTo>
                    <a:pt x="1280" y="593"/>
                  </a:lnTo>
                  <a:lnTo>
                    <a:pt x="1269" y="595"/>
                  </a:lnTo>
                  <a:lnTo>
                    <a:pt x="1257" y="597"/>
                  </a:lnTo>
                  <a:lnTo>
                    <a:pt x="1236" y="602"/>
                  </a:lnTo>
                  <a:lnTo>
                    <a:pt x="1194" y="618"/>
                  </a:lnTo>
                  <a:lnTo>
                    <a:pt x="1165" y="627"/>
                  </a:lnTo>
                  <a:lnTo>
                    <a:pt x="1152" y="633"/>
                  </a:lnTo>
                  <a:lnTo>
                    <a:pt x="1147" y="636"/>
                  </a:lnTo>
                  <a:lnTo>
                    <a:pt x="1142" y="641"/>
                  </a:lnTo>
                  <a:lnTo>
                    <a:pt x="1141" y="645"/>
                  </a:lnTo>
                  <a:lnTo>
                    <a:pt x="1139" y="648"/>
                  </a:lnTo>
                  <a:lnTo>
                    <a:pt x="1133" y="654"/>
                  </a:lnTo>
                  <a:lnTo>
                    <a:pt x="1128" y="659"/>
                  </a:lnTo>
                  <a:lnTo>
                    <a:pt x="1125" y="661"/>
                  </a:lnTo>
                  <a:lnTo>
                    <a:pt x="1122" y="664"/>
                  </a:lnTo>
                  <a:lnTo>
                    <a:pt x="1118" y="679"/>
                  </a:lnTo>
                  <a:lnTo>
                    <a:pt x="1117" y="692"/>
                  </a:lnTo>
                  <a:lnTo>
                    <a:pt x="1117" y="706"/>
                  </a:lnTo>
                  <a:lnTo>
                    <a:pt x="1118" y="723"/>
                  </a:lnTo>
                  <a:lnTo>
                    <a:pt x="1122" y="725"/>
                  </a:lnTo>
                  <a:lnTo>
                    <a:pt x="1126" y="726"/>
                  </a:lnTo>
                  <a:lnTo>
                    <a:pt x="1129" y="729"/>
                  </a:lnTo>
                  <a:lnTo>
                    <a:pt x="1131" y="732"/>
                  </a:lnTo>
                  <a:lnTo>
                    <a:pt x="1131" y="735"/>
                  </a:lnTo>
                  <a:lnTo>
                    <a:pt x="1132" y="738"/>
                  </a:lnTo>
                  <a:lnTo>
                    <a:pt x="1133" y="740"/>
                  </a:lnTo>
                  <a:lnTo>
                    <a:pt x="1133" y="744"/>
                  </a:lnTo>
                  <a:lnTo>
                    <a:pt x="1163" y="770"/>
                  </a:lnTo>
                  <a:lnTo>
                    <a:pt x="1179" y="783"/>
                  </a:lnTo>
                  <a:lnTo>
                    <a:pt x="1196" y="794"/>
                  </a:lnTo>
                  <a:lnTo>
                    <a:pt x="1200" y="797"/>
                  </a:lnTo>
                  <a:lnTo>
                    <a:pt x="1204" y="799"/>
                  </a:lnTo>
                  <a:lnTo>
                    <a:pt x="1213" y="802"/>
                  </a:lnTo>
                  <a:lnTo>
                    <a:pt x="1251" y="831"/>
                  </a:lnTo>
                  <a:lnTo>
                    <a:pt x="1271" y="845"/>
                  </a:lnTo>
                  <a:lnTo>
                    <a:pt x="1292" y="858"/>
                  </a:lnTo>
                  <a:lnTo>
                    <a:pt x="1313" y="871"/>
                  </a:lnTo>
                  <a:lnTo>
                    <a:pt x="1336" y="883"/>
                  </a:lnTo>
                  <a:lnTo>
                    <a:pt x="1359" y="892"/>
                  </a:lnTo>
                  <a:lnTo>
                    <a:pt x="1383" y="901"/>
                  </a:lnTo>
                  <a:lnTo>
                    <a:pt x="1390" y="903"/>
                  </a:lnTo>
                  <a:lnTo>
                    <a:pt x="1399" y="904"/>
                  </a:lnTo>
                  <a:lnTo>
                    <a:pt x="1403" y="905"/>
                  </a:lnTo>
                  <a:lnTo>
                    <a:pt x="1406" y="906"/>
                  </a:lnTo>
                  <a:lnTo>
                    <a:pt x="1409" y="908"/>
                  </a:lnTo>
                  <a:lnTo>
                    <a:pt x="1413" y="912"/>
                  </a:lnTo>
                  <a:lnTo>
                    <a:pt x="1409" y="916"/>
                  </a:lnTo>
                  <a:lnTo>
                    <a:pt x="1405" y="918"/>
                  </a:lnTo>
                  <a:lnTo>
                    <a:pt x="1400" y="918"/>
                  </a:lnTo>
                  <a:lnTo>
                    <a:pt x="1394" y="918"/>
                  </a:lnTo>
                  <a:lnTo>
                    <a:pt x="1383" y="915"/>
                  </a:lnTo>
                  <a:lnTo>
                    <a:pt x="1373" y="912"/>
                  </a:lnTo>
                  <a:lnTo>
                    <a:pt x="1349" y="903"/>
                  </a:lnTo>
                  <a:lnTo>
                    <a:pt x="1330" y="896"/>
                  </a:lnTo>
                  <a:lnTo>
                    <a:pt x="1304" y="882"/>
                  </a:lnTo>
                  <a:lnTo>
                    <a:pt x="1279" y="866"/>
                  </a:lnTo>
                  <a:lnTo>
                    <a:pt x="1253" y="848"/>
                  </a:lnTo>
                  <a:lnTo>
                    <a:pt x="1227" y="831"/>
                  </a:lnTo>
                  <a:lnTo>
                    <a:pt x="1179" y="795"/>
                  </a:lnTo>
                  <a:lnTo>
                    <a:pt x="1133" y="761"/>
                  </a:lnTo>
                  <a:lnTo>
                    <a:pt x="1131" y="760"/>
                  </a:lnTo>
                  <a:lnTo>
                    <a:pt x="1129" y="759"/>
                  </a:lnTo>
                  <a:lnTo>
                    <a:pt x="1126" y="754"/>
                  </a:lnTo>
                  <a:lnTo>
                    <a:pt x="1124" y="752"/>
                  </a:lnTo>
                  <a:lnTo>
                    <a:pt x="1122" y="751"/>
                  </a:lnTo>
                  <a:lnTo>
                    <a:pt x="1121" y="752"/>
                  </a:lnTo>
                  <a:lnTo>
                    <a:pt x="1120" y="754"/>
                  </a:lnTo>
                  <a:lnTo>
                    <a:pt x="1119" y="767"/>
                  </a:lnTo>
                  <a:lnTo>
                    <a:pt x="1119" y="778"/>
                  </a:lnTo>
                  <a:lnTo>
                    <a:pt x="1118" y="807"/>
                  </a:lnTo>
                  <a:lnTo>
                    <a:pt x="1125" y="809"/>
                  </a:lnTo>
                  <a:lnTo>
                    <a:pt x="1129" y="811"/>
                  </a:lnTo>
                  <a:lnTo>
                    <a:pt x="1135" y="816"/>
                  </a:lnTo>
                  <a:lnTo>
                    <a:pt x="1143" y="822"/>
                  </a:lnTo>
                  <a:lnTo>
                    <a:pt x="1148" y="824"/>
                  </a:lnTo>
                  <a:lnTo>
                    <a:pt x="1155" y="826"/>
                  </a:lnTo>
                  <a:lnTo>
                    <a:pt x="1159" y="832"/>
                  </a:lnTo>
                  <a:lnTo>
                    <a:pt x="1165" y="838"/>
                  </a:lnTo>
                  <a:lnTo>
                    <a:pt x="1177" y="847"/>
                  </a:lnTo>
                  <a:lnTo>
                    <a:pt x="1191" y="857"/>
                  </a:lnTo>
                  <a:lnTo>
                    <a:pt x="1206" y="865"/>
                  </a:lnTo>
                  <a:lnTo>
                    <a:pt x="1220" y="873"/>
                  </a:lnTo>
                  <a:lnTo>
                    <a:pt x="1234" y="882"/>
                  </a:lnTo>
                  <a:lnTo>
                    <a:pt x="1248" y="890"/>
                  </a:lnTo>
                  <a:lnTo>
                    <a:pt x="1260" y="901"/>
                  </a:lnTo>
                  <a:lnTo>
                    <a:pt x="1280" y="912"/>
                  </a:lnTo>
                  <a:lnTo>
                    <a:pt x="1299" y="921"/>
                  </a:lnTo>
                  <a:lnTo>
                    <a:pt x="1337" y="944"/>
                  </a:lnTo>
                  <a:lnTo>
                    <a:pt x="1375" y="966"/>
                  </a:lnTo>
                  <a:lnTo>
                    <a:pt x="1394" y="977"/>
                  </a:lnTo>
                  <a:lnTo>
                    <a:pt x="1415" y="988"/>
                  </a:lnTo>
                  <a:lnTo>
                    <a:pt x="1414" y="979"/>
                  </a:lnTo>
                  <a:lnTo>
                    <a:pt x="1415" y="973"/>
                  </a:lnTo>
                  <a:lnTo>
                    <a:pt x="1416" y="966"/>
                  </a:lnTo>
                  <a:lnTo>
                    <a:pt x="1418" y="960"/>
                  </a:lnTo>
                  <a:lnTo>
                    <a:pt x="1420" y="954"/>
                  </a:lnTo>
                  <a:lnTo>
                    <a:pt x="1422" y="950"/>
                  </a:lnTo>
                  <a:lnTo>
                    <a:pt x="1429" y="942"/>
                  </a:lnTo>
                  <a:lnTo>
                    <a:pt x="1452" y="930"/>
                  </a:lnTo>
                  <a:lnTo>
                    <a:pt x="1477" y="920"/>
                  </a:lnTo>
                  <a:lnTo>
                    <a:pt x="1503" y="912"/>
                  </a:lnTo>
                  <a:lnTo>
                    <a:pt x="1528" y="904"/>
                  </a:lnTo>
                  <a:lnTo>
                    <a:pt x="1581" y="890"/>
                  </a:lnTo>
                  <a:lnTo>
                    <a:pt x="1606" y="884"/>
                  </a:lnTo>
                  <a:lnTo>
                    <a:pt x="1631" y="876"/>
                  </a:lnTo>
                  <a:lnTo>
                    <a:pt x="1633" y="877"/>
                  </a:lnTo>
                  <a:lnTo>
                    <a:pt x="1636" y="878"/>
                  </a:lnTo>
                  <a:lnTo>
                    <a:pt x="1643" y="878"/>
                  </a:lnTo>
                  <a:lnTo>
                    <a:pt x="1648" y="875"/>
                  </a:lnTo>
                  <a:lnTo>
                    <a:pt x="1651" y="873"/>
                  </a:lnTo>
                  <a:lnTo>
                    <a:pt x="1652" y="872"/>
                  </a:lnTo>
                  <a:lnTo>
                    <a:pt x="1655" y="871"/>
                  </a:lnTo>
                  <a:lnTo>
                    <a:pt x="1657" y="871"/>
                  </a:lnTo>
                  <a:lnTo>
                    <a:pt x="1660" y="872"/>
                  </a:lnTo>
                  <a:lnTo>
                    <a:pt x="1687" y="861"/>
                  </a:lnTo>
                  <a:lnTo>
                    <a:pt x="1714" y="851"/>
                  </a:lnTo>
                  <a:lnTo>
                    <a:pt x="1767" y="832"/>
                  </a:lnTo>
                  <a:lnTo>
                    <a:pt x="1821" y="814"/>
                  </a:lnTo>
                  <a:lnTo>
                    <a:pt x="1874" y="794"/>
                  </a:lnTo>
                  <a:lnTo>
                    <a:pt x="1886" y="792"/>
                  </a:lnTo>
                  <a:lnTo>
                    <a:pt x="1898" y="787"/>
                  </a:lnTo>
                  <a:lnTo>
                    <a:pt x="1922" y="778"/>
                  </a:lnTo>
                  <a:lnTo>
                    <a:pt x="1926" y="778"/>
                  </a:lnTo>
                  <a:lnTo>
                    <a:pt x="1928" y="779"/>
                  </a:lnTo>
                  <a:lnTo>
                    <a:pt x="1931" y="781"/>
                  </a:lnTo>
                  <a:lnTo>
                    <a:pt x="1934" y="783"/>
                  </a:lnTo>
                  <a:lnTo>
                    <a:pt x="1936" y="784"/>
                  </a:lnTo>
                  <a:lnTo>
                    <a:pt x="1939" y="784"/>
                  </a:lnTo>
                  <a:lnTo>
                    <a:pt x="1938" y="775"/>
                  </a:lnTo>
                  <a:lnTo>
                    <a:pt x="1936" y="766"/>
                  </a:lnTo>
                  <a:lnTo>
                    <a:pt x="1932" y="759"/>
                  </a:lnTo>
                  <a:lnTo>
                    <a:pt x="1926" y="751"/>
                  </a:lnTo>
                  <a:lnTo>
                    <a:pt x="1919" y="745"/>
                  </a:lnTo>
                  <a:lnTo>
                    <a:pt x="1912" y="740"/>
                  </a:lnTo>
                  <a:lnTo>
                    <a:pt x="1904" y="735"/>
                  </a:lnTo>
                  <a:lnTo>
                    <a:pt x="1896" y="732"/>
                  </a:lnTo>
                  <a:close/>
                  <a:moveTo>
                    <a:pt x="1485" y="994"/>
                  </a:moveTo>
                  <a:lnTo>
                    <a:pt x="1485" y="994"/>
                  </a:lnTo>
                  <a:lnTo>
                    <a:pt x="1494" y="992"/>
                  </a:lnTo>
                  <a:lnTo>
                    <a:pt x="1502" y="990"/>
                  </a:lnTo>
                  <a:lnTo>
                    <a:pt x="1516" y="983"/>
                  </a:lnTo>
                  <a:lnTo>
                    <a:pt x="1529" y="977"/>
                  </a:lnTo>
                  <a:lnTo>
                    <a:pt x="1537" y="974"/>
                  </a:lnTo>
                  <a:lnTo>
                    <a:pt x="1544" y="971"/>
                  </a:lnTo>
                  <a:lnTo>
                    <a:pt x="1555" y="967"/>
                  </a:lnTo>
                  <a:lnTo>
                    <a:pt x="1567" y="965"/>
                  </a:lnTo>
                  <a:lnTo>
                    <a:pt x="1579" y="963"/>
                  </a:lnTo>
                  <a:lnTo>
                    <a:pt x="1590" y="960"/>
                  </a:lnTo>
                  <a:lnTo>
                    <a:pt x="1600" y="958"/>
                  </a:lnTo>
                  <a:lnTo>
                    <a:pt x="1609" y="953"/>
                  </a:lnTo>
                  <a:lnTo>
                    <a:pt x="1625" y="947"/>
                  </a:lnTo>
                  <a:lnTo>
                    <a:pt x="1632" y="945"/>
                  </a:lnTo>
                  <a:lnTo>
                    <a:pt x="1641" y="943"/>
                  </a:lnTo>
                  <a:lnTo>
                    <a:pt x="1648" y="944"/>
                  </a:lnTo>
                  <a:lnTo>
                    <a:pt x="1656" y="946"/>
                  </a:lnTo>
                  <a:lnTo>
                    <a:pt x="1672" y="938"/>
                  </a:lnTo>
                  <a:lnTo>
                    <a:pt x="1687" y="931"/>
                  </a:lnTo>
                  <a:lnTo>
                    <a:pt x="1702" y="923"/>
                  </a:lnTo>
                  <a:lnTo>
                    <a:pt x="1719" y="916"/>
                  </a:lnTo>
                  <a:lnTo>
                    <a:pt x="1724" y="915"/>
                  </a:lnTo>
                  <a:lnTo>
                    <a:pt x="1731" y="914"/>
                  </a:lnTo>
                  <a:lnTo>
                    <a:pt x="1738" y="914"/>
                  </a:lnTo>
                  <a:lnTo>
                    <a:pt x="1743" y="912"/>
                  </a:lnTo>
                  <a:lnTo>
                    <a:pt x="1758" y="906"/>
                  </a:lnTo>
                  <a:lnTo>
                    <a:pt x="1772" y="900"/>
                  </a:lnTo>
                  <a:lnTo>
                    <a:pt x="1799" y="886"/>
                  </a:lnTo>
                  <a:lnTo>
                    <a:pt x="1826" y="872"/>
                  </a:lnTo>
                  <a:lnTo>
                    <a:pt x="1839" y="866"/>
                  </a:lnTo>
                  <a:lnTo>
                    <a:pt x="1851" y="859"/>
                  </a:lnTo>
                  <a:lnTo>
                    <a:pt x="1873" y="852"/>
                  </a:lnTo>
                  <a:lnTo>
                    <a:pt x="1893" y="843"/>
                  </a:lnTo>
                  <a:lnTo>
                    <a:pt x="1904" y="839"/>
                  </a:lnTo>
                  <a:lnTo>
                    <a:pt x="1914" y="833"/>
                  </a:lnTo>
                  <a:lnTo>
                    <a:pt x="1922" y="827"/>
                  </a:lnTo>
                  <a:lnTo>
                    <a:pt x="1931" y="820"/>
                  </a:lnTo>
                  <a:lnTo>
                    <a:pt x="1932" y="817"/>
                  </a:lnTo>
                  <a:lnTo>
                    <a:pt x="1932" y="815"/>
                  </a:lnTo>
                  <a:lnTo>
                    <a:pt x="1931" y="810"/>
                  </a:lnTo>
                  <a:lnTo>
                    <a:pt x="1927" y="800"/>
                  </a:lnTo>
                  <a:lnTo>
                    <a:pt x="1918" y="800"/>
                  </a:lnTo>
                  <a:lnTo>
                    <a:pt x="1909" y="801"/>
                  </a:lnTo>
                  <a:lnTo>
                    <a:pt x="1901" y="804"/>
                  </a:lnTo>
                  <a:lnTo>
                    <a:pt x="1893" y="807"/>
                  </a:lnTo>
                  <a:lnTo>
                    <a:pt x="1877" y="813"/>
                  </a:lnTo>
                  <a:lnTo>
                    <a:pt x="1861" y="820"/>
                  </a:lnTo>
                  <a:lnTo>
                    <a:pt x="1852" y="823"/>
                  </a:lnTo>
                  <a:lnTo>
                    <a:pt x="1841" y="825"/>
                  </a:lnTo>
                  <a:lnTo>
                    <a:pt x="1830" y="827"/>
                  </a:lnTo>
                  <a:lnTo>
                    <a:pt x="1820" y="830"/>
                  </a:lnTo>
                  <a:lnTo>
                    <a:pt x="1810" y="833"/>
                  </a:lnTo>
                  <a:lnTo>
                    <a:pt x="1801" y="839"/>
                  </a:lnTo>
                  <a:lnTo>
                    <a:pt x="1792" y="843"/>
                  </a:lnTo>
                  <a:lnTo>
                    <a:pt x="1782" y="846"/>
                  </a:lnTo>
                  <a:lnTo>
                    <a:pt x="1752" y="856"/>
                  </a:lnTo>
                  <a:lnTo>
                    <a:pt x="1722" y="866"/>
                  </a:lnTo>
                  <a:lnTo>
                    <a:pt x="1659" y="883"/>
                  </a:lnTo>
                  <a:lnTo>
                    <a:pt x="1596" y="900"/>
                  </a:lnTo>
                  <a:lnTo>
                    <a:pt x="1534" y="918"/>
                  </a:lnTo>
                  <a:lnTo>
                    <a:pt x="1526" y="921"/>
                  </a:lnTo>
                  <a:lnTo>
                    <a:pt x="1518" y="926"/>
                  </a:lnTo>
                  <a:lnTo>
                    <a:pt x="1509" y="930"/>
                  </a:lnTo>
                  <a:lnTo>
                    <a:pt x="1500" y="933"/>
                  </a:lnTo>
                  <a:lnTo>
                    <a:pt x="1470" y="943"/>
                  </a:lnTo>
                  <a:lnTo>
                    <a:pt x="1457" y="949"/>
                  </a:lnTo>
                  <a:lnTo>
                    <a:pt x="1444" y="956"/>
                  </a:lnTo>
                  <a:lnTo>
                    <a:pt x="1439" y="960"/>
                  </a:lnTo>
                  <a:lnTo>
                    <a:pt x="1435" y="964"/>
                  </a:lnTo>
                  <a:lnTo>
                    <a:pt x="1431" y="969"/>
                  </a:lnTo>
                  <a:lnTo>
                    <a:pt x="1429" y="975"/>
                  </a:lnTo>
                  <a:lnTo>
                    <a:pt x="1428" y="981"/>
                  </a:lnTo>
                  <a:lnTo>
                    <a:pt x="1429" y="988"/>
                  </a:lnTo>
                  <a:lnTo>
                    <a:pt x="1430" y="995"/>
                  </a:lnTo>
                  <a:lnTo>
                    <a:pt x="1433" y="1004"/>
                  </a:lnTo>
                  <a:lnTo>
                    <a:pt x="1440" y="1005"/>
                  </a:lnTo>
                  <a:lnTo>
                    <a:pt x="1447" y="1004"/>
                  </a:lnTo>
                  <a:lnTo>
                    <a:pt x="1461" y="1001"/>
                  </a:lnTo>
                  <a:lnTo>
                    <a:pt x="1475" y="996"/>
                  </a:lnTo>
                  <a:lnTo>
                    <a:pt x="1485" y="994"/>
                  </a:lnTo>
                  <a:close/>
                  <a:moveTo>
                    <a:pt x="1579" y="271"/>
                  </a:moveTo>
                  <a:lnTo>
                    <a:pt x="1579" y="271"/>
                  </a:lnTo>
                  <a:lnTo>
                    <a:pt x="1569" y="284"/>
                  </a:lnTo>
                  <a:lnTo>
                    <a:pt x="1561" y="298"/>
                  </a:lnTo>
                  <a:lnTo>
                    <a:pt x="1555" y="312"/>
                  </a:lnTo>
                  <a:lnTo>
                    <a:pt x="1550" y="327"/>
                  </a:lnTo>
                  <a:lnTo>
                    <a:pt x="1544" y="343"/>
                  </a:lnTo>
                  <a:lnTo>
                    <a:pt x="1540" y="358"/>
                  </a:lnTo>
                  <a:lnTo>
                    <a:pt x="1534" y="391"/>
                  </a:lnTo>
                  <a:lnTo>
                    <a:pt x="1527" y="433"/>
                  </a:lnTo>
                  <a:lnTo>
                    <a:pt x="1521" y="473"/>
                  </a:lnTo>
                  <a:lnTo>
                    <a:pt x="1519" y="493"/>
                  </a:lnTo>
                  <a:lnTo>
                    <a:pt x="1518" y="513"/>
                  </a:lnTo>
                  <a:lnTo>
                    <a:pt x="1516" y="534"/>
                  </a:lnTo>
                  <a:lnTo>
                    <a:pt x="1518" y="555"/>
                  </a:lnTo>
                  <a:lnTo>
                    <a:pt x="1516" y="556"/>
                  </a:lnTo>
                  <a:lnTo>
                    <a:pt x="1515" y="557"/>
                  </a:lnTo>
                  <a:lnTo>
                    <a:pt x="1512" y="558"/>
                  </a:lnTo>
                  <a:lnTo>
                    <a:pt x="1510" y="560"/>
                  </a:lnTo>
                  <a:lnTo>
                    <a:pt x="1509" y="562"/>
                  </a:lnTo>
                  <a:lnTo>
                    <a:pt x="1509" y="564"/>
                  </a:lnTo>
                  <a:lnTo>
                    <a:pt x="1518" y="565"/>
                  </a:lnTo>
                  <a:lnTo>
                    <a:pt x="1521" y="565"/>
                  </a:lnTo>
                  <a:lnTo>
                    <a:pt x="1526" y="564"/>
                  </a:lnTo>
                  <a:lnTo>
                    <a:pt x="1527" y="529"/>
                  </a:lnTo>
                  <a:lnTo>
                    <a:pt x="1530" y="492"/>
                  </a:lnTo>
                  <a:lnTo>
                    <a:pt x="1536" y="453"/>
                  </a:lnTo>
                  <a:lnTo>
                    <a:pt x="1542" y="414"/>
                  </a:lnTo>
                  <a:lnTo>
                    <a:pt x="1551" y="374"/>
                  </a:lnTo>
                  <a:lnTo>
                    <a:pt x="1560" y="337"/>
                  </a:lnTo>
                  <a:lnTo>
                    <a:pt x="1567" y="320"/>
                  </a:lnTo>
                  <a:lnTo>
                    <a:pt x="1573" y="302"/>
                  </a:lnTo>
                  <a:lnTo>
                    <a:pt x="1580" y="286"/>
                  </a:lnTo>
                  <a:lnTo>
                    <a:pt x="1586" y="271"/>
                  </a:lnTo>
                  <a:lnTo>
                    <a:pt x="1579" y="271"/>
                  </a:lnTo>
                  <a:close/>
                  <a:moveTo>
                    <a:pt x="1540" y="265"/>
                  </a:moveTo>
                  <a:lnTo>
                    <a:pt x="1540" y="265"/>
                  </a:lnTo>
                  <a:lnTo>
                    <a:pt x="1533" y="280"/>
                  </a:lnTo>
                  <a:lnTo>
                    <a:pt x="1525" y="295"/>
                  </a:lnTo>
                  <a:lnTo>
                    <a:pt x="1519" y="311"/>
                  </a:lnTo>
                  <a:lnTo>
                    <a:pt x="1513" y="328"/>
                  </a:lnTo>
                  <a:lnTo>
                    <a:pt x="1508" y="345"/>
                  </a:lnTo>
                  <a:lnTo>
                    <a:pt x="1503" y="363"/>
                  </a:lnTo>
                  <a:lnTo>
                    <a:pt x="1495" y="401"/>
                  </a:lnTo>
                  <a:lnTo>
                    <a:pt x="1488" y="439"/>
                  </a:lnTo>
                  <a:lnTo>
                    <a:pt x="1482" y="479"/>
                  </a:lnTo>
                  <a:lnTo>
                    <a:pt x="1474" y="557"/>
                  </a:lnTo>
                  <a:lnTo>
                    <a:pt x="1479" y="557"/>
                  </a:lnTo>
                  <a:lnTo>
                    <a:pt x="1484" y="559"/>
                  </a:lnTo>
                  <a:lnTo>
                    <a:pt x="1491" y="560"/>
                  </a:lnTo>
                  <a:lnTo>
                    <a:pt x="1500" y="562"/>
                  </a:lnTo>
                  <a:lnTo>
                    <a:pt x="1499" y="542"/>
                  </a:lnTo>
                  <a:lnTo>
                    <a:pt x="1499" y="523"/>
                  </a:lnTo>
                  <a:lnTo>
                    <a:pt x="1502" y="505"/>
                  </a:lnTo>
                  <a:lnTo>
                    <a:pt x="1505" y="487"/>
                  </a:lnTo>
                  <a:lnTo>
                    <a:pt x="1512" y="451"/>
                  </a:lnTo>
                  <a:lnTo>
                    <a:pt x="1520" y="419"/>
                  </a:lnTo>
                  <a:lnTo>
                    <a:pt x="1526" y="380"/>
                  </a:lnTo>
                  <a:lnTo>
                    <a:pt x="1533" y="342"/>
                  </a:lnTo>
                  <a:lnTo>
                    <a:pt x="1537" y="324"/>
                  </a:lnTo>
                  <a:lnTo>
                    <a:pt x="1542" y="307"/>
                  </a:lnTo>
                  <a:lnTo>
                    <a:pt x="1549" y="290"/>
                  </a:lnTo>
                  <a:lnTo>
                    <a:pt x="1557" y="274"/>
                  </a:lnTo>
                  <a:lnTo>
                    <a:pt x="1559" y="274"/>
                  </a:lnTo>
                  <a:lnTo>
                    <a:pt x="1559" y="271"/>
                  </a:lnTo>
                  <a:lnTo>
                    <a:pt x="1554" y="271"/>
                  </a:lnTo>
                  <a:lnTo>
                    <a:pt x="1550" y="269"/>
                  </a:lnTo>
                  <a:lnTo>
                    <a:pt x="1545" y="267"/>
                  </a:lnTo>
                  <a:lnTo>
                    <a:pt x="1540" y="265"/>
                  </a:lnTo>
                  <a:close/>
                  <a:moveTo>
                    <a:pt x="1383" y="316"/>
                  </a:moveTo>
                  <a:lnTo>
                    <a:pt x="1383" y="316"/>
                  </a:lnTo>
                  <a:lnTo>
                    <a:pt x="1378" y="313"/>
                  </a:lnTo>
                  <a:lnTo>
                    <a:pt x="1375" y="312"/>
                  </a:lnTo>
                  <a:lnTo>
                    <a:pt x="1367" y="312"/>
                  </a:lnTo>
                  <a:lnTo>
                    <a:pt x="1349" y="311"/>
                  </a:lnTo>
                  <a:lnTo>
                    <a:pt x="1332" y="312"/>
                  </a:lnTo>
                  <a:lnTo>
                    <a:pt x="1298" y="315"/>
                  </a:lnTo>
                  <a:lnTo>
                    <a:pt x="1262" y="321"/>
                  </a:lnTo>
                  <a:lnTo>
                    <a:pt x="1225" y="324"/>
                  </a:lnTo>
                  <a:lnTo>
                    <a:pt x="1207" y="326"/>
                  </a:lnTo>
                  <a:lnTo>
                    <a:pt x="1189" y="330"/>
                  </a:lnTo>
                  <a:lnTo>
                    <a:pt x="1172" y="333"/>
                  </a:lnTo>
                  <a:lnTo>
                    <a:pt x="1155" y="337"/>
                  </a:lnTo>
                  <a:lnTo>
                    <a:pt x="1137" y="340"/>
                  </a:lnTo>
                  <a:lnTo>
                    <a:pt x="1125" y="342"/>
                  </a:lnTo>
                  <a:lnTo>
                    <a:pt x="1113" y="345"/>
                  </a:lnTo>
                  <a:lnTo>
                    <a:pt x="1102" y="347"/>
                  </a:lnTo>
                  <a:lnTo>
                    <a:pt x="1086" y="350"/>
                  </a:lnTo>
                  <a:lnTo>
                    <a:pt x="1069" y="351"/>
                  </a:lnTo>
                  <a:lnTo>
                    <a:pt x="1039" y="354"/>
                  </a:lnTo>
                  <a:lnTo>
                    <a:pt x="1023" y="356"/>
                  </a:lnTo>
                  <a:lnTo>
                    <a:pt x="1006" y="359"/>
                  </a:lnTo>
                  <a:lnTo>
                    <a:pt x="974" y="368"/>
                  </a:lnTo>
                  <a:lnTo>
                    <a:pt x="942" y="377"/>
                  </a:lnTo>
                  <a:lnTo>
                    <a:pt x="925" y="382"/>
                  </a:lnTo>
                  <a:lnTo>
                    <a:pt x="908" y="385"/>
                  </a:lnTo>
                  <a:lnTo>
                    <a:pt x="891" y="388"/>
                  </a:lnTo>
                  <a:lnTo>
                    <a:pt x="873" y="390"/>
                  </a:lnTo>
                  <a:lnTo>
                    <a:pt x="838" y="393"/>
                  </a:lnTo>
                  <a:lnTo>
                    <a:pt x="818" y="397"/>
                  </a:lnTo>
                  <a:lnTo>
                    <a:pt x="799" y="401"/>
                  </a:lnTo>
                  <a:lnTo>
                    <a:pt x="780" y="404"/>
                  </a:lnTo>
                  <a:lnTo>
                    <a:pt x="770" y="404"/>
                  </a:lnTo>
                  <a:lnTo>
                    <a:pt x="760" y="404"/>
                  </a:lnTo>
                  <a:lnTo>
                    <a:pt x="737" y="412"/>
                  </a:lnTo>
                  <a:lnTo>
                    <a:pt x="712" y="417"/>
                  </a:lnTo>
                  <a:lnTo>
                    <a:pt x="689" y="421"/>
                  </a:lnTo>
                  <a:lnTo>
                    <a:pt x="665" y="424"/>
                  </a:lnTo>
                  <a:lnTo>
                    <a:pt x="642" y="428"/>
                  </a:lnTo>
                  <a:lnTo>
                    <a:pt x="619" y="430"/>
                  </a:lnTo>
                  <a:lnTo>
                    <a:pt x="576" y="432"/>
                  </a:lnTo>
                  <a:lnTo>
                    <a:pt x="556" y="433"/>
                  </a:lnTo>
                  <a:lnTo>
                    <a:pt x="536" y="434"/>
                  </a:lnTo>
                  <a:lnTo>
                    <a:pt x="518" y="437"/>
                  </a:lnTo>
                  <a:lnTo>
                    <a:pt x="499" y="442"/>
                  </a:lnTo>
                  <a:lnTo>
                    <a:pt x="497" y="447"/>
                  </a:lnTo>
                  <a:lnTo>
                    <a:pt x="496" y="454"/>
                  </a:lnTo>
                  <a:lnTo>
                    <a:pt x="495" y="461"/>
                  </a:lnTo>
                  <a:lnTo>
                    <a:pt x="493" y="467"/>
                  </a:lnTo>
                  <a:lnTo>
                    <a:pt x="496" y="469"/>
                  </a:lnTo>
                  <a:lnTo>
                    <a:pt x="500" y="471"/>
                  </a:lnTo>
                  <a:lnTo>
                    <a:pt x="508" y="473"/>
                  </a:lnTo>
                  <a:lnTo>
                    <a:pt x="514" y="474"/>
                  </a:lnTo>
                  <a:lnTo>
                    <a:pt x="518" y="475"/>
                  </a:lnTo>
                  <a:lnTo>
                    <a:pt x="521" y="477"/>
                  </a:lnTo>
                  <a:lnTo>
                    <a:pt x="563" y="471"/>
                  </a:lnTo>
                  <a:lnTo>
                    <a:pt x="602" y="465"/>
                  </a:lnTo>
                  <a:lnTo>
                    <a:pt x="642" y="461"/>
                  </a:lnTo>
                  <a:lnTo>
                    <a:pt x="688" y="459"/>
                  </a:lnTo>
                  <a:lnTo>
                    <a:pt x="712" y="457"/>
                  </a:lnTo>
                  <a:lnTo>
                    <a:pt x="734" y="454"/>
                  </a:lnTo>
                  <a:lnTo>
                    <a:pt x="754" y="450"/>
                  </a:lnTo>
                  <a:lnTo>
                    <a:pt x="772" y="446"/>
                  </a:lnTo>
                  <a:lnTo>
                    <a:pt x="808" y="437"/>
                  </a:lnTo>
                  <a:lnTo>
                    <a:pt x="826" y="433"/>
                  </a:lnTo>
                  <a:lnTo>
                    <a:pt x="844" y="429"/>
                  </a:lnTo>
                  <a:lnTo>
                    <a:pt x="868" y="426"/>
                  </a:lnTo>
                  <a:lnTo>
                    <a:pt x="891" y="423"/>
                  </a:lnTo>
                  <a:lnTo>
                    <a:pt x="915" y="420"/>
                  </a:lnTo>
                  <a:lnTo>
                    <a:pt x="938" y="417"/>
                  </a:lnTo>
                  <a:lnTo>
                    <a:pt x="1040" y="394"/>
                  </a:lnTo>
                  <a:lnTo>
                    <a:pt x="1091" y="384"/>
                  </a:lnTo>
                  <a:lnTo>
                    <a:pt x="1145" y="374"/>
                  </a:lnTo>
                  <a:lnTo>
                    <a:pt x="1197" y="366"/>
                  </a:lnTo>
                  <a:lnTo>
                    <a:pt x="1251" y="359"/>
                  </a:lnTo>
                  <a:lnTo>
                    <a:pt x="1303" y="354"/>
                  </a:lnTo>
                  <a:lnTo>
                    <a:pt x="1356" y="352"/>
                  </a:lnTo>
                  <a:lnTo>
                    <a:pt x="1378" y="351"/>
                  </a:lnTo>
                  <a:lnTo>
                    <a:pt x="1400" y="350"/>
                  </a:lnTo>
                  <a:lnTo>
                    <a:pt x="1409" y="348"/>
                  </a:lnTo>
                  <a:lnTo>
                    <a:pt x="1420" y="346"/>
                  </a:lnTo>
                  <a:lnTo>
                    <a:pt x="1430" y="343"/>
                  </a:lnTo>
                  <a:lnTo>
                    <a:pt x="1439" y="339"/>
                  </a:lnTo>
                  <a:lnTo>
                    <a:pt x="1439" y="333"/>
                  </a:lnTo>
                  <a:lnTo>
                    <a:pt x="1438" y="328"/>
                  </a:lnTo>
                  <a:lnTo>
                    <a:pt x="1437" y="324"/>
                  </a:lnTo>
                  <a:lnTo>
                    <a:pt x="1435" y="321"/>
                  </a:lnTo>
                  <a:lnTo>
                    <a:pt x="1432" y="317"/>
                  </a:lnTo>
                  <a:lnTo>
                    <a:pt x="1428" y="316"/>
                  </a:lnTo>
                  <a:lnTo>
                    <a:pt x="1420" y="313"/>
                  </a:lnTo>
                  <a:lnTo>
                    <a:pt x="1410" y="313"/>
                  </a:lnTo>
                  <a:lnTo>
                    <a:pt x="1401" y="313"/>
                  </a:lnTo>
                  <a:lnTo>
                    <a:pt x="1383" y="316"/>
                  </a:lnTo>
                  <a:close/>
                  <a:moveTo>
                    <a:pt x="1410" y="1006"/>
                  </a:moveTo>
                  <a:lnTo>
                    <a:pt x="1410" y="1006"/>
                  </a:lnTo>
                  <a:lnTo>
                    <a:pt x="1398" y="996"/>
                  </a:lnTo>
                  <a:lnTo>
                    <a:pt x="1385" y="988"/>
                  </a:lnTo>
                  <a:lnTo>
                    <a:pt x="1358" y="972"/>
                  </a:lnTo>
                  <a:lnTo>
                    <a:pt x="1301" y="942"/>
                  </a:lnTo>
                  <a:lnTo>
                    <a:pt x="1272" y="925"/>
                  </a:lnTo>
                  <a:lnTo>
                    <a:pt x="1243" y="906"/>
                  </a:lnTo>
                  <a:lnTo>
                    <a:pt x="1188" y="870"/>
                  </a:lnTo>
                  <a:lnTo>
                    <a:pt x="1172" y="859"/>
                  </a:lnTo>
                  <a:lnTo>
                    <a:pt x="1155" y="847"/>
                  </a:lnTo>
                  <a:lnTo>
                    <a:pt x="1146" y="843"/>
                  </a:lnTo>
                  <a:lnTo>
                    <a:pt x="1136" y="839"/>
                  </a:lnTo>
                  <a:lnTo>
                    <a:pt x="1127" y="836"/>
                  </a:lnTo>
                  <a:lnTo>
                    <a:pt x="1116" y="835"/>
                  </a:lnTo>
                  <a:lnTo>
                    <a:pt x="1118" y="839"/>
                  </a:lnTo>
                  <a:lnTo>
                    <a:pt x="1119" y="844"/>
                  </a:lnTo>
                  <a:lnTo>
                    <a:pt x="1120" y="848"/>
                  </a:lnTo>
                  <a:lnTo>
                    <a:pt x="1120" y="855"/>
                  </a:lnTo>
                  <a:lnTo>
                    <a:pt x="1129" y="857"/>
                  </a:lnTo>
                  <a:lnTo>
                    <a:pt x="1135" y="860"/>
                  </a:lnTo>
                  <a:lnTo>
                    <a:pt x="1142" y="865"/>
                  </a:lnTo>
                  <a:lnTo>
                    <a:pt x="1147" y="870"/>
                  </a:lnTo>
                  <a:lnTo>
                    <a:pt x="1154" y="874"/>
                  </a:lnTo>
                  <a:lnTo>
                    <a:pt x="1160" y="877"/>
                  </a:lnTo>
                  <a:lnTo>
                    <a:pt x="1166" y="881"/>
                  </a:lnTo>
                  <a:lnTo>
                    <a:pt x="1175" y="883"/>
                  </a:lnTo>
                  <a:lnTo>
                    <a:pt x="1179" y="889"/>
                  </a:lnTo>
                  <a:lnTo>
                    <a:pt x="1185" y="896"/>
                  </a:lnTo>
                  <a:lnTo>
                    <a:pt x="1191" y="900"/>
                  </a:lnTo>
                  <a:lnTo>
                    <a:pt x="1198" y="904"/>
                  </a:lnTo>
                  <a:lnTo>
                    <a:pt x="1213" y="910"/>
                  </a:lnTo>
                  <a:lnTo>
                    <a:pt x="1227" y="914"/>
                  </a:lnTo>
                  <a:lnTo>
                    <a:pt x="1234" y="921"/>
                  </a:lnTo>
                  <a:lnTo>
                    <a:pt x="1241" y="928"/>
                  </a:lnTo>
                  <a:lnTo>
                    <a:pt x="1250" y="934"/>
                  </a:lnTo>
                  <a:lnTo>
                    <a:pt x="1258" y="941"/>
                  </a:lnTo>
                  <a:lnTo>
                    <a:pt x="1279" y="953"/>
                  </a:lnTo>
                  <a:lnTo>
                    <a:pt x="1299" y="965"/>
                  </a:lnTo>
                  <a:lnTo>
                    <a:pt x="1321" y="977"/>
                  </a:lnTo>
                  <a:lnTo>
                    <a:pt x="1341" y="989"/>
                  </a:lnTo>
                  <a:lnTo>
                    <a:pt x="1349" y="995"/>
                  </a:lnTo>
                  <a:lnTo>
                    <a:pt x="1358" y="1003"/>
                  </a:lnTo>
                  <a:lnTo>
                    <a:pt x="1366" y="1009"/>
                  </a:lnTo>
                  <a:lnTo>
                    <a:pt x="1373" y="1017"/>
                  </a:lnTo>
                  <a:lnTo>
                    <a:pt x="1377" y="1024"/>
                  </a:lnTo>
                  <a:lnTo>
                    <a:pt x="1381" y="1032"/>
                  </a:lnTo>
                  <a:lnTo>
                    <a:pt x="1382" y="1040"/>
                  </a:lnTo>
                  <a:lnTo>
                    <a:pt x="1383" y="1050"/>
                  </a:lnTo>
                  <a:lnTo>
                    <a:pt x="1384" y="1070"/>
                  </a:lnTo>
                  <a:lnTo>
                    <a:pt x="1383" y="1090"/>
                  </a:lnTo>
                  <a:lnTo>
                    <a:pt x="1382" y="1127"/>
                  </a:lnTo>
                  <a:lnTo>
                    <a:pt x="1379" y="1161"/>
                  </a:lnTo>
                  <a:lnTo>
                    <a:pt x="1376" y="1198"/>
                  </a:lnTo>
                  <a:lnTo>
                    <a:pt x="1374" y="1235"/>
                  </a:lnTo>
                  <a:lnTo>
                    <a:pt x="1377" y="1241"/>
                  </a:lnTo>
                  <a:lnTo>
                    <a:pt x="1379" y="1248"/>
                  </a:lnTo>
                  <a:lnTo>
                    <a:pt x="1379" y="1255"/>
                  </a:lnTo>
                  <a:lnTo>
                    <a:pt x="1379" y="1263"/>
                  </a:lnTo>
                  <a:lnTo>
                    <a:pt x="1378" y="1279"/>
                  </a:lnTo>
                  <a:lnTo>
                    <a:pt x="1376" y="1294"/>
                  </a:lnTo>
                  <a:lnTo>
                    <a:pt x="1375" y="1330"/>
                  </a:lnTo>
                  <a:lnTo>
                    <a:pt x="1375" y="1368"/>
                  </a:lnTo>
                  <a:lnTo>
                    <a:pt x="1373" y="1405"/>
                  </a:lnTo>
                  <a:lnTo>
                    <a:pt x="1371" y="1443"/>
                  </a:lnTo>
                  <a:lnTo>
                    <a:pt x="1368" y="1459"/>
                  </a:lnTo>
                  <a:lnTo>
                    <a:pt x="1367" y="1467"/>
                  </a:lnTo>
                  <a:lnTo>
                    <a:pt x="1367" y="1476"/>
                  </a:lnTo>
                  <a:lnTo>
                    <a:pt x="1367" y="1483"/>
                  </a:lnTo>
                  <a:lnTo>
                    <a:pt x="1369" y="1490"/>
                  </a:lnTo>
                  <a:lnTo>
                    <a:pt x="1371" y="1493"/>
                  </a:lnTo>
                  <a:lnTo>
                    <a:pt x="1374" y="1495"/>
                  </a:lnTo>
                  <a:lnTo>
                    <a:pt x="1377" y="1497"/>
                  </a:lnTo>
                  <a:lnTo>
                    <a:pt x="1381" y="1499"/>
                  </a:lnTo>
                  <a:lnTo>
                    <a:pt x="1389" y="1386"/>
                  </a:lnTo>
                  <a:lnTo>
                    <a:pt x="1397" y="1269"/>
                  </a:lnTo>
                  <a:lnTo>
                    <a:pt x="1400" y="1210"/>
                  </a:lnTo>
                  <a:lnTo>
                    <a:pt x="1402" y="1151"/>
                  </a:lnTo>
                  <a:lnTo>
                    <a:pt x="1403" y="1095"/>
                  </a:lnTo>
                  <a:lnTo>
                    <a:pt x="1402" y="1038"/>
                  </a:lnTo>
                  <a:lnTo>
                    <a:pt x="1405" y="1032"/>
                  </a:lnTo>
                  <a:lnTo>
                    <a:pt x="1408" y="1024"/>
                  </a:lnTo>
                  <a:lnTo>
                    <a:pt x="1410" y="1020"/>
                  </a:lnTo>
                  <a:lnTo>
                    <a:pt x="1413" y="1017"/>
                  </a:lnTo>
                  <a:lnTo>
                    <a:pt x="1415" y="1014"/>
                  </a:lnTo>
                  <a:lnTo>
                    <a:pt x="1419" y="1012"/>
                  </a:lnTo>
                  <a:lnTo>
                    <a:pt x="1420" y="1012"/>
                  </a:lnTo>
                  <a:lnTo>
                    <a:pt x="1421" y="1010"/>
                  </a:lnTo>
                  <a:lnTo>
                    <a:pt x="1418" y="1009"/>
                  </a:lnTo>
                  <a:lnTo>
                    <a:pt x="1415" y="1008"/>
                  </a:lnTo>
                  <a:lnTo>
                    <a:pt x="1413" y="1007"/>
                  </a:lnTo>
                  <a:lnTo>
                    <a:pt x="1410" y="1006"/>
                  </a:lnTo>
                  <a:close/>
                  <a:moveTo>
                    <a:pt x="1269" y="278"/>
                  </a:moveTo>
                  <a:lnTo>
                    <a:pt x="1269" y="278"/>
                  </a:lnTo>
                  <a:lnTo>
                    <a:pt x="1254" y="270"/>
                  </a:lnTo>
                  <a:lnTo>
                    <a:pt x="1238" y="264"/>
                  </a:lnTo>
                  <a:lnTo>
                    <a:pt x="1206" y="253"/>
                  </a:lnTo>
                  <a:lnTo>
                    <a:pt x="1173" y="242"/>
                  </a:lnTo>
                  <a:lnTo>
                    <a:pt x="1140" y="232"/>
                  </a:lnTo>
                  <a:lnTo>
                    <a:pt x="1106" y="220"/>
                  </a:lnTo>
                  <a:lnTo>
                    <a:pt x="1074" y="207"/>
                  </a:lnTo>
                  <a:lnTo>
                    <a:pt x="1042" y="196"/>
                  </a:lnTo>
                  <a:lnTo>
                    <a:pt x="1009" y="186"/>
                  </a:lnTo>
                  <a:lnTo>
                    <a:pt x="1003" y="179"/>
                  </a:lnTo>
                  <a:lnTo>
                    <a:pt x="995" y="175"/>
                  </a:lnTo>
                  <a:lnTo>
                    <a:pt x="988" y="173"/>
                  </a:lnTo>
                  <a:lnTo>
                    <a:pt x="979" y="171"/>
                  </a:lnTo>
                  <a:lnTo>
                    <a:pt x="961" y="168"/>
                  </a:lnTo>
                  <a:lnTo>
                    <a:pt x="952" y="165"/>
                  </a:lnTo>
                  <a:lnTo>
                    <a:pt x="945" y="162"/>
                  </a:lnTo>
                  <a:lnTo>
                    <a:pt x="937" y="158"/>
                  </a:lnTo>
                  <a:lnTo>
                    <a:pt x="931" y="153"/>
                  </a:lnTo>
                  <a:lnTo>
                    <a:pt x="923" y="146"/>
                  </a:lnTo>
                  <a:lnTo>
                    <a:pt x="917" y="142"/>
                  </a:lnTo>
                  <a:lnTo>
                    <a:pt x="907" y="138"/>
                  </a:lnTo>
                  <a:lnTo>
                    <a:pt x="897" y="133"/>
                  </a:lnTo>
                  <a:lnTo>
                    <a:pt x="876" y="127"/>
                  </a:lnTo>
                  <a:lnTo>
                    <a:pt x="855" y="121"/>
                  </a:lnTo>
                  <a:lnTo>
                    <a:pt x="833" y="114"/>
                  </a:lnTo>
                  <a:lnTo>
                    <a:pt x="828" y="112"/>
                  </a:lnTo>
                  <a:lnTo>
                    <a:pt x="823" y="109"/>
                  </a:lnTo>
                  <a:lnTo>
                    <a:pt x="812" y="104"/>
                  </a:lnTo>
                  <a:lnTo>
                    <a:pt x="806" y="102"/>
                  </a:lnTo>
                  <a:lnTo>
                    <a:pt x="799" y="100"/>
                  </a:lnTo>
                  <a:lnTo>
                    <a:pt x="792" y="99"/>
                  </a:lnTo>
                  <a:lnTo>
                    <a:pt x="785" y="98"/>
                  </a:lnTo>
                  <a:lnTo>
                    <a:pt x="778" y="95"/>
                  </a:lnTo>
                  <a:lnTo>
                    <a:pt x="772" y="91"/>
                  </a:lnTo>
                  <a:lnTo>
                    <a:pt x="762" y="85"/>
                  </a:lnTo>
                  <a:lnTo>
                    <a:pt x="752" y="78"/>
                  </a:lnTo>
                  <a:lnTo>
                    <a:pt x="747" y="74"/>
                  </a:lnTo>
                  <a:lnTo>
                    <a:pt x="740" y="72"/>
                  </a:lnTo>
                  <a:lnTo>
                    <a:pt x="728" y="70"/>
                  </a:lnTo>
                  <a:lnTo>
                    <a:pt x="717" y="69"/>
                  </a:lnTo>
                  <a:lnTo>
                    <a:pt x="706" y="70"/>
                  </a:lnTo>
                  <a:lnTo>
                    <a:pt x="694" y="72"/>
                  </a:lnTo>
                  <a:lnTo>
                    <a:pt x="672" y="79"/>
                  </a:lnTo>
                  <a:lnTo>
                    <a:pt x="660" y="81"/>
                  </a:lnTo>
                  <a:lnTo>
                    <a:pt x="648" y="83"/>
                  </a:lnTo>
                  <a:lnTo>
                    <a:pt x="632" y="83"/>
                  </a:lnTo>
                  <a:lnTo>
                    <a:pt x="615" y="83"/>
                  </a:lnTo>
                  <a:lnTo>
                    <a:pt x="598" y="82"/>
                  </a:lnTo>
                  <a:lnTo>
                    <a:pt x="582" y="83"/>
                  </a:lnTo>
                  <a:lnTo>
                    <a:pt x="564" y="85"/>
                  </a:lnTo>
                  <a:lnTo>
                    <a:pt x="545" y="88"/>
                  </a:lnTo>
                  <a:lnTo>
                    <a:pt x="528" y="91"/>
                  </a:lnTo>
                  <a:lnTo>
                    <a:pt x="510" y="94"/>
                  </a:lnTo>
                  <a:lnTo>
                    <a:pt x="457" y="97"/>
                  </a:lnTo>
                  <a:lnTo>
                    <a:pt x="404" y="100"/>
                  </a:lnTo>
                  <a:lnTo>
                    <a:pt x="377" y="102"/>
                  </a:lnTo>
                  <a:lnTo>
                    <a:pt x="351" y="104"/>
                  </a:lnTo>
                  <a:lnTo>
                    <a:pt x="324" y="108"/>
                  </a:lnTo>
                  <a:lnTo>
                    <a:pt x="298" y="112"/>
                  </a:lnTo>
                  <a:lnTo>
                    <a:pt x="268" y="111"/>
                  </a:lnTo>
                  <a:lnTo>
                    <a:pt x="238" y="112"/>
                  </a:lnTo>
                  <a:lnTo>
                    <a:pt x="209" y="113"/>
                  </a:lnTo>
                  <a:lnTo>
                    <a:pt x="180" y="114"/>
                  </a:lnTo>
                  <a:lnTo>
                    <a:pt x="125" y="119"/>
                  </a:lnTo>
                  <a:lnTo>
                    <a:pt x="69" y="125"/>
                  </a:lnTo>
                  <a:lnTo>
                    <a:pt x="90" y="136"/>
                  </a:lnTo>
                  <a:lnTo>
                    <a:pt x="111" y="148"/>
                  </a:lnTo>
                  <a:lnTo>
                    <a:pt x="130" y="162"/>
                  </a:lnTo>
                  <a:lnTo>
                    <a:pt x="148" y="176"/>
                  </a:lnTo>
                  <a:lnTo>
                    <a:pt x="166" y="190"/>
                  </a:lnTo>
                  <a:lnTo>
                    <a:pt x="186" y="204"/>
                  </a:lnTo>
                  <a:lnTo>
                    <a:pt x="206" y="216"/>
                  </a:lnTo>
                  <a:lnTo>
                    <a:pt x="226" y="227"/>
                  </a:lnTo>
                  <a:lnTo>
                    <a:pt x="227" y="231"/>
                  </a:lnTo>
                  <a:lnTo>
                    <a:pt x="230" y="233"/>
                  </a:lnTo>
                  <a:lnTo>
                    <a:pt x="234" y="236"/>
                  </a:lnTo>
                  <a:lnTo>
                    <a:pt x="238" y="240"/>
                  </a:lnTo>
                  <a:lnTo>
                    <a:pt x="240" y="242"/>
                  </a:lnTo>
                  <a:lnTo>
                    <a:pt x="241" y="245"/>
                  </a:lnTo>
                  <a:lnTo>
                    <a:pt x="256" y="252"/>
                  </a:lnTo>
                  <a:lnTo>
                    <a:pt x="270" y="261"/>
                  </a:lnTo>
                  <a:lnTo>
                    <a:pt x="283" y="270"/>
                  </a:lnTo>
                  <a:lnTo>
                    <a:pt x="296" y="281"/>
                  </a:lnTo>
                  <a:lnTo>
                    <a:pt x="309" y="291"/>
                  </a:lnTo>
                  <a:lnTo>
                    <a:pt x="323" y="300"/>
                  </a:lnTo>
                  <a:lnTo>
                    <a:pt x="338" y="308"/>
                  </a:lnTo>
                  <a:lnTo>
                    <a:pt x="346" y="311"/>
                  </a:lnTo>
                  <a:lnTo>
                    <a:pt x="355" y="314"/>
                  </a:lnTo>
                  <a:lnTo>
                    <a:pt x="390" y="340"/>
                  </a:lnTo>
                  <a:lnTo>
                    <a:pt x="427" y="366"/>
                  </a:lnTo>
                  <a:lnTo>
                    <a:pt x="445" y="378"/>
                  </a:lnTo>
                  <a:lnTo>
                    <a:pt x="464" y="389"/>
                  </a:lnTo>
                  <a:lnTo>
                    <a:pt x="484" y="401"/>
                  </a:lnTo>
                  <a:lnTo>
                    <a:pt x="506" y="411"/>
                  </a:lnTo>
                  <a:lnTo>
                    <a:pt x="511" y="415"/>
                  </a:lnTo>
                  <a:lnTo>
                    <a:pt x="513" y="418"/>
                  </a:lnTo>
                  <a:lnTo>
                    <a:pt x="514" y="422"/>
                  </a:lnTo>
                  <a:lnTo>
                    <a:pt x="539" y="418"/>
                  </a:lnTo>
                  <a:lnTo>
                    <a:pt x="564" y="415"/>
                  </a:lnTo>
                  <a:lnTo>
                    <a:pt x="616" y="411"/>
                  </a:lnTo>
                  <a:lnTo>
                    <a:pt x="669" y="405"/>
                  </a:lnTo>
                  <a:lnTo>
                    <a:pt x="695" y="402"/>
                  </a:lnTo>
                  <a:lnTo>
                    <a:pt x="722" y="398"/>
                  </a:lnTo>
                  <a:lnTo>
                    <a:pt x="741" y="391"/>
                  </a:lnTo>
                  <a:lnTo>
                    <a:pt x="761" y="387"/>
                  </a:lnTo>
                  <a:lnTo>
                    <a:pt x="781" y="383"/>
                  </a:lnTo>
                  <a:lnTo>
                    <a:pt x="803" y="378"/>
                  </a:lnTo>
                  <a:lnTo>
                    <a:pt x="819" y="377"/>
                  </a:lnTo>
                  <a:lnTo>
                    <a:pt x="836" y="376"/>
                  </a:lnTo>
                  <a:lnTo>
                    <a:pt x="853" y="376"/>
                  </a:lnTo>
                  <a:lnTo>
                    <a:pt x="869" y="374"/>
                  </a:lnTo>
                  <a:lnTo>
                    <a:pt x="872" y="373"/>
                  </a:lnTo>
                  <a:lnTo>
                    <a:pt x="874" y="372"/>
                  </a:lnTo>
                  <a:lnTo>
                    <a:pt x="877" y="370"/>
                  </a:lnTo>
                  <a:lnTo>
                    <a:pt x="882" y="369"/>
                  </a:lnTo>
                  <a:lnTo>
                    <a:pt x="913" y="361"/>
                  </a:lnTo>
                  <a:lnTo>
                    <a:pt x="946" y="353"/>
                  </a:lnTo>
                  <a:lnTo>
                    <a:pt x="977" y="345"/>
                  </a:lnTo>
                  <a:lnTo>
                    <a:pt x="1007" y="339"/>
                  </a:lnTo>
                  <a:lnTo>
                    <a:pt x="1063" y="330"/>
                  </a:lnTo>
                  <a:lnTo>
                    <a:pt x="1110" y="324"/>
                  </a:lnTo>
                  <a:lnTo>
                    <a:pt x="1154" y="318"/>
                  </a:lnTo>
                  <a:lnTo>
                    <a:pt x="1196" y="311"/>
                  </a:lnTo>
                  <a:lnTo>
                    <a:pt x="1238" y="301"/>
                  </a:lnTo>
                  <a:lnTo>
                    <a:pt x="1278" y="291"/>
                  </a:lnTo>
                  <a:lnTo>
                    <a:pt x="1282" y="293"/>
                  </a:lnTo>
                  <a:lnTo>
                    <a:pt x="1286" y="294"/>
                  </a:lnTo>
                  <a:lnTo>
                    <a:pt x="1292" y="295"/>
                  </a:lnTo>
                  <a:lnTo>
                    <a:pt x="1297" y="295"/>
                  </a:lnTo>
                  <a:lnTo>
                    <a:pt x="1308" y="294"/>
                  </a:lnTo>
                  <a:lnTo>
                    <a:pt x="1316" y="291"/>
                  </a:lnTo>
                  <a:lnTo>
                    <a:pt x="1295" y="282"/>
                  </a:lnTo>
                  <a:lnTo>
                    <a:pt x="1283" y="279"/>
                  </a:lnTo>
                  <a:lnTo>
                    <a:pt x="1277" y="278"/>
                  </a:lnTo>
                  <a:lnTo>
                    <a:pt x="1269" y="278"/>
                  </a:lnTo>
                  <a:close/>
                  <a:moveTo>
                    <a:pt x="495" y="536"/>
                  </a:moveTo>
                  <a:lnTo>
                    <a:pt x="495" y="536"/>
                  </a:lnTo>
                  <a:lnTo>
                    <a:pt x="496" y="545"/>
                  </a:lnTo>
                  <a:lnTo>
                    <a:pt x="496" y="556"/>
                  </a:lnTo>
                  <a:lnTo>
                    <a:pt x="495" y="578"/>
                  </a:lnTo>
                  <a:lnTo>
                    <a:pt x="491" y="626"/>
                  </a:lnTo>
                  <a:lnTo>
                    <a:pt x="489" y="651"/>
                  </a:lnTo>
                  <a:lnTo>
                    <a:pt x="490" y="677"/>
                  </a:lnTo>
                  <a:lnTo>
                    <a:pt x="491" y="690"/>
                  </a:lnTo>
                  <a:lnTo>
                    <a:pt x="493" y="703"/>
                  </a:lnTo>
                  <a:lnTo>
                    <a:pt x="495" y="715"/>
                  </a:lnTo>
                  <a:lnTo>
                    <a:pt x="499" y="727"/>
                  </a:lnTo>
                  <a:lnTo>
                    <a:pt x="515" y="731"/>
                  </a:lnTo>
                  <a:lnTo>
                    <a:pt x="533" y="732"/>
                  </a:lnTo>
                  <a:lnTo>
                    <a:pt x="550" y="732"/>
                  </a:lnTo>
                  <a:lnTo>
                    <a:pt x="568" y="731"/>
                  </a:lnTo>
                  <a:lnTo>
                    <a:pt x="585" y="727"/>
                  </a:lnTo>
                  <a:lnTo>
                    <a:pt x="602" y="724"/>
                  </a:lnTo>
                  <a:lnTo>
                    <a:pt x="619" y="720"/>
                  </a:lnTo>
                  <a:lnTo>
                    <a:pt x="635" y="715"/>
                  </a:lnTo>
                  <a:lnTo>
                    <a:pt x="642" y="717"/>
                  </a:lnTo>
                  <a:lnTo>
                    <a:pt x="647" y="717"/>
                  </a:lnTo>
                  <a:lnTo>
                    <a:pt x="652" y="717"/>
                  </a:lnTo>
                  <a:lnTo>
                    <a:pt x="658" y="715"/>
                  </a:lnTo>
                  <a:lnTo>
                    <a:pt x="669" y="711"/>
                  </a:lnTo>
                  <a:lnTo>
                    <a:pt x="680" y="708"/>
                  </a:lnTo>
                  <a:lnTo>
                    <a:pt x="695" y="706"/>
                  </a:lnTo>
                  <a:lnTo>
                    <a:pt x="712" y="705"/>
                  </a:lnTo>
                  <a:lnTo>
                    <a:pt x="746" y="705"/>
                  </a:lnTo>
                  <a:lnTo>
                    <a:pt x="780" y="703"/>
                  </a:lnTo>
                  <a:lnTo>
                    <a:pt x="797" y="702"/>
                  </a:lnTo>
                  <a:lnTo>
                    <a:pt x="812" y="700"/>
                  </a:lnTo>
                  <a:lnTo>
                    <a:pt x="819" y="698"/>
                  </a:lnTo>
                  <a:lnTo>
                    <a:pt x="825" y="695"/>
                  </a:lnTo>
                  <a:lnTo>
                    <a:pt x="831" y="693"/>
                  </a:lnTo>
                  <a:lnTo>
                    <a:pt x="838" y="691"/>
                  </a:lnTo>
                  <a:lnTo>
                    <a:pt x="893" y="685"/>
                  </a:lnTo>
                  <a:lnTo>
                    <a:pt x="947" y="679"/>
                  </a:lnTo>
                  <a:lnTo>
                    <a:pt x="958" y="674"/>
                  </a:lnTo>
                  <a:lnTo>
                    <a:pt x="972" y="671"/>
                  </a:lnTo>
                  <a:lnTo>
                    <a:pt x="985" y="669"/>
                  </a:lnTo>
                  <a:lnTo>
                    <a:pt x="1001" y="666"/>
                  </a:lnTo>
                  <a:lnTo>
                    <a:pt x="1034" y="664"/>
                  </a:lnTo>
                  <a:lnTo>
                    <a:pt x="1064" y="662"/>
                  </a:lnTo>
                  <a:lnTo>
                    <a:pt x="1070" y="659"/>
                  </a:lnTo>
                  <a:lnTo>
                    <a:pt x="1076" y="657"/>
                  </a:lnTo>
                  <a:lnTo>
                    <a:pt x="1089" y="654"/>
                  </a:lnTo>
                  <a:lnTo>
                    <a:pt x="1102" y="650"/>
                  </a:lnTo>
                  <a:lnTo>
                    <a:pt x="1116" y="647"/>
                  </a:lnTo>
                  <a:lnTo>
                    <a:pt x="1131" y="631"/>
                  </a:lnTo>
                  <a:lnTo>
                    <a:pt x="1146" y="614"/>
                  </a:lnTo>
                  <a:lnTo>
                    <a:pt x="1175" y="581"/>
                  </a:lnTo>
                  <a:lnTo>
                    <a:pt x="1187" y="552"/>
                  </a:lnTo>
                  <a:lnTo>
                    <a:pt x="1200" y="525"/>
                  </a:lnTo>
                  <a:lnTo>
                    <a:pt x="1212" y="499"/>
                  </a:lnTo>
                  <a:lnTo>
                    <a:pt x="1226" y="475"/>
                  </a:lnTo>
                  <a:lnTo>
                    <a:pt x="1255" y="424"/>
                  </a:lnTo>
                  <a:lnTo>
                    <a:pt x="1284" y="374"/>
                  </a:lnTo>
                  <a:lnTo>
                    <a:pt x="1248" y="378"/>
                  </a:lnTo>
                  <a:lnTo>
                    <a:pt x="1211" y="384"/>
                  </a:lnTo>
                  <a:lnTo>
                    <a:pt x="1176" y="390"/>
                  </a:lnTo>
                  <a:lnTo>
                    <a:pt x="1141" y="397"/>
                  </a:lnTo>
                  <a:lnTo>
                    <a:pt x="1071" y="411"/>
                  </a:lnTo>
                  <a:lnTo>
                    <a:pt x="1004" y="422"/>
                  </a:lnTo>
                  <a:lnTo>
                    <a:pt x="952" y="431"/>
                  </a:lnTo>
                  <a:lnTo>
                    <a:pt x="901" y="439"/>
                  </a:lnTo>
                  <a:lnTo>
                    <a:pt x="849" y="448"/>
                  </a:lnTo>
                  <a:lnTo>
                    <a:pt x="825" y="452"/>
                  </a:lnTo>
                  <a:lnTo>
                    <a:pt x="799" y="459"/>
                  </a:lnTo>
                  <a:lnTo>
                    <a:pt x="782" y="463"/>
                  </a:lnTo>
                  <a:lnTo>
                    <a:pt x="764" y="466"/>
                  </a:lnTo>
                  <a:lnTo>
                    <a:pt x="728" y="471"/>
                  </a:lnTo>
                  <a:lnTo>
                    <a:pt x="692" y="474"/>
                  </a:lnTo>
                  <a:lnTo>
                    <a:pt x="655" y="477"/>
                  </a:lnTo>
                  <a:lnTo>
                    <a:pt x="579" y="480"/>
                  </a:lnTo>
                  <a:lnTo>
                    <a:pt x="540" y="483"/>
                  </a:lnTo>
                  <a:lnTo>
                    <a:pt x="501" y="488"/>
                  </a:lnTo>
                  <a:lnTo>
                    <a:pt x="503" y="495"/>
                  </a:lnTo>
                  <a:lnTo>
                    <a:pt x="503" y="502"/>
                  </a:lnTo>
                  <a:lnTo>
                    <a:pt x="503" y="509"/>
                  </a:lnTo>
                  <a:lnTo>
                    <a:pt x="500" y="515"/>
                  </a:lnTo>
                  <a:lnTo>
                    <a:pt x="497" y="527"/>
                  </a:lnTo>
                  <a:lnTo>
                    <a:pt x="495" y="536"/>
                  </a:lnTo>
                  <a:close/>
                  <a:moveTo>
                    <a:pt x="999" y="1743"/>
                  </a:moveTo>
                  <a:lnTo>
                    <a:pt x="999" y="1743"/>
                  </a:lnTo>
                  <a:lnTo>
                    <a:pt x="1000" y="1746"/>
                  </a:lnTo>
                  <a:lnTo>
                    <a:pt x="1003" y="1749"/>
                  </a:lnTo>
                  <a:lnTo>
                    <a:pt x="1009" y="1753"/>
                  </a:lnTo>
                  <a:lnTo>
                    <a:pt x="1018" y="1756"/>
                  </a:lnTo>
                  <a:lnTo>
                    <a:pt x="1027" y="1759"/>
                  </a:lnTo>
                  <a:lnTo>
                    <a:pt x="1038" y="1759"/>
                  </a:lnTo>
                  <a:lnTo>
                    <a:pt x="1050" y="1759"/>
                  </a:lnTo>
                  <a:lnTo>
                    <a:pt x="1063" y="1758"/>
                  </a:lnTo>
                  <a:lnTo>
                    <a:pt x="1075" y="1755"/>
                  </a:lnTo>
                  <a:lnTo>
                    <a:pt x="1088" y="1752"/>
                  </a:lnTo>
                  <a:lnTo>
                    <a:pt x="1101" y="1749"/>
                  </a:lnTo>
                  <a:lnTo>
                    <a:pt x="1112" y="1745"/>
                  </a:lnTo>
                  <a:lnTo>
                    <a:pt x="1122" y="1740"/>
                  </a:lnTo>
                  <a:lnTo>
                    <a:pt x="1131" y="1736"/>
                  </a:lnTo>
                  <a:lnTo>
                    <a:pt x="1139" y="1731"/>
                  </a:lnTo>
                  <a:lnTo>
                    <a:pt x="1144" y="1726"/>
                  </a:lnTo>
                  <a:lnTo>
                    <a:pt x="1146" y="1722"/>
                  </a:lnTo>
                  <a:lnTo>
                    <a:pt x="1146" y="1716"/>
                  </a:lnTo>
                  <a:lnTo>
                    <a:pt x="1145" y="1709"/>
                  </a:lnTo>
                  <a:lnTo>
                    <a:pt x="1142" y="1705"/>
                  </a:lnTo>
                  <a:lnTo>
                    <a:pt x="1137" y="1701"/>
                  </a:lnTo>
                  <a:lnTo>
                    <a:pt x="1127" y="1694"/>
                  </a:lnTo>
                  <a:lnTo>
                    <a:pt x="1121" y="1690"/>
                  </a:lnTo>
                  <a:lnTo>
                    <a:pt x="1116" y="1687"/>
                  </a:lnTo>
                  <a:lnTo>
                    <a:pt x="1118" y="1694"/>
                  </a:lnTo>
                  <a:lnTo>
                    <a:pt x="1118" y="1701"/>
                  </a:lnTo>
                  <a:lnTo>
                    <a:pt x="1116" y="1707"/>
                  </a:lnTo>
                  <a:lnTo>
                    <a:pt x="1114" y="1713"/>
                  </a:lnTo>
                  <a:lnTo>
                    <a:pt x="1110" y="1717"/>
                  </a:lnTo>
                  <a:lnTo>
                    <a:pt x="1104" y="1721"/>
                  </a:lnTo>
                  <a:lnTo>
                    <a:pt x="1098" y="1723"/>
                  </a:lnTo>
                  <a:lnTo>
                    <a:pt x="1090" y="1725"/>
                  </a:lnTo>
                  <a:lnTo>
                    <a:pt x="1083" y="1728"/>
                  </a:lnTo>
                  <a:lnTo>
                    <a:pt x="1075" y="1729"/>
                  </a:lnTo>
                  <a:lnTo>
                    <a:pt x="1068" y="1729"/>
                  </a:lnTo>
                  <a:lnTo>
                    <a:pt x="1060" y="1728"/>
                  </a:lnTo>
                  <a:lnTo>
                    <a:pt x="1053" y="1726"/>
                  </a:lnTo>
                  <a:lnTo>
                    <a:pt x="1046" y="1725"/>
                  </a:lnTo>
                  <a:lnTo>
                    <a:pt x="1040" y="1723"/>
                  </a:lnTo>
                  <a:lnTo>
                    <a:pt x="1035" y="1720"/>
                  </a:lnTo>
                  <a:lnTo>
                    <a:pt x="1033" y="1716"/>
                  </a:lnTo>
                  <a:lnTo>
                    <a:pt x="1031" y="1711"/>
                  </a:lnTo>
                  <a:lnTo>
                    <a:pt x="1033" y="1707"/>
                  </a:lnTo>
                  <a:lnTo>
                    <a:pt x="1034" y="1703"/>
                  </a:lnTo>
                  <a:lnTo>
                    <a:pt x="1037" y="1695"/>
                  </a:lnTo>
                  <a:lnTo>
                    <a:pt x="1037" y="1693"/>
                  </a:lnTo>
                  <a:lnTo>
                    <a:pt x="1037" y="1690"/>
                  </a:lnTo>
                  <a:lnTo>
                    <a:pt x="1023" y="1695"/>
                  </a:lnTo>
                  <a:lnTo>
                    <a:pt x="1009" y="1699"/>
                  </a:lnTo>
                  <a:lnTo>
                    <a:pt x="1003" y="1711"/>
                  </a:lnTo>
                  <a:lnTo>
                    <a:pt x="998" y="1722"/>
                  </a:lnTo>
                  <a:lnTo>
                    <a:pt x="997" y="1728"/>
                  </a:lnTo>
                  <a:lnTo>
                    <a:pt x="997" y="1733"/>
                  </a:lnTo>
                  <a:lnTo>
                    <a:pt x="997" y="1738"/>
                  </a:lnTo>
                  <a:lnTo>
                    <a:pt x="999" y="1743"/>
                  </a:lnTo>
                  <a:close/>
                  <a:moveTo>
                    <a:pt x="1098" y="1143"/>
                  </a:moveTo>
                  <a:lnTo>
                    <a:pt x="1098" y="1143"/>
                  </a:lnTo>
                  <a:lnTo>
                    <a:pt x="1097" y="1113"/>
                  </a:lnTo>
                  <a:lnTo>
                    <a:pt x="1098" y="1084"/>
                  </a:lnTo>
                  <a:lnTo>
                    <a:pt x="1102" y="1025"/>
                  </a:lnTo>
                  <a:lnTo>
                    <a:pt x="1102" y="997"/>
                  </a:lnTo>
                  <a:lnTo>
                    <a:pt x="1103" y="968"/>
                  </a:lnTo>
                  <a:lnTo>
                    <a:pt x="1102" y="913"/>
                  </a:lnTo>
                  <a:lnTo>
                    <a:pt x="1101" y="857"/>
                  </a:lnTo>
                  <a:lnTo>
                    <a:pt x="1102" y="802"/>
                  </a:lnTo>
                  <a:lnTo>
                    <a:pt x="1103" y="770"/>
                  </a:lnTo>
                  <a:lnTo>
                    <a:pt x="1103" y="739"/>
                  </a:lnTo>
                  <a:lnTo>
                    <a:pt x="1103" y="707"/>
                  </a:lnTo>
                  <a:lnTo>
                    <a:pt x="1101" y="691"/>
                  </a:lnTo>
                  <a:lnTo>
                    <a:pt x="1100" y="675"/>
                  </a:lnTo>
                  <a:lnTo>
                    <a:pt x="1078" y="681"/>
                  </a:lnTo>
                  <a:lnTo>
                    <a:pt x="1054" y="688"/>
                  </a:lnTo>
                  <a:lnTo>
                    <a:pt x="1055" y="735"/>
                  </a:lnTo>
                  <a:lnTo>
                    <a:pt x="1057" y="786"/>
                  </a:lnTo>
                  <a:lnTo>
                    <a:pt x="1057" y="893"/>
                  </a:lnTo>
                  <a:lnTo>
                    <a:pt x="1056" y="1003"/>
                  </a:lnTo>
                  <a:lnTo>
                    <a:pt x="1054" y="1111"/>
                  </a:lnTo>
                  <a:lnTo>
                    <a:pt x="1053" y="1139"/>
                  </a:lnTo>
                  <a:lnTo>
                    <a:pt x="1053" y="1165"/>
                  </a:lnTo>
                  <a:lnTo>
                    <a:pt x="1054" y="1218"/>
                  </a:lnTo>
                  <a:lnTo>
                    <a:pt x="1052" y="1247"/>
                  </a:lnTo>
                  <a:lnTo>
                    <a:pt x="1050" y="1276"/>
                  </a:lnTo>
                  <a:lnTo>
                    <a:pt x="1048" y="1304"/>
                  </a:lnTo>
                  <a:lnTo>
                    <a:pt x="1048" y="1331"/>
                  </a:lnTo>
                  <a:lnTo>
                    <a:pt x="1049" y="1352"/>
                  </a:lnTo>
                  <a:lnTo>
                    <a:pt x="1050" y="1372"/>
                  </a:lnTo>
                  <a:lnTo>
                    <a:pt x="1052" y="1391"/>
                  </a:lnTo>
                  <a:lnTo>
                    <a:pt x="1054" y="1412"/>
                  </a:lnTo>
                  <a:lnTo>
                    <a:pt x="1055" y="1474"/>
                  </a:lnTo>
                  <a:lnTo>
                    <a:pt x="1056" y="1535"/>
                  </a:lnTo>
                  <a:lnTo>
                    <a:pt x="1056" y="1596"/>
                  </a:lnTo>
                  <a:lnTo>
                    <a:pt x="1055" y="1626"/>
                  </a:lnTo>
                  <a:lnTo>
                    <a:pt x="1054" y="1657"/>
                  </a:lnTo>
                  <a:lnTo>
                    <a:pt x="1067" y="1656"/>
                  </a:lnTo>
                  <a:lnTo>
                    <a:pt x="1080" y="1654"/>
                  </a:lnTo>
                  <a:lnTo>
                    <a:pt x="1091" y="1650"/>
                  </a:lnTo>
                  <a:lnTo>
                    <a:pt x="1102" y="1646"/>
                  </a:lnTo>
                  <a:lnTo>
                    <a:pt x="1099" y="1583"/>
                  </a:lnTo>
                  <a:lnTo>
                    <a:pt x="1098" y="1520"/>
                  </a:lnTo>
                  <a:lnTo>
                    <a:pt x="1098" y="1457"/>
                  </a:lnTo>
                  <a:lnTo>
                    <a:pt x="1099" y="1393"/>
                  </a:lnTo>
                  <a:lnTo>
                    <a:pt x="1100" y="1267"/>
                  </a:lnTo>
                  <a:lnTo>
                    <a:pt x="1100" y="1205"/>
                  </a:lnTo>
                  <a:lnTo>
                    <a:pt x="1098" y="1143"/>
                  </a:lnTo>
                  <a:close/>
                  <a:moveTo>
                    <a:pt x="1052" y="1674"/>
                  </a:moveTo>
                  <a:lnTo>
                    <a:pt x="1052" y="1674"/>
                  </a:lnTo>
                  <a:lnTo>
                    <a:pt x="1053" y="1676"/>
                  </a:lnTo>
                  <a:lnTo>
                    <a:pt x="1056" y="1677"/>
                  </a:lnTo>
                  <a:lnTo>
                    <a:pt x="1063" y="1679"/>
                  </a:lnTo>
                  <a:lnTo>
                    <a:pt x="1065" y="1682"/>
                  </a:lnTo>
                  <a:lnTo>
                    <a:pt x="1067" y="1684"/>
                  </a:lnTo>
                  <a:lnTo>
                    <a:pt x="1068" y="1686"/>
                  </a:lnTo>
                  <a:lnTo>
                    <a:pt x="1068" y="1690"/>
                  </a:lnTo>
                  <a:lnTo>
                    <a:pt x="1064" y="1691"/>
                  </a:lnTo>
                  <a:lnTo>
                    <a:pt x="1059" y="1690"/>
                  </a:lnTo>
                  <a:lnTo>
                    <a:pt x="1052" y="1689"/>
                  </a:lnTo>
                  <a:lnTo>
                    <a:pt x="1051" y="1700"/>
                  </a:lnTo>
                  <a:lnTo>
                    <a:pt x="1052" y="1705"/>
                  </a:lnTo>
                  <a:lnTo>
                    <a:pt x="1053" y="1707"/>
                  </a:lnTo>
                  <a:lnTo>
                    <a:pt x="1054" y="1709"/>
                  </a:lnTo>
                  <a:lnTo>
                    <a:pt x="1064" y="1709"/>
                  </a:lnTo>
                  <a:lnTo>
                    <a:pt x="1075" y="1710"/>
                  </a:lnTo>
                  <a:lnTo>
                    <a:pt x="1081" y="1710"/>
                  </a:lnTo>
                  <a:lnTo>
                    <a:pt x="1086" y="1710"/>
                  </a:lnTo>
                  <a:lnTo>
                    <a:pt x="1090" y="1708"/>
                  </a:lnTo>
                  <a:lnTo>
                    <a:pt x="1096" y="1705"/>
                  </a:lnTo>
                  <a:lnTo>
                    <a:pt x="1099" y="1686"/>
                  </a:lnTo>
                  <a:lnTo>
                    <a:pt x="1100" y="1677"/>
                  </a:lnTo>
                  <a:lnTo>
                    <a:pt x="1100" y="1665"/>
                  </a:lnTo>
                  <a:lnTo>
                    <a:pt x="1086" y="1668"/>
                  </a:lnTo>
                  <a:lnTo>
                    <a:pt x="1073" y="1669"/>
                  </a:lnTo>
                  <a:lnTo>
                    <a:pt x="1060" y="1670"/>
                  </a:lnTo>
                  <a:lnTo>
                    <a:pt x="1056" y="1672"/>
                  </a:lnTo>
                  <a:lnTo>
                    <a:pt x="1052" y="1674"/>
                  </a:lnTo>
                  <a:close/>
                  <a:moveTo>
                    <a:pt x="999" y="1235"/>
                  </a:moveTo>
                  <a:lnTo>
                    <a:pt x="999" y="1235"/>
                  </a:lnTo>
                  <a:lnTo>
                    <a:pt x="1013" y="1240"/>
                  </a:lnTo>
                  <a:lnTo>
                    <a:pt x="1022" y="1244"/>
                  </a:lnTo>
                  <a:lnTo>
                    <a:pt x="1033" y="1246"/>
                  </a:lnTo>
                  <a:lnTo>
                    <a:pt x="1034" y="1190"/>
                  </a:lnTo>
                  <a:lnTo>
                    <a:pt x="1036" y="1134"/>
                  </a:lnTo>
                  <a:lnTo>
                    <a:pt x="1041" y="1021"/>
                  </a:lnTo>
                  <a:lnTo>
                    <a:pt x="1042" y="965"/>
                  </a:lnTo>
                  <a:lnTo>
                    <a:pt x="1042" y="911"/>
                  </a:lnTo>
                  <a:lnTo>
                    <a:pt x="1041" y="859"/>
                  </a:lnTo>
                  <a:lnTo>
                    <a:pt x="1039" y="833"/>
                  </a:lnTo>
                  <a:lnTo>
                    <a:pt x="1037" y="809"/>
                  </a:lnTo>
                  <a:lnTo>
                    <a:pt x="1034" y="863"/>
                  </a:lnTo>
                  <a:lnTo>
                    <a:pt x="1028" y="918"/>
                  </a:lnTo>
                  <a:lnTo>
                    <a:pt x="1018" y="1023"/>
                  </a:lnTo>
                  <a:lnTo>
                    <a:pt x="1007" y="1129"/>
                  </a:lnTo>
                  <a:lnTo>
                    <a:pt x="1003" y="1181"/>
                  </a:lnTo>
                  <a:lnTo>
                    <a:pt x="999" y="1235"/>
                  </a:lnTo>
                  <a:close/>
                  <a:moveTo>
                    <a:pt x="775" y="1189"/>
                  </a:moveTo>
                  <a:lnTo>
                    <a:pt x="775" y="1189"/>
                  </a:lnTo>
                  <a:lnTo>
                    <a:pt x="775" y="1181"/>
                  </a:lnTo>
                  <a:lnTo>
                    <a:pt x="773" y="1174"/>
                  </a:lnTo>
                  <a:lnTo>
                    <a:pt x="771" y="1169"/>
                  </a:lnTo>
                  <a:lnTo>
                    <a:pt x="768" y="1163"/>
                  </a:lnTo>
                  <a:lnTo>
                    <a:pt x="764" y="1159"/>
                  </a:lnTo>
                  <a:lnTo>
                    <a:pt x="760" y="1156"/>
                  </a:lnTo>
                  <a:lnTo>
                    <a:pt x="753" y="1153"/>
                  </a:lnTo>
                  <a:lnTo>
                    <a:pt x="747" y="1151"/>
                  </a:lnTo>
                  <a:lnTo>
                    <a:pt x="745" y="1158"/>
                  </a:lnTo>
                  <a:lnTo>
                    <a:pt x="742" y="1162"/>
                  </a:lnTo>
                  <a:lnTo>
                    <a:pt x="738" y="1166"/>
                  </a:lnTo>
                  <a:lnTo>
                    <a:pt x="734" y="1170"/>
                  </a:lnTo>
                  <a:lnTo>
                    <a:pt x="730" y="1172"/>
                  </a:lnTo>
                  <a:lnTo>
                    <a:pt x="724" y="1173"/>
                  </a:lnTo>
                  <a:lnTo>
                    <a:pt x="719" y="1173"/>
                  </a:lnTo>
                  <a:lnTo>
                    <a:pt x="712" y="1173"/>
                  </a:lnTo>
                  <a:lnTo>
                    <a:pt x="707" y="1172"/>
                  </a:lnTo>
                  <a:lnTo>
                    <a:pt x="702" y="1170"/>
                  </a:lnTo>
                  <a:lnTo>
                    <a:pt x="691" y="1164"/>
                  </a:lnTo>
                  <a:lnTo>
                    <a:pt x="687" y="1161"/>
                  </a:lnTo>
                  <a:lnTo>
                    <a:pt x="682" y="1158"/>
                  </a:lnTo>
                  <a:lnTo>
                    <a:pt x="678" y="1154"/>
                  </a:lnTo>
                  <a:lnTo>
                    <a:pt x="676" y="1149"/>
                  </a:lnTo>
                  <a:lnTo>
                    <a:pt x="672" y="1153"/>
                  </a:lnTo>
                  <a:lnTo>
                    <a:pt x="669" y="1157"/>
                  </a:lnTo>
                  <a:lnTo>
                    <a:pt x="666" y="1161"/>
                  </a:lnTo>
                  <a:lnTo>
                    <a:pt x="664" y="1166"/>
                  </a:lnTo>
                  <a:lnTo>
                    <a:pt x="664" y="1172"/>
                  </a:lnTo>
                  <a:lnTo>
                    <a:pt x="664" y="1177"/>
                  </a:lnTo>
                  <a:lnTo>
                    <a:pt x="665" y="1189"/>
                  </a:lnTo>
                  <a:lnTo>
                    <a:pt x="676" y="1191"/>
                  </a:lnTo>
                  <a:lnTo>
                    <a:pt x="690" y="1195"/>
                  </a:lnTo>
                  <a:lnTo>
                    <a:pt x="705" y="1199"/>
                  </a:lnTo>
                  <a:lnTo>
                    <a:pt x="720" y="1202"/>
                  </a:lnTo>
                  <a:lnTo>
                    <a:pt x="736" y="1203"/>
                  </a:lnTo>
                  <a:lnTo>
                    <a:pt x="743" y="1203"/>
                  </a:lnTo>
                  <a:lnTo>
                    <a:pt x="751" y="1202"/>
                  </a:lnTo>
                  <a:lnTo>
                    <a:pt x="757" y="1200"/>
                  </a:lnTo>
                  <a:lnTo>
                    <a:pt x="764" y="1198"/>
                  </a:lnTo>
                  <a:lnTo>
                    <a:pt x="769" y="1194"/>
                  </a:lnTo>
                  <a:lnTo>
                    <a:pt x="775" y="1189"/>
                  </a:lnTo>
                  <a:close/>
                  <a:moveTo>
                    <a:pt x="735" y="732"/>
                  </a:moveTo>
                  <a:lnTo>
                    <a:pt x="735" y="732"/>
                  </a:lnTo>
                  <a:lnTo>
                    <a:pt x="723" y="731"/>
                  </a:lnTo>
                  <a:lnTo>
                    <a:pt x="715" y="730"/>
                  </a:lnTo>
                  <a:lnTo>
                    <a:pt x="706" y="731"/>
                  </a:lnTo>
                  <a:lnTo>
                    <a:pt x="696" y="732"/>
                  </a:lnTo>
                  <a:lnTo>
                    <a:pt x="695" y="754"/>
                  </a:lnTo>
                  <a:lnTo>
                    <a:pt x="693" y="779"/>
                  </a:lnTo>
                  <a:lnTo>
                    <a:pt x="692" y="828"/>
                  </a:lnTo>
                  <a:lnTo>
                    <a:pt x="693" y="878"/>
                  </a:lnTo>
                  <a:lnTo>
                    <a:pt x="694" y="930"/>
                  </a:lnTo>
                  <a:lnTo>
                    <a:pt x="697" y="1033"/>
                  </a:lnTo>
                  <a:lnTo>
                    <a:pt x="697" y="1083"/>
                  </a:lnTo>
                  <a:lnTo>
                    <a:pt x="696" y="1130"/>
                  </a:lnTo>
                  <a:lnTo>
                    <a:pt x="708" y="1129"/>
                  </a:lnTo>
                  <a:lnTo>
                    <a:pt x="718" y="1128"/>
                  </a:lnTo>
                  <a:lnTo>
                    <a:pt x="726" y="1125"/>
                  </a:lnTo>
                  <a:lnTo>
                    <a:pt x="733" y="1122"/>
                  </a:lnTo>
                  <a:lnTo>
                    <a:pt x="735" y="1070"/>
                  </a:lnTo>
                  <a:lnTo>
                    <a:pt x="737" y="1022"/>
                  </a:lnTo>
                  <a:lnTo>
                    <a:pt x="737" y="975"/>
                  </a:lnTo>
                  <a:lnTo>
                    <a:pt x="738" y="930"/>
                  </a:lnTo>
                  <a:lnTo>
                    <a:pt x="737" y="836"/>
                  </a:lnTo>
                  <a:lnTo>
                    <a:pt x="735" y="732"/>
                  </a:lnTo>
                  <a:close/>
                  <a:moveTo>
                    <a:pt x="698" y="1149"/>
                  </a:moveTo>
                  <a:lnTo>
                    <a:pt x="698" y="1149"/>
                  </a:lnTo>
                  <a:lnTo>
                    <a:pt x="701" y="1151"/>
                  </a:lnTo>
                  <a:lnTo>
                    <a:pt x="704" y="1154"/>
                  </a:lnTo>
                  <a:lnTo>
                    <a:pt x="711" y="1157"/>
                  </a:lnTo>
                  <a:lnTo>
                    <a:pt x="716" y="1157"/>
                  </a:lnTo>
                  <a:lnTo>
                    <a:pt x="720" y="1158"/>
                  </a:lnTo>
                  <a:lnTo>
                    <a:pt x="724" y="1157"/>
                  </a:lnTo>
                  <a:lnTo>
                    <a:pt x="728" y="1156"/>
                  </a:lnTo>
                  <a:lnTo>
                    <a:pt x="728" y="1153"/>
                  </a:lnTo>
                  <a:lnTo>
                    <a:pt x="730" y="1150"/>
                  </a:lnTo>
                  <a:lnTo>
                    <a:pt x="731" y="1148"/>
                  </a:lnTo>
                  <a:lnTo>
                    <a:pt x="731" y="1145"/>
                  </a:lnTo>
                  <a:lnTo>
                    <a:pt x="723" y="1143"/>
                  </a:lnTo>
                  <a:lnTo>
                    <a:pt x="715" y="1142"/>
                  </a:lnTo>
                  <a:lnTo>
                    <a:pt x="710" y="1143"/>
                  </a:lnTo>
                  <a:lnTo>
                    <a:pt x="706" y="1144"/>
                  </a:lnTo>
                  <a:lnTo>
                    <a:pt x="702" y="1146"/>
                  </a:lnTo>
                  <a:lnTo>
                    <a:pt x="698" y="1149"/>
                  </a:lnTo>
                  <a:close/>
                  <a:moveTo>
                    <a:pt x="438" y="1842"/>
                  </a:moveTo>
                  <a:lnTo>
                    <a:pt x="438" y="1842"/>
                  </a:lnTo>
                  <a:lnTo>
                    <a:pt x="437" y="1838"/>
                  </a:lnTo>
                  <a:lnTo>
                    <a:pt x="436" y="1836"/>
                  </a:lnTo>
                  <a:lnTo>
                    <a:pt x="434" y="1834"/>
                  </a:lnTo>
                  <a:lnTo>
                    <a:pt x="431" y="1832"/>
                  </a:lnTo>
                  <a:lnTo>
                    <a:pt x="424" y="1831"/>
                  </a:lnTo>
                  <a:lnTo>
                    <a:pt x="418" y="1834"/>
                  </a:lnTo>
                  <a:lnTo>
                    <a:pt x="416" y="1837"/>
                  </a:lnTo>
                  <a:lnTo>
                    <a:pt x="415" y="1840"/>
                  </a:lnTo>
                  <a:lnTo>
                    <a:pt x="414" y="1847"/>
                  </a:lnTo>
                  <a:lnTo>
                    <a:pt x="416" y="1854"/>
                  </a:lnTo>
                  <a:lnTo>
                    <a:pt x="420" y="1860"/>
                  </a:lnTo>
                  <a:lnTo>
                    <a:pt x="427" y="1860"/>
                  </a:lnTo>
                  <a:lnTo>
                    <a:pt x="432" y="1862"/>
                  </a:lnTo>
                  <a:lnTo>
                    <a:pt x="437" y="1865"/>
                  </a:lnTo>
                  <a:lnTo>
                    <a:pt x="443" y="1868"/>
                  </a:lnTo>
                  <a:lnTo>
                    <a:pt x="452" y="1874"/>
                  </a:lnTo>
                  <a:lnTo>
                    <a:pt x="458" y="1877"/>
                  </a:lnTo>
                  <a:lnTo>
                    <a:pt x="464" y="1880"/>
                  </a:lnTo>
                  <a:lnTo>
                    <a:pt x="477" y="1882"/>
                  </a:lnTo>
                  <a:lnTo>
                    <a:pt x="490" y="1882"/>
                  </a:lnTo>
                  <a:lnTo>
                    <a:pt x="503" y="1881"/>
                  </a:lnTo>
                  <a:lnTo>
                    <a:pt x="514" y="1877"/>
                  </a:lnTo>
                  <a:lnTo>
                    <a:pt x="527" y="1873"/>
                  </a:lnTo>
                  <a:lnTo>
                    <a:pt x="539" y="1869"/>
                  </a:lnTo>
                  <a:lnTo>
                    <a:pt x="563" y="1860"/>
                  </a:lnTo>
                  <a:lnTo>
                    <a:pt x="565" y="1855"/>
                  </a:lnTo>
                  <a:lnTo>
                    <a:pt x="565" y="1851"/>
                  </a:lnTo>
                  <a:lnTo>
                    <a:pt x="564" y="1847"/>
                  </a:lnTo>
                  <a:lnTo>
                    <a:pt x="560" y="1844"/>
                  </a:lnTo>
                  <a:lnTo>
                    <a:pt x="554" y="1840"/>
                  </a:lnTo>
                  <a:lnTo>
                    <a:pt x="548" y="1836"/>
                  </a:lnTo>
                  <a:lnTo>
                    <a:pt x="546" y="1837"/>
                  </a:lnTo>
                  <a:lnTo>
                    <a:pt x="546" y="1840"/>
                  </a:lnTo>
                  <a:lnTo>
                    <a:pt x="545" y="1844"/>
                  </a:lnTo>
                  <a:lnTo>
                    <a:pt x="544" y="1850"/>
                  </a:lnTo>
                  <a:lnTo>
                    <a:pt x="543" y="1851"/>
                  </a:lnTo>
                  <a:lnTo>
                    <a:pt x="541" y="1852"/>
                  </a:lnTo>
                  <a:lnTo>
                    <a:pt x="539" y="1853"/>
                  </a:lnTo>
                  <a:lnTo>
                    <a:pt x="536" y="1852"/>
                  </a:lnTo>
                  <a:lnTo>
                    <a:pt x="533" y="1850"/>
                  </a:lnTo>
                  <a:lnTo>
                    <a:pt x="529" y="1844"/>
                  </a:lnTo>
                  <a:lnTo>
                    <a:pt x="518" y="1849"/>
                  </a:lnTo>
                  <a:lnTo>
                    <a:pt x="507" y="1852"/>
                  </a:lnTo>
                  <a:lnTo>
                    <a:pt x="495" y="1853"/>
                  </a:lnTo>
                  <a:lnTo>
                    <a:pt x="484" y="1853"/>
                  </a:lnTo>
                  <a:lnTo>
                    <a:pt x="474" y="1851"/>
                  </a:lnTo>
                  <a:lnTo>
                    <a:pt x="462" y="1849"/>
                  </a:lnTo>
                  <a:lnTo>
                    <a:pt x="438" y="1842"/>
                  </a:lnTo>
                  <a:close/>
                  <a:moveTo>
                    <a:pt x="521" y="1390"/>
                  </a:moveTo>
                  <a:lnTo>
                    <a:pt x="521" y="1390"/>
                  </a:lnTo>
                  <a:lnTo>
                    <a:pt x="522" y="1351"/>
                  </a:lnTo>
                  <a:lnTo>
                    <a:pt x="525" y="1311"/>
                  </a:lnTo>
                  <a:lnTo>
                    <a:pt x="527" y="1271"/>
                  </a:lnTo>
                  <a:lnTo>
                    <a:pt x="529" y="1231"/>
                  </a:lnTo>
                  <a:lnTo>
                    <a:pt x="530" y="1180"/>
                  </a:lnTo>
                  <a:lnTo>
                    <a:pt x="534" y="1131"/>
                  </a:lnTo>
                  <a:lnTo>
                    <a:pt x="537" y="1080"/>
                  </a:lnTo>
                  <a:lnTo>
                    <a:pt x="539" y="1023"/>
                  </a:lnTo>
                  <a:lnTo>
                    <a:pt x="541" y="950"/>
                  </a:lnTo>
                  <a:lnTo>
                    <a:pt x="542" y="882"/>
                  </a:lnTo>
                  <a:lnTo>
                    <a:pt x="541" y="759"/>
                  </a:lnTo>
                  <a:lnTo>
                    <a:pt x="537" y="757"/>
                  </a:lnTo>
                  <a:lnTo>
                    <a:pt x="529" y="757"/>
                  </a:lnTo>
                  <a:lnTo>
                    <a:pt x="512" y="757"/>
                  </a:lnTo>
                  <a:lnTo>
                    <a:pt x="504" y="759"/>
                  </a:lnTo>
                  <a:lnTo>
                    <a:pt x="494" y="757"/>
                  </a:lnTo>
                  <a:lnTo>
                    <a:pt x="485" y="754"/>
                  </a:lnTo>
                  <a:lnTo>
                    <a:pt x="482" y="753"/>
                  </a:lnTo>
                  <a:lnTo>
                    <a:pt x="478" y="750"/>
                  </a:lnTo>
                  <a:lnTo>
                    <a:pt x="478" y="785"/>
                  </a:lnTo>
                  <a:lnTo>
                    <a:pt x="479" y="817"/>
                  </a:lnTo>
                  <a:lnTo>
                    <a:pt x="482" y="881"/>
                  </a:lnTo>
                  <a:lnTo>
                    <a:pt x="486" y="990"/>
                  </a:lnTo>
                  <a:lnTo>
                    <a:pt x="486" y="1044"/>
                  </a:lnTo>
                  <a:lnTo>
                    <a:pt x="486" y="1097"/>
                  </a:lnTo>
                  <a:lnTo>
                    <a:pt x="485" y="1176"/>
                  </a:lnTo>
                  <a:lnTo>
                    <a:pt x="484" y="1223"/>
                  </a:lnTo>
                  <a:lnTo>
                    <a:pt x="482" y="1268"/>
                  </a:lnTo>
                  <a:lnTo>
                    <a:pt x="480" y="1300"/>
                  </a:lnTo>
                  <a:lnTo>
                    <a:pt x="477" y="1331"/>
                  </a:lnTo>
                  <a:lnTo>
                    <a:pt x="475" y="1362"/>
                  </a:lnTo>
                  <a:lnTo>
                    <a:pt x="474" y="1377"/>
                  </a:lnTo>
                  <a:lnTo>
                    <a:pt x="475" y="1392"/>
                  </a:lnTo>
                  <a:lnTo>
                    <a:pt x="475" y="1432"/>
                  </a:lnTo>
                  <a:lnTo>
                    <a:pt x="473" y="1471"/>
                  </a:lnTo>
                  <a:lnTo>
                    <a:pt x="471" y="1510"/>
                  </a:lnTo>
                  <a:lnTo>
                    <a:pt x="471" y="1531"/>
                  </a:lnTo>
                  <a:lnTo>
                    <a:pt x="473" y="1550"/>
                  </a:lnTo>
                  <a:lnTo>
                    <a:pt x="473" y="1578"/>
                  </a:lnTo>
                  <a:lnTo>
                    <a:pt x="471" y="1605"/>
                  </a:lnTo>
                  <a:lnTo>
                    <a:pt x="466" y="1661"/>
                  </a:lnTo>
                  <a:lnTo>
                    <a:pt x="464" y="1689"/>
                  </a:lnTo>
                  <a:lnTo>
                    <a:pt x="462" y="1716"/>
                  </a:lnTo>
                  <a:lnTo>
                    <a:pt x="461" y="1743"/>
                  </a:lnTo>
                  <a:lnTo>
                    <a:pt x="462" y="1768"/>
                  </a:lnTo>
                  <a:lnTo>
                    <a:pt x="478" y="1771"/>
                  </a:lnTo>
                  <a:lnTo>
                    <a:pt x="486" y="1773"/>
                  </a:lnTo>
                  <a:lnTo>
                    <a:pt x="494" y="1773"/>
                  </a:lnTo>
                  <a:lnTo>
                    <a:pt x="501" y="1771"/>
                  </a:lnTo>
                  <a:lnTo>
                    <a:pt x="510" y="1768"/>
                  </a:lnTo>
                  <a:lnTo>
                    <a:pt x="518" y="1765"/>
                  </a:lnTo>
                  <a:lnTo>
                    <a:pt x="525" y="1760"/>
                  </a:lnTo>
                  <a:lnTo>
                    <a:pt x="523" y="1663"/>
                  </a:lnTo>
                  <a:lnTo>
                    <a:pt x="521" y="1569"/>
                  </a:lnTo>
                  <a:lnTo>
                    <a:pt x="520" y="1479"/>
                  </a:lnTo>
                  <a:lnTo>
                    <a:pt x="520" y="1434"/>
                  </a:lnTo>
                  <a:lnTo>
                    <a:pt x="521" y="1390"/>
                  </a:lnTo>
                  <a:close/>
                  <a:moveTo>
                    <a:pt x="525" y="1785"/>
                  </a:moveTo>
                  <a:lnTo>
                    <a:pt x="525" y="1785"/>
                  </a:lnTo>
                  <a:lnTo>
                    <a:pt x="510" y="1789"/>
                  </a:lnTo>
                  <a:lnTo>
                    <a:pt x="495" y="1792"/>
                  </a:lnTo>
                  <a:lnTo>
                    <a:pt x="488" y="1792"/>
                  </a:lnTo>
                  <a:lnTo>
                    <a:pt x="480" y="1792"/>
                  </a:lnTo>
                  <a:lnTo>
                    <a:pt x="471" y="1791"/>
                  </a:lnTo>
                  <a:lnTo>
                    <a:pt x="462" y="1788"/>
                  </a:lnTo>
                  <a:lnTo>
                    <a:pt x="459" y="1795"/>
                  </a:lnTo>
                  <a:lnTo>
                    <a:pt x="458" y="1805"/>
                  </a:lnTo>
                  <a:lnTo>
                    <a:pt x="458" y="1815"/>
                  </a:lnTo>
                  <a:lnTo>
                    <a:pt x="458" y="1827"/>
                  </a:lnTo>
                  <a:lnTo>
                    <a:pt x="465" y="1829"/>
                  </a:lnTo>
                  <a:lnTo>
                    <a:pt x="474" y="1831"/>
                  </a:lnTo>
                  <a:lnTo>
                    <a:pt x="482" y="1834"/>
                  </a:lnTo>
                  <a:lnTo>
                    <a:pt x="492" y="1834"/>
                  </a:lnTo>
                  <a:lnTo>
                    <a:pt x="501" y="1834"/>
                  </a:lnTo>
                  <a:lnTo>
                    <a:pt x="510" y="1832"/>
                  </a:lnTo>
                  <a:lnTo>
                    <a:pt x="519" y="1830"/>
                  </a:lnTo>
                  <a:lnTo>
                    <a:pt x="527" y="1827"/>
                  </a:lnTo>
                  <a:lnTo>
                    <a:pt x="527" y="1806"/>
                  </a:lnTo>
                  <a:lnTo>
                    <a:pt x="527" y="1796"/>
                  </a:lnTo>
                  <a:lnTo>
                    <a:pt x="525" y="1785"/>
                  </a:lnTo>
                  <a:close/>
                  <a:moveTo>
                    <a:pt x="466" y="411"/>
                  </a:moveTo>
                  <a:lnTo>
                    <a:pt x="466" y="411"/>
                  </a:lnTo>
                  <a:lnTo>
                    <a:pt x="462" y="409"/>
                  </a:lnTo>
                  <a:lnTo>
                    <a:pt x="460" y="409"/>
                  </a:lnTo>
                  <a:lnTo>
                    <a:pt x="458" y="409"/>
                  </a:lnTo>
                  <a:lnTo>
                    <a:pt x="453" y="411"/>
                  </a:lnTo>
                  <a:lnTo>
                    <a:pt x="444" y="402"/>
                  </a:lnTo>
                  <a:lnTo>
                    <a:pt x="434" y="396"/>
                  </a:lnTo>
                  <a:lnTo>
                    <a:pt x="425" y="389"/>
                  </a:lnTo>
                  <a:lnTo>
                    <a:pt x="421" y="384"/>
                  </a:lnTo>
                  <a:lnTo>
                    <a:pt x="418" y="378"/>
                  </a:lnTo>
                  <a:lnTo>
                    <a:pt x="407" y="375"/>
                  </a:lnTo>
                  <a:lnTo>
                    <a:pt x="399" y="371"/>
                  </a:lnTo>
                  <a:lnTo>
                    <a:pt x="391" y="366"/>
                  </a:lnTo>
                  <a:lnTo>
                    <a:pt x="384" y="360"/>
                  </a:lnTo>
                  <a:lnTo>
                    <a:pt x="376" y="354"/>
                  </a:lnTo>
                  <a:lnTo>
                    <a:pt x="369" y="348"/>
                  </a:lnTo>
                  <a:lnTo>
                    <a:pt x="360" y="344"/>
                  </a:lnTo>
                  <a:lnTo>
                    <a:pt x="351" y="341"/>
                  </a:lnTo>
                  <a:lnTo>
                    <a:pt x="345" y="333"/>
                  </a:lnTo>
                  <a:lnTo>
                    <a:pt x="339" y="327"/>
                  </a:lnTo>
                  <a:lnTo>
                    <a:pt x="332" y="322"/>
                  </a:lnTo>
                  <a:lnTo>
                    <a:pt x="324" y="317"/>
                  </a:lnTo>
                  <a:lnTo>
                    <a:pt x="308" y="310"/>
                  </a:lnTo>
                  <a:lnTo>
                    <a:pt x="299" y="306"/>
                  </a:lnTo>
                  <a:lnTo>
                    <a:pt x="292" y="301"/>
                  </a:lnTo>
                  <a:lnTo>
                    <a:pt x="285" y="296"/>
                  </a:lnTo>
                  <a:lnTo>
                    <a:pt x="279" y="291"/>
                  </a:lnTo>
                  <a:lnTo>
                    <a:pt x="266" y="279"/>
                  </a:lnTo>
                  <a:lnTo>
                    <a:pt x="259" y="274"/>
                  </a:lnTo>
                  <a:lnTo>
                    <a:pt x="253" y="269"/>
                  </a:lnTo>
                  <a:lnTo>
                    <a:pt x="246" y="265"/>
                  </a:lnTo>
                  <a:lnTo>
                    <a:pt x="237" y="264"/>
                  </a:lnTo>
                  <a:lnTo>
                    <a:pt x="228" y="254"/>
                  </a:lnTo>
                  <a:lnTo>
                    <a:pt x="220" y="247"/>
                  </a:lnTo>
                  <a:lnTo>
                    <a:pt x="210" y="240"/>
                  </a:lnTo>
                  <a:lnTo>
                    <a:pt x="200" y="234"/>
                  </a:lnTo>
                  <a:lnTo>
                    <a:pt x="177" y="222"/>
                  </a:lnTo>
                  <a:lnTo>
                    <a:pt x="166" y="216"/>
                  </a:lnTo>
                  <a:lnTo>
                    <a:pt x="156" y="209"/>
                  </a:lnTo>
                  <a:lnTo>
                    <a:pt x="146" y="201"/>
                  </a:lnTo>
                  <a:lnTo>
                    <a:pt x="136" y="192"/>
                  </a:lnTo>
                  <a:lnTo>
                    <a:pt x="127" y="184"/>
                  </a:lnTo>
                  <a:lnTo>
                    <a:pt x="117" y="175"/>
                  </a:lnTo>
                  <a:lnTo>
                    <a:pt x="97" y="161"/>
                  </a:lnTo>
                  <a:lnTo>
                    <a:pt x="74" y="147"/>
                  </a:lnTo>
                  <a:lnTo>
                    <a:pt x="53" y="134"/>
                  </a:lnTo>
                  <a:lnTo>
                    <a:pt x="43" y="130"/>
                  </a:lnTo>
                  <a:lnTo>
                    <a:pt x="34" y="127"/>
                  </a:lnTo>
                  <a:lnTo>
                    <a:pt x="28" y="133"/>
                  </a:lnTo>
                  <a:lnTo>
                    <a:pt x="25" y="140"/>
                  </a:lnTo>
                  <a:lnTo>
                    <a:pt x="22" y="148"/>
                  </a:lnTo>
                  <a:lnTo>
                    <a:pt x="21" y="159"/>
                  </a:lnTo>
                  <a:lnTo>
                    <a:pt x="26" y="164"/>
                  </a:lnTo>
                  <a:lnTo>
                    <a:pt x="31" y="170"/>
                  </a:lnTo>
                  <a:lnTo>
                    <a:pt x="37" y="175"/>
                  </a:lnTo>
                  <a:lnTo>
                    <a:pt x="42" y="181"/>
                  </a:lnTo>
                  <a:lnTo>
                    <a:pt x="61" y="191"/>
                  </a:lnTo>
                  <a:lnTo>
                    <a:pt x="81" y="202"/>
                  </a:lnTo>
                  <a:lnTo>
                    <a:pt x="117" y="223"/>
                  </a:lnTo>
                  <a:lnTo>
                    <a:pt x="152" y="246"/>
                  </a:lnTo>
                  <a:lnTo>
                    <a:pt x="188" y="268"/>
                  </a:lnTo>
                  <a:lnTo>
                    <a:pt x="223" y="292"/>
                  </a:lnTo>
                  <a:lnTo>
                    <a:pt x="258" y="315"/>
                  </a:lnTo>
                  <a:lnTo>
                    <a:pt x="294" y="337"/>
                  </a:lnTo>
                  <a:lnTo>
                    <a:pt x="331" y="358"/>
                  </a:lnTo>
                  <a:lnTo>
                    <a:pt x="341" y="366"/>
                  </a:lnTo>
                  <a:lnTo>
                    <a:pt x="351" y="373"/>
                  </a:lnTo>
                  <a:lnTo>
                    <a:pt x="372" y="386"/>
                  </a:lnTo>
                  <a:lnTo>
                    <a:pt x="383" y="393"/>
                  </a:lnTo>
                  <a:lnTo>
                    <a:pt x="393" y="400"/>
                  </a:lnTo>
                  <a:lnTo>
                    <a:pt x="403" y="407"/>
                  </a:lnTo>
                  <a:lnTo>
                    <a:pt x="412" y="417"/>
                  </a:lnTo>
                  <a:lnTo>
                    <a:pt x="419" y="419"/>
                  </a:lnTo>
                  <a:lnTo>
                    <a:pt x="425" y="422"/>
                  </a:lnTo>
                  <a:lnTo>
                    <a:pt x="437" y="431"/>
                  </a:lnTo>
                  <a:lnTo>
                    <a:pt x="444" y="435"/>
                  </a:lnTo>
                  <a:lnTo>
                    <a:pt x="450" y="439"/>
                  </a:lnTo>
                  <a:lnTo>
                    <a:pt x="458" y="442"/>
                  </a:lnTo>
                  <a:lnTo>
                    <a:pt x="466" y="444"/>
                  </a:lnTo>
                  <a:lnTo>
                    <a:pt x="467" y="448"/>
                  </a:lnTo>
                  <a:lnTo>
                    <a:pt x="470" y="452"/>
                  </a:lnTo>
                  <a:lnTo>
                    <a:pt x="473" y="453"/>
                  </a:lnTo>
                  <a:lnTo>
                    <a:pt x="475" y="454"/>
                  </a:lnTo>
                  <a:lnTo>
                    <a:pt x="477" y="453"/>
                  </a:lnTo>
                  <a:lnTo>
                    <a:pt x="478" y="452"/>
                  </a:lnTo>
                  <a:lnTo>
                    <a:pt x="477" y="448"/>
                  </a:lnTo>
                  <a:lnTo>
                    <a:pt x="478" y="445"/>
                  </a:lnTo>
                  <a:lnTo>
                    <a:pt x="479" y="442"/>
                  </a:lnTo>
                  <a:lnTo>
                    <a:pt x="482" y="438"/>
                  </a:lnTo>
                  <a:lnTo>
                    <a:pt x="488" y="433"/>
                  </a:lnTo>
                  <a:lnTo>
                    <a:pt x="491" y="430"/>
                  </a:lnTo>
                  <a:lnTo>
                    <a:pt x="493" y="427"/>
                  </a:lnTo>
                  <a:lnTo>
                    <a:pt x="484" y="424"/>
                  </a:lnTo>
                  <a:lnTo>
                    <a:pt x="478" y="420"/>
                  </a:lnTo>
                  <a:lnTo>
                    <a:pt x="471" y="416"/>
                  </a:lnTo>
                  <a:lnTo>
                    <a:pt x="466" y="411"/>
                  </a:lnTo>
                  <a:close/>
                  <a:moveTo>
                    <a:pt x="451" y="469"/>
                  </a:moveTo>
                  <a:lnTo>
                    <a:pt x="451" y="469"/>
                  </a:lnTo>
                  <a:lnTo>
                    <a:pt x="415" y="442"/>
                  </a:lnTo>
                  <a:lnTo>
                    <a:pt x="379" y="416"/>
                  </a:lnTo>
                  <a:lnTo>
                    <a:pt x="344" y="392"/>
                  </a:lnTo>
                  <a:lnTo>
                    <a:pt x="325" y="381"/>
                  </a:lnTo>
                  <a:lnTo>
                    <a:pt x="304" y="369"/>
                  </a:lnTo>
                  <a:lnTo>
                    <a:pt x="283" y="351"/>
                  </a:lnTo>
                  <a:lnTo>
                    <a:pt x="261" y="333"/>
                  </a:lnTo>
                  <a:lnTo>
                    <a:pt x="238" y="316"/>
                  </a:lnTo>
                  <a:lnTo>
                    <a:pt x="215" y="300"/>
                  </a:lnTo>
                  <a:lnTo>
                    <a:pt x="190" y="285"/>
                  </a:lnTo>
                  <a:lnTo>
                    <a:pt x="166" y="270"/>
                  </a:lnTo>
                  <a:lnTo>
                    <a:pt x="141" y="256"/>
                  </a:lnTo>
                  <a:lnTo>
                    <a:pt x="115" y="242"/>
                  </a:lnTo>
                  <a:lnTo>
                    <a:pt x="110" y="236"/>
                  </a:lnTo>
                  <a:lnTo>
                    <a:pt x="103" y="229"/>
                  </a:lnTo>
                  <a:lnTo>
                    <a:pt x="99" y="226"/>
                  </a:lnTo>
                  <a:lnTo>
                    <a:pt x="95" y="224"/>
                  </a:lnTo>
                  <a:lnTo>
                    <a:pt x="90" y="224"/>
                  </a:lnTo>
                  <a:lnTo>
                    <a:pt x="86" y="225"/>
                  </a:lnTo>
                  <a:lnTo>
                    <a:pt x="89" y="237"/>
                  </a:lnTo>
                  <a:lnTo>
                    <a:pt x="91" y="249"/>
                  </a:lnTo>
                  <a:lnTo>
                    <a:pt x="92" y="261"/>
                  </a:lnTo>
                  <a:lnTo>
                    <a:pt x="92" y="272"/>
                  </a:lnTo>
                  <a:lnTo>
                    <a:pt x="92" y="298"/>
                  </a:lnTo>
                  <a:lnTo>
                    <a:pt x="92" y="324"/>
                  </a:lnTo>
                  <a:lnTo>
                    <a:pt x="92" y="337"/>
                  </a:lnTo>
                  <a:lnTo>
                    <a:pt x="95" y="350"/>
                  </a:lnTo>
                  <a:lnTo>
                    <a:pt x="97" y="361"/>
                  </a:lnTo>
                  <a:lnTo>
                    <a:pt x="99" y="372"/>
                  </a:lnTo>
                  <a:lnTo>
                    <a:pt x="98" y="386"/>
                  </a:lnTo>
                  <a:lnTo>
                    <a:pt x="97" y="399"/>
                  </a:lnTo>
                  <a:lnTo>
                    <a:pt x="97" y="413"/>
                  </a:lnTo>
                  <a:lnTo>
                    <a:pt x="97" y="419"/>
                  </a:lnTo>
                  <a:lnTo>
                    <a:pt x="99" y="424"/>
                  </a:lnTo>
                  <a:lnTo>
                    <a:pt x="101" y="430"/>
                  </a:lnTo>
                  <a:lnTo>
                    <a:pt x="104" y="433"/>
                  </a:lnTo>
                  <a:lnTo>
                    <a:pt x="112" y="442"/>
                  </a:lnTo>
                  <a:lnTo>
                    <a:pt x="120" y="448"/>
                  </a:lnTo>
                  <a:lnTo>
                    <a:pt x="128" y="457"/>
                  </a:lnTo>
                  <a:lnTo>
                    <a:pt x="130" y="460"/>
                  </a:lnTo>
                  <a:lnTo>
                    <a:pt x="132" y="465"/>
                  </a:lnTo>
                  <a:lnTo>
                    <a:pt x="134" y="469"/>
                  </a:lnTo>
                  <a:lnTo>
                    <a:pt x="136" y="474"/>
                  </a:lnTo>
                  <a:lnTo>
                    <a:pt x="142" y="479"/>
                  </a:lnTo>
                  <a:lnTo>
                    <a:pt x="147" y="483"/>
                  </a:lnTo>
                  <a:lnTo>
                    <a:pt x="161" y="493"/>
                  </a:lnTo>
                  <a:lnTo>
                    <a:pt x="175" y="502"/>
                  </a:lnTo>
                  <a:lnTo>
                    <a:pt x="189" y="511"/>
                  </a:lnTo>
                  <a:lnTo>
                    <a:pt x="197" y="518"/>
                  </a:lnTo>
                  <a:lnTo>
                    <a:pt x="205" y="525"/>
                  </a:lnTo>
                  <a:lnTo>
                    <a:pt x="212" y="532"/>
                  </a:lnTo>
                  <a:lnTo>
                    <a:pt x="218" y="536"/>
                  </a:lnTo>
                  <a:lnTo>
                    <a:pt x="221" y="537"/>
                  </a:lnTo>
                  <a:lnTo>
                    <a:pt x="225" y="537"/>
                  </a:lnTo>
                  <a:lnTo>
                    <a:pt x="228" y="537"/>
                  </a:lnTo>
                  <a:lnTo>
                    <a:pt x="231" y="538"/>
                  </a:lnTo>
                  <a:lnTo>
                    <a:pt x="237" y="544"/>
                  </a:lnTo>
                  <a:lnTo>
                    <a:pt x="243" y="551"/>
                  </a:lnTo>
                  <a:lnTo>
                    <a:pt x="250" y="557"/>
                  </a:lnTo>
                  <a:lnTo>
                    <a:pt x="256" y="564"/>
                  </a:lnTo>
                  <a:lnTo>
                    <a:pt x="310" y="606"/>
                  </a:lnTo>
                  <a:lnTo>
                    <a:pt x="337" y="628"/>
                  </a:lnTo>
                  <a:lnTo>
                    <a:pt x="365" y="649"/>
                  </a:lnTo>
                  <a:lnTo>
                    <a:pt x="393" y="670"/>
                  </a:lnTo>
                  <a:lnTo>
                    <a:pt x="422" y="689"/>
                  </a:lnTo>
                  <a:lnTo>
                    <a:pt x="450" y="706"/>
                  </a:lnTo>
                  <a:lnTo>
                    <a:pt x="478" y="723"/>
                  </a:lnTo>
                  <a:lnTo>
                    <a:pt x="473" y="694"/>
                  </a:lnTo>
                  <a:lnTo>
                    <a:pt x="468" y="666"/>
                  </a:lnTo>
                  <a:lnTo>
                    <a:pt x="467" y="639"/>
                  </a:lnTo>
                  <a:lnTo>
                    <a:pt x="466" y="613"/>
                  </a:lnTo>
                  <a:lnTo>
                    <a:pt x="467" y="560"/>
                  </a:lnTo>
                  <a:lnTo>
                    <a:pt x="468" y="534"/>
                  </a:lnTo>
                  <a:lnTo>
                    <a:pt x="468" y="507"/>
                  </a:lnTo>
                  <a:lnTo>
                    <a:pt x="473" y="500"/>
                  </a:lnTo>
                  <a:lnTo>
                    <a:pt x="476" y="494"/>
                  </a:lnTo>
                  <a:lnTo>
                    <a:pt x="478" y="487"/>
                  </a:lnTo>
                  <a:lnTo>
                    <a:pt x="478" y="477"/>
                  </a:lnTo>
                  <a:lnTo>
                    <a:pt x="474" y="477"/>
                  </a:lnTo>
                  <a:lnTo>
                    <a:pt x="470" y="476"/>
                  </a:lnTo>
                  <a:lnTo>
                    <a:pt x="464" y="472"/>
                  </a:lnTo>
                  <a:lnTo>
                    <a:pt x="459" y="469"/>
                  </a:lnTo>
                  <a:lnTo>
                    <a:pt x="455" y="468"/>
                  </a:lnTo>
                  <a:lnTo>
                    <a:pt x="451" y="469"/>
                  </a:lnTo>
                  <a:close/>
                  <a:moveTo>
                    <a:pt x="304" y="625"/>
                  </a:moveTo>
                  <a:lnTo>
                    <a:pt x="304" y="625"/>
                  </a:lnTo>
                  <a:lnTo>
                    <a:pt x="285" y="614"/>
                  </a:lnTo>
                  <a:lnTo>
                    <a:pt x="266" y="601"/>
                  </a:lnTo>
                  <a:lnTo>
                    <a:pt x="247" y="588"/>
                  </a:lnTo>
                  <a:lnTo>
                    <a:pt x="227" y="573"/>
                  </a:lnTo>
                  <a:lnTo>
                    <a:pt x="190" y="544"/>
                  </a:lnTo>
                  <a:lnTo>
                    <a:pt x="171" y="532"/>
                  </a:lnTo>
                  <a:lnTo>
                    <a:pt x="153" y="520"/>
                  </a:lnTo>
                  <a:lnTo>
                    <a:pt x="153" y="550"/>
                  </a:lnTo>
                  <a:lnTo>
                    <a:pt x="153" y="586"/>
                  </a:lnTo>
                  <a:lnTo>
                    <a:pt x="153" y="662"/>
                  </a:lnTo>
                  <a:lnTo>
                    <a:pt x="153" y="705"/>
                  </a:lnTo>
                  <a:lnTo>
                    <a:pt x="156" y="751"/>
                  </a:lnTo>
                  <a:lnTo>
                    <a:pt x="161" y="851"/>
                  </a:lnTo>
                  <a:lnTo>
                    <a:pt x="165" y="930"/>
                  </a:lnTo>
                  <a:lnTo>
                    <a:pt x="167" y="1016"/>
                  </a:lnTo>
                  <a:lnTo>
                    <a:pt x="168" y="1103"/>
                  </a:lnTo>
                  <a:lnTo>
                    <a:pt x="172" y="1189"/>
                  </a:lnTo>
                  <a:lnTo>
                    <a:pt x="172" y="1207"/>
                  </a:lnTo>
                  <a:lnTo>
                    <a:pt x="172" y="1228"/>
                  </a:lnTo>
                  <a:lnTo>
                    <a:pt x="173" y="1246"/>
                  </a:lnTo>
                  <a:lnTo>
                    <a:pt x="173" y="1254"/>
                  </a:lnTo>
                  <a:lnTo>
                    <a:pt x="174" y="1261"/>
                  </a:lnTo>
                  <a:lnTo>
                    <a:pt x="176" y="1264"/>
                  </a:lnTo>
                  <a:lnTo>
                    <a:pt x="178" y="1268"/>
                  </a:lnTo>
                  <a:lnTo>
                    <a:pt x="183" y="1276"/>
                  </a:lnTo>
                  <a:lnTo>
                    <a:pt x="187" y="1280"/>
                  </a:lnTo>
                  <a:lnTo>
                    <a:pt x="189" y="1284"/>
                  </a:lnTo>
                  <a:lnTo>
                    <a:pt x="190" y="1289"/>
                  </a:lnTo>
                  <a:lnTo>
                    <a:pt x="191" y="1294"/>
                  </a:lnTo>
                  <a:lnTo>
                    <a:pt x="256" y="1373"/>
                  </a:lnTo>
                  <a:lnTo>
                    <a:pt x="322" y="1452"/>
                  </a:lnTo>
                  <a:lnTo>
                    <a:pt x="451" y="1613"/>
                  </a:lnTo>
                  <a:lnTo>
                    <a:pt x="454" y="1587"/>
                  </a:lnTo>
                  <a:lnTo>
                    <a:pt x="455" y="1563"/>
                  </a:lnTo>
                  <a:lnTo>
                    <a:pt x="455" y="1538"/>
                  </a:lnTo>
                  <a:lnTo>
                    <a:pt x="455" y="1514"/>
                  </a:lnTo>
                  <a:lnTo>
                    <a:pt x="455" y="1473"/>
                  </a:lnTo>
                  <a:lnTo>
                    <a:pt x="455" y="1431"/>
                  </a:lnTo>
                  <a:lnTo>
                    <a:pt x="457" y="1390"/>
                  </a:lnTo>
                  <a:lnTo>
                    <a:pt x="458" y="1351"/>
                  </a:lnTo>
                  <a:lnTo>
                    <a:pt x="457" y="1331"/>
                  </a:lnTo>
                  <a:lnTo>
                    <a:pt x="454" y="1313"/>
                  </a:lnTo>
                  <a:lnTo>
                    <a:pt x="454" y="1304"/>
                  </a:lnTo>
                  <a:lnTo>
                    <a:pt x="455" y="1295"/>
                  </a:lnTo>
                  <a:lnTo>
                    <a:pt x="458" y="1286"/>
                  </a:lnTo>
                  <a:lnTo>
                    <a:pt x="462" y="1277"/>
                  </a:lnTo>
                  <a:lnTo>
                    <a:pt x="460" y="1260"/>
                  </a:lnTo>
                  <a:lnTo>
                    <a:pt x="460" y="1243"/>
                  </a:lnTo>
                  <a:lnTo>
                    <a:pt x="460" y="1225"/>
                  </a:lnTo>
                  <a:lnTo>
                    <a:pt x="461" y="1208"/>
                  </a:lnTo>
                  <a:lnTo>
                    <a:pt x="466" y="1143"/>
                  </a:lnTo>
                  <a:lnTo>
                    <a:pt x="467" y="1123"/>
                  </a:lnTo>
                  <a:lnTo>
                    <a:pt x="467" y="1102"/>
                  </a:lnTo>
                  <a:lnTo>
                    <a:pt x="465" y="1062"/>
                  </a:lnTo>
                  <a:lnTo>
                    <a:pt x="462" y="1021"/>
                  </a:lnTo>
                  <a:lnTo>
                    <a:pt x="460" y="979"/>
                  </a:lnTo>
                  <a:lnTo>
                    <a:pt x="459" y="947"/>
                  </a:lnTo>
                  <a:lnTo>
                    <a:pt x="459" y="915"/>
                  </a:lnTo>
                  <a:lnTo>
                    <a:pt x="460" y="853"/>
                  </a:lnTo>
                  <a:lnTo>
                    <a:pt x="461" y="794"/>
                  </a:lnTo>
                  <a:lnTo>
                    <a:pt x="461" y="766"/>
                  </a:lnTo>
                  <a:lnTo>
                    <a:pt x="460" y="739"/>
                  </a:lnTo>
                  <a:lnTo>
                    <a:pt x="384" y="685"/>
                  </a:lnTo>
                  <a:lnTo>
                    <a:pt x="343" y="655"/>
                  </a:lnTo>
                  <a:lnTo>
                    <a:pt x="304" y="625"/>
                  </a:lnTo>
                  <a:close/>
                  <a:moveTo>
                    <a:pt x="451" y="1634"/>
                  </a:moveTo>
                  <a:lnTo>
                    <a:pt x="451" y="1634"/>
                  </a:lnTo>
                  <a:lnTo>
                    <a:pt x="448" y="1634"/>
                  </a:lnTo>
                  <a:lnTo>
                    <a:pt x="446" y="1634"/>
                  </a:lnTo>
                  <a:lnTo>
                    <a:pt x="445" y="1634"/>
                  </a:lnTo>
                  <a:lnTo>
                    <a:pt x="439" y="1630"/>
                  </a:lnTo>
                  <a:lnTo>
                    <a:pt x="435" y="1625"/>
                  </a:lnTo>
                  <a:lnTo>
                    <a:pt x="425" y="1612"/>
                  </a:lnTo>
                  <a:lnTo>
                    <a:pt x="416" y="1598"/>
                  </a:lnTo>
                  <a:lnTo>
                    <a:pt x="407" y="1585"/>
                  </a:lnTo>
                  <a:lnTo>
                    <a:pt x="389" y="1559"/>
                  </a:lnTo>
                  <a:lnTo>
                    <a:pt x="379" y="1548"/>
                  </a:lnTo>
                  <a:lnTo>
                    <a:pt x="370" y="1537"/>
                  </a:lnTo>
                  <a:lnTo>
                    <a:pt x="361" y="1522"/>
                  </a:lnTo>
                  <a:lnTo>
                    <a:pt x="352" y="1508"/>
                  </a:lnTo>
                  <a:lnTo>
                    <a:pt x="341" y="1495"/>
                  </a:lnTo>
                  <a:lnTo>
                    <a:pt x="329" y="1482"/>
                  </a:lnTo>
                  <a:lnTo>
                    <a:pt x="304" y="1457"/>
                  </a:lnTo>
                  <a:lnTo>
                    <a:pt x="293" y="1444"/>
                  </a:lnTo>
                  <a:lnTo>
                    <a:pt x="281" y="1430"/>
                  </a:lnTo>
                  <a:lnTo>
                    <a:pt x="262" y="1404"/>
                  </a:lnTo>
                  <a:lnTo>
                    <a:pt x="242" y="1378"/>
                  </a:lnTo>
                  <a:lnTo>
                    <a:pt x="222" y="1353"/>
                  </a:lnTo>
                  <a:lnTo>
                    <a:pt x="212" y="1341"/>
                  </a:lnTo>
                  <a:lnTo>
                    <a:pt x="202" y="1329"/>
                  </a:lnTo>
                  <a:lnTo>
                    <a:pt x="194" y="1321"/>
                  </a:lnTo>
                  <a:lnTo>
                    <a:pt x="187" y="1311"/>
                  </a:lnTo>
                  <a:lnTo>
                    <a:pt x="175" y="1290"/>
                  </a:lnTo>
                  <a:lnTo>
                    <a:pt x="162" y="1269"/>
                  </a:lnTo>
                  <a:lnTo>
                    <a:pt x="156" y="1260"/>
                  </a:lnTo>
                  <a:lnTo>
                    <a:pt x="149" y="1250"/>
                  </a:lnTo>
                  <a:lnTo>
                    <a:pt x="150" y="1259"/>
                  </a:lnTo>
                  <a:lnTo>
                    <a:pt x="152" y="1268"/>
                  </a:lnTo>
                  <a:lnTo>
                    <a:pt x="157" y="1277"/>
                  </a:lnTo>
                  <a:lnTo>
                    <a:pt x="161" y="1285"/>
                  </a:lnTo>
                  <a:lnTo>
                    <a:pt x="166" y="1293"/>
                  </a:lnTo>
                  <a:lnTo>
                    <a:pt x="172" y="1300"/>
                  </a:lnTo>
                  <a:lnTo>
                    <a:pt x="185" y="1313"/>
                  </a:lnTo>
                  <a:lnTo>
                    <a:pt x="185" y="1317"/>
                  </a:lnTo>
                  <a:lnTo>
                    <a:pt x="186" y="1321"/>
                  </a:lnTo>
                  <a:lnTo>
                    <a:pt x="187" y="1324"/>
                  </a:lnTo>
                  <a:lnTo>
                    <a:pt x="187" y="1327"/>
                  </a:lnTo>
                  <a:lnTo>
                    <a:pt x="221" y="1370"/>
                  </a:lnTo>
                  <a:lnTo>
                    <a:pt x="254" y="1413"/>
                  </a:lnTo>
                  <a:lnTo>
                    <a:pt x="318" y="1499"/>
                  </a:lnTo>
                  <a:lnTo>
                    <a:pt x="384" y="1587"/>
                  </a:lnTo>
                  <a:lnTo>
                    <a:pt x="416" y="1631"/>
                  </a:lnTo>
                  <a:lnTo>
                    <a:pt x="449" y="1674"/>
                  </a:lnTo>
                  <a:lnTo>
                    <a:pt x="449" y="1663"/>
                  </a:lnTo>
                  <a:lnTo>
                    <a:pt x="450" y="1655"/>
                  </a:lnTo>
                  <a:lnTo>
                    <a:pt x="451" y="1645"/>
                  </a:lnTo>
                  <a:lnTo>
                    <a:pt x="451" y="1634"/>
                  </a:lnTo>
                  <a:close/>
                  <a:moveTo>
                    <a:pt x="105" y="1370"/>
                  </a:moveTo>
                  <a:lnTo>
                    <a:pt x="105" y="1370"/>
                  </a:lnTo>
                  <a:lnTo>
                    <a:pt x="100" y="1371"/>
                  </a:lnTo>
                  <a:lnTo>
                    <a:pt x="97" y="1372"/>
                  </a:lnTo>
                  <a:lnTo>
                    <a:pt x="91" y="1376"/>
                  </a:lnTo>
                  <a:lnTo>
                    <a:pt x="87" y="1380"/>
                  </a:lnTo>
                  <a:lnTo>
                    <a:pt x="85" y="1381"/>
                  </a:lnTo>
                  <a:lnTo>
                    <a:pt x="82" y="1382"/>
                  </a:lnTo>
                  <a:lnTo>
                    <a:pt x="84" y="1389"/>
                  </a:lnTo>
                  <a:lnTo>
                    <a:pt x="86" y="1395"/>
                  </a:lnTo>
                  <a:lnTo>
                    <a:pt x="88" y="1400"/>
                  </a:lnTo>
                  <a:lnTo>
                    <a:pt x="91" y="1403"/>
                  </a:lnTo>
                  <a:lnTo>
                    <a:pt x="96" y="1406"/>
                  </a:lnTo>
                  <a:lnTo>
                    <a:pt x="100" y="1410"/>
                  </a:lnTo>
                  <a:lnTo>
                    <a:pt x="110" y="1413"/>
                  </a:lnTo>
                  <a:lnTo>
                    <a:pt x="120" y="1414"/>
                  </a:lnTo>
                  <a:lnTo>
                    <a:pt x="132" y="1415"/>
                  </a:lnTo>
                  <a:lnTo>
                    <a:pt x="145" y="1416"/>
                  </a:lnTo>
                  <a:lnTo>
                    <a:pt x="158" y="1418"/>
                  </a:lnTo>
                  <a:lnTo>
                    <a:pt x="166" y="1411"/>
                  </a:lnTo>
                  <a:lnTo>
                    <a:pt x="175" y="1405"/>
                  </a:lnTo>
                  <a:lnTo>
                    <a:pt x="195" y="1395"/>
                  </a:lnTo>
                  <a:lnTo>
                    <a:pt x="195" y="1391"/>
                  </a:lnTo>
                  <a:lnTo>
                    <a:pt x="195" y="1389"/>
                  </a:lnTo>
                  <a:lnTo>
                    <a:pt x="196" y="1384"/>
                  </a:lnTo>
                  <a:lnTo>
                    <a:pt x="198" y="1378"/>
                  </a:lnTo>
                  <a:lnTo>
                    <a:pt x="198" y="1376"/>
                  </a:lnTo>
                  <a:lnTo>
                    <a:pt x="197" y="1373"/>
                  </a:lnTo>
                  <a:lnTo>
                    <a:pt x="194" y="1378"/>
                  </a:lnTo>
                  <a:lnTo>
                    <a:pt x="190" y="1382"/>
                  </a:lnTo>
                  <a:lnTo>
                    <a:pt x="185" y="1385"/>
                  </a:lnTo>
                  <a:lnTo>
                    <a:pt x="178" y="1388"/>
                  </a:lnTo>
                  <a:lnTo>
                    <a:pt x="172" y="1389"/>
                  </a:lnTo>
                  <a:lnTo>
                    <a:pt x="165" y="1390"/>
                  </a:lnTo>
                  <a:lnTo>
                    <a:pt x="150" y="1391"/>
                  </a:lnTo>
                  <a:lnTo>
                    <a:pt x="135" y="1389"/>
                  </a:lnTo>
                  <a:lnTo>
                    <a:pt x="128" y="1388"/>
                  </a:lnTo>
                  <a:lnTo>
                    <a:pt x="121" y="1385"/>
                  </a:lnTo>
                  <a:lnTo>
                    <a:pt x="116" y="1382"/>
                  </a:lnTo>
                  <a:lnTo>
                    <a:pt x="111" y="1378"/>
                  </a:lnTo>
                  <a:lnTo>
                    <a:pt x="107" y="1374"/>
                  </a:lnTo>
                  <a:lnTo>
                    <a:pt x="105" y="1370"/>
                  </a:lnTo>
                  <a:close/>
                  <a:moveTo>
                    <a:pt x="176" y="1342"/>
                  </a:moveTo>
                  <a:lnTo>
                    <a:pt x="176" y="1342"/>
                  </a:lnTo>
                  <a:lnTo>
                    <a:pt x="170" y="1344"/>
                  </a:lnTo>
                  <a:lnTo>
                    <a:pt x="162" y="1345"/>
                  </a:lnTo>
                  <a:lnTo>
                    <a:pt x="147" y="1346"/>
                  </a:lnTo>
                  <a:lnTo>
                    <a:pt x="133" y="1346"/>
                  </a:lnTo>
                  <a:lnTo>
                    <a:pt x="121" y="1344"/>
                  </a:lnTo>
                  <a:lnTo>
                    <a:pt x="120" y="1351"/>
                  </a:lnTo>
                  <a:lnTo>
                    <a:pt x="119" y="1358"/>
                  </a:lnTo>
                  <a:lnTo>
                    <a:pt x="119" y="1367"/>
                  </a:lnTo>
                  <a:lnTo>
                    <a:pt x="119" y="1371"/>
                  </a:lnTo>
                  <a:lnTo>
                    <a:pt x="121" y="1375"/>
                  </a:lnTo>
                  <a:lnTo>
                    <a:pt x="132" y="1376"/>
                  </a:lnTo>
                  <a:lnTo>
                    <a:pt x="145" y="1376"/>
                  </a:lnTo>
                  <a:lnTo>
                    <a:pt x="158" y="1374"/>
                  </a:lnTo>
                  <a:lnTo>
                    <a:pt x="168" y="1372"/>
                  </a:lnTo>
                  <a:lnTo>
                    <a:pt x="174" y="1370"/>
                  </a:lnTo>
                  <a:lnTo>
                    <a:pt x="178" y="1368"/>
                  </a:lnTo>
                  <a:lnTo>
                    <a:pt x="181" y="1365"/>
                  </a:lnTo>
                  <a:lnTo>
                    <a:pt x="182" y="1361"/>
                  </a:lnTo>
                  <a:lnTo>
                    <a:pt x="183" y="1358"/>
                  </a:lnTo>
                  <a:lnTo>
                    <a:pt x="182" y="1353"/>
                  </a:lnTo>
                  <a:lnTo>
                    <a:pt x="180" y="1349"/>
                  </a:lnTo>
                  <a:lnTo>
                    <a:pt x="176" y="1342"/>
                  </a:lnTo>
                  <a:close/>
                  <a:moveTo>
                    <a:pt x="151" y="1119"/>
                  </a:moveTo>
                  <a:lnTo>
                    <a:pt x="151" y="1119"/>
                  </a:lnTo>
                  <a:lnTo>
                    <a:pt x="152" y="1088"/>
                  </a:lnTo>
                  <a:lnTo>
                    <a:pt x="152" y="1056"/>
                  </a:lnTo>
                  <a:lnTo>
                    <a:pt x="151" y="991"/>
                  </a:lnTo>
                  <a:lnTo>
                    <a:pt x="150" y="927"/>
                  </a:lnTo>
                  <a:lnTo>
                    <a:pt x="149" y="861"/>
                  </a:lnTo>
                  <a:lnTo>
                    <a:pt x="147" y="831"/>
                  </a:lnTo>
                  <a:lnTo>
                    <a:pt x="145" y="801"/>
                  </a:lnTo>
                  <a:lnTo>
                    <a:pt x="141" y="771"/>
                  </a:lnTo>
                  <a:lnTo>
                    <a:pt x="139" y="741"/>
                  </a:lnTo>
                  <a:lnTo>
                    <a:pt x="137" y="716"/>
                  </a:lnTo>
                  <a:lnTo>
                    <a:pt x="139" y="690"/>
                  </a:lnTo>
                  <a:lnTo>
                    <a:pt x="140" y="665"/>
                  </a:lnTo>
                  <a:lnTo>
                    <a:pt x="140" y="653"/>
                  </a:lnTo>
                  <a:lnTo>
                    <a:pt x="139" y="641"/>
                  </a:lnTo>
                  <a:lnTo>
                    <a:pt x="136" y="630"/>
                  </a:lnTo>
                  <a:lnTo>
                    <a:pt x="134" y="619"/>
                  </a:lnTo>
                  <a:lnTo>
                    <a:pt x="131" y="608"/>
                  </a:lnTo>
                  <a:lnTo>
                    <a:pt x="130" y="597"/>
                  </a:lnTo>
                  <a:lnTo>
                    <a:pt x="130" y="586"/>
                  </a:lnTo>
                  <a:lnTo>
                    <a:pt x="131" y="575"/>
                  </a:lnTo>
                  <a:lnTo>
                    <a:pt x="132" y="566"/>
                  </a:lnTo>
                  <a:lnTo>
                    <a:pt x="132" y="555"/>
                  </a:lnTo>
                  <a:lnTo>
                    <a:pt x="129" y="525"/>
                  </a:lnTo>
                  <a:lnTo>
                    <a:pt x="129" y="512"/>
                  </a:lnTo>
                  <a:lnTo>
                    <a:pt x="130" y="498"/>
                  </a:lnTo>
                  <a:lnTo>
                    <a:pt x="126" y="496"/>
                  </a:lnTo>
                  <a:lnTo>
                    <a:pt x="120" y="493"/>
                  </a:lnTo>
                  <a:lnTo>
                    <a:pt x="112" y="484"/>
                  </a:lnTo>
                  <a:lnTo>
                    <a:pt x="107" y="480"/>
                  </a:lnTo>
                  <a:lnTo>
                    <a:pt x="103" y="478"/>
                  </a:lnTo>
                  <a:lnTo>
                    <a:pt x="100" y="477"/>
                  </a:lnTo>
                  <a:lnTo>
                    <a:pt x="98" y="477"/>
                  </a:lnTo>
                  <a:lnTo>
                    <a:pt x="97" y="477"/>
                  </a:lnTo>
                  <a:lnTo>
                    <a:pt x="96" y="497"/>
                  </a:lnTo>
                  <a:lnTo>
                    <a:pt x="96" y="518"/>
                  </a:lnTo>
                  <a:lnTo>
                    <a:pt x="98" y="557"/>
                  </a:lnTo>
                  <a:lnTo>
                    <a:pt x="101" y="597"/>
                  </a:lnTo>
                  <a:lnTo>
                    <a:pt x="105" y="636"/>
                  </a:lnTo>
                  <a:lnTo>
                    <a:pt x="109" y="676"/>
                  </a:lnTo>
                  <a:lnTo>
                    <a:pt x="112" y="716"/>
                  </a:lnTo>
                  <a:lnTo>
                    <a:pt x="114" y="755"/>
                  </a:lnTo>
                  <a:lnTo>
                    <a:pt x="114" y="775"/>
                  </a:lnTo>
                  <a:lnTo>
                    <a:pt x="113" y="794"/>
                  </a:lnTo>
                  <a:lnTo>
                    <a:pt x="111" y="858"/>
                  </a:lnTo>
                  <a:lnTo>
                    <a:pt x="112" y="926"/>
                  </a:lnTo>
                  <a:lnTo>
                    <a:pt x="113" y="993"/>
                  </a:lnTo>
                  <a:lnTo>
                    <a:pt x="117" y="1058"/>
                  </a:lnTo>
                  <a:lnTo>
                    <a:pt x="121" y="1072"/>
                  </a:lnTo>
                  <a:lnTo>
                    <a:pt x="125" y="1087"/>
                  </a:lnTo>
                  <a:lnTo>
                    <a:pt x="127" y="1102"/>
                  </a:lnTo>
                  <a:lnTo>
                    <a:pt x="128" y="1117"/>
                  </a:lnTo>
                  <a:lnTo>
                    <a:pt x="128" y="1134"/>
                  </a:lnTo>
                  <a:lnTo>
                    <a:pt x="127" y="1150"/>
                  </a:lnTo>
                  <a:lnTo>
                    <a:pt x="125" y="1185"/>
                  </a:lnTo>
                  <a:lnTo>
                    <a:pt x="121" y="1219"/>
                  </a:lnTo>
                  <a:lnTo>
                    <a:pt x="120" y="1253"/>
                  </a:lnTo>
                  <a:lnTo>
                    <a:pt x="119" y="1270"/>
                  </a:lnTo>
                  <a:lnTo>
                    <a:pt x="120" y="1287"/>
                  </a:lnTo>
                  <a:lnTo>
                    <a:pt x="121" y="1304"/>
                  </a:lnTo>
                  <a:lnTo>
                    <a:pt x="124" y="1320"/>
                  </a:lnTo>
                  <a:lnTo>
                    <a:pt x="129" y="1321"/>
                  </a:lnTo>
                  <a:lnTo>
                    <a:pt x="133" y="1322"/>
                  </a:lnTo>
                  <a:lnTo>
                    <a:pt x="139" y="1322"/>
                  </a:lnTo>
                  <a:lnTo>
                    <a:pt x="143" y="1321"/>
                  </a:lnTo>
                  <a:lnTo>
                    <a:pt x="151" y="1317"/>
                  </a:lnTo>
                  <a:lnTo>
                    <a:pt x="160" y="1313"/>
                  </a:lnTo>
                  <a:lnTo>
                    <a:pt x="159" y="1309"/>
                  </a:lnTo>
                  <a:lnTo>
                    <a:pt x="156" y="1305"/>
                  </a:lnTo>
                  <a:lnTo>
                    <a:pt x="147" y="1295"/>
                  </a:lnTo>
                  <a:lnTo>
                    <a:pt x="143" y="1290"/>
                  </a:lnTo>
                  <a:lnTo>
                    <a:pt x="139" y="1284"/>
                  </a:lnTo>
                  <a:lnTo>
                    <a:pt x="134" y="1278"/>
                  </a:lnTo>
                  <a:lnTo>
                    <a:pt x="132" y="1270"/>
                  </a:lnTo>
                  <a:lnTo>
                    <a:pt x="132" y="1261"/>
                  </a:lnTo>
                  <a:lnTo>
                    <a:pt x="133" y="1248"/>
                  </a:lnTo>
                  <a:lnTo>
                    <a:pt x="135" y="1236"/>
                  </a:lnTo>
                  <a:lnTo>
                    <a:pt x="136" y="1232"/>
                  </a:lnTo>
                  <a:lnTo>
                    <a:pt x="139" y="1229"/>
                  </a:lnTo>
                  <a:lnTo>
                    <a:pt x="142" y="1226"/>
                  </a:lnTo>
                  <a:lnTo>
                    <a:pt x="145" y="1225"/>
                  </a:lnTo>
                  <a:lnTo>
                    <a:pt x="148" y="1224"/>
                  </a:lnTo>
                  <a:lnTo>
                    <a:pt x="152" y="1225"/>
                  </a:lnTo>
                  <a:lnTo>
                    <a:pt x="156" y="1226"/>
                  </a:lnTo>
                  <a:lnTo>
                    <a:pt x="158" y="1229"/>
                  </a:lnTo>
                  <a:lnTo>
                    <a:pt x="160" y="1232"/>
                  </a:lnTo>
                  <a:lnTo>
                    <a:pt x="161" y="1235"/>
                  </a:lnTo>
                  <a:lnTo>
                    <a:pt x="159" y="1208"/>
                  </a:lnTo>
                  <a:lnTo>
                    <a:pt x="158" y="1180"/>
                  </a:lnTo>
                  <a:lnTo>
                    <a:pt x="155" y="1150"/>
                  </a:lnTo>
                  <a:lnTo>
                    <a:pt x="151" y="1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6" name="Freeform 169"/>
          <p:cNvSpPr>
            <a:spLocks noEditPoints="1"/>
          </p:cNvSpPr>
          <p:nvPr/>
        </p:nvSpPr>
        <p:spPr bwMode="auto">
          <a:xfrm>
            <a:off x="6753225" y="5114701"/>
            <a:ext cx="742950" cy="577850"/>
          </a:xfrm>
          <a:custGeom>
            <a:avLst/>
            <a:gdLst>
              <a:gd name="T0" fmla="*/ 530971 w 1812"/>
              <a:gd name="T1" fmla="*/ 0 h 1282"/>
              <a:gd name="T2" fmla="*/ 571973 w 1812"/>
              <a:gd name="T3" fmla="*/ 95106 h 1282"/>
              <a:gd name="T4" fmla="*/ 639216 w 1812"/>
              <a:gd name="T5" fmla="*/ 210496 h 1282"/>
              <a:gd name="T6" fmla="*/ 690468 w 1812"/>
              <a:gd name="T7" fmla="*/ 339408 h 1282"/>
              <a:gd name="T8" fmla="*/ 738850 w 1812"/>
              <a:gd name="T9" fmla="*/ 384933 h 1282"/>
              <a:gd name="T10" fmla="*/ 649466 w 1812"/>
              <a:gd name="T11" fmla="*/ 565229 h 1282"/>
              <a:gd name="T12" fmla="*/ 428467 w 1812"/>
              <a:gd name="T13" fmla="*/ 572441 h 1282"/>
              <a:gd name="T14" fmla="*/ 261181 w 1812"/>
              <a:gd name="T15" fmla="*/ 559820 h 1282"/>
              <a:gd name="T16" fmla="*/ 0 w 1812"/>
              <a:gd name="T17" fmla="*/ 551256 h 1282"/>
              <a:gd name="T18" fmla="*/ 33621 w 1812"/>
              <a:gd name="T19" fmla="*/ 480039 h 1282"/>
              <a:gd name="T20" fmla="*/ 52482 w 1812"/>
              <a:gd name="T21" fmla="*/ 402061 h 1282"/>
              <a:gd name="T22" fmla="*/ 285782 w 1812"/>
              <a:gd name="T23" fmla="*/ 288024 h 1282"/>
              <a:gd name="T24" fmla="*/ 430107 w 1812"/>
              <a:gd name="T25" fmla="*/ 325886 h 1282"/>
              <a:gd name="T26" fmla="*/ 422317 w 1812"/>
              <a:gd name="T27" fmla="*/ 169479 h 1282"/>
              <a:gd name="T28" fmla="*/ 441588 w 1812"/>
              <a:gd name="T29" fmla="*/ 107727 h 1282"/>
              <a:gd name="T30" fmla="*/ 514161 w 1812"/>
              <a:gd name="T31" fmla="*/ 128912 h 1282"/>
              <a:gd name="T32" fmla="*/ 656437 w 1812"/>
              <a:gd name="T33" fmla="*/ 501224 h 1282"/>
              <a:gd name="T34" fmla="*/ 571563 w 1812"/>
              <a:gd name="T35" fmla="*/ 548101 h 1282"/>
              <a:gd name="T36" fmla="*/ 446508 w 1812"/>
              <a:gd name="T37" fmla="*/ 562074 h 1282"/>
              <a:gd name="T38" fmla="*/ 652336 w 1812"/>
              <a:gd name="T39" fmla="*/ 531424 h 1282"/>
              <a:gd name="T40" fmla="*/ 510881 w 1812"/>
              <a:gd name="T41" fmla="*/ 83838 h 1282"/>
              <a:gd name="T42" fmla="*/ 537532 w 1812"/>
              <a:gd name="T43" fmla="*/ 106375 h 1282"/>
              <a:gd name="T44" fmla="*/ 527281 w 1812"/>
              <a:gd name="T45" fmla="*/ 64005 h 1282"/>
              <a:gd name="T46" fmla="*/ 551062 w 1812"/>
              <a:gd name="T47" fmla="*/ 62202 h 1282"/>
              <a:gd name="T48" fmla="*/ 545322 w 1812"/>
              <a:gd name="T49" fmla="*/ 113136 h 1282"/>
              <a:gd name="T50" fmla="*/ 539992 w 1812"/>
              <a:gd name="T51" fmla="*/ 29749 h 1282"/>
              <a:gd name="T52" fmla="*/ 456758 w 1812"/>
              <a:gd name="T53" fmla="*/ 102318 h 1282"/>
              <a:gd name="T54" fmla="*/ 499810 w 1812"/>
              <a:gd name="T55" fmla="*/ 121700 h 1282"/>
              <a:gd name="T56" fmla="*/ 587964 w 1812"/>
              <a:gd name="T57" fmla="*/ 158661 h 1282"/>
              <a:gd name="T58" fmla="*/ 482589 w 1812"/>
              <a:gd name="T59" fmla="*/ 192466 h 1282"/>
              <a:gd name="T60" fmla="*/ 494890 w 1812"/>
              <a:gd name="T61" fmla="*/ 167225 h 1282"/>
              <a:gd name="T62" fmla="*/ 402636 w 1812"/>
              <a:gd name="T63" fmla="*/ 251063 h 1282"/>
              <a:gd name="T64" fmla="*/ 537942 w 1812"/>
              <a:gd name="T65" fmla="*/ 288474 h 1282"/>
              <a:gd name="T66" fmla="*/ 536302 w 1812"/>
              <a:gd name="T67" fmla="*/ 164520 h 1282"/>
              <a:gd name="T68" fmla="*/ 470289 w 1812"/>
              <a:gd name="T69" fmla="*/ 315068 h 1282"/>
              <a:gd name="T70" fmla="*/ 423957 w 1812"/>
              <a:gd name="T71" fmla="*/ 467418 h 1282"/>
              <a:gd name="T72" fmla="*/ 701538 w 1812"/>
              <a:gd name="T73" fmla="*/ 308307 h 1282"/>
              <a:gd name="T74" fmla="*/ 159496 w 1812"/>
              <a:gd name="T75" fmla="*/ 299292 h 1282"/>
              <a:gd name="T76" fmla="*/ 70113 w 1812"/>
              <a:gd name="T77" fmla="*/ 384933 h 1282"/>
              <a:gd name="T78" fmla="*/ 61913 w 1812"/>
              <a:gd name="T79" fmla="*/ 461108 h 1282"/>
              <a:gd name="T80" fmla="*/ 328423 w 1812"/>
              <a:gd name="T81" fmla="*/ 501224 h 1282"/>
              <a:gd name="T82" fmla="*/ 625685 w 1812"/>
              <a:gd name="T83" fmla="*/ 434064 h 1282"/>
              <a:gd name="T84" fmla="*/ 692928 w 1812"/>
              <a:gd name="T85" fmla="*/ 384933 h 1282"/>
              <a:gd name="T86" fmla="*/ 631015 w 1812"/>
              <a:gd name="T87" fmla="*/ 517901 h 1282"/>
              <a:gd name="T88" fmla="*/ 705228 w 1812"/>
              <a:gd name="T89" fmla="*/ 373664 h 1282"/>
              <a:gd name="T90" fmla="*/ 117675 w 1812"/>
              <a:gd name="T91" fmla="*/ 475983 h 1282"/>
              <a:gd name="T92" fmla="*/ 239860 w 1812"/>
              <a:gd name="T93" fmla="*/ 474630 h 1282"/>
              <a:gd name="T94" fmla="*/ 580583 w 1812"/>
              <a:gd name="T95" fmla="*/ 488603 h 1282"/>
              <a:gd name="T96" fmla="*/ 58632 w 1812"/>
              <a:gd name="T97" fmla="*/ 510239 h 1282"/>
              <a:gd name="T98" fmla="*/ 183687 w 1812"/>
              <a:gd name="T99" fmla="*/ 523761 h 1282"/>
              <a:gd name="T100" fmla="*/ 214029 w 1812"/>
              <a:gd name="T101" fmla="*/ 507084 h 1282"/>
              <a:gd name="T102" fmla="*/ 587554 w 1812"/>
              <a:gd name="T103" fmla="*/ 499421 h 1282"/>
              <a:gd name="T104" fmla="*/ 362865 w 1812"/>
              <a:gd name="T105" fmla="*/ 515197 h 1282"/>
              <a:gd name="T106" fmla="*/ 415757 w 1812"/>
              <a:gd name="T107" fmla="*/ 524212 h 1282"/>
              <a:gd name="T108" fmla="*/ 615025 w 1812"/>
              <a:gd name="T109" fmla="*/ 530973 h 1282"/>
              <a:gd name="T110" fmla="*/ 605594 w 1812"/>
              <a:gd name="T111" fmla="*/ 504379 h 1282"/>
              <a:gd name="T112" fmla="*/ 297262 w 1812"/>
              <a:gd name="T113" fmla="*/ 525564 h 1282"/>
              <a:gd name="T114" fmla="*/ 299312 w 1812"/>
              <a:gd name="T115" fmla="*/ 518803 h 1282"/>
              <a:gd name="T116" fmla="*/ 152116 w 1812"/>
              <a:gd name="T117" fmla="*/ 535480 h 1282"/>
              <a:gd name="T118" fmla="*/ 174667 w 1812"/>
              <a:gd name="T119" fmla="*/ 549453 h 1282"/>
              <a:gd name="T120" fmla="*/ 299312 w 1812"/>
              <a:gd name="T121" fmla="*/ 540889 h 128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812" h="1282">
                <a:moveTo>
                  <a:pt x="1256" y="298"/>
                </a:moveTo>
                <a:lnTo>
                  <a:pt x="1256" y="298"/>
                </a:lnTo>
                <a:lnTo>
                  <a:pt x="1257" y="293"/>
                </a:lnTo>
                <a:lnTo>
                  <a:pt x="1257" y="288"/>
                </a:lnTo>
                <a:lnTo>
                  <a:pt x="1255" y="278"/>
                </a:lnTo>
                <a:lnTo>
                  <a:pt x="1252" y="269"/>
                </a:lnTo>
                <a:lnTo>
                  <a:pt x="1248" y="258"/>
                </a:lnTo>
                <a:lnTo>
                  <a:pt x="1238" y="238"/>
                </a:lnTo>
                <a:lnTo>
                  <a:pt x="1233" y="226"/>
                </a:lnTo>
                <a:lnTo>
                  <a:pt x="1229" y="214"/>
                </a:lnTo>
                <a:lnTo>
                  <a:pt x="1226" y="199"/>
                </a:lnTo>
                <a:lnTo>
                  <a:pt x="1225" y="184"/>
                </a:lnTo>
                <a:lnTo>
                  <a:pt x="1224" y="168"/>
                </a:lnTo>
                <a:lnTo>
                  <a:pt x="1225" y="153"/>
                </a:lnTo>
                <a:lnTo>
                  <a:pt x="1226" y="138"/>
                </a:lnTo>
                <a:lnTo>
                  <a:pt x="1229" y="123"/>
                </a:lnTo>
                <a:lnTo>
                  <a:pt x="1233" y="108"/>
                </a:lnTo>
                <a:lnTo>
                  <a:pt x="1237" y="94"/>
                </a:lnTo>
                <a:lnTo>
                  <a:pt x="1242" y="80"/>
                </a:lnTo>
                <a:lnTo>
                  <a:pt x="1248" y="67"/>
                </a:lnTo>
                <a:lnTo>
                  <a:pt x="1253" y="54"/>
                </a:lnTo>
                <a:lnTo>
                  <a:pt x="1259" y="42"/>
                </a:lnTo>
                <a:lnTo>
                  <a:pt x="1273" y="19"/>
                </a:lnTo>
                <a:lnTo>
                  <a:pt x="1288" y="1"/>
                </a:lnTo>
                <a:lnTo>
                  <a:pt x="1291" y="0"/>
                </a:lnTo>
                <a:lnTo>
                  <a:pt x="1295" y="0"/>
                </a:lnTo>
                <a:lnTo>
                  <a:pt x="1298" y="2"/>
                </a:lnTo>
                <a:lnTo>
                  <a:pt x="1301" y="4"/>
                </a:lnTo>
                <a:lnTo>
                  <a:pt x="1303" y="5"/>
                </a:lnTo>
                <a:lnTo>
                  <a:pt x="1305" y="5"/>
                </a:lnTo>
                <a:lnTo>
                  <a:pt x="1308" y="7"/>
                </a:lnTo>
                <a:lnTo>
                  <a:pt x="1308" y="9"/>
                </a:lnTo>
                <a:lnTo>
                  <a:pt x="1306" y="14"/>
                </a:lnTo>
                <a:lnTo>
                  <a:pt x="1305" y="19"/>
                </a:lnTo>
                <a:lnTo>
                  <a:pt x="1305" y="21"/>
                </a:lnTo>
                <a:lnTo>
                  <a:pt x="1305" y="26"/>
                </a:lnTo>
                <a:lnTo>
                  <a:pt x="1313" y="36"/>
                </a:lnTo>
                <a:lnTo>
                  <a:pt x="1323" y="46"/>
                </a:lnTo>
                <a:lnTo>
                  <a:pt x="1333" y="56"/>
                </a:lnTo>
                <a:lnTo>
                  <a:pt x="1344" y="65"/>
                </a:lnTo>
                <a:lnTo>
                  <a:pt x="1355" y="74"/>
                </a:lnTo>
                <a:lnTo>
                  <a:pt x="1365" y="84"/>
                </a:lnTo>
                <a:lnTo>
                  <a:pt x="1374" y="94"/>
                </a:lnTo>
                <a:lnTo>
                  <a:pt x="1381" y="106"/>
                </a:lnTo>
                <a:lnTo>
                  <a:pt x="1389" y="122"/>
                </a:lnTo>
                <a:lnTo>
                  <a:pt x="1394" y="137"/>
                </a:lnTo>
                <a:lnTo>
                  <a:pt x="1397" y="152"/>
                </a:lnTo>
                <a:lnTo>
                  <a:pt x="1400" y="167"/>
                </a:lnTo>
                <a:lnTo>
                  <a:pt x="1400" y="182"/>
                </a:lnTo>
                <a:lnTo>
                  <a:pt x="1399" y="197"/>
                </a:lnTo>
                <a:lnTo>
                  <a:pt x="1395" y="211"/>
                </a:lnTo>
                <a:lnTo>
                  <a:pt x="1391" y="226"/>
                </a:lnTo>
                <a:lnTo>
                  <a:pt x="1387" y="240"/>
                </a:lnTo>
                <a:lnTo>
                  <a:pt x="1380" y="254"/>
                </a:lnTo>
                <a:lnTo>
                  <a:pt x="1373" y="266"/>
                </a:lnTo>
                <a:lnTo>
                  <a:pt x="1365" y="280"/>
                </a:lnTo>
                <a:lnTo>
                  <a:pt x="1357" y="293"/>
                </a:lnTo>
                <a:lnTo>
                  <a:pt x="1347" y="306"/>
                </a:lnTo>
                <a:lnTo>
                  <a:pt x="1328" y="330"/>
                </a:lnTo>
                <a:lnTo>
                  <a:pt x="1352" y="329"/>
                </a:lnTo>
                <a:lnTo>
                  <a:pt x="1377" y="329"/>
                </a:lnTo>
                <a:lnTo>
                  <a:pt x="1401" y="330"/>
                </a:lnTo>
                <a:lnTo>
                  <a:pt x="1424" y="334"/>
                </a:lnTo>
                <a:lnTo>
                  <a:pt x="1446" y="340"/>
                </a:lnTo>
                <a:lnTo>
                  <a:pt x="1456" y="344"/>
                </a:lnTo>
                <a:lnTo>
                  <a:pt x="1467" y="348"/>
                </a:lnTo>
                <a:lnTo>
                  <a:pt x="1477" y="353"/>
                </a:lnTo>
                <a:lnTo>
                  <a:pt x="1486" y="359"/>
                </a:lnTo>
                <a:lnTo>
                  <a:pt x="1496" y="365"/>
                </a:lnTo>
                <a:lnTo>
                  <a:pt x="1505" y="371"/>
                </a:lnTo>
                <a:lnTo>
                  <a:pt x="1516" y="383"/>
                </a:lnTo>
                <a:lnTo>
                  <a:pt x="1527" y="395"/>
                </a:lnTo>
                <a:lnTo>
                  <a:pt x="1537" y="408"/>
                </a:lnTo>
                <a:lnTo>
                  <a:pt x="1544" y="422"/>
                </a:lnTo>
                <a:lnTo>
                  <a:pt x="1551" y="437"/>
                </a:lnTo>
                <a:lnTo>
                  <a:pt x="1556" y="452"/>
                </a:lnTo>
                <a:lnTo>
                  <a:pt x="1559" y="467"/>
                </a:lnTo>
                <a:lnTo>
                  <a:pt x="1561" y="484"/>
                </a:lnTo>
                <a:lnTo>
                  <a:pt x="1562" y="500"/>
                </a:lnTo>
                <a:lnTo>
                  <a:pt x="1562" y="517"/>
                </a:lnTo>
                <a:lnTo>
                  <a:pt x="1561" y="534"/>
                </a:lnTo>
                <a:lnTo>
                  <a:pt x="1559" y="551"/>
                </a:lnTo>
                <a:lnTo>
                  <a:pt x="1556" y="569"/>
                </a:lnTo>
                <a:lnTo>
                  <a:pt x="1552" y="587"/>
                </a:lnTo>
                <a:lnTo>
                  <a:pt x="1546" y="605"/>
                </a:lnTo>
                <a:lnTo>
                  <a:pt x="1539" y="623"/>
                </a:lnTo>
                <a:lnTo>
                  <a:pt x="1567" y="629"/>
                </a:lnTo>
                <a:lnTo>
                  <a:pt x="1594" y="636"/>
                </a:lnTo>
                <a:lnTo>
                  <a:pt x="1650" y="647"/>
                </a:lnTo>
                <a:lnTo>
                  <a:pt x="1705" y="657"/>
                </a:lnTo>
                <a:lnTo>
                  <a:pt x="1729" y="664"/>
                </a:lnTo>
                <a:lnTo>
                  <a:pt x="1753" y="669"/>
                </a:lnTo>
                <a:lnTo>
                  <a:pt x="1751" y="677"/>
                </a:lnTo>
                <a:lnTo>
                  <a:pt x="1748" y="682"/>
                </a:lnTo>
                <a:lnTo>
                  <a:pt x="1743" y="687"/>
                </a:lnTo>
                <a:lnTo>
                  <a:pt x="1739" y="693"/>
                </a:lnTo>
                <a:lnTo>
                  <a:pt x="1728" y="702"/>
                </a:lnTo>
                <a:lnTo>
                  <a:pt x="1719" y="711"/>
                </a:lnTo>
                <a:lnTo>
                  <a:pt x="1710" y="722"/>
                </a:lnTo>
                <a:lnTo>
                  <a:pt x="1703" y="732"/>
                </a:lnTo>
                <a:lnTo>
                  <a:pt x="1694" y="743"/>
                </a:lnTo>
                <a:lnTo>
                  <a:pt x="1684" y="753"/>
                </a:lnTo>
                <a:lnTo>
                  <a:pt x="1692" y="758"/>
                </a:lnTo>
                <a:lnTo>
                  <a:pt x="1699" y="760"/>
                </a:lnTo>
                <a:lnTo>
                  <a:pt x="1707" y="762"/>
                </a:lnTo>
                <a:lnTo>
                  <a:pt x="1715" y="763"/>
                </a:lnTo>
                <a:lnTo>
                  <a:pt x="1732" y="766"/>
                </a:lnTo>
                <a:lnTo>
                  <a:pt x="1739" y="769"/>
                </a:lnTo>
                <a:lnTo>
                  <a:pt x="1745" y="773"/>
                </a:lnTo>
                <a:lnTo>
                  <a:pt x="1745" y="778"/>
                </a:lnTo>
                <a:lnTo>
                  <a:pt x="1745" y="785"/>
                </a:lnTo>
                <a:lnTo>
                  <a:pt x="1742" y="799"/>
                </a:lnTo>
                <a:lnTo>
                  <a:pt x="1740" y="814"/>
                </a:lnTo>
                <a:lnTo>
                  <a:pt x="1739" y="821"/>
                </a:lnTo>
                <a:lnTo>
                  <a:pt x="1738" y="830"/>
                </a:lnTo>
                <a:lnTo>
                  <a:pt x="1743" y="829"/>
                </a:lnTo>
                <a:lnTo>
                  <a:pt x="1748" y="831"/>
                </a:lnTo>
                <a:lnTo>
                  <a:pt x="1753" y="833"/>
                </a:lnTo>
                <a:lnTo>
                  <a:pt x="1757" y="837"/>
                </a:lnTo>
                <a:lnTo>
                  <a:pt x="1767" y="845"/>
                </a:lnTo>
                <a:lnTo>
                  <a:pt x="1772" y="849"/>
                </a:lnTo>
                <a:lnTo>
                  <a:pt x="1778" y="851"/>
                </a:lnTo>
                <a:lnTo>
                  <a:pt x="1783" y="852"/>
                </a:lnTo>
                <a:lnTo>
                  <a:pt x="1788" y="853"/>
                </a:lnTo>
                <a:lnTo>
                  <a:pt x="1798" y="853"/>
                </a:lnTo>
                <a:lnTo>
                  <a:pt x="1802" y="854"/>
                </a:lnTo>
                <a:lnTo>
                  <a:pt x="1806" y="855"/>
                </a:lnTo>
                <a:lnTo>
                  <a:pt x="1810" y="857"/>
                </a:lnTo>
                <a:lnTo>
                  <a:pt x="1812" y="861"/>
                </a:lnTo>
                <a:lnTo>
                  <a:pt x="1811" y="867"/>
                </a:lnTo>
                <a:lnTo>
                  <a:pt x="1810" y="872"/>
                </a:lnTo>
                <a:lnTo>
                  <a:pt x="1803" y="883"/>
                </a:lnTo>
                <a:lnTo>
                  <a:pt x="1796" y="895"/>
                </a:lnTo>
                <a:lnTo>
                  <a:pt x="1788" y="906"/>
                </a:lnTo>
                <a:lnTo>
                  <a:pt x="1780" y="916"/>
                </a:lnTo>
                <a:lnTo>
                  <a:pt x="1772" y="927"/>
                </a:lnTo>
                <a:lnTo>
                  <a:pt x="1766" y="939"/>
                </a:lnTo>
                <a:lnTo>
                  <a:pt x="1765" y="944"/>
                </a:lnTo>
                <a:lnTo>
                  <a:pt x="1763" y="950"/>
                </a:lnTo>
                <a:lnTo>
                  <a:pt x="1740" y="986"/>
                </a:lnTo>
                <a:lnTo>
                  <a:pt x="1717" y="1021"/>
                </a:lnTo>
                <a:lnTo>
                  <a:pt x="1692" y="1058"/>
                </a:lnTo>
                <a:lnTo>
                  <a:pt x="1668" y="1094"/>
                </a:lnTo>
                <a:lnTo>
                  <a:pt x="1646" y="1132"/>
                </a:lnTo>
                <a:lnTo>
                  <a:pt x="1624" y="1170"/>
                </a:lnTo>
                <a:lnTo>
                  <a:pt x="1615" y="1189"/>
                </a:lnTo>
                <a:lnTo>
                  <a:pt x="1606" y="1209"/>
                </a:lnTo>
                <a:lnTo>
                  <a:pt x="1599" y="1229"/>
                </a:lnTo>
                <a:lnTo>
                  <a:pt x="1591" y="1249"/>
                </a:lnTo>
                <a:lnTo>
                  <a:pt x="1587" y="1252"/>
                </a:lnTo>
                <a:lnTo>
                  <a:pt x="1584" y="1254"/>
                </a:lnTo>
                <a:lnTo>
                  <a:pt x="1581" y="1260"/>
                </a:lnTo>
                <a:lnTo>
                  <a:pt x="1576" y="1267"/>
                </a:lnTo>
                <a:lnTo>
                  <a:pt x="1574" y="1270"/>
                </a:lnTo>
                <a:lnTo>
                  <a:pt x="1571" y="1272"/>
                </a:lnTo>
                <a:lnTo>
                  <a:pt x="1568" y="1274"/>
                </a:lnTo>
                <a:lnTo>
                  <a:pt x="1564" y="1275"/>
                </a:lnTo>
                <a:lnTo>
                  <a:pt x="1557" y="1276"/>
                </a:lnTo>
                <a:lnTo>
                  <a:pt x="1551" y="1278"/>
                </a:lnTo>
                <a:lnTo>
                  <a:pt x="1547" y="1279"/>
                </a:lnTo>
                <a:lnTo>
                  <a:pt x="1544" y="1282"/>
                </a:lnTo>
                <a:lnTo>
                  <a:pt x="1530" y="1277"/>
                </a:lnTo>
                <a:lnTo>
                  <a:pt x="1517" y="1274"/>
                </a:lnTo>
                <a:lnTo>
                  <a:pt x="1503" y="1271"/>
                </a:lnTo>
                <a:lnTo>
                  <a:pt x="1490" y="1269"/>
                </a:lnTo>
                <a:lnTo>
                  <a:pt x="1461" y="1268"/>
                </a:lnTo>
                <a:lnTo>
                  <a:pt x="1431" y="1268"/>
                </a:lnTo>
                <a:lnTo>
                  <a:pt x="1367" y="1270"/>
                </a:lnTo>
                <a:lnTo>
                  <a:pt x="1333" y="1271"/>
                </a:lnTo>
                <a:lnTo>
                  <a:pt x="1298" y="1270"/>
                </a:lnTo>
                <a:lnTo>
                  <a:pt x="1267" y="1269"/>
                </a:lnTo>
                <a:lnTo>
                  <a:pt x="1235" y="1269"/>
                </a:lnTo>
                <a:lnTo>
                  <a:pt x="1172" y="1270"/>
                </a:lnTo>
                <a:lnTo>
                  <a:pt x="1108" y="1271"/>
                </a:lnTo>
                <a:lnTo>
                  <a:pt x="1076" y="1271"/>
                </a:lnTo>
                <a:lnTo>
                  <a:pt x="1045" y="1270"/>
                </a:lnTo>
                <a:lnTo>
                  <a:pt x="1013" y="1267"/>
                </a:lnTo>
                <a:lnTo>
                  <a:pt x="982" y="1264"/>
                </a:lnTo>
                <a:lnTo>
                  <a:pt x="951" y="1261"/>
                </a:lnTo>
                <a:lnTo>
                  <a:pt x="922" y="1260"/>
                </a:lnTo>
                <a:lnTo>
                  <a:pt x="904" y="1258"/>
                </a:lnTo>
                <a:lnTo>
                  <a:pt x="887" y="1257"/>
                </a:lnTo>
                <a:lnTo>
                  <a:pt x="854" y="1253"/>
                </a:lnTo>
                <a:lnTo>
                  <a:pt x="839" y="1252"/>
                </a:lnTo>
                <a:lnTo>
                  <a:pt x="825" y="1252"/>
                </a:lnTo>
                <a:lnTo>
                  <a:pt x="817" y="1253"/>
                </a:lnTo>
                <a:lnTo>
                  <a:pt x="811" y="1255"/>
                </a:lnTo>
                <a:lnTo>
                  <a:pt x="805" y="1257"/>
                </a:lnTo>
                <a:lnTo>
                  <a:pt x="799" y="1260"/>
                </a:lnTo>
                <a:lnTo>
                  <a:pt x="791" y="1257"/>
                </a:lnTo>
                <a:lnTo>
                  <a:pt x="783" y="1256"/>
                </a:lnTo>
                <a:lnTo>
                  <a:pt x="767" y="1255"/>
                </a:lnTo>
                <a:lnTo>
                  <a:pt x="751" y="1255"/>
                </a:lnTo>
                <a:lnTo>
                  <a:pt x="735" y="1255"/>
                </a:lnTo>
                <a:lnTo>
                  <a:pt x="716" y="1252"/>
                </a:lnTo>
                <a:lnTo>
                  <a:pt x="698" y="1248"/>
                </a:lnTo>
                <a:lnTo>
                  <a:pt x="679" y="1244"/>
                </a:lnTo>
                <a:lnTo>
                  <a:pt x="659" y="1242"/>
                </a:lnTo>
                <a:lnTo>
                  <a:pt x="637" y="1242"/>
                </a:lnTo>
                <a:lnTo>
                  <a:pt x="615" y="1242"/>
                </a:lnTo>
                <a:lnTo>
                  <a:pt x="568" y="1242"/>
                </a:lnTo>
                <a:lnTo>
                  <a:pt x="475" y="1241"/>
                </a:lnTo>
                <a:lnTo>
                  <a:pt x="387" y="1238"/>
                </a:lnTo>
                <a:lnTo>
                  <a:pt x="300" y="1234"/>
                </a:lnTo>
                <a:lnTo>
                  <a:pt x="211" y="1232"/>
                </a:lnTo>
                <a:lnTo>
                  <a:pt x="204" y="1232"/>
                </a:lnTo>
                <a:lnTo>
                  <a:pt x="195" y="1230"/>
                </a:lnTo>
                <a:lnTo>
                  <a:pt x="188" y="1228"/>
                </a:lnTo>
                <a:lnTo>
                  <a:pt x="179" y="1228"/>
                </a:lnTo>
                <a:lnTo>
                  <a:pt x="164" y="1228"/>
                </a:lnTo>
                <a:lnTo>
                  <a:pt x="149" y="1229"/>
                </a:lnTo>
                <a:lnTo>
                  <a:pt x="119" y="1233"/>
                </a:lnTo>
                <a:lnTo>
                  <a:pt x="89" y="1238"/>
                </a:lnTo>
                <a:lnTo>
                  <a:pt x="74" y="1239"/>
                </a:lnTo>
                <a:lnTo>
                  <a:pt x="59" y="1240"/>
                </a:lnTo>
                <a:lnTo>
                  <a:pt x="40" y="1241"/>
                </a:lnTo>
                <a:lnTo>
                  <a:pt x="31" y="1241"/>
                </a:lnTo>
                <a:lnTo>
                  <a:pt x="24" y="1240"/>
                </a:lnTo>
                <a:lnTo>
                  <a:pt x="17" y="1238"/>
                </a:lnTo>
                <a:lnTo>
                  <a:pt x="11" y="1234"/>
                </a:lnTo>
                <a:lnTo>
                  <a:pt x="6" y="1229"/>
                </a:lnTo>
                <a:lnTo>
                  <a:pt x="0" y="1223"/>
                </a:lnTo>
                <a:lnTo>
                  <a:pt x="4" y="1211"/>
                </a:lnTo>
                <a:lnTo>
                  <a:pt x="10" y="1198"/>
                </a:lnTo>
                <a:lnTo>
                  <a:pt x="15" y="1187"/>
                </a:lnTo>
                <a:lnTo>
                  <a:pt x="23" y="1177"/>
                </a:lnTo>
                <a:lnTo>
                  <a:pt x="31" y="1168"/>
                </a:lnTo>
                <a:lnTo>
                  <a:pt x="36" y="1165"/>
                </a:lnTo>
                <a:lnTo>
                  <a:pt x="40" y="1162"/>
                </a:lnTo>
                <a:lnTo>
                  <a:pt x="45" y="1161"/>
                </a:lnTo>
                <a:lnTo>
                  <a:pt x="52" y="1158"/>
                </a:lnTo>
                <a:lnTo>
                  <a:pt x="57" y="1158"/>
                </a:lnTo>
                <a:lnTo>
                  <a:pt x="63" y="1158"/>
                </a:lnTo>
                <a:lnTo>
                  <a:pt x="64" y="1152"/>
                </a:lnTo>
                <a:lnTo>
                  <a:pt x="65" y="1146"/>
                </a:lnTo>
                <a:lnTo>
                  <a:pt x="67" y="1140"/>
                </a:lnTo>
                <a:lnTo>
                  <a:pt x="69" y="1136"/>
                </a:lnTo>
                <a:lnTo>
                  <a:pt x="74" y="1127"/>
                </a:lnTo>
                <a:lnTo>
                  <a:pt x="80" y="1120"/>
                </a:lnTo>
                <a:lnTo>
                  <a:pt x="71" y="1116"/>
                </a:lnTo>
                <a:lnTo>
                  <a:pt x="64" y="1111"/>
                </a:lnTo>
                <a:lnTo>
                  <a:pt x="60" y="1107"/>
                </a:lnTo>
                <a:lnTo>
                  <a:pt x="58" y="1102"/>
                </a:lnTo>
                <a:lnTo>
                  <a:pt x="58" y="1096"/>
                </a:lnTo>
                <a:lnTo>
                  <a:pt x="60" y="1090"/>
                </a:lnTo>
                <a:lnTo>
                  <a:pt x="63" y="1084"/>
                </a:lnTo>
                <a:lnTo>
                  <a:pt x="69" y="1078"/>
                </a:lnTo>
                <a:lnTo>
                  <a:pt x="82" y="1065"/>
                </a:lnTo>
                <a:lnTo>
                  <a:pt x="95" y="1053"/>
                </a:lnTo>
                <a:lnTo>
                  <a:pt x="120" y="1033"/>
                </a:lnTo>
                <a:lnTo>
                  <a:pt x="118" y="1029"/>
                </a:lnTo>
                <a:lnTo>
                  <a:pt x="114" y="1026"/>
                </a:lnTo>
                <a:lnTo>
                  <a:pt x="109" y="1022"/>
                </a:lnTo>
                <a:lnTo>
                  <a:pt x="104" y="1019"/>
                </a:lnTo>
                <a:lnTo>
                  <a:pt x="93" y="1013"/>
                </a:lnTo>
                <a:lnTo>
                  <a:pt x="80" y="1008"/>
                </a:lnTo>
                <a:lnTo>
                  <a:pt x="69" y="1003"/>
                </a:lnTo>
                <a:lnTo>
                  <a:pt x="59" y="999"/>
                </a:lnTo>
                <a:lnTo>
                  <a:pt x="55" y="996"/>
                </a:lnTo>
                <a:lnTo>
                  <a:pt x="52" y="993"/>
                </a:lnTo>
                <a:lnTo>
                  <a:pt x="49" y="990"/>
                </a:lnTo>
                <a:lnTo>
                  <a:pt x="49" y="987"/>
                </a:lnTo>
                <a:lnTo>
                  <a:pt x="49" y="983"/>
                </a:lnTo>
                <a:lnTo>
                  <a:pt x="51" y="980"/>
                </a:lnTo>
                <a:lnTo>
                  <a:pt x="55" y="972"/>
                </a:lnTo>
                <a:lnTo>
                  <a:pt x="60" y="965"/>
                </a:lnTo>
                <a:lnTo>
                  <a:pt x="68" y="957"/>
                </a:lnTo>
                <a:lnTo>
                  <a:pt x="85" y="943"/>
                </a:lnTo>
                <a:lnTo>
                  <a:pt x="92" y="937"/>
                </a:lnTo>
                <a:lnTo>
                  <a:pt x="98" y="930"/>
                </a:lnTo>
                <a:lnTo>
                  <a:pt x="112" y="914"/>
                </a:lnTo>
                <a:lnTo>
                  <a:pt x="122" y="899"/>
                </a:lnTo>
                <a:lnTo>
                  <a:pt x="128" y="892"/>
                </a:lnTo>
                <a:lnTo>
                  <a:pt x="132" y="883"/>
                </a:lnTo>
                <a:lnTo>
                  <a:pt x="135" y="875"/>
                </a:lnTo>
                <a:lnTo>
                  <a:pt x="137" y="866"/>
                </a:lnTo>
                <a:lnTo>
                  <a:pt x="178" y="806"/>
                </a:lnTo>
                <a:lnTo>
                  <a:pt x="198" y="776"/>
                </a:lnTo>
                <a:lnTo>
                  <a:pt x="218" y="746"/>
                </a:lnTo>
                <a:lnTo>
                  <a:pt x="237" y="714"/>
                </a:lnTo>
                <a:lnTo>
                  <a:pt x="254" y="682"/>
                </a:lnTo>
                <a:lnTo>
                  <a:pt x="270" y="649"/>
                </a:lnTo>
                <a:lnTo>
                  <a:pt x="285" y="612"/>
                </a:lnTo>
                <a:lnTo>
                  <a:pt x="296" y="613"/>
                </a:lnTo>
                <a:lnTo>
                  <a:pt x="305" y="617"/>
                </a:lnTo>
                <a:lnTo>
                  <a:pt x="314" y="621"/>
                </a:lnTo>
                <a:lnTo>
                  <a:pt x="321" y="627"/>
                </a:lnTo>
                <a:lnTo>
                  <a:pt x="351" y="633"/>
                </a:lnTo>
                <a:lnTo>
                  <a:pt x="380" y="638"/>
                </a:lnTo>
                <a:lnTo>
                  <a:pt x="409" y="641"/>
                </a:lnTo>
                <a:lnTo>
                  <a:pt x="424" y="642"/>
                </a:lnTo>
                <a:lnTo>
                  <a:pt x="440" y="642"/>
                </a:lnTo>
                <a:lnTo>
                  <a:pt x="544" y="638"/>
                </a:lnTo>
                <a:lnTo>
                  <a:pt x="597" y="637"/>
                </a:lnTo>
                <a:lnTo>
                  <a:pt x="647" y="637"/>
                </a:lnTo>
                <a:lnTo>
                  <a:pt x="673" y="637"/>
                </a:lnTo>
                <a:lnTo>
                  <a:pt x="697" y="639"/>
                </a:lnTo>
                <a:lnTo>
                  <a:pt x="721" y="641"/>
                </a:lnTo>
                <a:lnTo>
                  <a:pt x="745" y="644"/>
                </a:lnTo>
                <a:lnTo>
                  <a:pt x="769" y="649"/>
                </a:lnTo>
                <a:lnTo>
                  <a:pt x="791" y="654"/>
                </a:lnTo>
                <a:lnTo>
                  <a:pt x="814" y="662"/>
                </a:lnTo>
                <a:lnTo>
                  <a:pt x="836" y="669"/>
                </a:lnTo>
                <a:lnTo>
                  <a:pt x="860" y="680"/>
                </a:lnTo>
                <a:lnTo>
                  <a:pt x="885" y="690"/>
                </a:lnTo>
                <a:lnTo>
                  <a:pt x="908" y="703"/>
                </a:lnTo>
                <a:lnTo>
                  <a:pt x="930" y="717"/>
                </a:lnTo>
                <a:lnTo>
                  <a:pt x="939" y="725"/>
                </a:lnTo>
                <a:lnTo>
                  <a:pt x="949" y="733"/>
                </a:lnTo>
                <a:lnTo>
                  <a:pt x="958" y="742"/>
                </a:lnTo>
                <a:lnTo>
                  <a:pt x="967" y="751"/>
                </a:lnTo>
                <a:lnTo>
                  <a:pt x="975" y="761"/>
                </a:lnTo>
                <a:lnTo>
                  <a:pt x="982" y="773"/>
                </a:lnTo>
                <a:lnTo>
                  <a:pt x="988" y="785"/>
                </a:lnTo>
                <a:lnTo>
                  <a:pt x="994" y="798"/>
                </a:lnTo>
                <a:lnTo>
                  <a:pt x="1009" y="780"/>
                </a:lnTo>
                <a:lnTo>
                  <a:pt x="1025" y="764"/>
                </a:lnTo>
                <a:lnTo>
                  <a:pt x="1041" y="747"/>
                </a:lnTo>
                <a:lnTo>
                  <a:pt x="1048" y="739"/>
                </a:lnTo>
                <a:lnTo>
                  <a:pt x="1055" y="728"/>
                </a:lnTo>
                <a:lnTo>
                  <a:pt x="1053" y="726"/>
                </a:lnTo>
                <a:lnTo>
                  <a:pt x="1049" y="723"/>
                </a:lnTo>
                <a:lnTo>
                  <a:pt x="1044" y="718"/>
                </a:lnTo>
                <a:lnTo>
                  <a:pt x="1030" y="711"/>
                </a:lnTo>
                <a:lnTo>
                  <a:pt x="1025" y="702"/>
                </a:lnTo>
                <a:lnTo>
                  <a:pt x="1019" y="695"/>
                </a:lnTo>
                <a:lnTo>
                  <a:pt x="1008" y="680"/>
                </a:lnTo>
                <a:lnTo>
                  <a:pt x="995" y="665"/>
                </a:lnTo>
                <a:lnTo>
                  <a:pt x="988" y="656"/>
                </a:lnTo>
                <a:lnTo>
                  <a:pt x="983" y="648"/>
                </a:lnTo>
                <a:lnTo>
                  <a:pt x="977" y="633"/>
                </a:lnTo>
                <a:lnTo>
                  <a:pt x="970" y="617"/>
                </a:lnTo>
                <a:lnTo>
                  <a:pt x="966" y="599"/>
                </a:lnTo>
                <a:lnTo>
                  <a:pt x="962" y="582"/>
                </a:lnTo>
                <a:lnTo>
                  <a:pt x="960" y="564"/>
                </a:lnTo>
                <a:lnTo>
                  <a:pt x="958" y="546"/>
                </a:lnTo>
                <a:lnTo>
                  <a:pt x="958" y="528"/>
                </a:lnTo>
                <a:lnTo>
                  <a:pt x="960" y="510"/>
                </a:lnTo>
                <a:lnTo>
                  <a:pt x="963" y="491"/>
                </a:lnTo>
                <a:lnTo>
                  <a:pt x="967" y="473"/>
                </a:lnTo>
                <a:lnTo>
                  <a:pt x="972" y="456"/>
                </a:lnTo>
                <a:lnTo>
                  <a:pt x="980" y="439"/>
                </a:lnTo>
                <a:lnTo>
                  <a:pt x="988" y="423"/>
                </a:lnTo>
                <a:lnTo>
                  <a:pt x="998" y="408"/>
                </a:lnTo>
                <a:lnTo>
                  <a:pt x="1010" y="394"/>
                </a:lnTo>
                <a:lnTo>
                  <a:pt x="1023" y="382"/>
                </a:lnTo>
                <a:lnTo>
                  <a:pt x="1030" y="376"/>
                </a:lnTo>
                <a:lnTo>
                  <a:pt x="1039" y="369"/>
                </a:lnTo>
                <a:lnTo>
                  <a:pt x="1048" y="364"/>
                </a:lnTo>
                <a:lnTo>
                  <a:pt x="1058" y="359"/>
                </a:lnTo>
                <a:lnTo>
                  <a:pt x="1069" y="354"/>
                </a:lnTo>
                <a:lnTo>
                  <a:pt x="1081" y="350"/>
                </a:lnTo>
                <a:lnTo>
                  <a:pt x="1092" y="346"/>
                </a:lnTo>
                <a:lnTo>
                  <a:pt x="1104" y="342"/>
                </a:lnTo>
                <a:lnTo>
                  <a:pt x="1117" y="340"/>
                </a:lnTo>
                <a:lnTo>
                  <a:pt x="1130" y="338"/>
                </a:lnTo>
                <a:lnTo>
                  <a:pt x="1143" y="338"/>
                </a:lnTo>
                <a:lnTo>
                  <a:pt x="1155" y="338"/>
                </a:lnTo>
                <a:lnTo>
                  <a:pt x="1168" y="339"/>
                </a:lnTo>
                <a:lnTo>
                  <a:pt x="1181" y="341"/>
                </a:lnTo>
                <a:lnTo>
                  <a:pt x="1194" y="345"/>
                </a:lnTo>
                <a:lnTo>
                  <a:pt x="1207" y="350"/>
                </a:lnTo>
                <a:lnTo>
                  <a:pt x="1205" y="340"/>
                </a:lnTo>
                <a:lnTo>
                  <a:pt x="1200" y="331"/>
                </a:lnTo>
                <a:lnTo>
                  <a:pt x="1195" y="322"/>
                </a:lnTo>
                <a:lnTo>
                  <a:pt x="1190" y="312"/>
                </a:lnTo>
                <a:lnTo>
                  <a:pt x="1183" y="305"/>
                </a:lnTo>
                <a:lnTo>
                  <a:pt x="1176" y="296"/>
                </a:lnTo>
                <a:lnTo>
                  <a:pt x="1167" y="289"/>
                </a:lnTo>
                <a:lnTo>
                  <a:pt x="1159" y="281"/>
                </a:lnTo>
                <a:lnTo>
                  <a:pt x="1139" y="268"/>
                </a:lnTo>
                <a:lnTo>
                  <a:pt x="1119" y="256"/>
                </a:lnTo>
                <a:lnTo>
                  <a:pt x="1098" y="246"/>
                </a:lnTo>
                <a:lnTo>
                  <a:pt x="1077" y="239"/>
                </a:lnTo>
                <a:lnTo>
                  <a:pt x="1074" y="235"/>
                </a:lnTo>
                <a:lnTo>
                  <a:pt x="1072" y="231"/>
                </a:lnTo>
                <a:lnTo>
                  <a:pt x="1069" y="223"/>
                </a:lnTo>
                <a:lnTo>
                  <a:pt x="1069" y="214"/>
                </a:lnTo>
                <a:lnTo>
                  <a:pt x="1069" y="204"/>
                </a:lnTo>
                <a:lnTo>
                  <a:pt x="1071" y="196"/>
                </a:lnTo>
                <a:lnTo>
                  <a:pt x="1073" y="186"/>
                </a:lnTo>
                <a:lnTo>
                  <a:pt x="1077" y="170"/>
                </a:lnTo>
                <a:lnTo>
                  <a:pt x="1090" y="166"/>
                </a:lnTo>
                <a:lnTo>
                  <a:pt x="1103" y="164"/>
                </a:lnTo>
                <a:lnTo>
                  <a:pt x="1116" y="163"/>
                </a:lnTo>
                <a:lnTo>
                  <a:pt x="1122" y="164"/>
                </a:lnTo>
                <a:lnTo>
                  <a:pt x="1129" y="165"/>
                </a:lnTo>
                <a:lnTo>
                  <a:pt x="1135" y="168"/>
                </a:lnTo>
                <a:lnTo>
                  <a:pt x="1142" y="171"/>
                </a:lnTo>
                <a:lnTo>
                  <a:pt x="1158" y="182"/>
                </a:lnTo>
                <a:lnTo>
                  <a:pt x="1175" y="195"/>
                </a:lnTo>
                <a:lnTo>
                  <a:pt x="1193" y="210"/>
                </a:lnTo>
                <a:lnTo>
                  <a:pt x="1210" y="226"/>
                </a:lnTo>
                <a:lnTo>
                  <a:pt x="1226" y="243"/>
                </a:lnTo>
                <a:lnTo>
                  <a:pt x="1239" y="259"/>
                </a:lnTo>
                <a:lnTo>
                  <a:pt x="1249" y="274"/>
                </a:lnTo>
                <a:lnTo>
                  <a:pt x="1252" y="279"/>
                </a:lnTo>
                <a:lnTo>
                  <a:pt x="1254" y="286"/>
                </a:lnTo>
                <a:lnTo>
                  <a:pt x="1256" y="292"/>
                </a:lnTo>
                <a:lnTo>
                  <a:pt x="1256" y="298"/>
                </a:lnTo>
                <a:close/>
                <a:moveTo>
                  <a:pt x="1734" y="859"/>
                </a:moveTo>
                <a:lnTo>
                  <a:pt x="1734" y="859"/>
                </a:lnTo>
                <a:lnTo>
                  <a:pt x="1734" y="863"/>
                </a:lnTo>
                <a:lnTo>
                  <a:pt x="1735" y="866"/>
                </a:lnTo>
                <a:lnTo>
                  <a:pt x="1739" y="871"/>
                </a:lnTo>
                <a:lnTo>
                  <a:pt x="1743" y="877"/>
                </a:lnTo>
                <a:lnTo>
                  <a:pt x="1745" y="881"/>
                </a:lnTo>
                <a:lnTo>
                  <a:pt x="1745" y="885"/>
                </a:lnTo>
                <a:lnTo>
                  <a:pt x="1745" y="889"/>
                </a:lnTo>
                <a:lnTo>
                  <a:pt x="1744" y="892"/>
                </a:lnTo>
                <a:lnTo>
                  <a:pt x="1742" y="897"/>
                </a:lnTo>
                <a:lnTo>
                  <a:pt x="1739" y="904"/>
                </a:lnTo>
                <a:lnTo>
                  <a:pt x="1736" y="910"/>
                </a:lnTo>
                <a:lnTo>
                  <a:pt x="1723" y="922"/>
                </a:lnTo>
                <a:lnTo>
                  <a:pt x="1711" y="934"/>
                </a:lnTo>
                <a:lnTo>
                  <a:pt x="1700" y="946"/>
                </a:lnTo>
                <a:lnTo>
                  <a:pt x="1690" y="960"/>
                </a:lnTo>
                <a:lnTo>
                  <a:pt x="1679" y="974"/>
                </a:lnTo>
                <a:lnTo>
                  <a:pt x="1669" y="988"/>
                </a:lnTo>
                <a:lnTo>
                  <a:pt x="1651" y="1018"/>
                </a:lnTo>
                <a:lnTo>
                  <a:pt x="1634" y="1049"/>
                </a:lnTo>
                <a:lnTo>
                  <a:pt x="1617" y="1081"/>
                </a:lnTo>
                <a:lnTo>
                  <a:pt x="1601" y="1112"/>
                </a:lnTo>
                <a:lnTo>
                  <a:pt x="1584" y="1144"/>
                </a:lnTo>
                <a:lnTo>
                  <a:pt x="1576" y="1150"/>
                </a:lnTo>
                <a:lnTo>
                  <a:pt x="1570" y="1157"/>
                </a:lnTo>
                <a:lnTo>
                  <a:pt x="1563" y="1165"/>
                </a:lnTo>
                <a:lnTo>
                  <a:pt x="1558" y="1173"/>
                </a:lnTo>
                <a:lnTo>
                  <a:pt x="1548" y="1190"/>
                </a:lnTo>
                <a:lnTo>
                  <a:pt x="1543" y="1198"/>
                </a:lnTo>
                <a:lnTo>
                  <a:pt x="1537" y="1205"/>
                </a:lnTo>
                <a:lnTo>
                  <a:pt x="1536" y="1211"/>
                </a:lnTo>
                <a:lnTo>
                  <a:pt x="1536" y="1212"/>
                </a:lnTo>
                <a:lnTo>
                  <a:pt x="1537" y="1212"/>
                </a:lnTo>
                <a:lnTo>
                  <a:pt x="1538" y="1212"/>
                </a:lnTo>
                <a:lnTo>
                  <a:pt x="1537" y="1218"/>
                </a:lnTo>
                <a:lnTo>
                  <a:pt x="1530" y="1223"/>
                </a:lnTo>
                <a:lnTo>
                  <a:pt x="1523" y="1226"/>
                </a:lnTo>
                <a:lnTo>
                  <a:pt x="1516" y="1227"/>
                </a:lnTo>
                <a:lnTo>
                  <a:pt x="1510" y="1227"/>
                </a:lnTo>
                <a:lnTo>
                  <a:pt x="1497" y="1224"/>
                </a:lnTo>
                <a:lnTo>
                  <a:pt x="1490" y="1222"/>
                </a:lnTo>
                <a:lnTo>
                  <a:pt x="1483" y="1220"/>
                </a:lnTo>
                <a:lnTo>
                  <a:pt x="1454" y="1218"/>
                </a:lnTo>
                <a:lnTo>
                  <a:pt x="1424" y="1217"/>
                </a:lnTo>
                <a:lnTo>
                  <a:pt x="1394" y="1216"/>
                </a:lnTo>
                <a:lnTo>
                  <a:pt x="1367" y="1215"/>
                </a:lnTo>
                <a:lnTo>
                  <a:pt x="1346" y="1213"/>
                </a:lnTo>
                <a:lnTo>
                  <a:pt x="1325" y="1208"/>
                </a:lnTo>
                <a:lnTo>
                  <a:pt x="1303" y="1203"/>
                </a:lnTo>
                <a:lnTo>
                  <a:pt x="1281" y="1200"/>
                </a:lnTo>
                <a:lnTo>
                  <a:pt x="1178" y="1192"/>
                </a:lnTo>
                <a:lnTo>
                  <a:pt x="1125" y="1187"/>
                </a:lnTo>
                <a:lnTo>
                  <a:pt x="1071" y="1184"/>
                </a:lnTo>
                <a:lnTo>
                  <a:pt x="1018" y="1182"/>
                </a:lnTo>
                <a:lnTo>
                  <a:pt x="966" y="1182"/>
                </a:lnTo>
                <a:lnTo>
                  <a:pt x="941" y="1182"/>
                </a:lnTo>
                <a:lnTo>
                  <a:pt x="917" y="1184"/>
                </a:lnTo>
                <a:lnTo>
                  <a:pt x="893" y="1185"/>
                </a:lnTo>
                <a:lnTo>
                  <a:pt x="871" y="1188"/>
                </a:lnTo>
                <a:lnTo>
                  <a:pt x="866" y="1200"/>
                </a:lnTo>
                <a:lnTo>
                  <a:pt x="862" y="1214"/>
                </a:lnTo>
                <a:lnTo>
                  <a:pt x="861" y="1219"/>
                </a:lnTo>
                <a:lnTo>
                  <a:pt x="861" y="1225"/>
                </a:lnTo>
                <a:lnTo>
                  <a:pt x="861" y="1230"/>
                </a:lnTo>
                <a:lnTo>
                  <a:pt x="863" y="1232"/>
                </a:lnTo>
                <a:lnTo>
                  <a:pt x="920" y="1239"/>
                </a:lnTo>
                <a:lnTo>
                  <a:pt x="977" y="1243"/>
                </a:lnTo>
                <a:lnTo>
                  <a:pt x="1032" y="1245"/>
                </a:lnTo>
                <a:lnTo>
                  <a:pt x="1089" y="1247"/>
                </a:lnTo>
                <a:lnTo>
                  <a:pt x="1205" y="1249"/>
                </a:lnTo>
                <a:lnTo>
                  <a:pt x="1326" y="1249"/>
                </a:lnTo>
                <a:lnTo>
                  <a:pt x="1347" y="1248"/>
                </a:lnTo>
                <a:lnTo>
                  <a:pt x="1374" y="1246"/>
                </a:lnTo>
                <a:lnTo>
                  <a:pt x="1404" y="1245"/>
                </a:lnTo>
                <a:lnTo>
                  <a:pt x="1420" y="1244"/>
                </a:lnTo>
                <a:lnTo>
                  <a:pt x="1436" y="1245"/>
                </a:lnTo>
                <a:lnTo>
                  <a:pt x="1490" y="1248"/>
                </a:lnTo>
                <a:lnTo>
                  <a:pt x="1511" y="1249"/>
                </a:lnTo>
                <a:lnTo>
                  <a:pt x="1520" y="1249"/>
                </a:lnTo>
                <a:lnTo>
                  <a:pt x="1529" y="1248"/>
                </a:lnTo>
                <a:lnTo>
                  <a:pt x="1537" y="1247"/>
                </a:lnTo>
                <a:lnTo>
                  <a:pt x="1545" y="1245"/>
                </a:lnTo>
                <a:lnTo>
                  <a:pt x="1552" y="1241"/>
                </a:lnTo>
                <a:lnTo>
                  <a:pt x="1559" y="1237"/>
                </a:lnTo>
                <a:lnTo>
                  <a:pt x="1566" y="1231"/>
                </a:lnTo>
                <a:lnTo>
                  <a:pt x="1572" y="1224"/>
                </a:lnTo>
                <a:lnTo>
                  <a:pt x="1577" y="1215"/>
                </a:lnTo>
                <a:lnTo>
                  <a:pt x="1584" y="1205"/>
                </a:lnTo>
                <a:lnTo>
                  <a:pt x="1585" y="1201"/>
                </a:lnTo>
                <a:lnTo>
                  <a:pt x="1585" y="1197"/>
                </a:lnTo>
                <a:lnTo>
                  <a:pt x="1585" y="1193"/>
                </a:lnTo>
                <a:lnTo>
                  <a:pt x="1586" y="1188"/>
                </a:lnTo>
                <a:lnTo>
                  <a:pt x="1591" y="1179"/>
                </a:lnTo>
                <a:lnTo>
                  <a:pt x="1599" y="1168"/>
                </a:lnTo>
                <a:lnTo>
                  <a:pt x="1606" y="1157"/>
                </a:lnTo>
                <a:lnTo>
                  <a:pt x="1613" y="1147"/>
                </a:lnTo>
                <a:lnTo>
                  <a:pt x="1638" y="1104"/>
                </a:lnTo>
                <a:lnTo>
                  <a:pt x="1664" y="1061"/>
                </a:lnTo>
                <a:lnTo>
                  <a:pt x="1717" y="980"/>
                </a:lnTo>
                <a:lnTo>
                  <a:pt x="1734" y="952"/>
                </a:lnTo>
                <a:lnTo>
                  <a:pt x="1749" y="925"/>
                </a:lnTo>
                <a:lnTo>
                  <a:pt x="1765" y="899"/>
                </a:lnTo>
                <a:lnTo>
                  <a:pt x="1781" y="874"/>
                </a:lnTo>
                <a:lnTo>
                  <a:pt x="1775" y="872"/>
                </a:lnTo>
                <a:lnTo>
                  <a:pt x="1770" y="869"/>
                </a:lnTo>
                <a:lnTo>
                  <a:pt x="1758" y="863"/>
                </a:lnTo>
                <a:lnTo>
                  <a:pt x="1752" y="860"/>
                </a:lnTo>
                <a:lnTo>
                  <a:pt x="1747" y="857"/>
                </a:lnTo>
                <a:lnTo>
                  <a:pt x="1740" y="857"/>
                </a:lnTo>
                <a:lnTo>
                  <a:pt x="1734" y="859"/>
                </a:lnTo>
                <a:close/>
                <a:moveTo>
                  <a:pt x="1246" y="119"/>
                </a:moveTo>
                <a:lnTo>
                  <a:pt x="1246" y="119"/>
                </a:lnTo>
                <a:lnTo>
                  <a:pt x="1244" y="133"/>
                </a:lnTo>
                <a:lnTo>
                  <a:pt x="1244" y="147"/>
                </a:lnTo>
                <a:lnTo>
                  <a:pt x="1244" y="160"/>
                </a:lnTo>
                <a:lnTo>
                  <a:pt x="1245" y="173"/>
                </a:lnTo>
                <a:lnTo>
                  <a:pt x="1246" y="186"/>
                </a:lnTo>
                <a:lnTo>
                  <a:pt x="1250" y="199"/>
                </a:lnTo>
                <a:lnTo>
                  <a:pt x="1256" y="224"/>
                </a:lnTo>
                <a:lnTo>
                  <a:pt x="1264" y="248"/>
                </a:lnTo>
                <a:lnTo>
                  <a:pt x="1272" y="272"/>
                </a:lnTo>
                <a:lnTo>
                  <a:pt x="1280" y="296"/>
                </a:lnTo>
                <a:lnTo>
                  <a:pt x="1286" y="322"/>
                </a:lnTo>
                <a:lnTo>
                  <a:pt x="1291" y="309"/>
                </a:lnTo>
                <a:lnTo>
                  <a:pt x="1298" y="295"/>
                </a:lnTo>
                <a:lnTo>
                  <a:pt x="1304" y="281"/>
                </a:lnTo>
                <a:lnTo>
                  <a:pt x="1306" y="274"/>
                </a:lnTo>
                <a:lnTo>
                  <a:pt x="1309" y="266"/>
                </a:lnTo>
                <a:lnTo>
                  <a:pt x="1302" y="259"/>
                </a:lnTo>
                <a:lnTo>
                  <a:pt x="1295" y="251"/>
                </a:lnTo>
                <a:lnTo>
                  <a:pt x="1279" y="239"/>
                </a:lnTo>
                <a:lnTo>
                  <a:pt x="1271" y="231"/>
                </a:lnTo>
                <a:lnTo>
                  <a:pt x="1265" y="224"/>
                </a:lnTo>
                <a:lnTo>
                  <a:pt x="1260" y="216"/>
                </a:lnTo>
                <a:lnTo>
                  <a:pt x="1259" y="212"/>
                </a:lnTo>
                <a:lnTo>
                  <a:pt x="1259" y="206"/>
                </a:lnTo>
                <a:lnTo>
                  <a:pt x="1266" y="211"/>
                </a:lnTo>
                <a:lnTo>
                  <a:pt x="1273" y="214"/>
                </a:lnTo>
                <a:lnTo>
                  <a:pt x="1286" y="223"/>
                </a:lnTo>
                <a:lnTo>
                  <a:pt x="1299" y="231"/>
                </a:lnTo>
                <a:lnTo>
                  <a:pt x="1304" y="234"/>
                </a:lnTo>
                <a:lnTo>
                  <a:pt x="1311" y="236"/>
                </a:lnTo>
                <a:lnTo>
                  <a:pt x="1312" y="233"/>
                </a:lnTo>
                <a:lnTo>
                  <a:pt x="1312" y="230"/>
                </a:lnTo>
                <a:lnTo>
                  <a:pt x="1311" y="221"/>
                </a:lnTo>
                <a:lnTo>
                  <a:pt x="1310" y="213"/>
                </a:lnTo>
                <a:lnTo>
                  <a:pt x="1309" y="204"/>
                </a:lnTo>
                <a:lnTo>
                  <a:pt x="1299" y="203"/>
                </a:lnTo>
                <a:lnTo>
                  <a:pt x="1290" y="200"/>
                </a:lnTo>
                <a:lnTo>
                  <a:pt x="1282" y="196"/>
                </a:lnTo>
                <a:lnTo>
                  <a:pt x="1274" y="190"/>
                </a:lnTo>
                <a:lnTo>
                  <a:pt x="1269" y="185"/>
                </a:lnTo>
                <a:lnTo>
                  <a:pt x="1265" y="179"/>
                </a:lnTo>
                <a:lnTo>
                  <a:pt x="1261" y="171"/>
                </a:lnTo>
                <a:lnTo>
                  <a:pt x="1261" y="163"/>
                </a:lnTo>
                <a:lnTo>
                  <a:pt x="1266" y="165"/>
                </a:lnTo>
                <a:lnTo>
                  <a:pt x="1270" y="168"/>
                </a:lnTo>
                <a:lnTo>
                  <a:pt x="1278" y="174"/>
                </a:lnTo>
                <a:lnTo>
                  <a:pt x="1282" y="177"/>
                </a:lnTo>
                <a:lnTo>
                  <a:pt x="1285" y="179"/>
                </a:lnTo>
                <a:lnTo>
                  <a:pt x="1290" y="179"/>
                </a:lnTo>
                <a:lnTo>
                  <a:pt x="1296" y="178"/>
                </a:lnTo>
                <a:lnTo>
                  <a:pt x="1296" y="172"/>
                </a:lnTo>
                <a:lnTo>
                  <a:pt x="1296" y="167"/>
                </a:lnTo>
                <a:lnTo>
                  <a:pt x="1291" y="155"/>
                </a:lnTo>
                <a:lnTo>
                  <a:pt x="1286" y="142"/>
                </a:lnTo>
                <a:lnTo>
                  <a:pt x="1280" y="129"/>
                </a:lnTo>
                <a:lnTo>
                  <a:pt x="1274" y="118"/>
                </a:lnTo>
                <a:lnTo>
                  <a:pt x="1272" y="111"/>
                </a:lnTo>
                <a:lnTo>
                  <a:pt x="1271" y="105"/>
                </a:lnTo>
                <a:lnTo>
                  <a:pt x="1271" y="99"/>
                </a:lnTo>
                <a:lnTo>
                  <a:pt x="1271" y="94"/>
                </a:lnTo>
                <a:lnTo>
                  <a:pt x="1273" y="89"/>
                </a:lnTo>
                <a:lnTo>
                  <a:pt x="1276" y="84"/>
                </a:lnTo>
                <a:lnTo>
                  <a:pt x="1282" y="93"/>
                </a:lnTo>
                <a:lnTo>
                  <a:pt x="1287" y="103"/>
                </a:lnTo>
                <a:lnTo>
                  <a:pt x="1296" y="123"/>
                </a:lnTo>
                <a:lnTo>
                  <a:pt x="1303" y="143"/>
                </a:lnTo>
                <a:lnTo>
                  <a:pt x="1313" y="165"/>
                </a:lnTo>
                <a:lnTo>
                  <a:pt x="1318" y="158"/>
                </a:lnTo>
                <a:lnTo>
                  <a:pt x="1323" y="150"/>
                </a:lnTo>
                <a:lnTo>
                  <a:pt x="1328" y="133"/>
                </a:lnTo>
                <a:lnTo>
                  <a:pt x="1331" y="124"/>
                </a:lnTo>
                <a:lnTo>
                  <a:pt x="1336" y="117"/>
                </a:lnTo>
                <a:lnTo>
                  <a:pt x="1339" y="113"/>
                </a:lnTo>
                <a:lnTo>
                  <a:pt x="1342" y="110"/>
                </a:lnTo>
                <a:lnTo>
                  <a:pt x="1346" y="108"/>
                </a:lnTo>
                <a:lnTo>
                  <a:pt x="1350" y="106"/>
                </a:lnTo>
                <a:lnTo>
                  <a:pt x="1349" y="114"/>
                </a:lnTo>
                <a:lnTo>
                  <a:pt x="1348" y="122"/>
                </a:lnTo>
                <a:lnTo>
                  <a:pt x="1344" y="138"/>
                </a:lnTo>
                <a:lnTo>
                  <a:pt x="1339" y="153"/>
                </a:lnTo>
                <a:lnTo>
                  <a:pt x="1333" y="167"/>
                </a:lnTo>
                <a:lnTo>
                  <a:pt x="1328" y="182"/>
                </a:lnTo>
                <a:lnTo>
                  <a:pt x="1326" y="189"/>
                </a:lnTo>
                <a:lnTo>
                  <a:pt x="1325" y="197"/>
                </a:lnTo>
                <a:lnTo>
                  <a:pt x="1325" y="205"/>
                </a:lnTo>
                <a:lnTo>
                  <a:pt x="1326" y="213"/>
                </a:lnTo>
                <a:lnTo>
                  <a:pt x="1327" y="220"/>
                </a:lnTo>
                <a:lnTo>
                  <a:pt x="1330" y="229"/>
                </a:lnTo>
                <a:lnTo>
                  <a:pt x="1336" y="227"/>
                </a:lnTo>
                <a:lnTo>
                  <a:pt x="1342" y="225"/>
                </a:lnTo>
                <a:lnTo>
                  <a:pt x="1345" y="220"/>
                </a:lnTo>
                <a:lnTo>
                  <a:pt x="1349" y="216"/>
                </a:lnTo>
                <a:lnTo>
                  <a:pt x="1356" y="206"/>
                </a:lnTo>
                <a:lnTo>
                  <a:pt x="1360" y="203"/>
                </a:lnTo>
                <a:lnTo>
                  <a:pt x="1364" y="200"/>
                </a:lnTo>
                <a:lnTo>
                  <a:pt x="1369" y="204"/>
                </a:lnTo>
                <a:lnTo>
                  <a:pt x="1371" y="209"/>
                </a:lnTo>
                <a:lnTo>
                  <a:pt x="1371" y="213"/>
                </a:lnTo>
                <a:lnTo>
                  <a:pt x="1371" y="217"/>
                </a:lnTo>
                <a:lnTo>
                  <a:pt x="1370" y="221"/>
                </a:lnTo>
                <a:lnTo>
                  <a:pt x="1367" y="226"/>
                </a:lnTo>
                <a:lnTo>
                  <a:pt x="1361" y="233"/>
                </a:lnTo>
                <a:lnTo>
                  <a:pt x="1352" y="240"/>
                </a:lnTo>
                <a:lnTo>
                  <a:pt x="1344" y="245"/>
                </a:lnTo>
                <a:lnTo>
                  <a:pt x="1330" y="251"/>
                </a:lnTo>
                <a:lnTo>
                  <a:pt x="1329" y="259"/>
                </a:lnTo>
                <a:lnTo>
                  <a:pt x="1327" y="268"/>
                </a:lnTo>
                <a:lnTo>
                  <a:pt x="1320" y="286"/>
                </a:lnTo>
                <a:lnTo>
                  <a:pt x="1314" y="304"/>
                </a:lnTo>
                <a:lnTo>
                  <a:pt x="1312" y="312"/>
                </a:lnTo>
                <a:lnTo>
                  <a:pt x="1311" y="320"/>
                </a:lnTo>
                <a:lnTo>
                  <a:pt x="1333" y="293"/>
                </a:lnTo>
                <a:lnTo>
                  <a:pt x="1345" y="277"/>
                </a:lnTo>
                <a:lnTo>
                  <a:pt x="1357" y="261"/>
                </a:lnTo>
                <a:lnTo>
                  <a:pt x="1366" y="244"/>
                </a:lnTo>
                <a:lnTo>
                  <a:pt x="1374" y="225"/>
                </a:lnTo>
                <a:lnTo>
                  <a:pt x="1377" y="215"/>
                </a:lnTo>
                <a:lnTo>
                  <a:pt x="1379" y="205"/>
                </a:lnTo>
                <a:lnTo>
                  <a:pt x="1381" y="196"/>
                </a:lnTo>
                <a:lnTo>
                  <a:pt x="1381" y="185"/>
                </a:lnTo>
                <a:lnTo>
                  <a:pt x="1381" y="171"/>
                </a:lnTo>
                <a:lnTo>
                  <a:pt x="1380" y="159"/>
                </a:lnTo>
                <a:lnTo>
                  <a:pt x="1377" y="148"/>
                </a:lnTo>
                <a:lnTo>
                  <a:pt x="1374" y="137"/>
                </a:lnTo>
                <a:lnTo>
                  <a:pt x="1369" y="126"/>
                </a:lnTo>
                <a:lnTo>
                  <a:pt x="1363" y="117"/>
                </a:lnTo>
                <a:lnTo>
                  <a:pt x="1357" y="108"/>
                </a:lnTo>
                <a:lnTo>
                  <a:pt x="1349" y="98"/>
                </a:lnTo>
                <a:lnTo>
                  <a:pt x="1334" y="82"/>
                </a:lnTo>
                <a:lnTo>
                  <a:pt x="1317" y="66"/>
                </a:lnTo>
                <a:lnTo>
                  <a:pt x="1301" y="51"/>
                </a:lnTo>
                <a:lnTo>
                  <a:pt x="1286" y="35"/>
                </a:lnTo>
                <a:lnTo>
                  <a:pt x="1281" y="46"/>
                </a:lnTo>
                <a:lnTo>
                  <a:pt x="1274" y="56"/>
                </a:lnTo>
                <a:lnTo>
                  <a:pt x="1264" y="75"/>
                </a:lnTo>
                <a:lnTo>
                  <a:pt x="1258" y="84"/>
                </a:lnTo>
                <a:lnTo>
                  <a:pt x="1253" y="94"/>
                </a:lnTo>
                <a:lnTo>
                  <a:pt x="1250" y="106"/>
                </a:lnTo>
                <a:lnTo>
                  <a:pt x="1246" y="119"/>
                </a:lnTo>
                <a:close/>
                <a:moveTo>
                  <a:pt x="1129" y="187"/>
                </a:moveTo>
                <a:lnTo>
                  <a:pt x="1129" y="187"/>
                </a:lnTo>
                <a:lnTo>
                  <a:pt x="1119" y="186"/>
                </a:lnTo>
                <a:lnTo>
                  <a:pt x="1111" y="186"/>
                </a:lnTo>
                <a:lnTo>
                  <a:pt x="1103" y="188"/>
                </a:lnTo>
                <a:lnTo>
                  <a:pt x="1098" y="192"/>
                </a:lnTo>
                <a:lnTo>
                  <a:pt x="1094" y="196"/>
                </a:lnTo>
                <a:lnTo>
                  <a:pt x="1091" y="202"/>
                </a:lnTo>
                <a:lnTo>
                  <a:pt x="1090" y="209"/>
                </a:lnTo>
                <a:lnTo>
                  <a:pt x="1089" y="217"/>
                </a:lnTo>
                <a:lnTo>
                  <a:pt x="1094" y="220"/>
                </a:lnTo>
                <a:lnTo>
                  <a:pt x="1100" y="224"/>
                </a:lnTo>
                <a:lnTo>
                  <a:pt x="1102" y="226"/>
                </a:lnTo>
                <a:lnTo>
                  <a:pt x="1105" y="227"/>
                </a:lnTo>
                <a:lnTo>
                  <a:pt x="1109" y="227"/>
                </a:lnTo>
                <a:lnTo>
                  <a:pt x="1114" y="227"/>
                </a:lnTo>
                <a:lnTo>
                  <a:pt x="1124" y="235"/>
                </a:lnTo>
                <a:lnTo>
                  <a:pt x="1135" y="243"/>
                </a:lnTo>
                <a:lnTo>
                  <a:pt x="1157" y="258"/>
                </a:lnTo>
                <a:lnTo>
                  <a:pt x="1178" y="273"/>
                </a:lnTo>
                <a:lnTo>
                  <a:pt x="1189" y="281"/>
                </a:lnTo>
                <a:lnTo>
                  <a:pt x="1197" y="291"/>
                </a:lnTo>
                <a:lnTo>
                  <a:pt x="1204" y="300"/>
                </a:lnTo>
                <a:lnTo>
                  <a:pt x="1209" y="308"/>
                </a:lnTo>
                <a:lnTo>
                  <a:pt x="1219" y="327"/>
                </a:lnTo>
                <a:lnTo>
                  <a:pt x="1229" y="347"/>
                </a:lnTo>
                <a:lnTo>
                  <a:pt x="1236" y="356"/>
                </a:lnTo>
                <a:lnTo>
                  <a:pt x="1242" y="364"/>
                </a:lnTo>
                <a:lnTo>
                  <a:pt x="1242" y="374"/>
                </a:lnTo>
                <a:lnTo>
                  <a:pt x="1244" y="381"/>
                </a:lnTo>
                <a:lnTo>
                  <a:pt x="1248" y="386"/>
                </a:lnTo>
                <a:lnTo>
                  <a:pt x="1252" y="392"/>
                </a:lnTo>
                <a:lnTo>
                  <a:pt x="1252" y="375"/>
                </a:lnTo>
                <a:lnTo>
                  <a:pt x="1251" y="359"/>
                </a:lnTo>
                <a:lnTo>
                  <a:pt x="1249" y="342"/>
                </a:lnTo>
                <a:lnTo>
                  <a:pt x="1245" y="326"/>
                </a:lnTo>
                <a:lnTo>
                  <a:pt x="1240" y="311"/>
                </a:lnTo>
                <a:lnTo>
                  <a:pt x="1235" y="296"/>
                </a:lnTo>
                <a:lnTo>
                  <a:pt x="1227" y="283"/>
                </a:lnTo>
                <a:lnTo>
                  <a:pt x="1219" y="270"/>
                </a:lnTo>
                <a:lnTo>
                  <a:pt x="1210" y="257"/>
                </a:lnTo>
                <a:lnTo>
                  <a:pt x="1200" y="244"/>
                </a:lnTo>
                <a:lnTo>
                  <a:pt x="1190" y="233"/>
                </a:lnTo>
                <a:lnTo>
                  <a:pt x="1178" y="223"/>
                </a:lnTo>
                <a:lnTo>
                  <a:pt x="1166" y="212"/>
                </a:lnTo>
                <a:lnTo>
                  <a:pt x="1154" y="203"/>
                </a:lnTo>
                <a:lnTo>
                  <a:pt x="1142" y="195"/>
                </a:lnTo>
                <a:lnTo>
                  <a:pt x="1129" y="187"/>
                </a:lnTo>
                <a:close/>
                <a:moveTo>
                  <a:pt x="1542" y="468"/>
                </a:moveTo>
                <a:lnTo>
                  <a:pt x="1542" y="468"/>
                </a:lnTo>
                <a:lnTo>
                  <a:pt x="1540" y="463"/>
                </a:lnTo>
                <a:lnTo>
                  <a:pt x="1537" y="460"/>
                </a:lnTo>
                <a:lnTo>
                  <a:pt x="1535" y="457"/>
                </a:lnTo>
                <a:lnTo>
                  <a:pt x="1532" y="453"/>
                </a:lnTo>
                <a:lnTo>
                  <a:pt x="1531" y="448"/>
                </a:lnTo>
                <a:lnTo>
                  <a:pt x="1531" y="443"/>
                </a:lnTo>
                <a:lnTo>
                  <a:pt x="1530" y="438"/>
                </a:lnTo>
                <a:lnTo>
                  <a:pt x="1529" y="433"/>
                </a:lnTo>
                <a:lnTo>
                  <a:pt x="1521" y="419"/>
                </a:lnTo>
                <a:lnTo>
                  <a:pt x="1510" y="405"/>
                </a:lnTo>
                <a:lnTo>
                  <a:pt x="1497" y="392"/>
                </a:lnTo>
                <a:lnTo>
                  <a:pt x="1483" y="380"/>
                </a:lnTo>
                <a:lnTo>
                  <a:pt x="1468" y="368"/>
                </a:lnTo>
                <a:lnTo>
                  <a:pt x="1451" y="360"/>
                </a:lnTo>
                <a:lnTo>
                  <a:pt x="1434" y="352"/>
                </a:lnTo>
                <a:lnTo>
                  <a:pt x="1417" y="347"/>
                </a:lnTo>
                <a:lnTo>
                  <a:pt x="1406" y="346"/>
                </a:lnTo>
                <a:lnTo>
                  <a:pt x="1397" y="346"/>
                </a:lnTo>
                <a:lnTo>
                  <a:pt x="1388" y="346"/>
                </a:lnTo>
                <a:lnTo>
                  <a:pt x="1379" y="347"/>
                </a:lnTo>
                <a:lnTo>
                  <a:pt x="1371" y="350"/>
                </a:lnTo>
                <a:lnTo>
                  <a:pt x="1362" y="352"/>
                </a:lnTo>
                <a:lnTo>
                  <a:pt x="1355" y="356"/>
                </a:lnTo>
                <a:lnTo>
                  <a:pt x="1347" y="361"/>
                </a:lnTo>
                <a:lnTo>
                  <a:pt x="1332" y="370"/>
                </a:lnTo>
                <a:lnTo>
                  <a:pt x="1318" y="382"/>
                </a:lnTo>
                <a:lnTo>
                  <a:pt x="1291" y="406"/>
                </a:lnTo>
                <a:lnTo>
                  <a:pt x="1279" y="417"/>
                </a:lnTo>
                <a:lnTo>
                  <a:pt x="1266" y="428"/>
                </a:lnTo>
                <a:lnTo>
                  <a:pt x="1252" y="437"/>
                </a:lnTo>
                <a:lnTo>
                  <a:pt x="1245" y="441"/>
                </a:lnTo>
                <a:lnTo>
                  <a:pt x="1239" y="444"/>
                </a:lnTo>
                <a:lnTo>
                  <a:pt x="1231" y="446"/>
                </a:lnTo>
                <a:lnTo>
                  <a:pt x="1225" y="447"/>
                </a:lnTo>
                <a:lnTo>
                  <a:pt x="1218" y="447"/>
                </a:lnTo>
                <a:lnTo>
                  <a:pt x="1210" y="447"/>
                </a:lnTo>
                <a:lnTo>
                  <a:pt x="1203" y="445"/>
                </a:lnTo>
                <a:lnTo>
                  <a:pt x="1194" y="443"/>
                </a:lnTo>
                <a:lnTo>
                  <a:pt x="1187" y="439"/>
                </a:lnTo>
                <a:lnTo>
                  <a:pt x="1178" y="433"/>
                </a:lnTo>
                <a:lnTo>
                  <a:pt x="1177" y="427"/>
                </a:lnTo>
                <a:lnTo>
                  <a:pt x="1176" y="422"/>
                </a:lnTo>
                <a:lnTo>
                  <a:pt x="1172" y="411"/>
                </a:lnTo>
                <a:lnTo>
                  <a:pt x="1170" y="407"/>
                </a:lnTo>
                <a:lnTo>
                  <a:pt x="1170" y="402"/>
                </a:lnTo>
                <a:lnTo>
                  <a:pt x="1173" y="398"/>
                </a:lnTo>
                <a:lnTo>
                  <a:pt x="1175" y="394"/>
                </a:lnTo>
                <a:lnTo>
                  <a:pt x="1181" y="400"/>
                </a:lnTo>
                <a:lnTo>
                  <a:pt x="1187" y="407"/>
                </a:lnTo>
                <a:lnTo>
                  <a:pt x="1192" y="414"/>
                </a:lnTo>
                <a:lnTo>
                  <a:pt x="1197" y="421"/>
                </a:lnTo>
                <a:lnTo>
                  <a:pt x="1205" y="425"/>
                </a:lnTo>
                <a:lnTo>
                  <a:pt x="1208" y="427"/>
                </a:lnTo>
                <a:lnTo>
                  <a:pt x="1212" y="428"/>
                </a:lnTo>
                <a:lnTo>
                  <a:pt x="1217" y="428"/>
                </a:lnTo>
                <a:lnTo>
                  <a:pt x="1221" y="427"/>
                </a:lnTo>
                <a:lnTo>
                  <a:pt x="1226" y="426"/>
                </a:lnTo>
                <a:lnTo>
                  <a:pt x="1231" y="424"/>
                </a:lnTo>
                <a:lnTo>
                  <a:pt x="1234" y="417"/>
                </a:lnTo>
                <a:lnTo>
                  <a:pt x="1235" y="412"/>
                </a:lnTo>
                <a:lnTo>
                  <a:pt x="1235" y="408"/>
                </a:lnTo>
                <a:lnTo>
                  <a:pt x="1234" y="404"/>
                </a:lnTo>
                <a:lnTo>
                  <a:pt x="1230" y="394"/>
                </a:lnTo>
                <a:lnTo>
                  <a:pt x="1227" y="382"/>
                </a:lnTo>
                <a:lnTo>
                  <a:pt x="1218" y="376"/>
                </a:lnTo>
                <a:lnTo>
                  <a:pt x="1207" y="371"/>
                </a:lnTo>
                <a:lnTo>
                  <a:pt x="1197" y="367"/>
                </a:lnTo>
                <a:lnTo>
                  <a:pt x="1187" y="364"/>
                </a:lnTo>
                <a:lnTo>
                  <a:pt x="1177" y="362"/>
                </a:lnTo>
                <a:lnTo>
                  <a:pt x="1166" y="361"/>
                </a:lnTo>
                <a:lnTo>
                  <a:pt x="1155" y="360"/>
                </a:lnTo>
                <a:lnTo>
                  <a:pt x="1146" y="359"/>
                </a:lnTo>
                <a:lnTo>
                  <a:pt x="1135" y="360"/>
                </a:lnTo>
                <a:lnTo>
                  <a:pt x="1125" y="361"/>
                </a:lnTo>
                <a:lnTo>
                  <a:pt x="1105" y="364"/>
                </a:lnTo>
                <a:lnTo>
                  <a:pt x="1085" y="370"/>
                </a:lnTo>
                <a:lnTo>
                  <a:pt x="1067" y="379"/>
                </a:lnTo>
                <a:lnTo>
                  <a:pt x="1048" y="389"/>
                </a:lnTo>
                <a:lnTo>
                  <a:pt x="1032" y="401"/>
                </a:lnTo>
                <a:lnTo>
                  <a:pt x="1018" y="415"/>
                </a:lnTo>
                <a:lnTo>
                  <a:pt x="1006" y="430"/>
                </a:lnTo>
                <a:lnTo>
                  <a:pt x="1000" y="439"/>
                </a:lnTo>
                <a:lnTo>
                  <a:pt x="995" y="447"/>
                </a:lnTo>
                <a:lnTo>
                  <a:pt x="991" y="456"/>
                </a:lnTo>
                <a:lnTo>
                  <a:pt x="986" y="466"/>
                </a:lnTo>
                <a:lnTo>
                  <a:pt x="983" y="475"/>
                </a:lnTo>
                <a:lnTo>
                  <a:pt x="981" y="485"/>
                </a:lnTo>
                <a:lnTo>
                  <a:pt x="980" y="495"/>
                </a:lnTo>
                <a:lnTo>
                  <a:pt x="979" y="504"/>
                </a:lnTo>
                <a:lnTo>
                  <a:pt x="979" y="520"/>
                </a:lnTo>
                <a:lnTo>
                  <a:pt x="981" y="542"/>
                </a:lnTo>
                <a:lnTo>
                  <a:pt x="982" y="557"/>
                </a:lnTo>
                <a:lnTo>
                  <a:pt x="985" y="573"/>
                </a:lnTo>
                <a:lnTo>
                  <a:pt x="988" y="589"/>
                </a:lnTo>
                <a:lnTo>
                  <a:pt x="993" y="605"/>
                </a:lnTo>
                <a:lnTo>
                  <a:pt x="998" y="621"/>
                </a:lnTo>
                <a:lnTo>
                  <a:pt x="1003" y="636"/>
                </a:lnTo>
                <a:lnTo>
                  <a:pt x="1011" y="650"/>
                </a:lnTo>
                <a:lnTo>
                  <a:pt x="1018" y="662"/>
                </a:lnTo>
                <a:lnTo>
                  <a:pt x="1029" y="675"/>
                </a:lnTo>
                <a:lnTo>
                  <a:pt x="1044" y="690"/>
                </a:lnTo>
                <a:lnTo>
                  <a:pt x="1052" y="698"/>
                </a:lnTo>
                <a:lnTo>
                  <a:pt x="1060" y="703"/>
                </a:lnTo>
                <a:lnTo>
                  <a:pt x="1068" y="708"/>
                </a:lnTo>
                <a:lnTo>
                  <a:pt x="1074" y="709"/>
                </a:lnTo>
                <a:lnTo>
                  <a:pt x="1078" y="709"/>
                </a:lnTo>
                <a:lnTo>
                  <a:pt x="1083" y="707"/>
                </a:lnTo>
                <a:lnTo>
                  <a:pt x="1093" y="701"/>
                </a:lnTo>
                <a:lnTo>
                  <a:pt x="1104" y="695"/>
                </a:lnTo>
                <a:lnTo>
                  <a:pt x="1116" y="689"/>
                </a:lnTo>
                <a:lnTo>
                  <a:pt x="1139" y="681"/>
                </a:lnTo>
                <a:lnTo>
                  <a:pt x="1163" y="673"/>
                </a:lnTo>
                <a:lnTo>
                  <a:pt x="1187" y="666"/>
                </a:lnTo>
                <a:lnTo>
                  <a:pt x="1211" y="659"/>
                </a:lnTo>
                <a:lnTo>
                  <a:pt x="1236" y="654"/>
                </a:lnTo>
                <a:lnTo>
                  <a:pt x="1260" y="649"/>
                </a:lnTo>
                <a:lnTo>
                  <a:pt x="1312" y="640"/>
                </a:lnTo>
                <a:lnTo>
                  <a:pt x="1363" y="634"/>
                </a:lnTo>
                <a:lnTo>
                  <a:pt x="1416" y="628"/>
                </a:lnTo>
                <a:lnTo>
                  <a:pt x="1468" y="625"/>
                </a:lnTo>
                <a:lnTo>
                  <a:pt x="1520" y="623"/>
                </a:lnTo>
                <a:lnTo>
                  <a:pt x="1530" y="589"/>
                </a:lnTo>
                <a:lnTo>
                  <a:pt x="1536" y="571"/>
                </a:lnTo>
                <a:lnTo>
                  <a:pt x="1540" y="552"/>
                </a:lnTo>
                <a:lnTo>
                  <a:pt x="1543" y="533"/>
                </a:lnTo>
                <a:lnTo>
                  <a:pt x="1545" y="513"/>
                </a:lnTo>
                <a:lnTo>
                  <a:pt x="1545" y="490"/>
                </a:lnTo>
                <a:lnTo>
                  <a:pt x="1544" y="480"/>
                </a:lnTo>
                <a:lnTo>
                  <a:pt x="1542" y="468"/>
                </a:lnTo>
                <a:close/>
                <a:moveTo>
                  <a:pt x="1281" y="375"/>
                </a:moveTo>
                <a:lnTo>
                  <a:pt x="1281" y="375"/>
                </a:lnTo>
                <a:lnTo>
                  <a:pt x="1282" y="377"/>
                </a:lnTo>
                <a:lnTo>
                  <a:pt x="1281" y="380"/>
                </a:lnTo>
                <a:lnTo>
                  <a:pt x="1280" y="385"/>
                </a:lnTo>
                <a:lnTo>
                  <a:pt x="1279" y="387"/>
                </a:lnTo>
                <a:lnTo>
                  <a:pt x="1279" y="390"/>
                </a:lnTo>
                <a:lnTo>
                  <a:pt x="1279" y="392"/>
                </a:lnTo>
                <a:lnTo>
                  <a:pt x="1281" y="394"/>
                </a:lnTo>
                <a:lnTo>
                  <a:pt x="1284" y="389"/>
                </a:lnTo>
                <a:lnTo>
                  <a:pt x="1288" y="383"/>
                </a:lnTo>
                <a:lnTo>
                  <a:pt x="1298" y="374"/>
                </a:lnTo>
                <a:lnTo>
                  <a:pt x="1308" y="365"/>
                </a:lnTo>
                <a:lnTo>
                  <a:pt x="1311" y="361"/>
                </a:lnTo>
                <a:lnTo>
                  <a:pt x="1313" y="357"/>
                </a:lnTo>
                <a:lnTo>
                  <a:pt x="1305" y="362"/>
                </a:lnTo>
                <a:lnTo>
                  <a:pt x="1298" y="367"/>
                </a:lnTo>
                <a:lnTo>
                  <a:pt x="1290" y="371"/>
                </a:lnTo>
                <a:lnTo>
                  <a:pt x="1286" y="372"/>
                </a:lnTo>
                <a:lnTo>
                  <a:pt x="1281" y="375"/>
                </a:lnTo>
                <a:close/>
                <a:moveTo>
                  <a:pt x="1601" y="659"/>
                </a:moveTo>
                <a:lnTo>
                  <a:pt x="1601" y="659"/>
                </a:lnTo>
                <a:lnTo>
                  <a:pt x="1574" y="654"/>
                </a:lnTo>
                <a:lnTo>
                  <a:pt x="1547" y="647"/>
                </a:lnTo>
                <a:lnTo>
                  <a:pt x="1535" y="643"/>
                </a:lnTo>
                <a:lnTo>
                  <a:pt x="1521" y="641"/>
                </a:lnTo>
                <a:lnTo>
                  <a:pt x="1508" y="640"/>
                </a:lnTo>
                <a:lnTo>
                  <a:pt x="1495" y="640"/>
                </a:lnTo>
                <a:lnTo>
                  <a:pt x="1442" y="643"/>
                </a:lnTo>
                <a:lnTo>
                  <a:pt x="1389" y="648"/>
                </a:lnTo>
                <a:lnTo>
                  <a:pt x="1335" y="654"/>
                </a:lnTo>
                <a:lnTo>
                  <a:pt x="1284" y="662"/>
                </a:lnTo>
                <a:lnTo>
                  <a:pt x="1255" y="667"/>
                </a:lnTo>
                <a:lnTo>
                  <a:pt x="1227" y="673"/>
                </a:lnTo>
                <a:lnTo>
                  <a:pt x="1199" y="681"/>
                </a:lnTo>
                <a:lnTo>
                  <a:pt x="1174" y="689"/>
                </a:lnTo>
                <a:lnTo>
                  <a:pt x="1147" y="699"/>
                </a:lnTo>
                <a:lnTo>
                  <a:pt x="1122" y="710"/>
                </a:lnTo>
                <a:lnTo>
                  <a:pt x="1099" y="722"/>
                </a:lnTo>
                <a:lnTo>
                  <a:pt x="1077" y="733"/>
                </a:lnTo>
                <a:lnTo>
                  <a:pt x="1057" y="754"/>
                </a:lnTo>
                <a:lnTo>
                  <a:pt x="1039" y="775"/>
                </a:lnTo>
                <a:lnTo>
                  <a:pt x="1021" y="796"/>
                </a:lnTo>
                <a:lnTo>
                  <a:pt x="1002" y="820"/>
                </a:lnTo>
                <a:lnTo>
                  <a:pt x="985" y="843"/>
                </a:lnTo>
                <a:lnTo>
                  <a:pt x="969" y="866"/>
                </a:lnTo>
                <a:lnTo>
                  <a:pt x="937" y="915"/>
                </a:lnTo>
                <a:lnTo>
                  <a:pt x="905" y="965"/>
                </a:lnTo>
                <a:lnTo>
                  <a:pt x="873" y="1014"/>
                </a:lnTo>
                <a:lnTo>
                  <a:pt x="858" y="1040"/>
                </a:lnTo>
                <a:lnTo>
                  <a:pt x="843" y="1065"/>
                </a:lnTo>
                <a:lnTo>
                  <a:pt x="830" y="1091"/>
                </a:lnTo>
                <a:lnTo>
                  <a:pt x="818" y="1117"/>
                </a:lnTo>
                <a:lnTo>
                  <a:pt x="841" y="1103"/>
                </a:lnTo>
                <a:lnTo>
                  <a:pt x="865" y="1089"/>
                </a:lnTo>
                <a:lnTo>
                  <a:pt x="892" y="1076"/>
                </a:lnTo>
                <a:lnTo>
                  <a:pt x="920" y="1064"/>
                </a:lnTo>
                <a:lnTo>
                  <a:pt x="951" y="1055"/>
                </a:lnTo>
                <a:lnTo>
                  <a:pt x="983" y="1046"/>
                </a:lnTo>
                <a:lnTo>
                  <a:pt x="999" y="1043"/>
                </a:lnTo>
                <a:lnTo>
                  <a:pt x="1016" y="1040"/>
                </a:lnTo>
                <a:lnTo>
                  <a:pt x="1034" y="1037"/>
                </a:lnTo>
                <a:lnTo>
                  <a:pt x="1053" y="1036"/>
                </a:lnTo>
                <a:lnTo>
                  <a:pt x="1071" y="1035"/>
                </a:lnTo>
                <a:lnTo>
                  <a:pt x="1089" y="1035"/>
                </a:lnTo>
                <a:lnTo>
                  <a:pt x="1107" y="1036"/>
                </a:lnTo>
                <a:lnTo>
                  <a:pt x="1127" y="1036"/>
                </a:lnTo>
                <a:lnTo>
                  <a:pt x="1170" y="1034"/>
                </a:lnTo>
                <a:lnTo>
                  <a:pt x="1214" y="1034"/>
                </a:lnTo>
                <a:lnTo>
                  <a:pt x="1257" y="1035"/>
                </a:lnTo>
                <a:lnTo>
                  <a:pt x="1299" y="1038"/>
                </a:lnTo>
                <a:lnTo>
                  <a:pt x="1339" y="1042"/>
                </a:lnTo>
                <a:lnTo>
                  <a:pt x="1376" y="1048"/>
                </a:lnTo>
                <a:lnTo>
                  <a:pt x="1412" y="1056"/>
                </a:lnTo>
                <a:lnTo>
                  <a:pt x="1430" y="1060"/>
                </a:lnTo>
                <a:lnTo>
                  <a:pt x="1446" y="1065"/>
                </a:lnTo>
                <a:lnTo>
                  <a:pt x="1460" y="1038"/>
                </a:lnTo>
                <a:lnTo>
                  <a:pt x="1473" y="1012"/>
                </a:lnTo>
                <a:lnTo>
                  <a:pt x="1488" y="986"/>
                </a:lnTo>
                <a:lnTo>
                  <a:pt x="1503" y="961"/>
                </a:lnTo>
                <a:lnTo>
                  <a:pt x="1520" y="937"/>
                </a:lnTo>
                <a:lnTo>
                  <a:pt x="1537" y="913"/>
                </a:lnTo>
                <a:lnTo>
                  <a:pt x="1570" y="866"/>
                </a:lnTo>
                <a:lnTo>
                  <a:pt x="1605" y="821"/>
                </a:lnTo>
                <a:lnTo>
                  <a:pt x="1642" y="775"/>
                </a:lnTo>
                <a:lnTo>
                  <a:pt x="1677" y="730"/>
                </a:lnTo>
                <a:lnTo>
                  <a:pt x="1711" y="684"/>
                </a:lnTo>
                <a:lnTo>
                  <a:pt x="1699" y="680"/>
                </a:lnTo>
                <a:lnTo>
                  <a:pt x="1685" y="675"/>
                </a:lnTo>
                <a:lnTo>
                  <a:pt x="1659" y="669"/>
                </a:lnTo>
                <a:lnTo>
                  <a:pt x="1601" y="659"/>
                </a:lnTo>
                <a:close/>
                <a:moveTo>
                  <a:pt x="863" y="707"/>
                </a:moveTo>
                <a:lnTo>
                  <a:pt x="863" y="707"/>
                </a:lnTo>
                <a:lnTo>
                  <a:pt x="844" y="698"/>
                </a:lnTo>
                <a:lnTo>
                  <a:pt x="826" y="690"/>
                </a:lnTo>
                <a:lnTo>
                  <a:pt x="807" y="684"/>
                </a:lnTo>
                <a:lnTo>
                  <a:pt x="788" y="679"/>
                </a:lnTo>
                <a:lnTo>
                  <a:pt x="769" y="674"/>
                </a:lnTo>
                <a:lnTo>
                  <a:pt x="749" y="671"/>
                </a:lnTo>
                <a:lnTo>
                  <a:pt x="700" y="665"/>
                </a:lnTo>
                <a:lnTo>
                  <a:pt x="660" y="658"/>
                </a:lnTo>
                <a:lnTo>
                  <a:pt x="639" y="656"/>
                </a:lnTo>
                <a:lnTo>
                  <a:pt x="619" y="655"/>
                </a:lnTo>
                <a:lnTo>
                  <a:pt x="591" y="654"/>
                </a:lnTo>
                <a:lnTo>
                  <a:pt x="562" y="656"/>
                </a:lnTo>
                <a:lnTo>
                  <a:pt x="506" y="659"/>
                </a:lnTo>
                <a:lnTo>
                  <a:pt x="452" y="664"/>
                </a:lnTo>
                <a:lnTo>
                  <a:pt x="427" y="665"/>
                </a:lnTo>
                <a:lnTo>
                  <a:pt x="403" y="665"/>
                </a:lnTo>
                <a:lnTo>
                  <a:pt x="389" y="664"/>
                </a:lnTo>
                <a:lnTo>
                  <a:pt x="375" y="660"/>
                </a:lnTo>
                <a:lnTo>
                  <a:pt x="347" y="654"/>
                </a:lnTo>
                <a:lnTo>
                  <a:pt x="320" y="648"/>
                </a:lnTo>
                <a:lnTo>
                  <a:pt x="307" y="645"/>
                </a:lnTo>
                <a:lnTo>
                  <a:pt x="295" y="644"/>
                </a:lnTo>
                <a:lnTo>
                  <a:pt x="295" y="643"/>
                </a:lnTo>
                <a:lnTo>
                  <a:pt x="294" y="642"/>
                </a:lnTo>
                <a:lnTo>
                  <a:pt x="292" y="642"/>
                </a:lnTo>
                <a:lnTo>
                  <a:pt x="291" y="648"/>
                </a:lnTo>
                <a:lnTo>
                  <a:pt x="290" y="653"/>
                </a:lnTo>
                <a:lnTo>
                  <a:pt x="288" y="657"/>
                </a:lnTo>
                <a:lnTo>
                  <a:pt x="285" y="660"/>
                </a:lnTo>
                <a:lnTo>
                  <a:pt x="280" y="667"/>
                </a:lnTo>
                <a:lnTo>
                  <a:pt x="275" y="674"/>
                </a:lnTo>
                <a:lnTo>
                  <a:pt x="268" y="690"/>
                </a:lnTo>
                <a:lnTo>
                  <a:pt x="261" y="707"/>
                </a:lnTo>
                <a:lnTo>
                  <a:pt x="255" y="722"/>
                </a:lnTo>
                <a:lnTo>
                  <a:pt x="249" y="735"/>
                </a:lnTo>
                <a:lnTo>
                  <a:pt x="231" y="762"/>
                </a:lnTo>
                <a:lnTo>
                  <a:pt x="214" y="788"/>
                </a:lnTo>
                <a:lnTo>
                  <a:pt x="196" y="814"/>
                </a:lnTo>
                <a:lnTo>
                  <a:pt x="179" y="841"/>
                </a:lnTo>
                <a:lnTo>
                  <a:pt x="171" y="854"/>
                </a:lnTo>
                <a:lnTo>
                  <a:pt x="162" y="866"/>
                </a:lnTo>
                <a:lnTo>
                  <a:pt x="153" y="879"/>
                </a:lnTo>
                <a:lnTo>
                  <a:pt x="145" y="891"/>
                </a:lnTo>
                <a:lnTo>
                  <a:pt x="132" y="916"/>
                </a:lnTo>
                <a:lnTo>
                  <a:pt x="124" y="928"/>
                </a:lnTo>
                <a:lnTo>
                  <a:pt x="116" y="940"/>
                </a:lnTo>
                <a:lnTo>
                  <a:pt x="105" y="950"/>
                </a:lnTo>
                <a:lnTo>
                  <a:pt x="95" y="960"/>
                </a:lnTo>
                <a:lnTo>
                  <a:pt x="91" y="966"/>
                </a:lnTo>
                <a:lnTo>
                  <a:pt x="87" y="972"/>
                </a:lnTo>
                <a:lnTo>
                  <a:pt x="85" y="978"/>
                </a:lnTo>
                <a:lnTo>
                  <a:pt x="84" y="987"/>
                </a:lnTo>
                <a:lnTo>
                  <a:pt x="91" y="991"/>
                </a:lnTo>
                <a:lnTo>
                  <a:pt x="100" y="997"/>
                </a:lnTo>
                <a:lnTo>
                  <a:pt x="115" y="1008"/>
                </a:lnTo>
                <a:lnTo>
                  <a:pt x="122" y="1014"/>
                </a:lnTo>
                <a:lnTo>
                  <a:pt x="131" y="1016"/>
                </a:lnTo>
                <a:lnTo>
                  <a:pt x="136" y="1017"/>
                </a:lnTo>
                <a:lnTo>
                  <a:pt x="142" y="1016"/>
                </a:lnTo>
                <a:lnTo>
                  <a:pt x="147" y="1016"/>
                </a:lnTo>
                <a:lnTo>
                  <a:pt x="152" y="1014"/>
                </a:lnTo>
                <a:lnTo>
                  <a:pt x="151" y="1018"/>
                </a:lnTo>
                <a:lnTo>
                  <a:pt x="150" y="1021"/>
                </a:lnTo>
                <a:lnTo>
                  <a:pt x="151" y="1023"/>
                </a:lnTo>
                <a:lnTo>
                  <a:pt x="154" y="1026"/>
                </a:lnTo>
                <a:lnTo>
                  <a:pt x="171" y="1029"/>
                </a:lnTo>
                <a:lnTo>
                  <a:pt x="188" y="1032"/>
                </a:lnTo>
                <a:lnTo>
                  <a:pt x="203" y="1036"/>
                </a:lnTo>
                <a:lnTo>
                  <a:pt x="219" y="1038"/>
                </a:lnTo>
                <a:lnTo>
                  <a:pt x="243" y="1038"/>
                </a:lnTo>
                <a:lnTo>
                  <a:pt x="267" y="1037"/>
                </a:lnTo>
                <a:lnTo>
                  <a:pt x="290" y="1035"/>
                </a:lnTo>
                <a:lnTo>
                  <a:pt x="315" y="1031"/>
                </a:lnTo>
                <a:lnTo>
                  <a:pt x="362" y="1023"/>
                </a:lnTo>
                <a:lnTo>
                  <a:pt x="387" y="1020"/>
                </a:lnTo>
                <a:lnTo>
                  <a:pt x="410" y="1018"/>
                </a:lnTo>
                <a:lnTo>
                  <a:pt x="438" y="1018"/>
                </a:lnTo>
                <a:lnTo>
                  <a:pt x="465" y="1018"/>
                </a:lnTo>
                <a:lnTo>
                  <a:pt x="492" y="1020"/>
                </a:lnTo>
                <a:lnTo>
                  <a:pt x="518" y="1023"/>
                </a:lnTo>
                <a:lnTo>
                  <a:pt x="544" y="1027"/>
                </a:lnTo>
                <a:lnTo>
                  <a:pt x="570" y="1032"/>
                </a:lnTo>
                <a:lnTo>
                  <a:pt x="594" y="1037"/>
                </a:lnTo>
                <a:lnTo>
                  <a:pt x="619" y="1044"/>
                </a:lnTo>
                <a:lnTo>
                  <a:pt x="644" y="1051"/>
                </a:lnTo>
                <a:lnTo>
                  <a:pt x="667" y="1059"/>
                </a:lnTo>
                <a:lnTo>
                  <a:pt x="714" y="1075"/>
                </a:lnTo>
                <a:lnTo>
                  <a:pt x="758" y="1093"/>
                </a:lnTo>
                <a:lnTo>
                  <a:pt x="801" y="1112"/>
                </a:lnTo>
                <a:lnTo>
                  <a:pt x="821" y="1074"/>
                </a:lnTo>
                <a:lnTo>
                  <a:pt x="842" y="1036"/>
                </a:lnTo>
                <a:lnTo>
                  <a:pt x="864" y="1000"/>
                </a:lnTo>
                <a:lnTo>
                  <a:pt x="886" y="965"/>
                </a:lnTo>
                <a:lnTo>
                  <a:pt x="932" y="894"/>
                </a:lnTo>
                <a:lnTo>
                  <a:pt x="979" y="824"/>
                </a:lnTo>
                <a:lnTo>
                  <a:pt x="976" y="811"/>
                </a:lnTo>
                <a:lnTo>
                  <a:pt x="972" y="801"/>
                </a:lnTo>
                <a:lnTo>
                  <a:pt x="968" y="790"/>
                </a:lnTo>
                <a:lnTo>
                  <a:pt x="963" y="780"/>
                </a:lnTo>
                <a:lnTo>
                  <a:pt x="957" y="772"/>
                </a:lnTo>
                <a:lnTo>
                  <a:pt x="951" y="763"/>
                </a:lnTo>
                <a:lnTo>
                  <a:pt x="945" y="756"/>
                </a:lnTo>
                <a:lnTo>
                  <a:pt x="937" y="749"/>
                </a:lnTo>
                <a:lnTo>
                  <a:pt x="930" y="743"/>
                </a:lnTo>
                <a:lnTo>
                  <a:pt x="921" y="738"/>
                </a:lnTo>
                <a:lnTo>
                  <a:pt x="903" y="727"/>
                </a:lnTo>
                <a:lnTo>
                  <a:pt x="884" y="716"/>
                </a:lnTo>
                <a:lnTo>
                  <a:pt x="863" y="707"/>
                </a:lnTo>
                <a:close/>
                <a:moveTo>
                  <a:pt x="1667" y="773"/>
                </a:moveTo>
                <a:lnTo>
                  <a:pt x="1667" y="773"/>
                </a:lnTo>
                <a:lnTo>
                  <a:pt x="1609" y="848"/>
                </a:lnTo>
                <a:lnTo>
                  <a:pt x="1581" y="885"/>
                </a:lnTo>
                <a:lnTo>
                  <a:pt x="1553" y="924"/>
                </a:lnTo>
                <a:lnTo>
                  <a:pt x="1526" y="963"/>
                </a:lnTo>
                <a:lnTo>
                  <a:pt x="1513" y="984"/>
                </a:lnTo>
                <a:lnTo>
                  <a:pt x="1501" y="1005"/>
                </a:lnTo>
                <a:lnTo>
                  <a:pt x="1490" y="1027"/>
                </a:lnTo>
                <a:lnTo>
                  <a:pt x="1479" y="1048"/>
                </a:lnTo>
                <a:lnTo>
                  <a:pt x="1469" y="1069"/>
                </a:lnTo>
                <a:lnTo>
                  <a:pt x="1461" y="1092"/>
                </a:lnTo>
                <a:lnTo>
                  <a:pt x="1482" y="1097"/>
                </a:lnTo>
                <a:lnTo>
                  <a:pt x="1494" y="1101"/>
                </a:lnTo>
                <a:lnTo>
                  <a:pt x="1505" y="1103"/>
                </a:lnTo>
                <a:lnTo>
                  <a:pt x="1510" y="1097"/>
                </a:lnTo>
                <a:lnTo>
                  <a:pt x="1513" y="1095"/>
                </a:lnTo>
                <a:lnTo>
                  <a:pt x="1517" y="1095"/>
                </a:lnTo>
                <a:lnTo>
                  <a:pt x="1540" y="1056"/>
                </a:lnTo>
                <a:lnTo>
                  <a:pt x="1562" y="1016"/>
                </a:lnTo>
                <a:lnTo>
                  <a:pt x="1611" y="940"/>
                </a:lnTo>
                <a:lnTo>
                  <a:pt x="1659" y="864"/>
                </a:lnTo>
                <a:lnTo>
                  <a:pt x="1681" y="824"/>
                </a:lnTo>
                <a:lnTo>
                  <a:pt x="1704" y="785"/>
                </a:lnTo>
                <a:lnTo>
                  <a:pt x="1696" y="781"/>
                </a:lnTo>
                <a:lnTo>
                  <a:pt x="1687" y="778"/>
                </a:lnTo>
                <a:lnTo>
                  <a:pt x="1677" y="775"/>
                </a:lnTo>
                <a:lnTo>
                  <a:pt x="1667" y="773"/>
                </a:lnTo>
                <a:close/>
                <a:moveTo>
                  <a:pt x="1690" y="854"/>
                </a:moveTo>
                <a:lnTo>
                  <a:pt x="1690" y="854"/>
                </a:lnTo>
                <a:lnTo>
                  <a:pt x="1684" y="859"/>
                </a:lnTo>
                <a:lnTo>
                  <a:pt x="1679" y="864"/>
                </a:lnTo>
                <a:lnTo>
                  <a:pt x="1674" y="868"/>
                </a:lnTo>
                <a:lnTo>
                  <a:pt x="1669" y="874"/>
                </a:lnTo>
                <a:lnTo>
                  <a:pt x="1662" y="885"/>
                </a:lnTo>
                <a:lnTo>
                  <a:pt x="1655" y="897"/>
                </a:lnTo>
                <a:lnTo>
                  <a:pt x="1642" y="922"/>
                </a:lnTo>
                <a:lnTo>
                  <a:pt x="1629" y="947"/>
                </a:lnTo>
                <a:lnTo>
                  <a:pt x="1616" y="972"/>
                </a:lnTo>
                <a:lnTo>
                  <a:pt x="1590" y="1011"/>
                </a:lnTo>
                <a:lnTo>
                  <a:pt x="1577" y="1030"/>
                </a:lnTo>
                <a:lnTo>
                  <a:pt x="1566" y="1049"/>
                </a:lnTo>
                <a:lnTo>
                  <a:pt x="1555" y="1069"/>
                </a:lnTo>
                <a:lnTo>
                  <a:pt x="1545" y="1090"/>
                </a:lnTo>
                <a:lnTo>
                  <a:pt x="1537" y="1111"/>
                </a:lnTo>
                <a:lnTo>
                  <a:pt x="1535" y="1123"/>
                </a:lnTo>
                <a:lnTo>
                  <a:pt x="1532" y="1134"/>
                </a:lnTo>
                <a:lnTo>
                  <a:pt x="1532" y="1136"/>
                </a:lnTo>
                <a:lnTo>
                  <a:pt x="1533" y="1138"/>
                </a:lnTo>
                <a:lnTo>
                  <a:pt x="1537" y="1140"/>
                </a:lnTo>
                <a:lnTo>
                  <a:pt x="1539" y="1143"/>
                </a:lnTo>
                <a:lnTo>
                  <a:pt x="1540" y="1146"/>
                </a:lnTo>
                <a:lnTo>
                  <a:pt x="1539" y="1149"/>
                </a:lnTo>
                <a:lnTo>
                  <a:pt x="1537" y="1154"/>
                </a:lnTo>
                <a:lnTo>
                  <a:pt x="1532" y="1161"/>
                </a:lnTo>
                <a:lnTo>
                  <a:pt x="1531" y="1164"/>
                </a:lnTo>
                <a:lnTo>
                  <a:pt x="1531" y="1167"/>
                </a:lnTo>
                <a:lnTo>
                  <a:pt x="1532" y="1170"/>
                </a:lnTo>
                <a:lnTo>
                  <a:pt x="1535" y="1173"/>
                </a:lnTo>
                <a:lnTo>
                  <a:pt x="1547" y="1157"/>
                </a:lnTo>
                <a:lnTo>
                  <a:pt x="1560" y="1140"/>
                </a:lnTo>
                <a:lnTo>
                  <a:pt x="1583" y="1105"/>
                </a:lnTo>
                <a:lnTo>
                  <a:pt x="1605" y="1067"/>
                </a:lnTo>
                <a:lnTo>
                  <a:pt x="1627" y="1030"/>
                </a:lnTo>
                <a:lnTo>
                  <a:pt x="1648" y="992"/>
                </a:lnTo>
                <a:lnTo>
                  <a:pt x="1670" y="956"/>
                </a:lnTo>
                <a:lnTo>
                  <a:pt x="1682" y="938"/>
                </a:lnTo>
                <a:lnTo>
                  <a:pt x="1695" y="921"/>
                </a:lnTo>
                <a:lnTo>
                  <a:pt x="1708" y="905"/>
                </a:lnTo>
                <a:lnTo>
                  <a:pt x="1721" y="889"/>
                </a:lnTo>
                <a:lnTo>
                  <a:pt x="1717" y="884"/>
                </a:lnTo>
                <a:lnTo>
                  <a:pt x="1714" y="880"/>
                </a:lnTo>
                <a:lnTo>
                  <a:pt x="1712" y="876"/>
                </a:lnTo>
                <a:lnTo>
                  <a:pt x="1711" y="871"/>
                </a:lnTo>
                <a:lnTo>
                  <a:pt x="1711" y="867"/>
                </a:lnTo>
                <a:lnTo>
                  <a:pt x="1711" y="862"/>
                </a:lnTo>
                <a:lnTo>
                  <a:pt x="1714" y="851"/>
                </a:lnTo>
                <a:lnTo>
                  <a:pt x="1718" y="840"/>
                </a:lnTo>
                <a:lnTo>
                  <a:pt x="1720" y="829"/>
                </a:lnTo>
                <a:lnTo>
                  <a:pt x="1721" y="822"/>
                </a:lnTo>
                <a:lnTo>
                  <a:pt x="1721" y="816"/>
                </a:lnTo>
                <a:lnTo>
                  <a:pt x="1720" y="809"/>
                </a:lnTo>
                <a:lnTo>
                  <a:pt x="1719" y="802"/>
                </a:lnTo>
                <a:lnTo>
                  <a:pt x="1714" y="808"/>
                </a:lnTo>
                <a:lnTo>
                  <a:pt x="1710" y="815"/>
                </a:lnTo>
                <a:lnTo>
                  <a:pt x="1703" y="828"/>
                </a:lnTo>
                <a:lnTo>
                  <a:pt x="1696" y="841"/>
                </a:lnTo>
                <a:lnTo>
                  <a:pt x="1690" y="854"/>
                </a:lnTo>
                <a:close/>
                <a:moveTo>
                  <a:pt x="585" y="1053"/>
                </a:moveTo>
                <a:lnTo>
                  <a:pt x="585" y="1053"/>
                </a:lnTo>
                <a:lnTo>
                  <a:pt x="567" y="1049"/>
                </a:lnTo>
                <a:lnTo>
                  <a:pt x="546" y="1045"/>
                </a:lnTo>
                <a:lnTo>
                  <a:pt x="525" y="1042"/>
                </a:lnTo>
                <a:lnTo>
                  <a:pt x="503" y="1040"/>
                </a:lnTo>
                <a:lnTo>
                  <a:pt x="482" y="1037"/>
                </a:lnTo>
                <a:lnTo>
                  <a:pt x="460" y="1036"/>
                </a:lnTo>
                <a:lnTo>
                  <a:pt x="438" y="1035"/>
                </a:lnTo>
                <a:lnTo>
                  <a:pt x="418" y="1036"/>
                </a:lnTo>
                <a:lnTo>
                  <a:pt x="398" y="1037"/>
                </a:lnTo>
                <a:lnTo>
                  <a:pt x="380" y="1040"/>
                </a:lnTo>
                <a:lnTo>
                  <a:pt x="343" y="1047"/>
                </a:lnTo>
                <a:lnTo>
                  <a:pt x="325" y="1050"/>
                </a:lnTo>
                <a:lnTo>
                  <a:pt x="305" y="1053"/>
                </a:lnTo>
                <a:lnTo>
                  <a:pt x="287" y="1056"/>
                </a:lnTo>
                <a:lnTo>
                  <a:pt x="268" y="1056"/>
                </a:lnTo>
                <a:lnTo>
                  <a:pt x="235" y="1055"/>
                </a:lnTo>
                <a:lnTo>
                  <a:pt x="201" y="1051"/>
                </a:lnTo>
                <a:lnTo>
                  <a:pt x="185" y="1049"/>
                </a:lnTo>
                <a:lnTo>
                  <a:pt x="169" y="1046"/>
                </a:lnTo>
                <a:lnTo>
                  <a:pt x="155" y="1042"/>
                </a:lnTo>
                <a:lnTo>
                  <a:pt x="143" y="1036"/>
                </a:lnTo>
                <a:lnTo>
                  <a:pt x="131" y="1046"/>
                </a:lnTo>
                <a:lnTo>
                  <a:pt x="119" y="1057"/>
                </a:lnTo>
                <a:lnTo>
                  <a:pt x="107" y="1067"/>
                </a:lnTo>
                <a:lnTo>
                  <a:pt x="95" y="1078"/>
                </a:lnTo>
                <a:lnTo>
                  <a:pt x="165" y="1079"/>
                </a:lnTo>
                <a:lnTo>
                  <a:pt x="237" y="1079"/>
                </a:lnTo>
                <a:lnTo>
                  <a:pt x="386" y="1078"/>
                </a:lnTo>
                <a:lnTo>
                  <a:pt x="461" y="1078"/>
                </a:lnTo>
                <a:lnTo>
                  <a:pt x="536" y="1079"/>
                </a:lnTo>
                <a:lnTo>
                  <a:pt x="608" y="1081"/>
                </a:lnTo>
                <a:lnTo>
                  <a:pt x="645" y="1084"/>
                </a:lnTo>
                <a:lnTo>
                  <a:pt x="681" y="1088"/>
                </a:lnTo>
                <a:lnTo>
                  <a:pt x="669" y="1081"/>
                </a:lnTo>
                <a:lnTo>
                  <a:pt x="658" y="1076"/>
                </a:lnTo>
                <a:lnTo>
                  <a:pt x="633" y="1066"/>
                </a:lnTo>
                <a:lnTo>
                  <a:pt x="608" y="1059"/>
                </a:lnTo>
                <a:lnTo>
                  <a:pt x="585" y="1053"/>
                </a:lnTo>
                <a:close/>
                <a:moveTo>
                  <a:pt x="1323" y="1061"/>
                </a:moveTo>
                <a:lnTo>
                  <a:pt x="1323" y="1061"/>
                </a:lnTo>
                <a:lnTo>
                  <a:pt x="1271" y="1060"/>
                </a:lnTo>
                <a:lnTo>
                  <a:pt x="1218" y="1057"/>
                </a:lnTo>
                <a:lnTo>
                  <a:pt x="1164" y="1055"/>
                </a:lnTo>
                <a:lnTo>
                  <a:pt x="1111" y="1053"/>
                </a:lnTo>
                <a:lnTo>
                  <a:pt x="1084" y="1053"/>
                </a:lnTo>
                <a:lnTo>
                  <a:pt x="1059" y="1055"/>
                </a:lnTo>
                <a:lnTo>
                  <a:pt x="1033" y="1057"/>
                </a:lnTo>
                <a:lnTo>
                  <a:pt x="1009" y="1059"/>
                </a:lnTo>
                <a:lnTo>
                  <a:pt x="986" y="1063"/>
                </a:lnTo>
                <a:lnTo>
                  <a:pt x="964" y="1068"/>
                </a:lnTo>
                <a:lnTo>
                  <a:pt x="942" y="1076"/>
                </a:lnTo>
                <a:lnTo>
                  <a:pt x="922" y="1084"/>
                </a:lnTo>
                <a:lnTo>
                  <a:pt x="953" y="1082"/>
                </a:lnTo>
                <a:lnTo>
                  <a:pt x="983" y="1080"/>
                </a:lnTo>
                <a:lnTo>
                  <a:pt x="1043" y="1078"/>
                </a:lnTo>
                <a:lnTo>
                  <a:pt x="1102" y="1078"/>
                </a:lnTo>
                <a:lnTo>
                  <a:pt x="1159" y="1079"/>
                </a:lnTo>
                <a:lnTo>
                  <a:pt x="1272" y="1082"/>
                </a:lnTo>
                <a:lnTo>
                  <a:pt x="1327" y="1082"/>
                </a:lnTo>
                <a:lnTo>
                  <a:pt x="1381" y="1082"/>
                </a:lnTo>
                <a:lnTo>
                  <a:pt x="1396" y="1082"/>
                </a:lnTo>
                <a:lnTo>
                  <a:pt x="1407" y="1083"/>
                </a:lnTo>
                <a:lnTo>
                  <a:pt x="1416" y="1084"/>
                </a:lnTo>
                <a:lnTo>
                  <a:pt x="1426" y="1088"/>
                </a:lnTo>
                <a:lnTo>
                  <a:pt x="1422" y="1082"/>
                </a:lnTo>
                <a:lnTo>
                  <a:pt x="1418" y="1079"/>
                </a:lnTo>
                <a:lnTo>
                  <a:pt x="1412" y="1075"/>
                </a:lnTo>
                <a:lnTo>
                  <a:pt x="1407" y="1072"/>
                </a:lnTo>
                <a:lnTo>
                  <a:pt x="1395" y="1067"/>
                </a:lnTo>
                <a:lnTo>
                  <a:pt x="1381" y="1064"/>
                </a:lnTo>
                <a:lnTo>
                  <a:pt x="1367" y="1062"/>
                </a:lnTo>
                <a:lnTo>
                  <a:pt x="1352" y="1061"/>
                </a:lnTo>
                <a:lnTo>
                  <a:pt x="1323" y="1061"/>
                </a:lnTo>
                <a:close/>
                <a:moveTo>
                  <a:pt x="607" y="1105"/>
                </a:moveTo>
                <a:lnTo>
                  <a:pt x="607" y="1105"/>
                </a:lnTo>
                <a:lnTo>
                  <a:pt x="575" y="1102"/>
                </a:lnTo>
                <a:lnTo>
                  <a:pt x="543" y="1099"/>
                </a:lnTo>
                <a:lnTo>
                  <a:pt x="480" y="1097"/>
                </a:lnTo>
                <a:lnTo>
                  <a:pt x="418" y="1097"/>
                </a:lnTo>
                <a:lnTo>
                  <a:pt x="355" y="1097"/>
                </a:lnTo>
                <a:lnTo>
                  <a:pt x="228" y="1099"/>
                </a:lnTo>
                <a:lnTo>
                  <a:pt x="164" y="1101"/>
                </a:lnTo>
                <a:lnTo>
                  <a:pt x="98" y="1099"/>
                </a:lnTo>
                <a:lnTo>
                  <a:pt x="101" y="1113"/>
                </a:lnTo>
                <a:lnTo>
                  <a:pt x="103" y="1127"/>
                </a:lnTo>
                <a:lnTo>
                  <a:pt x="123" y="1129"/>
                </a:lnTo>
                <a:lnTo>
                  <a:pt x="143" y="1132"/>
                </a:lnTo>
                <a:lnTo>
                  <a:pt x="152" y="1133"/>
                </a:lnTo>
                <a:lnTo>
                  <a:pt x="162" y="1135"/>
                </a:lnTo>
                <a:lnTo>
                  <a:pt x="169" y="1138"/>
                </a:lnTo>
                <a:lnTo>
                  <a:pt x="177" y="1141"/>
                </a:lnTo>
                <a:lnTo>
                  <a:pt x="157" y="1143"/>
                </a:lnTo>
                <a:lnTo>
                  <a:pt x="132" y="1144"/>
                </a:lnTo>
                <a:lnTo>
                  <a:pt x="106" y="1146"/>
                </a:lnTo>
                <a:lnTo>
                  <a:pt x="84" y="1147"/>
                </a:lnTo>
                <a:lnTo>
                  <a:pt x="87" y="1151"/>
                </a:lnTo>
                <a:lnTo>
                  <a:pt x="90" y="1154"/>
                </a:lnTo>
                <a:lnTo>
                  <a:pt x="94" y="1157"/>
                </a:lnTo>
                <a:lnTo>
                  <a:pt x="98" y="1159"/>
                </a:lnTo>
                <a:lnTo>
                  <a:pt x="106" y="1162"/>
                </a:lnTo>
                <a:lnTo>
                  <a:pt x="116" y="1163"/>
                </a:lnTo>
                <a:lnTo>
                  <a:pt x="136" y="1162"/>
                </a:lnTo>
                <a:lnTo>
                  <a:pt x="148" y="1161"/>
                </a:lnTo>
                <a:lnTo>
                  <a:pt x="160" y="1162"/>
                </a:lnTo>
                <a:lnTo>
                  <a:pt x="193" y="1163"/>
                </a:lnTo>
                <a:lnTo>
                  <a:pt x="227" y="1164"/>
                </a:lnTo>
                <a:lnTo>
                  <a:pt x="297" y="1163"/>
                </a:lnTo>
                <a:lnTo>
                  <a:pt x="365" y="1162"/>
                </a:lnTo>
                <a:lnTo>
                  <a:pt x="400" y="1161"/>
                </a:lnTo>
                <a:lnTo>
                  <a:pt x="433" y="1162"/>
                </a:lnTo>
                <a:lnTo>
                  <a:pt x="448" y="1162"/>
                </a:lnTo>
                <a:lnTo>
                  <a:pt x="464" y="1164"/>
                </a:lnTo>
                <a:lnTo>
                  <a:pt x="493" y="1167"/>
                </a:lnTo>
                <a:lnTo>
                  <a:pt x="507" y="1168"/>
                </a:lnTo>
                <a:lnTo>
                  <a:pt x="521" y="1168"/>
                </a:lnTo>
                <a:lnTo>
                  <a:pt x="534" y="1168"/>
                </a:lnTo>
                <a:lnTo>
                  <a:pt x="548" y="1166"/>
                </a:lnTo>
                <a:lnTo>
                  <a:pt x="545" y="1166"/>
                </a:lnTo>
                <a:lnTo>
                  <a:pt x="543" y="1165"/>
                </a:lnTo>
                <a:lnTo>
                  <a:pt x="542" y="1164"/>
                </a:lnTo>
                <a:lnTo>
                  <a:pt x="541" y="1162"/>
                </a:lnTo>
                <a:lnTo>
                  <a:pt x="560" y="1158"/>
                </a:lnTo>
                <a:lnTo>
                  <a:pt x="581" y="1157"/>
                </a:lnTo>
                <a:lnTo>
                  <a:pt x="602" y="1158"/>
                </a:lnTo>
                <a:lnTo>
                  <a:pt x="622" y="1158"/>
                </a:lnTo>
                <a:lnTo>
                  <a:pt x="644" y="1159"/>
                </a:lnTo>
                <a:lnTo>
                  <a:pt x="664" y="1158"/>
                </a:lnTo>
                <a:lnTo>
                  <a:pt x="683" y="1156"/>
                </a:lnTo>
                <a:lnTo>
                  <a:pt x="692" y="1154"/>
                </a:lnTo>
                <a:lnTo>
                  <a:pt x="700" y="1152"/>
                </a:lnTo>
                <a:lnTo>
                  <a:pt x="645" y="1144"/>
                </a:lnTo>
                <a:lnTo>
                  <a:pt x="588" y="1137"/>
                </a:lnTo>
                <a:lnTo>
                  <a:pt x="561" y="1133"/>
                </a:lnTo>
                <a:lnTo>
                  <a:pt x="534" y="1128"/>
                </a:lnTo>
                <a:lnTo>
                  <a:pt x="522" y="1125"/>
                </a:lnTo>
                <a:lnTo>
                  <a:pt x="509" y="1122"/>
                </a:lnTo>
                <a:lnTo>
                  <a:pt x="496" y="1118"/>
                </a:lnTo>
                <a:lnTo>
                  <a:pt x="484" y="1112"/>
                </a:lnTo>
                <a:lnTo>
                  <a:pt x="500" y="1112"/>
                </a:lnTo>
                <a:lnTo>
                  <a:pt x="517" y="1112"/>
                </a:lnTo>
                <a:lnTo>
                  <a:pt x="551" y="1116"/>
                </a:lnTo>
                <a:lnTo>
                  <a:pt x="584" y="1120"/>
                </a:lnTo>
                <a:lnTo>
                  <a:pt x="619" y="1125"/>
                </a:lnTo>
                <a:lnTo>
                  <a:pt x="653" y="1131"/>
                </a:lnTo>
                <a:lnTo>
                  <a:pt x="689" y="1134"/>
                </a:lnTo>
                <a:lnTo>
                  <a:pt x="706" y="1134"/>
                </a:lnTo>
                <a:lnTo>
                  <a:pt x="723" y="1134"/>
                </a:lnTo>
                <a:lnTo>
                  <a:pt x="740" y="1134"/>
                </a:lnTo>
                <a:lnTo>
                  <a:pt x="757" y="1132"/>
                </a:lnTo>
                <a:lnTo>
                  <a:pt x="749" y="1127"/>
                </a:lnTo>
                <a:lnTo>
                  <a:pt x="740" y="1123"/>
                </a:lnTo>
                <a:lnTo>
                  <a:pt x="721" y="1117"/>
                </a:lnTo>
                <a:lnTo>
                  <a:pt x="703" y="1112"/>
                </a:lnTo>
                <a:lnTo>
                  <a:pt x="683" y="1109"/>
                </a:lnTo>
                <a:lnTo>
                  <a:pt x="664" y="1108"/>
                </a:lnTo>
                <a:lnTo>
                  <a:pt x="645" y="1107"/>
                </a:lnTo>
                <a:lnTo>
                  <a:pt x="607" y="1105"/>
                </a:lnTo>
                <a:close/>
                <a:moveTo>
                  <a:pt x="1472" y="1114"/>
                </a:moveTo>
                <a:lnTo>
                  <a:pt x="1472" y="1114"/>
                </a:lnTo>
                <a:lnTo>
                  <a:pt x="1433" y="1108"/>
                </a:lnTo>
                <a:lnTo>
                  <a:pt x="1393" y="1104"/>
                </a:lnTo>
                <a:lnTo>
                  <a:pt x="1352" y="1101"/>
                </a:lnTo>
                <a:lnTo>
                  <a:pt x="1311" y="1099"/>
                </a:lnTo>
                <a:lnTo>
                  <a:pt x="1267" y="1099"/>
                </a:lnTo>
                <a:lnTo>
                  <a:pt x="1222" y="1097"/>
                </a:lnTo>
                <a:lnTo>
                  <a:pt x="1128" y="1094"/>
                </a:lnTo>
                <a:lnTo>
                  <a:pt x="1079" y="1093"/>
                </a:lnTo>
                <a:lnTo>
                  <a:pt x="1031" y="1093"/>
                </a:lnTo>
                <a:lnTo>
                  <a:pt x="983" y="1095"/>
                </a:lnTo>
                <a:lnTo>
                  <a:pt x="960" y="1097"/>
                </a:lnTo>
                <a:lnTo>
                  <a:pt x="937" y="1099"/>
                </a:lnTo>
                <a:lnTo>
                  <a:pt x="906" y="1105"/>
                </a:lnTo>
                <a:lnTo>
                  <a:pt x="891" y="1108"/>
                </a:lnTo>
                <a:lnTo>
                  <a:pt x="876" y="1112"/>
                </a:lnTo>
                <a:lnTo>
                  <a:pt x="862" y="1118"/>
                </a:lnTo>
                <a:lnTo>
                  <a:pt x="848" y="1124"/>
                </a:lnTo>
                <a:lnTo>
                  <a:pt x="835" y="1131"/>
                </a:lnTo>
                <a:lnTo>
                  <a:pt x="824" y="1139"/>
                </a:lnTo>
                <a:lnTo>
                  <a:pt x="829" y="1144"/>
                </a:lnTo>
                <a:lnTo>
                  <a:pt x="833" y="1150"/>
                </a:lnTo>
                <a:lnTo>
                  <a:pt x="837" y="1155"/>
                </a:lnTo>
                <a:lnTo>
                  <a:pt x="840" y="1157"/>
                </a:lnTo>
                <a:lnTo>
                  <a:pt x="843" y="1158"/>
                </a:lnTo>
                <a:lnTo>
                  <a:pt x="885" y="1143"/>
                </a:lnTo>
                <a:lnTo>
                  <a:pt x="906" y="1137"/>
                </a:lnTo>
                <a:lnTo>
                  <a:pt x="926" y="1131"/>
                </a:lnTo>
                <a:lnTo>
                  <a:pt x="949" y="1125"/>
                </a:lnTo>
                <a:lnTo>
                  <a:pt x="970" y="1120"/>
                </a:lnTo>
                <a:lnTo>
                  <a:pt x="994" y="1117"/>
                </a:lnTo>
                <a:lnTo>
                  <a:pt x="1018" y="1114"/>
                </a:lnTo>
                <a:lnTo>
                  <a:pt x="1031" y="1113"/>
                </a:lnTo>
                <a:lnTo>
                  <a:pt x="1039" y="1113"/>
                </a:lnTo>
                <a:lnTo>
                  <a:pt x="1046" y="1113"/>
                </a:lnTo>
                <a:lnTo>
                  <a:pt x="1053" y="1114"/>
                </a:lnTo>
                <a:lnTo>
                  <a:pt x="1058" y="1118"/>
                </a:lnTo>
                <a:lnTo>
                  <a:pt x="1062" y="1121"/>
                </a:lnTo>
                <a:lnTo>
                  <a:pt x="1064" y="1127"/>
                </a:lnTo>
                <a:lnTo>
                  <a:pt x="1038" y="1128"/>
                </a:lnTo>
                <a:lnTo>
                  <a:pt x="1010" y="1131"/>
                </a:lnTo>
                <a:lnTo>
                  <a:pt x="983" y="1134"/>
                </a:lnTo>
                <a:lnTo>
                  <a:pt x="957" y="1138"/>
                </a:lnTo>
                <a:lnTo>
                  <a:pt x="933" y="1143"/>
                </a:lnTo>
                <a:lnTo>
                  <a:pt x="908" y="1150"/>
                </a:lnTo>
                <a:lnTo>
                  <a:pt x="886" y="1158"/>
                </a:lnTo>
                <a:lnTo>
                  <a:pt x="865" y="1169"/>
                </a:lnTo>
                <a:lnTo>
                  <a:pt x="903" y="1165"/>
                </a:lnTo>
                <a:lnTo>
                  <a:pt x="940" y="1163"/>
                </a:lnTo>
                <a:lnTo>
                  <a:pt x="978" y="1163"/>
                </a:lnTo>
                <a:lnTo>
                  <a:pt x="1014" y="1163"/>
                </a:lnTo>
                <a:lnTo>
                  <a:pt x="1052" y="1164"/>
                </a:lnTo>
                <a:lnTo>
                  <a:pt x="1088" y="1166"/>
                </a:lnTo>
                <a:lnTo>
                  <a:pt x="1161" y="1171"/>
                </a:lnTo>
                <a:lnTo>
                  <a:pt x="1233" y="1179"/>
                </a:lnTo>
                <a:lnTo>
                  <a:pt x="1301" y="1187"/>
                </a:lnTo>
                <a:lnTo>
                  <a:pt x="1367" y="1195"/>
                </a:lnTo>
                <a:lnTo>
                  <a:pt x="1431" y="1200"/>
                </a:lnTo>
                <a:lnTo>
                  <a:pt x="1454" y="1203"/>
                </a:lnTo>
                <a:lnTo>
                  <a:pt x="1477" y="1205"/>
                </a:lnTo>
                <a:lnTo>
                  <a:pt x="1486" y="1204"/>
                </a:lnTo>
                <a:lnTo>
                  <a:pt x="1496" y="1203"/>
                </a:lnTo>
                <a:lnTo>
                  <a:pt x="1505" y="1200"/>
                </a:lnTo>
                <a:lnTo>
                  <a:pt x="1512" y="1196"/>
                </a:lnTo>
                <a:lnTo>
                  <a:pt x="1493" y="1193"/>
                </a:lnTo>
                <a:lnTo>
                  <a:pt x="1473" y="1190"/>
                </a:lnTo>
                <a:lnTo>
                  <a:pt x="1464" y="1188"/>
                </a:lnTo>
                <a:lnTo>
                  <a:pt x="1455" y="1186"/>
                </a:lnTo>
                <a:lnTo>
                  <a:pt x="1448" y="1182"/>
                </a:lnTo>
                <a:lnTo>
                  <a:pt x="1441" y="1175"/>
                </a:lnTo>
                <a:lnTo>
                  <a:pt x="1447" y="1174"/>
                </a:lnTo>
                <a:lnTo>
                  <a:pt x="1452" y="1174"/>
                </a:lnTo>
                <a:lnTo>
                  <a:pt x="1463" y="1174"/>
                </a:lnTo>
                <a:lnTo>
                  <a:pt x="1485" y="1178"/>
                </a:lnTo>
                <a:lnTo>
                  <a:pt x="1496" y="1178"/>
                </a:lnTo>
                <a:lnTo>
                  <a:pt x="1500" y="1178"/>
                </a:lnTo>
                <a:lnTo>
                  <a:pt x="1505" y="1177"/>
                </a:lnTo>
                <a:lnTo>
                  <a:pt x="1509" y="1174"/>
                </a:lnTo>
                <a:lnTo>
                  <a:pt x="1512" y="1172"/>
                </a:lnTo>
                <a:lnTo>
                  <a:pt x="1515" y="1168"/>
                </a:lnTo>
                <a:lnTo>
                  <a:pt x="1517" y="1164"/>
                </a:lnTo>
                <a:lnTo>
                  <a:pt x="1509" y="1161"/>
                </a:lnTo>
                <a:lnTo>
                  <a:pt x="1500" y="1159"/>
                </a:lnTo>
                <a:lnTo>
                  <a:pt x="1492" y="1158"/>
                </a:lnTo>
                <a:lnTo>
                  <a:pt x="1482" y="1157"/>
                </a:lnTo>
                <a:lnTo>
                  <a:pt x="1462" y="1158"/>
                </a:lnTo>
                <a:lnTo>
                  <a:pt x="1441" y="1159"/>
                </a:lnTo>
                <a:lnTo>
                  <a:pt x="1421" y="1161"/>
                </a:lnTo>
                <a:lnTo>
                  <a:pt x="1412" y="1161"/>
                </a:lnTo>
                <a:lnTo>
                  <a:pt x="1404" y="1159"/>
                </a:lnTo>
                <a:lnTo>
                  <a:pt x="1395" y="1157"/>
                </a:lnTo>
                <a:lnTo>
                  <a:pt x="1388" y="1155"/>
                </a:lnTo>
                <a:lnTo>
                  <a:pt x="1382" y="1151"/>
                </a:lnTo>
                <a:lnTo>
                  <a:pt x="1377" y="1147"/>
                </a:lnTo>
                <a:lnTo>
                  <a:pt x="1408" y="1147"/>
                </a:lnTo>
                <a:lnTo>
                  <a:pt x="1442" y="1146"/>
                </a:lnTo>
                <a:lnTo>
                  <a:pt x="1510" y="1141"/>
                </a:lnTo>
                <a:lnTo>
                  <a:pt x="1502" y="1137"/>
                </a:lnTo>
                <a:lnTo>
                  <a:pt x="1492" y="1131"/>
                </a:lnTo>
                <a:lnTo>
                  <a:pt x="1481" y="1123"/>
                </a:lnTo>
                <a:lnTo>
                  <a:pt x="1477" y="1119"/>
                </a:lnTo>
                <a:lnTo>
                  <a:pt x="1472" y="1114"/>
                </a:lnTo>
                <a:close/>
                <a:moveTo>
                  <a:pt x="755" y="1173"/>
                </a:moveTo>
                <a:lnTo>
                  <a:pt x="755" y="1173"/>
                </a:lnTo>
                <a:lnTo>
                  <a:pt x="765" y="1175"/>
                </a:lnTo>
                <a:lnTo>
                  <a:pt x="774" y="1177"/>
                </a:lnTo>
                <a:lnTo>
                  <a:pt x="784" y="1177"/>
                </a:lnTo>
                <a:lnTo>
                  <a:pt x="793" y="1174"/>
                </a:lnTo>
                <a:lnTo>
                  <a:pt x="800" y="1172"/>
                </a:lnTo>
                <a:lnTo>
                  <a:pt x="806" y="1168"/>
                </a:lnTo>
                <a:lnTo>
                  <a:pt x="813" y="1164"/>
                </a:lnTo>
                <a:lnTo>
                  <a:pt x="818" y="1158"/>
                </a:lnTo>
                <a:lnTo>
                  <a:pt x="815" y="1156"/>
                </a:lnTo>
                <a:lnTo>
                  <a:pt x="813" y="1153"/>
                </a:lnTo>
                <a:lnTo>
                  <a:pt x="811" y="1150"/>
                </a:lnTo>
                <a:lnTo>
                  <a:pt x="809" y="1147"/>
                </a:lnTo>
                <a:lnTo>
                  <a:pt x="794" y="1150"/>
                </a:lnTo>
                <a:lnTo>
                  <a:pt x="786" y="1151"/>
                </a:lnTo>
                <a:lnTo>
                  <a:pt x="779" y="1154"/>
                </a:lnTo>
                <a:lnTo>
                  <a:pt x="772" y="1157"/>
                </a:lnTo>
                <a:lnTo>
                  <a:pt x="766" y="1162"/>
                </a:lnTo>
                <a:lnTo>
                  <a:pt x="760" y="1167"/>
                </a:lnTo>
                <a:lnTo>
                  <a:pt x="755" y="1173"/>
                </a:lnTo>
                <a:close/>
                <a:moveTo>
                  <a:pt x="725" y="1166"/>
                </a:moveTo>
                <a:lnTo>
                  <a:pt x="725" y="1166"/>
                </a:lnTo>
                <a:lnTo>
                  <a:pt x="719" y="1168"/>
                </a:lnTo>
                <a:lnTo>
                  <a:pt x="710" y="1169"/>
                </a:lnTo>
                <a:lnTo>
                  <a:pt x="693" y="1169"/>
                </a:lnTo>
                <a:lnTo>
                  <a:pt x="684" y="1170"/>
                </a:lnTo>
                <a:lnTo>
                  <a:pt x="677" y="1171"/>
                </a:lnTo>
                <a:lnTo>
                  <a:pt x="669" y="1173"/>
                </a:lnTo>
                <a:lnTo>
                  <a:pt x="664" y="1175"/>
                </a:lnTo>
                <a:lnTo>
                  <a:pt x="674" y="1177"/>
                </a:lnTo>
                <a:lnTo>
                  <a:pt x="683" y="1177"/>
                </a:lnTo>
                <a:lnTo>
                  <a:pt x="700" y="1174"/>
                </a:lnTo>
                <a:lnTo>
                  <a:pt x="709" y="1173"/>
                </a:lnTo>
                <a:lnTo>
                  <a:pt x="716" y="1172"/>
                </a:lnTo>
                <a:lnTo>
                  <a:pt x="724" y="1173"/>
                </a:lnTo>
                <a:lnTo>
                  <a:pt x="730" y="1175"/>
                </a:lnTo>
                <a:lnTo>
                  <a:pt x="731" y="1172"/>
                </a:lnTo>
                <a:lnTo>
                  <a:pt x="735" y="1169"/>
                </a:lnTo>
                <a:lnTo>
                  <a:pt x="741" y="1163"/>
                </a:lnTo>
                <a:lnTo>
                  <a:pt x="743" y="1159"/>
                </a:lnTo>
                <a:lnTo>
                  <a:pt x="745" y="1156"/>
                </a:lnTo>
                <a:lnTo>
                  <a:pt x="745" y="1154"/>
                </a:lnTo>
                <a:lnTo>
                  <a:pt x="742" y="1152"/>
                </a:lnTo>
                <a:lnTo>
                  <a:pt x="742" y="1153"/>
                </a:lnTo>
                <a:lnTo>
                  <a:pt x="741" y="1153"/>
                </a:lnTo>
                <a:lnTo>
                  <a:pt x="737" y="1152"/>
                </a:lnTo>
                <a:lnTo>
                  <a:pt x="730" y="1151"/>
                </a:lnTo>
                <a:lnTo>
                  <a:pt x="728" y="1151"/>
                </a:lnTo>
                <a:lnTo>
                  <a:pt x="725" y="1152"/>
                </a:lnTo>
                <a:lnTo>
                  <a:pt x="725" y="1166"/>
                </a:lnTo>
                <a:close/>
                <a:moveTo>
                  <a:pt x="592" y="1171"/>
                </a:moveTo>
                <a:lnTo>
                  <a:pt x="592" y="1171"/>
                </a:lnTo>
                <a:lnTo>
                  <a:pt x="590" y="1170"/>
                </a:lnTo>
                <a:lnTo>
                  <a:pt x="588" y="1169"/>
                </a:lnTo>
                <a:lnTo>
                  <a:pt x="586" y="1168"/>
                </a:lnTo>
                <a:lnTo>
                  <a:pt x="583" y="1169"/>
                </a:lnTo>
                <a:lnTo>
                  <a:pt x="589" y="1172"/>
                </a:lnTo>
                <a:lnTo>
                  <a:pt x="597" y="1173"/>
                </a:lnTo>
                <a:lnTo>
                  <a:pt x="603" y="1174"/>
                </a:lnTo>
                <a:lnTo>
                  <a:pt x="608" y="1173"/>
                </a:lnTo>
                <a:lnTo>
                  <a:pt x="610" y="1173"/>
                </a:lnTo>
                <a:lnTo>
                  <a:pt x="610" y="1172"/>
                </a:lnTo>
                <a:lnTo>
                  <a:pt x="609" y="1172"/>
                </a:lnTo>
                <a:lnTo>
                  <a:pt x="603" y="1171"/>
                </a:lnTo>
                <a:lnTo>
                  <a:pt x="592" y="1171"/>
                </a:lnTo>
                <a:close/>
                <a:moveTo>
                  <a:pt x="460" y="1186"/>
                </a:moveTo>
                <a:lnTo>
                  <a:pt x="460" y="1186"/>
                </a:lnTo>
                <a:lnTo>
                  <a:pt x="445" y="1185"/>
                </a:lnTo>
                <a:lnTo>
                  <a:pt x="430" y="1185"/>
                </a:lnTo>
                <a:lnTo>
                  <a:pt x="401" y="1186"/>
                </a:lnTo>
                <a:lnTo>
                  <a:pt x="371" y="1188"/>
                </a:lnTo>
                <a:lnTo>
                  <a:pt x="357" y="1188"/>
                </a:lnTo>
                <a:lnTo>
                  <a:pt x="342" y="1188"/>
                </a:lnTo>
                <a:lnTo>
                  <a:pt x="264" y="1185"/>
                </a:lnTo>
                <a:lnTo>
                  <a:pt x="186" y="1183"/>
                </a:lnTo>
                <a:lnTo>
                  <a:pt x="113" y="1182"/>
                </a:lnTo>
                <a:lnTo>
                  <a:pt x="49" y="1183"/>
                </a:lnTo>
                <a:lnTo>
                  <a:pt x="43" y="1188"/>
                </a:lnTo>
                <a:lnTo>
                  <a:pt x="37" y="1195"/>
                </a:lnTo>
                <a:lnTo>
                  <a:pt x="31" y="1201"/>
                </a:lnTo>
                <a:lnTo>
                  <a:pt x="27" y="1208"/>
                </a:lnTo>
                <a:lnTo>
                  <a:pt x="34" y="1212"/>
                </a:lnTo>
                <a:lnTo>
                  <a:pt x="41" y="1214"/>
                </a:lnTo>
                <a:lnTo>
                  <a:pt x="48" y="1215"/>
                </a:lnTo>
                <a:lnTo>
                  <a:pt x="56" y="1214"/>
                </a:lnTo>
                <a:lnTo>
                  <a:pt x="71" y="1212"/>
                </a:lnTo>
                <a:lnTo>
                  <a:pt x="86" y="1211"/>
                </a:lnTo>
                <a:lnTo>
                  <a:pt x="124" y="1209"/>
                </a:lnTo>
                <a:lnTo>
                  <a:pt x="163" y="1208"/>
                </a:lnTo>
                <a:lnTo>
                  <a:pt x="200" y="1208"/>
                </a:lnTo>
                <a:lnTo>
                  <a:pt x="238" y="1209"/>
                </a:lnTo>
                <a:lnTo>
                  <a:pt x="312" y="1213"/>
                </a:lnTo>
                <a:lnTo>
                  <a:pt x="388" y="1218"/>
                </a:lnTo>
                <a:lnTo>
                  <a:pt x="426" y="1219"/>
                </a:lnTo>
                <a:lnTo>
                  <a:pt x="467" y="1222"/>
                </a:lnTo>
                <a:lnTo>
                  <a:pt x="549" y="1222"/>
                </a:lnTo>
                <a:lnTo>
                  <a:pt x="634" y="1223"/>
                </a:lnTo>
                <a:lnTo>
                  <a:pt x="675" y="1224"/>
                </a:lnTo>
                <a:lnTo>
                  <a:pt x="715" y="1225"/>
                </a:lnTo>
                <a:lnTo>
                  <a:pt x="715" y="1220"/>
                </a:lnTo>
                <a:lnTo>
                  <a:pt x="714" y="1216"/>
                </a:lnTo>
                <a:lnTo>
                  <a:pt x="712" y="1213"/>
                </a:lnTo>
                <a:lnTo>
                  <a:pt x="709" y="1211"/>
                </a:lnTo>
                <a:lnTo>
                  <a:pt x="704" y="1205"/>
                </a:lnTo>
                <a:lnTo>
                  <a:pt x="701" y="1202"/>
                </a:lnTo>
                <a:lnTo>
                  <a:pt x="700" y="1198"/>
                </a:lnTo>
                <a:lnTo>
                  <a:pt x="579" y="1193"/>
                </a:lnTo>
                <a:lnTo>
                  <a:pt x="519" y="1190"/>
                </a:lnTo>
                <a:lnTo>
                  <a:pt x="460" y="1186"/>
                </a:lnTo>
                <a:close/>
                <a:moveTo>
                  <a:pt x="763" y="1203"/>
                </a:moveTo>
                <a:lnTo>
                  <a:pt x="763" y="1203"/>
                </a:lnTo>
                <a:lnTo>
                  <a:pt x="758" y="1202"/>
                </a:lnTo>
                <a:lnTo>
                  <a:pt x="754" y="1201"/>
                </a:lnTo>
                <a:lnTo>
                  <a:pt x="745" y="1198"/>
                </a:lnTo>
                <a:lnTo>
                  <a:pt x="742" y="1197"/>
                </a:lnTo>
                <a:lnTo>
                  <a:pt x="738" y="1197"/>
                </a:lnTo>
                <a:lnTo>
                  <a:pt x="734" y="1198"/>
                </a:lnTo>
                <a:lnTo>
                  <a:pt x="730" y="1200"/>
                </a:lnTo>
                <a:lnTo>
                  <a:pt x="733" y="1209"/>
                </a:lnTo>
                <a:lnTo>
                  <a:pt x="738" y="1215"/>
                </a:lnTo>
                <a:lnTo>
                  <a:pt x="744" y="1220"/>
                </a:lnTo>
                <a:lnTo>
                  <a:pt x="753" y="1225"/>
                </a:lnTo>
                <a:lnTo>
                  <a:pt x="763" y="1229"/>
                </a:lnTo>
                <a:lnTo>
                  <a:pt x="772" y="1231"/>
                </a:lnTo>
                <a:lnTo>
                  <a:pt x="783" y="1232"/>
                </a:lnTo>
                <a:lnTo>
                  <a:pt x="794" y="1232"/>
                </a:lnTo>
                <a:lnTo>
                  <a:pt x="803" y="1231"/>
                </a:lnTo>
                <a:lnTo>
                  <a:pt x="813" y="1229"/>
                </a:lnTo>
                <a:lnTo>
                  <a:pt x="821" y="1226"/>
                </a:lnTo>
                <a:lnTo>
                  <a:pt x="829" y="1220"/>
                </a:lnTo>
                <a:lnTo>
                  <a:pt x="834" y="1215"/>
                </a:lnTo>
                <a:lnTo>
                  <a:pt x="839" y="1209"/>
                </a:lnTo>
                <a:lnTo>
                  <a:pt x="840" y="1204"/>
                </a:lnTo>
                <a:lnTo>
                  <a:pt x="840" y="1200"/>
                </a:lnTo>
                <a:lnTo>
                  <a:pt x="840" y="1196"/>
                </a:lnTo>
                <a:lnTo>
                  <a:pt x="839" y="1190"/>
                </a:lnTo>
                <a:lnTo>
                  <a:pt x="830" y="1192"/>
                </a:lnTo>
                <a:lnTo>
                  <a:pt x="820" y="1194"/>
                </a:lnTo>
                <a:lnTo>
                  <a:pt x="802" y="1198"/>
                </a:lnTo>
                <a:lnTo>
                  <a:pt x="793" y="1200"/>
                </a:lnTo>
                <a:lnTo>
                  <a:pt x="783" y="1202"/>
                </a:lnTo>
                <a:lnTo>
                  <a:pt x="772" y="1203"/>
                </a:lnTo>
                <a:lnTo>
                  <a:pt x="763" y="120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67" name="组合 358"/>
          <p:cNvGrpSpPr>
            <a:grpSpLocks/>
          </p:cNvGrpSpPr>
          <p:nvPr/>
        </p:nvGrpSpPr>
        <p:grpSpPr bwMode="auto">
          <a:xfrm>
            <a:off x="7745414" y="3716113"/>
            <a:ext cx="623887" cy="590550"/>
            <a:chOff x="3937001" y="3405226"/>
            <a:chExt cx="1201738" cy="1108075"/>
          </a:xfrm>
        </p:grpSpPr>
        <p:sp>
          <p:nvSpPr>
            <p:cNvPr id="594" name="Freeform 226"/>
            <p:cNvSpPr>
              <a:spLocks/>
            </p:cNvSpPr>
            <p:nvPr/>
          </p:nvSpPr>
          <p:spPr bwMode="auto">
            <a:xfrm>
              <a:off x="4056063" y="4235450"/>
              <a:ext cx="20638" cy="25400"/>
            </a:xfrm>
            <a:custGeom>
              <a:avLst/>
              <a:gdLst>
                <a:gd name="T0" fmla="*/ 20638 w 39"/>
                <a:gd name="T1" fmla="*/ 540 h 47"/>
                <a:gd name="T2" fmla="*/ 20638 w 39"/>
                <a:gd name="T3" fmla="*/ 540 h 47"/>
                <a:gd name="T4" fmla="*/ 17463 w 39"/>
                <a:gd name="T5" fmla="*/ 9187 h 47"/>
                <a:gd name="T6" fmla="*/ 15875 w 39"/>
                <a:gd name="T7" fmla="*/ 12970 h 47"/>
                <a:gd name="T8" fmla="*/ 13759 w 39"/>
                <a:gd name="T9" fmla="*/ 16753 h 47"/>
                <a:gd name="T10" fmla="*/ 11113 w 39"/>
                <a:gd name="T11" fmla="*/ 19455 h 47"/>
                <a:gd name="T12" fmla="*/ 7938 w 39"/>
                <a:gd name="T13" fmla="*/ 21617 h 47"/>
                <a:gd name="T14" fmla="*/ 4763 w 39"/>
                <a:gd name="T15" fmla="*/ 24319 h 47"/>
                <a:gd name="T16" fmla="*/ 0 w 39"/>
                <a:gd name="T17" fmla="*/ 25400 h 47"/>
                <a:gd name="T18" fmla="*/ 0 w 39"/>
                <a:gd name="T19" fmla="*/ 25400 h 47"/>
                <a:gd name="T20" fmla="*/ 1058 w 39"/>
                <a:gd name="T21" fmla="*/ 21617 h 47"/>
                <a:gd name="T22" fmla="*/ 2117 w 39"/>
                <a:gd name="T23" fmla="*/ 17834 h 47"/>
                <a:gd name="T24" fmla="*/ 4233 w 39"/>
                <a:gd name="T25" fmla="*/ 12970 h 47"/>
                <a:gd name="T26" fmla="*/ 6350 w 39"/>
                <a:gd name="T27" fmla="*/ 8647 h 47"/>
                <a:gd name="T28" fmla="*/ 8996 w 39"/>
                <a:gd name="T29" fmla="*/ 4323 h 47"/>
                <a:gd name="T30" fmla="*/ 12700 w 39"/>
                <a:gd name="T31" fmla="*/ 1621 h 47"/>
                <a:gd name="T32" fmla="*/ 14288 w 39"/>
                <a:gd name="T33" fmla="*/ 1081 h 47"/>
                <a:gd name="T34" fmla="*/ 15875 w 39"/>
                <a:gd name="T35" fmla="*/ 540 h 47"/>
                <a:gd name="T36" fmla="*/ 17992 w 39"/>
                <a:gd name="T37" fmla="*/ 0 h 47"/>
                <a:gd name="T38" fmla="*/ 20638 w 39"/>
                <a:gd name="T39" fmla="*/ 540 h 47"/>
                <a:gd name="T40" fmla="*/ 20638 w 39"/>
                <a:gd name="T41" fmla="*/ 540 h 4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" h="47">
                  <a:moveTo>
                    <a:pt x="39" y="1"/>
                  </a:moveTo>
                  <a:lnTo>
                    <a:pt x="39" y="1"/>
                  </a:lnTo>
                  <a:lnTo>
                    <a:pt x="33" y="17"/>
                  </a:lnTo>
                  <a:lnTo>
                    <a:pt x="30" y="24"/>
                  </a:lnTo>
                  <a:lnTo>
                    <a:pt x="26" y="31"/>
                  </a:lnTo>
                  <a:lnTo>
                    <a:pt x="21" y="36"/>
                  </a:lnTo>
                  <a:lnTo>
                    <a:pt x="15" y="40"/>
                  </a:lnTo>
                  <a:lnTo>
                    <a:pt x="9" y="45"/>
                  </a:lnTo>
                  <a:lnTo>
                    <a:pt x="0" y="47"/>
                  </a:lnTo>
                  <a:lnTo>
                    <a:pt x="2" y="40"/>
                  </a:lnTo>
                  <a:lnTo>
                    <a:pt x="4" y="33"/>
                  </a:lnTo>
                  <a:lnTo>
                    <a:pt x="8" y="24"/>
                  </a:lnTo>
                  <a:lnTo>
                    <a:pt x="12" y="16"/>
                  </a:lnTo>
                  <a:lnTo>
                    <a:pt x="17" y="8"/>
                  </a:lnTo>
                  <a:lnTo>
                    <a:pt x="24" y="3"/>
                  </a:lnTo>
                  <a:lnTo>
                    <a:pt x="27" y="2"/>
                  </a:lnTo>
                  <a:lnTo>
                    <a:pt x="30" y="1"/>
                  </a:lnTo>
                  <a:lnTo>
                    <a:pt x="34" y="0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5" name="Freeform 227"/>
            <p:cNvSpPr>
              <a:spLocks/>
            </p:cNvSpPr>
            <p:nvPr/>
          </p:nvSpPr>
          <p:spPr bwMode="auto">
            <a:xfrm>
              <a:off x="4102101" y="4243388"/>
              <a:ext cx="17463" cy="38100"/>
            </a:xfrm>
            <a:custGeom>
              <a:avLst/>
              <a:gdLst>
                <a:gd name="T0" fmla="*/ 10478 w 35"/>
                <a:gd name="T1" fmla="*/ 0 h 71"/>
                <a:gd name="T2" fmla="*/ 10478 w 35"/>
                <a:gd name="T3" fmla="*/ 0 h 71"/>
                <a:gd name="T4" fmla="*/ 11975 w 35"/>
                <a:gd name="T5" fmla="*/ 1610 h 71"/>
                <a:gd name="T6" fmla="*/ 13970 w 35"/>
                <a:gd name="T7" fmla="*/ 3220 h 71"/>
                <a:gd name="T8" fmla="*/ 15467 w 35"/>
                <a:gd name="T9" fmla="*/ 4830 h 71"/>
                <a:gd name="T10" fmla="*/ 16465 w 35"/>
                <a:gd name="T11" fmla="*/ 7513 h 71"/>
                <a:gd name="T12" fmla="*/ 17463 w 35"/>
                <a:gd name="T13" fmla="*/ 11806 h 71"/>
                <a:gd name="T14" fmla="*/ 17463 w 35"/>
                <a:gd name="T15" fmla="*/ 17708 h 71"/>
                <a:gd name="T16" fmla="*/ 16964 w 35"/>
                <a:gd name="T17" fmla="*/ 22538 h 71"/>
                <a:gd name="T18" fmla="*/ 15966 w 35"/>
                <a:gd name="T19" fmla="*/ 27904 h 71"/>
                <a:gd name="T20" fmla="*/ 14469 w 35"/>
                <a:gd name="T21" fmla="*/ 36490 h 71"/>
                <a:gd name="T22" fmla="*/ 14469 w 35"/>
                <a:gd name="T23" fmla="*/ 36490 h 71"/>
                <a:gd name="T24" fmla="*/ 11975 w 35"/>
                <a:gd name="T25" fmla="*/ 37027 h 71"/>
                <a:gd name="T26" fmla="*/ 11476 w 35"/>
                <a:gd name="T27" fmla="*/ 38100 h 71"/>
                <a:gd name="T28" fmla="*/ 11476 w 35"/>
                <a:gd name="T29" fmla="*/ 38100 h 71"/>
                <a:gd name="T30" fmla="*/ 8981 w 35"/>
                <a:gd name="T31" fmla="*/ 37027 h 71"/>
                <a:gd name="T32" fmla="*/ 6985 w 35"/>
                <a:gd name="T33" fmla="*/ 35417 h 71"/>
                <a:gd name="T34" fmla="*/ 4490 w 35"/>
                <a:gd name="T35" fmla="*/ 33807 h 71"/>
                <a:gd name="T36" fmla="*/ 2994 w 35"/>
                <a:gd name="T37" fmla="*/ 31661 h 71"/>
                <a:gd name="T38" fmla="*/ 1497 w 35"/>
                <a:gd name="T39" fmla="*/ 28441 h 71"/>
                <a:gd name="T40" fmla="*/ 499 w 35"/>
                <a:gd name="T41" fmla="*/ 25758 h 71"/>
                <a:gd name="T42" fmla="*/ 0 w 35"/>
                <a:gd name="T43" fmla="*/ 22538 h 71"/>
                <a:gd name="T44" fmla="*/ 0 w 35"/>
                <a:gd name="T45" fmla="*/ 19318 h 71"/>
                <a:gd name="T46" fmla="*/ 0 w 35"/>
                <a:gd name="T47" fmla="*/ 16635 h 71"/>
                <a:gd name="T48" fmla="*/ 499 w 35"/>
                <a:gd name="T49" fmla="*/ 13415 h 71"/>
                <a:gd name="T50" fmla="*/ 998 w 35"/>
                <a:gd name="T51" fmla="*/ 10732 h 71"/>
                <a:gd name="T52" fmla="*/ 1996 w 35"/>
                <a:gd name="T53" fmla="*/ 8049 h 71"/>
                <a:gd name="T54" fmla="*/ 3493 w 35"/>
                <a:gd name="T55" fmla="*/ 4830 h 71"/>
                <a:gd name="T56" fmla="*/ 4989 w 35"/>
                <a:gd name="T57" fmla="*/ 3220 h 71"/>
                <a:gd name="T58" fmla="*/ 7983 w 35"/>
                <a:gd name="T59" fmla="*/ 1073 h 71"/>
                <a:gd name="T60" fmla="*/ 10478 w 35"/>
                <a:gd name="T61" fmla="*/ 0 h 71"/>
                <a:gd name="T62" fmla="*/ 10478 w 35"/>
                <a:gd name="T63" fmla="*/ 0 h 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5" h="71">
                  <a:moveTo>
                    <a:pt x="21" y="0"/>
                  </a:moveTo>
                  <a:lnTo>
                    <a:pt x="21" y="0"/>
                  </a:lnTo>
                  <a:lnTo>
                    <a:pt x="24" y="3"/>
                  </a:lnTo>
                  <a:lnTo>
                    <a:pt x="28" y="6"/>
                  </a:lnTo>
                  <a:lnTo>
                    <a:pt x="31" y="9"/>
                  </a:lnTo>
                  <a:lnTo>
                    <a:pt x="33" y="14"/>
                  </a:lnTo>
                  <a:lnTo>
                    <a:pt x="35" y="22"/>
                  </a:lnTo>
                  <a:lnTo>
                    <a:pt x="35" y="33"/>
                  </a:lnTo>
                  <a:lnTo>
                    <a:pt x="34" y="42"/>
                  </a:lnTo>
                  <a:lnTo>
                    <a:pt x="32" y="52"/>
                  </a:lnTo>
                  <a:lnTo>
                    <a:pt x="29" y="68"/>
                  </a:lnTo>
                  <a:lnTo>
                    <a:pt x="24" y="69"/>
                  </a:lnTo>
                  <a:lnTo>
                    <a:pt x="23" y="71"/>
                  </a:lnTo>
                  <a:lnTo>
                    <a:pt x="18" y="69"/>
                  </a:lnTo>
                  <a:lnTo>
                    <a:pt x="14" y="66"/>
                  </a:lnTo>
                  <a:lnTo>
                    <a:pt x="9" y="63"/>
                  </a:lnTo>
                  <a:lnTo>
                    <a:pt x="6" y="59"/>
                  </a:lnTo>
                  <a:lnTo>
                    <a:pt x="3" y="53"/>
                  </a:lnTo>
                  <a:lnTo>
                    <a:pt x="1" y="48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4" y="15"/>
                  </a:lnTo>
                  <a:lnTo>
                    <a:pt x="7" y="9"/>
                  </a:lnTo>
                  <a:lnTo>
                    <a:pt x="10" y="6"/>
                  </a:lnTo>
                  <a:lnTo>
                    <a:pt x="16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6" name="Freeform 228"/>
            <p:cNvSpPr>
              <a:spLocks noEditPoints="1"/>
            </p:cNvSpPr>
            <p:nvPr/>
          </p:nvSpPr>
          <p:spPr bwMode="auto">
            <a:xfrm>
              <a:off x="3937001" y="3405226"/>
              <a:ext cx="1201738" cy="1108075"/>
            </a:xfrm>
            <a:custGeom>
              <a:avLst/>
              <a:gdLst>
                <a:gd name="T0" fmla="*/ 814029 w 2272"/>
                <a:gd name="T1" fmla="*/ 993355 h 2096"/>
                <a:gd name="T2" fmla="*/ 518355 w 2272"/>
                <a:gd name="T3" fmla="*/ 910884 h 2096"/>
                <a:gd name="T4" fmla="*/ 238020 w 2272"/>
                <a:gd name="T5" fmla="*/ 908241 h 2096"/>
                <a:gd name="T6" fmla="*/ 13223 w 2272"/>
                <a:gd name="T7" fmla="*/ 1081113 h 2096"/>
                <a:gd name="T8" fmla="*/ 0 w 2272"/>
                <a:gd name="T9" fmla="*/ 646025 h 2096"/>
                <a:gd name="T10" fmla="*/ 212103 w 2272"/>
                <a:gd name="T11" fmla="*/ 0 h 2096"/>
                <a:gd name="T12" fmla="*/ 910824 w 2272"/>
                <a:gd name="T13" fmla="*/ 4758 h 2096"/>
                <a:gd name="T14" fmla="*/ 1166828 w 2272"/>
                <a:gd name="T15" fmla="*/ 724267 h 2096"/>
                <a:gd name="T16" fmla="*/ 1191688 w 2272"/>
                <a:gd name="T17" fmla="*/ 953706 h 2096"/>
                <a:gd name="T18" fmla="*/ 924577 w 2272"/>
                <a:gd name="T19" fmla="*/ 12159 h 2096"/>
                <a:gd name="T20" fmla="*/ 1089604 w 2272"/>
                <a:gd name="T21" fmla="*/ 1027190 h 2096"/>
                <a:gd name="T22" fmla="*/ 236962 w 2272"/>
                <a:gd name="T23" fmla="*/ 14274 h 2096"/>
                <a:gd name="T24" fmla="*/ 1075323 w 2272"/>
                <a:gd name="T25" fmla="*/ 1043578 h 2096"/>
                <a:gd name="T26" fmla="*/ 872212 w 2272"/>
                <a:gd name="T27" fmla="*/ 27490 h 2096"/>
                <a:gd name="T28" fmla="*/ 841534 w 2272"/>
                <a:gd name="T29" fmla="*/ 271732 h 2096"/>
                <a:gd name="T30" fmla="*/ 814029 w 2272"/>
                <a:gd name="T31" fmla="*/ 477382 h 2096"/>
                <a:gd name="T32" fmla="*/ 837302 w 2272"/>
                <a:gd name="T33" fmla="*/ 612719 h 2096"/>
                <a:gd name="T34" fmla="*/ 874328 w 2272"/>
                <a:gd name="T35" fmla="*/ 722152 h 2096"/>
                <a:gd name="T36" fmla="*/ 860576 w 2272"/>
                <a:gd name="T37" fmla="*/ 850088 h 2096"/>
                <a:gd name="T38" fmla="*/ 954726 w 2272"/>
                <a:gd name="T39" fmla="*/ 1050451 h 2096"/>
                <a:gd name="T40" fmla="*/ 153391 w 2272"/>
                <a:gd name="T41" fmla="*/ 85643 h 2096"/>
                <a:gd name="T42" fmla="*/ 526818 w 2272"/>
                <a:gd name="T43" fmla="*/ 96216 h 2096"/>
                <a:gd name="T44" fmla="*/ 834129 w 2272"/>
                <a:gd name="T45" fmla="*/ 132694 h 2096"/>
                <a:gd name="T46" fmla="*/ 396172 w 2272"/>
                <a:gd name="T47" fmla="*/ 288649 h 2096"/>
                <a:gd name="T48" fmla="*/ 774359 w 2272"/>
                <a:gd name="T49" fmla="*/ 230497 h 2096"/>
                <a:gd name="T50" fmla="*/ 372370 w 2272"/>
                <a:gd name="T51" fmla="*/ 331471 h 2096"/>
                <a:gd name="T52" fmla="*/ 796575 w 2272"/>
                <a:gd name="T53" fmla="*/ 291293 h 2096"/>
                <a:gd name="T54" fmla="*/ 725168 w 2272"/>
                <a:gd name="T55" fmla="*/ 354732 h 2096"/>
                <a:gd name="T56" fmla="*/ 653762 w 2272"/>
                <a:gd name="T57" fmla="*/ 255872 h 2096"/>
                <a:gd name="T58" fmla="*/ 844179 w 2272"/>
                <a:gd name="T59" fmla="*/ 312968 h 2096"/>
                <a:gd name="T60" fmla="*/ 628903 w 2272"/>
                <a:gd name="T61" fmla="*/ 308210 h 2096"/>
                <a:gd name="T62" fmla="*/ 332699 w 2272"/>
                <a:gd name="T63" fmla="*/ 393324 h 2096"/>
                <a:gd name="T64" fmla="*/ 439015 w 2272"/>
                <a:gd name="T65" fmla="*/ 460993 h 2096"/>
                <a:gd name="T66" fmla="*/ 806095 w 2272"/>
                <a:gd name="T67" fmla="*/ 411827 h 2096"/>
                <a:gd name="T68" fmla="*/ 642655 w 2272"/>
                <a:gd name="T69" fmla="*/ 365834 h 2096"/>
                <a:gd name="T70" fmla="*/ 573364 w 2272"/>
                <a:gd name="T71" fmla="*/ 491655 h 2096"/>
                <a:gd name="T72" fmla="*/ 468107 w 2272"/>
                <a:gd name="T73" fmla="*/ 438261 h 2096"/>
                <a:gd name="T74" fmla="*/ 20099 w 2272"/>
                <a:gd name="T75" fmla="*/ 601617 h 2096"/>
                <a:gd name="T76" fmla="*/ 264996 w 2272"/>
                <a:gd name="T77" fmla="*/ 787177 h 2096"/>
                <a:gd name="T78" fmla="*/ 598753 w 2272"/>
                <a:gd name="T79" fmla="*/ 496413 h 2096"/>
                <a:gd name="T80" fmla="*/ 753202 w 2272"/>
                <a:gd name="T81" fmla="*/ 486369 h 2096"/>
                <a:gd name="T82" fmla="*/ 537926 w 2272"/>
                <a:gd name="T83" fmla="*/ 607961 h 2096"/>
                <a:gd name="T84" fmla="*/ 394585 w 2272"/>
                <a:gd name="T85" fmla="*/ 687789 h 2096"/>
                <a:gd name="T86" fmla="*/ 589761 w 2272"/>
                <a:gd name="T87" fmla="*/ 627521 h 2096"/>
                <a:gd name="T88" fmla="*/ 862691 w 2272"/>
                <a:gd name="T89" fmla="*/ 677216 h 2096"/>
                <a:gd name="T90" fmla="*/ 682325 w 2272"/>
                <a:gd name="T91" fmla="*/ 659241 h 2096"/>
                <a:gd name="T92" fmla="*/ 481330 w 2272"/>
                <a:gd name="T93" fmla="*/ 680388 h 2096"/>
                <a:gd name="T94" fmla="*/ 485561 w 2272"/>
                <a:gd name="T95" fmla="*/ 664528 h 2096"/>
                <a:gd name="T96" fmla="*/ 610919 w 2272"/>
                <a:gd name="T97" fmla="*/ 777133 h 2096"/>
                <a:gd name="T98" fmla="*/ 697664 w 2272"/>
                <a:gd name="T99" fmla="*/ 693604 h 2096"/>
                <a:gd name="T100" fmla="*/ 349096 w 2272"/>
                <a:gd name="T101" fmla="*/ 704706 h 2096"/>
                <a:gd name="T102" fmla="*/ 253888 w 2272"/>
                <a:gd name="T103" fmla="*/ 804623 h 2096"/>
                <a:gd name="T104" fmla="*/ 503016 w 2272"/>
                <a:gd name="T105" fmla="*/ 858547 h 2096"/>
                <a:gd name="T106" fmla="*/ 591877 w 2272"/>
                <a:gd name="T107" fmla="*/ 810438 h 2096"/>
                <a:gd name="T108" fmla="*/ 700838 w 2272"/>
                <a:gd name="T109" fmla="*/ 735897 h 2096"/>
                <a:gd name="T110" fmla="*/ 47604 w 2272"/>
                <a:gd name="T111" fmla="*/ 757044 h 2096"/>
                <a:gd name="T112" fmla="*/ 226384 w 2272"/>
                <a:gd name="T113" fmla="*/ 828942 h 2096"/>
                <a:gd name="T114" fmla="*/ 772773 w 2272"/>
                <a:gd name="T115" fmla="*/ 820483 h 2096"/>
                <a:gd name="T116" fmla="*/ 306253 w 2272"/>
                <a:gd name="T117" fmla="*/ 915642 h 2096"/>
                <a:gd name="T118" fmla="*/ 302021 w 2272"/>
                <a:gd name="T119" fmla="*/ 932559 h 2096"/>
                <a:gd name="T120" fmla="*/ 588175 w 2272"/>
                <a:gd name="T121" fmla="*/ 944719 h 2096"/>
                <a:gd name="T122" fmla="*/ 1018727 w 2272"/>
                <a:gd name="T123" fmla="*/ 859604 h 2096"/>
                <a:gd name="T124" fmla="*/ 526818 w 2272"/>
                <a:gd name="T125" fmla="*/ 898725 h 20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2" h="2096">
                  <a:moveTo>
                    <a:pt x="2208" y="1991"/>
                  </a:moveTo>
                  <a:lnTo>
                    <a:pt x="2208" y="1991"/>
                  </a:lnTo>
                  <a:lnTo>
                    <a:pt x="2212" y="1998"/>
                  </a:lnTo>
                  <a:lnTo>
                    <a:pt x="2215" y="2003"/>
                  </a:lnTo>
                  <a:lnTo>
                    <a:pt x="2219" y="2008"/>
                  </a:lnTo>
                  <a:lnTo>
                    <a:pt x="2220" y="2014"/>
                  </a:lnTo>
                  <a:lnTo>
                    <a:pt x="2221" y="2019"/>
                  </a:lnTo>
                  <a:lnTo>
                    <a:pt x="2221" y="2024"/>
                  </a:lnTo>
                  <a:lnTo>
                    <a:pt x="2220" y="2029"/>
                  </a:lnTo>
                  <a:lnTo>
                    <a:pt x="2218" y="2033"/>
                  </a:lnTo>
                  <a:lnTo>
                    <a:pt x="2215" y="2038"/>
                  </a:lnTo>
                  <a:lnTo>
                    <a:pt x="2212" y="2043"/>
                  </a:lnTo>
                  <a:lnTo>
                    <a:pt x="2208" y="2046"/>
                  </a:lnTo>
                  <a:lnTo>
                    <a:pt x="2203" y="2050"/>
                  </a:lnTo>
                  <a:lnTo>
                    <a:pt x="2191" y="2056"/>
                  </a:lnTo>
                  <a:lnTo>
                    <a:pt x="2175" y="2063"/>
                  </a:lnTo>
                  <a:lnTo>
                    <a:pt x="2150" y="2071"/>
                  </a:lnTo>
                  <a:lnTo>
                    <a:pt x="2123" y="2079"/>
                  </a:lnTo>
                  <a:lnTo>
                    <a:pt x="2095" y="2086"/>
                  </a:lnTo>
                  <a:lnTo>
                    <a:pt x="2066" y="2092"/>
                  </a:lnTo>
                  <a:lnTo>
                    <a:pt x="2051" y="2094"/>
                  </a:lnTo>
                  <a:lnTo>
                    <a:pt x="2036" y="2095"/>
                  </a:lnTo>
                  <a:lnTo>
                    <a:pt x="2021" y="2096"/>
                  </a:lnTo>
                  <a:lnTo>
                    <a:pt x="2007" y="2095"/>
                  </a:lnTo>
                  <a:lnTo>
                    <a:pt x="1993" y="2094"/>
                  </a:lnTo>
                  <a:lnTo>
                    <a:pt x="1979" y="2092"/>
                  </a:lnTo>
                  <a:lnTo>
                    <a:pt x="1966" y="2089"/>
                  </a:lnTo>
                  <a:lnTo>
                    <a:pt x="1953" y="2083"/>
                  </a:lnTo>
                  <a:lnTo>
                    <a:pt x="1953" y="2076"/>
                  </a:lnTo>
                  <a:lnTo>
                    <a:pt x="1952" y="2069"/>
                  </a:lnTo>
                  <a:lnTo>
                    <a:pt x="1951" y="2063"/>
                  </a:lnTo>
                  <a:lnTo>
                    <a:pt x="1950" y="2055"/>
                  </a:lnTo>
                  <a:lnTo>
                    <a:pt x="1938" y="2056"/>
                  </a:lnTo>
                  <a:lnTo>
                    <a:pt x="1927" y="2058"/>
                  </a:lnTo>
                  <a:lnTo>
                    <a:pt x="1917" y="2058"/>
                  </a:lnTo>
                  <a:lnTo>
                    <a:pt x="1906" y="2056"/>
                  </a:lnTo>
                  <a:lnTo>
                    <a:pt x="1896" y="2055"/>
                  </a:lnTo>
                  <a:lnTo>
                    <a:pt x="1887" y="2053"/>
                  </a:lnTo>
                  <a:lnTo>
                    <a:pt x="1870" y="2047"/>
                  </a:lnTo>
                  <a:lnTo>
                    <a:pt x="1853" y="2039"/>
                  </a:lnTo>
                  <a:lnTo>
                    <a:pt x="1835" y="2031"/>
                  </a:lnTo>
                  <a:lnTo>
                    <a:pt x="1799" y="2009"/>
                  </a:lnTo>
                  <a:lnTo>
                    <a:pt x="1768" y="1992"/>
                  </a:lnTo>
                  <a:lnTo>
                    <a:pt x="1736" y="1976"/>
                  </a:lnTo>
                  <a:lnTo>
                    <a:pt x="1668" y="1944"/>
                  </a:lnTo>
                  <a:lnTo>
                    <a:pt x="1635" y="1929"/>
                  </a:lnTo>
                  <a:lnTo>
                    <a:pt x="1602" y="1913"/>
                  </a:lnTo>
                  <a:lnTo>
                    <a:pt x="1570" y="1897"/>
                  </a:lnTo>
                  <a:lnTo>
                    <a:pt x="1539" y="1879"/>
                  </a:lnTo>
                  <a:lnTo>
                    <a:pt x="1514" y="1864"/>
                  </a:lnTo>
                  <a:lnTo>
                    <a:pt x="1501" y="1856"/>
                  </a:lnTo>
                  <a:lnTo>
                    <a:pt x="1491" y="1851"/>
                  </a:lnTo>
                  <a:lnTo>
                    <a:pt x="1476" y="1847"/>
                  </a:lnTo>
                  <a:lnTo>
                    <a:pt x="1461" y="1842"/>
                  </a:lnTo>
                  <a:lnTo>
                    <a:pt x="1446" y="1838"/>
                  </a:lnTo>
                  <a:lnTo>
                    <a:pt x="1439" y="1835"/>
                  </a:lnTo>
                  <a:lnTo>
                    <a:pt x="1434" y="1831"/>
                  </a:lnTo>
                  <a:lnTo>
                    <a:pt x="1427" y="1823"/>
                  </a:lnTo>
                  <a:lnTo>
                    <a:pt x="1419" y="1811"/>
                  </a:lnTo>
                  <a:lnTo>
                    <a:pt x="1408" y="1795"/>
                  </a:lnTo>
                  <a:lnTo>
                    <a:pt x="1407" y="1788"/>
                  </a:lnTo>
                  <a:lnTo>
                    <a:pt x="1408" y="1780"/>
                  </a:lnTo>
                  <a:lnTo>
                    <a:pt x="1408" y="1774"/>
                  </a:lnTo>
                  <a:lnTo>
                    <a:pt x="1408" y="1766"/>
                  </a:lnTo>
                  <a:lnTo>
                    <a:pt x="1407" y="1759"/>
                  </a:lnTo>
                  <a:lnTo>
                    <a:pt x="1404" y="1752"/>
                  </a:lnTo>
                  <a:lnTo>
                    <a:pt x="1397" y="1740"/>
                  </a:lnTo>
                  <a:lnTo>
                    <a:pt x="1392" y="1727"/>
                  </a:lnTo>
                  <a:lnTo>
                    <a:pt x="1390" y="1720"/>
                  </a:lnTo>
                  <a:lnTo>
                    <a:pt x="1388" y="1713"/>
                  </a:lnTo>
                  <a:lnTo>
                    <a:pt x="1339" y="1716"/>
                  </a:lnTo>
                  <a:lnTo>
                    <a:pt x="1285" y="1719"/>
                  </a:lnTo>
                  <a:lnTo>
                    <a:pt x="1229" y="1720"/>
                  </a:lnTo>
                  <a:lnTo>
                    <a:pt x="1174" y="1720"/>
                  </a:lnTo>
                  <a:lnTo>
                    <a:pt x="1173" y="1732"/>
                  </a:lnTo>
                  <a:lnTo>
                    <a:pt x="1172" y="1744"/>
                  </a:lnTo>
                  <a:lnTo>
                    <a:pt x="1169" y="1758"/>
                  </a:lnTo>
                  <a:lnTo>
                    <a:pt x="1165" y="1771"/>
                  </a:lnTo>
                  <a:lnTo>
                    <a:pt x="1162" y="1784"/>
                  </a:lnTo>
                  <a:lnTo>
                    <a:pt x="1157" y="1797"/>
                  </a:lnTo>
                  <a:lnTo>
                    <a:pt x="1151" y="1809"/>
                  </a:lnTo>
                  <a:lnTo>
                    <a:pt x="1146" y="1821"/>
                  </a:lnTo>
                  <a:lnTo>
                    <a:pt x="1135" y="1822"/>
                  </a:lnTo>
                  <a:lnTo>
                    <a:pt x="1126" y="1821"/>
                  </a:lnTo>
                  <a:lnTo>
                    <a:pt x="1117" y="1819"/>
                  </a:lnTo>
                  <a:lnTo>
                    <a:pt x="1108" y="1816"/>
                  </a:lnTo>
                  <a:lnTo>
                    <a:pt x="1101" y="1810"/>
                  </a:lnTo>
                  <a:lnTo>
                    <a:pt x="1094" y="1805"/>
                  </a:lnTo>
                  <a:lnTo>
                    <a:pt x="1088" y="1798"/>
                  </a:lnTo>
                  <a:lnTo>
                    <a:pt x="1082" y="1791"/>
                  </a:lnTo>
                  <a:lnTo>
                    <a:pt x="1071" y="1774"/>
                  </a:lnTo>
                  <a:lnTo>
                    <a:pt x="1062" y="1756"/>
                  </a:lnTo>
                  <a:lnTo>
                    <a:pt x="1045" y="1720"/>
                  </a:lnTo>
                  <a:lnTo>
                    <a:pt x="1014" y="1722"/>
                  </a:lnTo>
                  <a:lnTo>
                    <a:pt x="980" y="1723"/>
                  </a:lnTo>
                  <a:lnTo>
                    <a:pt x="942" y="1722"/>
                  </a:lnTo>
                  <a:lnTo>
                    <a:pt x="903" y="1720"/>
                  </a:lnTo>
                  <a:lnTo>
                    <a:pt x="880" y="1720"/>
                  </a:lnTo>
                  <a:lnTo>
                    <a:pt x="858" y="1721"/>
                  </a:lnTo>
                  <a:lnTo>
                    <a:pt x="810" y="1725"/>
                  </a:lnTo>
                  <a:lnTo>
                    <a:pt x="785" y="1727"/>
                  </a:lnTo>
                  <a:lnTo>
                    <a:pt x="760" y="1728"/>
                  </a:lnTo>
                  <a:lnTo>
                    <a:pt x="738" y="1728"/>
                  </a:lnTo>
                  <a:lnTo>
                    <a:pt x="717" y="1726"/>
                  </a:lnTo>
                  <a:lnTo>
                    <a:pt x="710" y="1741"/>
                  </a:lnTo>
                  <a:lnTo>
                    <a:pt x="705" y="1756"/>
                  </a:lnTo>
                  <a:lnTo>
                    <a:pt x="695" y="1784"/>
                  </a:lnTo>
                  <a:lnTo>
                    <a:pt x="685" y="1812"/>
                  </a:lnTo>
                  <a:lnTo>
                    <a:pt x="679" y="1825"/>
                  </a:lnTo>
                  <a:lnTo>
                    <a:pt x="673" y="1838"/>
                  </a:lnTo>
                  <a:lnTo>
                    <a:pt x="663" y="1842"/>
                  </a:lnTo>
                  <a:lnTo>
                    <a:pt x="654" y="1844"/>
                  </a:lnTo>
                  <a:lnTo>
                    <a:pt x="647" y="1846"/>
                  </a:lnTo>
                  <a:lnTo>
                    <a:pt x="639" y="1846"/>
                  </a:lnTo>
                  <a:lnTo>
                    <a:pt x="632" y="1844"/>
                  </a:lnTo>
                  <a:lnTo>
                    <a:pt x="625" y="1842"/>
                  </a:lnTo>
                  <a:lnTo>
                    <a:pt x="619" y="1839"/>
                  </a:lnTo>
                  <a:lnTo>
                    <a:pt x="614" y="1836"/>
                  </a:lnTo>
                  <a:lnTo>
                    <a:pt x="608" y="1831"/>
                  </a:lnTo>
                  <a:lnTo>
                    <a:pt x="603" y="1826"/>
                  </a:lnTo>
                  <a:lnTo>
                    <a:pt x="594" y="1814"/>
                  </a:lnTo>
                  <a:lnTo>
                    <a:pt x="587" y="1802"/>
                  </a:lnTo>
                  <a:lnTo>
                    <a:pt x="581" y="1790"/>
                  </a:lnTo>
                  <a:lnTo>
                    <a:pt x="563" y="1806"/>
                  </a:lnTo>
                  <a:lnTo>
                    <a:pt x="555" y="1814"/>
                  </a:lnTo>
                  <a:lnTo>
                    <a:pt x="544" y="1823"/>
                  </a:lnTo>
                  <a:lnTo>
                    <a:pt x="533" y="1829"/>
                  </a:lnTo>
                  <a:lnTo>
                    <a:pt x="523" y="1835"/>
                  </a:lnTo>
                  <a:lnTo>
                    <a:pt x="517" y="1836"/>
                  </a:lnTo>
                  <a:lnTo>
                    <a:pt x="512" y="1837"/>
                  </a:lnTo>
                  <a:lnTo>
                    <a:pt x="507" y="1837"/>
                  </a:lnTo>
                  <a:lnTo>
                    <a:pt x="501" y="1836"/>
                  </a:lnTo>
                  <a:lnTo>
                    <a:pt x="498" y="1834"/>
                  </a:lnTo>
                  <a:lnTo>
                    <a:pt x="495" y="1832"/>
                  </a:lnTo>
                  <a:lnTo>
                    <a:pt x="488" y="1824"/>
                  </a:lnTo>
                  <a:lnTo>
                    <a:pt x="482" y="1813"/>
                  </a:lnTo>
                  <a:lnTo>
                    <a:pt x="477" y="1801"/>
                  </a:lnTo>
                  <a:lnTo>
                    <a:pt x="467" y="1775"/>
                  </a:lnTo>
                  <a:lnTo>
                    <a:pt x="461" y="1751"/>
                  </a:lnTo>
                  <a:lnTo>
                    <a:pt x="457" y="1740"/>
                  </a:lnTo>
                  <a:lnTo>
                    <a:pt x="454" y="1728"/>
                  </a:lnTo>
                  <a:lnTo>
                    <a:pt x="452" y="1722"/>
                  </a:lnTo>
                  <a:lnTo>
                    <a:pt x="450" y="1718"/>
                  </a:lnTo>
                  <a:lnTo>
                    <a:pt x="446" y="1715"/>
                  </a:lnTo>
                  <a:lnTo>
                    <a:pt x="440" y="1713"/>
                  </a:lnTo>
                  <a:lnTo>
                    <a:pt x="437" y="1733"/>
                  </a:lnTo>
                  <a:lnTo>
                    <a:pt x="434" y="1753"/>
                  </a:lnTo>
                  <a:lnTo>
                    <a:pt x="433" y="1774"/>
                  </a:lnTo>
                  <a:lnTo>
                    <a:pt x="432" y="1795"/>
                  </a:lnTo>
                  <a:lnTo>
                    <a:pt x="431" y="1838"/>
                  </a:lnTo>
                  <a:lnTo>
                    <a:pt x="430" y="1881"/>
                  </a:lnTo>
                  <a:lnTo>
                    <a:pt x="427" y="1901"/>
                  </a:lnTo>
                  <a:lnTo>
                    <a:pt x="425" y="1920"/>
                  </a:lnTo>
                  <a:lnTo>
                    <a:pt x="421" y="1940"/>
                  </a:lnTo>
                  <a:lnTo>
                    <a:pt x="416" y="1957"/>
                  </a:lnTo>
                  <a:lnTo>
                    <a:pt x="409" y="1974"/>
                  </a:lnTo>
                  <a:lnTo>
                    <a:pt x="405" y="1981"/>
                  </a:lnTo>
                  <a:lnTo>
                    <a:pt x="401" y="1989"/>
                  </a:lnTo>
                  <a:lnTo>
                    <a:pt x="395" y="1996"/>
                  </a:lnTo>
                  <a:lnTo>
                    <a:pt x="390" y="2003"/>
                  </a:lnTo>
                  <a:lnTo>
                    <a:pt x="384" y="2009"/>
                  </a:lnTo>
                  <a:lnTo>
                    <a:pt x="376" y="2015"/>
                  </a:lnTo>
                  <a:lnTo>
                    <a:pt x="378" y="2021"/>
                  </a:lnTo>
                  <a:lnTo>
                    <a:pt x="380" y="2028"/>
                  </a:lnTo>
                  <a:lnTo>
                    <a:pt x="387" y="2038"/>
                  </a:lnTo>
                  <a:lnTo>
                    <a:pt x="390" y="2043"/>
                  </a:lnTo>
                  <a:lnTo>
                    <a:pt x="393" y="2048"/>
                  </a:lnTo>
                  <a:lnTo>
                    <a:pt x="394" y="2054"/>
                  </a:lnTo>
                  <a:lnTo>
                    <a:pt x="394" y="2061"/>
                  </a:lnTo>
                  <a:lnTo>
                    <a:pt x="390" y="2066"/>
                  </a:lnTo>
                  <a:lnTo>
                    <a:pt x="386" y="2070"/>
                  </a:lnTo>
                  <a:lnTo>
                    <a:pt x="381" y="2074"/>
                  </a:lnTo>
                  <a:lnTo>
                    <a:pt x="376" y="2077"/>
                  </a:lnTo>
                  <a:lnTo>
                    <a:pt x="365" y="2081"/>
                  </a:lnTo>
                  <a:lnTo>
                    <a:pt x="354" y="2083"/>
                  </a:lnTo>
                  <a:lnTo>
                    <a:pt x="341" y="2084"/>
                  </a:lnTo>
                  <a:lnTo>
                    <a:pt x="327" y="2085"/>
                  </a:lnTo>
                  <a:lnTo>
                    <a:pt x="297" y="2086"/>
                  </a:lnTo>
                  <a:lnTo>
                    <a:pt x="254" y="2087"/>
                  </a:lnTo>
                  <a:lnTo>
                    <a:pt x="205" y="2087"/>
                  </a:lnTo>
                  <a:lnTo>
                    <a:pt x="179" y="2086"/>
                  </a:lnTo>
                  <a:lnTo>
                    <a:pt x="153" y="2084"/>
                  </a:lnTo>
                  <a:lnTo>
                    <a:pt x="129" y="2082"/>
                  </a:lnTo>
                  <a:lnTo>
                    <a:pt x="105" y="2079"/>
                  </a:lnTo>
                  <a:lnTo>
                    <a:pt x="82" y="2075"/>
                  </a:lnTo>
                  <a:lnTo>
                    <a:pt x="58" y="2070"/>
                  </a:lnTo>
                  <a:lnTo>
                    <a:pt x="47" y="2067"/>
                  </a:lnTo>
                  <a:lnTo>
                    <a:pt x="38" y="2064"/>
                  </a:lnTo>
                  <a:lnTo>
                    <a:pt x="30" y="2061"/>
                  </a:lnTo>
                  <a:lnTo>
                    <a:pt x="24" y="2055"/>
                  </a:lnTo>
                  <a:lnTo>
                    <a:pt x="25" y="2045"/>
                  </a:lnTo>
                  <a:lnTo>
                    <a:pt x="27" y="2034"/>
                  </a:lnTo>
                  <a:lnTo>
                    <a:pt x="30" y="2024"/>
                  </a:lnTo>
                  <a:lnTo>
                    <a:pt x="34" y="2016"/>
                  </a:lnTo>
                  <a:lnTo>
                    <a:pt x="44" y="1998"/>
                  </a:lnTo>
                  <a:lnTo>
                    <a:pt x="54" y="1978"/>
                  </a:lnTo>
                  <a:lnTo>
                    <a:pt x="53" y="1974"/>
                  </a:lnTo>
                  <a:lnTo>
                    <a:pt x="51" y="1970"/>
                  </a:lnTo>
                  <a:lnTo>
                    <a:pt x="47" y="1967"/>
                  </a:lnTo>
                  <a:lnTo>
                    <a:pt x="43" y="1964"/>
                  </a:lnTo>
                  <a:lnTo>
                    <a:pt x="36" y="1959"/>
                  </a:lnTo>
                  <a:lnTo>
                    <a:pt x="32" y="1957"/>
                  </a:lnTo>
                  <a:lnTo>
                    <a:pt x="29" y="1954"/>
                  </a:lnTo>
                  <a:lnTo>
                    <a:pt x="27" y="1929"/>
                  </a:lnTo>
                  <a:lnTo>
                    <a:pt x="28" y="1903"/>
                  </a:lnTo>
                  <a:lnTo>
                    <a:pt x="30" y="1877"/>
                  </a:lnTo>
                  <a:lnTo>
                    <a:pt x="33" y="1849"/>
                  </a:lnTo>
                  <a:lnTo>
                    <a:pt x="41" y="1792"/>
                  </a:lnTo>
                  <a:lnTo>
                    <a:pt x="49" y="1736"/>
                  </a:lnTo>
                  <a:lnTo>
                    <a:pt x="52" y="1712"/>
                  </a:lnTo>
                  <a:lnTo>
                    <a:pt x="54" y="1687"/>
                  </a:lnTo>
                  <a:lnTo>
                    <a:pt x="56" y="1639"/>
                  </a:lnTo>
                  <a:lnTo>
                    <a:pt x="58" y="1592"/>
                  </a:lnTo>
                  <a:lnTo>
                    <a:pt x="60" y="1569"/>
                  </a:lnTo>
                  <a:lnTo>
                    <a:pt x="62" y="1547"/>
                  </a:lnTo>
                  <a:lnTo>
                    <a:pt x="66" y="1519"/>
                  </a:lnTo>
                  <a:lnTo>
                    <a:pt x="68" y="1504"/>
                  </a:lnTo>
                  <a:lnTo>
                    <a:pt x="70" y="1488"/>
                  </a:lnTo>
                  <a:lnTo>
                    <a:pt x="70" y="1473"/>
                  </a:lnTo>
                  <a:lnTo>
                    <a:pt x="70" y="1457"/>
                  </a:lnTo>
                  <a:lnTo>
                    <a:pt x="67" y="1443"/>
                  </a:lnTo>
                  <a:lnTo>
                    <a:pt x="64" y="1435"/>
                  </a:lnTo>
                  <a:lnTo>
                    <a:pt x="62" y="1429"/>
                  </a:lnTo>
                  <a:lnTo>
                    <a:pt x="62" y="1423"/>
                  </a:lnTo>
                  <a:lnTo>
                    <a:pt x="64" y="1419"/>
                  </a:lnTo>
                  <a:lnTo>
                    <a:pt x="68" y="1416"/>
                  </a:lnTo>
                  <a:lnTo>
                    <a:pt x="72" y="1412"/>
                  </a:lnTo>
                  <a:lnTo>
                    <a:pt x="59" y="1393"/>
                  </a:lnTo>
                  <a:lnTo>
                    <a:pt x="47" y="1371"/>
                  </a:lnTo>
                  <a:lnTo>
                    <a:pt x="36" y="1349"/>
                  </a:lnTo>
                  <a:lnTo>
                    <a:pt x="26" y="1325"/>
                  </a:lnTo>
                  <a:lnTo>
                    <a:pt x="17" y="1301"/>
                  </a:lnTo>
                  <a:lnTo>
                    <a:pt x="10" y="1274"/>
                  </a:lnTo>
                  <a:lnTo>
                    <a:pt x="6" y="1261"/>
                  </a:lnTo>
                  <a:lnTo>
                    <a:pt x="3" y="1247"/>
                  </a:lnTo>
                  <a:lnTo>
                    <a:pt x="1" y="1234"/>
                  </a:lnTo>
                  <a:lnTo>
                    <a:pt x="0" y="1222"/>
                  </a:lnTo>
                  <a:lnTo>
                    <a:pt x="1" y="1197"/>
                  </a:lnTo>
                  <a:lnTo>
                    <a:pt x="3" y="1172"/>
                  </a:lnTo>
                  <a:lnTo>
                    <a:pt x="7" y="1147"/>
                  </a:lnTo>
                  <a:lnTo>
                    <a:pt x="11" y="1123"/>
                  </a:lnTo>
                  <a:lnTo>
                    <a:pt x="17" y="1099"/>
                  </a:lnTo>
                  <a:lnTo>
                    <a:pt x="25" y="1077"/>
                  </a:lnTo>
                  <a:lnTo>
                    <a:pt x="33" y="1054"/>
                  </a:lnTo>
                  <a:lnTo>
                    <a:pt x="43" y="1033"/>
                  </a:lnTo>
                  <a:lnTo>
                    <a:pt x="55" y="1012"/>
                  </a:lnTo>
                  <a:lnTo>
                    <a:pt x="67" y="993"/>
                  </a:lnTo>
                  <a:lnTo>
                    <a:pt x="81" y="975"/>
                  </a:lnTo>
                  <a:lnTo>
                    <a:pt x="94" y="957"/>
                  </a:lnTo>
                  <a:lnTo>
                    <a:pt x="109" y="941"/>
                  </a:lnTo>
                  <a:lnTo>
                    <a:pt x="127" y="926"/>
                  </a:lnTo>
                  <a:lnTo>
                    <a:pt x="144" y="913"/>
                  </a:lnTo>
                  <a:lnTo>
                    <a:pt x="162" y="900"/>
                  </a:lnTo>
                  <a:lnTo>
                    <a:pt x="178" y="789"/>
                  </a:lnTo>
                  <a:lnTo>
                    <a:pt x="185" y="735"/>
                  </a:lnTo>
                  <a:lnTo>
                    <a:pt x="192" y="678"/>
                  </a:lnTo>
                  <a:lnTo>
                    <a:pt x="196" y="654"/>
                  </a:lnTo>
                  <a:lnTo>
                    <a:pt x="200" y="630"/>
                  </a:lnTo>
                  <a:lnTo>
                    <a:pt x="206" y="606"/>
                  </a:lnTo>
                  <a:lnTo>
                    <a:pt x="210" y="581"/>
                  </a:lnTo>
                  <a:lnTo>
                    <a:pt x="212" y="556"/>
                  </a:lnTo>
                  <a:lnTo>
                    <a:pt x="213" y="531"/>
                  </a:lnTo>
                  <a:lnTo>
                    <a:pt x="215" y="506"/>
                  </a:lnTo>
                  <a:lnTo>
                    <a:pt x="218" y="481"/>
                  </a:lnTo>
                  <a:lnTo>
                    <a:pt x="227" y="423"/>
                  </a:lnTo>
                  <a:lnTo>
                    <a:pt x="238" y="359"/>
                  </a:lnTo>
                  <a:lnTo>
                    <a:pt x="261" y="231"/>
                  </a:lnTo>
                  <a:lnTo>
                    <a:pt x="271" y="174"/>
                  </a:lnTo>
                  <a:lnTo>
                    <a:pt x="275" y="145"/>
                  </a:lnTo>
                  <a:lnTo>
                    <a:pt x="282" y="117"/>
                  </a:lnTo>
                  <a:lnTo>
                    <a:pt x="289" y="91"/>
                  </a:lnTo>
                  <a:lnTo>
                    <a:pt x="294" y="78"/>
                  </a:lnTo>
                  <a:lnTo>
                    <a:pt x="299" y="65"/>
                  </a:lnTo>
                  <a:lnTo>
                    <a:pt x="305" y="53"/>
                  </a:lnTo>
                  <a:lnTo>
                    <a:pt x="312" y="41"/>
                  </a:lnTo>
                  <a:lnTo>
                    <a:pt x="319" y="30"/>
                  </a:lnTo>
                  <a:lnTo>
                    <a:pt x="328" y="19"/>
                  </a:lnTo>
                  <a:lnTo>
                    <a:pt x="339" y="18"/>
                  </a:lnTo>
                  <a:lnTo>
                    <a:pt x="347" y="16"/>
                  </a:lnTo>
                  <a:lnTo>
                    <a:pt x="350" y="14"/>
                  </a:lnTo>
                  <a:lnTo>
                    <a:pt x="354" y="10"/>
                  </a:lnTo>
                  <a:lnTo>
                    <a:pt x="361" y="4"/>
                  </a:lnTo>
                  <a:lnTo>
                    <a:pt x="381" y="1"/>
                  </a:lnTo>
                  <a:lnTo>
                    <a:pt x="401" y="0"/>
                  </a:lnTo>
                  <a:lnTo>
                    <a:pt x="419" y="1"/>
                  </a:lnTo>
                  <a:lnTo>
                    <a:pt x="437" y="3"/>
                  </a:lnTo>
                  <a:lnTo>
                    <a:pt x="454" y="7"/>
                  </a:lnTo>
                  <a:lnTo>
                    <a:pt x="470" y="11"/>
                  </a:lnTo>
                  <a:lnTo>
                    <a:pt x="486" y="18"/>
                  </a:lnTo>
                  <a:lnTo>
                    <a:pt x="501" y="24"/>
                  </a:lnTo>
                  <a:lnTo>
                    <a:pt x="506" y="31"/>
                  </a:lnTo>
                  <a:lnTo>
                    <a:pt x="510" y="37"/>
                  </a:lnTo>
                  <a:lnTo>
                    <a:pt x="515" y="42"/>
                  </a:lnTo>
                  <a:lnTo>
                    <a:pt x="522" y="47"/>
                  </a:lnTo>
                  <a:lnTo>
                    <a:pt x="532" y="83"/>
                  </a:lnTo>
                  <a:lnTo>
                    <a:pt x="536" y="99"/>
                  </a:lnTo>
                  <a:lnTo>
                    <a:pt x="539" y="115"/>
                  </a:lnTo>
                  <a:lnTo>
                    <a:pt x="540" y="130"/>
                  </a:lnTo>
                  <a:lnTo>
                    <a:pt x="540" y="145"/>
                  </a:lnTo>
                  <a:lnTo>
                    <a:pt x="538" y="160"/>
                  </a:lnTo>
                  <a:lnTo>
                    <a:pt x="534" y="175"/>
                  </a:lnTo>
                  <a:lnTo>
                    <a:pt x="574" y="170"/>
                  </a:lnTo>
                  <a:lnTo>
                    <a:pt x="619" y="166"/>
                  </a:lnTo>
                  <a:lnTo>
                    <a:pt x="668" y="163"/>
                  </a:lnTo>
                  <a:lnTo>
                    <a:pt x="720" y="162"/>
                  </a:lnTo>
                  <a:lnTo>
                    <a:pt x="827" y="161"/>
                  </a:lnTo>
                  <a:lnTo>
                    <a:pt x="933" y="162"/>
                  </a:lnTo>
                  <a:lnTo>
                    <a:pt x="1048" y="161"/>
                  </a:lnTo>
                  <a:lnTo>
                    <a:pt x="1167" y="160"/>
                  </a:lnTo>
                  <a:lnTo>
                    <a:pt x="1406" y="157"/>
                  </a:lnTo>
                  <a:lnTo>
                    <a:pt x="1452" y="157"/>
                  </a:lnTo>
                  <a:lnTo>
                    <a:pt x="1498" y="159"/>
                  </a:lnTo>
                  <a:lnTo>
                    <a:pt x="1521" y="159"/>
                  </a:lnTo>
                  <a:lnTo>
                    <a:pt x="1543" y="158"/>
                  </a:lnTo>
                  <a:lnTo>
                    <a:pt x="1565" y="156"/>
                  </a:lnTo>
                  <a:lnTo>
                    <a:pt x="1585" y="152"/>
                  </a:lnTo>
                  <a:lnTo>
                    <a:pt x="1592" y="132"/>
                  </a:lnTo>
                  <a:lnTo>
                    <a:pt x="1599" y="112"/>
                  </a:lnTo>
                  <a:lnTo>
                    <a:pt x="1605" y="91"/>
                  </a:lnTo>
                  <a:lnTo>
                    <a:pt x="1613" y="70"/>
                  </a:lnTo>
                  <a:lnTo>
                    <a:pt x="1617" y="60"/>
                  </a:lnTo>
                  <a:lnTo>
                    <a:pt x="1622" y="51"/>
                  </a:lnTo>
                  <a:lnTo>
                    <a:pt x="1628" y="41"/>
                  </a:lnTo>
                  <a:lnTo>
                    <a:pt x="1634" y="34"/>
                  </a:lnTo>
                  <a:lnTo>
                    <a:pt x="1642" y="26"/>
                  </a:lnTo>
                  <a:lnTo>
                    <a:pt x="1649" y="20"/>
                  </a:lnTo>
                  <a:lnTo>
                    <a:pt x="1659" y="15"/>
                  </a:lnTo>
                  <a:lnTo>
                    <a:pt x="1669" y="11"/>
                  </a:lnTo>
                  <a:lnTo>
                    <a:pt x="1681" y="11"/>
                  </a:lnTo>
                  <a:lnTo>
                    <a:pt x="1694" y="11"/>
                  </a:lnTo>
                  <a:lnTo>
                    <a:pt x="1722" y="9"/>
                  </a:lnTo>
                  <a:lnTo>
                    <a:pt x="1752" y="6"/>
                  </a:lnTo>
                  <a:lnTo>
                    <a:pt x="1783" y="5"/>
                  </a:lnTo>
                  <a:lnTo>
                    <a:pt x="1798" y="5"/>
                  </a:lnTo>
                  <a:lnTo>
                    <a:pt x="1812" y="6"/>
                  </a:lnTo>
                  <a:lnTo>
                    <a:pt x="1827" y="8"/>
                  </a:lnTo>
                  <a:lnTo>
                    <a:pt x="1840" y="11"/>
                  </a:lnTo>
                  <a:lnTo>
                    <a:pt x="1853" y="17"/>
                  </a:lnTo>
                  <a:lnTo>
                    <a:pt x="1864" y="23"/>
                  </a:lnTo>
                  <a:lnTo>
                    <a:pt x="1875" y="32"/>
                  </a:lnTo>
                  <a:lnTo>
                    <a:pt x="1884" y="41"/>
                  </a:lnTo>
                  <a:lnTo>
                    <a:pt x="1890" y="53"/>
                  </a:lnTo>
                  <a:lnTo>
                    <a:pt x="1896" y="65"/>
                  </a:lnTo>
                  <a:lnTo>
                    <a:pt x="1902" y="80"/>
                  </a:lnTo>
                  <a:lnTo>
                    <a:pt x="1907" y="95"/>
                  </a:lnTo>
                  <a:lnTo>
                    <a:pt x="1917" y="127"/>
                  </a:lnTo>
                  <a:lnTo>
                    <a:pt x="1924" y="157"/>
                  </a:lnTo>
                  <a:lnTo>
                    <a:pt x="1957" y="277"/>
                  </a:lnTo>
                  <a:lnTo>
                    <a:pt x="1962" y="293"/>
                  </a:lnTo>
                  <a:lnTo>
                    <a:pt x="1965" y="309"/>
                  </a:lnTo>
                  <a:lnTo>
                    <a:pt x="1970" y="341"/>
                  </a:lnTo>
                  <a:lnTo>
                    <a:pt x="1976" y="371"/>
                  </a:lnTo>
                  <a:lnTo>
                    <a:pt x="1981" y="402"/>
                  </a:lnTo>
                  <a:lnTo>
                    <a:pt x="1992" y="446"/>
                  </a:lnTo>
                  <a:lnTo>
                    <a:pt x="2003" y="490"/>
                  </a:lnTo>
                  <a:lnTo>
                    <a:pt x="2029" y="577"/>
                  </a:lnTo>
                  <a:lnTo>
                    <a:pt x="2042" y="621"/>
                  </a:lnTo>
                  <a:lnTo>
                    <a:pt x="2055" y="666"/>
                  </a:lnTo>
                  <a:lnTo>
                    <a:pt x="2068" y="712"/>
                  </a:lnTo>
                  <a:lnTo>
                    <a:pt x="2078" y="760"/>
                  </a:lnTo>
                  <a:lnTo>
                    <a:pt x="2089" y="811"/>
                  </a:lnTo>
                  <a:lnTo>
                    <a:pt x="2100" y="860"/>
                  </a:lnTo>
                  <a:lnTo>
                    <a:pt x="2122" y="956"/>
                  </a:lnTo>
                  <a:lnTo>
                    <a:pt x="2144" y="1052"/>
                  </a:lnTo>
                  <a:lnTo>
                    <a:pt x="2154" y="1101"/>
                  </a:lnTo>
                  <a:lnTo>
                    <a:pt x="2165" y="1154"/>
                  </a:lnTo>
                  <a:lnTo>
                    <a:pt x="2177" y="1220"/>
                  </a:lnTo>
                  <a:lnTo>
                    <a:pt x="2183" y="1254"/>
                  </a:lnTo>
                  <a:lnTo>
                    <a:pt x="2191" y="1289"/>
                  </a:lnTo>
                  <a:lnTo>
                    <a:pt x="2193" y="1301"/>
                  </a:lnTo>
                  <a:lnTo>
                    <a:pt x="2194" y="1308"/>
                  </a:lnTo>
                  <a:lnTo>
                    <a:pt x="2195" y="1333"/>
                  </a:lnTo>
                  <a:lnTo>
                    <a:pt x="2197" y="1343"/>
                  </a:lnTo>
                  <a:lnTo>
                    <a:pt x="2198" y="1353"/>
                  </a:lnTo>
                  <a:lnTo>
                    <a:pt x="2202" y="1363"/>
                  </a:lnTo>
                  <a:lnTo>
                    <a:pt x="2206" y="1370"/>
                  </a:lnTo>
                  <a:lnTo>
                    <a:pt x="2212" y="1422"/>
                  </a:lnTo>
                  <a:lnTo>
                    <a:pt x="2220" y="1473"/>
                  </a:lnTo>
                  <a:lnTo>
                    <a:pt x="2237" y="1575"/>
                  </a:lnTo>
                  <a:lnTo>
                    <a:pt x="2243" y="1610"/>
                  </a:lnTo>
                  <a:lnTo>
                    <a:pt x="2251" y="1645"/>
                  </a:lnTo>
                  <a:lnTo>
                    <a:pt x="2256" y="1680"/>
                  </a:lnTo>
                  <a:lnTo>
                    <a:pt x="2258" y="1697"/>
                  </a:lnTo>
                  <a:lnTo>
                    <a:pt x="2259" y="1713"/>
                  </a:lnTo>
                  <a:lnTo>
                    <a:pt x="2259" y="1718"/>
                  </a:lnTo>
                  <a:lnTo>
                    <a:pt x="2258" y="1723"/>
                  </a:lnTo>
                  <a:lnTo>
                    <a:pt x="2257" y="1728"/>
                  </a:lnTo>
                  <a:lnTo>
                    <a:pt x="2257" y="1733"/>
                  </a:lnTo>
                  <a:lnTo>
                    <a:pt x="2260" y="1758"/>
                  </a:lnTo>
                  <a:lnTo>
                    <a:pt x="2266" y="1782"/>
                  </a:lnTo>
                  <a:lnTo>
                    <a:pt x="2270" y="1807"/>
                  </a:lnTo>
                  <a:lnTo>
                    <a:pt x="2271" y="1819"/>
                  </a:lnTo>
                  <a:lnTo>
                    <a:pt x="2272" y="1831"/>
                  </a:lnTo>
                  <a:lnTo>
                    <a:pt x="2272" y="1841"/>
                  </a:lnTo>
                  <a:lnTo>
                    <a:pt x="2271" y="1852"/>
                  </a:lnTo>
                  <a:lnTo>
                    <a:pt x="2267" y="1872"/>
                  </a:lnTo>
                  <a:lnTo>
                    <a:pt x="2264" y="1895"/>
                  </a:lnTo>
                  <a:lnTo>
                    <a:pt x="2263" y="1905"/>
                  </a:lnTo>
                  <a:lnTo>
                    <a:pt x="2262" y="1917"/>
                  </a:lnTo>
                  <a:lnTo>
                    <a:pt x="2258" y="1919"/>
                  </a:lnTo>
                  <a:lnTo>
                    <a:pt x="2257" y="1919"/>
                  </a:lnTo>
                  <a:lnTo>
                    <a:pt x="2257" y="1917"/>
                  </a:lnTo>
                  <a:lnTo>
                    <a:pt x="2253" y="1914"/>
                  </a:lnTo>
                  <a:lnTo>
                    <a:pt x="2254" y="1917"/>
                  </a:lnTo>
                  <a:lnTo>
                    <a:pt x="2256" y="1924"/>
                  </a:lnTo>
                  <a:lnTo>
                    <a:pt x="2256" y="1927"/>
                  </a:lnTo>
                  <a:lnTo>
                    <a:pt x="2254" y="1930"/>
                  </a:lnTo>
                  <a:lnTo>
                    <a:pt x="2245" y="1948"/>
                  </a:lnTo>
                  <a:lnTo>
                    <a:pt x="2236" y="1965"/>
                  </a:lnTo>
                  <a:lnTo>
                    <a:pt x="2230" y="1974"/>
                  </a:lnTo>
                  <a:lnTo>
                    <a:pt x="2224" y="1980"/>
                  </a:lnTo>
                  <a:lnTo>
                    <a:pt x="2217" y="1987"/>
                  </a:lnTo>
                  <a:lnTo>
                    <a:pt x="2208" y="1991"/>
                  </a:lnTo>
                  <a:close/>
                  <a:moveTo>
                    <a:pt x="2244" y="1912"/>
                  </a:moveTo>
                  <a:lnTo>
                    <a:pt x="2244" y="1912"/>
                  </a:lnTo>
                  <a:lnTo>
                    <a:pt x="2248" y="1899"/>
                  </a:lnTo>
                  <a:lnTo>
                    <a:pt x="2251" y="1885"/>
                  </a:lnTo>
                  <a:lnTo>
                    <a:pt x="2253" y="1872"/>
                  </a:lnTo>
                  <a:lnTo>
                    <a:pt x="2254" y="1858"/>
                  </a:lnTo>
                  <a:lnTo>
                    <a:pt x="2255" y="1844"/>
                  </a:lnTo>
                  <a:lnTo>
                    <a:pt x="2254" y="1832"/>
                  </a:lnTo>
                  <a:lnTo>
                    <a:pt x="2253" y="1804"/>
                  </a:lnTo>
                  <a:lnTo>
                    <a:pt x="2250" y="1777"/>
                  </a:lnTo>
                  <a:lnTo>
                    <a:pt x="2245" y="1750"/>
                  </a:lnTo>
                  <a:lnTo>
                    <a:pt x="2242" y="1725"/>
                  </a:lnTo>
                  <a:lnTo>
                    <a:pt x="2239" y="1700"/>
                  </a:lnTo>
                  <a:lnTo>
                    <a:pt x="2234" y="1655"/>
                  </a:lnTo>
                  <a:lnTo>
                    <a:pt x="2228" y="1610"/>
                  </a:lnTo>
                  <a:lnTo>
                    <a:pt x="2214" y="1523"/>
                  </a:lnTo>
                  <a:lnTo>
                    <a:pt x="2186" y="1350"/>
                  </a:lnTo>
                  <a:lnTo>
                    <a:pt x="2174" y="1279"/>
                  </a:lnTo>
                  <a:lnTo>
                    <a:pt x="2160" y="1208"/>
                  </a:lnTo>
                  <a:lnTo>
                    <a:pt x="2146" y="1136"/>
                  </a:lnTo>
                  <a:lnTo>
                    <a:pt x="2131" y="1064"/>
                  </a:lnTo>
                  <a:lnTo>
                    <a:pt x="2116" y="992"/>
                  </a:lnTo>
                  <a:lnTo>
                    <a:pt x="2099" y="919"/>
                  </a:lnTo>
                  <a:lnTo>
                    <a:pt x="2066" y="778"/>
                  </a:lnTo>
                  <a:lnTo>
                    <a:pt x="2059" y="749"/>
                  </a:lnTo>
                  <a:lnTo>
                    <a:pt x="2054" y="720"/>
                  </a:lnTo>
                  <a:lnTo>
                    <a:pt x="2050" y="692"/>
                  </a:lnTo>
                  <a:lnTo>
                    <a:pt x="2046" y="678"/>
                  </a:lnTo>
                  <a:lnTo>
                    <a:pt x="2042" y="666"/>
                  </a:lnTo>
                  <a:lnTo>
                    <a:pt x="2025" y="612"/>
                  </a:lnTo>
                  <a:lnTo>
                    <a:pt x="2008" y="560"/>
                  </a:lnTo>
                  <a:lnTo>
                    <a:pt x="1991" y="506"/>
                  </a:lnTo>
                  <a:lnTo>
                    <a:pt x="1983" y="479"/>
                  </a:lnTo>
                  <a:lnTo>
                    <a:pt x="1976" y="450"/>
                  </a:lnTo>
                  <a:lnTo>
                    <a:pt x="1964" y="397"/>
                  </a:lnTo>
                  <a:lnTo>
                    <a:pt x="1954" y="344"/>
                  </a:lnTo>
                  <a:lnTo>
                    <a:pt x="1942" y="292"/>
                  </a:lnTo>
                  <a:lnTo>
                    <a:pt x="1937" y="266"/>
                  </a:lnTo>
                  <a:lnTo>
                    <a:pt x="1930" y="238"/>
                  </a:lnTo>
                  <a:lnTo>
                    <a:pt x="1917" y="188"/>
                  </a:lnTo>
                  <a:lnTo>
                    <a:pt x="1908" y="158"/>
                  </a:lnTo>
                  <a:lnTo>
                    <a:pt x="1899" y="128"/>
                  </a:lnTo>
                  <a:lnTo>
                    <a:pt x="1889" y="99"/>
                  </a:lnTo>
                  <a:lnTo>
                    <a:pt x="1877" y="73"/>
                  </a:lnTo>
                  <a:lnTo>
                    <a:pt x="1872" y="63"/>
                  </a:lnTo>
                  <a:lnTo>
                    <a:pt x="1865" y="53"/>
                  </a:lnTo>
                  <a:lnTo>
                    <a:pt x="1860" y="46"/>
                  </a:lnTo>
                  <a:lnTo>
                    <a:pt x="1854" y="39"/>
                  </a:lnTo>
                  <a:lnTo>
                    <a:pt x="1847" y="35"/>
                  </a:lnTo>
                  <a:lnTo>
                    <a:pt x="1840" y="32"/>
                  </a:lnTo>
                  <a:lnTo>
                    <a:pt x="1832" y="28"/>
                  </a:lnTo>
                  <a:lnTo>
                    <a:pt x="1824" y="26"/>
                  </a:lnTo>
                  <a:lnTo>
                    <a:pt x="1805" y="23"/>
                  </a:lnTo>
                  <a:lnTo>
                    <a:pt x="1786" y="22"/>
                  </a:lnTo>
                  <a:lnTo>
                    <a:pt x="1767" y="22"/>
                  </a:lnTo>
                  <a:lnTo>
                    <a:pt x="1748" y="23"/>
                  </a:lnTo>
                  <a:lnTo>
                    <a:pt x="1712" y="26"/>
                  </a:lnTo>
                  <a:lnTo>
                    <a:pt x="1723" y="43"/>
                  </a:lnTo>
                  <a:lnTo>
                    <a:pt x="1733" y="61"/>
                  </a:lnTo>
                  <a:lnTo>
                    <a:pt x="1741" y="79"/>
                  </a:lnTo>
                  <a:lnTo>
                    <a:pt x="1748" y="99"/>
                  </a:lnTo>
                  <a:lnTo>
                    <a:pt x="1755" y="120"/>
                  </a:lnTo>
                  <a:lnTo>
                    <a:pt x="1760" y="140"/>
                  </a:lnTo>
                  <a:lnTo>
                    <a:pt x="1770" y="185"/>
                  </a:lnTo>
                  <a:lnTo>
                    <a:pt x="1779" y="231"/>
                  </a:lnTo>
                  <a:lnTo>
                    <a:pt x="1787" y="278"/>
                  </a:lnTo>
                  <a:lnTo>
                    <a:pt x="1795" y="326"/>
                  </a:lnTo>
                  <a:lnTo>
                    <a:pt x="1804" y="374"/>
                  </a:lnTo>
                  <a:lnTo>
                    <a:pt x="1812" y="405"/>
                  </a:lnTo>
                  <a:lnTo>
                    <a:pt x="1820" y="438"/>
                  </a:lnTo>
                  <a:lnTo>
                    <a:pt x="1839" y="501"/>
                  </a:lnTo>
                  <a:lnTo>
                    <a:pt x="1856" y="564"/>
                  </a:lnTo>
                  <a:lnTo>
                    <a:pt x="1864" y="595"/>
                  </a:lnTo>
                  <a:lnTo>
                    <a:pt x="1871" y="627"/>
                  </a:lnTo>
                  <a:lnTo>
                    <a:pt x="1883" y="690"/>
                  </a:lnTo>
                  <a:lnTo>
                    <a:pt x="1893" y="754"/>
                  </a:lnTo>
                  <a:lnTo>
                    <a:pt x="1903" y="819"/>
                  </a:lnTo>
                  <a:lnTo>
                    <a:pt x="1915" y="883"/>
                  </a:lnTo>
                  <a:lnTo>
                    <a:pt x="1950" y="1068"/>
                  </a:lnTo>
                  <a:lnTo>
                    <a:pt x="1984" y="1250"/>
                  </a:lnTo>
                  <a:lnTo>
                    <a:pt x="2018" y="1429"/>
                  </a:lnTo>
                  <a:lnTo>
                    <a:pt x="2035" y="1517"/>
                  </a:lnTo>
                  <a:lnTo>
                    <a:pt x="2050" y="1604"/>
                  </a:lnTo>
                  <a:lnTo>
                    <a:pt x="2054" y="1619"/>
                  </a:lnTo>
                  <a:lnTo>
                    <a:pt x="2059" y="1635"/>
                  </a:lnTo>
                  <a:lnTo>
                    <a:pt x="2065" y="1650"/>
                  </a:lnTo>
                  <a:lnTo>
                    <a:pt x="2067" y="1657"/>
                  </a:lnTo>
                  <a:lnTo>
                    <a:pt x="2068" y="1665"/>
                  </a:lnTo>
                  <a:lnTo>
                    <a:pt x="2069" y="1682"/>
                  </a:lnTo>
                  <a:lnTo>
                    <a:pt x="2070" y="1700"/>
                  </a:lnTo>
                  <a:lnTo>
                    <a:pt x="2070" y="1718"/>
                  </a:lnTo>
                  <a:lnTo>
                    <a:pt x="2070" y="1736"/>
                  </a:lnTo>
                  <a:lnTo>
                    <a:pt x="2076" y="1819"/>
                  </a:lnTo>
                  <a:lnTo>
                    <a:pt x="2077" y="1839"/>
                  </a:lnTo>
                  <a:lnTo>
                    <a:pt x="2077" y="1861"/>
                  </a:lnTo>
                  <a:lnTo>
                    <a:pt x="2077" y="1880"/>
                  </a:lnTo>
                  <a:lnTo>
                    <a:pt x="2075" y="1897"/>
                  </a:lnTo>
                  <a:lnTo>
                    <a:pt x="2073" y="1908"/>
                  </a:lnTo>
                  <a:lnTo>
                    <a:pt x="2069" y="1919"/>
                  </a:lnTo>
                  <a:lnTo>
                    <a:pt x="2063" y="1931"/>
                  </a:lnTo>
                  <a:lnTo>
                    <a:pt x="2060" y="1943"/>
                  </a:lnTo>
                  <a:lnTo>
                    <a:pt x="2057" y="1963"/>
                  </a:lnTo>
                  <a:lnTo>
                    <a:pt x="2054" y="1979"/>
                  </a:lnTo>
                  <a:lnTo>
                    <a:pt x="2052" y="1987"/>
                  </a:lnTo>
                  <a:lnTo>
                    <a:pt x="2048" y="1993"/>
                  </a:lnTo>
                  <a:lnTo>
                    <a:pt x="2045" y="2002"/>
                  </a:lnTo>
                  <a:lnTo>
                    <a:pt x="2040" y="2009"/>
                  </a:lnTo>
                  <a:lnTo>
                    <a:pt x="2037" y="2013"/>
                  </a:lnTo>
                  <a:lnTo>
                    <a:pt x="2033" y="2016"/>
                  </a:lnTo>
                  <a:lnTo>
                    <a:pt x="2026" y="2022"/>
                  </a:lnTo>
                  <a:lnTo>
                    <a:pt x="2023" y="2025"/>
                  </a:lnTo>
                  <a:lnTo>
                    <a:pt x="2022" y="2029"/>
                  </a:lnTo>
                  <a:lnTo>
                    <a:pt x="2021" y="2032"/>
                  </a:lnTo>
                  <a:lnTo>
                    <a:pt x="2022" y="2035"/>
                  </a:lnTo>
                  <a:lnTo>
                    <a:pt x="2058" y="2028"/>
                  </a:lnTo>
                  <a:lnTo>
                    <a:pt x="2093" y="2020"/>
                  </a:lnTo>
                  <a:lnTo>
                    <a:pt x="2128" y="2010"/>
                  </a:lnTo>
                  <a:lnTo>
                    <a:pt x="2144" y="2005"/>
                  </a:lnTo>
                  <a:lnTo>
                    <a:pt x="2159" y="1999"/>
                  </a:lnTo>
                  <a:lnTo>
                    <a:pt x="2174" y="1992"/>
                  </a:lnTo>
                  <a:lnTo>
                    <a:pt x="2187" y="1984"/>
                  </a:lnTo>
                  <a:lnTo>
                    <a:pt x="2199" y="1975"/>
                  </a:lnTo>
                  <a:lnTo>
                    <a:pt x="2211" y="1965"/>
                  </a:lnTo>
                  <a:lnTo>
                    <a:pt x="2221" y="1955"/>
                  </a:lnTo>
                  <a:lnTo>
                    <a:pt x="2230" y="1942"/>
                  </a:lnTo>
                  <a:lnTo>
                    <a:pt x="2238" y="1928"/>
                  </a:lnTo>
                  <a:lnTo>
                    <a:pt x="2244" y="1912"/>
                  </a:lnTo>
                  <a:close/>
                  <a:moveTo>
                    <a:pt x="507" y="262"/>
                  </a:moveTo>
                  <a:lnTo>
                    <a:pt x="507" y="262"/>
                  </a:lnTo>
                  <a:lnTo>
                    <a:pt x="503" y="252"/>
                  </a:lnTo>
                  <a:lnTo>
                    <a:pt x="502" y="243"/>
                  </a:lnTo>
                  <a:lnTo>
                    <a:pt x="503" y="232"/>
                  </a:lnTo>
                  <a:lnTo>
                    <a:pt x="505" y="221"/>
                  </a:lnTo>
                  <a:lnTo>
                    <a:pt x="509" y="199"/>
                  </a:lnTo>
                  <a:lnTo>
                    <a:pt x="511" y="186"/>
                  </a:lnTo>
                  <a:lnTo>
                    <a:pt x="512" y="172"/>
                  </a:lnTo>
                  <a:lnTo>
                    <a:pt x="513" y="142"/>
                  </a:lnTo>
                  <a:lnTo>
                    <a:pt x="513" y="125"/>
                  </a:lnTo>
                  <a:lnTo>
                    <a:pt x="513" y="108"/>
                  </a:lnTo>
                  <a:lnTo>
                    <a:pt x="512" y="91"/>
                  </a:lnTo>
                  <a:lnTo>
                    <a:pt x="508" y="73"/>
                  </a:lnTo>
                  <a:lnTo>
                    <a:pt x="506" y="66"/>
                  </a:lnTo>
                  <a:lnTo>
                    <a:pt x="502" y="60"/>
                  </a:lnTo>
                  <a:lnTo>
                    <a:pt x="498" y="53"/>
                  </a:lnTo>
                  <a:lnTo>
                    <a:pt x="494" y="47"/>
                  </a:lnTo>
                  <a:lnTo>
                    <a:pt x="488" y="42"/>
                  </a:lnTo>
                  <a:lnTo>
                    <a:pt x="482" y="38"/>
                  </a:lnTo>
                  <a:lnTo>
                    <a:pt x="475" y="35"/>
                  </a:lnTo>
                  <a:lnTo>
                    <a:pt x="466" y="32"/>
                  </a:lnTo>
                  <a:lnTo>
                    <a:pt x="448" y="27"/>
                  </a:lnTo>
                  <a:lnTo>
                    <a:pt x="426" y="24"/>
                  </a:lnTo>
                  <a:lnTo>
                    <a:pt x="406" y="23"/>
                  </a:lnTo>
                  <a:lnTo>
                    <a:pt x="387" y="25"/>
                  </a:lnTo>
                  <a:lnTo>
                    <a:pt x="378" y="26"/>
                  </a:lnTo>
                  <a:lnTo>
                    <a:pt x="371" y="28"/>
                  </a:lnTo>
                  <a:lnTo>
                    <a:pt x="363" y="31"/>
                  </a:lnTo>
                  <a:lnTo>
                    <a:pt x="358" y="34"/>
                  </a:lnTo>
                  <a:lnTo>
                    <a:pt x="346" y="81"/>
                  </a:lnTo>
                  <a:lnTo>
                    <a:pt x="335" y="129"/>
                  </a:lnTo>
                  <a:lnTo>
                    <a:pt x="326" y="178"/>
                  </a:lnTo>
                  <a:lnTo>
                    <a:pt x="318" y="228"/>
                  </a:lnTo>
                  <a:lnTo>
                    <a:pt x="311" y="278"/>
                  </a:lnTo>
                  <a:lnTo>
                    <a:pt x="304" y="328"/>
                  </a:lnTo>
                  <a:lnTo>
                    <a:pt x="294" y="430"/>
                  </a:lnTo>
                  <a:lnTo>
                    <a:pt x="284" y="533"/>
                  </a:lnTo>
                  <a:lnTo>
                    <a:pt x="273" y="636"/>
                  </a:lnTo>
                  <a:lnTo>
                    <a:pt x="268" y="687"/>
                  </a:lnTo>
                  <a:lnTo>
                    <a:pt x="261" y="738"/>
                  </a:lnTo>
                  <a:lnTo>
                    <a:pt x="254" y="789"/>
                  </a:lnTo>
                  <a:lnTo>
                    <a:pt x="245" y="839"/>
                  </a:lnTo>
                  <a:lnTo>
                    <a:pt x="305" y="837"/>
                  </a:lnTo>
                  <a:lnTo>
                    <a:pt x="335" y="836"/>
                  </a:lnTo>
                  <a:lnTo>
                    <a:pt x="364" y="837"/>
                  </a:lnTo>
                  <a:lnTo>
                    <a:pt x="392" y="839"/>
                  </a:lnTo>
                  <a:lnTo>
                    <a:pt x="406" y="840"/>
                  </a:lnTo>
                  <a:lnTo>
                    <a:pt x="420" y="843"/>
                  </a:lnTo>
                  <a:lnTo>
                    <a:pt x="433" y="845"/>
                  </a:lnTo>
                  <a:lnTo>
                    <a:pt x="446" y="850"/>
                  </a:lnTo>
                  <a:lnTo>
                    <a:pt x="458" y="854"/>
                  </a:lnTo>
                  <a:lnTo>
                    <a:pt x="470" y="859"/>
                  </a:lnTo>
                  <a:lnTo>
                    <a:pt x="479" y="701"/>
                  </a:lnTo>
                  <a:lnTo>
                    <a:pt x="486" y="546"/>
                  </a:lnTo>
                  <a:lnTo>
                    <a:pt x="496" y="399"/>
                  </a:lnTo>
                  <a:lnTo>
                    <a:pt x="501" y="328"/>
                  </a:lnTo>
                  <a:lnTo>
                    <a:pt x="507" y="262"/>
                  </a:lnTo>
                  <a:close/>
                  <a:moveTo>
                    <a:pt x="1920" y="2040"/>
                  </a:moveTo>
                  <a:lnTo>
                    <a:pt x="1920" y="2040"/>
                  </a:lnTo>
                  <a:lnTo>
                    <a:pt x="1944" y="2037"/>
                  </a:lnTo>
                  <a:lnTo>
                    <a:pt x="1954" y="2035"/>
                  </a:lnTo>
                  <a:lnTo>
                    <a:pt x="1964" y="2033"/>
                  </a:lnTo>
                  <a:lnTo>
                    <a:pt x="1974" y="2030"/>
                  </a:lnTo>
                  <a:lnTo>
                    <a:pt x="1982" y="2025"/>
                  </a:lnTo>
                  <a:lnTo>
                    <a:pt x="1991" y="2021"/>
                  </a:lnTo>
                  <a:lnTo>
                    <a:pt x="1998" y="2017"/>
                  </a:lnTo>
                  <a:lnTo>
                    <a:pt x="2005" y="2010"/>
                  </a:lnTo>
                  <a:lnTo>
                    <a:pt x="2012" y="2005"/>
                  </a:lnTo>
                  <a:lnTo>
                    <a:pt x="2017" y="1998"/>
                  </a:lnTo>
                  <a:lnTo>
                    <a:pt x="2024" y="1991"/>
                  </a:lnTo>
                  <a:lnTo>
                    <a:pt x="2029" y="1983"/>
                  </a:lnTo>
                  <a:lnTo>
                    <a:pt x="2033" y="1974"/>
                  </a:lnTo>
                  <a:lnTo>
                    <a:pt x="2042" y="1956"/>
                  </a:lnTo>
                  <a:lnTo>
                    <a:pt x="2047" y="1924"/>
                  </a:lnTo>
                  <a:lnTo>
                    <a:pt x="2052" y="1893"/>
                  </a:lnTo>
                  <a:lnTo>
                    <a:pt x="2054" y="1861"/>
                  </a:lnTo>
                  <a:lnTo>
                    <a:pt x="2055" y="1827"/>
                  </a:lnTo>
                  <a:lnTo>
                    <a:pt x="2055" y="1795"/>
                  </a:lnTo>
                  <a:lnTo>
                    <a:pt x="2054" y="1763"/>
                  </a:lnTo>
                  <a:lnTo>
                    <a:pt x="2053" y="1730"/>
                  </a:lnTo>
                  <a:lnTo>
                    <a:pt x="2050" y="1698"/>
                  </a:lnTo>
                  <a:lnTo>
                    <a:pt x="2046" y="1666"/>
                  </a:lnTo>
                  <a:lnTo>
                    <a:pt x="2042" y="1634"/>
                  </a:lnTo>
                  <a:lnTo>
                    <a:pt x="2031" y="1570"/>
                  </a:lnTo>
                  <a:lnTo>
                    <a:pt x="2020" y="1509"/>
                  </a:lnTo>
                  <a:lnTo>
                    <a:pt x="2007" y="1449"/>
                  </a:lnTo>
                  <a:lnTo>
                    <a:pt x="1992" y="1382"/>
                  </a:lnTo>
                  <a:lnTo>
                    <a:pt x="1978" y="1313"/>
                  </a:lnTo>
                  <a:lnTo>
                    <a:pt x="1950" y="1175"/>
                  </a:lnTo>
                  <a:lnTo>
                    <a:pt x="1925" y="1037"/>
                  </a:lnTo>
                  <a:lnTo>
                    <a:pt x="1900" y="900"/>
                  </a:lnTo>
                  <a:lnTo>
                    <a:pt x="1887" y="830"/>
                  </a:lnTo>
                  <a:lnTo>
                    <a:pt x="1875" y="760"/>
                  </a:lnTo>
                  <a:lnTo>
                    <a:pt x="1863" y="691"/>
                  </a:lnTo>
                  <a:lnTo>
                    <a:pt x="1850" y="625"/>
                  </a:lnTo>
                  <a:lnTo>
                    <a:pt x="1843" y="591"/>
                  </a:lnTo>
                  <a:lnTo>
                    <a:pt x="1834" y="556"/>
                  </a:lnTo>
                  <a:lnTo>
                    <a:pt x="1815" y="490"/>
                  </a:lnTo>
                  <a:lnTo>
                    <a:pt x="1796" y="421"/>
                  </a:lnTo>
                  <a:lnTo>
                    <a:pt x="1787" y="387"/>
                  </a:lnTo>
                  <a:lnTo>
                    <a:pt x="1779" y="351"/>
                  </a:lnTo>
                  <a:lnTo>
                    <a:pt x="1765" y="280"/>
                  </a:lnTo>
                  <a:lnTo>
                    <a:pt x="1751" y="205"/>
                  </a:lnTo>
                  <a:lnTo>
                    <a:pt x="1747" y="176"/>
                  </a:lnTo>
                  <a:lnTo>
                    <a:pt x="1742" y="148"/>
                  </a:lnTo>
                  <a:lnTo>
                    <a:pt x="1737" y="122"/>
                  </a:lnTo>
                  <a:lnTo>
                    <a:pt x="1732" y="97"/>
                  </a:lnTo>
                  <a:lnTo>
                    <a:pt x="1728" y="85"/>
                  </a:lnTo>
                  <a:lnTo>
                    <a:pt x="1724" y="75"/>
                  </a:lnTo>
                  <a:lnTo>
                    <a:pt x="1719" y="65"/>
                  </a:lnTo>
                  <a:lnTo>
                    <a:pt x="1712" y="56"/>
                  </a:lnTo>
                  <a:lnTo>
                    <a:pt x="1706" y="49"/>
                  </a:lnTo>
                  <a:lnTo>
                    <a:pt x="1697" y="42"/>
                  </a:lnTo>
                  <a:lnTo>
                    <a:pt x="1688" y="38"/>
                  </a:lnTo>
                  <a:lnTo>
                    <a:pt x="1677" y="34"/>
                  </a:lnTo>
                  <a:lnTo>
                    <a:pt x="1669" y="38"/>
                  </a:lnTo>
                  <a:lnTo>
                    <a:pt x="1662" y="42"/>
                  </a:lnTo>
                  <a:lnTo>
                    <a:pt x="1656" y="47"/>
                  </a:lnTo>
                  <a:lnTo>
                    <a:pt x="1649" y="52"/>
                  </a:lnTo>
                  <a:lnTo>
                    <a:pt x="1644" y="58"/>
                  </a:lnTo>
                  <a:lnTo>
                    <a:pt x="1638" y="65"/>
                  </a:lnTo>
                  <a:lnTo>
                    <a:pt x="1634" y="71"/>
                  </a:lnTo>
                  <a:lnTo>
                    <a:pt x="1630" y="79"/>
                  </a:lnTo>
                  <a:lnTo>
                    <a:pt x="1627" y="86"/>
                  </a:lnTo>
                  <a:lnTo>
                    <a:pt x="1623" y="95"/>
                  </a:lnTo>
                  <a:lnTo>
                    <a:pt x="1619" y="112"/>
                  </a:lnTo>
                  <a:lnTo>
                    <a:pt x="1618" y="130"/>
                  </a:lnTo>
                  <a:lnTo>
                    <a:pt x="1618" y="149"/>
                  </a:lnTo>
                  <a:lnTo>
                    <a:pt x="1624" y="146"/>
                  </a:lnTo>
                  <a:lnTo>
                    <a:pt x="1632" y="145"/>
                  </a:lnTo>
                  <a:lnTo>
                    <a:pt x="1639" y="146"/>
                  </a:lnTo>
                  <a:lnTo>
                    <a:pt x="1646" y="147"/>
                  </a:lnTo>
                  <a:lnTo>
                    <a:pt x="1653" y="151"/>
                  </a:lnTo>
                  <a:lnTo>
                    <a:pt x="1661" y="155"/>
                  </a:lnTo>
                  <a:lnTo>
                    <a:pt x="1667" y="159"/>
                  </a:lnTo>
                  <a:lnTo>
                    <a:pt x="1674" y="164"/>
                  </a:lnTo>
                  <a:lnTo>
                    <a:pt x="1680" y="170"/>
                  </a:lnTo>
                  <a:lnTo>
                    <a:pt x="1685" y="176"/>
                  </a:lnTo>
                  <a:lnTo>
                    <a:pt x="1691" y="183"/>
                  </a:lnTo>
                  <a:lnTo>
                    <a:pt x="1695" y="190"/>
                  </a:lnTo>
                  <a:lnTo>
                    <a:pt x="1698" y="197"/>
                  </a:lnTo>
                  <a:lnTo>
                    <a:pt x="1700" y="203"/>
                  </a:lnTo>
                  <a:lnTo>
                    <a:pt x="1703" y="209"/>
                  </a:lnTo>
                  <a:lnTo>
                    <a:pt x="1703" y="216"/>
                  </a:lnTo>
                  <a:lnTo>
                    <a:pt x="1702" y="222"/>
                  </a:lnTo>
                  <a:lnTo>
                    <a:pt x="1699" y="228"/>
                  </a:lnTo>
                  <a:lnTo>
                    <a:pt x="1696" y="233"/>
                  </a:lnTo>
                  <a:lnTo>
                    <a:pt x="1693" y="236"/>
                  </a:lnTo>
                  <a:lnTo>
                    <a:pt x="1689" y="239"/>
                  </a:lnTo>
                  <a:lnTo>
                    <a:pt x="1683" y="242"/>
                  </a:lnTo>
                  <a:lnTo>
                    <a:pt x="1677" y="244"/>
                  </a:lnTo>
                  <a:lnTo>
                    <a:pt x="1671" y="245"/>
                  </a:lnTo>
                  <a:lnTo>
                    <a:pt x="1657" y="247"/>
                  </a:lnTo>
                  <a:lnTo>
                    <a:pt x="1641" y="247"/>
                  </a:lnTo>
                  <a:lnTo>
                    <a:pt x="1605" y="246"/>
                  </a:lnTo>
                  <a:lnTo>
                    <a:pt x="1601" y="261"/>
                  </a:lnTo>
                  <a:lnTo>
                    <a:pt x="1598" y="277"/>
                  </a:lnTo>
                  <a:lnTo>
                    <a:pt x="1596" y="293"/>
                  </a:lnTo>
                  <a:lnTo>
                    <a:pt x="1594" y="310"/>
                  </a:lnTo>
                  <a:lnTo>
                    <a:pt x="1593" y="345"/>
                  </a:lnTo>
                  <a:lnTo>
                    <a:pt x="1592" y="382"/>
                  </a:lnTo>
                  <a:lnTo>
                    <a:pt x="1592" y="417"/>
                  </a:lnTo>
                  <a:lnTo>
                    <a:pt x="1591" y="435"/>
                  </a:lnTo>
                  <a:lnTo>
                    <a:pt x="1590" y="453"/>
                  </a:lnTo>
                  <a:lnTo>
                    <a:pt x="1588" y="469"/>
                  </a:lnTo>
                  <a:lnTo>
                    <a:pt x="1585" y="485"/>
                  </a:lnTo>
                  <a:lnTo>
                    <a:pt x="1581" y="501"/>
                  </a:lnTo>
                  <a:lnTo>
                    <a:pt x="1574" y="515"/>
                  </a:lnTo>
                  <a:lnTo>
                    <a:pt x="1591" y="514"/>
                  </a:lnTo>
                  <a:lnTo>
                    <a:pt x="1609" y="510"/>
                  </a:lnTo>
                  <a:lnTo>
                    <a:pt x="1646" y="505"/>
                  </a:lnTo>
                  <a:lnTo>
                    <a:pt x="1664" y="502"/>
                  </a:lnTo>
                  <a:lnTo>
                    <a:pt x="1682" y="501"/>
                  </a:lnTo>
                  <a:lnTo>
                    <a:pt x="1700" y="502"/>
                  </a:lnTo>
                  <a:lnTo>
                    <a:pt x="1709" y="503"/>
                  </a:lnTo>
                  <a:lnTo>
                    <a:pt x="1718" y="504"/>
                  </a:lnTo>
                  <a:lnTo>
                    <a:pt x="1723" y="510"/>
                  </a:lnTo>
                  <a:lnTo>
                    <a:pt x="1727" y="517"/>
                  </a:lnTo>
                  <a:lnTo>
                    <a:pt x="1732" y="524"/>
                  </a:lnTo>
                  <a:lnTo>
                    <a:pt x="1734" y="531"/>
                  </a:lnTo>
                  <a:lnTo>
                    <a:pt x="1736" y="538"/>
                  </a:lnTo>
                  <a:lnTo>
                    <a:pt x="1736" y="545"/>
                  </a:lnTo>
                  <a:lnTo>
                    <a:pt x="1736" y="552"/>
                  </a:lnTo>
                  <a:lnTo>
                    <a:pt x="1736" y="559"/>
                  </a:lnTo>
                  <a:lnTo>
                    <a:pt x="1734" y="565"/>
                  </a:lnTo>
                  <a:lnTo>
                    <a:pt x="1730" y="571"/>
                  </a:lnTo>
                  <a:lnTo>
                    <a:pt x="1727" y="578"/>
                  </a:lnTo>
                  <a:lnTo>
                    <a:pt x="1723" y="583"/>
                  </a:lnTo>
                  <a:lnTo>
                    <a:pt x="1718" y="587"/>
                  </a:lnTo>
                  <a:lnTo>
                    <a:pt x="1712" y="593"/>
                  </a:lnTo>
                  <a:lnTo>
                    <a:pt x="1705" y="596"/>
                  </a:lnTo>
                  <a:lnTo>
                    <a:pt x="1697" y="599"/>
                  </a:lnTo>
                  <a:lnTo>
                    <a:pt x="1692" y="600"/>
                  </a:lnTo>
                  <a:lnTo>
                    <a:pt x="1685" y="601"/>
                  </a:lnTo>
                  <a:lnTo>
                    <a:pt x="1676" y="602"/>
                  </a:lnTo>
                  <a:lnTo>
                    <a:pt x="1671" y="603"/>
                  </a:lnTo>
                  <a:lnTo>
                    <a:pt x="1665" y="605"/>
                  </a:lnTo>
                  <a:lnTo>
                    <a:pt x="1661" y="608"/>
                  </a:lnTo>
                  <a:lnTo>
                    <a:pt x="1657" y="612"/>
                  </a:lnTo>
                  <a:lnTo>
                    <a:pt x="1637" y="610"/>
                  </a:lnTo>
                  <a:lnTo>
                    <a:pt x="1622" y="610"/>
                  </a:lnTo>
                  <a:lnTo>
                    <a:pt x="1592" y="612"/>
                  </a:lnTo>
                  <a:lnTo>
                    <a:pt x="1591" y="624"/>
                  </a:lnTo>
                  <a:lnTo>
                    <a:pt x="1589" y="636"/>
                  </a:lnTo>
                  <a:lnTo>
                    <a:pt x="1586" y="647"/>
                  </a:lnTo>
                  <a:lnTo>
                    <a:pt x="1582" y="659"/>
                  </a:lnTo>
                  <a:lnTo>
                    <a:pt x="1576" y="671"/>
                  </a:lnTo>
                  <a:lnTo>
                    <a:pt x="1570" y="683"/>
                  </a:lnTo>
                  <a:lnTo>
                    <a:pt x="1563" y="693"/>
                  </a:lnTo>
                  <a:lnTo>
                    <a:pt x="1557" y="704"/>
                  </a:lnTo>
                  <a:lnTo>
                    <a:pt x="1551" y="732"/>
                  </a:lnTo>
                  <a:lnTo>
                    <a:pt x="1547" y="758"/>
                  </a:lnTo>
                  <a:lnTo>
                    <a:pt x="1546" y="782"/>
                  </a:lnTo>
                  <a:lnTo>
                    <a:pt x="1545" y="806"/>
                  </a:lnTo>
                  <a:lnTo>
                    <a:pt x="1545" y="829"/>
                  </a:lnTo>
                  <a:lnTo>
                    <a:pt x="1544" y="853"/>
                  </a:lnTo>
                  <a:lnTo>
                    <a:pt x="1543" y="878"/>
                  </a:lnTo>
                  <a:lnTo>
                    <a:pt x="1539" y="903"/>
                  </a:lnTo>
                  <a:lnTo>
                    <a:pt x="1600" y="905"/>
                  </a:lnTo>
                  <a:lnTo>
                    <a:pt x="1631" y="906"/>
                  </a:lnTo>
                  <a:lnTo>
                    <a:pt x="1662" y="906"/>
                  </a:lnTo>
                  <a:lnTo>
                    <a:pt x="1693" y="906"/>
                  </a:lnTo>
                  <a:lnTo>
                    <a:pt x="1724" y="904"/>
                  </a:lnTo>
                  <a:lnTo>
                    <a:pt x="1755" y="901"/>
                  </a:lnTo>
                  <a:lnTo>
                    <a:pt x="1784" y="896"/>
                  </a:lnTo>
                  <a:lnTo>
                    <a:pt x="1794" y="905"/>
                  </a:lnTo>
                  <a:lnTo>
                    <a:pt x="1803" y="917"/>
                  </a:lnTo>
                  <a:lnTo>
                    <a:pt x="1811" y="931"/>
                  </a:lnTo>
                  <a:lnTo>
                    <a:pt x="1816" y="946"/>
                  </a:lnTo>
                  <a:lnTo>
                    <a:pt x="1818" y="954"/>
                  </a:lnTo>
                  <a:lnTo>
                    <a:pt x="1819" y="962"/>
                  </a:lnTo>
                  <a:lnTo>
                    <a:pt x="1819" y="970"/>
                  </a:lnTo>
                  <a:lnTo>
                    <a:pt x="1818" y="977"/>
                  </a:lnTo>
                  <a:lnTo>
                    <a:pt x="1817" y="984"/>
                  </a:lnTo>
                  <a:lnTo>
                    <a:pt x="1814" y="991"/>
                  </a:lnTo>
                  <a:lnTo>
                    <a:pt x="1810" y="997"/>
                  </a:lnTo>
                  <a:lnTo>
                    <a:pt x="1804" y="1003"/>
                  </a:lnTo>
                  <a:lnTo>
                    <a:pt x="1769" y="1005"/>
                  </a:lnTo>
                  <a:lnTo>
                    <a:pt x="1733" y="1006"/>
                  </a:lnTo>
                  <a:lnTo>
                    <a:pt x="1694" y="1006"/>
                  </a:lnTo>
                  <a:lnTo>
                    <a:pt x="1656" y="1005"/>
                  </a:lnTo>
                  <a:lnTo>
                    <a:pt x="1582" y="1003"/>
                  </a:lnTo>
                  <a:lnTo>
                    <a:pt x="1548" y="1003"/>
                  </a:lnTo>
                  <a:lnTo>
                    <a:pt x="1518" y="1003"/>
                  </a:lnTo>
                  <a:lnTo>
                    <a:pt x="1512" y="1035"/>
                  </a:lnTo>
                  <a:lnTo>
                    <a:pt x="1508" y="1068"/>
                  </a:lnTo>
                  <a:lnTo>
                    <a:pt x="1503" y="1101"/>
                  </a:lnTo>
                  <a:lnTo>
                    <a:pt x="1500" y="1136"/>
                  </a:lnTo>
                  <a:lnTo>
                    <a:pt x="1493" y="1204"/>
                  </a:lnTo>
                  <a:lnTo>
                    <a:pt x="1491" y="1238"/>
                  </a:lnTo>
                  <a:lnTo>
                    <a:pt x="1490" y="1254"/>
                  </a:lnTo>
                  <a:lnTo>
                    <a:pt x="1491" y="1271"/>
                  </a:lnTo>
                  <a:lnTo>
                    <a:pt x="1499" y="1230"/>
                  </a:lnTo>
                  <a:lnTo>
                    <a:pt x="1506" y="1208"/>
                  </a:lnTo>
                  <a:lnTo>
                    <a:pt x="1513" y="1189"/>
                  </a:lnTo>
                  <a:lnTo>
                    <a:pt x="1517" y="1181"/>
                  </a:lnTo>
                  <a:lnTo>
                    <a:pt x="1522" y="1173"/>
                  </a:lnTo>
                  <a:lnTo>
                    <a:pt x="1527" y="1167"/>
                  </a:lnTo>
                  <a:lnTo>
                    <a:pt x="1533" y="1161"/>
                  </a:lnTo>
                  <a:lnTo>
                    <a:pt x="1541" y="1157"/>
                  </a:lnTo>
                  <a:lnTo>
                    <a:pt x="1548" y="1154"/>
                  </a:lnTo>
                  <a:lnTo>
                    <a:pt x="1557" y="1153"/>
                  </a:lnTo>
                  <a:lnTo>
                    <a:pt x="1567" y="1154"/>
                  </a:lnTo>
                  <a:lnTo>
                    <a:pt x="1575" y="1156"/>
                  </a:lnTo>
                  <a:lnTo>
                    <a:pt x="1583" y="1159"/>
                  </a:lnTo>
                  <a:lnTo>
                    <a:pt x="1590" y="1163"/>
                  </a:lnTo>
                  <a:lnTo>
                    <a:pt x="1598" y="1169"/>
                  </a:lnTo>
                  <a:lnTo>
                    <a:pt x="1604" y="1175"/>
                  </a:lnTo>
                  <a:lnTo>
                    <a:pt x="1611" y="1183"/>
                  </a:lnTo>
                  <a:lnTo>
                    <a:pt x="1616" y="1191"/>
                  </a:lnTo>
                  <a:lnTo>
                    <a:pt x="1621" y="1200"/>
                  </a:lnTo>
                  <a:lnTo>
                    <a:pt x="1631" y="1217"/>
                  </a:lnTo>
                  <a:lnTo>
                    <a:pt x="1638" y="1235"/>
                  </a:lnTo>
                  <a:lnTo>
                    <a:pt x="1643" y="1251"/>
                  </a:lnTo>
                  <a:lnTo>
                    <a:pt x="1646" y="1266"/>
                  </a:lnTo>
                  <a:lnTo>
                    <a:pt x="1654" y="1263"/>
                  </a:lnTo>
                  <a:lnTo>
                    <a:pt x="1663" y="1261"/>
                  </a:lnTo>
                  <a:lnTo>
                    <a:pt x="1683" y="1258"/>
                  </a:lnTo>
                  <a:lnTo>
                    <a:pt x="1705" y="1257"/>
                  </a:lnTo>
                  <a:lnTo>
                    <a:pt x="1727" y="1256"/>
                  </a:lnTo>
                  <a:lnTo>
                    <a:pt x="1774" y="1256"/>
                  </a:lnTo>
                  <a:lnTo>
                    <a:pt x="1798" y="1253"/>
                  </a:lnTo>
                  <a:lnTo>
                    <a:pt x="1820" y="1250"/>
                  </a:lnTo>
                  <a:lnTo>
                    <a:pt x="1830" y="1248"/>
                  </a:lnTo>
                  <a:lnTo>
                    <a:pt x="1840" y="1245"/>
                  </a:lnTo>
                  <a:lnTo>
                    <a:pt x="1848" y="1243"/>
                  </a:lnTo>
                  <a:lnTo>
                    <a:pt x="1857" y="1241"/>
                  </a:lnTo>
                  <a:lnTo>
                    <a:pt x="1864" y="1239"/>
                  </a:lnTo>
                  <a:lnTo>
                    <a:pt x="1871" y="1241"/>
                  </a:lnTo>
                  <a:lnTo>
                    <a:pt x="1874" y="1242"/>
                  </a:lnTo>
                  <a:lnTo>
                    <a:pt x="1877" y="1244"/>
                  </a:lnTo>
                  <a:lnTo>
                    <a:pt x="1884" y="1250"/>
                  </a:lnTo>
                  <a:lnTo>
                    <a:pt x="1886" y="1263"/>
                  </a:lnTo>
                  <a:lnTo>
                    <a:pt x="1889" y="1278"/>
                  </a:lnTo>
                  <a:lnTo>
                    <a:pt x="1891" y="1294"/>
                  </a:lnTo>
                  <a:lnTo>
                    <a:pt x="1892" y="1309"/>
                  </a:lnTo>
                  <a:lnTo>
                    <a:pt x="1893" y="1317"/>
                  </a:lnTo>
                  <a:lnTo>
                    <a:pt x="1892" y="1324"/>
                  </a:lnTo>
                  <a:lnTo>
                    <a:pt x="1891" y="1330"/>
                  </a:lnTo>
                  <a:lnTo>
                    <a:pt x="1889" y="1337"/>
                  </a:lnTo>
                  <a:lnTo>
                    <a:pt x="1886" y="1342"/>
                  </a:lnTo>
                  <a:lnTo>
                    <a:pt x="1881" y="1347"/>
                  </a:lnTo>
                  <a:lnTo>
                    <a:pt x="1875" y="1350"/>
                  </a:lnTo>
                  <a:lnTo>
                    <a:pt x="1869" y="1353"/>
                  </a:lnTo>
                  <a:lnTo>
                    <a:pt x="1864" y="1353"/>
                  </a:lnTo>
                  <a:lnTo>
                    <a:pt x="1859" y="1353"/>
                  </a:lnTo>
                  <a:lnTo>
                    <a:pt x="1848" y="1352"/>
                  </a:lnTo>
                  <a:lnTo>
                    <a:pt x="1838" y="1351"/>
                  </a:lnTo>
                  <a:lnTo>
                    <a:pt x="1828" y="1350"/>
                  </a:lnTo>
                  <a:lnTo>
                    <a:pt x="1783" y="1353"/>
                  </a:lnTo>
                  <a:lnTo>
                    <a:pt x="1739" y="1357"/>
                  </a:lnTo>
                  <a:lnTo>
                    <a:pt x="1695" y="1362"/>
                  </a:lnTo>
                  <a:lnTo>
                    <a:pt x="1653" y="1366"/>
                  </a:lnTo>
                  <a:lnTo>
                    <a:pt x="1651" y="1374"/>
                  </a:lnTo>
                  <a:lnTo>
                    <a:pt x="1649" y="1382"/>
                  </a:lnTo>
                  <a:lnTo>
                    <a:pt x="1642" y="1397"/>
                  </a:lnTo>
                  <a:lnTo>
                    <a:pt x="1634" y="1411"/>
                  </a:lnTo>
                  <a:lnTo>
                    <a:pt x="1631" y="1418"/>
                  </a:lnTo>
                  <a:lnTo>
                    <a:pt x="1629" y="1427"/>
                  </a:lnTo>
                  <a:lnTo>
                    <a:pt x="1621" y="1433"/>
                  </a:lnTo>
                  <a:lnTo>
                    <a:pt x="1615" y="1441"/>
                  </a:lnTo>
                  <a:lnTo>
                    <a:pt x="1604" y="1458"/>
                  </a:lnTo>
                  <a:lnTo>
                    <a:pt x="1599" y="1465"/>
                  </a:lnTo>
                  <a:lnTo>
                    <a:pt x="1592" y="1471"/>
                  </a:lnTo>
                  <a:lnTo>
                    <a:pt x="1588" y="1473"/>
                  </a:lnTo>
                  <a:lnTo>
                    <a:pt x="1585" y="1474"/>
                  </a:lnTo>
                  <a:lnTo>
                    <a:pt x="1579" y="1475"/>
                  </a:lnTo>
                  <a:lnTo>
                    <a:pt x="1574" y="1475"/>
                  </a:lnTo>
                  <a:lnTo>
                    <a:pt x="1570" y="1474"/>
                  </a:lnTo>
                  <a:lnTo>
                    <a:pt x="1565" y="1472"/>
                  </a:lnTo>
                  <a:lnTo>
                    <a:pt x="1560" y="1469"/>
                  </a:lnTo>
                  <a:lnTo>
                    <a:pt x="1556" y="1464"/>
                  </a:lnTo>
                  <a:lnTo>
                    <a:pt x="1546" y="1453"/>
                  </a:lnTo>
                  <a:lnTo>
                    <a:pt x="1538" y="1439"/>
                  </a:lnTo>
                  <a:lnTo>
                    <a:pt x="1530" y="1424"/>
                  </a:lnTo>
                  <a:lnTo>
                    <a:pt x="1524" y="1409"/>
                  </a:lnTo>
                  <a:lnTo>
                    <a:pt x="1520" y="1395"/>
                  </a:lnTo>
                  <a:lnTo>
                    <a:pt x="1516" y="1383"/>
                  </a:lnTo>
                  <a:lnTo>
                    <a:pt x="1506" y="1381"/>
                  </a:lnTo>
                  <a:lnTo>
                    <a:pt x="1497" y="1380"/>
                  </a:lnTo>
                  <a:lnTo>
                    <a:pt x="1488" y="1380"/>
                  </a:lnTo>
                  <a:lnTo>
                    <a:pt x="1478" y="1381"/>
                  </a:lnTo>
                  <a:lnTo>
                    <a:pt x="1472" y="1412"/>
                  </a:lnTo>
                  <a:lnTo>
                    <a:pt x="1466" y="1447"/>
                  </a:lnTo>
                  <a:lnTo>
                    <a:pt x="1461" y="1484"/>
                  </a:lnTo>
                  <a:lnTo>
                    <a:pt x="1457" y="1519"/>
                  </a:lnTo>
                  <a:lnTo>
                    <a:pt x="1464" y="1519"/>
                  </a:lnTo>
                  <a:lnTo>
                    <a:pt x="1468" y="1520"/>
                  </a:lnTo>
                  <a:lnTo>
                    <a:pt x="1471" y="1523"/>
                  </a:lnTo>
                  <a:lnTo>
                    <a:pt x="1475" y="1526"/>
                  </a:lnTo>
                  <a:lnTo>
                    <a:pt x="1478" y="1539"/>
                  </a:lnTo>
                  <a:lnTo>
                    <a:pt x="1482" y="1550"/>
                  </a:lnTo>
                  <a:lnTo>
                    <a:pt x="1491" y="1571"/>
                  </a:lnTo>
                  <a:lnTo>
                    <a:pt x="1496" y="1582"/>
                  </a:lnTo>
                  <a:lnTo>
                    <a:pt x="1500" y="1594"/>
                  </a:lnTo>
                  <a:lnTo>
                    <a:pt x="1503" y="1606"/>
                  </a:lnTo>
                  <a:lnTo>
                    <a:pt x="1506" y="1619"/>
                  </a:lnTo>
                  <a:lnTo>
                    <a:pt x="1545" y="1613"/>
                  </a:lnTo>
                  <a:lnTo>
                    <a:pt x="1586" y="1610"/>
                  </a:lnTo>
                  <a:lnTo>
                    <a:pt x="1627" y="1608"/>
                  </a:lnTo>
                  <a:lnTo>
                    <a:pt x="1669" y="1607"/>
                  </a:lnTo>
                  <a:lnTo>
                    <a:pt x="1711" y="1605"/>
                  </a:lnTo>
                  <a:lnTo>
                    <a:pt x="1754" y="1604"/>
                  </a:lnTo>
                  <a:lnTo>
                    <a:pt x="1796" y="1600"/>
                  </a:lnTo>
                  <a:lnTo>
                    <a:pt x="1838" y="1596"/>
                  </a:lnTo>
                  <a:lnTo>
                    <a:pt x="1859" y="1592"/>
                  </a:lnTo>
                  <a:lnTo>
                    <a:pt x="1880" y="1587"/>
                  </a:lnTo>
                  <a:lnTo>
                    <a:pt x="1901" y="1584"/>
                  </a:lnTo>
                  <a:lnTo>
                    <a:pt x="1909" y="1584"/>
                  </a:lnTo>
                  <a:lnTo>
                    <a:pt x="1917" y="1585"/>
                  </a:lnTo>
                  <a:lnTo>
                    <a:pt x="1921" y="1586"/>
                  </a:lnTo>
                  <a:lnTo>
                    <a:pt x="1924" y="1587"/>
                  </a:lnTo>
                  <a:lnTo>
                    <a:pt x="1927" y="1592"/>
                  </a:lnTo>
                  <a:lnTo>
                    <a:pt x="1931" y="1596"/>
                  </a:lnTo>
                  <a:lnTo>
                    <a:pt x="1935" y="1600"/>
                  </a:lnTo>
                  <a:lnTo>
                    <a:pt x="1940" y="1605"/>
                  </a:lnTo>
                  <a:lnTo>
                    <a:pt x="1945" y="1608"/>
                  </a:lnTo>
                  <a:lnTo>
                    <a:pt x="1948" y="1610"/>
                  </a:lnTo>
                  <a:lnTo>
                    <a:pt x="1950" y="1613"/>
                  </a:lnTo>
                  <a:lnTo>
                    <a:pt x="1953" y="1623"/>
                  </a:lnTo>
                  <a:lnTo>
                    <a:pt x="1954" y="1634"/>
                  </a:lnTo>
                  <a:lnTo>
                    <a:pt x="1953" y="1644"/>
                  </a:lnTo>
                  <a:lnTo>
                    <a:pt x="1951" y="1655"/>
                  </a:lnTo>
                  <a:lnTo>
                    <a:pt x="1947" y="1666"/>
                  </a:lnTo>
                  <a:lnTo>
                    <a:pt x="1941" y="1674"/>
                  </a:lnTo>
                  <a:lnTo>
                    <a:pt x="1935" y="1682"/>
                  </a:lnTo>
                  <a:lnTo>
                    <a:pt x="1927" y="1687"/>
                  </a:lnTo>
                  <a:lnTo>
                    <a:pt x="1899" y="1687"/>
                  </a:lnTo>
                  <a:lnTo>
                    <a:pt x="1871" y="1687"/>
                  </a:lnTo>
                  <a:lnTo>
                    <a:pt x="1818" y="1689"/>
                  </a:lnTo>
                  <a:lnTo>
                    <a:pt x="1768" y="1692"/>
                  </a:lnTo>
                  <a:lnTo>
                    <a:pt x="1720" y="1697"/>
                  </a:lnTo>
                  <a:lnTo>
                    <a:pt x="1622" y="1707"/>
                  </a:lnTo>
                  <a:lnTo>
                    <a:pt x="1572" y="1712"/>
                  </a:lnTo>
                  <a:lnTo>
                    <a:pt x="1518" y="1716"/>
                  </a:lnTo>
                  <a:lnTo>
                    <a:pt x="1516" y="1733"/>
                  </a:lnTo>
                  <a:lnTo>
                    <a:pt x="1513" y="1748"/>
                  </a:lnTo>
                  <a:lnTo>
                    <a:pt x="1508" y="1762"/>
                  </a:lnTo>
                  <a:lnTo>
                    <a:pt x="1502" y="1775"/>
                  </a:lnTo>
                  <a:lnTo>
                    <a:pt x="1495" y="1787"/>
                  </a:lnTo>
                  <a:lnTo>
                    <a:pt x="1487" y="1798"/>
                  </a:lnTo>
                  <a:lnTo>
                    <a:pt x="1472" y="1821"/>
                  </a:lnTo>
                  <a:lnTo>
                    <a:pt x="1527" y="1850"/>
                  </a:lnTo>
                  <a:lnTo>
                    <a:pt x="1582" y="1878"/>
                  </a:lnTo>
                  <a:lnTo>
                    <a:pt x="1637" y="1907"/>
                  </a:lnTo>
                  <a:lnTo>
                    <a:pt x="1693" y="1933"/>
                  </a:lnTo>
                  <a:lnTo>
                    <a:pt x="1805" y="1987"/>
                  </a:lnTo>
                  <a:lnTo>
                    <a:pt x="1920" y="2040"/>
                  </a:lnTo>
                  <a:close/>
                  <a:moveTo>
                    <a:pt x="245" y="454"/>
                  </a:moveTo>
                  <a:lnTo>
                    <a:pt x="245" y="454"/>
                  </a:lnTo>
                  <a:lnTo>
                    <a:pt x="216" y="669"/>
                  </a:lnTo>
                  <a:lnTo>
                    <a:pt x="200" y="777"/>
                  </a:lnTo>
                  <a:lnTo>
                    <a:pt x="184" y="883"/>
                  </a:lnTo>
                  <a:lnTo>
                    <a:pt x="195" y="872"/>
                  </a:lnTo>
                  <a:lnTo>
                    <a:pt x="207" y="863"/>
                  </a:lnTo>
                  <a:lnTo>
                    <a:pt x="218" y="853"/>
                  </a:lnTo>
                  <a:lnTo>
                    <a:pt x="222" y="848"/>
                  </a:lnTo>
                  <a:lnTo>
                    <a:pt x="225" y="841"/>
                  </a:lnTo>
                  <a:lnTo>
                    <a:pt x="228" y="835"/>
                  </a:lnTo>
                  <a:lnTo>
                    <a:pt x="230" y="826"/>
                  </a:lnTo>
                  <a:lnTo>
                    <a:pt x="234" y="808"/>
                  </a:lnTo>
                  <a:lnTo>
                    <a:pt x="236" y="789"/>
                  </a:lnTo>
                  <a:lnTo>
                    <a:pt x="238" y="771"/>
                  </a:lnTo>
                  <a:lnTo>
                    <a:pt x="244" y="734"/>
                  </a:lnTo>
                  <a:lnTo>
                    <a:pt x="249" y="699"/>
                  </a:lnTo>
                  <a:lnTo>
                    <a:pt x="251" y="660"/>
                  </a:lnTo>
                  <a:lnTo>
                    <a:pt x="253" y="621"/>
                  </a:lnTo>
                  <a:lnTo>
                    <a:pt x="254" y="583"/>
                  </a:lnTo>
                  <a:lnTo>
                    <a:pt x="256" y="548"/>
                  </a:lnTo>
                  <a:lnTo>
                    <a:pt x="259" y="529"/>
                  </a:lnTo>
                  <a:lnTo>
                    <a:pt x="264" y="508"/>
                  </a:lnTo>
                  <a:lnTo>
                    <a:pt x="268" y="489"/>
                  </a:lnTo>
                  <a:lnTo>
                    <a:pt x="271" y="469"/>
                  </a:lnTo>
                  <a:lnTo>
                    <a:pt x="273" y="451"/>
                  </a:lnTo>
                  <a:lnTo>
                    <a:pt x="273" y="433"/>
                  </a:lnTo>
                  <a:lnTo>
                    <a:pt x="273" y="415"/>
                  </a:lnTo>
                  <a:lnTo>
                    <a:pt x="274" y="397"/>
                  </a:lnTo>
                  <a:lnTo>
                    <a:pt x="275" y="375"/>
                  </a:lnTo>
                  <a:lnTo>
                    <a:pt x="279" y="353"/>
                  </a:lnTo>
                  <a:lnTo>
                    <a:pt x="285" y="308"/>
                  </a:lnTo>
                  <a:lnTo>
                    <a:pt x="293" y="263"/>
                  </a:lnTo>
                  <a:lnTo>
                    <a:pt x="300" y="218"/>
                  </a:lnTo>
                  <a:lnTo>
                    <a:pt x="306" y="173"/>
                  </a:lnTo>
                  <a:lnTo>
                    <a:pt x="314" y="128"/>
                  </a:lnTo>
                  <a:lnTo>
                    <a:pt x="321" y="83"/>
                  </a:lnTo>
                  <a:lnTo>
                    <a:pt x="330" y="45"/>
                  </a:lnTo>
                  <a:lnTo>
                    <a:pt x="320" y="67"/>
                  </a:lnTo>
                  <a:lnTo>
                    <a:pt x="312" y="91"/>
                  </a:lnTo>
                  <a:lnTo>
                    <a:pt x="303" y="114"/>
                  </a:lnTo>
                  <a:lnTo>
                    <a:pt x="297" y="138"/>
                  </a:lnTo>
                  <a:lnTo>
                    <a:pt x="290" y="162"/>
                  </a:lnTo>
                  <a:lnTo>
                    <a:pt x="284" y="187"/>
                  </a:lnTo>
                  <a:lnTo>
                    <a:pt x="274" y="237"/>
                  </a:lnTo>
                  <a:lnTo>
                    <a:pt x="267" y="290"/>
                  </a:lnTo>
                  <a:lnTo>
                    <a:pt x="259" y="343"/>
                  </a:lnTo>
                  <a:lnTo>
                    <a:pt x="245" y="454"/>
                  </a:lnTo>
                  <a:close/>
                  <a:moveTo>
                    <a:pt x="839" y="246"/>
                  </a:moveTo>
                  <a:lnTo>
                    <a:pt x="839" y="246"/>
                  </a:lnTo>
                  <a:lnTo>
                    <a:pt x="934" y="245"/>
                  </a:lnTo>
                  <a:lnTo>
                    <a:pt x="1045" y="245"/>
                  </a:lnTo>
                  <a:lnTo>
                    <a:pt x="1266" y="246"/>
                  </a:lnTo>
                  <a:lnTo>
                    <a:pt x="1340" y="246"/>
                  </a:lnTo>
                  <a:lnTo>
                    <a:pt x="1422" y="244"/>
                  </a:lnTo>
                  <a:lnTo>
                    <a:pt x="1465" y="242"/>
                  </a:lnTo>
                  <a:lnTo>
                    <a:pt x="1506" y="238"/>
                  </a:lnTo>
                  <a:lnTo>
                    <a:pt x="1545" y="235"/>
                  </a:lnTo>
                  <a:lnTo>
                    <a:pt x="1583" y="231"/>
                  </a:lnTo>
                  <a:lnTo>
                    <a:pt x="1613" y="229"/>
                  </a:lnTo>
                  <a:lnTo>
                    <a:pt x="1629" y="227"/>
                  </a:lnTo>
                  <a:lnTo>
                    <a:pt x="1645" y="224"/>
                  </a:lnTo>
                  <a:lnTo>
                    <a:pt x="1651" y="222"/>
                  </a:lnTo>
                  <a:lnTo>
                    <a:pt x="1658" y="220"/>
                  </a:lnTo>
                  <a:lnTo>
                    <a:pt x="1663" y="217"/>
                  </a:lnTo>
                  <a:lnTo>
                    <a:pt x="1667" y="214"/>
                  </a:lnTo>
                  <a:lnTo>
                    <a:pt x="1669" y="209"/>
                  </a:lnTo>
                  <a:lnTo>
                    <a:pt x="1671" y="205"/>
                  </a:lnTo>
                  <a:lnTo>
                    <a:pt x="1669" y="199"/>
                  </a:lnTo>
                  <a:lnTo>
                    <a:pt x="1666" y="192"/>
                  </a:lnTo>
                  <a:lnTo>
                    <a:pt x="1657" y="188"/>
                  </a:lnTo>
                  <a:lnTo>
                    <a:pt x="1647" y="185"/>
                  </a:lnTo>
                  <a:lnTo>
                    <a:pt x="1637" y="183"/>
                  </a:lnTo>
                  <a:lnTo>
                    <a:pt x="1627" y="181"/>
                  </a:lnTo>
                  <a:lnTo>
                    <a:pt x="1606" y="178"/>
                  </a:lnTo>
                  <a:lnTo>
                    <a:pt x="1585" y="177"/>
                  </a:lnTo>
                  <a:lnTo>
                    <a:pt x="1562" y="177"/>
                  </a:lnTo>
                  <a:lnTo>
                    <a:pt x="1539" y="178"/>
                  </a:lnTo>
                  <a:lnTo>
                    <a:pt x="1515" y="179"/>
                  </a:lnTo>
                  <a:lnTo>
                    <a:pt x="1491" y="179"/>
                  </a:lnTo>
                  <a:lnTo>
                    <a:pt x="1439" y="179"/>
                  </a:lnTo>
                  <a:lnTo>
                    <a:pt x="1388" y="178"/>
                  </a:lnTo>
                  <a:lnTo>
                    <a:pt x="1335" y="177"/>
                  </a:lnTo>
                  <a:lnTo>
                    <a:pt x="1281" y="177"/>
                  </a:lnTo>
                  <a:lnTo>
                    <a:pt x="1244" y="177"/>
                  </a:lnTo>
                  <a:lnTo>
                    <a:pt x="1205" y="177"/>
                  </a:lnTo>
                  <a:lnTo>
                    <a:pt x="1163" y="177"/>
                  </a:lnTo>
                  <a:lnTo>
                    <a:pt x="1120" y="177"/>
                  </a:lnTo>
                  <a:lnTo>
                    <a:pt x="1059" y="179"/>
                  </a:lnTo>
                  <a:lnTo>
                    <a:pt x="996" y="182"/>
                  </a:lnTo>
                  <a:lnTo>
                    <a:pt x="932" y="183"/>
                  </a:lnTo>
                  <a:lnTo>
                    <a:pt x="866" y="183"/>
                  </a:lnTo>
                  <a:lnTo>
                    <a:pt x="790" y="182"/>
                  </a:lnTo>
                  <a:lnTo>
                    <a:pt x="719" y="183"/>
                  </a:lnTo>
                  <a:lnTo>
                    <a:pt x="684" y="184"/>
                  </a:lnTo>
                  <a:lnTo>
                    <a:pt x="651" y="186"/>
                  </a:lnTo>
                  <a:lnTo>
                    <a:pt x="619" y="189"/>
                  </a:lnTo>
                  <a:lnTo>
                    <a:pt x="588" y="192"/>
                  </a:lnTo>
                  <a:lnTo>
                    <a:pt x="573" y="196"/>
                  </a:lnTo>
                  <a:lnTo>
                    <a:pt x="558" y="199"/>
                  </a:lnTo>
                  <a:lnTo>
                    <a:pt x="544" y="204"/>
                  </a:lnTo>
                  <a:lnTo>
                    <a:pt x="538" y="207"/>
                  </a:lnTo>
                  <a:lnTo>
                    <a:pt x="532" y="211"/>
                  </a:lnTo>
                  <a:lnTo>
                    <a:pt x="531" y="222"/>
                  </a:lnTo>
                  <a:lnTo>
                    <a:pt x="531" y="232"/>
                  </a:lnTo>
                  <a:lnTo>
                    <a:pt x="530" y="243"/>
                  </a:lnTo>
                  <a:lnTo>
                    <a:pt x="529" y="257"/>
                  </a:lnTo>
                  <a:lnTo>
                    <a:pt x="569" y="257"/>
                  </a:lnTo>
                  <a:lnTo>
                    <a:pt x="607" y="257"/>
                  </a:lnTo>
                  <a:lnTo>
                    <a:pt x="685" y="253"/>
                  </a:lnTo>
                  <a:lnTo>
                    <a:pt x="763" y="249"/>
                  </a:lnTo>
                  <a:lnTo>
                    <a:pt x="839" y="246"/>
                  </a:lnTo>
                  <a:close/>
                  <a:moveTo>
                    <a:pt x="1495" y="425"/>
                  </a:moveTo>
                  <a:lnTo>
                    <a:pt x="1495" y="425"/>
                  </a:lnTo>
                  <a:lnTo>
                    <a:pt x="1499" y="427"/>
                  </a:lnTo>
                  <a:lnTo>
                    <a:pt x="1503" y="430"/>
                  </a:lnTo>
                  <a:lnTo>
                    <a:pt x="1510" y="433"/>
                  </a:lnTo>
                  <a:lnTo>
                    <a:pt x="1514" y="434"/>
                  </a:lnTo>
                  <a:lnTo>
                    <a:pt x="1518" y="435"/>
                  </a:lnTo>
                  <a:lnTo>
                    <a:pt x="1523" y="435"/>
                  </a:lnTo>
                  <a:lnTo>
                    <a:pt x="1526" y="434"/>
                  </a:lnTo>
                  <a:lnTo>
                    <a:pt x="1530" y="433"/>
                  </a:lnTo>
                  <a:lnTo>
                    <a:pt x="1533" y="433"/>
                  </a:lnTo>
                  <a:lnTo>
                    <a:pt x="1537" y="433"/>
                  </a:lnTo>
                  <a:lnTo>
                    <a:pt x="1540" y="435"/>
                  </a:lnTo>
                  <a:lnTo>
                    <a:pt x="1544" y="440"/>
                  </a:lnTo>
                  <a:lnTo>
                    <a:pt x="1547" y="446"/>
                  </a:lnTo>
                  <a:lnTo>
                    <a:pt x="1551" y="454"/>
                  </a:lnTo>
                  <a:lnTo>
                    <a:pt x="1557" y="469"/>
                  </a:lnTo>
                  <a:lnTo>
                    <a:pt x="1560" y="475"/>
                  </a:lnTo>
                  <a:lnTo>
                    <a:pt x="1565" y="479"/>
                  </a:lnTo>
                  <a:lnTo>
                    <a:pt x="1566" y="480"/>
                  </a:lnTo>
                  <a:lnTo>
                    <a:pt x="1567" y="480"/>
                  </a:lnTo>
                  <a:lnTo>
                    <a:pt x="1567" y="479"/>
                  </a:lnTo>
                  <a:lnTo>
                    <a:pt x="1577" y="251"/>
                  </a:lnTo>
                  <a:lnTo>
                    <a:pt x="1537" y="254"/>
                  </a:lnTo>
                  <a:lnTo>
                    <a:pt x="1496" y="258"/>
                  </a:lnTo>
                  <a:lnTo>
                    <a:pt x="1415" y="261"/>
                  </a:lnTo>
                  <a:lnTo>
                    <a:pt x="1333" y="262"/>
                  </a:lnTo>
                  <a:lnTo>
                    <a:pt x="1252" y="263"/>
                  </a:lnTo>
                  <a:lnTo>
                    <a:pt x="1090" y="262"/>
                  </a:lnTo>
                  <a:lnTo>
                    <a:pt x="1009" y="263"/>
                  </a:lnTo>
                  <a:lnTo>
                    <a:pt x="929" y="264"/>
                  </a:lnTo>
                  <a:lnTo>
                    <a:pt x="727" y="269"/>
                  </a:lnTo>
                  <a:lnTo>
                    <a:pt x="529" y="275"/>
                  </a:lnTo>
                  <a:lnTo>
                    <a:pt x="526" y="310"/>
                  </a:lnTo>
                  <a:lnTo>
                    <a:pt x="523" y="347"/>
                  </a:lnTo>
                  <a:lnTo>
                    <a:pt x="517" y="420"/>
                  </a:lnTo>
                  <a:lnTo>
                    <a:pt x="512" y="493"/>
                  </a:lnTo>
                  <a:lnTo>
                    <a:pt x="510" y="527"/>
                  </a:lnTo>
                  <a:lnTo>
                    <a:pt x="507" y="561"/>
                  </a:lnTo>
                  <a:lnTo>
                    <a:pt x="519" y="561"/>
                  </a:lnTo>
                  <a:lnTo>
                    <a:pt x="532" y="559"/>
                  </a:lnTo>
                  <a:lnTo>
                    <a:pt x="544" y="555"/>
                  </a:lnTo>
                  <a:lnTo>
                    <a:pt x="555" y="550"/>
                  </a:lnTo>
                  <a:lnTo>
                    <a:pt x="556" y="526"/>
                  </a:lnTo>
                  <a:lnTo>
                    <a:pt x="558" y="506"/>
                  </a:lnTo>
                  <a:lnTo>
                    <a:pt x="560" y="487"/>
                  </a:lnTo>
                  <a:lnTo>
                    <a:pt x="566" y="469"/>
                  </a:lnTo>
                  <a:lnTo>
                    <a:pt x="573" y="463"/>
                  </a:lnTo>
                  <a:lnTo>
                    <a:pt x="579" y="457"/>
                  </a:lnTo>
                  <a:lnTo>
                    <a:pt x="592" y="442"/>
                  </a:lnTo>
                  <a:lnTo>
                    <a:pt x="599" y="435"/>
                  </a:lnTo>
                  <a:lnTo>
                    <a:pt x="605" y="428"/>
                  </a:lnTo>
                  <a:lnTo>
                    <a:pt x="613" y="423"/>
                  </a:lnTo>
                  <a:lnTo>
                    <a:pt x="621" y="417"/>
                  </a:lnTo>
                  <a:lnTo>
                    <a:pt x="634" y="419"/>
                  </a:lnTo>
                  <a:lnTo>
                    <a:pt x="646" y="424"/>
                  </a:lnTo>
                  <a:lnTo>
                    <a:pt x="655" y="429"/>
                  </a:lnTo>
                  <a:lnTo>
                    <a:pt x="664" y="435"/>
                  </a:lnTo>
                  <a:lnTo>
                    <a:pt x="672" y="443"/>
                  </a:lnTo>
                  <a:lnTo>
                    <a:pt x="678" y="450"/>
                  </a:lnTo>
                  <a:lnTo>
                    <a:pt x="684" y="460"/>
                  </a:lnTo>
                  <a:lnTo>
                    <a:pt x="690" y="470"/>
                  </a:lnTo>
                  <a:lnTo>
                    <a:pt x="698" y="491"/>
                  </a:lnTo>
                  <a:lnTo>
                    <a:pt x="707" y="512"/>
                  </a:lnTo>
                  <a:lnTo>
                    <a:pt x="714" y="535"/>
                  </a:lnTo>
                  <a:lnTo>
                    <a:pt x="724" y="555"/>
                  </a:lnTo>
                  <a:lnTo>
                    <a:pt x="729" y="552"/>
                  </a:lnTo>
                  <a:lnTo>
                    <a:pt x="736" y="550"/>
                  </a:lnTo>
                  <a:lnTo>
                    <a:pt x="749" y="546"/>
                  </a:lnTo>
                  <a:lnTo>
                    <a:pt x="763" y="544"/>
                  </a:lnTo>
                  <a:lnTo>
                    <a:pt x="778" y="542"/>
                  </a:lnTo>
                  <a:lnTo>
                    <a:pt x="810" y="542"/>
                  </a:lnTo>
                  <a:lnTo>
                    <a:pt x="841" y="542"/>
                  </a:lnTo>
                  <a:lnTo>
                    <a:pt x="920" y="541"/>
                  </a:lnTo>
                  <a:lnTo>
                    <a:pt x="1009" y="540"/>
                  </a:lnTo>
                  <a:lnTo>
                    <a:pt x="1054" y="539"/>
                  </a:lnTo>
                  <a:lnTo>
                    <a:pt x="1100" y="537"/>
                  </a:lnTo>
                  <a:lnTo>
                    <a:pt x="1145" y="534"/>
                  </a:lnTo>
                  <a:lnTo>
                    <a:pt x="1189" y="530"/>
                  </a:lnTo>
                  <a:lnTo>
                    <a:pt x="1189" y="519"/>
                  </a:lnTo>
                  <a:lnTo>
                    <a:pt x="1191" y="509"/>
                  </a:lnTo>
                  <a:lnTo>
                    <a:pt x="1193" y="500"/>
                  </a:lnTo>
                  <a:lnTo>
                    <a:pt x="1196" y="491"/>
                  </a:lnTo>
                  <a:lnTo>
                    <a:pt x="1200" y="484"/>
                  </a:lnTo>
                  <a:lnTo>
                    <a:pt x="1205" y="476"/>
                  </a:lnTo>
                  <a:lnTo>
                    <a:pt x="1211" y="470"/>
                  </a:lnTo>
                  <a:lnTo>
                    <a:pt x="1218" y="464"/>
                  </a:lnTo>
                  <a:lnTo>
                    <a:pt x="1225" y="460"/>
                  </a:lnTo>
                  <a:lnTo>
                    <a:pt x="1233" y="456"/>
                  </a:lnTo>
                  <a:lnTo>
                    <a:pt x="1242" y="454"/>
                  </a:lnTo>
                  <a:lnTo>
                    <a:pt x="1251" y="451"/>
                  </a:lnTo>
                  <a:lnTo>
                    <a:pt x="1260" y="450"/>
                  </a:lnTo>
                  <a:lnTo>
                    <a:pt x="1271" y="451"/>
                  </a:lnTo>
                  <a:lnTo>
                    <a:pt x="1282" y="453"/>
                  </a:lnTo>
                  <a:lnTo>
                    <a:pt x="1294" y="456"/>
                  </a:lnTo>
                  <a:lnTo>
                    <a:pt x="1300" y="466"/>
                  </a:lnTo>
                  <a:lnTo>
                    <a:pt x="1306" y="477"/>
                  </a:lnTo>
                  <a:lnTo>
                    <a:pt x="1321" y="496"/>
                  </a:lnTo>
                  <a:lnTo>
                    <a:pt x="1321" y="485"/>
                  </a:lnTo>
                  <a:lnTo>
                    <a:pt x="1324" y="474"/>
                  </a:lnTo>
                  <a:lnTo>
                    <a:pt x="1328" y="465"/>
                  </a:lnTo>
                  <a:lnTo>
                    <a:pt x="1334" y="457"/>
                  </a:lnTo>
                  <a:lnTo>
                    <a:pt x="1342" y="450"/>
                  </a:lnTo>
                  <a:lnTo>
                    <a:pt x="1350" y="445"/>
                  </a:lnTo>
                  <a:lnTo>
                    <a:pt x="1360" y="442"/>
                  </a:lnTo>
                  <a:lnTo>
                    <a:pt x="1371" y="440"/>
                  </a:lnTo>
                  <a:lnTo>
                    <a:pt x="1382" y="439"/>
                  </a:lnTo>
                  <a:lnTo>
                    <a:pt x="1393" y="439"/>
                  </a:lnTo>
                  <a:lnTo>
                    <a:pt x="1404" y="440"/>
                  </a:lnTo>
                  <a:lnTo>
                    <a:pt x="1415" y="443"/>
                  </a:lnTo>
                  <a:lnTo>
                    <a:pt x="1424" y="447"/>
                  </a:lnTo>
                  <a:lnTo>
                    <a:pt x="1433" y="453"/>
                  </a:lnTo>
                  <a:lnTo>
                    <a:pt x="1440" y="460"/>
                  </a:lnTo>
                  <a:lnTo>
                    <a:pt x="1447" y="469"/>
                  </a:lnTo>
                  <a:lnTo>
                    <a:pt x="1449" y="459"/>
                  </a:lnTo>
                  <a:lnTo>
                    <a:pt x="1453" y="450"/>
                  </a:lnTo>
                  <a:lnTo>
                    <a:pt x="1457" y="443"/>
                  </a:lnTo>
                  <a:lnTo>
                    <a:pt x="1464" y="436"/>
                  </a:lnTo>
                  <a:lnTo>
                    <a:pt x="1471" y="432"/>
                  </a:lnTo>
                  <a:lnTo>
                    <a:pt x="1479" y="428"/>
                  </a:lnTo>
                  <a:lnTo>
                    <a:pt x="1487" y="426"/>
                  </a:lnTo>
                  <a:lnTo>
                    <a:pt x="1495" y="425"/>
                  </a:lnTo>
                  <a:close/>
                  <a:moveTo>
                    <a:pt x="704" y="566"/>
                  </a:moveTo>
                  <a:lnTo>
                    <a:pt x="704" y="566"/>
                  </a:lnTo>
                  <a:lnTo>
                    <a:pt x="700" y="551"/>
                  </a:lnTo>
                  <a:lnTo>
                    <a:pt x="695" y="533"/>
                  </a:lnTo>
                  <a:lnTo>
                    <a:pt x="689" y="512"/>
                  </a:lnTo>
                  <a:lnTo>
                    <a:pt x="681" y="492"/>
                  </a:lnTo>
                  <a:lnTo>
                    <a:pt x="673" y="474"/>
                  </a:lnTo>
                  <a:lnTo>
                    <a:pt x="667" y="465"/>
                  </a:lnTo>
                  <a:lnTo>
                    <a:pt x="663" y="458"/>
                  </a:lnTo>
                  <a:lnTo>
                    <a:pt x="658" y="451"/>
                  </a:lnTo>
                  <a:lnTo>
                    <a:pt x="652" y="447"/>
                  </a:lnTo>
                  <a:lnTo>
                    <a:pt x="647" y="444"/>
                  </a:lnTo>
                  <a:lnTo>
                    <a:pt x="642" y="443"/>
                  </a:lnTo>
                  <a:lnTo>
                    <a:pt x="637" y="444"/>
                  </a:lnTo>
                  <a:lnTo>
                    <a:pt x="633" y="446"/>
                  </a:lnTo>
                  <a:lnTo>
                    <a:pt x="624" y="451"/>
                  </a:lnTo>
                  <a:lnTo>
                    <a:pt x="617" y="458"/>
                  </a:lnTo>
                  <a:lnTo>
                    <a:pt x="613" y="460"/>
                  </a:lnTo>
                  <a:lnTo>
                    <a:pt x="608" y="461"/>
                  </a:lnTo>
                  <a:lnTo>
                    <a:pt x="600" y="476"/>
                  </a:lnTo>
                  <a:lnTo>
                    <a:pt x="593" y="493"/>
                  </a:lnTo>
                  <a:lnTo>
                    <a:pt x="588" y="510"/>
                  </a:lnTo>
                  <a:lnTo>
                    <a:pt x="585" y="527"/>
                  </a:lnTo>
                  <a:lnTo>
                    <a:pt x="583" y="546"/>
                  </a:lnTo>
                  <a:lnTo>
                    <a:pt x="583" y="565"/>
                  </a:lnTo>
                  <a:lnTo>
                    <a:pt x="583" y="583"/>
                  </a:lnTo>
                  <a:lnTo>
                    <a:pt x="585" y="602"/>
                  </a:lnTo>
                  <a:lnTo>
                    <a:pt x="589" y="621"/>
                  </a:lnTo>
                  <a:lnTo>
                    <a:pt x="593" y="639"/>
                  </a:lnTo>
                  <a:lnTo>
                    <a:pt x="600" y="656"/>
                  </a:lnTo>
                  <a:lnTo>
                    <a:pt x="606" y="672"/>
                  </a:lnTo>
                  <a:lnTo>
                    <a:pt x="615" y="688"/>
                  </a:lnTo>
                  <a:lnTo>
                    <a:pt x="623" y="702"/>
                  </a:lnTo>
                  <a:lnTo>
                    <a:pt x="634" y="715"/>
                  </a:lnTo>
                  <a:lnTo>
                    <a:pt x="645" y="727"/>
                  </a:lnTo>
                  <a:lnTo>
                    <a:pt x="653" y="721"/>
                  </a:lnTo>
                  <a:lnTo>
                    <a:pt x="661" y="716"/>
                  </a:lnTo>
                  <a:lnTo>
                    <a:pt x="668" y="708"/>
                  </a:lnTo>
                  <a:lnTo>
                    <a:pt x="675" y="701"/>
                  </a:lnTo>
                  <a:lnTo>
                    <a:pt x="681" y="692"/>
                  </a:lnTo>
                  <a:lnTo>
                    <a:pt x="687" y="683"/>
                  </a:lnTo>
                  <a:lnTo>
                    <a:pt x="691" y="672"/>
                  </a:lnTo>
                  <a:lnTo>
                    <a:pt x="695" y="661"/>
                  </a:lnTo>
                  <a:lnTo>
                    <a:pt x="698" y="651"/>
                  </a:lnTo>
                  <a:lnTo>
                    <a:pt x="702" y="639"/>
                  </a:lnTo>
                  <a:lnTo>
                    <a:pt x="704" y="627"/>
                  </a:lnTo>
                  <a:lnTo>
                    <a:pt x="705" y="614"/>
                  </a:lnTo>
                  <a:lnTo>
                    <a:pt x="706" y="602"/>
                  </a:lnTo>
                  <a:lnTo>
                    <a:pt x="706" y="590"/>
                  </a:lnTo>
                  <a:lnTo>
                    <a:pt x="705" y="578"/>
                  </a:lnTo>
                  <a:lnTo>
                    <a:pt x="704" y="566"/>
                  </a:lnTo>
                  <a:close/>
                  <a:moveTo>
                    <a:pt x="1529" y="458"/>
                  </a:moveTo>
                  <a:lnTo>
                    <a:pt x="1529" y="458"/>
                  </a:lnTo>
                  <a:lnTo>
                    <a:pt x="1523" y="454"/>
                  </a:lnTo>
                  <a:lnTo>
                    <a:pt x="1516" y="450"/>
                  </a:lnTo>
                  <a:lnTo>
                    <a:pt x="1510" y="448"/>
                  </a:lnTo>
                  <a:lnTo>
                    <a:pt x="1503" y="447"/>
                  </a:lnTo>
                  <a:lnTo>
                    <a:pt x="1498" y="447"/>
                  </a:lnTo>
                  <a:lnTo>
                    <a:pt x="1492" y="448"/>
                  </a:lnTo>
                  <a:lnTo>
                    <a:pt x="1486" y="450"/>
                  </a:lnTo>
                  <a:lnTo>
                    <a:pt x="1481" y="454"/>
                  </a:lnTo>
                  <a:lnTo>
                    <a:pt x="1477" y="458"/>
                  </a:lnTo>
                  <a:lnTo>
                    <a:pt x="1472" y="462"/>
                  </a:lnTo>
                  <a:lnTo>
                    <a:pt x="1468" y="467"/>
                  </a:lnTo>
                  <a:lnTo>
                    <a:pt x="1466" y="473"/>
                  </a:lnTo>
                  <a:lnTo>
                    <a:pt x="1463" y="479"/>
                  </a:lnTo>
                  <a:lnTo>
                    <a:pt x="1462" y="487"/>
                  </a:lnTo>
                  <a:lnTo>
                    <a:pt x="1462" y="494"/>
                  </a:lnTo>
                  <a:lnTo>
                    <a:pt x="1462" y="502"/>
                  </a:lnTo>
                  <a:lnTo>
                    <a:pt x="1459" y="501"/>
                  </a:lnTo>
                  <a:lnTo>
                    <a:pt x="1456" y="502"/>
                  </a:lnTo>
                  <a:lnTo>
                    <a:pt x="1455" y="503"/>
                  </a:lnTo>
                  <a:lnTo>
                    <a:pt x="1454" y="505"/>
                  </a:lnTo>
                  <a:lnTo>
                    <a:pt x="1453" y="508"/>
                  </a:lnTo>
                  <a:lnTo>
                    <a:pt x="1453" y="510"/>
                  </a:lnTo>
                  <a:lnTo>
                    <a:pt x="1452" y="512"/>
                  </a:lnTo>
                  <a:lnTo>
                    <a:pt x="1452" y="536"/>
                  </a:lnTo>
                  <a:lnTo>
                    <a:pt x="1453" y="562"/>
                  </a:lnTo>
                  <a:lnTo>
                    <a:pt x="1455" y="588"/>
                  </a:lnTo>
                  <a:lnTo>
                    <a:pt x="1460" y="614"/>
                  </a:lnTo>
                  <a:lnTo>
                    <a:pt x="1463" y="627"/>
                  </a:lnTo>
                  <a:lnTo>
                    <a:pt x="1466" y="640"/>
                  </a:lnTo>
                  <a:lnTo>
                    <a:pt x="1470" y="652"/>
                  </a:lnTo>
                  <a:lnTo>
                    <a:pt x="1476" y="662"/>
                  </a:lnTo>
                  <a:lnTo>
                    <a:pt x="1481" y="673"/>
                  </a:lnTo>
                  <a:lnTo>
                    <a:pt x="1487" y="683"/>
                  </a:lnTo>
                  <a:lnTo>
                    <a:pt x="1495" y="691"/>
                  </a:lnTo>
                  <a:lnTo>
                    <a:pt x="1503" y="699"/>
                  </a:lnTo>
                  <a:lnTo>
                    <a:pt x="1508" y="665"/>
                  </a:lnTo>
                  <a:lnTo>
                    <a:pt x="1510" y="631"/>
                  </a:lnTo>
                  <a:lnTo>
                    <a:pt x="1511" y="614"/>
                  </a:lnTo>
                  <a:lnTo>
                    <a:pt x="1511" y="598"/>
                  </a:lnTo>
                  <a:lnTo>
                    <a:pt x="1510" y="582"/>
                  </a:lnTo>
                  <a:lnTo>
                    <a:pt x="1508" y="566"/>
                  </a:lnTo>
                  <a:lnTo>
                    <a:pt x="1506" y="551"/>
                  </a:lnTo>
                  <a:lnTo>
                    <a:pt x="1502" y="536"/>
                  </a:lnTo>
                  <a:lnTo>
                    <a:pt x="1494" y="507"/>
                  </a:lnTo>
                  <a:lnTo>
                    <a:pt x="1491" y="493"/>
                  </a:lnTo>
                  <a:lnTo>
                    <a:pt x="1490" y="479"/>
                  </a:lnTo>
                  <a:lnTo>
                    <a:pt x="1490" y="466"/>
                  </a:lnTo>
                  <a:lnTo>
                    <a:pt x="1491" y="460"/>
                  </a:lnTo>
                  <a:lnTo>
                    <a:pt x="1493" y="454"/>
                  </a:lnTo>
                  <a:lnTo>
                    <a:pt x="1497" y="457"/>
                  </a:lnTo>
                  <a:lnTo>
                    <a:pt x="1501" y="461"/>
                  </a:lnTo>
                  <a:lnTo>
                    <a:pt x="1505" y="466"/>
                  </a:lnTo>
                  <a:lnTo>
                    <a:pt x="1507" y="472"/>
                  </a:lnTo>
                  <a:lnTo>
                    <a:pt x="1511" y="484"/>
                  </a:lnTo>
                  <a:lnTo>
                    <a:pt x="1513" y="496"/>
                  </a:lnTo>
                  <a:lnTo>
                    <a:pt x="1522" y="546"/>
                  </a:lnTo>
                  <a:lnTo>
                    <a:pt x="1525" y="570"/>
                  </a:lnTo>
                  <a:lnTo>
                    <a:pt x="1527" y="597"/>
                  </a:lnTo>
                  <a:lnTo>
                    <a:pt x="1529" y="623"/>
                  </a:lnTo>
                  <a:lnTo>
                    <a:pt x="1529" y="650"/>
                  </a:lnTo>
                  <a:lnTo>
                    <a:pt x="1527" y="677"/>
                  </a:lnTo>
                  <a:lnTo>
                    <a:pt x="1524" y="704"/>
                  </a:lnTo>
                  <a:lnTo>
                    <a:pt x="1529" y="699"/>
                  </a:lnTo>
                  <a:lnTo>
                    <a:pt x="1536" y="693"/>
                  </a:lnTo>
                  <a:lnTo>
                    <a:pt x="1545" y="682"/>
                  </a:lnTo>
                  <a:lnTo>
                    <a:pt x="1553" y="668"/>
                  </a:lnTo>
                  <a:lnTo>
                    <a:pt x="1559" y="653"/>
                  </a:lnTo>
                  <a:lnTo>
                    <a:pt x="1563" y="638"/>
                  </a:lnTo>
                  <a:lnTo>
                    <a:pt x="1567" y="621"/>
                  </a:lnTo>
                  <a:lnTo>
                    <a:pt x="1569" y="603"/>
                  </a:lnTo>
                  <a:lnTo>
                    <a:pt x="1569" y="586"/>
                  </a:lnTo>
                  <a:lnTo>
                    <a:pt x="1567" y="568"/>
                  </a:lnTo>
                  <a:lnTo>
                    <a:pt x="1565" y="550"/>
                  </a:lnTo>
                  <a:lnTo>
                    <a:pt x="1561" y="533"/>
                  </a:lnTo>
                  <a:lnTo>
                    <a:pt x="1556" y="516"/>
                  </a:lnTo>
                  <a:lnTo>
                    <a:pt x="1551" y="500"/>
                  </a:lnTo>
                  <a:lnTo>
                    <a:pt x="1544" y="485"/>
                  </a:lnTo>
                  <a:lnTo>
                    <a:pt x="1537" y="471"/>
                  </a:lnTo>
                  <a:lnTo>
                    <a:pt x="1529" y="458"/>
                  </a:lnTo>
                  <a:close/>
                  <a:moveTo>
                    <a:pt x="1334" y="515"/>
                  </a:moveTo>
                  <a:lnTo>
                    <a:pt x="1334" y="515"/>
                  </a:lnTo>
                  <a:lnTo>
                    <a:pt x="1334" y="537"/>
                  </a:lnTo>
                  <a:lnTo>
                    <a:pt x="1336" y="565"/>
                  </a:lnTo>
                  <a:lnTo>
                    <a:pt x="1341" y="595"/>
                  </a:lnTo>
                  <a:lnTo>
                    <a:pt x="1344" y="609"/>
                  </a:lnTo>
                  <a:lnTo>
                    <a:pt x="1347" y="622"/>
                  </a:lnTo>
                  <a:lnTo>
                    <a:pt x="1353" y="635"/>
                  </a:lnTo>
                  <a:lnTo>
                    <a:pt x="1359" y="646"/>
                  </a:lnTo>
                  <a:lnTo>
                    <a:pt x="1365" y="658"/>
                  </a:lnTo>
                  <a:lnTo>
                    <a:pt x="1371" y="671"/>
                  </a:lnTo>
                  <a:lnTo>
                    <a:pt x="1380" y="701"/>
                  </a:lnTo>
                  <a:lnTo>
                    <a:pt x="1384" y="707"/>
                  </a:lnTo>
                  <a:lnTo>
                    <a:pt x="1387" y="713"/>
                  </a:lnTo>
                  <a:lnTo>
                    <a:pt x="1390" y="716"/>
                  </a:lnTo>
                  <a:lnTo>
                    <a:pt x="1393" y="719"/>
                  </a:lnTo>
                  <a:lnTo>
                    <a:pt x="1401" y="722"/>
                  </a:lnTo>
                  <a:lnTo>
                    <a:pt x="1407" y="723"/>
                  </a:lnTo>
                  <a:lnTo>
                    <a:pt x="1412" y="723"/>
                  </a:lnTo>
                  <a:lnTo>
                    <a:pt x="1418" y="722"/>
                  </a:lnTo>
                  <a:lnTo>
                    <a:pt x="1422" y="720"/>
                  </a:lnTo>
                  <a:lnTo>
                    <a:pt x="1426" y="717"/>
                  </a:lnTo>
                  <a:lnTo>
                    <a:pt x="1434" y="709"/>
                  </a:lnTo>
                  <a:lnTo>
                    <a:pt x="1447" y="691"/>
                  </a:lnTo>
                  <a:lnTo>
                    <a:pt x="1453" y="684"/>
                  </a:lnTo>
                  <a:lnTo>
                    <a:pt x="1457" y="681"/>
                  </a:lnTo>
                  <a:lnTo>
                    <a:pt x="1462" y="678"/>
                  </a:lnTo>
                  <a:lnTo>
                    <a:pt x="1456" y="668"/>
                  </a:lnTo>
                  <a:lnTo>
                    <a:pt x="1452" y="656"/>
                  </a:lnTo>
                  <a:lnTo>
                    <a:pt x="1444" y="632"/>
                  </a:lnTo>
                  <a:lnTo>
                    <a:pt x="1436" y="608"/>
                  </a:lnTo>
                  <a:lnTo>
                    <a:pt x="1432" y="581"/>
                  </a:lnTo>
                  <a:lnTo>
                    <a:pt x="1431" y="555"/>
                  </a:lnTo>
                  <a:lnTo>
                    <a:pt x="1431" y="529"/>
                  </a:lnTo>
                  <a:lnTo>
                    <a:pt x="1432" y="516"/>
                  </a:lnTo>
                  <a:lnTo>
                    <a:pt x="1434" y="503"/>
                  </a:lnTo>
                  <a:lnTo>
                    <a:pt x="1436" y="491"/>
                  </a:lnTo>
                  <a:lnTo>
                    <a:pt x="1439" y="479"/>
                  </a:lnTo>
                  <a:lnTo>
                    <a:pt x="1430" y="472"/>
                  </a:lnTo>
                  <a:lnTo>
                    <a:pt x="1420" y="466"/>
                  </a:lnTo>
                  <a:lnTo>
                    <a:pt x="1410" y="462"/>
                  </a:lnTo>
                  <a:lnTo>
                    <a:pt x="1401" y="459"/>
                  </a:lnTo>
                  <a:lnTo>
                    <a:pt x="1392" y="457"/>
                  </a:lnTo>
                  <a:lnTo>
                    <a:pt x="1384" y="456"/>
                  </a:lnTo>
                  <a:lnTo>
                    <a:pt x="1375" y="457"/>
                  </a:lnTo>
                  <a:lnTo>
                    <a:pt x="1367" y="458"/>
                  </a:lnTo>
                  <a:lnTo>
                    <a:pt x="1361" y="461"/>
                  </a:lnTo>
                  <a:lnTo>
                    <a:pt x="1355" y="465"/>
                  </a:lnTo>
                  <a:lnTo>
                    <a:pt x="1349" y="471"/>
                  </a:lnTo>
                  <a:lnTo>
                    <a:pt x="1344" y="477"/>
                  </a:lnTo>
                  <a:lnTo>
                    <a:pt x="1341" y="485"/>
                  </a:lnTo>
                  <a:lnTo>
                    <a:pt x="1338" y="493"/>
                  </a:lnTo>
                  <a:lnTo>
                    <a:pt x="1335" y="504"/>
                  </a:lnTo>
                  <a:lnTo>
                    <a:pt x="1334" y="515"/>
                  </a:lnTo>
                  <a:close/>
                  <a:moveTo>
                    <a:pt x="1281" y="474"/>
                  </a:moveTo>
                  <a:lnTo>
                    <a:pt x="1281" y="474"/>
                  </a:lnTo>
                  <a:lnTo>
                    <a:pt x="1273" y="473"/>
                  </a:lnTo>
                  <a:lnTo>
                    <a:pt x="1265" y="473"/>
                  </a:lnTo>
                  <a:lnTo>
                    <a:pt x="1255" y="475"/>
                  </a:lnTo>
                  <a:lnTo>
                    <a:pt x="1245" y="479"/>
                  </a:lnTo>
                  <a:lnTo>
                    <a:pt x="1236" y="484"/>
                  </a:lnTo>
                  <a:lnTo>
                    <a:pt x="1227" y="489"/>
                  </a:lnTo>
                  <a:lnTo>
                    <a:pt x="1221" y="495"/>
                  </a:lnTo>
                  <a:lnTo>
                    <a:pt x="1217" y="502"/>
                  </a:lnTo>
                  <a:lnTo>
                    <a:pt x="1213" y="511"/>
                  </a:lnTo>
                  <a:lnTo>
                    <a:pt x="1211" y="524"/>
                  </a:lnTo>
                  <a:lnTo>
                    <a:pt x="1209" y="538"/>
                  </a:lnTo>
                  <a:lnTo>
                    <a:pt x="1208" y="555"/>
                  </a:lnTo>
                  <a:lnTo>
                    <a:pt x="1208" y="571"/>
                  </a:lnTo>
                  <a:lnTo>
                    <a:pt x="1208" y="588"/>
                  </a:lnTo>
                  <a:lnTo>
                    <a:pt x="1210" y="605"/>
                  </a:lnTo>
                  <a:lnTo>
                    <a:pt x="1212" y="620"/>
                  </a:lnTo>
                  <a:lnTo>
                    <a:pt x="1215" y="637"/>
                  </a:lnTo>
                  <a:lnTo>
                    <a:pt x="1221" y="654"/>
                  </a:lnTo>
                  <a:lnTo>
                    <a:pt x="1227" y="671"/>
                  </a:lnTo>
                  <a:lnTo>
                    <a:pt x="1235" y="687"/>
                  </a:lnTo>
                  <a:lnTo>
                    <a:pt x="1242" y="702"/>
                  </a:lnTo>
                  <a:lnTo>
                    <a:pt x="1252" y="715"/>
                  </a:lnTo>
                  <a:lnTo>
                    <a:pt x="1260" y="726"/>
                  </a:lnTo>
                  <a:lnTo>
                    <a:pt x="1270" y="734"/>
                  </a:lnTo>
                  <a:lnTo>
                    <a:pt x="1278" y="731"/>
                  </a:lnTo>
                  <a:lnTo>
                    <a:pt x="1284" y="728"/>
                  </a:lnTo>
                  <a:lnTo>
                    <a:pt x="1289" y="723"/>
                  </a:lnTo>
                  <a:lnTo>
                    <a:pt x="1295" y="719"/>
                  </a:lnTo>
                  <a:lnTo>
                    <a:pt x="1303" y="709"/>
                  </a:lnTo>
                  <a:lnTo>
                    <a:pt x="1312" y="698"/>
                  </a:lnTo>
                  <a:lnTo>
                    <a:pt x="1318" y="685"/>
                  </a:lnTo>
                  <a:lnTo>
                    <a:pt x="1325" y="671"/>
                  </a:lnTo>
                  <a:lnTo>
                    <a:pt x="1338" y="645"/>
                  </a:lnTo>
                  <a:lnTo>
                    <a:pt x="1328" y="608"/>
                  </a:lnTo>
                  <a:lnTo>
                    <a:pt x="1324" y="590"/>
                  </a:lnTo>
                  <a:lnTo>
                    <a:pt x="1321" y="572"/>
                  </a:lnTo>
                  <a:lnTo>
                    <a:pt x="1319" y="555"/>
                  </a:lnTo>
                  <a:lnTo>
                    <a:pt x="1318" y="537"/>
                  </a:lnTo>
                  <a:lnTo>
                    <a:pt x="1318" y="520"/>
                  </a:lnTo>
                  <a:lnTo>
                    <a:pt x="1319" y="502"/>
                  </a:lnTo>
                  <a:lnTo>
                    <a:pt x="1313" y="500"/>
                  </a:lnTo>
                  <a:lnTo>
                    <a:pt x="1308" y="496"/>
                  </a:lnTo>
                  <a:lnTo>
                    <a:pt x="1303" y="492"/>
                  </a:lnTo>
                  <a:lnTo>
                    <a:pt x="1299" y="488"/>
                  </a:lnTo>
                  <a:lnTo>
                    <a:pt x="1291" y="480"/>
                  </a:lnTo>
                  <a:lnTo>
                    <a:pt x="1286" y="476"/>
                  </a:lnTo>
                  <a:lnTo>
                    <a:pt x="1281" y="474"/>
                  </a:lnTo>
                  <a:close/>
                  <a:moveTo>
                    <a:pt x="1583" y="530"/>
                  </a:moveTo>
                  <a:lnTo>
                    <a:pt x="1583" y="530"/>
                  </a:lnTo>
                  <a:lnTo>
                    <a:pt x="1586" y="548"/>
                  </a:lnTo>
                  <a:lnTo>
                    <a:pt x="1589" y="565"/>
                  </a:lnTo>
                  <a:lnTo>
                    <a:pt x="1592" y="579"/>
                  </a:lnTo>
                  <a:lnTo>
                    <a:pt x="1596" y="592"/>
                  </a:lnTo>
                  <a:lnTo>
                    <a:pt x="1616" y="590"/>
                  </a:lnTo>
                  <a:lnTo>
                    <a:pt x="1637" y="587"/>
                  </a:lnTo>
                  <a:lnTo>
                    <a:pt x="1658" y="584"/>
                  </a:lnTo>
                  <a:lnTo>
                    <a:pt x="1668" y="582"/>
                  </a:lnTo>
                  <a:lnTo>
                    <a:pt x="1677" y="579"/>
                  </a:lnTo>
                  <a:lnTo>
                    <a:pt x="1685" y="576"/>
                  </a:lnTo>
                  <a:lnTo>
                    <a:pt x="1693" y="571"/>
                  </a:lnTo>
                  <a:lnTo>
                    <a:pt x="1699" y="566"/>
                  </a:lnTo>
                  <a:lnTo>
                    <a:pt x="1704" y="561"/>
                  </a:lnTo>
                  <a:lnTo>
                    <a:pt x="1708" y="554"/>
                  </a:lnTo>
                  <a:lnTo>
                    <a:pt x="1709" y="546"/>
                  </a:lnTo>
                  <a:lnTo>
                    <a:pt x="1709" y="537"/>
                  </a:lnTo>
                  <a:lnTo>
                    <a:pt x="1708" y="527"/>
                  </a:lnTo>
                  <a:lnTo>
                    <a:pt x="1692" y="525"/>
                  </a:lnTo>
                  <a:lnTo>
                    <a:pt x="1676" y="525"/>
                  </a:lnTo>
                  <a:lnTo>
                    <a:pt x="1660" y="526"/>
                  </a:lnTo>
                  <a:lnTo>
                    <a:pt x="1644" y="527"/>
                  </a:lnTo>
                  <a:lnTo>
                    <a:pt x="1629" y="530"/>
                  </a:lnTo>
                  <a:lnTo>
                    <a:pt x="1613" y="531"/>
                  </a:lnTo>
                  <a:lnTo>
                    <a:pt x="1598" y="532"/>
                  </a:lnTo>
                  <a:lnTo>
                    <a:pt x="1583" y="530"/>
                  </a:lnTo>
                  <a:close/>
                  <a:moveTo>
                    <a:pt x="971" y="563"/>
                  </a:moveTo>
                  <a:lnTo>
                    <a:pt x="971" y="563"/>
                  </a:lnTo>
                  <a:lnTo>
                    <a:pt x="953" y="565"/>
                  </a:lnTo>
                  <a:lnTo>
                    <a:pt x="935" y="566"/>
                  </a:lnTo>
                  <a:lnTo>
                    <a:pt x="917" y="568"/>
                  </a:lnTo>
                  <a:lnTo>
                    <a:pt x="900" y="568"/>
                  </a:lnTo>
                  <a:lnTo>
                    <a:pt x="856" y="565"/>
                  </a:lnTo>
                  <a:lnTo>
                    <a:pt x="812" y="562"/>
                  </a:lnTo>
                  <a:lnTo>
                    <a:pt x="790" y="561"/>
                  </a:lnTo>
                  <a:lnTo>
                    <a:pt x="768" y="562"/>
                  </a:lnTo>
                  <a:lnTo>
                    <a:pt x="745" y="564"/>
                  </a:lnTo>
                  <a:lnTo>
                    <a:pt x="724" y="568"/>
                  </a:lnTo>
                  <a:lnTo>
                    <a:pt x="725" y="583"/>
                  </a:lnTo>
                  <a:lnTo>
                    <a:pt x="726" y="599"/>
                  </a:lnTo>
                  <a:lnTo>
                    <a:pt x="727" y="616"/>
                  </a:lnTo>
                  <a:lnTo>
                    <a:pt x="728" y="632"/>
                  </a:lnTo>
                  <a:lnTo>
                    <a:pt x="787" y="629"/>
                  </a:lnTo>
                  <a:lnTo>
                    <a:pt x="844" y="628"/>
                  </a:lnTo>
                  <a:lnTo>
                    <a:pt x="957" y="626"/>
                  </a:lnTo>
                  <a:lnTo>
                    <a:pt x="1014" y="626"/>
                  </a:lnTo>
                  <a:lnTo>
                    <a:pt x="1071" y="623"/>
                  </a:lnTo>
                  <a:lnTo>
                    <a:pt x="1129" y="618"/>
                  </a:lnTo>
                  <a:lnTo>
                    <a:pt x="1159" y="615"/>
                  </a:lnTo>
                  <a:lnTo>
                    <a:pt x="1189" y="612"/>
                  </a:lnTo>
                  <a:lnTo>
                    <a:pt x="1189" y="598"/>
                  </a:lnTo>
                  <a:lnTo>
                    <a:pt x="1189" y="583"/>
                  </a:lnTo>
                  <a:lnTo>
                    <a:pt x="1189" y="568"/>
                  </a:lnTo>
                  <a:lnTo>
                    <a:pt x="1187" y="553"/>
                  </a:lnTo>
                  <a:lnTo>
                    <a:pt x="1131" y="555"/>
                  </a:lnTo>
                  <a:lnTo>
                    <a:pt x="1076" y="557"/>
                  </a:lnTo>
                  <a:lnTo>
                    <a:pt x="971" y="563"/>
                  </a:lnTo>
                  <a:close/>
                  <a:moveTo>
                    <a:pt x="507" y="583"/>
                  </a:moveTo>
                  <a:lnTo>
                    <a:pt x="507" y="583"/>
                  </a:lnTo>
                  <a:lnTo>
                    <a:pt x="507" y="594"/>
                  </a:lnTo>
                  <a:lnTo>
                    <a:pt x="506" y="602"/>
                  </a:lnTo>
                  <a:lnTo>
                    <a:pt x="505" y="610"/>
                  </a:lnTo>
                  <a:lnTo>
                    <a:pt x="503" y="620"/>
                  </a:lnTo>
                  <a:lnTo>
                    <a:pt x="511" y="622"/>
                  </a:lnTo>
                  <a:lnTo>
                    <a:pt x="518" y="623"/>
                  </a:lnTo>
                  <a:lnTo>
                    <a:pt x="534" y="623"/>
                  </a:lnTo>
                  <a:lnTo>
                    <a:pt x="552" y="624"/>
                  </a:lnTo>
                  <a:lnTo>
                    <a:pt x="560" y="625"/>
                  </a:lnTo>
                  <a:lnTo>
                    <a:pt x="571" y="627"/>
                  </a:lnTo>
                  <a:lnTo>
                    <a:pt x="570" y="620"/>
                  </a:lnTo>
                  <a:lnTo>
                    <a:pt x="568" y="613"/>
                  </a:lnTo>
                  <a:lnTo>
                    <a:pt x="566" y="609"/>
                  </a:lnTo>
                  <a:lnTo>
                    <a:pt x="561" y="603"/>
                  </a:lnTo>
                  <a:lnTo>
                    <a:pt x="555" y="595"/>
                  </a:lnTo>
                  <a:lnTo>
                    <a:pt x="552" y="590"/>
                  </a:lnTo>
                  <a:lnTo>
                    <a:pt x="549" y="583"/>
                  </a:lnTo>
                  <a:lnTo>
                    <a:pt x="544" y="582"/>
                  </a:lnTo>
                  <a:lnTo>
                    <a:pt x="538" y="582"/>
                  </a:lnTo>
                  <a:lnTo>
                    <a:pt x="527" y="582"/>
                  </a:lnTo>
                  <a:lnTo>
                    <a:pt x="517" y="583"/>
                  </a:lnTo>
                  <a:lnTo>
                    <a:pt x="507" y="583"/>
                  </a:lnTo>
                  <a:close/>
                  <a:moveTo>
                    <a:pt x="724" y="650"/>
                  </a:moveTo>
                  <a:lnTo>
                    <a:pt x="724" y="650"/>
                  </a:lnTo>
                  <a:lnTo>
                    <a:pt x="719" y="661"/>
                  </a:lnTo>
                  <a:lnTo>
                    <a:pt x="714" y="674"/>
                  </a:lnTo>
                  <a:lnTo>
                    <a:pt x="704" y="700"/>
                  </a:lnTo>
                  <a:lnTo>
                    <a:pt x="698" y="713"/>
                  </a:lnTo>
                  <a:lnTo>
                    <a:pt x="692" y="724"/>
                  </a:lnTo>
                  <a:lnTo>
                    <a:pt x="684" y="734"/>
                  </a:lnTo>
                  <a:lnTo>
                    <a:pt x="680" y="738"/>
                  </a:lnTo>
                  <a:lnTo>
                    <a:pt x="675" y="742"/>
                  </a:lnTo>
                  <a:lnTo>
                    <a:pt x="668" y="746"/>
                  </a:lnTo>
                  <a:lnTo>
                    <a:pt x="662" y="749"/>
                  </a:lnTo>
                  <a:lnTo>
                    <a:pt x="655" y="750"/>
                  </a:lnTo>
                  <a:lnTo>
                    <a:pt x="649" y="751"/>
                  </a:lnTo>
                  <a:lnTo>
                    <a:pt x="644" y="750"/>
                  </a:lnTo>
                  <a:lnTo>
                    <a:pt x="638" y="749"/>
                  </a:lnTo>
                  <a:lnTo>
                    <a:pt x="633" y="746"/>
                  </a:lnTo>
                  <a:lnTo>
                    <a:pt x="629" y="744"/>
                  </a:lnTo>
                  <a:lnTo>
                    <a:pt x="620" y="735"/>
                  </a:lnTo>
                  <a:lnTo>
                    <a:pt x="612" y="726"/>
                  </a:lnTo>
                  <a:lnTo>
                    <a:pt x="605" y="715"/>
                  </a:lnTo>
                  <a:lnTo>
                    <a:pt x="599" y="704"/>
                  </a:lnTo>
                  <a:lnTo>
                    <a:pt x="594" y="696"/>
                  </a:lnTo>
                  <a:lnTo>
                    <a:pt x="591" y="688"/>
                  </a:lnTo>
                  <a:lnTo>
                    <a:pt x="586" y="672"/>
                  </a:lnTo>
                  <a:lnTo>
                    <a:pt x="583" y="665"/>
                  </a:lnTo>
                  <a:lnTo>
                    <a:pt x="579" y="658"/>
                  </a:lnTo>
                  <a:lnTo>
                    <a:pt x="575" y="652"/>
                  </a:lnTo>
                  <a:lnTo>
                    <a:pt x="571" y="645"/>
                  </a:lnTo>
                  <a:lnTo>
                    <a:pt x="562" y="646"/>
                  </a:lnTo>
                  <a:lnTo>
                    <a:pt x="555" y="646"/>
                  </a:lnTo>
                  <a:lnTo>
                    <a:pt x="547" y="645"/>
                  </a:lnTo>
                  <a:lnTo>
                    <a:pt x="540" y="644"/>
                  </a:lnTo>
                  <a:lnTo>
                    <a:pt x="524" y="642"/>
                  </a:lnTo>
                  <a:lnTo>
                    <a:pt x="515" y="641"/>
                  </a:lnTo>
                  <a:lnTo>
                    <a:pt x="503" y="642"/>
                  </a:lnTo>
                  <a:lnTo>
                    <a:pt x="503" y="671"/>
                  </a:lnTo>
                  <a:lnTo>
                    <a:pt x="502" y="699"/>
                  </a:lnTo>
                  <a:lnTo>
                    <a:pt x="498" y="753"/>
                  </a:lnTo>
                  <a:lnTo>
                    <a:pt x="493" y="809"/>
                  </a:lnTo>
                  <a:lnTo>
                    <a:pt x="491" y="840"/>
                  </a:lnTo>
                  <a:lnTo>
                    <a:pt x="488" y="872"/>
                  </a:lnTo>
                  <a:lnTo>
                    <a:pt x="497" y="875"/>
                  </a:lnTo>
                  <a:lnTo>
                    <a:pt x="506" y="879"/>
                  </a:lnTo>
                  <a:lnTo>
                    <a:pt x="521" y="888"/>
                  </a:lnTo>
                  <a:lnTo>
                    <a:pt x="533" y="898"/>
                  </a:lnTo>
                  <a:lnTo>
                    <a:pt x="546" y="909"/>
                  </a:lnTo>
                  <a:lnTo>
                    <a:pt x="571" y="932"/>
                  </a:lnTo>
                  <a:lnTo>
                    <a:pt x="583" y="944"/>
                  </a:lnTo>
                  <a:lnTo>
                    <a:pt x="596" y="954"/>
                  </a:lnTo>
                  <a:lnTo>
                    <a:pt x="607" y="950"/>
                  </a:lnTo>
                  <a:lnTo>
                    <a:pt x="619" y="948"/>
                  </a:lnTo>
                  <a:lnTo>
                    <a:pt x="632" y="946"/>
                  </a:lnTo>
                  <a:lnTo>
                    <a:pt x="645" y="946"/>
                  </a:lnTo>
                  <a:lnTo>
                    <a:pt x="670" y="946"/>
                  </a:lnTo>
                  <a:lnTo>
                    <a:pt x="698" y="947"/>
                  </a:lnTo>
                  <a:lnTo>
                    <a:pt x="726" y="948"/>
                  </a:lnTo>
                  <a:lnTo>
                    <a:pt x="754" y="949"/>
                  </a:lnTo>
                  <a:lnTo>
                    <a:pt x="769" y="949"/>
                  </a:lnTo>
                  <a:lnTo>
                    <a:pt x="783" y="948"/>
                  </a:lnTo>
                  <a:lnTo>
                    <a:pt x="797" y="946"/>
                  </a:lnTo>
                  <a:lnTo>
                    <a:pt x="811" y="944"/>
                  </a:lnTo>
                  <a:lnTo>
                    <a:pt x="816" y="915"/>
                  </a:lnTo>
                  <a:lnTo>
                    <a:pt x="820" y="900"/>
                  </a:lnTo>
                  <a:lnTo>
                    <a:pt x="825" y="886"/>
                  </a:lnTo>
                  <a:lnTo>
                    <a:pt x="830" y="872"/>
                  </a:lnTo>
                  <a:lnTo>
                    <a:pt x="835" y="858"/>
                  </a:lnTo>
                  <a:lnTo>
                    <a:pt x="842" y="847"/>
                  </a:lnTo>
                  <a:lnTo>
                    <a:pt x="848" y="836"/>
                  </a:lnTo>
                  <a:lnTo>
                    <a:pt x="856" y="826"/>
                  </a:lnTo>
                  <a:lnTo>
                    <a:pt x="864" y="818"/>
                  </a:lnTo>
                  <a:lnTo>
                    <a:pt x="873" y="811"/>
                  </a:lnTo>
                  <a:lnTo>
                    <a:pt x="884" y="808"/>
                  </a:lnTo>
                  <a:lnTo>
                    <a:pt x="894" y="806"/>
                  </a:lnTo>
                  <a:lnTo>
                    <a:pt x="900" y="806"/>
                  </a:lnTo>
                  <a:lnTo>
                    <a:pt x="905" y="806"/>
                  </a:lnTo>
                  <a:lnTo>
                    <a:pt x="918" y="810"/>
                  </a:lnTo>
                  <a:lnTo>
                    <a:pt x="931" y="817"/>
                  </a:lnTo>
                  <a:lnTo>
                    <a:pt x="943" y="824"/>
                  </a:lnTo>
                  <a:lnTo>
                    <a:pt x="953" y="833"/>
                  </a:lnTo>
                  <a:lnTo>
                    <a:pt x="961" y="841"/>
                  </a:lnTo>
                  <a:lnTo>
                    <a:pt x="966" y="852"/>
                  </a:lnTo>
                  <a:lnTo>
                    <a:pt x="971" y="845"/>
                  </a:lnTo>
                  <a:lnTo>
                    <a:pt x="976" y="838"/>
                  </a:lnTo>
                  <a:lnTo>
                    <a:pt x="983" y="824"/>
                  </a:lnTo>
                  <a:lnTo>
                    <a:pt x="986" y="818"/>
                  </a:lnTo>
                  <a:lnTo>
                    <a:pt x="991" y="812"/>
                  </a:lnTo>
                  <a:lnTo>
                    <a:pt x="996" y="807"/>
                  </a:lnTo>
                  <a:lnTo>
                    <a:pt x="1002" y="804"/>
                  </a:lnTo>
                  <a:lnTo>
                    <a:pt x="1014" y="798"/>
                  </a:lnTo>
                  <a:lnTo>
                    <a:pt x="1020" y="797"/>
                  </a:lnTo>
                  <a:lnTo>
                    <a:pt x="1025" y="797"/>
                  </a:lnTo>
                  <a:lnTo>
                    <a:pt x="1029" y="797"/>
                  </a:lnTo>
                  <a:lnTo>
                    <a:pt x="1035" y="797"/>
                  </a:lnTo>
                  <a:lnTo>
                    <a:pt x="1043" y="800"/>
                  </a:lnTo>
                  <a:lnTo>
                    <a:pt x="1051" y="806"/>
                  </a:lnTo>
                  <a:lnTo>
                    <a:pt x="1057" y="813"/>
                  </a:lnTo>
                  <a:lnTo>
                    <a:pt x="1063" y="822"/>
                  </a:lnTo>
                  <a:lnTo>
                    <a:pt x="1069" y="832"/>
                  </a:lnTo>
                  <a:lnTo>
                    <a:pt x="1074" y="842"/>
                  </a:lnTo>
                  <a:lnTo>
                    <a:pt x="1078" y="853"/>
                  </a:lnTo>
                  <a:lnTo>
                    <a:pt x="1086" y="877"/>
                  </a:lnTo>
                  <a:lnTo>
                    <a:pt x="1093" y="899"/>
                  </a:lnTo>
                  <a:lnTo>
                    <a:pt x="1100" y="918"/>
                  </a:lnTo>
                  <a:lnTo>
                    <a:pt x="1208" y="911"/>
                  </a:lnTo>
                  <a:lnTo>
                    <a:pt x="1312" y="904"/>
                  </a:lnTo>
                  <a:lnTo>
                    <a:pt x="1362" y="902"/>
                  </a:lnTo>
                  <a:lnTo>
                    <a:pt x="1412" y="901"/>
                  </a:lnTo>
                  <a:lnTo>
                    <a:pt x="1463" y="901"/>
                  </a:lnTo>
                  <a:lnTo>
                    <a:pt x="1513" y="903"/>
                  </a:lnTo>
                  <a:lnTo>
                    <a:pt x="1517" y="883"/>
                  </a:lnTo>
                  <a:lnTo>
                    <a:pt x="1520" y="863"/>
                  </a:lnTo>
                  <a:lnTo>
                    <a:pt x="1521" y="841"/>
                  </a:lnTo>
                  <a:lnTo>
                    <a:pt x="1522" y="821"/>
                  </a:lnTo>
                  <a:lnTo>
                    <a:pt x="1524" y="779"/>
                  </a:lnTo>
                  <a:lnTo>
                    <a:pt x="1526" y="759"/>
                  </a:lnTo>
                  <a:lnTo>
                    <a:pt x="1529" y="739"/>
                  </a:lnTo>
                  <a:lnTo>
                    <a:pt x="1523" y="738"/>
                  </a:lnTo>
                  <a:lnTo>
                    <a:pt x="1516" y="737"/>
                  </a:lnTo>
                  <a:lnTo>
                    <a:pt x="1507" y="733"/>
                  </a:lnTo>
                  <a:lnTo>
                    <a:pt x="1498" y="728"/>
                  </a:lnTo>
                  <a:lnTo>
                    <a:pt x="1491" y="721"/>
                  </a:lnTo>
                  <a:lnTo>
                    <a:pt x="1478" y="705"/>
                  </a:lnTo>
                  <a:lnTo>
                    <a:pt x="1471" y="698"/>
                  </a:lnTo>
                  <a:lnTo>
                    <a:pt x="1465" y="691"/>
                  </a:lnTo>
                  <a:lnTo>
                    <a:pt x="1459" y="704"/>
                  </a:lnTo>
                  <a:lnTo>
                    <a:pt x="1452" y="716"/>
                  </a:lnTo>
                  <a:lnTo>
                    <a:pt x="1449" y="721"/>
                  </a:lnTo>
                  <a:lnTo>
                    <a:pt x="1446" y="727"/>
                  </a:lnTo>
                  <a:lnTo>
                    <a:pt x="1441" y="731"/>
                  </a:lnTo>
                  <a:lnTo>
                    <a:pt x="1437" y="734"/>
                  </a:lnTo>
                  <a:lnTo>
                    <a:pt x="1427" y="739"/>
                  </a:lnTo>
                  <a:lnTo>
                    <a:pt x="1420" y="742"/>
                  </a:lnTo>
                  <a:lnTo>
                    <a:pt x="1411" y="744"/>
                  </a:lnTo>
                  <a:lnTo>
                    <a:pt x="1404" y="743"/>
                  </a:lnTo>
                  <a:lnTo>
                    <a:pt x="1396" y="742"/>
                  </a:lnTo>
                  <a:lnTo>
                    <a:pt x="1390" y="738"/>
                  </a:lnTo>
                  <a:lnTo>
                    <a:pt x="1384" y="735"/>
                  </a:lnTo>
                  <a:lnTo>
                    <a:pt x="1377" y="730"/>
                  </a:lnTo>
                  <a:lnTo>
                    <a:pt x="1372" y="724"/>
                  </a:lnTo>
                  <a:lnTo>
                    <a:pt x="1366" y="718"/>
                  </a:lnTo>
                  <a:lnTo>
                    <a:pt x="1361" y="712"/>
                  </a:lnTo>
                  <a:lnTo>
                    <a:pt x="1357" y="704"/>
                  </a:lnTo>
                  <a:lnTo>
                    <a:pt x="1349" y="688"/>
                  </a:lnTo>
                  <a:lnTo>
                    <a:pt x="1345" y="673"/>
                  </a:lnTo>
                  <a:lnTo>
                    <a:pt x="1341" y="686"/>
                  </a:lnTo>
                  <a:lnTo>
                    <a:pt x="1334" y="699"/>
                  </a:lnTo>
                  <a:lnTo>
                    <a:pt x="1327" y="713"/>
                  </a:lnTo>
                  <a:lnTo>
                    <a:pt x="1317" y="726"/>
                  </a:lnTo>
                  <a:lnTo>
                    <a:pt x="1308" y="738"/>
                  </a:lnTo>
                  <a:lnTo>
                    <a:pt x="1297" y="748"/>
                  </a:lnTo>
                  <a:lnTo>
                    <a:pt x="1291" y="751"/>
                  </a:lnTo>
                  <a:lnTo>
                    <a:pt x="1286" y="754"/>
                  </a:lnTo>
                  <a:lnTo>
                    <a:pt x="1281" y="757"/>
                  </a:lnTo>
                  <a:lnTo>
                    <a:pt x="1275" y="758"/>
                  </a:lnTo>
                  <a:lnTo>
                    <a:pt x="1267" y="757"/>
                  </a:lnTo>
                  <a:lnTo>
                    <a:pt x="1259" y="754"/>
                  </a:lnTo>
                  <a:lnTo>
                    <a:pt x="1252" y="751"/>
                  </a:lnTo>
                  <a:lnTo>
                    <a:pt x="1245" y="746"/>
                  </a:lnTo>
                  <a:lnTo>
                    <a:pt x="1239" y="738"/>
                  </a:lnTo>
                  <a:lnTo>
                    <a:pt x="1234" y="731"/>
                  </a:lnTo>
                  <a:lnTo>
                    <a:pt x="1228" y="722"/>
                  </a:lnTo>
                  <a:lnTo>
                    <a:pt x="1224" y="713"/>
                  </a:lnTo>
                  <a:lnTo>
                    <a:pt x="1215" y="692"/>
                  </a:lnTo>
                  <a:lnTo>
                    <a:pt x="1209" y="672"/>
                  </a:lnTo>
                  <a:lnTo>
                    <a:pt x="1203" y="653"/>
                  </a:lnTo>
                  <a:lnTo>
                    <a:pt x="1196" y="638"/>
                  </a:lnTo>
                  <a:lnTo>
                    <a:pt x="1138" y="640"/>
                  </a:lnTo>
                  <a:lnTo>
                    <a:pt x="1081" y="642"/>
                  </a:lnTo>
                  <a:lnTo>
                    <a:pt x="967" y="644"/>
                  </a:lnTo>
                  <a:lnTo>
                    <a:pt x="849" y="646"/>
                  </a:lnTo>
                  <a:lnTo>
                    <a:pt x="724" y="650"/>
                  </a:lnTo>
                  <a:close/>
                  <a:moveTo>
                    <a:pt x="1012" y="824"/>
                  </a:moveTo>
                  <a:lnTo>
                    <a:pt x="1012" y="824"/>
                  </a:lnTo>
                  <a:lnTo>
                    <a:pt x="1006" y="829"/>
                  </a:lnTo>
                  <a:lnTo>
                    <a:pt x="1000" y="836"/>
                  </a:lnTo>
                  <a:lnTo>
                    <a:pt x="994" y="843"/>
                  </a:lnTo>
                  <a:lnTo>
                    <a:pt x="988" y="850"/>
                  </a:lnTo>
                  <a:lnTo>
                    <a:pt x="980" y="866"/>
                  </a:lnTo>
                  <a:lnTo>
                    <a:pt x="972" y="884"/>
                  </a:lnTo>
                  <a:lnTo>
                    <a:pt x="967" y="902"/>
                  </a:lnTo>
                  <a:lnTo>
                    <a:pt x="963" y="921"/>
                  </a:lnTo>
                  <a:lnTo>
                    <a:pt x="960" y="942"/>
                  </a:lnTo>
                  <a:lnTo>
                    <a:pt x="958" y="963"/>
                  </a:lnTo>
                  <a:lnTo>
                    <a:pt x="960" y="984"/>
                  </a:lnTo>
                  <a:lnTo>
                    <a:pt x="962" y="1004"/>
                  </a:lnTo>
                  <a:lnTo>
                    <a:pt x="965" y="1024"/>
                  </a:lnTo>
                  <a:lnTo>
                    <a:pt x="969" y="1044"/>
                  </a:lnTo>
                  <a:lnTo>
                    <a:pt x="976" y="1063"/>
                  </a:lnTo>
                  <a:lnTo>
                    <a:pt x="983" y="1080"/>
                  </a:lnTo>
                  <a:lnTo>
                    <a:pt x="992" y="1096"/>
                  </a:lnTo>
                  <a:lnTo>
                    <a:pt x="1002" y="1110"/>
                  </a:lnTo>
                  <a:lnTo>
                    <a:pt x="1008" y="1116"/>
                  </a:lnTo>
                  <a:lnTo>
                    <a:pt x="1014" y="1122"/>
                  </a:lnTo>
                  <a:lnTo>
                    <a:pt x="1020" y="1125"/>
                  </a:lnTo>
                  <a:lnTo>
                    <a:pt x="1025" y="1127"/>
                  </a:lnTo>
                  <a:lnTo>
                    <a:pt x="1030" y="1128"/>
                  </a:lnTo>
                  <a:lnTo>
                    <a:pt x="1036" y="1127"/>
                  </a:lnTo>
                  <a:lnTo>
                    <a:pt x="1040" y="1126"/>
                  </a:lnTo>
                  <a:lnTo>
                    <a:pt x="1045" y="1123"/>
                  </a:lnTo>
                  <a:lnTo>
                    <a:pt x="1049" y="1120"/>
                  </a:lnTo>
                  <a:lnTo>
                    <a:pt x="1054" y="1115"/>
                  </a:lnTo>
                  <a:lnTo>
                    <a:pt x="1062" y="1106"/>
                  </a:lnTo>
                  <a:lnTo>
                    <a:pt x="1070" y="1093"/>
                  </a:lnTo>
                  <a:lnTo>
                    <a:pt x="1076" y="1079"/>
                  </a:lnTo>
                  <a:lnTo>
                    <a:pt x="1083" y="1063"/>
                  </a:lnTo>
                  <a:lnTo>
                    <a:pt x="1087" y="1047"/>
                  </a:lnTo>
                  <a:lnTo>
                    <a:pt x="1090" y="1031"/>
                  </a:lnTo>
                  <a:lnTo>
                    <a:pt x="1092" y="1014"/>
                  </a:lnTo>
                  <a:lnTo>
                    <a:pt x="1092" y="997"/>
                  </a:lnTo>
                  <a:lnTo>
                    <a:pt x="1091" y="980"/>
                  </a:lnTo>
                  <a:lnTo>
                    <a:pt x="1090" y="963"/>
                  </a:lnTo>
                  <a:lnTo>
                    <a:pt x="1087" y="947"/>
                  </a:lnTo>
                  <a:lnTo>
                    <a:pt x="1084" y="930"/>
                  </a:lnTo>
                  <a:lnTo>
                    <a:pt x="1078" y="914"/>
                  </a:lnTo>
                  <a:lnTo>
                    <a:pt x="1069" y="882"/>
                  </a:lnTo>
                  <a:lnTo>
                    <a:pt x="1057" y="851"/>
                  </a:lnTo>
                  <a:lnTo>
                    <a:pt x="1045" y="821"/>
                  </a:lnTo>
                  <a:lnTo>
                    <a:pt x="1037" y="821"/>
                  </a:lnTo>
                  <a:lnTo>
                    <a:pt x="1028" y="822"/>
                  </a:lnTo>
                  <a:lnTo>
                    <a:pt x="1012" y="824"/>
                  </a:lnTo>
                  <a:close/>
                  <a:moveTo>
                    <a:pt x="829" y="951"/>
                  </a:moveTo>
                  <a:lnTo>
                    <a:pt x="829" y="951"/>
                  </a:lnTo>
                  <a:lnTo>
                    <a:pt x="827" y="965"/>
                  </a:lnTo>
                  <a:lnTo>
                    <a:pt x="826" y="979"/>
                  </a:lnTo>
                  <a:lnTo>
                    <a:pt x="827" y="992"/>
                  </a:lnTo>
                  <a:lnTo>
                    <a:pt x="829" y="1005"/>
                  </a:lnTo>
                  <a:lnTo>
                    <a:pt x="831" y="1018"/>
                  </a:lnTo>
                  <a:lnTo>
                    <a:pt x="835" y="1030"/>
                  </a:lnTo>
                  <a:lnTo>
                    <a:pt x="840" y="1041"/>
                  </a:lnTo>
                  <a:lnTo>
                    <a:pt x="845" y="1053"/>
                  </a:lnTo>
                  <a:lnTo>
                    <a:pt x="850" y="1064"/>
                  </a:lnTo>
                  <a:lnTo>
                    <a:pt x="857" y="1075"/>
                  </a:lnTo>
                  <a:lnTo>
                    <a:pt x="870" y="1094"/>
                  </a:lnTo>
                  <a:lnTo>
                    <a:pt x="884" y="1111"/>
                  </a:lnTo>
                  <a:lnTo>
                    <a:pt x="897" y="1125"/>
                  </a:lnTo>
                  <a:lnTo>
                    <a:pt x="904" y="1124"/>
                  </a:lnTo>
                  <a:lnTo>
                    <a:pt x="910" y="1122"/>
                  </a:lnTo>
                  <a:lnTo>
                    <a:pt x="916" y="1120"/>
                  </a:lnTo>
                  <a:lnTo>
                    <a:pt x="921" y="1116"/>
                  </a:lnTo>
                  <a:lnTo>
                    <a:pt x="930" y="1109"/>
                  </a:lnTo>
                  <a:lnTo>
                    <a:pt x="937" y="1100"/>
                  </a:lnTo>
                  <a:lnTo>
                    <a:pt x="942" y="1091"/>
                  </a:lnTo>
                  <a:lnTo>
                    <a:pt x="947" y="1079"/>
                  </a:lnTo>
                  <a:lnTo>
                    <a:pt x="951" y="1067"/>
                  </a:lnTo>
                  <a:lnTo>
                    <a:pt x="954" y="1054"/>
                  </a:lnTo>
                  <a:lnTo>
                    <a:pt x="948" y="1031"/>
                  </a:lnTo>
                  <a:lnTo>
                    <a:pt x="943" y="1007"/>
                  </a:lnTo>
                  <a:lnTo>
                    <a:pt x="940" y="983"/>
                  </a:lnTo>
                  <a:lnTo>
                    <a:pt x="940" y="958"/>
                  </a:lnTo>
                  <a:lnTo>
                    <a:pt x="941" y="933"/>
                  </a:lnTo>
                  <a:lnTo>
                    <a:pt x="945" y="910"/>
                  </a:lnTo>
                  <a:lnTo>
                    <a:pt x="949" y="887"/>
                  </a:lnTo>
                  <a:lnTo>
                    <a:pt x="952" y="877"/>
                  </a:lnTo>
                  <a:lnTo>
                    <a:pt x="956" y="867"/>
                  </a:lnTo>
                  <a:lnTo>
                    <a:pt x="950" y="860"/>
                  </a:lnTo>
                  <a:lnTo>
                    <a:pt x="942" y="853"/>
                  </a:lnTo>
                  <a:lnTo>
                    <a:pt x="935" y="848"/>
                  </a:lnTo>
                  <a:lnTo>
                    <a:pt x="926" y="842"/>
                  </a:lnTo>
                  <a:lnTo>
                    <a:pt x="918" y="837"/>
                  </a:lnTo>
                  <a:lnTo>
                    <a:pt x="908" y="834"/>
                  </a:lnTo>
                  <a:lnTo>
                    <a:pt x="896" y="830"/>
                  </a:lnTo>
                  <a:lnTo>
                    <a:pt x="885" y="829"/>
                  </a:lnTo>
                  <a:lnTo>
                    <a:pt x="879" y="834"/>
                  </a:lnTo>
                  <a:lnTo>
                    <a:pt x="874" y="838"/>
                  </a:lnTo>
                  <a:lnTo>
                    <a:pt x="864" y="851"/>
                  </a:lnTo>
                  <a:lnTo>
                    <a:pt x="857" y="865"/>
                  </a:lnTo>
                  <a:lnTo>
                    <a:pt x="849" y="880"/>
                  </a:lnTo>
                  <a:lnTo>
                    <a:pt x="843" y="897"/>
                  </a:lnTo>
                  <a:lnTo>
                    <a:pt x="837" y="914"/>
                  </a:lnTo>
                  <a:lnTo>
                    <a:pt x="832" y="933"/>
                  </a:lnTo>
                  <a:lnTo>
                    <a:pt x="829" y="951"/>
                  </a:lnTo>
                  <a:close/>
                  <a:moveTo>
                    <a:pt x="534" y="959"/>
                  </a:moveTo>
                  <a:lnTo>
                    <a:pt x="534" y="959"/>
                  </a:lnTo>
                  <a:lnTo>
                    <a:pt x="517" y="945"/>
                  </a:lnTo>
                  <a:lnTo>
                    <a:pt x="497" y="930"/>
                  </a:lnTo>
                  <a:lnTo>
                    <a:pt x="477" y="917"/>
                  </a:lnTo>
                  <a:lnTo>
                    <a:pt x="467" y="912"/>
                  </a:lnTo>
                  <a:lnTo>
                    <a:pt x="457" y="909"/>
                  </a:lnTo>
                  <a:lnTo>
                    <a:pt x="452" y="906"/>
                  </a:lnTo>
                  <a:lnTo>
                    <a:pt x="447" y="905"/>
                  </a:lnTo>
                  <a:lnTo>
                    <a:pt x="435" y="904"/>
                  </a:lnTo>
                  <a:lnTo>
                    <a:pt x="422" y="904"/>
                  </a:lnTo>
                  <a:lnTo>
                    <a:pt x="409" y="903"/>
                  </a:lnTo>
                  <a:lnTo>
                    <a:pt x="393" y="899"/>
                  </a:lnTo>
                  <a:lnTo>
                    <a:pt x="376" y="895"/>
                  </a:lnTo>
                  <a:lnTo>
                    <a:pt x="360" y="890"/>
                  </a:lnTo>
                  <a:lnTo>
                    <a:pt x="345" y="887"/>
                  </a:lnTo>
                  <a:lnTo>
                    <a:pt x="332" y="887"/>
                  </a:lnTo>
                  <a:lnTo>
                    <a:pt x="318" y="888"/>
                  </a:lnTo>
                  <a:lnTo>
                    <a:pt x="304" y="889"/>
                  </a:lnTo>
                  <a:lnTo>
                    <a:pt x="290" y="891"/>
                  </a:lnTo>
                  <a:lnTo>
                    <a:pt x="275" y="895"/>
                  </a:lnTo>
                  <a:lnTo>
                    <a:pt x="261" y="899"/>
                  </a:lnTo>
                  <a:lnTo>
                    <a:pt x="236" y="909"/>
                  </a:lnTo>
                  <a:lnTo>
                    <a:pt x="221" y="915"/>
                  </a:lnTo>
                  <a:lnTo>
                    <a:pt x="207" y="921"/>
                  </a:lnTo>
                  <a:lnTo>
                    <a:pt x="193" y="929"/>
                  </a:lnTo>
                  <a:lnTo>
                    <a:pt x="180" y="936"/>
                  </a:lnTo>
                  <a:lnTo>
                    <a:pt x="168" y="945"/>
                  </a:lnTo>
                  <a:lnTo>
                    <a:pt x="157" y="954"/>
                  </a:lnTo>
                  <a:lnTo>
                    <a:pt x="135" y="973"/>
                  </a:lnTo>
                  <a:lnTo>
                    <a:pt x="115" y="992"/>
                  </a:lnTo>
                  <a:lnTo>
                    <a:pt x="97" y="1012"/>
                  </a:lnTo>
                  <a:lnTo>
                    <a:pt x="79" y="1034"/>
                  </a:lnTo>
                  <a:lnTo>
                    <a:pt x="62" y="1056"/>
                  </a:lnTo>
                  <a:lnTo>
                    <a:pt x="54" y="1076"/>
                  </a:lnTo>
                  <a:lnTo>
                    <a:pt x="47" y="1095"/>
                  </a:lnTo>
                  <a:lnTo>
                    <a:pt x="42" y="1116"/>
                  </a:lnTo>
                  <a:lnTo>
                    <a:pt x="38" y="1138"/>
                  </a:lnTo>
                  <a:lnTo>
                    <a:pt x="36" y="1160"/>
                  </a:lnTo>
                  <a:lnTo>
                    <a:pt x="34" y="1184"/>
                  </a:lnTo>
                  <a:lnTo>
                    <a:pt x="36" y="1207"/>
                  </a:lnTo>
                  <a:lnTo>
                    <a:pt x="39" y="1233"/>
                  </a:lnTo>
                  <a:lnTo>
                    <a:pt x="42" y="1252"/>
                  </a:lnTo>
                  <a:lnTo>
                    <a:pt x="47" y="1273"/>
                  </a:lnTo>
                  <a:lnTo>
                    <a:pt x="54" y="1294"/>
                  </a:lnTo>
                  <a:lnTo>
                    <a:pt x="61" y="1314"/>
                  </a:lnTo>
                  <a:lnTo>
                    <a:pt x="69" y="1335"/>
                  </a:lnTo>
                  <a:lnTo>
                    <a:pt x="76" y="1354"/>
                  </a:lnTo>
                  <a:lnTo>
                    <a:pt x="85" y="1371"/>
                  </a:lnTo>
                  <a:lnTo>
                    <a:pt x="92" y="1386"/>
                  </a:lnTo>
                  <a:lnTo>
                    <a:pt x="99" y="1396"/>
                  </a:lnTo>
                  <a:lnTo>
                    <a:pt x="107" y="1407"/>
                  </a:lnTo>
                  <a:lnTo>
                    <a:pt x="115" y="1417"/>
                  </a:lnTo>
                  <a:lnTo>
                    <a:pt x="124" y="1427"/>
                  </a:lnTo>
                  <a:lnTo>
                    <a:pt x="146" y="1447"/>
                  </a:lnTo>
                  <a:lnTo>
                    <a:pt x="168" y="1466"/>
                  </a:lnTo>
                  <a:lnTo>
                    <a:pt x="194" y="1484"/>
                  </a:lnTo>
                  <a:lnTo>
                    <a:pt x="207" y="1491"/>
                  </a:lnTo>
                  <a:lnTo>
                    <a:pt x="221" y="1499"/>
                  </a:lnTo>
                  <a:lnTo>
                    <a:pt x="235" y="1505"/>
                  </a:lnTo>
                  <a:lnTo>
                    <a:pt x="249" y="1511"/>
                  </a:lnTo>
                  <a:lnTo>
                    <a:pt x="263" y="1517"/>
                  </a:lnTo>
                  <a:lnTo>
                    <a:pt x="276" y="1521"/>
                  </a:lnTo>
                  <a:lnTo>
                    <a:pt x="295" y="1525"/>
                  </a:lnTo>
                  <a:lnTo>
                    <a:pt x="312" y="1529"/>
                  </a:lnTo>
                  <a:lnTo>
                    <a:pt x="330" y="1530"/>
                  </a:lnTo>
                  <a:lnTo>
                    <a:pt x="348" y="1529"/>
                  </a:lnTo>
                  <a:lnTo>
                    <a:pt x="367" y="1528"/>
                  </a:lnTo>
                  <a:lnTo>
                    <a:pt x="386" y="1526"/>
                  </a:lnTo>
                  <a:lnTo>
                    <a:pt x="422" y="1521"/>
                  </a:lnTo>
                  <a:lnTo>
                    <a:pt x="425" y="1521"/>
                  </a:lnTo>
                  <a:lnTo>
                    <a:pt x="426" y="1519"/>
                  </a:lnTo>
                  <a:lnTo>
                    <a:pt x="430" y="1515"/>
                  </a:lnTo>
                  <a:lnTo>
                    <a:pt x="432" y="1510"/>
                  </a:lnTo>
                  <a:lnTo>
                    <a:pt x="435" y="1509"/>
                  </a:lnTo>
                  <a:lnTo>
                    <a:pt x="437" y="1508"/>
                  </a:lnTo>
                  <a:lnTo>
                    <a:pt x="440" y="1506"/>
                  </a:lnTo>
                  <a:lnTo>
                    <a:pt x="443" y="1506"/>
                  </a:lnTo>
                  <a:lnTo>
                    <a:pt x="446" y="1507"/>
                  </a:lnTo>
                  <a:lnTo>
                    <a:pt x="448" y="1508"/>
                  </a:lnTo>
                  <a:lnTo>
                    <a:pt x="452" y="1510"/>
                  </a:lnTo>
                  <a:lnTo>
                    <a:pt x="455" y="1510"/>
                  </a:lnTo>
                  <a:lnTo>
                    <a:pt x="457" y="1508"/>
                  </a:lnTo>
                  <a:lnTo>
                    <a:pt x="473" y="1503"/>
                  </a:lnTo>
                  <a:lnTo>
                    <a:pt x="487" y="1496"/>
                  </a:lnTo>
                  <a:lnTo>
                    <a:pt x="501" y="1489"/>
                  </a:lnTo>
                  <a:lnTo>
                    <a:pt x="515" y="1480"/>
                  </a:lnTo>
                  <a:lnTo>
                    <a:pt x="529" y="1471"/>
                  </a:lnTo>
                  <a:lnTo>
                    <a:pt x="541" y="1460"/>
                  </a:lnTo>
                  <a:lnTo>
                    <a:pt x="554" y="1449"/>
                  </a:lnTo>
                  <a:lnTo>
                    <a:pt x="564" y="1436"/>
                  </a:lnTo>
                  <a:lnTo>
                    <a:pt x="576" y="1424"/>
                  </a:lnTo>
                  <a:lnTo>
                    <a:pt x="586" y="1410"/>
                  </a:lnTo>
                  <a:lnTo>
                    <a:pt x="596" y="1395"/>
                  </a:lnTo>
                  <a:lnTo>
                    <a:pt x="605" y="1380"/>
                  </a:lnTo>
                  <a:lnTo>
                    <a:pt x="613" y="1365"/>
                  </a:lnTo>
                  <a:lnTo>
                    <a:pt x="620" y="1349"/>
                  </a:lnTo>
                  <a:lnTo>
                    <a:pt x="628" y="1332"/>
                  </a:lnTo>
                  <a:lnTo>
                    <a:pt x="633" y="1314"/>
                  </a:lnTo>
                  <a:lnTo>
                    <a:pt x="638" y="1297"/>
                  </a:lnTo>
                  <a:lnTo>
                    <a:pt x="644" y="1280"/>
                  </a:lnTo>
                  <a:lnTo>
                    <a:pt x="647" y="1263"/>
                  </a:lnTo>
                  <a:lnTo>
                    <a:pt x="650" y="1245"/>
                  </a:lnTo>
                  <a:lnTo>
                    <a:pt x="652" y="1228"/>
                  </a:lnTo>
                  <a:lnTo>
                    <a:pt x="653" y="1210"/>
                  </a:lnTo>
                  <a:lnTo>
                    <a:pt x="653" y="1192"/>
                  </a:lnTo>
                  <a:lnTo>
                    <a:pt x="652" y="1174"/>
                  </a:lnTo>
                  <a:lnTo>
                    <a:pt x="651" y="1157"/>
                  </a:lnTo>
                  <a:lnTo>
                    <a:pt x="648" y="1140"/>
                  </a:lnTo>
                  <a:lnTo>
                    <a:pt x="645" y="1123"/>
                  </a:lnTo>
                  <a:lnTo>
                    <a:pt x="640" y="1107"/>
                  </a:lnTo>
                  <a:lnTo>
                    <a:pt x="634" y="1091"/>
                  </a:lnTo>
                  <a:lnTo>
                    <a:pt x="628" y="1076"/>
                  </a:lnTo>
                  <a:lnTo>
                    <a:pt x="620" y="1061"/>
                  </a:lnTo>
                  <a:lnTo>
                    <a:pt x="612" y="1046"/>
                  </a:lnTo>
                  <a:lnTo>
                    <a:pt x="605" y="1044"/>
                  </a:lnTo>
                  <a:lnTo>
                    <a:pt x="599" y="1042"/>
                  </a:lnTo>
                  <a:lnTo>
                    <a:pt x="592" y="1042"/>
                  </a:lnTo>
                  <a:lnTo>
                    <a:pt x="588" y="1041"/>
                  </a:lnTo>
                  <a:lnTo>
                    <a:pt x="588" y="1038"/>
                  </a:lnTo>
                  <a:lnTo>
                    <a:pt x="590" y="1035"/>
                  </a:lnTo>
                  <a:lnTo>
                    <a:pt x="594" y="1032"/>
                  </a:lnTo>
                  <a:lnTo>
                    <a:pt x="597" y="1030"/>
                  </a:lnTo>
                  <a:lnTo>
                    <a:pt x="598" y="1027"/>
                  </a:lnTo>
                  <a:lnTo>
                    <a:pt x="598" y="1025"/>
                  </a:lnTo>
                  <a:lnTo>
                    <a:pt x="596" y="1023"/>
                  </a:lnTo>
                  <a:lnTo>
                    <a:pt x="583" y="1006"/>
                  </a:lnTo>
                  <a:lnTo>
                    <a:pt x="568" y="990"/>
                  </a:lnTo>
                  <a:lnTo>
                    <a:pt x="552" y="974"/>
                  </a:lnTo>
                  <a:lnTo>
                    <a:pt x="534" y="959"/>
                  </a:lnTo>
                  <a:close/>
                  <a:moveTo>
                    <a:pt x="1301" y="924"/>
                  </a:moveTo>
                  <a:lnTo>
                    <a:pt x="1301" y="924"/>
                  </a:lnTo>
                  <a:lnTo>
                    <a:pt x="1254" y="928"/>
                  </a:lnTo>
                  <a:lnTo>
                    <a:pt x="1206" y="933"/>
                  </a:lnTo>
                  <a:lnTo>
                    <a:pt x="1157" y="938"/>
                  </a:lnTo>
                  <a:lnTo>
                    <a:pt x="1132" y="939"/>
                  </a:lnTo>
                  <a:lnTo>
                    <a:pt x="1107" y="939"/>
                  </a:lnTo>
                  <a:lnTo>
                    <a:pt x="1111" y="954"/>
                  </a:lnTo>
                  <a:lnTo>
                    <a:pt x="1113" y="969"/>
                  </a:lnTo>
                  <a:lnTo>
                    <a:pt x="1115" y="985"/>
                  </a:lnTo>
                  <a:lnTo>
                    <a:pt x="1115" y="1003"/>
                  </a:lnTo>
                  <a:lnTo>
                    <a:pt x="1161" y="997"/>
                  </a:lnTo>
                  <a:lnTo>
                    <a:pt x="1207" y="993"/>
                  </a:lnTo>
                  <a:lnTo>
                    <a:pt x="1254" y="990"/>
                  </a:lnTo>
                  <a:lnTo>
                    <a:pt x="1301" y="987"/>
                  </a:lnTo>
                  <a:lnTo>
                    <a:pt x="1399" y="984"/>
                  </a:lnTo>
                  <a:lnTo>
                    <a:pt x="1498" y="983"/>
                  </a:lnTo>
                  <a:lnTo>
                    <a:pt x="1500" y="980"/>
                  </a:lnTo>
                  <a:lnTo>
                    <a:pt x="1502" y="978"/>
                  </a:lnTo>
                  <a:lnTo>
                    <a:pt x="1505" y="973"/>
                  </a:lnTo>
                  <a:lnTo>
                    <a:pt x="1507" y="970"/>
                  </a:lnTo>
                  <a:lnTo>
                    <a:pt x="1509" y="968"/>
                  </a:lnTo>
                  <a:lnTo>
                    <a:pt x="1511" y="966"/>
                  </a:lnTo>
                  <a:lnTo>
                    <a:pt x="1516" y="966"/>
                  </a:lnTo>
                  <a:lnTo>
                    <a:pt x="1518" y="968"/>
                  </a:lnTo>
                  <a:lnTo>
                    <a:pt x="1521" y="970"/>
                  </a:lnTo>
                  <a:lnTo>
                    <a:pt x="1523" y="976"/>
                  </a:lnTo>
                  <a:lnTo>
                    <a:pt x="1524" y="979"/>
                  </a:lnTo>
                  <a:lnTo>
                    <a:pt x="1526" y="983"/>
                  </a:lnTo>
                  <a:lnTo>
                    <a:pt x="1528" y="984"/>
                  </a:lnTo>
                  <a:lnTo>
                    <a:pt x="1531" y="985"/>
                  </a:lnTo>
                  <a:lnTo>
                    <a:pt x="1561" y="984"/>
                  </a:lnTo>
                  <a:lnTo>
                    <a:pt x="1593" y="984"/>
                  </a:lnTo>
                  <a:lnTo>
                    <a:pt x="1660" y="985"/>
                  </a:lnTo>
                  <a:lnTo>
                    <a:pt x="1693" y="985"/>
                  </a:lnTo>
                  <a:lnTo>
                    <a:pt x="1725" y="985"/>
                  </a:lnTo>
                  <a:lnTo>
                    <a:pt x="1755" y="983"/>
                  </a:lnTo>
                  <a:lnTo>
                    <a:pt x="1784" y="979"/>
                  </a:lnTo>
                  <a:lnTo>
                    <a:pt x="1788" y="974"/>
                  </a:lnTo>
                  <a:lnTo>
                    <a:pt x="1790" y="968"/>
                  </a:lnTo>
                  <a:lnTo>
                    <a:pt x="1793" y="961"/>
                  </a:lnTo>
                  <a:lnTo>
                    <a:pt x="1793" y="954"/>
                  </a:lnTo>
                  <a:lnTo>
                    <a:pt x="1791" y="946"/>
                  </a:lnTo>
                  <a:lnTo>
                    <a:pt x="1789" y="939"/>
                  </a:lnTo>
                  <a:lnTo>
                    <a:pt x="1786" y="932"/>
                  </a:lnTo>
                  <a:lnTo>
                    <a:pt x="1782" y="926"/>
                  </a:lnTo>
                  <a:lnTo>
                    <a:pt x="1752" y="928"/>
                  </a:lnTo>
                  <a:lnTo>
                    <a:pt x="1722" y="929"/>
                  </a:lnTo>
                  <a:lnTo>
                    <a:pt x="1663" y="929"/>
                  </a:lnTo>
                  <a:lnTo>
                    <a:pt x="1603" y="927"/>
                  </a:lnTo>
                  <a:lnTo>
                    <a:pt x="1544" y="925"/>
                  </a:lnTo>
                  <a:lnTo>
                    <a:pt x="1485" y="923"/>
                  </a:lnTo>
                  <a:lnTo>
                    <a:pt x="1424" y="920"/>
                  </a:lnTo>
                  <a:lnTo>
                    <a:pt x="1363" y="920"/>
                  </a:lnTo>
                  <a:lnTo>
                    <a:pt x="1332" y="921"/>
                  </a:lnTo>
                  <a:lnTo>
                    <a:pt x="1301" y="924"/>
                  </a:lnTo>
                  <a:close/>
                  <a:moveTo>
                    <a:pt x="608" y="975"/>
                  </a:moveTo>
                  <a:lnTo>
                    <a:pt x="608" y="975"/>
                  </a:lnTo>
                  <a:lnTo>
                    <a:pt x="614" y="979"/>
                  </a:lnTo>
                  <a:lnTo>
                    <a:pt x="618" y="985"/>
                  </a:lnTo>
                  <a:lnTo>
                    <a:pt x="624" y="996"/>
                  </a:lnTo>
                  <a:lnTo>
                    <a:pt x="628" y="1003"/>
                  </a:lnTo>
                  <a:lnTo>
                    <a:pt x="632" y="1008"/>
                  </a:lnTo>
                  <a:lnTo>
                    <a:pt x="636" y="1014"/>
                  </a:lnTo>
                  <a:lnTo>
                    <a:pt x="642" y="1018"/>
                  </a:lnTo>
                  <a:lnTo>
                    <a:pt x="648" y="1021"/>
                  </a:lnTo>
                  <a:lnTo>
                    <a:pt x="655" y="1023"/>
                  </a:lnTo>
                  <a:lnTo>
                    <a:pt x="665" y="1024"/>
                  </a:lnTo>
                  <a:lnTo>
                    <a:pt x="675" y="1024"/>
                  </a:lnTo>
                  <a:lnTo>
                    <a:pt x="697" y="1024"/>
                  </a:lnTo>
                  <a:lnTo>
                    <a:pt x="721" y="1022"/>
                  </a:lnTo>
                  <a:lnTo>
                    <a:pt x="769" y="1018"/>
                  </a:lnTo>
                  <a:lnTo>
                    <a:pt x="790" y="1016"/>
                  </a:lnTo>
                  <a:lnTo>
                    <a:pt x="808" y="1016"/>
                  </a:lnTo>
                  <a:lnTo>
                    <a:pt x="808" y="1004"/>
                  </a:lnTo>
                  <a:lnTo>
                    <a:pt x="806" y="994"/>
                  </a:lnTo>
                  <a:lnTo>
                    <a:pt x="805" y="984"/>
                  </a:lnTo>
                  <a:lnTo>
                    <a:pt x="805" y="972"/>
                  </a:lnTo>
                  <a:lnTo>
                    <a:pt x="781" y="972"/>
                  </a:lnTo>
                  <a:lnTo>
                    <a:pt x="755" y="972"/>
                  </a:lnTo>
                  <a:lnTo>
                    <a:pt x="706" y="970"/>
                  </a:lnTo>
                  <a:lnTo>
                    <a:pt x="681" y="970"/>
                  </a:lnTo>
                  <a:lnTo>
                    <a:pt x="657" y="970"/>
                  </a:lnTo>
                  <a:lnTo>
                    <a:pt x="632" y="971"/>
                  </a:lnTo>
                  <a:lnTo>
                    <a:pt x="608" y="975"/>
                  </a:lnTo>
                  <a:close/>
                  <a:moveTo>
                    <a:pt x="1115" y="1023"/>
                  </a:moveTo>
                  <a:lnTo>
                    <a:pt x="1115" y="1023"/>
                  </a:lnTo>
                  <a:lnTo>
                    <a:pt x="1112" y="1039"/>
                  </a:lnTo>
                  <a:lnTo>
                    <a:pt x="1107" y="1056"/>
                  </a:lnTo>
                  <a:lnTo>
                    <a:pt x="1102" y="1072"/>
                  </a:lnTo>
                  <a:lnTo>
                    <a:pt x="1097" y="1090"/>
                  </a:lnTo>
                  <a:lnTo>
                    <a:pt x="1089" y="1105"/>
                  </a:lnTo>
                  <a:lnTo>
                    <a:pt x="1081" y="1120"/>
                  </a:lnTo>
                  <a:lnTo>
                    <a:pt x="1072" y="1132"/>
                  </a:lnTo>
                  <a:lnTo>
                    <a:pt x="1061" y="1143"/>
                  </a:lnTo>
                  <a:lnTo>
                    <a:pt x="1053" y="1150"/>
                  </a:lnTo>
                  <a:lnTo>
                    <a:pt x="1045" y="1153"/>
                  </a:lnTo>
                  <a:lnTo>
                    <a:pt x="1038" y="1155"/>
                  </a:lnTo>
                  <a:lnTo>
                    <a:pt x="1031" y="1154"/>
                  </a:lnTo>
                  <a:lnTo>
                    <a:pt x="1024" y="1153"/>
                  </a:lnTo>
                  <a:lnTo>
                    <a:pt x="1017" y="1150"/>
                  </a:lnTo>
                  <a:lnTo>
                    <a:pt x="1011" y="1144"/>
                  </a:lnTo>
                  <a:lnTo>
                    <a:pt x="1005" y="1139"/>
                  </a:lnTo>
                  <a:lnTo>
                    <a:pt x="994" y="1126"/>
                  </a:lnTo>
                  <a:lnTo>
                    <a:pt x="983" y="1111"/>
                  </a:lnTo>
                  <a:lnTo>
                    <a:pt x="973" y="1097"/>
                  </a:lnTo>
                  <a:lnTo>
                    <a:pt x="964" y="1084"/>
                  </a:lnTo>
                  <a:lnTo>
                    <a:pt x="960" y="1098"/>
                  </a:lnTo>
                  <a:lnTo>
                    <a:pt x="954" y="1112"/>
                  </a:lnTo>
                  <a:lnTo>
                    <a:pt x="946" y="1123"/>
                  </a:lnTo>
                  <a:lnTo>
                    <a:pt x="941" y="1128"/>
                  </a:lnTo>
                  <a:lnTo>
                    <a:pt x="937" y="1133"/>
                  </a:lnTo>
                  <a:lnTo>
                    <a:pt x="932" y="1137"/>
                  </a:lnTo>
                  <a:lnTo>
                    <a:pt x="925" y="1141"/>
                  </a:lnTo>
                  <a:lnTo>
                    <a:pt x="919" y="1144"/>
                  </a:lnTo>
                  <a:lnTo>
                    <a:pt x="912" y="1146"/>
                  </a:lnTo>
                  <a:lnTo>
                    <a:pt x="906" y="1147"/>
                  </a:lnTo>
                  <a:lnTo>
                    <a:pt x="899" y="1148"/>
                  </a:lnTo>
                  <a:lnTo>
                    <a:pt x="890" y="1148"/>
                  </a:lnTo>
                  <a:lnTo>
                    <a:pt x="882" y="1148"/>
                  </a:lnTo>
                  <a:lnTo>
                    <a:pt x="873" y="1137"/>
                  </a:lnTo>
                  <a:lnTo>
                    <a:pt x="863" y="1124"/>
                  </a:lnTo>
                  <a:lnTo>
                    <a:pt x="855" y="1111"/>
                  </a:lnTo>
                  <a:lnTo>
                    <a:pt x="847" y="1097"/>
                  </a:lnTo>
                  <a:lnTo>
                    <a:pt x="832" y="1068"/>
                  </a:lnTo>
                  <a:lnTo>
                    <a:pt x="818" y="1038"/>
                  </a:lnTo>
                  <a:lnTo>
                    <a:pt x="782" y="1040"/>
                  </a:lnTo>
                  <a:lnTo>
                    <a:pt x="743" y="1041"/>
                  </a:lnTo>
                  <a:lnTo>
                    <a:pt x="662" y="1044"/>
                  </a:lnTo>
                  <a:lnTo>
                    <a:pt x="667" y="1057"/>
                  </a:lnTo>
                  <a:lnTo>
                    <a:pt x="672" y="1072"/>
                  </a:lnTo>
                  <a:lnTo>
                    <a:pt x="676" y="1089"/>
                  </a:lnTo>
                  <a:lnTo>
                    <a:pt x="679" y="1105"/>
                  </a:lnTo>
                  <a:lnTo>
                    <a:pt x="681" y="1121"/>
                  </a:lnTo>
                  <a:lnTo>
                    <a:pt x="683" y="1138"/>
                  </a:lnTo>
                  <a:lnTo>
                    <a:pt x="685" y="1156"/>
                  </a:lnTo>
                  <a:lnTo>
                    <a:pt x="685" y="1173"/>
                  </a:lnTo>
                  <a:lnTo>
                    <a:pt x="685" y="1191"/>
                  </a:lnTo>
                  <a:lnTo>
                    <a:pt x="685" y="1210"/>
                  </a:lnTo>
                  <a:lnTo>
                    <a:pt x="683" y="1228"/>
                  </a:lnTo>
                  <a:lnTo>
                    <a:pt x="681" y="1245"/>
                  </a:lnTo>
                  <a:lnTo>
                    <a:pt x="678" y="1263"/>
                  </a:lnTo>
                  <a:lnTo>
                    <a:pt x="674" y="1280"/>
                  </a:lnTo>
                  <a:lnTo>
                    <a:pt x="668" y="1297"/>
                  </a:lnTo>
                  <a:lnTo>
                    <a:pt x="662" y="1314"/>
                  </a:lnTo>
                  <a:lnTo>
                    <a:pt x="675" y="1310"/>
                  </a:lnTo>
                  <a:lnTo>
                    <a:pt x="689" y="1306"/>
                  </a:lnTo>
                  <a:lnTo>
                    <a:pt x="703" y="1304"/>
                  </a:lnTo>
                  <a:lnTo>
                    <a:pt x="717" y="1303"/>
                  </a:lnTo>
                  <a:lnTo>
                    <a:pt x="746" y="1301"/>
                  </a:lnTo>
                  <a:lnTo>
                    <a:pt x="776" y="1302"/>
                  </a:lnTo>
                  <a:lnTo>
                    <a:pt x="806" y="1303"/>
                  </a:lnTo>
                  <a:lnTo>
                    <a:pt x="836" y="1303"/>
                  </a:lnTo>
                  <a:lnTo>
                    <a:pt x="850" y="1302"/>
                  </a:lnTo>
                  <a:lnTo>
                    <a:pt x="864" y="1301"/>
                  </a:lnTo>
                  <a:lnTo>
                    <a:pt x="877" y="1299"/>
                  </a:lnTo>
                  <a:lnTo>
                    <a:pt x="890" y="1296"/>
                  </a:lnTo>
                  <a:lnTo>
                    <a:pt x="890" y="1289"/>
                  </a:lnTo>
                  <a:lnTo>
                    <a:pt x="891" y="1282"/>
                  </a:lnTo>
                  <a:lnTo>
                    <a:pt x="891" y="1277"/>
                  </a:lnTo>
                  <a:lnTo>
                    <a:pt x="891" y="1274"/>
                  </a:lnTo>
                  <a:lnTo>
                    <a:pt x="890" y="1271"/>
                  </a:lnTo>
                  <a:lnTo>
                    <a:pt x="893" y="1260"/>
                  </a:lnTo>
                  <a:lnTo>
                    <a:pt x="897" y="1250"/>
                  </a:lnTo>
                  <a:lnTo>
                    <a:pt x="903" y="1241"/>
                  </a:lnTo>
                  <a:lnTo>
                    <a:pt x="908" y="1232"/>
                  </a:lnTo>
                  <a:lnTo>
                    <a:pt x="920" y="1216"/>
                  </a:lnTo>
                  <a:lnTo>
                    <a:pt x="931" y="1200"/>
                  </a:lnTo>
                  <a:lnTo>
                    <a:pt x="936" y="1189"/>
                  </a:lnTo>
                  <a:lnTo>
                    <a:pt x="939" y="1178"/>
                  </a:lnTo>
                  <a:lnTo>
                    <a:pt x="941" y="1174"/>
                  </a:lnTo>
                  <a:lnTo>
                    <a:pt x="945" y="1171"/>
                  </a:lnTo>
                  <a:lnTo>
                    <a:pt x="947" y="1168"/>
                  </a:lnTo>
                  <a:lnTo>
                    <a:pt x="951" y="1167"/>
                  </a:lnTo>
                  <a:lnTo>
                    <a:pt x="957" y="1166"/>
                  </a:lnTo>
                  <a:lnTo>
                    <a:pt x="963" y="1166"/>
                  </a:lnTo>
                  <a:lnTo>
                    <a:pt x="968" y="1167"/>
                  </a:lnTo>
                  <a:lnTo>
                    <a:pt x="973" y="1170"/>
                  </a:lnTo>
                  <a:lnTo>
                    <a:pt x="979" y="1173"/>
                  </a:lnTo>
                  <a:lnTo>
                    <a:pt x="983" y="1177"/>
                  </a:lnTo>
                  <a:lnTo>
                    <a:pt x="994" y="1188"/>
                  </a:lnTo>
                  <a:lnTo>
                    <a:pt x="1013" y="1211"/>
                  </a:lnTo>
                  <a:lnTo>
                    <a:pt x="1023" y="1220"/>
                  </a:lnTo>
                  <a:lnTo>
                    <a:pt x="1028" y="1224"/>
                  </a:lnTo>
                  <a:lnTo>
                    <a:pt x="1032" y="1228"/>
                  </a:lnTo>
                  <a:lnTo>
                    <a:pt x="1036" y="1222"/>
                  </a:lnTo>
                  <a:lnTo>
                    <a:pt x="1038" y="1215"/>
                  </a:lnTo>
                  <a:lnTo>
                    <a:pt x="1043" y="1200"/>
                  </a:lnTo>
                  <a:lnTo>
                    <a:pt x="1046" y="1191"/>
                  </a:lnTo>
                  <a:lnTo>
                    <a:pt x="1051" y="1185"/>
                  </a:lnTo>
                  <a:lnTo>
                    <a:pt x="1055" y="1180"/>
                  </a:lnTo>
                  <a:lnTo>
                    <a:pt x="1061" y="1176"/>
                  </a:lnTo>
                  <a:lnTo>
                    <a:pt x="1071" y="1174"/>
                  </a:lnTo>
                  <a:lnTo>
                    <a:pt x="1081" y="1173"/>
                  </a:lnTo>
                  <a:lnTo>
                    <a:pt x="1090" y="1174"/>
                  </a:lnTo>
                  <a:lnTo>
                    <a:pt x="1099" y="1177"/>
                  </a:lnTo>
                  <a:lnTo>
                    <a:pt x="1106" y="1182"/>
                  </a:lnTo>
                  <a:lnTo>
                    <a:pt x="1115" y="1187"/>
                  </a:lnTo>
                  <a:lnTo>
                    <a:pt x="1122" y="1192"/>
                  </a:lnTo>
                  <a:lnTo>
                    <a:pt x="1129" y="1200"/>
                  </a:lnTo>
                  <a:lnTo>
                    <a:pt x="1143" y="1214"/>
                  </a:lnTo>
                  <a:lnTo>
                    <a:pt x="1154" y="1229"/>
                  </a:lnTo>
                  <a:lnTo>
                    <a:pt x="1165" y="1242"/>
                  </a:lnTo>
                  <a:lnTo>
                    <a:pt x="1170" y="1246"/>
                  </a:lnTo>
                  <a:lnTo>
                    <a:pt x="1176" y="1250"/>
                  </a:lnTo>
                  <a:lnTo>
                    <a:pt x="1179" y="1237"/>
                  </a:lnTo>
                  <a:lnTo>
                    <a:pt x="1183" y="1226"/>
                  </a:lnTo>
                  <a:lnTo>
                    <a:pt x="1189" y="1214"/>
                  </a:lnTo>
                  <a:lnTo>
                    <a:pt x="1195" y="1204"/>
                  </a:lnTo>
                  <a:lnTo>
                    <a:pt x="1203" y="1195"/>
                  </a:lnTo>
                  <a:lnTo>
                    <a:pt x="1210" y="1187"/>
                  </a:lnTo>
                  <a:lnTo>
                    <a:pt x="1219" y="1181"/>
                  </a:lnTo>
                  <a:lnTo>
                    <a:pt x="1228" y="1175"/>
                  </a:lnTo>
                  <a:lnTo>
                    <a:pt x="1237" y="1172"/>
                  </a:lnTo>
                  <a:lnTo>
                    <a:pt x="1247" y="1170"/>
                  </a:lnTo>
                  <a:lnTo>
                    <a:pt x="1256" y="1171"/>
                  </a:lnTo>
                  <a:lnTo>
                    <a:pt x="1265" y="1173"/>
                  </a:lnTo>
                  <a:lnTo>
                    <a:pt x="1273" y="1177"/>
                  </a:lnTo>
                  <a:lnTo>
                    <a:pt x="1282" y="1184"/>
                  </a:lnTo>
                  <a:lnTo>
                    <a:pt x="1289" y="1193"/>
                  </a:lnTo>
                  <a:lnTo>
                    <a:pt x="1296" y="1204"/>
                  </a:lnTo>
                  <a:lnTo>
                    <a:pt x="1301" y="1215"/>
                  </a:lnTo>
                  <a:lnTo>
                    <a:pt x="1304" y="1227"/>
                  </a:lnTo>
                  <a:lnTo>
                    <a:pt x="1310" y="1249"/>
                  </a:lnTo>
                  <a:lnTo>
                    <a:pt x="1314" y="1272"/>
                  </a:lnTo>
                  <a:lnTo>
                    <a:pt x="1316" y="1282"/>
                  </a:lnTo>
                  <a:lnTo>
                    <a:pt x="1319" y="1291"/>
                  </a:lnTo>
                  <a:lnTo>
                    <a:pt x="1339" y="1289"/>
                  </a:lnTo>
                  <a:lnTo>
                    <a:pt x="1357" y="1287"/>
                  </a:lnTo>
                  <a:lnTo>
                    <a:pt x="1390" y="1284"/>
                  </a:lnTo>
                  <a:lnTo>
                    <a:pt x="1424" y="1282"/>
                  </a:lnTo>
                  <a:lnTo>
                    <a:pt x="1441" y="1280"/>
                  </a:lnTo>
                  <a:lnTo>
                    <a:pt x="1460" y="1276"/>
                  </a:lnTo>
                  <a:lnTo>
                    <a:pt x="1466" y="1242"/>
                  </a:lnTo>
                  <a:lnTo>
                    <a:pt x="1471" y="1208"/>
                  </a:lnTo>
                  <a:lnTo>
                    <a:pt x="1480" y="1142"/>
                  </a:lnTo>
                  <a:lnTo>
                    <a:pt x="1486" y="1076"/>
                  </a:lnTo>
                  <a:lnTo>
                    <a:pt x="1495" y="1003"/>
                  </a:lnTo>
                  <a:lnTo>
                    <a:pt x="1387" y="1004"/>
                  </a:lnTo>
                  <a:lnTo>
                    <a:pt x="1340" y="1006"/>
                  </a:lnTo>
                  <a:lnTo>
                    <a:pt x="1295" y="1007"/>
                  </a:lnTo>
                  <a:lnTo>
                    <a:pt x="1251" y="1010"/>
                  </a:lnTo>
                  <a:lnTo>
                    <a:pt x="1208" y="1014"/>
                  </a:lnTo>
                  <a:lnTo>
                    <a:pt x="1163" y="1018"/>
                  </a:lnTo>
                  <a:lnTo>
                    <a:pt x="1115" y="1023"/>
                  </a:lnTo>
                  <a:close/>
                  <a:moveTo>
                    <a:pt x="1631" y="1281"/>
                  </a:moveTo>
                  <a:lnTo>
                    <a:pt x="1631" y="1281"/>
                  </a:lnTo>
                  <a:lnTo>
                    <a:pt x="1628" y="1265"/>
                  </a:lnTo>
                  <a:lnTo>
                    <a:pt x="1623" y="1249"/>
                  </a:lnTo>
                  <a:lnTo>
                    <a:pt x="1616" y="1233"/>
                  </a:lnTo>
                  <a:lnTo>
                    <a:pt x="1608" y="1218"/>
                  </a:lnTo>
                  <a:lnTo>
                    <a:pt x="1600" y="1205"/>
                  </a:lnTo>
                  <a:lnTo>
                    <a:pt x="1590" y="1193"/>
                  </a:lnTo>
                  <a:lnTo>
                    <a:pt x="1579" y="1184"/>
                  </a:lnTo>
                  <a:lnTo>
                    <a:pt x="1570" y="1176"/>
                  </a:lnTo>
                  <a:lnTo>
                    <a:pt x="1559" y="1181"/>
                  </a:lnTo>
                  <a:lnTo>
                    <a:pt x="1550" y="1186"/>
                  </a:lnTo>
                  <a:lnTo>
                    <a:pt x="1541" y="1193"/>
                  </a:lnTo>
                  <a:lnTo>
                    <a:pt x="1533" y="1202"/>
                  </a:lnTo>
                  <a:lnTo>
                    <a:pt x="1528" y="1212"/>
                  </a:lnTo>
                  <a:lnTo>
                    <a:pt x="1523" y="1223"/>
                  </a:lnTo>
                  <a:lnTo>
                    <a:pt x="1518" y="1235"/>
                  </a:lnTo>
                  <a:lnTo>
                    <a:pt x="1516" y="1248"/>
                  </a:lnTo>
                  <a:lnTo>
                    <a:pt x="1514" y="1261"/>
                  </a:lnTo>
                  <a:lnTo>
                    <a:pt x="1514" y="1274"/>
                  </a:lnTo>
                  <a:lnTo>
                    <a:pt x="1514" y="1289"/>
                  </a:lnTo>
                  <a:lnTo>
                    <a:pt x="1515" y="1303"/>
                  </a:lnTo>
                  <a:lnTo>
                    <a:pt x="1517" y="1318"/>
                  </a:lnTo>
                  <a:lnTo>
                    <a:pt x="1521" y="1333"/>
                  </a:lnTo>
                  <a:lnTo>
                    <a:pt x="1524" y="1348"/>
                  </a:lnTo>
                  <a:lnTo>
                    <a:pt x="1528" y="1362"/>
                  </a:lnTo>
                  <a:lnTo>
                    <a:pt x="1532" y="1375"/>
                  </a:lnTo>
                  <a:lnTo>
                    <a:pt x="1538" y="1389"/>
                  </a:lnTo>
                  <a:lnTo>
                    <a:pt x="1543" y="1402"/>
                  </a:lnTo>
                  <a:lnTo>
                    <a:pt x="1550" y="1414"/>
                  </a:lnTo>
                  <a:lnTo>
                    <a:pt x="1555" y="1425"/>
                  </a:lnTo>
                  <a:lnTo>
                    <a:pt x="1561" y="1433"/>
                  </a:lnTo>
                  <a:lnTo>
                    <a:pt x="1568" y="1441"/>
                  </a:lnTo>
                  <a:lnTo>
                    <a:pt x="1574" y="1447"/>
                  </a:lnTo>
                  <a:lnTo>
                    <a:pt x="1583" y="1441"/>
                  </a:lnTo>
                  <a:lnTo>
                    <a:pt x="1590" y="1433"/>
                  </a:lnTo>
                  <a:lnTo>
                    <a:pt x="1598" y="1426"/>
                  </a:lnTo>
                  <a:lnTo>
                    <a:pt x="1604" y="1417"/>
                  </a:lnTo>
                  <a:lnTo>
                    <a:pt x="1609" y="1409"/>
                  </a:lnTo>
                  <a:lnTo>
                    <a:pt x="1615" y="1399"/>
                  </a:lnTo>
                  <a:lnTo>
                    <a:pt x="1619" y="1388"/>
                  </a:lnTo>
                  <a:lnTo>
                    <a:pt x="1623" y="1378"/>
                  </a:lnTo>
                  <a:lnTo>
                    <a:pt x="1627" y="1367"/>
                  </a:lnTo>
                  <a:lnTo>
                    <a:pt x="1629" y="1355"/>
                  </a:lnTo>
                  <a:lnTo>
                    <a:pt x="1631" y="1343"/>
                  </a:lnTo>
                  <a:lnTo>
                    <a:pt x="1632" y="1332"/>
                  </a:lnTo>
                  <a:lnTo>
                    <a:pt x="1633" y="1307"/>
                  </a:lnTo>
                  <a:lnTo>
                    <a:pt x="1631" y="1281"/>
                  </a:lnTo>
                  <a:close/>
                  <a:moveTo>
                    <a:pt x="1294" y="1256"/>
                  </a:moveTo>
                  <a:lnTo>
                    <a:pt x="1294" y="1256"/>
                  </a:lnTo>
                  <a:lnTo>
                    <a:pt x="1290" y="1247"/>
                  </a:lnTo>
                  <a:lnTo>
                    <a:pt x="1286" y="1236"/>
                  </a:lnTo>
                  <a:lnTo>
                    <a:pt x="1281" y="1224"/>
                  </a:lnTo>
                  <a:lnTo>
                    <a:pt x="1274" y="1213"/>
                  </a:lnTo>
                  <a:lnTo>
                    <a:pt x="1267" y="1202"/>
                  </a:lnTo>
                  <a:lnTo>
                    <a:pt x="1260" y="1195"/>
                  </a:lnTo>
                  <a:lnTo>
                    <a:pt x="1257" y="1191"/>
                  </a:lnTo>
                  <a:lnTo>
                    <a:pt x="1254" y="1189"/>
                  </a:lnTo>
                  <a:lnTo>
                    <a:pt x="1251" y="1188"/>
                  </a:lnTo>
                  <a:lnTo>
                    <a:pt x="1248" y="1189"/>
                  </a:lnTo>
                  <a:lnTo>
                    <a:pt x="1241" y="1192"/>
                  </a:lnTo>
                  <a:lnTo>
                    <a:pt x="1235" y="1197"/>
                  </a:lnTo>
                  <a:lnTo>
                    <a:pt x="1224" y="1205"/>
                  </a:lnTo>
                  <a:lnTo>
                    <a:pt x="1214" y="1216"/>
                  </a:lnTo>
                  <a:lnTo>
                    <a:pt x="1206" y="1228"/>
                  </a:lnTo>
                  <a:lnTo>
                    <a:pt x="1199" y="1242"/>
                  </a:lnTo>
                  <a:lnTo>
                    <a:pt x="1194" y="1256"/>
                  </a:lnTo>
                  <a:lnTo>
                    <a:pt x="1191" y="1271"/>
                  </a:lnTo>
                  <a:lnTo>
                    <a:pt x="1189" y="1287"/>
                  </a:lnTo>
                  <a:lnTo>
                    <a:pt x="1188" y="1303"/>
                  </a:lnTo>
                  <a:lnTo>
                    <a:pt x="1188" y="1319"/>
                  </a:lnTo>
                  <a:lnTo>
                    <a:pt x="1189" y="1335"/>
                  </a:lnTo>
                  <a:lnTo>
                    <a:pt x="1191" y="1350"/>
                  </a:lnTo>
                  <a:lnTo>
                    <a:pt x="1194" y="1366"/>
                  </a:lnTo>
                  <a:lnTo>
                    <a:pt x="1198" y="1380"/>
                  </a:lnTo>
                  <a:lnTo>
                    <a:pt x="1204" y="1394"/>
                  </a:lnTo>
                  <a:lnTo>
                    <a:pt x="1209" y="1407"/>
                  </a:lnTo>
                  <a:lnTo>
                    <a:pt x="1219" y="1426"/>
                  </a:lnTo>
                  <a:lnTo>
                    <a:pt x="1224" y="1435"/>
                  </a:lnTo>
                  <a:lnTo>
                    <a:pt x="1230" y="1445"/>
                  </a:lnTo>
                  <a:lnTo>
                    <a:pt x="1238" y="1453"/>
                  </a:lnTo>
                  <a:lnTo>
                    <a:pt x="1245" y="1459"/>
                  </a:lnTo>
                  <a:lnTo>
                    <a:pt x="1250" y="1461"/>
                  </a:lnTo>
                  <a:lnTo>
                    <a:pt x="1255" y="1462"/>
                  </a:lnTo>
                  <a:lnTo>
                    <a:pt x="1260" y="1463"/>
                  </a:lnTo>
                  <a:lnTo>
                    <a:pt x="1266" y="1462"/>
                  </a:lnTo>
                  <a:lnTo>
                    <a:pt x="1274" y="1456"/>
                  </a:lnTo>
                  <a:lnTo>
                    <a:pt x="1282" y="1448"/>
                  </a:lnTo>
                  <a:lnTo>
                    <a:pt x="1287" y="1438"/>
                  </a:lnTo>
                  <a:lnTo>
                    <a:pt x="1293" y="1427"/>
                  </a:lnTo>
                  <a:lnTo>
                    <a:pt x="1297" y="1414"/>
                  </a:lnTo>
                  <a:lnTo>
                    <a:pt x="1300" y="1400"/>
                  </a:lnTo>
                  <a:lnTo>
                    <a:pt x="1302" y="1386"/>
                  </a:lnTo>
                  <a:lnTo>
                    <a:pt x="1304" y="1370"/>
                  </a:lnTo>
                  <a:lnTo>
                    <a:pt x="1304" y="1355"/>
                  </a:lnTo>
                  <a:lnTo>
                    <a:pt x="1304" y="1339"/>
                  </a:lnTo>
                  <a:lnTo>
                    <a:pt x="1303" y="1309"/>
                  </a:lnTo>
                  <a:lnTo>
                    <a:pt x="1299" y="1280"/>
                  </a:lnTo>
                  <a:lnTo>
                    <a:pt x="1294" y="1256"/>
                  </a:lnTo>
                  <a:close/>
                  <a:moveTo>
                    <a:pt x="910" y="1287"/>
                  </a:moveTo>
                  <a:lnTo>
                    <a:pt x="910" y="1287"/>
                  </a:lnTo>
                  <a:lnTo>
                    <a:pt x="909" y="1304"/>
                  </a:lnTo>
                  <a:lnTo>
                    <a:pt x="910" y="1324"/>
                  </a:lnTo>
                  <a:lnTo>
                    <a:pt x="912" y="1345"/>
                  </a:lnTo>
                  <a:lnTo>
                    <a:pt x="916" y="1368"/>
                  </a:lnTo>
                  <a:lnTo>
                    <a:pt x="923" y="1405"/>
                  </a:lnTo>
                  <a:lnTo>
                    <a:pt x="926" y="1417"/>
                  </a:lnTo>
                  <a:lnTo>
                    <a:pt x="929" y="1425"/>
                  </a:lnTo>
                  <a:lnTo>
                    <a:pt x="932" y="1433"/>
                  </a:lnTo>
                  <a:lnTo>
                    <a:pt x="936" y="1444"/>
                  </a:lnTo>
                  <a:lnTo>
                    <a:pt x="939" y="1453"/>
                  </a:lnTo>
                  <a:lnTo>
                    <a:pt x="943" y="1460"/>
                  </a:lnTo>
                  <a:lnTo>
                    <a:pt x="950" y="1469"/>
                  </a:lnTo>
                  <a:lnTo>
                    <a:pt x="956" y="1474"/>
                  </a:lnTo>
                  <a:lnTo>
                    <a:pt x="963" y="1476"/>
                  </a:lnTo>
                  <a:lnTo>
                    <a:pt x="969" y="1476"/>
                  </a:lnTo>
                  <a:lnTo>
                    <a:pt x="976" y="1475"/>
                  </a:lnTo>
                  <a:lnTo>
                    <a:pt x="982" y="1471"/>
                  </a:lnTo>
                  <a:lnTo>
                    <a:pt x="987" y="1466"/>
                  </a:lnTo>
                  <a:lnTo>
                    <a:pt x="994" y="1460"/>
                  </a:lnTo>
                  <a:lnTo>
                    <a:pt x="999" y="1453"/>
                  </a:lnTo>
                  <a:lnTo>
                    <a:pt x="1003" y="1444"/>
                  </a:lnTo>
                  <a:lnTo>
                    <a:pt x="1012" y="1427"/>
                  </a:lnTo>
                  <a:lnTo>
                    <a:pt x="1017" y="1410"/>
                  </a:lnTo>
                  <a:lnTo>
                    <a:pt x="1020" y="1402"/>
                  </a:lnTo>
                  <a:lnTo>
                    <a:pt x="1021" y="1396"/>
                  </a:lnTo>
                  <a:lnTo>
                    <a:pt x="1021" y="1390"/>
                  </a:lnTo>
                  <a:lnTo>
                    <a:pt x="1020" y="1383"/>
                  </a:lnTo>
                  <a:lnTo>
                    <a:pt x="1016" y="1367"/>
                  </a:lnTo>
                  <a:lnTo>
                    <a:pt x="1014" y="1351"/>
                  </a:lnTo>
                  <a:lnTo>
                    <a:pt x="1012" y="1337"/>
                  </a:lnTo>
                  <a:lnTo>
                    <a:pt x="1013" y="1324"/>
                  </a:lnTo>
                  <a:lnTo>
                    <a:pt x="1014" y="1310"/>
                  </a:lnTo>
                  <a:lnTo>
                    <a:pt x="1018" y="1283"/>
                  </a:lnTo>
                  <a:lnTo>
                    <a:pt x="1022" y="1261"/>
                  </a:lnTo>
                  <a:lnTo>
                    <a:pt x="1023" y="1253"/>
                  </a:lnTo>
                  <a:lnTo>
                    <a:pt x="1023" y="1248"/>
                  </a:lnTo>
                  <a:lnTo>
                    <a:pt x="1020" y="1239"/>
                  </a:lnTo>
                  <a:lnTo>
                    <a:pt x="1014" y="1232"/>
                  </a:lnTo>
                  <a:lnTo>
                    <a:pt x="1007" y="1224"/>
                  </a:lnTo>
                  <a:lnTo>
                    <a:pt x="998" y="1217"/>
                  </a:lnTo>
                  <a:lnTo>
                    <a:pt x="980" y="1204"/>
                  </a:lnTo>
                  <a:lnTo>
                    <a:pt x="964" y="1195"/>
                  </a:lnTo>
                  <a:lnTo>
                    <a:pt x="956" y="1201"/>
                  </a:lnTo>
                  <a:lnTo>
                    <a:pt x="949" y="1210"/>
                  </a:lnTo>
                  <a:lnTo>
                    <a:pt x="940" y="1219"/>
                  </a:lnTo>
                  <a:lnTo>
                    <a:pt x="932" y="1231"/>
                  </a:lnTo>
                  <a:lnTo>
                    <a:pt x="924" y="1244"/>
                  </a:lnTo>
                  <a:lnTo>
                    <a:pt x="918" y="1257"/>
                  </a:lnTo>
                  <a:lnTo>
                    <a:pt x="914" y="1272"/>
                  </a:lnTo>
                  <a:lnTo>
                    <a:pt x="910" y="1287"/>
                  </a:lnTo>
                  <a:close/>
                  <a:moveTo>
                    <a:pt x="1168" y="1271"/>
                  </a:moveTo>
                  <a:lnTo>
                    <a:pt x="1168" y="1271"/>
                  </a:lnTo>
                  <a:lnTo>
                    <a:pt x="1159" y="1261"/>
                  </a:lnTo>
                  <a:lnTo>
                    <a:pt x="1149" y="1249"/>
                  </a:lnTo>
                  <a:lnTo>
                    <a:pt x="1139" y="1237"/>
                  </a:lnTo>
                  <a:lnTo>
                    <a:pt x="1129" y="1227"/>
                  </a:lnTo>
                  <a:lnTo>
                    <a:pt x="1118" y="1217"/>
                  </a:lnTo>
                  <a:lnTo>
                    <a:pt x="1113" y="1213"/>
                  </a:lnTo>
                  <a:lnTo>
                    <a:pt x="1106" y="1208"/>
                  </a:lnTo>
                  <a:lnTo>
                    <a:pt x="1100" y="1205"/>
                  </a:lnTo>
                  <a:lnTo>
                    <a:pt x="1092" y="1203"/>
                  </a:lnTo>
                  <a:lnTo>
                    <a:pt x="1085" y="1202"/>
                  </a:lnTo>
                  <a:lnTo>
                    <a:pt x="1076" y="1202"/>
                  </a:lnTo>
                  <a:lnTo>
                    <a:pt x="1075" y="1208"/>
                  </a:lnTo>
                  <a:lnTo>
                    <a:pt x="1072" y="1215"/>
                  </a:lnTo>
                  <a:lnTo>
                    <a:pt x="1069" y="1220"/>
                  </a:lnTo>
                  <a:lnTo>
                    <a:pt x="1063" y="1224"/>
                  </a:lnTo>
                  <a:lnTo>
                    <a:pt x="1054" y="1234"/>
                  </a:lnTo>
                  <a:lnTo>
                    <a:pt x="1049" y="1239"/>
                  </a:lnTo>
                  <a:lnTo>
                    <a:pt x="1045" y="1246"/>
                  </a:lnTo>
                  <a:lnTo>
                    <a:pt x="1041" y="1256"/>
                  </a:lnTo>
                  <a:lnTo>
                    <a:pt x="1038" y="1266"/>
                  </a:lnTo>
                  <a:lnTo>
                    <a:pt x="1036" y="1278"/>
                  </a:lnTo>
                  <a:lnTo>
                    <a:pt x="1033" y="1291"/>
                  </a:lnTo>
                  <a:lnTo>
                    <a:pt x="1033" y="1304"/>
                  </a:lnTo>
                  <a:lnTo>
                    <a:pt x="1032" y="1317"/>
                  </a:lnTo>
                  <a:lnTo>
                    <a:pt x="1033" y="1330"/>
                  </a:lnTo>
                  <a:lnTo>
                    <a:pt x="1035" y="1344"/>
                  </a:lnTo>
                  <a:lnTo>
                    <a:pt x="1039" y="1372"/>
                  </a:lnTo>
                  <a:lnTo>
                    <a:pt x="1045" y="1398"/>
                  </a:lnTo>
                  <a:lnTo>
                    <a:pt x="1049" y="1410"/>
                  </a:lnTo>
                  <a:lnTo>
                    <a:pt x="1054" y="1420"/>
                  </a:lnTo>
                  <a:lnTo>
                    <a:pt x="1059" y="1431"/>
                  </a:lnTo>
                  <a:lnTo>
                    <a:pt x="1063" y="1440"/>
                  </a:lnTo>
                  <a:lnTo>
                    <a:pt x="1081" y="1466"/>
                  </a:lnTo>
                  <a:lnTo>
                    <a:pt x="1089" y="1478"/>
                  </a:lnTo>
                  <a:lnTo>
                    <a:pt x="1098" y="1487"/>
                  </a:lnTo>
                  <a:lnTo>
                    <a:pt x="1102" y="1491"/>
                  </a:lnTo>
                  <a:lnTo>
                    <a:pt x="1107" y="1493"/>
                  </a:lnTo>
                  <a:lnTo>
                    <a:pt x="1113" y="1494"/>
                  </a:lnTo>
                  <a:lnTo>
                    <a:pt x="1118" y="1494"/>
                  </a:lnTo>
                  <a:lnTo>
                    <a:pt x="1123" y="1494"/>
                  </a:lnTo>
                  <a:lnTo>
                    <a:pt x="1130" y="1492"/>
                  </a:lnTo>
                  <a:lnTo>
                    <a:pt x="1136" y="1488"/>
                  </a:lnTo>
                  <a:lnTo>
                    <a:pt x="1143" y="1483"/>
                  </a:lnTo>
                  <a:lnTo>
                    <a:pt x="1149" y="1476"/>
                  </a:lnTo>
                  <a:lnTo>
                    <a:pt x="1155" y="1470"/>
                  </a:lnTo>
                  <a:lnTo>
                    <a:pt x="1160" y="1461"/>
                  </a:lnTo>
                  <a:lnTo>
                    <a:pt x="1164" y="1451"/>
                  </a:lnTo>
                  <a:lnTo>
                    <a:pt x="1167" y="1443"/>
                  </a:lnTo>
                  <a:lnTo>
                    <a:pt x="1169" y="1432"/>
                  </a:lnTo>
                  <a:lnTo>
                    <a:pt x="1174" y="1412"/>
                  </a:lnTo>
                  <a:lnTo>
                    <a:pt x="1174" y="1410"/>
                  </a:lnTo>
                  <a:lnTo>
                    <a:pt x="1175" y="1408"/>
                  </a:lnTo>
                  <a:lnTo>
                    <a:pt x="1179" y="1405"/>
                  </a:lnTo>
                  <a:lnTo>
                    <a:pt x="1183" y="1403"/>
                  </a:lnTo>
                  <a:lnTo>
                    <a:pt x="1187" y="1401"/>
                  </a:lnTo>
                  <a:lnTo>
                    <a:pt x="1179" y="1387"/>
                  </a:lnTo>
                  <a:lnTo>
                    <a:pt x="1174" y="1371"/>
                  </a:lnTo>
                  <a:lnTo>
                    <a:pt x="1169" y="1354"/>
                  </a:lnTo>
                  <a:lnTo>
                    <a:pt x="1166" y="1337"/>
                  </a:lnTo>
                  <a:lnTo>
                    <a:pt x="1165" y="1320"/>
                  </a:lnTo>
                  <a:lnTo>
                    <a:pt x="1164" y="1303"/>
                  </a:lnTo>
                  <a:lnTo>
                    <a:pt x="1166" y="1286"/>
                  </a:lnTo>
                  <a:lnTo>
                    <a:pt x="1168" y="1271"/>
                  </a:lnTo>
                  <a:close/>
                  <a:moveTo>
                    <a:pt x="1651" y="1279"/>
                  </a:moveTo>
                  <a:lnTo>
                    <a:pt x="1651" y="1279"/>
                  </a:lnTo>
                  <a:lnTo>
                    <a:pt x="1652" y="1295"/>
                  </a:lnTo>
                  <a:lnTo>
                    <a:pt x="1653" y="1313"/>
                  </a:lnTo>
                  <a:lnTo>
                    <a:pt x="1653" y="1348"/>
                  </a:lnTo>
                  <a:lnTo>
                    <a:pt x="1680" y="1342"/>
                  </a:lnTo>
                  <a:lnTo>
                    <a:pt x="1707" y="1338"/>
                  </a:lnTo>
                  <a:lnTo>
                    <a:pt x="1732" y="1335"/>
                  </a:lnTo>
                  <a:lnTo>
                    <a:pt x="1757" y="1333"/>
                  </a:lnTo>
                  <a:lnTo>
                    <a:pt x="1809" y="1329"/>
                  </a:lnTo>
                  <a:lnTo>
                    <a:pt x="1861" y="1327"/>
                  </a:lnTo>
                  <a:lnTo>
                    <a:pt x="1863" y="1324"/>
                  </a:lnTo>
                  <a:lnTo>
                    <a:pt x="1865" y="1322"/>
                  </a:lnTo>
                  <a:lnTo>
                    <a:pt x="1869" y="1314"/>
                  </a:lnTo>
                  <a:lnTo>
                    <a:pt x="1871" y="1306"/>
                  </a:lnTo>
                  <a:lnTo>
                    <a:pt x="1871" y="1297"/>
                  </a:lnTo>
                  <a:lnTo>
                    <a:pt x="1870" y="1289"/>
                  </a:lnTo>
                  <a:lnTo>
                    <a:pt x="1866" y="1280"/>
                  </a:lnTo>
                  <a:lnTo>
                    <a:pt x="1863" y="1274"/>
                  </a:lnTo>
                  <a:lnTo>
                    <a:pt x="1858" y="1268"/>
                  </a:lnTo>
                  <a:lnTo>
                    <a:pt x="1832" y="1268"/>
                  </a:lnTo>
                  <a:lnTo>
                    <a:pt x="1806" y="1271"/>
                  </a:lnTo>
                  <a:lnTo>
                    <a:pt x="1753" y="1276"/>
                  </a:lnTo>
                  <a:lnTo>
                    <a:pt x="1726" y="1279"/>
                  </a:lnTo>
                  <a:lnTo>
                    <a:pt x="1700" y="1280"/>
                  </a:lnTo>
                  <a:lnTo>
                    <a:pt x="1675" y="1281"/>
                  </a:lnTo>
                  <a:lnTo>
                    <a:pt x="1663" y="1280"/>
                  </a:lnTo>
                  <a:lnTo>
                    <a:pt x="1651" y="1279"/>
                  </a:lnTo>
                  <a:close/>
                  <a:moveTo>
                    <a:pt x="1319" y="1312"/>
                  </a:moveTo>
                  <a:lnTo>
                    <a:pt x="1319" y="1312"/>
                  </a:lnTo>
                  <a:lnTo>
                    <a:pt x="1323" y="1326"/>
                  </a:lnTo>
                  <a:lnTo>
                    <a:pt x="1324" y="1341"/>
                  </a:lnTo>
                  <a:lnTo>
                    <a:pt x="1325" y="1356"/>
                  </a:lnTo>
                  <a:lnTo>
                    <a:pt x="1325" y="1375"/>
                  </a:lnTo>
                  <a:lnTo>
                    <a:pt x="1338" y="1372"/>
                  </a:lnTo>
                  <a:lnTo>
                    <a:pt x="1349" y="1370"/>
                  </a:lnTo>
                  <a:lnTo>
                    <a:pt x="1373" y="1367"/>
                  </a:lnTo>
                  <a:lnTo>
                    <a:pt x="1395" y="1366"/>
                  </a:lnTo>
                  <a:lnTo>
                    <a:pt x="1418" y="1366"/>
                  </a:lnTo>
                  <a:lnTo>
                    <a:pt x="1438" y="1365"/>
                  </a:lnTo>
                  <a:lnTo>
                    <a:pt x="1461" y="1364"/>
                  </a:lnTo>
                  <a:lnTo>
                    <a:pt x="1482" y="1359"/>
                  </a:lnTo>
                  <a:lnTo>
                    <a:pt x="1494" y="1356"/>
                  </a:lnTo>
                  <a:lnTo>
                    <a:pt x="1506" y="1353"/>
                  </a:lnTo>
                  <a:lnTo>
                    <a:pt x="1503" y="1338"/>
                  </a:lnTo>
                  <a:lnTo>
                    <a:pt x="1500" y="1323"/>
                  </a:lnTo>
                  <a:lnTo>
                    <a:pt x="1493" y="1294"/>
                  </a:lnTo>
                  <a:lnTo>
                    <a:pt x="1454" y="1301"/>
                  </a:lnTo>
                  <a:lnTo>
                    <a:pt x="1412" y="1306"/>
                  </a:lnTo>
                  <a:lnTo>
                    <a:pt x="1367" y="1309"/>
                  </a:lnTo>
                  <a:lnTo>
                    <a:pt x="1319" y="1312"/>
                  </a:lnTo>
                  <a:close/>
                  <a:moveTo>
                    <a:pt x="660" y="1333"/>
                  </a:moveTo>
                  <a:lnTo>
                    <a:pt x="660" y="1333"/>
                  </a:lnTo>
                  <a:lnTo>
                    <a:pt x="655" y="1343"/>
                  </a:lnTo>
                  <a:lnTo>
                    <a:pt x="650" y="1354"/>
                  </a:lnTo>
                  <a:lnTo>
                    <a:pt x="646" y="1364"/>
                  </a:lnTo>
                  <a:lnTo>
                    <a:pt x="645" y="1369"/>
                  </a:lnTo>
                  <a:lnTo>
                    <a:pt x="645" y="1373"/>
                  </a:lnTo>
                  <a:lnTo>
                    <a:pt x="704" y="1373"/>
                  </a:lnTo>
                  <a:lnTo>
                    <a:pt x="765" y="1372"/>
                  </a:lnTo>
                  <a:lnTo>
                    <a:pt x="795" y="1371"/>
                  </a:lnTo>
                  <a:lnTo>
                    <a:pt x="827" y="1369"/>
                  </a:lnTo>
                  <a:lnTo>
                    <a:pt x="859" y="1367"/>
                  </a:lnTo>
                  <a:lnTo>
                    <a:pt x="892" y="1363"/>
                  </a:lnTo>
                  <a:lnTo>
                    <a:pt x="891" y="1352"/>
                  </a:lnTo>
                  <a:lnTo>
                    <a:pt x="891" y="1341"/>
                  </a:lnTo>
                  <a:lnTo>
                    <a:pt x="891" y="1337"/>
                  </a:lnTo>
                  <a:lnTo>
                    <a:pt x="890" y="1333"/>
                  </a:lnTo>
                  <a:lnTo>
                    <a:pt x="888" y="1328"/>
                  </a:lnTo>
                  <a:lnTo>
                    <a:pt x="885" y="1325"/>
                  </a:lnTo>
                  <a:lnTo>
                    <a:pt x="828" y="1325"/>
                  </a:lnTo>
                  <a:lnTo>
                    <a:pt x="769" y="1324"/>
                  </a:lnTo>
                  <a:lnTo>
                    <a:pt x="740" y="1325"/>
                  </a:lnTo>
                  <a:lnTo>
                    <a:pt x="712" y="1326"/>
                  </a:lnTo>
                  <a:lnTo>
                    <a:pt x="684" y="1328"/>
                  </a:lnTo>
                  <a:lnTo>
                    <a:pt x="660" y="1333"/>
                  </a:lnTo>
                  <a:close/>
                  <a:moveTo>
                    <a:pt x="1100" y="1517"/>
                  </a:moveTo>
                  <a:lnTo>
                    <a:pt x="1100" y="1517"/>
                  </a:lnTo>
                  <a:lnTo>
                    <a:pt x="1089" y="1507"/>
                  </a:lnTo>
                  <a:lnTo>
                    <a:pt x="1079" y="1499"/>
                  </a:lnTo>
                  <a:lnTo>
                    <a:pt x="1071" y="1488"/>
                  </a:lnTo>
                  <a:lnTo>
                    <a:pt x="1063" y="1477"/>
                  </a:lnTo>
                  <a:lnTo>
                    <a:pt x="1048" y="1454"/>
                  </a:lnTo>
                  <a:lnTo>
                    <a:pt x="1036" y="1429"/>
                  </a:lnTo>
                  <a:lnTo>
                    <a:pt x="1027" y="1448"/>
                  </a:lnTo>
                  <a:lnTo>
                    <a:pt x="1016" y="1468"/>
                  </a:lnTo>
                  <a:lnTo>
                    <a:pt x="1010" y="1476"/>
                  </a:lnTo>
                  <a:lnTo>
                    <a:pt x="1003" y="1485"/>
                  </a:lnTo>
                  <a:lnTo>
                    <a:pt x="997" y="1493"/>
                  </a:lnTo>
                  <a:lnTo>
                    <a:pt x="990" y="1500"/>
                  </a:lnTo>
                  <a:lnTo>
                    <a:pt x="983" y="1505"/>
                  </a:lnTo>
                  <a:lnTo>
                    <a:pt x="976" y="1508"/>
                  </a:lnTo>
                  <a:lnTo>
                    <a:pt x="968" y="1510"/>
                  </a:lnTo>
                  <a:lnTo>
                    <a:pt x="961" y="1510"/>
                  </a:lnTo>
                  <a:lnTo>
                    <a:pt x="953" y="1508"/>
                  </a:lnTo>
                  <a:lnTo>
                    <a:pt x="947" y="1503"/>
                  </a:lnTo>
                  <a:lnTo>
                    <a:pt x="940" y="1496"/>
                  </a:lnTo>
                  <a:lnTo>
                    <a:pt x="933" y="1486"/>
                  </a:lnTo>
                  <a:lnTo>
                    <a:pt x="922" y="1463"/>
                  </a:lnTo>
                  <a:lnTo>
                    <a:pt x="912" y="1439"/>
                  </a:lnTo>
                  <a:lnTo>
                    <a:pt x="905" y="1414"/>
                  </a:lnTo>
                  <a:lnTo>
                    <a:pt x="900" y="1388"/>
                  </a:lnTo>
                  <a:lnTo>
                    <a:pt x="885" y="1386"/>
                  </a:lnTo>
                  <a:lnTo>
                    <a:pt x="870" y="1385"/>
                  </a:lnTo>
                  <a:lnTo>
                    <a:pt x="854" y="1386"/>
                  </a:lnTo>
                  <a:lnTo>
                    <a:pt x="836" y="1388"/>
                  </a:lnTo>
                  <a:lnTo>
                    <a:pt x="801" y="1393"/>
                  </a:lnTo>
                  <a:lnTo>
                    <a:pt x="783" y="1395"/>
                  </a:lnTo>
                  <a:lnTo>
                    <a:pt x="765" y="1396"/>
                  </a:lnTo>
                  <a:lnTo>
                    <a:pt x="728" y="1397"/>
                  </a:lnTo>
                  <a:lnTo>
                    <a:pt x="693" y="1396"/>
                  </a:lnTo>
                  <a:lnTo>
                    <a:pt x="659" y="1395"/>
                  </a:lnTo>
                  <a:lnTo>
                    <a:pt x="624" y="1394"/>
                  </a:lnTo>
                  <a:lnTo>
                    <a:pt x="608" y="1417"/>
                  </a:lnTo>
                  <a:lnTo>
                    <a:pt x="591" y="1439"/>
                  </a:lnTo>
                  <a:lnTo>
                    <a:pt x="573" y="1459"/>
                  </a:lnTo>
                  <a:lnTo>
                    <a:pt x="563" y="1470"/>
                  </a:lnTo>
                  <a:lnTo>
                    <a:pt x="553" y="1478"/>
                  </a:lnTo>
                  <a:lnTo>
                    <a:pt x="542" y="1488"/>
                  </a:lnTo>
                  <a:lnTo>
                    <a:pt x="531" y="1495"/>
                  </a:lnTo>
                  <a:lnTo>
                    <a:pt x="519" y="1503"/>
                  </a:lnTo>
                  <a:lnTo>
                    <a:pt x="507" y="1510"/>
                  </a:lnTo>
                  <a:lnTo>
                    <a:pt x="494" y="1517"/>
                  </a:lnTo>
                  <a:lnTo>
                    <a:pt x="480" y="1522"/>
                  </a:lnTo>
                  <a:lnTo>
                    <a:pt x="466" y="1528"/>
                  </a:lnTo>
                  <a:lnTo>
                    <a:pt x="450" y="1532"/>
                  </a:lnTo>
                  <a:lnTo>
                    <a:pt x="451" y="1552"/>
                  </a:lnTo>
                  <a:lnTo>
                    <a:pt x="449" y="1575"/>
                  </a:lnTo>
                  <a:lnTo>
                    <a:pt x="446" y="1597"/>
                  </a:lnTo>
                  <a:lnTo>
                    <a:pt x="442" y="1619"/>
                  </a:lnTo>
                  <a:lnTo>
                    <a:pt x="450" y="1616"/>
                  </a:lnTo>
                  <a:lnTo>
                    <a:pt x="457" y="1615"/>
                  </a:lnTo>
                  <a:lnTo>
                    <a:pt x="470" y="1611"/>
                  </a:lnTo>
                  <a:lnTo>
                    <a:pt x="473" y="1597"/>
                  </a:lnTo>
                  <a:lnTo>
                    <a:pt x="479" y="1581"/>
                  </a:lnTo>
                  <a:lnTo>
                    <a:pt x="486" y="1564"/>
                  </a:lnTo>
                  <a:lnTo>
                    <a:pt x="495" y="1547"/>
                  </a:lnTo>
                  <a:lnTo>
                    <a:pt x="500" y="1538"/>
                  </a:lnTo>
                  <a:lnTo>
                    <a:pt x="506" y="1531"/>
                  </a:lnTo>
                  <a:lnTo>
                    <a:pt x="512" y="1524"/>
                  </a:lnTo>
                  <a:lnTo>
                    <a:pt x="519" y="1519"/>
                  </a:lnTo>
                  <a:lnTo>
                    <a:pt x="527" y="1515"/>
                  </a:lnTo>
                  <a:lnTo>
                    <a:pt x="534" y="1511"/>
                  </a:lnTo>
                  <a:lnTo>
                    <a:pt x="543" y="1510"/>
                  </a:lnTo>
                  <a:lnTo>
                    <a:pt x="553" y="1511"/>
                  </a:lnTo>
                  <a:lnTo>
                    <a:pt x="558" y="1513"/>
                  </a:lnTo>
                  <a:lnTo>
                    <a:pt x="562" y="1515"/>
                  </a:lnTo>
                  <a:lnTo>
                    <a:pt x="570" y="1520"/>
                  </a:lnTo>
                  <a:lnTo>
                    <a:pt x="577" y="1526"/>
                  </a:lnTo>
                  <a:lnTo>
                    <a:pt x="583" y="1530"/>
                  </a:lnTo>
                  <a:lnTo>
                    <a:pt x="588" y="1532"/>
                  </a:lnTo>
                  <a:lnTo>
                    <a:pt x="604" y="1521"/>
                  </a:lnTo>
                  <a:lnTo>
                    <a:pt x="612" y="1516"/>
                  </a:lnTo>
                  <a:lnTo>
                    <a:pt x="620" y="1511"/>
                  </a:lnTo>
                  <a:lnTo>
                    <a:pt x="629" y="1508"/>
                  </a:lnTo>
                  <a:lnTo>
                    <a:pt x="638" y="1505"/>
                  </a:lnTo>
                  <a:lnTo>
                    <a:pt x="649" y="1504"/>
                  </a:lnTo>
                  <a:lnTo>
                    <a:pt x="660" y="1504"/>
                  </a:lnTo>
                  <a:lnTo>
                    <a:pt x="678" y="1532"/>
                  </a:lnTo>
                  <a:lnTo>
                    <a:pt x="685" y="1547"/>
                  </a:lnTo>
                  <a:lnTo>
                    <a:pt x="693" y="1562"/>
                  </a:lnTo>
                  <a:lnTo>
                    <a:pt x="699" y="1578"/>
                  </a:lnTo>
                  <a:lnTo>
                    <a:pt x="706" y="1596"/>
                  </a:lnTo>
                  <a:lnTo>
                    <a:pt x="710" y="1615"/>
                  </a:lnTo>
                  <a:lnTo>
                    <a:pt x="713" y="1637"/>
                  </a:lnTo>
                  <a:lnTo>
                    <a:pt x="758" y="1631"/>
                  </a:lnTo>
                  <a:lnTo>
                    <a:pt x="799" y="1628"/>
                  </a:lnTo>
                  <a:lnTo>
                    <a:pt x="839" y="1626"/>
                  </a:lnTo>
                  <a:lnTo>
                    <a:pt x="876" y="1626"/>
                  </a:lnTo>
                  <a:lnTo>
                    <a:pt x="914" y="1625"/>
                  </a:lnTo>
                  <a:lnTo>
                    <a:pt x="951" y="1624"/>
                  </a:lnTo>
                  <a:lnTo>
                    <a:pt x="990" y="1621"/>
                  </a:lnTo>
                  <a:lnTo>
                    <a:pt x="1030" y="1616"/>
                  </a:lnTo>
                  <a:lnTo>
                    <a:pt x="1032" y="1596"/>
                  </a:lnTo>
                  <a:lnTo>
                    <a:pt x="1037" y="1578"/>
                  </a:lnTo>
                  <a:lnTo>
                    <a:pt x="1042" y="1560"/>
                  </a:lnTo>
                  <a:lnTo>
                    <a:pt x="1045" y="1552"/>
                  </a:lnTo>
                  <a:lnTo>
                    <a:pt x="1048" y="1545"/>
                  </a:lnTo>
                  <a:lnTo>
                    <a:pt x="1053" y="1537"/>
                  </a:lnTo>
                  <a:lnTo>
                    <a:pt x="1058" y="1531"/>
                  </a:lnTo>
                  <a:lnTo>
                    <a:pt x="1063" y="1526"/>
                  </a:lnTo>
                  <a:lnTo>
                    <a:pt x="1070" y="1522"/>
                  </a:lnTo>
                  <a:lnTo>
                    <a:pt x="1076" y="1519"/>
                  </a:lnTo>
                  <a:lnTo>
                    <a:pt x="1083" y="1517"/>
                  </a:lnTo>
                  <a:lnTo>
                    <a:pt x="1091" y="1516"/>
                  </a:lnTo>
                  <a:lnTo>
                    <a:pt x="1100" y="1517"/>
                  </a:lnTo>
                  <a:close/>
                  <a:moveTo>
                    <a:pt x="1325" y="1392"/>
                  </a:moveTo>
                  <a:lnTo>
                    <a:pt x="1325" y="1392"/>
                  </a:lnTo>
                  <a:lnTo>
                    <a:pt x="1320" y="1407"/>
                  </a:lnTo>
                  <a:lnTo>
                    <a:pt x="1316" y="1424"/>
                  </a:lnTo>
                  <a:lnTo>
                    <a:pt x="1311" y="1441"/>
                  </a:lnTo>
                  <a:lnTo>
                    <a:pt x="1305" y="1457"/>
                  </a:lnTo>
                  <a:lnTo>
                    <a:pt x="1298" y="1472"/>
                  </a:lnTo>
                  <a:lnTo>
                    <a:pt x="1289" y="1485"/>
                  </a:lnTo>
                  <a:lnTo>
                    <a:pt x="1284" y="1490"/>
                  </a:lnTo>
                  <a:lnTo>
                    <a:pt x="1280" y="1495"/>
                  </a:lnTo>
                  <a:lnTo>
                    <a:pt x="1273" y="1499"/>
                  </a:lnTo>
                  <a:lnTo>
                    <a:pt x="1268" y="1501"/>
                  </a:lnTo>
                  <a:lnTo>
                    <a:pt x="1260" y="1503"/>
                  </a:lnTo>
                  <a:lnTo>
                    <a:pt x="1254" y="1502"/>
                  </a:lnTo>
                  <a:lnTo>
                    <a:pt x="1248" y="1501"/>
                  </a:lnTo>
                  <a:lnTo>
                    <a:pt x="1242" y="1496"/>
                  </a:lnTo>
                  <a:lnTo>
                    <a:pt x="1237" y="1492"/>
                  </a:lnTo>
                  <a:lnTo>
                    <a:pt x="1233" y="1487"/>
                  </a:lnTo>
                  <a:lnTo>
                    <a:pt x="1224" y="1474"/>
                  </a:lnTo>
                  <a:lnTo>
                    <a:pt x="1210" y="1445"/>
                  </a:lnTo>
                  <a:lnTo>
                    <a:pt x="1203" y="1433"/>
                  </a:lnTo>
                  <a:lnTo>
                    <a:pt x="1198" y="1428"/>
                  </a:lnTo>
                  <a:lnTo>
                    <a:pt x="1194" y="1425"/>
                  </a:lnTo>
                  <a:lnTo>
                    <a:pt x="1189" y="1442"/>
                  </a:lnTo>
                  <a:lnTo>
                    <a:pt x="1183" y="1459"/>
                  </a:lnTo>
                  <a:lnTo>
                    <a:pt x="1176" y="1475"/>
                  </a:lnTo>
                  <a:lnTo>
                    <a:pt x="1166" y="1489"/>
                  </a:lnTo>
                  <a:lnTo>
                    <a:pt x="1155" y="1502"/>
                  </a:lnTo>
                  <a:lnTo>
                    <a:pt x="1144" y="1513"/>
                  </a:lnTo>
                  <a:lnTo>
                    <a:pt x="1138" y="1517"/>
                  </a:lnTo>
                  <a:lnTo>
                    <a:pt x="1131" y="1521"/>
                  </a:lnTo>
                  <a:lnTo>
                    <a:pt x="1124" y="1524"/>
                  </a:lnTo>
                  <a:lnTo>
                    <a:pt x="1117" y="1526"/>
                  </a:lnTo>
                  <a:lnTo>
                    <a:pt x="1119" y="1533"/>
                  </a:lnTo>
                  <a:lnTo>
                    <a:pt x="1121" y="1537"/>
                  </a:lnTo>
                  <a:lnTo>
                    <a:pt x="1126" y="1541"/>
                  </a:lnTo>
                  <a:lnTo>
                    <a:pt x="1130" y="1545"/>
                  </a:lnTo>
                  <a:lnTo>
                    <a:pt x="1139" y="1551"/>
                  </a:lnTo>
                  <a:lnTo>
                    <a:pt x="1145" y="1555"/>
                  </a:lnTo>
                  <a:lnTo>
                    <a:pt x="1148" y="1560"/>
                  </a:lnTo>
                  <a:lnTo>
                    <a:pt x="1152" y="1568"/>
                  </a:lnTo>
                  <a:lnTo>
                    <a:pt x="1155" y="1577"/>
                  </a:lnTo>
                  <a:lnTo>
                    <a:pt x="1160" y="1596"/>
                  </a:lnTo>
                  <a:lnTo>
                    <a:pt x="1164" y="1615"/>
                  </a:lnTo>
                  <a:lnTo>
                    <a:pt x="1167" y="1625"/>
                  </a:lnTo>
                  <a:lnTo>
                    <a:pt x="1170" y="1634"/>
                  </a:lnTo>
                  <a:lnTo>
                    <a:pt x="1200" y="1632"/>
                  </a:lnTo>
                  <a:lnTo>
                    <a:pt x="1228" y="1632"/>
                  </a:lnTo>
                  <a:lnTo>
                    <a:pt x="1280" y="1635"/>
                  </a:lnTo>
                  <a:lnTo>
                    <a:pt x="1302" y="1634"/>
                  </a:lnTo>
                  <a:lnTo>
                    <a:pt x="1314" y="1632"/>
                  </a:lnTo>
                  <a:lnTo>
                    <a:pt x="1325" y="1631"/>
                  </a:lnTo>
                  <a:lnTo>
                    <a:pt x="1336" y="1628"/>
                  </a:lnTo>
                  <a:lnTo>
                    <a:pt x="1347" y="1625"/>
                  </a:lnTo>
                  <a:lnTo>
                    <a:pt x="1357" y="1622"/>
                  </a:lnTo>
                  <a:lnTo>
                    <a:pt x="1367" y="1616"/>
                  </a:lnTo>
                  <a:lnTo>
                    <a:pt x="1371" y="1615"/>
                  </a:lnTo>
                  <a:lnTo>
                    <a:pt x="1373" y="1616"/>
                  </a:lnTo>
                  <a:lnTo>
                    <a:pt x="1376" y="1621"/>
                  </a:lnTo>
                  <a:lnTo>
                    <a:pt x="1378" y="1623"/>
                  </a:lnTo>
                  <a:lnTo>
                    <a:pt x="1379" y="1623"/>
                  </a:lnTo>
                  <a:lnTo>
                    <a:pt x="1380" y="1622"/>
                  </a:lnTo>
                  <a:lnTo>
                    <a:pt x="1380" y="1619"/>
                  </a:lnTo>
                  <a:lnTo>
                    <a:pt x="1385" y="1600"/>
                  </a:lnTo>
                  <a:lnTo>
                    <a:pt x="1388" y="1582"/>
                  </a:lnTo>
                  <a:lnTo>
                    <a:pt x="1391" y="1564"/>
                  </a:lnTo>
                  <a:lnTo>
                    <a:pt x="1396" y="1547"/>
                  </a:lnTo>
                  <a:lnTo>
                    <a:pt x="1399" y="1539"/>
                  </a:lnTo>
                  <a:lnTo>
                    <a:pt x="1403" y="1532"/>
                  </a:lnTo>
                  <a:lnTo>
                    <a:pt x="1406" y="1525"/>
                  </a:lnTo>
                  <a:lnTo>
                    <a:pt x="1411" y="1519"/>
                  </a:lnTo>
                  <a:lnTo>
                    <a:pt x="1417" y="1514"/>
                  </a:lnTo>
                  <a:lnTo>
                    <a:pt x="1423" y="1509"/>
                  </a:lnTo>
                  <a:lnTo>
                    <a:pt x="1431" y="1506"/>
                  </a:lnTo>
                  <a:lnTo>
                    <a:pt x="1439" y="1504"/>
                  </a:lnTo>
                  <a:lnTo>
                    <a:pt x="1441" y="1471"/>
                  </a:lnTo>
                  <a:lnTo>
                    <a:pt x="1445" y="1442"/>
                  </a:lnTo>
                  <a:lnTo>
                    <a:pt x="1449" y="1414"/>
                  </a:lnTo>
                  <a:lnTo>
                    <a:pt x="1454" y="1386"/>
                  </a:lnTo>
                  <a:lnTo>
                    <a:pt x="1391" y="1389"/>
                  </a:lnTo>
                  <a:lnTo>
                    <a:pt x="1357" y="1390"/>
                  </a:lnTo>
                  <a:lnTo>
                    <a:pt x="1325" y="1392"/>
                  </a:lnTo>
                  <a:close/>
                  <a:moveTo>
                    <a:pt x="75" y="1705"/>
                  </a:moveTo>
                  <a:lnTo>
                    <a:pt x="75" y="1705"/>
                  </a:lnTo>
                  <a:lnTo>
                    <a:pt x="73" y="1734"/>
                  </a:lnTo>
                  <a:lnTo>
                    <a:pt x="69" y="1763"/>
                  </a:lnTo>
                  <a:lnTo>
                    <a:pt x="64" y="1790"/>
                  </a:lnTo>
                  <a:lnTo>
                    <a:pt x="59" y="1817"/>
                  </a:lnTo>
                  <a:lnTo>
                    <a:pt x="55" y="1842"/>
                  </a:lnTo>
                  <a:lnTo>
                    <a:pt x="51" y="1867"/>
                  </a:lnTo>
                  <a:lnTo>
                    <a:pt x="48" y="1893"/>
                  </a:lnTo>
                  <a:lnTo>
                    <a:pt x="48" y="1905"/>
                  </a:lnTo>
                  <a:lnTo>
                    <a:pt x="49" y="1917"/>
                  </a:lnTo>
                  <a:lnTo>
                    <a:pt x="51" y="1927"/>
                  </a:lnTo>
                  <a:lnTo>
                    <a:pt x="53" y="1937"/>
                  </a:lnTo>
                  <a:lnTo>
                    <a:pt x="56" y="1944"/>
                  </a:lnTo>
                  <a:lnTo>
                    <a:pt x="60" y="1952"/>
                  </a:lnTo>
                  <a:lnTo>
                    <a:pt x="67" y="1957"/>
                  </a:lnTo>
                  <a:lnTo>
                    <a:pt x="73" y="1962"/>
                  </a:lnTo>
                  <a:lnTo>
                    <a:pt x="81" y="1968"/>
                  </a:lnTo>
                  <a:lnTo>
                    <a:pt x="90" y="1971"/>
                  </a:lnTo>
                  <a:lnTo>
                    <a:pt x="98" y="1967"/>
                  </a:lnTo>
                  <a:lnTo>
                    <a:pt x="103" y="1960"/>
                  </a:lnTo>
                  <a:lnTo>
                    <a:pt x="108" y="1954"/>
                  </a:lnTo>
                  <a:lnTo>
                    <a:pt x="112" y="1945"/>
                  </a:lnTo>
                  <a:lnTo>
                    <a:pt x="114" y="1937"/>
                  </a:lnTo>
                  <a:lnTo>
                    <a:pt x="116" y="1928"/>
                  </a:lnTo>
                  <a:lnTo>
                    <a:pt x="118" y="1910"/>
                  </a:lnTo>
                  <a:lnTo>
                    <a:pt x="121" y="1890"/>
                  </a:lnTo>
                  <a:lnTo>
                    <a:pt x="127" y="1870"/>
                  </a:lnTo>
                  <a:lnTo>
                    <a:pt x="130" y="1850"/>
                  </a:lnTo>
                  <a:lnTo>
                    <a:pt x="133" y="1831"/>
                  </a:lnTo>
                  <a:lnTo>
                    <a:pt x="136" y="1798"/>
                  </a:lnTo>
                  <a:lnTo>
                    <a:pt x="137" y="1767"/>
                  </a:lnTo>
                  <a:lnTo>
                    <a:pt x="138" y="1736"/>
                  </a:lnTo>
                  <a:lnTo>
                    <a:pt x="142" y="1708"/>
                  </a:lnTo>
                  <a:lnTo>
                    <a:pt x="145" y="1682"/>
                  </a:lnTo>
                  <a:lnTo>
                    <a:pt x="149" y="1655"/>
                  </a:lnTo>
                  <a:lnTo>
                    <a:pt x="159" y="1601"/>
                  </a:lnTo>
                  <a:lnTo>
                    <a:pt x="162" y="1574"/>
                  </a:lnTo>
                  <a:lnTo>
                    <a:pt x="165" y="1546"/>
                  </a:lnTo>
                  <a:lnTo>
                    <a:pt x="165" y="1519"/>
                  </a:lnTo>
                  <a:lnTo>
                    <a:pt x="164" y="1491"/>
                  </a:lnTo>
                  <a:lnTo>
                    <a:pt x="155" y="1484"/>
                  </a:lnTo>
                  <a:lnTo>
                    <a:pt x="146" y="1476"/>
                  </a:lnTo>
                  <a:lnTo>
                    <a:pt x="127" y="1462"/>
                  </a:lnTo>
                  <a:lnTo>
                    <a:pt x="107" y="1448"/>
                  </a:lnTo>
                  <a:lnTo>
                    <a:pt x="99" y="1441"/>
                  </a:lnTo>
                  <a:lnTo>
                    <a:pt x="90" y="1432"/>
                  </a:lnTo>
                  <a:lnTo>
                    <a:pt x="84" y="1496"/>
                  </a:lnTo>
                  <a:lnTo>
                    <a:pt x="79" y="1563"/>
                  </a:lnTo>
                  <a:lnTo>
                    <a:pt x="77" y="1632"/>
                  </a:lnTo>
                  <a:lnTo>
                    <a:pt x="75" y="1705"/>
                  </a:lnTo>
                  <a:close/>
                  <a:moveTo>
                    <a:pt x="179" y="1596"/>
                  </a:moveTo>
                  <a:lnTo>
                    <a:pt x="179" y="1596"/>
                  </a:lnTo>
                  <a:lnTo>
                    <a:pt x="175" y="1629"/>
                  </a:lnTo>
                  <a:lnTo>
                    <a:pt x="169" y="1665"/>
                  </a:lnTo>
                  <a:lnTo>
                    <a:pt x="167" y="1683"/>
                  </a:lnTo>
                  <a:lnTo>
                    <a:pt x="165" y="1701"/>
                  </a:lnTo>
                  <a:lnTo>
                    <a:pt x="164" y="1737"/>
                  </a:lnTo>
                  <a:lnTo>
                    <a:pt x="163" y="1774"/>
                  </a:lnTo>
                  <a:lnTo>
                    <a:pt x="161" y="1792"/>
                  </a:lnTo>
                  <a:lnTo>
                    <a:pt x="159" y="1810"/>
                  </a:lnTo>
                  <a:lnTo>
                    <a:pt x="155" y="1832"/>
                  </a:lnTo>
                  <a:lnTo>
                    <a:pt x="151" y="1854"/>
                  </a:lnTo>
                  <a:lnTo>
                    <a:pt x="147" y="1875"/>
                  </a:lnTo>
                  <a:lnTo>
                    <a:pt x="144" y="1897"/>
                  </a:lnTo>
                  <a:lnTo>
                    <a:pt x="140" y="1917"/>
                  </a:lnTo>
                  <a:lnTo>
                    <a:pt x="140" y="1939"/>
                  </a:lnTo>
                  <a:lnTo>
                    <a:pt x="140" y="1949"/>
                  </a:lnTo>
                  <a:lnTo>
                    <a:pt x="142" y="1960"/>
                  </a:lnTo>
                  <a:lnTo>
                    <a:pt x="144" y="1971"/>
                  </a:lnTo>
                  <a:lnTo>
                    <a:pt x="146" y="1981"/>
                  </a:lnTo>
                  <a:lnTo>
                    <a:pt x="176" y="1988"/>
                  </a:lnTo>
                  <a:lnTo>
                    <a:pt x="207" y="1995"/>
                  </a:lnTo>
                  <a:lnTo>
                    <a:pt x="240" y="2002"/>
                  </a:lnTo>
                  <a:lnTo>
                    <a:pt x="257" y="2004"/>
                  </a:lnTo>
                  <a:lnTo>
                    <a:pt x="273" y="2005"/>
                  </a:lnTo>
                  <a:lnTo>
                    <a:pt x="289" y="2006"/>
                  </a:lnTo>
                  <a:lnTo>
                    <a:pt x="305" y="2005"/>
                  </a:lnTo>
                  <a:lnTo>
                    <a:pt x="321" y="2004"/>
                  </a:lnTo>
                  <a:lnTo>
                    <a:pt x="336" y="2002"/>
                  </a:lnTo>
                  <a:lnTo>
                    <a:pt x="351" y="1998"/>
                  </a:lnTo>
                  <a:lnTo>
                    <a:pt x="364" y="1992"/>
                  </a:lnTo>
                  <a:lnTo>
                    <a:pt x="377" y="1985"/>
                  </a:lnTo>
                  <a:lnTo>
                    <a:pt x="389" y="1976"/>
                  </a:lnTo>
                  <a:lnTo>
                    <a:pt x="395" y="1949"/>
                  </a:lnTo>
                  <a:lnTo>
                    <a:pt x="402" y="1924"/>
                  </a:lnTo>
                  <a:lnTo>
                    <a:pt x="406" y="1897"/>
                  </a:lnTo>
                  <a:lnTo>
                    <a:pt x="409" y="1870"/>
                  </a:lnTo>
                  <a:lnTo>
                    <a:pt x="412" y="1843"/>
                  </a:lnTo>
                  <a:lnTo>
                    <a:pt x="415" y="1817"/>
                  </a:lnTo>
                  <a:lnTo>
                    <a:pt x="417" y="1763"/>
                  </a:lnTo>
                  <a:lnTo>
                    <a:pt x="419" y="1708"/>
                  </a:lnTo>
                  <a:lnTo>
                    <a:pt x="422" y="1653"/>
                  </a:lnTo>
                  <a:lnTo>
                    <a:pt x="425" y="1597"/>
                  </a:lnTo>
                  <a:lnTo>
                    <a:pt x="428" y="1568"/>
                  </a:lnTo>
                  <a:lnTo>
                    <a:pt x="433" y="1539"/>
                  </a:lnTo>
                  <a:lnTo>
                    <a:pt x="416" y="1544"/>
                  </a:lnTo>
                  <a:lnTo>
                    <a:pt x="400" y="1547"/>
                  </a:lnTo>
                  <a:lnTo>
                    <a:pt x="382" y="1549"/>
                  </a:lnTo>
                  <a:lnTo>
                    <a:pt x="365" y="1550"/>
                  </a:lnTo>
                  <a:lnTo>
                    <a:pt x="349" y="1550"/>
                  </a:lnTo>
                  <a:lnTo>
                    <a:pt x="332" y="1549"/>
                  </a:lnTo>
                  <a:lnTo>
                    <a:pt x="316" y="1547"/>
                  </a:lnTo>
                  <a:lnTo>
                    <a:pt x="300" y="1544"/>
                  </a:lnTo>
                  <a:lnTo>
                    <a:pt x="284" y="1540"/>
                  </a:lnTo>
                  <a:lnTo>
                    <a:pt x="269" y="1536"/>
                  </a:lnTo>
                  <a:lnTo>
                    <a:pt x="254" y="1532"/>
                  </a:lnTo>
                  <a:lnTo>
                    <a:pt x="240" y="1526"/>
                  </a:lnTo>
                  <a:lnTo>
                    <a:pt x="214" y="1516"/>
                  </a:lnTo>
                  <a:lnTo>
                    <a:pt x="192" y="1504"/>
                  </a:lnTo>
                  <a:lnTo>
                    <a:pt x="189" y="1522"/>
                  </a:lnTo>
                  <a:lnTo>
                    <a:pt x="185" y="1545"/>
                  </a:lnTo>
                  <a:lnTo>
                    <a:pt x="179" y="1596"/>
                  </a:lnTo>
                  <a:close/>
                  <a:moveTo>
                    <a:pt x="1457" y="1792"/>
                  </a:moveTo>
                  <a:lnTo>
                    <a:pt x="1457" y="1792"/>
                  </a:lnTo>
                  <a:lnTo>
                    <a:pt x="1469" y="1778"/>
                  </a:lnTo>
                  <a:lnTo>
                    <a:pt x="1477" y="1769"/>
                  </a:lnTo>
                  <a:lnTo>
                    <a:pt x="1483" y="1760"/>
                  </a:lnTo>
                  <a:lnTo>
                    <a:pt x="1490" y="1750"/>
                  </a:lnTo>
                  <a:lnTo>
                    <a:pt x="1494" y="1741"/>
                  </a:lnTo>
                  <a:lnTo>
                    <a:pt x="1495" y="1735"/>
                  </a:lnTo>
                  <a:lnTo>
                    <a:pt x="1496" y="1730"/>
                  </a:lnTo>
                  <a:lnTo>
                    <a:pt x="1496" y="1723"/>
                  </a:lnTo>
                  <a:lnTo>
                    <a:pt x="1495" y="1718"/>
                  </a:lnTo>
                  <a:lnTo>
                    <a:pt x="1494" y="1714"/>
                  </a:lnTo>
                  <a:lnTo>
                    <a:pt x="1490" y="1710"/>
                  </a:lnTo>
                  <a:lnTo>
                    <a:pt x="1486" y="1706"/>
                  </a:lnTo>
                  <a:lnTo>
                    <a:pt x="1485" y="1704"/>
                  </a:lnTo>
                  <a:lnTo>
                    <a:pt x="1485" y="1703"/>
                  </a:lnTo>
                  <a:lnTo>
                    <a:pt x="1491" y="1698"/>
                  </a:lnTo>
                  <a:lnTo>
                    <a:pt x="1495" y="1692"/>
                  </a:lnTo>
                  <a:lnTo>
                    <a:pt x="1497" y="1684"/>
                  </a:lnTo>
                  <a:lnTo>
                    <a:pt x="1497" y="1671"/>
                  </a:lnTo>
                  <a:lnTo>
                    <a:pt x="1495" y="1656"/>
                  </a:lnTo>
                  <a:lnTo>
                    <a:pt x="1493" y="1640"/>
                  </a:lnTo>
                  <a:lnTo>
                    <a:pt x="1490" y="1624"/>
                  </a:lnTo>
                  <a:lnTo>
                    <a:pt x="1485" y="1607"/>
                  </a:lnTo>
                  <a:lnTo>
                    <a:pt x="1480" y="1592"/>
                  </a:lnTo>
                  <a:lnTo>
                    <a:pt x="1475" y="1578"/>
                  </a:lnTo>
                  <a:lnTo>
                    <a:pt x="1470" y="1568"/>
                  </a:lnTo>
                  <a:lnTo>
                    <a:pt x="1466" y="1561"/>
                  </a:lnTo>
                  <a:lnTo>
                    <a:pt x="1461" y="1552"/>
                  </a:lnTo>
                  <a:lnTo>
                    <a:pt x="1455" y="1546"/>
                  </a:lnTo>
                  <a:lnTo>
                    <a:pt x="1450" y="1539"/>
                  </a:lnTo>
                  <a:lnTo>
                    <a:pt x="1444" y="1534"/>
                  </a:lnTo>
                  <a:lnTo>
                    <a:pt x="1438" y="1530"/>
                  </a:lnTo>
                  <a:lnTo>
                    <a:pt x="1432" y="1526"/>
                  </a:lnTo>
                  <a:lnTo>
                    <a:pt x="1423" y="1541"/>
                  </a:lnTo>
                  <a:lnTo>
                    <a:pt x="1417" y="1559"/>
                  </a:lnTo>
                  <a:lnTo>
                    <a:pt x="1411" y="1576"/>
                  </a:lnTo>
                  <a:lnTo>
                    <a:pt x="1407" y="1594"/>
                  </a:lnTo>
                  <a:lnTo>
                    <a:pt x="1404" y="1612"/>
                  </a:lnTo>
                  <a:lnTo>
                    <a:pt x="1402" y="1631"/>
                  </a:lnTo>
                  <a:lnTo>
                    <a:pt x="1402" y="1650"/>
                  </a:lnTo>
                  <a:lnTo>
                    <a:pt x="1403" y="1669"/>
                  </a:lnTo>
                  <a:lnTo>
                    <a:pt x="1404" y="1687"/>
                  </a:lnTo>
                  <a:lnTo>
                    <a:pt x="1408" y="1705"/>
                  </a:lnTo>
                  <a:lnTo>
                    <a:pt x="1412" y="1722"/>
                  </a:lnTo>
                  <a:lnTo>
                    <a:pt x="1419" y="1740"/>
                  </a:lnTo>
                  <a:lnTo>
                    <a:pt x="1426" y="1754"/>
                  </a:lnTo>
                  <a:lnTo>
                    <a:pt x="1435" y="1768"/>
                  </a:lnTo>
                  <a:lnTo>
                    <a:pt x="1446" y="1781"/>
                  </a:lnTo>
                  <a:lnTo>
                    <a:pt x="1457" y="1792"/>
                  </a:lnTo>
                  <a:close/>
                  <a:moveTo>
                    <a:pt x="695" y="1650"/>
                  </a:moveTo>
                  <a:lnTo>
                    <a:pt x="695" y="1650"/>
                  </a:lnTo>
                  <a:lnTo>
                    <a:pt x="694" y="1639"/>
                  </a:lnTo>
                  <a:lnTo>
                    <a:pt x="691" y="1622"/>
                  </a:lnTo>
                  <a:lnTo>
                    <a:pt x="685" y="1601"/>
                  </a:lnTo>
                  <a:lnTo>
                    <a:pt x="679" y="1580"/>
                  </a:lnTo>
                  <a:lnTo>
                    <a:pt x="672" y="1560"/>
                  </a:lnTo>
                  <a:lnTo>
                    <a:pt x="667" y="1551"/>
                  </a:lnTo>
                  <a:lnTo>
                    <a:pt x="662" y="1542"/>
                  </a:lnTo>
                  <a:lnTo>
                    <a:pt x="658" y="1536"/>
                  </a:lnTo>
                  <a:lnTo>
                    <a:pt x="652" y="1532"/>
                  </a:lnTo>
                  <a:lnTo>
                    <a:pt x="647" y="1530"/>
                  </a:lnTo>
                  <a:lnTo>
                    <a:pt x="642" y="1529"/>
                  </a:lnTo>
                  <a:lnTo>
                    <a:pt x="633" y="1532"/>
                  </a:lnTo>
                  <a:lnTo>
                    <a:pt x="624" y="1535"/>
                  </a:lnTo>
                  <a:lnTo>
                    <a:pt x="617" y="1539"/>
                  </a:lnTo>
                  <a:lnTo>
                    <a:pt x="609" y="1545"/>
                  </a:lnTo>
                  <a:lnTo>
                    <a:pt x="603" y="1551"/>
                  </a:lnTo>
                  <a:lnTo>
                    <a:pt x="598" y="1559"/>
                  </a:lnTo>
                  <a:lnTo>
                    <a:pt x="592" y="1567"/>
                  </a:lnTo>
                  <a:lnTo>
                    <a:pt x="588" y="1576"/>
                  </a:lnTo>
                  <a:lnTo>
                    <a:pt x="584" y="1584"/>
                  </a:lnTo>
                  <a:lnTo>
                    <a:pt x="581" y="1595"/>
                  </a:lnTo>
                  <a:lnTo>
                    <a:pt x="577" y="1605"/>
                  </a:lnTo>
                  <a:lnTo>
                    <a:pt x="575" y="1615"/>
                  </a:lnTo>
                  <a:lnTo>
                    <a:pt x="572" y="1638"/>
                  </a:lnTo>
                  <a:lnTo>
                    <a:pt x="571" y="1661"/>
                  </a:lnTo>
                  <a:lnTo>
                    <a:pt x="572" y="1686"/>
                  </a:lnTo>
                  <a:lnTo>
                    <a:pt x="575" y="1710"/>
                  </a:lnTo>
                  <a:lnTo>
                    <a:pt x="579" y="1732"/>
                  </a:lnTo>
                  <a:lnTo>
                    <a:pt x="586" y="1753"/>
                  </a:lnTo>
                  <a:lnTo>
                    <a:pt x="594" y="1774"/>
                  </a:lnTo>
                  <a:lnTo>
                    <a:pt x="603" y="1791"/>
                  </a:lnTo>
                  <a:lnTo>
                    <a:pt x="608" y="1799"/>
                  </a:lnTo>
                  <a:lnTo>
                    <a:pt x="615" y="1806"/>
                  </a:lnTo>
                  <a:lnTo>
                    <a:pt x="620" y="1812"/>
                  </a:lnTo>
                  <a:lnTo>
                    <a:pt x="627" y="1818"/>
                  </a:lnTo>
                  <a:lnTo>
                    <a:pt x="630" y="1816"/>
                  </a:lnTo>
                  <a:lnTo>
                    <a:pt x="634" y="1814"/>
                  </a:lnTo>
                  <a:lnTo>
                    <a:pt x="642" y="1812"/>
                  </a:lnTo>
                  <a:lnTo>
                    <a:pt x="650" y="1811"/>
                  </a:lnTo>
                  <a:lnTo>
                    <a:pt x="660" y="1808"/>
                  </a:lnTo>
                  <a:lnTo>
                    <a:pt x="668" y="1792"/>
                  </a:lnTo>
                  <a:lnTo>
                    <a:pt x="676" y="1775"/>
                  </a:lnTo>
                  <a:lnTo>
                    <a:pt x="682" y="1758"/>
                  </a:lnTo>
                  <a:lnTo>
                    <a:pt x="689" y="1738"/>
                  </a:lnTo>
                  <a:lnTo>
                    <a:pt x="693" y="1718"/>
                  </a:lnTo>
                  <a:lnTo>
                    <a:pt x="695" y="1697"/>
                  </a:lnTo>
                  <a:lnTo>
                    <a:pt x="696" y="1674"/>
                  </a:lnTo>
                  <a:lnTo>
                    <a:pt x="695" y="1650"/>
                  </a:lnTo>
                  <a:close/>
                  <a:moveTo>
                    <a:pt x="542" y="1534"/>
                  </a:moveTo>
                  <a:lnTo>
                    <a:pt x="542" y="1534"/>
                  </a:lnTo>
                  <a:lnTo>
                    <a:pt x="533" y="1539"/>
                  </a:lnTo>
                  <a:lnTo>
                    <a:pt x="525" y="1546"/>
                  </a:lnTo>
                  <a:lnTo>
                    <a:pt x="517" y="1553"/>
                  </a:lnTo>
                  <a:lnTo>
                    <a:pt x="511" y="1564"/>
                  </a:lnTo>
                  <a:lnTo>
                    <a:pt x="505" y="1575"/>
                  </a:lnTo>
                  <a:lnTo>
                    <a:pt x="499" y="1587"/>
                  </a:lnTo>
                  <a:lnTo>
                    <a:pt x="494" y="1601"/>
                  </a:lnTo>
                  <a:lnTo>
                    <a:pt x="490" y="1615"/>
                  </a:lnTo>
                  <a:lnTo>
                    <a:pt x="486" y="1630"/>
                  </a:lnTo>
                  <a:lnTo>
                    <a:pt x="483" y="1645"/>
                  </a:lnTo>
                  <a:lnTo>
                    <a:pt x="479" y="1676"/>
                  </a:lnTo>
                  <a:lnTo>
                    <a:pt x="477" y="1707"/>
                  </a:lnTo>
                  <a:lnTo>
                    <a:pt x="476" y="1736"/>
                  </a:lnTo>
                  <a:lnTo>
                    <a:pt x="484" y="1753"/>
                  </a:lnTo>
                  <a:lnTo>
                    <a:pt x="492" y="1771"/>
                  </a:lnTo>
                  <a:lnTo>
                    <a:pt x="500" y="1789"/>
                  </a:lnTo>
                  <a:lnTo>
                    <a:pt x="505" y="1797"/>
                  </a:lnTo>
                  <a:lnTo>
                    <a:pt x="509" y="1805"/>
                  </a:lnTo>
                  <a:lnTo>
                    <a:pt x="530" y="1801"/>
                  </a:lnTo>
                  <a:lnTo>
                    <a:pt x="540" y="1796"/>
                  </a:lnTo>
                  <a:lnTo>
                    <a:pt x="548" y="1792"/>
                  </a:lnTo>
                  <a:lnTo>
                    <a:pt x="557" y="1787"/>
                  </a:lnTo>
                  <a:lnTo>
                    <a:pt x="563" y="1781"/>
                  </a:lnTo>
                  <a:lnTo>
                    <a:pt x="567" y="1777"/>
                  </a:lnTo>
                  <a:lnTo>
                    <a:pt x="568" y="1773"/>
                  </a:lnTo>
                  <a:lnTo>
                    <a:pt x="570" y="1768"/>
                  </a:lnTo>
                  <a:lnTo>
                    <a:pt x="571" y="1764"/>
                  </a:lnTo>
                  <a:lnTo>
                    <a:pt x="570" y="1759"/>
                  </a:lnTo>
                  <a:lnTo>
                    <a:pt x="569" y="1752"/>
                  </a:lnTo>
                  <a:lnTo>
                    <a:pt x="563" y="1740"/>
                  </a:lnTo>
                  <a:lnTo>
                    <a:pt x="557" y="1726"/>
                  </a:lnTo>
                  <a:lnTo>
                    <a:pt x="555" y="1719"/>
                  </a:lnTo>
                  <a:lnTo>
                    <a:pt x="553" y="1713"/>
                  </a:lnTo>
                  <a:lnTo>
                    <a:pt x="551" y="1702"/>
                  </a:lnTo>
                  <a:lnTo>
                    <a:pt x="549" y="1691"/>
                  </a:lnTo>
                  <a:lnTo>
                    <a:pt x="548" y="1670"/>
                  </a:lnTo>
                  <a:lnTo>
                    <a:pt x="549" y="1648"/>
                  </a:lnTo>
                  <a:lnTo>
                    <a:pt x="553" y="1627"/>
                  </a:lnTo>
                  <a:lnTo>
                    <a:pt x="557" y="1607"/>
                  </a:lnTo>
                  <a:lnTo>
                    <a:pt x="563" y="1586"/>
                  </a:lnTo>
                  <a:lnTo>
                    <a:pt x="570" y="1567"/>
                  </a:lnTo>
                  <a:lnTo>
                    <a:pt x="578" y="1550"/>
                  </a:lnTo>
                  <a:lnTo>
                    <a:pt x="575" y="1550"/>
                  </a:lnTo>
                  <a:lnTo>
                    <a:pt x="572" y="1550"/>
                  </a:lnTo>
                  <a:lnTo>
                    <a:pt x="568" y="1549"/>
                  </a:lnTo>
                  <a:lnTo>
                    <a:pt x="563" y="1546"/>
                  </a:lnTo>
                  <a:lnTo>
                    <a:pt x="559" y="1542"/>
                  </a:lnTo>
                  <a:lnTo>
                    <a:pt x="556" y="1538"/>
                  </a:lnTo>
                  <a:lnTo>
                    <a:pt x="552" y="1535"/>
                  </a:lnTo>
                  <a:lnTo>
                    <a:pt x="547" y="1533"/>
                  </a:lnTo>
                  <a:lnTo>
                    <a:pt x="545" y="1534"/>
                  </a:lnTo>
                  <a:lnTo>
                    <a:pt x="542" y="1534"/>
                  </a:lnTo>
                  <a:close/>
                  <a:moveTo>
                    <a:pt x="1104" y="1545"/>
                  </a:moveTo>
                  <a:lnTo>
                    <a:pt x="1104" y="1545"/>
                  </a:lnTo>
                  <a:lnTo>
                    <a:pt x="1100" y="1545"/>
                  </a:lnTo>
                  <a:lnTo>
                    <a:pt x="1094" y="1546"/>
                  </a:lnTo>
                  <a:lnTo>
                    <a:pt x="1089" y="1549"/>
                  </a:lnTo>
                  <a:lnTo>
                    <a:pt x="1084" y="1552"/>
                  </a:lnTo>
                  <a:lnTo>
                    <a:pt x="1074" y="1561"/>
                  </a:lnTo>
                  <a:lnTo>
                    <a:pt x="1069" y="1565"/>
                  </a:lnTo>
                  <a:lnTo>
                    <a:pt x="1063" y="1567"/>
                  </a:lnTo>
                  <a:lnTo>
                    <a:pt x="1059" y="1582"/>
                  </a:lnTo>
                  <a:lnTo>
                    <a:pt x="1055" y="1597"/>
                  </a:lnTo>
                  <a:lnTo>
                    <a:pt x="1053" y="1613"/>
                  </a:lnTo>
                  <a:lnTo>
                    <a:pt x="1051" y="1629"/>
                  </a:lnTo>
                  <a:lnTo>
                    <a:pt x="1051" y="1645"/>
                  </a:lnTo>
                  <a:lnTo>
                    <a:pt x="1052" y="1661"/>
                  </a:lnTo>
                  <a:lnTo>
                    <a:pt x="1054" y="1677"/>
                  </a:lnTo>
                  <a:lnTo>
                    <a:pt x="1057" y="1693"/>
                  </a:lnTo>
                  <a:lnTo>
                    <a:pt x="1061" y="1710"/>
                  </a:lnTo>
                  <a:lnTo>
                    <a:pt x="1067" y="1725"/>
                  </a:lnTo>
                  <a:lnTo>
                    <a:pt x="1073" y="1738"/>
                  </a:lnTo>
                  <a:lnTo>
                    <a:pt x="1082" y="1752"/>
                  </a:lnTo>
                  <a:lnTo>
                    <a:pt x="1090" y="1764"/>
                  </a:lnTo>
                  <a:lnTo>
                    <a:pt x="1101" y="1776"/>
                  </a:lnTo>
                  <a:lnTo>
                    <a:pt x="1112" y="1787"/>
                  </a:lnTo>
                  <a:lnTo>
                    <a:pt x="1124" y="1795"/>
                  </a:lnTo>
                  <a:lnTo>
                    <a:pt x="1134" y="1779"/>
                  </a:lnTo>
                  <a:lnTo>
                    <a:pt x="1141" y="1763"/>
                  </a:lnTo>
                  <a:lnTo>
                    <a:pt x="1146" y="1746"/>
                  </a:lnTo>
                  <a:lnTo>
                    <a:pt x="1150" y="1729"/>
                  </a:lnTo>
                  <a:lnTo>
                    <a:pt x="1153" y="1711"/>
                  </a:lnTo>
                  <a:lnTo>
                    <a:pt x="1154" y="1693"/>
                  </a:lnTo>
                  <a:lnTo>
                    <a:pt x="1154" y="1675"/>
                  </a:lnTo>
                  <a:lnTo>
                    <a:pt x="1153" y="1658"/>
                  </a:lnTo>
                  <a:lnTo>
                    <a:pt x="1150" y="1641"/>
                  </a:lnTo>
                  <a:lnTo>
                    <a:pt x="1147" y="1624"/>
                  </a:lnTo>
                  <a:lnTo>
                    <a:pt x="1143" y="1608"/>
                  </a:lnTo>
                  <a:lnTo>
                    <a:pt x="1136" y="1593"/>
                  </a:lnTo>
                  <a:lnTo>
                    <a:pt x="1130" y="1579"/>
                  </a:lnTo>
                  <a:lnTo>
                    <a:pt x="1122" y="1566"/>
                  </a:lnTo>
                  <a:lnTo>
                    <a:pt x="1114" y="1554"/>
                  </a:lnTo>
                  <a:lnTo>
                    <a:pt x="1104" y="1545"/>
                  </a:lnTo>
                  <a:close/>
                  <a:moveTo>
                    <a:pt x="1723" y="1624"/>
                  </a:moveTo>
                  <a:lnTo>
                    <a:pt x="1723" y="1624"/>
                  </a:lnTo>
                  <a:lnTo>
                    <a:pt x="1667" y="1626"/>
                  </a:lnTo>
                  <a:lnTo>
                    <a:pt x="1613" y="1629"/>
                  </a:lnTo>
                  <a:lnTo>
                    <a:pt x="1560" y="1635"/>
                  </a:lnTo>
                  <a:lnTo>
                    <a:pt x="1536" y="1638"/>
                  </a:lnTo>
                  <a:lnTo>
                    <a:pt x="1511" y="1641"/>
                  </a:lnTo>
                  <a:lnTo>
                    <a:pt x="1511" y="1656"/>
                  </a:lnTo>
                  <a:lnTo>
                    <a:pt x="1512" y="1671"/>
                  </a:lnTo>
                  <a:lnTo>
                    <a:pt x="1512" y="1678"/>
                  </a:lnTo>
                  <a:lnTo>
                    <a:pt x="1513" y="1685"/>
                  </a:lnTo>
                  <a:lnTo>
                    <a:pt x="1515" y="1690"/>
                  </a:lnTo>
                  <a:lnTo>
                    <a:pt x="1518" y="1696"/>
                  </a:lnTo>
                  <a:lnTo>
                    <a:pt x="1570" y="1690"/>
                  </a:lnTo>
                  <a:lnTo>
                    <a:pt x="1622" y="1684"/>
                  </a:lnTo>
                  <a:lnTo>
                    <a:pt x="1677" y="1677"/>
                  </a:lnTo>
                  <a:lnTo>
                    <a:pt x="1736" y="1672"/>
                  </a:lnTo>
                  <a:lnTo>
                    <a:pt x="1763" y="1671"/>
                  </a:lnTo>
                  <a:lnTo>
                    <a:pt x="1790" y="1670"/>
                  </a:lnTo>
                  <a:lnTo>
                    <a:pt x="1817" y="1670"/>
                  </a:lnTo>
                  <a:lnTo>
                    <a:pt x="1843" y="1670"/>
                  </a:lnTo>
                  <a:lnTo>
                    <a:pt x="1869" y="1668"/>
                  </a:lnTo>
                  <a:lnTo>
                    <a:pt x="1880" y="1666"/>
                  </a:lnTo>
                  <a:lnTo>
                    <a:pt x="1891" y="1663"/>
                  </a:lnTo>
                  <a:lnTo>
                    <a:pt x="1902" y="1660"/>
                  </a:lnTo>
                  <a:lnTo>
                    <a:pt x="1911" y="1657"/>
                  </a:lnTo>
                  <a:lnTo>
                    <a:pt x="1921" y="1653"/>
                  </a:lnTo>
                  <a:lnTo>
                    <a:pt x="1930" y="1646"/>
                  </a:lnTo>
                  <a:lnTo>
                    <a:pt x="1930" y="1641"/>
                  </a:lnTo>
                  <a:lnTo>
                    <a:pt x="1930" y="1636"/>
                  </a:lnTo>
                  <a:lnTo>
                    <a:pt x="1926" y="1626"/>
                  </a:lnTo>
                  <a:lnTo>
                    <a:pt x="1920" y="1611"/>
                  </a:lnTo>
                  <a:lnTo>
                    <a:pt x="1869" y="1614"/>
                  </a:lnTo>
                  <a:lnTo>
                    <a:pt x="1819" y="1617"/>
                  </a:lnTo>
                  <a:lnTo>
                    <a:pt x="1770" y="1621"/>
                  </a:lnTo>
                  <a:lnTo>
                    <a:pt x="1723" y="1624"/>
                  </a:lnTo>
                  <a:close/>
                  <a:moveTo>
                    <a:pt x="437" y="1692"/>
                  </a:moveTo>
                  <a:lnTo>
                    <a:pt x="437" y="1692"/>
                  </a:lnTo>
                  <a:lnTo>
                    <a:pt x="441" y="1691"/>
                  </a:lnTo>
                  <a:lnTo>
                    <a:pt x="447" y="1690"/>
                  </a:lnTo>
                  <a:lnTo>
                    <a:pt x="452" y="1690"/>
                  </a:lnTo>
                  <a:lnTo>
                    <a:pt x="454" y="1689"/>
                  </a:lnTo>
                  <a:lnTo>
                    <a:pt x="455" y="1687"/>
                  </a:lnTo>
                  <a:lnTo>
                    <a:pt x="455" y="1683"/>
                  </a:lnTo>
                  <a:lnTo>
                    <a:pt x="455" y="1677"/>
                  </a:lnTo>
                  <a:lnTo>
                    <a:pt x="456" y="1665"/>
                  </a:lnTo>
                  <a:lnTo>
                    <a:pt x="461" y="1639"/>
                  </a:lnTo>
                  <a:lnTo>
                    <a:pt x="455" y="1638"/>
                  </a:lnTo>
                  <a:lnTo>
                    <a:pt x="451" y="1637"/>
                  </a:lnTo>
                  <a:lnTo>
                    <a:pt x="447" y="1638"/>
                  </a:lnTo>
                  <a:lnTo>
                    <a:pt x="445" y="1639"/>
                  </a:lnTo>
                  <a:lnTo>
                    <a:pt x="442" y="1642"/>
                  </a:lnTo>
                  <a:lnTo>
                    <a:pt x="440" y="1645"/>
                  </a:lnTo>
                  <a:lnTo>
                    <a:pt x="439" y="1654"/>
                  </a:lnTo>
                  <a:lnTo>
                    <a:pt x="439" y="1663"/>
                  </a:lnTo>
                  <a:lnTo>
                    <a:pt x="439" y="1674"/>
                  </a:lnTo>
                  <a:lnTo>
                    <a:pt x="439" y="1684"/>
                  </a:lnTo>
                  <a:lnTo>
                    <a:pt x="437" y="1692"/>
                  </a:lnTo>
                  <a:close/>
                  <a:moveTo>
                    <a:pt x="879" y="1652"/>
                  </a:moveTo>
                  <a:lnTo>
                    <a:pt x="879" y="1652"/>
                  </a:lnTo>
                  <a:lnTo>
                    <a:pt x="839" y="1651"/>
                  </a:lnTo>
                  <a:lnTo>
                    <a:pt x="797" y="1650"/>
                  </a:lnTo>
                  <a:lnTo>
                    <a:pt x="776" y="1650"/>
                  </a:lnTo>
                  <a:lnTo>
                    <a:pt x="756" y="1651"/>
                  </a:lnTo>
                  <a:lnTo>
                    <a:pt x="736" y="1653"/>
                  </a:lnTo>
                  <a:lnTo>
                    <a:pt x="717" y="1657"/>
                  </a:lnTo>
                  <a:lnTo>
                    <a:pt x="717" y="1673"/>
                  </a:lnTo>
                  <a:lnTo>
                    <a:pt x="717" y="1685"/>
                  </a:lnTo>
                  <a:lnTo>
                    <a:pt x="717" y="1696"/>
                  </a:lnTo>
                  <a:lnTo>
                    <a:pt x="717" y="1708"/>
                  </a:lnTo>
                  <a:lnTo>
                    <a:pt x="737" y="1705"/>
                  </a:lnTo>
                  <a:lnTo>
                    <a:pt x="757" y="1703"/>
                  </a:lnTo>
                  <a:lnTo>
                    <a:pt x="797" y="1702"/>
                  </a:lnTo>
                  <a:lnTo>
                    <a:pt x="836" y="1701"/>
                  </a:lnTo>
                  <a:lnTo>
                    <a:pt x="876" y="1702"/>
                  </a:lnTo>
                  <a:lnTo>
                    <a:pt x="915" y="1703"/>
                  </a:lnTo>
                  <a:lnTo>
                    <a:pt x="955" y="1702"/>
                  </a:lnTo>
                  <a:lnTo>
                    <a:pt x="996" y="1700"/>
                  </a:lnTo>
                  <a:lnTo>
                    <a:pt x="1016" y="1698"/>
                  </a:lnTo>
                  <a:lnTo>
                    <a:pt x="1038" y="1696"/>
                  </a:lnTo>
                  <a:lnTo>
                    <a:pt x="1031" y="1670"/>
                  </a:lnTo>
                  <a:lnTo>
                    <a:pt x="1030" y="1657"/>
                  </a:lnTo>
                  <a:lnTo>
                    <a:pt x="1029" y="1652"/>
                  </a:lnTo>
                  <a:lnTo>
                    <a:pt x="1030" y="1646"/>
                  </a:lnTo>
                  <a:lnTo>
                    <a:pt x="1013" y="1643"/>
                  </a:lnTo>
                  <a:lnTo>
                    <a:pt x="995" y="1642"/>
                  </a:lnTo>
                  <a:lnTo>
                    <a:pt x="977" y="1643"/>
                  </a:lnTo>
                  <a:lnTo>
                    <a:pt x="957" y="1644"/>
                  </a:lnTo>
                  <a:lnTo>
                    <a:pt x="919" y="1650"/>
                  </a:lnTo>
                  <a:lnTo>
                    <a:pt x="899" y="1651"/>
                  </a:lnTo>
                  <a:lnTo>
                    <a:pt x="879" y="1652"/>
                  </a:lnTo>
                  <a:close/>
                  <a:moveTo>
                    <a:pt x="1176" y="1654"/>
                  </a:moveTo>
                  <a:lnTo>
                    <a:pt x="1176" y="1654"/>
                  </a:lnTo>
                  <a:lnTo>
                    <a:pt x="1176" y="1703"/>
                  </a:lnTo>
                  <a:lnTo>
                    <a:pt x="1206" y="1700"/>
                  </a:lnTo>
                  <a:lnTo>
                    <a:pt x="1233" y="1698"/>
                  </a:lnTo>
                  <a:lnTo>
                    <a:pt x="1283" y="1697"/>
                  </a:lnTo>
                  <a:lnTo>
                    <a:pt x="1306" y="1697"/>
                  </a:lnTo>
                  <a:lnTo>
                    <a:pt x="1331" y="1695"/>
                  </a:lnTo>
                  <a:lnTo>
                    <a:pt x="1357" y="1692"/>
                  </a:lnTo>
                  <a:lnTo>
                    <a:pt x="1382" y="1687"/>
                  </a:lnTo>
                  <a:lnTo>
                    <a:pt x="1381" y="1682"/>
                  </a:lnTo>
                  <a:lnTo>
                    <a:pt x="1381" y="1675"/>
                  </a:lnTo>
                  <a:lnTo>
                    <a:pt x="1382" y="1665"/>
                  </a:lnTo>
                  <a:lnTo>
                    <a:pt x="1382" y="1659"/>
                  </a:lnTo>
                  <a:lnTo>
                    <a:pt x="1382" y="1654"/>
                  </a:lnTo>
                  <a:lnTo>
                    <a:pt x="1380" y="1650"/>
                  </a:lnTo>
                  <a:lnTo>
                    <a:pt x="1378" y="1644"/>
                  </a:lnTo>
                  <a:lnTo>
                    <a:pt x="1369" y="1647"/>
                  </a:lnTo>
                  <a:lnTo>
                    <a:pt x="1358" y="1650"/>
                  </a:lnTo>
                  <a:lnTo>
                    <a:pt x="1333" y="1654"/>
                  </a:lnTo>
                  <a:lnTo>
                    <a:pt x="1308" y="1656"/>
                  </a:lnTo>
                  <a:lnTo>
                    <a:pt x="1280" y="1657"/>
                  </a:lnTo>
                  <a:lnTo>
                    <a:pt x="1253" y="1657"/>
                  </a:lnTo>
                  <a:lnTo>
                    <a:pt x="1225" y="1656"/>
                  </a:lnTo>
                  <a:lnTo>
                    <a:pt x="1176" y="16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7" name="Freeform 229"/>
            <p:cNvSpPr>
              <a:spLocks noEditPoints="1"/>
            </p:cNvSpPr>
            <p:nvPr/>
          </p:nvSpPr>
          <p:spPr bwMode="auto">
            <a:xfrm>
              <a:off x="3992563" y="4029075"/>
              <a:ext cx="241300" cy="266700"/>
            </a:xfrm>
            <a:custGeom>
              <a:avLst/>
              <a:gdLst>
                <a:gd name="T0" fmla="*/ 222250 w 456"/>
                <a:gd name="T1" fmla="*/ 63249 h 506"/>
                <a:gd name="T2" fmla="*/ 240242 w 456"/>
                <a:gd name="T3" fmla="*/ 170772 h 506"/>
                <a:gd name="T4" fmla="*/ 215900 w 456"/>
                <a:gd name="T5" fmla="*/ 227169 h 506"/>
                <a:gd name="T6" fmla="*/ 165100 w 456"/>
                <a:gd name="T7" fmla="*/ 261956 h 506"/>
                <a:gd name="T8" fmla="*/ 106362 w 456"/>
                <a:gd name="T9" fmla="*/ 261956 h 506"/>
                <a:gd name="T10" fmla="*/ 34925 w 456"/>
                <a:gd name="T11" fmla="*/ 225588 h 506"/>
                <a:gd name="T12" fmla="*/ 0 w 456"/>
                <a:gd name="T13" fmla="*/ 142310 h 506"/>
                <a:gd name="T14" fmla="*/ 19579 w 456"/>
                <a:gd name="T15" fmla="*/ 54289 h 506"/>
                <a:gd name="T16" fmla="*/ 73025 w 456"/>
                <a:gd name="T17" fmla="*/ 11596 h 506"/>
                <a:gd name="T18" fmla="*/ 153458 w 456"/>
                <a:gd name="T19" fmla="*/ 4217 h 506"/>
                <a:gd name="T20" fmla="*/ 132292 w 456"/>
                <a:gd name="T21" fmla="*/ 40585 h 506"/>
                <a:gd name="T22" fmla="*/ 148167 w 456"/>
                <a:gd name="T23" fmla="*/ 77480 h 506"/>
                <a:gd name="T24" fmla="*/ 132292 w 456"/>
                <a:gd name="T25" fmla="*/ 108577 h 506"/>
                <a:gd name="T26" fmla="*/ 150283 w 456"/>
                <a:gd name="T27" fmla="*/ 142837 h 506"/>
                <a:gd name="T28" fmla="*/ 197379 w 456"/>
                <a:gd name="T29" fmla="*/ 189220 h 506"/>
                <a:gd name="T30" fmla="*/ 212196 w 456"/>
                <a:gd name="T31" fmla="*/ 191855 h 506"/>
                <a:gd name="T32" fmla="*/ 216958 w 456"/>
                <a:gd name="T33" fmla="*/ 204505 h 506"/>
                <a:gd name="T34" fmla="*/ 209021 w 456"/>
                <a:gd name="T35" fmla="*/ 175516 h 506"/>
                <a:gd name="T36" fmla="*/ 221192 w 456"/>
                <a:gd name="T37" fmla="*/ 169718 h 506"/>
                <a:gd name="T38" fmla="*/ 224367 w 456"/>
                <a:gd name="T39" fmla="*/ 127025 h 506"/>
                <a:gd name="T40" fmla="*/ 190500 w 456"/>
                <a:gd name="T41" fmla="*/ 126498 h 506"/>
                <a:gd name="T42" fmla="*/ 223837 w 456"/>
                <a:gd name="T43" fmla="*/ 113848 h 506"/>
                <a:gd name="T44" fmla="*/ 215900 w 456"/>
                <a:gd name="T45" fmla="*/ 74845 h 506"/>
                <a:gd name="T46" fmla="*/ 180446 w 456"/>
                <a:gd name="T47" fmla="*/ 87494 h 506"/>
                <a:gd name="T48" fmla="*/ 205317 w 456"/>
                <a:gd name="T49" fmla="*/ 56924 h 506"/>
                <a:gd name="T50" fmla="*/ 175154 w 456"/>
                <a:gd name="T51" fmla="*/ 41112 h 506"/>
                <a:gd name="T52" fmla="*/ 158221 w 456"/>
                <a:gd name="T53" fmla="*/ 57451 h 506"/>
                <a:gd name="T54" fmla="*/ 156104 w 456"/>
                <a:gd name="T55" fmla="*/ 19502 h 506"/>
                <a:gd name="T56" fmla="*/ 105833 w 456"/>
                <a:gd name="T57" fmla="*/ 21610 h 506"/>
                <a:gd name="T58" fmla="*/ 78317 w 456"/>
                <a:gd name="T59" fmla="*/ 46383 h 506"/>
                <a:gd name="T60" fmla="*/ 110067 w 456"/>
                <a:gd name="T61" fmla="*/ 26881 h 506"/>
                <a:gd name="T62" fmla="*/ 86783 w 456"/>
                <a:gd name="T63" fmla="*/ 242982 h 506"/>
                <a:gd name="T64" fmla="*/ 169863 w 456"/>
                <a:gd name="T65" fmla="*/ 247198 h 506"/>
                <a:gd name="T66" fmla="*/ 188383 w 456"/>
                <a:gd name="T67" fmla="*/ 224007 h 506"/>
                <a:gd name="T68" fmla="*/ 160338 w 456"/>
                <a:gd name="T69" fmla="*/ 213992 h 506"/>
                <a:gd name="T70" fmla="*/ 166688 w 456"/>
                <a:gd name="T71" fmla="*/ 198707 h 506"/>
                <a:gd name="T72" fmla="*/ 116946 w 456"/>
                <a:gd name="T73" fmla="*/ 155487 h 506"/>
                <a:gd name="T74" fmla="*/ 94721 w 456"/>
                <a:gd name="T75" fmla="*/ 124390 h 506"/>
                <a:gd name="T76" fmla="*/ 106362 w 456"/>
                <a:gd name="T77" fmla="*/ 81697 h 506"/>
                <a:gd name="T78" fmla="*/ 81492 w 456"/>
                <a:gd name="T79" fmla="*/ 68520 h 506"/>
                <a:gd name="T80" fmla="*/ 57679 w 456"/>
                <a:gd name="T81" fmla="*/ 36895 h 506"/>
                <a:gd name="T82" fmla="*/ 34925 w 456"/>
                <a:gd name="T83" fmla="*/ 59032 h 506"/>
                <a:gd name="T84" fmla="*/ 57150 w 456"/>
                <a:gd name="T85" fmla="*/ 83278 h 506"/>
                <a:gd name="T86" fmla="*/ 23813 w 456"/>
                <a:gd name="T87" fmla="*/ 73263 h 506"/>
                <a:gd name="T88" fmla="*/ 30162 w 456"/>
                <a:gd name="T89" fmla="*/ 106469 h 506"/>
                <a:gd name="T90" fmla="*/ 43392 w 456"/>
                <a:gd name="T91" fmla="*/ 117538 h 506"/>
                <a:gd name="T92" fmla="*/ 7937 w 456"/>
                <a:gd name="T93" fmla="*/ 131242 h 506"/>
                <a:gd name="T94" fmla="*/ 25400 w 456"/>
                <a:gd name="T95" fmla="*/ 192382 h 506"/>
                <a:gd name="T96" fmla="*/ 56092 w 456"/>
                <a:gd name="T97" fmla="*/ 168137 h 506"/>
                <a:gd name="T98" fmla="*/ 45508 w 456"/>
                <a:gd name="T99" fmla="*/ 185530 h 506"/>
                <a:gd name="T100" fmla="*/ 53975 w 456"/>
                <a:gd name="T101" fmla="*/ 228224 h 506"/>
                <a:gd name="T102" fmla="*/ 124883 w 456"/>
                <a:gd name="T103" fmla="*/ 67993 h 506"/>
                <a:gd name="T104" fmla="*/ 116946 w 456"/>
                <a:gd name="T105" fmla="*/ 43747 h 506"/>
                <a:gd name="T106" fmla="*/ 120121 w 456"/>
                <a:gd name="T107" fmla="*/ 100144 h 506"/>
                <a:gd name="T108" fmla="*/ 116946 w 456"/>
                <a:gd name="T109" fmla="*/ 97509 h 506"/>
                <a:gd name="T110" fmla="*/ 116417 w 456"/>
                <a:gd name="T111" fmla="*/ 144419 h 506"/>
                <a:gd name="T112" fmla="*/ 135996 w 456"/>
                <a:gd name="T113" fmla="*/ 134931 h 506"/>
                <a:gd name="T114" fmla="*/ 115358 w 456"/>
                <a:gd name="T115" fmla="*/ 123336 h 506"/>
                <a:gd name="T116" fmla="*/ 164571 w 456"/>
                <a:gd name="T117" fmla="*/ 178678 h 506"/>
                <a:gd name="T118" fmla="*/ 186267 w 456"/>
                <a:gd name="T119" fmla="*/ 201870 h 506"/>
                <a:gd name="T120" fmla="*/ 141288 w 456"/>
                <a:gd name="T121" fmla="*/ 157595 h 506"/>
                <a:gd name="T122" fmla="*/ 190500 w 456"/>
                <a:gd name="T123" fmla="*/ 213992 h 506"/>
                <a:gd name="T124" fmla="*/ 199496 w 456"/>
                <a:gd name="T125" fmla="*/ 211357 h 50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56" h="506">
                  <a:moveTo>
                    <a:pt x="324" y="22"/>
                  </a:moveTo>
                  <a:lnTo>
                    <a:pt x="324" y="22"/>
                  </a:lnTo>
                  <a:lnTo>
                    <a:pt x="341" y="32"/>
                  </a:lnTo>
                  <a:lnTo>
                    <a:pt x="357" y="43"/>
                  </a:lnTo>
                  <a:lnTo>
                    <a:pt x="372" y="55"/>
                  </a:lnTo>
                  <a:lnTo>
                    <a:pt x="386" y="69"/>
                  </a:lnTo>
                  <a:lnTo>
                    <a:pt x="399" y="84"/>
                  </a:lnTo>
                  <a:lnTo>
                    <a:pt x="410" y="102"/>
                  </a:lnTo>
                  <a:lnTo>
                    <a:pt x="420" y="120"/>
                  </a:lnTo>
                  <a:lnTo>
                    <a:pt x="430" y="139"/>
                  </a:lnTo>
                  <a:lnTo>
                    <a:pt x="437" y="159"/>
                  </a:lnTo>
                  <a:lnTo>
                    <a:pt x="443" y="181"/>
                  </a:lnTo>
                  <a:lnTo>
                    <a:pt x="449" y="203"/>
                  </a:lnTo>
                  <a:lnTo>
                    <a:pt x="452" y="227"/>
                  </a:lnTo>
                  <a:lnTo>
                    <a:pt x="455" y="250"/>
                  </a:lnTo>
                  <a:lnTo>
                    <a:pt x="456" y="274"/>
                  </a:lnTo>
                  <a:lnTo>
                    <a:pt x="455" y="299"/>
                  </a:lnTo>
                  <a:lnTo>
                    <a:pt x="454" y="324"/>
                  </a:lnTo>
                  <a:lnTo>
                    <a:pt x="452" y="338"/>
                  </a:lnTo>
                  <a:lnTo>
                    <a:pt x="448" y="353"/>
                  </a:lnTo>
                  <a:lnTo>
                    <a:pt x="443" y="368"/>
                  </a:lnTo>
                  <a:lnTo>
                    <a:pt x="437" y="383"/>
                  </a:lnTo>
                  <a:lnTo>
                    <a:pt x="431" y="397"/>
                  </a:lnTo>
                  <a:lnTo>
                    <a:pt x="423" y="410"/>
                  </a:lnTo>
                  <a:lnTo>
                    <a:pt x="416" y="422"/>
                  </a:lnTo>
                  <a:lnTo>
                    <a:pt x="408" y="431"/>
                  </a:lnTo>
                  <a:lnTo>
                    <a:pt x="402" y="439"/>
                  </a:lnTo>
                  <a:lnTo>
                    <a:pt x="394" y="446"/>
                  </a:lnTo>
                  <a:lnTo>
                    <a:pt x="377" y="461"/>
                  </a:lnTo>
                  <a:lnTo>
                    <a:pt x="358" y="475"/>
                  </a:lnTo>
                  <a:lnTo>
                    <a:pt x="347" y="481"/>
                  </a:lnTo>
                  <a:lnTo>
                    <a:pt x="335" y="487"/>
                  </a:lnTo>
                  <a:lnTo>
                    <a:pt x="324" y="492"/>
                  </a:lnTo>
                  <a:lnTo>
                    <a:pt x="312" y="497"/>
                  </a:lnTo>
                  <a:lnTo>
                    <a:pt x="300" y="500"/>
                  </a:lnTo>
                  <a:lnTo>
                    <a:pt x="287" y="503"/>
                  </a:lnTo>
                  <a:lnTo>
                    <a:pt x="274" y="505"/>
                  </a:lnTo>
                  <a:lnTo>
                    <a:pt x="263" y="506"/>
                  </a:lnTo>
                  <a:lnTo>
                    <a:pt x="250" y="506"/>
                  </a:lnTo>
                  <a:lnTo>
                    <a:pt x="237" y="505"/>
                  </a:lnTo>
                  <a:lnTo>
                    <a:pt x="221" y="502"/>
                  </a:lnTo>
                  <a:lnTo>
                    <a:pt x="201" y="497"/>
                  </a:lnTo>
                  <a:lnTo>
                    <a:pt x="163" y="485"/>
                  </a:lnTo>
                  <a:lnTo>
                    <a:pt x="148" y="480"/>
                  </a:lnTo>
                  <a:lnTo>
                    <a:pt x="134" y="474"/>
                  </a:lnTo>
                  <a:lnTo>
                    <a:pt x="121" y="468"/>
                  </a:lnTo>
                  <a:lnTo>
                    <a:pt x="109" y="461"/>
                  </a:lnTo>
                  <a:lnTo>
                    <a:pt x="98" y="454"/>
                  </a:lnTo>
                  <a:lnTo>
                    <a:pt x="87" y="445"/>
                  </a:lnTo>
                  <a:lnTo>
                    <a:pt x="66" y="428"/>
                  </a:lnTo>
                  <a:lnTo>
                    <a:pt x="40" y="391"/>
                  </a:lnTo>
                  <a:lnTo>
                    <a:pt x="26" y="372"/>
                  </a:lnTo>
                  <a:lnTo>
                    <a:pt x="12" y="354"/>
                  </a:lnTo>
                  <a:lnTo>
                    <a:pt x="8" y="333"/>
                  </a:lnTo>
                  <a:lnTo>
                    <a:pt x="4" y="311"/>
                  </a:lnTo>
                  <a:lnTo>
                    <a:pt x="1" y="290"/>
                  </a:lnTo>
                  <a:lnTo>
                    <a:pt x="0" y="270"/>
                  </a:lnTo>
                  <a:lnTo>
                    <a:pt x="0" y="249"/>
                  </a:lnTo>
                  <a:lnTo>
                    <a:pt x="0" y="229"/>
                  </a:lnTo>
                  <a:lnTo>
                    <a:pt x="2" y="209"/>
                  </a:lnTo>
                  <a:lnTo>
                    <a:pt x="6" y="190"/>
                  </a:lnTo>
                  <a:lnTo>
                    <a:pt x="10" y="171"/>
                  </a:lnTo>
                  <a:lnTo>
                    <a:pt x="14" y="153"/>
                  </a:lnTo>
                  <a:lnTo>
                    <a:pt x="21" y="136"/>
                  </a:lnTo>
                  <a:lnTo>
                    <a:pt x="28" y="119"/>
                  </a:lnTo>
                  <a:lnTo>
                    <a:pt x="37" y="103"/>
                  </a:lnTo>
                  <a:lnTo>
                    <a:pt x="46" y="88"/>
                  </a:lnTo>
                  <a:lnTo>
                    <a:pt x="57" y="74"/>
                  </a:lnTo>
                  <a:lnTo>
                    <a:pt x="69" y="61"/>
                  </a:lnTo>
                  <a:lnTo>
                    <a:pt x="81" y="52"/>
                  </a:lnTo>
                  <a:lnTo>
                    <a:pt x="93" y="44"/>
                  </a:lnTo>
                  <a:lnTo>
                    <a:pt x="108" y="36"/>
                  </a:lnTo>
                  <a:lnTo>
                    <a:pt x="122" y="29"/>
                  </a:lnTo>
                  <a:lnTo>
                    <a:pt x="138" y="22"/>
                  </a:lnTo>
                  <a:lnTo>
                    <a:pt x="153" y="16"/>
                  </a:lnTo>
                  <a:lnTo>
                    <a:pt x="170" y="11"/>
                  </a:lnTo>
                  <a:lnTo>
                    <a:pt x="187" y="6"/>
                  </a:lnTo>
                  <a:lnTo>
                    <a:pt x="204" y="3"/>
                  </a:lnTo>
                  <a:lnTo>
                    <a:pt x="221" y="1"/>
                  </a:lnTo>
                  <a:lnTo>
                    <a:pt x="238" y="0"/>
                  </a:lnTo>
                  <a:lnTo>
                    <a:pt x="255" y="1"/>
                  </a:lnTo>
                  <a:lnTo>
                    <a:pt x="273" y="4"/>
                  </a:lnTo>
                  <a:lnTo>
                    <a:pt x="290" y="8"/>
                  </a:lnTo>
                  <a:lnTo>
                    <a:pt x="307" y="14"/>
                  </a:lnTo>
                  <a:lnTo>
                    <a:pt x="324" y="22"/>
                  </a:lnTo>
                  <a:close/>
                  <a:moveTo>
                    <a:pt x="237" y="33"/>
                  </a:moveTo>
                  <a:lnTo>
                    <a:pt x="237" y="33"/>
                  </a:lnTo>
                  <a:lnTo>
                    <a:pt x="238" y="41"/>
                  </a:lnTo>
                  <a:lnTo>
                    <a:pt x="239" y="49"/>
                  </a:lnTo>
                  <a:lnTo>
                    <a:pt x="243" y="64"/>
                  </a:lnTo>
                  <a:lnTo>
                    <a:pt x="250" y="77"/>
                  </a:lnTo>
                  <a:lnTo>
                    <a:pt x="257" y="90"/>
                  </a:lnTo>
                  <a:lnTo>
                    <a:pt x="265" y="102"/>
                  </a:lnTo>
                  <a:lnTo>
                    <a:pt x="274" y="113"/>
                  </a:lnTo>
                  <a:lnTo>
                    <a:pt x="283" y="125"/>
                  </a:lnTo>
                  <a:lnTo>
                    <a:pt x="290" y="137"/>
                  </a:lnTo>
                  <a:lnTo>
                    <a:pt x="287" y="142"/>
                  </a:lnTo>
                  <a:lnTo>
                    <a:pt x="284" y="144"/>
                  </a:lnTo>
                  <a:lnTo>
                    <a:pt x="280" y="147"/>
                  </a:lnTo>
                  <a:lnTo>
                    <a:pt x="275" y="148"/>
                  </a:lnTo>
                  <a:lnTo>
                    <a:pt x="265" y="148"/>
                  </a:lnTo>
                  <a:lnTo>
                    <a:pt x="250" y="148"/>
                  </a:lnTo>
                  <a:lnTo>
                    <a:pt x="246" y="178"/>
                  </a:lnTo>
                  <a:lnTo>
                    <a:pt x="246" y="191"/>
                  </a:lnTo>
                  <a:lnTo>
                    <a:pt x="248" y="199"/>
                  </a:lnTo>
                  <a:lnTo>
                    <a:pt x="250" y="206"/>
                  </a:lnTo>
                  <a:lnTo>
                    <a:pt x="263" y="218"/>
                  </a:lnTo>
                  <a:lnTo>
                    <a:pt x="269" y="224"/>
                  </a:lnTo>
                  <a:lnTo>
                    <a:pt x="273" y="231"/>
                  </a:lnTo>
                  <a:lnTo>
                    <a:pt x="278" y="238"/>
                  </a:lnTo>
                  <a:lnTo>
                    <a:pt x="280" y="246"/>
                  </a:lnTo>
                  <a:lnTo>
                    <a:pt x="281" y="254"/>
                  </a:lnTo>
                  <a:lnTo>
                    <a:pt x="281" y="262"/>
                  </a:lnTo>
                  <a:lnTo>
                    <a:pt x="284" y="271"/>
                  </a:lnTo>
                  <a:lnTo>
                    <a:pt x="289" y="278"/>
                  </a:lnTo>
                  <a:lnTo>
                    <a:pt x="299" y="292"/>
                  </a:lnTo>
                  <a:lnTo>
                    <a:pt x="311" y="305"/>
                  </a:lnTo>
                  <a:lnTo>
                    <a:pt x="322" y="317"/>
                  </a:lnTo>
                  <a:lnTo>
                    <a:pt x="347" y="339"/>
                  </a:lnTo>
                  <a:lnTo>
                    <a:pt x="359" y="352"/>
                  </a:lnTo>
                  <a:lnTo>
                    <a:pt x="370" y="365"/>
                  </a:lnTo>
                  <a:lnTo>
                    <a:pt x="373" y="359"/>
                  </a:lnTo>
                  <a:lnTo>
                    <a:pt x="376" y="354"/>
                  </a:lnTo>
                  <a:lnTo>
                    <a:pt x="379" y="351"/>
                  </a:lnTo>
                  <a:lnTo>
                    <a:pt x="382" y="350"/>
                  </a:lnTo>
                  <a:lnTo>
                    <a:pt x="386" y="350"/>
                  </a:lnTo>
                  <a:lnTo>
                    <a:pt x="389" y="351"/>
                  </a:lnTo>
                  <a:lnTo>
                    <a:pt x="392" y="353"/>
                  </a:lnTo>
                  <a:lnTo>
                    <a:pt x="395" y="356"/>
                  </a:lnTo>
                  <a:lnTo>
                    <a:pt x="397" y="360"/>
                  </a:lnTo>
                  <a:lnTo>
                    <a:pt x="401" y="364"/>
                  </a:lnTo>
                  <a:lnTo>
                    <a:pt x="402" y="369"/>
                  </a:lnTo>
                  <a:lnTo>
                    <a:pt x="403" y="375"/>
                  </a:lnTo>
                  <a:lnTo>
                    <a:pt x="404" y="380"/>
                  </a:lnTo>
                  <a:lnTo>
                    <a:pt x="404" y="386"/>
                  </a:lnTo>
                  <a:lnTo>
                    <a:pt x="403" y="392"/>
                  </a:lnTo>
                  <a:lnTo>
                    <a:pt x="401" y="398"/>
                  </a:lnTo>
                  <a:lnTo>
                    <a:pt x="406" y="394"/>
                  </a:lnTo>
                  <a:lnTo>
                    <a:pt x="410" y="388"/>
                  </a:lnTo>
                  <a:lnTo>
                    <a:pt x="413" y="382"/>
                  </a:lnTo>
                  <a:lnTo>
                    <a:pt x="417" y="375"/>
                  </a:lnTo>
                  <a:lnTo>
                    <a:pt x="422" y="361"/>
                  </a:lnTo>
                  <a:lnTo>
                    <a:pt x="425" y="353"/>
                  </a:lnTo>
                  <a:lnTo>
                    <a:pt x="428" y="347"/>
                  </a:lnTo>
                  <a:lnTo>
                    <a:pt x="421" y="342"/>
                  </a:lnTo>
                  <a:lnTo>
                    <a:pt x="413" y="338"/>
                  </a:lnTo>
                  <a:lnTo>
                    <a:pt x="395" y="333"/>
                  </a:lnTo>
                  <a:lnTo>
                    <a:pt x="387" y="330"/>
                  </a:lnTo>
                  <a:lnTo>
                    <a:pt x="379" y="325"/>
                  </a:lnTo>
                  <a:lnTo>
                    <a:pt x="373" y="320"/>
                  </a:lnTo>
                  <a:lnTo>
                    <a:pt x="370" y="317"/>
                  </a:lnTo>
                  <a:lnTo>
                    <a:pt x="367" y="314"/>
                  </a:lnTo>
                  <a:lnTo>
                    <a:pt x="385" y="316"/>
                  </a:lnTo>
                  <a:lnTo>
                    <a:pt x="402" y="319"/>
                  </a:lnTo>
                  <a:lnTo>
                    <a:pt x="418" y="322"/>
                  </a:lnTo>
                  <a:lnTo>
                    <a:pt x="434" y="326"/>
                  </a:lnTo>
                  <a:lnTo>
                    <a:pt x="433" y="302"/>
                  </a:lnTo>
                  <a:lnTo>
                    <a:pt x="433" y="281"/>
                  </a:lnTo>
                  <a:lnTo>
                    <a:pt x="432" y="260"/>
                  </a:lnTo>
                  <a:lnTo>
                    <a:pt x="428" y="234"/>
                  </a:lnTo>
                  <a:lnTo>
                    <a:pt x="426" y="238"/>
                  </a:lnTo>
                  <a:lnTo>
                    <a:pt x="424" y="241"/>
                  </a:lnTo>
                  <a:lnTo>
                    <a:pt x="421" y="243"/>
                  </a:lnTo>
                  <a:lnTo>
                    <a:pt x="417" y="244"/>
                  </a:lnTo>
                  <a:lnTo>
                    <a:pt x="407" y="246"/>
                  </a:lnTo>
                  <a:lnTo>
                    <a:pt x="397" y="247"/>
                  </a:lnTo>
                  <a:lnTo>
                    <a:pt x="387" y="246"/>
                  </a:lnTo>
                  <a:lnTo>
                    <a:pt x="376" y="245"/>
                  </a:lnTo>
                  <a:lnTo>
                    <a:pt x="367" y="243"/>
                  </a:lnTo>
                  <a:lnTo>
                    <a:pt x="360" y="240"/>
                  </a:lnTo>
                  <a:lnTo>
                    <a:pt x="360" y="227"/>
                  </a:lnTo>
                  <a:lnTo>
                    <a:pt x="378" y="219"/>
                  </a:lnTo>
                  <a:lnTo>
                    <a:pt x="388" y="216"/>
                  </a:lnTo>
                  <a:lnTo>
                    <a:pt x="397" y="214"/>
                  </a:lnTo>
                  <a:lnTo>
                    <a:pt x="406" y="213"/>
                  </a:lnTo>
                  <a:lnTo>
                    <a:pt x="416" y="213"/>
                  </a:lnTo>
                  <a:lnTo>
                    <a:pt x="419" y="214"/>
                  </a:lnTo>
                  <a:lnTo>
                    <a:pt x="423" y="216"/>
                  </a:lnTo>
                  <a:lnTo>
                    <a:pt x="427" y="218"/>
                  </a:lnTo>
                  <a:lnTo>
                    <a:pt x="431" y="221"/>
                  </a:lnTo>
                  <a:lnTo>
                    <a:pt x="431" y="212"/>
                  </a:lnTo>
                  <a:lnTo>
                    <a:pt x="428" y="202"/>
                  </a:lnTo>
                  <a:lnTo>
                    <a:pt x="423" y="182"/>
                  </a:lnTo>
                  <a:lnTo>
                    <a:pt x="417" y="160"/>
                  </a:lnTo>
                  <a:lnTo>
                    <a:pt x="408" y="142"/>
                  </a:lnTo>
                  <a:lnTo>
                    <a:pt x="391" y="152"/>
                  </a:lnTo>
                  <a:lnTo>
                    <a:pt x="373" y="163"/>
                  </a:lnTo>
                  <a:lnTo>
                    <a:pt x="364" y="168"/>
                  </a:lnTo>
                  <a:lnTo>
                    <a:pt x="355" y="171"/>
                  </a:lnTo>
                  <a:lnTo>
                    <a:pt x="346" y="174"/>
                  </a:lnTo>
                  <a:lnTo>
                    <a:pt x="336" y="175"/>
                  </a:lnTo>
                  <a:lnTo>
                    <a:pt x="339" y="171"/>
                  </a:lnTo>
                  <a:lnTo>
                    <a:pt x="341" y="166"/>
                  </a:lnTo>
                  <a:lnTo>
                    <a:pt x="347" y="158"/>
                  </a:lnTo>
                  <a:lnTo>
                    <a:pt x="355" y="152"/>
                  </a:lnTo>
                  <a:lnTo>
                    <a:pt x="364" y="147"/>
                  </a:lnTo>
                  <a:lnTo>
                    <a:pt x="382" y="137"/>
                  </a:lnTo>
                  <a:lnTo>
                    <a:pt x="392" y="133"/>
                  </a:lnTo>
                  <a:lnTo>
                    <a:pt x="401" y="127"/>
                  </a:lnTo>
                  <a:lnTo>
                    <a:pt x="394" y="118"/>
                  </a:lnTo>
                  <a:lnTo>
                    <a:pt x="388" y="108"/>
                  </a:lnTo>
                  <a:lnTo>
                    <a:pt x="375" y="90"/>
                  </a:lnTo>
                  <a:lnTo>
                    <a:pt x="369" y="81"/>
                  </a:lnTo>
                  <a:lnTo>
                    <a:pt x="360" y="74"/>
                  </a:lnTo>
                  <a:lnTo>
                    <a:pt x="350" y="67"/>
                  </a:lnTo>
                  <a:lnTo>
                    <a:pt x="345" y="65"/>
                  </a:lnTo>
                  <a:lnTo>
                    <a:pt x="340" y="63"/>
                  </a:lnTo>
                  <a:lnTo>
                    <a:pt x="334" y="70"/>
                  </a:lnTo>
                  <a:lnTo>
                    <a:pt x="331" y="78"/>
                  </a:lnTo>
                  <a:lnTo>
                    <a:pt x="325" y="94"/>
                  </a:lnTo>
                  <a:lnTo>
                    <a:pt x="320" y="102"/>
                  </a:lnTo>
                  <a:lnTo>
                    <a:pt x="315" y="108"/>
                  </a:lnTo>
                  <a:lnTo>
                    <a:pt x="309" y="113"/>
                  </a:lnTo>
                  <a:lnTo>
                    <a:pt x="305" y="115"/>
                  </a:lnTo>
                  <a:lnTo>
                    <a:pt x="301" y="117"/>
                  </a:lnTo>
                  <a:lnTo>
                    <a:pt x="300" y="113"/>
                  </a:lnTo>
                  <a:lnTo>
                    <a:pt x="299" y="109"/>
                  </a:lnTo>
                  <a:lnTo>
                    <a:pt x="300" y="102"/>
                  </a:lnTo>
                  <a:lnTo>
                    <a:pt x="303" y="93"/>
                  </a:lnTo>
                  <a:lnTo>
                    <a:pt x="307" y="84"/>
                  </a:lnTo>
                  <a:lnTo>
                    <a:pt x="316" y="67"/>
                  </a:lnTo>
                  <a:lnTo>
                    <a:pt x="320" y="59"/>
                  </a:lnTo>
                  <a:lnTo>
                    <a:pt x="324" y="50"/>
                  </a:lnTo>
                  <a:lnTo>
                    <a:pt x="304" y="42"/>
                  </a:lnTo>
                  <a:lnTo>
                    <a:pt x="295" y="37"/>
                  </a:lnTo>
                  <a:lnTo>
                    <a:pt x="285" y="34"/>
                  </a:lnTo>
                  <a:lnTo>
                    <a:pt x="275" y="32"/>
                  </a:lnTo>
                  <a:lnTo>
                    <a:pt x="264" y="31"/>
                  </a:lnTo>
                  <a:lnTo>
                    <a:pt x="251" y="31"/>
                  </a:lnTo>
                  <a:lnTo>
                    <a:pt x="237" y="33"/>
                  </a:lnTo>
                  <a:close/>
                  <a:moveTo>
                    <a:pt x="209" y="41"/>
                  </a:moveTo>
                  <a:lnTo>
                    <a:pt x="209" y="41"/>
                  </a:lnTo>
                  <a:lnTo>
                    <a:pt x="200" y="41"/>
                  </a:lnTo>
                  <a:lnTo>
                    <a:pt x="191" y="42"/>
                  </a:lnTo>
                  <a:lnTo>
                    <a:pt x="181" y="44"/>
                  </a:lnTo>
                  <a:lnTo>
                    <a:pt x="172" y="47"/>
                  </a:lnTo>
                  <a:lnTo>
                    <a:pt x="152" y="53"/>
                  </a:lnTo>
                  <a:lnTo>
                    <a:pt x="135" y="61"/>
                  </a:lnTo>
                  <a:lnTo>
                    <a:pt x="137" y="68"/>
                  </a:lnTo>
                  <a:lnTo>
                    <a:pt x="140" y="76"/>
                  </a:lnTo>
                  <a:lnTo>
                    <a:pt x="148" y="88"/>
                  </a:lnTo>
                  <a:lnTo>
                    <a:pt x="157" y="99"/>
                  </a:lnTo>
                  <a:lnTo>
                    <a:pt x="165" y="112"/>
                  </a:lnTo>
                  <a:lnTo>
                    <a:pt x="181" y="95"/>
                  </a:lnTo>
                  <a:lnTo>
                    <a:pt x="189" y="88"/>
                  </a:lnTo>
                  <a:lnTo>
                    <a:pt x="195" y="79"/>
                  </a:lnTo>
                  <a:lnTo>
                    <a:pt x="200" y="70"/>
                  </a:lnTo>
                  <a:lnTo>
                    <a:pt x="205" y="61"/>
                  </a:lnTo>
                  <a:lnTo>
                    <a:pt x="208" y="51"/>
                  </a:lnTo>
                  <a:lnTo>
                    <a:pt x="209" y="41"/>
                  </a:lnTo>
                  <a:close/>
                  <a:moveTo>
                    <a:pt x="102" y="433"/>
                  </a:moveTo>
                  <a:lnTo>
                    <a:pt x="102" y="433"/>
                  </a:lnTo>
                  <a:lnTo>
                    <a:pt x="108" y="439"/>
                  </a:lnTo>
                  <a:lnTo>
                    <a:pt x="116" y="443"/>
                  </a:lnTo>
                  <a:lnTo>
                    <a:pt x="131" y="451"/>
                  </a:lnTo>
                  <a:lnTo>
                    <a:pt x="147" y="456"/>
                  </a:lnTo>
                  <a:lnTo>
                    <a:pt x="164" y="461"/>
                  </a:lnTo>
                  <a:lnTo>
                    <a:pt x="198" y="471"/>
                  </a:lnTo>
                  <a:lnTo>
                    <a:pt x="215" y="477"/>
                  </a:lnTo>
                  <a:lnTo>
                    <a:pt x="231" y="485"/>
                  </a:lnTo>
                  <a:lnTo>
                    <a:pt x="251" y="484"/>
                  </a:lnTo>
                  <a:lnTo>
                    <a:pt x="269" y="482"/>
                  </a:lnTo>
                  <a:lnTo>
                    <a:pt x="286" y="478"/>
                  </a:lnTo>
                  <a:lnTo>
                    <a:pt x="304" y="474"/>
                  </a:lnTo>
                  <a:lnTo>
                    <a:pt x="321" y="469"/>
                  </a:lnTo>
                  <a:lnTo>
                    <a:pt x="337" y="461"/>
                  </a:lnTo>
                  <a:lnTo>
                    <a:pt x="352" y="452"/>
                  </a:lnTo>
                  <a:lnTo>
                    <a:pt x="367" y="441"/>
                  </a:lnTo>
                  <a:lnTo>
                    <a:pt x="366" y="437"/>
                  </a:lnTo>
                  <a:lnTo>
                    <a:pt x="364" y="432"/>
                  </a:lnTo>
                  <a:lnTo>
                    <a:pt x="362" y="429"/>
                  </a:lnTo>
                  <a:lnTo>
                    <a:pt x="359" y="427"/>
                  </a:lnTo>
                  <a:lnTo>
                    <a:pt x="356" y="425"/>
                  </a:lnTo>
                  <a:lnTo>
                    <a:pt x="351" y="424"/>
                  </a:lnTo>
                  <a:lnTo>
                    <a:pt x="344" y="423"/>
                  </a:lnTo>
                  <a:lnTo>
                    <a:pt x="326" y="421"/>
                  </a:lnTo>
                  <a:lnTo>
                    <a:pt x="317" y="420"/>
                  </a:lnTo>
                  <a:lnTo>
                    <a:pt x="313" y="417"/>
                  </a:lnTo>
                  <a:lnTo>
                    <a:pt x="309" y="416"/>
                  </a:lnTo>
                  <a:lnTo>
                    <a:pt x="306" y="411"/>
                  </a:lnTo>
                  <a:lnTo>
                    <a:pt x="303" y="406"/>
                  </a:lnTo>
                  <a:lnTo>
                    <a:pt x="304" y="402"/>
                  </a:lnTo>
                  <a:lnTo>
                    <a:pt x="306" y="400"/>
                  </a:lnTo>
                  <a:lnTo>
                    <a:pt x="313" y="397"/>
                  </a:lnTo>
                  <a:lnTo>
                    <a:pt x="319" y="395"/>
                  </a:lnTo>
                  <a:lnTo>
                    <a:pt x="321" y="393"/>
                  </a:lnTo>
                  <a:lnTo>
                    <a:pt x="324" y="391"/>
                  </a:lnTo>
                  <a:lnTo>
                    <a:pt x="315" y="377"/>
                  </a:lnTo>
                  <a:lnTo>
                    <a:pt x="304" y="365"/>
                  </a:lnTo>
                  <a:lnTo>
                    <a:pt x="294" y="353"/>
                  </a:lnTo>
                  <a:lnTo>
                    <a:pt x="282" y="342"/>
                  </a:lnTo>
                  <a:lnTo>
                    <a:pt x="259" y="321"/>
                  </a:lnTo>
                  <a:lnTo>
                    <a:pt x="248" y="310"/>
                  </a:lnTo>
                  <a:lnTo>
                    <a:pt x="237" y="299"/>
                  </a:lnTo>
                  <a:lnTo>
                    <a:pt x="228" y="296"/>
                  </a:lnTo>
                  <a:lnTo>
                    <a:pt x="221" y="295"/>
                  </a:lnTo>
                  <a:lnTo>
                    <a:pt x="213" y="292"/>
                  </a:lnTo>
                  <a:lnTo>
                    <a:pt x="207" y="289"/>
                  </a:lnTo>
                  <a:lnTo>
                    <a:pt x="194" y="281"/>
                  </a:lnTo>
                  <a:lnTo>
                    <a:pt x="183" y="273"/>
                  </a:lnTo>
                  <a:lnTo>
                    <a:pt x="179" y="263"/>
                  </a:lnTo>
                  <a:lnTo>
                    <a:pt x="177" y="255"/>
                  </a:lnTo>
                  <a:lnTo>
                    <a:pt x="177" y="245"/>
                  </a:lnTo>
                  <a:lnTo>
                    <a:pt x="179" y="236"/>
                  </a:lnTo>
                  <a:lnTo>
                    <a:pt x="182" y="230"/>
                  </a:lnTo>
                  <a:lnTo>
                    <a:pt x="188" y="224"/>
                  </a:lnTo>
                  <a:lnTo>
                    <a:pt x="195" y="219"/>
                  </a:lnTo>
                  <a:lnTo>
                    <a:pt x="204" y="216"/>
                  </a:lnTo>
                  <a:lnTo>
                    <a:pt x="203" y="200"/>
                  </a:lnTo>
                  <a:lnTo>
                    <a:pt x="201" y="184"/>
                  </a:lnTo>
                  <a:lnTo>
                    <a:pt x="201" y="155"/>
                  </a:lnTo>
                  <a:lnTo>
                    <a:pt x="196" y="151"/>
                  </a:lnTo>
                  <a:lnTo>
                    <a:pt x="190" y="149"/>
                  </a:lnTo>
                  <a:lnTo>
                    <a:pt x="183" y="147"/>
                  </a:lnTo>
                  <a:lnTo>
                    <a:pt x="177" y="145"/>
                  </a:lnTo>
                  <a:lnTo>
                    <a:pt x="164" y="143"/>
                  </a:lnTo>
                  <a:lnTo>
                    <a:pt x="160" y="140"/>
                  </a:lnTo>
                  <a:lnTo>
                    <a:pt x="155" y="137"/>
                  </a:lnTo>
                  <a:lnTo>
                    <a:pt x="154" y="130"/>
                  </a:lnTo>
                  <a:lnTo>
                    <a:pt x="154" y="124"/>
                  </a:lnTo>
                  <a:lnTo>
                    <a:pt x="152" y="120"/>
                  </a:lnTo>
                  <a:lnTo>
                    <a:pt x="150" y="114"/>
                  </a:lnTo>
                  <a:lnTo>
                    <a:pt x="144" y="107"/>
                  </a:lnTo>
                  <a:lnTo>
                    <a:pt x="136" y="99"/>
                  </a:lnTo>
                  <a:lnTo>
                    <a:pt x="121" y="88"/>
                  </a:lnTo>
                  <a:lnTo>
                    <a:pt x="115" y="80"/>
                  </a:lnTo>
                  <a:lnTo>
                    <a:pt x="112" y="76"/>
                  </a:lnTo>
                  <a:lnTo>
                    <a:pt x="109" y="70"/>
                  </a:lnTo>
                  <a:lnTo>
                    <a:pt x="104" y="77"/>
                  </a:lnTo>
                  <a:lnTo>
                    <a:pt x="99" y="82"/>
                  </a:lnTo>
                  <a:lnTo>
                    <a:pt x="87" y="91"/>
                  </a:lnTo>
                  <a:lnTo>
                    <a:pt x="81" y="95"/>
                  </a:lnTo>
                  <a:lnTo>
                    <a:pt x="74" y="99"/>
                  </a:lnTo>
                  <a:lnTo>
                    <a:pt x="70" y="105"/>
                  </a:lnTo>
                  <a:lnTo>
                    <a:pt x="66" y="112"/>
                  </a:lnTo>
                  <a:lnTo>
                    <a:pt x="72" y="118"/>
                  </a:lnTo>
                  <a:lnTo>
                    <a:pt x="79" y="124"/>
                  </a:lnTo>
                  <a:lnTo>
                    <a:pt x="94" y="135"/>
                  </a:lnTo>
                  <a:lnTo>
                    <a:pt x="101" y="140"/>
                  </a:lnTo>
                  <a:lnTo>
                    <a:pt x="108" y="147"/>
                  </a:lnTo>
                  <a:lnTo>
                    <a:pt x="114" y="153"/>
                  </a:lnTo>
                  <a:lnTo>
                    <a:pt x="119" y="160"/>
                  </a:lnTo>
                  <a:lnTo>
                    <a:pt x="108" y="158"/>
                  </a:lnTo>
                  <a:lnTo>
                    <a:pt x="100" y="155"/>
                  </a:lnTo>
                  <a:lnTo>
                    <a:pt x="92" y="151"/>
                  </a:lnTo>
                  <a:lnTo>
                    <a:pt x="85" y="145"/>
                  </a:lnTo>
                  <a:lnTo>
                    <a:pt x="78" y="141"/>
                  </a:lnTo>
                  <a:lnTo>
                    <a:pt x="70" y="137"/>
                  </a:lnTo>
                  <a:lnTo>
                    <a:pt x="61" y="134"/>
                  </a:lnTo>
                  <a:lnTo>
                    <a:pt x="51" y="133"/>
                  </a:lnTo>
                  <a:lnTo>
                    <a:pt x="45" y="139"/>
                  </a:lnTo>
                  <a:lnTo>
                    <a:pt x="40" y="148"/>
                  </a:lnTo>
                  <a:lnTo>
                    <a:pt x="36" y="156"/>
                  </a:lnTo>
                  <a:lnTo>
                    <a:pt x="32" y="165"/>
                  </a:lnTo>
                  <a:lnTo>
                    <a:pt x="27" y="185"/>
                  </a:lnTo>
                  <a:lnTo>
                    <a:pt x="23" y="206"/>
                  </a:lnTo>
                  <a:lnTo>
                    <a:pt x="30" y="205"/>
                  </a:lnTo>
                  <a:lnTo>
                    <a:pt x="39" y="204"/>
                  </a:lnTo>
                  <a:lnTo>
                    <a:pt x="57" y="202"/>
                  </a:lnTo>
                  <a:lnTo>
                    <a:pt x="66" y="202"/>
                  </a:lnTo>
                  <a:lnTo>
                    <a:pt x="74" y="203"/>
                  </a:lnTo>
                  <a:lnTo>
                    <a:pt x="77" y="205"/>
                  </a:lnTo>
                  <a:lnTo>
                    <a:pt x="81" y="208"/>
                  </a:lnTo>
                  <a:lnTo>
                    <a:pt x="84" y="211"/>
                  </a:lnTo>
                  <a:lnTo>
                    <a:pt x="86" y="214"/>
                  </a:lnTo>
                  <a:lnTo>
                    <a:pt x="85" y="218"/>
                  </a:lnTo>
                  <a:lnTo>
                    <a:pt x="82" y="223"/>
                  </a:lnTo>
                  <a:lnTo>
                    <a:pt x="78" y="226"/>
                  </a:lnTo>
                  <a:lnTo>
                    <a:pt x="75" y="228"/>
                  </a:lnTo>
                  <a:lnTo>
                    <a:pt x="66" y="233"/>
                  </a:lnTo>
                  <a:lnTo>
                    <a:pt x="55" y="235"/>
                  </a:lnTo>
                  <a:lnTo>
                    <a:pt x="44" y="238"/>
                  </a:lnTo>
                  <a:lnTo>
                    <a:pt x="33" y="239"/>
                  </a:lnTo>
                  <a:lnTo>
                    <a:pt x="17" y="240"/>
                  </a:lnTo>
                  <a:lnTo>
                    <a:pt x="15" y="249"/>
                  </a:lnTo>
                  <a:lnTo>
                    <a:pt x="15" y="259"/>
                  </a:lnTo>
                  <a:lnTo>
                    <a:pt x="15" y="277"/>
                  </a:lnTo>
                  <a:lnTo>
                    <a:pt x="18" y="295"/>
                  </a:lnTo>
                  <a:lnTo>
                    <a:pt x="23" y="312"/>
                  </a:lnTo>
                  <a:lnTo>
                    <a:pt x="28" y="327"/>
                  </a:lnTo>
                  <a:lnTo>
                    <a:pt x="34" y="342"/>
                  </a:lnTo>
                  <a:lnTo>
                    <a:pt x="41" y="354"/>
                  </a:lnTo>
                  <a:lnTo>
                    <a:pt x="48" y="365"/>
                  </a:lnTo>
                  <a:lnTo>
                    <a:pt x="53" y="356"/>
                  </a:lnTo>
                  <a:lnTo>
                    <a:pt x="59" y="349"/>
                  </a:lnTo>
                  <a:lnTo>
                    <a:pt x="66" y="344"/>
                  </a:lnTo>
                  <a:lnTo>
                    <a:pt x="73" y="337"/>
                  </a:lnTo>
                  <a:lnTo>
                    <a:pt x="89" y="327"/>
                  </a:lnTo>
                  <a:lnTo>
                    <a:pt x="104" y="316"/>
                  </a:lnTo>
                  <a:lnTo>
                    <a:pt x="105" y="318"/>
                  </a:lnTo>
                  <a:lnTo>
                    <a:pt x="106" y="319"/>
                  </a:lnTo>
                  <a:lnTo>
                    <a:pt x="109" y="320"/>
                  </a:lnTo>
                  <a:lnTo>
                    <a:pt x="112" y="322"/>
                  </a:lnTo>
                  <a:lnTo>
                    <a:pt x="112" y="324"/>
                  </a:lnTo>
                  <a:lnTo>
                    <a:pt x="112" y="326"/>
                  </a:lnTo>
                  <a:lnTo>
                    <a:pt x="106" y="334"/>
                  </a:lnTo>
                  <a:lnTo>
                    <a:pt x="101" y="341"/>
                  </a:lnTo>
                  <a:lnTo>
                    <a:pt x="93" y="347"/>
                  </a:lnTo>
                  <a:lnTo>
                    <a:pt x="86" y="352"/>
                  </a:lnTo>
                  <a:lnTo>
                    <a:pt x="70" y="361"/>
                  </a:lnTo>
                  <a:lnTo>
                    <a:pt x="53" y="370"/>
                  </a:lnTo>
                  <a:lnTo>
                    <a:pt x="63" y="387"/>
                  </a:lnTo>
                  <a:lnTo>
                    <a:pt x="75" y="405"/>
                  </a:lnTo>
                  <a:lnTo>
                    <a:pt x="81" y="412"/>
                  </a:lnTo>
                  <a:lnTo>
                    <a:pt x="87" y="420"/>
                  </a:lnTo>
                  <a:lnTo>
                    <a:pt x="93" y="427"/>
                  </a:lnTo>
                  <a:lnTo>
                    <a:pt x="102" y="433"/>
                  </a:lnTo>
                  <a:close/>
                  <a:moveTo>
                    <a:pt x="183" y="122"/>
                  </a:moveTo>
                  <a:lnTo>
                    <a:pt x="183" y="122"/>
                  </a:lnTo>
                  <a:lnTo>
                    <a:pt x="192" y="126"/>
                  </a:lnTo>
                  <a:lnTo>
                    <a:pt x="201" y="129"/>
                  </a:lnTo>
                  <a:lnTo>
                    <a:pt x="209" y="132"/>
                  </a:lnTo>
                  <a:lnTo>
                    <a:pt x="218" y="132"/>
                  </a:lnTo>
                  <a:lnTo>
                    <a:pt x="226" y="132"/>
                  </a:lnTo>
                  <a:lnTo>
                    <a:pt x="236" y="129"/>
                  </a:lnTo>
                  <a:lnTo>
                    <a:pt x="255" y="124"/>
                  </a:lnTo>
                  <a:lnTo>
                    <a:pt x="248" y="112"/>
                  </a:lnTo>
                  <a:lnTo>
                    <a:pt x="241" y="98"/>
                  </a:lnTo>
                  <a:lnTo>
                    <a:pt x="234" y="87"/>
                  </a:lnTo>
                  <a:lnTo>
                    <a:pt x="229" y="81"/>
                  </a:lnTo>
                  <a:lnTo>
                    <a:pt x="224" y="76"/>
                  </a:lnTo>
                  <a:lnTo>
                    <a:pt x="221" y="83"/>
                  </a:lnTo>
                  <a:lnTo>
                    <a:pt x="215" y="89"/>
                  </a:lnTo>
                  <a:lnTo>
                    <a:pt x="205" y="99"/>
                  </a:lnTo>
                  <a:lnTo>
                    <a:pt x="193" y="110"/>
                  </a:lnTo>
                  <a:lnTo>
                    <a:pt x="188" y="115"/>
                  </a:lnTo>
                  <a:lnTo>
                    <a:pt x="183" y="122"/>
                  </a:lnTo>
                  <a:close/>
                  <a:moveTo>
                    <a:pt x="224" y="203"/>
                  </a:moveTo>
                  <a:lnTo>
                    <a:pt x="224" y="203"/>
                  </a:lnTo>
                  <a:lnTo>
                    <a:pt x="227" y="190"/>
                  </a:lnTo>
                  <a:lnTo>
                    <a:pt x="229" y="176"/>
                  </a:lnTo>
                  <a:lnTo>
                    <a:pt x="229" y="169"/>
                  </a:lnTo>
                  <a:lnTo>
                    <a:pt x="228" y="163"/>
                  </a:lnTo>
                  <a:lnTo>
                    <a:pt x="226" y="156"/>
                  </a:lnTo>
                  <a:lnTo>
                    <a:pt x="224" y="150"/>
                  </a:lnTo>
                  <a:lnTo>
                    <a:pt x="223" y="166"/>
                  </a:lnTo>
                  <a:lnTo>
                    <a:pt x="221" y="179"/>
                  </a:lnTo>
                  <a:lnTo>
                    <a:pt x="221" y="185"/>
                  </a:lnTo>
                  <a:lnTo>
                    <a:pt x="221" y="190"/>
                  </a:lnTo>
                  <a:lnTo>
                    <a:pt x="222" y="197"/>
                  </a:lnTo>
                  <a:lnTo>
                    <a:pt x="224" y="203"/>
                  </a:lnTo>
                  <a:close/>
                  <a:moveTo>
                    <a:pt x="204" y="262"/>
                  </a:moveTo>
                  <a:lnTo>
                    <a:pt x="204" y="262"/>
                  </a:lnTo>
                  <a:lnTo>
                    <a:pt x="209" y="268"/>
                  </a:lnTo>
                  <a:lnTo>
                    <a:pt x="214" y="272"/>
                  </a:lnTo>
                  <a:lnTo>
                    <a:pt x="220" y="274"/>
                  </a:lnTo>
                  <a:lnTo>
                    <a:pt x="225" y="275"/>
                  </a:lnTo>
                  <a:lnTo>
                    <a:pt x="230" y="276"/>
                  </a:lnTo>
                  <a:lnTo>
                    <a:pt x="237" y="275"/>
                  </a:lnTo>
                  <a:lnTo>
                    <a:pt x="241" y="274"/>
                  </a:lnTo>
                  <a:lnTo>
                    <a:pt x="246" y="272"/>
                  </a:lnTo>
                  <a:lnTo>
                    <a:pt x="250" y="269"/>
                  </a:lnTo>
                  <a:lnTo>
                    <a:pt x="254" y="265"/>
                  </a:lnTo>
                  <a:lnTo>
                    <a:pt x="256" y="261"/>
                  </a:lnTo>
                  <a:lnTo>
                    <a:pt x="257" y="256"/>
                  </a:lnTo>
                  <a:lnTo>
                    <a:pt x="257" y="250"/>
                  </a:lnTo>
                  <a:lnTo>
                    <a:pt x="256" y="245"/>
                  </a:lnTo>
                  <a:lnTo>
                    <a:pt x="254" y="239"/>
                  </a:lnTo>
                  <a:lnTo>
                    <a:pt x="250" y="232"/>
                  </a:lnTo>
                  <a:lnTo>
                    <a:pt x="243" y="232"/>
                  </a:lnTo>
                  <a:lnTo>
                    <a:pt x="235" y="232"/>
                  </a:lnTo>
                  <a:lnTo>
                    <a:pt x="226" y="233"/>
                  </a:lnTo>
                  <a:lnTo>
                    <a:pt x="218" y="234"/>
                  </a:lnTo>
                  <a:lnTo>
                    <a:pt x="211" y="236"/>
                  </a:lnTo>
                  <a:lnTo>
                    <a:pt x="208" y="240"/>
                  </a:lnTo>
                  <a:lnTo>
                    <a:pt x="206" y="242"/>
                  </a:lnTo>
                  <a:lnTo>
                    <a:pt x="204" y="246"/>
                  </a:lnTo>
                  <a:lnTo>
                    <a:pt x="203" y="250"/>
                  </a:lnTo>
                  <a:lnTo>
                    <a:pt x="203" y="256"/>
                  </a:lnTo>
                  <a:lnTo>
                    <a:pt x="204" y="262"/>
                  </a:lnTo>
                  <a:close/>
                  <a:moveTo>
                    <a:pt x="311" y="339"/>
                  </a:moveTo>
                  <a:lnTo>
                    <a:pt x="311" y="339"/>
                  </a:lnTo>
                  <a:lnTo>
                    <a:pt x="316" y="346"/>
                  </a:lnTo>
                  <a:lnTo>
                    <a:pt x="320" y="353"/>
                  </a:lnTo>
                  <a:lnTo>
                    <a:pt x="329" y="367"/>
                  </a:lnTo>
                  <a:lnTo>
                    <a:pt x="334" y="374"/>
                  </a:lnTo>
                  <a:lnTo>
                    <a:pt x="340" y="379"/>
                  </a:lnTo>
                  <a:lnTo>
                    <a:pt x="344" y="381"/>
                  </a:lnTo>
                  <a:lnTo>
                    <a:pt x="348" y="382"/>
                  </a:lnTo>
                  <a:lnTo>
                    <a:pt x="352" y="383"/>
                  </a:lnTo>
                  <a:lnTo>
                    <a:pt x="357" y="383"/>
                  </a:lnTo>
                  <a:lnTo>
                    <a:pt x="335" y="357"/>
                  </a:lnTo>
                  <a:lnTo>
                    <a:pt x="313" y="334"/>
                  </a:lnTo>
                  <a:lnTo>
                    <a:pt x="288" y="311"/>
                  </a:lnTo>
                  <a:lnTo>
                    <a:pt x="275" y="301"/>
                  </a:lnTo>
                  <a:lnTo>
                    <a:pt x="263" y="291"/>
                  </a:lnTo>
                  <a:lnTo>
                    <a:pt x="267" y="299"/>
                  </a:lnTo>
                  <a:lnTo>
                    <a:pt x="271" y="305"/>
                  </a:lnTo>
                  <a:lnTo>
                    <a:pt x="278" y="311"/>
                  </a:lnTo>
                  <a:lnTo>
                    <a:pt x="284" y="317"/>
                  </a:lnTo>
                  <a:lnTo>
                    <a:pt x="298" y="327"/>
                  </a:lnTo>
                  <a:lnTo>
                    <a:pt x="304" y="333"/>
                  </a:lnTo>
                  <a:lnTo>
                    <a:pt x="311" y="339"/>
                  </a:lnTo>
                  <a:close/>
                  <a:moveTo>
                    <a:pt x="360" y="406"/>
                  </a:moveTo>
                  <a:lnTo>
                    <a:pt x="360" y="406"/>
                  </a:lnTo>
                  <a:lnTo>
                    <a:pt x="365" y="406"/>
                  </a:lnTo>
                  <a:lnTo>
                    <a:pt x="371" y="408"/>
                  </a:lnTo>
                  <a:lnTo>
                    <a:pt x="375" y="410"/>
                  </a:lnTo>
                  <a:lnTo>
                    <a:pt x="380" y="411"/>
                  </a:lnTo>
                  <a:lnTo>
                    <a:pt x="380" y="407"/>
                  </a:lnTo>
                  <a:lnTo>
                    <a:pt x="382" y="403"/>
                  </a:lnTo>
                  <a:lnTo>
                    <a:pt x="377" y="401"/>
                  </a:lnTo>
                  <a:lnTo>
                    <a:pt x="371" y="400"/>
                  </a:lnTo>
                  <a:lnTo>
                    <a:pt x="364" y="398"/>
                  </a:lnTo>
                  <a:lnTo>
                    <a:pt x="362" y="397"/>
                  </a:lnTo>
                  <a:lnTo>
                    <a:pt x="360" y="395"/>
                  </a:lnTo>
                  <a:lnTo>
                    <a:pt x="360" y="4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68" name="组合 363"/>
          <p:cNvGrpSpPr>
            <a:grpSpLocks/>
          </p:cNvGrpSpPr>
          <p:nvPr/>
        </p:nvGrpSpPr>
        <p:grpSpPr bwMode="auto">
          <a:xfrm>
            <a:off x="6800850" y="4376514"/>
            <a:ext cx="723900" cy="725487"/>
            <a:chOff x="5148263" y="2954338"/>
            <a:chExt cx="1249363" cy="1279525"/>
          </a:xfrm>
        </p:grpSpPr>
        <p:sp>
          <p:nvSpPr>
            <p:cNvPr id="569" name="Freeform 230"/>
            <p:cNvSpPr>
              <a:spLocks noEditPoints="1"/>
            </p:cNvSpPr>
            <p:nvPr/>
          </p:nvSpPr>
          <p:spPr bwMode="auto">
            <a:xfrm>
              <a:off x="5230813" y="3509963"/>
              <a:ext cx="179388" cy="177800"/>
            </a:xfrm>
            <a:custGeom>
              <a:avLst/>
              <a:gdLst>
                <a:gd name="T0" fmla="*/ 95779 w 339"/>
                <a:gd name="T1" fmla="*/ 177272 h 337"/>
                <a:gd name="T2" fmla="*/ 82021 w 339"/>
                <a:gd name="T3" fmla="*/ 168303 h 337"/>
                <a:gd name="T4" fmla="*/ 67204 w 339"/>
                <a:gd name="T5" fmla="*/ 144561 h 337"/>
                <a:gd name="T6" fmla="*/ 57150 w 339"/>
                <a:gd name="T7" fmla="*/ 129261 h 337"/>
                <a:gd name="T8" fmla="*/ 31221 w 339"/>
                <a:gd name="T9" fmla="*/ 123458 h 337"/>
                <a:gd name="T10" fmla="*/ 13229 w 339"/>
                <a:gd name="T11" fmla="*/ 119764 h 337"/>
                <a:gd name="T12" fmla="*/ 2117 w 339"/>
                <a:gd name="T13" fmla="*/ 115544 h 337"/>
                <a:gd name="T14" fmla="*/ 0 w 339"/>
                <a:gd name="T15" fmla="*/ 108157 h 337"/>
                <a:gd name="T16" fmla="*/ 6879 w 339"/>
                <a:gd name="T17" fmla="*/ 89691 h 337"/>
                <a:gd name="T18" fmla="*/ 19050 w 339"/>
                <a:gd name="T19" fmla="*/ 75974 h 337"/>
                <a:gd name="T20" fmla="*/ 28046 w 339"/>
                <a:gd name="T21" fmla="*/ 61201 h 337"/>
                <a:gd name="T22" fmla="*/ 25929 w 339"/>
                <a:gd name="T23" fmla="*/ 34821 h 337"/>
                <a:gd name="T24" fmla="*/ 27517 w 339"/>
                <a:gd name="T25" fmla="*/ 7914 h 337"/>
                <a:gd name="T26" fmla="*/ 35454 w 339"/>
                <a:gd name="T27" fmla="*/ 1055 h 337"/>
                <a:gd name="T28" fmla="*/ 50271 w 339"/>
                <a:gd name="T29" fmla="*/ 2638 h 337"/>
                <a:gd name="T30" fmla="*/ 75671 w 339"/>
                <a:gd name="T31" fmla="*/ 13718 h 337"/>
                <a:gd name="T32" fmla="*/ 88900 w 339"/>
                <a:gd name="T33" fmla="*/ 14245 h 337"/>
                <a:gd name="T34" fmla="*/ 108479 w 339"/>
                <a:gd name="T35" fmla="*/ 4748 h 337"/>
                <a:gd name="T36" fmla="*/ 122767 w 339"/>
                <a:gd name="T37" fmla="*/ 528 h 337"/>
                <a:gd name="T38" fmla="*/ 144463 w 339"/>
                <a:gd name="T39" fmla="*/ 1583 h 337"/>
                <a:gd name="T40" fmla="*/ 151871 w 339"/>
                <a:gd name="T41" fmla="*/ 8969 h 337"/>
                <a:gd name="T42" fmla="*/ 151871 w 339"/>
                <a:gd name="T43" fmla="*/ 22687 h 337"/>
                <a:gd name="T44" fmla="*/ 145521 w 339"/>
                <a:gd name="T45" fmla="*/ 53815 h 337"/>
                <a:gd name="T46" fmla="*/ 147638 w 339"/>
                <a:gd name="T47" fmla="*/ 62256 h 337"/>
                <a:gd name="T48" fmla="*/ 160867 w 339"/>
                <a:gd name="T49" fmla="*/ 73336 h 337"/>
                <a:gd name="T50" fmla="*/ 176213 w 339"/>
                <a:gd name="T51" fmla="*/ 83888 h 337"/>
                <a:gd name="T52" fmla="*/ 179388 w 339"/>
                <a:gd name="T53" fmla="*/ 89691 h 337"/>
                <a:gd name="T54" fmla="*/ 175155 w 339"/>
                <a:gd name="T55" fmla="*/ 107630 h 337"/>
                <a:gd name="T56" fmla="*/ 166688 w 339"/>
                <a:gd name="T57" fmla="*/ 114488 h 337"/>
                <a:gd name="T58" fmla="*/ 142875 w 339"/>
                <a:gd name="T59" fmla="*/ 121347 h 337"/>
                <a:gd name="T60" fmla="*/ 131763 w 339"/>
                <a:gd name="T61" fmla="*/ 128206 h 337"/>
                <a:gd name="T62" fmla="*/ 120121 w 339"/>
                <a:gd name="T63" fmla="*/ 148782 h 337"/>
                <a:gd name="T64" fmla="*/ 107421 w 339"/>
                <a:gd name="T65" fmla="*/ 175162 h 337"/>
                <a:gd name="T66" fmla="*/ 83079 w 339"/>
                <a:gd name="T67" fmla="*/ 25325 h 337"/>
                <a:gd name="T68" fmla="*/ 56621 w 339"/>
                <a:gd name="T69" fmla="*/ 14245 h 337"/>
                <a:gd name="T70" fmla="*/ 39688 w 339"/>
                <a:gd name="T71" fmla="*/ 10552 h 337"/>
                <a:gd name="T72" fmla="*/ 34396 w 339"/>
                <a:gd name="T73" fmla="*/ 37459 h 337"/>
                <a:gd name="T74" fmla="*/ 34396 w 339"/>
                <a:gd name="T75" fmla="*/ 68060 h 337"/>
                <a:gd name="T76" fmla="*/ 24342 w 339"/>
                <a:gd name="T77" fmla="*/ 85998 h 337"/>
                <a:gd name="T78" fmla="*/ 16404 w 339"/>
                <a:gd name="T79" fmla="*/ 92329 h 337"/>
                <a:gd name="T80" fmla="*/ 10583 w 339"/>
                <a:gd name="T81" fmla="*/ 104464 h 337"/>
                <a:gd name="T82" fmla="*/ 38629 w 339"/>
                <a:gd name="T83" fmla="*/ 117126 h 337"/>
                <a:gd name="T84" fmla="*/ 58208 w 339"/>
                <a:gd name="T85" fmla="*/ 120292 h 337"/>
                <a:gd name="T86" fmla="*/ 65617 w 339"/>
                <a:gd name="T87" fmla="*/ 125040 h 337"/>
                <a:gd name="T88" fmla="*/ 73025 w 339"/>
                <a:gd name="T89" fmla="*/ 141923 h 337"/>
                <a:gd name="T90" fmla="*/ 80963 w 339"/>
                <a:gd name="T91" fmla="*/ 155641 h 337"/>
                <a:gd name="T92" fmla="*/ 97896 w 339"/>
                <a:gd name="T93" fmla="*/ 169358 h 337"/>
                <a:gd name="T94" fmla="*/ 109538 w 339"/>
                <a:gd name="T95" fmla="*/ 151948 h 337"/>
                <a:gd name="T96" fmla="*/ 121709 w 339"/>
                <a:gd name="T97" fmla="*/ 125040 h 337"/>
                <a:gd name="T98" fmla="*/ 130705 w 339"/>
                <a:gd name="T99" fmla="*/ 117654 h 337"/>
                <a:gd name="T100" fmla="*/ 142875 w 339"/>
                <a:gd name="T101" fmla="*/ 110795 h 337"/>
                <a:gd name="T102" fmla="*/ 163513 w 339"/>
                <a:gd name="T103" fmla="*/ 104992 h 337"/>
                <a:gd name="T104" fmla="*/ 169334 w 339"/>
                <a:gd name="T105" fmla="*/ 97078 h 337"/>
                <a:gd name="T106" fmla="*/ 168275 w 339"/>
                <a:gd name="T107" fmla="*/ 90219 h 337"/>
                <a:gd name="T108" fmla="*/ 156105 w 339"/>
                <a:gd name="T109" fmla="*/ 80195 h 337"/>
                <a:gd name="T110" fmla="*/ 139700 w 339"/>
                <a:gd name="T111" fmla="*/ 68588 h 337"/>
                <a:gd name="T112" fmla="*/ 137055 w 339"/>
                <a:gd name="T113" fmla="*/ 59618 h 337"/>
                <a:gd name="T114" fmla="*/ 138642 w 339"/>
                <a:gd name="T115" fmla="*/ 41153 h 337"/>
                <a:gd name="T116" fmla="*/ 142875 w 339"/>
                <a:gd name="T117" fmla="*/ 13718 h 337"/>
                <a:gd name="T118" fmla="*/ 131763 w 339"/>
                <a:gd name="T119" fmla="*/ 10024 h 337"/>
                <a:gd name="T120" fmla="*/ 113771 w 339"/>
                <a:gd name="T121" fmla="*/ 14245 h 337"/>
                <a:gd name="T122" fmla="*/ 83079 w 339"/>
                <a:gd name="T123" fmla="*/ 25325 h 33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39" h="337">
                  <a:moveTo>
                    <a:pt x="199" y="337"/>
                  </a:moveTo>
                  <a:lnTo>
                    <a:pt x="199" y="337"/>
                  </a:lnTo>
                  <a:lnTo>
                    <a:pt x="189" y="337"/>
                  </a:lnTo>
                  <a:lnTo>
                    <a:pt x="181" y="336"/>
                  </a:lnTo>
                  <a:lnTo>
                    <a:pt x="173" y="334"/>
                  </a:lnTo>
                  <a:lnTo>
                    <a:pt x="167" y="330"/>
                  </a:lnTo>
                  <a:lnTo>
                    <a:pt x="160" y="325"/>
                  </a:lnTo>
                  <a:lnTo>
                    <a:pt x="155" y="319"/>
                  </a:lnTo>
                  <a:lnTo>
                    <a:pt x="150" y="313"/>
                  </a:lnTo>
                  <a:lnTo>
                    <a:pt x="144" y="305"/>
                  </a:lnTo>
                  <a:lnTo>
                    <a:pt x="136" y="290"/>
                  </a:lnTo>
                  <a:lnTo>
                    <a:pt x="127" y="274"/>
                  </a:lnTo>
                  <a:lnTo>
                    <a:pt x="118" y="259"/>
                  </a:lnTo>
                  <a:lnTo>
                    <a:pt x="113" y="252"/>
                  </a:lnTo>
                  <a:lnTo>
                    <a:pt x="108" y="245"/>
                  </a:lnTo>
                  <a:lnTo>
                    <a:pt x="101" y="245"/>
                  </a:lnTo>
                  <a:lnTo>
                    <a:pt x="94" y="243"/>
                  </a:lnTo>
                  <a:lnTo>
                    <a:pt x="77" y="239"/>
                  </a:lnTo>
                  <a:lnTo>
                    <a:pt x="59" y="234"/>
                  </a:lnTo>
                  <a:lnTo>
                    <a:pt x="49" y="230"/>
                  </a:lnTo>
                  <a:lnTo>
                    <a:pt x="38" y="229"/>
                  </a:lnTo>
                  <a:lnTo>
                    <a:pt x="25" y="227"/>
                  </a:lnTo>
                  <a:lnTo>
                    <a:pt x="19" y="226"/>
                  </a:lnTo>
                  <a:lnTo>
                    <a:pt x="14" y="225"/>
                  </a:lnTo>
                  <a:lnTo>
                    <a:pt x="8" y="223"/>
                  </a:lnTo>
                  <a:lnTo>
                    <a:pt x="4" y="219"/>
                  </a:lnTo>
                  <a:lnTo>
                    <a:pt x="1" y="214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3" y="190"/>
                  </a:lnTo>
                  <a:lnTo>
                    <a:pt x="7" y="180"/>
                  </a:lnTo>
                  <a:lnTo>
                    <a:pt x="13" y="170"/>
                  </a:lnTo>
                  <a:lnTo>
                    <a:pt x="18" y="164"/>
                  </a:lnTo>
                  <a:lnTo>
                    <a:pt x="23" y="156"/>
                  </a:lnTo>
                  <a:lnTo>
                    <a:pt x="36" y="144"/>
                  </a:lnTo>
                  <a:lnTo>
                    <a:pt x="43" y="137"/>
                  </a:lnTo>
                  <a:lnTo>
                    <a:pt x="48" y="131"/>
                  </a:lnTo>
                  <a:lnTo>
                    <a:pt x="51" y="123"/>
                  </a:lnTo>
                  <a:lnTo>
                    <a:pt x="53" y="116"/>
                  </a:lnTo>
                  <a:lnTo>
                    <a:pt x="53" y="104"/>
                  </a:lnTo>
                  <a:lnTo>
                    <a:pt x="52" y="92"/>
                  </a:lnTo>
                  <a:lnTo>
                    <a:pt x="49" y="66"/>
                  </a:lnTo>
                  <a:lnTo>
                    <a:pt x="48" y="54"/>
                  </a:lnTo>
                  <a:lnTo>
                    <a:pt x="48" y="41"/>
                  </a:lnTo>
                  <a:lnTo>
                    <a:pt x="49" y="28"/>
                  </a:lnTo>
                  <a:lnTo>
                    <a:pt x="52" y="15"/>
                  </a:lnTo>
                  <a:lnTo>
                    <a:pt x="57" y="10"/>
                  </a:lnTo>
                  <a:lnTo>
                    <a:pt x="62" y="5"/>
                  </a:lnTo>
                  <a:lnTo>
                    <a:pt x="67" y="2"/>
                  </a:lnTo>
                  <a:lnTo>
                    <a:pt x="73" y="1"/>
                  </a:lnTo>
                  <a:lnTo>
                    <a:pt x="78" y="1"/>
                  </a:lnTo>
                  <a:lnTo>
                    <a:pt x="83" y="2"/>
                  </a:lnTo>
                  <a:lnTo>
                    <a:pt x="95" y="5"/>
                  </a:lnTo>
                  <a:lnTo>
                    <a:pt x="108" y="12"/>
                  </a:lnTo>
                  <a:lnTo>
                    <a:pt x="122" y="18"/>
                  </a:lnTo>
                  <a:lnTo>
                    <a:pt x="136" y="24"/>
                  </a:lnTo>
                  <a:lnTo>
                    <a:pt x="143" y="26"/>
                  </a:lnTo>
                  <a:lnTo>
                    <a:pt x="152" y="28"/>
                  </a:lnTo>
                  <a:lnTo>
                    <a:pt x="159" y="28"/>
                  </a:lnTo>
                  <a:lnTo>
                    <a:pt x="168" y="27"/>
                  </a:lnTo>
                  <a:lnTo>
                    <a:pt x="175" y="25"/>
                  </a:lnTo>
                  <a:lnTo>
                    <a:pt x="183" y="20"/>
                  </a:lnTo>
                  <a:lnTo>
                    <a:pt x="198" y="13"/>
                  </a:lnTo>
                  <a:lnTo>
                    <a:pt x="205" y="9"/>
                  </a:lnTo>
                  <a:lnTo>
                    <a:pt x="214" y="5"/>
                  </a:lnTo>
                  <a:lnTo>
                    <a:pt x="221" y="3"/>
                  </a:lnTo>
                  <a:lnTo>
                    <a:pt x="232" y="1"/>
                  </a:lnTo>
                  <a:lnTo>
                    <a:pt x="244" y="0"/>
                  </a:lnTo>
                  <a:lnTo>
                    <a:pt x="256" y="0"/>
                  </a:lnTo>
                  <a:lnTo>
                    <a:pt x="267" y="1"/>
                  </a:lnTo>
                  <a:lnTo>
                    <a:pt x="273" y="3"/>
                  </a:lnTo>
                  <a:lnTo>
                    <a:pt x="278" y="5"/>
                  </a:lnTo>
                  <a:lnTo>
                    <a:pt x="281" y="9"/>
                  </a:lnTo>
                  <a:lnTo>
                    <a:pt x="285" y="12"/>
                  </a:lnTo>
                  <a:lnTo>
                    <a:pt x="287" y="17"/>
                  </a:lnTo>
                  <a:lnTo>
                    <a:pt x="289" y="23"/>
                  </a:lnTo>
                  <a:lnTo>
                    <a:pt x="289" y="32"/>
                  </a:lnTo>
                  <a:lnTo>
                    <a:pt x="287" y="43"/>
                  </a:lnTo>
                  <a:lnTo>
                    <a:pt x="280" y="70"/>
                  </a:lnTo>
                  <a:lnTo>
                    <a:pt x="277" y="84"/>
                  </a:lnTo>
                  <a:lnTo>
                    <a:pt x="275" y="96"/>
                  </a:lnTo>
                  <a:lnTo>
                    <a:pt x="275" y="102"/>
                  </a:lnTo>
                  <a:lnTo>
                    <a:pt x="276" y="108"/>
                  </a:lnTo>
                  <a:lnTo>
                    <a:pt x="277" y="114"/>
                  </a:lnTo>
                  <a:lnTo>
                    <a:pt x="279" y="118"/>
                  </a:lnTo>
                  <a:lnTo>
                    <a:pt x="282" y="123"/>
                  </a:lnTo>
                  <a:lnTo>
                    <a:pt x="286" y="126"/>
                  </a:lnTo>
                  <a:lnTo>
                    <a:pt x="294" y="134"/>
                  </a:lnTo>
                  <a:lnTo>
                    <a:pt x="304" y="139"/>
                  </a:lnTo>
                  <a:lnTo>
                    <a:pt x="312" y="145"/>
                  </a:lnTo>
                  <a:lnTo>
                    <a:pt x="322" y="149"/>
                  </a:lnTo>
                  <a:lnTo>
                    <a:pt x="330" y="154"/>
                  </a:lnTo>
                  <a:lnTo>
                    <a:pt x="333" y="159"/>
                  </a:lnTo>
                  <a:lnTo>
                    <a:pt x="336" y="162"/>
                  </a:lnTo>
                  <a:lnTo>
                    <a:pt x="338" y="166"/>
                  </a:lnTo>
                  <a:lnTo>
                    <a:pt x="339" y="170"/>
                  </a:lnTo>
                  <a:lnTo>
                    <a:pt x="339" y="177"/>
                  </a:lnTo>
                  <a:lnTo>
                    <a:pt x="337" y="187"/>
                  </a:lnTo>
                  <a:lnTo>
                    <a:pt x="333" y="199"/>
                  </a:lnTo>
                  <a:lnTo>
                    <a:pt x="331" y="204"/>
                  </a:lnTo>
                  <a:lnTo>
                    <a:pt x="328" y="208"/>
                  </a:lnTo>
                  <a:lnTo>
                    <a:pt x="322" y="214"/>
                  </a:lnTo>
                  <a:lnTo>
                    <a:pt x="315" y="217"/>
                  </a:lnTo>
                  <a:lnTo>
                    <a:pt x="306" y="221"/>
                  </a:lnTo>
                  <a:lnTo>
                    <a:pt x="297" y="224"/>
                  </a:lnTo>
                  <a:lnTo>
                    <a:pt x="279" y="228"/>
                  </a:lnTo>
                  <a:lnTo>
                    <a:pt x="270" y="230"/>
                  </a:lnTo>
                  <a:lnTo>
                    <a:pt x="260" y="235"/>
                  </a:lnTo>
                  <a:lnTo>
                    <a:pt x="255" y="238"/>
                  </a:lnTo>
                  <a:lnTo>
                    <a:pt x="249" y="243"/>
                  </a:lnTo>
                  <a:lnTo>
                    <a:pt x="244" y="249"/>
                  </a:lnTo>
                  <a:lnTo>
                    <a:pt x="240" y="254"/>
                  </a:lnTo>
                  <a:lnTo>
                    <a:pt x="233" y="268"/>
                  </a:lnTo>
                  <a:lnTo>
                    <a:pt x="227" y="282"/>
                  </a:lnTo>
                  <a:lnTo>
                    <a:pt x="221" y="297"/>
                  </a:lnTo>
                  <a:lnTo>
                    <a:pt x="215" y="312"/>
                  </a:lnTo>
                  <a:lnTo>
                    <a:pt x="207" y="326"/>
                  </a:lnTo>
                  <a:lnTo>
                    <a:pt x="203" y="332"/>
                  </a:lnTo>
                  <a:lnTo>
                    <a:pt x="199" y="337"/>
                  </a:lnTo>
                  <a:close/>
                  <a:moveTo>
                    <a:pt x="157" y="48"/>
                  </a:moveTo>
                  <a:lnTo>
                    <a:pt x="157" y="48"/>
                  </a:lnTo>
                  <a:lnTo>
                    <a:pt x="146" y="45"/>
                  </a:lnTo>
                  <a:lnTo>
                    <a:pt x="137" y="41"/>
                  </a:lnTo>
                  <a:lnTo>
                    <a:pt x="116" y="31"/>
                  </a:lnTo>
                  <a:lnTo>
                    <a:pt x="107" y="27"/>
                  </a:lnTo>
                  <a:lnTo>
                    <a:pt x="96" y="24"/>
                  </a:lnTo>
                  <a:lnTo>
                    <a:pt x="85" y="22"/>
                  </a:lnTo>
                  <a:lnTo>
                    <a:pt x="75" y="20"/>
                  </a:lnTo>
                  <a:lnTo>
                    <a:pt x="69" y="32"/>
                  </a:lnTo>
                  <a:lnTo>
                    <a:pt x="66" y="44"/>
                  </a:lnTo>
                  <a:lnTo>
                    <a:pt x="65" y="58"/>
                  </a:lnTo>
                  <a:lnTo>
                    <a:pt x="65" y="71"/>
                  </a:lnTo>
                  <a:lnTo>
                    <a:pt x="67" y="99"/>
                  </a:lnTo>
                  <a:lnTo>
                    <a:pt x="68" y="125"/>
                  </a:lnTo>
                  <a:lnTo>
                    <a:pt x="65" y="129"/>
                  </a:lnTo>
                  <a:lnTo>
                    <a:pt x="61" y="133"/>
                  </a:lnTo>
                  <a:lnTo>
                    <a:pt x="55" y="141"/>
                  </a:lnTo>
                  <a:lnTo>
                    <a:pt x="50" y="152"/>
                  </a:lnTo>
                  <a:lnTo>
                    <a:pt x="46" y="163"/>
                  </a:lnTo>
                  <a:lnTo>
                    <a:pt x="40" y="166"/>
                  </a:lnTo>
                  <a:lnTo>
                    <a:pt x="36" y="170"/>
                  </a:lnTo>
                  <a:lnTo>
                    <a:pt x="31" y="175"/>
                  </a:lnTo>
                  <a:lnTo>
                    <a:pt x="28" y="180"/>
                  </a:lnTo>
                  <a:lnTo>
                    <a:pt x="24" y="186"/>
                  </a:lnTo>
                  <a:lnTo>
                    <a:pt x="21" y="192"/>
                  </a:lnTo>
                  <a:lnTo>
                    <a:pt x="20" y="198"/>
                  </a:lnTo>
                  <a:lnTo>
                    <a:pt x="20" y="205"/>
                  </a:lnTo>
                  <a:lnTo>
                    <a:pt x="47" y="213"/>
                  </a:lnTo>
                  <a:lnTo>
                    <a:pt x="73" y="222"/>
                  </a:lnTo>
                  <a:lnTo>
                    <a:pt x="85" y="224"/>
                  </a:lnTo>
                  <a:lnTo>
                    <a:pt x="98" y="226"/>
                  </a:lnTo>
                  <a:lnTo>
                    <a:pt x="110" y="228"/>
                  </a:lnTo>
                  <a:lnTo>
                    <a:pt x="115" y="230"/>
                  </a:lnTo>
                  <a:lnTo>
                    <a:pt x="120" y="232"/>
                  </a:lnTo>
                  <a:lnTo>
                    <a:pt x="124" y="237"/>
                  </a:lnTo>
                  <a:lnTo>
                    <a:pt x="128" y="242"/>
                  </a:lnTo>
                  <a:lnTo>
                    <a:pt x="130" y="249"/>
                  </a:lnTo>
                  <a:lnTo>
                    <a:pt x="134" y="255"/>
                  </a:lnTo>
                  <a:lnTo>
                    <a:pt x="138" y="269"/>
                  </a:lnTo>
                  <a:lnTo>
                    <a:pt x="141" y="275"/>
                  </a:lnTo>
                  <a:lnTo>
                    <a:pt x="144" y="282"/>
                  </a:lnTo>
                  <a:lnTo>
                    <a:pt x="153" y="295"/>
                  </a:lnTo>
                  <a:lnTo>
                    <a:pt x="161" y="305"/>
                  </a:lnTo>
                  <a:lnTo>
                    <a:pt x="173" y="314"/>
                  </a:lnTo>
                  <a:lnTo>
                    <a:pt x="185" y="321"/>
                  </a:lnTo>
                  <a:lnTo>
                    <a:pt x="190" y="317"/>
                  </a:lnTo>
                  <a:lnTo>
                    <a:pt x="195" y="312"/>
                  </a:lnTo>
                  <a:lnTo>
                    <a:pt x="202" y="301"/>
                  </a:lnTo>
                  <a:lnTo>
                    <a:pt x="207" y="288"/>
                  </a:lnTo>
                  <a:lnTo>
                    <a:pt x="213" y="275"/>
                  </a:lnTo>
                  <a:lnTo>
                    <a:pt x="218" y="261"/>
                  </a:lnTo>
                  <a:lnTo>
                    <a:pt x="224" y="249"/>
                  </a:lnTo>
                  <a:lnTo>
                    <a:pt x="230" y="237"/>
                  </a:lnTo>
                  <a:lnTo>
                    <a:pt x="233" y="231"/>
                  </a:lnTo>
                  <a:lnTo>
                    <a:pt x="237" y="227"/>
                  </a:lnTo>
                  <a:lnTo>
                    <a:pt x="247" y="223"/>
                  </a:lnTo>
                  <a:lnTo>
                    <a:pt x="254" y="219"/>
                  </a:lnTo>
                  <a:lnTo>
                    <a:pt x="260" y="214"/>
                  </a:lnTo>
                  <a:lnTo>
                    <a:pt x="270" y="210"/>
                  </a:lnTo>
                  <a:lnTo>
                    <a:pt x="286" y="207"/>
                  </a:lnTo>
                  <a:lnTo>
                    <a:pt x="294" y="205"/>
                  </a:lnTo>
                  <a:lnTo>
                    <a:pt x="302" y="202"/>
                  </a:lnTo>
                  <a:lnTo>
                    <a:pt x="309" y="199"/>
                  </a:lnTo>
                  <a:lnTo>
                    <a:pt x="316" y="195"/>
                  </a:lnTo>
                  <a:lnTo>
                    <a:pt x="318" y="192"/>
                  </a:lnTo>
                  <a:lnTo>
                    <a:pt x="319" y="189"/>
                  </a:lnTo>
                  <a:lnTo>
                    <a:pt x="320" y="184"/>
                  </a:lnTo>
                  <a:lnTo>
                    <a:pt x="320" y="180"/>
                  </a:lnTo>
                  <a:lnTo>
                    <a:pt x="320" y="176"/>
                  </a:lnTo>
                  <a:lnTo>
                    <a:pt x="318" y="171"/>
                  </a:lnTo>
                  <a:lnTo>
                    <a:pt x="316" y="167"/>
                  </a:lnTo>
                  <a:lnTo>
                    <a:pt x="312" y="164"/>
                  </a:lnTo>
                  <a:lnTo>
                    <a:pt x="305" y="158"/>
                  </a:lnTo>
                  <a:lnTo>
                    <a:pt x="295" y="152"/>
                  </a:lnTo>
                  <a:lnTo>
                    <a:pt x="285" y="147"/>
                  </a:lnTo>
                  <a:lnTo>
                    <a:pt x="276" y="141"/>
                  </a:lnTo>
                  <a:lnTo>
                    <a:pt x="267" y="134"/>
                  </a:lnTo>
                  <a:lnTo>
                    <a:pt x="264" y="130"/>
                  </a:lnTo>
                  <a:lnTo>
                    <a:pt x="262" y="125"/>
                  </a:lnTo>
                  <a:lnTo>
                    <a:pt x="260" y="119"/>
                  </a:lnTo>
                  <a:lnTo>
                    <a:pt x="259" y="113"/>
                  </a:lnTo>
                  <a:lnTo>
                    <a:pt x="258" y="106"/>
                  </a:lnTo>
                  <a:lnTo>
                    <a:pt x="258" y="101"/>
                  </a:lnTo>
                  <a:lnTo>
                    <a:pt x="259" y="90"/>
                  </a:lnTo>
                  <a:lnTo>
                    <a:pt x="262" y="78"/>
                  </a:lnTo>
                  <a:lnTo>
                    <a:pt x="265" y="68"/>
                  </a:lnTo>
                  <a:lnTo>
                    <a:pt x="269" y="56"/>
                  </a:lnTo>
                  <a:lnTo>
                    <a:pt x="270" y="42"/>
                  </a:lnTo>
                  <a:lnTo>
                    <a:pt x="270" y="26"/>
                  </a:lnTo>
                  <a:lnTo>
                    <a:pt x="262" y="23"/>
                  </a:lnTo>
                  <a:lnTo>
                    <a:pt x="256" y="20"/>
                  </a:lnTo>
                  <a:lnTo>
                    <a:pt x="249" y="19"/>
                  </a:lnTo>
                  <a:lnTo>
                    <a:pt x="242" y="19"/>
                  </a:lnTo>
                  <a:lnTo>
                    <a:pt x="235" y="20"/>
                  </a:lnTo>
                  <a:lnTo>
                    <a:pt x="229" y="22"/>
                  </a:lnTo>
                  <a:lnTo>
                    <a:pt x="215" y="27"/>
                  </a:lnTo>
                  <a:lnTo>
                    <a:pt x="188" y="40"/>
                  </a:lnTo>
                  <a:lnTo>
                    <a:pt x="173" y="45"/>
                  </a:lnTo>
                  <a:lnTo>
                    <a:pt x="166" y="47"/>
                  </a:lnTo>
                  <a:lnTo>
                    <a:pt x="157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0" name="Freeform 231"/>
            <p:cNvSpPr>
              <a:spLocks noEditPoints="1"/>
            </p:cNvSpPr>
            <p:nvPr/>
          </p:nvSpPr>
          <p:spPr bwMode="auto">
            <a:xfrm>
              <a:off x="5257801" y="3532188"/>
              <a:ext cx="123825" cy="123825"/>
            </a:xfrm>
            <a:custGeom>
              <a:avLst/>
              <a:gdLst>
                <a:gd name="T0" fmla="*/ 100739 w 236"/>
                <a:gd name="T1" fmla="*/ 11113 h 234"/>
                <a:gd name="T2" fmla="*/ 99690 w 236"/>
                <a:gd name="T3" fmla="*/ 34396 h 234"/>
                <a:gd name="T4" fmla="*/ 102838 w 236"/>
                <a:gd name="T5" fmla="*/ 46567 h 234"/>
                <a:gd name="T6" fmla="*/ 113856 w 236"/>
                <a:gd name="T7" fmla="*/ 56621 h 234"/>
                <a:gd name="T8" fmla="*/ 123825 w 236"/>
                <a:gd name="T9" fmla="*/ 66146 h 234"/>
                <a:gd name="T10" fmla="*/ 119103 w 236"/>
                <a:gd name="T11" fmla="*/ 76729 h 234"/>
                <a:gd name="T12" fmla="*/ 110183 w 236"/>
                <a:gd name="T13" fmla="*/ 80433 h 234"/>
                <a:gd name="T14" fmla="*/ 96017 w 236"/>
                <a:gd name="T15" fmla="*/ 84667 h 234"/>
                <a:gd name="T16" fmla="*/ 86048 w 236"/>
                <a:gd name="T17" fmla="*/ 100013 h 234"/>
                <a:gd name="T18" fmla="*/ 73980 w 236"/>
                <a:gd name="T19" fmla="*/ 123825 h 234"/>
                <a:gd name="T20" fmla="*/ 62962 w 236"/>
                <a:gd name="T21" fmla="*/ 119592 h 234"/>
                <a:gd name="T22" fmla="*/ 49320 w 236"/>
                <a:gd name="T23" fmla="*/ 90488 h 234"/>
                <a:gd name="T24" fmla="*/ 43024 w 236"/>
                <a:gd name="T25" fmla="*/ 85196 h 234"/>
                <a:gd name="T26" fmla="*/ 30432 w 236"/>
                <a:gd name="T27" fmla="*/ 84138 h 234"/>
                <a:gd name="T28" fmla="*/ 9444 w 236"/>
                <a:gd name="T29" fmla="*/ 86254 h 234"/>
                <a:gd name="T30" fmla="*/ 525 w 236"/>
                <a:gd name="T31" fmla="*/ 82550 h 234"/>
                <a:gd name="T32" fmla="*/ 2623 w 236"/>
                <a:gd name="T33" fmla="*/ 64558 h 234"/>
                <a:gd name="T34" fmla="*/ 9969 w 236"/>
                <a:gd name="T35" fmla="*/ 50800 h 234"/>
                <a:gd name="T36" fmla="*/ 22037 w 236"/>
                <a:gd name="T37" fmla="*/ 42333 h 234"/>
                <a:gd name="T38" fmla="*/ 19413 w 236"/>
                <a:gd name="T39" fmla="*/ 31221 h 234"/>
                <a:gd name="T40" fmla="*/ 13642 w 236"/>
                <a:gd name="T41" fmla="*/ 11113 h 234"/>
                <a:gd name="T42" fmla="*/ 18889 w 236"/>
                <a:gd name="T43" fmla="*/ 3175 h 234"/>
                <a:gd name="T44" fmla="*/ 29382 w 236"/>
                <a:gd name="T45" fmla="*/ 1058 h 234"/>
                <a:gd name="T46" fmla="*/ 41975 w 236"/>
                <a:gd name="T47" fmla="*/ 11113 h 234"/>
                <a:gd name="T48" fmla="*/ 57190 w 236"/>
                <a:gd name="T49" fmla="*/ 12171 h 234"/>
                <a:gd name="T50" fmla="*/ 88147 w 236"/>
                <a:gd name="T51" fmla="*/ 0 h 234"/>
                <a:gd name="T52" fmla="*/ 95492 w 236"/>
                <a:gd name="T53" fmla="*/ 1588 h 234"/>
                <a:gd name="T54" fmla="*/ 24135 w 236"/>
                <a:gd name="T55" fmla="*/ 12700 h 234"/>
                <a:gd name="T56" fmla="*/ 29907 w 236"/>
                <a:gd name="T57" fmla="*/ 27517 h 234"/>
                <a:gd name="T58" fmla="*/ 34104 w 236"/>
                <a:gd name="T59" fmla="*/ 40746 h 234"/>
                <a:gd name="T60" fmla="*/ 30956 w 236"/>
                <a:gd name="T61" fmla="*/ 47625 h 234"/>
                <a:gd name="T62" fmla="*/ 15740 w 236"/>
                <a:gd name="T63" fmla="*/ 60325 h 234"/>
                <a:gd name="T64" fmla="*/ 9969 w 236"/>
                <a:gd name="T65" fmla="*/ 69321 h 234"/>
                <a:gd name="T66" fmla="*/ 20463 w 236"/>
                <a:gd name="T67" fmla="*/ 75671 h 234"/>
                <a:gd name="T68" fmla="*/ 49845 w 236"/>
                <a:gd name="T69" fmla="*/ 77258 h 234"/>
                <a:gd name="T70" fmla="*/ 55616 w 236"/>
                <a:gd name="T71" fmla="*/ 82550 h 234"/>
                <a:gd name="T72" fmla="*/ 61913 w 236"/>
                <a:gd name="T73" fmla="*/ 101071 h 234"/>
                <a:gd name="T74" fmla="*/ 69783 w 236"/>
                <a:gd name="T75" fmla="*/ 111654 h 234"/>
                <a:gd name="T76" fmla="*/ 80276 w 236"/>
                <a:gd name="T77" fmla="*/ 89429 h 234"/>
                <a:gd name="T78" fmla="*/ 90770 w 236"/>
                <a:gd name="T79" fmla="*/ 74613 h 234"/>
                <a:gd name="T80" fmla="*/ 105986 w 236"/>
                <a:gd name="T81" fmla="*/ 71967 h 234"/>
                <a:gd name="T82" fmla="*/ 107560 w 236"/>
                <a:gd name="T83" fmla="*/ 65617 h 234"/>
                <a:gd name="T84" fmla="*/ 95492 w 236"/>
                <a:gd name="T85" fmla="*/ 55033 h 234"/>
                <a:gd name="T86" fmla="*/ 90245 w 236"/>
                <a:gd name="T87" fmla="*/ 43392 h 234"/>
                <a:gd name="T88" fmla="*/ 92869 w 236"/>
                <a:gd name="T89" fmla="*/ 21167 h 234"/>
                <a:gd name="T90" fmla="*/ 86048 w 236"/>
                <a:gd name="T91" fmla="*/ 12700 h 234"/>
                <a:gd name="T92" fmla="*/ 62962 w 236"/>
                <a:gd name="T93" fmla="*/ 22225 h 234"/>
                <a:gd name="T94" fmla="*/ 30432 w 236"/>
                <a:gd name="T95" fmla="*/ 15346 h 2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36" h="234">
                  <a:moveTo>
                    <a:pt x="187" y="4"/>
                  </a:moveTo>
                  <a:lnTo>
                    <a:pt x="187" y="4"/>
                  </a:lnTo>
                  <a:lnTo>
                    <a:pt x="190" y="13"/>
                  </a:lnTo>
                  <a:lnTo>
                    <a:pt x="192" y="21"/>
                  </a:lnTo>
                  <a:lnTo>
                    <a:pt x="192" y="30"/>
                  </a:lnTo>
                  <a:lnTo>
                    <a:pt x="192" y="39"/>
                  </a:lnTo>
                  <a:lnTo>
                    <a:pt x="191" y="57"/>
                  </a:lnTo>
                  <a:lnTo>
                    <a:pt x="190" y="65"/>
                  </a:lnTo>
                  <a:lnTo>
                    <a:pt x="191" y="74"/>
                  </a:lnTo>
                  <a:lnTo>
                    <a:pt x="193" y="81"/>
                  </a:lnTo>
                  <a:lnTo>
                    <a:pt x="196" y="88"/>
                  </a:lnTo>
                  <a:lnTo>
                    <a:pt x="200" y="93"/>
                  </a:lnTo>
                  <a:lnTo>
                    <a:pt x="206" y="98"/>
                  </a:lnTo>
                  <a:lnTo>
                    <a:pt x="211" y="103"/>
                  </a:lnTo>
                  <a:lnTo>
                    <a:pt x="217" y="107"/>
                  </a:lnTo>
                  <a:lnTo>
                    <a:pt x="232" y="114"/>
                  </a:lnTo>
                  <a:lnTo>
                    <a:pt x="234" y="120"/>
                  </a:lnTo>
                  <a:lnTo>
                    <a:pt x="236" y="125"/>
                  </a:lnTo>
                  <a:lnTo>
                    <a:pt x="234" y="130"/>
                  </a:lnTo>
                  <a:lnTo>
                    <a:pt x="233" y="136"/>
                  </a:lnTo>
                  <a:lnTo>
                    <a:pt x="231" y="141"/>
                  </a:lnTo>
                  <a:lnTo>
                    <a:pt x="227" y="145"/>
                  </a:lnTo>
                  <a:lnTo>
                    <a:pt x="224" y="149"/>
                  </a:lnTo>
                  <a:lnTo>
                    <a:pt x="218" y="152"/>
                  </a:lnTo>
                  <a:lnTo>
                    <a:pt x="210" y="152"/>
                  </a:lnTo>
                  <a:lnTo>
                    <a:pt x="202" y="152"/>
                  </a:lnTo>
                  <a:lnTo>
                    <a:pt x="195" y="154"/>
                  </a:lnTo>
                  <a:lnTo>
                    <a:pt x="188" y="157"/>
                  </a:lnTo>
                  <a:lnTo>
                    <a:pt x="183" y="160"/>
                  </a:lnTo>
                  <a:lnTo>
                    <a:pt x="178" y="165"/>
                  </a:lnTo>
                  <a:lnTo>
                    <a:pt x="173" y="170"/>
                  </a:lnTo>
                  <a:lnTo>
                    <a:pt x="170" y="176"/>
                  </a:lnTo>
                  <a:lnTo>
                    <a:pt x="164" y="189"/>
                  </a:lnTo>
                  <a:lnTo>
                    <a:pt x="158" y="203"/>
                  </a:lnTo>
                  <a:lnTo>
                    <a:pt x="150" y="233"/>
                  </a:lnTo>
                  <a:lnTo>
                    <a:pt x="141" y="234"/>
                  </a:lnTo>
                  <a:lnTo>
                    <a:pt x="135" y="234"/>
                  </a:lnTo>
                  <a:lnTo>
                    <a:pt x="130" y="233"/>
                  </a:lnTo>
                  <a:lnTo>
                    <a:pt x="124" y="230"/>
                  </a:lnTo>
                  <a:lnTo>
                    <a:pt x="120" y="226"/>
                  </a:lnTo>
                  <a:lnTo>
                    <a:pt x="117" y="220"/>
                  </a:lnTo>
                  <a:lnTo>
                    <a:pt x="110" y="209"/>
                  </a:lnTo>
                  <a:lnTo>
                    <a:pt x="101" y="183"/>
                  </a:lnTo>
                  <a:lnTo>
                    <a:pt x="94" y="171"/>
                  </a:lnTo>
                  <a:lnTo>
                    <a:pt x="91" y="167"/>
                  </a:lnTo>
                  <a:lnTo>
                    <a:pt x="88" y="164"/>
                  </a:lnTo>
                  <a:lnTo>
                    <a:pt x="82" y="161"/>
                  </a:lnTo>
                  <a:lnTo>
                    <a:pt x="78" y="159"/>
                  </a:lnTo>
                  <a:lnTo>
                    <a:pt x="73" y="158"/>
                  </a:lnTo>
                  <a:lnTo>
                    <a:pt x="69" y="158"/>
                  </a:lnTo>
                  <a:lnTo>
                    <a:pt x="58" y="159"/>
                  </a:lnTo>
                  <a:lnTo>
                    <a:pt x="46" y="161"/>
                  </a:lnTo>
                  <a:lnTo>
                    <a:pt x="35" y="163"/>
                  </a:lnTo>
                  <a:lnTo>
                    <a:pt x="24" y="163"/>
                  </a:lnTo>
                  <a:lnTo>
                    <a:pt x="18" y="163"/>
                  </a:lnTo>
                  <a:lnTo>
                    <a:pt x="12" y="161"/>
                  </a:lnTo>
                  <a:lnTo>
                    <a:pt x="6" y="159"/>
                  </a:lnTo>
                  <a:lnTo>
                    <a:pt x="1" y="156"/>
                  </a:lnTo>
                  <a:lnTo>
                    <a:pt x="0" y="145"/>
                  </a:lnTo>
                  <a:lnTo>
                    <a:pt x="0" y="137"/>
                  </a:lnTo>
                  <a:lnTo>
                    <a:pt x="2" y="129"/>
                  </a:lnTo>
                  <a:lnTo>
                    <a:pt x="5" y="122"/>
                  </a:lnTo>
                  <a:lnTo>
                    <a:pt x="13" y="110"/>
                  </a:lnTo>
                  <a:lnTo>
                    <a:pt x="16" y="103"/>
                  </a:lnTo>
                  <a:lnTo>
                    <a:pt x="19" y="96"/>
                  </a:lnTo>
                  <a:lnTo>
                    <a:pt x="29" y="93"/>
                  </a:lnTo>
                  <a:lnTo>
                    <a:pt x="35" y="89"/>
                  </a:lnTo>
                  <a:lnTo>
                    <a:pt x="40" y="84"/>
                  </a:lnTo>
                  <a:lnTo>
                    <a:pt x="42" y="80"/>
                  </a:lnTo>
                  <a:lnTo>
                    <a:pt x="42" y="75"/>
                  </a:lnTo>
                  <a:lnTo>
                    <a:pt x="42" y="69"/>
                  </a:lnTo>
                  <a:lnTo>
                    <a:pt x="40" y="64"/>
                  </a:lnTo>
                  <a:lnTo>
                    <a:pt x="37" y="59"/>
                  </a:lnTo>
                  <a:lnTo>
                    <a:pt x="32" y="47"/>
                  </a:lnTo>
                  <a:lnTo>
                    <a:pt x="27" y="34"/>
                  </a:lnTo>
                  <a:lnTo>
                    <a:pt x="26" y="28"/>
                  </a:lnTo>
                  <a:lnTo>
                    <a:pt x="26" y="21"/>
                  </a:lnTo>
                  <a:lnTo>
                    <a:pt x="27" y="14"/>
                  </a:lnTo>
                  <a:lnTo>
                    <a:pt x="29" y="7"/>
                  </a:lnTo>
                  <a:lnTo>
                    <a:pt x="36" y="6"/>
                  </a:lnTo>
                  <a:lnTo>
                    <a:pt x="42" y="5"/>
                  </a:lnTo>
                  <a:lnTo>
                    <a:pt x="48" y="4"/>
                  </a:lnTo>
                  <a:lnTo>
                    <a:pt x="56" y="2"/>
                  </a:lnTo>
                  <a:lnTo>
                    <a:pt x="61" y="8"/>
                  </a:lnTo>
                  <a:lnTo>
                    <a:pt x="67" y="14"/>
                  </a:lnTo>
                  <a:lnTo>
                    <a:pt x="74" y="18"/>
                  </a:lnTo>
                  <a:lnTo>
                    <a:pt x="80" y="21"/>
                  </a:lnTo>
                  <a:lnTo>
                    <a:pt x="88" y="22"/>
                  </a:lnTo>
                  <a:lnTo>
                    <a:pt x="94" y="24"/>
                  </a:lnTo>
                  <a:lnTo>
                    <a:pt x="102" y="24"/>
                  </a:lnTo>
                  <a:lnTo>
                    <a:pt x="109" y="23"/>
                  </a:lnTo>
                  <a:lnTo>
                    <a:pt x="125" y="20"/>
                  </a:lnTo>
                  <a:lnTo>
                    <a:pt x="140" y="15"/>
                  </a:lnTo>
                  <a:lnTo>
                    <a:pt x="154" y="8"/>
                  </a:lnTo>
                  <a:lnTo>
                    <a:pt x="168" y="0"/>
                  </a:lnTo>
                  <a:lnTo>
                    <a:pt x="173" y="0"/>
                  </a:lnTo>
                  <a:lnTo>
                    <a:pt x="179" y="1"/>
                  </a:lnTo>
                  <a:lnTo>
                    <a:pt x="182" y="3"/>
                  </a:lnTo>
                  <a:lnTo>
                    <a:pt x="187" y="4"/>
                  </a:lnTo>
                  <a:close/>
                  <a:moveTo>
                    <a:pt x="46" y="24"/>
                  </a:moveTo>
                  <a:lnTo>
                    <a:pt x="46" y="24"/>
                  </a:lnTo>
                  <a:lnTo>
                    <a:pt x="47" y="34"/>
                  </a:lnTo>
                  <a:lnTo>
                    <a:pt x="50" y="40"/>
                  </a:lnTo>
                  <a:lnTo>
                    <a:pt x="54" y="47"/>
                  </a:lnTo>
                  <a:lnTo>
                    <a:pt x="57" y="52"/>
                  </a:lnTo>
                  <a:lnTo>
                    <a:pt x="61" y="58"/>
                  </a:lnTo>
                  <a:lnTo>
                    <a:pt x="63" y="63"/>
                  </a:lnTo>
                  <a:lnTo>
                    <a:pt x="65" y="69"/>
                  </a:lnTo>
                  <a:lnTo>
                    <a:pt x="65" y="77"/>
                  </a:lnTo>
                  <a:lnTo>
                    <a:pt x="63" y="82"/>
                  </a:lnTo>
                  <a:lnTo>
                    <a:pt x="62" y="87"/>
                  </a:lnTo>
                  <a:lnTo>
                    <a:pt x="59" y="90"/>
                  </a:lnTo>
                  <a:lnTo>
                    <a:pt x="56" y="94"/>
                  </a:lnTo>
                  <a:lnTo>
                    <a:pt x="47" y="100"/>
                  </a:lnTo>
                  <a:lnTo>
                    <a:pt x="39" y="107"/>
                  </a:lnTo>
                  <a:lnTo>
                    <a:pt x="30" y="114"/>
                  </a:lnTo>
                  <a:lnTo>
                    <a:pt x="27" y="118"/>
                  </a:lnTo>
                  <a:lnTo>
                    <a:pt x="24" y="122"/>
                  </a:lnTo>
                  <a:lnTo>
                    <a:pt x="21" y="126"/>
                  </a:lnTo>
                  <a:lnTo>
                    <a:pt x="19" y="131"/>
                  </a:lnTo>
                  <a:lnTo>
                    <a:pt x="19" y="137"/>
                  </a:lnTo>
                  <a:lnTo>
                    <a:pt x="19" y="143"/>
                  </a:lnTo>
                  <a:lnTo>
                    <a:pt x="39" y="143"/>
                  </a:lnTo>
                  <a:lnTo>
                    <a:pt x="57" y="143"/>
                  </a:lnTo>
                  <a:lnTo>
                    <a:pt x="75" y="144"/>
                  </a:lnTo>
                  <a:lnTo>
                    <a:pt x="85" y="144"/>
                  </a:lnTo>
                  <a:lnTo>
                    <a:pt x="95" y="146"/>
                  </a:lnTo>
                  <a:lnTo>
                    <a:pt x="100" y="149"/>
                  </a:lnTo>
                  <a:lnTo>
                    <a:pt x="103" y="152"/>
                  </a:lnTo>
                  <a:lnTo>
                    <a:pt x="106" y="156"/>
                  </a:lnTo>
                  <a:lnTo>
                    <a:pt x="108" y="160"/>
                  </a:lnTo>
                  <a:lnTo>
                    <a:pt x="111" y="171"/>
                  </a:lnTo>
                  <a:lnTo>
                    <a:pt x="115" y="182"/>
                  </a:lnTo>
                  <a:lnTo>
                    <a:pt x="118" y="191"/>
                  </a:lnTo>
                  <a:lnTo>
                    <a:pt x="122" y="201"/>
                  </a:lnTo>
                  <a:lnTo>
                    <a:pt x="125" y="205"/>
                  </a:lnTo>
                  <a:lnTo>
                    <a:pt x="128" y="209"/>
                  </a:lnTo>
                  <a:lnTo>
                    <a:pt x="133" y="211"/>
                  </a:lnTo>
                  <a:lnTo>
                    <a:pt x="138" y="212"/>
                  </a:lnTo>
                  <a:lnTo>
                    <a:pt x="148" y="183"/>
                  </a:lnTo>
                  <a:lnTo>
                    <a:pt x="153" y="169"/>
                  </a:lnTo>
                  <a:lnTo>
                    <a:pt x="161" y="156"/>
                  </a:lnTo>
                  <a:lnTo>
                    <a:pt x="164" y="150"/>
                  </a:lnTo>
                  <a:lnTo>
                    <a:pt x="169" y="145"/>
                  </a:lnTo>
                  <a:lnTo>
                    <a:pt x="173" y="141"/>
                  </a:lnTo>
                  <a:lnTo>
                    <a:pt x="180" y="138"/>
                  </a:lnTo>
                  <a:lnTo>
                    <a:pt x="186" y="136"/>
                  </a:lnTo>
                  <a:lnTo>
                    <a:pt x="194" y="135"/>
                  </a:lnTo>
                  <a:lnTo>
                    <a:pt x="202" y="136"/>
                  </a:lnTo>
                  <a:lnTo>
                    <a:pt x="211" y="137"/>
                  </a:lnTo>
                  <a:lnTo>
                    <a:pt x="209" y="129"/>
                  </a:lnTo>
                  <a:lnTo>
                    <a:pt x="205" y="124"/>
                  </a:lnTo>
                  <a:lnTo>
                    <a:pt x="199" y="119"/>
                  </a:lnTo>
                  <a:lnTo>
                    <a:pt x="193" y="114"/>
                  </a:lnTo>
                  <a:lnTo>
                    <a:pt x="187" y="109"/>
                  </a:lnTo>
                  <a:lnTo>
                    <a:pt x="182" y="104"/>
                  </a:lnTo>
                  <a:lnTo>
                    <a:pt x="177" y="98"/>
                  </a:lnTo>
                  <a:lnTo>
                    <a:pt x="173" y="90"/>
                  </a:lnTo>
                  <a:lnTo>
                    <a:pt x="172" y="82"/>
                  </a:lnTo>
                  <a:lnTo>
                    <a:pt x="172" y="74"/>
                  </a:lnTo>
                  <a:lnTo>
                    <a:pt x="175" y="58"/>
                  </a:lnTo>
                  <a:lnTo>
                    <a:pt x="176" y="49"/>
                  </a:lnTo>
                  <a:lnTo>
                    <a:pt x="177" y="40"/>
                  </a:lnTo>
                  <a:lnTo>
                    <a:pt x="176" y="32"/>
                  </a:lnTo>
                  <a:lnTo>
                    <a:pt x="173" y="22"/>
                  </a:lnTo>
                  <a:lnTo>
                    <a:pt x="164" y="24"/>
                  </a:lnTo>
                  <a:lnTo>
                    <a:pt x="154" y="27"/>
                  </a:lnTo>
                  <a:lnTo>
                    <a:pt x="146" y="30"/>
                  </a:lnTo>
                  <a:lnTo>
                    <a:pt x="137" y="33"/>
                  </a:lnTo>
                  <a:lnTo>
                    <a:pt x="120" y="42"/>
                  </a:lnTo>
                  <a:lnTo>
                    <a:pt x="101" y="49"/>
                  </a:lnTo>
                  <a:lnTo>
                    <a:pt x="72" y="35"/>
                  </a:lnTo>
                  <a:lnTo>
                    <a:pt x="58" y="29"/>
                  </a:lnTo>
                  <a:lnTo>
                    <a:pt x="46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1" name="Freeform 232"/>
            <p:cNvSpPr>
              <a:spLocks noEditPoints="1"/>
            </p:cNvSpPr>
            <p:nvPr/>
          </p:nvSpPr>
          <p:spPr bwMode="auto">
            <a:xfrm>
              <a:off x="6034088" y="3638550"/>
              <a:ext cx="26988" cy="31750"/>
            </a:xfrm>
            <a:custGeom>
              <a:avLst/>
              <a:gdLst>
                <a:gd name="T0" fmla="*/ 22225 w 51"/>
                <a:gd name="T1" fmla="*/ 0 h 62"/>
                <a:gd name="T2" fmla="*/ 22225 w 51"/>
                <a:gd name="T3" fmla="*/ 0 h 62"/>
                <a:gd name="T4" fmla="*/ 24342 w 51"/>
                <a:gd name="T5" fmla="*/ 3585 h 62"/>
                <a:gd name="T6" fmla="*/ 25930 w 51"/>
                <a:gd name="T7" fmla="*/ 7169 h 62"/>
                <a:gd name="T8" fmla="*/ 26988 w 51"/>
                <a:gd name="T9" fmla="*/ 11266 h 62"/>
                <a:gd name="T10" fmla="*/ 26988 w 51"/>
                <a:gd name="T11" fmla="*/ 15363 h 62"/>
                <a:gd name="T12" fmla="*/ 26988 w 51"/>
                <a:gd name="T13" fmla="*/ 19972 h 62"/>
                <a:gd name="T14" fmla="*/ 25930 w 51"/>
                <a:gd name="T15" fmla="*/ 23556 h 62"/>
                <a:gd name="T16" fmla="*/ 23813 w 51"/>
                <a:gd name="T17" fmla="*/ 27141 h 62"/>
                <a:gd name="T18" fmla="*/ 20638 w 51"/>
                <a:gd name="T19" fmla="*/ 29702 h 62"/>
                <a:gd name="T20" fmla="*/ 20638 w 51"/>
                <a:gd name="T21" fmla="*/ 29702 h 62"/>
                <a:gd name="T22" fmla="*/ 16934 w 51"/>
                <a:gd name="T23" fmla="*/ 31238 h 62"/>
                <a:gd name="T24" fmla="*/ 12171 w 51"/>
                <a:gd name="T25" fmla="*/ 31750 h 62"/>
                <a:gd name="T26" fmla="*/ 12171 w 51"/>
                <a:gd name="T27" fmla="*/ 31750 h 62"/>
                <a:gd name="T28" fmla="*/ 8996 w 51"/>
                <a:gd name="T29" fmla="*/ 30726 h 62"/>
                <a:gd name="T30" fmla="*/ 6350 w 51"/>
                <a:gd name="T31" fmla="*/ 28677 h 62"/>
                <a:gd name="T32" fmla="*/ 3704 w 51"/>
                <a:gd name="T33" fmla="*/ 25605 h 62"/>
                <a:gd name="T34" fmla="*/ 2117 w 51"/>
                <a:gd name="T35" fmla="*/ 22020 h 62"/>
                <a:gd name="T36" fmla="*/ 529 w 51"/>
                <a:gd name="T37" fmla="*/ 17923 h 62"/>
                <a:gd name="T38" fmla="*/ 0 w 51"/>
                <a:gd name="T39" fmla="*/ 14339 h 62"/>
                <a:gd name="T40" fmla="*/ 529 w 51"/>
                <a:gd name="T41" fmla="*/ 10242 h 62"/>
                <a:gd name="T42" fmla="*/ 1058 w 51"/>
                <a:gd name="T43" fmla="*/ 6657 h 62"/>
                <a:gd name="T44" fmla="*/ 1058 w 51"/>
                <a:gd name="T45" fmla="*/ 6657 h 62"/>
                <a:gd name="T46" fmla="*/ 2646 w 51"/>
                <a:gd name="T47" fmla="*/ 4097 h 62"/>
                <a:gd name="T48" fmla="*/ 5292 w 51"/>
                <a:gd name="T49" fmla="*/ 2048 h 62"/>
                <a:gd name="T50" fmla="*/ 7408 w 51"/>
                <a:gd name="T51" fmla="*/ 1536 h 62"/>
                <a:gd name="T52" fmla="*/ 9525 w 51"/>
                <a:gd name="T53" fmla="*/ 1024 h 62"/>
                <a:gd name="T54" fmla="*/ 15875 w 51"/>
                <a:gd name="T55" fmla="*/ 512 h 62"/>
                <a:gd name="T56" fmla="*/ 18521 w 51"/>
                <a:gd name="T57" fmla="*/ 512 h 62"/>
                <a:gd name="T58" fmla="*/ 22225 w 51"/>
                <a:gd name="T59" fmla="*/ 0 h 62"/>
                <a:gd name="T60" fmla="*/ 22225 w 51"/>
                <a:gd name="T61" fmla="*/ 0 h 62"/>
                <a:gd name="T62" fmla="*/ 12171 w 51"/>
                <a:gd name="T63" fmla="*/ 21508 h 62"/>
                <a:gd name="T64" fmla="*/ 12171 w 51"/>
                <a:gd name="T65" fmla="*/ 21508 h 62"/>
                <a:gd name="T66" fmla="*/ 14288 w 51"/>
                <a:gd name="T67" fmla="*/ 20996 h 62"/>
                <a:gd name="T68" fmla="*/ 15875 w 51"/>
                <a:gd name="T69" fmla="*/ 20484 h 62"/>
                <a:gd name="T70" fmla="*/ 19050 w 51"/>
                <a:gd name="T71" fmla="*/ 19460 h 62"/>
                <a:gd name="T72" fmla="*/ 19050 w 51"/>
                <a:gd name="T73" fmla="*/ 19460 h 62"/>
                <a:gd name="T74" fmla="*/ 19050 w 51"/>
                <a:gd name="T75" fmla="*/ 16387 h 62"/>
                <a:gd name="T76" fmla="*/ 19050 w 51"/>
                <a:gd name="T77" fmla="*/ 13827 h 62"/>
                <a:gd name="T78" fmla="*/ 18521 w 51"/>
                <a:gd name="T79" fmla="*/ 12290 h 62"/>
                <a:gd name="T80" fmla="*/ 17992 w 51"/>
                <a:gd name="T81" fmla="*/ 11266 h 62"/>
                <a:gd name="T82" fmla="*/ 16934 w 51"/>
                <a:gd name="T83" fmla="*/ 10242 h 62"/>
                <a:gd name="T84" fmla="*/ 15875 w 51"/>
                <a:gd name="T85" fmla="*/ 9730 h 62"/>
                <a:gd name="T86" fmla="*/ 14288 w 51"/>
                <a:gd name="T87" fmla="*/ 9730 h 62"/>
                <a:gd name="T88" fmla="*/ 13229 w 51"/>
                <a:gd name="T89" fmla="*/ 10242 h 62"/>
                <a:gd name="T90" fmla="*/ 10584 w 51"/>
                <a:gd name="T91" fmla="*/ 12290 h 62"/>
                <a:gd name="T92" fmla="*/ 10054 w 51"/>
                <a:gd name="T93" fmla="*/ 13827 h 62"/>
                <a:gd name="T94" fmla="*/ 9525 w 51"/>
                <a:gd name="T95" fmla="*/ 14851 h 62"/>
                <a:gd name="T96" fmla="*/ 9525 w 51"/>
                <a:gd name="T97" fmla="*/ 16387 h 62"/>
                <a:gd name="T98" fmla="*/ 9525 w 51"/>
                <a:gd name="T99" fmla="*/ 17923 h 62"/>
                <a:gd name="T100" fmla="*/ 10584 w 51"/>
                <a:gd name="T101" fmla="*/ 19972 h 62"/>
                <a:gd name="T102" fmla="*/ 12171 w 51"/>
                <a:gd name="T103" fmla="*/ 21508 h 62"/>
                <a:gd name="T104" fmla="*/ 12171 w 51"/>
                <a:gd name="T105" fmla="*/ 21508 h 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1" h="62">
                  <a:moveTo>
                    <a:pt x="42" y="0"/>
                  </a:moveTo>
                  <a:lnTo>
                    <a:pt x="42" y="0"/>
                  </a:lnTo>
                  <a:lnTo>
                    <a:pt x="46" y="7"/>
                  </a:lnTo>
                  <a:lnTo>
                    <a:pt x="49" y="14"/>
                  </a:lnTo>
                  <a:lnTo>
                    <a:pt x="51" y="22"/>
                  </a:lnTo>
                  <a:lnTo>
                    <a:pt x="51" y="30"/>
                  </a:lnTo>
                  <a:lnTo>
                    <a:pt x="51" y="39"/>
                  </a:lnTo>
                  <a:lnTo>
                    <a:pt x="49" y="46"/>
                  </a:lnTo>
                  <a:lnTo>
                    <a:pt x="45" y="53"/>
                  </a:lnTo>
                  <a:lnTo>
                    <a:pt x="39" y="58"/>
                  </a:lnTo>
                  <a:lnTo>
                    <a:pt x="32" y="61"/>
                  </a:lnTo>
                  <a:lnTo>
                    <a:pt x="23" y="62"/>
                  </a:lnTo>
                  <a:lnTo>
                    <a:pt x="17" y="60"/>
                  </a:lnTo>
                  <a:lnTo>
                    <a:pt x="12" y="56"/>
                  </a:lnTo>
                  <a:lnTo>
                    <a:pt x="7" y="50"/>
                  </a:lnTo>
                  <a:lnTo>
                    <a:pt x="4" y="43"/>
                  </a:lnTo>
                  <a:lnTo>
                    <a:pt x="1" y="35"/>
                  </a:lnTo>
                  <a:lnTo>
                    <a:pt x="0" y="28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10" y="4"/>
                  </a:lnTo>
                  <a:lnTo>
                    <a:pt x="14" y="3"/>
                  </a:lnTo>
                  <a:lnTo>
                    <a:pt x="18" y="2"/>
                  </a:lnTo>
                  <a:lnTo>
                    <a:pt x="30" y="1"/>
                  </a:lnTo>
                  <a:lnTo>
                    <a:pt x="35" y="1"/>
                  </a:lnTo>
                  <a:lnTo>
                    <a:pt x="42" y="0"/>
                  </a:lnTo>
                  <a:close/>
                  <a:moveTo>
                    <a:pt x="23" y="42"/>
                  </a:moveTo>
                  <a:lnTo>
                    <a:pt x="23" y="42"/>
                  </a:lnTo>
                  <a:lnTo>
                    <a:pt x="27" y="41"/>
                  </a:lnTo>
                  <a:lnTo>
                    <a:pt x="30" y="40"/>
                  </a:lnTo>
                  <a:lnTo>
                    <a:pt x="36" y="38"/>
                  </a:lnTo>
                  <a:lnTo>
                    <a:pt x="36" y="32"/>
                  </a:lnTo>
                  <a:lnTo>
                    <a:pt x="36" y="27"/>
                  </a:lnTo>
                  <a:lnTo>
                    <a:pt x="35" y="24"/>
                  </a:lnTo>
                  <a:lnTo>
                    <a:pt x="34" y="22"/>
                  </a:lnTo>
                  <a:lnTo>
                    <a:pt x="32" y="20"/>
                  </a:lnTo>
                  <a:lnTo>
                    <a:pt x="30" y="19"/>
                  </a:lnTo>
                  <a:lnTo>
                    <a:pt x="27" y="19"/>
                  </a:lnTo>
                  <a:lnTo>
                    <a:pt x="25" y="20"/>
                  </a:lnTo>
                  <a:lnTo>
                    <a:pt x="20" y="24"/>
                  </a:lnTo>
                  <a:lnTo>
                    <a:pt x="19" y="27"/>
                  </a:lnTo>
                  <a:lnTo>
                    <a:pt x="18" y="29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0" y="39"/>
                  </a:lnTo>
                  <a:lnTo>
                    <a:pt x="23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2" name="Freeform 233"/>
            <p:cNvSpPr>
              <a:spLocks noEditPoints="1"/>
            </p:cNvSpPr>
            <p:nvPr/>
          </p:nvSpPr>
          <p:spPr bwMode="auto">
            <a:xfrm>
              <a:off x="6040438" y="3698875"/>
              <a:ext cx="31750" cy="31750"/>
            </a:xfrm>
            <a:custGeom>
              <a:avLst/>
              <a:gdLst>
                <a:gd name="T0" fmla="*/ 0 w 58"/>
                <a:gd name="T1" fmla="*/ 8610 h 59"/>
                <a:gd name="T2" fmla="*/ 0 w 58"/>
                <a:gd name="T3" fmla="*/ 8610 h 59"/>
                <a:gd name="T4" fmla="*/ 2190 w 58"/>
                <a:gd name="T5" fmla="*/ 4843 h 59"/>
                <a:gd name="T6" fmla="*/ 4379 w 58"/>
                <a:gd name="T7" fmla="*/ 2153 h 59"/>
                <a:gd name="T8" fmla="*/ 7664 w 58"/>
                <a:gd name="T9" fmla="*/ 538 h 59"/>
                <a:gd name="T10" fmla="*/ 10948 w 58"/>
                <a:gd name="T11" fmla="*/ 0 h 59"/>
                <a:gd name="T12" fmla="*/ 13685 w 58"/>
                <a:gd name="T13" fmla="*/ 0 h 59"/>
                <a:gd name="T14" fmla="*/ 17517 w 58"/>
                <a:gd name="T15" fmla="*/ 538 h 59"/>
                <a:gd name="T16" fmla="*/ 20254 w 58"/>
                <a:gd name="T17" fmla="*/ 1614 h 59"/>
                <a:gd name="T18" fmla="*/ 23539 w 58"/>
                <a:gd name="T19" fmla="*/ 3229 h 59"/>
                <a:gd name="T20" fmla="*/ 25728 w 58"/>
                <a:gd name="T21" fmla="*/ 5381 h 59"/>
                <a:gd name="T22" fmla="*/ 27918 w 58"/>
                <a:gd name="T23" fmla="*/ 8072 h 59"/>
                <a:gd name="T24" fmla="*/ 29560 w 58"/>
                <a:gd name="T25" fmla="*/ 10763 h 59"/>
                <a:gd name="T26" fmla="*/ 31203 w 58"/>
                <a:gd name="T27" fmla="*/ 14530 h 59"/>
                <a:gd name="T28" fmla="*/ 31750 w 58"/>
                <a:gd name="T29" fmla="*/ 17758 h 59"/>
                <a:gd name="T30" fmla="*/ 31203 w 58"/>
                <a:gd name="T31" fmla="*/ 20987 h 59"/>
                <a:gd name="T32" fmla="*/ 29560 w 58"/>
                <a:gd name="T33" fmla="*/ 24754 h 59"/>
                <a:gd name="T34" fmla="*/ 27371 w 58"/>
                <a:gd name="T35" fmla="*/ 28521 h 59"/>
                <a:gd name="T36" fmla="*/ 27371 w 58"/>
                <a:gd name="T37" fmla="*/ 28521 h 59"/>
                <a:gd name="T38" fmla="*/ 25728 w 58"/>
                <a:gd name="T39" fmla="*/ 30136 h 59"/>
                <a:gd name="T40" fmla="*/ 24086 w 58"/>
                <a:gd name="T41" fmla="*/ 31212 h 59"/>
                <a:gd name="T42" fmla="*/ 21897 w 58"/>
                <a:gd name="T43" fmla="*/ 31750 h 59"/>
                <a:gd name="T44" fmla="*/ 19707 w 58"/>
                <a:gd name="T45" fmla="*/ 31750 h 59"/>
                <a:gd name="T46" fmla="*/ 14780 w 58"/>
                <a:gd name="T47" fmla="*/ 31750 h 59"/>
                <a:gd name="T48" fmla="*/ 8211 w 58"/>
                <a:gd name="T49" fmla="*/ 30136 h 59"/>
                <a:gd name="T50" fmla="*/ 8211 w 58"/>
                <a:gd name="T51" fmla="*/ 30136 h 59"/>
                <a:gd name="T52" fmla="*/ 6022 w 58"/>
                <a:gd name="T53" fmla="*/ 28521 h 59"/>
                <a:gd name="T54" fmla="*/ 4379 w 58"/>
                <a:gd name="T55" fmla="*/ 26369 h 59"/>
                <a:gd name="T56" fmla="*/ 2737 w 58"/>
                <a:gd name="T57" fmla="*/ 23678 h 59"/>
                <a:gd name="T58" fmla="*/ 1642 w 58"/>
                <a:gd name="T59" fmla="*/ 19911 h 59"/>
                <a:gd name="T60" fmla="*/ 547 w 58"/>
                <a:gd name="T61" fmla="*/ 13453 h 59"/>
                <a:gd name="T62" fmla="*/ 0 w 58"/>
                <a:gd name="T63" fmla="*/ 8610 h 59"/>
                <a:gd name="T64" fmla="*/ 0 w 58"/>
                <a:gd name="T65" fmla="*/ 8610 h 59"/>
                <a:gd name="T66" fmla="*/ 21349 w 58"/>
                <a:gd name="T67" fmla="*/ 20449 h 59"/>
                <a:gd name="T68" fmla="*/ 21349 w 58"/>
                <a:gd name="T69" fmla="*/ 20449 h 59"/>
                <a:gd name="T70" fmla="*/ 20802 w 58"/>
                <a:gd name="T71" fmla="*/ 18297 h 59"/>
                <a:gd name="T72" fmla="*/ 20254 w 58"/>
                <a:gd name="T73" fmla="*/ 16682 h 59"/>
                <a:gd name="T74" fmla="*/ 19707 w 58"/>
                <a:gd name="T75" fmla="*/ 15606 h 59"/>
                <a:gd name="T76" fmla="*/ 18612 w 58"/>
                <a:gd name="T77" fmla="*/ 14530 h 59"/>
                <a:gd name="T78" fmla="*/ 13138 w 58"/>
                <a:gd name="T79" fmla="*/ 10225 h 59"/>
                <a:gd name="T80" fmla="*/ 13138 w 58"/>
                <a:gd name="T81" fmla="*/ 10225 h 59"/>
                <a:gd name="T82" fmla="*/ 11496 w 58"/>
                <a:gd name="T83" fmla="*/ 11301 h 59"/>
                <a:gd name="T84" fmla="*/ 10948 w 58"/>
                <a:gd name="T85" fmla="*/ 11839 h 59"/>
                <a:gd name="T86" fmla="*/ 9853 w 58"/>
                <a:gd name="T87" fmla="*/ 14530 h 59"/>
                <a:gd name="T88" fmla="*/ 9853 w 58"/>
                <a:gd name="T89" fmla="*/ 17220 h 59"/>
                <a:gd name="T90" fmla="*/ 10948 w 58"/>
                <a:gd name="T91" fmla="*/ 19373 h 59"/>
                <a:gd name="T92" fmla="*/ 13138 w 58"/>
                <a:gd name="T93" fmla="*/ 20987 h 59"/>
                <a:gd name="T94" fmla="*/ 15875 w 58"/>
                <a:gd name="T95" fmla="*/ 22064 h 59"/>
                <a:gd name="T96" fmla="*/ 18612 w 58"/>
                <a:gd name="T97" fmla="*/ 21525 h 59"/>
                <a:gd name="T98" fmla="*/ 19707 w 58"/>
                <a:gd name="T99" fmla="*/ 20987 h 59"/>
                <a:gd name="T100" fmla="*/ 21349 w 58"/>
                <a:gd name="T101" fmla="*/ 20449 h 59"/>
                <a:gd name="T102" fmla="*/ 21349 w 58"/>
                <a:gd name="T103" fmla="*/ 20449 h 5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8" h="59">
                  <a:moveTo>
                    <a:pt x="0" y="16"/>
                  </a:moveTo>
                  <a:lnTo>
                    <a:pt x="0" y="16"/>
                  </a:lnTo>
                  <a:lnTo>
                    <a:pt x="4" y="9"/>
                  </a:lnTo>
                  <a:lnTo>
                    <a:pt x="8" y="4"/>
                  </a:lnTo>
                  <a:lnTo>
                    <a:pt x="14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2" y="1"/>
                  </a:lnTo>
                  <a:lnTo>
                    <a:pt x="37" y="3"/>
                  </a:lnTo>
                  <a:lnTo>
                    <a:pt x="43" y="6"/>
                  </a:lnTo>
                  <a:lnTo>
                    <a:pt x="47" y="10"/>
                  </a:lnTo>
                  <a:lnTo>
                    <a:pt x="51" y="15"/>
                  </a:lnTo>
                  <a:lnTo>
                    <a:pt x="54" y="20"/>
                  </a:lnTo>
                  <a:lnTo>
                    <a:pt x="57" y="27"/>
                  </a:lnTo>
                  <a:lnTo>
                    <a:pt x="58" y="33"/>
                  </a:lnTo>
                  <a:lnTo>
                    <a:pt x="57" y="39"/>
                  </a:lnTo>
                  <a:lnTo>
                    <a:pt x="54" y="46"/>
                  </a:lnTo>
                  <a:lnTo>
                    <a:pt x="50" y="53"/>
                  </a:lnTo>
                  <a:lnTo>
                    <a:pt x="47" y="56"/>
                  </a:lnTo>
                  <a:lnTo>
                    <a:pt x="44" y="58"/>
                  </a:lnTo>
                  <a:lnTo>
                    <a:pt x="40" y="59"/>
                  </a:lnTo>
                  <a:lnTo>
                    <a:pt x="36" y="59"/>
                  </a:lnTo>
                  <a:lnTo>
                    <a:pt x="27" y="59"/>
                  </a:lnTo>
                  <a:lnTo>
                    <a:pt x="15" y="56"/>
                  </a:lnTo>
                  <a:lnTo>
                    <a:pt x="11" y="53"/>
                  </a:lnTo>
                  <a:lnTo>
                    <a:pt x="8" y="49"/>
                  </a:lnTo>
                  <a:lnTo>
                    <a:pt x="5" y="44"/>
                  </a:lnTo>
                  <a:lnTo>
                    <a:pt x="3" y="37"/>
                  </a:lnTo>
                  <a:lnTo>
                    <a:pt x="1" y="25"/>
                  </a:lnTo>
                  <a:lnTo>
                    <a:pt x="0" y="16"/>
                  </a:lnTo>
                  <a:close/>
                  <a:moveTo>
                    <a:pt x="39" y="38"/>
                  </a:moveTo>
                  <a:lnTo>
                    <a:pt x="39" y="38"/>
                  </a:lnTo>
                  <a:lnTo>
                    <a:pt x="38" y="34"/>
                  </a:lnTo>
                  <a:lnTo>
                    <a:pt x="37" y="31"/>
                  </a:lnTo>
                  <a:lnTo>
                    <a:pt x="36" y="29"/>
                  </a:lnTo>
                  <a:lnTo>
                    <a:pt x="34" y="27"/>
                  </a:lnTo>
                  <a:lnTo>
                    <a:pt x="24" y="19"/>
                  </a:lnTo>
                  <a:lnTo>
                    <a:pt x="21" y="21"/>
                  </a:lnTo>
                  <a:lnTo>
                    <a:pt x="20" y="22"/>
                  </a:lnTo>
                  <a:lnTo>
                    <a:pt x="18" y="27"/>
                  </a:lnTo>
                  <a:lnTo>
                    <a:pt x="18" y="32"/>
                  </a:lnTo>
                  <a:lnTo>
                    <a:pt x="20" y="36"/>
                  </a:lnTo>
                  <a:lnTo>
                    <a:pt x="24" y="39"/>
                  </a:lnTo>
                  <a:lnTo>
                    <a:pt x="29" y="41"/>
                  </a:lnTo>
                  <a:lnTo>
                    <a:pt x="34" y="40"/>
                  </a:lnTo>
                  <a:lnTo>
                    <a:pt x="36" y="39"/>
                  </a:lnTo>
                  <a:lnTo>
                    <a:pt x="39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3" name="Freeform 234"/>
            <p:cNvSpPr>
              <a:spLocks/>
            </p:cNvSpPr>
            <p:nvPr/>
          </p:nvSpPr>
          <p:spPr bwMode="auto">
            <a:xfrm>
              <a:off x="5819776" y="3727450"/>
              <a:ext cx="25400" cy="9525"/>
            </a:xfrm>
            <a:custGeom>
              <a:avLst/>
              <a:gdLst>
                <a:gd name="T0" fmla="*/ 25400 w 46"/>
                <a:gd name="T1" fmla="*/ 3704 h 18"/>
                <a:gd name="T2" fmla="*/ 25400 w 46"/>
                <a:gd name="T3" fmla="*/ 3704 h 18"/>
                <a:gd name="T4" fmla="*/ 25400 w 46"/>
                <a:gd name="T5" fmla="*/ 5821 h 18"/>
                <a:gd name="T6" fmla="*/ 25400 w 46"/>
                <a:gd name="T7" fmla="*/ 5821 h 18"/>
                <a:gd name="T8" fmla="*/ 23743 w 46"/>
                <a:gd name="T9" fmla="*/ 7408 h 18"/>
                <a:gd name="T10" fmla="*/ 20983 w 46"/>
                <a:gd name="T11" fmla="*/ 8996 h 18"/>
                <a:gd name="T12" fmla="*/ 17670 w 46"/>
                <a:gd name="T13" fmla="*/ 9525 h 18"/>
                <a:gd name="T14" fmla="*/ 14357 w 46"/>
                <a:gd name="T15" fmla="*/ 9525 h 18"/>
                <a:gd name="T16" fmla="*/ 7730 w 46"/>
                <a:gd name="T17" fmla="*/ 8996 h 18"/>
                <a:gd name="T18" fmla="*/ 4970 w 46"/>
                <a:gd name="T19" fmla="*/ 8996 h 18"/>
                <a:gd name="T20" fmla="*/ 3313 w 46"/>
                <a:gd name="T21" fmla="*/ 9525 h 18"/>
                <a:gd name="T22" fmla="*/ 3313 w 46"/>
                <a:gd name="T23" fmla="*/ 9525 h 18"/>
                <a:gd name="T24" fmla="*/ 552 w 46"/>
                <a:gd name="T25" fmla="*/ 6879 h 18"/>
                <a:gd name="T26" fmla="*/ 0 w 46"/>
                <a:gd name="T27" fmla="*/ 5292 h 18"/>
                <a:gd name="T28" fmla="*/ 0 w 46"/>
                <a:gd name="T29" fmla="*/ 2117 h 18"/>
                <a:gd name="T30" fmla="*/ 0 w 46"/>
                <a:gd name="T31" fmla="*/ 2117 h 18"/>
                <a:gd name="T32" fmla="*/ 3313 w 46"/>
                <a:gd name="T33" fmla="*/ 529 h 18"/>
                <a:gd name="T34" fmla="*/ 6074 w 46"/>
                <a:gd name="T35" fmla="*/ 0 h 18"/>
                <a:gd name="T36" fmla="*/ 9387 w 46"/>
                <a:gd name="T37" fmla="*/ 0 h 18"/>
                <a:gd name="T38" fmla="*/ 12700 w 46"/>
                <a:gd name="T39" fmla="*/ 1058 h 18"/>
                <a:gd name="T40" fmla="*/ 19878 w 46"/>
                <a:gd name="T41" fmla="*/ 3175 h 18"/>
                <a:gd name="T42" fmla="*/ 22639 w 46"/>
                <a:gd name="T43" fmla="*/ 3704 h 18"/>
                <a:gd name="T44" fmla="*/ 25400 w 46"/>
                <a:gd name="T45" fmla="*/ 3704 h 18"/>
                <a:gd name="T46" fmla="*/ 25400 w 46"/>
                <a:gd name="T47" fmla="*/ 3704 h 1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6" h="18">
                  <a:moveTo>
                    <a:pt x="46" y="7"/>
                  </a:moveTo>
                  <a:lnTo>
                    <a:pt x="46" y="7"/>
                  </a:lnTo>
                  <a:lnTo>
                    <a:pt x="46" y="11"/>
                  </a:lnTo>
                  <a:lnTo>
                    <a:pt x="43" y="14"/>
                  </a:lnTo>
                  <a:lnTo>
                    <a:pt x="38" y="17"/>
                  </a:lnTo>
                  <a:lnTo>
                    <a:pt x="32" y="18"/>
                  </a:lnTo>
                  <a:lnTo>
                    <a:pt x="26" y="18"/>
                  </a:lnTo>
                  <a:lnTo>
                    <a:pt x="14" y="17"/>
                  </a:lnTo>
                  <a:lnTo>
                    <a:pt x="9" y="17"/>
                  </a:lnTo>
                  <a:lnTo>
                    <a:pt x="6" y="18"/>
                  </a:lnTo>
                  <a:lnTo>
                    <a:pt x="1" y="13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23" y="2"/>
                  </a:lnTo>
                  <a:lnTo>
                    <a:pt x="36" y="6"/>
                  </a:lnTo>
                  <a:lnTo>
                    <a:pt x="41" y="7"/>
                  </a:lnTo>
                  <a:lnTo>
                    <a:pt x="46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4" name="Freeform 235"/>
            <p:cNvSpPr>
              <a:spLocks/>
            </p:cNvSpPr>
            <p:nvPr/>
          </p:nvSpPr>
          <p:spPr bwMode="auto">
            <a:xfrm>
              <a:off x="5859463" y="3727450"/>
              <a:ext cx="11113" cy="20638"/>
            </a:xfrm>
            <a:custGeom>
              <a:avLst/>
              <a:gdLst>
                <a:gd name="T0" fmla="*/ 7938 w 21"/>
                <a:gd name="T1" fmla="*/ 20638 h 39"/>
                <a:gd name="T2" fmla="*/ 7938 w 21"/>
                <a:gd name="T3" fmla="*/ 20638 h 39"/>
                <a:gd name="T4" fmla="*/ 5821 w 21"/>
                <a:gd name="T5" fmla="*/ 16405 h 39"/>
                <a:gd name="T6" fmla="*/ 3175 w 21"/>
                <a:gd name="T7" fmla="*/ 12700 h 39"/>
                <a:gd name="T8" fmla="*/ 529 w 21"/>
                <a:gd name="T9" fmla="*/ 8996 h 39"/>
                <a:gd name="T10" fmla="*/ 0 w 21"/>
                <a:gd name="T11" fmla="*/ 7409 h 39"/>
                <a:gd name="T12" fmla="*/ 0 w 21"/>
                <a:gd name="T13" fmla="*/ 5821 h 39"/>
                <a:gd name="T14" fmla="*/ 0 w 21"/>
                <a:gd name="T15" fmla="*/ 5821 h 39"/>
                <a:gd name="T16" fmla="*/ 0 w 21"/>
                <a:gd name="T17" fmla="*/ 3175 h 39"/>
                <a:gd name="T18" fmla="*/ 1058 w 21"/>
                <a:gd name="T19" fmla="*/ 1058 h 39"/>
                <a:gd name="T20" fmla="*/ 1588 w 21"/>
                <a:gd name="T21" fmla="*/ 0 h 39"/>
                <a:gd name="T22" fmla="*/ 3175 w 21"/>
                <a:gd name="T23" fmla="*/ 0 h 39"/>
                <a:gd name="T24" fmla="*/ 4763 w 21"/>
                <a:gd name="T25" fmla="*/ 0 h 39"/>
                <a:gd name="T26" fmla="*/ 5821 w 21"/>
                <a:gd name="T27" fmla="*/ 1058 h 39"/>
                <a:gd name="T28" fmla="*/ 7938 w 21"/>
                <a:gd name="T29" fmla="*/ 4233 h 39"/>
                <a:gd name="T30" fmla="*/ 10584 w 21"/>
                <a:gd name="T31" fmla="*/ 7938 h 39"/>
                <a:gd name="T32" fmla="*/ 11113 w 21"/>
                <a:gd name="T33" fmla="*/ 12700 h 39"/>
                <a:gd name="T34" fmla="*/ 11113 w 21"/>
                <a:gd name="T35" fmla="*/ 14817 h 39"/>
                <a:gd name="T36" fmla="*/ 10584 w 21"/>
                <a:gd name="T37" fmla="*/ 16934 h 39"/>
                <a:gd name="T38" fmla="*/ 9525 w 21"/>
                <a:gd name="T39" fmla="*/ 19050 h 39"/>
                <a:gd name="T40" fmla="*/ 7938 w 21"/>
                <a:gd name="T41" fmla="*/ 20638 h 39"/>
                <a:gd name="T42" fmla="*/ 7938 w 21"/>
                <a:gd name="T43" fmla="*/ 20638 h 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1" h="39">
                  <a:moveTo>
                    <a:pt x="15" y="39"/>
                  </a:moveTo>
                  <a:lnTo>
                    <a:pt x="15" y="39"/>
                  </a:lnTo>
                  <a:lnTo>
                    <a:pt x="11" y="31"/>
                  </a:lnTo>
                  <a:lnTo>
                    <a:pt x="6" y="24"/>
                  </a:lnTo>
                  <a:lnTo>
                    <a:pt x="1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6"/>
                  </a:lnTo>
                  <a:lnTo>
                    <a:pt x="2" y="2"/>
                  </a:lnTo>
                  <a:lnTo>
                    <a:pt x="3" y="0"/>
                  </a:lnTo>
                  <a:lnTo>
                    <a:pt x="6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5" y="8"/>
                  </a:lnTo>
                  <a:lnTo>
                    <a:pt x="20" y="15"/>
                  </a:lnTo>
                  <a:lnTo>
                    <a:pt x="21" y="24"/>
                  </a:lnTo>
                  <a:lnTo>
                    <a:pt x="21" y="28"/>
                  </a:lnTo>
                  <a:lnTo>
                    <a:pt x="20" y="32"/>
                  </a:lnTo>
                  <a:lnTo>
                    <a:pt x="18" y="36"/>
                  </a:lnTo>
                  <a:lnTo>
                    <a:pt x="15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5" name="Freeform 236"/>
            <p:cNvSpPr>
              <a:spLocks/>
            </p:cNvSpPr>
            <p:nvPr/>
          </p:nvSpPr>
          <p:spPr bwMode="auto">
            <a:xfrm>
              <a:off x="5791201" y="3735388"/>
              <a:ext cx="15875" cy="9525"/>
            </a:xfrm>
            <a:custGeom>
              <a:avLst/>
              <a:gdLst>
                <a:gd name="T0" fmla="*/ 15875 w 30"/>
                <a:gd name="T1" fmla="*/ 501 h 19"/>
                <a:gd name="T2" fmla="*/ 15875 w 30"/>
                <a:gd name="T3" fmla="*/ 501 h 19"/>
                <a:gd name="T4" fmla="*/ 14817 w 30"/>
                <a:gd name="T5" fmla="*/ 3008 h 19"/>
                <a:gd name="T6" fmla="*/ 13758 w 30"/>
                <a:gd name="T7" fmla="*/ 5514 h 19"/>
                <a:gd name="T8" fmla="*/ 11642 w 30"/>
                <a:gd name="T9" fmla="*/ 7018 h 19"/>
                <a:gd name="T10" fmla="*/ 9525 w 30"/>
                <a:gd name="T11" fmla="*/ 8522 h 19"/>
                <a:gd name="T12" fmla="*/ 6350 w 30"/>
                <a:gd name="T13" fmla="*/ 9525 h 19"/>
                <a:gd name="T14" fmla="*/ 4233 w 30"/>
                <a:gd name="T15" fmla="*/ 9525 h 19"/>
                <a:gd name="T16" fmla="*/ 2117 w 30"/>
                <a:gd name="T17" fmla="*/ 9024 h 19"/>
                <a:gd name="T18" fmla="*/ 0 w 30"/>
                <a:gd name="T19" fmla="*/ 7018 h 19"/>
                <a:gd name="T20" fmla="*/ 0 w 30"/>
                <a:gd name="T21" fmla="*/ 7018 h 19"/>
                <a:gd name="T22" fmla="*/ 529 w 30"/>
                <a:gd name="T23" fmla="*/ 5013 h 19"/>
                <a:gd name="T24" fmla="*/ 1588 w 30"/>
                <a:gd name="T25" fmla="*/ 3008 h 19"/>
                <a:gd name="T26" fmla="*/ 3175 w 30"/>
                <a:gd name="T27" fmla="*/ 1504 h 19"/>
                <a:gd name="T28" fmla="*/ 5292 w 30"/>
                <a:gd name="T29" fmla="*/ 501 h 19"/>
                <a:gd name="T30" fmla="*/ 7937 w 30"/>
                <a:gd name="T31" fmla="*/ 501 h 19"/>
                <a:gd name="T32" fmla="*/ 10583 w 30"/>
                <a:gd name="T33" fmla="*/ 0 h 19"/>
                <a:gd name="T34" fmla="*/ 15875 w 30"/>
                <a:gd name="T35" fmla="*/ 501 h 19"/>
                <a:gd name="T36" fmla="*/ 15875 w 30"/>
                <a:gd name="T37" fmla="*/ 501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" h="19">
                  <a:moveTo>
                    <a:pt x="30" y="1"/>
                  </a:moveTo>
                  <a:lnTo>
                    <a:pt x="30" y="1"/>
                  </a:lnTo>
                  <a:lnTo>
                    <a:pt x="28" y="6"/>
                  </a:lnTo>
                  <a:lnTo>
                    <a:pt x="26" y="11"/>
                  </a:lnTo>
                  <a:lnTo>
                    <a:pt x="22" y="14"/>
                  </a:lnTo>
                  <a:lnTo>
                    <a:pt x="18" y="17"/>
                  </a:lnTo>
                  <a:lnTo>
                    <a:pt x="12" y="19"/>
                  </a:lnTo>
                  <a:lnTo>
                    <a:pt x="8" y="19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3" y="6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6" name="Freeform 237"/>
            <p:cNvSpPr>
              <a:spLocks/>
            </p:cNvSpPr>
            <p:nvPr/>
          </p:nvSpPr>
          <p:spPr bwMode="auto">
            <a:xfrm>
              <a:off x="5756276" y="3744913"/>
              <a:ext cx="19050" cy="11113"/>
            </a:xfrm>
            <a:custGeom>
              <a:avLst/>
              <a:gdLst>
                <a:gd name="T0" fmla="*/ 19050 w 36"/>
                <a:gd name="T1" fmla="*/ 529 h 21"/>
                <a:gd name="T2" fmla="*/ 19050 w 36"/>
                <a:gd name="T3" fmla="*/ 529 h 21"/>
                <a:gd name="T4" fmla="*/ 17463 w 36"/>
                <a:gd name="T5" fmla="*/ 3704 h 21"/>
                <a:gd name="T6" fmla="*/ 15875 w 36"/>
                <a:gd name="T7" fmla="*/ 5821 h 21"/>
                <a:gd name="T8" fmla="*/ 13758 w 36"/>
                <a:gd name="T9" fmla="*/ 7938 h 21"/>
                <a:gd name="T10" fmla="*/ 11642 w 36"/>
                <a:gd name="T11" fmla="*/ 10055 h 21"/>
                <a:gd name="T12" fmla="*/ 8996 w 36"/>
                <a:gd name="T13" fmla="*/ 11113 h 21"/>
                <a:gd name="T14" fmla="*/ 6350 w 36"/>
                <a:gd name="T15" fmla="*/ 11113 h 21"/>
                <a:gd name="T16" fmla="*/ 3175 w 36"/>
                <a:gd name="T17" fmla="*/ 11113 h 21"/>
                <a:gd name="T18" fmla="*/ 0 w 36"/>
                <a:gd name="T19" fmla="*/ 10055 h 21"/>
                <a:gd name="T20" fmla="*/ 0 w 36"/>
                <a:gd name="T21" fmla="*/ 10055 h 21"/>
                <a:gd name="T22" fmla="*/ 0 w 36"/>
                <a:gd name="T23" fmla="*/ 6879 h 21"/>
                <a:gd name="T24" fmla="*/ 1588 w 36"/>
                <a:gd name="T25" fmla="*/ 4763 h 21"/>
                <a:gd name="T26" fmla="*/ 4233 w 36"/>
                <a:gd name="T27" fmla="*/ 3175 h 21"/>
                <a:gd name="T28" fmla="*/ 6350 w 36"/>
                <a:gd name="T29" fmla="*/ 1588 h 21"/>
                <a:gd name="T30" fmla="*/ 9525 w 36"/>
                <a:gd name="T31" fmla="*/ 529 h 21"/>
                <a:gd name="T32" fmla="*/ 12700 w 36"/>
                <a:gd name="T33" fmla="*/ 0 h 21"/>
                <a:gd name="T34" fmla="*/ 15875 w 36"/>
                <a:gd name="T35" fmla="*/ 529 h 21"/>
                <a:gd name="T36" fmla="*/ 19050 w 36"/>
                <a:gd name="T37" fmla="*/ 529 h 21"/>
                <a:gd name="T38" fmla="*/ 19050 w 36"/>
                <a:gd name="T39" fmla="*/ 529 h 2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6" h="21">
                  <a:moveTo>
                    <a:pt x="36" y="1"/>
                  </a:moveTo>
                  <a:lnTo>
                    <a:pt x="36" y="1"/>
                  </a:lnTo>
                  <a:lnTo>
                    <a:pt x="33" y="7"/>
                  </a:lnTo>
                  <a:lnTo>
                    <a:pt x="30" y="11"/>
                  </a:lnTo>
                  <a:lnTo>
                    <a:pt x="26" y="15"/>
                  </a:lnTo>
                  <a:lnTo>
                    <a:pt x="22" y="19"/>
                  </a:lnTo>
                  <a:lnTo>
                    <a:pt x="17" y="21"/>
                  </a:lnTo>
                  <a:lnTo>
                    <a:pt x="12" y="21"/>
                  </a:lnTo>
                  <a:lnTo>
                    <a:pt x="6" y="21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3" y="9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1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7" name="Freeform 238"/>
            <p:cNvSpPr>
              <a:spLocks/>
            </p:cNvSpPr>
            <p:nvPr/>
          </p:nvSpPr>
          <p:spPr bwMode="auto">
            <a:xfrm>
              <a:off x="5715001" y="3749675"/>
              <a:ext cx="22225" cy="9525"/>
            </a:xfrm>
            <a:custGeom>
              <a:avLst/>
              <a:gdLst>
                <a:gd name="T0" fmla="*/ 22225 w 43"/>
                <a:gd name="T1" fmla="*/ 6016 h 19"/>
                <a:gd name="T2" fmla="*/ 22225 w 43"/>
                <a:gd name="T3" fmla="*/ 6016 h 19"/>
                <a:gd name="T4" fmla="*/ 20158 w 43"/>
                <a:gd name="T5" fmla="*/ 6016 h 19"/>
                <a:gd name="T6" fmla="*/ 17056 w 43"/>
                <a:gd name="T7" fmla="*/ 6517 h 19"/>
                <a:gd name="T8" fmla="*/ 11888 w 43"/>
                <a:gd name="T9" fmla="*/ 8021 h 19"/>
                <a:gd name="T10" fmla="*/ 5685 w 43"/>
                <a:gd name="T11" fmla="*/ 9525 h 19"/>
                <a:gd name="T12" fmla="*/ 2584 w 43"/>
                <a:gd name="T13" fmla="*/ 9525 h 19"/>
                <a:gd name="T14" fmla="*/ 0 w 43"/>
                <a:gd name="T15" fmla="*/ 9525 h 19"/>
                <a:gd name="T16" fmla="*/ 0 w 43"/>
                <a:gd name="T17" fmla="*/ 9525 h 19"/>
                <a:gd name="T18" fmla="*/ 0 w 43"/>
                <a:gd name="T19" fmla="*/ 7520 h 19"/>
                <a:gd name="T20" fmla="*/ 0 w 43"/>
                <a:gd name="T21" fmla="*/ 5514 h 19"/>
                <a:gd name="T22" fmla="*/ 1034 w 43"/>
                <a:gd name="T23" fmla="*/ 3509 h 19"/>
                <a:gd name="T24" fmla="*/ 2067 w 43"/>
                <a:gd name="T25" fmla="*/ 2507 h 19"/>
                <a:gd name="T26" fmla="*/ 4135 w 43"/>
                <a:gd name="T27" fmla="*/ 1504 h 19"/>
                <a:gd name="T28" fmla="*/ 5685 w 43"/>
                <a:gd name="T29" fmla="*/ 501 h 19"/>
                <a:gd name="T30" fmla="*/ 9303 w 43"/>
                <a:gd name="T31" fmla="*/ 0 h 19"/>
                <a:gd name="T32" fmla="*/ 13438 w 43"/>
                <a:gd name="T33" fmla="*/ 0 h 19"/>
                <a:gd name="T34" fmla="*/ 17056 w 43"/>
                <a:gd name="T35" fmla="*/ 1003 h 19"/>
                <a:gd name="T36" fmla="*/ 19124 w 43"/>
                <a:gd name="T37" fmla="*/ 2005 h 19"/>
                <a:gd name="T38" fmla="*/ 20674 w 43"/>
                <a:gd name="T39" fmla="*/ 3008 h 19"/>
                <a:gd name="T40" fmla="*/ 21708 w 43"/>
                <a:gd name="T41" fmla="*/ 4512 h 19"/>
                <a:gd name="T42" fmla="*/ 22225 w 43"/>
                <a:gd name="T43" fmla="*/ 6016 h 19"/>
                <a:gd name="T44" fmla="*/ 22225 w 43"/>
                <a:gd name="T45" fmla="*/ 6016 h 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3" h="19">
                  <a:moveTo>
                    <a:pt x="43" y="12"/>
                  </a:moveTo>
                  <a:lnTo>
                    <a:pt x="43" y="12"/>
                  </a:lnTo>
                  <a:lnTo>
                    <a:pt x="39" y="12"/>
                  </a:lnTo>
                  <a:lnTo>
                    <a:pt x="33" y="13"/>
                  </a:lnTo>
                  <a:lnTo>
                    <a:pt x="23" y="16"/>
                  </a:lnTo>
                  <a:lnTo>
                    <a:pt x="11" y="19"/>
                  </a:lnTo>
                  <a:lnTo>
                    <a:pt x="5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2" y="7"/>
                  </a:lnTo>
                  <a:lnTo>
                    <a:pt x="4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3" y="2"/>
                  </a:lnTo>
                  <a:lnTo>
                    <a:pt x="37" y="4"/>
                  </a:lnTo>
                  <a:lnTo>
                    <a:pt x="40" y="6"/>
                  </a:lnTo>
                  <a:lnTo>
                    <a:pt x="42" y="9"/>
                  </a:lnTo>
                  <a:lnTo>
                    <a:pt x="43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8" name="Freeform 239"/>
            <p:cNvSpPr>
              <a:spLocks/>
            </p:cNvSpPr>
            <p:nvPr/>
          </p:nvSpPr>
          <p:spPr bwMode="auto">
            <a:xfrm>
              <a:off x="5722938" y="3752850"/>
              <a:ext cx="125413" cy="26988"/>
            </a:xfrm>
            <a:custGeom>
              <a:avLst/>
              <a:gdLst>
                <a:gd name="T0" fmla="*/ 0 w 236"/>
                <a:gd name="T1" fmla="*/ 26459 h 51"/>
                <a:gd name="T2" fmla="*/ 0 w 236"/>
                <a:gd name="T3" fmla="*/ 26459 h 51"/>
                <a:gd name="T4" fmla="*/ 1063 w 236"/>
                <a:gd name="T5" fmla="*/ 23284 h 51"/>
                <a:gd name="T6" fmla="*/ 3720 w 236"/>
                <a:gd name="T7" fmla="*/ 21167 h 51"/>
                <a:gd name="T8" fmla="*/ 5846 w 236"/>
                <a:gd name="T9" fmla="*/ 19580 h 51"/>
                <a:gd name="T10" fmla="*/ 8503 w 236"/>
                <a:gd name="T11" fmla="*/ 18521 h 51"/>
                <a:gd name="T12" fmla="*/ 14880 w 236"/>
                <a:gd name="T13" fmla="*/ 15875 h 51"/>
                <a:gd name="T14" fmla="*/ 17537 w 236"/>
                <a:gd name="T15" fmla="*/ 14817 h 51"/>
                <a:gd name="T16" fmla="*/ 20725 w 236"/>
                <a:gd name="T17" fmla="*/ 13229 h 51"/>
                <a:gd name="T18" fmla="*/ 20725 w 236"/>
                <a:gd name="T19" fmla="*/ 13229 h 51"/>
                <a:gd name="T20" fmla="*/ 46233 w 236"/>
                <a:gd name="T21" fmla="*/ 9525 h 51"/>
                <a:gd name="T22" fmla="*/ 71740 w 236"/>
                <a:gd name="T23" fmla="*/ 5821 h 51"/>
                <a:gd name="T24" fmla="*/ 121693 w 236"/>
                <a:gd name="T25" fmla="*/ 0 h 51"/>
                <a:gd name="T26" fmla="*/ 121693 w 236"/>
                <a:gd name="T27" fmla="*/ 0 h 51"/>
                <a:gd name="T28" fmla="*/ 123819 w 236"/>
                <a:gd name="T29" fmla="*/ 1058 h 51"/>
                <a:gd name="T30" fmla="*/ 124882 w 236"/>
                <a:gd name="T31" fmla="*/ 2117 h 51"/>
                <a:gd name="T32" fmla="*/ 125413 w 236"/>
                <a:gd name="T33" fmla="*/ 3704 h 51"/>
                <a:gd name="T34" fmla="*/ 125413 w 236"/>
                <a:gd name="T35" fmla="*/ 5292 h 51"/>
                <a:gd name="T36" fmla="*/ 125413 w 236"/>
                <a:gd name="T37" fmla="*/ 6879 h 51"/>
                <a:gd name="T38" fmla="*/ 124882 w 236"/>
                <a:gd name="T39" fmla="*/ 8996 h 51"/>
                <a:gd name="T40" fmla="*/ 124350 w 236"/>
                <a:gd name="T41" fmla="*/ 9525 h 51"/>
                <a:gd name="T42" fmla="*/ 122756 w 236"/>
                <a:gd name="T43" fmla="*/ 9525 h 51"/>
                <a:gd name="T44" fmla="*/ 122756 w 236"/>
                <a:gd name="T45" fmla="*/ 9525 h 51"/>
                <a:gd name="T46" fmla="*/ 122756 w 236"/>
                <a:gd name="T47" fmla="*/ 10054 h 51"/>
                <a:gd name="T48" fmla="*/ 122225 w 236"/>
                <a:gd name="T49" fmla="*/ 10584 h 51"/>
                <a:gd name="T50" fmla="*/ 120099 w 236"/>
                <a:gd name="T51" fmla="*/ 11113 h 51"/>
                <a:gd name="T52" fmla="*/ 114253 w 236"/>
                <a:gd name="T53" fmla="*/ 11642 h 51"/>
                <a:gd name="T54" fmla="*/ 108408 w 236"/>
                <a:gd name="T55" fmla="*/ 12171 h 51"/>
                <a:gd name="T56" fmla="*/ 105751 w 236"/>
                <a:gd name="T57" fmla="*/ 12700 h 51"/>
                <a:gd name="T58" fmla="*/ 104157 w 236"/>
                <a:gd name="T59" fmla="*/ 14288 h 51"/>
                <a:gd name="T60" fmla="*/ 104157 w 236"/>
                <a:gd name="T61" fmla="*/ 14288 h 51"/>
                <a:gd name="T62" fmla="*/ 99374 w 236"/>
                <a:gd name="T63" fmla="*/ 13759 h 51"/>
                <a:gd name="T64" fmla="*/ 93528 w 236"/>
                <a:gd name="T65" fmla="*/ 13229 h 51"/>
                <a:gd name="T66" fmla="*/ 80243 w 236"/>
                <a:gd name="T67" fmla="*/ 13229 h 51"/>
                <a:gd name="T68" fmla="*/ 66426 w 236"/>
                <a:gd name="T69" fmla="*/ 14288 h 51"/>
                <a:gd name="T70" fmla="*/ 54204 w 236"/>
                <a:gd name="T71" fmla="*/ 15875 h 51"/>
                <a:gd name="T72" fmla="*/ 54204 w 236"/>
                <a:gd name="T73" fmla="*/ 15875 h 51"/>
                <a:gd name="T74" fmla="*/ 40387 w 236"/>
                <a:gd name="T75" fmla="*/ 19580 h 51"/>
                <a:gd name="T76" fmla="*/ 27102 w 236"/>
                <a:gd name="T77" fmla="*/ 23284 h 51"/>
                <a:gd name="T78" fmla="*/ 20194 w 236"/>
                <a:gd name="T79" fmla="*/ 25400 h 51"/>
                <a:gd name="T80" fmla="*/ 13285 w 236"/>
                <a:gd name="T81" fmla="*/ 26459 h 51"/>
                <a:gd name="T82" fmla="*/ 6908 w 236"/>
                <a:gd name="T83" fmla="*/ 26988 h 51"/>
                <a:gd name="T84" fmla="*/ 0 w 236"/>
                <a:gd name="T85" fmla="*/ 26459 h 51"/>
                <a:gd name="T86" fmla="*/ 0 w 236"/>
                <a:gd name="T87" fmla="*/ 26459 h 5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36" h="51">
                  <a:moveTo>
                    <a:pt x="0" y="50"/>
                  </a:moveTo>
                  <a:lnTo>
                    <a:pt x="0" y="50"/>
                  </a:lnTo>
                  <a:lnTo>
                    <a:pt x="2" y="44"/>
                  </a:lnTo>
                  <a:lnTo>
                    <a:pt x="7" y="40"/>
                  </a:lnTo>
                  <a:lnTo>
                    <a:pt x="11" y="37"/>
                  </a:lnTo>
                  <a:lnTo>
                    <a:pt x="16" y="35"/>
                  </a:lnTo>
                  <a:lnTo>
                    <a:pt x="28" y="30"/>
                  </a:lnTo>
                  <a:lnTo>
                    <a:pt x="33" y="28"/>
                  </a:lnTo>
                  <a:lnTo>
                    <a:pt x="39" y="25"/>
                  </a:lnTo>
                  <a:lnTo>
                    <a:pt x="87" y="18"/>
                  </a:lnTo>
                  <a:lnTo>
                    <a:pt x="135" y="11"/>
                  </a:lnTo>
                  <a:lnTo>
                    <a:pt x="229" y="0"/>
                  </a:lnTo>
                  <a:lnTo>
                    <a:pt x="233" y="2"/>
                  </a:lnTo>
                  <a:lnTo>
                    <a:pt x="235" y="4"/>
                  </a:lnTo>
                  <a:lnTo>
                    <a:pt x="236" y="7"/>
                  </a:lnTo>
                  <a:lnTo>
                    <a:pt x="236" y="10"/>
                  </a:lnTo>
                  <a:lnTo>
                    <a:pt x="236" y="13"/>
                  </a:lnTo>
                  <a:lnTo>
                    <a:pt x="235" y="17"/>
                  </a:lnTo>
                  <a:lnTo>
                    <a:pt x="234" y="18"/>
                  </a:lnTo>
                  <a:lnTo>
                    <a:pt x="231" y="18"/>
                  </a:lnTo>
                  <a:lnTo>
                    <a:pt x="231" y="19"/>
                  </a:lnTo>
                  <a:lnTo>
                    <a:pt x="230" y="20"/>
                  </a:lnTo>
                  <a:lnTo>
                    <a:pt x="226" y="21"/>
                  </a:lnTo>
                  <a:lnTo>
                    <a:pt x="215" y="22"/>
                  </a:lnTo>
                  <a:lnTo>
                    <a:pt x="204" y="23"/>
                  </a:lnTo>
                  <a:lnTo>
                    <a:pt x="199" y="24"/>
                  </a:lnTo>
                  <a:lnTo>
                    <a:pt x="196" y="27"/>
                  </a:lnTo>
                  <a:lnTo>
                    <a:pt x="187" y="26"/>
                  </a:lnTo>
                  <a:lnTo>
                    <a:pt x="176" y="25"/>
                  </a:lnTo>
                  <a:lnTo>
                    <a:pt x="151" y="25"/>
                  </a:lnTo>
                  <a:lnTo>
                    <a:pt x="125" y="27"/>
                  </a:lnTo>
                  <a:lnTo>
                    <a:pt x="102" y="30"/>
                  </a:lnTo>
                  <a:lnTo>
                    <a:pt x="76" y="37"/>
                  </a:lnTo>
                  <a:lnTo>
                    <a:pt x="51" y="44"/>
                  </a:lnTo>
                  <a:lnTo>
                    <a:pt x="38" y="48"/>
                  </a:lnTo>
                  <a:lnTo>
                    <a:pt x="25" y="50"/>
                  </a:lnTo>
                  <a:lnTo>
                    <a:pt x="13" y="51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9" name="Freeform 240"/>
            <p:cNvSpPr>
              <a:spLocks/>
            </p:cNvSpPr>
            <p:nvPr/>
          </p:nvSpPr>
          <p:spPr bwMode="auto">
            <a:xfrm>
              <a:off x="5867401" y="3752850"/>
              <a:ext cx="9525" cy="19050"/>
            </a:xfrm>
            <a:custGeom>
              <a:avLst/>
              <a:gdLst>
                <a:gd name="T0" fmla="*/ 2117 w 18"/>
                <a:gd name="T1" fmla="*/ 0 h 35"/>
                <a:gd name="T2" fmla="*/ 2117 w 18"/>
                <a:gd name="T3" fmla="*/ 0 h 35"/>
                <a:gd name="T4" fmla="*/ 3704 w 18"/>
                <a:gd name="T5" fmla="*/ 1633 h 35"/>
                <a:gd name="T6" fmla="*/ 4763 w 18"/>
                <a:gd name="T7" fmla="*/ 1633 h 35"/>
                <a:gd name="T8" fmla="*/ 5821 w 18"/>
                <a:gd name="T9" fmla="*/ 1089 h 35"/>
                <a:gd name="T10" fmla="*/ 7408 w 18"/>
                <a:gd name="T11" fmla="*/ 0 h 35"/>
                <a:gd name="T12" fmla="*/ 7408 w 18"/>
                <a:gd name="T13" fmla="*/ 0 h 35"/>
                <a:gd name="T14" fmla="*/ 8467 w 18"/>
                <a:gd name="T15" fmla="*/ 2177 h 35"/>
                <a:gd name="T16" fmla="*/ 8996 w 18"/>
                <a:gd name="T17" fmla="*/ 3810 h 35"/>
                <a:gd name="T18" fmla="*/ 9525 w 18"/>
                <a:gd name="T19" fmla="*/ 7620 h 35"/>
                <a:gd name="T20" fmla="*/ 9525 w 18"/>
                <a:gd name="T21" fmla="*/ 12519 h 35"/>
                <a:gd name="T22" fmla="*/ 8996 w 18"/>
                <a:gd name="T23" fmla="*/ 17961 h 35"/>
                <a:gd name="T24" fmla="*/ 8996 w 18"/>
                <a:gd name="T25" fmla="*/ 17961 h 35"/>
                <a:gd name="T26" fmla="*/ 7937 w 18"/>
                <a:gd name="T27" fmla="*/ 17961 h 35"/>
                <a:gd name="T28" fmla="*/ 6879 w 18"/>
                <a:gd name="T29" fmla="*/ 18506 h 35"/>
                <a:gd name="T30" fmla="*/ 6350 w 18"/>
                <a:gd name="T31" fmla="*/ 19050 h 35"/>
                <a:gd name="T32" fmla="*/ 4763 w 18"/>
                <a:gd name="T33" fmla="*/ 19050 h 35"/>
                <a:gd name="T34" fmla="*/ 4763 w 18"/>
                <a:gd name="T35" fmla="*/ 19050 h 35"/>
                <a:gd name="T36" fmla="*/ 2117 w 18"/>
                <a:gd name="T37" fmla="*/ 14151 h 35"/>
                <a:gd name="T38" fmla="*/ 529 w 18"/>
                <a:gd name="T39" fmla="*/ 9797 h 35"/>
                <a:gd name="T40" fmla="*/ 0 w 18"/>
                <a:gd name="T41" fmla="*/ 7076 h 35"/>
                <a:gd name="T42" fmla="*/ 0 w 18"/>
                <a:gd name="T43" fmla="*/ 4899 h 35"/>
                <a:gd name="T44" fmla="*/ 529 w 18"/>
                <a:gd name="T45" fmla="*/ 2721 h 35"/>
                <a:gd name="T46" fmla="*/ 2117 w 18"/>
                <a:gd name="T47" fmla="*/ 0 h 35"/>
                <a:gd name="T48" fmla="*/ 2117 w 18"/>
                <a:gd name="T49" fmla="*/ 0 h 3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8" h="35">
                  <a:moveTo>
                    <a:pt x="4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17" y="7"/>
                  </a:lnTo>
                  <a:lnTo>
                    <a:pt x="18" y="14"/>
                  </a:lnTo>
                  <a:lnTo>
                    <a:pt x="18" y="23"/>
                  </a:lnTo>
                  <a:lnTo>
                    <a:pt x="17" y="33"/>
                  </a:lnTo>
                  <a:lnTo>
                    <a:pt x="15" y="33"/>
                  </a:lnTo>
                  <a:lnTo>
                    <a:pt x="13" y="34"/>
                  </a:lnTo>
                  <a:lnTo>
                    <a:pt x="12" y="35"/>
                  </a:lnTo>
                  <a:lnTo>
                    <a:pt x="9" y="35"/>
                  </a:lnTo>
                  <a:lnTo>
                    <a:pt x="4" y="26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0" name="Freeform 241"/>
            <p:cNvSpPr>
              <a:spLocks/>
            </p:cNvSpPr>
            <p:nvPr/>
          </p:nvSpPr>
          <p:spPr bwMode="auto">
            <a:xfrm>
              <a:off x="5694363" y="3757613"/>
              <a:ext cx="9525" cy="15875"/>
            </a:xfrm>
            <a:custGeom>
              <a:avLst/>
              <a:gdLst>
                <a:gd name="T0" fmla="*/ 6016 w 19"/>
                <a:gd name="T1" fmla="*/ 15875 h 30"/>
                <a:gd name="T2" fmla="*/ 6016 w 19"/>
                <a:gd name="T3" fmla="*/ 15875 h 30"/>
                <a:gd name="T4" fmla="*/ 4011 w 19"/>
                <a:gd name="T5" fmla="*/ 14817 h 30"/>
                <a:gd name="T6" fmla="*/ 2005 w 19"/>
                <a:gd name="T7" fmla="*/ 13229 h 30"/>
                <a:gd name="T8" fmla="*/ 1003 w 19"/>
                <a:gd name="T9" fmla="*/ 10583 h 30"/>
                <a:gd name="T10" fmla="*/ 501 w 19"/>
                <a:gd name="T11" fmla="*/ 8467 h 30"/>
                <a:gd name="T12" fmla="*/ 0 w 19"/>
                <a:gd name="T13" fmla="*/ 6350 h 30"/>
                <a:gd name="T14" fmla="*/ 501 w 19"/>
                <a:gd name="T15" fmla="*/ 4233 h 30"/>
                <a:gd name="T16" fmla="*/ 1504 w 19"/>
                <a:gd name="T17" fmla="*/ 1588 h 30"/>
                <a:gd name="T18" fmla="*/ 3509 w 19"/>
                <a:gd name="T19" fmla="*/ 0 h 30"/>
                <a:gd name="T20" fmla="*/ 3509 w 19"/>
                <a:gd name="T21" fmla="*/ 0 h 30"/>
                <a:gd name="T22" fmla="*/ 5514 w 19"/>
                <a:gd name="T23" fmla="*/ 1058 h 30"/>
                <a:gd name="T24" fmla="*/ 7520 w 19"/>
                <a:gd name="T25" fmla="*/ 2646 h 30"/>
                <a:gd name="T26" fmla="*/ 8522 w 19"/>
                <a:gd name="T27" fmla="*/ 4763 h 30"/>
                <a:gd name="T28" fmla="*/ 9525 w 19"/>
                <a:gd name="T29" fmla="*/ 6879 h 30"/>
                <a:gd name="T30" fmla="*/ 9525 w 19"/>
                <a:gd name="T31" fmla="*/ 9525 h 30"/>
                <a:gd name="T32" fmla="*/ 9525 w 19"/>
                <a:gd name="T33" fmla="*/ 12171 h 30"/>
                <a:gd name="T34" fmla="*/ 8522 w 19"/>
                <a:gd name="T35" fmla="*/ 14287 h 30"/>
                <a:gd name="T36" fmla="*/ 6016 w 19"/>
                <a:gd name="T37" fmla="*/ 15875 h 30"/>
                <a:gd name="T38" fmla="*/ 6016 w 19"/>
                <a:gd name="T39" fmla="*/ 15875 h 3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9" h="30">
                  <a:moveTo>
                    <a:pt x="12" y="30"/>
                  </a:moveTo>
                  <a:lnTo>
                    <a:pt x="12" y="30"/>
                  </a:lnTo>
                  <a:lnTo>
                    <a:pt x="8" y="28"/>
                  </a:lnTo>
                  <a:lnTo>
                    <a:pt x="4" y="25"/>
                  </a:lnTo>
                  <a:lnTo>
                    <a:pt x="2" y="20"/>
                  </a:lnTo>
                  <a:lnTo>
                    <a:pt x="1" y="16"/>
                  </a:lnTo>
                  <a:lnTo>
                    <a:pt x="0" y="12"/>
                  </a:lnTo>
                  <a:lnTo>
                    <a:pt x="1" y="8"/>
                  </a:lnTo>
                  <a:lnTo>
                    <a:pt x="3" y="3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5" y="5"/>
                  </a:lnTo>
                  <a:lnTo>
                    <a:pt x="17" y="9"/>
                  </a:lnTo>
                  <a:lnTo>
                    <a:pt x="19" y="13"/>
                  </a:lnTo>
                  <a:lnTo>
                    <a:pt x="19" y="18"/>
                  </a:lnTo>
                  <a:lnTo>
                    <a:pt x="19" y="23"/>
                  </a:lnTo>
                  <a:lnTo>
                    <a:pt x="17" y="27"/>
                  </a:lnTo>
                  <a:lnTo>
                    <a:pt x="12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1" name="Freeform 242"/>
            <p:cNvSpPr>
              <a:spLocks/>
            </p:cNvSpPr>
            <p:nvPr/>
          </p:nvSpPr>
          <p:spPr bwMode="auto">
            <a:xfrm>
              <a:off x="5732463" y="3771900"/>
              <a:ext cx="119063" cy="33338"/>
            </a:xfrm>
            <a:custGeom>
              <a:avLst/>
              <a:gdLst>
                <a:gd name="T0" fmla="*/ 116937 w 224"/>
                <a:gd name="T1" fmla="*/ 0 h 61"/>
                <a:gd name="T2" fmla="*/ 116937 w 224"/>
                <a:gd name="T3" fmla="*/ 0 h 61"/>
                <a:gd name="T4" fmla="*/ 118531 w 224"/>
                <a:gd name="T5" fmla="*/ 3279 h 61"/>
                <a:gd name="T6" fmla="*/ 119063 w 224"/>
                <a:gd name="T7" fmla="*/ 7105 h 61"/>
                <a:gd name="T8" fmla="*/ 118000 w 224"/>
                <a:gd name="T9" fmla="*/ 9837 h 61"/>
                <a:gd name="T10" fmla="*/ 116405 w 224"/>
                <a:gd name="T11" fmla="*/ 12570 h 61"/>
                <a:gd name="T12" fmla="*/ 116405 w 224"/>
                <a:gd name="T13" fmla="*/ 12570 h 61"/>
                <a:gd name="T14" fmla="*/ 113216 w 224"/>
                <a:gd name="T15" fmla="*/ 13117 h 61"/>
                <a:gd name="T16" fmla="*/ 111622 w 224"/>
                <a:gd name="T17" fmla="*/ 12570 h 61"/>
                <a:gd name="T18" fmla="*/ 110027 w 224"/>
                <a:gd name="T19" fmla="*/ 12024 h 61"/>
                <a:gd name="T20" fmla="*/ 108432 w 224"/>
                <a:gd name="T21" fmla="*/ 12024 h 61"/>
                <a:gd name="T22" fmla="*/ 108432 w 224"/>
                <a:gd name="T23" fmla="*/ 12024 h 61"/>
                <a:gd name="T24" fmla="*/ 99396 w 224"/>
                <a:gd name="T25" fmla="*/ 14756 h 61"/>
                <a:gd name="T26" fmla="*/ 89297 w 224"/>
                <a:gd name="T27" fmla="*/ 16942 h 61"/>
                <a:gd name="T28" fmla="*/ 71225 w 224"/>
                <a:gd name="T29" fmla="*/ 20221 h 61"/>
                <a:gd name="T30" fmla="*/ 52622 w 224"/>
                <a:gd name="T31" fmla="*/ 24047 h 61"/>
                <a:gd name="T32" fmla="*/ 44117 w 224"/>
                <a:gd name="T33" fmla="*/ 26233 h 61"/>
                <a:gd name="T34" fmla="*/ 35613 w 224"/>
                <a:gd name="T35" fmla="*/ 28419 h 61"/>
                <a:gd name="T36" fmla="*/ 35613 w 224"/>
                <a:gd name="T37" fmla="*/ 28419 h 61"/>
                <a:gd name="T38" fmla="*/ 30297 w 224"/>
                <a:gd name="T39" fmla="*/ 28419 h 61"/>
                <a:gd name="T40" fmla="*/ 24982 w 224"/>
                <a:gd name="T41" fmla="*/ 29512 h 61"/>
                <a:gd name="T42" fmla="*/ 15946 w 224"/>
                <a:gd name="T43" fmla="*/ 32245 h 61"/>
                <a:gd name="T44" fmla="*/ 12225 w 224"/>
                <a:gd name="T45" fmla="*/ 33338 h 61"/>
                <a:gd name="T46" fmla="*/ 7973 w 224"/>
                <a:gd name="T47" fmla="*/ 33338 h 61"/>
                <a:gd name="T48" fmla="*/ 4252 w 224"/>
                <a:gd name="T49" fmla="*/ 32791 h 61"/>
                <a:gd name="T50" fmla="*/ 0 w 224"/>
                <a:gd name="T51" fmla="*/ 30605 h 61"/>
                <a:gd name="T52" fmla="*/ 0 w 224"/>
                <a:gd name="T53" fmla="*/ 30605 h 61"/>
                <a:gd name="T54" fmla="*/ 532 w 224"/>
                <a:gd name="T55" fmla="*/ 27873 h 61"/>
                <a:gd name="T56" fmla="*/ 2658 w 224"/>
                <a:gd name="T57" fmla="*/ 25687 h 61"/>
                <a:gd name="T58" fmla="*/ 3721 w 224"/>
                <a:gd name="T59" fmla="*/ 25140 h 61"/>
                <a:gd name="T60" fmla="*/ 5847 w 224"/>
                <a:gd name="T61" fmla="*/ 24047 h 61"/>
                <a:gd name="T62" fmla="*/ 10099 w 224"/>
                <a:gd name="T63" fmla="*/ 24047 h 61"/>
                <a:gd name="T64" fmla="*/ 14351 w 224"/>
                <a:gd name="T65" fmla="*/ 23501 h 61"/>
                <a:gd name="T66" fmla="*/ 14351 w 224"/>
                <a:gd name="T67" fmla="*/ 23501 h 61"/>
                <a:gd name="T68" fmla="*/ 20730 w 224"/>
                <a:gd name="T69" fmla="*/ 21314 h 61"/>
                <a:gd name="T70" fmla="*/ 27640 w 224"/>
                <a:gd name="T71" fmla="*/ 19128 h 61"/>
                <a:gd name="T72" fmla="*/ 35081 w 224"/>
                <a:gd name="T73" fmla="*/ 16942 h 61"/>
                <a:gd name="T74" fmla="*/ 42523 w 224"/>
                <a:gd name="T75" fmla="*/ 15303 h 61"/>
                <a:gd name="T76" fmla="*/ 42523 w 224"/>
                <a:gd name="T77" fmla="*/ 15303 h 61"/>
                <a:gd name="T78" fmla="*/ 59532 w 224"/>
                <a:gd name="T79" fmla="*/ 11477 h 61"/>
                <a:gd name="T80" fmla="*/ 76541 w 224"/>
                <a:gd name="T81" fmla="*/ 9291 h 61"/>
                <a:gd name="T82" fmla="*/ 93018 w 224"/>
                <a:gd name="T83" fmla="*/ 6012 h 61"/>
                <a:gd name="T84" fmla="*/ 100991 w 224"/>
                <a:gd name="T85" fmla="*/ 3826 h 61"/>
                <a:gd name="T86" fmla="*/ 108432 w 224"/>
                <a:gd name="T87" fmla="*/ 1640 h 61"/>
                <a:gd name="T88" fmla="*/ 108432 w 224"/>
                <a:gd name="T89" fmla="*/ 1640 h 61"/>
                <a:gd name="T90" fmla="*/ 112153 w 224"/>
                <a:gd name="T91" fmla="*/ 0 h 61"/>
                <a:gd name="T92" fmla="*/ 114811 w 224"/>
                <a:gd name="T93" fmla="*/ 0 h 61"/>
                <a:gd name="T94" fmla="*/ 116937 w 224"/>
                <a:gd name="T95" fmla="*/ 0 h 61"/>
                <a:gd name="T96" fmla="*/ 116937 w 224"/>
                <a:gd name="T97" fmla="*/ 0 h 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24" h="61">
                  <a:moveTo>
                    <a:pt x="220" y="0"/>
                  </a:moveTo>
                  <a:lnTo>
                    <a:pt x="220" y="0"/>
                  </a:lnTo>
                  <a:lnTo>
                    <a:pt x="223" y="6"/>
                  </a:lnTo>
                  <a:lnTo>
                    <a:pt x="224" y="13"/>
                  </a:lnTo>
                  <a:lnTo>
                    <a:pt x="222" y="18"/>
                  </a:lnTo>
                  <a:lnTo>
                    <a:pt x="219" y="23"/>
                  </a:lnTo>
                  <a:lnTo>
                    <a:pt x="213" y="24"/>
                  </a:lnTo>
                  <a:lnTo>
                    <a:pt x="210" y="23"/>
                  </a:lnTo>
                  <a:lnTo>
                    <a:pt x="207" y="22"/>
                  </a:lnTo>
                  <a:lnTo>
                    <a:pt x="204" y="22"/>
                  </a:lnTo>
                  <a:lnTo>
                    <a:pt x="187" y="27"/>
                  </a:lnTo>
                  <a:lnTo>
                    <a:pt x="168" y="31"/>
                  </a:lnTo>
                  <a:lnTo>
                    <a:pt x="134" y="37"/>
                  </a:lnTo>
                  <a:lnTo>
                    <a:pt x="99" y="44"/>
                  </a:lnTo>
                  <a:lnTo>
                    <a:pt x="83" y="48"/>
                  </a:lnTo>
                  <a:lnTo>
                    <a:pt x="67" y="52"/>
                  </a:lnTo>
                  <a:lnTo>
                    <a:pt x="57" y="52"/>
                  </a:lnTo>
                  <a:lnTo>
                    <a:pt x="47" y="54"/>
                  </a:lnTo>
                  <a:lnTo>
                    <a:pt x="30" y="59"/>
                  </a:lnTo>
                  <a:lnTo>
                    <a:pt x="23" y="61"/>
                  </a:lnTo>
                  <a:lnTo>
                    <a:pt x="15" y="61"/>
                  </a:lnTo>
                  <a:lnTo>
                    <a:pt x="8" y="60"/>
                  </a:lnTo>
                  <a:lnTo>
                    <a:pt x="0" y="56"/>
                  </a:lnTo>
                  <a:lnTo>
                    <a:pt x="1" y="51"/>
                  </a:lnTo>
                  <a:lnTo>
                    <a:pt x="5" y="47"/>
                  </a:lnTo>
                  <a:lnTo>
                    <a:pt x="7" y="46"/>
                  </a:lnTo>
                  <a:lnTo>
                    <a:pt x="11" y="44"/>
                  </a:lnTo>
                  <a:lnTo>
                    <a:pt x="19" y="44"/>
                  </a:lnTo>
                  <a:lnTo>
                    <a:pt x="27" y="43"/>
                  </a:lnTo>
                  <a:lnTo>
                    <a:pt x="39" y="39"/>
                  </a:lnTo>
                  <a:lnTo>
                    <a:pt x="52" y="35"/>
                  </a:lnTo>
                  <a:lnTo>
                    <a:pt x="66" y="31"/>
                  </a:lnTo>
                  <a:lnTo>
                    <a:pt x="80" y="28"/>
                  </a:lnTo>
                  <a:lnTo>
                    <a:pt x="112" y="21"/>
                  </a:lnTo>
                  <a:lnTo>
                    <a:pt x="144" y="17"/>
                  </a:lnTo>
                  <a:lnTo>
                    <a:pt x="175" y="11"/>
                  </a:lnTo>
                  <a:lnTo>
                    <a:pt x="190" y="7"/>
                  </a:lnTo>
                  <a:lnTo>
                    <a:pt x="204" y="3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2" name="Freeform 243"/>
            <p:cNvSpPr>
              <a:spLocks/>
            </p:cNvSpPr>
            <p:nvPr/>
          </p:nvSpPr>
          <p:spPr bwMode="auto">
            <a:xfrm>
              <a:off x="5870576" y="3779838"/>
              <a:ext cx="11113" cy="17463"/>
            </a:xfrm>
            <a:custGeom>
              <a:avLst/>
              <a:gdLst>
                <a:gd name="T0" fmla="*/ 8082 w 22"/>
                <a:gd name="T1" fmla="*/ 17463 h 33"/>
                <a:gd name="T2" fmla="*/ 8082 w 22"/>
                <a:gd name="T3" fmla="*/ 17463 h 33"/>
                <a:gd name="T4" fmla="*/ 5557 w 22"/>
                <a:gd name="T5" fmla="*/ 16934 h 33"/>
                <a:gd name="T6" fmla="*/ 3031 w 22"/>
                <a:gd name="T7" fmla="*/ 17463 h 33"/>
                <a:gd name="T8" fmla="*/ 3031 w 22"/>
                <a:gd name="T9" fmla="*/ 17463 h 33"/>
                <a:gd name="T10" fmla="*/ 2021 w 22"/>
                <a:gd name="T11" fmla="*/ 15875 h 33"/>
                <a:gd name="T12" fmla="*/ 1010 w 22"/>
                <a:gd name="T13" fmla="*/ 14288 h 33"/>
                <a:gd name="T14" fmla="*/ 0 w 22"/>
                <a:gd name="T15" fmla="*/ 10584 h 33"/>
                <a:gd name="T16" fmla="*/ 0 w 22"/>
                <a:gd name="T17" fmla="*/ 7409 h 33"/>
                <a:gd name="T18" fmla="*/ 505 w 22"/>
                <a:gd name="T19" fmla="*/ 3704 h 33"/>
                <a:gd name="T20" fmla="*/ 2021 w 22"/>
                <a:gd name="T21" fmla="*/ 1588 h 33"/>
                <a:gd name="T22" fmla="*/ 3031 w 22"/>
                <a:gd name="T23" fmla="*/ 529 h 33"/>
                <a:gd name="T24" fmla="*/ 4041 w 22"/>
                <a:gd name="T25" fmla="*/ 0 h 33"/>
                <a:gd name="T26" fmla="*/ 5557 w 22"/>
                <a:gd name="T27" fmla="*/ 0 h 33"/>
                <a:gd name="T28" fmla="*/ 7577 w 22"/>
                <a:gd name="T29" fmla="*/ 529 h 33"/>
                <a:gd name="T30" fmla="*/ 9092 w 22"/>
                <a:gd name="T31" fmla="*/ 1588 h 33"/>
                <a:gd name="T32" fmla="*/ 10608 w 22"/>
                <a:gd name="T33" fmla="*/ 3175 h 33"/>
                <a:gd name="T34" fmla="*/ 10608 w 22"/>
                <a:gd name="T35" fmla="*/ 3175 h 33"/>
                <a:gd name="T36" fmla="*/ 11113 w 22"/>
                <a:gd name="T37" fmla="*/ 7409 h 33"/>
                <a:gd name="T38" fmla="*/ 10608 w 22"/>
                <a:gd name="T39" fmla="*/ 10584 h 33"/>
                <a:gd name="T40" fmla="*/ 9598 w 22"/>
                <a:gd name="T41" fmla="*/ 14288 h 33"/>
                <a:gd name="T42" fmla="*/ 8082 w 22"/>
                <a:gd name="T43" fmla="*/ 17463 h 33"/>
                <a:gd name="T44" fmla="*/ 8082 w 22"/>
                <a:gd name="T45" fmla="*/ 17463 h 3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2" h="33">
                  <a:moveTo>
                    <a:pt x="16" y="33"/>
                  </a:moveTo>
                  <a:lnTo>
                    <a:pt x="16" y="33"/>
                  </a:lnTo>
                  <a:lnTo>
                    <a:pt x="11" y="32"/>
                  </a:lnTo>
                  <a:lnTo>
                    <a:pt x="6" y="33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1" y="7"/>
                  </a:lnTo>
                  <a:lnTo>
                    <a:pt x="4" y="3"/>
                  </a:lnTo>
                  <a:lnTo>
                    <a:pt x="6" y="1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8" y="3"/>
                  </a:lnTo>
                  <a:lnTo>
                    <a:pt x="21" y="6"/>
                  </a:lnTo>
                  <a:lnTo>
                    <a:pt x="22" y="14"/>
                  </a:lnTo>
                  <a:lnTo>
                    <a:pt x="21" y="20"/>
                  </a:lnTo>
                  <a:lnTo>
                    <a:pt x="19" y="27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3" name="Freeform 244"/>
            <p:cNvSpPr>
              <a:spLocks noEditPoints="1"/>
            </p:cNvSpPr>
            <p:nvPr/>
          </p:nvSpPr>
          <p:spPr bwMode="auto">
            <a:xfrm>
              <a:off x="5467351" y="3781425"/>
              <a:ext cx="28575" cy="31750"/>
            </a:xfrm>
            <a:custGeom>
              <a:avLst/>
              <a:gdLst>
                <a:gd name="T0" fmla="*/ 9525 w 54"/>
                <a:gd name="T1" fmla="*/ 1024 h 62"/>
                <a:gd name="T2" fmla="*/ 9525 w 54"/>
                <a:gd name="T3" fmla="*/ 1024 h 62"/>
                <a:gd name="T4" fmla="*/ 14287 w 54"/>
                <a:gd name="T5" fmla="*/ 0 h 62"/>
                <a:gd name="T6" fmla="*/ 17992 w 54"/>
                <a:gd name="T7" fmla="*/ 0 h 62"/>
                <a:gd name="T8" fmla="*/ 21696 w 54"/>
                <a:gd name="T9" fmla="*/ 1024 h 62"/>
                <a:gd name="T10" fmla="*/ 24342 w 54"/>
                <a:gd name="T11" fmla="*/ 3073 h 62"/>
                <a:gd name="T12" fmla="*/ 25929 w 54"/>
                <a:gd name="T13" fmla="*/ 6145 h 62"/>
                <a:gd name="T14" fmla="*/ 28046 w 54"/>
                <a:gd name="T15" fmla="*/ 8706 h 62"/>
                <a:gd name="T16" fmla="*/ 28575 w 54"/>
                <a:gd name="T17" fmla="*/ 11778 h 62"/>
                <a:gd name="T18" fmla="*/ 28575 w 54"/>
                <a:gd name="T19" fmla="*/ 15875 h 62"/>
                <a:gd name="T20" fmla="*/ 28575 w 54"/>
                <a:gd name="T21" fmla="*/ 19460 h 62"/>
                <a:gd name="T22" fmla="*/ 27517 w 54"/>
                <a:gd name="T23" fmla="*/ 23044 h 62"/>
                <a:gd name="T24" fmla="*/ 25400 w 54"/>
                <a:gd name="T25" fmla="*/ 26117 h 62"/>
                <a:gd name="T26" fmla="*/ 22754 w 54"/>
                <a:gd name="T27" fmla="*/ 28677 h 62"/>
                <a:gd name="T28" fmla="*/ 20108 w 54"/>
                <a:gd name="T29" fmla="*/ 30726 h 62"/>
                <a:gd name="T30" fmla="*/ 16404 w 54"/>
                <a:gd name="T31" fmla="*/ 31750 h 62"/>
                <a:gd name="T32" fmla="*/ 12700 w 54"/>
                <a:gd name="T33" fmla="*/ 31750 h 62"/>
                <a:gd name="T34" fmla="*/ 7408 w 54"/>
                <a:gd name="T35" fmla="*/ 31238 h 62"/>
                <a:gd name="T36" fmla="*/ 7408 w 54"/>
                <a:gd name="T37" fmla="*/ 31238 h 62"/>
                <a:gd name="T38" fmla="*/ 4763 w 54"/>
                <a:gd name="T39" fmla="*/ 28165 h 62"/>
                <a:gd name="T40" fmla="*/ 1588 w 54"/>
                <a:gd name="T41" fmla="*/ 24069 h 62"/>
                <a:gd name="T42" fmla="*/ 529 w 54"/>
                <a:gd name="T43" fmla="*/ 19460 h 62"/>
                <a:gd name="T44" fmla="*/ 0 w 54"/>
                <a:gd name="T45" fmla="*/ 15363 h 62"/>
                <a:gd name="T46" fmla="*/ 529 w 54"/>
                <a:gd name="T47" fmla="*/ 10754 h 62"/>
                <a:gd name="T48" fmla="*/ 2117 w 54"/>
                <a:gd name="T49" fmla="*/ 7169 h 62"/>
                <a:gd name="T50" fmla="*/ 3704 w 54"/>
                <a:gd name="T51" fmla="*/ 5121 h 62"/>
                <a:gd name="T52" fmla="*/ 5292 w 54"/>
                <a:gd name="T53" fmla="*/ 3585 h 62"/>
                <a:gd name="T54" fmla="*/ 7408 w 54"/>
                <a:gd name="T55" fmla="*/ 2048 h 62"/>
                <a:gd name="T56" fmla="*/ 9525 w 54"/>
                <a:gd name="T57" fmla="*/ 1024 h 62"/>
                <a:gd name="T58" fmla="*/ 9525 w 54"/>
                <a:gd name="T59" fmla="*/ 1024 h 62"/>
                <a:gd name="T60" fmla="*/ 8467 w 54"/>
                <a:gd name="T61" fmla="*/ 19460 h 62"/>
                <a:gd name="T62" fmla="*/ 8467 w 54"/>
                <a:gd name="T63" fmla="*/ 19460 h 62"/>
                <a:gd name="T64" fmla="*/ 11113 w 54"/>
                <a:gd name="T65" fmla="*/ 20996 h 62"/>
                <a:gd name="T66" fmla="*/ 14287 w 54"/>
                <a:gd name="T67" fmla="*/ 21508 h 62"/>
                <a:gd name="T68" fmla="*/ 17463 w 54"/>
                <a:gd name="T69" fmla="*/ 21508 h 62"/>
                <a:gd name="T70" fmla="*/ 20638 w 54"/>
                <a:gd name="T71" fmla="*/ 20484 h 62"/>
                <a:gd name="T72" fmla="*/ 20638 w 54"/>
                <a:gd name="T73" fmla="*/ 20484 h 62"/>
                <a:gd name="T74" fmla="*/ 21167 w 54"/>
                <a:gd name="T75" fmla="*/ 17923 h 62"/>
                <a:gd name="T76" fmla="*/ 21167 w 54"/>
                <a:gd name="T77" fmla="*/ 16387 h 62"/>
                <a:gd name="T78" fmla="*/ 20638 w 54"/>
                <a:gd name="T79" fmla="*/ 14851 h 62"/>
                <a:gd name="T80" fmla="*/ 20108 w 54"/>
                <a:gd name="T81" fmla="*/ 13827 h 62"/>
                <a:gd name="T82" fmla="*/ 17992 w 54"/>
                <a:gd name="T83" fmla="*/ 10754 h 62"/>
                <a:gd name="T84" fmla="*/ 15346 w 54"/>
                <a:gd name="T85" fmla="*/ 8706 h 62"/>
                <a:gd name="T86" fmla="*/ 15346 w 54"/>
                <a:gd name="T87" fmla="*/ 8706 h 62"/>
                <a:gd name="T88" fmla="*/ 12700 w 54"/>
                <a:gd name="T89" fmla="*/ 10754 h 62"/>
                <a:gd name="T90" fmla="*/ 10054 w 54"/>
                <a:gd name="T91" fmla="*/ 13827 h 62"/>
                <a:gd name="T92" fmla="*/ 8996 w 54"/>
                <a:gd name="T93" fmla="*/ 16387 h 62"/>
                <a:gd name="T94" fmla="*/ 8467 w 54"/>
                <a:gd name="T95" fmla="*/ 19460 h 62"/>
                <a:gd name="T96" fmla="*/ 8467 w 54"/>
                <a:gd name="T97" fmla="*/ 19460 h 6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4" h="62">
                  <a:moveTo>
                    <a:pt x="18" y="2"/>
                  </a:moveTo>
                  <a:lnTo>
                    <a:pt x="18" y="2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1" y="2"/>
                  </a:lnTo>
                  <a:lnTo>
                    <a:pt x="46" y="6"/>
                  </a:lnTo>
                  <a:lnTo>
                    <a:pt x="49" y="12"/>
                  </a:lnTo>
                  <a:lnTo>
                    <a:pt x="53" y="17"/>
                  </a:lnTo>
                  <a:lnTo>
                    <a:pt x="54" y="23"/>
                  </a:lnTo>
                  <a:lnTo>
                    <a:pt x="54" y="31"/>
                  </a:lnTo>
                  <a:lnTo>
                    <a:pt x="54" y="38"/>
                  </a:lnTo>
                  <a:lnTo>
                    <a:pt x="52" y="45"/>
                  </a:lnTo>
                  <a:lnTo>
                    <a:pt x="48" y="51"/>
                  </a:lnTo>
                  <a:lnTo>
                    <a:pt x="43" y="56"/>
                  </a:lnTo>
                  <a:lnTo>
                    <a:pt x="38" y="60"/>
                  </a:lnTo>
                  <a:lnTo>
                    <a:pt x="31" y="62"/>
                  </a:lnTo>
                  <a:lnTo>
                    <a:pt x="24" y="62"/>
                  </a:lnTo>
                  <a:lnTo>
                    <a:pt x="14" y="61"/>
                  </a:lnTo>
                  <a:lnTo>
                    <a:pt x="9" y="55"/>
                  </a:lnTo>
                  <a:lnTo>
                    <a:pt x="3" y="47"/>
                  </a:lnTo>
                  <a:lnTo>
                    <a:pt x="1" y="38"/>
                  </a:lnTo>
                  <a:lnTo>
                    <a:pt x="0" y="30"/>
                  </a:lnTo>
                  <a:lnTo>
                    <a:pt x="1" y="21"/>
                  </a:lnTo>
                  <a:lnTo>
                    <a:pt x="4" y="14"/>
                  </a:lnTo>
                  <a:lnTo>
                    <a:pt x="7" y="10"/>
                  </a:lnTo>
                  <a:lnTo>
                    <a:pt x="10" y="7"/>
                  </a:lnTo>
                  <a:lnTo>
                    <a:pt x="14" y="4"/>
                  </a:lnTo>
                  <a:lnTo>
                    <a:pt x="18" y="2"/>
                  </a:lnTo>
                  <a:close/>
                  <a:moveTo>
                    <a:pt x="16" y="38"/>
                  </a:moveTo>
                  <a:lnTo>
                    <a:pt x="16" y="38"/>
                  </a:lnTo>
                  <a:lnTo>
                    <a:pt x="21" y="41"/>
                  </a:lnTo>
                  <a:lnTo>
                    <a:pt x="27" y="42"/>
                  </a:lnTo>
                  <a:lnTo>
                    <a:pt x="33" y="42"/>
                  </a:lnTo>
                  <a:lnTo>
                    <a:pt x="39" y="40"/>
                  </a:lnTo>
                  <a:lnTo>
                    <a:pt x="40" y="35"/>
                  </a:lnTo>
                  <a:lnTo>
                    <a:pt x="40" y="32"/>
                  </a:lnTo>
                  <a:lnTo>
                    <a:pt x="39" y="29"/>
                  </a:lnTo>
                  <a:lnTo>
                    <a:pt x="38" y="27"/>
                  </a:lnTo>
                  <a:lnTo>
                    <a:pt x="34" y="21"/>
                  </a:lnTo>
                  <a:lnTo>
                    <a:pt x="29" y="17"/>
                  </a:lnTo>
                  <a:lnTo>
                    <a:pt x="24" y="21"/>
                  </a:lnTo>
                  <a:lnTo>
                    <a:pt x="19" y="27"/>
                  </a:lnTo>
                  <a:lnTo>
                    <a:pt x="17" y="32"/>
                  </a:lnTo>
                  <a:lnTo>
                    <a:pt x="16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4" name="Freeform 245"/>
            <p:cNvSpPr>
              <a:spLocks/>
            </p:cNvSpPr>
            <p:nvPr/>
          </p:nvSpPr>
          <p:spPr bwMode="auto">
            <a:xfrm>
              <a:off x="5697538" y="3789363"/>
              <a:ext cx="11113" cy="23813"/>
            </a:xfrm>
            <a:custGeom>
              <a:avLst/>
              <a:gdLst>
                <a:gd name="T0" fmla="*/ 1667 w 20"/>
                <a:gd name="T1" fmla="*/ 0 h 44"/>
                <a:gd name="T2" fmla="*/ 1667 w 20"/>
                <a:gd name="T3" fmla="*/ 0 h 44"/>
                <a:gd name="T4" fmla="*/ 6112 w 20"/>
                <a:gd name="T5" fmla="*/ 5412 h 44"/>
                <a:gd name="T6" fmla="*/ 8335 w 20"/>
                <a:gd name="T7" fmla="*/ 8118 h 44"/>
                <a:gd name="T8" fmla="*/ 9446 w 20"/>
                <a:gd name="T9" fmla="*/ 10824 h 44"/>
                <a:gd name="T10" fmla="*/ 10557 w 20"/>
                <a:gd name="T11" fmla="*/ 14613 h 44"/>
                <a:gd name="T12" fmla="*/ 11113 w 20"/>
                <a:gd name="T13" fmla="*/ 17319 h 44"/>
                <a:gd name="T14" fmla="*/ 11113 w 20"/>
                <a:gd name="T15" fmla="*/ 21107 h 44"/>
                <a:gd name="T16" fmla="*/ 10002 w 20"/>
                <a:gd name="T17" fmla="*/ 23813 h 44"/>
                <a:gd name="T18" fmla="*/ 10002 w 20"/>
                <a:gd name="T19" fmla="*/ 23813 h 44"/>
                <a:gd name="T20" fmla="*/ 7779 w 20"/>
                <a:gd name="T21" fmla="*/ 23272 h 44"/>
                <a:gd name="T22" fmla="*/ 6668 w 20"/>
                <a:gd name="T23" fmla="*/ 23272 h 44"/>
                <a:gd name="T24" fmla="*/ 3334 w 20"/>
                <a:gd name="T25" fmla="*/ 21648 h 44"/>
                <a:gd name="T26" fmla="*/ 1667 w 20"/>
                <a:gd name="T27" fmla="*/ 18401 h 44"/>
                <a:gd name="T28" fmla="*/ 556 w 20"/>
                <a:gd name="T29" fmla="*/ 15695 h 44"/>
                <a:gd name="T30" fmla="*/ 0 w 20"/>
                <a:gd name="T31" fmla="*/ 11365 h 44"/>
                <a:gd name="T32" fmla="*/ 0 w 20"/>
                <a:gd name="T33" fmla="*/ 7577 h 44"/>
                <a:gd name="T34" fmla="*/ 556 w 20"/>
                <a:gd name="T35" fmla="*/ 3247 h 44"/>
                <a:gd name="T36" fmla="*/ 1667 w 20"/>
                <a:gd name="T37" fmla="*/ 0 h 44"/>
                <a:gd name="T38" fmla="*/ 1667 w 20"/>
                <a:gd name="T39" fmla="*/ 0 h 4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0" h="44">
                  <a:moveTo>
                    <a:pt x="3" y="0"/>
                  </a:moveTo>
                  <a:lnTo>
                    <a:pt x="3" y="0"/>
                  </a:lnTo>
                  <a:lnTo>
                    <a:pt x="11" y="10"/>
                  </a:lnTo>
                  <a:lnTo>
                    <a:pt x="15" y="15"/>
                  </a:lnTo>
                  <a:lnTo>
                    <a:pt x="17" y="20"/>
                  </a:lnTo>
                  <a:lnTo>
                    <a:pt x="19" y="27"/>
                  </a:lnTo>
                  <a:lnTo>
                    <a:pt x="20" y="32"/>
                  </a:lnTo>
                  <a:lnTo>
                    <a:pt x="20" y="39"/>
                  </a:lnTo>
                  <a:lnTo>
                    <a:pt x="18" y="44"/>
                  </a:lnTo>
                  <a:lnTo>
                    <a:pt x="14" y="43"/>
                  </a:lnTo>
                  <a:lnTo>
                    <a:pt x="12" y="43"/>
                  </a:lnTo>
                  <a:lnTo>
                    <a:pt x="6" y="40"/>
                  </a:lnTo>
                  <a:lnTo>
                    <a:pt x="3" y="34"/>
                  </a:lnTo>
                  <a:lnTo>
                    <a:pt x="1" y="29"/>
                  </a:lnTo>
                  <a:lnTo>
                    <a:pt x="0" y="21"/>
                  </a:lnTo>
                  <a:lnTo>
                    <a:pt x="0" y="14"/>
                  </a:lnTo>
                  <a:lnTo>
                    <a:pt x="1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5" name="Freeform 246"/>
            <p:cNvSpPr>
              <a:spLocks/>
            </p:cNvSpPr>
            <p:nvPr/>
          </p:nvSpPr>
          <p:spPr bwMode="auto">
            <a:xfrm>
              <a:off x="5840413" y="3792538"/>
              <a:ext cx="23813" cy="11113"/>
            </a:xfrm>
            <a:custGeom>
              <a:avLst/>
              <a:gdLst>
                <a:gd name="T0" fmla="*/ 21107 w 44"/>
                <a:gd name="T1" fmla="*/ 0 h 22"/>
                <a:gd name="T2" fmla="*/ 21107 w 44"/>
                <a:gd name="T3" fmla="*/ 0 h 22"/>
                <a:gd name="T4" fmla="*/ 22731 w 44"/>
                <a:gd name="T5" fmla="*/ 1515 h 22"/>
                <a:gd name="T6" fmla="*/ 23272 w 44"/>
                <a:gd name="T7" fmla="*/ 2526 h 22"/>
                <a:gd name="T8" fmla="*/ 23813 w 44"/>
                <a:gd name="T9" fmla="*/ 5557 h 22"/>
                <a:gd name="T10" fmla="*/ 23272 w 44"/>
                <a:gd name="T11" fmla="*/ 9092 h 22"/>
                <a:gd name="T12" fmla="*/ 22731 w 44"/>
                <a:gd name="T13" fmla="*/ 10103 h 22"/>
                <a:gd name="T14" fmla="*/ 21107 w 44"/>
                <a:gd name="T15" fmla="*/ 11113 h 22"/>
                <a:gd name="T16" fmla="*/ 21107 w 44"/>
                <a:gd name="T17" fmla="*/ 11113 h 22"/>
                <a:gd name="T18" fmla="*/ 10283 w 44"/>
                <a:gd name="T19" fmla="*/ 10608 h 22"/>
                <a:gd name="T20" fmla="*/ 0 w 44"/>
                <a:gd name="T21" fmla="*/ 10103 h 22"/>
                <a:gd name="T22" fmla="*/ 0 w 44"/>
                <a:gd name="T23" fmla="*/ 10103 h 22"/>
                <a:gd name="T24" fmla="*/ 1082 w 44"/>
                <a:gd name="T25" fmla="*/ 7072 h 22"/>
                <a:gd name="T26" fmla="*/ 3247 w 44"/>
                <a:gd name="T27" fmla="*/ 5557 h 22"/>
                <a:gd name="T28" fmla="*/ 5953 w 44"/>
                <a:gd name="T29" fmla="*/ 4041 h 22"/>
                <a:gd name="T30" fmla="*/ 8659 w 44"/>
                <a:gd name="T31" fmla="*/ 3536 h 22"/>
                <a:gd name="T32" fmla="*/ 15154 w 44"/>
                <a:gd name="T33" fmla="*/ 2021 h 22"/>
                <a:gd name="T34" fmla="*/ 21107 w 44"/>
                <a:gd name="T35" fmla="*/ 0 h 22"/>
                <a:gd name="T36" fmla="*/ 21107 w 44"/>
                <a:gd name="T37" fmla="*/ 0 h 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" h="22">
                  <a:moveTo>
                    <a:pt x="39" y="0"/>
                  </a:moveTo>
                  <a:lnTo>
                    <a:pt x="39" y="0"/>
                  </a:lnTo>
                  <a:lnTo>
                    <a:pt x="42" y="3"/>
                  </a:lnTo>
                  <a:lnTo>
                    <a:pt x="43" y="5"/>
                  </a:lnTo>
                  <a:lnTo>
                    <a:pt x="44" y="11"/>
                  </a:lnTo>
                  <a:lnTo>
                    <a:pt x="43" y="18"/>
                  </a:lnTo>
                  <a:lnTo>
                    <a:pt x="42" y="20"/>
                  </a:lnTo>
                  <a:lnTo>
                    <a:pt x="39" y="22"/>
                  </a:lnTo>
                  <a:lnTo>
                    <a:pt x="19" y="21"/>
                  </a:lnTo>
                  <a:lnTo>
                    <a:pt x="0" y="20"/>
                  </a:lnTo>
                  <a:lnTo>
                    <a:pt x="2" y="14"/>
                  </a:lnTo>
                  <a:lnTo>
                    <a:pt x="6" y="11"/>
                  </a:lnTo>
                  <a:lnTo>
                    <a:pt x="11" y="8"/>
                  </a:lnTo>
                  <a:lnTo>
                    <a:pt x="16" y="7"/>
                  </a:lnTo>
                  <a:lnTo>
                    <a:pt x="28" y="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6" name="Freeform 247"/>
            <p:cNvSpPr>
              <a:spLocks/>
            </p:cNvSpPr>
            <p:nvPr/>
          </p:nvSpPr>
          <p:spPr bwMode="auto">
            <a:xfrm>
              <a:off x="5807076" y="3803650"/>
              <a:ext cx="23813" cy="7938"/>
            </a:xfrm>
            <a:custGeom>
              <a:avLst/>
              <a:gdLst>
                <a:gd name="T0" fmla="*/ 23813 w 45"/>
                <a:gd name="T1" fmla="*/ 3269 h 17"/>
                <a:gd name="T2" fmla="*/ 23813 w 45"/>
                <a:gd name="T3" fmla="*/ 3269 h 17"/>
                <a:gd name="T4" fmla="*/ 21696 w 45"/>
                <a:gd name="T5" fmla="*/ 5136 h 17"/>
                <a:gd name="T6" fmla="*/ 19050 w 45"/>
                <a:gd name="T7" fmla="*/ 6537 h 17"/>
                <a:gd name="T8" fmla="*/ 16405 w 45"/>
                <a:gd name="T9" fmla="*/ 7004 h 17"/>
                <a:gd name="T10" fmla="*/ 12171 w 45"/>
                <a:gd name="T11" fmla="*/ 7471 h 17"/>
                <a:gd name="T12" fmla="*/ 5292 w 45"/>
                <a:gd name="T13" fmla="*/ 7938 h 17"/>
                <a:gd name="T14" fmla="*/ 0 w 45"/>
                <a:gd name="T15" fmla="*/ 7938 h 17"/>
                <a:gd name="T16" fmla="*/ 0 w 45"/>
                <a:gd name="T17" fmla="*/ 7938 h 17"/>
                <a:gd name="T18" fmla="*/ 1588 w 45"/>
                <a:gd name="T19" fmla="*/ 6070 h 17"/>
                <a:gd name="T20" fmla="*/ 4233 w 45"/>
                <a:gd name="T21" fmla="*/ 3736 h 17"/>
                <a:gd name="T22" fmla="*/ 7938 w 45"/>
                <a:gd name="T23" fmla="*/ 1868 h 17"/>
                <a:gd name="T24" fmla="*/ 11642 w 45"/>
                <a:gd name="T25" fmla="*/ 467 h 17"/>
                <a:gd name="T26" fmla="*/ 15875 w 45"/>
                <a:gd name="T27" fmla="*/ 0 h 17"/>
                <a:gd name="T28" fmla="*/ 19050 w 45"/>
                <a:gd name="T29" fmla="*/ 0 h 17"/>
                <a:gd name="T30" fmla="*/ 20638 w 45"/>
                <a:gd name="T31" fmla="*/ 467 h 17"/>
                <a:gd name="T32" fmla="*/ 21696 w 45"/>
                <a:gd name="T33" fmla="*/ 934 h 17"/>
                <a:gd name="T34" fmla="*/ 23284 w 45"/>
                <a:gd name="T35" fmla="*/ 1868 h 17"/>
                <a:gd name="T36" fmla="*/ 23813 w 45"/>
                <a:gd name="T37" fmla="*/ 3269 h 17"/>
                <a:gd name="T38" fmla="*/ 23813 w 45"/>
                <a:gd name="T39" fmla="*/ 3269 h 1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5" h="17">
                  <a:moveTo>
                    <a:pt x="45" y="7"/>
                  </a:moveTo>
                  <a:lnTo>
                    <a:pt x="45" y="7"/>
                  </a:lnTo>
                  <a:lnTo>
                    <a:pt x="41" y="11"/>
                  </a:lnTo>
                  <a:lnTo>
                    <a:pt x="36" y="14"/>
                  </a:lnTo>
                  <a:lnTo>
                    <a:pt x="31" y="15"/>
                  </a:lnTo>
                  <a:lnTo>
                    <a:pt x="23" y="16"/>
                  </a:lnTo>
                  <a:lnTo>
                    <a:pt x="10" y="17"/>
                  </a:lnTo>
                  <a:lnTo>
                    <a:pt x="0" y="17"/>
                  </a:lnTo>
                  <a:lnTo>
                    <a:pt x="3" y="13"/>
                  </a:lnTo>
                  <a:lnTo>
                    <a:pt x="8" y="8"/>
                  </a:lnTo>
                  <a:lnTo>
                    <a:pt x="15" y="4"/>
                  </a:lnTo>
                  <a:lnTo>
                    <a:pt x="22" y="1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9" y="1"/>
                  </a:lnTo>
                  <a:lnTo>
                    <a:pt x="41" y="2"/>
                  </a:lnTo>
                  <a:lnTo>
                    <a:pt x="44" y="4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7" name="Freeform 248"/>
            <p:cNvSpPr>
              <a:spLocks/>
            </p:cNvSpPr>
            <p:nvPr/>
          </p:nvSpPr>
          <p:spPr bwMode="auto">
            <a:xfrm>
              <a:off x="5768976" y="3811588"/>
              <a:ext cx="22225" cy="9525"/>
            </a:xfrm>
            <a:custGeom>
              <a:avLst/>
              <a:gdLst>
                <a:gd name="T0" fmla="*/ 20558 w 40"/>
                <a:gd name="T1" fmla="*/ 0 h 17"/>
                <a:gd name="T2" fmla="*/ 20558 w 40"/>
                <a:gd name="T3" fmla="*/ 0 h 17"/>
                <a:gd name="T4" fmla="*/ 21114 w 40"/>
                <a:gd name="T5" fmla="*/ 1121 h 17"/>
                <a:gd name="T6" fmla="*/ 22225 w 40"/>
                <a:gd name="T7" fmla="*/ 1681 h 17"/>
                <a:gd name="T8" fmla="*/ 22225 w 40"/>
                <a:gd name="T9" fmla="*/ 3922 h 17"/>
                <a:gd name="T10" fmla="*/ 21114 w 40"/>
                <a:gd name="T11" fmla="*/ 6724 h 17"/>
                <a:gd name="T12" fmla="*/ 20558 w 40"/>
                <a:gd name="T13" fmla="*/ 9525 h 17"/>
                <a:gd name="T14" fmla="*/ 20558 w 40"/>
                <a:gd name="T15" fmla="*/ 9525 h 17"/>
                <a:gd name="T16" fmla="*/ 9446 w 40"/>
                <a:gd name="T17" fmla="*/ 8965 h 17"/>
                <a:gd name="T18" fmla="*/ 3889 w 40"/>
                <a:gd name="T19" fmla="*/ 8404 h 17"/>
                <a:gd name="T20" fmla="*/ 0 w 40"/>
                <a:gd name="T21" fmla="*/ 7284 h 17"/>
                <a:gd name="T22" fmla="*/ 0 w 40"/>
                <a:gd name="T23" fmla="*/ 7284 h 17"/>
                <a:gd name="T24" fmla="*/ 1111 w 40"/>
                <a:gd name="T25" fmla="*/ 4482 h 17"/>
                <a:gd name="T26" fmla="*/ 3334 w 40"/>
                <a:gd name="T27" fmla="*/ 3362 h 17"/>
                <a:gd name="T28" fmla="*/ 6112 w 40"/>
                <a:gd name="T29" fmla="*/ 2241 h 17"/>
                <a:gd name="T30" fmla="*/ 8890 w 40"/>
                <a:gd name="T31" fmla="*/ 1681 h 17"/>
                <a:gd name="T32" fmla="*/ 15002 w 40"/>
                <a:gd name="T33" fmla="*/ 1121 h 17"/>
                <a:gd name="T34" fmla="*/ 18336 w 40"/>
                <a:gd name="T35" fmla="*/ 560 h 17"/>
                <a:gd name="T36" fmla="*/ 20558 w 40"/>
                <a:gd name="T37" fmla="*/ 0 h 17"/>
                <a:gd name="T38" fmla="*/ 20558 w 40"/>
                <a:gd name="T39" fmla="*/ 0 h 1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0" h="17">
                  <a:moveTo>
                    <a:pt x="37" y="0"/>
                  </a:moveTo>
                  <a:lnTo>
                    <a:pt x="37" y="0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0" y="7"/>
                  </a:lnTo>
                  <a:lnTo>
                    <a:pt x="38" y="12"/>
                  </a:lnTo>
                  <a:lnTo>
                    <a:pt x="37" y="17"/>
                  </a:lnTo>
                  <a:lnTo>
                    <a:pt x="17" y="16"/>
                  </a:lnTo>
                  <a:lnTo>
                    <a:pt x="7" y="15"/>
                  </a:lnTo>
                  <a:lnTo>
                    <a:pt x="0" y="13"/>
                  </a:lnTo>
                  <a:lnTo>
                    <a:pt x="2" y="8"/>
                  </a:lnTo>
                  <a:lnTo>
                    <a:pt x="6" y="6"/>
                  </a:lnTo>
                  <a:lnTo>
                    <a:pt x="11" y="4"/>
                  </a:lnTo>
                  <a:lnTo>
                    <a:pt x="16" y="3"/>
                  </a:lnTo>
                  <a:lnTo>
                    <a:pt x="27" y="2"/>
                  </a:lnTo>
                  <a:lnTo>
                    <a:pt x="33" y="1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8" name="Freeform 249"/>
            <p:cNvSpPr>
              <a:spLocks/>
            </p:cNvSpPr>
            <p:nvPr/>
          </p:nvSpPr>
          <p:spPr bwMode="auto">
            <a:xfrm>
              <a:off x="5734051" y="3817938"/>
              <a:ext cx="22225" cy="9525"/>
            </a:xfrm>
            <a:custGeom>
              <a:avLst/>
              <a:gdLst>
                <a:gd name="T0" fmla="*/ 21708 w 43"/>
                <a:gd name="T1" fmla="*/ 7520 h 19"/>
                <a:gd name="T2" fmla="*/ 21708 w 43"/>
                <a:gd name="T3" fmla="*/ 7520 h 19"/>
                <a:gd name="T4" fmla="*/ 11371 w 43"/>
                <a:gd name="T5" fmla="*/ 9024 h 19"/>
                <a:gd name="T6" fmla="*/ 5685 w 43"/>
                <a:gd name="T7" fmla="*/ 9525 h 19"/>
                <a:gd name="T8" fmla="*/ 0 w 43"/>
                <a:gd name="T9" fmla="*/ 9525 h 19"/>
                <a:gd name="T10" fmla="*/ 0 w 43"/>
                <a:gd name="T11" fmla="*/ 9525 h 19"/>
                <a:gd name="T12" fmla="*/ 1034 w 43"/>
                <a:gd name="T13" fmla="*/ 8021 h 19"/>
                <a:gd name="T14" fmla="*/ 1551 w 43"/>
                <a:gd name="T15" fmla="*/ 6016 h 19"/>
                <a:gd name="T16" fmla="*/ 3101 w 43"/>
                <a:gd name="T17" fmla="*/ 4512 h 19"/>
                <a:gd name="T18" fmla="*/ 4652 w 43"/>
                <a:gd name="T19" fmla="*/ 3509 h 19"/>
                <a:gd name="T20" fmla="*/ 8787 w 43"/>
                <a:gd name="T21" fmla="*/ 1504 h 19"/>
                <a:gd name="T22" fmla="*/ 12922 w 43"/>
                <a:gd name="T23" fmla="*/ 0 h 19"/>
                <a:gd name="T24" fmla="*/ 17573 w 43"/>
                <a:gd name="T25" fmla="*/ 0 h 19"/>
                <a:gd name="T26" fmla="*/ 19124 w 43"/>
                <a:gd name="T27" fmla="*/ 0 h 19"/>
                <a:gd name="T28" fmla="*/ 20674 w 43"/>
                <a:gd name="T29" fmla="*/ 1003 h 19"/>
                <a:gd name="T30" fmla="*/ 21708 w 43"/>
                <a:gd name="T31" fmla="*/ 2005 h 19"/>
                <a:gd name="T32" fmla="*/ 22225 w 43"/>
                <a:gd name="T33" fmla="*/ 3008 h 19"/>
                <a:gd name="T34" fmla="*/ 22225 w 43"/>
                <a:gd name="T35" fmla="*/ 5013 h 19"/>
                <a:gd name="T36" fmla="*/ 21708 w 43"/>
                <a:gd name="T37" fmla="*/ 7520 h 19"/>
                <a:gd name="T38" fmla="*/ 21708 w 43"/>
                <a:gd name="T39" fmla="*/ 7520 h 1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3" h="19">
                  <a:moveTo>
                    <a:pt x="42" y="15"/>
                  </a:moveTo>
                  <a:lnTo>
                    <a:pt x="42" y="15"/>
                  </a:lnTo>
                  <a:lnTo>
                    <a:pt x="22" y="18"/>
                  </a:lnTo>
                  <a:lnTo>
                    <a:pt x="11" y="19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3" y="12"/>
                  </a:lnTo>
                  <a:lnTo>
                    <a:pt x="6" y="9"/>
                  </a:lnTo>
                  <a:lnTo>
                    <a:pt x="9" y="7"/>
                  </a:lnTo>
                  <a:lnTo>
                    <a:pt x="17" y="3"/>
                  </a:lnTo>
                  <a:lnTo>
                    <a:pt x="25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2" y="4"/>
                  </a:lnTo>
                  <a:lnTo>
                    <a:pt x="43" y="6"/>
                  </a:lnTo>
                  <a:lnTo>
                    <a:pt x="43" y="10"/>
                  </a:lnTo>
                  <a:lnTo>
                    <a:pt x="4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9" name="Freeform 250"/>
            <p:cNvSpPr>
              <a:spLocks/>
            </p:cNvSpPr>
            <p:nvPr/>
          </p:nvSpPr>
          <p:spPr bwMode="auto">
            <a:xfrm>
              <a:off x="5707063" y="3817938"/>
              <a:ext cx="14288" cy="11113"/>
            </a:xfrm>
            <a:custGeom>
              <a:avLst/>
              <a:gdLst>
                <a:gd name="T0" fmla="*/ 14288 w 28"/>
                <a:gd name="T1" fmla="*/ 6668 h 20"/>
                <a:gd name="T2" fmla="*/ 14288 w 28"/>
                <a:gd name="T3" fmla="*/ 6668 h 20"/>
                <a:gd name="T4" fmla="*/ 13778 w 28"/>
                <a:gd name="T5" fmla="*/ 8335 h 20"/>
                <a:gd name="T6" fmla="*/ 13267 w 28"/>
                <a:gd name="T7" fmla="*/ 9446 h 20"/>
                <a:gd name="T8" fmla="*/ 11226 w 28"/>
                <a:gd name="T9" fmla="*/ 10557 h 20"/>
                <a:gd name="T10" fmla="*/ 8165 w 28"/>
                <a:gd name="T11" fmla="*/ 11113 h 20"/>
                <a:gd name="T12" fmla="*/ 4593 w 28"/>
                <a:gd name="T13" fmla="*/ 11113 h 20"/>
                <a:gd name="T14" fmla="*/ 4593 w 28"/>
                <a:gd name="T15" fmla="*/ 11113 h 20"/>
                <a:gd name="T16" fmla="*/ 3572 w 28"/>
                <a:gd name="T17" fmla="*/ 8335 h 20"/>
                <a:gd name="T18" fmla="*/ 1021 w 28"/>
                <a:gd name="T19" fmla="*/ 5557 h 20"/>
                <a:gd name="T20" fmla="*/ 510 w 28"/>
                <a:gd name="T21" fmla="*/ 4445 h 20"/>
                <a:gd name="T22" fmla="*/ 0 w 28"/>
                <a:gd name="T23" fmla="*/ 3334 h 20"/>
                <a:gd name="T24" fmla="*/ 0 w 28"/>
                <a:gd name="T25" fmla="*/ 2223 h 20"/>
                <a:gd name="T26" fmla="*/ 510 w 28"/>
                <a:gd name="T27" fmla="*/ 556 h 20"/>
                <a:gd name="T28" fmla="*/ 510 w 28"/>
                <a:gd name="T29" fmla="*/ 556 h 20"/>
                <a:gd name="T30" fmla="*/ 3062 w 28"/>
                <a:gd name="T31" fmla="*/ 0 h 20"/>
                <a:gd name="T32" fmla="*/ 4593 w 28"/>
                <a:gd name="T33" fmla="*/ 0 h 20"/>
                <a:gd name="T34" fmla="*/ 8675 w 28"/>
                <a:gd name="T35" fmla="*/ 1111 h 20"/>
                <a:gd name="T36" fmla="*/ 10206 w 28"/>
                <a:gd name="T37" fmla="*/ 2223 h 20"/>
                <a:gd name="T38" fmla="*/ 12247 w 28"/>
                <a:gd name="T39" fmla="*/ 3334 h 20"/>
                <a:gd name="T40" fmla="*/ 13778 w 28"/>
                <a:gd name="T41" fmla="*/ 4445 h 20"/>
                <a:gd name="T42" fmla="*/ 14288 w 28"/>
                <a:gd name="T43" fmla="*/ 6668 h 20"/>
                <a:gd name="T44" fmla="*/ 14288 w 28"/>
                <a:gd name="T45" fmla="*/ 6668 h 2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" h="20">
                  <a:moveTo>
                    <a:pt x="28" y="12"/>
                  </a:moveTo>
                  <a:lnTo>
                    <a:pt x="28" y="12"/>
                  </a:lnTo>
                  <a:lnTo>
                    <a:pt x="27" y="15"/>
                  </a:lnTo>
                  <a:lnTo>
                    <a:pt x="26" y="17"/>
                  </a:lnTo>
                  <a:lnTo>
                    <a:pt x="22" y="19"/>
                  </a:lnTo>
                  <a:lnTo>
                    <a:pt x="16" y="20"/>
                  </a:lnTo>
                  <a:lnTo>
                    <a:pt x="9" y="20"/>
                  </a:lnTo>
                  <a:lnTo>
                    <a:pt x="7" y="15"/>
                  </a:lnTo>
                  <a:lnTo>
                    <a:pt x="2" y="10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7" y="2"/>
                  </a:lnTo>
                  <a:lnTo>
                    <a:pt x="20" y="4"/>
                  </a:lnTo>
                  <a:lnTo>
                    <a:pt x="24" y="6"/>
                  </a:lnTo>
                  <a:lnTo>
                    <a:pt x="27" y="8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0" name="Freeform 251"/>
            <p:cNvSpPr>
              <a:spLocks noEditPoints="1"/>
            </p:cNvSpPr>
            <p:nvPr/>
          </p:nvSpPr>
          <p:spPr bwMode="auto">
            <a:xfrm>
              <a:off x="5473701" y="3829050"/>
              <a:ext cx="33338" cy="30163"/>
            </a:xfrm>
            <a:custGeom>
              <a:avLst/>
              <a:gdLst>
                <a:gd name="T0" fmla="*/ 28046 w 63"/>
                <a:gd name="T1" fmla="*/ 3175 h 57"/>
                <a:gd name="T2" fmla="*/ 28046 w 63"/>
                <a:gd name="T3" fmla="*/ 3175 h 57"/>
                <a:gd name="T4" fmla="*/ 31221 w 63"/>
                <a:gd name="T5" fmla="*/ 7938 h 57"/>
                <a:gd name="T6" fmla="*/ 32809 w 63"/>
                <a:gd name="T7" fmla="*/ 12700 h 57"/>
                <a:gd name="T8" fmla="*/ 33338 w 63"/>
                <a:gd name="T9" fmla="*/ 16404 h 57"/>
                <a:gd name="T10" fmla="*/ 32809 w 63"/>
                <a:gd name="T11" fmla="*/ 20638 h 57"/>
                <a:gd name="T12" fmla="*/ 30692 w 63"/>
                <a:gd name="T13" fmla="*/ 23284 h 57"/>
                <a:gd name="T14" fmla="*/ 28575 w 63"/>
                <a:gd name="T15" fmla="*/ 25930 h 57"/>
                <a:gd name="T16" fmla="*/ 24871 w 63"/>
                <a:gd name="T17" fmla="*/ 27517 h 57"/>
                <a:gd name="T18" fmla="*/ 21696 w 63"/>
                <a:gd name="T19" fmla="*/ 29634 h 57"/>
                <a:gd name="T20" fmla="*/ 17463 w 63"/>
                <a:gd name="T21" fmla="*/ 30163 h 57"/>
                <a:gd name="T22" fmla="*/ 13759 w 63"/>
                <a:gd name="T23" fmla="*/ 30163 h 57"/>
                <a:gd name="T24" fmla="*/ 9525 w 63"/>
                <a:gd name="T25" fmla="*/ 29634 h 57"/>
                <a:gd name="T26" fmla="*/ 6350 w 63"/>
                <a:gd name="T27" fmla="*/ 27517 h 57"/>
                <a:gd name="T28" fmla="*/ 3704 w 63"/>
                <a:gd name="T29" fmla="*/ 24871 h 57"/>
                <a:gd name="T30" fmla="*/ 1058 w 63"/>
                <a:gd name="T31" fmla="*/ 22225 h 57"/>
                <a:gd name="T32" fmla="*/ 0 w 63"/>
                <a:gd name="T33" fmla="*/ 17463 h 57"/>
                <a:gd name="T34" fmla="*/ 0 w 63"/>
                <a:gd name="T35" fmla="*/ 11642 h 57"/>
                <a:gd name="T36" fmla="*/ 0 w 63"/>
                <a:gd name="T37" fmla="*/ 11642 h 57"/>
                <a:gd name="T38" fmla="*/ 529 w 63"/>
                <a:gd name="T39" fmla="*/ 9525 h 57"/>
                <a:gd name="T40" fmla="*/ 1058 w 63"/>
                <a:gd name="T41" fmla="*/ 7938 h 57"/>
                <a:gd name="T42" fmla="*/ 2117 w 63"/>
                <a:gd name="T43" fmla="*/ 6350 h 57"/>
                <a:gd name="T44" fmla="*/ 3704 w 63"/>
                <a:gd name="T45" fmla="*/ 4763 h 57"/>
                <a:gd name="T46" fmla="*/ 6350 w 63"/>
                <a:gd name="T47" fmla="*/ 2117 h 57"/>
                <a:gd name="T48" fmla="*/ 9525 w 63"/>
                <a:gd name="T49" fmla="*/ 529 h 57"/>
                <a:gd name="T50" fmla="*/ 14288 w 63"/>
                <a:gd name="T51" fmla="*/ 0 h 57"/>
                <a:gd name="T52" fmla="*/ 18521 w 63"/>
                <a:gd name="T53" fmla="*/ 529 h 57"/>
                <a:gd name="T54" fmla="*/ 23284 w 63"/>
                <a:gd name="T55" fmla="*/ 1588 h 57"/>
                <a:gd name="T56" fmla="*/ 28046 w 63"/>
                <a:gd name="T57" fmla="*/ 3175 h 57"/>
                <a:gd name="T58" fmla="*/ 28046 w 63"/>
                <a:gd name="T59" fmla="*/ 3175 h 57"/>
                <a:gd name="T60" fmla="*/ 8996 w 63"/>
                <a:gd name="T61" fmla="*/ 13229 h 57"/>
                <a:gd name="T62" fmla="*/ 8996 w 63"/>
                <a:gd name="T63" fmla="*/ 13229 h 57"/>
                <a:gd name="T64" fmla="*/ 9525 w 63"/>
                <a:gd name="T65" fmla="*/ 15875 h 57"/>
                <a:gd name="T66" fmla="*/ 10583 w 63"/>
                <a:gd name="T67" fmla="*/ 17992 h 57"/>
                <a:gd name="T68" fmla="*/ 12700 w 63"/>
                <a:gd name="T69" fmla="*/ 19579 h 57"/>
                <a:gd name="T70" fmla="*/ 14288 w 63"/>
                <a:gd name="T71" fmla="*/ 21167 h 57"/>
                <a:gd name="T72" fmla="*/ 16404 w 63"/>
                <a:gd name="T73" fmla="*/ 21696 h 57"/>
                <a:gd name="T74" fmla="*/ 18521 w 63"/>
                <a:gd name="T75" fmla="*/ 21696 h 57"/>
                <a:gd name="T76" fmla="*/ 21696 w 63"/>
                <a:gd name="T77" fmla="*/ 21167 h 57"/>
                <a:gd name="T78" fmla="*/ 23813 w 63"/>
                <a:gd name="T79" fmla="*/ 19050 h 57"/>
                <a:gd name="T80" fmla="*/ 23813 w 63"/>
                <a:gd name="T81" fmla="*/ 19050 h 57"/>
                <a:gd name="T82" fmla="*/ 23813 w 63"/>
                <a:gd name="T83" fmla="*/ 14288 h 57"/>
                <a:gd name="T84" fmla="*/ 23284 w 63"/>
                <a:gd name="T85" fmla="*/ 10054 h 57"/>
                <a:gd name="T86" fmla="*/ 23284 w 63"/>
                <a:gd name="T87" fmla="*/ 10054 h 57"/>
                <a:gd name="T88" fmla="*/ 18521 w 63"/>
                <a:gd name="T89" fmla="*/ 9525 h 57"/>
                <a:gd name="T90" fmla="*/ 15346 w 63"/>
                <a:gd name="T91" fmla="*/ 10054 h 57"/>
                <a:gd name="T92" fmla="*/ 12700 w 63"/>
                <a:gd name="T93" fmla="*/ 11113 h 57"/>
                <a:gd name="T94" fmla="*/ 8996 w 63"/>
                <a:gd name="T95" fmla="*/ 13229 h 57"/>
                <a:gd name="T96" fmla="*/ 8996 w 63"/>
                <a:gd name="T97" fmla="*/ 13229 h 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3" h="57">
                  <a:moveTo>
                    <a:pt x="53" y="6"/>
                  </a:moveTo>
                  <a:lnTo>
                    <a:pt x="53" y="6"/>
                  </a:lnTo>
                  <a:lnTo>
                    <a:pt x="59" y="15"/>
                  </a:lnTo>
                  <a:lnTo>
                    <a:pt x="62" y="24"/>
                  </a:lnTo>
                  <a:lnTo>
                    <a:pt x="63" y="31"/>
                  </a:lnTo>
                  <a:lnTo>
                    <a:pt x="62" y="39"/>
                  </a:lnTo>
                  <a:lnTo>
                    <a:pt x="58" y="44"/>
                  </a:lnTo>
                  <a:lnTo>
                    <a:pt x="54" y="49"/>
                  </a:lnTo>
                  <a:lnTo>
                    <a:pt x="47" y="52"/>
                  </a:lnTo>
                  <a:lnTo>
                    <a:pt x="41" y="56"/>
                  </a:lnTo>
                  <a:lnTo>
                    <a:pt x="33" y="57"/>
                  </a:lnTo>
                  <a:lnTo>
                    <a:pt x="26" y="57"/>
                  </a:lnTo>
                  <a:lnTo>
                    <a:pt x="18" y="56"/>
                  </a:lnTo>
                  <a:lnTo>
                    <a:pt x="12" y="52"/>
                  </a:lnTo>
                  <a:lnTo>
                    <a:pt x="7" y="47"/>
                  </a:lnTo>
                  <a:lnTo>
                    <a:pt x="2" y="42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5"/>
                  </a:lnTo>
                  <a:lnTo>
                    <a:pt x="4" y="12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7" y="0"/>
                  </a:lnTo>
                  <a:lnTo>
                    <a:pt x="35" y="1"/>
                  </a:lnTo>
                  <a:lnTo>
                    <a:pt x="44" y="3"/>
                  </a:lnTo>
                  <a:lnTo>
                    <a:pt x="53" y="6"/>
                  </a:lnTo>
                  <a:close/>
                  <a:moveTo>
                    <a:pt x="17" y="25"/>
                  </a:moveTo>
                  <a:lnTo>
                    <a:pt x="17" y="25"/>
                  </a:lnTo>
                  <a:lnTo>
                    <a:pt x="18" y="30"/>
                  </a:lnTo>
                  <a:lnTo>
                    <a:pt x="20" y="34"/>
                  </a:lnTo>
                  <a:lnTo>
                    <a:pt x="24" y="37"/>
                  </a:lnTo>
                  <a:lnTo>
                    <a:pt x="27" y="40"/>
                  </a:lnTo>
                  <a:lnTo>
                    <a:pt x="31" y="41"/>
                  </a:lnTo>
                  <a:lnTo>
                    <a:pt x="35" y="41"/>
                  </a:lnTo>
                  <a:lnTo>
                    <a:pt x="41" y="40"/>
                  </a:lnTo>
                  <a:lnTo>
                    <a:pt x="45" y="36"/>
                  </a:lnTo>
                  <a:lnTo>
                    <a:pt x="45" y="27"/>
                  </a:lnTo>
                  <a:lnTo>
                    <a:pt x="44" y="19"/>
                  </a:lnTo>
                  <a:lnTo>
                    <a:pt x="35" y="18"/>
                  </a:lnTo>
                  <a:lnTo>
                    <a:pt x="29" y="19"/>
                  </a:lnTo>
                  <a:lnTo>
                    <a:pt x="24" y="21"/>
                  </a:lnTo>
                  <a:lnTo>
                    <a:pt x="17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1" name="Freeform 252"/>
            <p:cNvSpPr>
              <a:spLocks noEditPoints="1"/>
            </p:cNvSpPr>
            <p:nvPr/>
          </p:nvSpPr>
          <p:spPr bwMode="auto">
            <a:xfrm>
              <a:off x="5627688" y="3665538"/>
              <a:ext cx="312738" cy="215900"/>
            </a:xfrm>
            <a:custGeom>
              <a:avLst/>
              <a:gdLst>
                <a:gd name="T0" fmla="*/ 279874 w 590"/>
                <a:gd name="T1" fmla="*/ 34925 h 408"/>
                <a:gd name="T2" fmla="*/ 284115 w 590"/>
                <a:gd name="T3" fmla="*/ 67204 h 408"/>
                <a:gd name="T4" fmla="*/ 304787 w 590"/>
                <a:gd name="T5" fmla="*/ 84138 h 408"/>
                <a:gd name="T6" fmla="*/ 303197 w 590"/>
                <a:gd name="T7" fmla="*/ 113242 h 408"/>
                <a:gd name="T8" fmla="*/ 305317 w 590"/>
                <a:gd name="T9" fmla="*/ 132292 h 408"/>
                <a:gd name="T10" fmla="*/ 268743 w 590"/>
                <a:gd name="T11" fmla="*/ 176742 h 408"/>
                <a:gd name="T12" fmla="*/ 237999 w 590"/>
                <a:gd name="T13" fmla="*/ 169863 h 408"/>
                <a:gd name="T14" fmla="*/ 196124 w 590"/>
                <a:gd name="T15" fmla="*/ 176213 h 408"/>
                <a:gd name="T16" fmla="*/ 173861 w 590"/>
                <a:gd name="T17" fmla="*/ 202142 h 408"/>
                <a:gd name="T18" fmla="*/ 151068 w 590"/>
                <a:gd name="T19" fmla="*/ 186796 h 408"/>
                <a:gd name="T20" fmla="*/ 128276 w 590"/>
                <a:gd name="T21" fmla="*/ 213254 h 408"/>
                <a:gd name="T22" fmla="*/ 102832 w 590"/>
                <a:gd name="T23" fmla="*/ 193675 h 408"/>
                <a:gd name="T24" fmla="*/ 66258 w 590"/>
                <a:gd name="T25" fmla="*/ 190500 h 408"/>
                <a:gd name="T26" fmla="*/ 30214 w 590"/>
                <a:gd name="T27" fmla="*/ 200025 h 408"/>
                <a:gd name="T28" fmla="*/ 16962 w 590"/>
                <a:gd name="T29" fmla="*/ 140229 h 408"/>
                <a:gd name="T30" fmla="*/ 22263 w 590"/>
                <a:gd name="T31" fmla="*/ 114300 h 408"/>
                <a:gd name="T32" fmla="*/ 530 w 590"/>
                <a:gd name="T33" fmla="*/ 78846 h 408"/>
                <a:gd name="T34" fmla="*/ 47176 w 590"/>
                <a:gd name="T35" fmla="*/ 43392 h 408"/>
                <a:gd name="T36" fmla="*/ 83220 w 590"/>
                <a:gd name="T37" fmla="*/ 51329 h 408"/>
                <a:gd name="T38" fmla="*/ 129336 w 590"/>
                <a:gd name="T39" fmla="*/ 41275 h 408"/>
                <a:gd name="T40" fmla="*/ 152659 w 590"/>
                <a:gd name="T41" fmla="*/ 17992 h 408"/>
                <a:gd name="T42" fmla="*/ 182342 w 590"/>
                <a:gd name="T43" fmla="*/ 29104 h 408"/>
                <a:gd name="T44" fmla="*/ 212556 w 590"/>
                <a:gd name="T45" fmla="*/ 12171 h 408"/>
                <a:gd name="T46" fmla="*/ 249130 w 590"/>
                <a:gd name="T47" fmla="*/ 529 h 408"/>
                <a:gd name="T48" fmla="*/ 253371 w 590"/>
                <a:gd name="T49" fmla="*/ 38629 h 408"/>
                <a:gd name="T50" fmla="*/ 270863 w 590"/>
                <a:gd name="T51" fmla="*/ 134408 h 408"/>
                <a:gd name="T52" fmla="*/ 245420 w 590"/>
                <a:gd name="T53" fmla="*/ 157692 h 408"/>
                <a:gd name="T54" fmla="*/ 274043 w 590"/>
                <a:gd name="T55" fmla="*/ 159808 h 408"/>
                <a:gd name="T56" fmla="*/ 281994 w 590"/>
                <a:gd name="T57" fmla="*/ 130175 h 408"/>
                <a:gd name="T58" fmla="*/ 286235 w 590"/>
                <a:gd name="T59" fmla="*/ 113771 h 408"/>
                <a:gd name="T60" fmla="*/ 280934 w 590"/>
                <a:gd name="T61" fmla="*/ 95779 h 408"/>
                <a:gd name="T62" fmla="*/ 271393 w 590"/>
                <a:gd name="T63" fmla="*/ 75671 h 408"/>
                <a:gd name="T64" fmla="*/ 284115 w 590"/>
                <a:gd name="T65" fmla="*/ 44450 h 408"/>
                <a:gd name="T66" fmla="*/ 248600 w 590"/>
                <a:gd name="T67" fmla="*/ 12700 h 408"/>
                <a:gd name="T68" fmla="*/ 32864 w 590"/>
                <a:gd name="T69" fmla="*/ 109008 h 408"/>
                <a:gd name="T70" fmla="*/ 14312 w 590"/>
                <a:gd name="T71" fmla="*/ 130175 h 408"/>
                <a:gd name="T72" fmla="*/ 45055 w 590"/>
                <a:gd name="T73" fmla="*/ 141288 h 408"/>
                <a:gd name="T74" fmla="*/ 34454 w 590"/>
                <a:gd name="T75" fmla="*/ 188383 h 408"/>
                <a:gd name="T76" fmla="*/ 86931 w 590"/>
                <a:gd name="T77" fmla="*/ 203729 h 408"/>
                <a:gd name="T78" fmla="*/ 83750 w 590"/>
                <a:gd name="T79" fmla="*/ 175154 h 408"/>
                <a:gd name="T80" fmla="*/ 54067 w 590"/>
                <a:gd name="T81" fmla="*/ 114300 h 408"/>
                <a:gd name="T82" fmla="*/ 55127 w 590"/>
                <a:gd name="T83" fmla="*/ 76729 h 408"/>
                <a:gd name="T84" fmla="*/ 180222 w 590"/>
                <a:gd name="T85" fmla="*/ 49742 h 408"/>
                <a:gd name="T86" fmla="*/ 201955 w 590"/>
                <a:gd name="T87" fmla="*/ 16933 h 408"/>
                <a:gd name="T88" fmla="*/ 179162 w 590"/>
                <a:gd name="T89" fmla="*/ 41275 h 408"/>
                <a:gd name="T90" fmla="*/ 141527 w 590"/>
                <a:gd name="T91" fmla="*/ 48683 h 408"/>
                <a:gd name="T92" fmla="*/ 94882 w 590"/>
                <a:gd name="T93" fmla="*/ 48154 h 408"/>
                <a:gd name="T94" fmla="*/ 72089 w 590"/>
                <a:gd name="T95" fmla="*/ 60854 h 408"/>
                <a:gd name="T96" fmla="*/ 43995 w 590"/>
                <a:gd name="T97" fmla="*/ 73554 h 408"/>
                <a:gd name="T98" fmla="*/ 19612 w 590"/>
                <a:gd name="T99" fmla="*/ 98425 h 408"/>
                <a:gd name="T100" fmla="*/ 175981 w 590"/>
                <a:gd name="T101" fmla="*/ 61912 h 408"/>
                <a:gd name="T102" fmla="*/ 58307 w 590"/>
                <a:gd name="T103" fmla="*/ 100013 h 408"/>
                <a:gd name="T104" fmla="*/ 67848 w 590"/>
                <a:gd name="T105" fmla="*/ 154517 h 408"/>
                <a:gd name="T106" fmla="*/ 161140 w 590"/>
                <a:gd name="T107" fmla="*/ 156633 h 408"/>
                <a:gd name="T108" fmla="*/ 261852 w 590"/>
                <a:gd name="T109" fmla="*/ 131233 h 408"/>
                <a:gd name="T110" fmla="*/ 245950 w 590"/>
                <a:gd name="T111" fmla="*/ 41804 h 408"/>
                <a:gd name="T112" fmla="*/ 139407 w 590"/>
                <a:gd name="T113" fmla="*/ 188913 h 408"/>
                <a:gd name="T114" fmla="*/ 177042 w 590"/>
                <a:gd name="T115" fmla="*/ 190500 h 408"/>
                <a:gd name="T116" fmla="*/ 209906 w 590"/>
                <a:gd name="T117" fmla="*/ 169863 h 408"/>
                <a:gd name="T118" fmla="*/ 168560 w 590"/>
                <a:gd name="T119" fmla="*/ 164571 h 40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90" h="408">
                  <a:moveTo>
                    <a:pt x="479" y="0"/>
                  </a:moveTo>
                  <a:lnTo>
                    <a:pt x="479" y="0"/>
                  </a:lnTo>
                  <a:lnTo>
                    <a:pt x="482" y="5"/>
                  </a:lnTo>
                  <a:lnTo>
                    <a:pt x="485" y="12"/>
                  </a:lnTo>
                  <a:lnTo>
                    <a:pt x="490" y="26"/>
                  </a:lnTo>
                  <a:lnTo>
                    <a:pt x="494" y="40"/>
                  </a:lnTo>
                  <a:lnTo>
                    <a:pt x="496" y="47"/>
                  </a:lnTo>
                  <a:lnTo>
                    <a:pt x="500" y="52"/>
                  </a:lnTo>
                  <a:lnTo>
                    <a:pt x="511" y="57"/>
                  </a:lnTo>
                  <a:lnTo>
                    <a:pt x="523" y="64"/>
                  </a:lnTo>
                  <a:lnTo>
                    <a:pt x="528" y="66"/>
                  </a:lnTo>
                  <a:lnTo>
                    <a:pt x="536" y="67"/>
                  </a:lnTo>
                  <a:lnTo>
                    <a:pt x="542" y="69"/>
                  </a:lnTo>
                  <a:lnTo>
                    <a:pt x="551" y="69"/>
                  </a:lnTo>
                  <a:lnTo>
                    <a:pt x="552" y="72"/>
                  </a:lnTo>
                  <a:lnTo>
                    <a:pt x="553" y="76"/>
                  </a:lnTo>
                  <a:lnTo>
                    <a:pt x="553" y="83"/>
                  </a:lnTo>
                  <a:lnTo>
                    <a:pt x="552" y="90"/>
                  </a:lnTo>
                  <a:lnTo>
                    <a:pt x="549" y="97"/>
                  </a:lnTo>
                  <a:lnTo>
                    <a:pt x="541" y="112"/>
                  </a:lnTo>
                  <a:lnTo>
                    <a:pt x="538" y="119"/>
                  </a:lnTo>
                  <a:lnTo>
                    <a:pt x="536" y="127"/>
                  </a:lnTo>
                  <a:lnTo>
                    <a:pt x="539" y="132"/>
                  </a:lnTo>
                  <a:lnTo>
                    <a:pt x="542" y="136"/>
                  </a:lnTo>
                  <a:lnTo>
                    <a:pt x="546" y="138"/>
                  </a:lnTo>
                  <a:lnTo>
                    <a:pt x="551" y="140"/>
                  </a:lnTo>
                  <a:lnTo>
                    <a:pt x="561" y="142"/>
                  </a:lnTo>
                  <a:lnTo>
                    <a:pt x="573" y="144"/>
                  </a:lnTo>
                  <a:lnTo>
                    <a:pt x="575" y="148"/>
                  </a:lnTo>
                  <a:lnTo>
                    <a:pt x="576" y="153"/>
                  </a:lnTo>
                  <a:lnTo>
                    <a:pt x="576" y="156"/>
                  </a:lnTo>
                  <a:lnTo>
                    <a:pt x="575" y="159"/>
                  </a:lnTo>
                  <a:lnTo>
                    <a:pt x="572" y="166"/>
                  </a:lnTo>
                  <a:lnTo>
                    <a:pt x="567" y="170"/>
                  </a:lnTo>
                  <a:lnTo>
                    <a:pt x="555" y="179"/>
                  </a:lnTo>
                  <a:lnTo>
                    <a:pt x="550" y="185"/>
                  </a:lnTo>
                  <a:lnTo>
                    <a:pt x="549" y="188"/>
                  </a:lnTo>
                  <a:lnTo>
                    <a:pt x="546" y="191"/>
                  </a:lnTo>
                  <a:lnTo>
                    <a:pt x="549" y="194"/>
                  </a:lnTo>
                  <a:lnTo>
                    <a:pt x="551" y="199"/>
                  </a:lnTo>
                  <a:lnTo>
                    <a:pt x="557" y="204"/>
                  </a:lnTo>
                  <a:lnTo>
                    <a:pt x="565" y="209"/>
                  </a:lnTo>
                  <a:lnTo>
                    <a:pt x="572" y="214"/>
                  </a:lnTo>
                  <a:lnTo>
                    <a:pt x="580" y="218"/>
                  </a:lnTo>
                  <a:lnTo>
                    <a:pt x="585" y="223"/>
                  </a:lnTo>
                  <a:lnTo>
                    <a:pt x="587" y="225"/>
                  </a:lnTo>
                  <a:lnTo>
                    <a:pt x="589" y="229"/>
                  </a:lnTo>
                  <a:lnTo>
                    <a:pt x="590" y="232"/>
                  </a:lnTo>
                  <a:lnTo>
                    <a:pt x="590" y="236"/>
                  </a:lnTo>
                  <a:lnTo>
                    <a:pt x="589" y="239"/>
                  </a:lnTo>
                  <a:lnTo>
                    <a:pt x="588" y="243"/>
                  </a:lnTo>
                  <a:lnTo>
                    <a:pt x="586" y="245"/>
                  </a:lnTo>
                  <a:lnTo>
                    <a:pt x="583" y="247"/>
                  </a:lnTo>
                  <a:lnTo>
                    <a:pt x="576" y="250"/>
                  </a:lnTo>
                  <a:lnTo>
                    <a:pt x="568" y="253"/>
                  </a:lnTo>
                  <a:lnTo>
                    <a:pt x="551" y="259"/>
                  </a:lnTo>
                  <a:lnTo>
                    <a:pt x="542" y="262"/>
                  </a:lnTo>
                  <a:lnTo>
                    <a:pt x="536" y="266"/>
                  </a:lnTo>
                  <a:lnTo>
                    <a:pt x="535" y="289"/>
                  </a:lnTo>
                  <a:lnTo>
                    <a:pt x="532" y="307"/>
                  </a:lnTo>
                  <a:lnTo>
                    <a:pt x="528" y="322"/>
                  </a:lnTo>
                  <a:lnTo>
                    <a:pt x="523" y="338"/>
                  </a:lnTo>
                  <a:lnTo>
                    <a:pt x="514" y="337"/>
                  </a:lnTo>
                  <a:lnTo>
                    <a:pt x="507" y="334"/>
                  </a:lnTo>
                  <a:lnTo>
                    <a:pt x="501" y="328"/>
                  </a:lnTo>
                  <a:lnTo>
                    <a:pt x="498" y="323"/>
                  </a:lnTo>
                  <a:lnTo>
                    <a:pt x="490" y="321"/>
                  </a:lnTo>
                  <a:lnTo>
                    <a:pt x="477" y="319"/>
                  </a:lnTo>
                  <a:lnTo>
                    <a:pt x="470" y="318"/>
                  </a:lnTo>
                  <a:lnTo>
                    <a:pt x="465" y="315"/>
                  </a:lnTo>
                  <a:lnTo>
                    <a:pt x="460" y="313"/>
                  </a:lnTo>
                  <a:lnTo>
                    <a:pt x="456" y="309"/>
                  </a:lnTo>
                  <a:lnTo>
                    <a:pt x="452" y="314"/>
                  </a:lnTo>
                  <a:lnTo>
                    <a:pt x="449" y="321"/>
                  </a:lnTo>
                  <a:lnTo>
                    <a:pt x="443" y="335"/>
                  </a:lnTo>
                  <a:lnTo>
                    <a:pt x="439" y="341"/>
                  </a:lnTo>
                  <a:lnTo>
                    <a:pt x="436" y="348"/>
                  </a:lnTo>
                  <a:lnTo>
                    <a:pt x="431" y="353"/>
                  </a:lnTo>
                  <a:lnTo>
                    <a:pt x="424" y="356"/>
                  </a:lnTo>
                  <a:lnTo>
                    <a:pt x="403" y="341"/>
                  </a:lnTo>
                  <a:lnTo>
                    <a:pt x="391" y="334"/>
                  </a:lnTo>
                  <a:lnTo>
                    <a:pt x="378" y="328"/>
                  </a:lnTo>
                  <a:lnTo>
                    <a:pt x="373" y="329"/>
                  </a:lnTo>
                  <a:lnTo>
                    <a:pt x="370" y="333"/>
                  </a:lnTo>
                  <a:lnTo>
                    <a:pt x="365" y="336"/>
                  </a:lnTo>
                  <a:lnTo>
                    <a:pt x="363" y="339"/>
                  </a:lnTo>
                  <a:lnTo>
                    <a:pt x="358" y="349"/>
                  </a:lnTo>
                  <a:lnTo>
                    <a:pt x="354" y="358"/>
                  </a:lnTo>
                  <a:lnTo>
                    <a:pt x="349" y="368"/>
                  </a:lnTo>
                  <a:lnTo>
                    <a:pt x="344" y="375"/>
                  </a:lnTo>
                  <a:lnTo>
                    <a:pt x="342" y="379"/>
                  </a:lnTo>
                  <a:lnTo>
                    <a:pt x="339" y="381"/>
                  </a:lnTo>
                  <a:lnTo>
                    <a:pt x="334" y="382"/>
                  </a:lnTo>
                  <a:lnTo>
                    <a:pt x="331" y="383"/>
                  </a:lnTo>
                  <a:lnTo>
                    <a:pt x="328" y="382"/>
                  </a:lnTo>
                  <a:lnTo>
                    <a:pt x="325" y="381"/>
                  </a:lnTo>
                  <a:lnTo>
                    <a:pt x="320" y="378"/>
                  </a:lnTo>
                  <a:lnTo>
                    <a:pt x="316" y="372"/>
                  </a:lnTo>
                  <a:lnTo>
                    <a:pt x="313" y="367"/>
                  </a:lnTo>
                  <a:lnTo>
                    <a:pt x="310" y="360"/>
                  </a:lnTo>
                  <a:lnTo>
                    <a:pt x="305" y="355"/>
                  </a:lnTo>
                  <a:lnTo>
                    <a:pt x="300" y="351"/>
                  </a:lnTo>
                  <a:lnTo>
                    <a:pt x="297" y="350"/>
                  </a:lnTo>
                  <a:lnTo>
                    <a:pt x="294" y="349"/>
                  </a:lnTo>
                  <a:lnTo>
                    <a:pt x="288" y="350"/>
                  </a:lnTo>
                  <a:lnTo>
                    <a:pt x="285" y="353"/>
                  </a:lnTo>
                  <a:lnTo>
                    <a:pt x="281" y="355"/>
                  </a:lnTo>
                  <a:lnTo>
                    <a:pt x="279" y="359"/>
                  </a:lnTo>
                  <a:lnTo>
                    <a:pt x="272" y="368"/>
                  </a:lnTo>
                  <a:lnTo>
                    <a:pt x="268" y="376"/>
                  </a:lnTo>
                  <a:lnTo>
                    <a:pt x="264" y="386"/>
                  </a:lnTo>
                  <a:lnTo>
                    <a:pt x="258" y="395"/>
                  </a:lnTo>
                  <a:lnTo>
                    <a:pt x="256" y="398"/>
                  </a:lnTo>
                  <a:lnTo>
                    <a:pt x="253" y="400"/>
                  </a:lnTo>
                  <a:lnTo>
                    <a:pt x="250" y="402"/>
                  </a:lnTo>
                  <a:lnTo>
                    <a:pt x="247" y="403"/>
                  </a:lnTo>
                  <a:lnTo>
                    <a:pt x="242" y="403"/>
                  </a:lnTo>
                  <a:lnTo>
                    <a:pt x="238" y="401"/>
                  </a:lnTo>
                  <a:lnTo>
                    <a:pt x="235" y="397"/>
                  </a:lnTo>
                  <a:lnTo>
                    <a:pt x="232" y="393"/>
                  </a:lnTo>
                  <a:lnTo>
                    <a:pt x="225" y="383"/>
                  </a:lnTo>
                  <a:lnTo>
                    <a:pt x="222" y="378"/>
                  </a:lnTo>
                  <a:lnTo>
                    <a:pt x="219" y="373"/>
                  </a:lnTo>
                  <a:lnTo>
                    <a:pt x="211" y="372"/>
                  </a:lnTo>
                  <a:lnTo>
                    <a:pt x="205" y="371"/>
                  </a:lnTo>
                  <a:lnTo>
                    <a:pt x="199" y="369"/>
                  </a:lnTo>
                  <a:lnTo>
                    <a:pt x="194" y="366"/>
                  </a:lnTo>
                  <a:lnTo>
                    <a:pt x="179" y="386"/>
                  </a:lnTo>
                  <a:lnTo>
                    <a:pt x="171" y="397"/>
                  </a:lnTo>
                  <a:lnTo>
                    <a:pt x="164" y="408"/>
                  </a:lnTo>
                  <a:lnTo>
                    <a:pt x="160" y="405"/>
                  </a:lnTo>
                  <a:lnTo>
                    <a:pt x="157" y="404"/>
                  </a:lnTo>
                  <a:lnTo>
                    <a:pt x="151" y="399"/>
                  </a:lnTo>
                  <a:lnTo>
                    <a:pt x="146" y="393"/>
                  </a:lnTo>
                  <a:lnTo>
                    <a:pt x="143" y="385"/>
                  </a:lnTo>
                  <a:lnTo>
                    <a:pt x="135" y="371"/>
                  </a:lnTo>
                  <a:lnTo>
                    <a:pt x="130" y="365"/>
                  </a:lnTo>
                  <a:lnTo>
                    <a:pt x="125" y="360"/>
                  </a:lnTo>
                  <a:lnTo>
                    <a:pt x="120" y="359"/>
                  </a:lnTo>
                  <a:lnTo>
                    <a:pt x="116" y="359"/>
                  </a:lnTo>
                  <a:lnTo>
                    <a:pt x="108" y="360"/>
                  </a:lnTo>
                  <a:lnTo>
                    <a:pt x="101" y="364"/>
                  </a:lnTo>
                  <a:lnTo>
                    <a:pt x="93" y="368"/>
                  </a:lnTo>
                  <a:lnTo>
                    <a:pt x="86" y="372"/>
                  </a:lnTo>
                  <a:lnTo>
                    <a:pt x="77" y="375"/>
                  </a:lnTo>
                  <a:lnTo>
                    <a:pt x="68" y="378"/>
                  </a:lnTo>
                  <a:lnTo>
                    <a:pt x="62" y="378"/>
                  </a:lnTo>
                  <a:lnTo>
                    <a:pt x="57" y="378"/>
                  </a:lnTo>
                  <a:lnTo>
                    <a:pt x="54" y="372"/>
                  </a:lnTo>
                  <a:lnTo>
                    <a:pt x="50" y="369"/>
                  </a:lnTo>
                  <a:lnTo>
                    <a:pt x="50" y="357"/>
                  </a:lnTo>
                  <a:lnTo>
                    <a:pt x="52" y="344"/>
                  </a:lnTo>
                  <a:lnTo>
                    <a:pt x="57" y="321"/>
                  </a:lnTo>
                  <a:lnTo>
                    <a:pt x="61" y="299"/>
                  </a:lnTo>
                  <a:lnTo>
                    <a:pt x="62" y="289"/>
                  </a:lnTo>
                  <a:lnTo>
                    <a:pt x="62" y="279"/>
                  </a:lnTo>
                  <a:lnTo>
                    <a:pt x="47" y="273"/>
                  </a:lnTo>
                  <a:lnTo>
                    <a:pt x="32" y="265"/>
                  </a:lnTo>
                  <a:lnTo>
                    <a:pt x="0" y="253"/>
                  </a:lnTo>
                  <a:lnTo>
                    <a:pt x="0" y="248"/>
                  </a:lnTo>
                  <a:lnTo>
                    <a:pt x="0" y="244"/>
                  </a:lnTo>
                  <a:lnTo>
                    <a:pt x="1" y="239"/>
                  </a:lnTo>
                  <a:lnTo>
                    <a:pt x="4" y="236"/>
                  </a:lnTo>
                  <a:lnTo>
                    <a:pt x="8" y="231"/>
                  </a:lnTo>
                  <a:lnTo>
                    <a:pt x="14" y="228"/>
                  </a:lnTo>
                  <a:lnTo>
                    <a:pt x="21" y="224"/>
                  </a:lnTo>
                  <a:lnTo>
                    <a:pt x="28" y="221"/>
                  </a:lnTo>
                  <a:lnTo>
                    <a:pt x="36" y="219"/>
                  </a:lnTo>
                  <a:lnTo>
                    <a:pt x="42" y="216"/>
                  </a:lnTo>
                  <a:lnTo>
                    <a:pt x="39" y="213"/>
                  </a:lnTo>
                  <a:lnTo>
                    <a:pt x="36" y="208"/>
                  </a:lnTo>
                  <a:lnTo>
                    <a:pt x="30" y="199"/>
                  </a:lnTo>
                  <a:lnTo>
                    <a:pt x="24" y="188"/>
                  </a:lnTo>
                  <a:lnTo>
                    <a:pt x="17" y="178"/>
                  </a:lnTo>
                  <a:lnTo>
                    <a:pt x="10" y="169"/>
                  </a:lnTo>
                  <a:lnTo>
                    <a:pt x="6" y="164"/>
                  </a:lnTo>
                  <a:lnTo>
                    <a:pt x="2" y="159"/>
                  </a:lnTo>
                  <a:lnTo>
                    <a:pt x="1" y="155"/>
                  </a:lnTo>
                  <a:lnTo>
                    <a:pt x="1" y="149"/>
                  </a:lnTo>
                  <a:lnTo>
                    <a:pt x="5" y="143"/>
                  </a:lnTo>
                  <a:lnTo>
                    <a:pt x="10" y="137"/>
                  </a:lnTo>
                  <a:lnTo>
                    <a:pt x="40" y="138"/>
                  </a:lnTo>
                  <a:lnTo>
                    <a:pt x="53" y="139"/>
                  </a:lnTo>
                  <a:lnTo>
                    <a:pt x="65" y="141"/>
                  </a:lnTo>
                  <a:lnTo>
                    <a:pt x="70" y="125"/>
                  </a:lnTo>
                  <a:lnTo>
                    <a:pt x="75" y="106"/>
                  </a:lnTo>
                  <a:lnTo>
                    <a:pt x="78" y="97"/>
                  </a:lnTo>
                  <a:lnTo>
                    <a:pt x="84" y="88"/>
                  </a:lnTo>
                  <a:lnTo>
                    <a:pt x="89" y="82"/>
                  </a:lnTo>
                  <a:lnTo>
                    <a:pt x="92" y="79"/>
                  </a:lnTo>
                  <a:lnTo>
                    <a:pt x="97" y="77"/>
                  </a:lnTo>
                  <a:lnTo>
                    <a:pt x="104" y="79"/>
                  </a:lnTo>
                  <a:lnTo>
                    <a:pt x="111" y="82"/>
                  </a:lnTo>
                  <a:lnTo>
                    <a:pt x="125" y="91"/>
                  </a:lnTo>
                  <a:lnTo>
                    <a:pt x="131" y="95"/>
                  </a:lnTo>
                  <a:lnTo>
                    <a:pt x="137" y="98"/>
                  </a:lnTo>
                  <a:lnTo>
                    <a:pt x="144" y="99"/>
                  </a:lnTo>
                  <a:lnTo>
                    <a:pt x="150" y="99"/>
                  </a:lnTo>
                  <a:lnTo>
                    <a:pt x="157" y="97"/>
                  </a:lnTo>
                  <a:lnTo>
                    <a:pt x="162" y="93"/>
                  </a:lnTo>
                  <a:lnTo>
                    <a:pt x="166" y="87"/>
                  </a:lnTo>
                  <a:lnTo>
                    <a:pt x="169" y="82"/>
                  </a:lnTo>
                  <a:lnTo>
                    <a:pt x="175" y="68"/>
                  </a:lnTo>
                  <a:lnTo>
                    <a:pt x="180" y="56"/>
                  </a:lnTo>
                  <a:lnTo>
                    <a:pt x="191" y="57"/>
                  </a:lnTo>
                  <a:lnTo>
                    <a:pt x="201" y="62"/>
                  </a:lnTo>
                  <a:lnTo>
                    <a:pt x="218" y="70"/>
                  </a:lnTo>
                  <a:lnTo>
                    <a:pt x="226" y="73"/>
                  </a:lnTo>
                  <a:lnTo>
                    <a:pt x="235" y="77"/>
                  </a:lnTo>
                  <a:lnTo>
                    <a:pt x="244" y="78"/>
                  </a:lnTo>
                  <a:lnTo>
                    <a:pt x="249" y="78"/>
                  </a:lnTo>
                  <a:lnTo>
                    <a:pt x="254" y="77"/>
                  </a:lnTo>
                  <a:lnTo>
                    <a:pt x="258" y="73"/>
                  </a:lnTo>
                  <a:lnTo>
                    <a:pt x="262" y="68"/>
                  </a:lnTo>
                  <a:lnTo>
                    <a:pt x="267" y="58"/>
                  </a:lnTo>
                  <a:lnTo>
                    <a:pt x="271" y="47"/>
                  </a:lnTo>
                  <a:lnTo>
                    <a:pt x="274" y="35"/>
                  </a:lnTo>
                  <a:lnTo>
                    <a:pt x="280" y="34"/>
                  </a:lnTo>
                  <a:lnTo>
                    <a:pt x="284" y="34"/>
                  </a:lnTo>
                  <a:lnTo>
                    <a:pt x="288" y="34"/>
                  </a:lnTo>
                  <a:lnTo>
                    <a:pt x="293" y="35"/>
                  </a:lnTo>
                  <a:lnTo>
                    <a:pt x="300" y="39"/>
                  </a:lnTo>
                  <a:lnTo>
                    <a:pt x="308" y="45"/>
                  </a:lnTo>
                  <a:lnTo>
                    <a:pt x="314" y="51"/>
                  </a:lnTo>
                  <a:lnTo>
                    <a:pt x="322" y="55"/>
                  </a:lnTo>
                  <a:lnTo>
                    <a:pt x="326" y="57"/>
                  </a:lnTo>
                  <a:lnTo>
                    <a:pt x="329" y="58"/>
                  </a:lnTo>
                  <a:lnTo>
                    <a:pt x="333" y="58"/>
                  </a:lnTo>
                  <a:lnTo>
                    <a:pt x="339" y="57"/>
                  </a:lnTo>
                  <a:lnTo>
                    <a:pt x="342" y="56"/>
                  </a:lnTo>
                  <a:lnTo>
                    <a:pt x="344" y="55"/>
                  </a:lnTo>
                  <a:lnTo>
                    <a:pt x="346" y="51"/>
                  </a:lnTo>
                  <a:lnTo>
                    <a:pt x="348" y="45"/>
                  </a:lnTo>
                  <a:lnTo>
                    <a:pt x="352" y="39"/>
                  </a:lnTo>
                  <a:lnTo>
                    <a:pt x="358" y="31"/>
                  </a:lnTo>
                  <a:lnTo>
                    <a:pt x="365" y="22"/>
                  </a:lnTo>
                  <a:lnTo>
                    <a:pt x="373" y="13"/>
                  </a:lnTo>
                  <a:lnTo>
                    <a:pt x="378" y="5"/>
                  </a:lnTo>
                  <a:lnTo>
                    <a:pt x="385" y="8"/>
                  </a:lnTo>
                  <a:lnTo>
                    <a:pt x="391" y="13"/>
                  </a:lnTo>
                  <a:lnTo>
                    <a:pt x="401" y="23"/>
                  </a:lnTo>
                  <a:lnTo>
                    <a:pt x="406" y="28"/>
                  </a:lnTo>
                  <a:lnTo>
                    <a:pt x="411" y="34"/>
                  </a:lnTo>
                  <a:lnTo>
                    <a:pt x="418" y="37"/>
                  </a:lnTo>
                  <a:lnTo>
                    <a:pt x="426" y="39"/>
                  </a:lnTo>
                  <a:lnTo>
                    <a:pt x="434" y="34"/>
                  </a:lnTo>
                  <a:lnTo>
                    <a:pt x="439" y="28"/>
                  </a:lnTo>
                  <a:lnTo>
                    <a:pt x="450" y="15"/>
                  </a:lnTo>
                  <a:lnTo>
                    <a:pt x="455" y="8"/>
                  </a:lnTo>
                  <a:lnTo>
                    <a:pt x="462" y="3"/>
                  </a:lnTo>
                  <a:lnTo>
                    <a:pt x="466" y="2"/>
                  </a:lnTo>
                  <a:lnTo>
                    <a:pt x="470" y="1"/>
                  </a:lnTo>
                  <a:lnTo>
                    <a:pt x="475" y="0"/>
                  </a:lnTo>
                  <a:lnTo>
                    <a:pt x="479" y="0"/>
                  </a:lnTo>
                  <a:close/>
                  <a:moveTo>
                    <a:pt x="438" y="54"/>
                  </a:moveTo>
                  <a:lnTo>
                    <a:pt x="438" y="54"/>
                  </a:lnTo>
                  <a:lnTo>
                    <a:pt x="452" y="55"/>
                  </a:lnTo>
                  <a:lnTo>
                    <a:pt x="466" y="57"/>
                  </a:lnTo>
                  <a:lnTo>
                    <a:pt x="469" y="64"/>
                  </a:lnTo>
                  <a:lnTo>
                    <a:pt x="473" y="68"/>
                  </a:lnTo>
                  <a:lnTo>
                    <a:pt x="476" y="72"/>
                  </a:lnTo>
                  <a:lnTo>
                    <a:pt x="478" y="73"/>
                  </a:lnTo>
                  <a:lnTo>
                    <a:pt x="481" y="75"/>
                  </a:lnTo>
                  <a:lnTo>
                    <a:pt x="495" y="133"/>
                  </a:lnTo>
                  <a:lnTo>
                    <a:pt x="509" y="193"/>
                  </a:lnTo>
                  <a:lnTo>
                    <a:pt x="512" y="206"/>
                  </a:lnTo>
                  <a:lnTo>
                    <a:pt x="514" y="221"/>
                  </a:lnTo>
                  <a:lnTo>
                    <a:pt x="515" y="234"/>
                  </a:lnTo>
                  <a:lnTo>
                    <a:pt x="515" y="244"/>
                  </a:lnTo>
                  <a:lnTo>
                    <a:pt x="513" y="249"/>
                  </a:lnTo>
                  <a:lnTo>
                    <a:pt x="511" y="254"/>
                  </a:lnTo>
                  <a:lnTo>
                    <a:pt x="509" y="259"/>
                  </a:lnTo>
                  <a:lnTo>
                    <a:pt x="506" y="262"/>
                  </a:lnTo>
                  <a:lnTo>
                    <a:pt x="499" y="268"/>
                  </a:lnTo>
                  <a:lnTo>
                    <a:pt x="491" y="274"/>
                  </a:lnTo>
                  <a:lnTo>
                    <a:pt x="481" y="278"/>
                  </a:lnTo>
                  <a:lnTo>
                    <a:pt x="470" y="281"/>
                  </a:lnTo>
                  <a:lnTo>
                    <a:pt x="449" y="287"/>
                  </a:lnTo>
                  <a:lnTo>
                    <a:pt x="452" y="288"/>
                  </a:lnTo>
                  <a:lnTo>
                    <a:pt x="455" y="289"/>
                  </a:lnTo>
                  <a:lnTo>
                    <a:pt x="459" y="293"/>
                  </a:lnTo>
                  <a:lnTo>
                    <a:pt x="463" y="298"/>
                  </a:lnTo>
                  <a:lnTo>
                    <a:pt x="465" y="300"/>
                  </a:lnTo>
                  <a:lnTo>
                    <a:pt x="468" y="302"/>
                  </a:lnTo>
                  <a:lnTo>
                    <a:pt x="473" y="304"/>
                  </a:lnTo>
                  <a:lnTo>
                    <a:pt x="479" y="305"/>
                  </a:lnTo>
                  <a:lnTo>
                    <a:pt x="490" y="306"/>
                  </a:lnTo>
                  <a:lnTo>
                    <a:pt x="501" y="307"/>
                  </a:lnTo>
                  <a:lnTo>
                    <a:pt x="507" y="308"/>
                  </a:lnTo>
                  <a:lnTo>
                    <a:pt x="511" y="309"/>
                  </a:lnTo>
                  <a:lnTo>
                    <a:pt x="515" y="306"/>
                  </a:lnTo>
                  <a:lnTo>
                    <a:pt x="517" y="302"/>
                  </a:lnTo>
                  <a:lnTo>
                    <a:pt x="519" y="298"/>
                  </a:lnTo>
                  <a:lnTo>
                    <a:pt x="520" y="294"/>
                  </a:lnTo>
                  <a:lnTo>
                    <a:pt x="520" y="284"/>
                  </a:lnTo>
                  <a:lnTo>
                    <a:pt x="517" y="276"/>
                  </a:lnTo>
                  <a:lnTo>
                    <a:pt x="515" y="267"/>
                  </a:lnTo>
                  <a:lnTo>
                    <a:pt x="514" y="259"/>
                  </a:lnTo>
                  <a:lnTo>
                    <a:pt x="515" y="254"/>
                  </a:lnTo>
                  <a:lnTo>
                    <a:pt x="515" y="251"/>
                  </a:lnTo>
                  <a:lnTo>
                    <a:pt x="517" y="248"/>
                  </a:lnTo>
                  <a:lnTo>
                    <a:pt x="521" y="246"/>
                  </a:lnTo>
                  <a:lnTo>
                    <a:pt x="532" y="246"/>
                  </a:lnTo>
                  <a:lnTo>
                    <a:pt x="539" y="245"/>
                  </a:lnTo>
                  <a:lnTo>
                    <a:pt x="545" y="243"/>
                  </a:lnTo>
                  <a:lnTo>
                    <a:pt x="552" y="240"/>
                  </a:lnTo>
                  <a:lnTo>
                    <a:pt x="557" y="237"/>
                  </a:lnTo>
                  <a:lnTo>
                    <a:pt x="561" y="233"/>
                  </a:lnTo>
                  <a:lnTo>
                    <a:pt x="564" y="229"/>
                  </a:lnTo>
                  <a:lnTo>
                    <a:pt x="561" y="225"/>
                  </a:lnTo>
                  <a:lnTo>
                    <a:pt x="559" y="223"/>
                  </a:lnTo>
                  <a:lnTo>
                    <a:pt x="554" y="219"/>
                  </a:lnTo>
                  <a:lnTo>
                    <a:pt x="546" y="217"/>
                  </a:lnTo>
                  <a:lnTo>
                    <a:pt x="540" y="215"/>
                  </a:lnTo>
                  <a:lnTo>
                    <a:pt x="532" y="213"/>
                  </a:lnTo>
                  <a:lnTo>
                    <a:pt x="526" y="210"/>
                  </a:lnTo>
                  <a:lnTo>
                    <a:pt x="522" y="207"/>
                  </a:lnTo>
                  <a:lnTo>
                    <a:pt x="520" y="205"/>
                  </a:lnTo>
                  <a:lnTo>
                    <a:pt x="519" y="202"/>
                  </a:lnTo>
                  <a:lnTo>
                    <a:pt x="517" y="199"/>
                  </a:lnTo>
                  <a:lnTo>
                    <a:pt x="519" y="196"/>
                  </a:lnTo>
                  <a:lnTo>
                    <a:pt x="519" y="192"/>
                  </a:lnTo>
                  <a:lnTo>
                    <a:pt x="521" y="189"/>
                  </a:lnTo>
                  <a:lnTo>
                    <a:pt x="525" y="185"/>
                  </a:lnTo>
                  <a:lnTo>
                    <a:pt x="530" y="181"/>
                  </a:lnTo>
                  <a:lnTo>
                    <a:pt x="537" y="176"/>
                  </a:lnTo>
                  <a:lnTo>
                    <a:pt x="542" y="172"/>
                  </a:lnTo>
                  <a:lnTo>
                    <a:pt x="546" y="166"/>
                  </a:lnTo>
                  <a:lnTo>
                    <a:pt x="549" y="161"/>
                  </a:lnTo>
                  <a:lnTo>
                    <a:pt x="549" y="157"/>
                  </a:lnTo>
                  <a:lnTo>
                    <a:pt x="543" y="154"/>
                  </a:lnTo>
                  <a:lnTo>
                    <a:pt x="537" y="152"/>
                  </a:lnTo>
                  <a:lnTo>
                    <a:pt x="523" y="149"/>
                  </a:lnTo>
                  <a:lnTo>
                    <a:pt x="516" y="147"/>
                  </a:lnTo>
                  <a:lnTo>
                    <a:pt x="514" y="145"/>
                  </a:lnTo>
                  <a:lnTo>
                    <a:pt x="512" y="143"/>
                  </a:lnTo>
                  <a:lnTo>
                    <a:pt x="510" y="141"/>
                  </a:lnTo>
                  <a:lnTo>
                    <a:pt x="509" y="138"/>
                  </a:lnTo>
                  <a:lnTo>
                    <a:pt x="509" y="133"/>
                  </a:lnTo>
                  <a:lnTo>
                    <a:pt x="509" y="129"/>
                  </a:lnTo>
                  <a:lnTo>
                    <a:pt x="514" y="126"/>
                  </a:lnTo>
                  <a:lnTo>
                    <a:pt x="519" y="122"/>
                  </a:lnTo>
                  <a:lnTo>
                    <a:pt x="523" y="116"/>
                  </a:lnTo>
                  <a:lnTo>
                    <a:pt x="526" y="111"/>
                  </a:lnTo>
                  <a:lnTo>
                    <a:pt x="531" y="98"/>
                  </a:lnTo>
                  <a:lnTo>
                    <a:pt x="536" y="84"/>
                  </a:lnTo>
                  <a:lnTo>
                    <a:pt x="525" y="81"/>
                  </a:lnTo>
                  <a:lnTo>
                    <a:pt x="516" y="79"/>
                  </a:lnTo>
                  <a:lnTo>
                    <a:pt x="509" y="79"/>
                  </a:lnTo>
                  <a:lnTo>
                    <a:pt x="500" y="80"/>
                  </a:lnTo>
                  <a:lnTo>
                    <a:pt x="495" y="75"/>
                  </a:lnTo>
                  <a:lnTo>
                    <a:pt x="491" y="68"/>
                  </a:lnTo>
                  <a:lnTo>
                    <a:pt x="484" y="53"/>
                  </a:lnTo>
                  <a:lnTo>
                    <a:pt x="478" y="38"/>
                  </a:lnTo>
                  <a:lnTo>
                    <a:pt x="474" y="31"/>
                  </a:lnTo>
                  <a:lnTo>
                    <a:pt x="469" y="24"/>
                  </a:lnTo>
                  <a:lnTo>
                    <a:pt x="460" y="30"/>
                  </a:lnTo>
                  <a:lnTo>
                    <a:pt x="451" y="37"/>
                  </a:lnTo>
                  <a:lnTo>
                    <a:pt x="445" y="45"/>
                  </a:lnTo>
                  <a:lnTo>
                    <a:pt x="438" y="54"/>
                  </a:lnTo>
                  <a:close/>
                  <a:moveTo>
                    <a:pt x="57" y="202"/>
                  </a:moveTo>
                  <a:lnTo>
                    <a:pt x="57" y="202"/>
                  </a:lnTo>
                  <a:lnTo>
                    <a:pt x="55" y="202"/>
                  </a:lnTo>
                  <a:lnTo>
                    <a:pt x="55" y="201"/>
                  </a:lnTo>
                  <a:lnTo>
                    <a:pt x="59" y="203"/>
                  </a:lnTo>
                  <a:lnTo>
                    <a:pt x="62" y="206"/>
                  </a:lnTo>
                  <a:lnTo>
                    <a:pt x="66" y="210"/>
                  </a:lnTo>
                  <a:lnTo>
                    <a:pt x="67" y="215"/>
                  </a:lnTo>
                  <a:lnTo>
                    <a:pt x="67" y="219"/>
                  </a:lnTo>
                  <a:lnTo>
                    <a:pt x="66" y="223"/>
                  </a:lnTo>
                  <a:lnTo>
                    <a:pt x="65" y="227"/>
                  </a:lnTo>
                  <a:lnTo>
                    <a:pt x="62" y="229"/>
                  </a:lnTo>
                  <a:lnTo>
                    <a:pt x="52" y="231"/>
                  </a:lnTo>
                  <a:lnTo>
                    <a:pt x="41" y="234"/>
                  </a:lnTo>
                  <a:lnTo>
                    <a:pt x="32" y="239"/>
                  </a:lnTo>
                  <a:lnTo>
                    <a:pt x="29" y="242"/>
                  </a:lnTo>
                  <a:lnTo>
                    <a:pt x="27" y="246"/>
                  </a:lnTo>
                  <a:lnTo>
                    <a:pt x="32" y="249"/>
                  </a:lnTo>
                  <a:lnTo>
                    <a:pt x="38" y="252"/>
                  </a:lnTo>
                  <a:lnTo>
                    <a:pt x="44" y="255"/>
                  </a:lnTo>
                  <a:lnTo>
                    <a:pt x="52" y="258"/>
                  </a:lnTo>
                  <a:lnTo>
                    <a:pt x="58" y="259"/>
                  </a:lnTo>
                  <a:lnTo>
                    <a:pt x="66" y="260"/>
                  </a:lnTo>
                  <a:lnTo>
                    <a:pt x="73" y="260"/>
                  </a:lnTo>
                  <a:lnTo>
                    <a:pt x="80" y="259"/>
                  </a:lnTo>
                  <a:lnTo>
                    <a:pt x="83" y="263"/>
                  </a:lnTo>
                  <a:lnTo>
                    <a:pt x="85" y="267"/>
                  </a:lnTo>
                  <a:lnTo>
                    <a:pt x="85" y="273"/>
                  </a:lnTo>
                  <a:lnTo>
                    <a:pt x="83" y="278"/>
                  </a:lnTo>
                  <a:lnTo>
                    <a:pt x="77" y="288"/>
                  </a:lnTo>
                  <a:lnTo>
                    <a:pt x="73" y="294"/>
                  </a:lnTo>
                  <a:lnTo>
                    <a:pt x="71" y="302"/>
                  </a:lnTo>
                  <a:lnTo>
                    <a:pt x="70" y="309"/>
                  </a:lnTo>
                  <a:lnTo>
                    <a:pt x="68" y="325"/>
                  </a:lnTo>
                  <a:lnTo>
                    <a:pt x="67" y="342"/>
                  </a:lnTo>
                  <a:lnTo>
                    <a:pt x="66" y="350"/>
                  </a:lnTo>
                  <a:lnTo>
                    <a:pt x="65" y="356"/>
                  </a:lnTo>
                  <a:lnTo>
                    <a:pt x="69" y="357"/>
                  </a:lnTo>
                  <a:lnTo>
                    <a:pt x="73" y="358"/>
                  </a:lnTo>
                  <a:lnTo>
                    <a:pt x="81" y="356"/>
                  </a:lnTo>
                  <a:lnTo>
                    <a:pt x="88" y="353"/>
                  </a:lnTo>
                  <a:lnTo>
                    <a:pt x="96" y="349"/>
                  </a:lnTo>
                  <a:lnTo>
                    <a:pt x="110" y="338"/>
                  </a:lnTo>
                  <a:lnTo>
                    <a:pt x="116" y="335"/>
                  </a:lnTo>
                  <a:lnTo>
                    <a:pt x="122" y="331"/>
                  </a:lnTo>
                  <a:lnTo>
                    <a:pt x="142" y="359"/>
                  </a:lnTo>
                  <a:lnTo>
                    <a:pt x="152" y="373"/>
                  </a:lnTo>
                  <a:lnTo>
                    <a:pt x="164" y="385"/>
                  </a:lnTo>
                  <a:lnTo>
                    <a:pt x="168" y="380"/>
                  </a:lnTo>
                  <a:lnTo>
                    <a:pt x="173" y="374"/>
                  </a:lnTo>
                  <a:lnTo>
                    <a:pt x="176" y="368"/>
                  </a:lnTo>
                  <a:lnTo>
                    <a:pt x="179" y="360"/>
                  </a:lnTo>
                  <a:lnTo>
                    <a:pt x="184" y="345"/>
                  </a:lnTo>
                  <a:lnTo>
                    <a:pt x="187" y="331"/>
                  </a:lnTo>
                  <a:lnTo>
                    <a:pt x="179" y="334"/>
                  </a:lnTo>
                  <a:lnTo>
                    <a:pt x="173" y="334"/>
                  </a:lnTo>
                  <a:lnTo>
                    <a:pt x="165" y="333"/>
                  </a:lnTo>
                  <a:lnTo>
                    <a:pt x="158" y="331"/>
                  </a:lnTo>
                  <a:lnTo>
                    <a:pt x="142" y="326"/>
                  </a:lnTo>
                  <a:lnTo>
                    <a:pt x="127" y="321"/>
                  </a:lnTo>
                  <a:lnTo>
                    <a:pt x="122" y="315"/>
                  </a:lnTo>
                  <a:lnTo>
                    <a:pt x="119" y="310"/>
                  </a:lnTo>
                  <a:lnTo>
                    <a:pt x="115" y="298"/>
                  </a:lnTo>
                  <a:lnTo>
                    <a:pt x="112" y="285"/>
                  </a:lnTo>
                  <a:lnTo>
                    <a:pt x="108" y="273"/>
                  </a:lnTo>
                  <a:lnTo>
                    <a:pt x="106" y="244"/>
                  </a:lnTo>
                  <a:lnTo>
                    <a:pt x="104" y="230"/>
                  </a:lnTo>
                  <a:lnTo>
                    <a:pt x="102" y="216"/>
                  </a:lnTo>
                  <a:lnTo>
                    <a:pt x="99" y="203"/>
                  </a:lnTo>
                  <a:lnTo>
                    <a:pt x="95" y="190"/>
                  </a:lnTo>
                  <a:lnTo>
                    <a:pt x="92" y="177"/>
                  </a:lnTo>
                  <a:lnTo>
                    <a:pt x="92" y="171"/>
                  </a:lnTo>
                  <a:lnTo>
                    <a:pt x="92" y="164"/>
                  </a:lnTo>
                  <a:lnTo>
                    <a:pt x="93" y="161"/>
                  </a:lnTo>
                  <a:lnTo>
                    <a:pt x="96" y="158"/>
                  </a:lnTo>
                  <a:lnTo>
                    <a:pt x="98" y="154"/>
                  </a:lnTo>
                  <a:lnTo>
                    <a:pt x="98" y="149"/>
                  </a:lnTo>
                  <a:lnTo>
                    <a:pt x="104" y="145"/>
                  </a:lnTo>
                  <a:lnTo>
                    <a:pt x="112" y="142"/>
                  </a:lnTo>
                  <a:lnTo>
                    <a:pt x="120" y="140"/>
                  </a:lnTo>
                  <a:lnTo>
                    <a:pt x="128" y="139"/>
                  </a:lnTo>
                  <a:lnTo>
                    <a:pt x="146" y="137"/>
                  </a:lnTo>
                  <a:lnTo>
                    <a:pt x="164" y="134"/>
                  </a:lnTo>
                  <a:lnTo>
                    <a:pt x="217" y="126"/>
                  </a:lnTo>
                  <a:lnTo>
                    <a:pt x="243" y="121"/>
                  </a:lnTo>
                  <a:lnTo>
                    <a:pt x="269" y="115"/>
                  </a:lnTo>
                  <a:lnTo>
                    <a:pt x="294" y="110"/>
                  </a:lnTo>
                  <a:lnTo>
                    <a:pt x="317" y="102"/>
                  </a:lnTo>
                  <a:lnTo>
                    <a:pt x="340" y="94"/>
                  </a:lnTo>
                  <a:lnTo>
                    <a:pt x="349" y="90"/>
                  </a:lnTo>
                  <a:lnTo>
                    <a:pt x="359" y="84"/>
                  </a:lnTo>
                  <a:lnTo>
                    <a:pt x="374" y="81"/>
                  </a:lnTo>
                  <a:lnTo>
                    <a:pt x="390" y="75"/>
                  </a:lnTo>
                  <a:lnTo>
                    <a:pt x="399" y="70"/>
                  </a:lnTo>
                  <a:lnTo>
                    <a:pt x="405" y="66"/>
                  </a:lnTo>
                  <a:lnTo>
                    <a:pt x="411" y="62"/>
                  </a:lnTo>
                  <a:lnTo>
                    <a:pt x="417" y="56"/>
                  </a:lnTo>
                  <a:lnTo>
                    <a:pt x="399" y="45"/>
                  </a:lnTo>
                  <a:lnTo>
                    <a:pt x="381" y="32"/>
                  </a:lnTo>
                  <a:lnTo>
                    <a:pt x="372" y="40"/>
                  </a:lnTo>
                  <a:lnTo>
                    <a:pt x="368" y="46"/>
                  </a:lnTo>
                  <a:lnTo>
                    <a:pt x="363" y="51"/>
                  </a:lnTo>
                  <a:lnTo>
                    <a:pt x="360" y="57"/>
                  </a:lnTo>
                  <a:lnTo>
                    <a:pt x="358" y="65"/>
                  </a:lnTo>
                  <a:lnTo>
                    <a:pt x="356" y="72"/>
                  </a:lnTo>
                  <a:lnTo>
                    <a:pt x="356" y="80"/>
                  </a:lnTo>
                  <a:lnTo>
                    <a:pt x="350" y="81"/>
                  </a:lnTo>
                  <a:lnTo>
                    <a:pt x="346" y="80"/>
                  </a:lnTo>
                  <a:lnTo>
                    <a:pt x="338" y="78"/>
                  </a:lnTo>
                  <a:lnTo>
                    <a:pt x="329" y="73"/>
                  </a:lnTo>
                  <a:lnTo>
                    <a:pt x="320" y="69"/>
                  </a:lnTo>
                  <a:lnTo>
                    <a:pt x="311" y="64"/>
                  </a:lnTo>
                  <a:lnTo>
                    <a:pt x="302" y="61"/>
                  </a:lnTo>
                  <a:lnTo>
                    <a:pt x="294" y="57"/>
                  </a:lnTo>
                  <a:lnTo>
                    <a:pt x="288" y="57"/>
                  </a:lnTo>
                  <a:lnTo>
                    <a:pt x="284" y="57"/>
                  </a:lnTo>
                  <a:lnTo>
                    <a:pt x="282" y="61"/>
                  </a:lnTo>
                  <a:lnTo>
                    <a:pt x="279" y="65"/>
                  </a:lnTo>
                  <a:lnTo>
                    <a:pt x="273" y="78"/>
                  </a:lnTo>
                  <a:lnTo>
                    <a:pt x="267" y="92"/>
                  </a:lnTo>
                  <a:lnTo>
                    <a:pt x="264" y="98"/>
                  </a:lnTo>
                  <a:lnTo>
                    <a:pt x="259" y="102"/>
                  </a:lnTo>
                  <a:lnTo>
                    <a:pt x="242" y="97"/>
                  </a:lnTo>
                  <a:lnTo>
                    <a:pt x="227" y="92"/>
                  </a:lnTo>
                  <a:lnTo>
                    <a:pt x="195" y="77"/>
                  </a:lnTo>
                  <a:lnTo>
                    <a:pt x="192" y="78"/>
                  </a:lnTo>
                  <a:lnTo>
                    <a:pt x="188" y="79"/>
                  </a:lnTo>
                  <a:lnTo>
                    <a:pt x="186" y="82"/>
                  </a:lnTo>
                  <a:lnTo>
                    <a:pt x="182" y="84"/>
                  </a:lnTo>
                  <a:lnTo>
                    <a:pt x="179" y="91"/>
                  </a:lnTo>
                  <a:lnTo>
                    <a:pt x="177" y="98"/>
                  </a:lnTo>
                  <a:lnTo>
                    <a:pt x="174" y="106"/>
                  </a:lnTo>
                  <a:lnTo>
                    <a:pt x="172" y="113"/>
                  </a:lnTo>
                  <a:lnTo>
                    <a:pt x="167" y="118"/>
                  </a:lnTo>
                  <a:lnTo>
                    <a:pt x="165" y="121"/>
                  </a:lnTo>
                  <a:lnTo>
                    <a:pt x="162" y="122"/>
                  </a:lnTo>
                  <a:lnTo>
                    <a:pt x="158" y="123"/>
                  </a:lnTo>
                  <a:lnTo>
                    <a:pt x="153" y="123"/>
                  </a:lnTo>
                  <a:lnTo>
                    <a:pt x="149" y="122"/>
                  </a:lnTo>
                  <a:lnTo>
                    <a:pt x="145" y="119"/>
                  </a:lnTo>
                  <a:lnTo>
                    <a:pt x="136" y="115"/>
                  </a:lnTo>
                  <a:lnTo>
                    <a:pt x="128" y="109"/>
                  </a:lnTo>
                  <a:lnTo>
                    <a:pt x="119" y="103"/>
                  </a:lnTo>
                  <a:lnTo>
                    <a:pt x="111" y="100"/>
                  </a:lnTo>
                  <a:lnTo>
                    <a:pt x="105" y="99"/>
                  </a:lnTo>
                  <a:lnTo>
                    <a:pt x="101" y="98"/>
                  </a:lnTo>
                  <a:lnTo>
                    <a:pt x="96" y="99"/>
                  </a:lnTo>
                  <a:lnTo>
                    <a:pt x="90" y="101"/>
                  </a:lnTo>
                  <a:lnTo>
                    <a:pt x="88" y="108"/>
                  </a:lnTo>
                  <a:lnTo>
                    <a:pt x="87" y="114"/>
                  </a:lnTo>
                  <a:lnTo>
                    <a:pt x="85" y="127"/>
                  </a:lnTo>
                  <a:lnTo>
                    <a:pt x="83" y="139"/>
                  </a:lnTo>
                  <a:lnTo>
                    <a:pt x="81" y="144"/>
                  </a:lnTo>
                  <a:lnTo>
                    <a:pt x="77" y="149"/>
                  </a:lnTo>
                  <a:lnTo>
                    <a:pt x="63" y="152"/>
                  </a:lnTo>
                  <a:lnTo>
                    <a:pt x="51" y="152"/>
                  </a:lnTo>
                  <a:lnTo>
                    <a:pt x="38" y="154"/>
                  </a:lnTo>
                  <a:lnTo>
                    <a:pt x="25" y="157"/>
                  </a:lnTo>
                  <a:lnTo>
                    <a:pt x="26" y="166"/>
                  </a:lnTo>
                  <a:lnTo>
                    <a:pt x="29" y="173"/>
                  </a:lnTo>
                  <a:lnTo>
                    <a:pt x="32" y="179"/>
                  </a:lnTo>
                  <a:lnTo>
                    <a:pt x="37" y="186"/>
                  </a:lnTo>
                  <a:lnTo>
                    <a:pt x="42" y="191"/>
                  </a:lnTo>
                  <a:lnTo>
                    <a:pt x="46" y="197"/>
                  </a:lnTo>
                  <a:lnTo>
                    <a:pt x="52" y="200"/>
                  </a:lnTo>
                  <a:lnTo>
                    <a:pt x="57" y="202"/>
                  </a:lnTo>
                  <a:close/>
                  <a:moveTo>
                    <a:pt x="416" y="80"/>
                  </a:moveTo>
                  <a:lnTo>
                    <a:pt x="416" y="80"/>
                  </a:lnTo>
                  <a:lnTo>
                    <a:pt x="400" y="90"/>
                  </a:lnTo>
                  <a:lnTo>
                    <a:pt x="384" y="97"/>
                  </a:lnTo>
                  <a:lnTo>
                    <a:pt x="367" y="104"/>
                  </a:lnTo>
                  <a:lnTo>
                    <a:pt x="349" y="111"/>
                  </a:lnTo>
                  <a:lnTo>
                    <a:pt x="332" y="117"/>
                  </a:lnTo>
                  <a:lnTo>
                    <a:pt x="314" y="122"/>
                  </a:lnTo>
                  <a:lnTo>
                    <a:pt x="277" y="131"/>
                  </a:lnTo>
                  <a:lnTo>
                    <a:pt x="239" y="139"/>
                  </a:lnTo>
                  <a:lnTo>
                    <a:pt x="201" y="144"/>
                  </a:lnTo>
                  <a:lnTo>
                    <a:pt x="122" y="156"/>
                  </a:lnTo>
                  <a:lnTo>
                    <a:pt x="119" y="159"/>
                  </a:lnTo>
                  <a:lnTo>
                    <a:pt x="116" y="162"/>
                  </a:lnTo>
                  <a:lnTo>
                    <a:pt x="114" y="167"/>
                  </a:lnTo>
                  <a:lnTo>
                    <a:pt x="112" y="171"/>
                  </a:lnTo>
                  <a:lnTo>
                    <a:pt x="110" y="179"/>
                  </a:lnTo>
                  <a:lnTo>
                    <a:pt x="110" y="189"/>
                  </a:lnTo>
                  <a:lnTo>
                    <a:pt x="111" y="200"/>
                  </a:lnTo>
                  <a:lnTo>
                    <a:pt x="113" y="210"/>
                  </a:lnTo>
                  <a:lnTo>
                    <a:pt x="117" y="232"/>
                  </a:lnTo>
                  <a:lnTo>
                    <a:pt x="117" y="242"/>
                  </a:lnTo>
                  <a:lnTo>
                    <a:pt x="118" y="251"/>
                  </a:lnTo>
                  <a:lnTo>
                    <a:pt x="118" y="260"/>
                  </a:lnTo>
                  <a:lnTo>
                    <a:pt x="119" y="268"/>
                  </a:lnTo>
                  <a:lnTo>
                    <a:pt x="121" y="277"/>
                  </a:lnTo>
                  <a:lnTo>
                    <a:pt x="125" y="285"/>
                  </a:lnTo>
                  <a:lnTo>
                    <a:pt x="128" y="292"/>
                  </a:lnTo>
                  <a:lnTo>
                    <a:pt x="131" y="297"/>
                  </a:lnTo>
                  <a:lnTo>
                    <a:pt x="135" y="302"/>
                  </a:lnTo>
                  <a:lnTo>
                    <a:pt x="141" y="305"/>
                  </a:lnTo>
                  <a:lnTo>
                    <a:pt x="146" y="308"/>
                  </a:lnTo>
                  <a:lnTo>
                    <a:pt x="151" y="309"/>
                  </a:lnTo>
                  <a:lnTo>
                    <a:pt x="158" y="310"/>
                  </a:lnTo>
                  <a:lnTo>
                    <a:pt x="165" y="311"/>
                  </a:lnTo>
                  <a:lnTo>
                    <a:pt x="180" y="311"/>
                  </a:lnTo>
                  <a:lnTo>
                    <a:pt x="219" y="308"/>
                  </a:lnTo>
                  <a:lnTo>
                    <a:pt x="264" y="303"/>
                  </a:lnTo>
                  <a:lnTo>
                    <a:pt x="304" y="296"/>
                  </a:lnTo>
                  <a:lnTo>
                    <a:pt x="343" y="289"/>
                  </a:lnTo>
                  <a:lnTo>
                    <a:pt x="387" y="279"/>
                  </a:lnTo>
                  <a:lnTo>
                    <a:pt x="417" y="275"/>
                  </a:lnTo>
                  <a:lnTo>
                    <a:pt x="449" y="268"/>
                  </a:lnTo>
                  <a:lnTo>
                    <a:pt x="464" y="265"/>
                  </a:lnTo>
                  <a:lnTo>
                    <a:pt x="477" y="261"/>
                  </a:lnTo>
                  <a:lnTo>
                    <a:pt x="483" y="258"/>
                  </a:lnTo>
                  <a:lnTo>
                    <a:pt x="487" y="254"/>
                  </a:lnTo>
                  <a:lnTo>
                    <a:pt x="492" y="251"/>
                  </a:lnTo>
                  <a:lnTo>
                    <a:pt x="494" y="248"/>
                  </a:lnTo>
                  <a:lnTo>
                    <a:pt x="496" y="244"/>
                  </a:lnTo>
                  <a:lnTo>
                    <a:pt x="497" y="239"/>
                  </a:lnTo>
                  <a:lnTo>
                    <a:pt x="497" y="228"/>
                  </a:lnTo>
                  <a:lnTo>
                    <a:pt x="497" y="215"/>
                  </a:lnTo>
                  <a:lnTo>
                    <a:pt x="496" y="204"/>
                  </a:lnTo>
                  <a:lnTo>
                    <a:pt x="490" y="173"/>
                  </a:lnTo>
                  <a:lnTo>
                    <a:pt x="482" y="139"/>
                  </a:lnTo>
                  <a:lnTo>
                    <a:pt x="474" y="106"/>
                  </a:lnTo>
                  <a:lnTo>
                    <a:pt x="469" y="91"/>
                  </a:lnTo>
                  <a:lnTo>
                    <a:pt x="464" y="79"/>
                  </a:lnTo>
                  <a:lnTo>
                    <a:pt x="451" y="78"/>
                  </a:lnTo>
                  <a:lnTo>
                    <a:pt x="439" y="79"/>
                  </a:lnTo>
                  <a:lnTo>
                    <a:pt x="428" y="80"/>
                  </a:lnTo>
                  <a:lnTo>
                    <a:pt x="416" y="80"/>
                  </a:lnTo>
                  <a:close/>
                  <a:moveTo>
                    <a:pt x="242" y="378"/>
                  </a:moveTo>
                  <a:lnTo>
                    <a:pt x="242" y="378"/>
                  </a:lnTo>
                  <a:lnTo>
                    <a:pt x="248" y="375"/>
                  </a:lnTo>
                  <a:lnTo>
                    <a:pt x="251" y="372"/>
                  </a:lnTo>
                  <a:lnTo>
                    <a:pt x="255" y="369"/>
                  </a:lnTo>
                  <a:lnTo>
                    <a:pt x="257" y="366"/>
                  </a:lnTo>
                  <a:lnTo>
                    <a:pt x="263" y="357"/>
                  </a:lnTo>
                  <a:lnTo>
                    <a:pt x="268" y="349"/>
                  </a:lnTo>
                  <a:lnTo>
                    <a:pt x="272" y="340"/>
                  </a:lnTo>
                  <a:lnTo>
                    <a:pt x="278" y="333"/>
                  </a:lnTo>
                  <a:lnTo>
                    <a:pt x="282" y="329"/>
                  </a:lnTo>
                  <a:lnTo>
                    <a:pt x="285" y="326"/>
                  </a:lnTo>
                  <a:lnTo>
                    <a:pt x="290" y="324"/>
                  </a:lnTo>
                  <a:lnTo>
                    <a:pt x="295" y="323"/>
                  </a:lnTo>
                  <a:lnTo>
                    <a:pt x="303" y="334"/>
                  </a:lnTo>
                  <a:lnTo>
                    <a:pt x="313" y="343"/>
                  </a:lnTo>
                  <a:lnTo>
                    <a:pt x="323" y="353"/>
                  </a:lnTo>
                  <a:lnTo>
                    <a:pt x="334" y="360"/>
                  </a:lnTo>
                  <a:lnTo>
                    <a:pt x="339" y="354"/>
                  </a:lnTo>
                  <a:lnTo>
                    <a:pt x="343" y="348"/>
                  </a:lnTo>
                  <a:lnTo>
                    <a:pt x="349" y="333"/>
                  </a:lnTo>
                  <a:lnTo>
                    <a:pt x="353" y="326"/>
                  </a:lnTo>
                  <a:lnTo>
                    <a:pt x="357" y="319"/>
                  </a:lnTo>
                  <a:lnTo>
                    <a:pt x="361" y="312"/>
                  </a:lnTo>
                  <a:lnTo>
                    <a:pt x="367" y="308"/>
                  </a:lnTo>
                  <a:lnTo>
                    <a:pt x="375" y="310"/>
                  </a:lnTo>
                  <a:lnTo>
                    <a:pt x="383" y="313"/>
                  </a:lnTo>
                  <a:lnTo>
                    <a:pt x="396" y="321"/>
                  </a:lnTo>
                  <a:lnTo>
                    <a:pt x="409" y="328"/>
                  </a:lnTo>
                  <a:lnTo>
                    <a:pt x="417" y="331"/>
                  </a:lnTo>
                  <a:lnTo>
                    <a:pt x="424" y="334"/>
                  </a:lnTo>
                  <a:lnTo>
                    <a:pt x="429" y="330"/>
                  </a:lnTo>
                  <a:lnTo>
                    <a:pt x="432" y="325"/>
                  </a:lnTo>
                  <a:lnTo>
                    <a:pt x="438" y="312"/>
                  </a:lnTo>
                  <a:lnTo>
                    <a:pt x="443" y="299"/>
                  </a:lnTo>
                  <a:lnTo>
                    <a:pt x="446" y="287"/>
                  </a:lnTo>
                  <a:lnTo>
                    <a:pt x="383" y="299"/>
                  </a:lnTo>
                  <a:lnTo>
                    <a:pt x="318" y="311"/>
                  </a:lnTo>
                  <a:lnTo>
                    <a:pt x="254" y="321"/>
                  </a:lnTo>
                  <a:lnTo>
                    <a:pt x="192" y="331"/>
                  </a:lnTo>
                  <a:lnTo>
                    <a:pt x="202" y="337"/>
                  </a:lnTo>
                  <a:lnTo>
                    <a:pt x="208" y="341"/>
                  </a:lnTo>
                  <a:lnTo>
                    <a:pt x="214" y="346"/>
                  </a:lnTo>
                  <a:lnTo>
                    <a:pt x="219" y="353"/>
                  </a:lnTo>
                  <a:lnTo>
                    <a:pt x="228" y="365"/>
                  </a:lnTo>
                  <a:lnTo>
                    <a:pt x="235" y="371"/>
                  </a:lnTo>
                  <a:lnTo>
                    <a:pt x="242" y="3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2" name="Freeform 253"/>
            <p:cNvSpPr>
              <a:spLocks noEditPoints="1"/>
            </p:cNvSpPr>
            <p:nvPr/>
          </p:nvSpPr>
          <p:spPr bwMode="auto">
            <a:xfrm>
              <a:off x="5148263" y="2954338"/>
              <a:ext cx="1249363" cy="1279525"/>
            </a:xfrm>
            <a:custGeom>
              <a:avLst/>
              <a:gdLst>
                <a:gd name="T0" fmla="*/ 1172666 w 2362"/>
                <a:gd name="T1" fmla="*/ 1059392 h 2418"/>
                <a:gd name="T2" fmla="*/ 288274 w 2362"/>
                <a:gd name="T3" fmla="*/ 1275292 h 2418"/>
                <a:gd name="T4" fmla="*/ 76697 w 2362"/>
                <a:gd name="T5" fmla="*/ 806450 h 2418"/>
                <a:gd name="T6" fmla="*/ 55010 w 2362"/>
                <a:gd name="T7" fmla="*/ 368300 h 2418"/>
                <a:gd name="T8" fmla="*/ 722536 w 2362"/>
                <a:gd name="T9" fmla="*/ 262467 h 2418"/>
                <a:gd name="T10" fmla="*/ 394591 w 2362"/>
                <a:gd name="T11" fmla="*/ 209021 h 2418"/>
                <a:gd name="T12" fmla="*/ 705081 w 2362"/>
                <a:gd name="T13" fmla="*/ 529 h 2418"/>
                <a:gd name="T14" fmla="*/ 997586 w 2362"/>
                <a:gd name="T15" fmla="*/ 60854 h 2418"/>
                <a:gd name="T16" fmla="*/ 933055 w 2362"/>
                <a:gd name="T17" fmla="*/ 966258 h 2418"/>
                <a:gd name="T18" fmla="*/ 929353 w 2362"/>
                <a:gd name="T19" fmla="*/ 936625 h 2418"/>
                <a:gd name="T20" fmla="*/ 440609 w 2362"/>
                <a:gd name="T21" fmla="*/ 212196 h 2418"/>
                <a:gd name="T22" fmla="*/ 744752 w 2362"/>
                <a:gd name="T23" fmla="*/ 24342 h 2418"/>
                <a:gd name="T24" fmla="*/ 838903 w 2362"/>
                <a:gd name="T25" fmla="*/ 25929 h 2418"/>
                <a:gd name="T26" fmla="*/ 489801 w 2362"/>
                <a:gd name="T27" fmla="*/ 205317 h 2418"/>
                <a:gd name="T28" fmla="*/ 805580 w 2362"/>
                <a:gd name="T29" fmla="*/ 265642 h 2418"/>
                <a:gd name="T30" fmla="*/ 199940 w 2362"/>
                <a:gd name="T31" fmla="*/ 347133 h 2418"/>
                <a:gd name="T32" fmla="*/ 532645 w 2362"/>
                <a:gd name="T33" fmla="*/ 396346 h 2418"/>
                <a:gd name="T34" fmla="*/ 853185 w 2362"/>
                <a:gd name="T35" fmla="*/ 22225 h 2418"/>
                <a:gd name="T36" fmla="*/ 1112367 w 2362"/>
                <a:gd name="T37" fmla="*/ 395288 h 2418"/>
                <a:gd name="T38" fmla="*/ 884392 w 2362"/>
                <a:gd name="T39" fmla="*/ 27517 h 2418"/>
                <a:gd name="T40" fmla="*/ 413633 w 2362"/>
                <a:gd name="T41" fmla="*/ 209550 h 2418"/>
                <a:gd name="T42" fmla="*/ 799233 w 2362"/>
                <a:gd name="T43" fmla="*/ 240242 h 2418"/>
                <a:gd name="T44" fmla="*/ 724123 w 2362"/>
                <a:gd name="T45" fmla="*/ 310621 h 2418"/>
                <a:gd name="T46" fmla="*/ 746338 w 2362"/>
                <a:gd name="T47" fmla="*/ 275696 h 2418"/>
                <a:gd name="T48" fmla="*/ 841019 w 2362"/>
                <a:gd name="T49" fmla="*/ 816504 h 2418"/>
                <a:gd name="T50" fmla="*/ 896029 w 2362"/>
                <a:gd name="T51" fmla="*/ 596371 h 2418"/>
                <a:gd name="T52" fmla="*/ 1020331 w 2362"/>
                <a:gd name="T53" fmla="*/ 835554 h 2418"/>
                <a:gd name="T54" fmla="*/ 1085920 w 2362"/>
                <a:gd name="T55" fmla="*/ 544513 h 2418"/>
                <a:gd name="T56" fmla="*/ 416278 w 2362"/>
                <a:gd name="T57" fmla="*/ 433917 h 2418"/>
                <a:gd name="T58" fmla="*/ 170320 w 2362"/>
                <a:gd name="T59" fmla="*/ 1051983 h 2418"/>
                <a:gd name="T60" fmla="*/ 336408 w 2362"/>
                <a:gd name="T61" fmla="*/ 760413 h 2418"/>
                <a:gd name="T62" fmla="*/ 292505 w 2362"/>
                <a:gd name="T63" fmla="*/ 909637 h 2418"/>
                <a:gd name="T64" fmla="*/ 379781 w 2362"/>
                <a:gd name="T65" fmla="*/ 821267 h 2418"/>
                <a:gd name="T66" fmla="*/ 846309 w 2362"/>
                <a:gd name="T67" fmla="*/ 834496 h 2418"/>
                <a:gd name="T68" fmla="*/ 114781 w 2362"/>
                <a:gd name="T69" fmla="*/ 400050 h 2418"/>
                <a:gd name="T70" fmla="*/ 37555 w 2362"/>
                <a:gd name="T71" fmla="*/ 512762 h 2418"/>
                <a:gd name="T72" fmla="*/ 21687 w 2362"/>
                <a:gd name="T73" fmla="*/ 523346 h 2418"/>
                <a:gd name="T74" fmla="*/ 1083804 w 2362"/>
                <a:gd name="T75" fmla="*/ 421217 h 2418"/>
                <a:gd name="T76" fmla="*/ 1131938 w 2362"/>
                <a:gd name="T77" fmla="*/ 442912 h 2418"/>
                <a:gd name="T78" fmla="*/ 1136169 w 2362"/>
                <a:gd name="T79" fmla="*/ 802746 h 2418"/>
                <a:gd name="T80" fmla="*/ 1200700 w 2362"/>
                <a:gd name="T81" fmla="*/ 939800 h 2418"/>
                <a:gd name="T82" fmla="*/ 1203874 w 2362"/>
                <a:gd name="T83" fmla="*/ 829204 h 2418"/>
                <a:gd name="T84" fmla="*/ 1100201 w 2362"/>
                <a:gd name="T85" fmla="*/ 470429 h 2418"/>
                <a:gd name="T86" fmla="*/ 842077 w 2362"/>
                <a:gd name="T87" fmla="*/ 652463 h 2418"/>
                <a:gd name="T88" fmla="*/ 273463 w 2362"/>
                <a:gd name="T89" fmla="*/ 763588 h 2418"/>
                <a:gd name="T90" fmla="*/ 858474 w 2362"/>
                <a:gd name="T91" fmla="*/ 887412 h 2418"/>
                <a:gd name="T92" fmla="*/ 929353 w 2362"/>
                <a:gd name="T93" fmla="*/ 814387 h 2418"/>
                <a:gd name="T94" fmla="*/ 990710 w 2362"/>
                <a:gd name="T95" fmla="*/ 892175 h 2418"/>
                <a:gd name="T96" fmla="*/ 285100 w 2362"/>
                <a:gd name="T97" fmla="*/ 1266825 h 2418"/>
                <a:gd name="T98" fmla="*/ 1082746 w 2362"/>
                <a:gd name="T99" fmla="*/ 1073150 h 2418"/>
                <a:gd name="T100" fmla="*/ 998644 w 2362"/>
                <a:gd name="T101" fmla="*/ 923396 h 2418"/>
                <a:gd name="T102" fmla="*/ 883335 w 2362"/>
                <a:gd name="T103" fmla="*/ 981075 h 2418"/>
                <a:gd name="T104" fmla="*/ 437436 w 2362"/>
                <a:gd name="T105" fmla="*/ 1044046 h 2418"/>
                <a:gd name="T106" fmla="*/ 306787 w 2362"/>
                <a:gd name="T107" fmla="*/ 1076325 h 2418"/>
                <a:gd name="T108" fmla="*/ 916658 w 2362"/>
                <a:gd name="T109" fmla="*/ 887412 h 2418"/>
                <a:gd name="T110" fmla="*/ 413633 w 2362"/>
                <a:gd name="T111" fmla="*/ 921808 h 2418"/>
                <a:gd name="T112" fmla="*/ 346987 w 2362"/>
                <a:gd name="T113" fmla="*/ 1046692 h 2418"/>
                <a:gd name="T114" fmla="*/ 410460 w 2362"/>
                <a:gd name="T115" fmla="*/ 1032933 h 2418"/>
                <a:gd name="T116" fmla="*/ 975900 w 2362"/>
                <a:gd name="T117" fmla="*/ 949854 h 2418"/>
                <a:gd name="T118" fmla="*/ 909253 w 2362"/>
                <a:gd name="T119" fmla="*/ 989012 h 2418"/>
                <a:gd name="T120" fmla="*/ 379781 w 2362"/>
                <a:gd name="T121" fmla="*/ 1005946 h 2418"/>
                <a:gd name="T122" fmla="*/ 356507 w 2362"/>
                <a:gd name="T123" fmla="*/ 1019704 h 2418"/>
                <a:gd name="T124" fmla="*/ 385599 w 2362"/>
                <a:gd name="T125" fmla="*/ 1101196 h 241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362" h="2418">
                  <a:moveTo>
                    <a:pt x="2115" y="897"/>
                  </a:moveTo>
                  <a:lnTo>
                    <a:pt x="2115" y="897"/>
                  </a:lnTo>
                  <a:lnTo>
                    <a:pt x="2122" y="940"/>
                  </a:lnTo>
                  <a:lnTo>
                    <a:pt x="2129" y="983"/>
                  </a:lnTo>
                  <a:lnTo>
                    <a:pt x="2139" y="1024"/>
                  </a:lnTo>
                  <a:lnTo>
                    <a:pt x="2149" y="1065"/>
                  </a:lnTo>
                  <a:lnTo>
                    <a:pt x="2161" y="1105"/>
                  </a:lnTo>
                  <a:lnTo>
                    <a:pt x="2174" y="1144"/>
                  </a:lnTo>
                  <a:lnTo>
                    <a:pt x="2200" y="1221"/>
                  </a:lnTo>
                  <a:lnTo>
                    <a:pt x="2211" y="1260"/>
                  </a:lnTo>
                  <a:lnTo>
                    <a:pt x="2224" y="1300"/>
                  </a:lnTo>
                  <a:lnTo>
                    <a:pt x="2247" y="1381"/>
                  </a:lnTo>
                  <a:lnTo>
                    <a:pt x="2268" y="1464"/>
                  </a:lnTo>
                  <a:lnTo>
                    <a:pt x="2289" y="1550"/>
                  </a:lnTo>
                  <a:lnTo>
                    <a:pt x="2308" y="1637"/>
                  </a:lnTo>
                  <a:lnTo>
                    <a:pt x="2327" y="1724"/>
                  </a:lnTo>
                  <a:lnTo>
                    <a:pt x="2362" y="1892"/>
                  </a:lnTo>
                  <a:lnTo>
                    <a:pt x="2361" y="1903"/>
                  </a:lnTo>
                  <a:lnTo>
                    <a:pt x="2358" y="1913"/>
                  </a:lnTo>
                  <a:lnTo>
                    <a:pt x="2356" y="1916"/>
                  </a:lnTo>
                  <a:lnTo>
                    <a:pt x="2354" y="1919"/>
                  </a:lnTo>
                  <a:lnTo>
                    <a:pt x="2351" y="1923"/>
                  </a:lnTo>
                  <a:lnTo>
                    <a:pt x="2346" y="1925"/>
                  </a:lnTo>
                  <a:lnTo>
                    <a:pt x="2343" y="1927"/>
                  </a:lnTo>
                  <a:lnTo>
                    <a:pt x="2339" y="1928"/>
                  </a:lnTo>
                  <a:lnTo>
                    <a:pt x="2335" y="1928"/>
                  </a:lnTo>
                  <a:lnTo>
                    <a:pt x="2330" y="1928"/>
                  </a:lnTo>
                  <a:lnTo>
                    <a:pt x="2325" y="1927"/>
                  </a:lnTo>
                  <a:lnTo>
                    <a:pt x="2321" y="1925"/>
                  </a:lnTo>
                  <a:lnTo>
                    <a:pt x="2315" y="1922"/>
                  </a:lnTo>
                  <a:lnTo>
                    <a:pt x="2310" y="1918"/>
                  </a:lnTo>
                  <a:lnTo>
                    <a:pt x="2299" y="1940"/>
                  </a:lnTo>
                  <a:lnTo>
                    <a:pt x="2285" y="1963"/>
                  </a:lnTo>
                  <a:lnTo>
                    <a:pt x="2279" y="1964"/>
                  </a:lnTo>
                  <a:lnTo>
                    <a:pt x="2272" y="1967"/>
                  </a:lnTo>
                  <a:lnTo>
                    <a:pt x="2260" y="1973"/>
                  </a:lnTo>
                  <a:lnTo>
                    <a:pt x="2253" y="1977"/>
                  </a:lnTo>
                  <a:lnTo>
                    <a:pt x="2247" y="1979"/>
                  </a:lnTo>
                  <a:lnTo>
                    <a:pt x="2238" y="1980"/>
                  </a:lnTo>
                  <a:lnTo>
                    <a:pt x="2230" y="1980"/>
                  </a:lnTo>
                  <a:lnTo>
                    <a:pt x="2228" y="1987"/>
                  </a:lnTo>
                  <a:lnTo>
                    <a:pt x="2224" y="1993"/>
                  </a:lnTo>
                  <a:lnTo>
                    <a:pt x="2221" y="1998"/>
                  </a:lnTo>
                  <a:lnTo>
                    <a:pt x="2217" y="2002"/>
                  </a:lnTo>
                  <a:lnTo>
                    <a:pt x="2207" y="2009"/>
                  </a:lnTo>
                  <a:lnTo>
                    <a:pt x="2200" y="2016"/>
                  </a:lnTo>
                  <a:lnTo>
                    <a:pt x="2168" y="2023"/>
                  </a:lnTo>
                  <a:lnTo>
                    <a:pt x="2136" y="2030"/>
                  </a:lnTo>
                  <a:lnTo>
                    <a:pt x="2073" y="2042"/>
                  </a:lnTo>
                  <a:lnTo>
                    <a:pt x="2041" y="2048"/>
                  </a:lnTo>
                  <a:lnTo>
                    <a:pt x="2008" y="2054"/>
                  </a:lnTo>
                  <a:lnTo>
                    <a:pt x="1974" y="2063"/>
                  </a:lnTo>
                  <a:lnTo>
                    <a:pt x="1938" y="2073"/>
                  </a:lnTo>
                  <a:lnTo>
                    <a:pt x="1915" y="2078"/>
                  </a:lnTo>
                  <a:lnTo>
                    <a:pt x="1890" y="2083"/>
                  </a:lnTo>
                  <a:lnTo>
                    <a:pt x="1842" y="2093"/>
                  </a:lnTo>
                  <a:lnTo>
                    <a:pt x="1747" y="2112"/>
                  </a:lnTo>
                  <a:lnTo>
                    <a:pt x="1700" y="2123"/>
                  </a:lnTo>
                  <a:lnTo>
                    <a:pt x="1653" y="2135"/>
                  </a:lnTo>
                  <a:lnTo>
                    <a:pt x="1608" y="2146"/>
                  </a:lnTo>
                  <a:lnTo>
                    <a:pt x="1562" y="2160"/>
                  </a:lnTo>
                  <a:lnTo>
                    <a:pt x="1517" y="2173"/>
                  </a:lnTo>
                  <a:lnTo>
                    <a:pt x="1471" y="2187"/>
                  </a:lnTo>
                  <a:lnTo>
                    <a:pt x="1424" y="2200"/>
                  </a:lnTo>
                  <a:lnTo>
                    <a:pt x="1378" y="2214"/>
                  </a:lnTo>
                  <a:lnTo>
                    <a:pt x="1287" y="2242"/>
                  </a:lnTo>
                  <a:lnTo>
                    <a:pt x="1241" y="2256"/>
                  </a:lnTo>
                  <a:lnTo>
                    <a:pt x="1194" y="2269"/>
                  </a:lnTo>
                  <a:lnTo>
                    <a:pt x="1147" y="2280"/>
                  </a:lnTo>
                  <a:lnTo>
                    <a:pt x="1099" y="2292"/>
                  </a:lnTo>
                  <a:lnTo>
                    <a:pt x="1052" y="2302"/>
                  </a:lnTo>
                  <a:lnTo>
                    <a:pt x="1004" y="2311"/>
                  </a:lnTo>
                  <a:lnTo>
                    <a:pt x="909" y="2328"/>
                  </a:lnTo>
                  <a:lnTo>
                    <a:pt x="815" y="2347"/>
                  </a:lnTo>
                  <a:lnTo>
                    <a:pt x="768" y="2357"/>
                  </a:lnTo>
                  <a:lnTo>
                    <a:pt x="721" y="2369"/>
                  </a:lnTo>
                  <a:lnTo>
                    <a:pt x="677" y="2381"/>
                  </a:lnTo>
                  <a:lnTo>
                    <a:pt x="633" y="2394"/>
                  </a:lnTo>
                  <a:lnTo>
                    <a:pt x="612" y="2400"/>
                  </a:lnTo>
                  <a:lnTo>
                    <a:pt x="589" y="2406"/>
                  </a:lnTo>
                  <a:lnTo>
                    <a:pt x="579" y="2408"/>
                  </a:lnTo>
                  <a:lnTo>
                    <a:pt x="568" y="2410"/>
                  </a:lnTo>
                  <a:lnTo>
                    <a:pt x="556" y="2410"/>
                  </a:lnTo>
                  <a:lnTo>
                    <a:pt x="545" y="2410"/>
                  </a:lnTo>
                  <a:lnTo>
                    <a:pt x="542" y="2411"/>
                  </a:lnTo>
                  <a:lnTo>
                    <a:pt x="540" y="2412"/>
                  </a:lnTo>
                  <a:lnTo>
                    <a:pt x="536" y="2415"/>
                  </a:lnTo>
                  <a:lnTo>
                    <a:pt x="532" y="2418"/>
                  </a:lnTo>
                  <a:lnTo>
                    <a:pt x="529" y="2418"/>
                  </a:lnTo>
                  <a:lnTo>
                    <a:pt x="528" y="2417"/>
                  </a:lnTo>
                  <a:lnTo>
                    <a:pt x="514" y="2413"/>
                  </a:lnTo>
                  <a:lnTo>
                    <a:pt x="500" y="2408"/>
                  </a:lnTo>
                  <a:lnTo>
                    <a:pt x="493" y="2405"/>
                  </a:lnTo>
                  <a:lnTo>
                    <a:pt x="487" y="2401"/>
                  </a:lnTo>
                  <a:lnTo>
                    <a:pt x="480" y="2397"/>
                  </a:lnTo>
                  <a:lnTo>
                    <a:pt x="476" y="2392"/>
                  </a:lnTo>
                  <a:lnTo>
                    <a:pt x="468" y="2380"/>
                  </a:lnTo>
                  <a:lnTo>
                    <a:pt x="460" y="2363"/>
                  </a:lnTo>
                  <a:lnTo>
                    <a:pt x="452" y="2345"/>
                  </a:lnTo>
                  <a:lnTo>
                    <a:pt x="447" y="2332"/>
                  </a:lnTo>
                  <a:lnTo>
                    <a:pt x="443" y="2316"/>
                  </a:lnTo>
                  <a:lnTo>
                    <a:pt x="438" y="2300"/>
                  </a:lnTo>
                  <a:lnTo>
                    <a:pt x="431" y="2265"/>
                  </a:lnTo>
                  <a:lnTo>
                    <a:pt x="423" y="2229"/>
                  </a:lnTo>
                  <a:lnTo>
                    <a:pt x="416" y="2193"/>
                  </a:lnTo>
                  <a:lnTo>
                    <a:pt x="404" y="2142"/>
                  </a:lnTo>
                  <a:lnTo>
                    <a:pt x="394" y="2093"/>
                  </a:lnTo>
                  <a:lnTo>
                    <a:pt x="384" y="2046"/>
                  </a:lnTo>
                  <a:lnTo>
                    <a:pt x="374" y="2001"/>
                  </a:lnTo>
                  <a:lnTo>
                    <a:pt x="361" y="2005"/>
                  </a:lnTo>
                  <a:lnTo>
                    <a:pt x="348" y="2008"/>
                  </a:lnTo>
                  <a:lnTo>
                    <a:pt x="336" y="2008"/>
                  </a:lnTo>
                  <a:lnTo>
                    <a:pt x="323" y="2008"/>
                  </a:lnTo>
                  <a:lnTo>
                    <a:pt x="311" y="2006"/>
                  </a:lnTo>
                  <a:lnTo>
                    <a:pt x="298" y="2003"/>
                  </a:lnTo>
                  <a:lnTo>
                    <a:pt x="271" y="1995"/>
                  </a:lnTo>
                  <a:lnTo>
                    <a:pt x="268" y="1990"/>
                  </a:lnTo>
                  <a:lnTo>
                    <a:pt x="266" y="1985"/>
                  </a:lnTo>
                  <a:lnTo>
                    <a:pt x="264" y="1975"/>
                  </a:lnTo>
                  <a:lnTo>
                    <a:pt x="260" y="1954"/>
                  </a:lnTo>
                  <a:lnTo>
                    <a:pt x="257" y="1943"/>
                  </a:lnTo>
                  <a:lnTo>
                    <a:pt x="254" y="1929"/>
                  </a:lnTo>
                  <a:lnTo>
                    <a:pt x="225" y="1831"/>
                  </a:lnTo>
                  <a:lnTo>
                    <a:pt x="199" y="1730"/>
                  </a:lnTo>
                  <a:lnTo>
                    <a:pt x="145" y="1524"/>
                  </a:lnTo>
                  <a:lnTo>
                    <a:pt x="131" y="1472"/>
                  </a:lnTo>
                  <a:lnTo>
                    <a:pt x="115" y="1418"/>
                  </a:lnTo>
                  <a:lnTo>
                    <a:pt x="100" y="1365"/>
                  </a:lnTo>
                  <a:lnTo>
                    <a:pt x="85" y="1310"/>
                  </a:lnTo>
                  <a:lnTo>
                    <a:pt x="72" y="1255"/>
                  </a:lnTo>
                  <a:lnTo>
                    <a:pt x="58" y="1197"/>
                  </a:lnTo>
                  <a:lnTo>
                    <a:pt x="52" y="1173"/>
                  </a:lnTo>
                  <a:lnTo>
                    <a:pt x="45" y="1151"/>
                  </a:lnTo>
                  <a:lnTo>
                    <a:pt x="40" y="1128"/>
                  </a:lnTo>
                  <a:lnTo>
                    <a:pt x="35" y="1107"/>
                  </a:lnTo>
                  <a:lnTo>
                    <a:pt x="34" y="1096"/>
                  </a:lnTo>
                  <a:lnTo>
                    <a:pt x="33" y="1084"/>
                  </a:lnTo>
                  <a:lnTo>
                    <a:pt x="33" y="1074"/>
                  </a:lnTo>
                  <a:lnTo>
                    <a:pt x="33" y="1063"/>
                  </a:lnTo>
                  <a:lnTo>
                    <a:pt x="35" y="1051"/>
                  </a:lnTo>
                  <a:lnTo>
                    <a:pt x="37" y="1039"/>
                  </a:lnTo>
                  <a:lnTo>
                    <a:pt x="41" y="1028"/>
                  </a:lnTo>
                  <a:lnTo>
                    <a:pt x="45" y="1015"/>
                  </a:lnTo>
                  <a:lnTo>
                    <a:pt x="40" y="1008"/>
                  </a:lnTo>
                  <a:lnTo>
                    <a:pt x="35" y="1002"/>
                  </a:lnTo>
                  <a:lnTo>
                    <a:pt x="29" y="993"/>
                  </a:lnTo>
                  <a:lnTo>
                    <a:pt x="24" y="984"/>
                  </a:lnTo>
                  <a:lnTo>
                    <a:pt x="15" y="963"/>
                  </a:lnTo>
                  <a:lnTo>
                    <a:pt x="8" y="940"/>
                  </a:lnTo>
                  <a:lnTo>
                    <a:pt x="4" y="916"/>
                  </a:lnTo>
                  <a:lnTo>
                    <a:pt x="2" y="903"/>
                  </a:lnTo>
                  <a:lnTo>
                    <a:pt x="0" y="892"/>
                  </a:lnTo>
                  <a:lnTo>
                    <a:pt x="0" y="879"/>
                  </a:lnTo>
                  <a:lnTo>
                    <a:pt x="0" y="867"/>
                  </a:lnTo>
                  <a:lnTo>
                    <a:pt x="3" y="855"/>
                  </a:lnTo>
                  <a:lnTo>
                    <a:pt x="5" y="844"/>
                  </a:lnTo>
                  <a:lnTo>
                    <a:pt x="11" y="819"/>
                  </a:lnTo>
                  <a:lnTo>
                    <a:pt x="19" y="792"/>
                  </a:lnTo>
                  <a:lnTo>
                    <a:pt x="24" y="779"/>
                  </a:lnTo>
                  <a:lnTo>
                    <a:pt x="29" y="766"/>
                  </a:lnTo>
                  <a:lnTo>
                    <a:pt x="35" y="756"/>
                  </a:lnTo>
                  <a:lnTo>
                    <a:pt x="40" y="747"/>
                  </a:lnTo>
                  <a:lnTo>
                    <a:pt x="45" y="740"/>
                  </a:lnTo>
                  <a:lnTo>
                    <a:pt x="52" y="733"/>
                  </a:lnTo>
                  <a:lnTo>
                    <a:pt x="68" y="719"/>
                  </a:lnTo>
                  <a:lnTo>
                    <a:pt x="86" y="707"/>
                  </a:lnTo>
                  <a:lnTo>
                    <a:pt x="104" y="696"/>
                  </a:lnTo>
                  <a:lnTo>
                    <a:pt x="121" y="684"/>
                  </a:lnTo>
                  <a:lnTo>
                    <a:pt x="140" y="672"/>
                  </a:lnTo>
                  <a:lnTo>
                    <a:pt x="157" y="660"/>
                  </a:lnTo>
                  <a:lnTo>
                    <a:pt x="173" y="651"/>
                  </a:lnTo>
                  <a:lnTo>
                    <a:pt x="196" y="640"/>
                  </a:lnTo>
                  <a:lnTo>
                    <a:pt x="220" y="630"/>
                  </a:lnTo>
                  <a:lnTo>
                    <a:pt x="245" y="622"/>
                  </a:lnTo>
                  <a:lnTo>
                    <a:pt x="270" y="614"/>
                  </a:lnTo>
                  <a:lnTo>
                    <a:pt x="297" y="608"/>
                  </a:lnTo>
                  <a:lnTo>
                    <a:pt x="324" y="601"/>
                  </a:lnTo>
                  <a:lnTo>
                    <a:pt x="351" y="596"/>
                  </a:lnTo>
                  <a:lnTo>
                    <a:pt x="378" y="592"/>
                  </a:lnTo>
                  <a:lnTo>
                    <a:pt x="435" y="584"/>
                  </a:lnTo>
                  <a:lnTo>
                    <a:pt x="492" y="580"/>
                  </a:lnTo>
                  <a:lnTo>
                    <a:pt x="548" y="577"/>
                  </a:lnTo>
                  <a:lnTo>
                    <a:pt x="603" y="574"/>
                  </a:lnTo>
                  <a:lnTo>
                    <a:pt x="619" y="574"/>
                  </a:lnTo>
                  <a:lnTo>
                    <a:pt x="635" y="575"/>
                  </a:lnTo>
                  <a:lnTo>
                    <a:pt x="667" y="577"/>
                  </a:lnTo>
                  <a:lnTo>
                    <a:pt x="699" y="580"/>
                  </a:lnTo>
                  <a:lnTo>
                    <a:pt x="731" y="583"/>
                  </a:lnTo>
                  <a:lnTo>
                    <a:pt x="763" y="585"/>
                  </a:lnTo>
                  <a:lnTo>
                    <a:pt x="794" y="589"/>
                  </a:lnTo>
                  <a:lnTo>
                    <a:pt x="857" y="596"/>
                  </a:lnTo>
                  <a:lnTo>
                    <a:pt x="914" y="602"/>
                  </a:lnTo>
                  <a:lnTo>
                    <a:pt x="973" y="607"/>
                  </a:lnTo>
                  <a:lnTo>
                    <a:pt x="1002" y="608"/>
                  </a:lnTo>
                  <a:lnTo>
                    <a:pt x="1030" y="609"/>
                  </a:lnTo>
                  <a:lnTo>
                    <a:pt x="1059" y="609"/>
                  </a:lnTo>
                  <a:lnTo>
                    <a:pt x="1087" y="608"/>
                  </a:lnTo>
                  <a:lnTo>
                    <a:pt x="1115" y="606"/>
                  </a:lnTo>
                  <a:lnTo>
                    <a:pt x="1143" y="604"/>
                  </a:lnTo>
                  <a:lnTo>
                    <a:pt x="1171" y="599"/>
                  </a:lnTo>
                  <a:lnTo>
                    <a:pt x="1196" y="594"/>
                  </a:lnTo>
                  <a:lnTo>
                    <a:pt x="1222" y="587"/>
                  </a:lnTo>
                  <a:lnTo>
                    <a:pt x="1247" y="580"/>
                  </a:lnTo>
                  <a:lnTo>
                    <a:pt x="1271" y="571"/>
                  </a:lnTo>
                  <a:lnTo>
                    <a:pt x="1294" y="561"/>
                  </a:lnTo>
                  <a:lnTo>
                    <a:pt x="1308" y="553"/>
                  </a:lnTo>
                  <a:lnTo>
                    <a:pt x="1322" y="545"/>
                  </a:lnTo>
                  <a:lnTo>
                    <a:pt x="1335" y="534"/>
                  </a:lnTo>
                  <a:lnTo>
                    <a:pt x="1346" y="523"/>
                  </a:lnTo>
                  <a:lnTo>
                    <a:pt x="1357" y="510"/>
                  </a:lnTo>
                  <a:lnTo>
                    <a:pt x="1366" y="496"/>
                  </a:lnTo>
                  <a:lnTo>
                    <a:pt x="1370" y="489"/>
                  </a:lnTo>
                  <a:lnTo>
                    <a:pt x="1373" y="481"/>
                  </a:lnTo>
                  <a:lnTo>
                    <a:pt x="1375" y="473"/>
                  </a:lnTo>
                  <a:lnTo>
                    <a:pt x="1376" y="465"/>
                  </a:lnTo>
                  <a:lnTo>
                    <a:pt x="1377" y="453"/>
                  </a:lnTo>
                  <a:lnTo>
                    <a:pt x="1376" y="437"/>
                  </a:lnTo>
                  <a:lnTo>
                    <a:pt x="1373" y="423"/>
                  </a:lnTo>
                  <a:lnTo>
                    <a:pt x="1371" y="417"/>
                  </a:lnTo>
                  <a:lnTo>
                    <a:pt x="1369" y="412"/>
                  </a:lnTo>
                  <a:lnTo>
                    <a:pt x="1366" y="409"/>
                  </a:lnTo>
                  <a:lnTo>
                    <a:pt x="1359" y="404"/>
                  </a:lnTo>
                  <a:lnTo>
                    <a:pt x="1343" y="396"/>
                  </a:lnTo>
                  <a:lnTo>
                    <a:pt x="1326" y="388"/>
                  </a:lnTo>
                  <a:lnTo>
                    <a:pt x="1313" y="384"/>
                  </a:lnTo>
                  <a:lnTo>
                    <a:pt x="1298" y="381"/>
                  </a:lnTo>
                  <a:lnTo>
                    <a:pt x="1283" y="379"/>
                  </a:lnTo>
                  <a:lnTo>
                    <a:pt x="1253" y="374"/>
                  </a:lnTo>
                  <a:lnTo>
                    <a:pt x="1222" y="370"/>
                  </a:lnTo>
                  <a:lnTo>
                    <a:pt x="1193" y="366"/>
                  </a:lnTo>
                  <a:lnTo>
                    <a:pt x="1165" y="364"/>
                  </a:lnTo>
                  <a:lnTo>
                    <a:pt x="1136" y="364"/>
                  </a:lnTo>
                  <a:lnTo>
                    <a:pt x="1115" y="366"/>
                  </a:lnTo>
                  <a:lnTo>
                    <a:pt x="1093" y="369"/>
                  </a:lnTo>
                  <a:lnTo>
                    <a:pt x="1050" y="379"/>
                  </a:lnTo>
                  <a:lnTo>
                    <a:pt x="1030" y="384"/>
                  </a:lnTo>
                  <a:lnTo>
                    <a:pt x="1011" y="389"/>
                  </a:lnTo>
                  <a:lnTo>
                    <a:pt x="975" y="403"/>
                  </a:lnTo>
                  <a:lnTo>
                    <a:pt x="958" y="409"/>
                  </a:lnTo>
                  <a:lnTo>
                    <a:pt x="939" y="413"/>
                  </a:lnTo>
                  <a:lnTo>
                    <a:pt x="921" y="417"/>
                  </a:lnTo>
                  <a:lnTo>
                    <a:pt x="902" y="420"/>
                  </a:lnTo>
                  <a:lnTo>
                    <a:pt x="883" y="423"/>
                  </a:lnTo>
                  <a:lnTo>
                    <a:pt x="862" y="425"/>
                  </a:lnTo>
                  <a:lnTo>
                    <a:pt x="821" y="427"/>
                  </a:lnTo>
                  <a:lnTo>
                    <a:pt x="805" y="424"/>
                  </a:lnTo>
                  <a:lnTo>
                    <a:pt x="792" y="420"/>
                  </a:lnTo>
                  <a:lnTo>
                    <a:pt x="780" y="415"/>
                  </a:lnTo>
                  <a:lnTo>
                    <a:pt x="767" y="409"/>
                  </a:lnTo>
                  <a:lnTo>
                    <a:pt x="756" y="402"/>
                  </a:lnTo>
                  <a:lnTo>
                    <a:pt x="746" y="395"/>
                  </a:lnTo>
                  <a:lnTo>
                    <a:pt x="737" y="386"/>
                  </a:lnTo>
                  <a:lnTo>
                    <a:pt x="729" y="377"/>
                  </a:lnTo>
                  <a:lnTo>
                    <a:pt x="721" y="366"/>
                  </a:lnTo>
                  <a:lnTo>
                    <a:pt x="714" y="353"/>
                  </a:lnTo>
                  <a:lnTo>
                    <a:pt x="707" y="340"/>
                  </a:lnTo>
                  <a:lnTo>
                    <a:pt x="701" y="326"/>
                  </a:lnTo>
                  <a:lnTo>
                    <a:pt x="699" y="318"/>
                  </a:lnTo>
                  <a:lnTo>
                    <a:pt x="697" y="308"/>
                  </a:lnTo>
                  <a:lnTo>
                    <a:pt x="696" y="297"/>
                  </a:lnTo>
                  <a:lnTo>
                    <a:pt x="696" y="286"/>
                  </a:lnTo>
                  <a:lnTo>
                    <a:pt x="697" y="274"/>
                  </a:lnTo>
                  <a:lnTo>
                    <a:pt x="699" y="262"/>
                  </a:lnTo>
                  <a:lnTo>
                    <a:pt x="702" y="251"/>
                  </a:lnTo>
                  <a:lnTo>
                    <a:pt x="705" y="242"/>
                  </a:lnTo>
                  <a:lnTo>
                    <a:pt x="708" y="235"/>
                  </a:lnTo>
                  <a:lnTo>
                    <a:pt x="712" y="230"/>
                  </a:lnTo>
                  <a:lnTo>
                    <a:pt x="717" y="223"/>
                  </a:lnTo>
                  <a:lnTo>
                    <a:pt x="721" y="217"/>
                  </a:lnTo>
                  <a:lnTo>
                    <a:pt x="733" y="199"/>
                  </a:lnTo>
                  <a:lnTo>
                    <a:pt x="744" y="184"/>
                  </a:lnTo>
                  <a:lnTo>
                    <a:pt x="756" y="170"/>
                  </a:lnTo>
                  <a:lnTo>
                    <a:pt x="775" y="155"/>
                  </a:lnTo>
                  <a:lnTo>
                    <a:pt x="805" y="131"/>
                  </a:lnTo>
                  <a:lnTo>
                    <a:pt x="822" y="120"/>
                  </a:lnTo>
                  <a:lnTo>
                    <a:pt x="840" y="108"/>
                  </a:lnTo>
                  <a:lnTo>
                    <a:pt x="858" y="97"/>
                  </a:lnTo>
                  <a:lnTo>
                    <a:pt x="876" y="86"/>
                  </a:lnTo>
                  <a:lnTo>
                    <a:pt x="894" y="78"/>
                  </a:lnTo>
                  <a:lnTo>
                    <a:pt x="913" y="70"/>
                  </a:lnTo>
                  <a:lnTo>
                    <a:pt x="922" y="68"/>
                  </a:lnTo>
                  <a:lnTo>
                    <a:pt x="933" y="66"/>
                  </a:lnTo>
                  <a:lnTo>
                    <a:pt x="957" y="63"/>
                  </a:lnTo>
                  <a:lnTo>
                    <a:pt x="992" y="55"/>
                  </a:lnTo>
                  <a:lnTo>
                    <a:pt x="1028" y="46"/>
                  </a:lnTo>
                  <a:lnTo>
                    <a:pt x="1066" y="37"/>
                  </a:lnTo>
                  <a:lnTo>
                    <a:pt x="1102" y="30"/>
                  </a:lnTo>
                  <a:lnTo>
                    <a:pt x="1132" y="24"/>
                  </a:lnTo>
                  <a:lnTo>
                    <a:pt x="1161" y="19"/>
                  </a:lnTo>
                  <a:lnTo>
                    <a:pt x="1218" y="13"/>
                  </a:lnTo>
                  <a:lnTo>
                    <a:pt x="1275" y="6"/>
                  </a:lnTo>
                  <a:lnTo>
                    <a:pt x="1333" y="1"/>
                  </a:lnTo>
                  <a:lnTo>
                    <a:pt x="1350" y="1"/>
                  </a:lnTo>
                  <a:lnTo>
                    <a:pt x="1366" y="1"/>
                  </a:lnTo>
                  <a:lnTo>
                    <a:pt x="1381" y="1"/>
                  </a:lnTo>
                  <a:lnTo>
                    <a:pt x="1392" y="0"/>
                  </a:lnTo>
                  <a:lnTo>
                    <a:pt x="1399" y="1"/>
                  </a:lnTo>
                  <a:lnTo>
                    <a:pt x="1406" y="2"/>
                  </a:lnTo>
                  <a:lnTo>
                    <a:pt x="1421" y="3"/>
                  </a:lnTo>
                  <a:lnTo>
                    <a:pt x="1429" y="3"/>
                  </a:lnTo>
                  <a:lnTo>
                    <a:pt x="1436" y="5"/>
                  </a:lnTo>
                  <a:lnTo>
                    <a:pt x="1444" y="8"/>
                  </a:lnTo>
                  <a:lnTo>
                    <a:pt x="1450" y="13"/>
                  </a:lnTo>
                  <a:lnTo>
                    <a:pt x="1461" y="15"/>
                  </a:lnTo>
                  <a:lnTo>
                    <a:pt x="1473" y="16"/>
                  </a:lnTo>
                  <a:lnTo>
                    <a:pt x="1495" y="16"/>
                  </a:lnTo>
                  <a:lnTo>
                    <a:pt x="1518" y="16"/>
                  </a:lnTo>
                  <a:lnTo>
                    <a:pt x="1529" y="16"/>
                  </a:lnTo>
                  <a:lnTo>
                    <a:pt x="1540" y="16"/>
                  </a:lnTo>
                  <a:lnTo>
                    <a:pt x="1544" y="17"/>
                  </a:lnTo>
                  <a:lnTo>
                    <a:pt x="1548" y="19"/>
                  </a:lnTo>
                  <a:lnTo>
                    <a:pt x="1552" y="21"/>
                  </a:lnTo>
                  <a:lnTo>
                    <a:pt x="1555" y="22"/>
                  </a:lnTo>
                  <a:lnTo>
                    <a:pt x="1562" y="22"/>
                  </a:lnTo>
                  <a:lnTo>
                    <a:pt x="1568" y="21"/>
                  </a:lnTo>
                  <a:lnTo>
                    <a:pt x="1575" y="20"/>
                  </a:lnTo>
                  <a:lnTo>
                    <a:pt x="1582" y="20"/>
                  </a:lnTo>
                  <a:lnTo>
                    <a:pt x="1597" y="21"/>
                  </a:lnTo>
                  <a:lnTo>
                    <a:pt x="1613" y="23"/>
                  </a:lnTo>
                  <a:lnTo>
                    <a:pt x="1646" y="29"/>
                  </a:lnTo>
                  <a:lnTo>
                    <a:pt x="1715" y="45"/>
                  </a:lnTo>
                  <a:lnTo>
                    <a:pt x="1727" y="47"/>
                  </a:lnTo>
                  <a:lnTo>
                    <a:pt x="1741" y="49"/>
                  </a:lnTo>
                  <a:lnTo>
                    <a:pt x="1755" y="51"/>
                  </a:lnTo>
                  <a:lnTo>
                    <a:pt x="1769" y="54"/>
                  </a:lnTo>
                  <a:lnTo>
                    <a:pt x="1778" y="56"/>
                  </a:lnTo>
                  <a:lnTo>
                    <a:pt x="1786" y="61"/>
                  </a:lnTo>
                  <a:lnTo>
                    <a:pt x="1804" y="69"/>
                  </a:lnTo>
                  <a:lnTo>
                    <a:pt x="1821" y="79"/>
                  </a:lnTo>
                  <a:lnTo>
                    <a:pt x="1837" y="87"/>
                  </a:lnTo>
                  <a:lnTo>
                    <a:pt x="1854" y="97"/>
                  </a:lnTo>
                  <a:lnTo>
                    <a:pt x="1870" y="106"/>
                  </a:lnTo>
                  <a:lnTo>
                    <a:pt x="1886" y="115"/>
                  </a:lnTo>
                  <a:lnTo>
                    <a:pt x="1903" y="123"/>
                  </a:lnTo>
                  <a:lnTo>
                    <a:pt x="1948" y="169"/>
                  </a:lnTo>
                  <a:lnTo>
                    <a:pt x="1994" y="215"/>
                  </a:lnTo>
                  <a:lnTo>
                    <a:pt x="2017" y="237"/>
                  </a:lnTo>
                  <a:lnTo>
                    <a:pt x="2038" y="262"/>
                  </a:lnTo>
                  <a:lnTo>
                    <a:pt x="2059" y="287"/>
                  </a:lnTo>
                  <a:lnTo>
                    <a:pt x="2079" y="313"/>
                  </a:lnTo>
                  <a:lnTo>
                    <a:pt x="2101" y="357"/>
                  </a:lnTo>
                  <a:lnTo>
                    <a:pt x="2122" y="402"/>
                  </a:lnTo>
                  <a:lnTo>
                    <a:pt x="2141" y="448"/>
                  </a:lnTo>
                  <a:lnTo>
                    <a:pt x="2158" y="496"/>
                  </a:lnTo>
                  <a:lnTo>
                    <a:pt x="2162" y="526"/>
                  </a:lnTo>
                  <a:lnTo>
                    <a:pt x="2165" y="558"/>
                  </a:lnTo>
                  <a:lnTo>
                    <a:pt x="2168" y="587"/>
                  </a:lnTo>
                  <a:lnTo>
                    <a:pt x="2168" y="617"/>
                  </a:lnTo>
                  <a:lnTo>
                    <a:pt x="2166" y="650"/>
                  </a:lnTo>
                  <a:lnTo>
                    <a:pt x="2163" y="682"/>
                  </a:lnTo>
                  <a:lnTo>
                    <a:pt x="2157" y="714"/>
                  </a:lnTo>
                  <a:lnTo>
                    <a:pt x="2154" y="731"/>
                  </a:lnTo>
                  <a:lnTo>
                    <a:pt x="2148" y="748"/>
                  </a:lnTo>
                  <a:lnTo>
                    <a:pt x="2151" y="766"/>
                  </a:lnTo>
                  <a:lnTo>
                    <a:pt x="2155" y="787"/>
                  </a:lnTo>
                  <a:lnTo>
                    <a:pt x="2156" y="809"/>
                  </a:lnTo>
                  <a:lnTo>
                    <a:pt x="2156" y="821"/>
                  </a:lnTo>
                  <a:lnTo>
                    <a:pt x="2155" y="832"/>
                  </a:lnTo>
                  <a:lnTo>
                    <a:pt x="2154" y="842"/>
                  </a:lnTo>
                  <a:lnTo>
                    <a:pt x="2151" y="853"/>
                  </a:lnTo>
                  <a:lnTo>
                    <a:pt x="2148" y="863"/>
                  </a:lnTo>
                  <a:lnTo>
                    <a:pt x="2144" y="871"/>
                  </a:lnTo>
                  <a:lnTo>
                    <a:pt x="2139" y="880"/>
                  </a:lnTo>
                  <a:lnTo>
                    <a:pt x="2132" y="887"/>
                  </a:lnTo>
                  <a:lnTo>
                    <a:pt x="2124" y="893"/>
                  </a:lnTo>
                  <a:lnTo>
                    <a:pt x="2115" y="897"/>
                  </a:lnTo>
                  <a:close/>
                  <a:moveTo>
                    <a:pt x="1760" y="1774"/>
                  </a:moveTo>
                  <a:lnTo>
                    <a:pt x="1760" y="1774"/>
                  </a:lnTo>
                  <a:lnTo>
                    <a:pt x="1760" y="1777"/>
                  </a:lnTo>
                  <a:lnTo>
                    <a:pt x="1759" y="1780"/>
                  </a:lnTo>
                  <a:lnTo>
                    <a:pt x="1756" y="1785"/>
                  </a:lnTo>
                  <a:lnTo>
                    <a:pt x="1754" y="1788"/>
                  </a:lnTo>
                  <a:lnTo>
                    <a:pt x="1752" y="1791"/>
                  </a:lnTo>
                  <a:lnTo>
                    <a:pt x="1756" y="1806"/>
                  </a:lnTo>
                  <a:lnTo>
                    <a:pt x="1761" y="1820"/>
                  </a:lnTo>
                  <a:lnTo>
                    <a:pt x="1764" y="1826"/>
                  </a:lnTo>
                  <a:lnTo>
                    <a:pt x="1767" y="1832"/>
                  </a:lnTo>
                  <a:lnTo>
                    <a:pt x="1772" y="1836"/>
                  </a:lnTo>
                  <a:lnTo>
                    <a:pt x="1776" y="1837"/>
                  </a:lnTo>
                  <a:lnTo>
                    <a:pt x="1779" y="1837"/>
                  </a:lnTo>
                  <a:lnTo>
                    <a:pt x="1783" y="1837"/>
                  </a:lnTo>
                  <a:lnTo>
                    <a:pt x="1787" y="1836"/>
                  </a:lnTo>
                  <a:lnTo>
                    <a:pt x="1792" y="1834"/>
                  </a:lnTo>
                  <a:lnTo>
                    <a:pt x="1795" y="1832"/>
                  </a:lnTo>
                  <a:lnTo>
                    <a:pt x="1797" y="1827"/>
                  </a:lnTo>
                  <a:lnTo>
                    <a:pt x="1799" y="1823"/>
                  </a:lnTo>
                  <a:lnTo>
                    <a:pt x="1802" y="1813"/>
                  </a:lnTo>
                  <a:lnTo>
                    <a:pt x="1804" y="1803"/>
                  </a:lnTo>
                  <a:lnTo>
                    <a:pt x="1804" y="1792"/>
                  </a:lnTo>
                  <a:lnTo>
                    <a:pt x="1800" y="1782"/>
                  </a:lnTo>
                  <a:lnTo>
                    <a:pt x="1798" y="1778"/>
                  </a:lnTo>
                  <a:lnTo>
                    <a:pt x="1796" y="1774"/>
                  </a:lnTo>
                  <a:lnTo>
                    <a:pt x="1796" y="1762"/>
                  </a:lnTo>
                  <a:lnTo>
                    <a:pt x="1796" y="1751"/>
                  </a:lnTo>
                  <a:lnTo>
                    <a:pt x="1795" y="1740"/>
                  </a:lnTo>
                  <a:lnTo>
                    <a:pt x="1793" y="1728"/>
                  </a:lnTo>
                  <a:lnTo>
                    <a:pt x="1789" y="1704"/>
                  </a:lnTo>
                  <a:lnTo>
                    <a:pt x="1787" y="1691"/>
                  </a:lnTo>
                  <a:lnTo>
                    <a:pt x="1786" y="1677"/>
                  </a:lnTo>
                  <a:lnTo>
                    <a:pt x="1783" y="1675"/>
                  </a:lnTo>
                  <a:lnTo>
                    <a:pt x="1780" y="1673"/>
                  </a:lnTo>
                  <a:lnTo>
                    <a:pt x="1777" y="1672"/>
                  </a:lnTo>
                  <a:lnTo>
                    <a:pt x="1774" y="1671"/>
                  </a:lnTo>
                  <a:lnTo>
                    <a:pt x="1766" y="1672"/>
                  </a:lnTo>
                  <a:lnTo>
                    <a:pt x="1759" y="1675"/>
                  </a:lnTo>
                  <a:lnTo>
                    <a:pt x="1752" y="1680"/>
                  </a:lnTo>
                  <a:lnTo>
                    <a:pt x="1747" y="1685"/>
                  </a:lnTo>
                  <a:lnTo>
                    <a:pt x="1744" y="1691"/>
                  </a:lnTo>
                  <a:lnTo>
                    <a:pt x="1741" y="1699"/>
                  </a:lnTo>
                  <a:lnTo>
                    <a:pt x="1741" y="1706"/>
                  </a:lnTo>
                  <a:lnTo>
                    <a:pt x="1742" y="1715"/>
                  </a:lnTo>
                  <a:lnTo>
                    <a:pt x="1747" y="1732"/>
                  </a:lnTo>
                  <a:lnTo>
                    <a:pt x="1749" y="1741"/>
                  </a:lnTo>
                  <a:lnTo>
                    <a:pt x="1751" y="1750"/>
                  </a:lnTo>
                  <a:lnTo>
                    <a:pt x="1751" y="1758"/>
                  </a:lnTo>
                  <a:lnTo>
                    <a:pt x="1750" y="1766"/>
                  </a:lnTo>
                  <a:lnTo>
                    <a:pt x="1754" y="1765"/>
                  </a:lnTo>
                  <a:lnTo>
                    <a:pt x="1755" y="1765"/>
                  </a:lnTo>
                  <a:lnTo>
                    <a:pt x="1756" y="1766"/>
                  </a:lnTo>
                  <a:lnTo>
                    <a:pt x="1757" y="1770"/>
                  </a:lnTo>
                  <a:lnTo>
                    <a:pt x="1760" y="1774"/>
                  </a:lnTo>
                  <a:close/>
                  <a:moveTo>
                    <a:pt x="1339" y="22"/>
                  </a:moveTo>
                  <a:lnTo>
                    <a:pt x="1339" y="22"/>
                  </a:lnTo>
                  <a:lnTo>
                    <a:pt x="1327" y="21"/>
                  </a:lnTo>
                  <a:lnTo>
                    <a:pt x="1315" y="22"/>
                  </a:lnTo>
                  <a:lnTo>
                    <a:pt x="1254" y="28"/>
                  </a:lnTo>
                  <a:lnTo>
                    <a:pt x="1190" y="35"/>
                  </a:lnTo>
                  <a:lnTo>
                    <a:pt x="1157" y="39"/>
                  </a:lnTo>
                  <a:lnTo>
                    <a:pt x="1124" y="45"/>
                  </a:lnTo>
                  <a:lnTo>
                    <a:pt x="1093" y="51"/>
                  </a:lnTo>
                  <a:lnTo>
                    <a:pt x="1062" y="57"/>
                  </a:lnTo>
                  <a:lnTo>
                    <a:pt x="1039" y="63"/>
                  </a:lnTo>
                  <a:lnTo>
                    <a:pt x="1018" y="70"/>
                  </a:lnTo>
                  <a:lnTo>
                    <a:pt x="996" y="78"/>
                  </a:lnTo>
                  <a:lnTo>
                    <a:pt x="975" y="86"/>
                  </a:lnTo>
                  <a:lnTo>
                    <a:pt x="935" y="105"/>
                  </a:lnTo>
                  <a:lnTo>
                    <a:pt x="898" y="123"/>
                  </a:lnTo>
                  <a:lnTo>
                    <a:pt x="888" y="128"/>
                  </a:lnTo>
                  <a:lnTo>
                    <a:pt x="877" y="131"/>
                  </a:lnTo>
                  <a:lnTo>
                    <a:pt x="868" y="136"/>
                  </a:lnTo>
                  <a:lnTo>
                    <a:pt x="858" y="140"/>
                  </a:lnTo>
                  <a:lnTo>
                    <a:pt x="843" y="150"/>
                  </a:lnTo>
                  <a:lnTo>
                    <a:pt x="826" y="162"/>
                  </a:lnTo>
                  <a:lnTo>
                    <a:pt x="808" y="177"/>
                  </a:lnTo>
                  <a:lnTo>
                    <a:pt x="792" y="195"/>
                  </a:lnTo>
                  <a:lnTo>
                    <a:pt x="777" y="213"/>
                  </a:lnTo>
                  <a:lnTo>
                    <a:pt x="770" y="222"/>
                  </a:lnTo>
                  <a:lnTo>
                    <a:pt x="764" y="232"/>
                  </a:lnTo>
                  <a:lnTo>
                    <a:pt x="760" y="242"/>
                  </a:lnTo>
                  <a:lnTo>
                    <a:pt x="755" y="251"/>
                  </a:lnTo>
                  <a:lnTo>
                    <a:pt x="753" y="262"/>
                  </a:lnTo>
                  <a:lnTo>
                    <a:pt x="752" y="272"/>
                  </a:lnTo>
                  <a:lnTo>
                    <a:pt x="751" y="290"/>
                  </a:lnTo>
                  <a:lnTo>
                    <a:pt x="753" y="307"/>
                  </a:lnTo>
                  <a:lnTo>
                    <a:pt x="756" y="323"/>
                  </a:lnTo>
                  <a:lnTo>
                    <a:pt x="762" y="338"/>
                  </a:lnTo>
                  <a:lnTo>
                    <a:pt x="768" y="352"/>
                  </a:lnTo>
                  <a:lnTo>
                    <a:pt x="777" y="364"/>
                  </a:lnTo>
                  <a:lnTo>
                    <a:pt x="786" y="374"/>
                  </a:lnTo>
                  <a:lnTo>
                    <a:pt x="796" y="383"/>
                  </a:lnTo>
                  <a:lnTo>
                    <a:pt x="808" y="392"/>
                  </a:lnTo>
                  <a:lnTo>
                    <a:pt x="821" y="397"/>
                  </a:lnTo>
                  <a:lnTo>
                    <a:pt x="833" y="401"/>
                  </a:lnTo>
                  <a:lnTo>
                    <a:pt x="847" y="404"/>
                  </a:lnTo>
                  <a:lnTo>
                    <a:pt x="861" y="405"/>
                  </a:lnTo>
                  <a:lnTo>
                    <a:pt x="876" y="404"/>
                  </a:lnTo>
                  <a:lnTo>
                    <a:pt x="890" y="402"/>
                  </a:lnTo>
                  <a:lnTo>
                    <a:pt x="905" y="397"/>
                  </a:lnTo>
                  <a:lnTo>
                    <a:pt x="896" y="393"/>
                  </a:lnTo>
                  <a:lnTo>
                    <a:pt x="887" y="386"/>
                  </a:lnTo>
                  <a:lnTo>
                    <a:pt x="879" y="378"/>
                  </a:lnTo>
                  <a:lnTo>
                    <a:pt x="874" y="368"/>
                  </a:lnTo>
                  <a:lnTo>
                    <a:pt x="870" y="358"/>
                  </a:lnTo>
                  <a:lnTo>
                    <a:pt x="868" y="347"/>
                  </a:lnTo>
                  <a:lnTo>
                    <a:pt x="866" y="335"/>
                  </a:lnTo>
                  <a:lnTo>
                    <a:pt x="866" y="322"/>
                  </a:lnTo>
                  <a:lnTo>
                    <a:pt x="867" y="309"/>
                  </a:lnTo>
                  <a:lnTo>
                    <a:pt x="868" y="296"/>
                  </a:lnTo>
                  <a:lnTo>
                    <a:pt x="871" y="283"/>
                  </a:lnTo>
                  <a:lnTo>
                    <a:pt x="874" y="272"/>
                  </a:lnTo>
                  <a:lnTo>
                    <a:pt x="878" y="259"/>
                  </a:lnTo>
                  <a:lnTo>
                    <a:pt x="883" y="248"/>
                  </a:lnTo>
                  <a:lnTo>
                    <a:pt x="888" y="237"/>
                  </a:lnTo>
                  <a:lnTo>
                    <a:pt x="894" y="229"/>
                  </a:lnTo>
                  <a:lnTo>
                    <a:pt x="902" y="219"/>
                  </a:lnTo>
                  <a:lnTo>
                    <a:pt x="909" y="211"/>
                  </a:lnTo>
                  <a:lnTo>
                    <a:pt x="918" y="203"/>
                  </a:lnTo>
                  <a:lnTo>
                    <a:pt x="927" y="197"/>
                  </a:lnTo>
                  <a:lnTo>
                    <a:pt x="944" y="184"/>
                  </a:lnTo>
                  <a:lnTo>
                    <a:pt x="951" y="177"/>
                  </a:lnTo>
                  <a:lnTo>
                    <a:pt x="958" y="170"/>
                  </a:lnTo>
                  <a:lnTo>
                    <a:pt x="978" y="159"/>
                  </a:lnTo>
                  <a:lnTo>
                    <a:pt x="998" y="150"/>
                  </a:lnTo>
                  <a:lnTo>
                    <a:pt x="1020" y="140"/>
                  </a:lnTo>
                  <a:lnTo>
                    <a:pt x="1041" y="131"/>
                  </a:lnTo>
                  <a:lnTo>
                    <a:pt x="1064" y="123"/>
                  </a:lnTo>
                  <a:lnTo>
                    <a:pt x="1086" y="116"/>
                  </a:lnTo>
                  <a:lnTo>
                    <a:pt x="1134" y="102"/>
                  </a:lnTo>
                  <a:lnTo>
                    <a:pt x="1179" y="91"/>
                  </a:lnTo>
                  <a:lnTo>
                    <a:pt x="1224" y="78"/>
                  </a:lnTo>
                  <a:lnTo>
                    <a:pt x="1268" y="66"/>
                  </a:lnTo>
                  <a:lnTo>
                    <a:pt x="1290" y="62"/>
                  </a:lnTo>
                  <a:lnTo>
                    <a:pt x="1311" y="57"/>
                  </a:lnTo>
                  <a:lnTo>
                    <a:pt x="1330" y="55"/>
                  </a:lnTo>
                  <a:lnTo>
                    <a:pt x="1350" y="52"/>
                  </a:lnTo>
                  <a:lnTo>
                    <a:pt x="1388" y="48"/>
                  </a:lnTo>
                  <a:lnTo>
                    <a:pt x="1408" y="46"/>
                  </a:lnTo>
                  <a:lnTo>
                    <a:pt x="1428" y="41"/>
                  </a:lnTo>
                  <a:lnTo>
                    <a:pt x="1448" y="36"/>
                  </a:lnTo>
                  <a:lnTo>
                    <a:pt x="1467" y="30"/>
                  </a:lnTo>
                  <a:lnTo>
                    <a:pt x="1403" y="25"/>
                  </a:lnTo>
                  <a:lnTo>
                    <a:pt x="1339" y="22"/>
                  </a:lnTo>
                  <a:close/>
                  <a:moveTo>
                    <a:pt x="2063" y="534"/>
                  </a:moveTo>
                  <a:lnTo>
                    <a:pt x="2063" y="534"/>
                  </a:lnTo>
                  <a:lnTo>
                    <a:pt x="2060" y="522"/>
                  </a:lnTo>
                  <a:lnTo>
                    <a:pt x="2057" y="510"/>
                  </a:lnTo>
                  <a:lnTo>
                    <a:pt x="2051" y="486"/>
                  </a:lnTo>
                  <a:lnTo>
                    <a:pt x="2041" y="449"/>
                  </a:lnTo>
                  <a:lnTo>
                    <a:pt x="2030" y="415"/>
                  </a:lnTo>
                  <a:lnTo>
                    <a:pt x="2024" y="398"/>
                  </a:lnTo>
                  <a:lnTo>
                    <a:pt x="2018" y="381"/>
                  </a:lnTo>
                  <a:lnTo>
                    <a:pt x="2010" y="365"/>
                  </a:lnTo>
                  <a:lnTo>
                    <a:pt x="2002" y="349"/>
                  </a:lnTo>
                  <a:lnTo>
                    <a:pt x="1996" y="339"/>
                  </a:lnTo>
                  <a:lnTo>
                    <a:pt x="1989" y="331"/>
                  </a:lnTo>
                  <a:lnTo>
                    <a:pt x="1981" y="322"/>
                  </a:lnTo>
                  <a:lnTo>
                    <a:pt x="1974" y="313"/>
                  </a:lnTo>
                  <a:lnTo>
                    <a:pt x="1969" y="306"/>
                  </a:lnTo>
                  <a:lnTo>
                    <a:pt x="1966" y="297"/>
                  </a:lnTo>
                  <a:lnTo>
                    <a:pt x="1963" y="290"/>
                  </a:lnTo>
                  <a:lnTo>
                    <a:pt x="1959" y="282"/>
                  </a:lnTo>
                  <a:lnTo>
                    <a:pt x="1949" y="269"/>
                  </a:lnTo>
                  <a:lnTo>
                    <a:pt x="1938" y="257"/>
                  </a:lnTo>
                  <a:lnTo>
                    <a:pt x="1927" y="244"/>
                  </a:lnTo>
                  <a:lnTo>
                    <a:pt x="1915" y="232"/>
                  </a:lnTo>
                  <a:lnTo>
                    <a:pt x="1891" y="208"/>
                  </a:lnTo>
                  <a:lnTo>
                    <a:pt x="1865" y="185"/>
                  </a:lnTo>
                  <a:lnTo>
                    <a:pt x="1843" y="167"/>
                  </a:lnTo>
                  <a:lnTo>
                    <a:pt x="1820" y="148"/>
                  </a:lnTo>
                  <a:lnTo>
                    <a:pt x="1795" y="132"/>
                  </a:lnTo>
                  <a:lnTo>
                    <a:pt x="1769" y="117"/>
                  </a:lnTo>
                  <a:lnTo>
                    <a:pt x="1742" y="104"/>
                  </a:lnTo>
                  <a:lnTo>
                    <a:pt x="1715" y="91"/>
                  </a:lnTo>
                  <a:lnTo>
                    <a:pt x="1685" y="79"/>
                  </a:lnTo>
                  <a:lnTo>
                    <a:pt x="1655" y="69"/>
                  </a:lnTo>
                  <a:lnTo>
                    <a:pt x="1632" y="62"/>
                  </a:lnTo>
                  <a:lnTo>
                    <a:pt x="1610" y="55"/>
                  </a:lnTo>
                  <a:lnTo>
                    <a:pt x="1586" y="49"/>
                  </a:lnTo>
                  <a:lnTo>
                    <a:pt x="1563" y="45"/>
                  </a:lnTo>
                  <a:lnTo>
                    <a:pt x="1539" y="42"/>
                  </a:lnTo>
                  <a:lnTo>
                    <a:pt x="1514" y="41"/>
                  </a:lnTo>
                  <a:lnTo>
                    <a:pt x="1490" y="42"/>
                  </a:lnTo>
                  <a:lnTo>
                    <a:pt x="1478" y="44"/>
                  </a:lnTo>
                  <a:lnTo>
                    <a:pt x="1465" y="47"/>
                  </a:lnTo>
                  <a:lnTo>
                    <a:pt x="1438" y="54"/>
                  </a:lnTo>
                  <a:lnTo>
                    <a:pt x="1411" y="60"/>
                  </a:lnTo>
                  <a:lnTo>
                    <a:pt x="1382" y="66"/>
                  </a:lnTo>
                  <a:lnTo>
                    <a:pt x="1352" y="70"/>
                  </a:lnTo>
                  <a:lnTo>
                    <a:pt x="1293" y="80"/>
                  </a:lnTo>
                  <a:lnTo>
                    <a:pt x="1264" y="85"/>
                  </a:lnTo>
                  <a:lnTo>
                    <a:pt x="1234" y="92"/>
                  </a:lnTo>
                  <a:lnTo>
                    <a:pt x="1209" y="98"/>
                  </a:lnTo>
                  <a:lnTo>
                    <a:pt x="1184" y="105"/>
                  </a:lnTo>
                  <a:lnTo>
                    <a:pt x="1163" y="109"/>
                  </a:lnTo>
                  <a:lnTo>
                    <a:pt x="1144" y="114"/>
                  </a:lnTo>
                  <a:lnTo>
                    <a:pt x="1106" y="127"/>
                  </a:lnTo>
                  <a:lnTo>
                    <a:pt x="1071" y="140"/>
                  </a:lnTo>
                  <a:lnTo>
                    <a:pt x="1037" y="153"/>
                  </a:lnTo>
                  <a:lnTo>
                    <a:pt x="1008" y="166"/>
                  </a:lnTo>
                  <a:lnTo>
                    <a:pt x="993" y="173"/>
                  </a:lnTo>
                  <a:lnTo>
                    <a:pt x="978" y="182"/>
                  </a:lnTo>
                  <a:lnTo>
                    <a:pt x="964" y="190"/>
                  </a:lnTo>
                  <a:lnTo>
                    <a:pt x="949" y="201"/>
                  </a:lnTo>
                  <a:lnTo>
                    <a:pt x="936" y="212"/>
                  </a:lnTo>
                  <a:lnTo>
                    <a:pt x="923" y="223"/>
                  </a:lnTo>
                  <a:lnTo>
                    <a:pt x="913" y="236"/>
                  </a:lnTo>
                  <a:lnTo>
                    <a:pt x="903" y="250"/>
                  </a:lnTo>
                  <a:lnTo>
                    <a:pt x="894" y="266"/>
                  </a:lnTo>
                  <a:lnTo>
                    <a:pt x="888" y="282"/>
                  </a:lnTo>
                  <a:lnTo>
                    <a:pt x="884" y="299"/>
                  </a:lnTo>
                  <a:lnTo>
                    <a:pt x="883" y="309"/>
                  </a:lnTo>
                  <a:lnTo>
                    <a:pt x="883" y="319"/>
                  </a:lnTo>
                  <a:lnTo>
                    <a:pt x="883" y="328"/>
                  </a:lnTo>
                  <a:lnTo>
                    <a:pt x="883" y="338"/>
                  </a:lnTo>
                  <a:lnTo>
                    <a:pt x="885" y="349"/>
                  </a:lnTo>
                  <a:lnTo>
                    <a:pt x="887" y="359"/>
                  </a:lnTo>
                  <a:lnTo>
                    <a:pt x="892" y="368"/>
                  </a:lnTo>
                  <a:lnTo>
                    <a:pt x="899" y="375"/>
                  </a:lnTo>
                  <a:lnTo>
                    <a:pt x="905" y="381"/>
                  </a:lnTo>
                  <a:lnTo>
                    <a:pt x="912" y="385"/>
                  </a:lnTo>
                  <a:lnTo>
                    <a:pt x="918" y="387"/>
                  </a:lnTo>
                  <a:lnTo>
                    <a:pt x="926" y="388"/>
                  </a:lnTo>
                  <a:lnTo>
                    <a:pt x="933" y="389"/>
                  </a:lnTo>
                  <a:lnTo>
                    <a:pt x="942" y="388"/>
                  </a:lnTo>
                  <a:lnTo>
                    <a:pt x="958" y="385"/>
                  </a:lnTo>
                  <a:lnTo>
                    <a:pt x="975" y="381"/>
                  </a:lnTo>
                  <a:lnTo>
                    <a:pt x="993" y="374"/>
                  </a:lnTo>
                  <a:lnTo>
                    <a:pt x="1012" y="369"/>
                  </a:lnTo>
                  <a:lnTo>
                    <a:pt x="1035" y="364"/>
                  </a:lnTo>
                  <a:lnTo>
                    <a:pt x="1055" y="359"/>
                  </a:lnTo>
                  <a:lnTo>
                    <a:pt x="1094" y="352"/>
                  </a:lnTo>
                  <a:lnTo>
                    <a:pt x="1101" y="347"/>
                  </a:lnTo>
                  <a:lnTo>
                    <a:pt x="1110" y="343"/>
                  </a:lnTo>
                  <a:lnTo>
                    <a:pt x="1117" y="340"/>
                  </a:lnTo>
                  <a:lnTo>
                    <a:pt x="1127" y="338"/>
                  </a:lnTo>
                  <a:lnTo>
                    <a:pt x="1146" y="334"/>
                  </a:lnTo>
                  <a:lnTo>
                    <a:pt x="1169" y="329"/>
                  </a:lnTo>
                  <a:lnTo>
                    <a:pt x="1200" y="322"/>
                  </a:lnTo>
                  <a:lnTo>
                    <a:pt x="1216" y="320"/>
                  </a:lnTo>
                  <a:lnTo>
                    <a:pt x="1231" y="319"/>
                  </a:lnTo>
                  <a:lnTo>
                    <a:pt x="1261" y="319"/>
                  </a:lnTo>
                  <a:lnTo>
                    <a:pt x="1291" y="319"/>
                  </a:lnTo>
                  <a:lnTo>
                    <a:pt x="1354" y="317"/>
                  </a:lnTo>
                  <a:lnTo>
                    <a:pt x="1382" y="318"/>
                  </a:lnTo>
                  <a:lnTo>
                    <a:pt x="1408" y="319"/>
                  </a:lnTo>
                  <a:lnTo>
                    <a:pt x="1439" y="319"/>
                  </a:lnTo>
                  <a:lnTo>
                    <a:pt x="1453" y="320"/>
                  </a:lnTo>
                  <a:lnTo>
                    <a:pt x="1459" y="321"/>
                  </a:lnTo>
                  <a:lnTo>
                    <a:pt x="1463" y="322"/>
                  </a:lnTo>
                  <a:lnTo>
                    <a:pt x="1467" y="324"/>
                  </a:lnTo>
                  <a:lnTo>
                    <a:pt x="1471" y="327"/>
                  </a:lnTo>
                  <a:lnTo>
                    <a:pt x="1478" y="336"/>
                  </a:lnTo>
                  <a:lnTo>
                    <a:pt x="1486" y="347"/>
                  </a:lnTo>
                  <a:lnTo>
                    <a:pt x="1492" y="358"/>
                  </a:lnTo>
                  <a:lnTo>
                    <a:pt x="1503" y="383"/>
                  </a:lnTo>
                  <a:lnTo>
                    <a:pt x="1512" y="404"/>
                  </a:lnTo>
                  <a:lnTo>
                    <a:pt x="1518" y="418"/>
                  </a:lnTo>
                  <a:lnTo>
                    <a:pt x="1521" y="433"/>
                  </a:lnTo>
                  <a:lnTo>
                    <a:pt x="1524" y="447"/>
                  </a:lnTo>
                  <a:lnTo>
                    <a:pt x="1525" y="461"/>
                  </a:lnTo>
                  <a:lnTo>
                    <a:pt x="1525" y="475"/>
                  </a:lnTo>
                  <a:lnTo>
                    <a:pt x="1524" y="488"/>
                  </a:lnTo>
                  <a:lnTo>
                    <a:pt x="1523" y="502"/>
                  </a:lnTo>
                  <a:lnTo>
                    <a:pt x="1520" y="514"/>
                  </a:lnTo>
                  <a:lnTo>
                    <a:pt x="1515" y="526"/>
                  </a:lnTo>
                  <a:lnTo>
                    <a:pt x="1510" y="538"/>
                  </a:lnTo>
                  <a:lnTo>
                    <a:pt x="1505" y="549"/>
                  </a:lnTo>
                  <a:lnTo>
                    <a:pt x="1498" y="559"/>
                  </a:lnTo>
                  <a:lnTo>
                    <a:pt x="1491" y="568"/>
                  </a:lnTo>
                  <a:lnTo>
                    <a:pt x="1482" y="576"/>
                  </a:lnTo>
                  <a:lnTo>
                    <a:pt x="1473" y="583"/>
                  </a:lnTo>
                  <a:lnTo>
                    <a:pt x="1463" y="589"/>
                  </a:lnTo>
                  <a:lnTo>
                    <a:pt x="1452" y="593"/>
                  </a:lnTo>
                  <a:lnTo>
                    <a:pt x="1437" y="597"/>
                  </a:lnTo>
                  <a:lnTo>
                    <a:pt x="1407" y="604"/>
                  </a:lnTo>
                  <a:lnTo>
                    <a:pt x="1325" y="623"/>
                  </a:lnTo>
                  <a:lnTo>
                    <a:pt x="1284" y="631"/>
                  </a:lnTo>
                  <a:lnTo>
                    <a:pt x="1244" y="640"/>
                  </a:lnTo>
                  <a:lnTo>
                    <a:pt x="1202" y="646"/>
                  </a:lnTo>
                  <a:lnTo>
                    <a:pt x="1160" y="652"/>
                  </a:lnTo>
                  <a:lnTo>
                    <a:pt x="1118" y="656"/>
                  </a:lnTo>
                  <a:lnTo>
                    <a:pt x="1076" y="658"/>
                  </a:lnTo>
                  <a:lnTo>
                    <a:pt x="1056" y="658"/>
                  </a:lnTo>
                  <a:lnTo>
                    <a:pt x="1037" y="657"/>
                  </a:lnTo>
                  <a:lnTo>
                    <a:pt x="1018" y="655"/>
                  </a:lnTo>
                  <a:lnTo>
                    <a:pt x="998" y="653"/>
                  </a:lnTo>
                  <a:lnTo>
                    <a:pt x="960" y="645"/>
                  </a:lnTo>
                  <a:lnTo>
                    <a:pt x="922" y="637"/>
                  </a:lnTo>
                  <a:lnTo>
                    <a:pt x="885" y="627"/>
                  </a:lnTo>
                  <a:lnTo>
                    <a:pt x="848" y="620"/>
                  </a:lnTo>
                  <a:lnTo>
                    <a:pt x="829" y="616"/>
                  </a:lnTo>
                  <a:lnTo>
                    <a:pt x="811" y="614"/>
                  </a:lnTo>
                  <a:lnTo>
                    <a:pt x="793" y="612"/>
                  </a:lnTo>
                  <a:lnTo>
                    <a:pt x="775" y="611"/>
                  </a:lnTo>
                  <a:lnTo>
                    <a:pt x="729" y="612"/>
                  </a:lnTo>
                  <a:lnTo>
                    <a:pt x="682" y="614"/>
                  </a:lnTo>
                  <a:lnTo>
                    <a:pt x="635" y="619"/>
                  </a:lnTo>
                  <a:lnTo>
                    <a:pt x="588" y="624"/>
                  </a:lnTo>
                  <a:lnTo>
                    <a:pt x="496" y="634"/>
                  </a:lnTo>
                  <a:lnTo>
                    <a:pt x="450" y="638"/>
                  </a:lnTo>
                  <a:lnTo>
                    <a:pt x="406" y="641"/>
                  </a:lnTo>
                  <a:lnTo>
                    <a:pt x="401" y="645"/>
                  </a:lnTo>
                  <a:lnTo>
                    <a:pt x="396" y="649"/>
                  </a:lnTo>
                  <a:lnTo>
                    <a:pt x="390" y="652"/>
                  </a:lnTo>
                  <a:lnTo>
                    <a:pt x="386" y="656"/>
                  </a:lnTo>
                  <a:lnTo>
                    <a:pt x="378" y="656"/>
                  </a:lnTo>
                  <a:lnTo>
                    <a:pt x="372" y="657"/>
                  </a:lnTo>
                  <a:lnTo>
                    <a:pt x="367" y="658"/>
                  </a:lnTo>
                  <a:lnTo>
                    <a:pt x="361" y="660"/>
                  </a:lnTo>
                  <a:lnTo>
                    <a:pt x="352" y="666"/>
                  </a:lnTo>
                  <a:lnTo>
                    <a:pt x="342" y="671"/>
                  </a:lnTo>
                  <a:lnTo>
                    <a:pt x="326" y="681"/>
                  </a:lnTo>
                  <a:lnTo>
                    <a:pt x="311" y="690"/>
                  </a:lnTo>
                  <a:lnTo>
                    <a:pt x="296" y="701"/>
                  </a:lnTo>
                  <a:lnTo>
                    <a:pt x="282" y="713"/>
                  </a:lnTo>
                  <a:lnTo>
                    <a:pt x="263" y="730"/>
                  </a:lnTo>
                  <a:lnTo>
                    <a:pt x="246" y="747"/>
                  </a:lnTo>
                  <a:lnTo>
                    <a:pt x="228" y="763"/>
                  </a:lnTo>
                  <a:lnTo>
                    <a:pt x="222" y="772"/>
                  </a:lnTo>
                  <a:lnTo>
                    <a:pt x="217" y="780"/>
                  </a:lnTo>
                  <a:lnTo>
                    <a:pt x="209" y="794"/>
                  </a:lnTo>
                  <a:lnTo>
                    <a:pt x="203" y="810"/>
                  </a:lnTo>
                  <a:lnTo>
                    <a:pt x="199" y="827"/>
                  </a:lnTo>
                  <a:lnTo>
                    <a:pt x="194" y="847"/>
                  </a:lnTo>
                  <a:lnTo>
                    <a:pt x="192" y="866"/>
                  </a:lnTo>
                  <a:lnTo>
                    <a:pt x="192" y="884"/>
                  </a:lnTo>
                  <a:lnTo>
                    <a:pt x="193" y="901"/>
                  </a:lnTo>
                  <a:lnTo>
                    <a:pt x="195" y="910"/>
                  </a:lnTo>
                  <a:lnTo>
                    <a:pt x="197" y="917"/>
                  </a:lnTo>
                  <a:lnTo>
                    <a:pt x="200" y="923"/>
                  </a:lnTo>
                  <a:lnTo>
                    <a:pt x="203" y="927"/>
                  </a:lnTo>
                  <a:lnTo>
                    <a:pt x="209" y="934"/>
                  </a:lnTo>
                  <a:lnTo>
                    <a:pt x="215" y="941"/>
                  </a:lnTo>
                  <a:lnTo>
                    <a:pt x="218" y="945"/>
                  </a:lnTo>
                  <a:lnTo>
                    <a:pt x="220" y="949"/>
                  </a:lnTo>
                  <a:lnTo>
                    <a:pt x="268" y="939"/>
                  </a:lnTo>
                  <a:lnTo>
                    <a:pt x="315" y="927"/>
                  </a:lnTo>
                  <a:lnTo>
                    <a:pt x="409" y="902"/>
                  </a:lnTo>
                  <a:lnTo>
                    <a:pt x="599" y="850"/>
                  </a:lnTo>
                  <a:lnTo>
                    <a:pt x="647" y="837"/>
                  </a:lnTo>
                  <a:lnTo>
                    <a:pt x="694" y="825"/>
                  </a:lnTo>
                  <a:lnTo>
                    <a:pt x="742" y="813"/>
                  </a:lnTo>
                  <a:lnTo>
                    <a:pt x="791" y="801"/>
                  </a:lnTo>
                  <a:lnTo>
                    <a:pt x="886" y="776"/>
                  </a:lnTo>
                  <a:lnTo>
                    <a:pt x="934" y="764"/>
                  </a:lnTo>
                  <a:lnTo>
                    <a:pt x="982" y="755"/>
                  </a:lnTo>
                  <a:lnTo>
                    <a:pt x="1007" y="749"/>
                  </a:lnTo>
                  <a:lnTo>
                    <a:pt x="1030" y="744"/>
                  </a:lnTo>
                  <a:lnTo>
                    <a:pt x="1079" y="731"/>
                  </a:lnTo>
                  <a:lnTo>
                    <a:pt x="1126" y="718"/>
                  </a:lnTo>
                  <a:lnTo>
                    <a:pt x="1174" y="705"/>
                  </a:lnTo>
                  <a:lnTo>
                    <a:pt x="1223" y="693"/>
                  </a:lnTo>
                  <a:lnTo>
                    <a:pt x="1270" y="680"/>
                  </a:lnTo>
                  <a:lnTo>
                    <a:pt x="1363" y="653"/>
                  </a:lnTo>
                  <a:lnTo>
                    <a:pt x="1454" y="626"/>
                  </a:lnTo>
                  <a:lnTo>
                    <a:pt x="1545" y="600"/>
                  </a:lnTo>
                  <a:lnTo>
                    <a:pt x="1593" y="587"/>
                  </a:lnTo>
                  <a:lnTo>
                    <a:pt x="1639" y="577"/>
                  </a:lnTo>
                  <a:lnTo>
                    <a:pt x="1685" y="567"/>
                  </a:lnTo>
                  <a:lnTo>
                    <a:pt x="1707" y="563"/>
                  </a:lnTo>
                  <a:lnTo>
                    <a:pt x="1730" y="561"/>
                  </a:lnTo>
                  <a:lnTo>
                    <a:pt x="1766" y="556"/>
                  </a:lnTo>
                  <a:lnTo>
                    <a:pt x="1804" y="551"/>
                  </a:lnTo>
                  <a:lnTo>
                    <a:pt x="1824" y="548"/>
                  </a:lnTo>
                  <a:lnTo>
                    <a:pt x="1844" y="544"/>
                  </a:lnTo>
                  <a:lnTo>
                    <a:pt x="1884" y="535"/>
                  </a:lnTo>
                  <a:lnTo>
                    <a:pt x="1921" y="528"/>
                  </a:lnTo>
                  <a:lnTo>
                    <a:pt x="1941" y="524"/>
                  </a:lnTo>
                  <a:lnTo>
                    <a:pt x="1959" y="523"/>
                  </a:lnTo>
                  <a:lnTo>
                    <a:pt x="1975" y="533"/>
                  </a:lnTo>
                  <a:lnTo>
                    <a:pt x="1983" y="538"/>
                  </a:lnTo>
                  <a:lnTo>
                    <a:pt x="1993" y="541"/>
                  </a:lnTo>
                  <a:lnTo>
                    <a:pt x="2004" y="563"/>
                  </a:lnTo>
                  <a:lnTo>
                    <a:pt x="2012" y="584"/>
                  </a:lnTo>
                  <a:lnTo>
                    <a:pt x="2020" y="607"/>
                  </a:lnTo>
                  <a:lnTo>
                    <a:pt x="2027" y="630"/>
                  </a:lnTo>
                  <a:lnTo>
                    <a:pt x="2034" y="653"/>
                  </a:lnTo>
                  <a:lnTo>
                    <a:pt x="2041" y="676"/>
                  </a:lnTo>
                  <a:lnTo>
                    <a:pt x="2050" y="699"/>
                  </a:lnTo>
                  <a:lnTo>
                    <a:pt x="2060" y="720"/>
                  </a:lnTo>
                  <a:lnTo>
                    <a:pt x="2063" y="675"/>
                  </a:lnTo>
                  <a:lnTo>
                    <a:pt x="2065" y="628"/>
                  </a:lnTo>
                  <a:lnTo>
                    <a:pt x="2066" y="605"/>
                  </a:lnTo>
                  <a:lnTo>
                    <a:pt x="2066" y="581"/>
                  </a:lnTo>
                  <a:lnTo>
                    <a:pt x="2065" y="558"/>
                  </a:lnTo>
                  <a:lnTo>
                    <a:pt x="2063" y="534"/>
                  </a:lnTo>
                  <a:close/>
                  <a:moveTo>
                    <a:pt x="1613" y="42"/>
                  </a:moveTo>
                  <a:lnTo>
                    <a:pt x="1613" y="42"/>
                  </a:lnTo>
                  <a:lnTo>
                    <a:pt x="1631" y="47"/>
                  </a:lnTo>
                  <a:lnTo>
                    <a:pt x="1648" y="51"/>
                  </a:lnTo>
                  <a:lnTo>
                    <a:pt x="1666" y="57"/>
                  </a:lnTo>
                  <a:lnTo>
                    <a:pt x="1684" y="64"/>
                  </a:lnTo>
                  <a:lnTo>
                    <a:pt x="1717" y="78"/>
                  </a:lnTo>
                  <a:lnTo>
                    <a:pt x="1750" y="93"/>
                  </a:lnTo>
                  <a:lnTo>
                    <a:pt x="1776" y="107"/>
                  </a:lnTo>
                  <a:lnTo>
                    <a:pt x="1800" y="121"/>
                  </a:lnTo>
                  <a:lnTo>
                    <a:pt x="1823" y="136"/>
                  </a:lnTo>
                  <a:lnTo>
                    <a:pt x="1844" y="152"/>
                  </a:lnTo>
                  <a:lnTo>
                    <a:pt x="1876" y="176"/>
                  </a:lnTo>
                  <a:lnTo>
                    <a:pt x="1891" y="190"/>
                  </a:lnTo>
                  <a:lnTo>
                    <a:pt x="1906" y="204"/>
                  </a:lnTo>
                  <a:lnTo>
                    <a:pt x="1921" y="219"/>
                  </a:lnTo>
                  <a:lnTo>
                    <a:pt x="1934" y="233"/>
                  </a:lnTo>
                  <a:lnTo>
                    <a:pt x="1947" y="249"/>
                  </a:lnTo>
                  <a:lnTo>
                    <a:pt x="1959" y="264"/>
                  </a:lnTo>
                  <a:lnTo>
                    <a:pt x="1966" y="276"/>
                  </a:lnTo>
                  <a:lnTo>
                    <a:pt x="1974" y="288"/>
                  </a:lnTo>
                  <a:lnTo>
                    <a:pt x="1989" y="311"/>
                  </a:lnTo>
                  <a:lnTo>
                    <a:pt x="1995" y="318"/>
                  </a:lnTo>
                  <a:lnTo>
                    <a:pt x="2002" y="325"/>
                  </a:lnTo>
                  <a:lnTo>
                    <a:pt x="2008" y="332"/>
                  </a:lnTo>
                  <a:lnTo>
                    <a:pt x="2013" y="339"/>
                  </a:lnTo>
                  <a:lnTo>
                    <a:pt x="2025" y="359"/>
                  </a:lnTo>
                  <a:lnTo>
                    <a:pt x="2036" y="382"/>
                  </a:lnTo>
                  <a:lnTo>
                    <a:pt x="2047" y="407"/>
                  </a:lnTo>
                  <a:lnTo>
                    <a:pt x="2055" y="432"/>
                  </a:lnTo>
                  <a:lnTo>
                    <a:pt x="2063" y="459"/>
                  </a:lnTo>
                  <a:lnTo>
                    <a:pt x="2069" y="486"/>
                  </a:lnTo>
                  <a:lnTo>
                    <a:pt x="2074" y="513"/>
                  </a:lnTo>
                  <a:lnTo>
                    <a:pt x="2079" y="540"/>
                  </a:lnTo>
                  <a:lnTo>
                    <a:pt x="2082" y="568"/>
                  </a:lnTo>
                  <a:lnTo>
                    <a:pt x="2083" y="596"/>
                  </a:lnTo>
                  <a:lnTo>
                    <a:pt x="2082" y="624"/>
                  </a:lnTo>
                  <a:lnTo>
                    <a:pt x="2081" y="652"/>
                  </a:lnTo>
                  <a:lnTo>
                    <a:pt x="2075" y="706"/>
                  </a:lnTo>
                  <a:lnTo>
                    <a:pt x="2070" y="760"/>
                  </a:lnTo>
                  <a:lnTo>
                    <a:pt x="2080" y="758"/>
                  </a:lnTo>
                  <a:lnTo>
                    <a:pt x="2088" y="755"/>
                  </a:lnTo>
                  <a:lnTo>
                    <a:pt x="2096" y="751"/>
                  </a:lnTo>
                  <a:lnTo>
                    <a:pt x="2103" y="747"/>
                  </a:lnTo>
                  <a:lnTo>
                    <a:pt x="2110" y="743"/>
                  </a:lnTo>
                  <a:lnTo>
                    <a:pt x="2118" y="740"/>
                  </a:lnTo>
                  <a:lnTo>
                    <a:pt x="2127" y="736"/>
                  </a:lnTo>
                  <a:lnTo>
                    <a:pt x="2138" y="735"/>
                  </a:lnTo>
                  <a:lnTo>
                    <a:pt x="2142" y="716"/>
                  </a:lnTo>
                  <a:lnTo>
                    <a:pt x="2145" y="698"/>
                  </a:lnTo>
                  <a:lnTo>
                    <a:pt x="2148" y="679"/>
                  </a:lnTo>
                  <a:lnTo>
                    <a:pt x="2150" y="660"/>
                  </a:lnTo>
                  <a:lnTo>
                    <a:pt x="2151" y="642"/>
                  </a:lnTo>
                  <a:lnTo>
                    <a:pt x="2153" y="625"/>
                  </a:lnTo>
                  <a:lnTo>
                    <a:pt x="2153" y="607"/>
                  </a:lnTo>
                  <a:lnTo>
                    <a:pt x="2151" y="590"/>
                  </a:lnTo>
                  <a:lnTo>
                    <a:pt x="2150" y="573"/>
                  </a:lnTo>
                  <a:lnTo>
                    <a:pt x="2148" y="555"/>
                  </a:lnTo>
                  <a:lnTo>
                    <a:pt x="2143" y="522"/>
                  </a:lnTo>
                  <a:lnTo>
                    <a:pt x="2134" y="489"/>
                  </a:lnTo>
                  <a:lnTo>
                    <a:pt x="2124" y="458"/>
                  </a:lnTo>
                  <a:lnTo>
                    <a:pt x="2112" y="423"/>
                  </a:lnTo>
                  <a:lnTo>
                    <a:pt x="2099" y="389"/>
                  </a:lnTo>
                  <a:lnTo>
                    <a:pt x="2093" y="374"/>
                  </a:lnTo>
                  <a:lnTo>
                    <a:pt x="2085" y="358"/>
                  </a:lnTo>
                  <a:lnTo>
                    <a:pt x="2077" y="343"/>
                  </a:lnTo>
                  <a:lnTo>
                    <a:pt x="2068" y="328"/>
                  </a:lnTo>
                  <a:lnTo>
                    <a:pt x="2053" y="306"/>
                  </a:lnTo>
                  <a:lnTo>
                    <a:pt x="2036" y="283"/>
                  </a:lnTo>
                  <a:lnTo>
                    <a:pt x="2019" y="263"/>
                  </a:lnTo>
                  <a:lnTo>
                    <a:pt x="2001" y="244"/>
                  </a:lnTo>
                  <a:lnTo>
                    <a:pt x="1961" y="203"/>
                  </a:lnTo>
                  <a:lnTo>
                    <a:pt x="1942" y="185"/>
                  </a:lnTo>
                  <a:lnTo>
                    <a:pt x="1921" y="166"/>
                  </a:lnTo>
                  <a:lnTo>
                    <a:pt x="1901" y="148"/>
                  </a:lnTo>
                  <a:lnTo>
                    <a:pt x="1881" y="131"/>
                  </a:lnTo>
                  <a:lnTo>
                    <a:pt x="1859" y="116"/>
                  </a:lnTo>
                  <a:lnTo>
                    <a:pt x="1837" y="102"/>
                  </a:lnTo>
                  <a:lnTo>
                    <a:pt x="1820" y="94"/>
                  </a:lnTo>
                  <a:lnTo>
                    <a:pt x="1801" y="85"/>
                  </a:lnTo>
                  <a:lnTo>
                    <a:pt x="1785" y="79"/>
                  </a:lnTo>
                  <a:lnTo>
                    <a:pt x="1770" y="74"/>
                  </a:lnTo>
                  <a:lnTo>
                    <a:pt x="1755" y="69"/>
                  </a:lnTo>
                  <a:lnTo>
                    <a:pt x="1740" y="66"/>
                  </a:lnTo>
                  <a:lnTo>
                    <a:pt x="1708" y="60"/>
                  </a:lnTo>
                  <a:lnTo>
                    <a:pt x="1672" y="52"/>
                  </a:lnTo>
                  <a:lnTo>
                    <a:pt x="1647" y="45"/>
                  </a:lnTo>
                  <a:lnTo>
                    <a:pt x="1634" y="42"/>
                  </a:lnTo>
                  <a:lnTo>
                    <a:pt x="1619" y="40"/>
                  </a:lnTo>
                  <a:lnTo>
                    <a:pt x="1614" y="40"/>
                  </a:lnTo>
                  <a:lnTo>
                    <a:pt x="1612" y="41"/>
                  </a:lnTo>
                  <a:lnTo>
                    <a:pt x="1611" y="41"/>
                  </a:lnTo>
                  <a:lnTo>
                    <a:pt x="1612" y="42"/>
                  </a:lnTo>
                  <a:lnTo>
                    <a:pt x="1613" y="42"/>
                  </a:lnTo>
                  <a:close/>
                  <a:moveTo>
                    <a:pt x="919" y="90"/>
                  </a:moveTo>
                  <a:lnTo>
                    <a:pt x="919" y="90"/>
                  </a:lnTo>
                  <a:lnTo>
                    <a:pt x="907" y="93"/>
                  </a:lnTo>
                  <a:lnTo>
                    <a:pt x="899" y="97"/>
                  </a:lnTo>
                  <a:lnTo>
                    <a:pt x="890" y="101"/>
                  </a:lnTo>
                  <a:lnTo>
                    <a:pt x="882" y="107"/>
                  </a:lnTo>
                  <a:lnTo>
                    <a:pt x="868" y="112"/>
                  </a:lnTo>
                  <a:lnTo>
                    <a:pt x="855" y="117"/>
                  </a:lnTo>
                  <a:lnTo>
                    <a:pt x="837" y="128"/>
                  </a:lnTo>
                  <a:lnTo>
                    <a:pt x="822" y="139"/>
                  </a:lnTo>
                  <a:lnTo>
                    <a:pt x="808" y="151"/>
                  </a:lnTo>
                  <a:lnTo>
                    <a:pt x="795" y="162"/>
                  </a:lnTo>
                  <a:lnTo>
                    <a:pt x="782" y="173"/>
                  </a:lnTo>
                  <a:lnTo>
                    <a:pt x="768" y="185"/>
                  </a:lnTo>
                  <a:lnTo>
                    <a:pt x="754" y="196"/>
                  </a:lnTo>
                  <a:lnTo>
                    <a:pt x="749" y="201"/>
                  </a:lnTo>
                  <a:lnTo>
                    <a:pt x="745" y="206"/>
                  </a:lnTo>
                  <a:lnTo>
                    <a:pt x="735" y="219"/>
                  </a:lnTo>
                  <a:lnTo>
                    <a:pt x="729" y="233"/>
                  </a:lnTo>
                  <a:lnTo>
                    <a:pt x="722" y="247"/>
                  </a:lnTo>
                  <a:lnTo>
                    <a:pt x="718" y="261"/>
                  </a:lnTo>
                  <a:lnTo>
                    <a:pt x="715" y="275"/>
                  </a:lnTo>
                  <a:lnTo>
                    <a:pt x="714" y="288"/>
                  </a:lnTo>
                  <a:lnTo>
                    <a:pt x="714" y="302"/>
                  </a:lnTo>
                  <a:lnTo>
                    <a:pt x="716" y="314"/>
                  </a:lnTo>
                  <a:lnTo>
                    <a:pt x="719" y="327"/>
                  </a:lnTo>
                  <a:lnTo>
                    <a:pt x="723" y="339"/>
                  </a:lnTo>
                  <a:lnTo>
                    <a:pt x="730" y="351"/>
                  </a:lnTo>
                  <a:lnTo>
                    <a:pt x="737" y="362"/>
                  </a:lnTo>
                  <a:lnTo>
                    <a:pt x="746" y="371"/>
                  </a:lnTo>
                  <a:lnTo>
                    <a:pt x="756" y="381"/>
                  </a:lnTo>
                  <a:lnTo>
                    <a:pt x="768" y="388"/>
                  </a:lnTo>
                  <a:lnTo>
                    <a:pt x="782" y="396"/>
                  </a:lnTo>
                  <a:lnTo>
                    <a:pt x="775" y="389"/>
                  </a:lnTo>
                  <a:lnTo>
                    <a:pt x="769" y="382"/>
                  </a:lnTo>
                  <a:lnTo>
                    <a:pt x="763" y="374"/>
                  </a:lnTo>
                  <a:lnTo>
                    <a:pt x="757" y="365"/>
                  </a:lnTo>
                  <a:lnTo>
                    <a:pt x="753" y="355"/>
                  </a:lnTo>
                  <a:lnTo>
                    <a:pt x="749" y="344"/>
                  </a:lnTo>
                  <a:lnTo>
                    <a:pt x="745" y="334"/>
                  </a:lnTo>
                  <a:lnTo>
                    <a:pt x="741" y="323"/>
                  </a:lnTo>
                  <a:lnTo>
                    <a:pt x="739" y="311"/>
                  </a:lnTo>
                  <a:lnTo>
                    <a:pt x="737" y="299"/>
                  </a:lnTo>
                  <a:lnTo>
                    <a:pt x="737" y="288"/>
                  </a:lnTo>
                  <a:lnTo>
                    <a:pt x="736" y="277"/>
                  </a:lnTo>
                  <a:lnTo>
                    <a:pt x="737" y="265"/>
                  </a:lnTo>
                  <a:lnTo>
                    <a:pt x="738" y="256"/>
                  </a:lnTo>
                  <a:lnTo>
                    <a:pt x="740" y="245"/>
                  </a:lnTo>
                  <a:lnTo>
                    <a:pt x="745" y="236"/>
                  </a:lnTo>
                  <a:lnTo>
                    <a:pt x="750" y="225"/>
                  </a:lnTo>
                  <a:lnTo>
                    <a:pt x="757" y="213"/>
                  </a:lnTo>
                  <a:lnTo>
                    <a:pt x="766" y="201"/>
                  </a:lnTo>
                  <a:lnTo>
                    <a:pt x="776" y="190"/>
                  </a:lnTo>
                  <a:lnTo>
                    <a:pt x="786" y="178"/>
                  </a:lnTo>
                  <a:lnTo>
                    <a:pt x="797" y="169"/>
                  </a:lnTo>
                  <a:lnTo>
                    <a:pt x="820" y="150"/>
                  </a:lnTo>
                  <a:lnTo>
                    <a:pt x="832" y="140"/>
                  </a:lnTo>
                  <a:lnTo>
                    <a:pt x="845" y="131"/>
                  </a:lnTo>
                  <a:lnTo>
                    <a:pt x="872" y="116"/>
                  </a:lnTo>
                  <a:lnTo>
                    <a:pt x="899" y="102"/>
                  </a:lnTo>
                  <a:lnTo>
                    <a:pt x="922" y="90"/>
                  </a:lnTo>
                  <a:lnTo>
                    <a:pt x="919" y="90"/>
                  </a:lnTo>
                  <a:close/>
                  <a:moveTo>
                    <a:pt x="1448" y="576"/>
                  </a:moveTo>
                  <a:lnTo>
                    <a:pt x="1448" y="576"/>
                  </a:lnTo>
                  <a:lnTo>
                    <a:pt x="1457" y="573"/>
                  </a:lnTo>
                  <a:lnTo>
                    <a:pt x="1465" y="567"/>
                  </a:lnTo>
                  <a:lnTo>
                    <a:pt x="1473" y="561"/>
                  </a:lnTo>
                  <a:lnTo>
                    <a:pt x="1480" y="554"/>
                  </a:lnTo>
                  <a:lnTo>
                    <a:pt x="1487" y="547"/>
                  </a:lnTo>
                  <a:lnTo>
                    <a:pt x="1492" y="538"/>
                  </a:lnTo>
                  <a:lnTo>
                    <a:pt x="1497" y="529"/>
                  </a:lnTo>
                  <a:lnTo>
                    <a:pt x="1502" y="519"/>
                  </a:lnTo>
                  <a:lnTo>
                    <a:pt x="1506" y="509"/>
                  </a:lnTo>
                  <a:lnTo>
                    <a:pt x="1508" y="499"/>
                  </a:lnTo>
                  <a:lnTo>
                    <a:pt x="1510" y="487"/>
                  </a:lnTo>
                  <a:lnTo>
                    <a:pt x="1511" y="476"/>
                  </a:lnTo>
                  <a:lnTo>
                    <a:pt x="1512" y="464"/>
                  </a:lnTo>
                  <a:lnTo>
                    <a:pt x="1511" y="454"/>
                  </a:lnTo>
                  <a:lnTo>
                    <a:pt x="1510" y="442"/>
                  </a:lnTo>
                  <a:lnTo>
                    <a:pt x="1508" y="431"/>
                  </a:lnTo>
                  <a:lnTo>
                    <a:pt x="1505" y="419"/>
                  </a:lnTo>
                  <a:lnTo>
                    <a:pt x="1499" y="408"/>
                  </a:lnTo>
                  <a:lnTo>
                    <a:pt x="1488" y="384"/>
                  </a:lnTo>
                  <a:lnTo>
                    <a:pt x="1482" y="373"/>
                  </a:lnTo>
                  <a:lnTo>
                    <a:pt x="1477" y="365"/>
                  </a:lnTo>
                  <a:lnTo>
                    <a:pt x="1472" y="356"/>
                  </a:lnTo>
                  <a:lnTo>
                    <a:pt x="1465" y="350"/>
                  </a:lnTo>
                  <a:lnTo>
                    <a:pt x="1459" y="344"/>
                  </a:lnTo>
                  <a:lnTo>
                    <a:pt x="1451" y="340"/>
                  </a:lnTo>
                  <a:lnTo>
                    <a:pt x="1442" y="337"/>
                  </a:lnTo>
                  <a:lnTo>
                    <a:pt x="1431" y="336"/>
                  </a:lnTo>
                  <a:lnTo>
                    <a:pt x="1417" y="334"/>
                  </a:lnTo>
                  <a:lnTo>
                    <a:pt x="1403" y="334"/>
                  </a:lnTo>
                  <a:lnTo>
                    <a:pt x="1375" y="334"/>
                  </a:lnTo>
                  <a:lnTo>
                    <a:pt x="1347" y="335"/>
                  </a:lnTo>
                  <a:lnTo>
                    <a:pt x="1323" y="337"/>
                  </a:lnTo>
                  <a:lnTo>
                    <a:pt x="1339" y="340"/>
                  </a:lnTo>
                  <a:lnTo>
                    <a:pt x="1354" y="346"/>
                  </a:lnTo>
                  <a:lnTo>
                    <a:pt x="1367" y="351"/>
                  </a:lnTo>
                  <a:lnTo>
                    <a:pt x="1380" y="358"/>
                  </a:lnTo>
                  <a:lnTo>
                    <a:pt x="1390" y="367"/>
                  </a:lnTo>
                  <a:lnTo>
                    <a:pt x="1401" y="375"/>
                  </a:lnTo>
                  <a:lnTo>
                    <a:pt x="1411" y="385"/>
                  </a:lnTo>
                  <a:lnTo>
                    <a:pt x="1420" y="396"/>
                  </a:lnTo>
                  <a:lnTo>
                    <a:pt x="1428" y="413"/>
                  </a:lnTo>
                  <a:lnTo>
                    <a:pt x="1433" y="430"/>
                  </a:lnTo>
                  <a:lnTo>
                    <a:pt x="1436" y="446"/>
                  </a:lnTo>
                  <a:lnTo>
                    <a:pt x="1437" y="463"/>
                  </a:lnTo>
                  <a:lnTo>
                    <a:pt x="1437" y="480"/>
                  </a:lnTo>
                  <a:lnTo>
                    <a:pt x="1434" y="498"/>
                  </a:lnTo>
                  <a:lnTo>
                    <a:pt x="1430" y="515"/>
                  </a:lnTo>
                  <a:lnTo>
                    <a:pt x="1423" y="533"/>
                  </a:lnTo>
                  <a:lnTo>
                    <a:pt x="1418" y="538"/>
                  </a:lnTo>
                  <a:lnTo>
                    <a:pt x="1413" y="544"/>
                  </a:lnTo>
                  <a:lnTo>
                    <a:pt x="1403" y="556"/>
                  </a:lnTo>
                  <a:lnTo>
                    <a:pt x="1393" y="568"/>
                  </a:lnTo>
                  <a:lnTo>
                    <a:pt x="1388" y="575"/>
                  </a:lnTo>
                  <a:lnTo>
                    <a:pt x="1383" y="580"/>
                  </a:lnTo>
                  <a:lnTo>
                    <a:pt x="1375" y="583"/>
                  </a:lnTo>
                  <a:lnTo>
                    <a:pt x="1369" y="587"/>
                  </a:lnTo>
                  <a:lnTo>
                    <a:pt x="1366" y="589"/>
                  </a:lnTo>
                  <a:lnTo>
                    <a:pt x="1362" y="592"/>
                  </a:lnTo>
                  <a:lnTo>
                    <a:pt x="1360" y="594"/>
                  </a:lnTo>
                  <a:lnTo>
                    <a:pt x="1358" y="598"/>
                  </a:lnTo>
                  <a:lnTo>
                    <a:pt x="1383" y="592"/>
                  </a:lnTo>
                  <a:lnTo>
                    <a:pt x="1404" y="587"/>
                  </a:lnTo>
                  <a:lnTo>
                    <a:pt x="1426" y="582"/>
                  </a:lnTo>
                  <a:lnTo>
                    <a:pt x="1448" y="576"/>
                  </a:lnTo>
                  <a:close/>
                  <a:moveTo>
                    <a:pt x="1369" y="388"/>
                  </a:moveTo>
                  <a:lnTo>
                    <a:pt x="1369" y="388"/>
                  </a:lnTo>
                  <a:lnTo>
                    <a:pt x="1373" y="390"/>
                  </a:lnTo>
                  <a:lnTo>
                    <a:pt x="1376" y="394"/>
                  </a:lnTo>
                  <a:lnTo>
                    <a:pt x="1381" y="401"/>
                  </a:lnTo>
                  <a:lnTo>
                    <a:pt x="1385" y="411"/>
                  </a:lnTo>
                  <a:lnTo>
                    <a:pt x="1388" y="420"/>
                  </a:lnTo>
                  <a:lnTo>
                    <a:pt x="1391" y="442"/>
                  </a:lnTo>
                  <a:lnTo>
                    <a:pt x="1393" y="465"/>
                  </a:lnTo>
                  <a:lnTo>
                    <a:pt x="1390" y="479"/>
                  </a:lnTo>
                  <a:lnTo>
                    <a:pt x="1385" y="492"/>
                  </a:lnTo>
                  <a:lnTo>
                    <a:pt x="1378" y="505"/>
                  </a:lnTo>
                  <a:lnTo>
                    <a:pt x="1371" y="517"/>
                  </a:lnTo>
                  <a:lnTo>
                    <a:pt x="1363" y="528"/>
                  </a:lnTo>
                  <a:lnTo>
                    <a:pt x="1354" y="537"/>
                  </a:lnTo>
                  <a:lnTo>
                    <a:pt x="1344" y="547"/>
                  </a:lnTo>
                  <a:lnTo>
                    <a:pt x="1333" y="556"/>
                  </a:lnTo>
                  <a:lnTo>
                    <a:pt x="1322" y="564"/>
                  </a:lnTo>
                  <a:lnTo>
                    <a:pt x="1310" y="571"/>
                  </a:lnTo>
                  <a:lnTo>
                    <a:pt x="1298" y="579"/>
                  </a:lnTo>
                  <a:lnTo>
                    <a:pt x="1285" y="585"/>
                  </a:lnTo>
                  <a:lnTo>
                    <a:pt x="1259" y="596"/>
                  </a:lnTo>
                  <a:lnTo>
                    <a:pt x="1232" y="606"/>
                  </a:lnTo>
                  <a:lnTo>
                    <a:pt x="1249" y="601"/>
                  </a:lnTo>
                  <a:lnTo>
                    <a:pt x="1266" y="598"/>
                  </a:lnTo>
                  <a:lnTo>
                    <a:pt x="1303" y="592"/>
                  </a:lnTo>
                  <a:lnTo>
                    <a:pt x="1323" y="589"/>
                  </a:lnTo>
                  <a:lnTo>
                    <a:pt x="1340" y="584"/>
                  </a:lnTo>
                  <a:lnTo>
                    <a:pt x="1348" y="581"/>
                  </a:lnTo>
                  <a:lnTo>
                    <a:pt x="1357" y="577"/>
                  </a:lnTo>
                  <a:lnTo>
                    <a:pt x="1365" y="573"/>
                  </a:lnTo>
                  <a:lnTo>
                    <a:pt x="1371" y="568"/>
                  </a:lnTo>
                  <a:lnTo>
                    <a:pt x="1377" y="563"/>
                  </a:lnTo>
                  <a:lnTo>
                    <a:pt x="1384" y="556"/>
                  </a:lnTo>
                  <a:lnTo>
                    <a:pt x="1398" y="539"/>
                  </a:lnTo>
                  <a:lnTo>
                    <a:pt x="1411" y="521"/>
                  </a:lnTo>
                  <a:lnTo>
                    <a:pt x="1415" y="514"/>
                  </a:lnTo>
                  <a:lnTo>
                    <a:pt x="1418" y="506"/>
                  </a:lnTo>
                  <a:lnTo>
                    <a:pt x="1420" y="499"/>
                  </a:lnTo>
                  <a:lnTo>
                    <a:pt x="1421" y="489"/>
                  </a:lnTo>
                  <a:lnTo>
                    <a:pt x="1421" y="470"/>
                  </a:lnTo>
                  <a:lnTo>
                    <a:pt x="1421" y="453"/>
                  </a:lnTo>
                  <a:lnTo>
                    <a:pt x="1420" y="441"/>
                  </a:lnTo>
                  <a:lnTo>
                    <a:pt x="1418" y="429"/>
                  </a:lnTo>
                  <a:lnTo>
                    <a:pt x="1414" y="417"/>
                  </a:lnTo>
                  <a:lnTo>
                    <a:pt x="1407" y="408"/>
                  </a:lnTo>
                  <a:lnTo>
                    <a:pt x="1401" y="399"/>
                  </a:lnTo>
                  <a:lnTo>
                    <a:pt x="1392" y="390"/>
                  </a:lnTo>
                  <a:lnTo>
                    <a:pt x="1384" y="383"/>
                  </a:lnTo>
                  <a:lnTo>
                    <a:pt x="1373" y="377"/>
                  </a:lnTo>
                  <a:lnTo>
                    <a:pt x="1362" y="370"/>
                  </a:lnTo>
                  <a:lnTo>
                    <a:pt x="1351" y="365"/>
                  </a:lnTo>
                  <a:lnTo>
                    <a:pt x="1339" y="360"/>
                  </a:lnTo>
                  <a:lnTo>
                    <a:pt x="1314" y="352"/>
                  </a:lnTo>
                  <a:lnTo>
                    <a:pt x="1290" y="346"/>
                  </a:lnTo>
                  <a:lnTo>
                    <a:pt x="1266" y="341"/>
                  </a:lnTo>
                  <a:lnTo>
                    <a:pt x="1257" y="343"/>
                  </a:lnTo>
                  <a:lnTo>
                    <a:pt x="1254" y="344"/>
                  </a:lnTo>
                  <a:lnTo>
                    <a:pt x="1249" y="344"/>
                  </a:lnTo>
                  <a:lnTo>
                    <a:pt x="1241" y="340"/>
                  </a:lnTo>
                  <a:lnTo>
                    <a:pt x="1234" y="338"/>
                  </a:lnTo>
                  <a:lnTo>
                    <a:pt x="1224" y="336"/>
                  </a:lnTo>
                  <a:lnTo>
                    <a:pt x="1215" y="337"/>
                  </a:lnTo>
                  <a:lnTo>
                    <a:pt x="1206" y="338"/>
                  </a:lnTo>
                  <a:lnTo>
                    <a:pt x="1196" y="341"/>
                  </a:lnTo>
                  <a:lnTo>
                    <a:pt x="1189" y="344"/>
                  </a:lnTo>
                  <a:lnTo>
                    <a:pt x="1181" y="349"/>
                  </a:lnTo>
                  <a:lnTo>
                    <a:pt x="1233" y="356"/>
                  </a:lnTo>
                  <a:lnTo>
                    <a:pt x="1281" y="364"/>
                  </a:lnTo>
                  <a:lnTo>
                    <a:pt x="1305" y="368"/>
                  </a:lnTo>
                  <a:lnTo>
                    <a:pt x="1327" y="373"/>
                  </a:lnTo>
                  <a:lnTo>
                    <a:pt x="1348" y="380"/>
                  </a:lnTo>
                  <a:lnTo>
                    <a:pt x="1369" y="388"/>
                  </a:lnTo>
                  <a:close/>
                  <a:moveTo>
                    <a:pt x="1598" y="1565"/>
                  </a:moveTo>
                  <a:lnTo>
                    <a:pt x="1598" y="1565"/>
                  </a:lnTo>
                  <a:lnTo>
                    <a:pt x="1597" y="1560"/>
                  </a:lnTo>
                  <a:lnTo>
                    <a:pt x="1594" y="1554"/>
                  </a:lnTo>
                  <a:lnTo>
                    <a:pt x="1592" y="1549"/>
                  </a:lnTo>
                  <a:lnTo>
                    <a:pt x="1590" y="1543"/>
                  </a:lnTo>
                  <a:lnTo>
                    <a:pt x="1592" y="1537"/>
                  </a:lnTo>
                  <a:lnTo>
                    <a:pt x="1593" y="1532"/>
                  </a:lnTo>
                  <a:lnTo>
                    <a:pt x="1595" y="1525"/>
                  </a:lnTo>
                  <a:lnTo>
                    <a:pt x="1598" y="1520"/>
                  </a:lnTo>
                  <a:lnTo>
                    <a:pt x="1601" y="1516"/>
                  </a:lnTo>
                  <a:lnTo>
                    <a:pt x="1605" y="1510"/>
                  </a:lnTo>
                  <a:lnTo>
                    <a:pt x="1611" y="1507"/>
                  </a:lnTo>
                  <a:lnTo>
                    <a:pt x="1615" y="1503"/>
                  </a:lnTo>
                  <a:lnTo>
                    <a:pt x="1616" y="1504"/>
                  </a:lnTo>
                  <a:lnTo>
                    <a:pt x="1617" y="1504"/>
                  </a:lnTo>
                  <a:lnTo>
                    <a:pt x="1618" y="1504"/>
                  </a:lnTo>
                  <a:lnTo>
                    <a:pt x="1619" y="1503"/>
                  </a:lnTo>
                  <a:lnTo>
                    <a:pt x="1616" y="1497"/>
                  </a:lnTo>
                  <a:lnTo>
                    <a:pt x="1614" y="1488"/>
                  </a:lnTo>
                  <a:lnTo>
                    <a:pt x="1612" y="1479"/>
                  </a:lnTo>
                  <a:lnTo>
                    <a:pt x="1612" y="1469"/>
                  </a:lnTo>
                  <a:lnTo>
                    <a:pt x="1610" y="1447"/>
                  </a:lnTo>
                  <a:lnTo>
                    <a:pt x="1608" y="1426"/>
                  </a:lnTo>
                  <a:lnTo>
                    <a:pt x="1596" y="1351"/>
                  </a:lnTo>
                  <a:lnTo>
                    <a:pt x="1583" y="1278"/>
                  </a:lnTo>
                  <a:lnTo>
                    <a:pt x="1581" y="1257"/>
                  </a:lnTo>
                  <a:lnTo>
                    <a:pt x="1578" y="1236"/>
                  </a:lnTo>
                  <a:lnTo>
                    <a:pt x="1575" y="1216"/>
                  </a:lnTo>
                  <a:lnTo>
                    <a:pt x="1573" y="1207"/>
                  </a:lnTo>
                  <a:lnTo>
                    <a:pt x="1570" y="1199"/>
                  </a:lnTo>
                  <a:lnTo>
                    <a:pt x="1567" y="1194"/>
                  </a:lnTo>
                  <a:lnTo>
                    <a:pt x="1564" y="1187"/>
                  </a:lnTo>
                  <a:lnTo>
                    <a:pt x="1559" y="1182"/>
                  </a:lnTo>
                  <a:lnTo>
                    <a:pt x="1556" y="1175"/>
                  </a:lnTo>
                  <a:lnTo>
                    <a:pt x="1553" y="1168"/>
                  </a:lnTo>
                  <a:lnTo>
                    <a:pt x="1552" y="1160"/>
                  </a:lnTo>
                  <a:lnTo>
                    <a:pt x="1553" y="1151"/>
                  </a:lnTo>
                  <a:lnTo>
                    <a:pt x="1557" y="1141"/>
                  </a:lnTo>
                  <a:lnTo>
                    <a:pt x="1572" y="1137"/>
                  </a:lnTo>
                  <a:lnTo>
                    <a:pt x="1586" y="1135"/>
                  </a:lnTo>
                  <a:lnTo>
                    <a:pt x="1599" y="1132"/>
                  </a:lnTo>
                  <a:lnTo>
                    <a:pt x="1612" y="1131"/>
                  </a:lnTo>
                  <a:lnTo>
                    <a:pt x="1638" y="1130"/>
                  </a:lnTo>
                  <a:lnTo>
                    <a:pt x="1666" y="1129"/>
                  </a:lnTo>
                  <a:lnTo>
                    <a:pt x="1680" y="1128"/>
                  </a:lnTo>
                  <a:lnTo>
                    <a:pt x="1694" y="1127"/>
                  </a:lnTo>
                  <a:lnTo>
                    <a:pt x="1707" y="1126"/>
                  </a:lnTo>
                  <a:lnTo>
                    <a:pt x="1720" y="1125"/>
                  </a:lnTo>
                  <a:lnTo>
                    <a:pt x="1732" y="1125"/>
                  </a:lnTo>
                  <a:lnTo>
                    <a:pt x="1736" y="1126"/>
                  </a:lnTo>
                  <a:lnTo>
                    <a:pt x="1741" y="1128"/>
                  </a:lnTo>
                  <a:lnTo>
                    <a:pt x="1746" y="1130"/>
                  </a:lnTo>
                  <a:lnTo>
                    <a:pt x="1750" y="1132"/>
                  </a:lnTo>
                  <a:lnTo>
                    <a:pt x="1753" y="1137"/>
                  </a:lnTo>
                  <a:lnTo>
                    <a:pt x="1756" y="1141"/>
                  </a:lnTo>
                  <a:lnTo>
                    <a:pt x="1759" y="1145"/>
                  </a:lnTo>
                  <a:lnTo>
                    <a:pt x="1760" y="1151"/>
                  </a:lnTo>
                  <a:lnTo>
                    <a:pt x="1760" y="1160"/>
                  </a:lnTo>
                  <a:lnTo>
                    <a:pt x="1759" y="1171"/>
                  </a:lnTo>
                  <a:lnTo>
                    <a:pt x="1757" y="1181"/>
                  </a:lnTo>
                  <a:lnTo>
                    <a:pt x="1761" y="1196"/>
                  </a:lnTo>
                  <a:lnTo>
                    <a:pt x="1764" y="1213"/>
                  </a:lnTo>
                  <a:lnTo>
                    <a:pt x="1768" y="1230"/>
                  </a:lnTo>
                  <a:lnTo>
                    <a:pt x="1771" y="1248"/>
                  </a:lnTo>
                  <a:lnTo>
                    <a:pt x="1779" y="1304"/>
                  </a:lnTo>
                  <a:lnTo>
                    <a:pt x="1785" y="1361"/>
                  </a:lnTo>
                  <a:lnTo>
                    <a:pt x="1791" y="1418"/>
                  </a:lnTo>
                  <a:lnTo>
                    <a:pt x="1796" y="1477"/>
                  </a:lnTo>
                  <a:lnTo>
                    <a:pt x="1811" y="1475"/>
                  </a:lnTo>
                  <a:lnTo>
                    <a:pt x="1830" y="1475"/>
                  </a:lnTo>
                  <a:lnTo>
                    <a:pt x="1840" y="1475"/>
                  </a:lnTo>
                  <a:lnTo>
                    <a:pt x="1848" y="1477"/>
                  </a:lnTo>
                  <a:lnTo>
                    <a:pt x="1857" y="1479"/>
                  </a:lnTo>
                  <a:lnTo>
                    <a:pt x="1860" y="1482"/>
                  </a:lnTo>
                  <a:lnTo>
                    <a:pt x="1863" y="1485"/>
                  </a:lnTo>
                  <a:lnTo>
                    <a:pt x="1870" y="1504"/>
                  </a:lnTo>
                  <a:lnTo>
                    <a:pt x="1876" y="1524"/>
                  </a:lnTo>
                  <a:lnTo>
                    <a:pt x="1875" y="1532"/>
                  </a:lnTo>
                  <a:lnTo>
                    <a:pt x="1874" y="1540"/>
                  </a:lnTo>
                  <a:lnTo>
                    <a:pt x="1874" y="1559"/>
                  </a:lnTo>
                  <a:lnTo>
                    <a:pt x="1876" y="1577"/>
                  </a:lnTo>
                  <a:lnTo>
                    <a:pt x="1880" y="1597"/>
                  </a:lnTo>
                  <a:lnTo>
                    <a:pt x="1889" y="1595"/>
                  </a:lnTo>
                  <a:lnTo>
                    <a:pt x="1897" y="1592"/>
                  </a:lnTo>
                  <a:lnTo>
                    <a:pt x="1904" y="1588"/>
                  </a:lnTo>
                  <a:lnTo>
                    <a:pt x="1912" y="1584"/>
                  </a:lnTo>
                  <a:lnTo>
                    <a:pt x="1929" y="1579"/>
                  </a:lnTo>
                  <a:lnTo>
                    <a:pt x="1948" y="1574"/>
                  </a:lnTo>
                  <a:lnTo>
                    <a:pt x="1989" y="1564"/>
                  </a:lnTo>
                  <a:lnTo>
                    <a:pt x="2030" y="1554"/>
                  </a:lnTo>
                  <a:lnTo>
                    <a:pt x="2051" y="1549"/>
                  </a:lnTo>
                  <a:lnTo>
                    <a:pt x="2070" y="1543"/>
                  </a:lnTo>
                  <a:lnTo>
                    <a:pt x="2087" y="1535"/>
                  </a:lnTo>
                  <a:lnTo>
                    <a:pt x="2108" y="1525"/>
                  </a:lnTo>
                  <a:lnTo>
                    <a:pt x="2117" y="1520"/>
                  </a:lnTo>
                  <a:lnTo>
                    <a:pt x="2126" y="1515"/>
                  </a:lnTo>
                  <a:lnTo>
                    <a:pt x="2132" y="1508"/>
                  </a:lnTo>
                  <a:lnTo>
                    <a:pt x="2138" y="1503"/>
                  </a:lnTo>
                  <a:lnTo>
                    <a:pt x="2141" y="1497"/>
                  </a:lnTo>
                  <a:lnTo>
                    <a:pt x="2143" y="1488"/>
                  </a:lnTo>
                  <a:lnTo>
                    <a:pt x="2146" y="1470"/>
                  </a:lnTo>
                  <a:lnTo>
                    <a:pt x="2149" y="1455"/>
                  </a:lnTo>
                  <a:lnTo>
                    <a:pt x="2150" y="1441"/>
                  </a:lnTo>
                  <a:lnTo>
                    <a:pt x="2151" y="1426"/>
                  </a:lnTo>
                  <a:lnTo>
                    <a:pt x="2150" y="1412"/>
                  </a:lnTo>
                  <a:lnTo>
                    <a:pt x="2149" y="1397"/>
                  </a:lnTo>
                  <a:lnTo>
                    <a:pt x="2147" y="1382"/>
                  </a:lnTo>
                  <a:lnTo>
                    <a:pt x="2141" y="1351"/>
                  </a:lnTo>
                  <a:lnTo>
                    <a:pt x="2134" y="1326"/>
                  </a:lnTo>
                  <a:lnTo>
                    <a:pt x="2126" y="1301"/>
                  </a:lnTo>
                  <a:lnTo>
                    <a:pt x="2123" y="1288"/>
                  </a:lnTo>
                  <a:lnTo>
                    <a:pt x="2119" y="1276"/>
                  </a:lnTo>
                  <a:lnTo>
                    <a:pt x="2118" y="1264"/>
                  </a:lnTo>
                  <a:lnTo>
                    <a:pt x="2118" y="1253"/>
                  </a:lnTo>
                  <a:lnTo>
                    <a:pt x="2114" y="1243"/>
                  </a:lnTo>
                  <a:lnTo>
                    <a:pt x="2110" y="1231"/>
                  </a:lnTo>
                  <a:lnTo>
                    <a:pt x="2104" y="1205"/>
                  </a:lnTo>
                  <a:lnTo>
                    <a:pt x="2099" y="1180"/>
                  </a:lnTo>
                  <a:lnTo>
                    <a:pt x="2096" y="1168"/>
                  </a:lnTo>
                  <a:lnTo>
                    <a:pt x="2093" y="1156"/>
                  </a:lnTo>
                  <a:lnTo>
                    <a:pt x="2088" y="1149"/>
                  </a:lnTo>
                  <a:lnTo>
                    <a:pt x="2085" y="1142"/>
                  </a:lnTo>
                  <a:lnTo>
                    <a:pt x="2083" y="1139"/>
                  </a:lnTo>
                  <a:lnTo>
                    <a:pt x="2083" y="1135"/>
                  </a:lnTo>
                  <a:lnTo>
                    <a:pt x="2083" y="1130"/>
                  </a:lnTo>
                  <a:lnTo>
                    <a:pt x="2085" y="1126"/>
                  </a:lnTo>
                  <a:lnTo>
                    <a:pt x="2068" y="1078"/>
                  </a:lnTo>
                  <a:lnTo>
                    <a:pt x="2060" y="1053"/>
                  </a:lnTo>
                  <a:lnTo>
                    <a:pt x="2053" y="1029"/>
                  </a:lnTo>
                  <a:lnTo>
                    <a:pt x="2044" y="1000"/>
                  </a:lnTo>
                  <a:lnTo>
                    <a:pt x="2036" y="973"/>
                  </a:lnTo>
                  <a:lnTo>
                    <a:pt x="2027" y="945"/>
                  </a:lnTo>
                  <a:lnTo>
                    <a:pt x="2019" y="917"/>
                  </a:lnTo>
                  <a:lnTo>
                    <a:pt x="2008" y="882"/>
                  </a:lnTo>
                  <a:lnTo>
                    <a:pt x="1996" y="846"/>
                  </a:lnTo>
                  <a:lnTo>
                    <a:pt x="1984" y="811"/>
                  </a:lnTo>
                  <a:lnTo>
                    <a:pt x="1980" y="794"/>
                  </a:lnTo>
                  <a:lnTo>
                    <a:pt x="1976" y="777"/>
                  </a:lnTo>
                  <a:lnTo>
                    <a:pt x="1963" y="716"/>
                  </a:lnTo>
                  <a:lnTo>
                    <a:pt x="1957" y="686"/>
                  </a:lnTo>
                  <a:lnTo>
                    <a:pt x="1952" y="658"/>
                  </a:lnTo>
                  <a:lnTo>
                    <a:pt x="1948" y="629"/>
                  </a:lnTo>
                  <a:lnTo>
                    <a:pt x="1945" y="601"/>
                  </a:lnTo>
                  <a:lnTo>
                    <a:pt x="1944" y="573"/>
                  </a:lnTo>
                  <a:lnTo>
                    <a:pt x="1944" y="544"/>
                  </a:lnTo>
                  <a:lnTo>
                    <a:pt x="1921" y="545"/>
                  </a:lnTo>
                  <a:lnTo>
                    <a:pt x="1899" y="548"/>
                  </a:lnTo>
                  <a:lnTo>
                    <a:pt x="1877" y="552"/>
                  </a:lnTo>
                  <a:lnTo>
                    <a:pt x="1855" y="556"/>
                  </a:lnTo>
                  <a:lnTo>
                    <a:pt x="1811" y="566"/>
                  </a:lnTo>
                  <a:lnTo>
                    <a:pt x="1790" y="570"/>
                  </a:lnTo>
                  <a:lnTo>
                    <a:pt x="1767" y="574"/>
                  </a:lnTo>
                  <a:lnTo>
                    <a:pt x="1729" y="579"/>
                  </a:lnTo>
                  <a:lnTo>
                    <a:pt x="1691" y="584"/>
                  </a:lnTo>
                  <a:lnTo>
                    <a:pt x="1653" y="592"/>
                  </a:lnTo>
                  <a:lnTo>
                    <a:pt x="1615" y="600"/>
                  </a:lnTo>
                  <a:lnTo>
                    <a:pt x="1578" y="609"/>
                  </a:lnTo>
                  <a:lnTo>
                    <a:pt x="1542" y="617"/>
                  </a:lnTo>
                  <a:lnTo>
                    <a:pt x="1473" y="638"/>
                  </a:lnTo>
                  <a:lnTo>
                    <a:pt x="1360" y="671"/>
                  </a:lnTo>
                  <a:lnTo>
                    <a:pt x="1247" y="703"/>
                  </a:lnTo>
                  <a:lnTo>
                    <a:pt x="1132" y="734"/>
                  </a:lnTo>
                  <a:lnTo>
                    <a:pt x="1017" y="763"/>
                  </a:lnTo>
                  <a:lnTo>
                    <a:pt x="988" y="771"/>
                  </a:lnTo>
                  <a:lnTo>
                    <a:pt x="959" y="776"/>
                  </a:lnTo>
                  <a:lnTo>
                    <a:pt x="902" y="788"/>
                  </a:lnTo>
                  <a:lnTo>
                    <a:pt x="873" y="795"/>
                  </a:lnTo>
                  <a:lnTo>
                    <a:pt x="844" y="804"/>
                  </a:lnTo>
                  <a:lnTo>
                    <a:pt x="787" y="820"/>
                  </a:lnTo>
                  <a:lnTo>
                    <a:pt x="717" y="838"/>
                  </a:lnTo>
                  <a:lnTo>
                    <a:pt x="646" y="855"/>
                  </a:lnTo>
                  <a:lnTo>
                    <a:pt x="606" y="865"/>
                  </a:lnTo>
                  <a:lnTo>
                    <a:pt x="568" y="876"/>
                  </a:lnTo>
                  <a:lnTo>
                    <a:pt x="490" y="898"/>
                  </a:lnTo>
                  <a:lnTo>
                    <a:pt x="412" y="919"/>
                  </a:lnTo>
                  <a:lnTo>
                    <a:pt x="372" y="930"/>
                  </a:lnTo>
                  <a:lnTo>
                    <a:pt x="332" y="940"/>
                  </a:lnTo>
                  <a:lnTo>
                    <a:pt x="232" y="964"/>
                  </a:lnTo>
                  <a:lnTo>
                    <a:pt x="185" y="977"/>
                  </a:lnTo>
                  <a:lnTo>
                    <a:pt x="137" y="991"/>
                  </a:lnTo>
                  <a:lnTo>
                    <a:pt x="112" y="999"/>
                  </a:lnTo>
                  <a:lnTo>
                    <a:pt x="89" y="1006"/>
                  </a:lnTo>
                  <a:lnTo>
                    <a:pt x="80" y="1010"/>
                  </a:lnTo>
                  <a:lnTo>
                    <a:pt x="71" y="1016"/>
                  </a:lnTo>
                  <a:lnTo>
                    <a:pt x="64" y="1022"/>
                  </a:lnTo>
                  <a:lnTo>
                    <a:pt x="57" y="1030"/>
                  </a:lnTo>
                  <a:lnTo>
                    <a:pt x="54" y="1039"/>
                  </a:lnTo>
                  <a:lnTo>
                    <a:pt x="52" y="1049"/>
                  </a:lnTo>
                  <a:lnTo>
                    <a:pt x="51" y="1059"/>
                  </a:lnTo>
                  <a:lnTo>
                    <a:pt x="50" y="1068"/>
                  </a:lnTo>
                  <a:lnTo>
                    <a:pt x="51" y="1089"/>
                  </a:lnTo>
                  <a:lnTo>
                    <a:pt x="53" y="1109"/>
                  </a:lnTo>
                  <a:lnTo>
                    <a:pt x="57" y="1129"/>
                  </a:lnTo>
                  <a:lnTo>
                    <a:pt x="63" y="1150"/>
                  </a:lnTo>
                  <a:lnTo>
                    <a:pt x="72" y="1184"/>
                  </a:lnTo>
                  <a:lnTo>
                    <a:pt x="81" y="1217"/>
                  </a:lnTo>
                  <a:lnTo>
                    <a:pt x="85" y="1233"/>
                  </a:lnTo>
                  <a:lnTo>
                    <a:pt x="88" y="1250"/>
                  </a:lnTo>
                  <a:lnTo>
                    <a:pt x="97" y="1283"/>
                  </a:lnTo>
                  <a:lnTo>
                    <a:pt x="105" y="1316"/>
                  </a:lnTo>
                  <a:lnTo>
                    <a:pt x="125" y="1380"/>
                  </a:lnTo>
                  <a:lnTo>
                    <a:pt x="145" y="1455"/>
                  </a:lnTo>
                  <a:lnTo>
                    <a:pt x="165" y="1532"/>
                  </a:lnTo>
                  <a:lnTo>
                    <a:pt x="205" y="1684"/>
                  </a:lnTo>
                  <a:lnTo>
                    <a:pt x="224" y="1759"/>
                  </a:lnTo>
                  <a:lnTo>
                    <a:pt x="245" y="1834"/>
                  </a:lnTo>
                  <a:lnTo>
                    <a:pt x="267" y="1909"/>
                  </a:lnTo>
                  <a:lnTo>
                    <a:pt x="290" y="1983"/>
                  </a:lnTo>
                  <a:lnTo>
                    <a:pt x="306" y="1986"/>
                  </a:lnTo>
                  <a:lnTo>
                    <a:pt x="322" y="1988"/>
                  </a:lnTo>
                  <a:lnTo>
                    <a:pt x="338" y="1989"/>
                  </a:lnTo>
                  <a:lnTo>
                    <a:pt x="353" y="1988"/>
                  </a:lnTo>
                  <a:lnTo>
                    <a:pt x="368" y="1985"/>
                  </a:lnTo>
                  <a:lnTo>
                    <a:pt x="383" y="1982"/>
                  </a:lnTo>
                  <a:lnTo>
                    <a:pt x="399" y="1977"/>
                  </a:lnTo>
                  <a:lnTo>
                    <a:pt x="414" y="1972"/>
                  </a:lnTo>
                  <a:lnTo>
                    <a:pt x="444" y="1960"/>
                  </a:lnTo>
                  <a:lnTo>
                    <a:pt x="474" y="1948"/>
                  </a:lnTo>
                  <a:lnTo>
                    <a:pt x="490" y="1942"/>
                  </a:lnTo>
                  <a:lnTo>
                    <a:pt x="505" y="1938"/>
                  </a:lnTo>
                  <a:lnTo>
                    <a:pt x="521" y="1933"/>
                  </a:lnTo>
                  <a:lnTo>
                    <a:pt x="538" y="1929"/>
                  </a:lnTo>
                  <a:lnTo>
                    <a:pt x="534" y="1891"/>
                  </a:lnTo>
                  <a:lnTo>
                    <a:pt x="530" y="1852"/>
                  </a:lnTo>
                  <a:lnTo>
                    <a:pt x="530" y="1833"/>
                  </a:lnTo>
                  <a:lnTo>
                    <a:pt x="529" y="1812"/>
                  </a:lnTo>
                  <a:lnTo>
                    <a:pt x="530" y="1792"/>
                  </a:lnTo>
                  <a:lnTo>
                    <a:pt x="532" y="1772"/>
                  </a:lnTo>
                  <a:lnTo>
                    <a:pt x="542" y="1764"/>
                  </a:lnTo>
                  <a:lnTo>
                    <a:pt x="553" y="1759"/>
                  </a:lnTo>
                  <a:lnTo>
                    <a:pt x="564" y="1754"/>
                  </a:lnTo>
                  <a:lnTo>
                    <a:pt x="575" y="1749"/>
                  </a:lnTo>
                  <a:lnTo>
                    <a:pt x="587" y="1745"/>
                  </a:lnTo>
                  <a:lnTo>
                    <a:pt x="599" y="1742"/>
                  </a:lnTo>
                  <a:lnTo>
                    <a:pt x="624" y="1737"/>
                  </a:lnTo>
                  <a:lnTo>
                    <a:pt x="650" y="1734"/>
                  </a:lnTo>
                  <a:lnTo>
                    <a:pt x="677" y="1732"/>
                  </a:lnTo>
                  <a:lnTo>
                    <a:pt x="705" y="1729"/>
                  </a:lnTo>
                  <a:lnTo>
                    <a:pt x="733" y="1725"/>
                  </a:lnTo>
                  <a:lnTo>
                    <a:pt x="724" y="1667"/>
                  </a:lnTo>
                  <a:lnTo>
                    <a:pt x="714" y="1606"/>
                  </a:lnTo>
                  <a:lnTo>
                    <a:pt x="707" y="1576"/>
                  </a:lnTo>
                  <a:lnTo>
                    <a:pt x="700" y="1546"/>
                  </a:lnTo>
                  <a:lnTo>
                    <a:pt x="692" y="1517"/>
                  </a:lnTo>
                  <a:lnTo>
                    <a:pt x="684" y="1490"/>
                  </a:lnTo>
                  <a:lnTo>
                    <a:pt x="679" y="1473"/>
                  </a:lnTo>
                  <a:lnTo>
                    <a:pt x="677" y="1464"/>
                  </a:lnTo>
                  <a:lnTo>
                    <a:pt x="675" y="1456"/>
                  </a:lnTo>
                  <a:lnTo>
                    <a:pt x="670" y="1447"/>
                  </a:lnTo>
                  <a:lnTo>
                    <a:pt x="665" y="1442"/>
                  </a:lnTo>
                  <a:lnTo>
                    <a:pt x="659" y="1438"/>
                  </a:lnTo>
                  <a:lnTo>
                    <a:pt x="652" y="1437"/>
                  </a:lnTo>
                  <a:lnTo>
                    <a:pt x="645" y="1436"/>
                  </a:lnTo>
                  <a:lnTo>
                    <a:pt x="636" y="1437"/>
                  </a:lnTo>
                  <a:lnTo>
                    <a:pt x="616" y="1440"/>
                  </a:lnTo>
                  <a:lnTo>
                    <a:pt x="594" y="1442"/>
                  </a:lnTo>
                  <a:lnTo>
                    <a:pt x="580" y="1444"/>
                  </a:lnTo>
                  <a:lnTo>
                    <a:pt x="564" y="1446"/>
                  </a:lnTo>
                  <a:lnTo>
                    <a:pt x="550" y="1450"/>
                  </a:lnTo>
                  <a:lnTo>
                    <a:pt x="537" y="1456"/>
                  </a:lnTo>
                  <a:lnTo>
                    <a:pt x="532" y="1459"/>
                  </a:lnTo>
                  <a:lnTo>
                    <a:pt x="527" y="1462"/>
                  </a:lnTo>
                  <a:lnTo>
                    <a:pt x="524" y="1467"/>
                  </a:lnTo>
                  <a:lnTo>
                    <a:pt x="523" y="1472"/>
                  </a:lnTo>
                  <a:lnTo>
                    <a:pt x="522" y="1475"/>
                  </a:lnTo>
                  <a:lnTo>
                    <a:pt x="522" y="1478"/>
                  </a:lnTo>
                  <a:lnTo>
                    <a:pt x="524" y="1487"/>
                  </a:lnTo>
                  <a:lnTo>
                    <a:pt x="528" y="1505"/>
                  </a:lnTo>
                  <a:lnTo>
                    <a:pt x="529" y="1514"/>
                  </a:lnTo>
                  <a:lnTo>
                    <a:pt x="530" y="1523"/>
                  </a:lnTo>
                  <a:lnTo>
                    <a:pt x="532" y="1540"/>
                  </a:lnTo>
                  <a:lnTo>
                    <a:pt x="535" y="1553"/>
                  </a:lnTo>
                  <a:lnTo>
                    <a:pt x="539" y="1565"/>
                  </a:lnTo>
                  <a:lnTo>
                    <a:pt x="543" y="1578"/>
                  </a:lnTo>
                  <a:lnTo>
                    <a:pt x="546" y="1592"/>
                  </a:lnTo>
                  <a:lnTo>
                    <a:pt x="549" y="1606"/>
                  </a:lnTo>
                  <a:lnTo>
                    <a:pt x="550" y="1619"/>
                  </a:lnTo>
                  <a:lnTo>
                    <a:pt x="551" y="1633"/>
                  </a:lnTo>
                  <a:lnTo>
                    <a:pt x="553" y="1646"/>
                  </a:lnTo>
                  <a:lnTo>
                    <a:pt x="561" y="1686"/>
                  </a:lnTo>
                  <a:lnTo>
                    <a:pt x="566" y="1705"/>
                  </a:lnTo>
                  <a:lnTo>
                    <a:pt x="568" y="1725"/>
                  </a:lnTo>
                  <a:lnTo>
                    <a:pt x="569" y="1731"/>
                  </a:lnTo>
                  <a:lnTo>
                    <a:pt x="570" y="1739"/>
                  </a:lnTo>
                  <a:lnTo>
                    <a:pt x="569" y="1743"/>
                  </a:lnTo>
                  <a:lnTo>
                    <a:pt x="568" y="1745"/>
                  </a:lnTo>
                  <a:lnTo>
                    <a:pt x="566" y="1748"/>
                  </a:lnTo>
                  <a:lnTo>
                    <a:pt x="561" y="1749"/>
                  </a:lnTo>
                  <a:lnTo>
                    <a:pt x="557" y="1748"/>
                  </a:lnTo>
                  <a:lnTo>
                    <a:pt x="554" y="1745"/>
                  </a:lnTo>
                  <a:lnTo>
                    <a:pt x="553" y="1742"/>
                  </a:lnTo>
                  <a:lnTo>
                    <a:pt x="552" y="1737"/>
                  </a:lnTo>
                  <a:lnTo>
                    <a:pt x="553" y="1728"/>
                  </a:lnTo>
                  <a:lnTo>
                    <a:pt x="553" y="1719"/>
                  </a:lnTo>
                  <a:lnTo>
                    <a:pt x="551" y="1712"/>
                  </a:lnTo>
                  <a:lnTo>
                    <a:pt x="549" y="1703"/>
                  </a:lnTo>
                  <a:lnTo>
                    <a:pt x="546" y="1696"/>
                  </a:lnTo>
                  <a:lnTo>
                    <a:pt x="545" y="1687"/>
                  </a:lnTo>
                  <a:lnTo>
                    <a:pt x="534" y="1608"/>
                  </a:lnTo>
                  <a:lnTo>
                    <a:pt x="528" y="1569"/>
                  </a:lnTo>
                  <a:lnTo>
                    <a:pt x="521" y="1532"/>
                  </a:lnTo>
                  <a:lnTo>
                    <a:pt x="514" y="1501"/>
                  </a:lnTo>
                  <a:lnTo>
                    <a:pt x="511" y="1487"/>
                  </a:lnTo>
                  <a:lnTo>
                    <a:pt x="508" y="1475"/>
                  </a:lnTo>
                  <a:lnTo>
                    <a:pt x="505" y="1470"/>
                  </a:lnTo>
                  <a:lnTo>
                    <a:pt x="502" y="1465"/>
                  </a:lnTo>
                  <a:lnTo>
                    <a:pt x="493" y="1458"/>
                  </a:lnTo>
                  <a:lnTo>
                    <a:pt x="490" y="1454"/>
                  </a:lnTo>
                  <a:lnTo>
                    <a:pt x="487" y="1449"/>
                  </a:lnTo>
                  <a:lnTo>
                    <a:pt x="484" y="1445"/>
                  </a:lnTo>
                  <a:lnTo>
                    <a:pt x="483" y="1440"/>
                  </a:lnTo>
                  <a:lnTo>
                    <a:pt x="488" y="1432"/>
                  </a:lnTo>
                  <a:lnTo>
                    <a:pt x="494" y="1425"/>
                  </a:lnTo>
                  <a:lnTo>
                    <a:pt x="506" y="1411"/>
                  </a:lnTo>
                  <a:lnTo>
                    <a:pt x="524" y="1404"/>
                  </a:lnTo>
                  <a:lnTo>
                    <a:pt x="543" y="1398"/>
                  </a:lnTo>
                  <a:lnTo>
                    <a:pt x="563" y="1392"/>
                  </a:lnTo>
                  <a:lnTo>
                    <a:pt x="584" y="1387"/>
                  </a:lnTo>
                  <a:lnTo>
                    <a:pt x="605" y="1384"/>
                  </a:lnTo>
                  <a:lnTo>
                    <a:pt x="627" y="1383"/>
                  </a:lnTo>
                  <a:lnTo>
                    <a:pt x="649" y="1383"/>
                  </a:lnTo>
                  <a:lnTo>
                    <a:pt x="671" y="1385"/>
                  </a:lnTo>
                  <a:lnTo>
                    <a:pt x="675" y="1391"/>
                  </a:lnTo>
                  <a:lnTo>
                    <a:pt x="677" y="1396"/>
                  </a:lnTo>
                  <a:lnTo>
                    <a:pt x="678" y="1402"/>
                  </a:lnTo>
                  <a:lnTo>
                    <a:pt x="679" y="1408"/>
                  </a:lnTo>
                  <a:lnTo>
                    <a:pt x="679" y="1422"/>
                  </a:lnTo>
                  <a:lnTo>
                    <a:pt x="679" y="1428"/>
                  </a:lnTo>
                  <a:lnTo>
                    <a:pt x="680" y="1433"/>
                  </a:lnTo>
                  <a:lnTo>
                    <a:pt x="684" y="1448"/>
                  </a:lnTo>
                  <a:lnTo>
                    <a:pt x="688" y="1462"/>
                  </a:lnTo>
                  <a:lnTo>
                    <a:pt x="700" y="1491"/>
                  </a:lnTo>
                  <a:lnTo>
                    <a:pt x="710" y="1521"/>
                  </a:lnTo>
                  <a:lnTo>
                    <a:pt x="715" y="1536"/>
                  </a:lnTo>
                  <a:lnTo>
                    <a:pt x="718" y="1552"/>
                  </a:lnTo>
                  <a:lnTo>
                    <a:pt x="733" y="1639"/>
                  </a:lnTo>
                  <a:lnTo>
                    <a:pt x="750" y="1724"/>
                  </a:lnTo>
                  <a:lnTo>
                    <a:pt x="756" y="1724"/>
                  </a:lnTo>
                  <a:lnTo>
                    <a:pt x="762" y="1724"/>
                  </a:lnTo>
                  <a:lnTo>
                    <a:pt x="772" y="1720"/>
                  </a:lnTo>
                  <a:lnTo>
                    <a:pt x="778" y="1719"/>
                  </a:lnTo>
                  <a:lnTo>
                    <a:pt x="783" y="1718"/>
                  </a:lnTo>
                  <a:lnTo>
                    <a:pt x="787" y="1719"/>
                  </a:lnTo>
                  <a:lnTo>
                    <a:pt x="793" y="1721"/>
                  </a:lnTo>
                  <a:lnTo>
                    <a:pt x="797" y="1725"/>
                  </a:lnTo>
                  <a:lnTo>
                    <a:pt x="799" y="1729"/>
                  </a:lnTo>
                  <a:lnTo>
                    <a:pt x="801" y="1734"/>
                  </a:lnTo>
                  <a:lnTo>
                    <a:pt x="801" y="1740"/>
                  </a:lnTo>
                  <a:lnTo>
                    <a:pt x="801" y="1754"/>
                  </a:lnTo>
                  <a:lnTo>
                    <a:pt x="802" y="1768"/>
                  </a:lnTo>
                  <a:lnTo>
                    <a:pt x="806" y="1793"/>
                  </a:lnTo>
                  <a:lnTo>
                    <a:pt x="811" y="1821"/>
                  </a:lnTo>
                  <a:lnTo>
                    <a:pt x="816" y="1848"/>
                  </a:lnTo>
                  <a:lnTo>
                    <a:pt x="820" y="1869"/>
                  </a:lnTo>
                  <a:lnTo>
                    <a:pt x="866" y="1853"/>
                  </a:lnTo>
                  <a:lnTo>
                    <a:pt x="914" y="1838"/>
                  </a:lnTo>
                  <a:lnTo>
                    <a:pt x="962" y="1824"/>
                  </a:lnTo>
                  <a:lnTo>
                    <a:pt x="1012" y="1810"/>
                  </a:lnTo>
                  <a:lnTo>
                    <a:pt x="1063" y="1797"/>
                  </a:lnTo>
                  <a:lnTo>
                    <a:pt x="1113" y="1786"/>
                  </a:lnTo>
                  <a:lnTo>
                    <a:pt x="1214" y="1762"/>
                  </a:lnTo>
                  <a:lnTo>
                    <a:pt x="1315" y="1740"/>
                  </a:lnTo>
                  <a:lnTo>
                    <a:pt x="1366" y="1729"/>
                  </a:lnTo>
                  <a:lnTo>
                    <a:pt x="1415" y="1719"/>
                  </a:lnTo>
                  <a:lnTo>
                    <a:pt x="1438" y="1714"/>
                  </a:lnTo>
                  <a:lnTo>
                    <a:pt x="1461" y="1709"/>
                  </a:lnTo>
                  <a:lnTo>
                    <a:pt x="1508" y="1697"/>
                  </a:lnTo>
                  <a:lnTo>
                    <a:pt x="1533" y="1690"/>
                  </a:lnTo>
                  <a:lnTo>
                    <a:pt x="1556" y="1684"/>
                  </a:lnTo>
                  <a:lnTo>
                    <a:pt x="1580" y="1675"/>
                  </a:lnTo>
                  <a:lnTo>
                    <a:pt x="1602" y="1667"/>
                  </a:lnTo>
                  <a:lnTo>
                    <a:pt x="1600" y="1653"/>
                  </a:lnTo>
                  <a:lnTo>
                    <a:pt x="1600" y="1640"/>
                  </a:lnTo>
                  <a:lnTo>
                    <a:pt x="1600" y="1614"/>
                  </a:lnTo>
                  <a:lnTo>
                    <a:pt x="1600" y="1590"/>
                  </a:lnTo>
                  <a:lnTo>
                    <a:pt x="1600" y="1577"/>
                  </a:lnTo>
                  <a:lnTo>
                    <a:pt x="1598" y="1565"/>
                  </a:lnTo>
                  <a:close/>
                  <a:moveTo>
                    <a:pt x="588" y="591"/>
                  </a:moveTo>
                  <a:lnTo>
                    <a:pt x="588" y="591"/>
                  </a:lnTo>
                  <a:lnTo>
                    <a:pt x="526" y="594"/>
                  </a:lnTo>
                  <a:lnTo>
                    <a:pt x="463" y="598"/>
                  </a:lnTo>
                  <a:lnTo>
                    <a:pt x="432" y="601"/>
                  </a:lnTo>
                  <a:lnTo>
                    <a:pt x="401" y="605"/>
                  </a:lnTo>
                  <a:lnTo>
                    <a:pt x="371" y="609"/>
                  </a:lnTo>
                  <a:lnTo>
                    <a:pt x="341" y="614"/>
                  </a:lnTo>
                  <a:lnTo>
                    <a:pt x="312" y="620"/>
                  </a:lnTo>
                  <a:lnTo>
                    <a:pt x="284" y="627"/>
                  </a:lnTo>
                  <a:lnTo>
                    <a:pt x="256" y="635"/>
                  </a:lnTo>
                  <a:lnTo>
                    <a:pt x="230" y="644"/>
                  </a:lnTo>
                  <a:lnTo>
                    <a:pt x="205" y="655"/>
                  </a:lnTo>
                  <a:lnTo>
                    <a:pt x="180" y="667"/>
                  </a:lnTo>
                  <a:lnTo>
                    <a:pt x="159" y="681"/>
                  </a:lnTo>
                  <a:lnTo>
                    <a:pt x="137" y="696"/>
                  </a:lnTo>
                  <a:lnTo>
                    <a:pt x="152" y="687"/>
                  </a:lnTo>
                  <a:lnTo>
                    <a:pt x="169" y="680"/>
                  </a:lnTo>
                  <a:lnTo>
                    <a:pt x="184" y="673"/>
                  </a:lnTo>
                  <a:lnTo>
                    <a:pt x="200" y="667"/>
                  </a:lnTo>
                  <a:lnTo>
                    <a:pt x="233" y="655"/>
                  </a:lnTo>
                  <a:lnTo>
                    <a:pt x="267" y="645"/>
                  </a:lnTo>
                  <a:lnTo>
                    <a:pt x="295" y="639"/>
                  </a:lnTo>
                  <a:lnTo>
                    <a:pt x="323" y="634"/>
                  </a:lnTo>
                  <a:lnTo>
                    <a:pt x="351" y="630"/>
                  </a:lnTo>
                  <a:lnTo>
                    <a:pt x="379" y="627"/>
                  </a:lnTo>
                  <a:lnTo>
                    <a:pt x="437" y="623"/>
                  </a:lnTo>
                  <a:lnTo>
                    <a:pt x="466" y="621"/>
                  </a:lnTo>
                  <a:lnTo>
                    <a:pt x="494" y="617"/>
                  </a:lnTo>
                  <a:lnTo>
                    <a:pt x="542" y="611"/>
                  </a:lnTo>
                  <a:lnTo>
                    <a:pt x="593" y="606"/>
                  </a:lnTo>
                  <a:lnTo>
                    <a:pt x="644" y="601"/>
                  </a:lnTo>
                  <a:lnTo>
                    <a:pt x="693" y="598"/>
                  </a:lnTo>
                  <a:lnTo>
                    <a:pt x="667" y="594"/>
                  </a:lnTo>
                  <a:lnTo>
                    <a:pt x="642" y="591"/>
                  </a:lnTo>
                  <a:lnTo>
                    <a:pt x="616" y="590"/>
                  </a:lnTo>
                  <a:lnTo>
                    <a:pt x="588" y="591"/>
                  </a:lnTo>
                  <a:close/>
                  <a:moveTo>
                    <a:pt x="188" y="801"/>
                  </a:moveTo>
                  <a:lnTo>
                    <a:pt x="188" y="801"/>
                  </a:lnTo>
                  <a:lnTo>
                    <a:pt x="194" y="789"/>
                  </a:lnTo>
                  <a:lnTo>
                    <a:pt x="202" y="778"/>
                  </a:lnTo>
                  <a:lnTo>
                    <a:pt x="217" y="756"/>
                  </a:lnTo>
                  <a:lnTo>
                    <a:pt x="233" y="736"/>
                  </a:lnTo>
                  <a:lnTo>
                    <a:pt x="251" y="717"/>
                  </a:lnTo>
                  <a:lnTo>
                    <a:pt x="270" y="700"/>
                  </a:lnTo>
                  <a:lnTo>
                    <a:pt x="291" y="684"/>
                  </a:lnTo>
                  <a:lnTo>
                    <a:pt x="312" y="669"/>
                  </a:lnTo>
                  <a:lnTo>
                    <a:pt x="334" y="655"/>
                  </a:lnTo>
                  <a:lnTo>
                    <a:pt x="334" y="652"/>
                  </a:lnTo>
                  <a:lnTo>
                    <a:pt x="332" y="651"/>
                  </a:lnTo>
                  <a:lnTo>
                    <a:pt x="331" y="651"/>
                  </a:lnTo>
                  <a:lnTo>
                    <a:pt x="307" y="656"/>
                  </a:lnTo>
                  <a:lnTo>
                    <a:pt x="284" y="661"/>
                  </a:lnTo>
                  <a:lnTo>
                    <a:pt x="261" y="668"/>
                  </a:lnTo>
                  <a:lnTo>
                    <a:pt x="237" y="675"/>
                  </a:lnTo>
                  <a:lnTo>
                    <a:pt x="226" y="679"/>
                  </a:lnTo>
                  <a:lnTo>
                    <a:pt x="216" y="681"/>
                  </a:lnTo>
                  <a:lnTo>
                    <a:pt x="206" y="684"/>
                  </a:lnTo>
                  <a:lnTo>
                    <a:pt x="195" y="687"/>
                  </a:lnTo>
                  <a:lnTo>
                    <a:pt x="179" y="693"/>
                  </a:lnTo>
                  <a:lnTo>
                    <a:pt x="164" y="702"/>
                  </a:lnTo>
                  <a:lnTo>
                    <a:pt x="149" y="711"/>
                  </a:lnTo>
                  <a:lnTo>
                    <a:pt x="134" y="721"/>
                  </a:lnTo>
                  <a:lnTo>
                    <a:pt x="121" y="732"/>
                  </a:lnTo>
                  <a:lnTo>
                    <a:pt x="109" y="744"/>
                  </a:lnTo>
                  <a:lnTo>
                    <a:pt x="96" y="756"/>
                  </a:lnTo>
                  <a:lnTo>
                    <a:pt x="85" y="767"/>
                  </a:lnTo>
                  <a:lnTo>
                    <a:pt x="78" y="776"/>
                  </a:lnTo>
                  <a:lnTo>
                    <a:pt x="71" y="787"/>
                  </a:lnTo>
                  <a:lnTo>
                    <a:pt x="66" y="797"/>
                  </a:lnTo>
                  <a:lnTo>
                    <a:pt x="61" y="808"/>
                  </a:lnTo>
                  <a:lnTo>
                    <a:pt x="57" y="820"/>
                  </a:lnTo>
                  <a:lnTo>
                    <a:pt x="54" y="833"/>
                  </a:lnTo>
                  <a:lnTo>
                    <a:pt x="52" y="846"/>
                  </a:lnTo>
                  <a:lnTo>
                    <a:pt x="51" y="858"/>
                  </a:lnTo>
                  <a:lnTo>
                    <a:pt x="50" y="872"/>
                  </a:lnTo>
                  <a:lnTo>
                    <a:pt x="51" y="885"/>
                  </a:lnTo>
                  <a:lnTo>
                    <a:pt x="51" y="899"/>
                  </a:lnTo>
                  <a:lnTo>
                    <a:pt x="53" y="912"/>
                  </a:lnTo>
                  <a:lnTo>
                    <a:pt x="55" y="926"/>
                  </a:lnTo>
                  <a:lnTo>
                    <a:pt x="57" y="939"/>
                  </a:lnTo>
                  <a:lnTo>
                    <a:pt x="60" y="950"/>
                  </a:lnTo>
                  <a:lnTo>
                    <a:pt x="65" y="962"/>
                  </a:lnTo>
                  <a:lnTo>
                    <a:pt x="68" y="965"/>
                  </a:lnTo>
                  <a:lnTo>
                    <a:pt x="71" y="969"/>
                  </a:lnTo>
                  <a:lnTo>
                    <a:pt x="75" y="975"/>
                  </a:lnTo>
                  <a:lnTo>
                    <a:pt x="80" y="982"/>
                  </a:lnTo>
                  <a:lnTo>
                    <a:pt x="83" y="984"/>
                  </a:lnTo>
                  <a:lnTo>
                    <a:pt x="87" y="985"/>
                  </a:lnTo>
                  <a:lnTo>
                    <a:pt x="91" y="986"/>
                  </a:lnTo>
                  <a:lnTo>
                    <a:pt x="98" y="985"/>
                  </a:lnTo>
                  <a:lnTo>
                    <a:pt x="113" y="983"/>
                  </a:lnTo>
                  <a:lnTo>
                    <a:pt x="128" y="978"/>
                  </a:lnTo>
                  <a:lnTo>
                    <a:pt x="142" y="974"/>
                  </a:lnTo>
                  <a:lnTo>
                    <a:pt x="154" y="969"/>
                  </a:lnTo>
                  <a:lnTo>
                    <a:pt x="167" y="963"/>
                  </a:lnTo>
                  <a:lnTo>
                    <a:pt x="182" y="958"/>
                  </a:lnTo>
                  <a:lnTo>
                    <a:pt x="190" y="956"/>
                  </a:lnTo>
                  <a:lnTo>
                    <a:pt x="197" y="955"/>
                  </a:lnTo>
                  <a:lnTo>
                    <a:pt x="192" y="947"/>
                  </a:lnTo>
                  <a:lnTo>
                    <a:pt x="188" y="939"/>
                  </a:lnTo>
                  <a:lnTo>
                    <a:pt x="185" y="930"/>
                  </a:lnTo>
                  <a:lnTo>
                    <a:pt x="181" y="922"/>
                  </a:lnTo>
                  <a:lnTo>
                    <a:pt x="179" y="913"/>
                  </a:lnTo>
                  <a:lnTo>
                    <a:pt x="177" y="903"/>
                  </a:lnTo>
                  <a:lnTo>
                    <a:pt x="176" y="883"/>
                  </a:lnTo>
                  <a:lnTo>
                    <a:pt x="177" y="863"/>
                  </a:lnTo>
                  <a:lnTo>
                    <a:pt x="179" y="842"/>
                  </a:lnTo>
                  <a:lnTo>
                    <a:pt x="184" y="822"/>
                  </a:lnTo>
                  <a:lnTo>
                    <a:pt x="188" y="801"/>
                  </a:lnTo>
                  <a:close/>
                  <a:moveTo>
                    <a:pt x="50" y="762"/>
                  </a:moveTo>
                  <a:lnTo>
                    <a:pt x="50" y="762"/>
                  </a:lnTo>
                  <a:lnTo>
                    <a:pt x="43" y="773"/>
                  </a:lnTo>
                  <a:lnTo>
                    <a:pt x="38" y="787"/>
                  </a:lnTo>
                  <a:lnTo>
                    <a:pt x="28" y="817"/>
                  </a:lnTo>
                  <a:lnTo>
                    <a:pt x="25" y="828"/>
                  </a:lnTo>
                  <a:lnTo>
                    <a:pt x="22" y="841"/>
                  </a:lnTo>
                  <a:lnTo>
                    <a:pt x="19" y="854"/>
                  </a:lnTo>
                  <a:lnTo>
                    <a:pt x="18" y="868"/>
                  </a:lnTo>
                  <a:lnTo>
                    <a:pt x="17" y="881"/>
                  </a:lnTo>
                  <a:lnTo>
                    <a:pt x="15" y="894"/>
                  </a:lnTo>
                  <a:lnTo>
                    <a:pt x="17" y="908"/>
                  </a:lnTo>
                  <a:lnTo>
                    <a:pt x="18" y="920"/>
                  </a:lnTo>
                  <a:lnTo>
                    <a:pt x="20" y="933"/>
                  </a:lnTo>
                  <a:lnTo>
                    <a:pt x="22" y="945"/>
                  </a:lnTo>
                  <a:lnTo>
                    <a:pt x="25" y="957"/>
                  </a:lnTo>
                  <a:lnTo>
                    <a:pt x="29" y="969"/>
                  </a:lnTo>
                  <a:lnTo>
                    <a:pt x="35" y="978"/>
                  </a:lnTo>
                  <a:lnTo>
                    <a:pt x="41" y="989"/>
                  </a:lnTo>
                  <a:lnTo>
                    <a:pt x="48" y="998"/>
                  </a:lnTo>
                  <a:lnTo>
                    <a:pt x="55" y="1006"/>
                  </a:lnTo>
                  <a:lnTo>
                    <a:pt x="57" y="1003"/>
                  </a:lnTo>
                  <a:lnTo>
                    <a:pt x="61" y="1001"/>
                  </a:lnTo>
                  <a:lnTo>
                    <a:pt x="64" y="998"/>
                  </a:lnTo>
                  <a:lnTo>
                    <a:pt x="66" y="994"/>
                  </a:lnTo>
                  <a:lnTo>
                    <a:pt x="59" y="985"/>
                  </a:lnTo>
                  <a:lnTo>
                    <a:pt x="54" y="973"/>
                  </a:lnTo>
                  <a:lnTo>
                    <a:pt x="49" y="961"/>
                  </a:lnTo>
                  <a:lnTo>
                    <a:pt x="45" y="947"/>
                  </a:lnTo>
                  <a:lnTo>
                    <a:pt x="39" y="918"/>
                  </a:lnTo>
                  <a:lnTo>
                    <a:pt x="35" y="889"/>
                  </a:lnTo>
                  <a:lnTo>
                    <a:pt x="37" y="879"/>
                  </a:lnTo>
                  <a:lnTo>
                    <a:pt x="38" y="868"/>
                  </a:lnTo>
                  <a:lnTo>
                    <a:pt x="38" y="859"/>
                  </a:lnTo>
                  <a:lnTo>
                    <a:pt x="38" y="850"/>
                  </a:lnTo>
                  <a:lnTo>
                    <a:pt x="40" y="837"/>
                  </a:lnTo>
                  <a:lnTo>
                    <a:pt x="42" y="825"/>
                  </a:lnTo>
                  <a:lnTo>
                    <a:pt x="45" y="813"/>
                  </a:lnTo>
                  <a:lnTo>
                    <a:pt x="49" y="803"/>
                  </a:lnTo>
                  <a:lnTo>
                    <a:pt x="53" y="792"/>
                  </a:lnTo>
                  <a:lnTo>
                    <a:pt x="57" y="782"/>
                  </a:lnTo>
                  <a:lnTo>
                    <a:pt x="63" y="773"/>
                  </a:lnTo>
                  <a:lnTo>
                    <a:pt x="68" y="763"/>
                  </a:lnTo>
                  <a:lnTo>
                    <a:pt x="74" y="755"/>
                  </a:lnTo>
                  <a:lnTo>
                    <a:pt x="82" y="746"/>
                  </a:lnTo>
                  <a:lnTo>
                    <a:pt x="97" y="730"/>
                  </a:lnTo>
                  <a:lnTo>
                    <a:pt x="114" y="715"/>
                  </a:lnTo>
                  <a:lnTo>
                    <a:pt x="134" y="702"/>
                  </a:lnTo>
                  <a:lnTo>
                    <a:pt x="135" y="699"/>
                  </a:lnTo>
                  <a:lnTo>
                    <a:pt x="134" y="698"/>
                  </a:lnTo>
                  <a:lnTo>
                    <a:pt x="132" y="698"/>
                  </a:lnTo>
                  <a:lnTo>
                    <a:pt x="123" y="705"/>
                  </a:lnTo>
                  <a:lnTo>
                    <a:pt x="113" y="712"/>
                  </a:lnTo>
                  <a:lnTo>
                    <a:pt x="90" y="726"/>
                  </a:lnTo>
                  <a:lnTo>
                    <a:pt x="79" y="732"/>
                  </a:lnTo>
                  <a:lnTo>
                    <a:pt x="68" y="741"/>
                  </a:lnTo>
                  <a:lnTo>
                    <a:pt x="58" y="750"/>
                  </a:lnTo>
                  <a:lnTo>
                    <a:pt x="50" y="762"/>
                  </a:lnTo>
                  <a:close/>
                  <a:moveTo>
                    <a:pt x="2051" y="797"/>
                  </a:moveTo>
                  <a:lnTo>
                    <a:pt x="2051" y="797"/>
                  </a:lnTo>
                  <a:lnTo>
                    <a:pt x="2049" y="796"/>
                  </a:lnTo>
                  <a:lnTo>
                    <a:pt x="2048" y="796"/>
                  </a:lnTo>
                  <a:lnTo>
                    <a:pt x="2047" y="798"/>
                  </a:lnTo>
                  <a:lnTo>
                    <a:pt x="2044" y="801"/>
                  </a:lnTo>
                  <a:lnTo>
                    <a:pt x="2042" y="802"/>
                  </a:lnTo>
                  <a:lnTo>
                    <a:pt x="2040" y="801"/>
                  </a:lnTo>
                  <a:lnTo>
                    <a:pt x="2039" y="811"/>
                  </a:lnTo>
                  <a:lnTo>
                    <a:pt x="2038" y="822"/>
                  </a:lnTo>
                  <a:lnTo>
                    <a:pt x="2051" y="820"/>
                  </a:lnTo>
                  <a:lnTo>
                    <a:pt x="2060" y="817"/>
                  </a:lnTo>
                  <a:lnTo>
                    <a:pt x="2070" y="813"/>
                  </a:lnTo>
                  <a:lnTo>
                    <a:pt x="2079" y="807"/>
                  </a:lnTo>
                  <a:lnTo>
                    <a:pt x="2082" y="807"/>
                  </a:lnTo>
                  <a:lnTo>
                    <a:pt x="2086" y="807"/>
                  </a:lnTo>
                  <a:lnTo>
                    <a:pt x="2097" y="805"/>
                  </a:lnTo>
                  <a:lnTo>
                    <a:pt x="2108" y="802"/>
                  </a:lnTo>
                  <a:lnTo>
                    <a:pt x="2119" y="795"/>
                  </a:lnTo>
                  <a:lnTo>
                    <a:pt x="2124" y="792"/>
                  </a:lnTo>
                  <a:lnTo>
                    <a:pt x="2128" y="789"/>
                  </a:lnTo>
                  <a:lnTo>
                    <a:pt x="2131" y="785"/>
                  </a:lnTo>
                  <a:lnTo>
                    <a:pt x="2134" y="780"/>
                  </a:lnTo>
                  <a:lnTo>
                    <a:pt x="2135" y="775"/>
                  </a:lnTo>
                  <a:lnTo>
                    <a:pt x="2135" y="771"/>
                  </a:lnTo>
                  <a:lnTo>
                    <a:pt x="2133" y="765"/>
                  </a:lnTo>
                  <a:lnTo>
                    <a:pt x="2130" y="760"/>
                  </a:lnTo>
                  <a:lnTo>
                    <a:pt x="2109" y="765"/>
                  </a:lnTo>
                  <a:lnTo>
                    <a:pt x="2098" y="768"/>
                  </a:lnTo>
                  <a:lnTo>
                    <a:pt x="2087" y="773"/>
                  </a:lnTo>
                  <a:lnTo>
                    <a:pt x="2077" y="778"/>
                  </a:lnTo>
                  <a:lnTo>
                    <a:pt x="2067" y="783"/>
                  </a:lnTo>
                  <a:lnTo>
                    <a:pt x="2058" y="790"/>
                  </a:lnTo>
                  <a:lnTo>
                    <a:pt x="2051" y="797"/>
                  </a:lnTo>
                  <a:close/>
                  <a:moveTo>
                    <a:pt x="2118" y="814"/>
                  </a:moveTo>
                  <a:lnTo>
                    <a:pt x="2118" y="814"/>
                  </a:lnTo>
                  <a:lnTo>
                    <a:pt x="2120" y="820"/>
                  </a:lnTo>
                  <a:lnTo>
                    <a:pt x="2123" y="827"/>
                  </a:lnTo>
                  <a:lnTo>
                    <a:pt x="2124" y="841"/>
                  </a:lnTo>
                  <a:lnTo>
                    <a:pt x="2126" y="856"/>
                  </a:lnTo>
                  <a:lnTo>
                    <a:pt x="2128" y="863"/>
                  </a:lnTo>
                  <a:lnTo>
                    <a:pt x="2130" y="869"/>
                  </a:lnTo>
                  <a:lnTo>
                    <a:pt x="2134" y="863"/>
                  </a:lnTo>
                  <a:lnTo>
                    <a:pt x="2138" y="855"/>
                  </a:lnTo>
                  <a:lnTo>
                    <a:pt x="2139" y="847"/>
                  </a:lnTo>
                  <a:lnTo>
                    <a:pt x="2140" y="837"/>
                  </a:lnTo>
                  <a:lnTo>
                    <a:pt x="2140" y="819"/>
                  </a:lnTo>
                  <a:lnTo>
                    <a:pt x="2138" y="803"/>
                  </a:lnTo>
                  <a:lnTo>
                    <a:pt x="2128" y="808"/>
                  </a:lnTo>
                  <a:lnTo>
                    <a:pt x="2123" y="811"/>
                  </a:lnTo>
                  <a:lnTo>
                    <a:pt x="2118" y="814"/>
                  </a:lnTo>
                  <a:close/>
                  <a:moveTo>
                    <a:pt x="2086" y="827"/>
                  </a:moveTo>
                  <a:lnTo>
                    <a:pt x="2086" y="827"/>
                  </a:lnTo>
                  <a:lnTo>
                    <a:pt x="2090" y="841"/>
                  </a:lnTo>
                  <a:lnTo>
                    <a:pt x="2093" y="856"/>
                  </a:lnTo>
                  <a:lnTo>
                    <a:pt x="2096" y="870"/>
                  </a:lnTo>
                  <a:lnTo>
                    <a:pt x="2097" y="878"/>
                  </a:lnTo>
                  <a:lnTo>
                    <a:pt x="2100" y="884"/>
                  </a:lnTo>
                  <a:lnTo>
                    <a:pt x="2103" y="881"/>
                  </a:lnTo>
                  <a:lnTo>
                    <a:pt x="2107" y="879"/>
                  </a:lnTo>
                  <a:lnTo>
                    <a:pt x="2109" y="876"/>
                  </a:lnTo>
                  <a:lnTo>
                    <a:pt x="2111" y="872"/>
                  </a:lnTo>
                  <a:lnTo>
                    <a:pt x="2113" y="865"/>
                  </a:lnTo>
                  <a:lnTo>
                    <a:pt x="2113" y="857"/>
                  </a:lnTo>
                  <a:lnTo>
                    <a:pt x="2111" y="839"/>
                  </a:lnTo>
                  <a:lnTo>
                    <a:pt x="2110" y="829"/>
                  </a:lnTo>
                  <a:lnTo>
                    <a:pt x="2109" y="820"/>
                  </a:lnTo>
                  <a:lnTo>
                    <a:pt x="2102" y="821"/>
                  </a:lnTo>
                  <a:lnTo>
                    <a:pt x="2097" y="823"/>
                  </a:lnTo>
                  <a:lnTo>
                    <a:pt x="2086" y="827"/>
                  </a:lnTo>
                  <a:close/>
                  <a:moveTo>
                    <a:pt x="2011" y="842"/>
                  </a:moveTo>
                  <a:lnTo>
                    <a:pt x="2011" y="842"/>
                  </a:lnTo>
                  <a:lnTo>
                    <a:pt x="2042" y="943"/>
                  </a:lnTo>
                  <a:lnTo>
                    <a:pt x="2072" y="1050"/>
                  </a:lnTo>
                  <a:lnTo>
                    <a:pt x="2102" y="1157"/>
                  </a:lnTo>
                  <a:lnTo>
                    <a:pt x="2130" y="1259"/>
                  </a:lnTo>
                  <a:lnTo>
                    <a:pt x="2140" y="1295"/>
                  </a:lnTo>
                  <a:lnTo>
                    <a:pt x="2150" y="1333"/>
                  </a:lnTo>
                  <a:lnTo>
                    <a:pt x="2161" y="1371"/>
                  </a:lnTo>
                  <a:lnTo>
                    <a:pt x="2164" y="1391"/>
                  </a:lnTo>
                  <a:lnTo>
                    <a:pt x="2168" y="1410"/>
                  </a:lnTo>
                  <a:lnTo>
                    <a:pt x="2170" y="1428"/>
                  </a:lnTo>
                  <a:lnTo>
                    <a:pt x="2170" y="1446"/>
                  </a:lnTo>
                  <a:lnTo>
                    <a:pt x="2169" y="1463"/>
                  </a:lnTo>
                  <a:lnTo>
                    <a:pt x="2165" y="1480"/>
                  </a:lnTo>
                  <a:lnTo>
                    <a:pt x="2160" y="1495"/>
                  </a:lnTo>
                  <a:lnTo>
                    <a:pt x="2157" y="1503"/>
                  </a:lnTo>
                  <a:lnTo>
                    <a:pt x="2153" y="1510"/>
                  </a:lnTo>
                  <a:lnTo>
                    <a:pt x="2148" y="1517"/>
                  </a:lnTo>
                  <a:lnTo>
                    <a:pt x="2143" y="1523"/>
                  </a:lnTo>
                  <a:lnTo>
                    <a:pt x="2136" y="1530"/>
                  </a:lnTo>
                  <a:lnTo>
                    <a:pt x="2130" y="1535"/>
                  </a:lnTo>
                  <a:lnTo>
                    <a:pt x="2140" y="1576"/>
                  </a:lnTo>
                  <a:lnTo>
                    <a:pt x="2151" y="1615"/>
                  </a:lnTo>
                  <a:lnTo>
                    <a:pt x="2173" y="1692"/>
                  </a:lnTo>
                  <a:lnTo>
                    <a:pt x="2196" y="1767"/>
                  </a:lnTo>
                  <a:lnTo>
                    <a:pt x="2207" y="1807"/>
                  </a:lnTo>
                  <a:lnTo>
                    <a:pt x="2218" y="1847"/>
                  </a:lnTo>
                  <a:lnTo>
                    <a:pt x="2221" y="1853"/>
                  </a:lnTo>
                  <a:lnTo>
                    <a:pt x="2224" y="1860"/>
                  </a:lnTo>
                  <a:lnTo>
                    <a:pt x="2230" y="1874"/>
                  </a:lnTo>
                  <a:lnTo>
                    <a:pt x="2233" y="1892"/>
                  </a:lnTo>
                  <a:lnTo>
                    <a:pt x="2235" y="1910"/>
                  </a:lnTo>
                  <a:lnTo>
                    <a:pt x="2236" y="1927"/>
                  </a:lnTo>
                  <a:lnTo>
                    <a:pt x="2236" y="1943"/>
                  </a:lnTo>
                  <a:lnTo>
                    <a:pt x="2235" y="1969"/>
                  </a:lnTo>
                  <a:lnTo>
                    <a:pt x="2240" y="1969"/>
                  </a:lnTo>
                  <a:lnTo>
                    <a:pt x="2246" y="1967"/>
                  </a:lnTo>
                  <a:lnTo>
                    <a:pt x="2250" y="1966"/>
                  </a:lnTo>
                  <a:lnTo>
                    <a:pt x="2254" y="1963"/>
                  </a:lnTo>
                  <a:lnTo>
                    <a:pt x="2257" y="1960"/>
                  </a:lnTo>
                  <a:lnTo>
                    <a:pt x="2260" y="1957"/>
                  </a:lnTo>
                  <a:lnTo>
                    <a:pt x="2264" y="1951"/>
                  </a:lnTo>
                  <a:lnTo>
                    <a:pt x="2266" y="1942"/>
                  </a:lnTo>
                  <a:lnTo>
                    <a:pt x="2266" y="1932"/>
                  </a:lnTo>
                  <a:lnTo>
                    <a:pt x="2266" y="1922"/>
                  </a:lnTo>
                  <a:lnTo>
                    <a:pt x="2265" y="1911"/>
                  </a:lnTo>
                  <a:lnTo>
                    <a:pt x="2260" y="1888"/>
                  </a:lnTo>
                  <a:lnTo>
                    <a:pt x="2254" y="1866"/>
                  </a:lnTo>
                  <a:lnTo>
                    <a:pt x="2251" y="1846"/>
                  </a:lnTo>
                  <a:lnTo>
                    <a:pt x="2251" y="1837"/>
                  </a:lnTo>
                  <a:lnTo>
                    <a:pt x="2252" y="1830"/>
                  </a:lnTo>
                  <a:lnTo>
                    <a:pt x="2260" y="1853"/>
                  </a:lnTo>
                  <a:lnTo>
                    <a:pt x="2267" y="1881"/>
                  </a:lnTo>
                  <a:lnTo>
                    <a:pt x="2282" y="1937"/>
                  </a:lnTo>
                  <a:lnTo>
                    <a:pt x="2284" y="1927"/>
                  </a:lnTo>
                  <a:lnTo>
                    <a:pt x="2286" y="1916"/>
                  </a:lnTo>
                  <a:lnTo>
                    <a:pt x="2289" y="1896"/>
                  </a:lnTo>
                  <a:lnTo>
                    <a:pt x="2289" y="1876"/>
                  </a:lnTo>
                  <a:lnTo>
                    <a:pt x="2286" y="1856"/>
                  </a:lnTo>
                  <a:lnTo>
                    <a:pt x="2283" y="1836"/>
                  </a:lnTo>
                  <a:lnTo>
                    <a:pt x="2279" y="1816"/>
                  </a:lnTo>
                  <a:lnTo>
                    <a:pt x="2270" y="1776"/>
                  </a:lnTo>
                  <a:lnTo>
                    <a:pt x="2263" y="1733"/>
                  </a:lnTo>
                  <a:lnTo>
                    <a:pt x="2259" y="1711"/>
                  </a:lnTo>
                  <a:lnTo>
                    <a:pt x="2253" y="1689"/>
                  </a:lnTo>
                  <a:lnTo>
                    <a:pt x="2247" y="1666"/>
                  </a:lnTo>
                  <a:lnTo>
                    <a:pt x="2240" y="1644"/>
                  </a:lnTo>
                  <a:lnTo>
                    <a:pt x="2237" y="1634"/>
                  </a:lnTo>
                  <a:lnTo>
                    <a:pt x="2235" y="1622"/>
                  </a:lnTo>
                  <a:lnTo>
                    <a:pt x="2234" y="1611"/>
                  </a:lnTo>
                  <a:lnTo>
                    <a:pt x="2235" y="1599"/>
                  </a:lnTo>
                  <a:lnTo>
                    <a:pt x="2246" y="1626"/>
                  </a:lnTo>
                  <a:lnTo>
                    <a:pt x="2256" y="1656"/>
                  </a:lnTo>
                  <a:lnTo>
                    <a:pt x="2276" y="1717"/>
                  </a:lnTo>
                  <a:lnTo>
                    <a:pt x="2280" y="1742"/>
                  </a:lnTo>
                  <a:lnTo>
                    <a:pt x="2284" y="1764"/>
                  </a:lnTo>
                  <a:lnTo>
                    <a:pt x="2294" y="1808"/>
                  </a:lnTo>
                  <a:lnTo>
                    <a:pt x="2298" y="1831"/>
                  </a:lnTo>
                  <a:lnTo>
                    <a:pt x="2301" y="1853"/>
                  </a:lnTo>
                  <a:lnTo>
                    <a:pt x="2304" y="1876"/>
                  </a:lnTo>
                  <a:lnTo>
                    <a:pt x="2305" y="1899"/>
                  </a:lnTo>
                  <a:lnTo>
                    <a:pt x="2309" y="1901"/>
                  </a:lnTo>
                  <a:lnTo>
                    <a:pt x="2312" y="1902"/>
                  </a:lnTo>
                  <a:lnTo>
                    <a:pt x="2320" y="1907"/>
                  </a:lnTo>
                  <a:lnTo>
                    <a:pt x="2323" y="1909"/>
                  </a:lnTo>
                  <a:lnTo>
                    <a:pt x="2327" y="1910"/>
                  </a:lnTo>
                  <a:lnTo>
                    <a:pt x="2332" y="1911"/>
                  </a:lnTo>
                  <a:lnTo>
                    <a:pt x="2338" y="1911"/>
                  </a:lnTo>
                  <a:lnTo>
                    <a:pt x="2340" y="1896"/>
                  </a:lnTo>
                  <a:lnTo>
                    <a:pt x="2340" y="1882"/>
                  </a:lnTo>
                  <a:lnTo>
                    <a:pt x="2339" y="1868"/>
                  </a:lnTo>
                  <a:lnTo>
                    <a:pt x="2337" y="1855"/>
                  </a:lnTo>
                  <a:lnTo>
                    <a:pt x="2330" y="1828"/>
                  </a:lnTo>
                  <a:lnTo>
                    <a:pt x="2327" y="1816"/>
                  </a:lnTo>
                  <a:lnTo>
                    <a:pt x="2325" y="1802"/>
                  </a:lnTo>
                  <a:lnTo>
                    <a:pt x="2322" y="1782"/>
                  </a:lnTo>
                  <a:lnTo>
                    <a:pt x="2317" y="1764"/>
                  </a:lnTo>
                  <a:lnTo>
                    <a:pt x="2308" y="1727"/>
                  </a:lnTo>
                  <a:lnTo>
                    <a:pt x="2304" y="1707"/>
                  </a:lnTo>
                  <a:lnTo>
                    <a:pt x="2298" y="1687"/>
                  </a:lnTo>
                  <a:lnTo>
                    <a:pt x="2291" y="1646"/>
                  </a:lnTo>
                  <a:lnTo>
                    <a:pt x="2284" y="1607"/>
                  </a:lnTo>
                  <a:lnTo>
                    <a:pt x="2276" y="1567"/>
                  </a:lnTo>
                  <a:lnTo>
                    <a:pt x="2251" y="1463"/>
                  </a:lnTo>
                  <a:lnTo>
                    <a:pt x="2224" y="1359"/>
                  </a:lnTo>
                  <a:lnTo>
                    <a:pt x="2209" y="1308"/>
                  </a:lnTo>
                  <a:lnTo>
                    <a:pt x="2194" y="1257"/>
                  </a:lnTo>
                  <a:lnTo>
                    <a:pt x="2178" y="1206"/>
                  </a:lnTo>
                  <a:lnTo>
                    <a:pt x="2162" y="1156"/>
                  </a:lnTo>
                  <a:lnTo>
                    <a:pt x="2151" y="1125"/>
                  </a:lnTo>
                  <a:lnTo>
                    <a:pt x="2142" y="1094"/>
                  </a:lnTo>
                  <a:lnTo>
                    <a:pt x="2133" y="1063"/>
                  </a:lnTo>
                  <a:lnTo>
                    <a:pt x="2126" y="1033"/>
                  </a:lnTo>
                  <a:lnTo>
                    <a:pt x="2118" y="1002"/>
                  </a:lnTo>
                  <a:lnTo>
                    <a:pt x="2113" y="970"/>
                  </a:lnTo>
                  <a:lnTo>
                    <a:pt x="2108" y="938"/>
                  </a:lnTo>
                  <a:lnTo>
                    <a:pt x="2103" y="904"/>
                  </a:lnTo>
                  <a:lnTo>
                    <a:pt x="2094" y="910"/>
                  </a:lnTo>
                  <a:lnTo>
                    <a:pt x="2085" y="912"/>
                  </a:lnTo>
                  <a:lnTo>
                    <a:pt x="2077" y="913"/>
                  </a:lnTo>
                  <a:lnTo>
                    <a:pt x="2069" y="913"/>
                  </a:lnTo>
                  <a:lnTo>
                    <a:pt x="2063" y="911"/>
                  </a:lnTo>
                  <a:lnTo>
                    <a:pt x="2056" y="907"/>
                  </a:lnTo>
                  <a:lnTo>
                    <a:pt x="2051" y="901"/>
                  </a:lnTo>
                  <a:lnTo>
                    <a:pt x="2045" y="896"/>
                  </a:lnTo>
                  <a:lnTo>
                    <a:pt x="2041" y="888"/>
                  </a:lnTo>
                  <a:lnTo>
                    <a:pt x="2037" y="881"/>
                  </a:lnTo>
                  <a:lnTo>
                    <a:pt x="2029" y="864"/>
                  </a:lnTo>
                  <a:lnTo>
                    <a:pt x="2024" y="846"/>
                  </a:lnTo>
                  <a:lnTo>
                    <a:pt x="2019" y="827"/>
                  </a:lnTo>
                  <a:lnTo>
                    <a:pt x="2017" y="836"/>
                  </a:lnTo>
                  <a:lnTo>
                    <a:pt x="2014" y="839"/>
                  </a:lnTo>
                  <a:lnTo>
                    <a:pt x="2011" y="842"/>
                  </a:lnTo>
                  <a:close/>
                  <a:moveTo>
                    <a:pt x="2040" y="844"/>
                  </a:moveTo>
                  <a:lnTo>
                    <a:pt x="2040" y="844"/>
                  </a:lnTo>
                  <a:lnTo>
                    <a:pt x="2043" y="852"/>
                  </a:lnTo>
                  <a:lnTo>
                    <a:pt x="2045" y="859"/>
                  </a:lnTo>
                  <a:lnTo>
                    <a:pt x="2048" y="868"/>
                  </a:lnTo>
                  <a:lnTo>
                    <a:pt x="2051" y="877"/>
                  </a:lnTo>
                  <a:lnTo>
                    <a:pt x="2055" y="884"/>
                  </a:lnTo>
                  <a:lnTo>
                    <a:pt x="2059" y="891"/>
                  </a:lnTo>
                  <a:lnTo>
                    <a:pt x="2064" y="893"/>
                  </a:lnTo>
                  <a:lnTo>
                    <a:pt x="2067" y="895"/>
                  </a:lnTo>
                  <a:lnTo>
                    <a:pt x="2072" y="896"/>
                  </a:lnTo>
                  <a:lnTo>
                    <a:pt x="2078" y="897"/>
                  </a:lnTo>
                  <a:lnTo>
                    <a:pt x="2080" y="889"/>
                  </a:lnTo>
                  <a:lnTo>
                    <a:pt x="2082" y="881"/>
                  </a:lnTo>
                  <a:lnTo>
                    <a:pt x="2082" y="871"/>
                  </a:lnTo>
                  <a:lnTo>
                    <a:pt x="2082" y="863"/>
                  </a:lnTo>
                  <a:lnTo>
                    <a:pt x="2080" y="854"/>
                  </a:lnTo>
                  <a:lnTo>
                    <a:pt x="2078" y="846"/>
                  </a:lnTo>
                  <a:lnTo>
                    <a:pt x="2075" y="838"/>
                  </a:lnTo>
                  <a:lnTo>
                    <a:pt x="2071" y="832"/>
                  </a:lnTo>
                  <a:lnTo>
                    <a:pt x="2064" y="836"/>
                  </a:lnTo>
                  <a:lnTo>
                    <a:pt x="2055" y="839"/>
                  </a:lnTo>
                  <a:lnTo>
                    <a:pt x="2040" y="844"/>
                  </a:lnTo>
                  <a:close/>
                  <a:moveTo>
                    <a:pt x="1734" y="1141"/>
                  </a:moveTo>
                  <a:lnTo>
                    <a:pt x="1734" y="1141"/>
                  </a:lnTo>
                  <a:lnTo>
                    <a:pt x="1716" y="1141"/>
                  </a:lnTo>
                  <a:lnTo>
                    <a:pt x="1698" y="1143"/>
                  </a:lnTo>
                  <a:lnTo>
                    <a:pt x="1677" y="1145"/>
                  </a:lnTo>
                  <a:lnTo>
                    <a:pt x="1657" y="1146"/>
                  </a:lnTo>
                  <a:lnTo>
                    <a:pt x="1634" y="1146"/>
                  </a:lnTo>
                  <a:lnTo>
                    <a:pt x="1621" y="1145"/>
                  </a:lnTo>
                  <a:lnTo>
                    <a:pt x="1610" y="1146"/>
                  </a:lnTo>
                  <a:lnTo>
                    <a:pt x="1595" y="1149"/>
                  </a:lnTo>
                  <a:lnTo>
                    <a:pt x="1587" y="1151"/>
                  </a:lnTo>
                  <a:lnTo>
                    <a:pt x="1581" y="1153"/>
                  </a:lnTo>
                  <a:lnTo>
                    <a:pt x="1575" y="1157"/>
                  </a:lnTo>
                  <a:lnTo>
                    <a:pt x="1571" y="1161"/>
                  </a:lnTo>
                  <a:lnTo>
                    <a:pt x="1570" y="1164"/>
                  </a:lnTo>
                  <a:lnTo>
                    <a:pt x="1569" y="1167"/>
                  </a:lnTo>
                  <a:lnTo>
                    <a:pt x="1569" y="1171"/>
                  </a:lnTo>
                  <a:lnTo>
                    <a:pt x="1570" y="1174"/>
                  </a:lnTo>
                  <a:lnTo>
                    <a:pt x="1590" y="1173"/>
                  </a:lnTo>
                  <a:lnTo>
                    <a:pt x="1611" y="1172"/>
                  </a:lnTo>
                  <a:lnTo>
                    <a:pt x="1655" y="1172"/>
                  </a:lnTo>
                  <a:lnTo>
                    <a:pt x="1676" y="1171"/>
                  </a:lnTo>
                  <a:lnTo>
                    <a:pt x="1698" y="1170"/>
                  </a:lnTo>
                  <a:lnTo>
                    <a:pt x="1719" y="1168"/>
                  </a:lnTo>
                  <a:lnTo>
                    <a:pt x="1739" y="1164"/>
                  </a:lnTo>
                  <a:lnTo>
                    <a:pt x="1739" y="1156"/>
                  </a:lnTo>
                  <a:lnTo>
                    <a:pt x="1738" y="1151"/>
                  </a:lnTo>
                  <a:lnTo>
                    <a:pt x="1736" y="1145"/>
                  </a:lnTo>
                  <a:lnTo>
                    <a:pt x="1734" y="1141"/>
                  </a:lnTo>
                  <a:close/>
                  <a:moveTo>
                    <a:pt x="1587" y="1194"/>
                  </a:moveTo>
                  <a:lnTo>
                    <a:pt x="1587" y="1194"/>
                  </a:lnTo>
                  <a:lnTo>
                    <a:pt x="1592" y="1233"/>
                  </a:lnTo>
                  <a:lnTo>
                    <a:pt x="1597" y="1272"/>
                  </a:lnTo>
                  <a:lnTo>
                    <a:pt x="1610" y="1348"/>
                  </a:lnTo>
                  <a:lnTo>
                    <a:pt x="1623" y="1423"/>
                  </a:lnTo>
                  <a:lnTo>
                    <a:pt x="1628" y="1460"/>
                  </a:lnTo>
                  <a:lnTo>
                    <a:pt x="1632" y="1498"/>
                  </a:lnTo>
                  <a:lnTo>
                    <a:pt x="1649" y="1492"/>
                  </a:lnTo>
                  <a:lnTo>
                    <a:pt x="1666" y="1489"/>
                  </a:lnTo>
                  <a:lnTo>
                    <a:pt x="1683" y="1487"/>
                  </a:lnTo>
                  <a:lnTo>
                    <a:pt x="1699" y="1486"/>
                  </a:lnTo>
                  <a:lnTo>
                    <a:pt x="1733" y="1485"/>
                  </a:lnTo>
                  <a:lnTo>
                    <a:pt x="1753" y="1484"/>
                  </a:lnTo>
                  <a:lnTo>
                    <a:pt x="1777" y="1480"/>
                  </a:lnTo>
                  <a:lnTo>
                    <a:pt x="1779" y="1461"/>
                  </a:lnTo>
                  <a:lnTo>
                    <a:pt x="1779" y="1442"/>
                  </a:lnTo>
                  <a:lnTo>
                    <a:pt x="1779" y="1422"/>
                  </a:lnTo>
                  <a:lnTo>
                    <a:pt x="1777" y="1401"/>
                  </a:lnTo>
                  <a:lnTo>
                    <a:pt x="1772" y="1361"/>
                  </a:lnTo>
                  <a:lnTo>
                    <a:pt x="1767" y="1319"/>
                  </a:lnTo>
                  <a:lnTo>
                    <a:pt x="1764" y="1286"/>
                  </a:lnTo>
                  <a:lnTo>
                    <a:pt x="1759" y="1252"/>
                  </a:lnTo>
                  <a:lnTo>
                    <a:pt x="1755" y="1235"/>
                  </a:lnTo>
                  <a:lnTo>
                    <a:pt x="1752" y="1220"/>
                  </a:lnTo>
                  <a:lnTo>
                    <a:pt x="1747" y="1204"/>
                  </a:lnTo>
                  <a:lnTo>
                    <a:pt x="1741" y="1189"/>
                  </a:lnTo>
                  <a:lnTo>
                    <a:pt x="1706" y="1188"/>
                  </a:lnTo>
                  <a:lnTo>
                    <a:pt x="1665" y="1189"/>
                  </a:lnTo>
                  <a:lnTo>
                    <a:pt x="1624" y="1190"/>
                  </a:lnTo>
                  <a:lnTo>
                    <a:pt x="1587" y="1194"/>
                  </a:lnTo>
                  <a:close/>
                  <a:moveTo>
                    <a:pt x="598" y="1403"/>
                  </a:moveTo>
                  <a:lnTo>
                    <a:pt x="598" y="1403"/>
                  </a:lnTo>
                  <a:lnTo>
                    <a:pt x="579" y="1408"/>
                  </a:lnTo>
                  <a:lnTo>
                    <a:pt x="559" y="1412"/>
                  </a:lnTo>
                  <a:lnTo>
                    <a:pt x="539" y="1417"/>
                  </a:lnTo>
                  <a:lnTo>
                    <a:pt x="521" y="1425"/>
                  </a:lnTo>
                  <a:lnTo>
                    <a:pt x="520" y="1428"/>
                  </a:lnTo>
                  <a:lnTo>
                    <a:pt x="518" y="1431"/>
                  </a:lnTo>
                  <a:lnTo>
                    <a:pt x="512" y="1437"/>
                  </a:lnTo>
                  <a:lnTo>
                    <a:pt x="509" y="1440"/>
                  </a:lnTo>
                  <a:lnTo>
                    <a:pt x="508" y="1443"/>
                  </a:lnTo>
                  <a:lnTo>
                    <a:pt x="507" y="1445"/>
                  </a:lnTo>
                  <a:lnTo>
                    <a:pt x="508" y="1448"/>
                  </a:lnTo>
                  <a:lnTo>
                    <a:pt x="517" y="1443"/>
                  </a:lnTo>
                  <a:lnTo>
                    <a:pt x="528" y="1438"/>
                  </a:lnTo>
                  <a:lnTo>
                    <a:pt x="541" y="1433"/>
                  </a:lnTo>
                  <a:lnTo>
                    <a:pt x="554" y="1430"/>
                  </a:lnTo>
                  <a:lnTo>
                    <a:pt x="573" y="1426"/>
                  </a:lnTo>
                  <a:lnTo>
                    <a:pt x="595" y="1423"/>
                  </a:lnTo>
                  <a:lnTo>
                    <a:pt x="633" y="1417"/>
                  </a:lnTo>
                  <a:lnTo>
                    <a:pt x="641" y="1416"/>
                  </a:lnTo>
                  <a:lnTo>
                    <a:pt x="649" y="1416"/>
                  </a:lnTo>
                  <a:lnTo>
                    <a:pt x="652" y="1415"/>
                  </a:lnTo>
                  <a:lnTo>
                    <a:pt x="656" y="1413"/>
                  </a:lnTo>
                  <a:lnTo>
                    <a:pt x="658" y="1411"/>
                  </a:lnTo>
                  <a:lnTo>
                    <a:pt x="660" y="1408"/>
                  </a:lnTo>
                  <a:lnTo>
                    <a:pt x="654" y="1402"/>
                  </a:lnTo>
                  <a:lnTo>
                    <a:pt x="646" y="1400"/>
                  </a:lnTo>
                  <a:lnTo>
                    <a:pt x="639" y="1399"/>
                  </a:lnTo>
                  <a:lnTo>
                    <a:pt x="630" y="1399"/>
                  </a:lnTo>
                  <a:lnTo>
                    <a:pt x="614" y="1401"/>
                  </a:lnTo>
                  <a:lnTo>
                    <a:pt x="598" y="1403"/>
                  </a:lnTo>
                  <a:close/>
                  <a:moveTo>
                    <a:pt x="1846" y="1500"/>
                  </a:moveTo>
                  <a:lnTo>
                    <a:pt x="1846" y="1500"/>
                  </a:lnTo>
                  <a:lnTo>
                    <a:pt x="1842" y="1498"/>
                  </a:lnTo>
                  <a:lnTo>
                    <a:pt x="1837" y="1497"/>
                  </a:lnTo>
                  <a:lnTo>
                    <a:pt x="1822" y="1497"/>
                  </a:lnTo>
                  <a:lnTo>
                    <a:pt x="1807" y="1499"/>
                  </a:lnTo>
                  <a:lnTo>
                    <a:pt x="1794" y="1500"/>
                  </a:lnTo>
                  <a:lnTo>
                    <a:pt x="1770" y="1501"/>
                  </a:lnTo>
                  <a:lnTo>
                    <a:pt x="1747" y="1501"/>
                  </a:lnTo>
                  <a:lnTo>
                    <a:pt x="1722" y="1501"/>
                  </a:lnTo>
                  <a:lnTo>
                    <a:pt x="1698" y="1502"/>
                  </a:lnTo>
                  <a:lnTo>
                    <a:pt x="1674" y="1505"/>
                  </a:lnTo>
                  <a:lnTo>
                    <a:pt x="1663" y="1507"/>
                  </a:lnTo>
                  <a:lnTo>
                    <a:pt x="1651" y="1509"/>
                  </a:lnTo>
                  <a:lnTo>
                    <a:pt x="1641" y="1514"/>
                  </a:lnTo>
                  <a:lnTo>
                    <a:pt x="1630" y="1518"/>
                  </a:lnTo>
                  <a:lnTo>
                    <a:pt x="1620" y="1523"/>
                  </a:lnTo>
                  <a:lnTo>
                    <a:pt x="1612" y="1530"/>
                  </a:lnTo>
                  <a:lnTo>
                    <a:pt x="1611" y="1548"/>
                  </a:lnTo>
                  <a:lnTo>
                    <a:pt x="1611" y="1567"/>
                  </a:lnTo>
                  <a:lnTo>
                    <a:pt x="1611" y="1585"/>
                  </a:lnTo>
                  <a:lnTo>
                    <a:pt x="1612" y="1605"/>
                  </a:lnTo>
                  <a:lnTo>
                    <a:pt x="1617" y="1642"/>
                  </a:lnTo>
                  <a:lnTo>
                    <a:pt x="1623" y="1677"/>
                  </a:lnTo>
                  <a:lnTo>
                    <a:pt x="1620" y="1690"/>
                  </a:lnTo>
                  <a:lnTo>
                    <a:pt x="1619" y="1704"/>
                  </a:lnTo>
                  <a:lnTo>
                    <a:pt x="1618" y="1716"/>
                  </a:lnTo>
                  <a:lnTo>
                    <a:pt x="1620" y="1729"/>
                  </a:lnTo>
                  <a:lnTo>
                    <a:pt x="1623" y="1740"/>
                  </a:lnTo>
                  <a:lnTo>
                    <a:pt x="1627" y="1750"/>
                  </a:lnTo>
                  <a:lnTo>
                    <a:pt x="1630" y="1755"/>
                  </a:lnTo>
                  <a:lnTo>
                    <a:pt x="1633" y="1758"/>
                  </a:lnTo>
                  <a:lnTo>
                    <a:pt x="1638" y="1761"/>
                  </a:lnTo>
                  <a:lnTo>
                    <a:pt x="1642" y="1764"/>
                  </a:lnTo>
                  <a:lnTo>
                    <a:pt x="1651" y="1768"/>
                  </a:lnTo>
                  <a:lnTo>
                    <a:pt x="1663" y="1771"/>
                  </a:lnTo>
                  <a:lnTo>
                    <a:pt x="1675" y="1772"/>
                  </a:lnTo>
                  <a:lnTo>
                    <a:pt x="1688" y="1772"/>
                  </a:lnTo>
                  <a:lnTo>
                    <a:pt x="1714" y="1770"/>
                  </a:lnTo>
                  <a:lnTo>
                    <a:pt x="1737" y="1766"/>
                  </a:lnTo>
                  <a:lnTo>
                    <a:pt x="1737" y="1750"/>
                  </a:lnTo>
                  <a:lnTo>
                    <a:pt x="1737" y="1744"/>
                  </a:lnTo>
                  <a:lnTo>
                    <a:pt x="1737" y="1736"/>
                  </a:lnTo>
                  <a:lnTo>
                    <a:pt x="1725" y="1734"/>
                  </a:lnTo>
                  <a:lnTo>
                    <a:pt x="1715" y="1734"/>
                  </a:lnTo>
                  <a:lnTo>
                    <a:pt x="1694" y="1733"/>
                  </a:lnTo>
                  <a:lnTo>
                    <a:pt x="1686" y="1732"/>
                  </a:lnTo>
                  <a:lnTo>
                    <a:pt x="1677" y="1730"/>
                  </a:lnTo>
                  <a:lnTo>
                    <a:pt x="1671" y="1726"/>
                  </a:lnTo>
                  <a:lnTo>
                    <a:pt x="1668" y="1722"/>
                  </a:lnTo>
                  <a:lnTo>
                    <a:pt x="1664" y="1719"/>
                  </a:lnTo>
                  <a:lnTo>
                    <a:pt x="1659" y="1672"/>
                  </a:lnTo>
                  <a:lnTo>
                    <a:pt x="1657" y="1648"/>
                  </a:lnTo>
                  <a:lnTo>
                    <a:pt x="1656" y="1625"/>
                  </a:lnTo>
                  <a:lnTo>
                    <a:pt x="1657" y="1603"/>
                  </a:lnTo>
                  <a:lnTo>
                    <a:pt x="1658" y="1592"/>
                  </a:lnTo>
                  <a:lnTo>
                    <a:pt x="1661" y="1582"/>
                  </a:lnTo>
                  <a:lnTo>
                    <a:pt x="1663" y="1573"/>
                  </a:lnTo>
                  <a:lnTo>
                    <a:pt x="1668" y="1563"/>
                  </a:lnTo>
                  <a:lnTo>
                    <a:pt x="1673" y="1554"/>
                  </a:lnTo>
                  <a:lnTo>
                    <a:pt x="1679" y="1547"/>
                  </a:lnTo>
                  <a:lnTo>
                    <a:pt x="1688" y="1547"/>
                  </a:lnTo>
                  <a:lnTo>
                    <a:pt x="1696" y="1546"/>
                  </a:lnTo>
                  <a:lnTo>
                    <a:pt x="1716" y="1543"/>
                  </a:lnTo>
                  <a:lnTo>
                    <a:pt x="1736" y="1539"/>
                  </a:lnTo>
                  <a:lnTo>
                    <a:pt x="1747" y="1539"/>
                  </a:lnTo>
                  <a:lnTo>
                    <a:pt x="1757" y="1539"/>
                  </a:lnTo>
                  <a:lnTo>
                    <a:pt x="1793" y="1542"/>
                  </a:lnTo>
                  <a:lnTo>
                    <a:pt x="1811" y="1544"/>
                  </a:lnTo>
                  <a:lnTo>
                    <a:pt x="1818" y="1545"/>
                  </a:lnTo>
                  <a:lnTo>
                    <a:pt x="1824" y="1547"/>
                  </a:lnTo>
                  <a:lnTo>
                    <a:pt x="1829" y="1549"/>
                  </a:lnTo>
                  <a:lnTo>
                    <a:pt x="1832" y="1553"/>
                  </a:lnTo>
                  <a:lnTo>
                    <a:pt x="1835" y="1559"/>
                  </a:lnTo>
                  <a:lnTo>
                    <a:pt x="1837" y="1564"/>
                  </a:lnTo>
                  <a:lnTo>
                    <a:pt x="1838" y="1577"/>
                  </a:lnTo>
                  <a:lnTo>
                    <a:pt x="1839" y="1592"/>
                  </a:lnTo>
                  <a:lnTo>
                    <a:pt x="1842" y="1619"/>
                  </a:lnTo>
                  <a:lnTo>
                    <a:pt x="1846" y="1645"/>
                  </a:lnTo>
                  <a:lnTo>
                    <a:pt x="1850" y="1671"/>
                  </a:lnTo>
                  <a:lnTo>
                    <a:pt x="1851" y="1683"/>
                  </a:lnTo>
                  <a:lnTo>
                    <a:pt x="1850" y="1692"/>
                  </a:lnTo>
                  <a:lnTo>
                    <a:pt x="1848" y="1698"/>
                  </a:lnTo>
                  <a:lnTo>
                    <a:pt x="1846" y="1702"/>
                  </a:lnTo>
                  <a:lnTo>
                    <a:pt x="1839" y="1710"/>
                  </a:lnTo>
                  <a:lnTo>
                    <a:pt x="1831" y="1717"/>
                  </a:lnTo>
                  <a:lnTo>
                    <a:pt x="1828" y="1721"/>
                  </a:lnTo>
                  <a:lnTo>
                    <a:pt x="1826" y="1725"/>
                  </a:lnTo>
                  <a:lnTo>
                    <a:pt x="1821" y="1727"/>
                  </a:lnTo>
                  <a:lnTo>
                    <a:pt x="1816" y="1728"/>
                  </a:lnTo>
                  <a:lnTo>
                    <a:pt x="1813" y="1728"/>
                  </a:lnTo>
                  <a:lnTo>
                    <a:pt x="1809" y="1729"/>
                  </a:lnTo>
                  <a:lnTo>
                    <a:pt x="1808" y="1737"/>
                  </a:lnTo>
                  <a:lnTo>
                    <a:pt x="1809" y="1747"/>
                  </a:lnTo>
                  <a:lnTo>
                    <a:pt x="1811" y="1756"/>
                  </a:lnTo>
                  <a:lnTo>
                    <a:pt x="1814" y="1764"/>
                  </a:lnTo>
                  <a:lnTo>
                    <a:pt x="1822" y="1765"/>
                  </a:lnTo>
                  <a:lnTo>
                    <a:pt x="1829" y="1765"/>
                  </a:lnTo>
                  <a:lnTo>
                    <a:pt x="1836" y="1764"/>
                  </a:lnTo>
                  <a:lnTo>
                    <a:pt x="1842" y="1763"/>
                  </a:lnTo>
                  <a:lnTo>
                    <a:pt x="1847" y="1762"/>
                  </a:lnTo>
                  <a:lnTo>
                    <a:pt x="1852" y="1759"/>
                  </a:lnTo>
                  <a:lnTo>
                    <a:pt x="1856" y="1757"/>
                  </a:lnTo>
                  <a:lnTo>
                    <a:pt x="1859" y="1752"/>
                  </a:lnTo>
                  <a:lnTo>
                    <a:pt x="1866" y="1745"/>
                  </a:lnTo>
                  <a:lnTo>
                    <a:pt x="1870" y="1735"/>
                  </a:lnTo>
                  <a:lnTo>
                    <a:pt x="1872" y="1724"/>
                  </a:lnTo>
                  <a:lnTo>
                    <a:pt x="1873" y="1712"/>
                  </a:lnTo>
                  <a:lnTo>
                    <a:pt x="1874" y="1699"/>
                  </a:lnTo>
                  <a:lnTo>
                    <a:pt x="1873" y="1686"/>
                  </a:lnTo>
                  <a:lnTo>
                    <a:pt x="1871" y="1660"/>
                  </a:lnTo>
                  <a:lnTo>
                    <a:pt x="1869" y="1637"/>
                  </a:lnTo>
                  <a:lnTo>
                    <a:pt x="1869" y="1627"/>
                  </a:lnTo>
                  <a:lnTo>
                    <a:pt x="1869" y="1618"/>
                  </a:lnTo>
                  <a:lnTo>
                    <a:pt x="1869" y="1615"/>
                  </a:lnTo>
                  <a:lnTo>
                    <a:pt x="1868" y="1614"/>
                  </a:lnTo>
                  <a:lnTo>
                    <a:pt x="1865" y="1614"/>
                  </a:lnTo>
                  <a:lnTo>
                    <a:pt x="1860" y="1613"/>
                  </a:lnTo>
                  <a:lnTo>
                    <a:pt x="1859" y="1612"/>
                  </a:lnTo>
                  <a:lnTo>
                    <a:pt x="1859" y="1610"/>
                  </a:lnTo>
                  <a:lnTo>
                    <a:pt x="1861" y="1608"/>
                  </a:lnTo>
                  <a:lnTo>
                    <a:pt x="1863" y="1606"/>
                  </a:lnTo>
                  <a:lnTo>
                    <a:pt x="1866" y="1603"/>
                  </a:lnTo>
                  <a:lnTo>
                    <a:pt x="1867" y="1601"/>
                  </a:lnTo>
                  <a:lnTo>
                    <a:pt x="1867" y="1599"/>
                  </a:lnTo>
                  <a:lnTo>
                    <a:pt x="1863" y="1588"/>
                  </a:lnTo>
                  <a:lnTo>
                    <a:pt x="1862" y="1574"/>
                  </a:lnTo>
                  <a:lnTo>
                    <a:pt x="1861" y="1546"/>
                  </a:lnTo>
                  <a:lnTo>
                    <a:pt x="1860" y="1532"/>
                  </a:lnTo>
                  <a:lnTo>
                    <a:pt x="1858" y="1519"/>
                  </a:lnTo>
                  <a:lnTo>
                    <a:pt x="1856" y="1513"/>
                  </a:lnTo>
                  <a:lnTo>
                    <a:pt x="1854" y="1508"/>
                  </a:lnTo>
                  <a:lnTo>
                    <a:pt x="1851" y="1503"/>
                  </a:lnTo>
                  <a:lnTo>
                    <a:pt x="1846" y="1500"/>
                  </a:lnTo>
                  <a:close/>
                  <a:moveTo>
                    <a:pt x="406" y="2088"/>
                  </a:moveTo>
                  <a:lnTo>
                    <a:pt x="406" y="2088"/>
                  </a:lnTo>
                  <a:lnTo>
                    <a:pt x="415" y="2129"/>
                  </a:lnTo>
                  <a:lnTo>
                    <a:pt x="424" y="2172"/>
                  </a:lnTo>
                  <a:lnTo>
                    <a:pt x="437" y="2225"/>
                  </a:lnTo>
                  <a:lnTo>
                    <a:pt x="449" y="2278"/>
                  </a:lnTo>
                  <a:lnTo>
                    <a:pt x="455" y="2304"/>
                  </a:lnTo>
                  <a:lnTo>
                    <a:pt x="463" y="2330"/>
                  </a:lnTo>
                  <a:lnTo>
                    <a:pt x="472" y="2354"/>
                  </a:lnTo>
                  <a:lnTo>
                    <a:pt x="481" y="2379"/>
                  </a:lnTo>
                  <a:lnTo>
                    <a:pt x="487" y="2382"/>
                  </a:lnTo>
                  <a:lnTo>
                    <a:pt x="492" y="2385"/>
                  </a:lnTo>
                  <a:lnTo>
                    <a:pt x="498" y="2388"/>
                  </a:lnTo>
                  <a:lnTo>
                    <a:pt x="504" y="2392"/>
                  </a:lnTo>
                  <a:lnTo>
                    <a:pt x="513" y="2391"/>
                  </a:lnTo>
                  <a:lnTo>
                    <a:pt x="522" y="2392"/>
                  </a:lnTo>
                  <a:lnTo>
                    <a:pt x="530" y="2393"/>
                  </a:lnTo>
                  <a:lnTo>
                    <a:pt x="539" y="2394"/>
                  </a:lnTo>
                  <a:lnTo>
                    <a:pt x="558" y="2393"/>
                  </a:lnTo>
                  <a:lnTo>
                    <a:pt x="578" y="2390"/>
                  </a:lnTo>
                  <a:lnTo>
                    <a:pt x="597" y="2385"/>
                  </a:lnTo>
                  <a:lnTo>
                    <a:pt x="616" y="2380"/>
                  </a:lnTo>
                  <a:lnTo>
                    <a:pt x="654" y="2367"/>
                  </a:lnTo>
                  <a:lnTo>
                    <a:pt x="672" y="2361"/>
                  </a:lnTo>
                  <a:lnTo>
                    <a:pt x="690" y="2355"/>
                  </a:lnTo>
                  <a:lnTo>
                    <a:pt x="721" y="2349"/>
                  </a:lnTo>
                  <a:lnTo>
                    <a:pt x="755" y="2340"/>
                  </a:lnTo>
                  <a:lnTo>
                    <a:pt x="790" y="2333"/>
                  </a:lnTo>
                  <a:lnTo>
                    <a:pt x="824" y="2326"/>
                  </a:lnTo>
                  <a:lnTo>
                    <a:pt x="896" y="2315"/>
                  </a:lnTo>
                  <a:lnTo>
                    <a:pt x="968" y="2303"/>
                  </a:lnTo>
                  <a:lnTo>
                    <a:pt x="1004" y="2295"/>
                  </a:lnTo>
                  <a:lnTo>
                    <a:pt x="1039" y="2288"/>
                  </a:lnTo>
                  <a:lnTo>
                    <a:pt x="1073" y="2281"/>
                  </a:lnTo>
                  <a:lnTo>
                    <a:pt x="1106" y="2275"/>
                  </a:lnTo>
                  <a:lnTo>
                    <a:pt x="1133" y="2269"/>
                  </a:lnTo>
                  <a:lnTo>
                    <a:pt x="1160" y="2262"/>
                  </a:lnTo>
                  <a:lnTo>
                    <a:pt x="1211" y="2247"/>
                  </a:lnTo>
                  <a:lnTo>
                    <a:pt x="1315" y="2215"/>
                  </a:lnTo>
                  <a:lnTo>
                    <a:pt x="1354" y="2204"/>
                  </a:lnTo>
                  <a:lnTo>
                    <a:pt x="1392" y="2194"/>
                  </a:lnTo>
                  <a:lnTo>
                    <a:pt x="1431" y="2183"/>
                  </a:lnTo>
                  <a:lnTo>
                    <a:pt x="1468" y="2172"/>
                  </a:lnTo>
                  <a:lnTo>
                    <a:pt x="1526" y="2153"/>
                  </a:lnTo>
                  <a:lnTo>
                    <a:pt x="1582" y="2136"/>
                  </a:lnTo>
                  <a:lnTo>
                    <a:pt x="1639" y="2120"/>
                  </a:lnTo>
                  <a:lnTo>
                    <a:pt x="1666" y="2112"/>
                  </a:lnTo>
                  <a:lnTo>
                    <a:pt x="1696" y="2106"/>
                  </a:lnTo>
                  <a:lnTo>
                    <a:pt x="1796" y="2086"/>
                  </a:lnTo>
                  <a:lnTo>
                    <a:pt x="1846" y="2076"/>
                  </a:lnTo>
                  <a:lnTo>
                    <a:pt x="1891" y="2065"/>
                  </a:lnTo>
                  <a:lnTo>
                    <a:pt x="1901" y="2063"/>
                  </a:lnTo>
                  <a:lnTo>
                    <a:pt x="1911" y="2061"/>
                  </a:lnTo>
                  <a:lnTo>
                    <a:pt x="1943" y="2051"/>
                  </a:lnTo>
                  <a:lnTo>
                    <a:pt x="1977" y="2043"/>
                  </a:lnTo>
                  <a:lnTo>
                    <a:pt x="2011" y="2035"/>
                  </a:lnTo>
                  <a:lnTo>
                    <a:pt x="2047" y="2028"/>
                  </a:lnTo>
                  <a:lnTo>
                    <a:pt x="2116" y="2015"/>
                  </a:lnTo>
                  <a:lnTo>
                    <a:pt x="2183" y="2003"/>
                  </a:lnTo>
                  <a:lnTo>
                    <a:pt x="2199" y="1988"/>
                  </a:lnTo>
                  <a:lnTo>
                    <a:pt x="2215" y="1973"/>
                  </a:lnTo>
                  <a:lnTo>
                    <a:pt x="2218" y="1947"/>
                  </a:lnTo>
                  <a:lnTo>
                    <a:pt x="2218" y="1921"/>
                  </a:lnTo>
                  <a:lnTo>
                    <a:pt x="2217" y="1894"/>
                  </a:lnTo>
                  <a:lnTo>
                    <a:pt x="2215" y="1880"/>
                  </a:lnTo>
                  <a:lnTo>
                    <a:pt x="2213" y="1868"/>
                  </a:lnTo>
                  <a:lnTo>
                    <a:pt x="2206" y="1842"/>
                  </a:lnTo>
                  <a:lnTo>
                    <a:pt x="2198" y="1816"/>
                  </a:lnTo>
                  <a:lnTo>
                    <a:pt x="2189" y="1790"/>
                  </a:lnTo>
                  <a:lnTo>
                    <a:pt x="2180" y="1764"/>
                  </a:lnTo>
                  <a:lnTo>
                    <a:pt x="2172" y="1737"/>
                  </a:lnTo>
                  <a:lnTo>
                    <a:pt x="2162" y="1712"/>
                  </a:lnTo>
                  <a:lnTo>
                    <a:pt x="2153" y="1686"/>
                  </a:lnTo>
                  <a:lnTo>
                    <a:pt x="2145" y="1661"/>
                  </a:lnTo>
                  <a:lnTo>
                    <a:pt x="2141" y="1645"/>
                  </a:lnTo>
                  <a:lnTo>
                    <a:pt x="2139" y="1630"/>
                  </a:lnTo>
                  <a:lnTo>
                    <a:pt x="2135" y="1615"/>
                  </a:lnTo>
                  <a:lnTo>
                    <a:pt x="2131" y="1601"/>
                  </a:lnTo>
                  <a:lnTo>
                    <a:pt x="2124" y="1573"/>
                  </a:lnTo>
                  <a:lnTo>
                    <a:pt x="2116" y="1543"/>
                  </a:lnTo>
                  <a:lnTo>
                    <a:pt x="2115" y="1542"/>
                  </a:lnTo>
                  <a:lnTo>
                    <a:pt x="2113" y="1540"/>
                  </a:lnTo>
                  <a:lnTo>
                    <a:pt x="2086" y="1552"/>
                  </a:lnTo>
                  <a:lnTo>
                    <a:pt x="2057" y="1563"/>
                  </a:lnTo>
                  <a:lnTo>
                    <a:pt x="2029" y="1571"/>
                  </a:lnTo>
                  <a:lnTo>
                    <a:pt x="2001" y="1579"/>
                  </a:lnTo>
                  <a:lnTo>
                    <a:pt x="1942" y="1594"/>
                  </a:lnTo>
                  <a:lnTo>
                    <a:pt x="1912" y="1601"/>
                  </a:lnTo>
                  <a:lnTo>
                    <a:pt x="1882" y="1610"/>
                  </a:lnTo>
                  <a:lnTo>
                    <a:pt x="1883" y="1625"/>
                  </a:lnTo>
                  <a:lnTo>
                    <a:pt x="1884" y="1641"/>
                  </a:lnTo>
                  <a:lnTo>
                    <a:pt x="1887" y="1674"/>
                  </a:lnTo>
                  <a:lnTo>
                    <a:pt x="1890" y="1707"/>
                  </a:lnTo>
                  <a:lnTo>
                    <a:pt x="1890" y="1724"/>
                  </a:lnTo>
                  <a:lnTo>
                    <a:pt x="1889" y="1739"/>
                  </a:lnTo>
                  <a:lnTo>
                    <a:pt x="1888" y="1745"/>
                  </a:lnTo>
                  <a:lnTo>
                    <a:pt x="1886" y="1752"/>
                  </a:lnTo>
                  <a:lnTo>
                    <a:pt x="1883" y="1759"/>
                  </a:lnTo>
                  <a:lnTo>
                    <a:pt x="1880" y="1764"/>
                  </a:lnTo>
                  <a:lnTo>
                    <a:pt x="1875" y="1768"/>
                  </a:lnTo>
                  <a:lnTo>
                    <a:pt x="1869" y="1773"/>
                  </a:lnTo>
                  <a:lnTo>
                    <a:pt x="1862" y="1776"/>
                  </a:lnTo>
                  <a:lnTo>
                    <a:pt x="1856" y="1777"/>
                  </a:lnTo>
                  <a:lnTo>
                    <a:pt x="1859" y="1790"/>
                  </a:lnTo>
                  <a:lnTo>
                    <a:pt x="1862" y="1804"/>
                  </a:lnTo>
                  <a:lnTo>
                    <a:pt x="1866" y="1820"/>
                  </a:lnTo>
                  <a:lnTo>
                    <a:pt x="1867" y="1836"/>
                  </a:lnTo>
                  <a:lnTo>
                    <a:pt x="1869" y="1872"/>
                  </a:lnTo>
                  <a:lnTo>
                    <a:pt x="1868" y="1891"/>
                  </a:lnTo>
                  <a:lnTo>
                    <a:pt x="1867" y="1906"/>
                  </a:lnTo>
                  <a:lnTo>
                    <a:pt x="1866" y="1911"/>
                  </a:lnTo>
                  <a:lnTo>
                    <a:pt x="1862" y="1915"/>
                  </a:lnTo>
                  <a:lnTo>
                    <a:pt x="1859" y="1918"/>
                  </a:lnTo>
                  <a:lnTo>
                    <a:pt x="1855" y="1922"/>
                  </a:lnTo>
                  <a:lnTo>
                    <a:pt x="1847" y="1927"/>
                  </a:lnTo>
                  <a:lnTo>
                    <a:pt x="1841" y="1931"/>
                  </a:lnTo>
                  <a:lnTo>
                    <a:pt x="1836" y="1937"/>
                  </a:lnTo>
                  <a:lnTo>
                    <a:pt x="1830" y="1942"/>
                  </a:lnTo>
                  <a:lnTo>
                    <a:pt x="1821" y="1955"/>
                  </a:lnTo>
                  <a:lnTo>
                    <a:pt x="1815" y="1960"/>
                  </a:lnTo>
                  <a:lnTo>
                    <a:pt x="1810" y="1966"/>
                  </a:lnTo>
                  <a:lnTo>
                    <a:pt x="1804" y="1970"/>
                  </a:lnTo>
                  <a:lnTo>
                    <a:pt x="1796" y="1973"/>
                  </a:lnTo>
                  <a:lnTo>
                    <a:pt x="1791" y="1969"/>
                  </a:lnTo>
                  <a:lnTo>
                    <a:pt x="1785" y="1962"/>
                  </a:lnTo>
                  <a:lnTo>
                    <a:pt x="1777" y="1951"/>
                  </a:lnTo>
                  <a:lnTo>
                    <a:pt x="1768" y="1938"/>
                  </a:lnTo>
                  <a:lnTo>
                    <a:pt x="1764" y="1932"/>
                  </a:lnTo>
                  <a:lnTo>
                    <a:pt x="1760" y="1928"/>
                  </a:lnTo>
                  <a:lnTo>
                    <a:pt x="1724" y="1895"/>
                  </a:lnTo>
                  <a:lnTo>
                    <a:pt x="1707" y="1879"/>
                  </a:lnTo>
                  <a:lnTo>
                    <a:pt x="1700" y="1872"/>
                  </a:lnTo>
                  <a:lnTo>
                    <a:pt x="1692" y="1868"/>
                  </a:lnTo>
                  <a:lnTo>
                    <a:pt x="1686" y="1864"/>
                  </a:lnTo>
                  <a:lnTo>
                    <a:pt x="1679" y="1862"/>
                  </a:lnTo>
                  <a:lnTo>
                    <a:pt x="1674" y="1860"/>
                  </a:lnTo>
                  <a:lnTo>
                    <a:pt x="1672" y="1857"/>
                  </a:lnTo>
                  <a:lnTo>
                    <a:pt x="1670" y="1854"/>
                  </a:lnTo>
                  <a:lnTo>
                    <a:pt x="1668" y="1851"/>
                  </a:lnTo>
                  <a:lnTo>
                    <a:pt x="1666" y="1848"/>
                  </a:lnTo>
                  <a:lnTo>
                    <a:pt x="1668" y="1845"/>
                  </a:lnTo>
                  <a:lnTo>
                    <a:pt x="1668" y="1842"/>
                  </a:lnTo>
                  <a:lnTo>
                    <a:pt x="1670" y="1836"/>
                  </a:lnTo>
                  <a:lnTo>
                    <a:pt x="1671" y="1833"/>
                  </a:lnTo>
                  <a:lnTo>
                    <a:pt x="1672" y="1828"/>
                  </a:lnTo>
                  <a:lnTo>
                    <a:pt x="1671" y="1817"/>
                  </a:lnTo>
                  <a:lnTo>
                    <a:pt x="1669" y="1806"/>
                  </a:lnTo>
                  <a:lnTo>
                    <a:pt x="1668" y="1796"/>
                  </a:lnTo>
                  <a:lnTo>
                    <a:pt x="1668" y="1792"/>
                  </a:lnTo>
                  <a:lnTo>
                    <a:pt x="1668" y="1789"/>
                  </a:lnTo>
                  <a:lnTo>
                    <a:pt x="1657" y="1788"/>
                  </a:lnTo>
                  <a:lnTo>
                    <a:pt x="1648" y="1786"/>
                  </a:lnTo>
                  <a:lnTo>
                    <a:pt x="1640" y="1783"/>
                  </a:lnTo>
                  <a:lnTo>
                    <a:pt x="1632" y="1779"/>
                  </a:lnTo>
                  <a:lnTo>
                    <a:pt x="1626" y="1775"/>
                  </a:lnTo>
                  <a:lnTo>
                    <a:pt x="1619" y="1770"/>
                  </a:lnTo>
                  <a:lnTo>
                    <a:pt x="1615" y="1764"/>
                  </a:lnTo>
                  <a:lnTo>
                    <a:pt x="1611" y="1757"/>
                  </a:lnTo>
                  <a:lnTo>
                    <a:pt x="1608" y="1750"/>
                  </a:lnTo>
                  <a:lnTo>
                    <a:pt x="1605" y="1743"/>
                  </a:lnTo>
                  <a:lnTo>
                    <a:pt x="1603" y="1734"/>
                  </a:lnTo>
                  <a:lnTo>
                    <a:pt x="1602" y="1727"/>
                  </a:lnTo>
                  <a:lnTo>
                    <a:pt x="1601" y="1709"/>
                  </a:lnTo>
                  <a:lnTo>
                    <a:pt x="1602" y="1691"/>
                  </a:lnTo>
                  <a:lnTo>
                    <a:pt x="1556" y="1704"/>
                  </a:lnTo>
                  <a:lnTo>
                    <a:pt x="1509" y="1716"/>
                  </a:lnTo>
                  <a:lnTo>
                    <a:pt x="1460" y="1727"/>
                  </a:lnTo>
                  <a:lnTo>
                    <a:pt x="1411" y="1737"/>
                  </a:lnTo>
                  <a:lnTo>
                    <a:pt x="1209" y="1780"/>
                  </a:lnTo>
                  <a:lnTo>
                    <a:pt x="1108" y="1803"/>
                  </a:lnTo>
                  <a:lnTo>
                    <a:pt x="1058" y="1815"/>
                  </a:lnTo>
                  <a:lnTo>
                    <a:pt x="1009" y="1827"/>
                  </a:lnTo>
                  <a:lnTo>
                    <a:pt x="961" y="1841"/>
                  </a:lnTo>
                  <a:lnTo>
                    <a:pt x="913" y="1856"/>
                  </a:lnTo>
                  <a:lnTo>
                    <a:pt x="868" y="1872"/>
                  </a:lnTo>
                  <a:lnTo>
                    <a:pt x="823" y="1891"/>
                  </a:lnTo>
                  <a:lnTo>
                    <a:pt x="826" y="1904"/>
                  </a:lnTo>
                  <a:lnTo>
                    <a:pt x="828" y="1919"/>
                  </a:lnTo>
                  <a:lnTo>
                    <a:pt x="830" y="1936"/>
                  </a:lnTo>
                  <a:lnTo>
                    <a:pt x="830" y="1952"/>
                  </a:lnTo>
                  <a:lnTo>
                    <a:pt x="828" y="1967"/>
                  </a:lnTo>
                  <a:lnTo>
                    <a:pt x="827" y="1973"/>
                  </a:lnTo>
                  <a:lnTo>
                    <a:pt x="824" y="1979"/>
                  </a:lnTo>
                  <a:lnTo>
                    <a:pt x="822" y="1985"/>
                  </a:lnTo>
                  <a:lnTo>
                    <a:pt x="817" y="1990"/>
                  </a:lnTo>
                  <a:lnTo>
                    <a:pt x="813" y="1994"/>
                  </a:lnTo>
                  <a:lnTo>
                    <a:pt x="808" y="1998"/>
                  </a:lnTo>
                  <a:lnTo>
                    <a:pt x="808" y="2018"/>
                  </a:lnTo>
                  <a:lnTo>
                    <a:pt x="809" y="2039"/>
                  </a:lnTo>
                  <a:lnTo>
                    <a:pt x="811" y="2079"/>
                  </a:lnTo>
                  <a:lnTo>
                    <a:pt x="812" y="2097"/>
                  </a:lnTo>
                  <a:lnTo>
                    <a:pt x="811" y="2116"/>
                  </a:lnTo>
                  <a:lnTo>
                    <a:pt x="810" y="2135"/>
                  </a:lnTo>
                  <a:lnTo>
                    <a:pt x="806" y="2153"/>
                  </a:lnTo>
                  <a:lnTo>
                    <a:pt x="800" y="2159"/>
                  </a:lnTo>
                  <a:lnTo>
                    <a:pt x="794" y="2168"/>
                  </a:lnTo>
                  <a:lnTo>
                    <a:pt x="781" y="2187"/>
                  </a:lnTo>
                  <a:lnTo>
                    <a:pt x="773" y="2197"/>
                  </a:lnTo>
                  <a:lnTo>
                    <a:pt x="767" y="2204"/>
                  </a:lnTo>
                  <a:lnTo>
                    <a:pt x="760" y="2211"/>
                  </a:lnTo>
                  <a:lnTo>
                    <a:pt x="755" y="2212"/>
                  </a:lnTo>
                  <a:lnTo>
                    <a:pt x="752" y="2213"/>
                  </a:lnTo>
                  <a:lnTo>
                    <a:pt x="748" y="2213"/>
                  </a:lnTo>
                  <a:lnTo>
                    <a:pt x="745" y="2213"/>
                  </a:lnTo>
                  <a:lnTo>
                    <a:pt x="736" y="2210"/>
                  </a:lnTo>
                  <a:lnTo>
                    <a:pt x="729" y="2205"/>
                  </a:lnTo>
                  <a:lnTo>
                    <a:pt x="721" y="2199"/>
                  </a:lnTo>
                  <a:lnTo>
                    <a:pt x="705" y="2186"/>
                  </a:lnTo>
                  <a:lnTo>
                    <a:pt x="697" y="2181"/>
                  </a:lnTo>
                  <a:lnTo>
                    <a:pt x="690" y="2175"/>
                  </a:lnTo>
                  <a:lnTo>
                    <a:pt x="678" y="2170"/>
                  </a:lnTo>
                  <a:lnTo>
                    <a:pt x="666" y="2165"/>
                  </a:lnTo>
                  <a:lnTo>
                    <a:pt x="657" y="2159"/>
                  </a:lnTo>
                  <a:lnTo>
                    <a:pt x="652" y="2156"/>
                  </a:lnTo>
                  <a:lnTo>
                    <a:pt x="648" y="2153"/>
                  </a:lnTo>
                  <a:lnTo>
                    <a:pt x="643" y="2139"/>
                  </a:lnTo>
                  <a:lnTo>
                    <a:pt x="640" y="2123"/>
                  </a:lnTo>
                  <a:lnTo>
                    <a:pt x="636" y="2107"/>
                  </a:lnTo>
                  <a:lnTo>
                    <a:pt x="634" y="2090"/>
                  </a:lnTo>
                  <a:lnTo>
                    <a:pt x="630" y="2058"/>
                  </a:lnTo>
                  <a:lnTo>
                    <a:pt x="628" y="2044"/>
                  </a:lnTo>
                  <a:lnTo>
                    <a:pt x="624" y="2031"/>
                  </a:lnTo>
                  <a:lnTo>
                    <a:pt x="604" y="2033"/>
                  </a:lnTo>
                  <a:lnTo>
                    <a:pt x="587" y="2035"/>
                  </a:lnTo>
                  <a:lnTo>
                    <a:pt x="580" y="2034"/>
                  </a:lnTo>
                  <a:lnTo>
                    <a:pt x="572" y="2033"/>
                  </a:lnTo>
                  <a:lnTo>
                    <a:pt x="565" y="2030"/>
                  </a:lnTo>
                  <a:lnTo>
                    <a:pt x="558" y="2023"/>
                  </a:lnTo>
                  <a:lnTo>
                    <a:pt x="554" y="2017"/>
                  </a:lnTo>
                  <a:lnTo>
                    <a:pt x="550" y="2009"/>
                  </a:lnTo>
                  <a:lnTo>
                    <a:pt x="548" y="2001"/>
                  </a:lnTo>
                  <a:lnTo>
                    <a:pt x="545" y="1991"/>
                  </a:lnTo>
                  <a:lnTo>
                    <a:pt x="542" y="1970"/>
                  </a:lnTo>
                  <a:lnTo>
                    <a:pt x="541" y="1948"/>
                  </a:lnTo>
                  <a:lnTo>
                    <a:pt x="520" y="1952"/>
                  </a:lnTo>
                  <a:lnTo>
                    <a:pt x="500" y="1957"/>
                  </a:lnTo>
                  <a:lnTo>
                    <a:pt x="481" y="1963"/>
                  </a:lnTo>
                  <a:lnTo>
                    <a:pt x="463" y="1971"/>
                  </a:lnTo>
                  <a:lnTo>
                    <a:pt x="428" y="1986"/>
                  </a:lnTo>
                  <a:lnTo>
                    <a:pt x="408" y="1993"/>
                  </a:lnTo>
                  <a:lnTo>
                    <a:pt x="389" y="1999"/>
                  </a:lnTo>
                  <a:lnTo>
                    <a:pt x="390" y="2010"/>
                  </a:lnTo>
                  <a:lnTo>
                    <a:pt x="391" y="2021"/>
                  </a:lnTo>
                  <a:lnTo>
                    <a:pt x="396" y="2044"/>
                  </a:lnTo>
                  <a:lnTo>
                    <a:pt x="401" y="2065"/>
                  </a:lnTo>
                  <a:lnTo>
                    <a:pt x="406" y="2088"/>
                  </a:lnTo>
                  <a:close/>
                  <a:moveTo>
                    <a:pt x="1681" y="1569"/>
                  </a:moveTo>
                  <a:lnTo>
                    <a:pt x="1681" y="1569"/>
                  </a:lnTo>
                  <a:lnTo>
                    <a:pt x="1678" y="1576"/>
                  </a:lnTo>
                  <a:lnTo>
                    <a:pt x="1675" y="1583"/>
                  </a:lnTo>
                  <a:lnTo>
                    <a:pt x="1672" y="1599"/>
                  </a:lnTo>
                  <a:lnTo>
                    <a:pt x="1670" y="1616"/>
                  </a:lnTo>
                  <a:lnTo>
                    <a:pt x="1670" y="1634"/>
                  </a:lnTo>
                  <a:lnTo>
                    <a:pt x="1671" y="1653"/>
                  </a:lnTo>
                  <a:lnTo>
                    <a:pt x="1672" y="1671"/>
                  </a:lnTo>
                  <a:lnTo>
                    <a:pt x="1677" y="1706"/>
                  </a:lnTo>
                  <a:lnTo>
                    <a:pt x="1684" y="1711"/>
                  </a:lnTo>
                  <a:lnTo>
                    <a:pt x="1691" y="1713"/>
                  </a:lnTo>
                  <a:lnTo>
                    <a:pt x="1698" y="1715"/>
                  </a:lnTo>
                  <a:lnTo>
                    <a:pt x="1705" y="1715"/>
                  </a:lnTo>
                  <a:lnTo>
                    <a:pt x="1718" y="1715"/>
                  </a:lnTo>
                  <a:lnTo>
                    <a:pt x="1725" y="1716"/>
                  </a:lnTo>
                  <a:lnTo>
                    <a:pt x="1732" y="1717"/>
                  </a:lnTo>
                  <a:lnTo>
                    <a:pt x="1730" y="1709"/>
                  </a:lnTo>
                  <a:lnTo>
                    <a:pt x="1729" y="1700"/>
                  </a:lnTo>
                  <a:lnTo>
                    <a:pt x="1729" y="1692"/>
                  </a:lnTo>
                  <a:lnTo>
                    <a:pt x="1730" y="1685"/>
                  </a:lnTo>
                  <a:lnTo>
                    <a:pt x="1733" y="1677"/>
                  </a:lnTo>
                  <a:lnTo>
                    <a:pt x="1736" y="1672"/>
                  </a:lnTo>
                  <a:lnTo>
                    <a:pt x="1740" y="1667"/>
                  </a:lnTo>
                  <a:lnTo>
                    <a:pt x="1746" y="1661"/>
                  </a:lnTo>
                  <a:lnTo>
                    <a:pt x="1751" y="1658"/>
                  </a:lnTo>
                  <a:lnTo>
                    <a:pt x="1757" y="1656"/>
                  </a:lnTo>
                  <a:lnTo>
                    <a:pt x="1764" y="1654"/>
                  </a:lnTo>
                  <a:lnTo>
                    <a:pt x="1770" y="1654"/>
                  </a:lnTo>
                  <a:lnTo>
                    <a:pt x="1778" y="1655"/>
                  </a:lnTo>
                  <a:lnTo>
                    <a:pt x="1784" y="1657"/>
                  </a:lnTo>
                  <a:lnTo>
                    <a:pt x="1791" y="1661"/>
                  </a:lnTo>
                  <a:lnTo>
                    <a:pt x="1797" y="1667"/>
                  </a:lnTo>
                  <a:lnTo>
                    <a:pt x="1799" y="1688"/>
                  </a:lnTo>
                  <a:lnTo>
                    <a:pt x="1800" y="1697"/>
                  </a:lnTo>
                  <a:lnTo>
                    <a:pt x="1804" y="1706"/>
                  </a:lnTo>
                  <a:lnTo>
                    <a:pt x="1807" y="1704"/>
                  </a:lnTo>
                  <a:lnTo>
                    <a:pt x="1811" y="1704"/>
                  </a:lnTo>
                  <a:lnTo>
                    <a:pt x="1820" y="1706"/>
                  </a:lnTo>
                  <a:lnTo>
                    <a:pt x="1825" y="1699"/>
                  </a:lnTo>
                  <a:lnTo>
                    <a:pt x="1828" y="1691"/>
                  </a:lnTo>
                  <a:lnTo>
                    <a:pt x="1830" y="1684"/>
                  </a:lnTo>
                  <a:lnTo>
                    <a:pt x="1832" y="1676"/>
                  </a:lnTo>
                  <a:lnTo>
                    <a:pt x="1833" y="1669"/>
                  </a:lnTo>
                  <a:lnTo>
                    <a:pt x="1833" y="1660"/>
                  </a:lnTo>
                  <a:lnTo>
                    <a:pt x="1831" y="1643"/>
                  </a:lnTo>
                  <a:lnTo>
                    <a:pt x="1829" y="1626"/>
                  </a:lnTo>
                  <a:lnTo>
                    <a:pt x="1825" y="1608"/>
                  </a:lnTo>
                  <a:lnTo>
                    <a:pt x="1822" y="1590"/>
                  </a:lnTo>
                  <a:lnTo>
                    <a:pt x="1820" y="1570"/>
                  </a:lnTo>
                  <a:lnTo>
                    <a:pt x="1802" y="1564"/>
                  </a:lnTo>
                  <a:lnTo>
                    <a:pt x="1785" y="1560"/>
                  </a:lnTo>
                  <a:lnTo>
                    <a:pt x="1768" y="1558"/>
                  </a:lnTo>
                  <a:lnTo>
                    <a:pt x="1750" y="1556"/>
                  </a:lnTo>
                  <a:lnTo>
                    <a:pt x="1733" y="1558"/>
                  </a:lnTo>
                  <a:lnTo>
                    <a:pt x="1716" y="1560"/>
                  </a:lnTo>
                  <a:lnTo>
                    <a:pt x="1698" y="1564"/>
                  </a:lnTo>
                  <a:lnTo>
                    <a:pt x="1681" y="1569"/>
                  </a:lnTo>
                  <a:close/>
                  <a:moveTo>
                    <a:pt x="791" y="1779"/>
                  </a:moveTo>
                  <a:lnTo>
                    <a:pt x="791" y="1779"/>
                  </a:lnTo>
                  <a:lnTo>
                    <a:pt x="790" y="1759"/>
                  </a:lnTo>
                  <a:lnTo>
                    <a:pt x="788" y="1750"/>
                  </a:lnTo>
                  <a:lnTo>
                    <a:pt x="787" y="1746"/>
                  </a:lnTo>
                  <a:lnTo>
                    <a:pt x="785" y="1744"/>
                  </a:lnTo>
                  <a:lnTo>
                    <a:pt x="782" y="1742"/>
                  </a:lnTo>
                  <a:lnTo>
                    <a:pt x="779" y="1740"/>
                  </a:lnTo>
                  <a:lnTo>
                    <a:pt x="768" y="1737"/>
                  </a:lnTo>
                  <a:lnTo>
                    <a:pt x="756" y="1737"/>
                  </a:lnTo>
                  <a:lnTo>
                    <a:pt x="742" y="1739"/>
                  </a:lnTo>
                  <a:lnTo>
                    <a:pt x="712" y="1744"/>
                  </a:lnTo>
                  <a:lnTo>
                    <a:pt x="688" y="1747"/>
                  </a:lnTo>
                  <a:lnTo>
                    <a:pt x="661" y="1751"/>
                  </a:lnTo>
                  <a:lnTo>
                    <a:pt x="636" y="1756"/>
                  </a:lnTo>
                  <a:lnTo>
                    <a:pt x="614" y="1758"/>
                  </a:lnTo>
                  <a:lnTo>
                    <a:pt x="605" y="1759"/>
                  </a:lnTo>
                  <a:lnTo>
                    <a:pt x="598" y="1759"/>
                  </a:lnTo>
                  <a:lnTo>
                    <a:pt x="586" y="1765"/>
                  </a:lnTo>
                  <a:lnTo>
                    <a:pt x="575" y="1770"/>
                  </a:lnTo>
                  <a:lnTo>
                    <a:pt x="554" y="1779"/>
                  </a:lnTo>
                  <a:lnTo>
                    <a:pt x="554" y="1782"/>
                  </a:lnTo>
                  <a:lnTo>
                    <a:pt x="553" y="1785"/>
                  </a:lnTo>
                  <a:lnTo>
                    <a:pt x="549" y="1788"/>
                  </a:lnTo>
                  <a:lnTo>
                    <a:pt x="545" y="1791"/>
                  </a:lnTo>
                  <a:lnTo>
                    <a:pt x="541" y="1794"/>
                  </a:lnTo>
                  <a:lnTo>
                    <a:pt x="543" y="1830"/>
                  </a:lnTo>
                  <a:lnTo>
                    <a:pt x="545" y="1867"/>
                  </a:lnTo>
                  <a:lnTo>
                    <a:pt x="546" y="1885"/>
                  </a:lnTo>
                  <a:lnTo>
                    <a:pt x="549" y="1903"/>
                  </a:lnTo>
                  <a:lnTo>
                    <a:pt x="552" y="1919"/>
                  </a:lnTo>
                  <a:lnTo>
                    <a:pt x="556" y="1936"/>
                  </a:lnTo>
                  <a:lnTo>
                    <a:pt x="556" y="1946"/>
                  </a:lnTo>
                  <a:lnTo>
                    <a:pt x="556" y="1956"/>
                  </a:lnTo>
                  <a:lnTo>
                    <a:pt x="557" y="1966"/>
                  </a:lnTo>
                  <a:lnTo>
                    <a:pt x="559" y="1975"/>
                  </a:lnTo>
                  <a:lnTo>
                    <a:pt x="561" y="1985"/>
                  </a:lnTo>
                  <a:lnTo>
                    <a:pt x="565" y="1993"/>
                  </a:lnTo>
                  <a:lnTo>
                    <a:pt x="573" y="2013"/>
                  </a:lnTo>
                  <a:lnTo>
                    <a:pt x="584" y="2014"/>
                  </a:lnTo>
                  <a:lnTo>
                    <a:pt x="595" y="2015"/>
                  </a:lnTo>
                  <a:lnTo>
                    <a:pt x="617" y="2012"/>
                  </a:lnTo>
                  <a:lnTo>
                    <a:pt x="629" y="2010"/>
                  </a:lnTo>
                  <a:lnTo>
                    <a:pt x="640" y="2010"/>
                  </a:lnTo>
                  <a:lnTo>
                    <a:pt x="651" y="2013"/>
                  </a:lnTo>
                  <a:lnTo>
                    <a:pt x="657" y="2015"/>
                  </a:lnTo>
                  <a:lnTo>
                    <a:pt x="661" y="2018"/>
                  </a:lnTo>
                  <a:lnTo>
                    <a:pt x="659" y="1999"/>
                  </a:lnTo>
                  <a:lnTo>
                    <a:pt x="656" y="1978"/>
                  </a:lnTo>
                  <a:lnTo>
                    <a:pt x="634" y="1979"/>
                  </a:lnTo>
                  <a:lnTo>
                    <a:pt x="624" y="1979"/>
                  </a:lnTo>
                  <a:lnTo>
                    <a:pt x="616" y="1980"/>
                  </a:lnTo>
                  <a:lnTo>
                    <a:pt x="611" y="1974"/>
                  </a:lnTo>
                  <a:lnTo>
                    <a:pt x="605" y="1967"/>
                  </a:lnTo>
                  <a:lnTo>
                    <a:pt x="601" y="1958"/>
                  </a:lnTo>
                  <a:lnTo>
                    <a:pt x="597" y="1949"/>
                  </a:lnTo>
                  <a:lnTo>
                    <a:pt x="595" y="1940"/>
                  </a:lnTo>
                  <a:lnTo>
                    <a:pt x="593" y="1930"/>
                  </a:lnTo>
                  <a:lnTo>
                    <a:pt x="589" y="1910"/>
                  </a:lnTo>
                  <a:lnTo>
                    <a:pt x="588" y="1887"/>
                  </a:lnTo>
                  <a:lnTo>
                    <a:pt x="587" y="1864"/>
                  </a:lnTo>
                  <a:lnTo>
                    <a:pt x="587" y="1840"/>
                  </a:lnTo>
                  <a:lnTo>
                    <a:pt x="586" y="1817"/>
                  </a:lnTo>
                  <a:lnTo>
                    <a:pt x="590" y="1811"/>
                  </a:lnTo>
                  <a:lnTo>
                    <a:pt x="596" y="1805"/>
                  </a:lnTo>
                  <a:lnTo>
                    <a:pt x="601" y="1801"/>
                  </a:lnTo>
                  <a:lnTo>
                    <a:pt x="609" y="1796"/>
                  </a:lnTo>
                  <a:lnTo>
                    <a:pt x="614" y="1795"/>
                  </a:lnTo>
                  <a:lnTo>
                    <a:pt x="620" y="1794"/>
                  </a:lnTo>
                  <a:lnTo>
                    <a:pt x="636" y="1792"/>
                  </a:lnTo>
                  <a:lnTo>
                    <a:pt x="656" y="1791"/>
                  </a:lnTo>
                  <a:lnTo>
                    <a:pt x="675" y="1789"/>
                  </a:lnTo>
                  <a:lnTo>
                    <a:pt x="681" y="1787"/>
                  </a:lnTo>
                  <a:lnTo>
                    <a:pt x="688" y="1785"/>
                  </a:lnTo>
                  <a:lnTo>
                    <a:pt x="694" y="1782"/>
                  </a:lnTo>
                  <a:lnTo>
                    <a:pt x="701" y="1781"/>
                  </a:lnTo>
                  <a:lnTo>
                    <a:pt x="709" y="1781"/>
                  </a:lnTo>
                  <a:lnTo>
                    <a:pt x="719" y="1781"/>
                  </a:lnTo>
                  <a:lnTo>
                    <a:pt x="727" y="1783"/>
                  </a:lnTo>
                  <a:lnTo>
                    <a:pt x="737" y="1785"/>
                  </a:lnTo>
                  <a:lnTo>
                    <a:pt x="752" y="1790"/>
                  </a:lnTo>
                  <a:lnTo>
                    <a:pt x="758" y="1793"/>
                  </a:lnTo>
                  <a:lnTo>
                    <a:pt x="763" y="1796"/>
                  </a:lnTo>
                  <a:lnTo>
                    <a:pt x="771" y="1835"/>
                  </a:lnTo>
                  <a:lnTo>
                    <a:pt x="776" y="1856"/>
                  </a:lnTo>
                  <a:lnTo>
                    <a:pt x="779" y="1878"/>
                  </a:lnTo>
                  <a:lnTo>
                    <a:pt x="780" y="1899"/>
                  </a:lnTo>
                  <a:lnTo>
                    <a:pt x="780" y="1922"/>
                  </a:lnTo>
                  <a:lnTo>
                    <a:pt x="779" y="1931"/>
                  </a:lnTo>
                  <a:lnTo>
                    <a:pt x="778" y="1942"/>
                  </a:lnTo>
                  <a:lnTo>
                    <a:pt x="776" y="1952"/>
                  </a:lnTo>
                  <a:lnTo>
                    <a:pt x="772" y="1961"/>
                  </a:lnTo>
                  <a:lnTo>
                    <a:pt x="764" y="1964"/>
                  </a:lnTo>
                  <a:lnTo>
                    <a:pt x="757" y="1968"/>
                  </a:lnTo>
                  <a:lnTo>
                    <a:pt x="750" y="1970"/>
                  </a:lnTo>
                  <a:lnTo>
                    <a:pt x="740" y="1969"/>
                  </a:lnTo>
                  <a:lnTo>
                    <a:pt x="739" y="1971"/>
                  </a:lnTo>
                  <a:lnTo>
                    <a:pt x="739" y="1973"/>
                  </a:lnTo>
                  <a:lnTo>
                    <a:pt x="740" y="1978"/>
                  </a:lnTo>
                  <a:lnTo>
                    <a:pt x="741" y="1984"/>
                  </a:lnTo>
                  <a:lnTo>
                    <a:pt x="742" y="1990"/>
                  </a:lnTo>
                  <a:lnTo>
                    <a:pt x="755" y="1988"/>
                  </a:lnTo>
                  <a:lnTo>
                    <a:pt x="772" y="1987"/>
                  </a:lnTo>
                  <a:lnTo>
                    <a:pt x="781" y="1986"/>
                  </a:lnTo>
                  <a:lnTo>
                    <a:pt x="790" y="1984"/>
                  </a:lnTo>
                  <a:lnTo>
                    <a:pt x="797" y="1980"/>
                  </a:lnTo>
                  <a:lnTo>
                    <a:pt x="805" y="1976"/>
                  </a:lnTo>
                  <a:lnTo>
                    <a:pt x="808" y="1967"/>
                  </a:lnTo>
                  <a:lnTo>
                    <a:pt x="810" y="1955"/>
                  </a:lnTo>
                  <a:lnTo>
                    <a:pt x="812" y="1943"/>
                  </a:lnTo>
                  <a:lnTo>
                    <a:pt x="813" y="1931"/>
                  </a:lnTo>
                  <a:lnTo>
                    <a:pt x="812" y="1918"/>
                  </a:lnTo>
                  <a:lnTo>
                    <a:pt x="812" y="1906"/>
                  </a:lnTo>
                  <a:lnTo>
                    <a:pt x="809" y="1879"/>
                  </a:lnTo>
                  <a:lnTo>
                    <a:pt x="803" y="1852"/>
                  </a:lnTo>
                  <a:lnTo>
                    <a:pt x="799" y="1826"/>
                  </a:lnTo>
                  <a:lnTo>
                    <a:pt x="794" y="1802"/>
                  </a:lnTo>
                  <a:lnTo>
                    <a:pt x="791" y="1779"/>
                  </a:lnTo>
                  <a:close/>
                  <a:moveTo>
                    <a:pt x="1837" y="1901"/>
                  </a:moveTo>
                  <a:lnTo>
                    <a:pt x="1837" y="1901"/>
                  </a:lnTo>
                  <a:lnTo>
                    <a:pt x="1839" y="1901"/>
                  </a:lnTo>
                  <a:lnTo>
                    <a:pt x="1841" y="1901"/>
                  </a:lnTo>
                  <a:lnTo>
                    <a:pt x="1844" y="1898"/>
                  </a:lnTo>
                  <a:lnTo>
                    <a:pt x="1845" y="1896"/>
                  </a:lnTo>
                  <a:lnTo>
                    <a:pt x="1845" y="1895"/>
                  </a:lnTo>
                  <a:lnTo>
                    <a:pt x="1844" y="1894"/>
                  </a:lnTo>
                  <a:lnTo>
                    <a:pt x="1846" y="1889"/>
                  </a:lnTo>
                  <a:lnTo>
                    <a:pt x="1848" y="1885"/>
                  </a:lnTo>
                  <a:lnTo>
                    <a:pt x="1851" y="1873"/>
                  </a:lnTo>
                  <a:lnTo>
                    <a:pt x="1852" y="1860"/>
                  </a:lnTo>
                  <a:lnTo>
                    <a:pt x="1852" y="1843"/>
                  </a:lnTo>
                  <a:lnTo>
                    <a:pt x="1851" y="1827"/>
                  </a:lnTo>
                  <a:lnTo>
                    <a:pt x="1848" y="1811"/>
                  </a:lnTo>
                  <a:lnTo>
                    <a:pt x="1845" y="1795"/>
                  </a:lnTo>
                  <a:lnTo>
                    <a:pt x="1842" y="1781"/>
                  </a:lnTo>
                  <a:lnTo>
                    <a:pt x="1836" y="1781"/>
                  </a:lnTo>
                  <a:lnTo>
                    <a:pt x="1827" y="1781"/>
                  </a:lnTo>
                  <a:lnTo>
                    <a:pt x="1821" y="1782"/>
                  </a:lnTo>
                  <a:lnTo>
                    <a:pt x="1817" y="1783"/>
                  </a:lnTo>
                  <a:lnTo>
                    <a:pt x="1816" y="1785"/>
                  </a:lnTo>
                  <a:lnTo>
                    <a:pt x="1820" y="1793"/>
                  </a:lnTo>
                  <a:lnTo>
                    <a:pt x="1821" y="1801"/>
                  </a:lnTo>
                  <a:lnTo>
                    <a:pt x="1821" y="1809"/>
                  </a:lnTo>
                  <a:lnTo>
                    <a:pt x="1820" y="1817"/>
                  </a:lnTo>
                  <a:lnTo>
                    <a:pt x="1817" y="1823"/>
                  </a:lnTo>
                  <a:lnTo>
                    <a:pt x="1814" y="1831"/>
                  </a:lnTo>
                  <a:lnTo>
                    <a:pt x="1811" y="1836"/>
                  </a:lnTo>
                  <a:lnTo>
                    <a:pt x="1806" y="1841"/>
                  </a:lnTo>
                  <a:lnTo>
                    <a:pt x="1800" y="1847"/>
                  </a:lnTo>
                  <a:lnTo>
                    <a:pt x="1795" y="1850"/>
                  </a:lnTo>
                  <a:lnTo>
                    <a:pt x="1789" y="1853"/>
                  </a:lnTo>
                  <a:lnTo>
                    <a:pt x="1783" y="1855"/>
                  </a:lnTo>
                  <a:lnTo>
                    <a:pt x="1777" y="1855"/>
                  </a:lnTo>
                  <a:lnTo>
                    <a:pt x="1770" y="1854"/>
                  </a:lnTo>
                  <a:lnTo>
                    <a:pt x="1765" y="1852"/>
                  </a:lnTo>
                  <a:lnTo>
                    <a:pt x="1760" y="1849"/>
                  </a:lnTo>
                  <a:lnTo>
                    <a:pt x="1755" y="1843"/>
                  </a:lnTo>
                  <a:lnTo>
                    <a:pt x="1752" y="1836"/>
                  </a:lnTo>
                  <a:lnTo>
                    <a:pt x="1747" y="1822"/>
                  </a:lnTo>
                  <a:lnTo>
                    <a:pt x="1744" y="1813"/>
                  </a:lnTo>
                  <a:lnTo>
                    <a:pt x="1742" y="1804"/>
                  </a:lnTo>
                  <a:lnTo>
                    <a:pt x="1740" y="1794"/>
                  </a:lnTo>
                  <a:lnTo>
                    <a:pt x="1737" y="1785"/>
                  </a:lnTo>
                  <a:lnTo>
                    <a:pt x="1722" y="1786"/>
                  </a:lnTo>
                  <a:lnTo>
                    <a:pt x="1709" y="1787"/>
                  </a:lnTo>
                  <a:lnTo>
                    <a:pt x="1698" y="1788"/>
                  </a:lnTo>
                  <a:lnTo>
                    <a:pt x="1685" y="1789"/>
                  </a:lnTo>
                  <a:lnTo>
                    <a:pt x="1685" y="1805"/>
                  </a:lnTo>
                  <a:lnTo>
                    <a:pt x="1685" y="1822"/>
                  </a:lnTo>
                  <a:lnTo>
                    <a:pt x="1685" y="1830"/>
                  </a:lnTo>
                  <a:lnTo>
                    <a:pt x="1686" y="1837"/>
                  </a:lnTo>
                  <a:lnTo>
                    <a:pt x="1688" y="1842"/>
                  </a:lnTo>
                  <a:lnTo>
                    <a:pt x="1690" y="1847"/>
                  </a:lnTo>
                  <a:lnTo>
                    <a:pt x="1700" y="1854"/>
                  </a:lnTo>
                  <a:lnTo>
                    <a:pt x="1709" y="1862"/>
                  </a:lnTo>
                  <a:lnTo>
                    <a:pt x="1719" y="1869"/>
                  </a:lnTo>
                  <a:lnTo>
                    <a:pt x="1727" y="1877"/>
                  </a:lnTo>
                  <a:lnTo>
                    <a:pt x="1747" y="1897"/>
                  </a:lnTo>
                  <a:lnTo>
                    <a:pt x="1766" y="1916"/>
                  </a:lnTo>
                  <a:lnTo>
                    <a:pt x="1785" y="1933"/>
                  </a:lnTo>
                  <a:lnTo>
                    <a:pt x="1795" y="1942"/>
                  </a:lnTo>
                  <a:lnTo>
                    <a:pt x="1805" y="1948"/>
                  </a:lnTo>
                  <a:lnTo>
                    <a:pt x="1814" y="1938"/>
                  </a:lnTo>
                  <a:lnTo>
                    <a:pt x="1825" y="1926"/>
                  </a:lnTo>
                  <a:lnTo>
                    <a:pt x="1829" y="1921"/>
                  </a:lnTo>
                  <a:lnTo>
                    <a:pt x="1832" y="1914"/>
                  </a:lnTo>
                  <a:lnTo>
                    <a:pt x="1836" y="1908"/>
                  </a:lnTo>
                  <a:lnTo>
                    <a:pt x="1837" y="1901"/>
                  </a:lnTo>
                  <a:close/>
                  <a:moveTo>
                    <a:pt x="630" y="1813"/>
                  </a:moveTo>
                  <a:lnTo>
                    <a:pt x="630" y="1813"/>
                  </a:lnTo>
                  <a:lnTo>
                    <a:pt x="619" y="1815"/>
                  </a:lnTo>
                  <a:lnTo>
                    <a:pt x="613" y="1817"/>
                  </a:lnTo>
                  <a:lnTo>
                    <a:pt x="606" y="1820"/>
                  </a:lnTo>
                  <a:lnTo>
                    <a:pt x="601" y="1824"/>
                  </a:lnTo>
                  <a:lnTo>
                    <a:pt x="601" y="1858"/>
                  </a:lnTo>
                  <a:lnTo>
                    <a:pt x="601" y="1877"/>
                  </a:lnTo>
                  <a:lnTo>
                    <a:pt x="602" y="1895"/>
                  </a:lnTo>
                  <a:lnTo>
                    <a:pt x="604" y="1913"/>
                  </a:lnTo>
                  <a:lnTo>
                    <a:pt x="608" y="1930"/>
                  </a:lnTo>
                  <a:lnTo>
                    <a:pt x="613" y="1946"/>
                  </a:lnTo>
                  <a:lnTo>
                    <a:pt x="616" y="1953"/>
                  </a:lnTo>
                  <a:lnTo>
                    <a:pt x="620" y="1959"/>
                  </a:lnTo>
                  <a:lnTo>
                    <a:pt x="628" y="1960"/>
                  </a:lnTo>
                  <a:lnTo>
                    <a:pt x="636" y="1961"/>
                  </a:lnTo>
                  <a:lnTo>
                    <a:pt x="645" y="1961"/>
                  </a:lnTo>
                  <a:lnTo>
                    <a:pt x="649" y="1961"/>
                  </a:lnTo>
                  <a:lnTo>
                    <a:pt x="654" y="1959"/>
                  </a:lnTo>
                  <a:lnTo>
                    <a:pt x="656" y="1927"/>
                  </a:lnTo>
                  <a:lnTo>
                    <a:pt x="657" y="1912"/>
                  </a:lnTo>
                  <a:lnTo>
                    <a:pt x="660" y="1899"/>
                  </a:lnTo>
                  <a:lnTo>
                    <a:pt x="664" y="1895"/>
                  </a:lnTo>
                  <a:lnTo>
                    <a:pt x="671" y="1893"/>
                  </a:lnTo>
                  <a:lnTo>
                    <a:pt x="677" y="1891"/>
                  </a:lnTo>
                  <a:lnTo>
                    <a:pt x="684" y="1891"/>
                  </a:lnTo>
                  <a:lnTo>
                    <a:pt x="699" y="1893"/>
                  </a:lnTo>
                  <a:lnTo>
                    <a:pt x="714" y="1896"/>
                  </a:lnTo>
                  <a:lnTo>
                    <a:pt x="718" y="1901"/>
                  </a:lnTo>
                  <a:lnTo>
                    <a:pt x="721" y="1908"/>
                  </a:lnTo>
                  <a:lnTo>
                    <a:pt x="726" y="1921"/>
                  </a:lnTo>
                  <a:lnTo>
                    <a:pt x="732" y="1933"/>
                  </a:lnTo>
                  <a:lnTo>
                    <a:pt x="735" y="1939"/>
                  </a:lnTo>
                  <a:lnTo>
                    <a:pt x="738" y="1944"/>
                  </a:lnTo>
                  <a:lnTo>
                    <a:pt x="745" y="1945"/>
                  </a:lnTo>
                  <a:lnTo>
                    <a:pt x="751" y="1945"/>
                  </a:lnTo>
                  <a:lnTo>
                    <a:pt x="756" y="1944"/>
                  </a:lnTo>
                  <a:lnTo>
                    <a:pt x="761" y="1941"/>
                  </a:lnTo>
                  <a:lnTo>
                    <a:pt x="763" y="1924"/>
                  </a:lnTo>
                  <a:lnTo>
                    <a:pt x="764" y="1906"/>
                  </a:lnTo>
                  <a:lnTo>
                    <a:pt x="764" y="1886"/>
                  </a:lnTo>
                  <a:lnTo>
                    <a:pt x="763" y="1867"/>
                  </a:lnTo>
                  <a:lnTo>
                    <a:pt x="760" y="1848"/>
                  </a:lnTo>
                  <a:lnTo>
                    <a:pt x="757" y="1839"/>
                  </a:lnTo>
                  <a:lnTo>
                    <a:pt x="754" y="1831"/>
                  </a:lnTo>
                  <a:lnTo>
                    <a:pt x="751" y="1822"/>
                  </a:lnTo>
                  <a:lnTo>
                    <a:pt x="747" y="1815"/>
                  </a:lnTo>
                  <a:lnTo>
                    <a:pt x="742" y="1808"/>
                  </a:lnTo>
                  <a:lnTo>
                    <a:pt x="736" y="1802"/>
                  </a:lnTo>
                  <a:lnTo>
                    <a:pt x="721" y="1802"/>
                  </a:lnTo>
                  <a:lnTo>
                    <a:pt x="706" y="1802"/>
                  </a:lnTo>
                  <a:lnTo>
                    <a:pt x="692" y="1803"/>
                  </a:lnTo>
                  <a:lnTo>
                    <a:pt x="679" y="1805"/>
                  </a:lnTo>
                  <a:lnTo>
                    <a:pt x="654" y="1809"/>
                  </a:lnTo>
                  <a:lnTo>
                    <a:pt x="630" y="1813"/>
                  </a:lnTo>
                  <a:close/>
                  <a:moveTo>
                    <a:pt x="718" y="1952"/>
                  </a:moveTo>
                  <a:lnTo>
                    <a:pt x="718" y="1952"/>
                  </a:lnTo>
                  <a:lnTo>
                    <a:pt x="719" y="1953"/>
                  </a:lnTo>
                  <a:lnTo>
                    <a:pt x="720" y="1953"/>
                  </a:lnTo>
                  <a:lnTo>
                    <a:pt x="721" y="1954"/>
                  </a:lnTo>
                  <a:lnTo>
                    <a:pt x="721" y="1952"/>
                  </a:lnTo>
                  <a:lnTo>
                    <a:pt x="718" y="1943"/>
                  </a:lnTo>
                  <a:lnTo>
                    <a:pt x="716" y="1933"/>
                  </a:lnTo>
                  <a:lnTo>
                    <a:pt x="711" y="1923"/>
                  </a:lnTo>
                  <a:lnTo>
                    <a:pt x="706" y="1913"/>
                  </a:lnTo>
                  <a:lnTo>
                    <a:pt x="701" y="1911"/>
                  </a:lnTo>
                  <a:lnTo>
                    <a:pt x="693" y="1911"/>
                  </a:lnTo>
                  <a:lnTo>
                    <a:pt x="687" y="1911"/>
                  </a:lnTo>
                  <a:lnTo>
                    <a:pt x="682" y="1911"/>
                  </a:lnTo>
                  <a:lnTo>
                    <a:pt x="677" y="1917"/>
                  </a:lnTo>
                  <a:lnTo>
                    <a:pt x="674" y="1927"/>
                  </a:lnTo>
                  <a:lnTo>
                    <a:pt x="672" y="1938"/>
                  </a:lnTo>
                  <a:lnTo>
                    <a:pt x="671" y="1949"/>
                  </a:lnTo>
                  <a:lnTo>
                    <a:pt x="670" y="1962"/>
                  </a:lnTo>
                  <a:lnTo>
                    <a:pt x="670" y="1974"/>
                  </a:lnTo>
                  <a:lnTo>
                    <a:pt x="671" y="1998"/>
                  </a:lnTo>
                  <a:lnTo>
                    <a:pt x="673" y="2006"/>
                  </a:lnTo>
                  <a:lnTo>
                    <a:pt x="675" y="2016"/>
                  </a:lnTo>
                  <a:lnTo>
                    <a:pt x="680" y="2033"/>
                  </a:lnTo>
                  <a:lnTo>
                    <a:pt x="687" y="2049"/>
                  </a:lnTo>
                  <a:lnTo>
                    <a:pt x="693" y="2063"/>
                  </a:lnTo>
                  <a:lnTo>
                    <a:pt x="703" y="2064"/>
                  </a:lnTo>
                  <a:lnTo>
                    <a:pt x="711" y="2064"/>
                  </a:lnTo>
                  <a:lnTo>
                    <a:pt x="721" y="2062"/>
                  </a:lnTo>
                  <a:lnTo>
                    <a:pt x="729" y="2059"/>
                  </a:lnTo>
                  <a:lnTo>
                    <a:pt x="731" y="2047"/>
                  </a:lnTo>
                  <a:lnTo>
                    <a:pt x="732" y="2033"/>
                  </a:lnTo>
                  <a:lnTo>
                    <a:pt x="731" y="2019"/>
                  </a:lnTo>
                  <a:lnTo>
                    <a:pt x="730" y="2005"/>
                  </a:lnTo>
                  <a:lnTo>
                    <a:pt x="727" y="1991"/>
                  </a:lnTo>
                  <a:lnTo>
                    <a:pt x="724" y="1977"/>
                  </a:lnTo>
                  <a:lnTo>
                    <a:pt x="718" y="1952"/>
                  </a:lnTo>
                  <a:close/>
                  <a:moveTo>
                    <a:pt x="798" y="2098"/>
                  </a:moveTo>
                  <a:lnTo>
                    <a:pt x="798" y="2098"/>
                  </a:lnTo>
                  <a:lnTo>
                    <a:pt x="799" y="2088"/>
                  </a:lnTo>
                  <a:lnTo>
                    <a:pt x="799" y="2075"/>
                  </a:lnTo>
                  <a:lnTo>
                    <a:pt x="797" y="2046"/>
                  </a:lnTo>
                  <a:lnTo>
                    <a:pt x="795" y="2032"/>
                  </a:lnTo>
                  <a:lnTo>
                    <a:pt x="793" y="2019"/>
                  </a:lnTo>
                  <a:lnTo>
                    <a:pt x="791" y="2008"/>
                  </a:lnTo>
                  <a:lnTo>
                    <a:pt x="787" y="2001"/>
                  </a:lnTo>
                  <a:lnTo>
                    <a:pt x="777" y="2005"/>
                  </a:lnTo>
                  <a:lnTo>
                    <a:pt x="767" y="2010"/>
                  </a:lnTo>
                  <a:lnTo>
                    <a:pt x="758" y="2015"/>
                  </a:lnTo>
                  <a:lnTo>
                    <a:pt x="750" y="2018"/>
                  </a:lnTo>
                  <a:lnTo>
                    <a:pt x="751" y="2031"/>
                  </a:lnTo>
                  <a:lnTo>
                    <a:pt x="750" y="2045"/>
                  </a:lnTo>
                  <a:lnTo>
                    <a:pt x="749" y="2051"/>
                  </a:lnTo>
                  <a:lnTo>
                    <a:pt x="748" y="2058"/>
                  </a:lnTo>
                  <a:lnTo>
                    <a:pt x="746" y="2063"/>
                  </a:lnTo>
                  <a:lnTo>
                    <a:pt x="742" y="2069"/>
                  </a:lnTo>
                  <a:lnTo>
                    <a:pt x="738" y="2074"/>
                  </a:lnTo>
                  <a:lnTo>
                    <a:pt x="734" y="2078"/>
                  </a:lnTo>
                  <a:lnTo>
                    <a:pt x="729" y="2081"/>
                  </a:lnTo>
                  <a:lnTo>
                    <a:pt x="723" y="2084"/>
                  </a:lnTo>
                  <a:lnTo>
                    <a:pt x="716" y="2085"/>
                  </a:lnTo>
                  <a:lnTo>
                    <a:pt x="708" y="2086"/>
                  </a:lnTo>
                  <a:lnTo>
                    <a:pt x="700" y="2085"/>
                  </a:lnTo>
                  <a:lnTo>
                    <a:pt x="690" y="2083"/>
                  </a:lnTo>
                  <a:lnTo>
                    <a:pt x="684" y="2078"/>
                  </a:lnTo>
                  <a:lnTo>
                    <a:pt x="679" y="2072"/>
                  </a:lnTo>
                  <a:lnTo>
                    <a:pt x="676" y="2064"/>
                  </a:lnTo>
                  <a:lnTo>
                    <a:pt x="673" y="2057"/>
                  </a:lnTo>
                  <a:lnTo>
                    <a:pt x="667" y="2039"/>
                  </a:lnTo>
                  <a:lnTo>
                    <a:pt x="661" y="2023"/>
                  </a:lnTo>
                  <a:lnTo>
                    <a:pt x="660" y="2027"/>
                  </a:lnTo>
                  <a:lnTo>
                    <a:pt x="658" y="2030"/>
                  </a:lnTo>
                  <a:lnTo>
                    <a:pt x="655" y="2031"/>
                  </a:lnTo>
                  <a:lnTo>
                    <a:pt x="650" y="2032"/>
                  </a:lnTo>
                  <a:lnTo>
                    <a:pt x="643" y="2032"/>
                  </a:lnTo>
                  <a:lnTo>
                    <a:pt x="640" y="2032"/>
                  </a:lnTo>
                  <a:lnTo>
                    <a:pt x="638" y="2033"/>
                  </a:lnTo>
                  <a:lnTo>
                    <a:pt x="642" y="2044"/>
                  </a:lnTo>
                  <a:lnTo>
                    <a:pt x="645" y="2057"/>
                  </a:lnTo>
                  <a:lnTo>
                    <a:pt x="647" y="2069"/>
                  </a:lnTo>
                  <a:lnTo>
                    <a:pt x="649" y="2084"/>
                  </a:lnTo>
                  <a:lnTo>
                    <a:pt x="652" y="2112"/>
                  </a:lnTo>
                  <a:lnTo>
                    <a:pt x="655" y="2126"/>
                  </a:lnTo>
                  <a:lnTo>
                    <a:pt x="658" y="2138"/>
                  </a:lnTo>
                  <a:lnTo>
                    <a:pt x="679" y="2151"/>
                  </a:lnTo>
                  <a:lnTo>
                    <a:pt x="700" y="2165"/>
                  </a:lnTo>
                  <a:lnTo>
                    <a:pt x="721" y="2179"/>
                  </a:lnTo>
                  <a:lnTo>
                    <a:pt x="733" y="2185"/>
                  </a:lnTo>
                  <a:lnTo>
                    <a:pt x="745" y="2190"/>
                  </a:lnTo>
                  <a:lnTo>
                    <a:pt x="755" y="2185"/>
                  </a:lnTo>
                  <a:lnTo>
                    <a:pt x="765" y="2178"/>
                  </a:lnTo>
                  <a:lnTo>
                    <a:pt x="773" y="2168"/>
                  </a:lnTo>
                  <a:lnTo>
                    <a:pt x="781" y="2156"/>
                  </a:lnTo>
                  <a:lnTo>
                    <a:pt x="787" y="2144"/>
                  </a:lnTo>
                  <a:lnTo>
                    <a:pt x="793" y="2130"/>
                  </a:lnTo>
                  <a:lnTo>
                    <a:pt x="796" y="2114"/>
                  </a:lnTo>
                  <a:lnTo>
                    <a:pt x="798" y="20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3" name="Freeform 254"/>
            <p:cNvSpPr>
              <a:spLocks noEditPoints="1"/>
            </p:cNvSpPr>
            <p:nvPr/>
          </p:nvSpPr>
          <p:spPr bwMode="auto">
            <a:xfrm>
              <a:off x="6045201" y="3317875"/>
              <a:ext cx="190500" cy="322263"/>
            </a:xfrm>
            <a:custGeom>
              <a:avLst/>
              <a:gdLst>
                <a:gd name="T0" fmla="*/ 4222 w 361"/>
                <a:gd name="T1" fmla="*/ 122892 h 611"/>
                <a:gd name="T2" fmla="*/ 1055 w 361"/>
                <a:gd name="T3" fmla="*/ 78060 h 611"/>
                <a:gd name="T4" fmla="*/ 12665 w 361"/>
                <a:gd name="T5" fmla="*/ 26899 h 611"/>
                <a:gd name="T6" fmla="*/ 35884 w 361"/>
                <a:gd name="T7" fmla="*/ 10549 h 611"/>
                <a:gd name="T8" fmla="*/ 94986 w 361"/>
                <a:gd name="T9" fmla="*/ 527 h 611"/>
                <a:gd name="T10" fmla="*/ 101319 w 361"/>
                <a:gd name="T11" fmla="*/ 2637 h 611"/>
                <a:gd name="T12" fmla="*/ 124010 w 361"/>
                <a:gd name="T13" fmla="*/ 8439 h 611"/>
                <a:gd name="T14" fmla="*/ 136147 w 361"/>
                <a:gd name="T15" fmla="*/ 71731 h 611"/>
                <a:gd name="T16" fmla="*/ 172558 w 361"/>
                <a:gd name="T17" fmla="*/ 213611 h 611"/>
                <a:gd name="T18" fmla="*/ 187334 w 361"/>
                <a:gd name="T19" fmla="*/ 256334 h 611"/>
                <a:gd name="T20" fmla="*/ 185223 w 361"/>
                <a:gd name="T21" fmla="*/ 294309 h 611"/>
                <a:gd name="T22" fmla="*/ 148812 w 361"/>
                <a:gd name="T23" fmla="*/ 315934 h 611"/>
                <a:gd name="T24" fmla="*/ 115566 w 361"/>
                <a:gd name="T25" fmla="*/ 319626 h 611"/>
                <a:gd name="T26" fmla="*/ 94986 w 361"/>
                <a:gd name="T27" fmla="*/ 321736 h 611"/>
                <a:gd name="T28" fmla="*/ 71240 w 361"/>
                <a:gd name="T29" fmla="*/ 298528 h 611"/>
                <a:gd name="T30" fmla="*/ 37467 w 361"/>
                <a:gd name="T31" fmla="*/ 231017 h 611"/>
                <a:gd name="T32" fmla="*/ 16886 w 361"/>
                <a:gd name="T33" fmla="*/ 122365 h 611"/>
                <a:gd name="T34" fmla="*/ 7916 w 361"/>
                <a:gd name="T35" fmla="*/ 82807 h 611"/>
                <a:gd name="T36" fmla="*/ 34828 w 361"/>
                <a:gd name="T37" fmla="*/ 110234 h 611"/>
                <a:gd name="T38" fmla="*/ 97097 w 361"/>
                <a:gd name="T39" fmla="*/ 77006 h 611"/>
                <a:gd name="T40" fmla="*/ 70184 w 361"/>
                <a:gd name="T41" fmla="*/ 13713 h 611"/>
                <a:gd name="T42" fmla="*/ 20053 w 361"/>
                <a:gd name="T43" fmla="*/ 29536 h 611"/>
                <a:gd name="T44" fmla="*/ 162004 w 361"/>
                <a:gd name="T45" fmla="*/ 208864 h 611"/>
                <a:gd name="T46" fmla="*/ 138785 w 361"/>
                <a:gd name="T47" fmla="*/ 116036 h 611"/>
                <a:gd name="T48" fmla="*/ 120843 w 361"/>
                <a:gd name="T49" fmla="*/ 35866 h 611"/>
                <a:gd name="T50" fmla="*/ 107123 w 361"/>
                <a:gd name="T51" fmla="*/ 14768 h 611"/>
                <a:gd name="T52" fmla="*/ 101319 w 361"/>
                <a:gd name="T53" fmla="*/ 15823 h 611"/>
                <a:gd name="T54" fmla="*/ 100263 w 361"/>
                <a:gd name="T55" fmla="*/ 24262 h 611"/>
                <a:gd name="T56" fmla="*/ 106068 w 361"/>
                <a:gd name="T57" fmla="*/ 79643 h 611"/>
                <a:gd name="T58" fmla="*/ 114511 w 361"/>
                <a:gd name="T59" fmla="*/ 129222 h 611"/>
                <a:gd name="T60" fmla="*/ 149867 w 361"/>
                <a:gd name="T61" fmla="*/ 241565 h 611"/>
                <a:gd name="T62" fmla="*/ 164115 w 361"/>
                <a:gd name="T63" fmla="*/ 301166 h 611"/>
                <a:gd name="T64" fmla="*/ 164643 w 361"/>
                <a:gd name="T65" fmla="*/ 277431 h 611"/>
                <a:gd name="T66" fmla="*/ 156727 w 361"/>
                <a:gd name="T67" fmla="*/ 248422 h 611"/>
                <a:gd name="T68" fmla="*/ 173086 w 361"/>
                <a:gd name="T69" fmla="*/ 287452 h 611"/>
                <a:gd name="T70" fmla="*/ 179946 w 361"/>
                <a:gd name="T71" fmla="*/ 273739 h 611"/>
                <a:gd name="T72" fmla="*/ 83377 w 361"/>
                <a:gd name="T73" fmla="*/ 157176 h 611"/>
                <a:gd name="T74" fmla="*/ 61213 w 361"/>
                <a:gd name="T75" fmla="*/ 166142 h 611"/>
                <a:gd name="T76" fmla="*/ 40105 w 361"/>
                <a:gd name="T77" fmla="*/ 138188 h 611"/>
                <a:gd name="T78" fmla="*/ 23747 w 361"/>
                <a:gd name="T79" fmla="*/ 121310 h 611"/>
                <a:gd name="T80" fmla="*/ 42744 w 361"/>
                <a:gd name="T81" fmla="*/ 220995 h 611"/>
                <a:gd name="T82" fmla="*/ 78100 w 361"/>
                <a:gd name="T83" fmla="*/ 292727 h 611"/>
                <a:gd name="T84" fmla="*/ 100263 w 361"/>
                <a:gd name="T85" fmla="*/ 310659 h 611"/>
                <a:gd name="T86" fmla="*/ 146701 w 361"/>
                <a:gd name="T87" fmla="*/ 307495 h 611"/>
                <a:gd name="T88" fmla="*/ 150395 w 361"/>
                <a:gd name="T89" fmla="*/ 277958 h 611"/>
                <a:gd name="T90" fmla="*/ 129287 w 361"/>
                <a:gd name="T91" fmla="*/ 214666 h 611"/>
                <a:gd name="T92" fmla="*/ 102902 w 361"/>
                <a:gd name="T93" fmla="*/ 117091 h 611"/>
                <a:gd name="T94" fmla="*/ 81266 w 361"/>
                <a:gd name="T95" fmla="*/ 112871 h 611"/>
                <a:gd name="T96" fmla="*/ 45910 w 361"/>
                <a:gd name="T97" fmla="*/ 132386 h 611"/>
                <a:gd name="T98" fmla="*/ 71240 w 361"/>
                <a:gd name="T99" fmla="*/ 131859 h 611"/>
                <a:gd name="T100" fmla="*/ 64907 w 361"/>
                <a:gd name="T101" fmla="*/ 117091 h 611"/>
                <a:gd name="T102" fmla="*/ 48548 w 361"/>
                <a:gd name="T103" fmla="*/ 143462 h 611"/>
                <a:gd name="T104" fmla="*/ 56992 w 361"/>
                <a:gd name="T105" fmla="*/ 159285 h 611"/>
                <a:gd name="T106" fmla="*/ 74406 w 361"/>
                <a:gd name="T107" fmla="*/ 146627 h 611"/>
                <a:gd name="T108" fmla="*/ 48548 w 361"/>
                <a:gd name="T109" fmla="*/ 143462 h 61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61" h="611">
                  <a:moveTo>
                    <a:pt x="32" y="232"/>
                  </a:moveTo>
                  <a:lnTo>
                    <a:pt x="32" y="232"/>
                  </a:lnTo>
                  <a:lnTo>
                    <a:pt x="28" y="231"/>
                  </a:lnTo>
                  <a:lnTo>
                    <a:pt x="25" y="230"/>
                  </a:lnTo>
                  <a:lnTo>
                    <a:pt x="18" y="232"/>
                  </a:lnTo>
                  <a:lnTo>
                    <a:pt x="12" y="233"/>
                  </a:lnTo>
                  <a:lnTo>
                    <a:pt x="8" y="233"/>
                  </a:lnTo>
                  <a:lnTo>
                    <a:pt x="4" y="232"/>
                  </a:lnTo>
                  <a:lnTo>
                    <a:pt x="2" y="224"/>
                  </a:lnTo>
                  <a:lnTo>
                    <a:pt x="1" y="214"/>
                  </a:lnTo>
                  <a:lnTo>
                    <a:pt x="0" y="194"/>
                  </a:lnTo>
                  <a:lnTo>
                    <a:pt x="2" y="148"/>
                  </a:lnTo>
                  <a:lnTo>
                    <a:pt x="4" y="124"/>
                  </a:lnTo>
                  <a:lnTo>
                    <a:pt x="6" y="103"/>
                  </a:lnTo>
                  <a:lnTo>
                    <a:pt x="10" y="84"/>
                  </a:lnTo>
                  <a:lnTo>
                    <a:pt x="12" y="75"/>
                  </a:lnTo>
                  <a:lnTo>
                    <a:pt x="15" y="66"/>
                  </a:lnTo>
                  <a:lnTo>
                    <a:pt x="20" y="59"/>
                  </a:lnTo>
                  <a:lnTo>
                    <a:pt x="24" y="51"/>
                  </a:lnTo>
                  <a:lnTo>
                    <a:pt x="29" y="45"/>
                  </a:lnTo>
                  <a:lnTo>
                    <a:pt x="35" y="39"/>
                  </a:lnTo>
                  <a:lnTo>
                    <a:pt x="42" y="33"/>
                  </a:lnTo>
                  <a:lnTo>
                    <a:pt x="50" y="28"/>
                  </a:lnTo>
                  <a:lnTo>
                    <a:pt x="58" y="24"/>
                  </a:lnTo>
                  <a:lnTo>
                    <a:pt x="68" y="20"/>
                  </a:lnTo>
                  <a:lnTo>
                    <a:pt x="81" y="16"/>
                  </a:lnTo>
                  <a:lnTo>
                    <a:pt x="95" y="14"/>
                  </a:lnTo>
                  <a:lnTo>
                    <a:pt x="122" y="10"/>
                  </a:lnTo>
                  <a:lnTo>
                    <a:pt x="152" y="6"/>
                  </a:lnTo>
                  <a:lnTo>
                    <a:pt x="166" y="4"/>
                  </a:lnTo>
                  <a:lnTo>
                    <a:pt x="180" y="1"/>
                  </a:lnTo>
                  <a:lnTo>
                    <a:pt x="182" y="1"/>
                  </a:lnTo>
                  <a:lnTo>
                    <a:pt x="183" y="1"/>
                  </a:lnTo>
                  <a:lnTo>
                    <a:pt x="187" y="2"/>
                  </a:lnTo>
                  <a:lnTo>
                    <a:pt x="189" y="4"/>
                  </a:lnTo>
                  <a:lnTo>
                    <a:pt x="190" y="5"/>
                  </a:lnTo>
                  <a:lnTo>
                    <a:pt x="192" y="5"/>
                  </a:lnTo>
                  <a:lnTo>
                    <a:pt x="199" y="2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7" y="1"/>
                  </a:lnTo>
                  <a:lnTo>
                    <a:pt x="222" y="4"/>
                  </a:lnTo>
                  <a:lnTo>
                    <a:pt x="226" y="8"/>
                  </a:lnTo>
                  <a:lnTo>
                    <a:pt x="235" y="16"/>
                  </a:lnTo>
                  <a:lnTo>
                    <a:pt x="236" y="34"/>
                  </a:lnTo>
                  <a:lnTo>
                    <a:pt x="238" y="51"/>
                  </a:lnTo>
                  <a:lnTo>
                    <a:pt x="242" y="70"/>
                  </a:lnTo>
                  <a:lnTo>
                    <a:pt x="247" y="87"/>
                  </a:lnTo>
                  <a:lnTo>
                    <a:pt x="255" y="120"/>
                  </a:lnTo>
                  <a:lnTo>
                    <a:pt x="258" y="136"/>
                  </a:lnTo>
                  <a:lnTo>
                    <a:pt x="262" y="152"/>
                  </a:lnTo>
                  <a:lnTo>
                    <a:pt x="268" y="183"/>
                  </a:lnTo>
                  <a:lnTo>
                    <a:pt x="274" y="215"/>
                  </a:lnTo>
                  <a:lnTo>
                    <a:pt x="290" y="277"/>
                  </a:lnTo>
                  <a:lnTo>
                    <a:pt x="309" y="342"/>
                  </a:lnTo>
                  <a:lnTo>
                    <a:pt x="327" y="405"/>
                  </a:lnTo>
                  <a:lnTo>
                    <a:pt x="334" y="426"/>
                  </a:lnTo>
                  <a:lnTo>
                    <a:pt x="342" y="447"/>
                  </a:lnTo>
                  <a:lnTo>
                    <a:pt x="349" y="466"/>
                  </a:lnTo>
                  <a:lnTo>
                    <a:pt x="353" y="475"/>
                  </a:lnTo>
                  <a:lnTo>
                    <a:pt x="355" y="486"/>
                  </a:lnTo>
                  <a:lnTo>
                    <a:pt x="358" y="508"/>
                  </a:lnTo>
                  <a:lnTo>
                    <a:pt x="361" y="529"/>
                  </a:lnTo>
                  <a:lnTo>
                    <a:pt x="360" y="538"/>
                  </a:lnTo>
                  <a:lnTo>
                    <a:pt x="358" y="545"/>
                  </a:lnTo>
                  <a:lnTo>
                    <a:pt x="355" y="551"/>
                  </a:lnTo>
                  <a:lnTo>
                    <a:pt x="351" y="558"/>
                  </a:lnTo>
                  <a:lnTo>
                    <a:pt x="342" y="571"/>
                  </a:lnTo>
                  <a:lnTo>
                    <a:pt x="332" y="584"/>
                  </a:lnTo>
                  <a:lnTo>
                    <a:pt x="320" y="589"/>
                  </a:lnTo>
                  <a:lnTo>
                    <a:pt x="308" y="592"/>
                  </a:lnTo>
                  <a:lnTo>
                    <a:pt x="282" y="599"/>
                  </a:lnTo>
                  <a:lnTo>
                    <a:pt x="257" y="605"/>
                  </a:lnTo>
                  <a:lnTo>
                    <a:pt x="244" y="608"/>
                  </a:lnTo>
                  <a:lnTo>
                    <a:pt x="233" y="609"/>
                  </a:lnTo>
                  <a:lnTo>
                    <a:pt x="228" y="609"/>
                  </a:lnTo>
                  <a:lnTo>
                    <a:pt x="224" y="608"/>
                  </a:lnTo>
                  <a:lnTo>
                    <a:pt x="219" y="606"/>
                  </a:lnTo>
                  <a:lnTo>
                    <a:pt x="214" y="606"/>
                  </a:lnTo>
                  <a:lnTo>
                    <a:pt x="205" y="608"/>
                  </a:lnTo>
                  <a:lnTo>
                    <a:pt x="196" y="610"/>
                  </a:lnTo>
                  <a:lnTo>
                    <a:pt x="191" y="611"/>
                  </a:lnTo>
                  <a:lnTo>
                    <a:pt x="186" y="611"/>
                  </a:lnTo>
                  <a:lnTo>
                    <a:pt x="180" y="610"/>
                  </a:lnTo>
                  <a:lnTo>
                    <a:pt x="175" y="608"/>
                  </a:lnTo>
                  <a:lnTo>
                    <a:pt x="165" y="601"/>
                  </a:lnTo>
                  <a:lnTo>
                    <a:pt x="154" y="591"/>
                  </a:lnTo>
                  <a:lnTo>
                    <a:pt x="144" y="579"/>
                  </a:lnTo>
                  <a:lnTo>
                    <a:pt x="135" y="566"/>
                  </a:lnTo>
                  <a:lnTo>
                    <a:pt x="117" y="536"/>
                  </a:lnTo>
                  <a:lnTo>
                    <a:pt x="105" y="518"/>
                  </a:lnTo>
                  <a:lnTo>
                    <a:pt x="96" y="502"/>
                  </a:lnTo>
                  <a:lnTo>
                    <a:pt x="83" y="471"/>
                  </a:lnTo>
                  <a:lnTo>
                    <a:pt x="71" y="438"/>
                  </a:lnTo>
                  <a:lnTo>
                    <a:pt x="61" y="405"/>
                  </a:lnTo>
                  <a:lnTo>
                    <a:pt x="53" y="371"/>
                  </a:lnTo>
                  <a:lnTo>
                    <a:pt x="46" y="336"/>
                  </a:lnTo>
                  <a:lnTo>
                    <a:pt x="41" y="302"/>
                  </a:lnTo>
                  <a:lnTo>
                    <a:pt x="36" y="268"/>
                  </a:lnTo>
                  <a:lnTo>
                    <a:pt x="32" y="232"/>
                  </a:lnTo>
                  <a:close/>
                  <a:moveTo>
                    <a:pt x="38" y="56"/>
                  </a:moveTo>
                  <a:lnTo>
                    <a:pt x="38" y="56"/>
                  </a:lnTo>
                  <a:lnTo>
                    <a:pt x="30" y="74"/>
                  </a:lnTo>
                  <a:lnTo>
                    <a:pt x="25" y="94"/>
                  </a:lnTo>
                  <a:lnTo>
                    <a:pt x="20" y="115"/>
                  </a:lnTo>
                  <a:lnTo>
                    <a:pt x="16" y="136"/>
                  </a:lnTo>
                  <a:lnTo>
                    <a:pt x="15" y="157"/>
                  </a:lnTo>
                  <a:lnTo>
                    <a:pt x="15" y="177"/>
                  </a:lnTo>
                  <a:lnTo>
                    <a:pt x="16" y="195"/>
                  </a:lnTo>
                  <a:lnTo>
                    <a:pt x="18" y="204"/>
                  </a:lnTo>
                  <a:lnTo>
                    <a:pt x="21" y="212"/>
                  </a:lnTo>
                  <a:lnTo>
                    <a:pt x="43" y="211"/>
                  </a:lnTo>
                  <a:lnTo>
                    <a:pt x="66" y="209"/>
                  </a:lnTo>
                  <a:lnTo>
                    <a:pt x="88" y="206"/>
                  </a:lnTo>
                  <a:lnTo>
                    <a:pt x="111" y="201"/>
                  </a:lnTo>
                  <a:lnTo>
                    <a:pt x="152" y="193"/>
                  </a:lnTo>
                  <a:lnTo>
                    <a:pt x="190" y="185"/>
                  </a:lnTo>
                  <a:lnTo>
                    <a:pt x="187" y="166"/>
                  </a:lnTo>
                  <a:lnTo>
                    <a:pt x="184" y="146"/>
                  </a:lnTo>
                  <a:lnTo>
                    <a:pt x="180" y="103"/>
                  </a:lnTo>
                  <a:lnTo>
                    <a:pt x="177" y="61"/>
                  </a:lnTo>
                  <a:lnTo>
                    <a:pt x="174" y="42"/>
                  </a:lnTo>
                  <a:lnTo>
                    <a:pt x="171" y="26"/>
                  </a:lnTo>
                  <a:lnTo>
                    <a:pt x="151" y="25"/>
                  </a:lnTo>
                  <a:lnTo>
                    <a:pt x="133" y="26"/>
                  </a:lnTo>
                  <a:lnTo>
                    <a:pt x="116" y="28"/>
                  </a:lnTo>
                  <a:lnTo>
                    <a:pt x="99" y="32"/>
                  </a:lnTo>
                  <a:lnTo>
                    <a:pt x="83" y="36"/>
                  </a:lnTo>
                  <a:lnTo>
                    <a:pt x="68" y="42"/>
                  </a:lnTo>
                  <a:lnTo>
                    <a:pt x="53" y="48"/>
                  </a:lnTo>
                  <a:lnTo>
                    <a:pt x="38" y="56"/>
                  </a:lnTo>
                  <a:close/>
                  <a:moveTo>
                    <a:pt x="340" y="507"/>
                  </a:moveTo>
                  <a:lnTo>
                    <a:pt x="340" y="507"/>
                  </a:lnTo>
                  <a:lnTo>
                    <a:pt x="338" y="492"/>
                  </a:lnTo>
                  <a:lnTo>
                    <a:pt x="334" y="478"/>
                  </a:lnTo>
                  <a:lnTo>
                    <a:pt x="325" y="450"/>
                  </a:lnTo>
                  <a:lnTo>
                    <a:pt x="315" y="423"/>
                  </a:lnTo>
                  <a:lnTo>
                    <a:pt x="307" y="396"/>
                  </a:lnTo>
                  <a:lnTo>
                    <a:pt x="294" y="354"/>
                  </a:lnTo>
                  <a:lnTo>
                    <a:pt x="282" y="313"/>
                  </a:lnTo>
                  <a:lnTo>
                    <a:pt x="277" y="290"/>
                  </a:lnTo>
                  <a:lnTo>
                    <a:pt x="271" y="268"/>
                  </a:lnTo>
                  <a:lnTo>
                    <a:pt x="267" y="244"/>
                  </a:lnTo>
                  <a:lnTo>
                    <a:pt x="263" y="220"/>
                  </a:lnTo>
                  <a:lnTo>
                    <a:pt x="259" y="209"/>
                  </a:lnTo>
                  <a:lnTo>
                    <a:pt x="256" y="197"/>
                  </a:lnTo>
                  <a:lnTo>
                    <a:pt x="251" y="172"/>
                  </a:lnTo>
                  <a:lnTo>
                    <a:pt x="241" y="119"/>
                  </a:lnTo>
                  <a:lnTo>
                    <a:pt x="236" y="92"/>
                  </a:lnTo>
                  <a:lnTo>
                    <a:pt x="229" y="68"/>
                  </a:lnTo>
                  <a:lnTo>
                    <a:pt x="225" y="57"/>
                  </a:lnTo>
                  <a:lnTo>
                    <a:pt x="221" y="46"/>
                  </a:lnTo>
                  <a:lnTo>
                    <a:pt x="217" y="36"/>
                  </a:lnTo>
                  <a:lnTo>
                    <a:pt x="210" y="28"/>
                  </a:lnTo>
                  <a:lnTo>
                    <a:pt x="206" y="29"/>
                  </a:lnTo>
                  <a:lnTo>
                    <a:pt x="203" y="28"/>
                  </a:lnTo>
                  <a:lnTo>
                    <a:pt x="201" y="27"/>
                  </a:lnTo>
                  <a:lnTo>
                    <a:pt x="197" y="26"/>
                  </a:lnTo>
                  <a:lnTo>
                    <a:pt x="197" y="28"/>
                  </a:lnTo>
                  <a:lnTo>
                    <a:pt x="196" y="29"/>
                  </a:lnTo>
                  <a:lnTo>
                    <a:pt x="194" y="30"/>
                  </a:lnTo>
                  <a:lnTo>
                    <a:pt x="192" y="30"/>
                  </a:lnTo>
                  <a:lnTo>
                    <a:pt x="193" y="32"/>
                  </a:lnTo>
                  <a:lnTo>
                    <a:pt x="194" y="34"/>
                  </a:lnTo>
                  <a:lnTo>
                    <a:pt x="193" y="38"/>
                  </a:lnTo>
                  <a:lnTo>
                    <a:pt x="191" y="42"/>
                  </a:lnTo>
                  <a:lnTo>
                    <a:pt x="190" y="46"/>
                  </a:lnTo>
                  <a:lnTo>
                    <a:pt x="190" y="57"/>
                  </a:lnTo>
                  <a:lnTo>
                    <a:pt x="191" y="68"/>
                  </a:lnTo>
                  <a:lnTo>
                    <a:pt x="193" y="88"/>
                  </a:lnTo>
                  <a:lnTo>
                    <a:pt x="196" y="109"/>
                  </a:lnTo>
                  <a:lnTo>
                    <a:pt x="199" y="131"/>
                  </a:lnTo>
                  <a:lnTo>
                    <a:pt x="201" y="151"/>
                  </a:lnTo>
                  <a:lnTo>
                    <a:pt x="203" y="175"/>
                  </a:lnTo>
                  <a:lnTo>
                    <a:pt x="205" y="187"/>
                  </a:lnTo>
                  <a:lnTo>
                    <a:pt x="207" y="199"/>
                  </a:lnTo>
                  <a:lnTo>
                    <a:pt x="210" y="211"/>
                  </a:lnTo>
                  <a:lnTo>
                    <a:pt x="214" y="223"/>
                  </a:lnTo>
                  <a:lnTo>
                    <a:pt x="217" y="245"/>
                  </a:lnTo>
                  <a:lnTo>
                    <a:pt x="221" y="267"/>
                  </a:lnTo>
                  <a:lnTo>
                    <a:pt x="226" y="288"/>
                  </a:lnTo>
                  <a:lnTo>
                    <a:pt x="232" y="310"/>
                  </a:lnTo>
                  <a:lnTo>
                    <a:pt x="245" y="351"/>
                  </a:lnTo>
                  <a:lnTo>
                    <a:pt x="262" y="394"/>
                  </a:lnTo>
                  <a:lnTo>
                    <a:pt x="277" y="437"/>
                  </a:lnTo>
                  <a:lnTo>
                    <a:pt x="284" y="458"/>
                  </a:lnTo>
                  <a:lnTo>
                    <a:pt x="290" y="481"/>
                  </a:lnTo>
                  <a:lnTo>
                    <a:pt x="296" y="503"/>
                  </a:lnTo>
                  <a:lnTo>
                    <a:pt x="301" y="526"/>
                  </a:lnTo>
                  <a:lnTo>
                    <a:pt x="304" y="549"/>
                  </a:lnTo>
                  <a:lnTo>
                    <a:pt x="307" y="574"/>
                  </a:lnTo>
                  <a:lnTo>
                    <a:pt x="311" y="571"/>
                  </a:lnTo>
                  <a:lnTo>
                    <a:pt x="315" y="566"/>
                  </a:lnTo>
                  <a:lnTo>
                    <a:pt x="316" y="561"/>
                  </a:lnTo>
                  <a:lnTo>
                    <a:pt x="317" y="555"/>
                  </a:lnTo>
                  <a:lnTo>
                    <a:pt x="316" y="547"/>
                  </a:lnTo>
                  <a:lnTo>
                    <a:pt x="315" y="540"/>
                  </a:lnTo>
                  <a:lnTo>
                    <a:pt x="312" y="526"/>
                  </a:lnTo>
                  <a:lnTo>
                    <a:pt x="310" y="518"/>
                  </a:lnTo>
                  <a:lnTo>
                    <a:pt x="307" y="512"/>
                  </a:lnTo>
                  <a:lnTo>
                    <a:pt x="300" y="498"/>
                  </a:lnTo>
                  <a:lnTo>
                    <a:pt x="297" y="490"/>
                  </a:lnTo>
                  <a:lnTo>
                    <a:pt x="296" y="484"/>
                  </a:lnTo>
                  <a:lnTo>
                    <a:pt x="295" y="478"/>
                  </a:lnTo>
                  <a:lnTo>
                    <a:pt x="297" y="471"/>
                  </a:lnTo>
                  <a:lnTo>
                    <a:pt x="303" y="480"/>
                  </a:lnTo>
                  <a:lnTo>
                    <a:pt x="309" y="489"/>
                  </a:lnTo>
                  <a:lnTo>
                    <a:pt x="313" y="500"/>
                  </a:lnTo>
                  <a:lnTo>
                    <a:pt x="316" y="511"/>
                  </a:lnTo>
                  <a:lnTo>
                    <a:pt x="324" y="534"/>
                  </a:lnTo>
                  <a:lnTo>
                    <a:pt x="328" y="545"/>
                  </a:lnTo>
                  <a:lnTo>
                    <a:pt x="332" y="556"/>
                  </a:lnTo>
                  <a:lnTo>
                    <a:pt x="335" y="550"/>
                  </a:lnTo>
                  <a:lnTo>
                    <a:pt x="339" y="545"/>
                  </a:lnTo>
                  <a:lnTo>
                    <a:pt x="340" y="539"/>
                  </a:lnTo>
                  <a:lnTo>
                    <a:pt x="341" y="532"/>
                  </a:lnTo>
                  <a:lnTo>
                    <a:pt x="341" y="519"/>
                  </a:lnTo>
                  <a:lnTo>
                    <a:pt x="340" y="507"/>
                  </a:lnTo>
                  <a:close/>
                  <a:moveTo>
                    <a:pt x="141" y="220"/>
                  </a:moveTo>
                  <a:lnTo>
                    <a:pt x="141" y="220"/>
                  </a:lnTo>
                  <a:lnTo>
                    <a:pt x="150" y="257"/>
                  </a:lnTo>
                  <a:lnTo>
                    <a:pt x="154" y="275"/>
                  </a:lnTo>
                  <a:lnTo>
                    <a:pt x="158" y="298"/>
                  </a:lnTo>
                  <a:lnTo>
                    <a:pt x="152" y="303"/>
                  </a:lnTo>
                  <a:lnTo>
                    <a:pt x="146" y="307"/>
                  </a:lnTo>
                  <a:lnTo>
                    <a:pt x="139" y="311"/>
                  </a:lnTo>
                  <a:lnTo>
                    <a:pt x="132" y="313"/>
                  </a:lnTo>
                  <a:lnTo>
                    <a:pt x="124" y="314"/>
                  </a:lnTo>
                  <a:lnTo>
                    <a:pt x="116" y="315"/>
                  </a:lnTo>
                  <a:lnTo>
                    <a:pt x="96" y="315"/>
                  </a:lnTo>
                  <a:lnTo>
                    <a:pt x="90" y="304"/>
                  </a:lnTo>
                  <a:lnTo>
                    <a:pt x="86" y="295"/>
                  </a:lnTo>
                  <a:lnTo>
                    <a:pt x="82" y="284"/>
                  </a:lnTo>
                  <a:lnTo>
                    <a:pt x="78" y="274"/>
                  </a:lnTo>
                  <a:lnTo>
                    <a:pt x="76" y="262"/>
                  </a:lnTo>
                  <a:lnTo>
                    <a:pt x="75" y="252"/>
                  </a:lnTo>
                  <a:lnTo>
                    <a:pt x="73" y="225"/>
                  </a:lnTo>
                  <a:lnTo>
                    <a:pt x="67" y="225"/>
                  </a:lnTo>
                  <a:lnTo>
                    <a:pt x="60" y="226"/>
                  </a:lnTo>
                  <a:lnTo>
                    <a:pt x="45" y="230"/>
                  </a:lnTo>
                  <a:lnTo>
                    <a:pt x="51" y="278"/>
                  </a:lnTo>
                  <a:lnTo>
                    <a:pt x="54" y="303"/>
                  </a:lnTo>
                  <a:lnTo>
                    <a:pt x="58" y="327"/>
                  </a:lnTo>
                  <a:lnTo>
                    <a:pt x="62" y="350"/>
                  </a:lnTo>
                  <a:lnTo>
                    <a:pt x="68" y="374"/>
                  </a:lnTo>
                  <a:lnTo>
                    <a:pt x="74" y="396"/>
                  </a:lnTo>
                  <a:lnTo>
                    <a:pt x="81" y="419"/>
                  </a:lnTo>
                  <a:lnTo>
                    <a:pt x="88" y="440"/>
                  </a:lnTo>
                  <a:lnTo>
                    <a:pt x="96" y="462"/>
                  </a:lnTo>
                  <a:lnTo>
                    <a:pt x="105" y="482"/>
                  </a:lnTo>
                  <a:lnTo>
                    <a:pt x="115" y="501"/>
                  </a:lnTo>
                  <a:lnTo>
                    <a:pt x="124" y="519"/>
                  </a:lnTo>
                  <a:lnTo>
                    <a:pt x="136" y="538"/>
                  </a:lnTo>
                  <a:lnTo>
                    <a:pt x="148" y="555"/>
                  </a:lnTo>
                  <a:lnTo>
                    <a:pt x="162" y="571"/>
                  </a:lnTo>
                  <a:lnTo>
                    <a:pt x="167" y="576"/>
                  </a:lnTo>
                  <a:lnTo>
                    <a:pt x="173" y="580"/>
                  </a:lnTo>
                  <a:lnTo>
                    <a:pt x="178" y="584"/>
                  </a:lnTo>
                  <a:lnTo>
                    <a:pt x="183" y="587"/>
                  </a:lnTo>
                  <a:lnTo>
                    <a:pt x="190" y="589"/>
                  </a:lnTo>
                  <a:lnTo>
                    <a:pt x="195" y="590"/>
                  </a:lnTo>
                  <a:lnTo>
                    <a:pt x="207" y="591"/>
                  </a:lnTo>
                  <a:lnTo>
                    <a:pt x="220" y="591"/>
                  </a:lnTo>
                  <a:lnTo>
                    <a:pt x="234" y="589"/>
                  </a:lnTo>
                  <a:lnTo>
                    <a:pt x="263" y="584"/>
                  </a:lnTo>
                  <a:lnTo>
                    <a:pt x="278" y="583"/>
                  </a:lnTo>
                  <a:lnTo>
                    <a:pt x="284" y="580"/>
                  </a:lnTo>
                  <a:lnTo>
                    <a:pt x="286" y="578"/>
                  </a:lnTo>
                  <a:lnTo>
                    <a:pt x="289" y="576"/>
                  </a:lnTo>
                  <a:lnTo>
                    <a:pt x="289" y="559"/>
                  </a:lnTo>
                  <a:lnTo>
                    <a:pt x="287" y="543"/>
                  </a:lnTo>
                  <a:lnTo>
                    <a:pt x="285" y="527"/>
                  </a:lnTo>
                  <a:lnTo>
                    <a:pt x="283" y="513"/>
                  </a:lnTo>
                  <a:lnTo>
                    <a:pt x="275" y="485"/>
                  </a:lnTo>
                  <a:lnTo>
                    <a:pt x="267" y="457"/>
                  </a:lnTo>
                  <a:lnTo>
                    <a:pt x="260" y="440"/>
                  </a:lnTo>
                  <a:lnTo>
                    <a:pt x="253" y="424"/>
                  </a:lnTo>
                  <a:lnTo>
                    <a:pt x="245" y="407"/>
                  </a:lnTo>
                  <a:lnTo>
                    <a:pt x="239" y="390"/>
                  </a:lnTo>
                  <a:lnTo>
                    <a:pt x="224" y="343"/>
                  </a:lnTo>
                  <a:lnTo>
                    <a:pt x="211" y="293"/>
                  </a:lnTo>
                  <a:lnTo>
                    <a:pt x="205" y="269"/>
                  </a:lnTo>
                  <a:lnTo>
                    <a:pt x="199" y="245"/>
                  </a:lnTo>
                  <a:lnTo>
                    <a:pt x="195" y="222"/>
                  </a:lnTo>
                  <a:lnTo>
                    <a:pt x="192" y="198"/>
                  </a:lnTo>
                  <a:lnTo>
                    <a:pt x="187" y="204"/>
                  </a:lnTo>
                  <a:lnTo>
                    <a:pt x="180" y="207"/>
                  </a:lnTo>
                  <a:lnTo>
                    <a:pt x="174" y="209"/>
                  </a:lnTo>
                  <a:lnTo>
                    <a:pt x="167" y="210"/>
                  </a:lnTo>
                  <a:lnTo>
                    <a:pt x="154" y="214"/>
                  </a:lnTo>
                  <a:lnTo>
                    <a:pt x="147" y="216"/>
                  </a:lnTo>
                  <a:lnTo>
                    <a:pt x="141" y="220"/>
                  </a:lnTo>
                  <a:close/>
                  <a:moveTo>
                    <a:pt x="85" y="223"/>
                  </a:moveTo>
                  <a:lnTo>
                    <a:pt x="85" y="223"/>
                  </a:lnTo>
                  <a:lnTo>
                    <a:pt x="85" y="242"/>
                  </a:lnTo>
                  <a:lnTo>
                    <a:pt x="87" y="251"/>
                  </a:lnTo>
                  <a:lnTo>
                    <a:pt x="88" y="259"/>
                  </a:lnTo>
                  <a:lnTo>
                    <a:pt x="100" y="258"/>
                  </a:lnTo>
                  <a:lnTo>
                    <a:pt x="113" y="256"/>
                  </a:lnTo>
                  <a:lnTo>
                    <a:pt x="124" y="253"/>
                  </a:lnTo>
                  <a:lnTo>
                    <a:pt x="135" y="250"/>
                  </a:lnTo>
                  <a:lnTo>
                    <a:pt x="135" y="243"/>
                  </a:lnTo>
                  <a:lnTo>
                    <a:pt x="134" y="238"/>
                  </a:lnTo>
                  <a:lnTo>
                    <a:pt x="133" y="233"/>
                  </a:lnTo>
                  <a:lnTo>
                    <a:pt x="132" y="229"/>
                  </a:lnTo>
                  <a:lnTo>
                    <a:pt x="130" y="226"/>
                  </a:lnTo>
                  <a:lnTo>
                    <a:pt x="127" y="224"/>
                  </a:lnTo>
                  <a:lnTo>
                    <a:pt x="123" y="222"/>
                  </a:lnTo>
                  <a:lnTo>
                    <a:pt x="120" y="221"/>
                  </a:lnTo>
                  <a:lnTo>
                    <a:pt x="113" y="218"/>
                  </a:lnTo>
                  <a:lnTo>
                    <a:pt x="104" y="220"/>
                  </a:lnTo>
                  <a:lnTo>
                    <a:pt x="95" y="221"/>
                  </a:lnTo>
                  <a:lnTo>
                    <a:pt x="85" y="223"/>
                  </a:lnTo>
                  <a:close/>
                  <a:moveTo>
                    <a:pt x="92" y="272"/>
                  </a:moveTo>
                  <a:lnTo>
                    <a:pt x="92" y="272"/>
                  </a:lnTo>
                  <a:lnTo>
                    <a:pt x="93" y="281"/>
                  </a:lnTo>
                  <a:lnTo>
                    <a:pt x="97" y="288"/>
                  </a:lnTo>
                  <a:lnTo>
                    <a:pt x="101" y="295"/>
                  </a:lnTo>
                  <a:lnTo>
                    <a:pt x="103" y="302"/>
                  </a:lnTo>
                  <a:lnTo>
                    <a:pt x="108" y="302"/>
                  </a:lnTo>
                  <a:lnTo>
                    <a:pt x="113" y="301"/>
                  </a:lnTo>
                  <a:lnTo>
                    <a:pt x="120" y="298"/>
                  </a:lnTo>
                  <a:lnTo>
                    <a:pt x="129" y="295"/>
                  </a:lnTo>
                  <a:lnTo>
                    <a:pt x="134" y="293"/>
                  </a:lnTo>
                  <a:lnTo>
                    <a:pt x="141" y="292"/>
                  </a:lnTo>
                  <a:lnTo>
                    <a:pt x="141" y="278"/>
                  </a:lnTo>
                  <a:lnTo>
                    <a:pt x="139" y="272"/>
                  </a:lnTo>
                  <a:lnTo>
                    <a:pt x="137" y="267"/>
                  </a:lnTo>
                  <a:lnTo>
                    <a:pt x="127" y="271"/>
                  </a:lnTo>
                  <a:lnTo>
                    <a:pt x="117" y="272"/>
                  </a:lnTo>
                  <a:lnTo>
                    <a:pt x="106" y="272"/>
                  </a:lnTo>
                  <a:lnTo>
                    <a:pt x="92" y="2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161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1153</cp:revision>
  <dcterms:created xsi:type="dcterms:W3CDTF">2009-02-11T05:37:22Z</dcterms:created>
  <dcterms:modified xsi:type="dcterms:W3CDTF">2017-06-04T04:08:17Z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